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13:42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487 0,'0'21'31,"0"0"-31,0 0 16,0 1-16,0-1 16,0 0-1,21-21-15,0 0 16,0 0-16,0 0 0,0 0 0,1 0 16,-1 0-16,0 0 0,0 0 15,0 0-15,0-21 0,1 0 16,-1 21-16,0-22 0,0 1 0,0 0 15,0 21-15,-21-21 0,22 0 16,-22 0-16,0-1 0,0 1 0,0 0 16,-22 0-16,1 21 15,0 0-15,0 0 0,0 0 0,0 0 16,-22 0-16,22 0 0,-21 0 16,21 21-16,-22 0 0,1 0 0,21 1 15,-22-1-15,22 0 0,-21 21 16,21-21-16,0 1 0,-1 20 0,1-21 15,21 0-15,0 0 0,0 22 0,0-22 16,0 0-16,0 0 16,0 0-16,0 1 0,0-1 0,21 0 15,-21 0-15,22-21 0,-1 21 16,0 0-16,0 1 0,21-1 0,-20 0 16,-1 21-16,0-21 0,21 1 15,-21-1-15,1 0 0,-1 0 0,0 0 16,0 22-16,-21-22 0,0 0 0,0 0 15,0 0-15,0 0 0,-21 1 16,-21-1-16,20 0 0,1 0 16,-21 0-16,21-21 0,-22 21 0,22-21 15,-21 0-15,0 0 0,20 0 16,-20 0-16,21 0 0,-21 0 0,20 0 16,-20-21-16,21 0 0,-21 21 15,20-21-15,1 0 0,0 0 0,0-1 16,0 1-16,21 0 15,0 0-15,0 0 0,0 0 16,21-1-16,0 22 16,0-21-16,0 0 0,1 21 15,-1-21-15,0 21 0,0 0 0</inkml:trace>
  <inkml:trace contextRef="#ctx0" brushRef="#br0" timeOffset="425.02">2413 1122 0,'21'21'16,"0"-21"-16,0 0 15,1 0-15,-22-21 0,21 0 16,0 21-16,0-21 0,0-1 0,0 1 0,1 0 15,-22 0-15,21 0 0,-21 0 16,21-1-16,-21 1 0,0 0 16,0 0-16,0 0 15,0 0-15,-21 21 0,0 0 0,-1-22 16,1 22-16,0 0 0,0 0 16,0 0-16,0 22 0,-1-1 0,1 0 15,0 0-15,0 0 0,0 0 0,0 22 16,-1-22-16,22 21 0,0-21 15,0 22-15,0-22 0,0 0 0,0 21 16,0-20-16,0-1 0,0 0 16,0 0-16,22-21 0,-1 21 15,-21 0-15,21-21 0,0 0 0,0 22 16,0-22-16,1 0 16,-1 0-16,0 0 0,0 0 0,0 0 15,0-22-15,1 1 0,-1 21 0,0-21 16</inkml:trace>
  <inkml:trace contextRef="#ctx0" brushRef="#br0" timeOffset="879.84">3217 826 0,'0'0'0,"21"0"16,-42 0-1,0 0-15,0 0 16,0 0-16,0 0 15,-1 21-15,1 0 0,-21-21 0,21 21 16,0 0-16,-1 0 0,1 1 16,0-1-16,0-21 0,0 21 0,21 0 15,0 0-15,-21-21 0,21 21 0,0 1 16,0-1 0,21 0-16,0-21 15,0 0-15,0 0 0,0 0 16,1 0-16,-1 21 0,0-21 15,0 0-15,0 0 0,0 0 0,1 21 16,-1-21-16,-21 21 16,0 1-16,0-1 15,-21 0-15,-1-21 16,1 21-16,0 0 0,0-21 16,0 0-16,0 21 0,-1-21 0,1 0 15,0 0-15,0 0 0,0 0 16,0 0-16,-1 0 15,1 0 1,21-21 0,0 0-1,21 21-15,-21-21 0,22 21 0,-1-21 16,0 21-16</inkml:trace>
  <inkml:trace contextRef="#ctx0" brushRef="#br0" timeOffset="1444.85">3704 847 0,'0'0'0,"0"-21"15,0-1 1,-21 22-16,0 0 16,0 0-16,-1 0 15,1 22-15,0-22 0,0 21 0,0 0 16,0 0-16,-1 0 0,1 0 16,0 1-16,0-1 0,0 0 0,0 0 15,-1 0-15,22 0 0,-21 1 0,21-1 16,0 0-1,21-21 1,1 0-16,-1 0 0,0 0 0,0 0 16,0 0-16,0 0 0,1 0 15,-1 0-15,21 0 0,-21 0 0,0 21 16,1-21-16,-1 0 0,0 0 0,-21 21 16,21-21-16,-21 21 15,0 1-15,0-1 0,-21-21 16,0 21-16,0 0 0,-1-21 0,1 21 15,-21-21-15,21 21 0,0 1 16,-22-22-16,22 0 0,-21 21 0,21-21 16,-1 0-16,1 0 0,0 0 15,0 0-15,0 0 0,0 0 16,-1 0-16,22-21 31,0-1-15,22 1-16,-1 21 15,0-21-15</inkml:trace>
  <inkml:trace contextRef="#ctx0" brushRef="#br0" timeOffset="1768.51">4000 931 0,'-21'0'15,"21"22"-15,-21-1 16,21 0-16,0 0 0,-21 0 16,21 22-16,0-22 15,-21 0-15,21 0 0,0 0 0,0 0 16,0 1-16,-21-1 0,21 0 0,-22 0 15,22 0-15,0 0 16,0-42 31,0 0-47,0 0 0,22 0 16</inkml:trace>
  <inkml:trace contextRef="#ctx0" brushRef="#br0" timeOffset="1953.41">3958 826 0,'0'-22'0,"0"44"0,-21-65 16,0 43-16,21-21 0,-21 21 15,21 21 32,21 0-31,0-21-16,0 0 0,-21 22 15,21-1-15,0-21 0</inkml:trace>
  <inkml:trace contextRef="#ctx0" brushRef="#br0" timeOffset="2755.99">4339 910 0,'0'21'31,"-21"-21"-31,21 22 0,-21-22 0,21 21 16,-21 0-16,21 0 15,-22 0-15,22 0 0,0 1 0,0-1 16,0 0-16,-21 0 0,21 0 0,0 0 16,0 1-16,0-1 0,0 0 15,0 0-15,0 0 16,0 0-16,21-21 0,1 22 15,-1-22 1,0 0 0,0 0-16,-21-22 15,0 1 1,0 0-16,0 0 0,0 0 16,0 0-16,0-1 0,0 1 0,0 0 15,0 0-15,0 0 0,0-22 16,0 22-16,0 0 0,21 0 0,0 0 15,1 0-15,-1-1 0,0 1 0,0 0 16,0 21-16,0-21 0,22 21 16,-22 0-16,0 0 0,0 0 0,0 0 15,1 0-15,-1 21 0,0-21 16,-21 21-16,21 0 0,0 1 16,-21-1-16,0 0 0,21 21 0,-21-21 15,22 1-15,-22-1 0,0 0 16,0 0-16,0 21 0,0-20 0,0-1 15,0 0-15,0 0 0,0 0 16,0 0-16,0 1 16,-22-22-1,22-22 1,0 1 0,0 0-16,0 0 0,0 0 15,0-22-15,22 22 0,-22-21 16,21 21-16,0 0 0,0-22 0,0 22 15,0-21-15,1 21 0,-1-1 16,0 1-16,21 0 0,-21 21 0,1 0 16,-1-21-16,0 21 0,0 0 15,0 0-15,-21 21 0,21 0 16,-21 0-16,0 1 0,0-1 0,0 0 16,0 21-16,22-21 0,-22 1 0,0-1 15,0 21-15,0-21 0,0 0 16,0 1-16,0-1 0,0 0 15,0 0-15,-22-21 0,22 21 0,0 0 32,-21-21-17,21-21 1</inkml:trace>
  <inkml:trace contextRef="#ctx0" brushRef="#br0" timeOffset="3248.76">5842 1080 0,'-42'0'16,"20"0"-1,44 0 32,-1 0-47,0 0 16,0 0-16,0 0 0,0 0 0,1 0 16,-1 0-16,0-22 15,0 22-15,0 0 0,-21-21 63,21 21-63,1 0 15,-22-21-15,21 21 0</inkml:trace>
  <inkml:trace contextRef="#ctx0" brushRef="#br0" timeOffset="3980.75">6604 910 0,'0'-21'15,"21"21"1,-21-21-16,0 0 0,0 0 16,0-1-16,21 1 0,-21 0 0,21 0 15,-21 0-15,0 0 0,0-1 16,0 1-16,0 0 0,0 0 0,0 0 15,0 0-15,0-1 0,0 1 16,0 0-16,0 42 31,0 0-15,0 1-16,0 20 16,0-21-16,0 0 0,0 22 15,0-22-15,0 21 0,0 0 0,0-20 16,0 20-16,0 0 0,0 1 15,0-22-15,0 21 0,0 0 0,0-20 16,0 20-16,0-21 0,0 0 0,0 0 16,0 22-16,0-22 0,0 0 0,0 0 15,0 0-15,0 1 16,0-1-16,0 0 16,-21-21 15,0 0-31,0 0 15,0 0-15,0 0 0,-1 0 16,1 0-16,0 0 0,0 0 0,0 0 16,0 0-16,-1 0 0,1 0 15,0 0-15,0 0 0,0 0 16,21 21 0,21-21 15,21 0-31,-21 0 0,22 0 0,-22-21 15,21 21-15,1-21 0,-1 21 0,0 0 16,1 0-16,-1-21 0,0 21 16,-21 0-16,22 0 0,-22 0 15,21 0-15,-21 0 0,1 0 0,-1 0 16,0 0 0,-21-22 30,-21 22-30,0 0 0,-1 0-16,1 0 0</inkml:trace>
  <inkml:trace contextRef="#ctx0" brushRef="#br0" timeOffset="5221.03">1545 1799 0,'0'0'0,"-21"0"0,0 0 0,0 0 15,21-21-15,-22 21 16,1 0-16,0 0 31,21 21 32,21-21-48,0 0-15,1 0 16,-1 21-16,0-21 0,21 0 15,-21 0-15,1 0 0,20 0 0,-21 0 16,21 0-16,1 0 0,-22 0 16,21 0-16,1 0 0,-1 0 0,-21 0 15,21 0-15,1 0 0,-22 0 16,21 0-16,1 0 0,-1 0 0,0 0 16,22 0-16,-22 0 0,22 0 0,-22 0 15,21 0-15,-20 0 0,20 0 16,1 0-16,-1 0 0,-20 0 0,20 0 15,1 0-15,-22 0 0,21 0 16,-20 0-16,20 0 0,-20 0 16,20 0-16,1 0 0,-22 0 0,21 0 15,1 0-15,-22 0 0,22 0 0,-1 0 16,-20 0-16,20 0 0,1 0 16,-22 0-16,21 0 0,-20 0 0,-1 0 15,22 0-15,-22 0 0,0 0 0,22 0 16,-22 0-16,0 0 0,22 0 15,-1 22-15,-20-22 0,20 0 0,1 0 16,-1 0-16,22 0 0,0 0 16,-22 0-16,22 0 0,21 0 0,-22 0 15,1 0-15,21 0 0,-22 0 16,22 0-16,0-22 0,-21 22 0,21 0 16,-1 0-16,1 0 0,-21-21 15,21 0-15,-22 21 0,22 0 0,-21-21 16,21 21-16,0 0 0,-22-21 0,22 21 15,-21 0-15,-1-21 0,1 21 16,0-22-16,-22 22 0,22 0 0,-22 0 16,1-21-16,-1 21 0,1 0 0,-1 0 15,-20 0-15,20 0 0,-20 0 0,-1 0 16,-21 0-16,0 0 0,0 0 16,1 0-16,-1 0 0,0 0 31,0 0 0,0 0 16,0 0-16</inkml:trace>
  <inkml:trace contextRef="#ctx0" brushRef="#br0" timeOffset="6756.57">1482 2582 0,'0'-21'0,"21"0"15,-21 0-15,0 0 16,0 0-1,0-1-15,-21 22 32,-1 0-17,1 0-15,0 0 0,0 0 16,0 0-16,0 22 0,-1-1 0,1-21 16,0 21-16,-21 0 15,21 0-15,-1 0 0,1 1 0,0 20 16,0-21-16,0 0 0,0 22 15,-1-22-15,1 21 0,0-21 0,21 0 16,0 22-16,-21-22 0,21 21 16,-21-21-16,21 1 0,0 20 0,0-21 15,0 0-15,0 22 0,0-22 16,0 0-16,0 0 0,0 0 0,21 0 16,0 1-16,0-1 15,0 0-15,1-21 0,-1 0 0,21 0 16,-21 0-16,0 0 0,1 0 0,20 0 15,-21-21-15,0 21 16,0-21-16,22-1 0,-22 1 0,0 21 16,0-21-16,0 0 0,1 0 15,-1 0-15,0-1 0,0 1 0,0 0 16,0 0-16</inkml:trace>
  <inkml:trace contextRef="#ctx0" brushRef="#br0" timeOffset="7106.38">1968 2371 0,'0'-21'16,"0"42"-16,0-64 0,-21 22 16,0 21-1,0 0 1,21 21-1,0 1-15,0 20 0,0-21 0,0 21 16,0 1-16,0-1 0,0 0 16,0 1-16,0-1 0,-21 0 0,21 1 15,-21-1-15,21 0 0,0 1 0,0-1 16,-22 0-16,22-20 0,-21 20 16,21-21-16,0 21 0,0-20 0,0-1 15,0 0-15,0 0 16,0 0-16,0 0 15,0-42 17,0 0-32</inkml:trace>
  <inkml:trace contextRef="#ctx0" brushRef="#br0" timeOffset="7779.95">2519 2836 0,'0'-42'16,"0"21"-1,0 0-15,0 0 0,-21-1 16,-1 1-16,1 21 0,21-21 15,-21 21-15,0 0 0,0 0 16,0 0-16,-1 0 0,1 0 0,0 0 16,0 21-16,0-21 15,0 21-15,-1 1 0,1 20 0,0-21 16,21 0-16,-21 0 16,21 22-16,-21-22 0,21 21 0,0-21 15,0 1-15,0 20 0,-21-21 0,21 0 16,0 0-16,0 1 0,0-1 15,0 0-15,0 0 0,21-21 16,0 0-16,0 0 16,0 0-16,0 0 0,1 0 0,-1-21 15,0 0-15,0 21 0,0-21 16,0-1-16,1 22 0,-1-21 16,0 0-16,-21 0 0,21 0 15,0 0-15,0-1 0,-21 1 0,0-21 16,0 21-16,22 0 0,-22-1 15,0 1-15,0 0 0,0 0 0,0 0 16,0 0-16,0-1 16,0 44-1,0-1-15,0 0 16,0 0-16,0 21 16,0-20-16,-22-1 0,22 0 0,0 0 15,0 0-15,0 22 0,0-22 16,0 0-16,-21 0 0,21 0 15,0 0-15,0 1 0,0-1 16,0 0-16,0 0 16,0 0-16,21-21 31,1 0-15,-1-21-16,-21 0 0</inkml:trace>
  <inkml:trace contextRef="#ctx0" brushRef="#br0" timeOffset="8400.66">3154 2731 0,'0'-43'16,"0"22"-1,0 0 1,-21 21-16,-1 0 16,1 0-16,0 0 0,0 0 15,0 21-15,21 0 0,-21-21 16,-1 21-16,1 1 0,21-1 0,-21 0 16,0 0-16,0 0 0,21 0 15,-21 1-15,-1-1 0,1 0 16,21 0-16,0 0 0,0 0 15,0 1-15,21-22 32,1 0-32,-1 0 0,0 0 0,0 0 15,0 0-15,0 0 0,1 0 0,20 0 16,-21 0 0,0 0-16,0 0 0,1 0 15,-22 21-15,21-21 0,-21 21 16,0 0-1,0 0-15,0 0 0,0 1 16,0-1-16,-21 0 0,-1-21 16,1 21-16,0 0 0,0 0 0,0-21 15,0 22-15,-1-1 0,1-21 16,0 21-16,0-21 0,0 0 0,0 0 16,-1 0-16,-20 21 0,21-21 15,0 0-15,0 0 0,-1 0 0,1 0 16,0 0-16,21-21 47,21 0-32,0 21 1,-21-21-16,22-1 0,-1 22 0,0-21 16,0 21-16,0-21 0</inkml:trace>
  <inkml:trace contextRef="#ctx0" brushRef="#br0" timeOffset="9024.6">3662 2815 0,'0'0'0,"0"-21"0,21-21 16,-21 21-16,0-1 15,-21 22 17,0 0-32,-1 0 0,1 22 15,0-22-15,0 21 0,0 0 0,21 0 16,-21-21-16,-1 21 0,1 0 16,21 1-16,0-1 0,-21-21 0,21 21 15,-21 0-15,21 0 0,0 0 16,0 1-1,21-22 1,0 0-16,0 0 16,1 0-16,-1 0 0,0 0 15,0 0-15,0 0 0,0 0 16,1 0-16,-1 0 0,0 0 16,0 0-16,-21 21 0,21-21 15,0 0-15,-21 21 16,22-21-16,-22 21 15,0 0 1,0 0-16,0 1 16,0-1-16,-22 0 15,1 0 1,0-21-16,21 21 0,-21-21 0,0 21 16,0 1-16,-1-1 15,1-21-15,0 0 0,0 21 0,0-21 16,0 0-16,-1 21 0,1-21 0,0 0 15,0 0-15,0 21 0,0-21 16,-1 0-16,1 0 16,0 0-1,0 0-15,21-21 16,0 0 0</inkml:trace>
  <inkml:trace contextRef="#ctx0" brushRef="#br0" timeOffset="9988.06">402 2731 0,'-21'-22'15,"0"22"1,21-21-16,-21 21 16,-1 0-16,22-21 15,-21 21 1,21 21 0,-21 0-16,21 1 15,0 20-15,0-21 0,0 0 16,0 0-16,0 22 0,0-22 0,0 21 15,0 1-15,0-22 0,0 21 16,0 0-16,0 1 0,0-22 0,0 21 16,0 1-16,0-1 0,0-21 15,0 21-15,0-20 0,0-1 16,0 0-16,0 0 0,0 0 16,0 0-16,0 1 0,0-1 15,0-42 32,0-1-47,0 1 16,21 0-16,0 0 15</inkml:trace>
  <inkml:trace contextRef="#ctx0" brushRef="#br0" timeOffset="11135.54">614 3154 0,'0'21'31,"0"0"0,0-42 16,0 0-47,0 0 32,0 42 14,-21-21-46,21 21 16,0 0-16,0 0 31,21-21 1,-21-21 14,0 0 1,0 0 47,-21 21-31,-1 0-48,1 0 1,0 0 15,0 0-15,21 21 15,21-21 16,0 0-32,-21-21-15,0 0 16,-21 21 47,21 21-48,-21 0-15,21 0 16,0 0-1,21-21 17,-21-21-32,21 21 0,-21-21 15,0 0 17,-21 21 14</inkml:trace>
  <inkml:trace contextRef="#ctx0" brushRef="#br0" timeOffset="25379.78">360 4170 0,'0'0'0,"0"21"15,0 0 1,-21-21-16,21 21 16,-22-21-1,1 0 16,21-21-15,-21 21 0,21-21-16,0 0 15,0 0-15,0 0 16,0-1-16,21 1 16,0 0-16,1 0 15,-1 21-15,0-21 0,0 21 16,0 0-16,0-21 15,1 21-15,-1 0 0,0 0 16,0 21 0,0-21-16,-21 21 0,21 0 15,-21 0-15,0 0 16,22 1-16,-22-1 0,21 0 0,-21 0 16,0 21-16,0-20 0,0-1 15,0 21-15,0-21 0,0 0 0,0 22 16,0-22-16,0 21 0,0-21 15,-21 1-15,21 20 0,-22-21 0,1 0 16,0 22-16,0-22 0,0 21 16,0-21-16,-1 0 0,1 22 0,0-22 15,0 0-15,0 0 0,0-21 16,21 21-16,-22 1 0,1-22 16,0 0-16,0 0 0,0 0 0,0 0 15,-1 0-15,1 0 0,0 0 16,21-22-16,-21 1 0,0 0 15,0 0-15,21 0 0,-22 0 16,22-1-16,0 1 0,-21 0 0,21 0 16,0 0-16,0 0 0,0-1 15,0 1-15,0 0 0,0 0 0,21 0 16,1 0-16,-1 21 16,0-22-16,0 22 0,0 0 15,0 0-15,1 0 0,-1 0 16,21 0-16,-21 22 0,0-22 15,1 21-15,-1 0 0,0 0 16,0 0-16,0 0 0,-21 1 16,21-1-16,1 0 15,-22 0-15,0 0 0,0 0 0,21 1 16,0-1-16,-21 0 16,0 0-16,21-21 15,-21-21 32,21 0-31,-21 0-1,0-1-15,21 1 16,1 0-16</inkml:trace>
  <inkml:trace contextRef="#ctx0" brushRef="#br0" timeOffset="25752.08">804 4509 0,'0'21'15,"0"0"1,0 0 0,21-21-16,1 0 31,-1 0-31,0-21 15,-21 0 1,0 0-16,0-1 16,0 1-1,-21 21-15,0 0 16,-1 0 0,1 0-16,21 21 31,0 1-31,21-22 62,-21-22-62,22 22 16</inkml:trace>
  <inkml:trace contextRef="#ctx0" brushRef="#br0" timeOffset="26672.72">2159 3831 0,'-21'0'16,"21"-21"-16,-21 21 0,-1 0 15,1 0 1,0 0-16,0 0 16,0 0-16,0 0 0,-1 0 15,22 21-15,-21 0 0,0 1 0,0-1 16,0 21-16,0-21 0,-1 22 0,22-1 16,0 0-16,-21 1 0,21-1 15,-21 0-15,21 1 0,-21-1 0,21 0 16,0 1-16,0-1 0,0-21 15,0 0-15,0 22 0,0-22 0,21 0 16,0 0-16,0 0 0,1-21 16,-22 21-16,21 1 0,0-22 15,0 0-15,0 0 0,0 0 16,1 0-16,-1 0 0,0 0 0,0 0 16,0-22-16,22 1 0,-22 21 0,0-21 15,0 0-15,0 0 0,0 0 16,22-1-16,-22 1 0,-21-21 0,21 21 15,0-22-15,-21 22 0,21-21 16,-21 0-16,0-1 0,0 1 0,0 0 16,0-1-16,0 1 0,-21 0 15,0 20-15,0-20 0,0 21 0,0 0 16,-22 0-16,22-1 0,0 1 0,-21 21 16,20 0-16,1 0 15,-21 0-15,21 0 0,0 0 0,-1 0 16,1 21-16,0 1 0,0-1 15,21 0-15,0 0 0,0 0 0,0 22 16,0-22-16,0 21 0,0-21 16,0 22-16,0-22 0,0 21 0,0-21 15,0 22-15,0-22 0,0 0 16,21 0-16,0 0 0,0 0 16,1-21-16,-1 0 0,0 0 15,0 0-15,0-21 0</inkml:trace>
  <inkml:trace contextRef="#ctx0" brushRef="#br0" timeOffset="28022.2">2773 3725 0,'0'0'15,"0"-21"-15,0 0 0,0 0 16,0 42 15,-21 0-15,21 0-16,0 1 0,0-1 15,0 21-15,0-21 16,0 22-16,0-22 0,0 21 0,0 0 16,0 1-16,0-1 0,0 0 0,0 1 15,0-1-15,0 0 0,0 1 16,0-22-16,0 21 0,0-21 0,0 22 15,0-22-15,0 0 0,0 0 16,0 0-16,0 1 0,0-1 0,-22-21 16,22 21-16,0-42 47,0 0-32,-21 21-15,21-22 0,0 1 16,0 0-16,0 0 0,0 0 15,0 0-15,0-1 0,0 1 16,21-21-16,-21 21 0,22 0 0,-1-1 16,0 1-16,0 0 0,0 0 15,0 0-15,1 0 0,20 21 16,-21 0-16,0 0 0,0 0 0,1 0 16,-1 0-16,0 0 0,0 0 15,0 0-15,0 0 0,-21 21 0,22 0 16,-1 0-16,-21 0 0,0 0 15,0 1-15,0-1 0,0 0 0,0 0 16,0 0-16,0 0 0,0 1 16,0-1-16,0 0 0,0 0 15,-21 0-15,-1 0 0,1 1 0,0-1 16,21 0-16,-21-21 0,0 21 0,0 0 16,-1-21-16,1 0 0,0 21 15,0-21-15,0 0 0,0 0 0,-1 0 16,1 0-16,0 0 0,0 0 0,0 0 15,0 0 1,-1 0-16,22-21 16,22 21 15,-1 0-15,0 0-16,0 0 0,0 0 15,0 0-15,1 0 0,-1 0 0,0 0 16,21-21-16,-21 21 0,1-21 0,-1 21 15,21-21-15,-21 21 0,22-21 16,-22 21-16,21-22 0,-21 1 0,0 0 16,22 21-16,-22-21 0,0 0 0,0 0 15,0-1-15,-21 1 0,22 0 16,-22 0-16,21 0 0,-21 0 0,21-1 16,-21 1-16,0 0 15,0 0-15,0 42 47,0 0-31,0 0-16,0 1 0,0-1 15,0 0-15,0 0 0,0 21 16,0-20-16,0 20 0,0-21 0,0 21 16,0-20-16,0 20 0,0 0 0,0 1 15,0-1-15,0 21 0,0-20 16,0 20-16,0 1 0,0-22 15,0 22-15,0-1 0,0-21 0,0 22 16,0-22-16,0 22 0,0-22 0,21 0 16,-21 1-16,0-1 0,0 0 15,0 1-15,0-22 0,0 21 0,0-21 16,0 22-16,0-22 0,0 0 0,0 21 16,0-20-16,0-1 15,0 0-15,-21-21 0,0 0 16,0 0-1,-1-21-15,22 0 16,-21-1-16,0 1 0,21-21 16,-21 21-16,21-22 0,-21 22 0,21-21 15,0 0-15,0-1 0,0 1 16,0 0-16,0-22 0,0 22 16,0-1-16,0-20 0,0 21 0,0-1 15,0-20-15,0 20 0,0 1 0,0 0 16,0-1-16,21 1 0,-21 0 15,21 21-15,0-1 0,-21 1 0,0-21 16,21 42-16,1-21 0,-22 0 0,0-1 16,21 1-1,-21 0-15,0 0 16,0 0-16,0 0 16</inkml:trace>
  <inkml:trace contextRef="#ctx0" brushRef="#br0" timeOffset="28312.03">3429 3916 0,'0'0'0,"-42"0"16,20 0-16,1 0 31,21 21 63,0 0-94</inkml:trace>
  <inkml:trace contextRef="#ctx0" brushRef="#br0" timeOffset="28768.17">3619 4276 0,'0'42'15,"22"-42"1,-1 0 0,0 0-16,-21-21 0,21 21 15,0-21-15,0 0 0,1-1 16,-1 1-16,0 0 16,-21 0-16,0 0 0,0 0 15,0-1-15,0 1 0,0 0 16,-21 21-1,0 0 1,-1 0-16,1 0 0,0 21 16,0-21-16,21 21 0,0 1 15,-21-1-15,0 0 0,21 0 0,0 21 16,-22-20-16,22-1 0,0 0 0,0 0 16,0 0-16,0 0 0,0 1 15,0-1-15,0 0 0,0 0 0,22-21 16,-1 21-16,0-21 0,0 21 15,0-21-15,0 0 16,1 0-16,-1 0 16,0 0-16,0 0 0,0 0 15,0 0-15,1-21 16,-1 0-16,0 21 0,0-21 16</inkml:trace>
  <inkml:trace contextRef="#ctx0" brushRef="#br0" timeOffset="29535.27">4127 4106 0,'0'-21'0,"0"0"15,0 0-15,-21 21 32,21 21-17,0 0-15,0 0 0,-21 1 16,21-1-16,0 0 0,0 0 0,0 0 15,0 0-15,0 1 0,0-1 16,0 21-16,0-21 0,0 0 0,0 1 16,0-1-16,0 0 0,0 0 15,0 0-15,21-21 0,-21 21 16,21-21-16,1 0 0,-1 0 16,0 0-16,0 0 15,0 0-15,22 0 16,-22 0-16,0-21 0,0 0 0,0 21 15,0-21-15,22 0 0,-22 0 0,0-1 16,0-20-16,0 21 0,1-21 0,-22 20 16,0-20-16,21 0 0,-21-1 15,0 1-15,21 0 0,-21-1 0,0 1 16,0 0-16,0 21 0,0-22 0,0 22 16,0-21-16,0 21 0,0-1 15,0 1-15,0 0 0,-21 21 47,0 21-47,21 0 16,0 1-16,0-1 0,0 0 0,0 0 15,0 0-15,0 22 0,0-22 16,0 21-16,0 0 0,0-20 0,0 20 16,0-21-16,0 21 0,0 1 0,0-22 15,0 21-15,0-21 0,0 22 16,0-22-16,0 0 0,0 0 0,0 0 15,0 1-15,0-1 0,0 0 0,0 0 16,0 0-16,21-21 0,-21 21 16,21-21-16,-21 22 0,0-1 15,21-21-15,0 0 0,0 0 16,1 0-16,-1 0 16,0 0-16,0 0 15,0 0-15,0-21 16,1 21-16,-1 0 0,0-22 0,0 1 15,0 21-15,-21-21 16,21 21-16,-21-21 0,0 0 16,22 21-16,-22-21 0,0-1 15,0 1-15,0 0 16,0 0-16,0 0 16,0 0-16</inkml:trace>
  <inkml:trace contextRef="#ctx0" brushRef="#br0" timeOffset="29904.06">4508 4043 0,'0'0'16,"-21"0"-1,21-21-15,0 0 16,21 21-16,1 0 16,-1-22-16,0 22 0,0-21 0,21 21 15,-20 0-15,-1-21 0,21 0 0,-21 21 16,0 0-16,1-21 0,-1 21 16,0 0-16,0 0 0,0-21 0,0 21 15,-42 0 63,21 21-62,-21-21 0,0 0-16,21 21 0</inkml:trace>
  <inkml:trace contextRef="#ctx0" brushRef="#br0" timeOffset="45712.49">6773 4424 0,'0'0'0,"21"0"15,1 0-15,-1-21 16,0 0 0,0 21-16,-21-22 0,21 22 15,-21-21 1,0 0-16,-21 42 47,0 0-47,0-21 0,0 22 0,-1-1 15,1 0-15,0 0 0,0 21 0,-21-20 16,20-1-16,-20 21 0,21-21 16,-21 22-16,20-1 0,-20-21 0,21 21 15,0 1-15,0-22 0,-1 21 0,1-21 16,0 22-16,0-22 0,21 0 0,0 0 15,0 0-15,0 1 0,0-1 16,21-42 15,0 21-15,0-22-16,-21 1 0,22-21 0,-1 21 16,0-22-16,21 22 0,-21-21 0,1 0 15,20-1-15,-21 1 0,0 0 0,22-1 16,-22 1-16,21 0 0,-21-1 15,22 1-15,-22 21 0,0-22 0,0 22 16,0-21-16,0 21 0,1 0 0,-1-1 16,-21 1-16,21 0 15,0 21-15,-21 21 32,0 0-32,0 1 15,0-1-15,0 21 0,0 0 0,-21-20 16,21 20-16,-21 0 0,21 1 0,-21-1 15,-1-21-15,22 21 0,0 1 0,-21-1 16,0 0-16,21 1 0,-21-1 16,21-21-16,0 22 0,-21-1 0,21-21 15,0 21-15,0-20 0,0-1 0,0 0 16,0 0-16,0 0 16,0-42 15,0 0-31,0 0 15,0 0 1,0-1-16,0 1 0</inkml:trace>
  <inkml:trace contextRef="#ctx0" brushRef="#br0" timeOffset="45976.34">6477 4741 0,'21'0'31,"0"0"-15,0 0-16,1 0 0,-1 0 0,21 0 15,-21 0-15,0 0 0,22 0 16,-1-21-16,-21 21 0,22 0 0,-22 0 16,21-21-16,-21 21 0,22 0 15,-22 0-15,0-21 0,0 21 16,0 0-16,0 0 47,1 0-47</inkml:trace>
  <inkml:trace contextRef="#ctx0" brushRef="#br0" timeOffset="46708.44">8170 4847 0,'21'0'16,"1"-21"-16,-1 0 15,-21 0-15,0 0 16,21-1-16,-21 1 0,0 0 0,0 0 15,0 0-15,0 0 0,0-1 16,0 1-16,0 0 0,-21 0 16,0 21-16,21-21 0,-22 21 15,1 0-15,0 0 0,0 0 0,0 0 16,0 0-16,-22 0 0,22 0 0,0 0 16,0 0-16,0 21 0,-1 0 15,1 0-15,0 0 0,0 1 0,0-1 16,21 0-16,0 0 0,-21 21 0,-1-20 15,22-1-15,-21 21 0,21-21 0,0 0 16,0 22-16,0-22 0,0 0 16,0 0-16,0 0 0,0 1 0,0-1 15,0 0-15,21-21 16,1 0-16,-1 0 16,0 0-16,0 0 15,0 0-15,0 0 0,1-21 0,-1 0 16,0-1-16,0 22 0,0-21 0,0-21 15,1 21-15,-1 0 0,-21-1 16,21-20-16,0 21 0,0-21 0,-21 20 16,0 1-16,21 0 0,-21 0 0,22 0 15,-22 0-15,0 42 47,0 0-31,0 0-16,0 0 0,0 0 0,0 1 15,0 20-15,0-21 0,0 0 16,0 0-16,0 1 0,0-1 0,0 0 16,0 0-16,0 0 0,0 0 15,21-21-15,-21 22 16,21-22-16,0 0 0,0 0 16,0 0-16,1 0 0,-1 0 15,0 0-15,0 0 16,0-22-16,-21 1 0,21 0 15,1 0-15,-1 21 16,0-21-16</inkml:trace>
  <inkml:trace contextRef="#ctx0" brushRef="#br0" timeOffset="47055.24">8996 4678 0,'-21'0'0,"42"0"62,0 0-46,0 0-16,0 0 0,0 0 15,1 0-15,-1-21 16,0 21 0,0 0-16,0 0 0,0 0 31</inkml:trace>
  <inkml:trace contextRef="#ctx0" brushRef="#br0" timeOffset="47308.3">9038 4805 0,'0'0'0,"-21"0"16,0 21-16,21 0 31,21-21-16,0 0 1,0 0-16,0 0 16,1 0-1,-1 0-15,0 0 0,0 0 16,0-21 0,-21 0-1,21 21 1</inkml:trace>
  <inkml:trace contextRef="#ctx0" brushRef="#br0" timeOffset="48119.74">10414 4657 0,'-21'-21'16,"0"21"15,-1 0-15,22 21-16,0 0 0,0 0 15,0 0-15,0 0 0,-21 1 0,21-1 16,0 0-16,0 21 0,-21-21 16,21 1-16,0-1 0,0 0 0,0 0 15,-21-21-15,21 21 0,0 0 0,-21-21 16,21 22-16,0-44 47,0 1-47,0 0 0,0 0 0,0 0 15,0-22-15,0 22 0,0 0 16,21-21-16,0 21 0,0-22 16,-21 22-16,21 0 0,1-21 0,-1 20 15,21 1-15,-21 0 0,0 0 0,1 0 16,20 21-16,-21 0 0,0-21 0,0 21 15,22 0-15,-22 0 0,0 0 16,0 21-16,0 0 0,1 0 0,-1 0 16,0 0-16,0 1 0,-21 20 0,0-21 15,0 21-15,0-20 0,0 20 0,0-21 16,0 21-16,0-20 0,0-1 16,0 0-16,0 0 0,0 0 15,0 0-15,0 1 0,-21-22 0,21 21 16,-21-21-16,0 0 0,21 21 15,-22-21 1,22-21 0,0 0-16,0-1 15,22 1-15</inkml:trace>
  <inkml:trace contextRef="#ctx0" brushRef="#br0" timeOffset="48551.58">11028 4699 0,'21'0'32,"0"0"-32,0 0 15,0 0-15,1 0 16,-1-21-16,0 21 0,0-21 0,0 0 15,0-1-15,1 22 0,-22-21 16,0 0-16,21 21 0,-21-21 0,21 0 16,-21 0-1,-21 21 1,0 0 0,-1 21-16,1 0 15,0 0-15,21 0 0,-21 0 16,21 1-16,0-1 0,0 21 0,-21-21 15,21 0-15,0 22 0,-21-22 0,21 0 16,0 0-16,0 0 0,0 1 0,0-1 16,0 0-16,0 0 0,0 0 15,21-21 1,-21 21-16,21-21 0,0 0 16,0 0-16,0-21 15,1 0-15,-1 0 16,0 0-16</inkml:trace>
  <inkml:trace contextRef="#ctx0" brushRef="#br0" timeOffset="49168.25">11663 4551 0,'0'0'0,"0"21"46,0 0-46,0 0 16,0 1-16,0-1 0,0 0 16,0 0-16,0 21 0,-21-20 0,21-1 15,0 0-15,0 0 0,-22 0 0,22 0 16,0 1-16,0-1 16,22-21 15,-1 0-31,0-21 0,0 21 15,-21-22-15,21 1 0,0 0 0,-21 0 16,22 0-16,-22 0 0,21-1 16,0 1-16,-21 0 0,21 21 15,0-21-15,-21 42 32,0 0-32,0 0 0,0 1 15,0-1-15,0 0 16,0 0-16,0 0 0,0 0 15,21 1-15,1-22 0,-22 21 16,21-21-16,0 0 0,0 0 16,0 0-16,0 0 15,1 0-15,-1-21 16,0 21-16,0-22 0,0 1 16,-21 0-16,21 0 0,-21 0 0,22 0 15,-22-1-15,0-20 0,0 21 16,0 0-16,0 0 0,0-22 15,0 22-15,0 0 0,0 0 0,0 0 16,-22-1-16,1 22 16,0 0-1,0 0 1,0 0 0,21 22-16</inkml:trace>
  <inkml:trace contextRef="#ctx0" brushRef="#br0" timeOffset="49948.74">13441 4297 0,'0'-21'15,"0"42"-15,0-63 0,0 20 0,0 1 16,0 42 31,0 1-47,0-1 16,0 0-16,-21 0 0,21 21 0,0-20 15,0 20-15,-22 0 0,1-21 0,0 22 16,21-22-16,-21 21 0,21-21 0,-21 22 15,0-22-15,21 0 0,-22 21 16,22-20-16,0-1 0,-21 0 0,21 0 16,-21 0-16,21 0 0,0-42 47,21 0-47,-21 0 15,21 0-15,-21 0 0,22-1 0,-1 1 16,-21-21-16,21 21 0,0-22 0,-21 22 15,21-21-15,0 0 0,1-1 16,-1 1-16,-21 0 0,21 20 16,0-20-16,0 21 0,0-21 0,22 20 15,-22 1-15,0 0 0,-21 0 0,21 21 16,0 0-16,1-21 0,-1 21 16,0 21-16,0 0 15,-21 0-15,0 22 0,21-22 0,-21 21 16,0 0-16,0-20 0,0 20 0,0 0 15,0 1-15,0-22 0,0 21 16,0 0-16,0-20 0,0-1 0,0 21 16,0-21-16,0 0 0,0 1 15,0-1-15,0 0 0,0 0 0,0 0 16,0 0-16,0 1 31,0-44-15,0 1-1,0 0-15,0 0 0</inkml:trace>
  <inkml:trace contextRef="#ctx0" brushRef="#br0" timeOffset="50196.6">13420 4593 0,'21'0'47,"0"0"-47,0 0 0,0 0 15,0 0-15,1 0 0,-1 0 16,0 0-16,0 0 0,0 0 0,0 0 16,1 0-16,-1 0 0,0 0 15,0 0 1,0-21-16,0 21 0,-21-21 15,22 21-15</inkml:trace>
  <inkml:trace contextRef="#ctx0" brushRef="#br0" timeOffset="50555.59">14436 4212 0,'0'0'16,"0"-21"0,-22 21-16,22-21 0,-21 21 0,0 0 15,0 0 1,0 0-16,0 21 16,-1 0-16,1 0 0,21 1 15,-21-1-15,21 0 0,-21 21 0,21-21 16,-21 22-16,0-22 0,21 21 0,0-21 15,0 22-15,-22-22 0,22 21 16,0-21-16,0 1 0,0-1 0,0 21 16,0-21-16,0 0 0,0 1 15,22-1-15,-1 0 0,0 0 16,0-21-16,0 0 0,0 21 0,1-21 16,-1 0-16,0 0 15,0 0-15,0 0 0,0 0 0,1-21 16,-22 0-16,21 21 0</inkml:trace>
  <inkml:trace contextRef="#ctx0" brushRef="#br0" timeOffset="50933.11">14838 4255 0,'0'0'16,"0"-22"-16,21 22 15,0 0 1,0 0-16,0 0 0,1 0 16,-1 22-16,-21-1 15,21 0-15,-21 0 0,21 0 0,-21 0 16,0 22-16,0-22 0,21 0 16,-21 21-16,0-20 0,0-1 0,0 21 15,0-21-15,0 0 0,0 1 0,0 20 16,0-21-16,-21 0 0,21 0 0,-21 1 15,21-1-15,-21 0 0,21 0 16,-21 0-16,21 0 0,-22 1 16,1-22-16,21 21 0,0-42 47,0-1-32,21 1-15,1 0 0,-1 0 16,0 0-16</inkml:trace>
  <inkml:trace contextRef="#ctx0" brushRef="#br0" timeOffset="51198.98">15642 4403 0,'0'-21'15,"0"42"79,0 0-78,0 0-1,0 0-15</inkml:trace>
  <inkml:trace contextRef="#ctx0" brushRef="#br0" timeOffset="51483.83">15600 4741 0,'0'0'0,"-21"22"0,21-1 15,-22 0-15,22 0 16,0 0-16,0 0 16,-21-21-1,21 22-15,-21-22 0,21 21 0,0 0 16,-21 0-16,0-21 16,21 21-16,-21 0 0,-1 1 15,1-22-15,21 21 0,-21 0 0,0-21 16,21 21-16,-21-21 0,0 21 0,-1-21 15,22 21-15,-21-21 16,0 0-16,0 0 16</inkml:trace>
  <inkml:trace contextRef="#ctx0" brushRef="#br0" timeOffset="52429.27">12975 5249 0,'0'0'0,"-21"0"0,0 0 31,0 0-31,-1 0 47,44 0-16,-1 0-15,0 0-16,0 0 0,0 0 16,0 0-16,1 0 0,20 0 0,0 0 15,-21 0-15,22 0 0,20 0 0,-20 0 16,20 0-16,-21 0 0,22 0 0,-1 0 16,1 0-16,-1 0 15,1 0-15,21 0 0,-22 0 0,1 0 16,20 0-16,1 0 0,-22 0 0,22 0 15,0 0-15,-22 0 0,1 0 0,20 0 16,-20 0-16,-1 0 0,-20 0 16,20 0-16,-20 22 0,-1-22 0,-21 0 15,21 0-15,-20 0 0,-1 0 0,0 0 16,0 0-16,0 0 16,-21 21 109,0 0-63</inkml:trace>
  <inkml:trace contextRef="#ctx0" brushRef="#br0" timeOffset="58424.15">10012 5271 0,'-21'0'0,"-1"0"16,1 0-16,0 0 15,0 0-15,0 0 32,42 0 30,-21 21-62,21-21 16,0 0-16,0 0 0,1 0 0,-1 0 15,21 0-15,-21 0 0,0 0 0,22 0 16,-22 0-16,21 21 0,-21-21 16,22 0-16,-22 0 0,21 0 0,-21 0 15,22 0-15,-22 0 0,21 0 0,-21 0 16,22 0-16,-1 0 0,-21 0 0,22 0 15,-1 0-15,0 0 0,1 0 16,-1 0-16,21 0 0,-20 0 0,20 0 16,-20 0-16,-1 0 0,21 0 0,-20 0 15,-1 0-15,0 0 0,1 0 16,-22 0-16,21 0 0,1 0 16,-22 0-16,0 0 0,21 0 0,-21 0 15,1 0-15,-1 0 0,0 0 0,0 0 16,0 0-16,0 0 0,1 0 0,-1 0 15,0 0-15,0 0 16,0 0-16,-21 21 63</inkml:trace>
  <inkml:trace contextRef="#ctx0" brushRef="#br0" timeOffset="63091.95">8953 5186 0,'-21'0'15,"0"0"-15,21 21 16,-21-21-16,0 0 0,0 0 15,-1 0-15,1 21 0,0-21 16,0 0-16,0 0 16,0 0-16,42 0 47,0 0-32,0 0-15,0 0 0,0 0 16,22 0-16,-22 0 0,0 0 15,21 0-15,1 0 0,-22 0 0,21 0 16,-21 0-16,22 0 0,-22 0 0,0 0 16,0 0-16,22 0 0,-22 0 15,0 0-15,0 0 16,-42 0 15,0 0-31,0 0 16,-1 0-16,1 0 0,-21 0 0,21 0 15,0 21-15,-22-21 0,22 0 0,-21 0 16,-1 0-16,22 0 0,-21 0 16,21 0-16,0 0 0,-1 0 15,1 0-15,0 0 0,42 0 32,0 0-32,1 0 15,-1 0-15,21 0 0,-21 0 16,0 0-16,22 0 0,-22 0 0,0-21 15,21 21-15,-20 0 0,-1 0 0,0 0 16,0 0-16,0 0 0,-42 0 63,0 0-48,0 0 1,21-21 15</inkml:trace>
  <inkml:trace contextRef="#ctx0" brushRef="#br0" timeOffset="66388.62">7726 5334 0,'0'21'0,"-21"-21"0,-1 0 15,22 21-15,-21-21 16,0 0-16,0 0 0,0 0 15,0 22 1,-1-22-16,44 0 63,-1 0-63,0 0 15,0 0-15,0 0 0,0 0 16,1 0-16,-1 0 0,0 0 0,0 0 15,0 0-15,0 0 0,1 0 16,20 0-16,-21 0 0,0 0 16,0 0-16,1 0 0,-1 0 15,0-22-15,0 22 16,0 0 0,-42 0 30,0 0-30,0 0-16,0 0 0,-1 0 0,1 0 16,-21 0-16,21 0 0,0 0 0,-22 0 15,22 22-15,0-22 0,-21 0 16,20 0-16,1 0 0,0 0 0,0 0 16,0 0-16,0 0 15,42 0 32,0 0-47,0 0 16,0 0-16,0 0 0,1 0 0,-1 0 15,21 0-15,-21 0 0,0 0 16,22 0-16,-22 0 0,0 0 0,21 0 16,-20 0-16,-1 0 0,0 0 0,0 0 15,0 0-15,0 0 0,1 0 0,-1 0 16,0 0-1,-42 0 48,0 0-63,-1 0 0,1 0 16,-21 0-16,21 0 0,0 0 0,-1 0 15,1 0-15,0 0 0,0 0 0,0 0 16,0 0-16,-1 0 0,44 0 62,-1 0-46,0 0-16,21 0 16,-21 0-16,22 0 0,-22 0 0,21 0 0,-21 0 15,22 0-15,-22-22 0,21 22 16,-21 0-16,1 0 0,-1 0 15,0 0-15,0 0 16,-42 0 31,0 0-47,0 0 0,-1 0 16,1 0-16,0 0 0,0 0 0,0 0 15,-22 0-15,22 0 0,0 0 0,0 0 16,0 0-16,0 0 0,-1 0 15,1 0-15,42 0 47,1 0-31,-1 0-16,0 0 0,0 0 16,0 0-16,0 0 0,1 0 0,-1 0 15,0 0-15,-42 0 47,0 0-31,-1 0-16,1 0 0,0 0 15,0 0-15,0 0 16,0 0-16</inkml:trace>
  <inkml:trace contextRef="#ctx0" brushRef="#br0" timeOffset="67389.41">6223 5461 0,'-21'0'31,"0"0"-31,-1 0 0,1 0 16,0 0-16,0 0 0,0 0 15,0 0-15,-1 0 0,1 0 16,0 0-16,0 0 16,42 0 15,0 0-31,22 0 0,-22 0 16,21 0-16,0 0 0,1 0 0,-1 0 15,0 0-15,1 0 0,20 0 0,-20 0 16,-1 0-16,21 0 0,-20-21 0,-1 21 15,0 0-15,-20 0 0,-1 0 16,21 0-16,-21 0 0,-21-21 0,21 21 16,-42 0 15,0 0-31,0 0 16,0 0-16,-22 0 0,1 0 15,21 0-15,-21 21 0,-1-21 0,1 0 16,0 0-16,-1 21 0,1-21 15,0 0-15,-1 0 0,22 0 0,-21 0 16,21 0-16,21 21 0,21-21 31,0 0-31,0 0 16,0 0-16,22-21 0,-1 21 0,-21 0 16,21 0-16,1-21 0,-1 21 0,0 0 15,1-21-15,-1 21 0,-21 0 0,22 0 16,-22 0-16,21 0 0,-21 0 15,0 0-15,-42 0 63,0 0-47,0 0-1,0 0-15,0 0 16,-1 0-1,1 0 1,0 0 0,0 0-1,0 0 1</inkml:trace>
  <inkml:trace contextRef="#ctx0" brushRef="#br0" timeOffset="83300.36">2371 6731 0,'0'-21'0,"0"0"31,0 0-15,0-1-16,0 1 15,21 21-15,-21-21 0,0 0 16,0 0-16,0 0 16,0-1-16,0 1 0,0 0 15,21 21 1,-21-21-16,0 42 62,0 0-62,0 0 16,0 1-16,0-1 0,0 0 0,0 21 16,0-21-16,0 1 0,0 20 15,0-21-15,0 0 0,0 22 0,0-22 16,0 21-16,0-21 0,-21 22 16,21-22-16,-21 21 0,21-21 0,0 0 15,0 22-15,0-1 0,-22-21 0,22 22 16,0-22-16,-21 0 0,21 21 15,0-21-15,0 1 0,0-1 16,0 0-16,0 0 0,0-42 63,0 0-63,-21 0 15,21-1-15,0 1 0,0 0 16</inkml:trace>
  <inkml:trace contextRef="#ctx0" brushRef="#br0" timeOffset="84159.95">2709 6985 0,'0'21'78,"0"0"-63,0 1 17,21-44 30,-21 1-46,22 21-16,-22-21 15,0 0 1,-22 21 0,1 0-1,21 21 1,0 0 0,-21-21-16,21 21 0,0 1 15,0-1 1,21-21 15,0 0-15,1 0-16,-1-21 15,0 21-15,-21-22 16,0 1 0,0 0-16,0 0 15,-21 21-15,0 0 16,-1 0 15,22 21-31,-21-21 16,21 21-16,0 0 15,0 1 1,21-22 0,1 0-1</inkml:trace>
  <inkml:trace contextRef="#ctx0" brushRef="#br0" timeOffset="84940.28">3958 6689 0,'0'0'16,"-21"-43"0,21 22-16,0 0 0,0 0 0,0 0 15,0 0-15,21-1 16,-21 1-16,21 0 0,0 21 15,-21-21-15,22 21 0,-1 0 0,0 0 16,0 0-16,0 0 0,0 0 16,-21 21-16,22 21 0,-1-20 0,0-1 15,0 21-15,0 0 0,0 1 0,1-22 16,-22 21-16,0 1 0,21-1 16,-21 0-16,0-21 0,0 22 0,0-1 15,0-21-15,0 22 0,0-1 0,0-21 16,0 0-16,0 22 0,0-22 15,0 0-15,0 0 0,0 0 16,0-42 15,0 0-31,0 0 0,21-22 16,-21 22-16,0-21 0,21 21 0,0-22 16,0 1-16,-21 0 0,22-1 0,-1 1 15,-21 0-15,21-22 0,0 22 16,0 0-16,-21-1 0,21 1 0,1 0 15,-1-1-15,-21 22 0,21 0 16,0 0-16,0 0 0,-21-1 16,21 1-16,1 21 0,-1 0 15,0 0 1,0 21 0,-21 1-16,0-1 15,0 0-15,0 0 16,0 0-16,0 0 0,0 1 15</inkml:trace>
  <inkml:trace contextRef="#ctx0" brushRef="#br0" timeOffset="86729">5080 6943 0,'21'-21'16,"0"-1"-16,-21 1 16,0 0-16,0 0 15,0 0-15,0 0 0,0-1 0,0 1 16,0 0-16,-21 0 0,0 0 0,0 0 16,0-1-16,-1 22 0,1-21 15,0 21-15,0 0 0,0 0 16,0 0-16,-22 21 0,22 1 0,0-1 15,0 0-15,0 0 0,-1 0 16,1 0-16,0 22 0,21-22 16,0 0-16,-21 21 0,21-20 0,-21 20 15,21-21-15,0 0 0,0 0 0,0 1 16,0-1-16,0 0 0,0 0 16,21 0-16,0-21 0,-21 21 0,21 1 15,0-22-15,1 0 0,-1 0 0,0 0 16,0 0-16,0 0 15,0 0-15,1-22 0,-1 22 0,0-21 16,0 0-16,0 21 0,0-21 0,1 0 16,-22 0-16,21-1 0,-21-20 15,21 21-15,-21 0 0,0 0 16,21-22-16,-21 22 0,0 0 0,21 0 16,-21 0-16,0-1 0,0 1 31,0 42-16,0 1-15,0-1 16,0 0-16,0 0 16,0 0-16,0 0 0,0 1 0,0-1 15,0 0-15,0 0 0,0 0 16,0 0-16,0 1 0,0-1 0,0 0 16,0 0-16,0 0 0,0 0 0,0 1 15,0-1-15,21-21 16,1 0-16,-1 0 15,0 0-15,0 0 16,0 0-16,0-21 0,1-1 0,-1 22 16,0-21-16,21 0 0,-21 0 0,1 0 15,-1 0-15,-21-1 0,21-20 0,0 21 16,-21 0-16,21 0 0,-21-22 16,0 22-16,0 0 0,0 0 0,0 0 15,0-1-15,0 1 0,-21 21 16,0-21-16,0 21 15,0 0-15,-1 0 0,1 0 16,21 21-16,-21-21 0,21 21 16,0 1-16,0-1 15,0 0-15,21-21 0,-21 21 16,21-21-16,1 21 0,-1-21 0,-21 21 16,21-21-16,-21 22 0,0-1 0,21-21 15,-21 21-15,21 0 0,-21 0 16,21-21-16,-21 21 0,0 1 15,0-1-15,0 0 16,0 0-16,22-21 0,-22 21 16,21-21-16,-21 21 0,21 1 15,0-22-15,0 0 16,0 0-16,1 0 0,-1 0 0,0 0 16,0 0-16,21 0 0,-20 0 0,20 0 15,0 0-15,1-22 0,-22 22 16,21-21-16,-21 21 0,22-21 0,-22 0 15,0 0-15,0 0 0,0 21 0,0-22 16,-21-20-16,0 21 0,22 0 0,-22 0 16,0-1-16,0 1 0,0 0 15,0-21-15,0 21 0,0-1 0,0 1 16,0 0-16,-22 21 0,1 0 16,0 0-16,0 0 15,0 0-15,0 0 0,-1 0 16,1 0-16,0 21 0,0 0 0,0 1 15,0-1-15,-1 0 0,1 0 0,0 0 16,0 0-16,0 1 0,21-1 16,0 0-16,-21 21 0,21-21 0,0 1 15,-22-1-15,22 0 0,0 0 0,0 0 16,0 0-16,0 1 0,0-1 0,22 0 16,-1-21-1,0 0-15,0 21 0,0-21 16,0 0-16,1 0 0,-1 0 0,0-21 15,0 0-15,0 21 0,0-21 0,1-1 16,-22 1-16,21 0 16,0 0-16,0 0 0,-21 0 0,21-1 15,-21 1-15,21 0 0,-21 0 0,22 0 16,-22 0-16,21-1 0,-21 1 0,0 0 16,21 0-16,-21 0 15,21 21-15,-21 21 31,0 0-31,0 0 16,-21 0-16,21 1 0,0-1 16,-21 0-16,21 0 0,0 0 0,0 0 15,0 1-15,0-1 0,-21 0 0,21 0 16,0 0-16,0 0 16,0 1-16,0-1 15,21-21-15,0 0 16,0 0-16,0 0 0,0 0 15,1 0-15,-1 0 16,21-21-16,-21 21 0,0-22 0,1 1 16,-1 21-16,-21-21 0,21 0 0,0 0 15,0 0-15,0-1 0,-21 1 0,22 0 16,-1 21-16,-21-21 0,21 0 16,-21 0-16,0-1 0,0 1 15,0 0-15,0 42 31,0 0-31,0 1 16,0-1 0,0 0-16,0 0 0,0 0 15,0 0-15,0 1 0,0-1 16,0 0-16,0 0 16,0 0-1,21-21-15,0 0 16,0 0-16,1-21 15,-1 0 1,-21 0 0,0 0-16</inkml:trace>
  <inkml:trace contextRef="#ctx0" brushRef="#br0" timeOffset="87093.8">6604 6646 0,'-21'0'16,"42"0"-16,-63 0 0,42 22 0,-22-22 15,22 21-15,-21 0 0,21 0 16,0 0-16,0 0 16,21 1-1,1-22-15,-1 0 16,0 0-16,0 0 0,-21-22 15,21 1 1,-21 0-16,0 0 0,0 0 16,-21 0-16,0-1 15,0 22-15,0-21 0,-1 21 16,1 0-16,0 0 16,0 0-1,21 21-15,0 1 0,0-1 16,0 0-1,21-21 1,0 0-16</inkml:trace>
  <inkml:trace contextRef="#ctx0" brushRef="#br0" timeOffset="87955.84">7154 6477 0,'0'0'0,"0"-42"16,0 21-1,0-1-15,0 1 0,0 0 0,0 0 16,0 0-16,0 0 16,0-1-16,0 1 15,0 42 16,0 1-31,0-1 16,0 0-16,0 0 0,0 21 0,0-20 16,0 20-16,0 0 0,0 1 0,0-1 15,0 0-15,0 1 0,0-1 0,0-21 16,-21 21-16,21 1 0,-21-22 16,21 21-16,0-21 0,0 1 15,0 20-15,0-21 0,-21 0 0,21 0 16,0 1-16,-21-22 0,21 21 0,0 0 15,0 0-15,0-42 47,0 0-47,0 0 0,0-1 16,0 1-16,0 0 0,0 0 16,0 0-16,0 0 0,21-1 0,0-20 15,0 21-15,-21 0 0,21 0 0,0-1 16,1 1-16,-1 0 0,0 0 15,0 0-15,0 0 0,22 21 16,-22-22-16,0 22 0,0 0 0,21 0 0,-20 0 16,-1 0-16,0 0 0,0 22 15,0-22-15,0 21 0,1 0 16,-22 0-16,0 0 0,0 0 0,0 1 16,0-1-16,0 0 0,0 21 0,0-21 15,0 1-15,0-1 0,-22 0 0,1 0 16,0 0-16,0 0 0,-21 1 15,20-1-15,-20 0 0,21 0 0,-21 0 16,20-21-16,-20 21 0,21-21 0,0 0 16,-22 22-16,22-22 0,0 0 15,0 0-15,0 0 0,0 0 16,21-22 0,0 1-16,0 0 15,0 0-15,0 0 16,0 0-16,0-1 15,21 1-15,0 0 16</inkml:trace>
  <inkml:trace contextRef="#ctx0" brushRef="#br0" timeOffset="88404.59">7810 6287 0,'0'-22'0,"0"44"0,0-65 0,0 22 15,0 0-15,0 0 16,-21 21-16,21 21 31,0 0-15,0 0-16,0 0 0,0 22 0,0-1 15,0 0-15,0 1 0,0-1 16,0 0-16,0 1 0,-21-1 0,21 0 16,-21 1-16,21-1 0,0 0 15,-21-20-15,21 20 0,-21 0 0,21-21 16,-22 1-16,22 20 0,0-21 0,0 0 16,0 0-16,0 1 0,0-1 0,0 0 15,0 0-15,0 0 0,0 0 16,0 1-16,0-44 47,0 1-32,22 0-15,-22 0 16,21 21-16,0-21 0,-21 0 0,21-1 16,0 1-16,-21 0 0,21 0 0</inkml:trace>
  <inkml:trace contextRef="#ctx0" brushRef="#br0" timeOffset="88986.62">7959 6879 0,'0'21'15,"21"-21"-15,0 0 16,0 0 0,0 0-16,0 0 15,1 0-15,-1 0 0,0 0 0,0 0 16,-21-21-16,21 21 0,0-21 0,1 21 15,-1-21-15,0 0 0,0 0 16,-21-1-16,21 22 0,-21-21 16,0 0-16,21 0 0,-21 0 0,0 0 15,0-1-15,0 1 0,0 0 16,0 0-16,0 0 16,-21 21-16,0 0 0,0 0 15,0 0-15,0 0 0,-1 21 16,1 0-16,0-21 15,0 21-15,0 0 0,21 1 0,-21-1 16,-1 0-16,1 0 0,0 0 16,21 0-16,0 1 0,-21-1 0,0 0 15,21 0-15,0 0 0,0 0 0,0 1 16,-21-1-16,21 0 0,0 0 0,0 0 16,0 0-16,0 1 15,0-1-15,0 0 0,21-21 16,0 0-16,0 21 0,0-21 15,0 21-15,1-21 0,-1 0 0,0 0 16,0 0-16,0 0 0,0 0 16,1 0-16,-1 0 0,0 0 15,0 0-15,0-21 0,0 21 0,1 0 16,-1 0-16,-21-21 0,21 21 0,0 0 16,0 0-16,-21-21 0,21 21 15,1 0-15,-22-21 31,0-1 1,21 1-32</inkml:trace>
  <inkml:trace contextRef="#ctx0" brushRef="#br0" timeOffset="90664.9">9842 6900 0,'-21'0'46,"21"-21"-30,-21 21-16,0 0 0,0 0 16,0 0-16,-1 0 0,1 0 15,0 0-15,0 0 0,0 0 16,0 0-16,-1 0 16,1 0-16,0 0 0,0 0 15,0 0 1,21-21 15,21 21 0,0 0-31,0 0 16,0 0-16,1 0 0,-1 0 0,0 0 16,21 0-16,-21 0 0,22 0 15,-1 0-15,0 0 0,1-21 0,-1 21 16,22 0-16,-22 0 0,21 0 0,1 0 15,-22 0-15,22 0 0,-1 0 0,1 0 16,-1 0-16,1 0 16,20 0-16,-20 0 0,21 0 0,-22 0 15,22 0-15,-1 0 0,1 0 0,-21 0 16,20 0-16,-20 0 0,-1 0 0,1 0 16,-22-21-16,0 21 0,1 0 0,-1 0 15,0 0-15,-20 0 0,-1 0 16,0 0-16,0 0 0,0 0 15,-21-21 17,-21 21-1,0-22-15,0 22-1,21-21-15,-21 21 16,-1 0-16,22-21 0,-21 21 15,0 0-15,0-21 0,0 0 16,0 21-16,-1-21 0,1 21 0,0-22 16,0 1-16,0 21 0,0-21 0,-1 21 15,1-21-15,0 21 0,0-21 16,0 21-16,21-21 0,-21 21 16,-1 0-16,22-22 0,-21 22 0,21-21 15,-21 21-15,0 0 16,21-21-16,21 42 62,0-21-46,0 21-16,1 1 16,-1-1-16,0-21 0,0 21 0,21-21 15,-20 21-15,-1 0 0,21-21 0,-21 21 16,22 1-16,-22-22 0,21 21 0,-21-21 15,0 0-15,22 21 16,-22-21-16,0 0 0,0 0 0,-21 21 16,21-21-16,1 0 0,-1 0 15,-21 21 1,0 0 0,-21-21-16,-1 0 15,1 22-15,0-1 0,0-21 16,0 21-16,0-21 0,-1 21 0,-20 0 15,21-21-15,-21 21 0,20 1 16,-20-1-16,0 0 0,-1 0 0,1 0 16,0 0-16,-1 1 0,1-1 15,0 0-15,-1 0 0,1 0 0,21 0 16,0 1-16,-22-1 0,22 0 0,0 0 16,0 0-16,21 0 0,-21-21 15,0 0-15,42 0 47,0-21-47,0 21 0,21-21 0,-20 0 16,20 0-16,-21 0 0,21-1 0,1-20 15,-1 21-15,0 0 0,-20-22 16,20 22-16,0 0 0,1-21 0,-1 21 16,-21-1-16,21 1 0,-20 0 15,-1 0-15,0 21 0,0-21 0,0 21 16,-21-21-1,0 42 32,0 0-31</inkml:trace>
  <inkml:trace contextRef="#ctx0" brushRef="#br0" timeOffset="102042.86">13060 6456 0,'-21'0'31,"21"-21"0,21 21-31,0 0 0,0-21 16,0-1-16,0 22 0,-21-21 15,22 21-15,-1-21 0,0 21 16,0-21-16,-21 0 0,21 21 16,-21-21-16,0-1 15,-21 22-15,0 0 16,0 0-16,0 0 16,-22 0-16,22 0 0,0 0 0,-21 0 15,20 0-15,-20 22 0,21-1 0,-21-21 16,20 21-16,1 0 0,0 0 0,0 0 15,0 1-15,0-1 16,-1 0-16,22 0 0,-21 0 0,21 0 16,0 1-16,0-1 0,0 0 15,0 0-15,0 0 0,21-21 16,1 21-16,-1-21 0,0 0 0,0 22 16,0-22-16,0 0 0,22 21 15,-22 0-15,21-21 0,-21 21 0,22-21 16,-22 21-16,21-21 0,-21 21 0,1 1 15,20-22-15,-21 21 0,0-21 0,0 21 16,1-21-16,-22 21 0,0 0 16,0 0-16,0 1 15,-22-22-15,-20 21 0,21 0 16,-21-21-16,20 21 0,-20-21 0,0 0 16,-1 21-16,1-21 0,0 0 0,21 0 15,-22 0-15,22 0 0,-21 0 0,21 0 16,-1 0-16,1 0 0,0 0 15,0 0-15,0 0 0,21-21 0,-21 0 16,21 0 0,0 0 15,21 21-15,0 0-16,-21-22 15,21 22-15,0-21 0</inkml:trace>
  <inkml:trace contextRef="#ctx0" brushRef="#br0" timeOffset="102384.68">13568 6287 0,'0'0'15,"0"-22"-15,0 1 0,0 0 16,0 42 15,0 0-15,0 1-16,0-1 0,0 21 0,0 0 15,0 1-15,0-22 0,0 21 0,0 1 16,0-1-16,-21 0 0,21 1 0,-22-1 16,22-21-16,0 21 0,0-20 15,-21-1-15,21 21 0,0-21 0,0 0 16,0 1-16,0-1 0,21-21 62,-21-21-62,22-1 0,-1 1 16,0 0-16,0 0 0</inkml:trace>
  <inkml:trace contextRef="#ctx0" brushRef="#br0" timeOffset="102780.54">13779 6583 0,'0'21'47,"0"0"-47,0 0 0,0 1 16,0-1-16,-21 0 0,21 0 0,0 0 16,-21 0-16,21 1 0,0-1 15,0 0-15,0 0 0,0 0 16,0 0-16,0 1 0,0-1 15,21-21-15,0 0 0,1 0 0,-1 0 16,0 0-16,0 0 0,0 0 16,0 0-16,1 0 0,-22-21 15,21-1-15,0 22 0,-21-21 16,0 0-16,0 0 0,0 0 0,0 0 16,0-1-16,0-20 0,0 21 0,0 0 15,0-22-15,0 22 0,-21 0 0,0 0 16,-1 21-16,22-21 0,-21 21 0,0 0 15,0 0 1,0 0-16,0 0 16,21 21-16,-22-21 0,22 21 15,-21-21-15,0 0 16,0 0 0</inkml:trace>
  <inkml:trace contextRef="#ctx0" brushRef="#br0" timeOffset="103024.42">13398 6519 0,'0'0'15,"0"-21"-15,0 0 16,22 21-16,-1-21 0,0 21 0,0 0 16,0-21-16,22 21 0,-22 0 15,21-21-15,-21 21 0,22 0 0,-22 0 16,21 0-16,-21 0 0,0 0 0,1 0 15,-1 0-15,0 0 0,0 0 0,-21 21 63,21-21-63,-21 21 16</inkml:trace>
  <inkml:trace contextRef="#ctx0" brushRef="#br0" timeOffset="103504.15">14224 6625 0,'0'0'0,"-21"0"0,21-21 47,21 21-47,0 0 0,0 0 0,0 0 15,1 0-15,-1 0 0,0 0 16,0 0-16,0 21 0,-21 0 16,21 1-16,-21-1 0,22 0 15,-22 0-15,0 21 16,0-20-16,0-1 0,0 0 16,-22 0-16,1 0 0,21 0 0,0 1 15,-21-1-15,0-21 0,21 21 16,0-42 15,0 0-31,0-1 16,21 1-16,0 0 15,-21 0-15,0 0 0,21 0 0,-21-22 16,22 22-16,-22 0 0,21 0 0,-21 0 16,0-1-16,0 1 0,21 0 15,0 0-15,-21 0 0,21 0 16,0 21 15,-21 21-15,0 0-16,0 0 15,22 0 1</inkml:trace>
  <inkml:trace contextRef="#ctx0" brushRef="#br0" timeOffset="103897">14859 6795 0,'21'0'0,"0"0"15,0 0-15,1 0 16,-22-22-16,21 1 0,0 21 16,0-21-16,0 0 0,-21 0 0,21 21 15,1-21-15,-22-1 0,0 1 0,0 0 16,0 0-16,0 0 0,0 0 15,0-1-15,-22 1 16,1 21-16,0 0 16,0 0-16,0 0 0,0 21 0,-1-21 15,1 22-15,0-1 0,0 0 0,0 21 16,0-21-16,-1 1 0,22-1 0,-21 21 16,21-21-16,0 0 0,0 1 0,0-1 15,0 0-15,0 0 0,0 0 16,21 0-16,1-21 0,-1 22 0,0-22 15,0 0-15,0 0 0,0 21 16,1-21-16,-1 0 0,0 0 0,0 0 16,0 0-16,0 0 0,1 0 15,-1-21-15,0-1 16,0 1-16,0 21 0,0-21 16,1 0-16</inkml:trace>
  <inkml:trace contextRef="#ctx0" brushRef="#br0" timeOffset="104431.69">16425 6308 0,'21'-21'0,"-42"42"0,42-64 16,-21 22-16,22 0 0,-22 0 16,0 0-16,21 0 0,-21-1 15,0 44 17,0-1-17,-21 0-15,21 21 0,-22-21 0,22 22 16,-21-1-16,21 0 0,0 1 0,-21 20 15,0-20-15,21-1 0,-21 0 0,0 1 16,21-22-16,0 21 0,0-21 16,-22 22-16,22-22 0,0 0 15,0 0-15,0 0 0,0 0 16,0-42 15,0 0-31,-21 0 16,21 0-16</inkml:trace>
  <inkml:trace contextRef="#ctx0" brushRef="#br0" timeOffset="105128.81">16002 6646 0,'-42'0'16,"84"0"-16,-63 0 31,42 0-31,0 0 16,21 0-16,-20 0 0,20 0 15,0-21-15,1 21 0,-1 0 0,21-21 16,-20 0-16,20 21 0,-20-21 0,-1 0 16,21 21-16,-20-22 0,-1 1 0,0 0 15,-20 0-15,20 0 0,-21 0 0,0-1 16,0 1-16,1 0 0,-22-21 16,21 21-16,-21-1 0,0 1 0,0 0 15,0 0-15,0 0 0,0 0 16,0-1-1,0 44 17,0-1-32,0 0 0,-21 0 15,21 21-15,0-20 0,0 20 0,-22-21 16,22 21-16,0 1 0,-21-1 0,21 0 16,0-20-16,0 20 0,-21 0 0,0-21 15,21 22-15,-21-22 0,21 21 16,0-21-16,-21 1 0,21-1 0,-22 0 15,22 0-15,0 0 0,0 0 16,0-42 31,0 0-47,0 0 16,0 0-16,0 0 0,22-1 0,-1-20 15,0 21-15,-21 0 0,21-22 0,0 22 16,0-21-16,1 21 0,20 0 0,-21-1 15,0 22-15,0-21 0,1 21 0,20-21 16,-21 21-16,0 0 0,0 0 0,1 21 16,-22 0-16,21 1 0,0-1 15,-21 21-15,0-21 0,0 0 16,0 1-16,0-1 0,0 21 16,0-21-16,-21 0 0,21 1 0,-21-1 15,-1 0-15,22 0 0,-21 0 0,21 0 16,-21 1-1,21-44 17,0 1-17,21 0-15,-21 0 0,21 0 16</inkml:trace>
  <inkml:trace contextRef="#ctx0" brushRef="#br0" timeOffset="105542.61">17251 6646 0,'0'22'0,"21"-22"0,0 0 16,0 0-1,0 0-15,1 0 0,-1 0 16,0 0-16,21 0 0,-21-22 0,1 22 16,20-21-16,-21 21 0,21-21 0,-20 21 15,-1-21-15,0 0 0,0 0 0,-21-1 16,0 1-16,21 0 15,-21 0-15,0 0 0,0 0 0,0-1 16,-21 1-16,0 21 16,0 0-16,0 0 0,-1 0 15,22 21-15,-21 1 0,0-1 0,-21-21 16,21 21-16,-1 21 0,1-21 16,21 1-16,-21-1 0,0 21 0,0-21 15,0 0-15,21 22 0,0-22 0,0 0 16,0 0-16,0 0 0,0 1 0,0-1 15,21-21-15,0 21 16,0-21-16,0 21 0,0-21 0,22 0 16,-22 0-16,0 0 0,0 0 15,22 0-15,-22 0 0,0 0 0,0 0 16,0 0-16,0-21 0,1 0 16,-1 21-16,0-21 0,0-1 15,0 1-15</inkml:trace>
  <inkml:trace contextRef="#ctx0" brushRef="#br0" timeOffset="106425.52">18859 6583 0,'22'0'47,"-1"0"-47,-21-21 16,21 0 0,-21-1-16,21 22 0,-21-21 15,0 0-15,0 0 0,0 0 16,0 0-16,-21-1 0,0 1 0,0 0 15,-1 21-15,1-21 0,-21 21 0,21 0 16,0 0-16,-1 0 0,-20 0 16,21 0-16,0 0 0,0 0 0,-22 0 15,22 21-15,0 0 0,0 0 0,0 1 16,-1 20-16,1-21 0,21 0 0,0 22 16,0-22-16,0 21 0,0-21 15,0 0-15,0 1 0,0-1 16,0 0-16,21 0 0,1-21 0,-1 21 15,0 0-15,0-21 0,0 0 16,0 0-16,22 0 0,-22 0 0,0 0 16,0 0-16,0 0 0,1-21 0,20 21 15,-21-21-15,0 0 0,0 0 16,22 0-16,-22-1 0,0 1 0,0 0 16,0-21-16,1-1 0,-1 1 0,0 21 15,0-21-15,0-1 0,0 1 0,-21 0 16,22-1-16,-22 1 0,21 0 0,-21-1 15,0 22-15,0-21 16,0 21-16,0-1 0,0 1 0,0 0 16,0 42-1,0 0 1,-21 1-16,21-1 0,-22 21 0,1-21 16,21 22-16,0-1 0,-21-21 15,0 21-15,21 1 0,0-1 0,0 0 16,0 1-16,0-1 0,0 0 0,0-20 15,0 20-15,0 0 0,0-21 0,0 1 16,0-1-16,0 0 0,0 0 16,21 0-16,0-21 0,0 0 15,1 0-15,-1 0 16,0 0-16,0 0 0,0 0 16,0 0-16,1-21 0,-1 21 15,0-21-15,21 0 0,-21 21 0,1-21 16</inkml:trace>
  <inkml:trace contextRef="#ctx0" brushRef="#br0" timeOffset="107309.78">19748 6456 0,'0'0'0,"0"-42"15,0 20-15,0 1 16,-21 0-1,0 21-15,0-21 16,0 21-16,0 0 0,-1 0 16,1 0-16,0 0 0,0 21 15,0 0-15,0-21 0,21 21 0,-22 1 16,1-1-16,0 0 0,0 0 16,0 21-16,21-20 0,-21-1 0,21 0 15,-22 21-15,22-21 0,-21 1 0,21-1 16,0 0-16,0 0 15,0 0-15,0 0 0,21-21 16,1 0-16,-1 0 16,0 0-16,0 0 0,0-21 15,0 0-15,1 21 0,-1-21 0,0 0 16,0 0-16,0 21 0,0-43 0,1 22 16,-1 0-16,0 0 0,0-22 0,0 22 15,-21-21-15,21 21 0,-21-22 16,22 22-16,-22 0 0,0 0 0,0 0 15,21 21-15,-21-21 0,0 42 32,0 0-32,0 0 15,0 0-15,-21 0 16,21 1-16,0-1 0,0 0 0,0 21 16,0-21-16,0 1 0,0-1 0,0 0 15,0 0-15,0 0 0,0 0 0,0 1 16,0-1-16,0 0 0,21-21 15,0 0-15,0 0 16,0 21-16,0-21 0,1 0 0,-1 0 16,0 0-16,0 0 0,0-21 0,0 0 15,1 21-15,-1-21 0,0-1 0,21 1 16,-42 0-16,21 0 0,1-21 0,-1 20 16,0-20-16,-21 0 0,0-1 15,21 1-15,-21 0 0,21-1 16,-21 22-16,0-21 0,0 0 0,0-1 15,0 1-15,0 21 0,0 0 0,0-22 16,0 22-16,0 0 0,0 0 16,0 42 15,0 0-31,0 0 0,0 0 0,-21 22 16,21-22-16,-21 21 0,21 1 0,0-1 15,-21 0-15,0 1 0,21-1 16,-22 0-16,22 1 0,0-22 15,0 21-15,0 0 0,0 1 0,0-22 16,0 21-16,0-21 0,0 1 0,0-1 16,0 0-16,22 0 0,-1-21 0,-21 21 15,21-21-15,0 21 0,0-21 0,0 0 16,1 0-16,-1 0 0,0 0 16,0 0-16,0 0 0,0-21 0,1 0 15,-1 21-15,0-21 0,0 0 0,0 21 16,0-21-16,1-1 0</inkml:trace>
  <inkml:trace contextRef="#ctx0" brushRef="#br0" timeOffset="107876.47">20828 6392 0,'0'-21'0,"0"42"0,0-63 0,0 21 16,0 0-16,0 0 15,-21-1-15,0 22 0,-1-21 16,1 21-1,0 0-15,0 0 0,0 0 16,0 21-16,-1-21 0,1 22 16,0-1-16,0 0 0,0 0 0,0 0 15,-1 0-15,1 22 0,0-22 0,21 0 16,-21 0-16,0 22 0,21-22 16,-21 0-16,21 0 0,0 0 15,0 0-15,0 1 0,0-1 16,21 0-16,0-21 15,0 0-15,0 0 0,0 0 16,1 0-16,-1-21 0,0 0 16,0 21-16,0-22 0,0 1 0,1 0 15,-1 0-15,0 0 0,0 0 0,0-22 16,0 22-16,-21-21 0,22 21 0,-1-1 16,-21-20-16,21 21 0,-21 0 0,21 21 15,-21-21-15,0 42 47,0 0-47,0 0 0,-21 21 16,21-20-16,0-1 0,0 0 15,-21 0-15,21 0 0,0 0 0,0 1 16,0-1-16,0 0 0,0 0 0,0 0 16,0 0-16,21 1 0,0-22 15,0 0-15,-21 21 0,21-21 0,1 0 16,-1 0-16,0 0 0,0 0 15,0 0-15,0 0 0,1 0 0,-1-21 16,0-1-16,0 22 0,0-21 16,0 0-16,1 21 0,-1-21 0,0 0 15,-21 0-15,21-1 0,0 1 0,-21 0 16</inkml:trace>
  <inkml:trace contextRef="#ctx0" brushRef="#br0" timeOffset="108253.25">20172 6054 0,'0'0'0,"-43"0"0,22 0 0,0 0 15,42-21 16,22 21-31,-22 0 0,21-22 0,0 22 16,1 0-16,-1-21 0,22 21 0,-22-21 16,0 21-16,1 0 0,-1 0 0,0 0 15,1 0-15,-22 0 0,0 0 16,0 0-16,0 0 0,0 0 16,-21 21 62,22-21-78</inkml:trace>
  <inkml:trace contextRef="#ctx0" brushRef="#br0" timeOffset="148684.2">2180 8340 0,'0'21'16,"21"0"-1,-21 0 17,-21-21-1,21-21 0,0 0-31,0 0 16,0 0-16,0-1 0,0 1 15,0 0-15,0 0 16,21 0-16,-21 0 0,21-1 16,1 22-16,-22-21 0,21 0 0,0 21 15,0 0-15,0 0 16,0 0-16,1 0 0,-1 0 16,0 21-16,0 0 0,0 1 15,-21-1-15,21 0 0,-21 0 0,22 0 16,-22 22-16,0-22 0,0 21 0,0-21 15,0 22-15,0-1 0,0-21 16,0 21-16,-22 1 0,1-1 0,0 0 16,-21 1-16,21-1 0,-22 22 15,1-22-15,0 0 0,-1 1 16,22-1-16,-21-21 0,-1 21 16,22-20-16,-21-1 0,21 0 0,0 0 15,-1-21-15,1 0 0,0 0 16,0 0-16,0 0 0,0-21 15,21 0-15,-22 0 0,22-22 0,-21 22 16,21-21-16,0 21 0,0-22 16,0 22-16,0 0 0,0-21 0,0 20 15,0 1-15,21 0 0,1 21 16,-1 0-16,0-21 0,0 21 0,0 0 16,22 0-16,-22 21 0,0-21 15,0 21-15,0 0 0,0 1 16,22-1-16,-22 0 0,0 0 15,-21 21-15,21-20 0,0-1 0,1 0 16,-22 0-16,0 0 0,21 0 16,0 1-16,-21-1 0,0 0 15,21-21-15,0 21 16,0-21 0,1 0-16,-1-21 31,0 21-31,0-21 0,0 0 0</inkml:trace>
  <inkml:trace contextRef="#ctx0" brushRef="#br0" timeOffset="149024">2815 8805 0,'0'22'31,"21"-22"16,0 0-47,-21-22 15,0 1 1,0 0 0,-21 21-16,0 0 0,0 0 15,0 0-15,0 0 16,21 21-1,0 0 1,0 1-16,0-1 16,0 0-1,21-21 17,0-21-32</inkml:trace>
  <inkml:trace contextRef="#ctx0" brushRef="#br0" timeOffset="151952.22">4339 8509 0,'0'-21'47,"0"0"-47,0 0 15,0-1 1,0 1 0,0 0-16,0 42 47,0 0-32,0 1-15,0-1 16,0 0-16,0 21 0,0-21 0,0 1 15,0 20-15,0-21 0,0 21 16,0-20-16,0 20 0,-21 0 0,0-21 16,21 22-16,-21-22 0,21 0 0,0 0 15,0 0-15,0 1 16,-22-1-16,22 0 16,0-42-1,0 0 1,0-1-16,0 1 0,0 0 15,0 0-15,0-21 0,0 20 16,0 1-16,0-21 0,22 21 0,-22-22 16,21 22-16,0-21 0,0 21 15,0 0-15,0-22 0,1 22 16,20 0-16,-21 0 0,0 21 0,0-21 16,1 21-16,20 0 0,-21 0 0,0 0 15,0 0-15,1 0 0,-1 21 16,0-21-16,0 21 0,0 0 0,-21 0 15,21 0-15,-21 22 0,22-22 16,-22 0-16,0 0 0,0 22 0,0-22 16,0 0-16,0 21 0,0-21 15,0 1-15,0-1 0,0 0 0,0 0 16,0 0-16,-22 0 0,1 1 16,0-22-1,21-22 1,0 1-16,0 0 0,0 0 15,0 0-15,0 0 16,0-1-16,0-20 0,0 21 0,0-21 16,21 20-16,0 1 0,1-21 0,-1 21 15,21 0-15,-21-1 0,22 1 16,-22 0-16,21 0 0,-21 21 16,22 0-16,-22 0 0,21 0 0,-21 0 15,0 0-15,1 21 0,-1 0 0,0 0 16,0 1-16,-21-1 0,0 0 0,0 0 15,0 21-15,0-20 0,0 20 16,0-21-16,0 21 0,0-20 0,-21-1 16,21 21-16,0-21 0,-21 0 0,21 1 15,-21-22-15,21 21 0,0 0 16,0 0 0,0-42-1,0 0 1,0 0-16,0-1 15,0 1-15,0 0 0,21 0 0</inkml:trace>
  <inkml:trace contextRef="#ctx0" brushRef="#br0" timeOffset="193565.69">5524 8594 0,'0'0'0,"0"21"78,0 0-62,22-21 15,-1 0-31,0 0 0,0 0 16,0 0-16,0 0 0,1-21 15,-1 21-15,0-21 16,0 21-16,-21-21 0,21 21 0,0-22 16,-21 1-16,0 0 15,0 0-15,0 0 16,0 0-1,-21 21-15,0 0 16,0 0-16,0 0 16,0 0-16,-1 0 0,1 21 15,0 0-15,0 0 0,0 0 16,21 0-16,0 1 0,-21-1 0,21 0 16,-22 0-16,22 0 0,0 0 15,-21 1-15,21-1 0,0 0 0,0 0 16,0 0-16,0 0 0,0 1 15,0-1-15,21 0 16,-21 0-16,22-21 0,-1 21 16,0-21-16,0 0 0,0 0 15,0 0-15,1 0 16,-1 0-16,0 0 0,0 0 0,0 0 16,0-21-16,1 0 15,-1 21-15,-21-21 0,21 0 16,0-1-16,0 1 0,0 0 0,22 0 15</inkml:trace>
  <inkml:trace contextRef="#ctx0" brushRef="#br0" timeOffset="193914.49">6286 8255 0,'0'0'0,"0"-42"16,0 21-16,0-1 15,0 1-15,-21 21 16,0 0 0,21 21-1,-21 1-15,21-1 0,0 0 0,-21 0 16,21 21-16,0 1 0,0-22 0,0 21 16,-21 1-16,21-1 0,-22-21 15,22 21-15,-21 1 0,21-22 0,0 21 16,-21-21-16,21 22 0,-21-22 0,21 0 15,0 0-15,0 0 0,0 1 16,0-1-16,-21-21 0,21 21 16,0-42 15,21 0-31,-21-1 0,21 1 16,0 0-16,-21 0 0,21-21 0,1 20 15,-1-20-15</inkml:trace>
  <inkml:trace contextRef="#ctx0" brushRef="#br0" timeOffset="194436.19">6477 8149 0,'0'0'0,"0"-21"0,21 21 16,-21 21 0,0 0-1,0 1-15,0 20 16,0-21-16,0 0 0,0 22 0,0-22 15,0 21-15,-21-21 0,21 22 16,0-22-16,0 21 0,0-21 0,-21 22 16,21-22-16,-21 0 0,21 21 0,0-21 15,0 1-15,0-1 0,-22 0 0,22 0 16,-21 0-16,21 0 0,0 1 16,-21-22-16,21 21 0,0-42 31,0-1-16,0 1-15,0 0 0,0 0 16,0 0-16,21 0 0,0-1 16,-21-20-16,22 21 0,-1 0 15,0 0-15,0-1 0,0 1 0,22 0 16,-22 0-16,0 21 0,0-21 0,21 21 16,-20-21-16,-1 21 0,0 0 15,0 0-15,0 0 0,0 21 0,-21 0 16,0 0-16,22 0 0,-22 0 0,21 1 15,-21-1-15,0 0 0,0 0 0,0 21 16,0-20-16,0-1 0,0 0 16,0 0-16,0 0 0,0 0 0,0 1 15,0-1-15,0 0 0,-21-21 32,-1 0-17,22-21-15,-21 0 16,0-1-16,21 1 0</inkml:trace>
  <inkml:trace contextRef="#ctx0" brushRef="#br0" timeOffset="194720.03">6096 8488 0,'0'0'0,"-21"0"0,21-21 15,21 0 1,0 21-16,0 0 0,0-22 16,22 22-16,-22 0 0,0 0 15,21-21-15,-20 21 0,-1-21 0,21 21 16,-21 0-16,0 0 0,1-21 0,-1 21 16,0 0-16,0 0 62,0 0-62,0 0 16</inkml:trace>
  <inkml:trace contextRef="#ctx0" brushRef="#br0" timeOffset="195264.72">7345 8424 0,'0'0'0,"0"-21"16,-21 21-16,-1 0 15,1 0 1,0 0-16,0 0 0,0 0 15,21 21-15,-21-21 0,-1 22 16,22-1-16,-21 0 0,0 0 16,21 0-16,-21 0 0,0 1 0,0-1 15,21 21-15,0-21 0,-22 0 0,22 1 16,-21-1-16,21 21 0,0-21 16,0 0-16,0 1 0,21-1 15,1-21-15,20 21 16,-21-21-16,0 0 0,0 0 0,22 0 15,-22 0-15,0-21 0,21 21 16,-20-21-16,-1-1 0,21 1 0,-21 21 16,0-21-16,1 0 0,-1-21 0,0 20 15,-21 1-15,21 0 0,-21 0 0,0 0 16,0-22-16,0 22 0,-21 0 16,0 0-16,0 0 0,-1 0 0,1-1 15,21 1-15,-21 21 0,0 0 0,0 0 16,0 0-16,-1 0 0,1 0 15,0 0-15,0 0 0,0 0 16,21 21-16,-21 1 0,21-1 16,0 0-16,0 0 15,0 0-15,21 0 16,21-21-16</inkml:trace>
  <inkml:trace contextRef="#ctx0" brushRef="#br0" timeOffset="196319.67">8149 8530 0,'0'0'0,"-42"-21"16,21 0-16,-1 0 15,1 21-15,0 0 16,0 0-16,0-21 0,0 21 15,-1 0-15,1 0 0,0 0 16,0 21-16,0 0 0,0-21 0,-1 21 16,1 0-16,0 0 0,0 1 15,0-1-15,0 0 0,21 0 16,0 0-16,-22 0 0,22 1 0,0 20 0,0-21 16,0 0-16,0 0 15,0 1-15,0-1 0,22-21 16,-22 21-16,21-21 0,0 0 0,0 0 15,0 0-15,0 0 0,1 0 0,20 0 16,-21 0-16,0-21 0,0 0 0,22-1 16,-22 1-16,0 0 0,0 0 15,0 0-15,1-22 0,-1 22 0,0-21 16,0 0-16,0-1 0,-21 1 0,21 0 16,-21-1-16,22 1 0,-22-22 15,0 22-15,21 0 0,-21-1 0,0 1 16,0 0-16,0 21 0,0-22 0,0 22 15,0 0-15,0 0 0,0 0 16,-21 21 0,21 21-1,0 0-15,0 0 0,0 0 16,-22 22-16,22-1 0,0-21 0,0 21 16,0 1-16,0-1 0,0-21 15,0 22-15,0-1 0,0 0 0,0 1 16,0-22-16,0 21 0,0-21 0,0 22 15,0-22-15,0 21 0,0-21 16,0 0-16,0 1 0,0 20 0,0-21 16,22 0-16,-22 0 0,21 1 15,-21-1-15,21-21 0,0 0 16,0 0-16,0 0 0,1 0 16,-1 0-16,0 0 15,0-21-15,0 21 0,0-22 16,1 1-16,-1 0 0,0 0 0,0 0 15,0 0-15,0-1 0,1 1 0,-1 0 16,0-21-16,0 21 0,0-1 16,0 1-16,1-21 0,-1 21 0,-21 0 15,0-1-15,21 1 0,-21 0 16,21 0-16,-21 0 0,-21 21 31,0 21-31,0-21 16,-1 21-16,1 0 0,0 0 0,0 1 15,0-1-15,21 0 0,0 0 0,0 0 16,-21 0-16,21 1 0,0-1 16,0 0-16,0 0 0,0 0 15,21-21-15,-21 21 0,21-21 0,0 22 16,0-22-16,0 0 0,-21 21 16,22-21-16,-1 0 15,-21 21-15,21-21 0,-21 21 16,0 0-1,-21 0 1,0-21-16,-1 0 16,22 22-16,-21-22 0,0 0 15,0 0-15,0 0 0,21 21 16,-21-21-16,-1 0 0,1 0 16,0 0-16,0 0 15,0 0-15,0 0 16,21-21-16</inkml:trace>
  <inkml:trace contextRef="#ctx0" brushRef="#br0" timeOffset="197540.88">9673 8700 0,'0'-22'31,"-21"22"-16,0 0 1,21-21-16,-21 21 0,-1 0 16,1 0-16,0 0 15,0 0-15,0 0 16,0 0-16,-1 0 0,1 0 16,0 0-16,0 0 0,0 0 15,42 0 32,0 0-47,21 0 0,1 0 0,-1 0 16,0 0-16,22 0 0,-1 0 0,1 0 15,21 0-15,-1 0 0,-20 0 16,20 0-16,1 0 0,0 0 16,-1 0-16,1 0 0,0 0 0,-1 0 15,1 0-15,0 0 0,-1 0 0,1 0 16,0 0-16,-22 0 0,22 0 0,-22 0 15,-20 0-15,20 0 0,-20 0 0,-1 0 16,0 0-16,1 0 0,-22 21 16,0-21-16,0 0 0,0 0 0,0 0 15,1 0-15,-44 0 47,1 0-31,0 0-16,0-21 15,0 21-15,0 0 0,-1-21 16,1 21-16,0-21 0,0 21 16,0-21-16,0 21 0,-1-21 0,1 21 15,0-22-15,0 22 0,0 0 0,0-21 16,-1 21-16,1 0 0,0 0 16,0-21-16,42 21 46,0 0-46,0 0 0,1 0 16,20 0-16,-21 0 0,0 21 0,0-21 16,22 0-16,-22 0 0,0 0 15,0 0-15,0 21 0,1-21 0,-1 0 16,0 0-16,0 0 0,0 0 0,0 22 16,1-22-1,-22 21-15,0 0 31,0 0-31,-22 0 16,1 0-16,0 1 0,0-1 16,0 0-16,-22 0 0,22 0 15,0 0-15,-21 1 0,-1-1 0,1 0 16,21 21-16,-21-21 0,-1 1 0,22-1 16,-21 0-16,21 0 0,-1-21 15,1 21-15,0-21 0,0 21 16,42-42 62,0 21-78,0-21 0,1 0 16,-1 21-16,0-21 0,0 21 15,0-21-15,0-1 0</inkml:trace>
  <inkml:trace contextRef="#ctx0" brushRef="#br0" timeOffset="202248.29">12255 7620 0,'0'21'31,"0"0"-31,0 1 16,0-1-16,0 0 0,0 0 15,22 0-15,-22 0 16,21-21-16,-21 22 0,21-22 0,0 21 15,0-21-15,0 0 0,1 21 16,-1-21-16,0 0 0,0 0 16,0 0-16,0 0 0,22 0 15,-22 0-15,21-21 0,-21 21 0,1-21 16,20-1-16,-21 22 0,0-21 0,22 21 16,-22-21-16,-21 0 0,21 0 15,-21 0-15,0-1 0,0 1 16,0 0-1,-21 21-15,0 0 0,-1 0 16,1 21-16,21 0 16,-21 1-16,0-1 0,21 21 15,0-21-15,0 22 0,-21-1 0,21 0 16,-21 1-16,21-1 0,0 0 0,-22 1 16,22-1-16,0 21 0,0-20 15,0-1-15,-21-21 0,21 22 16,0-1-16,-21-21 0,21 21 0,0-20 15,0 20-15,-21-21 0,21 0 0,-21 0 16,21 1-16,0-1 0,-21-21 16,-1 0-16,1 0 0,21 21 0,-21-21 15,0 0-15,0 0 0,0-21 16,-1 21-16,1-21 0,21-1 16,-21 1-16,21 0 0,-21 0 15,21 0-15,0 0 0,0-1 0,0 1 16,0 0-16,0 0 0,0 0 31,0 42 0,0 0-31,0 0 0,21 0 16,-21 1-16,0-1 0,21 0 16,-21 0-16,0 0 0,0 0 0,21 1 15,1-22-15,-1 21 0,-21 0 0,21-21 16,0 21-16,0-21 0,0 0 15,1 0-15,-1 0 0,0 0 0,0 0 16,0 0-16,22 0 0,-22-21 0,21 21 16,-21-21-16,22 0 0,-22-1 15,21 1-15,0 0 0,-20-21 16,-1 21-16,21-1 0,-21-20 0,0 21 16,1 0-16,-1 0 0,-21-1 0,0 1 15,21 0-15,-21 0 0,21 21 16,-21-21-16,0 42 31,-21 0-31,21 0 0,-21 0 16,0 1-16,21-1 0,0 0 0,0 21 15,-22-21-15,22 1 0,0 20 16,0-21-16,0 0 0,0 0 0,0 1 16,0-1-16,0 0 0,0 0 15,22-21-15,-1 0 16,0 0-16,0 0 0,0 0 0,0 0 15,1 0-15,-1 0 0,0 0 0,0-21 16,21 0-16,-20 0 0,-1-1 16,0 1-16,0 0 0,-21 0 0,0-21 15,0 20-15,0-20 0,0 0 0,0 21 16,0-22-16,0 22 0,-21-21 0,0 21 16,0-1-16,-22 1 0,22 21 0,0 0 15,-21 0-15,20 0 0,1 0 16,-21 0-16,21 21 0,-22-21 0,22 22 15,0-1-15,0-21 0,21 21 0,0 0 16,0 0-16,0 0 0,0 1 16,21-1-16,0-21 0,0 0 15,1 0-15,20 0 0,0 0 0</inkml:trace>
  <inkml:trace contextRef="#ctx0" brushRef="#br0" timeOffset="202787.72">14647 7747 0,'0'0'0,"0"-21"16,0 0-16,0 42 47,0 0-47,0 21 0,0-20 0,0 20 15,0 0-15,-21 1 0,0 20 16,21 1-16,-21-1 0,0 1 0,-1-1 16,1 1-16,0 20 0,0-20 0,-21-1 15,20 22-15,-20 0 0,21-1 0,-21 1 16,20 0-16,1 20 0,-21-20 0,21 0 16,0-1-16,-1 1 0,1 0 0,-21-1 15,21 1-15,0-21 0,21-1 16,-22 1-16,1-22 0,21 0 15,-21 1-15,21-1 0,0-21 0,0 0 16,-21 0-16,21 1 0,0-44 31,0 1-31,0 0 0,0-21 0,0 21 16,0-22-16,21-20 0,0 20 0,-21-20 16,0-1-16,21 1 0,1-1 0,-22 1 15,21-22-15</inkml:trace>
  <inkml:trace contextRef="#ctx0" brushRef="#br0" timeOffset="203112.54">14076 8573 0,'0'0'0,"-21"-43"0,-1 1 0,1 0 15,0 20-15,0-20 0,0 0 0,0 21 16,21-22-16,0 22 0,0-21 0,0 21 16,0-22-16,21 22 0,0 0 15,21-21-15,22 20 0,-22 1 0,22 0 16,-1 0-16,22 21 0,-22 0 0,1 0 15,-1 0-15,1 21 0,-1 0 0,-20 0 16,-1 1-16,0 20 0,-21-21 16,1 21-16,-22 1 0,0-22 0,0 21 15,-22 1-15,1-22 0,-21 21 0,21-21 16,-22 0-16,1 22 0,21-22 0,-21 0 16,-1-21-16,22 21 0,-21-21 15,21 0-15,-22 21 0,22-21 0,0 0 16,0 0-1,42-21 17,0 21-32,0-21 0,0 0 0,1 21 15</inkml:trace>
  <inkml:trace contextRef="#ctx0" brushRef="#br0" timeOffset="203483.85">14838 8361 0,'21'21'16,"0"-21"0,0 0-16,0 0 15,1 0-15,-1 0 0,0-21 0,0 0 16,0 21-16,22-21 0,-22-1 0,0 1 16,21 0-16,-21 0 0,1 0 0,-1 0 15,0-1-15,-21-20 0,0 21 0,0 0 16,0 0-16,0-1 0,-21 22 15,0-21-15,-1 21 0,1 0 0,0 0 16,0 0-16,0 0 0,0 21 0,-1 1 16,-20-1-16,21 0 0,21 0 0,-21 21 15,0 1-15,21-22 0,-22 21 0,22 1 16,0-22-16,0 21 16,0-21-16,0 0 0,0 1 0,0-1 15,0 0-15,0 0 0,22 0 0,-1-21 16,0 0-16,0 21 0,0-21 0,0 0 15,1 0-15,-1 0 0,0 0 0,0 0 16,0 0-16,0-21 0,1 0 0,-1 21 16,0-21-16,0 0 0</inkml:trace>
  <inkml:trace contextRef="#ctx0" brushRef="#br0" timeOffset="203875.88">15515 8170 0,'0'-21'0,"0"0"0,21 21 16,0 0 0,1 0-1,-1 21-15,0 0 16,-21 1-16,0-1 0,21 0 0,-21 0 16,0 21-16,0-20 0,0-1 0,0 0 15,0 21-15,0-21 0,0 1 0,0-1 16,-21 0-16,0 0 0,21 0 0,0 0 15,-21-21 1,21-21 15,0 0-31,0 0 0,21 0 16,-21 0-16,0-22 0,21 22 0,0 0 16,-21-21-16,21 20 0,0-20 15,-21 21-15,22 0 0,-1 0 0,0-22 16,-21 22-16,21 21 0,0-21 0,0 0 15,1 21 1,-22 21 15,0 0-31,0 0 16</inkml:trace>
  <inkml:trace contextRef="#ctx0" brushRef="#br0" timeOffset="204960.28">15981 8446 0,'0'21'0,"0"0"16,21-21 15,0 0-31,0 0 0,0-21 0,1 21 16,-1-21-16,0-1 0,21 1 15,-21 0-15,1 0 0,-1 0 0,0 0 16,0-22-16,0 22 0,0-21 15,1-1-15,-22 1 0,0 0 0,21-1 16,-21 1-16,21 0 0,-21 21 0,21-22 16,-21 22-16,0 0 0,0-21 0,0 20 15,0 1-15,0 0 0,-21 21 16,0 0 0,0 0-16,21 21 0,0 0 0,-22 1 15,1-1-15,21 21 0,0-21 0,-21 22 16,21-1-16,-21 21 0,0-20 0,21 20 15,0-20-15,-21 20 0,-1 1 16,1-1-16,21 1 0,-21-1 16,0 1-16,0-1 0,0 22 0,21-22 15,-22 1-15,1 20 0,0-20 0,0 21 16,0-22-16,0 1 0,-1-1 0,1 1 16,0-1-16,0-21 0,21 22 0,0-22 15,-21 1-15,21-1 0,0 0 0,0 1 16,0-1-16,0-21 0,0 21 0,0-20 15,21-1-15,0-21 0,0 21 0,0-21 16,1 0-16,20 0 0,-21 0 0,21 0 16,1-21-16,-1 0 0,-21-1 0,22 1 15,-1 0-15,0 0 16,1-21-16,-22 20 0,0-20 0,21 0 16,-21-1-16,1-20 0,-22 21 0,0-1 15,0-20-15,0 20 0,0-20 0,0-1 16,-22 1-16,22 21 0,-42-22 0,21 22 15,0-1-15,-22 1 0,1 0 0,21 21 16,-21-22-16,-1 22 0,1 0 0,21 0 16,-22 21-16,22-21 0,0-1 0,0 22 15,21-21 1,0 0 0,21 21-16,0-21 0,0 21 15,22-21-15,-1 21 0,-21-21 0,22-1 16,-1 1-16,0 0 0,1 21 0,-1-21 15,0 0-15,1 0 0,-1-22 0,-21 22 16,21 0-16,-20 0 0,-1 0 16,0-1-16,-21 1 0,21 0 15,-21 0-15,0 0 0,-21 21 32,0 0-17,0 21-15,21 0 16,0 0-16,-22 0 0,1 1 0,21-1 15,-21 0-15,21 0 0,0 0 16,0 0-16,0 1 0,0-1 0,0 0 16,21 0-16,0-21 0,-21 21 0,22 0 15,-1-21-15,0 0 0,0 0 0,0 0 16,0 0-16,1 0 0,-1 0 16,-21-21-16,21 21 15,-21-21-15,0 0 0,21 21 0,-21-21 16,0 0-16,0-22 0,0 22 0,0 0 15,-21 0-15,0-22 0,21 22 0,-21 0 16,-1 0-16,22 0 0,-21 21 0,0-21 16,0 21-16,0 0 15,0 0-15,-1 0 16,22 21-16,-21-21 16,21 21-16,-21 0 0,21 0 15,0 0-15,0 1 16,21-22-16,0 0 0,1 0 15,-1 0-15,0 0 16,0 0-16</inkml:trace>
  <inkml:trace contextRef="#ctx0" brushRef="#br0" timeOffset="205392.35">16933 8213 0,'0'0'0,"-21"0"0,21-21 16,0-1-16,0 1 15,0 0-15,0 0 16,21 21 0,0 0-16,1 0 0,-1 0 15,0 0-15,0 0 0,0 0 0,-21 21 16,21 0-16,1 0 0,-1 1 0,-21-1 16,0 0-16,0 0 0,21 0 0,-21 0 15,0 1-15,0-1 0,0 21 16,0-21-16,0 0 0,0 1 15,-21-1-15,21 0 16,-21-21-16,-1 0 16,22-21 15,0 0-31,0-1 0,0 1 16,0 0-16,22 0 0,-22 0 15,21 0-15,0-1 0,-21 1 0,21 0 16,0 0-16,-21 0 0,21 0 0,1-1 15,-1 1-15,0 0 0,0 21 16,0 0-16,0 0 0,1 0 16,-1 0 15,-21 21-31,21-21 16</inkml:trace>
  <inkml:trace contextRef="#ctx0" brushRef="#br0" timeOffset="206227.39">17526 8213 0,'21'-21'16,"-21"-1"-16,0 44 46,0-1-46,0 0 16,0 0-16,-21-21 0,21 21 0,-21 0 16,21 1-16,-21-1 0,21 0 0,0 0 15,0 0-15,-22 0 0,22 1 16,-21-1-16,21 0 0,0 0 16,0 0-1,0-42 16,0 0-31,0 0 16,0 0-16,0-1 0,21 1 16,1 0-16,-22 0 0,21 0 0,0 0 15,-21-1-15,21 1 0,0 0 16,-21 0-16,21 0 0,1 0 0,-22-1 16,21 22-16,0-21 0,0 21 0,0 0 15,0 0-15,1 0 16,-1 0-16,-21 21 0,0 1 15,21-1-15,-21 0 0,0 0 16,0 0-16,0 0 0,0 1 0,0-1 16,0 0-16,0 0 0,0 0 15,0 0-15,0 1 16,0-1-16,0 0 0,-21-21 16,21 21-1,0-42 16,0 0-15,0 0-16,0-1 0,0 1 16,0 0-16,0 0 0,0 0 0,21 0 15,0-1-15,-21 1 0,21 0 0,0 21 16,-21-21-16,22 0 0,-1 0 0,0-1 16,0 22-16,0-21 15,0 21-15,1 0 0,-1 0 16,0 0-16,0 0 0,0 21 15,0 1-15,-21-1 0,22 0 0,-22 0 16,0 0-16,0 0 0,0 1 0,0-1 16,0 0-16,0 0 0,0 0 0,0 0 15,0 1-15,0-1 0,0 0 0,0 0 16,0 0-16,-22-21 0,22 21 16,-21 1-16,21-1 15,0-42 32,0-1-31</inkml:trace>
  <inkml:trace contextRef="#ctx0" brushRef="#br0" timeOffset="209027.58">18669 8382 0,'42'21'16,"-42"0"-16,0 1 16,0-1 15,21-21-16,-21-21 1,0-1-16,22 1 0,-22 0 16,21 0-16,0 0 0,-21 0 15,0-22-15,21 22 0,0-21 0,0-1 16,-21 1-16,22 0 0,-1 21 0,0-22 16,0 1-16,0 21 0,-21 0 0,21-1 15,1 1-15,-1 21 0,0 0 16,0 0-16,0 21 31,-21 1-31,21-22 0,-21 21 0,0 0 16,0 0-16,22-21 15,-22 21-15,0-42 47,-22 0-47,1 0 16,21 0-16,-21 21 0,21-22 0,-21 22 15,0-21-15,0 0 16,-1 21-16,1 0 16,0 0-16,0 0 15,21 21-15,-21-21 0,0 21 16,21 1-16,0-1 0,-22 0 0,22 21 16,-21-21-16,21 22 0,0-22 0,0 21 15,0-21-15,0 22 0,0-1 0,0-21 16,0 22-16,0-22 0,0 0 15,0 21-15,0-21 0,0 1 0,21-1 16,1 0-16,-1-21 0,0 21 0,0-21 16,0 0-16,0 0 0,22 0 0,-22 0 15,21 0-15,-21 0 0,1 0 0,20 0 16,-21-21-16,0 0 0,22 0 16,-22-1-16,0 1 0,0 0 0,0 0 15,0 0-15,1 0 0,-22-22 16,0 22-16,0-21 0,0 21 0,0-1 15,0-20-15,0 21 0,0 0 0,-22 0 16,1-1-16,0 22 16,0 0-1,0 22-15,21-1 0,0 0 0,0 0 16,0 0-16,-21 0 0,21 1 0,0 20 16,0-21-16,0 0 0,0 0 0,0 22 15,0-22-15,0 0 0,0 0 0,0 0 16,0 1-16,0-1 0,0 0 0,21-21 15,0 21-15,0 0 0,0-21 16,0 21-16,1-21 16,-1 0-16,0 0 0,0 0 0,0 0 15,22 0-15,-22 0 0,21 0 0,-21-21 16,22 0-16,-1 21 0,-21-21 0,21 0 16,-20 0-16,-1-1 0,0 1 0,0 0 15,0 0-15,-21-21 0,0 20 16,0 1-16,0 0 0,0 0 15,0 0-15,-21 21 16,0 0-16,21 21 16,0 0-1,0 0-15,0 0 0,21-21 0,-21 22 16,21-1-16,0 0 16,-21 0-16,0 0 0,22 0 0,-1 1 15,-21-1-15,0 0 0,0 0 16,21-21-16,-21 21 0,21 0 15,0 1 1,0-22-16,1 0 16,-1 0-16,0 0 15,0-22-15,0 22 0,0-21 0,1 0 16,-22 0-16,21 0 0,0 0 16,0-1-16,0 1 0,0-21 0,1 0 15,-1-1-15,0 1 0,21 0 0,-21-1 16,1-20-16,20 20 0,-21 1 0,0 0 15,0-1-15,-21 1 0,0 0 16,0 21-16,0-1 0,0 1 0,0 0 16,0 0-16,0 0 0,-21 21 15,0 0-15,0 0 16,0 21-16,0 0 16,-1 21-16,22-20 0,0-1 15,-21 21-15,0-21 0,21 22 0,-21-1 16,21 0-16,0 1 0,0-22 0,0 21 15,0 0-15,0 1 0,0-1 0,0-21 16,0 22-16,0-22 0,21 21 16,0-21-16,-21 0 0,21 1 15,1-1-15,-1 0 0,0 0 0,21-21 16,-21 21-16,1-21 0,-1 0 0,21 0 16,-21 0-16,22 0 0,-22 0 0,21 0 15,-21 0-15,22 0 0,-22-21 0,21 0 16,-21 21-16,22-21 0,-22 0 0,0-1 15,0 1-15,0-21 0,0 21 16,1 0-16,-1-22 0,-21 22 16,0 0-16,0-21 0,0 20 0,0 1 0,0 0 15,0 0-15,0 0 0,-21 21 16,-1-21-16,1 21 0,0 0 16,0 0-16,0 0 0,0 21 0,-1 0 15,-20-21-15,21 21 0,0 0 16,-22 22-16,22-22 0,0 0 0,0 0 15,21 0-15,0 22 0,-21-22 0,21 0 16,0 0-16,0 0 0,0 0 16,0 1-16,21-1 0,0-21 15,0 0-15,0 0 16,1 0-16,-1 0 0,0 0 16,0 0-16,0 0 0,0-21 15,1 21-15,-22-22 0,21 1 0,0 21 16,0-21-16,-21 0 0,0 0 0,21 0 15,-21-22-15,21 22 0,-21 0 0,0 0 16,0 0-16,0-1 16,0 1-16,0 42 31,0 1-31,0-1 16,0 0-16,0 0 0,0 0 0,0 0 15,-21 1-15,21-1 0,0 0 16,0 0-16,0 0 0,0 0 15,0 1-15,21-1 0,-21 0 16,22-21-16,-1 0 0,0 0 16,0 0-16,0 0 0,0 0 15,1 0-15,-1 0 0,0 0 0,0 0 16,0-21-16,-21 0 0,21 21 16,1-22-16,-1 1 0,-21 0 0,0 0 15,21 0-15,-21-22 0,21 22 0,-21 0 16,0 0-16,0 0 0,0 0 0,0-1 15,0 1-15,0 42 32,0 1-32,0-1 15,0 0-15,0 0 0,0 0 0,0 0 16,0 1-16,0-1 0,0 0 16,0 0-16,0 0 0,0 0 0,0 1 15,0-1-15,21-21 0,0 21 16,1-21-16,-1 0 15,0 0-15,0 0 0,0 0 16,0 0-16,1 0 0,-1 0 0,0 0 16,-21-21-16,21 0 0,0 21 0,0-22 15,-21 1-15,0 0 0,22 0 0,-1 0 16,-21 0-16,0-1 0,0 1 16,21 0-16,-21 0 0,0 0 0,21 0 15,-21-1-15,0 44 31,0-1-31,0 0 16,0 0-16,-21 0 0,21 0 0,-21 1 16,21-1-16,0 0 0,0 0 0,0 0 15,-21 0-15,-1 1 16,22-1-16,0 0 0,0 0 16,-21-21-1,21-21 16,0 0-31,21 0 16,-21-1-16,22 1 16,-1 0-16,-21 0 0,21 0 0,0 0 15,0-1-15,0-20 0,22 21 0,-22 0 16,0 0-16,0-1 0,0 1 0,22 0 16,-22 0-16,0 21 0,0 0 15,-21-21-15,21 21 0,1 0 16,-22 21-16,0 0 0,0 0 15,0 0-15,0 22 0,0-22 0,0 0 16,0 21-16,0-20 0,0-1 0,0 0 16,0 0-16,0 0 0,0 0 15,0 1-15,0-1 0,0 0 16,21-21 0,0 0-16,0 0 15,0 0-15,0 0 16,1 0-16,-22-21 0,21 0 15,0-1-15,-21 1 0,0 0 16,21 0-16,-21 0 0,21 0 16,-21-1-16,0 1 15,0 0 1,-21 21-16,0-21 16,0 0-16</inkml:trace>
  <inkml:trace contextRef="#ctx0" brushRef="#br0" timeOffset="209297.42">21929 7916 0,'0'0'0,"-22"-21"0,22 0 15,0 0 1,-21 21 46,0 0-46,21 21-16,-21-21 16,0 0-16,0 0 0,-1 0 15,1 21-15,0-21 0,0 0 0</inkml:trace>
  <inkml:trace contextRef="#ctx0" brushRef="#br0" timeOffset="209591.78">19960 8022 0,'0'0'0,"-42"21"0,21-21 0,-1 22 0,44-22 31,-1 0-31,0 0 16,21 0-16,-21-22 0,22 22 0,-1 0 15,0 0-15,1 0 0,-22 0 16,21 0-16,1 0 0,-1 0 0,-21 0 16,21-21-16,-20 21 0,-1 0 15,0 0-15,0 0 0,0 0 31,0 0-15,1-21-16</inkml:trace>
  <inkml:trace contextRef="#ctx0" brushRef="#br0" timeOffset="210272.32">23072 7980 0,'0'0'0,"21"0"0,-21-21 16,21-22-1,-21 22-15,0 0 0,-21 21 16,0 0-1,-1 0-15,1 0 0,0 0 16,0 21-16,0 0 0,21 1 16,-21-1-16,-1 21 0,1-21 0,0 22 15,0-1-15,0-21 0,21 21 0,-21 1 16,21-22-16,-22 21 0,22-21 0,0 1 16,0 20-16,0-21 0,0 0 15,22 0-15,-1-21 0,21 22 16,-21-22-16,22 0 0,-22 0 0,21 0 15,0 0-15,-20 0 0,20 0 0,0-22 16,1 1-16,-22 0 0,21 0 0,0 0 16,-20-22-16,-1 22 0,0-21 15,0 0-15,-21-1 0,0 22 0,0-21 16,0-1-16,0 1 0,-21 0 0,0-1 16,0 22-16,-22 0 0,22 0 0,0 0 15,0 0-15,-22 21 0,22 0 0,0 0 16,0 0-16,0 0 0,0 0 15,-1 21-15,22 0 0,-21 0 16,21 0-16,0 0 0,0 1 0,0-1 16,0 0-16,21 0 0,1 0 15,-1-21-15,0 0 0,21 0 0,-21 0 16,22 0-16,-1 0 0,0 0 16,1-21-16</inkml:trace>
  <inkml:trace contextRef="#ctx0" brushRef="#br0" timeOffset="210664.1">24066 7451 0,'0'0'0,"0"-43"16,0 1-16,0 21 0,0-21 0,0 20 15,0 1-15,0 0 0,0 0 16,0 0-16,-21 21 0,0 0 16,21 21-16,0 0 0,0 0 0,-21 22 15,21-22-15,0 21 0,-21 0 16,21 22-16,0-22 0,0 22 0,-21-22 15,-1 22-15,1-1 0,0 1 0,0 20 16,0-20-16,21 20 0,-43-20 0,22 21 16,0-1-16,0 1 0,0 0 15,-22-1-15,22 1 0,-21 21 0,21-22 16,-22 22-16,22-21 0,-21 21 16,21-22-16,-22-20 0,22 21 0,0-22 15,21 1-15,0-1 0,-21 1 0,21-22 16,0 0-16,0 1 0,0-22 0,0 0 15,0 0-15,0-42 32,21 0-32,-21 0 15,21-22-15,-21 22 0,0-21 0,0 21 16,21-22-16,-21-20 0,22 20 0,-22-20 16,21-1-16,0 1 0,0-1 15</inkml:trace>
  <inkml:trace contextRef="#ctx0" brushRef="#br0" timeOffset="210960.93">23664 8234 0,'0'-42'0,"0"84"0,0-127 16,0 43-16,0 0 0,21 20 0,1 1 15,-1-21-15,-21 21 0,42 0 16,-21-1-16,22 1 0,-22 0 0,21 21 16,0-21-16,1 21 0,-1 0 0,0 0 15,1 0-15,-22 21 0,0-21 0,0 21 16,-21 0-16,0 1 0,0 20 0,0-21 15,0 0-15,-21 22 0,0-22 16,0 0-16,0 0 0,-1 0 16,-20 0-16,21 1 0,0-1 0,-22-21 15,22 21-15,0-21 0,-21 21 0,21-21 0,-1 0 16,1 0-16,0 0 16,21-21 15,21 21-31,0-21 0,1 0 15,-1-1-15,0 22 0,21-21 16,-21 0-16</inkml:trace>
  <inkml:trace contextRef="#ctx0" brushRef="#br0" timeOffset="211264.76">24215 8022 0,'0'0'0,"21"0"0,0-21 0,-21 0 15,21 0-15,0 21 0,-21-21 0,21 21 16,-21-22-16,0 1 0,22 21 15,-22-21-15,21 21 0,-21-21 16,-21 21 0,-1 0-1,1 21-15,0 0 0,0 0 16,0 1-16,21-1 0,0 0 16,-21 0-16,21 0 0,-22 0 15,22 1-15,0-1 0,0 0 0,0 0 16,0 0-16,0 0 0,22 1 15,-22-1-15,21-21 0,0 21 16,0-21-16,0 0 16,0 0-16,1 0 15,-1 0-15,0-21 16,-21 0-16,21 21 0,-21-22 0</inkml:trace>
  <inkml:trace contextRef="#ctx0" brushRef="#br0" timeOffset="211648.43">24553 7959 0,'0'0'0,"0"-21"16,0-1-16,0 1 16,21 0-1,1 0 1,-1 21-16,0 0 0,0 0 16,0 0-16,0 0 0,1 21 15,-1-21-15,-21 21 0,0 0 16,0 22-16,0-22 0,0 0 0,0 0 15,0 0-15,0 1 0,0-1 0,0 0 16,0 0-16,-21 0 0,-1 0 16,1-21-1,21-21 1,0 0 0,0 0-16,21 21 0,-21-21 15,22-22-15,-1 22 0,0 0 0,0 0 16,0-21-16,22 20 0,-22 1 0,0 0 15,0 0-15,0 0 0,0 0 16,-21-1-16,22 22 0,-22-21 16,21 21-16,0 0 15,-21 21-15,0 1 16,0-1-16,21-21 0,-21 21 16</inkml:trace>
  <inkml:trace contextRef="#ctx0" brushRef="#br0" timeOffset="213481.87">25358 8043 0,'42'-42'15,"-42"21"1,0 0-16,0 0 0,0-1 0,0 1 16,0 0-16,0 0 0,0 0 15,0 0-15,-21 21 16,0 0-16,-1 0 0,1 0 15,0 21-15,0-21 0,0 21 16,0 0-16,-1 0 0,1 0 0,0 22 16,0-22-16,0 21 0,21-21 0,0 1 15,-21 20-15,21-21 0,0 0 16,0 0-16,0 1 0,0-1 16,0 0-16,21 0 0,0-21 15,0 0-15,0 0 16,0 0-16,1 0 0,-22-21 0,21 0 15,0 21-15,-21-21 0,21-1 0,0 1 16,0 0-16,-21 0 0,22-21 16,-22 20-16,0 1 0,21-21 0,0 21 15,-21 0-15,0-1 0,0 1 0,0 0 16,0 42 15,0 0-31,0 1 0,0-1 16,0 0-16,-21 0 0,21 0 15,0 0-15,0 1 0,0-1 0,0 0 16,0 0-16,0 0 0,0 0 16,0 1-16,21-22 15,0 0-15,0 0 0,0 0 16,1 0-16,-1 0 0,0-22 16,0 22-16,0-21 0,0 0 0,1 0 15,-1-21-15,0 20 0,-21-20 0,21 0 16,0 21-16,0-22 0,1 1 0,-1 0 15,0-1-15,0-20 0,0 20 16,0 1-16,1 21 0,-1-21 16,-21 20-16,0 1 0,21 0 0,-21 0 15,0 42 1,-21 0 0,21 0-16,-21 1 0,-1 20 0,1-21 15,0 21-15,0-20 0,0 20 0,21 0 16,-21-21-16,-1 22 0,1-1 0,21 0 15,0-20-15,0 20 0,0-21 16,0 21-16,0-20 0,0-1 0,0 0 16,0 0-16,0 0 0,0 0 0,21 1 15,1-22 1,-1 0-16,0 0 0,0 0 16,0 0-16,0-22 0,1 22 15,-1-21-15,21 0 0,-21 0 0,0 0 16,1 0-16,-1-1 0,0 1 0,0-21 15,-21 21-15,21 0 0,-21-1 0,21 22 16,-21-21-16,22 0 0,-22 42 31,0 0-31,-22-21 0,1 22 16,21-1-16,-21 0 0,21 0 0,0 0 16,-21 0-16,21 1 0,-21-1 0,21 0 15,0 0-15,0 0 16,0 0-16,0 1 15,21-22 1,0 0-16,0 0 16,22 0-16,-22 0 0,0-22 0,0 22 15,21-21-15,-20 0 0,-1 21 0,0-21 16,0 0-16,0 0 0,0-1 16,1 1-16,-22 0 0,21 21 15,0-21-15,-21 42 31,0 0-31,-21-21 16,21 21-16,-21 1 0,21-1 16,-22 0-16,22 0 0,0 0 0,0 0 15,0 1-15,0-1 0,0 0 16,0 0-16,0 0 16,22-21-1,-1 0-15,0 0 16,0 0-16,0 0 0,-21-21 15,21 0-15,1 0 16,-22 0-16,0-1 0,0 1 0,0-21 16,0 21-16,0 0 0,0-1 15,0 1-15,-22 0 0,22 0 16,-21 21-16,0 0 0,0 0 16,21-21-1,21 21 16,0 0-31,0 0 0,1 0 16,-1-21-16,0 21 0,0 0 0,0 0 16,0 0-16,1 0 0,-1 0 0,0 0 15,0 0-15,0 0 0,0 0 16,-21 21 0,0 0-16,0 0 15,0 0-15,0 0 16,0 1-16,0-1 0,0 0 0,0 0 15,0 0-15,0 0 0,0 1 0,-21-22 16,21 21-16,0 0 0,0 0 16,-21-21-16,0 21 15,21-42 32,0 0-47,0 0 0,0 0 16,21-1-16,-21 1 0,21 0 15,0 0-15,22-21 0,-22 20 16,0-20-16,21 21 0,1 0 0,-22 0 16,21-1-16,-21 1 0,1 21 0,-1 0 15,0-21-15,0 21 0,0 0 16,-21 21-16,0 0 16,0 1-16,0-1 0,0 21 15,0-21-15,0 0 0,0 1 0,0-1 16,0 21-16,0-21 0,0 0 0,0 1 15,0-1-15,0 0 0,21 0 0,1-21 16,-1 21-16,0-21 0,0 21 16,0-21-16,0 0 0,1 0 15,-1 0-15,0 0 0,0 0 16,0 0-16,-21-21 0,21 0 0,1 21 16,-1-21-16,-21 0 0,21 0 15,0-1-15,-21 1 0,0 0 0,21 21 16,0-21-16,-21 0 0,22 21 0,-22-21 15,0-1 1,0 1 0,-22 21-16</inkml:trace>
  <inkml:trace contextRef="#ctx0" brushRef="#br0" timeOffset="213771.7">26924 7599 0,'0'0'0,"-21"0"0,0 0 0,21-21 15,-22 21 1,1 0-1,21 21 32</inkml:trace>
  <inkml:trace contextRef="#ctx0" brushRef="#br0" timeOffset="214091.52">25781 7684 0,'0'0'0,"-64"0"16,22 21-16,21-21 0,-21 0 0,20 0 15,44 0 1,-1 0-1,0 0-15,0 0 0,0 0 16,22-21-16,-22 21 0,21 0 0,-21 0 16,22 0-16,-22 0 0,0 0 0,0 0 15,0 0-15,0 0 32,-42 0-1,0 0-16,0 0-15,0 0 16,0 21-16,-1-21 0</inkml:trace>
  <inkml:trace contextRef="#ctx0" brushRef="#br0" timeOffset="-198000.59">3831 10202 0,'-21'-21'16,"21"0"-1,0 0 1,0 0-16,0 0 0,0-1 16,0 44 30,-21-1-46,21 0 16,0 0-16,-21 21 0,21-20 0,-22 20 16,22-21-16,0 21 15,-21 1-15,21-1 0,0 22 0,0-22 16,0 0-16,-21-21 0,21 22 0,0-1 16,0-21-16,0 22 0,0-22 15,-21 0-15,21 0 0,0 0 0,-21 0 16,21 1-16,-21-22 31,21-22-15,0 1-16,0 0 15,21 0-15</inkml:trace>
  <inkml:trace contextRef="#ctx0" brushRef="#br0" timeOffset="-197636.77">3916 10583 0,'0'22'31,"0"-1"-31,0 0 16,0 0-16,0 0 16,21-21-1,0 0 1,0 0-16,0 0 0,1 0 15,-1-21 1,0 0 0,-21 0-16,0 0 15,0-1-15,-21 22 16,21-21-16,-21 21 0,-1 0 16,1 0-1,0 21-15,21 1 16,0-1-1,21-21 17,0-21-17</inkml:trace>
  <inkml:trace contextRef="#ctx0" brushRef="#br0" timeOffset="-196641.33">5016 10393 0,'0'-21'0,"0"42"0,0-63 15,-21 42 17,21 21-17,0 0-15,0 21 16,0-21-16,0 1 0,0 20 0,0-21 15,0 0-15,0 22 0,0-22 16,0 0-16,0 21 0,0-21 0,-21 1 16,21-1-16,0 0 0,-21-21 15,21 21-15,0 0 0,-21-21 32,21-21-17,0 0 1,0 0-16,21-22 0,-21 22 15,0 0-15,21 0 0,-21-21 16,21 20-16,0-20 0,-21 21 0,22-21 16,-1 20-16,-21-20 0,21 21 0,0 0 15,0 21-15,0-21 0,1 21 16,-1 0-16,0 0 0,0 0 0,0 21 16,0 0-16,1 0 0,-1 0 15,0 22-15,-21-22 0,0 21 16,0-21-16,0 22 0,0-22 0,0 0 15,0 21-15,0-21 0,0 1 0,0-1 16,0 0-16,0 0 0,0 0 16,-21-21-1,21-21 1,0 0-16,0 0 0,21 0 16,-21-1-16,21 1 0,0 0 15,-21 0-15,21-21 0,1-1 0,-1 22 16,0-21-16,0 21 0,0-1 0,22 1 15,-22 0-15,0 0 16,0 21-16,21 0 0,-20 0 0,-1 0 16,0 0-16,0 21 0,-21 0 0,0 0 15,21 1-15,-21-1 0,0 0 0,0 0 16,0 21-16,0-20 0,-21-1 16,21 0-16,-21 0 0,0 0 0,21 0 15,0 1-15,0-1 0,-21-21 0,21 21 16,0 0-16,21-42 31,-21 0-31,21 21 16,0-21-16,0-1 0</inkml:trace>
  <inkml:trace contextRef="#ctx0" brushRef="#br0" timeOffset="-196267.54">5948 10583 0,'0'0'0,"21"0"16,0 0-16,0 0 16,0 0-16,1 0 15,-1-21-15,21 21 0,-21-21 0,0 0 16,1 21-16,-1-21 0,0 0 0,0-1 16,0 1-16,-21 0 15,0 0-15,-21 0 16,0 21-16,0 0 0,0 0 15,-1 0-15,1 0 0,-21 0 0,21 21 16,0-21-16,-1 21 0,1 0 16,0 22-16,0-22 0,0 0 0,21 21 15,-21 1-15,21-22 0,0 21 0,0-21 16,0 22-16,0-22 0,0 0 16,0 0-16,21 0 0,0 0 0,-21 1 15,21-22-15,0 21 0,0-21 0,1 0 16,-1 0-16,0 0 0,0 0 0,21 0 15,-20 0-15,-1-21 0,0-1 0,21 1 16,-21 21-16,1-21 16,20-21-16,-21 21 0</inkml:trace>
  <inkml:trace contextRef="#ctx0" brushRef="#br0" timeOffset="-195980.2">6752 10202 0,'0'0'16,"0"-21"-16,0 0 0,0 0 0,0 0 15,-21 21 1,0 21 0,21 0-16,0 0 0,0 0 15,0 1-15,-21 20 0,21 0 0,0 1 0,-22-1 16,22 0-16,-21 1 16,21-1-16,0 0 0,-21 1 0,0-22 15,0 21-15,21 0 0,0-20 0,-21 20 16,-1-21-16,22 0 0,0 0 0,0 1 15,0-1-15,0-42 32,22-1-17,-1 1-15,0 0 0,0 0 16,0-21-16,-21 20 0,21-20 0</inkml:trace>
  <inkml:trace contextRef="#ctx0" brushRef="#br0" timeOffset="-195515.87">6900 10160 0,'0'0'0,"0"-21"0,0 42 31,0 0-15,0 22-16,0-22 0,0 21 0,0-21 16,0 22-16,0-1 0,0 0 0,0 1 15,0-1-15,-21 0 0,21 1 16,-21-22-16,0 21 0,21-21 0,0 22 15,-21-22-15,21 0 0,-22 0 16,22 0-16,0 0 0,0-42 47,0 0-47,22 0 0,-22 0 16,21 0-16,0-1 0,0 1 0,-21-21 15,21 21-15,0-22 0,1 22 16,-1-21-16,0 21 0,0 0 15,0-1-15,0 1 0,1 21 0,-1 0 16,0 0-16,-21 21 0,0 1 16,0-1-16,0 0 15,0 0-15,0 0 0,0 22 16,0-22-16,0 0 0,0 0 16,0 0-16,0 0 0,-21 1 0,21-1 15,-21 0-15,21 0 16,0 0-1,0-42 17</inkml:trace>
  <inkml:trace contextRef="#ctx0" brushRef="#br0" timeOffset="-195101.11">7535 10456 0,'0'0'0,"0"-21"0,0 0 16,-21 21 0,0 0-16,0 0 15,0 21-15,-1 0 0,1 1 16,0-1-16,21 21 0,-21-21 0,0 0 16,21 1-16,0-1 0,-21 21 0,21-21 15,-22 0-15,22 1 0,0-1 16,0 0-16,0 0 15,0 0-15,22-21 0,-1 0 16,0 0-16,0 0 0,0 0 16,0 0-16,1 0 0,-1 0 15,0 0-15,0-21 0,0 21 0,0-21 16,-21 0-16,22 0 0,-22-1 0,21 22 16,-21-42-16,0 21 0,0 0 0,0 0 15,0-1-15,0 1 0,0 0 0,0 0 16,-21 0-16,-1 0 0,22-1 15,-21 22-15,0 0 0,0 0 16,0 0-16,0 22 16,-1-1-16,22 0 15,0 0-15,0 0 16,0 0-16,0 1 0,22-22 16</inkml:trace>
  <inkml:trace contextRef="#ctx0" brushRef="#br0" timeOffset="-194463.96">8170 10456 0,'0'0'0,"-21"-42"16,21 21-16,-21 21 0,0 0 15,0 0-15,-1 0 0,1 0 16,0 0-16,0 21 0,0 0 15,0 0-15,-1 1 0,1-1 16,0 0-16,0 0 0,-21 0 0,20 0 16,1 22-16,0-22 0,21 0 0,0 0 15,0 0-15,0 1 0,0-1 0,0 0 16,0 0-16,0 0 16,21-21-16,0 0 0,1 0 0,-1 0 15,21 0-15,-21 0 0,0 0 0,22 0 16,-22-21-16,0 0 0,21 0 0,-20 21 15,-1-21-15,0-1 0,0-20 16,21 21-16,-42 0 0,22-22 16,-1 22-16,0-21 0,0 0 0,-21-1 15,0 1-15,0 0 0,21-1 0,-21 1 16,0 21-16,0-22 0,21 1 0,-21 21 16,0-21-16,0 20 0,0 1 15,0 0-15,0 0 0,0 0 0,0 42 47,0 0-47,0 0 0,0 0 16,0 22-16,0-22 0,0 21 15,-21-21-15,21 22 0,0-1 0,0 0 16,0 1-16,-21-1 0,21-21 0,0 22 0,0-1 16,0 0-16,0-21 15,0 1-15,0 20 0,0-21 0,0 0 16,0 0-16,0 1 0,0-1 15,21-21-15,0 21 0,1-21 16,-1 0-16,0 0 0,0 0 16,0 0-16,-21-21 15,21 0-15,1 21 0,-22-22 0,21 22 16,-21-21-16,21 0 0,-21 0 0,21 0 16,-21 0-16,21-1 0,-21 1 15</inkml:trace>
  <inkml:trace contextRef="#ctx0" brushRef="#br0" timeOffset="-194141.16">6350 10372 0,'0'0'0,"-21"0"16,42 0-1,0 0-15,21 0 16,-20 0-16,20 0 0,0-21 0,1 21 16,-1-22-16,0 22 0,1 0 15,20-21-15,-21 21 0,1 0 0,-22 0 16,21-21-16,-21 21 0,22 0 0,-22 0 15,0 0 1,0 0-16,-21-21 16,21 21-16,-21-21 0</inkml:trace>
  <inkml:trace contextRef="#ctx0" brushRef="#br0" timeOffset="-193540.93">9398 10139 0,'0'0'0,"0"-21"0,0 0 0,0-1 16,0 1 0,0 42 15,0 1-31,0-1 0,0 0 0,0 21 16,0-21-16,0 43 0,0-22 0,0 22 15,0-22-15,0 22 0,-21 20 16,21-20-16,-21-1 0,-1 1 0,1 20 15,0-20-15,-21 21 0,21-22 16,-1 22-16,1-22 0,-21 22 0,21-22 16,0 1-16,-22-1 0,22 1 0,0-22 15,0 1-15,0-1 0,21-21 0,-22 21 16,22-20-16,0-1 16,22-42-1,-1 21-15,-21-22 16,21 1-16,0 0 0,-21-21 0,21 21 15,0-22-15,-21 1 0,22 21 0,-1-22 16</inkml:trace>
  <inkml:trace contextRef="#ctx0" brushRef="#br0" timeOffset="-193208.61">9207 10710 0,'0'0'0,"0"-21"0,0-21 0,0-22 16,22 43-16,-22 0 15,21-21-15,0 21 0,0-1 0,0 1 16,0 0-16,1 0 0,-1 21 16,21-21-16,0 0 0,1 21 0,-1 0 15,0 0-15,-20 0 0,20 0 0,-21 0 16,0 0-16,0 21 0,-21 0 0,0 0 16,0 0-16,0 0 0,0 1 0,-21-1 15,0 0-15,0 21 0,0-21 16,-22 1-16,22-1 0,0 0 15,-21-21-15,21 21 0,-1 0 0,1 0 0,0-21 16,0 22-16,0-22 0,0 0 16,42 0 15,0 0-15,-21-22-16,21 22 0,0-21 0,0 0 15,1 21-15</inkml:trace>
  <inkml:trace contextRef="#ctx0" brushRef="#br0" timeOffset="-192754.87">9969 10414 0,'0'0'0,"0"-21"0,0-43 16,0 43-16,-21 0 16,0 21-16,0 0 15,0 0-15,0 0 0,-1 0 16,1 21-16,0 0 0,0 1 15,0-1-15,0 0 0,21 0 0,0 0 16,-22 22-16,22-22 0,-21 0 0,21 0 16,0 21-16,0-20 0,0-1 15,0 0-15,0 0 0,0 0 16,21-21-16,1 0 0,-1 0 16,0 0-16,0 0 0,0-21 15,0 0-15,1 0 0,-1 0 16,0-1-16,0 1 0,0 0 15,0 0-15,-21-21 0,0 20 0,0 1 16,0 0-16,0-21 0,0 21 0,0-1 16,0 1-16,0 42 31,0 1-31,22-1 0,-22 0 16,0 0-16,0 21 0,0-20 0,0-1 15,0 21-15,0-21 0,0 0 0,0 22 16,21-22-16,-21 0 0,0 0 15,0 0-15,21-21 0,0 22 16,0-22-16,0 0 16,1-22-16,-1 1 15</inkml:trace>
  <inkml:trace contextRef="#ctx0" brushRef="#br0" timeOffset="-192360.47">10308 10329 0,'0'0'15,"-21"0"-15,21-21 0,0 0 0,-21 21 0,0-21 16,21 0 15,21 21-31,0 0 0,0 0 16,0 0-16,0 21 0,1-21 0,-1 21 16,0 0-16,0 0 0,0 1 0,-21-1 15,0 0-15,0 0 0,21 21 16,-21-20-16,0-1 0,0 0 0,0 21 15,-21-21-15,0 1 0,21-1 0,-21 0 16,21 0-16,-21 0 0,0-21 16,21-21-1,0 0 1,0 0-16,21 0 0,-21-22 16,0 22-16,21 0 0,0-21 0,-21 20 15,21-20-15,0 21 0,1-21 16,-1 20-16,-21-20 0,21 21 0,0 0 15,0 0-15,0-1 0,1 22 0,-1 0 16,0-21-16,0 21 16,-21 21-1,0 1-15,0-1 16,21-21-16,-21 21 0</inkml:trace>
  <inkml:trace contextRef="#ctx0" brushRef="#br0" timeOffset="-191808.61">11261 10478 0,'0'-22'16,"0"1"-16,0 0 15,0 0-15,0 0 0,0 0 16,0-1-16,0 1 0,-22 21 15,1-21-15,21 0 0,-21 0 0,0 21 16,0-21-16,0 21 0,-1 0 16,1 0-16,0 0 0,0 0 0,0 0 15,0 21-15,-22-21 0,22 21 0,0 0 16,0 0-16,0 22 0,-1-22 0,1 21 16,0-21-16,0 22 0,21-22 15,0 21-15,-21-21 0,21 22 0,0-22 16,0 0-16,0 0 0,0 0 0,0 0 15,0 1-15,21-22 0,0 0 16,0 0-16,0 0 0,22 0 0,-22 0 16,0 0-16,0-22 0,0 1 0,1 21 15,20-21-15,-21 0 0,0 0 16,0 0-16,1-1 0,-22 1 16,0-21-16,21 21 0,-21 0 0,0-1 0,0 1 15,0-21-15,0 21 16,0 0-16,-21 21 15,21 21 1,0 0-16,0 0 0,0 0 0,0 0 16,0 1-16,0-1 0,0 21 0,0-21 15,0 0-15,0 1 0,0-1 0,0 0 16,0 0-16,0 0 0,21-21 16,0 0-16,-21 21 0,21-21 0,0 0 15,0 0-15,1 0 16,-1-21-16,0 21 0,0-21 0</inkml:trace>
  <inkml:trace contextRef="#ctx0" brushRef="#br0" timeOffset="-191154.98">11493 10414 0,'0'-21'0,"0"42"0,0-63 0,0 21 16,0-1-16,0 44 31,0-1-31,-21 0 16,21 0-16,0 0 0,0 0 0,0 22 15,0-22-15,0 0 0,-21 0 0,21 0 16,0 1-16,0-1 0,0 0 16,-21-21-16,21 21 0,0 0 0,-21-21 15,21 21-15,0-42 47,0 0-47,0 0 16,0 0-16,0 0 0,0-1 0,0 1 15,0-21-15,21 21 0,0 0 0,-21-22 16,21 22-16,0 0 0,-21-21 16,22 42-16,-1-22 0,0 1 0,0 21 15,0 0-15,0 0 0,1 0 16,-1 21-16,-21 1 0,0-1 16,0 0-16,0 0 0,0 0 15,0 0-15,0 1 0,0-1 0,0 0 16,0 0-16,-21 0 0,21 0 15,-22 1-15,22-1 0,-21 0 0,21 0 16,0-42 15,0 0-15,0 0-16,0-1 0,21 1 0,1 0 16,-1 0-16,0 0 0,0-22 15,0 22-15,0 0 0,22-21 0,-22 21 16,21-1-16,-21 22 0,22 0 0,-22-21 15,21 21-15,-21 0 0,1 21 16,-22 1-16,0-1 16,0 0-16,0 0 0,0 0 0,0 0 15,0 1-15,-22-1 0,22 0 16,-21 0-16,0-21 0,21 21 0,-21 0 16,0 1-16,0-1 0,21 0 15,0-42 16,21 0-15,0 21-16</inkml:trace>
  <inkml:trace contextRef="#ctx0" brushRef="#br0" timeOffset="-190796.17">12150 10456 0,'21'0'31,"0"0"-31,0 0 0,0 0 16,0-21-16,1 0 15,-1 0-15,0 21 0,0-21 16,0 21-16,0-21 0,-21-1 16,0 1-16,0 0 15,0 0-15,-21 21 16,0 0-1,0 0-15,0 21 0,0-21 0,-1 21 16,1 0-16,0 1 0,0-1 16,0 0-16,0 21 0,21-21 0,0 1 15,-22 20-15,22-21 0,-21 0 0,21 0 16,0 1-16,0-1 0,0 0 0,0 0 16,21 0-16,1-21 0,-1 21 15,0-21-15,0 0 0,0 0 0,0 0 16,1 0-16,-1 0 0,0 0 15,0-21-15,21 0 0</inkml:trace>
  <inkml:trace contextRef="#ctx0" brushRef="#br0" timeOffset="-190472.35">12806 9948 0,'0'0'0,"0"-21"15,-21 0-15,21 42 32,0 0-17,0 1-15,0-1 0,0 21 16,0-21-16,-22 22 0,22-22 0,-21 21 16,21 0-16,-21 1 0,21-22 0,-21 21 15,21 1-15,0-1 0,-21-21 0,0 21 16,21-20-16,-22-1 0,22 21 0,0-21 15,0 0-15,-21 1 0,21-1 16,0 0-16,21-42 47,1 21-47,-22-21 0,21 21 16,0-22-16</inkml:trace>
  <inkml:trace contextRef="#ctx0" brushRef="#br0" timeOffset="-190124.56">12827 10520 0,'0'0'16,"42"-21"-1,-21 21-15,1-21 0,-22-1 16,21 22-16,0-21 0,0 0 16,0 21-16,-21-21 0,0 0 0,21 0 15,-21-1-15,0 1 0,0 0 16,-21 21-1,0 0 1,0 0-16,0 0 16,0 21-16,-1 0 0,1 1 15,21-1-15,-21 0 0,21 0 0,0 0 16,0 0-16,-21 1 0,21-1 0,0 0 16,0 0-16,0 0 0,0 0 15,0 1-15,0-1 16,21-21-16,0 0 0,0 0 15,1 0-15,-1 0 0,0 0 16,0 0-16,0 0 0,0-21 0,1-1 16,-1 22-16,0-21 0,0 21 15,0-21-15,0 0 0</inkml:trace>
  <inkml:trace contextRef="#ctx0" brushRef="#br0" timeOffset="-189644.28">13398 10287 0,'-21'0'0,"0"-21"16,42 21 15,0 0-15,1 0-16,-1 0 15,-21 21-15,0 0 0,21 0 16,-21 1-16,0-1 15,0 0-15,0 0 0,0 0 16,0 0-16,-21 1 16,21-1-16,0 0 0,-21-21 15,21 21-15,0 0 0,0 0 32,0-42-1,0 0-31,0 0 0,0 0 15,21 21-15,-21-21 0,21-1 0,0 1 16,0 0-16,-21 0 0,21 0 16,1-22-16,-1 22 0,0 0 0,0 0 15,21 0-15,-20 0 0,-1-1 0,0 1 16,0 21-16,21-21 0,-20 21 16,-1-21-16,0 21 0,0 0 0,0 0 15,-21 21 1,0 0-16,0 0 0,0 1 15,0-1 1,-21-21-16,0 0 16</inkml:trace>
  <inkml:trace contextRef="#ctx0" brushRef="#br0" timeOffset="-189316.47">12552 10075 0,'-43'0'0,"86"0"0,-107 0 0,43-21 16,0 21-16,21-21 16,21 21-16,0 0 0,0 0 15,22 0-15,-22-21 0,21 21 16,1 0-16,-1 0 0,0 0 0,1 0 15,-1 0-15,0 0 0,1 0 0,-22 0 16,21 0-16,0 0 0,-20 0 0,-1 0 16,0 0-16,0 0 0,0 0 0,0 0 15,1 0 1,-1 0-16,0 0 16,0 0-1,0 0 1,0 0-16</inkml:trace>
  <inkml:trace contextRef="#ctx0" brushRef="#br0" timeOffset="-188304.04">18097 10139 0,'0'0'0,"0"-21"15,0 0 1,0-1-16,0 1 16,22 0-16,-1 0 15,0 21-15,0-21 0,0 21 0,0 0 16,1 0-16,-1 0 0,0 0 0,0 0 15,0 0-15,22 0 0,-22 0 16,0 21-16,0 0 0,0 0 0,-21 0 16,0 1-16,0 20 0,0-21 15,0 21-15,0-20 0,0 20 0,-21 0 16,0-21-16,0 22 0,0-1 0,-22-21 16,1 22-16,0-22 0,-1 0 0,1 0 15,0 0-15,-1 0 0,22 1 0,-21-1 16,-1-21-16,1 0 0,21 21 15,-21-21-15,20 0 0,-20 0 0,21 0 16,0 0-16,21-21 0,0 0 0,-21 21 16,21-22-16,0 1 0,0 0 0,0-21 15,0 21-15,0-1 0,21-20 0,0 21 16,-21-21-16,21 20 0,0 1 0,0 0 16,1 0-16,-1 21 0,0 0 15,0 0-15,0 0 0,0 0 16,1 0-16,-1 0 0,-21 21 0,21 0 15,0 0-15,-21 1 0,21-1 0,-21 0 16,0 0-16,21 0 0,1 0 0,-22 1 16,0-1-16,0 0 0,21 0 0,-21 0 15,21 0-15,-21 1 0,0-1 16,21-21-16,-21 21 16,21-21-16,0 0 15,1 0 1,-1 0-16,0 0 0,0 0 15</inkml:trace>
  <inkml:trace contextRef="#ctx0" brushRef="#br0" timeOffset="-188085.16">18605 10435 0,'0'-21'0,"0"42"0,0-63 0,0 21 16,-21 21 15,0 0-16,21 21-15,0 0 16,0-42 47,0 0-63,0 0 15</inkml:trace>
  <inkml:trace contextRef="#ctx0" brushRef="#br0" timeOffset="-187228.26">18775 10202 0,'21'-21'15,"-21"0"1,21 0-16,-21 0 15,0 42 17,0 0-32,21 0 0,-21 0 15,0 1-15,0 20 0,0-21 0,0 0 16,0 0-16,0 1 0,0-1 0,0 0 16,0 0-16,-21 0 0,21 0 0,-21 1 15,21-1-15,-21-21 0,0 0 16,21 21-16,-22-21 15,1-21 1,21 0-16,0-1 16,0 1-16,0 0 0,21 0 0,1 0 15,-1 0-15,0-22 0,0 22 16,-21-21-16,42 21 0,-20-1 0,-1-20 16,0 21-16,0 0 0,21 0 15,-20 21-15,20-22 0,-21 22 0,21 0 16,-20 0-16,20 0 0,-21 0 0,0 22 15,0-1-15,1 0 0,-22 0 0,21 0 16,-21 0-16,0 1 0,0-1 0,0 0 16,0 21-16,-21-21 0,-1 1 0,1-1 15,0 0-15,21 0 0,-21 0 0,0-21 16,0 21-16,21 1 0,-22-22 16,22-22 15,0 1-31,0 0 15,22 0-15,-1-21 0,0 20 16,0 1-16,0 0 0,0-21 0,1 21 16,20-1-16,-21-20 0,21 21 0,-20 0 15,20 0-15,0 21 0,-21 0 0,22-22 16,-1 22-16,-21 0 0,0 0 16,1 22-16,-1-1 0,-21 0 0,21 0 15,-21 0-15,0 0 0,0 1 0,0-1 16,0 0-16,-21 21 0,0-21 0,-1 1 15,22-1-15,-21 0 0,0 0 16,0 0-16,0 0 0,21 1 16,-21-22-16,21-22 31,0 1-15</inkml:trace>
  <inkml:trace contextRef="#ctx0" brushRef="#br0" timeOffset="-186903.45">19812 10245 0,'21'-21'0,"-42"42"0,63-42 0,-21 21 15,1-22-15,-1 1 0,0 21 16,0-21-16,0 21 0,0-21 0,1 0 16,-1 21-16,-21-21 0,0-1 15,21 1-15,-42 21 16,0 0-1,-1 0-15,1 0 0,0 0 0,0 21 16,0-21-16,-22 22 0,22-1 0,0 0 16,0 0-16,0 0 0,0 0 0,21 22 15,0-22-15,-22 0 0,22 0 16,0 22-16,0-22 0,0 0 0,0 0 16,0 0-16,22-21 0,-1 21 0,0 1 15,0-22-15,0 0 0,0 0 16,1 0-16,20 0 0,-21 0 0,0 0 15,0 0-15,22-22 0,-22 22 0,21-21 16,-21 0-16,1 0 0,20 0 0</inkml:trace>
  <inkml:trace contextRef="#ctx0" brushRef="#br0" timeOffset="-186637.6">20510 9716 0,'0'0'0,"0"-22"0,-21 22 31,21 22-31,0-1 0,-21 0 16,21 0-16,-21 0 0,0 22 0,21-1 15,0-21-15,-21 21 0,-1 1 0,22-22 16,-21 21-16,0 1 0,21-22 0,-21 21 16,0 0-16,0-20 0,21-1 15,0 21-15,-22-21 0,1 0 0,21 1 16,0-1-16,0 0 0,0 0 15,0 0-15,21-42 16,1 0 0,-1 21-16,0-21 0</inkml:trace>
  <inkml:trace contextRef="#ctx0" brushRef="#br0" timeOffset="-186176.98">20659 9927 0,'0'0'0,"21"-42"16,-21 21-16,0 0 0,0-1 0,21-20 15,0 42 1,-21 21-16,0 0 16,0 1-16,0-1 0,0 0 0,0 21 15,-21-21-15,0 22 0,0-22 16,21 21-16,-22-21 0,1 22 0,0-22 16,0 21-16,0-21 0,0 1 0,-1 20 15,1-21-15,0 0 0,0 0 0,21 1 16,0-1-16,-21-21 0,21 21 15,-21-21-15,42-21 32,0 0-32,0 21 15,-21-22-15,21 1 0,0 0 16,1 0-16,-1 0 0,21 0 0,-21-1 16,0 1-16,1 0 0,20 0 0,-21 21 15,0 0-15,0-21 0,22 21 0,-22 0 16,0 0-16,-21 21 15,21-21-15,-21 21 0,0 0 0,0 0 0,0 1 16,0-1-16,0 0 0,-21 0 16,0 0-16,0 0 0,21 1 15,-21-1-15,21 0 0,-22-21 16,22 21-16,-21-21 0,21 21 0,0-42 47,21 0-32,1 21-15</inkml:trace>
  <inkml:trace contextRef="#ctx0" brushRef="#br0" timeOffset="-185804.62">21082 10139 0,'0'-21'16,"0"42"-16,21-42 0,-21 0 0,0 42 46,-21 0-46,0-21 0,21 21 0,-21 0 16,-1 0-16,22 1 0,-21-1 16,21 0-16,-21 0 0,21 0 0,0 0 15,0 1-15,0-1 16,21-21 0,0 0-16,1 0 15,-1 0-15,0 0 16,0-21-16,0-1 0,0 22 15,1-21-15,-1 0 0,0 0 0,-21 0 16,21 0-16,-21-1 0,0 1 0,0 0 16,0 0-16,0 0 0,0 0 15,-21-1 1,0 22-16,0 0 0,-1 0 16,1 22-16,0-1 15,0 0-15,21 0 0,0 0 16,0 0-16</inkml:trace>
  <inkml:trace contextRef="#ctx0" brushRef="#br0" timeOffset="-185219.44">21632 10202 0,'0'-21'0,"0"0"0,-21 21 16,0-21-16,0 0 15,0 21-15,-1 0 0,1 0 16,0 0-16,0 21 16,21 0-16,-21-21 0,0 21 15,21 0-15,-22 1 0,1-1 0,21 0 16,-21 0-16,21 0 0,-21 0 16,21 1-16,0-1 0,0 0 15,0 0-15,0 0 16,21-21-16,0 0 0,0 0 15,1 0-15,-1 0 16,0 0-16,0-21 0,0 0 0,0 0 16,1 0-16,-1-1 0,0 1 0,0 0 15,0 0-15,0 0 0,-21-22 0,22 22 16,-1-21-16,-21 21 0,0-22 16,21 1-16,0 0 0,-21-1 0,0 1 15,0 0-15,0 21 0,21-22 0,-21 22 16,0 0-16,0 0 0,0 0 15,0-1-15,0 44 16,0-1-16,0 0 16,0 0-16,0 0 0,0 0 0,-21 22 15,0-1-15,0-21 0,21 22 0,-21-1 16,-1-21-16,22 21 0,-21 1 16,21-22-16,-21 21 0,21-21 0,-21 22 15,21-22-15,0 0 0,0 0 0,0 0 16,0 1-16,0-1 0,0 0 15,0 0-15,21-21 0,0 0 16,0 0-16,1 0 0,-1 0 0,0 0 16,21 0-16,-21-21 0,1 21 15,20-21-15,-21 21 0,0-21 16,0-1-16,1 1 0,-1 0 0,0 0 16,0 0-16,0 0 0</inkml:trace>
  <inkml:trace contextRef="#ctx0" brushRef="#br0" timeOffset="-184928.61">20172 9927 0,'0'0'0,"-43"0"0,1 0 0,0 0 15,21 0-15,-1 0 0,44 0 16,-1 0-16,21 0 16,-21 0-16,43 0 0,-22 0 15,22-21-15,-22 21 0,21 0 0,1 0 16,-1 0-16,1 0 0,-22 0 0,1 0 16,-1-21-16,-21 21 0,0 0 0,0 0 15,1 0-15,-1 0 16,-21-21-16,21 21 15,0 0-15</inkml:trace>
  <inkml:trace contextRef="#ctx0" brushRef="#br0" timeOffset="-183948.66">22691 10033 0,'21'0'0,"-42"0"0,63-21 15,-21 21-15,-21-21 0,21 21 16,-21 21-1,0 0-15,0 0 16,0 0-16,0 1 0,-21 20 16,21-21-16,-21 0 0,21 0 0,-21 22 15,0-22-15,-1 0 0,22 0 0,0 0 16,-21 1-16,0-1 0,21 0 16,0 0-16,21-42 31,0 0-16,1 0-15,-1 21 0,0-22 0,0 1 16,0 0-16,0 0 0,22 0 16,-22 0-16,0 21 0,0-22 0,0 1 15,1 21-15,-1 0 16,-21 21 0,0 1-16,0-1 15,0 0-15,0 0 0,0 0 16,0 0-16,0 1 0,0-1 0,0 0 15,21-21-15,0 0 16,-21 21-16,21-21 0,0 0 16,1 0-16,-1 0 0,21-21 0,-21 21 15,0-21-15,1 0 0,20-1 16,-21 22-16,0-21 0,0 0 0,-21 0 16,0-21-16,22 20 0,-22 1 0,0 0 15,0 0-15,0-21 0,0 20 0,0 1 16,0 0-16,0 0 0,-22 0 0,1 21 15,0 0 1,0 0-16,0 0 0,21 21 16,0 0-16,0 0 0,-21 0 0,21 1 15,-22-1-15,22 0 0,0 0 16,0 0-16,0 0 16,22-21-1,-1 0-15,0 0 16</inkml:trace>
  <inkml:trace contextRef="#ctx0" brushRef="#br0" timeOffset="-183717.79">23580 10075 0,'0'-21'0,"0"42"0,21-42 0,-21 0 16,21 21-16,0 0 16,-21 21-1,0 0-15,0 1 16,0-1-16,0 0 0,-21 0 0,0 0 15,21 0-15,-21 1 0,-1-22 16,22 21-16,-21 0 0,0-21 16,21-21 31,21 0-47</inkml:trace>
  <inkml:trace contextRef="#ctx0" brushRef="#br0" timeOffset="-183420.4">23664 9821 0,'-21'0'0,"0"0"16,21 22 0,21-22 15,0 0-31,0 0 0,1 0 15,-1 0-15,-21-22 0,0 1 16,0 0 0,-21 0-1,-1 21-15,1 0 16,0 0-16,21 21 0,-21-21 16,21 21-16,-21-21 0,21 21 0,-21 1 15,21-1 1,21-21-1,0 0-15,0 0 0</inkml:trace>
  <inkml:trace contextRef="#ctx0" brushRef="#br0" timeOffset="-183124.81">24130 9673 0,'0'0'0,"0"-21"0,0 0 16,0-21-16,0 20 0,0 1 15,21 21-15,-21 21 32,0 1-32,-21-1 0,21 0 0,0 21 15,-21 1-15,0-1 0,-1 0 0,1 1 16,21-1-16,-21 0 0,0 1 16,0-22-16,0 21 0,-1 0 0,1 1 15,21-22-15,-21 21 0,0-21 0,0 1 16,21-1-16,0 0 0,0 0 0,-21 0 15,21 0-15,21-21 16,0-21 0,0 0-1,0 0-15,0 21 0,1-21 0</inkml:trace>
  <inkml:trace contextRef="#ctx0" brushRef="#br0" timeOffset="-182648.72">24342 9652 0,'21'-21'0,"-42"42"0,42-63 0,0 21 0,-21-1 16,21 22-16,-21 22 16,0-1-16,0 0 15,0 0-15,0 0 0,0 22 0,0-22 16,0 21-16,0-21 0,-21 22 0,21-1 16,-21-21-16,0 21 0,21 1 15,-22-22-15,1 21 0,0-21 0,0 1 16,0 20-16,21-21 0,-21 0 15,-1 0-15,1 1 0,0-1 0,0 0 16,21 0-16,-21 0 0,0-21 16,21-21 15,0 0-31,21 0 16,0 0-16,0 21 0,0-43 0,-21 22 15,21 0-15,1 0 0,20 0 0,-21-1 16,0-20-16,0 21 0,1 21 15,-1-21-15,0 0 0,0 21 0,0 0 16,0 0-16,1 0 0,-22 21 16,0 0-16,0 0 0,0 0 15,0 0-15,0 1 0,0-1 0,0 0 16,0 0-16,0 0 0,-22 0 16,1 1-16,21-1 0,-21-21 0,0 21 15,21 0-15,-21-21 0,0 0 16,-1 0-1,1 0-15,21-21 16,-21 21-16,0-21 0,21 0 16</inkml:trace>
  <inkml:trace contextRef="#ctx0" brushRef="#br0" timeOffset="-182480.82">23855 10012 0,'-21'0'0,"42"0"0,-64 0 0,22 0 16,42 0-1,1 0 1,20 0-16,-21 0 16,21 0-16,-20 0 0,20 0 0,0 0 15,-21 0-15,22-21 0,-22 21 0,21 0 16,1 0-16,-22-21 0,0 21 16</inkml:trace>
  <inkml:trace contextRef="#ctx0" brushRef="#br0" timeOffset="-182085.05">24701 9948 0,'-21'0'15,"0"0"1,0 0-16,21 22 0,-21-1 0,0 0 16,-1 0-16,1 0 0,21 0 15,-21 22-15,21-22 0,-21 0 0,21 0 16,-21-21-16,21 21 0,0 1 15,0-1-15,0 0 0,0 0 16,21-21 0,0 21-16,0-21 0,0 0 15,1 0-15,-1 0 0,0-21 0,0 0 16,0 21-16,-21-21 0,21 21 0,1-21 16,-1-1-16,-21 1 0,0 0 0,0 0 15,0 0-15,0 0 0,0-1 16,0 1-16,0 0 0,0 0 0,-21 0 15,21 0-15,-22 21 0,1 0 0,0-22 16,0 22-16,0 0 0,0 0 16,-1 22-16,22-1 15,-21 0-15,21 0 16,0 0-16,0 0 0,0 1 16,0-1-16,21-21 15,1 0-15</inkml:trace>
  <inkml:trace contextRef="#ctx0" brushRef="#br0" timeOffset="-181709.26">24934 10033 0,'21'0'0,"-42"0"0,42-21 15,-21 0-15,22 21 0,-22-21 16,0 42 15,0 0-31,-22-21 0,1 21 16,21 0-16,0 0 0,-21 1 0,0 20 15,0-21-15,21 0 0,0 0 16,-21 1-16,21-1 0,0 0 0,-22 0 16,22 0-16,0 0 0,22-21 15,-1 0-15,0 0 16,0 0-16,0 0 0,0 0 16,1-21-16,-1 0 0,0 0 15,0 0-15,-21 0 16,0-1-16,21 1 0,0-21 0,-21 21 15,0 0-15,0-1 0,0 1 16,22 0-16,-22 0 0,0 0 0,0 0 16,21 21 31,0 0-32</inkml:trace>
  <inkml:trace contextRef="#ctx0" brushRef="#br0" timeOffset="-181397.41">25463 9716 0,'0'0'0,"0"-22"0,0 1 0,0 0 16,0 0-16,-21 42 31,21 0-16,0 0-15,0 1 0,-21 20 16,0-21-16,0 21 0,21-20 0,-21 20 16,-1-21-16,1 21 0,0 1 0,0-22 15,21 21-15,-21-21 0,0 22 0,-1-22 16,1 0-16,21 0 0,-21 0 0,21 1 16,-21-1-16,21 0 0,0 0 15,0 0 1,21-21-1,0 0-15,0-21 0,1 0 16,-1 0-16,0 0 0,0-1 16</inkml:trace>
  <inkml:trace contextRef="#ctx0" brushRef="#br0" timeOffset="-181216.99">25146 10012 0,'0'0'0,"-21"0"0,0 0 0,-1 0 0,1 0 15,42 0 17,1 0-32,-1 0 0,21 0 0,-21 0 15,0 0-15,22-21 0,-22 21 16,0 0-16,0 0 0,0 0 0,1 0 16,-1-21-16,0 21 0,0-22 0</inkml:trace>
  <inkml:trace contextRef="#ctx0" brushRef="#br0" timeOffset="-180752.26">25633 10118 0,'0'-21'15,"21"-1"-15,-21 1 16,21 0-16,-21 0 0,21 21 16,-21-21-16,0 0 15,0 42 16,0 0-31,-21 0 0,21 21 0,0 1 16,-21-22-16,0 21 0,21 22 16,0-22-16,-21 22 0,-1-22 0,1 21 15,21-20-15,-21 20 0,0 1 0,0-22 16,21 22-16,-21-22 0,-1 21 0,1-20 16,21-1-16,-21 22 0,21-22 0,-21 0 15,21 1-15,0-22 0,-21 21 0,21-21 16,-21 0-16,21 1 0,0-1 0,0 0 15,0-42 17,0 0-32,0-1 0,0 1 15,0-21-15,0 21 0</inkml:trace>
  <inkml:trace contextRef="#ctx0" brushRef="#br0" timeOffset="-180477.42">25485 10372 0,'0'-43'0,"0"86"0,21-128 15,-21 43-15,0-1 0,0 22 0,21-21 16,0 21-16,0 0 0,0-1 16,1 1-16,-1 21 0,21-21 0,-21 21 15,22 0-15,-1 0 0,0 0 16,1 0-16,-1 21 0,-21-21 0,21 21 16,-20 1-16,-1-1 0,-21 0 15,0 0-15,0 0 0,-43 0 0,22 1 16,0-22-16,0 21 0,-21 0 15,20-21-15,1 21 0,0 0 0,-21-21 16,21 0-16,-1 21 0,1-21 16,0 0-16,21-21 31,21 0-31,0 21 0,1-21 16</inkml:trace>
  <inkml:trace contextRef="#ctx0" brushRef="#br0" timeOffset="-180056.35">26331 10033 0,'0'0'16,"0"-21"-16,21 21 0,-21-21 0,0 0 15,-21 21 1,0 0-16,0 0 16,0 0-16,0 0 0,-1 21 15,1 0-15,0 0 0,0 0 0,0 0 16,0 1-16,-1-1 0,22 0 0,0 0 15,0 0-15,0 0 16,0 1-16,22-22 31,-1 0-31,0 0 0,0 0 0,0 0 16,0-22-16,1 22 0,-1-21 16,0 21-16,0-21 0,-21 0 0,0 0 15,0 0-15,21-1 0,-21 1 16,0 0-16,0 0 0,0 0 15,0 42 17,0 0-32,0 0 15,0 0-15,0 1 0,0-1 16,0 0-16,0 0 0,0 0 0,0 0 16,21 1-16,-21-1 0,22-21 31,-1 0-16</inkml:trace>
  <inkml:trace contextRef="#ctx0" brushRef="#br0" timeOffset="-179676.57">26479 9970 0,'0'-43'15,"0"22"-15,22 21 31,-1 0-31,0 0 0,0 0 16,0 0-16,0 21 0,1 0 16,-22 1-16,21-22 0,-21 21 0,21 0 15,-21 0-15,0 0 0,0 0 0,0 1 16,0-1-16,0 0 0,-21 0 0,0 0 16,-1 0-16,1-21 15,21 22-15,-21-22 16,21-22-1,0 1 1,0 0-16,21 0 16,-21 0-16,21 0 0,1-1 0,-22 1 15,21 0-15,0 0 0,-21 0 0,21 0 16,0-1-16,-21 1 0,21 0 16,1 0-16,-1 21 15,0 0-15,0 0 0,0 0 16,-21 21-1,21 0-15</inkml:trace>
  <inkml:trace contextRef="#ctx0" brushRef="#br0" timeOffset="-179233.31">27009 10033 0,'0'0'0,"0"-21"15,0 0 1,0 0-16,0-1 15,-22 1-15,1 21 16,0 0-16,0 0 16,0 21-16,0 1 0,-1-1 15,22 0-15,-21-21 16,21 21-16,0 0 0,-21 0 0,0 1 16,21-1-16,0 0 15,0 0 1,21-21-1,0 0-15,0 0 0,1 0 16,-22-21-16,21 21 0,0-21 16,-21 0-16,21 21 0,0-22 15,-21 1-15,0 0 0,0 0 16,0 0-16,0 0 0,0-1 16,0 44-1,0-1 1,0 0-16,0 0 0,-21 0 15,21 0-15,0 1 16,-21-1-16,21 0 0,0 0 16,21-21 15,0 0-31,0 0 0</inkml:trace>
  <inkml:trace contextRef="#ctx0" brushRef="#br0" timeOffset="-178588.57">27178 9991 0,'0'0'16,"0"-21"0,-21 42 15,21 0-15,0 0-16,0 0 0,-21 0 15,21 1-15,-22-22 0,22 21 16,-21-21-16,21 21 0,-21 0 15,0-21 1,21-21 31,0 0-47,0 0 0,21-1 16,-21 1-16,21 0 0,0 0 15,1 0-15,-1 0 16,-21-1-16,21 22 0,0 0 15,0-21-15,0 21 0,1 0 16,-22 21-16,0 1 16,0-1-16,0 0 0,0 0 15,0 0-15,0 0 0,0 1 16,-22-22-16,22 21 16,-21-21-16,21 21 15,0-42 16,0 0-15,0-1 0,21 1-16,1 0 0,-1 0 15,0 0-15,0 0 0,0-1 16,0 22-16,1 0 0,-1 0 16,0 0-16,-21 22 15,0-1 1,0 0-16,0 0 0,0 0 15,0 0-15,-21 1 0,0-22 16,21 21-16,0 0 0,-22-21 16,1 0-16,42-21 62</inkml:trace>
  <inkml:trace contextRef="#ctx0" brushRef="#br0" timeOffset="-178252.76">27411 10033 0,'21'0'31,"0"0"-31,0 0 16,0 0 0,1 0-16,-22-21 15,21 21-15,-21-21 0,0 0 16,0-1-1,-21 22 17,-1 0-32,22 22 15,-21-1-15,0 0 0,21 0 16,-21 0-16,21 0 0,0 1 16,0-1-16,0 0 0,0 0 15,21-21 16,0 0-15,-21-21-16,21 21 0,1-21 16,-22 0-16,21 21 0,-21-22 15,21 1-15,-21 0 0</inkml:trace>
  <inkml:trace contextRef="#ctx0" brushRef="#br0" timeOffset="-177996.88">27707 9652 0,'0'-42'16,"0"63"0,0 0-16,0 0 15,-21 0-15,21 1 0,-21 20 16,21-21-16,0 21 0,-21-20 0,-1-1 16,22 21-16,-21-21 0,21 0 0,0 22 15,-21-22-15,21 0 0,-21 0 0,21 0 16,0 1-16,0-1 0,-21 0 15,21 0-15,-21 0 0,21 0 16,21-21 15,0 0-31</inkml:trace>
  <inkml:trace contextRef="#ctx0" brushRef="#br0" timeOffset="-177424.77">27686 10033 0,'0'0'0,"0"21"47,21-21 0,-21-21-31,-21 42 46,21 0-62,0 1 16,-21-1-16,21 0 16,0 0 15,21-21 0,-21-21-31,21 21 0,0 0 16,-21-21-16,21 21 0,-21-21 15,22 21-15,-1 0 16,-21-22-16,0 1 0,21 21 16,-21 21-1,0 1 1,0-1-16,-21 0 15,21 0-15,0 0 16,0 0 0,0-42 46,0 0-46,0 0-16,0 0 15</inkml:trace>
  <inkml:trace contextRef="#ctx0" brushRef="#br0" timeOffset="-177188.9">27601 9927 0,'0'-21'0,"0"42"0,-21-63 0,21 21 16,0 0-1,0-1-15,21 22 0,0-21 16,1 21-16,-1 0 16,0 0-16,0 0 0,0 0 0,0 0 15,1 0 1</inkml:trace>
  <inkml:trace contextRef="#ctx0" brushRef="#br0" timeOffset="-162396.39">1651 11621 0,'0'-22'0,"-21"22"47,42 0 15,0 0-62,0 0 16,0 0-16,1 0 0,-1 0 16,0 0-16,0 0 0,0 0 0,0-21 15,1 21-15,-1 0 0,0-21 16,0 21-16,0-21 0,0 0 0,1 21 16,-22-21-16,0-1 0,0 1 15,0 0 1,-22 21-1,1 0-15,0 0 16,0 0-16,0 0 0,0 0 16,-22 21-16,22-21 0,-21 21 0,21 1 15,-1-1-15,-20 0 0,21 21 16,0-21-16,0 1 0,-22-1 0,43 0 16,-21 21-16,21-21 0,0 1 15,0-1-15,0 0 0,0 0 16,21-21-16,0 0 0,1 21 15,-1-21-15,0 0 0,21 0 0,-21 0 16,22 0-16,-22 0 0,0 0 0,0 0 16,0 0-16,1 0 15,-1 0-15,-21-21 0,-21 21 32,-22 0-17,22 0-15,-21 0 0,-1 0 0,22 21 16,-21-21-16,0 21 0,-1-21 15,1 22-15,21-1 0,-22 0 0,22 0 16,0 0-16,0 0 0,0 22 16,21-22-16,0 0 0,0 0 0,0 0 15,0 1-15,21-1 16,0-21-16,0 21 0,0-21 16,1 21-16,-1-21 0,0 0 0,0 0 15,0 0-15,0 0 0,1 0 16,20 0-16,-21 0 0,0 0 0,0 0 15,1-21-15,-1 0 0,0 21 16,0-21-16,0-1 0,0 22 0,1-21 16,-1 0-16</inkml:trace>
  <inkml:trace contextRef="#ctx0" brushRef="#br0" timeOffset="-162136.53">2011 11853 0,'0'0'0,"0"-21"0,21 21 47,-21 21-47,21-21 16,-21 22-16,0-1 0,21 0 0,0-21 15,-21 21-15,22 0 0,-22 0 16,0 1-16,21-1 0,-21 0 0,21 0 16,-21 0-16,0 0 15,0 1-15,21-1 0,-21 0 16,0 0-16,21-21 31,-21-21-31,0 0 16,21 0-16,1-1 0</inkml:trace>
  <inkml:trace contextRef="#ctx0" brushRef="#br0" timeOffset="-161884.68">2392 11811 0,'0'-21'15,"-21"21"-15,-1 0 16,1 0-16,0 0 0,0 0 16,0 21-16,0-21 0,-1 21 0,-20 0 15,21 1-15,0-1 0,0 0 0,-1 0 16,1 21-16,0-20 0,0-1 16,0 21-16,0-21 0,21 22 0,-22-22 15,1 0-15,21 0 0,-21 0 16,21 0-16,0 1 0,0-1 15,21-21 1,0 0-16,1 0 16,20-21-16,-21-1 0,0 1 0,22 21 15</inkml:trace>
  <inkml:trace contextRef="#ctx0" brushRef="#br0" timeOffset="-161620.83">2646 11917 0,'0'0'0,"0"-21"0,0 0 15,0-1-15,0 1 16,-21 21 15,-1 0-31,1 21 0,21 1 0,-21-1 16,0 0-16,21 0 0,-21 0 16,21 22-16,0-22 0,0 0 15,0 0-15,-21 0 0,21 0 0,0 1 16,0-1-16,0 0 15,0 0-15,21-21 0,0 0 16,0 0-16,0 0 0,0 0 0,1 0 16,-1 0-16,0 0 0,21-21 15,-21 0-15,1 21 0,-1-21 16</inkml:trace>
  <inkml:trace contextRef="#ctx0" brushRef="#br0" timeOffset="-160955.21">2836 11980 0,'-21'0'16,"0"0"-16,21 22 16,21-22-1,0 0-15,0 0 16,1 0-16,-1 0 0,0 0 16,0 0-16,0-22 0,0 22 15,22-21-15,-22 21 0,0-21 0,0 0 16,0 0-16,1 21 0,-22-21 15,0-1-15,0 1 0,0 0 16,-22 21 0,1 0-16,0 0 15,0 0-15,0 0 0,0 0 0,-1 21 16,1 0-16,0 1 0,21-1 16,-21 0-16,21 0 0,0 21 15,0-20-15,0-1 0,-21 0 0,21 21 16,0-21-16,0 1 0,0-1 0,0 0 15,0 0 1,21 0-16,0-21 0,0 0 0,0 0 16,1 0-16,20 0 0,-21 0 0,21 0 15,-20-21-15,20 0 0,0 0 16,-21 21-16,22-21 0,-22-1 0,21 1 16,-21 0-16,1 0 0,-1 0 0,-21 0 15,0-1-15,21 1 0,-21 0 16,0 0-16,0 0 15,0 42 17,0 0-17,0 0-15,0 22 0,0-22 16,-21 0-16,21 21 0,0-21 0,0 22 16,-21-1-16,-1 0 0,22 1 15,-21-1-15,21 0 0,0 22 0,-21-22 16,21 22-16,-21-22 0,21 22 0,-21-1 15,21 1-15,0-1 0,0 1 0,-21-22 16,21 0-16,-22 22 0,22-43 16,0 21-16,-21 1 0,21-22 0,0 0 15,0 0-15,0 0 0,0-42 47,21 0-47,1 0 0</inkml:trace>
  <inkml:trace contextRef="#ctx0" brushRef="#br0" timeOffset="-160645.37">3429 12277 0,'0'0'0,"-21"-43"0,21 22 0,-21 0 16,21 0-16,0 0 0,0-22 0,0 22 15,0 0-15,0 0 0,21 0 16,0 0-16,21 21 0,-21-22 15,1 22-15,20 0 0,-21 0 16,21 0-16,-20 0 0,20 0 0,-21 22 16,0-22-16,0 21 0,1 0 0,-22 21 15,0-21-15,0 1 0,0 20 16,0-21-16,-22 21 0,1-20 0,0-1 16,-21 0-16,21 21 0,-1-21 0,1 1 15,-21-22-15,21 21 0,0 0 0,-1-21 16,1 0-16,21-21 31,0 0-31,0-1 16</inkml:trace>
  <inkml:trace contextRef="#ctx0" brushRef="#br0" timeOffset="-159433.08">3979 12192 0,'0'-21'15,"0"0"1,21 21-16,1-21 16,-1 21-16,-21-22 0,21 1 0,0 0 15,0 0-15,0 0 0,1-22 0,-1 22 16,0-21-16,0 21 0,-21-22 15,21 1-15,0 21 0,-21-21 0,22-1 16,-22 22-16,0-21 0,0 21 16,0-22-16,0 22 0,0 0 15,0 0-15,0 0 0,0-1 0,-22 1 16,1 21-16,0 0 16,21 21-16,0 1 0,0-1 15,-21 21-15,21-21 0,0 22 0,-21-22 16,21 21-16,0 0 0,0 1 0,0-1 15,-21 0-15,21 1 0,-22-1 0,22 0 16,0 1-16,0-22 0,0 21 16,0-21-16,0 1 0,0-1 0,22 0 15,-1-21-15,0 0 16,0 0-16,0 0 16,0 0-16,22-21 0,-22 0 0,0-1 15,0 22-15,22-21 0,-22-21 0,0 21 16,21 0-16,-21-1 0,1 1 0,-1 0 15,-21 0-15,21 0 0,0 0 16,-21 42 15,0 0-15,-21 0-16,21 0 16,0 0-16,0 1 0,0-1 0,0 0 15,0 0-15,0 0 0,0 0 16,21-21-16,0 22 15,0-22-15,1 0 0,-1 0 16,0 0-16,0 0 0,0 0 0,0 0 16,1 0-16,-1-22 0,0 22 0,0-21 15,0 0-15,0 21 0,-21-21 16,0 0-16,22 0 0,-22-1 0,0 1 16,0 0-16,0 0 0,0 0 15,0 0-15,0 42 47,0 0-47,0 0 0,0 0 16,0 0-16,0 1 0,0-1 15,0 0-15,0 0 0,-22 0 16,22 0-16,0 1 0,0-1 16,-21-21-16,21 21 15,0-42 1,0 0-1,0-1-15,0 1 0,21 0 16,-21 0-16,22 0 0,-1 0 0,-21-1 16,21 1-16,0 0 15,0 0-15,0 0 0,1 0 0,-1 21 16,0-22-16,0 22 0,21 0 0,-20 0 16,-1 0-16,0 0 0,0 0 15,-21 22-15,0-1 0,0 0 16,21 0-16,-21 0 0,0 0 0,0 1 15,0-1-15,0 0 0,0 0 16,0 0-16,0 0 0,-21-21 0,21 22 16,0-1-16,0 0 15,0 0-15,-21-21 0,21 21 16,0 0 0,21-21 15,0-21-16</inkml:trace>
  <inkml:trace contextRef="#ctx0" brushRef="#br0" timeOffset="-158776.93">5736 12023 0,'0'0'0,"0"-21"15,0-1 1,0 1-16,0 0 0,0 0 15,-21 21-15,0 0 0,0-21 16,-1 21-16,1 0 16,0 0-16,0 0 0,0 0 15,0 21-15,-1-21 0,1 21 0,0 0 16,0 0-16,0 1 0,0-1 0,-1 0 16,1 0-16,21 0 0,0 0 0,0 1 15,0-1-15,0 0 16,21-21-16,1 0 0,-1 0 15,0 0-15,0 0 0,0 0 0,0 0 16,22 0-16,-22-21 0,0 21 0,0-21 16,0 21-16,1-22 0,-1 1 15,0 21-15,-21-21 0,0 0 16,0 0-16,21 21 0,-21-21 0,0-1 16,0 1-16,0 42 46,0 1-46,0-1 16,0 21-16,0-21 0,0 0 16,0 1-16,0 20 0,0-21 0,0 21 15,0-20-15,0 20 0,0 0 16,0 1-16,0-1 0,0 0 0,0 1 16,0-1-16,0 21 0,0-20 0,0 20 15,0 1-15,0-22 0,0 22 16,0-1-16,21 1 0,-21-22 0,0 21 15,0-20-15,0-22 0,0 21 0,0-21 16,0 22-16,0-22 0,-21-21 16,21 21-16,-21 0 0,0-21 0,0 0 15,-1 0-15,1 0 0,0-21 16,0 0 0,21 0-16,0 0 0,0-1 0,0 1 15,0 0-15,0 0 0,0 0 0,0-22 16,0 22-16,0-21 15,0 21-15,0-22 0,0 22 0,0-21 16,0 21-16,0-22 0,0 1 0,0 0 16</inkml:trace>
  <inkml:trace contextRef="#ctx0" brushRef="#br0" timeOffset="-158545.08">5524 11557 0,'0'0'0,"-21"-21"16,0 0-16,0 21 15,21-21-15,0 42 47,0 0-47,-21-21 31,0 21-31,-1-21 0,1 0 0</inkml:trace>
  <inkml:trace contextRef="#ctx0" brushRef="#br0" timeOffset="-158316.2">4318 11726 0,'-21'0'15,"42"0"-15,-63 0 0,20 22 0,1-22 16,42 0 0,1 0-1,-1 0-15,21-22 0,0 22 0,-20-21 16,41 0-16,-21 21 0,1-21 16,-1 0-16,22 21 0,-22-21 0,0 21 15,1-22-15,-1 22 0,0-21 16,-21 0-16,22 21 0</inkml:trace>
  <inkml:trace contextRef="#ctx0" brushRef="#br0" timeOffset="-157858.45">7514 11599 0,'0'0'16,"0"-63"0,0 42-16,0 42 15,0 0 1,-21-21-16,21 42 0,0-20 0,0 20 16,0-21-16,-21 21 0,21 1 0,0-1 15,0 0-15,-21 22 16,-1-22-16,1 1 0,0-1 0,21 21 15,-21-41-15,0 20 0,0 0 0,21-21 16,0 22-16,-22-22 0,22 0 0,0 0 16,0-42 15,0 0-31</inkml:trace>
  <inkml:trace contextRef="#ctx0" brushRef="#br0" timeOffset="-157248.8">7006 11980 0,'0'0'0,"-21"0"16,42 0 15,0-21-31,22 21 0,-1-21 16,0 0-16,1 21 0,-1-21 0,21 0 15,-20-1-15,20 1 0,-20 0 16,-1 0-16,0 0 0,1 0 0,-1-1 15,0 1-15,-21 0 0,1 0 0,-1 0 16,-21 0-16,0-1 0,0 1 16,0 0-16,0 0 15,0 42 17,0 0-32,0 0 0,0 1 0,0-1 15,0 21-15,-21-21 0,21 22 16,0-1-16,-22-21 0,22 21 0,-21 1 15,21-1-15,-21-21 0,0 22 0,21-1 16,-21 0-16,0-21 0,-1 1 0,22 20 16,-21-21-16,0 0 0,21 0 0,-21 1 15,21-1-15,0-42 32,0-1-32,0 1 15,0-21-15,21 21 0,-21 0 16,21-22-16,0 1 0,1 21 15,-1-22-15,21 22 0,-21-21 16,22 21-16,-22 0 0,21 21 0,-21 0 16,22 0-16,-22 0 0,0 0 0,0 21 15,0 0-15,-21 0 0,21 0 0,-21 0 16,0 22-16,0-22 0,0 0 16,0 21-16,-21-20 0,0 20 0,0-21 15,21 0-15,-21 0 0,0 1 16,21-1-16,-22 0 0,22 0 15,22-42 17,-22 0-32,21 0 0,0-1 15,0 1-15,0 0 0,0 0 0</inkml:trace>
  <inkml:trace contextRef="#ctx0" brushRef="#br0" timeOffset="-156907">8107 12023 0,'21'0'0,"-21"21"0,21-21 0,0 0 16,0 0-16,1 0 16,-1 0-16,0 0 0,0 0 0,21 0 15,-20-21-15,-1 21 0,0-21 16,0 21-16,0-22 0,0 1 0,1 0 16,-22 0-16,0 0 15,0 0-15,0-1 0,0 1 16,-22 0-16,1 21 0,0 0 15,0 0-15,0 0 0,-22 0 16,22 0-16,0 21 0,0 0 0,0-21 16,21 43-16,-21-22 0,21 0 0,-22 21 15,22-20-15,0-1 0,0 21 16,0-21-16,0 0 0,0 22 0,0-22 0,0 0 16,0 0-16,22-21 15,-1 21-15,-21 1 0,21-22 0,0 0 16,21 0-16,-20 0 0,-1 0 0,21 0 15,0 0-15,1 0 0,-1-22 0,22 1 16,20 0-16,-20 0 0</inkml:trace>
  <inkml:trace contextRef="#ctx0" brushRef="#br0" timeOffset="-155507.45">9927 11663 0,'-21'0'15,"21"-21"1,0 0 0,21-1-16,0 1 15,0 21-15,1-21 0,-22 0 16,21 0-16,0-22 0,0 22 0,0 0 16,-21 0-16,21-21 0,-21 20 0,22 1 15,-22-21-15,0 21 0,0 0 0,0-1 16,0 1-16,-22 21 15,1 21 1,0 22-16,21-22 0,0 21 16,0 1-16,-21-1 0,21 0 0,0 22 15,-21-22-15,21 0 0,0 22 16,-21-22-16,21 1 0,0-1 0,0 0 16,0 1-16,-22-1 0,22 0 0,-21 1 15,21-1-15,-21-21 0,21 21 16,-21-20-16,21-1 0,-21 0 0,0-21 15,21 21-15,-22-21 0,1 0 16,0 0-16,0 0 0,0 0 0,0 0 16,-1-21-16,1 21 0,0-21 0,0 0 15,0-1-15,0 1 0,-1-21 0,22 21 16,-21-22-16,0 22 0,21 0 0,-21-21 16,21 21-16,0-1 15,0 1-15,0 42 31,0 1-31,21 20 0,0-21 0,-21 0 16,21 0-16,-21 22 0,22-22 16,-22 0-16,21 0 0,0 0 15,0 1-15,0-1 0,0 0 0,1-21 16,-1 0-16,0 21 0,0-21 0,0 0 16,22 0-16,-1 0 0,-21 0 0,21-21 15,1 21-15,-1-21 0,0 0 16,1-1-16,-22 1 0,21 0 0,-21 0 15,22 0-15,-22 0 0,0-1 16,0-20-16,0 21 0,-21 0 0,22 0 16,-44 42 15,22 0-15,-21 0-16,0 21 0,21-20 0,-21-1 15,0 0-15,0 21 0,21-21 0,-22 1 16,1-1-16,21 0 0,-21 0 0,21 0 15,21-42 17,0 21-17,1-21-15,-1 0 0,-21 0 0,21-1 16,0 1-16,0 0 0,0 0 0,1 0 16,-1 0-16,-21-1 0,21 1 15,-21 0-15,21 21 0,0 0 31,-21 21-31,0 0 0,0 1 16,0-1-16,0 0 0,0 0 16,0 0-16,0 0 0,0 1 0,0-1 15,21-21-15,-21 21 0,0 0 16,22-21-16,-1 0 0,0 0 16,0 0-16,0 0 0,0 0 0,1 0 15,-1 0-15,0 0 0,0-21 0,0 0 16,22 0-16,-22 21 0,0-22 15,0 1-15,0 0 0,0 0 16,1 0-16,-22 0 0,0-22 0,21 22 16,-21 0-16,21 0 0,-21 0 15,0-1-15,0 44 32,0-1-32,-21 0 15,0 21-15,21-21 0,0 22 16,-22-22-16,1 21 0,0 1 0,0-1 15,21 0-15,-21 22 0,0-1 0,-1-20 16,1 20-16,0 1 0,0 20 16,0-20-16,0 20 0,-1-20 0,1 21 15,0-22-15,0 22 0,-21-22 0,20 1 16,1-1-16,-21 1 0,21-1 0,-22-20 16,22-1-16,-21-21 0,21 0 0,0 0 15,21 1-15,-22-22 16,22-22-1,0 1-15,22 0 0,-22 0 0,21 0 16,0-22-16,0 22 0,0-21 0,22 0 16,-22-1-16,0 1 0,0 0 0,21-1 15</inkml:trace>
  <inkml:trace contextRef="#ctx0" brushRef="#br0" timeOffset="-154523.5">10710 12425 0,'0'0'0,"0"-64"0,0 22 0,0 0 16,0-1-16,0 1 0,0 0 15,0-1-15,21 22 0,-21-21 0,22 21 16,-1 0-16,-21-1 0,21 1 0,0 0 16,0 21-16,0 0 0,22-21 0,-22 21 15,0 0-15,0 0 0,0 0 0,1 0 16,-1 21-16,-21 0 0,0 0 16,0 1-16,0-1 0,0 0 15,-21 0-15,-1 21 0,1-20 0,0-1 16,-21-21-16,21 21 0,-22 0 0,22 0 15,0 0-15,0-21 0,0 22 16,-1-22-16,1 0 0,42 0 31,1 0-15,-1 0-16,0 0 0,0 0 0,0 0 16,22 0-16,-22-22 0,21 22 0,-21-21 15,22 21-15,-22-21 0,21 0 0,-21 21 16,22-21-16,-22 0 0,0 21 15,0-22-15,0 1 0,0 0 0,1 0 16,-22 0-16,0 0 0,21-1 0,-21 1 16,0 0-16,0 0 0,0 42 31,0 0-15,0 0-16,0 1 0,0-1 15,0 0-15,-21 0 0,21 21 0,0-20 16,-22-1-16,22 0 0,0 0 0,0 0 15,0 0-15,0 1 0,22-22 16,-1 0-16,0 0 16,0 0-16,0 0 0,0 0 15,1-22-15,-1 1 0,0 21 16,0-21-16,0 0 0,0 0 0,1 0 16,-1-1-16,0 1 0,-21 0 0,21 0 15,0 0-15,-21 0 0,21-1 16,-21 1-16,0 42 31,0 1-31,0-1 16,0 0-16,-21 21 0,21-21 15,-21 1-15,21-1 0,0 0 0,0 0 16,0 0-16,0 0 0,0 1 16,0-1-16,21-21 15,0 0-15,1 0 16,-1 0-16,0 0 0,0-21 15,0-1-15,0 22 0,1-21 16,-1 0-16,0 0 0,0 0 0,0 0 16,0-22-16,1 22 0,-1 0 0,-21-21 15,21-1-15,0 22 0,0-21 0,-21 21 16,0-22-16,21 1 0,-21 21 0,22 0 16,-22-1-16,0 1 0,0 0 0,0 0 15,0 42 16,-22 0-31,22 0 0,-21 1 0,0-1 16,21 0-16,-21 21 0,0-21 16,21 22-16,-21-22 0,-1 21 0,22 1 0,-21-22 15,21 21-15,-21-21 0,21 22 16,-21-22-16,21 0 0,0 0 0,0 0 16,0 0-16,0 1 0,21-22 31,0 0-31,0 0 0,1 0 0,-1 0 15,0-22-15,-21 1 16,21 0-16,0 0 0,-21 0 16</inkml:trace>
  <inkml:trace contextRef="#ctx0" brushRef="#br0" timeOffset="-154340.6">11790 11959 0,'-21'0'0,"42"0"0,-64 0 0,22 0 16,42 0 15,1 0-31,-1 0 0,21 0 16,-21 0-16,0 0 0,1 0 0,20 0 15,-21 0-15,0 0 0,0 0 0,1 0 16,-22-21-16,21 21 0,-21-21 0,21 21 16,-21-21-16,21 21 0,-21-21 0</inkml:trace>
  <inkml:trace contextRef="#ctx0" brushRef="#br0" timeOffset="-152476.52">13123 12086 0,'-21'21'0,"42"-42"0,-63 42 0,21-21 16,0 22-16,21-1 16,21-21-1,0 0-15,0 0 16,0-21-16,0 21 16,-21-22-16,22 22 0,-1-21 0,0 0 15,0 0-15,0 0 16,0-22-16,1 22 0,-22 0 0,21 0 15,0-21-15,0 20 0,-21-20 0,21 21 16,-21-21-16,21 20 0,-21 1 0,0 0 16,0 0-16,0 0 0,0 0 15,-21 42 17,21 0-32,-21 0 0,0 0 15,0 22-15,21-1 0,-21 0 0,-1 1 16,1-1-16,0 21 0,0-20 15,0 20-15,-22 1 0,22-1 0,0 1 16,0-22-16,0 22 0,0-1 0,-1 1 16,1-1-16,0 1 0,21-1 0,-21 1 15,21-1-15,-21 1 0,0-22 16,21 21-16,0-20 0,0-1 0,0 0 16,0-20-16,0 20 0,0-21 0,0 0 15,0 0-15,21-21 16,0 0-16,0 0 15,0 0-15,0 0 0,1-21 0,-1 0 16,0 0-16,21 0 0,-21 0 0,1-22 16,-1 22-16,0-21 0,0-1 15,0 1-15,-21 0 0,21-1 16,-21-20-16,22 21 0,-22-22 0,0 1 16,0 20-16,0 1 0,0-22 0,0 22 15,-22 21-15,1-21 0,0 20 0,0 1 16,21 0-16,-21 0 0,0 21 0,-1-21 15,1 21-15,42 0 32,1 0-17,-1 0-15,21-21 0,-21 21 0,22 0 16,-1-22-16,0 1 0,1 21 0,-1-21 16,0 0-16,1 0 0,-1 21 0,-21-21 15,21-1-15,-20 1 0,-1-21 0,0 21 16,-21 0-16,0-1 0,0 1 15,0 0-15,0 0 0,0 42 32,0 0-17,-21 22-15,21-22 0,0 0 16,0 21-16,0-21 0,0 1 0,0 20 16,0-21-16,0 0 0,0 22 15,0-22-15,0 0 0,0 0 16,21 0-16,0 0 0,0-21 15,0 0-15,1 0 0,-1 0 16,0 0-16,21 0 0,-21-21 16,1 0-16,-1 0 0,0 0 0,0 0 15,0-1-15,-21 1 0,21 0 0,1-21 16,-1 21-16,-21-1 0,0 1 16,0 0-16,0 0 0,21 0 0,-21 0 15,0 42 1,0 0-1,0 0-15,-21 0 0,21 0 16,0 1-16,0-1 0,0 0 0,0 0 16,-21 0-16,21 0 0,0 1 15,0-1-15,0 0 0,0 0 16,0 0-16,21-21 16,0 0-16,0 0 15,0-21-15,0 21 0,-21-21 16,22 0-16,-1 0 0,-21-1 0,21 1 15,-21 0-15,0 0 0,0 0 16,0 0-16,0-1 0,0 1 0,0 0 16,0 0-16,-21 0 0,0 21 0,-1-21 15,1 21-15,0 0 16,0 0-16,42 0 31,0 0-31,0 0 16,1 0-16,-1 0 15,0 0-15,0 0 0,21 0 0,-20 0 16,-1 0-16,0 0 0,0 0 0,0 0 16,0 0-16,1 21 0,-1-21 0,0 21 15,-21 0-15,0 0 0,0 0 16,0 1-16,0-1 16,0 0-16,0 0 0,0 0 15,0 0-15,0 1 16,0-1-16,-21 0 0,0-21 15,21 21-15,0-42 32,0 0-17,0 0-15,0-1 16,0 1-16,21 0 0,0-21 16,-21 21-16,21-22 0,0 22 15,0-21-15,1 21 0,-1-22 0,0 22 16,0 0-16,0 21 0,0-21 0,1 21 15,-1 0-15,0 0 0,0 21 16,-21 0-16,21-21 0,-21 21 16,0 22-16,0-22 0,0 0 15,0 0-15,0 0 0,0 0 0,0 1 16,0-1-16,0 0 0,-21 0 0,0 0 16,21 0-16,0 1 0,-21-22 15,0 0-15,21-22 31,0 1-31,0 0 16,21 0-16,0 0 0,0 0 0,0-22 16,0 22-16,1-21 0,-1-1 15,0 22-15,21-21 0,-21 21 0,22 0 16,-22-1-16,21 1 0,-21 21 16,43 0-16,-43 21 0,-21 1 15,0 20-15,0-21 0,0 21 16,0-20-16,0 20 0,0-21 15,-21 21-15,21-20 0,-21 20 0,0-21 16,-1 0-16,22 0 0,-21 1 0,21-1 16,-21 0-16,0 0 0,0 0 15,0-21 1,-1 0-16,1 0 0,0 0 16</inkml:trace>
  <inkml:trace contextRef="#ctx0" brushRef="#br0" timeOffset="-151960.65">7705 12891 0,'0'0'0,"0"-22"0,0 1 0,0 0 16,0 0-16,-22 0 0,22 0 15,-21-1-15,0 44 32,21-1-17,0 0-15,0 21 0,0 1 0,-21-1 16,21 21-16,0-20 0,0 20 0,-21-20 15,0-1-15,-1 21 0,1-20 0,0-1 16,0 0-16,21 1 0,-21-1 0,0 0 16,-1-20-16,22-1 0,0 0 15,-21 0-15,21 0 0,-21-42 32,21 0-32,0 0 0,0 0 15</inkml:trace>
  <inkml:trace contextRef="#ctx0" brushRef="#br0" timeOffset="-151372.99">7133 13187 0,'0'0'0,"-21"0"0,42 0 31,21 0-31,-20 0 0,20 21 16,0-21-16,22 0 0,-22 0 15,22 0-15,-1 0 0,22-21 0,-22 21 16,1-21-16,-1 0 0,1 21 15,-22-22-15,22 1 0,-22 0 0,0 0 0,1 0 16,-22 0-16,0-1 0,0 1 16,-21-21-16,0 21 0,0 0 15,0-22-15,0 22 0,0 0 0,0 0 16,-21 0-16,0-1 0,0 22 16,21 22-1,-22-1-15,22 21 0,0-21 16,0 22-16,0-1 0,0-21 0,0 21 15,0 1-15,0-1 0,0 0 0,0 1 16,-21-1-16,0 0 0,21 1 0,-21-22 16,0 21-16,0 1 0,21-22 15,-22 0-15,22 21 0,-21-21 16,21 1-16,0-1 16,0-42-1,0-1-15,0 1 0,0 0 16,21 0-16,1 0 0,-22 0 15,21-1-15,0 1 0,0 0 0,0-21 16,0 21-16,1-1 0,-1 1 0,0 21 16,0-21-16,0 21 0,0 0 0,1 0 15,-1 0-15,-21 21 0,21 0 16,-21 1-16,0-1 0,0 0 16,0 0-16,0 21 0,0-20 0,0-1 15,0 0-15,-21 0 0,21 0 0,-21 0 16,21 1-16,0-1 0,0 0 15,0 0-15,0 0 16,0-42 15,21 0-31,0 0 0</inkml:trace>
  <inkml:trace contextRef="#ctx0" brushRef="#br0" timeOffset="-151032.18">8403 13420 0,'0'0'0,"21"0"16,0 0-16,1 0 0,-1 0 0,0 0 15,0 0-15,0 0 0,22 0 0,-22-21 16,21 21-16,-21-22 0,22 1 0,-1 0 16,-21 21-16,21-21 0,-20 0 0,-1 0 15,0-1-15,-21 1 0,0 0 16,0 0-16,0 0 0,-21 21 15,0 0-15,-1 0 0,1 0 16,0 21-16,-21 0 0,21 0 0,-1 0 16,1 1-16,0-1 0,0 0 0,0 21 15,21-21-15,-21 1 16,21 20-16,0-21 0,0 0 0,0 0 16,0 1-16,0-1 0,0 0 0,21 0 15,0-21-15,0 0 0,0 0 16,0 0-16,1 0 0,20 0 0,-21 0 15,21 0-15,1 0 0,-22 0 16,21-21-16,1 0 0</inkml:trace>
  <inkml:trace contextRef="#ctx0" brushRef="#br0" timeOffset="-150404.54">10266 12975 0,'0'-21'0,"0"42"0,0-63 0,0 21 0,0 0 15,0-1-15,0 1 0,-21 21 0,21-21 16,-22 21-16,1 0 16,0 0-16,0 0 0,0 21 0,21 0 15,-21 1-15,-1-1 0,1 21 0,21-21 16,-21 22-16,0-1 0,21 0 0,0 1 15,-21-1-15,0 0 0,21-21 16,0 22-16,0-22 0,0 21 0,0-21 16,0 1-16,21-1 0,0 0 0,0-21 15,21 0-15,-20 0 0,20 0 16,-21 0-16,21 0 0,1 0 0,-22-21 16,21 21-16,-21-21 0,22-1 15,-22 1-15,0 0 0,0 0 0,0 0 16,1 0-16,-22-22 0,0 22 0,0-21 15,0 21-15,0-22 0,0 22 0,-22-21 16,1-1-16,0 22 0,0-21 0,0 21 16,0 0-16,-1-1 0,-20 1 15,21 0-15,0 21 0,0 0 0,-1 0 16,1 0-16,21 21 0,-21 0 16,21 1-16,0-1 0,0 0 0,0 21 15,0-21-15,0 1 16,0 20-16,0-21 0,0 0 0,0 0 15,0 1-15,0-1 0,0 0 0,0 0 16,21 0-16,0-21 0,1 21 0</inkml:trace>
  <inkml:trace contextRef="#ctx0" brushRef="#br0" timeOffset="-150020.77">10562 13208 0,'0'0'16,"21"0"-16,-21-21 0,21 0 15,-21 0 1,22-1-16,-1 22 0,0 0 16,0-21-16,0 21 0,0 0 15,1 0-15,-1 0 0,0 0 16,0 21-16,0 1 0,0-1 0,1 0 16,-1 0-16,-21 0 0,0 0 0,0 1 15,0-1-15,0 0 0,0 0 0,0 0 16,-21 0-16,-1 1 0,1-1 0,0 0 15,0-21-15,0 0 16,0 0-16,21-21 16,0 0-16,0-1 15,0 1-15,0 0 0,21 0 16,0 0-16,-21 0 0,21-1 16,0 1-16,0-21 0,1 21 0,-1 0 15,0-1-15,0 1 0,0 0 16,0 0-16,1 21 0,-1 0 0,0 0 15,0 0-15,0 0 0,0 0 16,1 0-16,-1 21 16,0 0-16</inkml:trace>
  <inkml:trace contextRef="#ctx0" brushRef="#br0" timeOffset="-148864.42">11642 13314 0,'0'-21'0,"0"0"16,0-1-16,0 1 15,0 0-15,0 0 0,0 0 16,-22 21-16,1-21 0,21-1 0,-21 1 16,0 0-16,0 21 0,0 0 15,-1 0-15,1 0 0,0 0 16,0 21-16,0-21 0,0 21 15,-22 1-15,22-1 0,0 21 0,0-21 16,0 0-16,-1 22 0,1-22 0,21 0 16,-21 21-16,21-20 0,0-1 0,0 0 15,0 0-15,0 0 0,21-21 16,0 0-16,1 0 0,-1 0 16,0 0-16,0 0 0,21-21 0,-20 21 15,-1-21-15,21 0 0,-21 0 0,0-1 16,22 1-16,-22 0 0,0 0 0,0 0 15,22 0-15,-22-22 0,0 22 0,-21-21 16,21 21-16,-21-22 0,21 1 0,-21 21 16,0-22-16,0 1 15,0 21-15,0-21 0,0 20 0,0 1 16,0 0-16,-21 21 16,0 0-16,0 21 15,21 0-15,0 1 0,0-1 0,-21 21 16,21-21-16,-22 22 0,22-1 15,0 0-15,0-21 0,0 22 0,0-1 16,-21-21-16,21 22 0,0-22 0,0 21 16,0-21-16,0 0 0,0 22 0,0-22 15,0 0-15,0 0 0,21 0 16,1-21-16,-1 0 0,0 0 16,0 0-16,0 0 0,22 0 15,-22 0-15,21 0 0,-21 0 0,0-21 16,22 0-16,-22 0 0,0 21 0,0-21 15,0 0-15,1-1 0,-1 1 0,0-21 16,0 21-16,-21 0 0,0-1 0,0 1 16,21 0-16,-21 0 0,0 0 15,0 0-15,-21 21 16,0 21 0,21 0-16,-21 0 0,21 0 15,-21 0-15,-1 1 0,22-1 0,0 0 16,-21 0-1,21 0-15,0 0 0,0 1 0,0-1 16,0 0-16,0 0 0,21-21 16,1 0-1,-1 0-15,0 0 0,0 0 0,0 0 16,0 0-16,1 0 0,-1 0 0,21-21 16,-21 21-16,0-21 0,1 0 15,-1 21-15,0-22 0,0 1 0,0 0 16,0 0-16,-21 0 0,0 0 0,22-1 15,-22 1-15,0 0 0,0 0 0,0 0 16,-22 21 15,22 21-31,-21 0 16,21 0-16,21-21 31,1 0-15,-1 0-16,0 0 0,0-21 15,-21 0-15,21 21 0,0-21 16,1 0-16,-1-1 0,0 22 16,-21-21-16,0 42 31,0 1-31,0-1 16,0 0-16,-21 0 0,0 0 15,21 0-15,-22 1 0,22-1 16,0 0-16,0 0 0,0 0 0,0 0 15,0 1 1,22-22-16,-1 0 0,0 0 0,0 0 16,0 0-16,0 0 0,1 0 0,-1-22 15,0 22-15,21-21 0,-21 0 0,1 0 16,20 0-16</inkml:trace>
  <inkml:trace contextRef="#ctx0" brushRef="#br0" timeOffset="-141016.56">5524 11070 0,'0'0'0,"-21"0"16,-21 0-16,21 0 0,0 0 0,-1 0 15,1 0-15,0 0 0,0 0 0,0 0 16,0 0-16,-1 0 0,1 0 0,0 21 16,0-21-16,0 0 0,21 22 15,-21-22-15,-1 0 0,1 0 16,21 21-16,-21-21 15,21 21 1,21 0 0,0-21-16,1 0 15,-1 0-15,21 0 0,0 0 16,22 0-16,-1 0 0,1 0 0,21 0 16,-1 0-16,1 0 0,21 0 0,-22 0 15,22 0-15,0 0 0,21-21 16,-21 21-16,21-21 0,0 21 0,21-21 15,-21 21-15,-21 0 0,21 0 0,-21-22 16,0 22-16,-1 0 0,1 0 0,0 0 16,-21 0-16,-22 0 0,1 0 15,-1 0-15,-20 0 0,-1 0 0,0 0 16,-21 0-16,1 0 0,-22 22 31,-22-22-15,1 0-16,0 0 15,0 0-15,0 0 0,-22 0 0,22 0 16,-21 0-16,0 0 0,-22 0 16,22 0-16,-22 0 0</inkml:trace>
  <inkml:trace contextRef="#ctx0" brushRef="#br0" timeOffset="-140543.83">5546 11049 0,'0'0'0,"-22"0"0,1 0 15,0 0-15,0 0 0,-21 0 16,20 0-16,1 0 0,0 0 15,0 0-15,0 0 0,0 0 0,42 0 47,0 0-47,21 0 0,22 21 0,-1-21 16,1 0-16,20 0 0,1 0 0,0 0 16,21 0-16,-22 0 0,22 0 15,-21 0-15,21 0 0,-1 0 0,22-21 16,-21 21-16,21 0 0,-21 0 0,0-21 15,-21 21-15,20 0 0,-20 0 16,-21 0-16,20 0 0,-20 0 0,-1 0 16,-20 0-16,-1 0 0,-21 0 0,0 0 15,0 0-15,1 0 0</inkml:trace>
  <inkml:trace contextRef="#ctx0" brushRef="#br0" timeOffset="-139824.56">10393 10964 0,'0'0'0,"-64"0"16,43 0-16,0-21 0,0 21 0,0 0 15,-1 0-15,1 0 0,0 0 0,0 0 16,-21 0-16,20 0 0,1 0 16,-21 0-16,21 0 0,-22-21 0,22 21 15,0 0-15,0 0 0,0 0 16,0 0-16,-1 0 0,1 0 0,42 0 47,1 0-47,20 0 0,0 0 0,22 0 15,-1 0-15,1 0 0,20 0 0,-20 0 16,21 0-16,20 0 0,1 0 16,0-21-16,21 21 0,0 0 0,0 0 15,0 0-15,0 0 0,0 0 0,0 0 16,0 0-16,0 0 0,0-21 0,0 21 16,-21 0-16,-21 0 0,20 0 15,-20 0-15,-21 0 0,-1 0 16,1 0-16,-1 0 0,-21 0 0,1 0 15,-1-21-15,-21 21 0,0 0 0,1 0 16,-1 0 0,-42 0-1,-1 0 1,1 0-16,-21 0 0,21 0 16,-22 0-16,1 0 0,0 0 0,-1 0 15,-20 0-15,-1 21 0,1-21 0</inkml:trace>
  <inkml:trace contextRef="#ctx0" brushRef="#br0" timeOffset="-139340.52">10393 11049 0,'-21'0'0,"42"0"0,-85 0 0,43 0 15,0 0-15,0 0 0,0 0 0,-1 0 16,1 0-16,0 0 0,21 21 31,21-21 1,0 0-32,22 0 0,-22 0 0,21 0 15,-21 21-15,22-21 0,20 0 0,-20 0 16,20 0-16,22 0 0,-22 0 15,22 0-15,21 0 0,0 0 0,-1 0 16,1 0-16,0 0 0,0-21 0,21 21 16,0 0-16,0 0 0,0 0 0,0 0 15,-21 0-15,21-21 0,-21 21 0,-22 0 16,1 0-16,0 0 0,-1 0 16,-20 0-16,-1 0 0,-20 0 0,-1 0 15,0 0-15,-21 0 0,1 0 16,-1 0-16,0 0 0,-21-21 47,0 0 0,21 0-47</inkml:trace>
  <inkml:trace contextRef="#ctx0" brushRef="#br0" timeOffset="-136621.04">21696 11197 0,'0'0'0,"21"0"31,0 0-15,-21-21-1,0 0 1,0 0-1,-21 21-15,0 0 16,0 0-16,-1-21 0,1 21 16,0 0-16,0 0 15,0 0-15,0 0 0,-1 0 0,-20 0 16,21 21-16,0-21 0,0 21 0,-1 0 16,1 0-16,0 0 0,0 1 0,0-1 15,0 0-15,-1 0 0,1 0 16,0 22-16,0-22 0,0 0 0,21 21 15,0-21-15,0 1 0,0 20 0,0-21 16,0 0-16,0 0 0,0 1 16,0-1-16,0 0 0,0 0 0,0 0 15,21 0-15,0-21 0,0 22 0,0-1 16,1-21-16,20 0 16,-21 0-16,0 0 0,22 0 0,-22 0 15,21 0-15,-21 0 0,22 0 0,-22 0 16,21 0-16,-21 0 0,22 0 15,-22 0-15,0-21 0,0 21 0,0-22 16,0 1-16,1 0 0,-1 21 0,0-21 16,-21 0-16,21 0 0,-21-1 0,21 1 15,-21-21-15,0 21 0,21 0 0,-21-1 16,0-20-16,0 21 0,0 0 16,0 0-16,0-1 0,0-20 0,0 21 15,0 0-15,-21 0 0,21-1 0,-21 1 16,0 0-16,0 0 0,0 0 15,-1 21-15,-20-21 16,21 21-16,0 0 0,0 0 0,-1 0 16,1 0-16,0 0 0,0 0 0,0 0 15,0 0-15,-22 0 0,22 21 0,0-21 16,0 21-16,0 0 0,-1 0 16,1 0-16,-21 1 0,42-1 15,-21 21-15,0-21 0,-1 0 0,1 1 0,21 20 16,0-21-16,-21 0 0,21 0 15,0 22-15,0-22 0,0 0 0,0 0 16,0 0-16,0 1 0,0-1 16,0 0-16,21 0 0,-21 0 0,21 0 15,1-21-15,-22 22 0,21-22 0,0 0 16,0 21-16,0-21 0,22 0 0,-22 0 16,0 0-16,21 0 0,1 0 0,-22 0 15,21 0-15,-21-21 0,22-1 16,-22 22-16,21-21 0,-21 0 0,0 0 15,1 0-15,-1 0 0,-21-1 0,0 1 16,21-21-16,-21 21 0,0-22 0,0 22 16,0-21-16,0 21 0,0-22 15,0 22-15,0 0 0,0-21 0,-21 21 16,0-1-16,-1 1 0,1 0 16,0 0-16,0 21 0,0-21 0,0 21 15,-22 0-15,22 0 0,0 0 16,-21 0-16,20 0 0,1 0 0,-21 0 15,21 21-15,-22 0 0,22 0 0,0 0 16,0 1-16,0 20 0,0-21 16,-1 21-16,1-20 0,21 20 0,0-21 0,0 21 15,0-20-15,-21 20 0,21-21 16,0 0-16,0 0 0,0 1 0,0-1 16,0 0-16,0 0 0,0 0 15,21 0-15,0 1 0,1-22 0,-22 21 16,21-21-16,0 0 0,0 0 15,0 0-15,0 0 0,22 0 16,-22 0-16,0 0 0,21 0 0,-20 0 16,20 0-16,-21 0 0,21 0 0,-20-21 15,-1 21-15,21-22 0,-21 22 0,0-21 16,1 0-16,-1 0 0,-21 0 0,0 0 16,21-1-16,-21 1 0,0 0 15,0 0-15,0-21 0,0-1 0,0 22 16,0-21-16,0-1 0,0 1 0,-21 21 15,0-21-15,-1-1 0,1 22 16,0 0-16,0 0 0,0 0 16,-22-1-16,22 22 0,0 0 0,-21 0 15,-1 0-15,22 0 0,-21 0 0,0 22 16,20-1-16,-20 0 0,21 0 0,-21 21 16,20-20-16,1 20 0,21-21 15,-21 21-15,21-20 0,-21-1 0,21 21 16,-21-21-16,21 0 0,0 22 0,-21-22 15,21 0-15,0 0 0,0 0 16,0 1-16,0-44 31,0 1-15</inkml:trace>
  <inkml:trace contextRef="#ctx0" brushRef="#br0" timeOffset="-135948.83">19283 10753 0,'-21'0'16,"42"0"-16,-64 0 0,1 0 0,21 0 0,0 0 15,0 0-15,-1 0 16,44 0-1,-1 0 1,21 0-16,0 0 0,22 0 0,-1 0 16,1 0-16,21 0 0,-1 0 0,22 0 15,0 0-15,0 0 16,0 0-16,21 0 0,0 21 0,0-21 16,0 0-16,0 0 0,0 0 0,0 21 15,-22-21-15,1 0 0,0 0 0,-21 0 16,-1 21-16,-20-21 0,-1 0 15,-20 0-15,-1 0 0,0 0 0,-20 0 16,-1 0-16,-42 0 16,-1 0-1,-20 0-15,21 0 0,-21 0 16,-1 0-16,1 0 0,0 0 0,-1 0 16,1 0-16,-22 0 0,22 0 0,-21 0 15,-1 0-15,1-21 0,-22 21 16</inkml:trace>
  <inkml:trace contextRef="#ctx0" brushRef="#br0" timeOffset="-135633.36">19304 10795 0,'0'0'0,"-21"21"15,21 0 1,21-21-16,21 0 15,-21 0-15,22 0 0,20 0 16,-20 0-16,20 0 0,22 0 0,-22 0 16,22 0-16,-22 0 0,22 22 15,0-22-15,21 0 0,-22 0 0,1 0 16,21 0-16,-22 0 0,22 0 0,-21 0 16,0 0-16,-1 0 0,1 21 0,-22-21 15,1 0-15,-1 0 0,-20 0 0,-1 0 16,0 0-16,-20 0 0,-1 0 15,0 0-15,0 0 0,0-21 32,0 21-17</inkml:trace>
  <inkml:trace contextRef="#ctx0" brushRef="#br0" timeOffset="-134892.27">23643 10795 0,'0'0'0,"-21"0"0,0-21 0,0 21 15,-1-21-15,1 21 16,0 0-16,21-21 16,-21 21-16,0 0 15,0 0-15,63 0 63,-21 0-63,0 0 0,22 0 0,-1 0 15,21 0-15,1 0 0,-1 0 16,1 0-16,21 0 0,-22 0 16,22 0-16,21 0 0,-22 0 0,22 0 15,0 0-15,21 0 0,0 0 0,0 0 16,0 0-16,-21 0 0,21 0 0,0 0 15,-21 0-15,21 0 0,-22 0 16,1 0-16,0 0 0,0 0 0,-21 0 16,-22 0-16,1 0 0,-1 0 0,-21 0 15,1-22-15,-22 22 0,0 0 0,0 0 16,-42 0 15,0 0-15,0 0-16,-22 0 0,22 0 0,-21 0 15,0 0-15,-1 0 0,1 0 16,-22 0-16,1 0 0,-1 0 0,-20 0 16,-1 0-16,0 0 0</inkml:trace>
  <inkml:trace contextRef="#ctx0" brushRef="#br0" timeOffset="-134457.22">23516 10795 0,'-21'0'16,"42"0"-16,-42 21 0,42-21 15,0 0-15,0 0 0,22 0 16,-1 0-16,0 0 0,22-21 15,-1 21-15,22 0 0,-21 0 0,20 0 16,1 0-16,0 0 0,20 0 0,1 0 16,0 0-16,0 0 0,0 0 15,21 0-15,-21 0 0,-1 0 16,1 0-16,0 0 0,-21 0 0,-1 0 16,-20 0-16,-1 0 0,1 0 0,-22 0 15,-21 0-15,1 0 0,-1 0 0,0 0 16,0 0-16,-42 0 94,0 0-79,0 0-15,-1 0 0</inkml:trace>
  <inkml:trace contextRef="#ctx0" brushRef="#br0" timeOffset="-126328.68">3154 14351 0,'0'-21'110,"0"0"-110,0 0 15,0-1 1,0 1-16,0 0 16,0 0-16,21 21 15,0-21-15,0 21 0,0 0 16,1 0-16,-1 0 0,0 0 16,0 0-16,-21 21 0,21 0 0,0 0 15,1-21-15,-1 43 0,-21-22 16,0 0-16,21 0 0,-21 21 0,0 1 15,0-22-15,0 21 0,0 1 0,-21-1 16,0 0-16,-22-21 0,22 22 16,0-1-16,-21 0 0,20-20 0,1 20 15,-21-21-15,21 0 0,-22 22 16,22-22-16,-21-21 0,21 21 16,0 0-16,-1-21 0,1 0 0,0 0 15,0 0-15,0 0 0,0 0 0,-1 0 16,22-21-1,-21 0-15,21 0 0,0-1 0,0 1 16,0 0-16,0 0 0,0-21 0,0 20 16,0 1-16,21 0 0,-21 0 15,22 21-15,-1-21 0,0 21 0,0 0 16,0 0-16,0 0 0,1 21 16,-22 0-16,21 0 15,0-21-15,-21 21 0,21 1 0,-21-1 0,21 0 16,-21 21-16,0-21 0,21 1 15,-21-1-15,22 0 0,-22 0 16,21-21-16,-21 21 0,0 0 0,0 1 16,21-1-16,0-21 15,-21 21-15,21-21 16,0 0 0,-21-21-16,22 0 15,-1 21-15,-21-22 0</inkml:trace>
  <inkml:trace contextRef="#ctx0" brushRef="#br0" timeOffset="-125800.98">3662 14880 0,'0'21'15,"21"-21"1,0 0-1,0 0-15,-21-21 16,21 21-16,-21-21 16,22 21-16,-1-21 15,-21 0-15,0 0 16,-21 21 15,-1 0-31,1 21 16,21 0-16,0 0 15,0 0-15,0 0 16,21-21 15,1 0-31,-1 0 16,-21-21-16,21 21 0,0-21 16,-21 0-1,0 0-15,0 0 16,-21 21 15,0 0-31,0 0 16,21 21-16,0 0 15,0 0-15,0 0 16,0 0 0,0-42 30,21 21-46</inkml:trace>
  <inkml:trace contextRef="#ctx0" brushRef="#br0" timeOffset="-123433.1">6223 14288 0,'0'0'0,"0"21"0,0 0 16,0 0-16,0 0 15,21 0 1,0-21-1,0 0-15,1 0 16,-1 0-16,0 0 16,0 0-16,0-21 0,0 21 15,1-21-15,20 21 0,-21-21 0,0 0 16,0 21-16,-21-21 0,0-1 16,0 1-16,0 0 15,-21 21-15,-21-21 0,21 21 16,0 0-16,-22 0 0,22 0 15,0 0-15,-21 0 0,20 0 0,1 21 16,0 0-16,0 0 0,0 1 16,21-1-16,0 0 0,0 0 0,0 0 0,0 0 15,0 1-15,0-1 0,0 0 16,0 21-16,0-21 0,0 1 16,0-1-16,0 0 0,21 0 0,-21 0 15,21 0-15,0 1 0,-21-1 0,0 0 16,21 0-16,-21 0 0,22 0 15,-22 1-15,0-1 0,0 0 16,0 0-16,-22 0 0,1 0 0,0 1 16,0-22-16,0 21 0,0 0 0,-1-21 15,1 0-15,-21 0 0,21 0 0,0 0 16,-1 0-16,1 0 0,0-21 16,0 0-16,0-1 0,0 1 15,21 0-15,-22-21 0,22 21 16,0-22-16,-21 22 0,21-21 0,0 21 15,0-1-15,0 1 0,0 0 0,0 0 16,21 21 15,-21 21-31,22 0 0,-22 0 16,0 1-16,0-1 0,21 0 0,-21 0 16,21 0-16,-21 0 0,0 1 15,21-1-15,0 0 0,-21 0 0,21 0 16,1 0-16,-22 1 0,21-1 0,0-21 15,0 21-15,0-21 0,0 21 16,1-21-16,-1 0 0,21 0 0,-21 0 16,22 0-16,-22 0 0,21-21 15,0 0-15,1 0 0,-1-1 0,-21 1 16,22 0-16,-1-21 0,-21 21 0,21-1 16,-20-20-16,-1 0 0,0 21 15,0-22-15,0 1 0,0 0 0,1-1 0,-22 1 16,21 0-16,-21-1 0,21 22 15,-21-21-15,0 21 0,21-1 0,-21 1 16,21 0-16,-21 0 16,0 42-1,0 0 1,0 0-16,0 1 0,0 20 0,0-21 16,0 21-16,0-20 0,-21 20 15,21 0-15,-21-21 0,0 22 0,0-1 16,-1-21-16,22 22 0,-21-1 0,0-21 15,0 21-15,0-20 0,0-1 0,-1 0 16,22 0-16,-21 0 0,21 0 16,0 1-16,0-1 0,0 0 15,21-21 1,1 0 0,-1 0-16,0 0 0,0-21 15,0 0-15,-21-1 0,21 22 16,1-21-16,-1 0 0,-21 0 0,0 0 15</inkml:trace>
  <inkml:trace contextRef="#ctx0" brushRef="#br0" timeOffset="-123167.74">6519 14563 0,'0'0'0,"-21"0"0,21 21 16,21-21-1,0 0-15,1 0 0,-1 0 16,21 0-16,-21 0 0,22 0 0,-1-21 16,0 21-16,1 0 0,-1-21 15,0 21-15,1 0 0,-22-22 0,21 22 16,-21 0-16,0 0 16,-42 0-1,0 0 1,0 0-1,0 0-15</inkml:trace>
  <inkml:trace contextRef="#ctx0" brushRef="#br0" timeOffset="-121548.53">7281 14859 0,'0'21'0,"21"-21"47,-21-21-47,0 0 0,22 21 15,-1-21-15,-21 0 0,21-1 0,-21 1 16,21 0-16,-21 0 0,0 0 15,0 0-15,0-1 16,0 1-16,0 0 0,0 0 16,-21 21-16,0-21 0,0 21 15,-1 0-15,1 0 0,0 0 16,0 21-16,0 0 0,21 0 0,-21 0 16,-1 22-16,1-22 0,0 0 15,21 21-15,-21-20 0,21 20 0,-21-21 16,21 21-16,-21-20 0,21-1 15,0 0-15,0 0 0,0 0 0,0 0 16,0 1-16,0-1 16,21-21-16,0 0 0,0 0 15,0 0-15,0 0 0,1-21 0,-1-1 16,0 1-16,0 21 0,0-21 0,0 0 16,1 0-16,-22 0 0,21-1 0,-21 1 15,21 0-15,-21-21 0,0 21 0,0-1 16,0 1-16,0 0 0,21 0 15,-21 0-15,0 0 0,0-1 0,21 22 16,-21-21-16,21 42 31,1 1-31,-22-1 0,0 0 16,0 0-16,0 0 0,0 0 16,0 1-16,0-1 0,0 0 0,0 21 15,0-21-15,0 1 0,0-1 0,0 0 16,0 0-16,0 0 0,0 0 15,21-21-15,0 0 16,0 0-16,0 0 0,0 0 16,22 0-16,-22-21 0,0 21 15,0-21-15,0 0 0,1 0 0,20 0 16,-21-22-16,0 22 0,0 0 16,1-21-16,-1-1 0,-21 22 0,21-21 15,0-1-15,0 1 0,-21 0 0,0-1 16,0 22-16,21-21 0,-21 0 15,22-1-15,-22 22 0,0 0 0,0 0 16,0 0-16,0-1 0,0 1 0,0 42 31,0 1-31,0-1 16,0 21-16,0-21 0,0 22 16,0-1-16,0-21 0,0 21 15,-22 1-15,22-1 0,-21 0 0,21-20 0,0 20 16,0 0-16,0-21 0,0 22 0,0-22 15,0 0-15,0 0 0,0 0 16,0 1-16,0-1 0,0 0 16,21 0-16,1-21 15,-1 0-15,0 0 0,0 0 16,21 0-16,-20-21 0,-1 21 0,0-21 16,0 0-16,0 21 0,0-22 0,1 1 15,-1 0-15,0 0 0,0 0 16,-21 0-16,0-1 0,21 1 0,-21 0 15,21 0-15,-21 0 0,0 0 16,0 42 15,0 0-31,0 0 16,0 0-16,0 0 0,0 1 0,0-1 16,0 0-16,0 0 0,0 0 0,0 0 15,0 1-15,0-1 16,22-21-16,-1 0 0,0 0 15,0 0-15,0 0 0,0 0 16,1 0-16,-1 0 0,0 0 0,0 0 16,0-21-16,22-1 0,-22 22 0,0-21 15,0 0-15,0 0 0,0 0 16,22 0-16,-22-1 0,0 1 0,0-21 16,0 21-16,1 0 0,-1-1 15,0 1-15,0 0 0,0 21 0,-21-21 16,21 21-16,-21 21 31,0 0-15,0 0-1,0-42 32,0 0-31,0 0-16,0 0 15,0 0-15,-21-1 32,0 22-17,0 22-15,0-1 16,21 0-16,-21 0 0,-1 0 16,1 0-16,21 1 0,-21-1 0,21 0 15,-21 0-15,0 0 0,21 0 0,0 1 16,0-1-16,0 0 0,0 0 0,0 0 15,0 0-15,21 1 0,0-22 16,0 0-16,0 0 0,1 0 16,-1 0-16,0 0 0,21 0 0,-21 0 15,1 0-15,20 0 0,-21 0 16,21-22-16,-20 22 0,-1-21 0,0 21 16,0-21-16,0 21 0,0-21 0,-21 0 15,22 0-15,-1-1 16,-21 1-16,0 0 15,0 0-15</inkml:trace>
  <inkml:trace contextRef="#ctx0" brushRef="#br0" timeOffset="-121324.9">8826 14245 0,'0'0'0,"-21"0"15,0 0 1,21 21 31,-21-21-31,0 0-1,0 0-15,21 22 0</inkml:trace>
  <inkml:trace contextRef="#ctx0" brushRef="#br0" timeOffset="-121096.03">7810 14605 0,'-21'21'0,"21"0"15,21-21 1,22 0-16,-22 0 0,0 0 15,21 0-15,1 0 0,-1-21 0,0 0 16,1 21-16,-1 0 0,-21-21 0,22 21 16,-22 0-16,21-21 15,-21 21-15,0 0 0,1 0 0,-1 0 16,0 0-16,-21-21 0,21 21 0,0 0 16,0-22-16</inkml:trace>
  <inkml:trace contextRef="#ctx0" brushRef="#br0" timeOffset="-119184.73">11070 14965 0,'0'21'0,"0"-42"47,0 0-47,0 0 15,0-1-15,21 22 0,-21-21 16,21 0-16,-21 0 0,0 0 0,0 0 16,0-1-16,0 1 0,0 0 15,0 0-15,0 0 0,0 0 0,-21-1 16,0 1-16,0 0 0,0 0 0,0 0 15,-1 21-15,1 0 0,-21 0 0,21 0 16,0 0-16,-22 0 0,22 0 0,-21 21 16,21-21-16,-22 42 0,22-21 15,0 1-15,-21-1 0,20 21 16,1 0-16,21-20 0,0 20 0,-21-21 16,21 21-16,0-20 0,0-1 0,0 21 15,0-21-15,0 0 0,21-21 0,0 22 16,-21-1-16,22-21 0,-1 0 15,0 0-15,0 0 0,0 0 0,0 0 16,22 0-16,-22 0 0,0-21 0,0 21 16,22-22-16,-22 1 0,0 0 0,21 0 15,-21 0-15,1 0 0,-1-1 0,0 1 16,0 0-16,0 0 0,-21-21 16,21 20-16,-21 1 0,22 0 15,-22-21-15,0 21 0,0-1 0,21 1 16,-21 42-1,0 1 1,0-1-16,0 21 0,0-21 16,0 0-16,0 22 0,0-22 0,0 21 15,-21-21-15,21 1 0,0 20 0,0-21 16,0 0-16,0 22 0,0-22 0,0 0 16,21 0-16,0-21 0,0 0 15,0 0-15,0 0 0,1 0 16,-1 0-16,0 0 0,0-21 0,21 21 15,-20-21-15,-1 0 0,0-1 16,0 1-16,0 0 0,0 0 0,1 0 16,-1-22-16,-21 22 0,0 0 0,0 0 15,0 0-15,21-22 0,-21 22 16,0 0-16,0 42 31,0 0-31,0 1 16,0-1-16,0 0 0,-21 0 0,21 0 15,0 0-15,0 1 0,-21-1 16,21 0-16,-22 0 0,22 0 0,-21 0 16,21 1-16,0-1 0,0 0 15,0-42 17,0 0-17,0-1-15,0 1 0,21 0 16,-21 0-16,22 0 0,-1 0 0,-21-1 15,21 1-15,0 0 0,-21 0 16,21 0-16,0 0 0,1 21 0,-22-22 0,21 22 16,0 0-16,0 0 15,0 0-15,0 22 0,1-1 16,-22 0-16,21 0 0,-21 0 0,21 0 16,-21 1-16,0-1 0,21 0 0,0 0 15,0 0-15,-21 0 0,22 1 16,-1-1-16,0 0 0,-21 0 0,21-21 15,0 0-15,0 0 16,1 0-16,-1 0 0,0 0 0,0 0 16,0-21-16,0 0 0,1 0 15,-1 21-15,0-22 0,0 1 0,0 0 16,0 0-16,1-21 0,-1 20 0,0 1 16,0 0-16,0 0 0,0 0 15,1 0-15,-1 21 0,0-22 16,0 22-16,0 0 0,0 0 0,1 0 15,-22 22-15,21-22 0,-21 21 16,0 0-16,0 0 16,0 0-16,0 0 15,0 1-15,0-1 16,0-42 31,0-1-47,0 1 15,0 0-15,0 0 16,-21 0-16,-1 21 0,1-21 0,0-1 16,21 1-16,-21 21 0,0-21 0,0 21 15,-1 0-15,1 0 16,0 0-16,0 0 0,0 21 16,0-21-16,21 21 0,-22 1 15,1-1-15,21 0 0,-21 0 0,21 21 16,-21-20-16,0-1 0,21 0 0,0 0 15,0 0-15,0 0 0,0 1 0,0-1 16,0 0-16,0 0 0,21 0 16,0-21-16,0 0 15,0 0-15,1 0 0,20 0 0,-21 0 16,0-21-16,0 0 0,1 21 0,-1-21 16,0 0-16,0-1 0,0 1 15,0 0-15,1 0 0,-1-21 0,0-22 16,0 22-16,-21 21 15,21-22-15,0 1 0,-21 0 0,0-1 16,22-20-16,-1 20 0,-21 1 0,21 0 16,-21-1-16,21 1 0,0 0 0,-21 21 15,0-22-15,21 22 0,-21 0 0,22 0 16,-22 42 0,0 0-1,-22 21-15,1 1 0,0-1 0,0 0 16,21 1-16,-21-1 0,0 22 15,-1-22-15,1 21 0,0-20 0,0-1 16,0 0-16,21 1 16,0-1-16,0 0 0,0 1 0,0-22 0,0 0 15,0 21-15,0-20 0,0-1 0,21-21 16,0 21-16,0-21 0,0 0 0,1 0 16,20 0-16,-21 0 0,0 0 0,22 0 15,-1 0-15,0 0 0,1-21 0,-1 0 16,0-1-16,1 1 0</inkml:trace>
  <inkml:trace contextRef="#ctx0" brushRef="#br0" timeOffset="-117768.92">13991 14753 0,'0'0'15,"0"-21"-15,0 0 0,0 0 0,21 0 0,-21-1 16,0 1-16,21 0 0,-21 0 0,22 0 15,-22 0-15,21-1 0,-21 1 0,0 0 16,0 42 15,0 22-31,0-22 0,0 0 16,0 21-16,0-21 0,-21 1 0,21 20 16,0-21-16,-22 21 0,22-20 0,-21-1 15,21 21-15,0-21 0,-21 0 16,21 1-16,0-1 0,0 0 15,0-42 17,21 0-32,-21-1 0,21 22 0,1-21 15,-22 0-15,21-21 0,0 21 0,0-1 16,0-20-16,-21 21 0,43-21 16,-22-1-16,0 22 0,0-21 0,0 21 15,22-1-15,-22 1 0,0 0 0,0 21 16,0 0-16,0 0 0,1 0 0,-1 0 15,-21 21-15,0 0 0,0 1 0,21-1 16,-21 0-16,0 21 0,0-21 16,0 1-16,0 20 0,0-21 15,0 0-15,-21 0 0,21 1 0,0-1 16,0 0-16,0 0 0,0 0 0,0 0 16,21-21-1,0 0 1,0 0-16,0 0 0,22 0 0,-22-21 15,0 21-15,0-21 0,0 0 0,1 21 16,-1-21-16,0 0 0,0-1 0,0 1 16,0 0-16,-21 0 0,0 0 0,22 0 15,-1-1-15,-21 1 0,0 0 16,21 21-16,-21 21 31,0 0-31,0 1 16,-21-1-16,0 21 0,-1-21 0,22 0 15,0 1-15,-21-1 0,0 21 16,21-21-16,-21 0 0,21 1 0,0-1 16,0 0-16,0 0 0,0 0 15,21-21-15,0 0 16,0 0-16,1 0 0,-1 0 0,0-21 16,0 21-16,0-21 0,-21 0 15,21 0-15,1 21 0,-22-22 0,21 1 16,-21 0-16,0 0 0,0 0 0,0-22 15,0 22-15,0 0 0,0 0 16,-21 0-16,-1 0 0,1-1 0,0 22 16,21-21-16,-21 21 0,0 0 0,42-21 62,0 21-62,0 0 0,22 0 0,-22 0 16,0-21-16,21 21 0,-21 0 15,22 0-15,-22 0 0,21 0 0,-21 0 16,1 0-16,-1 0 0,0 0 0,0 21 16,0-21-16,-21 21 0,0 0 15,0 1-15,0-1 0,0 0 16,0 0-16,0 0 16,0 0-16,0 1 0,0-1 15,0 0-15,-21 0 0,0 0 16,21 0-16,-21-21 0,21 22 0,0-1 15,-21-21 1,-1 0 0,22-21-1,0-1-15,0 1 0,0 0 16,0 0-16,0 0 0,0 0 16,0-1-16,0-20 0,22 21 0,-1-21 0,0 20 15,0-20-15,0 21 0,0-21 16,1 20-16,20 1 0,0 21 15,-21 0-15,22 0 0,-22 0 0,21 0 16,1 0-16,-22 21 0,21 1 0,-21-1 16,0 0-16,1 0 0,-1 21 0,-21-20 15,0-1-15,0 21 0,0-21 16,0 22-16,0-22 0,0 0 0,0 0 16,-21 0-16,-1 0 0,22 1 0,0-1 15,-21-21-15,21 21 0,-21-21 0,21-21 47,0 0-47,21-1 16</inkml:trace>
  <inkml:trace contextRef="#ctx0" brushRef="#br0" timeOffset="-115508.27">15833 14817 0,'-22'0'16,"44"-21"-1,-1-1 1,0 22-16,0-21 0,0 0 16,0-21-16,22 21 0,-22-1 0,21-20 15,1 0-15,-1 21 0,0-22 0,1 1 16,-22 0-16,21-1 0,-21 22 0,0 0 16,-21 0-16,0 0 0,0-1 15,-21 22 1,0 22-16,0-1 15,0 0-15,0 0 0,-1 0 16,1 22-16,21-22 0,0 0 0,0 21 16,0-21-16,0 1 0,0-1 15,0 0-15,0 21 0,0-21 0,21 1 16,1-22-16,-1 21 0,0 0 0,0 0 16,0 0-16,0-21 0,-21 21 0,0 1 15,-21-22 1,0 0-16,0 0 15,-21 0-15,20 0 0,1 0 16,0 0-16,-21 0 0,21-22 16,-1 22-16,1 0 0,0 0 15,42 0 17,0 0-32,1 22 15,-1-1-15,0-21 0,0 21 16,0-21-16,0 21 0,1-21 0,-1 21 15,0-21-15,0 0 0,0 0 0,22 0 16,-22 0-16,0 0 0,21 0 0,-21 0 16,22 0-16,-22 0 0,21 0 15,-21-21-15,22 21 0,-22-21 16,0 0-16,21 0 0,-20-1 0,20-20 16,-21 21-16,0-21 0,0-1 0,22 1 15,-22 0-15,0-1 0,0 1 0,0 0 16,-21-22-16,22 22 0,-1-1 0,0 1 15,0 21-15,-21-21 0,0 20 16,21-20-16,-21 21 0,21 0 16,-21 42-1,0 0-15,0 0 0,-21 0 16,0 1-16,0 20 0,0 0 16,0 1-16,-1-1 0,1 0 15,0 1-15,0-1 0,0 0 0,0 22 16,-1-22-16,1 0 0,21-20 0,0 20 15,0 0-15,0-21 0,0 1 0,0-1 16,0 0-16,21 0 0,1 0 16,-1-21-16,0 0 0,21 21 0,-21-21 15,22 0-15,-22 0 0,21 0 0,1 0 16,-22 0-16,21-21 0,0 0 0,1 0 16,-22 21-16,21-21 0,-21-22 0,1 22 15,-1 0-15,0-21 0,-21 21 0,0-1 16,0-20-16,0 21 0,0 0 15,0 0-15,0-1 0,-21 22 16,0 0 0,-1 0-16,1 0 0,-21 22 0,21-1 15,0 0-15,-1 0 0,1 0 0,0 0 16,0 1-16,0-1 0,0 21 16,21-21-16,0 0 0,-22 1 0,22-1 15,0 0-15,0 0 0,0 0 16,22-21-1,-1 0-15,0 0 16,0 0-16,0 0 0,0 0 0,1 0 16,-22-21-16,21 0 15,0 0-15,0 21 0,0-21 0,0-1 16,1 1-16,-22 0 0,21-21 0,0 21 16,-21-1-16,0 1 0,21 0 0,0 0 15,-21 0-15,0 42 31,-21 0-31,21 0 16,-21 0-16,21 1 0,0-1 0,-21 0 16,21 0-16,0 0 0,-21 0 0,21 1 15,0-1-15,0 0 0,0 0 16,21 0-16,0-21 16,0 0-16,0 0 15,0 0-15,1 0 0,-1 0 0,0 0 16,0 0-16,0 0 0,0 0 0,1-21 15,-1 0-15,0 0 0,0 0 0,0-1 16,-21-20-16,21 21 0,1-21 16,-1-1-16,-21 1 0,21 0 0,-21-1 15,21-20-15,0 20 0,-21 1 0,0-21 16,0 20-16,21 1 0,-21 21 0,22-22 16,-22 22-16,0 0 0,21 0 0,-21 42 31,0 0-16,-21 0-15,21 22 0,-22-22 16,1 21-16,21 1 0,0-1 0,-21 0 16,21 1-16,-21-1 0,0 0 15,21 1-15,0-1 0,0-21 0,-21 21 16,21 1-16,0-22 0,0 21 0,0-21 16,0 1-16,0-1 0,21 0 0,-21 0 15,21 0-15,0-21 0,0 0 0,0 0 16,1 0-16,-1 0 0,0 0 15,0 0-15,0 0 0,0-21 0,1 21 16,-1-21-16,0 0 0,21 21 0,-42-21 16,21-1-16,1 1 0,-1-21 15,0 21-15,-21 0 0,0-1 0,21 1 16,-21 0-16,21 21 0,-21 21 31,0 0-15,0 1-16,-21-1 0,21 0 0,-21 0 15,21 0-15,0 0 0,0 1 16,0-1-16,0 0 0,0 0 16,21-21-1,0 0-15,0 0 16,1 0-16,-1 0 0,0 0 0,0-21 16,0 21-16,0-21 15,1 0-15,-1 21 0,-21-22 0,21-20 16,0 21-16,0 0 0,0 0 15,1-1-15,-1-20 0,0 21 0,-21 0 16,21 0-16,0-1 0,0 1 0,-21 0 16,22 0-16,-1 21 15,-21 21 17,21-21-17,-21 21-15,0-42 78,-21 21-46,0 0-32,-1 0 15,1 0-15,0 21 0,0 0 16,0-21-16,0 22 0,-1-1 0,1 0 15,0 0-15,0 0 0,0 0 16,0 1-16,-1-1 0,22 0 0,0 21 16,0-21-16,0 1 15,0-1-15,22 0 0,-1-21 16,0 21-16,0-21 0,0 0 0,0 21 16,22-21-16,-22 0 0,21 21 0,1-21 15,-22 0-15,21 0 0,0 0 0,-20 0 16,-1-21-16,0 21 0,0-21 15,21 0-15,-42 0 0,22 21 0,-1-21 16,-21-1-16,21 1 0,-21 0 0,0 0 16,0 0-16,0 0 0,0-1 0,0 1 15</inkml:trace>
  <inkml:trace contextRef="#ctx0" brushRef="#br0" timeOffset="-115256.4">18732 14203 0,'-21'0'0,"42"0"0,-63 0 15,21-21-15,0 21 16,0 0 0,21 21 62,-22-21-78,1 0 15,0 0-15</inkml:trace>
  <inkml:trace contextRef="#ctx0" brushRef="#br0" timeOffset="-115019.54">17738 14393 0,'0'0'0,"-22"0"0,1 22 16,42-22-1,1 0 1,20 0-16,-21 0 0,0 0 16,22 0-16,-1 0 0,-21-22 0,21 22 15,-20 0-15,20-21 0,-21 21 0,0 0 16,22 0-16,-43-21 0,21 21 0,-21-21 15,-21 21 1,-1 0 0,1 0-16</inkml:trace>
  <inkml:trace contextRef="#ctx0" brushRef="#br0" timeOffset="-114669.06">16637 14393 0,'0'0'0,"21"0"46,0 0-46,0 0 0,1 0 16,-1 0-16,21 0 0,-21 0 16,22 0-16,-22 0 0,0 0 0,21 0 15,-21 0-15,1 0 0,-1 0 0,0 0 16,0 0-16,0 0 0,-42 0 47,0 0-47,0 0 0,0-21 15,-1 21-15,-20 0 0,21 0 0</inkml:trace>
  <inkml:trace contextRef="#ctx0" brushRef="#br0" timeOffset="-107724.99">6435 15325 0,'0'-21'31,"-22"21"0,1 0-15,0 0 0,0 0-16,0 0 15,0 0-15,-1 0 0,1 0 16,0 0-16,0 0 0,0 0 15,-22 0-15,22 0 0,0 0 0,0 0 16,-21 0-16,20 0 16,-20 0-16,21 0 0,0 0 0,-22 0 15,22 0-15,0 0 0,0 0 0,0 0 16,0 0 0,42 0 30,0 0-46,21 0 0,-21 21 0,22-21 16,-1 0-16,0 0 0,1 0 16,-1 0-16,22 0 0,-1 21 0,1-21 15,-1 0-15,1 0 0,20 0 0,1 0 16,0 0-16,20 0 0,-20 0 16,0 0-16,21 0 0,-22 0 15,1 0-15,0 0 0,-1 0 0,1 0 16,0 0-16,-1-21 0,1 21 0,0 0 15,-1 0-15,-20 0 0,20 0 0,1 0 16,-21 0-16,-1 0 0,1 0 16,-1 0-16,-21 0 0,22 0 0,-22 0 15,1 0-15,-22 0 0,21 0 0,-21 0 16,0 0-16,1 0 0,-1 0 0,0 0 31,0 0-31,0 0 31,-21-21 110,-21-1-94</inkml:trace>
  <inkml:trace contextRef="#ctx0" brushRef="#br0" timeOffset="-103399.11">14584 15261 0,'0'0'0,"-21"0"0,-1 0 0,1 0 16,0 0-16,-64 0 16,64 0-16,0 0 0,0 0 0,0 0 15,0 0-15,-1 0 0,1 0 16,0 0-16,0 0 0,21 21 15,-21-21 48,42 0-1,0 22-62,0-22 0,0 0 16,1 0-16,-1 0 0,0 21 16,21-21-16,-21 0 0,22 0 0,-1 0 15,0 21-15,1-21 0,-1 0 16,22 0-16,-22 0 0,21 0 0,1 0 16,-1 0-16,1 0 0,-1 0 0,22 0 15,-21 0-15,20 0 0,1 0 0,-22 0 16,22 0-16,0 0 0,-1 0 15,1 0-15,0 0 0,-1 0 0,1 0 16,21 0-16,-21 0 0,20 0 0,1 0 16,0 0-16,0 0 0,0 0 15,21 0-15,-21 0 0,21 0 16,-22 0-16,22 0 0,-21 0 0,0 0 16,0 0-16,0 0 0,-22 0 0,1 0 15,0 0-15,-22 0 0,1 0 16,-1 0-16,1 0 0,-22 0 0,0 0 15,1 0-15,-22 0 0,0 0 0,0 0 16,0 0 15,-42 0 63,0 0-94,0 0 0,0 0 16</inkml:trace>
  <inkml:trace contextRef="#ctx0" brushRef="#br0" timeOffset="-93036.95">3810 16150 0,'0'0'0,"21"-21"0,0 0 16,-21 0-16,21 0 15,-21-1-15,22 22 0,-22-21 0,0 0 16,0 0-16,0 0 16,0 0-1,-22 21 1,1 0-16,0 0 15,0 0-15,0 0 0,0 21 0,-1 0 16,22 0-16,-21 0 0,0 0 0,0 1 16,0 20-16,0-21 0,-1 21 15,1-20-15,21 20 0,0 0 16,-21-21-16,21 22 0,0-22 0,0 21 16,0-21-16,0 22 0,0-22 15,0 0-15,0 0 0,21 0 0,0-21 16,1 22-16,-1-1 0,0-21 0,0 0 15,0 0-15,22 0 0,-22 0 16,0 0-16,21 0 0,-21-21 0,1 21 16,20-22-16,-21 1 0,21 0 0,-20 21 15,20-42-15,-21 21 0,0-1 16,22 1-16,-22-21 0,0 21 0,0-22 16,0 22-16,0-21 0,1 21 15,-1-22-15,-21 1 0,0 0 0,21 21 16,-21-22-16,21 1 0,-21 21 15,0-22-15,0 22 0,0 0 0,0 0 16,0 0-16,0 0 0,0 42 31,-21 0-15,21 0-16,0 21 0,0-20 16,-21 20-16,21 0 0,-21 1 15,21-22-15,-22 21 0,22 0 0,0 1 16,0-1-16,-21-21 0,21 22 0,0-22 15,0 0-15,0 0 0,0 0 16,0 0-16,0 1 0,21-1 16,1-21-16,-1 0 0,0 21 0,0-21 15,0 0-15,0 0 0,1 0 0,-1 0 16,21 0-16,-21 0 0,22 0 16,-22-21-16,0 0 0,21 21 0,-21-22 15,1 1-15,-1 21 0,0-21 0,0 0 16,0 0-16,0 0 0,-21-1 15,22 1-15,-22 0 0,0 0 0,0 0 16,0 0-16,0-1 0,0 1 16,0 0-16,-22 21 0,1 0 15,0 0-15,0 0 16,0 0-16,21 21 16,-21-21-16,21 21 0,0 22 0,-22-22 15,1 0-15,21 0 0,-21 0 0,21 22 16,0-22-16,-21 0 0,21 0 15,0 0-15,0 1 0,0-1 16,0 0-16,0 0 16,21-21-16,0 0 15,0 0-15,1-21 16,-1 0-16,0 21 0,0-21 0,-21-1 16,21 1-16,0 0 0,-21 0 15,0 0-15,22 0 0,-22-1 0,21 1 16,-21 0-16,0 0 0,0 0 15,0 42 32,0 0-47,0 0 0,0 0 0,0 1 16,0-1-16,0 0 0,0 0 0,0 0 16,0 0-16,0 1 15,0-1-15,21-21 0,0 21 0,0-21 16,0 0-16,1 0 15,-1 0-15,0 0 0,0 0 0,0 0 16,0 0-16,22-21 16,-22 21-16,21-21 0,-21-1 0,1 22 15,20-21-15,-21 0 0,0 0 0,22 0 16,-22 0-16,-21-1 0,0 1 16,21 0-16,-21 0 0,0 0 15,-21 21 1,0 0-16,21 21 15,-22-21-15,22 21 16,0 0-16,-21 0 0,21 1 16,0-1-16,0 0 0,0 0 15,0 0-15,21 0 0,1 1 16,-22-1 0,21-21-16,0 21 0,0-21 15,-21 21-15,-21-21 47,0 0-47,0 0 0,-1 0 16,22-21-16,-21 21 0,0-21 15,21 0-15,-21 21 16,0 0 0,21 21-1,0 0-15,0 0 16,0 0-1,0 0-15,21 1 16,0-22 0,0 0-16,0 0 0,1 0 15,-1 0-15,0 0 0,0 0 16,0-22-16,0 22 0,1-21 0,-1 0 16,0 0-16,21 0 0,-21 21 0,1-43 15,20 22-15,-21 0 0,0 0 0,22 0 16,-22-22-16,0 22 15,-21 0-15,21 0 0,0 0 0,-21 0 16,0 42 0,-21-21-1,0 21-15,0 0 0,0 0 16,-1 0-16,1 1 0,21-1 0,-21 0 16,21 0-16,0 0 0,0 0 15,0 1-15,21-22 16,0 0-16,1 21 0,20-21 15,-21 0-15,0 0 0,22 0 0,-22 0 16,0 0-16,0 0 0,-21 21 31,-21-21-31,0 0 16,0 0-16,-1 0 0,1 0 16,0 0-16,0 0 0,0 0 0,0 0 15,-1 0-15,22-21 31,22 0-15,-1 21-16</inkml:trace>
  <inkml:trace contextRef="#ctx0" brushRef="#br0" timeOffset="-92661.08">6329 15917 0,'0'0'16,"0"-21"-16,-21 0 15,21 0-15,0 42 16,0 0-1,0 0-15,0 22 0,0-22 0,21 21 16,-21 1-16,0-1 0,0-21 16,0 21-16,0 1 0,0-1 0,0-21 15,0 22-15,0-22 0,0 21 16,0-21-16,-21 0 0,21 1 0,0-1 16,0 0-16,0 0 0,-22-21 15,1 0 16,21-21-31,-21 0 0,21 0 16</inkml:trace>
  <inkml:trace contextRef="#ctx0" brushRef="#br0" timeOffset="-92224.33">5969 16193 0,'0'0'0,"-21"-22"0,0 1 15,21 0-15,0 0 0,0 0 16,0 0-16,21-1 0,0 1 15,21 0-15,-21 0 0,22 21 16,-22-21-16,21 21 0,1 0 0,20 0 16,-21 0-16,1 0 0,-1 21 0,0 0 15,1 0-15,-1 0 0,-21 22 16,22-22-16,-22 21 0,0 1 0,-21-22 16,0 21-16,21 0 0,-21-20 15,0 20-15,0-21 0,0 0 0,0 22 16,0-22-16,-21 0 0,21 0 0,0 0 15,-21-21 1,21-21 0,0 0-16,0 0 15,0 0-15,0-1 0,0-20 0,21 21 16,-21-21-16,21-1 0,-21 1 16,21 0-16,0-1 0,1 1 0,-1 0 15,-21-1-15,21 22 0,0-21 0,0 21 16,0-1-16,1 1 0,-1 0 15,0 21-15,0 0 16,-21 21 0,0 0-16,0 1 0,0-1 0,0 0 15,0 0-15,0 0 0,0 0 0,0 22 16,0-22-16,0 0 0,0 0 16,0 0-16</inkml:trace>
  <inkml:trace contextRef="#ctx0" brushRef="#br0" timeOffset="-91072.36">7048 16447 0,'0'0'0,"22"0"0,-1 0 15,0 0 1,-21-22-16,0 1 0,0 0 16,21 0-16,-21 0 0,0 0 0,0-1 15,0 1-15,0 0 0,0 0 16,-21 0-16,0 21 15,0-21-15,-1 21 0,1 0 16,0 21-16,0 0 0,0 0 0,0 0 16,-1 0-16,1 1 0,0-1 0,0 21 15,0-21-15,0 0 0,21 22 16,0-22-16,0 0 0,0 0 0,0 0 16,0 1-16,21-22 15,0 21-15,0-21 0,0 0 16,0 0-16,1 0 0,-1 0 15,0-21-15,0 21 0,21-22 0,-20 1 16,-1 21-16,-21-21 0,21 0 0,0 0 16,-21 0-16,0-1 0,0 1 0,0 0 15,0 0-15,0-21 16,0 20-16,0 44 31,0-1-31,0 0 16,0 0-16,-21 0 0,21 0 15,0 1-15,0-1 0,0 0 16,0 0-16,0 0 16,21 0-16,0-21 0,0 0 15,1 0-15,-1 0 0,0 0 16,0 0-16,0 0 0,0 0 16,1 0-16,-1-21 0,-21 0 0,21 21 15,0-21-15,0 0 0,-21 0 0,0-1 16,0 1-16,0 0 0,21 0 0,-21 0 15,0 0-15,0-1 16,0 44 15,0-1-31,0 0 0,-21 0 16,21 0-16,0 0 16,0 1-16,0-1 0,-21 0 0,21 0 15,-21 0-15,21 0 16,0 1-1,0-44 17,0 1-32,0 0 0,0 0 15,0 0-15,0 0 0,0-1 16,21 1-16,-21 0 0,21 0 16,0 21-16,-21-21 0,0 0 15,22 21-15,-1 0 0,0 0 16,0 0-16,0 0 0,-21 21 15,21 0-15,-21 0 16,0 0-16,0 0 16,0 1-16,0-1 0,0 0 15,0 0-15,0 0 16,22-21 15,-22-21-15,21 0-16,0 0 0,0 0 15,-21-1-15,21 1 0,0 0 0,1 0 16,-1 0-16,0 0 0,0-1 16,21 1-16,-20 0 0,-1 21 15,21 0-15,-21 0 0,22 0 0,-22 0 16,0 0-16,0 0 0,0 21 0,0-21 16,-21 21-16,0 1 0,0-1 0,0 0 15,0 0-15,0 0 0,0 0 16,-21 1-16,0-1 0,0 0 0,21 0 15,-21 0-15,0 0 0,21 1 16,0-1-16,-22-21 0,22-21 63,22-1-63,-1 1 15,-21 0-15,21 21 0,-21-21 0,21 0 16</inkml:trace>
  <inkml:trace contextRef="#ctx0" brushRef="#br0" timeOffset="-90616.62">8361 16447 0,'-21'0'15,"42"0"-15,-64 0 0,22 0 0,0 21 16,0-21-16,0 0 0,0 0 15,42 0 17,0 0-32,0 0 0,0-21 15,0 21-15,1-22 0,-1 22 16,0-21-16,0 21 0,21-21 0,-20 21 16,-1-21-16,0 0 0,0 0 15,-21-1-15,0 1 16,0 0-16,-21 21 15,0 0-15,0 0 16,-1 0-16,1 0 0,0 21 16,0 0-16,0-21 0,0 22 0,-1-1 15,1 0-15,21 0 0,-21 0 0,21 0 16,-21 1-16,21-1 0,0 0 16,0 0-16,0 0 0,0 0 0,0 1 15,21-22-15,0 21 16,0-21-16,1 0 0,-1 0 0,0 0 15,0 0-15,0 0 0,0 0 16,1 0-16,-1 0 0,21 0 0,-21 0 16,0 0-16,1 0 0,-1-21 0,0 21 15,0-22-15,0 22 0,0-21 0,22 0 16</inkml:trace>
  <inkml:trace contextRef="#ctx0" brushRef="#br0" timeOffset="-89820.7">9123 16362 0,'-21'0'0,"21"21"15,-22-21 1,22 21-16,0 0 16,22-21 15,-1 0-15,0 0-16,0-21 15,0 21-15,-21-21 16,0 0-16,0 0 15,0 0 1,-21 21 15,21 21-31,-21 0 0,21 0 16,-21-21-16,21 21 0,0 0 16,0 1 15,21-22-31,0 0 15,0 0-15,-21-22 16,21 22-16,-21-21 16,0 0-16,0 0 15,0 0-15,0 0 16,-21-1-16,21 1 16,-21 21-16,0 0 15,0 0-15,0 0 16,21 21-16,-22 1 0,1-1 0,21 0 15,-21 0-15,21 0 0,-21-21 16,21 21-16,0 1 0,0-1 16,21-21-1,0 0-15,0 0 16,1 0-16,-22-21 16,21-1-16,0 22 15,-21-21-15,0 0 16,0 0-1,0 42 17,-21 0-17,0 0 1,42-21 15,0 0-15</inkml:trace>
  <inkml:trace contextRef="#ctx0" brushRef="#br0" timeOffset="-88488.81">9123 16320 0,'-21'0'94,"-1"0"-94,22 21 15,0 0 1,0 0-16,22-21 62,-1 0-62,-21-21 16,0 0-16,0 0 16,0-1-16,0 1 0,-21 21 15,21-21-15,-22 21 0,1 0 16,21-21-16,-21 21 16,21 21-16,0 0 15,0 0-15,0 1 0,0-1 16,0 0-16,0 0 0,0 0 15,0 0-15,21 1 0,0-22 0,-21 21 16,22-21-16,-1 21 0,0-21 0,0 0 16,0 0-16,0 0 0,1 0 0,-1 0 15,0 0-15,0 0 0,21-21 16,-20 21-16</inkml:trace>
  <inkml:trace contextRef="#ctx0" brushRef="#br0" timeOffset="-87584.66">9694 16129 0,'0'-21'0,"0"42"0,0-63 0,0 21 15,0-1-15,0 1 16,21 42 15,-21 1-15,0-1-16,0 21 0,22-21 0,-22 22 16,0-22-16,0 21 0,0-21 0,0 22 15,0-22-15,0 21 16,0-21-16,0 0 0,0 22 0,0-22 15,0 0-15,0 0 0,0 0 16,0 1-16,0-1 16,0-42 15,0-1-31,0 1 16,0 0-16,21 0 0,-21 0 0,21 0 15,-21-22-15,21 22 0,0-21 0,-21 21 16,21-22-16,1 22 0,-1-21 15,-21 21-15,21-22 0,0 22 16,0 0-16,0 0 0,1 0 0,-22-1 16,21 1-16,0 21 0,-21-21 15,21 21-15,-21 21 141,0 0-125,0 1-16,0-1 15</inkml:trace>
  <inkml:trace contextRef="#ctx0" brushRef="#br0" timeOffset="-86745.14">10287 16150 0,'0'0'0,"0"-42"15,0 21-15,0 42 47,0 0-47,-21 0 16,21 0-16,-21 1 0,21 20 0,0-21 15,-22 0-15,1 22 0,0-22 16,21 0-16,-21 21 0,0-21 0,21 1 16,-21-1-16,-1 0 0,22 0 15,-21 0-15,21 0 0,0 1 16,-21-22-16,21-22 31,21 22-15,-21-21-16,0 0 0,0 0 0,21 0 15,-21 0-15,22-1 0,-1-20 0,-21 21 16,21-21-16,-21 20 0,21-20 16,0 0-16,-21-1 0,21 22 0,1-21 15,-1 0-15,-21 20 0,21 1 0,0 0 16,0 0-16,0 0 0,-21 0 0,22-1 16,-1 22-16,0 0 15,0 0-15,-21 22 16,21-1-16,-21 0 0,21 0 0,-21 0 15,22 0-15,-22 1 0,0 20 0,0-21 16,0 0-16,0 22 0,21-22 16,-21 21-16,0-21 0,0 0 0,0 1 15,0-1-15,0 21 0,0-21 0,0 0 16,0 1-16,0-1 0,0 0 16,0 0-16,0 0 15,0 0-15,-21-21 63,21-21-48,-22 21-15,22-21 0,-21 0 16</inkml:trace>
  <inkml:trace contextRef="#ctx0" brushRef="#br0" timeOffset="-86451.3">10118 16404 0,'0'0'0,"-22"0"0,1 0 15,42 0 17,1 0-32,20 0 0,-21 0 15,0-21-15,22 21 0,-22 0 16,21 0-16,0 0 0,-20 0 0,-1 0 15,21 0-15,-21 0 0,0 0 0,1 0 16,-44 0 31,1 0-31,0 0-1,0 0-15</inkml:trace>
  <inkml:trace contextRef="#ctx0" brushRef="#br0" timeOffset="-84144.93">4064 17166 0,'0'0'0,"0"-21"16,0 0-16,0 0 15,0 0-15,21-1 0,-21 1 16,0 0-16,0 0 16,-21 21-1,0 0-15,0 0 16,21 21-1,-22 0-15,1 0 0,21 1 0,-21-1 16,21 0-16,-21 21 0,21 1 0,0-22 16,-21 21-16,21 0 0,0 1 15,0-1-15,0 0 0,0 1 16,0-1-16,0-21 0,0 22 16,21-22-16,0 0 0,0 0 0,0 0 15,1-21-15,-1 0 0,21 0 0,-21 0 16,0 0-16,22 0 0,-22-21 15,21 21-15,-21-21 0,22 0 0,-22-22 16,0 22-16,21-21 0,-20 21 0,-1-22 16,0 22-16,0-21 0,0 21 15,0-22-15,-21 1 0,0 21 0,0-21 16,0-1-16,0 1 0,0 21 0,0 0 16,0-22-16,0 22 0,0 0 15,0 0-15,0 42 31,0 0-31,0 0 0,0 0 16,0 22-16,0-22 0,-21 21 0,21-21 16,0 22-16,0-1 0,0 0 0,-21 1 15,21-1-15,0 0 0,0-20 16,0 20-16,0 0 0,0-21 0,0 22 16,0-22-16,0 0 0,21 0 0,0 0 15,1-21-15,-1 22 16,21-22-16,-21 0 0,0 0 15,1 0-15,20 0 0,-21 0 0,21-22 0,-20 1 16,-1 21-16,0-21 16,21 0-16,-21 0 0,1 0 0,-1-1 15,-21 1-15,0 0 0,21 0 16,-21 0-16,0 0 0,0-1 0,0 1 16,0 0-16,-21 21 0,0-21 15,-1 0-15,1 21 0,0-21 16,0 21-16,0 0 15,21 21-15,-21 0 0,21 0 16,0 0-16,0 22 0,0-22 16,0 0-16,0 21 0,0-21 15,0 1-15,0 20 0,0-21 16,0 0-16,0 0 0,0 1 0,0-1 16,0 0-16,21-21 0,0 0 15,0 0-15,0 0 16,0-21-16,1 0 0,-1-1 0,0 1 15,0 0-15,0 0 0,0 0 0,1 0 16,-22-22-16,21 22 0,-21 0 16,21-21-16,-21 20 0,21 1 0,-21 0 15,0 0-15,0 0 0,0 42 47,0 0-47,0 0 0,0 0 16,0 1-16,0-1 0,0 0 15,0 21-15,0-21 0,0 1 0,0-1 16,0 0-16,0 0 0,0 0 0,0 0 16,21-21-16,0 22 15,1-22-15,-1 0 0,0 0 16,21-22-16,-21 1 0,1 0 16,20 0-16,-21 0 0,21 0 15,1-1-15,-22 1 0,21-21 0,-21 21 16,1 0-16,-1-1 0,0 1 0,-21 0 15,0 0-15,0 42 32,-21-21-17,21 21-15,-21 0 0,21 1 0,-22-1 16,22 0-16,0 0 16,0 0-16,0 0 0,0 1 0,0-1 15,22 0-15,-1 0 16,0 0-16,0 0 0,-21 1 15,21-22-15,-21 21 0,21 0 16,-42-21 31,21-21-47,-21 0 0,0 21 0,21-22 16,-21 1-16,0 0 0,-1 0 0,22 0 15,0 0-15,-21-1 0,21 1 0,-21 21 16,21-21-16,0 42 31,0 0-15,0 1-16,0-1 0,0 0 15,0 0-15,0 0 0,0 0 16,0 1-16,21-1 0,0-21 16,1 21-16,-1-21 15,0 0-15,0 0 0,21 0 16,-20 0-16,-1 0 0,21 0 0,0-21 15,-20 21-15,20-21 0,0-1 0,1 1 16,-1 0-16,0-21 0,1 21 16,-22-1-16,0-20 0,21 21 0,-42 0 15,0 0-15,21-1 0,-21 1 0,0 0 16,0 0-16,-21 21 16,0 0-1,0 0-15,21 21 0,-21 0 0,21 0 16,0 1-16,0-1 0,0 0 15,0 0-15,0 0 0,0 0 16,0 1-16,0-1 0,21 0 16,0 0-16,-21 0 0,21-21 0,0 21 15,-21 1-15,22-1 16,-22 0-16,0 0 16,-22-21-16,1 0 15,-21 0-15,21 0 0,-22 0 16,22 0-16,-21 0 0,21 0 0,0 0 15,-22 0-15,22 0 0,0 0 0,21-21 16,0 0-16,0 0 16,21-1-16</inkml:trace>
  <inkml:trace contextRef="#ctx0" brushRef="#br0" timeOffset="-83700.68">6794 17082 0,'0'0'0,"0"-43"16,0 64 15,0 1-31,0-1 16,0 0-16,-21 0 0,21 21 0,0 1 15,-21-1-15,21 0 0,0 1 0,0-1 16,-21 0-16,21-20 16,-21 20-16,0 0 0,21 1 0,0-22 15,0 0-15,0 21 0,0-21 0,0 1 16,0-44 15</inkml:trace>
  <inkml:trace contextRef="#ctx0" brushRef="#br0" timeOffset="-83249.53">6519 17336 0,'0'0'0,"0"-22"0,-21 1 16,0-42-16,21 42 16,0-1-16,0 1 15,0 0-15,21 0 0,0 21 0,0-21 16,1 21-16,-1 0 0,21 0 0,-21 0 15,22 0-15,-1 21 0,0 0 16,1 0-16,-22 0 0,21 22 0,-21-22 16,22 21-16,-22 1 0,0-22 0,0 21 15,0 0-15,-21 1 0,0-22 16,0 21-16,0 1 0,0-1 0,0-21 16,0 0-16,0 22 0,-21-22 0,21 0 15,-21-21-15,21 21 0,0-42 31,0 0-31,0 0 0,0-1 16,0-20-16,0 0 0,0 21 0,0-43 16,0 22-16,0-1 0,0 1 15,21-21-15,0 20 0,0 1 0,1-22 16,-1 22-16,0 0 0,0-1 0,0 22 16,0-21-16,1 21 0,-1 21 15,0-21-15,0 21 0,0 0 16,0 21-16,-21 0 0,0 0 15,0 0-15,0 0 0,0 1 0,0-1 16,0 0-16,0 0 16,0 0-16,0 0 0,0 1 0,0-1 15,0 0-15,-21 0 0</inkml:trace>
  <inkml:trace contextRef="#ctx0" brushRef="#br0" timeOffset="-82096.98">7387 17653 0,'0'0'0,"21"-21"31,-21 0-15,0 0-16,0-1 0,0 1 15,0 0-15,0 0 0,0 0 16,0 0-16,0-1 0,-21 1 0,0 21 15,0 0-15,0 0 0,-1 0 16,1 0-16,0 0 16,21 21-16,-21 1 0,0-1 0,21 0 15,-21 0-15,21 0 0,-22 22 0,1-22 16,21 0-16,0 0 0,0 0 0,0 0 16,0 1-16,0-1 15,0 0-15,21-21 0,1 0 16,-1 0-16,0 0 15,0 0-15,0-21 0,0 21 16,1-21-16,-1-1 0,21 1 0,-21 0 16,0 0-16,1 0 0,-22 0 0,21-1 15,-21 1-15,21 0 0,-21 0 16,0 0-16,0 0 0,0-1 0,0 1 16,-21 42 15,21 1-31,0-1 15,0 0-15,0 0 0,0 0 16,0 0-16,0 1 0,21-1 16,-21 0-16,21-21 0,-21 21 0,21-21 15,0 0-15,1 0 16,-1 0-16,0 0 0,0 0 16,0 0-16,0-21 0,1 21 15,-1-21-15,0 0 0,0 21 16,-21-22-16,0 1 0,21 0 0,-21 0 15,0 0-15,0 0 0,0-1 16,0 44 15,0-1-31,0 0 16,0 0-16,0 0 16,-21 0-16,21 1 0,-21-1 0,21 0 15,0 0-15,-21 0 16,21 0-16,0 1 0,-21-22 31,21-22 0,0 1-31,21 0 0,-21 0 16,0 0-16,21 0 0,0-1 0,-21 1 16,21 0-16,0 21 0,1-21 15,-22 0-15,21 0 0,0 21 0,0 0 16,0 0-16,0 0 0,1 0 15,-1 0-15,-21 21 0,21-21 16,-21 21-16,21 0 0,-21 0 16,0 0-16,0 1 0,0-1 0,0 0 15,0 0-15,0 0 0,0 0 16,0 1-16,0-44 47,0 1-32,21 0-15,-21 0 0,21 0 16,1 0-16,-1-1 0,0 1 16,0 0-16,0-21 0,0 21 0,1 21 15,20-22-15,-21 1 0,21 21 0,-20 0 16,-1 0-16,0 0 0,0 0 16,0 21-16,0 1 0,-21-1 0,0 0 15,0 0-15,0 0 0,0 0 0,0 1 16,0-1-16,0 0 15,0 0-15,0 0 0,0 0 0,-21-21 16,21 22-16,-21-22 0,0 21 16,21-42 15,0-1-15,21 22-16</inkml:trace>
  <inkml:trace contextRef="#ctx0" brushRef="#br0" timeOffset="-81721.19">8572 17568 0,'0'22'15,"22"-22"1,-1 0 0,0-22-16,0 22 15,0-21-15,0 0 0,22 21 0,-22-21 16,0 0-16,0 21 0,0-21 15,1-1-15,-1 22 0,-21-21 0,21 0 16,-21 0-16,0 0 16,-21 21-16,0 0 0,-1 0 15,1 0-15,0 0 0,0 0 16,21 21-16,-21-21 0,0 21 0,-1 0 16,22 0-16,-21 1 0,21 20 0,-21-21 15,0 0-15,21 0 0,0 1 0,0-1 16,0 0-16,0 0 0,0 0 15,0 0-15,0 1 0,0-1 16,21-21-16,0 0 0,0 0 16,1 0-16,-1 0 0,0 0 15,0 0-15,0 0 0,0 0 16,1 0-16,-1-21 0,0-1 16,0 22-16,0-21 0</inkml:trace>
  <inkml:trace contextRef="#ctx0" brushRef="#br0" timeOffset="-81400.87">9207 17484 0,'0'21'15,"0"0"1,0 0 0,0 0-16,22-21 31,-1 0-31,-21-21 15,21 0-15,-21 0 16,21 0-16,-21 0 16,0-1-1,-21 22 1,21 22 0,-21-22-16,21 21 15,-21 0-15,21 0 0,0 0 16,21-21 31</inkml:trace>
  <inkml:trace contextRef="#ctx0" brushRef="#br0" timeOffset="-80457.21">9758 17251 0,'0'0'0,"0"-21"16,-21 0-1,21-1 1,-22 22-1,22 22 1,-21-1-16,21 0 0,0 0 16,0 21-16,0-20 0,0-1 15,0 21-15,0-21 0,0 22 0,0-22 16,-21 0-16,21 21 0,0-21 0,-21 1 16,21-1-16,0 0 0,-21 0 15,21 0-15,-21-21 16,21-21 15,0 0-31,0 0 0,0 0 16,0-1-16,0 1 0,0 0 0,0-21 15,0 21-15,0-22 0,0 22 0,21-21 16,0 21-16,-21-22 0,21 22 0,0 0 16,0 0-16,1 0 0,-22-1 15,21 1-15,0 21 0,0 0 0,0 0 16,0 0-16,1 21 0,-22 1 0,21-22 15,-21 21-15,0 0 0,0 0 16,0 21-16,0-20 0,0-1 16,0 0-16,0 0 0,0 0 0,0 22 15,0-22-15,0 0 0,0 0 0,0 0 16,0 0-16,0 1 16,0-44 15,21 1-31,0 0 0,0 0 15,-21 0-15,0 0 0,21-1 16,1 1-16,-1 0 0,-21 0 0,21-21 16,0 20-16,0 1 0,0 0 15,1 0-15,-1 0 0,0 21 16,0 0-16,0 0 16,0 21-16,-21 0 15,0 0-15,0 0 0,0 1 0,0-1 16,0 0-16,0 0 0,0 0 0,0 0 15,0 1-15,0-1 0,0 0 16,0 0-16,0 0 0,0 0 16,0 1-16,0-1 15,0-42 32,0-1-47</inkml:trace>
  <inkml:trace contextRef="#ctx0" brushRef="#br0" timeOffset="-80152.38">10583 17272 0,'0'-21'16,"0"0"-1,0 42 16,0 0-31,0 0 16,0 0-16,0 1 0,0-1 16,0 0-16,0 0 0,-21 21 0,21-20 15,-21-1-15,0 21 0,21-21 0,0 0 16,-21 1-16,-1-1 0,22 0 16,-21 0-16,21 0 0,-21 0 15,21-42 16,0 0-15,0 0-16,0 0 0,21 0 0</inkml:trace>
  <inkml:trace contextRef="#ctx0" brushRef="#br0" timeOffset="-79864.55">10520 17293 0,'0'-21'0,"0"0"16,21 21 15,0 21-31,0 0 0,0 0 16,1 1-16,-1-1 0,0 0 15,0 0-15,0 0 0,0 0 0,1 1 16,-1-1-16,0-21 0,0 21 0,0 0 16,0 0-16,1 0 0,-1 1 15,-21-1 1,0-42 15,0-1-31,0 1 16,0 0-16,21 0 0,-21 0 15,21 0-15,-21-1 0,21-20 0,-21 21 16,21-21-16</inkml:trace>
  <inkml:trace contextRef="#ctx0" brushRef="#br0" timeOffset="-79651.67">11049 17209 0,'63'-85'15,"-41"21"1,-107 213-1,170-276 1,-107 127-16,22 21 16,0 21-16,-21-21 0,0 0 0,21 22 15,-21-22-15,21 21 0,-21 1 0,21-22 16,0 21-16,-21-21 0,21 0 0,-22 22 16,22-22-16,-21 0 0,21 0 15,0 0-15</inkml:trace>
  <inkml:trace contextRef="#ctx0" brushRef="#br0" timeOffset="-76744.12">14753 15981 0,'0'-21'0,"21"21"0,-21-21 16,21 21-16,-21-22 0,0 1 16,0 0-16,0 0 0,0 0 31,0 42 0,0 0-31,0 0 0,-21 0 16,21 1-16,-21 20 0,21-21 15,-21 21-15,21-20 0,0 20 0,0 0 16,0 1-16,0-1 0,0-21 0,0 21 16,0-20-16,0 20 0,0-21 0,0 0 15,21 0-15,0-21 0,0 22 16,1-22-16,-1 0 0,0 0 0,0 0 16,0 0-16,22 0 0,-22-22 15,0 1-15,21 21 0,-21-21 0,22 0 16,-22 0-16,21-22 0,-21 22 0,22 0 15,-22-21-15,-21 21 0,0-22 16,0 1-16,0 0 0,0 20 0,0-20 16,0 0-16,-21 21 0,0-22 0,-1 22 15,1-21-15,-21 21 0,21-1 0,-22 1 16,22 21-16,-21 0 0,21 0 16,0 0-16,-22 0 0,22 0 0,0 21 15,0 1-15,0-1 0,-1 21 0,22-21 16,0 22-16,0-22 0,0 21 0,0 0 15,0 1-15,0-22 0,0 21 16,0-21-16,0 22 0,22-22 16,-22 0-16,21 0 0,0 0 0,0 1 15,0-22-15,0 0 0,1 0 0,-1 0 16</inkml:trace>
  <inkml:trace contextRef="#ctx0" brushRef="#br0" timeOffset="-75752.18">15452 15875 0,'0'0'16,"0"-21"-16,0 0 0,21-43 15,0 64-15,0-21 16,0 21 0,-21 21-16,0 0 15,0 1-15,0-1 0,0 21 0,0-21 16,0 22-16,0-22 0,0 21 0,0 0 15,-21-20-15,0 20 0,21 0 16,-21-21-16,0 22 0,-1-22 0,22 21 16,-21-21-16,21 22 0,-21-22 0,21 0 15,0 0-15,-21-21 0,21 21 0,-21 1 16,21-44 31,21 1-47,0 0 0,-21 0 15,21 0-15,0 0 0,1-1 0,-1 22 16,0-21-16,0 0 0,0 0 16,0 0-16,1 21 0,20 0 0,-21-21 15,0 21-15,0 0 0,1 0 0,-1 0 16,0 21-16,0-21 0,-21 21 16,0 0-16,0 0 15,0 0-15,0 1 0,0-1 0,0 0 16,0 0-16,-21 0 0,0 0 15,0 1-15,-22-1 0,22-21 16,0 21-16,0-21 16,-22 0-16,22 21 0,0-21 0,-21 0 15,21 0-15,-1 0 0,-20 0 0,21 0 16,0 0-16,0 0 0,-1 0 16,44 0 15,-1 0-16,0 0-15,0 0 0,21 0 0,-20 0 16,20 0-16,-21 0 0,21 0 0,1 0 16,-1 0-16,-21-21 0,22 21 15,-1 0-15,-21-21 0,21 21 16,1 0-16,-22-21 0,0 21 0,0-22 0,0 1 16,1 21-16,-1-21 0,0 0 15,0 0-15,-21 0 0,21-1 16,-21 1-16,0 0 0,21 0 15,-21 0-15,0 0 0,0-1 16,0 44 15,0-1-31,0 0 16,-21 0-16,21 0 0,0 0 16,0 1-16,-21-1 0,21 21 0,-21-21 15,21 22-15,0-22 0,0 0 16,0 21-16,0-21 0,0 22 0,0-1 15,0-21-15,0 22 0,0-1 0,0 0 16,0 1-16,0-22 0,0 21 16,0 0-16,0-20 0,0-1 0,0 21 15,0-21-15,0 0 0,0 1 0,0-1 16,-21 0-16,0-21 0,-1 0 16,1 0-16,0 0 15,0 0-15,0 0 0,0 0 16,-1-21-16,1 0 0,0-1 15,21 1-15,-21 0 16,21 0-16,0 0 0,0 0 16,0-1-16,0 1 0,0-21 0,0 21 15,21-22-15,0 22 0</inkml:trace>
  <inkml:trace contextRef="#ctx0" brushRef="#br0" timeOffset="-75545.3">16129 16129 0,'0'0'0,"0"-21"16,0 0-16,0 0 0,0-1 16,0 1-1,0 42 48,21-21-48,0 0-15,0 22 0</inkml:trace>
  <inkml:trace contextRef="#ctx0" brushRef="#br0" timeOffset="-74477.02">16319 16256 0,'0'21'15,"22"-21"1,-1 0-1,0 0-15,0 0 16,0 0-16,0-21 0,1 21 16,-1-21-16,0 0 0,-21 0 15,21 21-15,-21-22 0,0 1 0,0 0 16,0 0-16,0 0 16,-21 21-16,0 0 15,0 0-15,-1 21 0,1 0 16,21 0-16,-21 0 0,0 1 0,21-1 15,-21 21-15,21-21 0,-21 0 16,21 22-16,-22-22 0,22 0 16,0 0-16,0 22 0,0-22 15,22 0-15,-1 0 0,0-21 0,0 21 16,21-21-16,-20 0 0,-1 0 16,0 0-16,0 0 0,21 0 15,-20-21-15,-1 21 0,0-21 0,21 0 16,-21 0-16,1-1 0,-1 1 15,0 0-15,0 0 0,0-21 0,0 20 0,1 1 16,-1 0-16,0 0 0,0 0 16,-21 0-16,21 21 0,0 0 0,1 0 15,-22 21 1,0 0 0,0 0-16,0 0 15,0 0-15,0 1 31,0-44 1,0 1-32,0 0 15,0 0-15,0 0 16,0 0-16,0-1 16,0 1-16,-22 21 0,1 0 15,0 0 1,0 0-16,0 0 15,21 21-15,-21 1 0,21-1 0,-22 0 16,1 0-16,21 0 0,-21 0 0,21 1 16,0-1-16,0 0 0,0 21 15,0-21-15,0 1 0,0-1 16,0 0-16,21 0 0,0-21 0,-21 21 16,22-21-16,-1 0 0,21 0 0,-21 0 15,0 0-15,22 0 0,-22 0 0,21 0 16,1 0-16,-22-21 0,21 21 15,-21-21-15,22 0 0,-22 0 0,0-1 16,21-20-16,-21 21 0,1-21 16,-1-1-16,-21 22 0,21-21 0,0-1 15,0 1-15,-21 0 0,21-1 16,-21 1-16,22 0 0,-1-1 0,-21 1 16,0 21-16,0 0 0,21 0 0,-21-1 15,21 1-15,-21 0 16,0 42-1,0 0 1,-21 1-16,21 20 0,-21-21 16,21 21-16,0 1 0,0-1 15,-21-21-15,21 22 0,-22-1 0,22 0 16,-21 1-16,21-1 0,-21 0 0,21-21 16,0 22-16,0-22 0,0 21 15,-21-21-15,21 1 0,0-1 0,0 0 16,0 0-16,0 0 0,21-21 15,0 0 1,0 0-16,1 0 0,-1 0 0,0 0 16,0 0-16,0 0 0,0-21 0,-21 0 15,22 21-15,-1-21 0,0 0 0,0-1 16,-21 1-16,0 0 0,21 0 0,-21 0 16</inkml:trace>
  <inkml:trace contextRef="#ctx0" brushRef="#br0" timeOffset="-74204.63">17314 16066 0,'0'0'16,"-21"0"-16,42 0 16,0 0-1,22 0-15,-22 0 0,0 0 0,21 0 16,1 0-16,-1 0 0,-21 0 0,22 0 15,-1 0-15,-21-22 0,21 22 0,-20 0 16,-1-21-16,0 21 0,0 0 16,-21-21-16,-21 21 47</inkml:trace>
  <inkml:trace contextRef="#ctx0" brushRef="#br0" timeOffset="-73552.37">17357 17039 0,'0'-21'0,"0"0"15,0 0-15,0 0 0,21-1 16,-21 1-16,0 0 16,0 0-16,0 0 0,0 0 15,0 42 16,0 0-31,0 0 0,0 0 0,0 0 16,-21 22-16,21-22 0,0 21 0,-22-21 16,22 22-16,0-22 0,0 0 0,-21 21 15,0-20-15,21-1 16,-21 0-16,21 0 0,0 0 0,-21 0 16,21 1-16,-21-22 0,21 21 15,0-42 1,21-1-1</inkml:trace>
  <inkml:trace contextRef="#ctx0" brushRef="#br0" timeOffset="-73061.22">17420 16933 0,'0'0'0,"0"-21"0,0 0 0,21 0 15,-21 0-15,21 21 16,1-21-16,-1-1 15,0 22-15,0 0 0,0 0 16,0 0-16,1 0 0,-1 0 0,21 0 16,-21 0-16,0 22 0,1-22 0,-1 21 15,0 0-15,-21 0 16,0 0-16,0 0 0,0 1 0,0-1 16,-21-21-16,0 21 0,-22 0 0,22-21 15,-21 21-15,-1 0 0,1-21 0,0 22 16,-1-22-16,1 0 0,0 0 15,21 0-15,-22 21 0,22-21 0,0 0 16,0 0-16,21-21 16,0-1-1,21 22 1,0 0-16,0 0 0,0 0 0,1 0 16,-1 0-16,0 22 0,0-1 0,0-21 15,0 21-15,1 0 0,-1 0 16,0 0-16,0 1 0,-21-1 0,21 0 15,0-21-15,-21 21 0,22 0 0,-1-21 16,-21 21-16,21-21 0,0 0 0,0 0 16,0 0-16,1 0 15,-1 0 1,0 0 0,-21-21-16,21 21 0,-21-21 15,0 0-15,21 0 16,-21 0-16,21-1 0,-21 1 0</inkml:trace>
  <inkml:trace contextRef="#ctx0" brushRef="#br0" timeOffset="-72812.36">18034 16933 0,'-42'64'16,"84"-128"-16,-21 86 47,-21-1-47,21-21 0,-21 21 15,0 0-15,0 0 0,0 22 0,21-22 16,-21 0-16,0 0 0,0 0 0,0 0 16,0 1-16,0-1 0,0 0 15,0 0-15,0 0 0,0 0 16,0-42 15,0 0-15,22 21-16,-22-21 0</inkml:trace>
  <inkml:trace contextRef="#ctx0" brushRef="#br0" timeOffset="-72564.5">18415 16828 0,'0'-22'0,"0"44"0,21-44 0,-42 44 47,0-1-47,0 0 0,21 0 15,-22 0-15,1 0 0,0 22 0,0-22 16,0 0-16,0 21 0,-1-20 16,1-1-16,0 21 0,0-21 15,0 0-15,21 1 0,-21-22 0,-1 21 16,22 0-16,0-42 47,22 21-47,-1-21 0</inkml:trace>
  <inkml:trace contextRef="#ctx0" brushRef="#br0" timeOffset="-72236.69">18627 17060 0,'0'0'0,"0"22"15,0-1-15,-22 0 16,22 0-1,22-21 17,-1 0-17,-21-21-15,21 21 0,-21-21 16,0 0-16,0-1 0,0 1 16,-21 21-1,0 0-15,-1 0 16,1 0-16,0 21 15,21 1 1,-21-22-16,21 21 16,0 0-16,21-21 15,0 0-15,0 0 16,1 0-16,-1 0 0</inkml:trace>
  <inkml:trace contextRef="#ctx0" brushRef="#br0" timeOffset="-71872.82">19071 16785 0,'0'-21'31,"0"42"-15,0 0-1,0 1-15,0-1 0,0 0 16,0 21-16,0-21 0,0 1 16,0 20-16,0-21 0,0 0 0,0 0 15,0 1-15,0-1 0,0 0 0,0 0 16,0 0-16,0 0 15,21-21 1,0 0-16,1 0 16,-1-21-1,-21 0-15,0 0 0</inkml:trace>
  <inkml:trace contextRef="#ctx0" brushRef="#br0" timeOffset="-71621.45">19473 16722 0,'0'0'0,"0"-21"0,-21 21 47,0 0-47,0 0 0,21 21 0,-21 0 16,-1 0-16,1 0 0,0 0 0,0 22 16,0-22-16,0 0 0,-1 21 15,22-20-15,-21-1 0,0 21 0,0-21 16,0 0-16,0 1 0,21-1 15,-22 0-15,22 0 0,-21-21 0,42-21 47,1 21-47,-1-21 0,21 0 16</inkml:trace>
  <inkml:trace contextRef="#ctx0" brushRef="#br0" timeOffset="-71081.65">19812 16743 0,'0'0'0,"0"-21"16,0 0-16,0-1 16,-21 22-1,0 0-15,-1 0 0,22 22 16,-21-1-16,21 0 0,-21-21 0,21 21 16,0 0-16,-21 22 0,0-22 15,21 0-15,-21 0 0,21 0 16,0 0-16,0 22 0,0-22 0,-22 0 15,22 0-15,0 0 0,-21-21 0,21 22 16,0-1-16,0 0 16,0-42 15,0 0-15,0-1-16,0 1 0,0 0 15,0-21-15,21 21 0,1-22 0,-1 22 16,-21-21-16,21-1 0,0 22 0,0-21 15,0 0-15,1 20 0,-1-20 0,0 21 16,0 0-16,21 0 16,-20 21-16,-1-22 0,0 22 0,0 0 15,0 0-15,0 0 0,1 0 0,-1 0 16,0 22-16,-21-1 0,0 0 16,21 0-16,-21 21 0,0-20 15,0 20-15,0 0 0,-21-21 0,0 22 16,21-22-16,-21 0 0,-1 21 15,22-20-15,0-1 0,-21 0 0,0 0 0,21 0 16,0 0-16,0 1 16,0-44 31,0 1-47,0 0 15</inkml:trace>
  <inkml:trace contextRef="#ctx0" brushRef="#br0" timeOffset="-70812.8">19621 16849 0,'0'0'0,"-21"0"0,0 0 16,0 0-16,0 0 0,42 0 31,0 0-31,21 0 0,-20-21 16,20 21-16,0 0 0,1 0 15,-1 0-15,0 0 0,1-22 0,-1 22 16,0 0-16,-21 0 0,1 0 0,-1-21 16,0 21-16,0 0 15,-42 0 17,0 0-32,0 0 15,-1 21-15,1-21 0,0 0 16,0 0-16,0 22 0</inkml:trace>
  <inkml:trace contextRef="#ctx0" brushRef="#br0" timeOffset="-70276.84">17251 17632 0,'21'0'0,"-21"21"16,0 0 0,0 0-1,-21-21-15,21 22 0,-21-1 0,21 0 16,0 0-16,-22 0 0,1 0 0,21 1 16,0-1-16,-21 0 0,21 0 0,-21 0 15,21 0-15,-21 1 0,21-1 16,0 0-16,0 0 0,0 0 15</inkml:trace>
  <inkml:trace contextRef="#ctx0" brushRef="#br0" timeOffset="-69801.21">17230 17738 0,'0'0'0,"0"-21"0,0-1 0,0 1 15,0 0-15,0 0 16,21 21-16,0-21 0,0 21 16,21 0-16,-20 0 0,-1-21 0,21 21 15,0 0-15,-20 0 0,20 0 16,-21 21-16,21-21 0,-20 21 16,-1 0-16,-21 0 0,0 0 0,0 22 15,0-22-15,0 0 0,-21 0 0,-1 0 16,1 1-16,0-22 0,-21 21 0,-1 0 15,22 0-15,-21-21 0,0 21 16,-1-21-16,22 0 0,-21 0 0,21 0 16,-22 0-16,22 0 0,0 0 0,0 0 15,21-21-15,-21 21 16,21-21-16,0 0 0,0 0 16,0-1-16,21 22 31,0 0-31,0 0 0,0 0 0,-21 22 15,21-22-15,1 21 0,-1 0 0,0 0 16,0 0-16,0 0 0,0 1 0,1-1 16,-1-21-16,0 21 0,-21 0 15,21 0-15,0-21 0,-21 21 0,21 1 16,1-1-16,-1-21 16,0 0-16,0 0 15,0 0-15,0 0 0,1-21 16,-1-1-16,0 1 15,0 0-15</inkml:trace>
  <inkml:trace contextRef="#ctx0" brushRef="#br0" timeOffset="-69553.35">17886 17822 0,'0'-42'16,"-43"148"-16,86-233 0,-43 190 0,0-147 16,0 63-16,21-1 0,0 22 31,0 0-16,-21 22-15,0-1 0,0 0 0,21 0 16,-21 21-16,22-20 0,-22-1 0,0 0 16,0 0-16,21 0 0,-21 0 15,0 1-15,21-1 0,-21 0 16,0 0-16,21-21 16,0 0-1,0-21 16,1 0-31</inkml:trace>
  <inkml:trace contextRef="#ctx0" brushRef="#br0" timeOffset="-69325.48">18309 17695 0,'0'0'0,"0"-21"0,0 0 0,0 0 16,0 0-16,0 42 46,-21-21-46,21 21 0,-21 0 16,21 0-16,-21 1 0,-1 20 0,22-21 16,-21 0-16,0 0 0,21 1 0,0 20 15,-21-21-15,21 0 0,-21-21 0,0 21 16,21 1-16,0-1 0</inkml:trace>
  <inkml:trace contextRef="#ctx0" brushRef="#br0" timeOffset="-68988.16">18605 17886 0,'0'0'0,"22"0"31,-1-21-15,-21 0-16,0-1 15,0 1 1,0 0-16,0 0 16,-21 21-1,-1 0-15,1 0 16,0 0-16,21 21 0,0 0 15,-21 0-15,21 1 16,0-1-16,0 0 16,21-21-16,0 0 15,0 0-15,1 0 0,20 0 16,-21 0-16</inkml:trace>
  <inkml:trace contextRef="#ctx0" brushRef="#br0" timeOffset="-68216.6">19283 17611 0,'0'0'0,"-21"-43"15,-1 43 1,22-21-16,-21 21 0,0 0 15,21 21 17,-21 1-32,21-1 0,0 0 15,-21 0-15,21 0 0,0 0 0,0 22 16,0-22-16,-21 0 0,21 0 16,-22 0-16,22 1 0,0 20 0,-21-21 15,21 0-15,-21 0 0,0-21 31,21-21 1,0 0-32,0 0 0,0 0 15,21 0-15,0-1 0,-21-20 16,0 21-16,21-21 0,1 20 0,-1 1 16,-21 0-16,21-21 0,-21 21 15,21-1-15,0 22 0,0 0 16,-21 22-1,22-1-15,-22 0 0,0 0 0,21 0 16,-21 0-16,0 1 0,0-1 16,0 0-16,0 0 0,0 0 0,21-21 15,-21 21-15,21 1 0,-21-1 16,21-21-16,0 0 16,1 0-1,-1 0-15,0-21 16,-21-1-16,0 1 0,21 21 0,0-21 15,-21 0-15,0 0 0,21-22 16,1 22-16,-1 0 0,-21 0 0,21-21 16,0 20-16,-21 1 0,21 21 0,0-21 15,1 21 1,-1 0-16,-21 21 16,0 0-16,0 1 0,0-1 0,0 0 15,0 0-15,0 0 0,0 0 16,0 22-16,0-22 0,0 0 0,0 21 15,0-20-15,0-1 0,0 0 0,0 0 16,0 0-16,0 0 0,0 1 16,0-1-16,21-42 47</inkml:trace>
  <inkml:trace contextRef="#ctx0" brushRef="#br0" timeOffset="-67612.86">20066 17484 0,'0'21'47,"0"0"-31,0 0-16,0 0 0,0 22 16,0-22-16,0 0 0,0 21 15,0-20-15,0-1 0,-21 21 0,21-21 16,0 0-16,0 1 0,0-1 0,0 0 15,-21-21-15,21 21 0,0 0 16,0-42 15,0 0-15,0 0-16</inkml:trace>
  <inkml:trace contextRef="#ctx0" brushRef="#br0" timeOffset="-67329.02">20024 17611 0,'21'-21'0,"-42"169"0,21-275 0,21 84 0,-21 22 0,0 0 16,0 0-16,21 21 16,0 0-1,-21 21 1,21 0-16,-21 0 0,21 1 16,-21-1-16,22 0 0,-1 21 15,-21-21-15,21 1 0,0-1 0,0 0 0,-21 0 16,43 0-16,-22 0 15,0 1-15,0-1 0,0 0 0,0 0 16,1-21-16,-1 21 0,0-21 0,-21 21 16,21-21-1,-21-21 1,0 0 0,0 0-16,0 0 0,0 0 0,21-1 15,-21-20-15</inkml:trace>
  <inkml:trace contextRef="#ctx0" brushRef="#br0" timeOffset="-67108.15">20616 17484 0,'21'-43'16,"-42"107"-16,21-85 0,21-43 0,1 64 15,-44 21 17,22 1-32,-21 20 0,0-21 15,21 0-15,0 22 0,-21-22 0,21 21 16,-21-21-16,0 22 0,21-22 0,0 21 15,-22-21-15,22 0 0,-21 1 16,21-1-16,0 0 0,0 0 16,-21-21-16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59:1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487 0,'0'0'0,"0"-21"16,0 0-1,0 42 63,0 0-62</inkml:trace>
  <inkml:trace contextRef="#ctx0" brushRef="#br0" timeOffset="227.87">2498 529 0,'0'-21'0,"0"0"16,21 0 15</inkml:trace>
  <inkml:trace contextRef="#ctx0" brushRef="#br0" timeOffset="971.52">2498 508 0,'0'-21'16,"-22"21"-16,22-21 16,-21 21-16,21-21 15,-21 21-15,0 0 16,0 0-1,21 21-15,0 0 16,0 0-16,0 0 16,0 0-16,0 1 0,0-1 15,0 0-15,0 0 0,0 0 0,0 0 16,21 1-16,-21-1 0,21 0 16,0-21-16,0 21 0,1-21 15,-1 0-15,0 0 0,0 0 0,21 0 16,-20 0-16,20-21 0,-21 0 15,21 21-15,1-21 0,-22-1 0,0 1 16,21 0-16,-20 0 0,-1 0 16,0 0-16,-21-1 0,21 1 15,-21 0-15,0 0 0,0 0 16,-21 21 0,0 0-1,21 21 1,-21 0-16,-1 0 0,22 0 15,-21 1-15,21-1 0,0 0 16,0 21-16,-21-21 0,21 22 0,-21-1 16,21 22-16,0-22 0,0 0 15,0 22-15,0-22 0,0 22 0,0-22 16,0 21-16,0-20 0,0 20 0,0-20 16,0-1-16,0 21 0,-21-20 15,21-1-15,-21 0 0,21 1 0,-22-22 16,22 21-16,0-21 15,0 1-15,-21-1 0,0 0 0,0-21 16,0 0-16,0 0 0,-22 0 0,22-21 16,-21 0-16,-1 21 0,-20-22 15,21 1-15,-22 0 0,22-21 0,-22 21 16,22 21-16,0-22 0,-1 1 16,22 0-16,-21 0 0,21 21 0,-1-21 15,1 21-15,21-21 16,21 21 15,1 0-31,-1 0 0,0 0 16,0-22-16,21 22 0,-20 0 0,20-21 15</inkml:trace>
  <inkml:trace contextRef="#ctx0" brushRef="#br0" timeOffset="1516.2">3006 1164 0,'-22'21'31,"22"1"-31,0-1 16,0 0-16,0 21 0,0-21 15,0 1-15,0-1 16,0 0-16,0 0 0,0 21 0,0-20 15,0-1-15,0 0 0,0 0 0,0 0 16,0 0-16,0 1 0,0-1 16,0 0-16,0 0 15,0-42 1,-21 0 0,21 0-16,0-1 0,0 1 0,0 0 15,0 0-15,0 0 0,0-22 16,0 22-16,0-21 0,0 0 15,21-1-15,1 22 0,20-21 16,-21-1-16,21 22 0,1 0 0,-1 0 16,0 0-16,1 0 0,-1 21 0,0 0 15,1 0-15,-1 21 0,-21 0 16,22 0-16,-22 0 0,0 0 0,-21 1 16,0 20-16,0-21 0,0 21 15,0 1-15,0-22 0,-21 21 0,0 1 16,-1-22-16,1 21 0,21 0 0,-21-20 15,21-1-15,-21 0 0,21 0 16,-21 0-16,21 0 0,0-42 47,0 0-47,21 0 16,-21 0-16,21 0 0,0-1 15,0 1-15</inkml:trace>
  <inkml:trace contextRef="#ctx0" brushRef="#br0" timeOffset="1827.03">4043 762 0,'0'0'0,"0"-21"0,0-43 16,-21 86 15,21 20-16,0-21-15,0 21 16,-22-20-16,22 20 0,-21 21 0,21-20 16,-21 20-16,0-20 0,0 20 15,0-21-15,-1 22 0,1-22 0,0 1 16,0-1-16,21 0 0,-21 1 0,0-1 16,21-21-16,-22 21 0,22-20 15,0-1-15,0 0 0,0 0 16,22-21-1,-1 0-15,0-21 16,-21 0-16,21 0 0,0-1 16,-21 1-16</inkml:trace>
  <inkml:trace contextRef="#ctx0" brushRef="#br0" timeOffset="2063.89">3725 1334 0,'-21'0'0,"42"0"0,-21 0 32,21 0-17,1-22-15,-1 1 0,21 21 16,-21 0-16,0-21 0,22 21 0,-22 0 16,0-21-16,0 21 0,0 0 15,1 0-15,-22-21 0,0 0 47</inkml:trace>
  <inkml:trace contextRef="#ctx0" brushRef="#br0" timeOffset="2567.13">4339 1418 0,'0'0'0,"21"-21"0,-21 0 0,21 0 15,-21 0-15,0-1 0,22 1 16,-1 0-16,-21 0 0,0 0 0,0 0 16,0-1-16,0 1 0,0 0 0,0 0 15,-21 21-15,-1 0 16,1 0-16,0 0 0,0 21 0,-21-21 15,20 21-15,1 22 0,0-22 16,0 0-16,0 21 0,0-21 0,21 22 16,0-22-16,-22 21 0,22-21 15,0 22-15,0-22 0,0 0 16,0 0-16,0 0 0,22 1 0,-22-1 16,21 0-16,0-21 0,0 0 15,0 21-15,0-21 0,1 0 0,20 0 16,-21 0-16,21-21 0,-20 21 0,20-21 15,0 0-15,-21-1 0,22 1 16,-22 21-16,21-42 0</inkml:trace>
  <inkml:trace contextRef="#ctx0" brushRef="#br0" timeOffset="2943.11">4805 1249 0,'0'0'0,"0"-21"0,0 0 16,0-1-16,0 1 15,21 0-15,0 21 16,0 0-16,0 0 0,22 0 16,-22 0-16,0 0 0,0 21 15,0 0-15,1 1 0,-1-1 0,0 0 16,0 21-16,-21-21 0,21 1 16,-21 20-16,0-21 0,0 21 0,0-20 15,0-1-15,-21 0 0,0 0 0,21 0 16,-21-21-16,0 0 15,21-21 1,0 0-16,0 0 16,0 0-16,0-1 0,0 1 15,0 0-15,0 0 0,21-21 0,-21 20 16,21 1-16,-21-21 0,0 21 0,0 0 16,21-1-16,-21 1 0,21 21 15,-21-21-15,21 21 0,1 0 16,-1 0-16,0 0 15,0 0 1,0 0-16</inkml:trace>
  <inkml:trace contextRef="#ctx0" brushRef="#br0" timeOffset="3672.7">5397 1397 0,'0'21'16,"0"0"-16,0 1 15,22-22 1,-1 0-16,0 0 0,0 0 16,0-22-16,0 1 0,22 0 0,-22 0 15,21 0-15,-21 0 0,22-22 16,-1 22-16,-21-21 0,22-1 0,-22 1 16,21 0-16,-21-1 0,-21 1 0,0-21 15,0 20-15,0 1 0,0 0 16,0-1-16,0 22 0,0-21 15,-21 21-15,0-1 0,0 1 0,0 0 16,-1 0-16,1 0 0,0 0 16,0 21-16,0 0 0,0 0 15,21 21-15,0 21 0,-22-21 16,22 22-16,0-1 0,0 0 16,0 22-16,0-1 0,0 1 0,0-1 15,0 1-15,0 20 0,0-20 0,-21-1 16,21 1-16,-21 21 0,21-1 15,-21-20-15,21 20 0,0 1 0,0 0 16,-21-22-16,0 22 0,21 0 16,-22-1-16,22 1 0,-21 0 15,0-1-15,0 1 0,21 0 0,-21-22 16,21 22-16,-21-22 0,21 1 0,-22-22 16,22 0-16,0 1 0,0-22 15,0 0-15,0 0 0,22-21 16,-1 0-16,0-21 15,0 0-15,21 0 0,-20 0 0,-1-22 16,21 22-16,-21-21 0,22-1 16,-22 1-16,21-21 0,-21 20 0,22-20 15,-22-1-15,21 1 0,-21-1 16,0 1-16,1-1 0,-22-20 0,0 20 16,0 1-16,0-1 0,0 1 15,-22-1-15,1 1 0,-21 20 0,0-20 16,-1 20-16,1 22 0,0-21 0,-1 21 15,-20 21-15,20-21 0,1 21 16,0 0-16,21 0 0,-22 0 0,22 0 16,0-22-16,0 22 0,21-21 15,0 0 1,42 21-16,-21-21 0,0 21 0,22-21 16,-22 21-16,21-21 0,1 21 15,-1-22-15,0 22 0,1-21 16,-1 21-16,0-21 0,1 0 0,20 21 15,-21-21-15</inkml:trace>
  <inkml:trace contextRef="#ctx0" brushRef="#br0" timeOffset="4759.82">6286 1101 0,'0'0'16,"0"-43"-16,-21 43 31,0 0-31,0 0 16,0 0-16,21 22 0,-21-1 0,-1 0 15,1 21-15,21-21 0,-21 22 16,0-22-16,21 21 0,0-21 16,0 22-16,-21-22 0,21 0 0,0 21 15,0-20-15,0-1 0,0 0 16,0 0-16,21-21 16,0 0-16,0 0 15,0 0-15,-21-21 0,22 21 0,-1-21 16,0 0-16,-21-1 0,21 1 15,0-21-15,-21 21 0,21 0 0,-21-1 16,0-20-16,22 21 0,-22 0 16,0 42 15,0 0-31,21 0 0,-21 0 16,0 1-16,0-1 0,0 0 15,0 0-15,21 0 0,-21 0 0,21 1 16,0-22-16,-21 21 0,21 0 0,1-21 15,-1 0-15,0 0 16,0 0-16,0 0 0,0 0 0,22 0 16,-22-21-16,0 21 0,0-21 0,0-1 15,1 1-15,20 0 0,-21 0 16,0-21-16,-21 20 0,21 1 0,1-21 16,-1 21-16,0 0 0,0-1 0,-21 1 15,21 0-15,0 0 16,1 21-16,-1 0 0,0 0 15,0 0 1,-21 21-16,0 0 16,0 0-16,21-21 0,-21 22 15,0-44 32,0 1-47,0 0 16,0 0-16,0 0 15,0 0-15,0-1 0,-21 22 16,21-21 0,-21 21-16,0 0 15,0 0-15,-1 0 0,22 21 16,-21 1-16,0-22 0,0 21 16,21 0-16,-21 21 0,0-21 0,21 1 15,0-1-15,-22 21 0,22-21 0,-21 0 16,21 1-16,0 20 0,0-21 15,0 0-15,0 0 0,0 1 0,21-1 16,1 0-16,-1 0 0,0-21 0,0 21 16,21-21-16,-20 0 0,20 0 15,0 0-15,-21 0 0,22 0 0,-1-21 16,0 0-16,1 21 0,-1-21 16,0 0-16,1-1 0,-1-20 15,0 21-15,1 0 0,-1-22 0,-21 22 16,0-21-16,22 0 0,-22 20 0,-21-20 15,0 21-15,21 0 0,-21 0 16,0-1-16,0 1 0,-21 21 16,0 0-16,0 21 0,-22-21 15,22 22-15,0 20 0,0-21 16,0 21-16,-1-20 0,22 20 16,0 0-16,-21-21 0,21 22 0,0-1 15,0-21-15,0 22 0,0-22 0,21 0 16,1 0-16,-1 0 0,21 0 15,0 1-15,-20-22 0,20 0 0,0 0 16,1 0-16,20 0 0,-21 0 16,1 0-16,-22 0 0,21-22 0,1 1 15,-22 21-15,0-21 0,0 0 0,0 0 16,0 0-16,-21-1 0,0 1 16,0 0-16,0 0 0,0 0 0</inkml:trace>
  <inkml:trace contextRef="#ctx0" brushRef="#br0" timeOffset="5665.17">2117 2223 0,'0'0'16,"-22"0"-16,1 0 15,0 0-15,0 0 31,42 0 16,0 0-31,22 0-16,-22 0 0,21 0 0,22 0 16,-22 0-16,43 0 0,-22 0 15,22 0-15,-1 0 0,1 0 0,0 0 16,-1 0-16,22 0 0,0 0 0,0-22 15,0 22-15,21 0 0,0-21 16,0 0-16,0 21 0,0 0 0,21-21 16,0 21-16,21-21 0,-20 21 15,20-21-15,21 21 0,-20-22 16,20 22-16,-20-21 0,20 0 0,-21 21 16,22-21-16,-22 0 0,1 21 0,20-21 15,-21-1-15,-20 22 0,20-21 16,-21 0-16,0 21 0,-21-21 0,21 21 15,-21 0-15,-21-21 0,0 21 0,0 0 16,-21-21-16,-1 21 0,-20 0 0,-1 0 16,-20 0-16,-1 0 0,0-22 15,-21 22-15,1 0 0,-1 0 16,-42 0 15,-1 0-15,1 0-16</inkml:trace>
  <inkml:trace contextRef="#ctx0" brushRef="#br0" timeOffset="7467.37">2053 3450 0,'-21'0'47,"0"0"-47,0 0 0,-1 21 16,1-21-16,0 0 0,-21 0 0,21 0 15,-1 22-15,-20-22 0,0 0 16,21 0-16,-22 0 0,22 0 15,0 0-15,-21 0 0,20 0 0,1 0 0,0 0 16,0 0 0,42 0 15,0 0-15,0 0-16,1 0 0,-1 0 15,21 0-15,0 0 0,1 0 0,-1 0 16,0 0-16,1 0 0,20 0 15,1 0-15,-1 0 0,22 0 0,-22 0 16,22 0-16,0 0 0,-1 0 16,-20 0-16,21 0 0,-22 0 0,1 0 15,-1 0-15,1 0 0,-22 0 0,0 0 16,1 0-16,-1 0 16,0-22-16,1 22 0,-22 0 0,0 0 15,21 0-15,-42-21 0,21 21 16,1 0-16,-22-21 15,0 0 1,-22 21-16,1-21 0,0 21 0,21-21 16,-21 21-16,0-22 0,0 22 0,-1-21 15,1 0-15,0 21 0,0-21 16,0 21-16,0 0 0,-1-21 16,-20 21-16,21 0 0,0 0 0,0 0 15,-1 0-15,1 0 0,0 0 0,0 0 16,0 0-16,0 0 15,21 21 1,21 0 0,0-21-1,0 21-15,0-21 0,0 0 0,1 21 16,20-21-16,-21 0 0,0 0 16,0 0-16,22 0 0,-22 0 0,0 0 15,0 22-15,0-22 0,1 0 0,-1 0 16,0 21-1,-21 0-15,0 0 0,0 0 16,0 0 0,-21 1-16,-22-1 0,22 21 0,0-21 15,0 0-15,0 22 0,-22-22 0,22 21 16,-21-21-16,21 22 0,-22-22 16,22 0-16,0 0 0,0 0 0,0 1 15,0-1-15,-1-21 0,22 21 16,0 0-16,-21-21 15,42-21 32</inkml:trace>
  <inkml:trace contextRef="#ctx0" brushRef="#br0" timeOffset="8088.02">4149 2794 0,'0'0'0,"-22"0"16,1 0-16,0 0 0,21 21 31,21-21-15,22 0-16,-22 0 15,42 0-15,-20 0 0,20 0 0,1 0 16,-1 0-16,22 0 0,-22 0 0,22 0 16,-22 0-16,1-21 0,-1 21 15,1 0-15,-22 0 0,22 0 16,-43 0-16,21 0 0,-21 0 0,1 0 16,-1-21-16,-42 21 31,-1 0-16,1 0-15,0 0 0,0 0 0,0 0 16,0 0-16,-1 0 0,1 0 0,0 0 16,0 0-16</inkml:trace>
  <inkml:trace contextRef="#ctx0" brushRef="#br0" timeOffset="8487.71">4847 2794 0,'-21'21'16,"0"-21"-16,0 21 0,21 1 31,0-1-31,0 0 0,0 0 16,0 0-16,0 0 15,0 1-15,0-1 0,0 0 0,0 21 16,0-21-16,0 22 0,0-22 0,0 21 16,21 1-16,-21-1 0,0-21 15,0 21-15,0 1 0,0-1 0,0-21 16,0 22-16,0-22 0,0 21 0,0-21 15,-21 0-15,21 1 0,0 20 16,-22-42-16,1 21 0,0 0 16,21 0-16,-21-21 0,0 0 0,-22 0 15,22 0-15,0 0 0,-21 0 16,-1 0-16,22 0 0,-21 0 0,0 0 16,-1 0-16,1-21 0,0 21 0,-1-21 15,22 21-15,-21 0 0,21-21 16,-1 21-16,1 0 0,21-21 0,-21 21 15,0 0-15,21-21 16,21 21 0,0 0-16,0-22 15,1 22-15,-1-21 0,0 21 16,21-21-16</inkml:trace>
  <inkml:trace contextRef="#ctx0" brushRef="#br0" timeOffset="9035.37">5228 3281 0,'0'0'15,"0"-21"-15,0 0 16,-21-1 0,0 22-16,0 0 15,-1 0-15,1 0 0,0 22 16,0-22-16,21 21 0,-21 0 15,0 0-15,-1 0 0,1 22 0,21-22 16,0 21-16,-21-21 0,21 0 0,0 22 16,-21-22-16,21 0 0,0 21 15,0-20-15,0-1 0,0 0 0,0 0 16,0 0-16,21-21 16,0 0-1,0 0-15,1 0 0,-22-21 0,21 21 16,0-21-16,0 0 0,0 0 15,0-1-15,1 1 0,-1 0 0,-21-21 16,21 21-16,0-1 0,-21-20 16,21 21-16,-21 0 0,0 0 0,0-1 15,0 1-15,0 0 0,0 0 16,0 42 15,0 0-31,0 0 0,21 1 0,-21-1 16,22 0-16,-22 0 0,0 21 0,21-20 15,0-1-15,-21 0 0,0 0 16,21 0-16,0 0 0,0-21 0,-21 22 16,22-22-16,-1 0 0,-21 21 15,21-21-15,0 0 0,0 0 16,0 0-16,1 0 16,-1 0-16,0-21 0,-21-1 15,21 1-15,-21 0 0,21 0 16,-21 0-16</inkml:trace>
  <inkml:trace contextRef="#ctx0" brushRef="#br0" timeOffset="9276.32">5673 3281 0,'0'0'0,"0"-21"0,0 0 0,0-1 15,0 1 1,0 42 0,21 1-1,-21-1-15,0 0 0,0 0 0,0 21 16,0-20-16,0-1 0,21 0 15,-21 21-15,0-21 0,21 1 0,-21-1 16,0 0-16,0 0 0,0 0 0,0 0 16,21 1-16,-21-1 15,21-21 1,1 0-16,-1 0 16,-21-21-1,21-1-15,0 22 0,0-21 0</inkml:trace>
  <inkml:trace contextRef="#ctx0" brushRef="#br0" timeOffset="9527.18">6117 3217 0,'0'0'15,"0"-21"-15,21 21 0,-21-21 0,0 0 16,-21 21 15,0 21-31,0 0 0,0 0 0,-1 1 16,1-1-16,0 0 0,0 21 15,0-21-15,0 22 0,-1-22 0,1 21 16,0-21-16,0 1 0,0 20 0,21-21 16,0 0-16,0 0 15,0 1-15,21-22 32,0 0-17,0 0-15,0-22 0,1 1 0,-1 21 16</inkml:trace>
  <inkml:trace contextRef="#ctx0" brushRef="#br0" timeOffset="10075.87">6456 3260 0,'0'0'0,"0"-21"0,21-1 16,-21 1-16,0 0 15,0 0 1,0 0-16,-21 21 31,0 0-31,21 21 0,-22 0 0,1 0 16,0 0-16,0 1 0,0-1 15,0 21-15,-1-21 0,22 22 0,-21-22 16,0 21-16,21-21 0,-21 0 0,21 1 16,0 20-16,0-21 0,0 0 15,0 0-15,0 1 16,21-22-16,0 0 0,0 0 15,1 0-15,-1 0 16,0 0-16,0-22 0,0 1 16,0 21-16,1-21 0,-1 0 0,0 0 15,0 0-15,0-1 0,-21-20 0,21 21 16,1 0-16,-1-22 0,-21 22 16,0-21-16,0 21 0,21 0 0,-21-1 15,0 1-15,0 0 0,0 42 31,0 0-15,0 22-16,0-22 0,0 0 0,0 21 16,0-20-16,0-1 0,0 21 15,0-21-15,0 0 0,0 1 16,21-1-16,-21 0 0,21 0 0,-21 0 16,21-21-16,1 21 0,-1-21 15,0 0-15,0 0 0,0 0 16,0 0-16,1 0 0,-1 0 15,0-21-15,-21 0 0,0 0 16,21 21-16,0-21 0,0 0 16</inkml:trace>
  <inkml:trace contextRef="#ctx0" brushRef="#br0" timeOffset="11327.39">7556 3408 0,'0'21'15,"22"-21"17,-1-21-32,-21 0 0,21 0 0,0 21 15,21-43-15,-20 22 0,-1 0 16,0-21-16,0-1 0,21 22 0,-20-21 15,-1-1-15,0 1 0,0 0 0,21-1 16,-20-20-16,-22 21 0,21-22 16,-21 22-16,21-22 0,-21 22 0,0-22 15,0 22-15,0 0 0,0-1 0,0 22 16,-42-21 0,42 21-16,-22 21 0,1 0 15,0 0-15,0 0 0,21 21 0,-21 0 16,0 21-16,21-20 0,0 20 15,-22 0-15,22 22 0,-21-22 0,21 22 16,-21-1-16,21-21 0,0 22 0,-21-22 16,21 22-16,-21-1 0,21-20 15,0 20-15,-21-21 0,21 22 0,0-22 16,0 1-16,0-1 0,0-21 0,0 21 16,21-20-16,0-1 15,0 0-15,0-21 0,0 0 0,22 21 0,-22-21 16,0 0-16,0 0 0,22 0 15,-22-21-15,0 0 0,21 21 16,-21-21-16,22-22 0,-22 22 0,0 0 16,21 0-16,-20-22 0,-1 22 0,0-21 15,0 21-15,-21-22 0,0 22 16,21 0-16,-21 0 0,21 0 0,-21 0 16,0-1-16,0 44 31,0-1-16,0 0-15,0 0 0,0 0 0,0 0 0,0 1 16,0-1-16,0 0 0,0 0 0,0 0 16,0 0-16,0 1 15,0-1-15,0 0 0,22-21 16,-1 0-16,0 0 0,0 0 16,0 0-16,0 0 0,1-21 15,20 21-15,-21-21 0,0-1 0,22 1 16,-22 0-16,21 0 0,-21-21 0,0 20 15,1 1-15,-1 0 0,0 0 16,0 0-16,0 0 0,-21-1 0,0 1 16,0 0-1,0 42 17,0 0-32,-21-21 0,21 22 15,0 20-15,0-21 0,0 0 0,0 22 16,0-1-16,0-21 0,0 21 15,0 1-15,0-1 0,0 0 0,0 1 16,0 20-16,21-20 0,-21-1 0,0 0 16,21 22-16,-21-22 0,0 0 0,22 22 15,-22-1-15,0-20 0,0 20 16,0-20-16,0-1 0,0 0 0,0 1 16,-22-1-16,22-21 0,-21 0 15,0 0-15,21 1 0,-21-1 0,0-21 16,0 0-16,-1 0 0,1 0 15,-21 0-15,21 0 0,-22 0 0,1 0 16,0-21-16,-22-1 0,22 1 0,0 0 16,-1 0-16,1 0 0,0 0 0,20-1 15,-20 1-15,21 0 0,-21 0 16,20 0-16,1 0 0,21-1 0,0 1 16,0 0-16,0 0 0,0 0 15,0 0-15,0-1 0,43 1 16,-22 0-16,0 0 15,0 0-15,21 0 0,1-1 0,-22 1 16,21 0-16,1-21 0,20 21 0,-21-22 16</inkml:trace>
  <inkml:trace contextRef="#ctx0" brushRef="#br0" timeOffset="11720.17">9271 3175 0,'0'-21'16,"0"42"-16,0-63 0,0 21 0,0-1 15,-21 1-15,0 21 16,21-21-16,-22 21 16,1 0-1,21 21-15,0 0 16,0 1-16,0-1 0,0 0 0,0 21 16,0 1-16,0-1 0,0 0 0,0 22 15,0-22-15,0 22 0,0-22 0,0 0 16,0 22-16,0-22 0,0 22 15,0-22-15,0 21 0,-21 1 0,0-1 16,21-20-16,-21 20 0,0 1 0,-1-22 16,22 22-16,0-22 0,-21 0 0,21 1 15,-21-22-15,21 21 0,0-21 16,0 0-16,0 1 0,0-44 47,21 1-47,-21 0 15,21 21-15,-21-21 0,22 0 16,-22 0-16,0-22 0,21 22 0,-21-21 16,21 21-16,-21-22 0,0 1 0,0 0 15,21-1-15</inkml:trace>
  <inkml:trace contextRef="#ctx0" brushRef="#br0" timeOffset="12079.96">9229 3429 0,'0'0'16,"0"-42"-16,0-43 15,0 64-15,0-21 0,0 20 0,21 1 16,-21 0-16,21-21 0,-21 21 0,0-1 16,21 22-16,-21-21 0,21 0 0,0 21 15,-21-21-15,22 21 16,-1 0-16,0 0 0,0 21 16,-21 0-16,21 0 0,0 1 15,-21-1-15,0 0 0,0 21 16,0-21-16,0 1 0,0-1 0,0 21 15,0-21-15,0 0 0,0 1 0,-21-1 16,0 0-16,0-21 0,21 21 0,-21-21 16,0 0-16,-1 21 0,1-21 15,0 0-15,21 21 16,-21-21-16,42-21 62,0 0-62,0 21 16,1-21-16,-22 0 0,21 21 16,0-21-16</inkml:trace>
  <inkml:trace contextRef="#ctx0" brushRef="#br0" timeOffset="12507.67">9631 3281 0,'21'-21'16,"0"0"-1,0 21-15,0-22 0,1 1 16,-1 21-16,0-21 16,0 0-16,0 0 0,0 21 0,1-21 15,-1-1-15,0 1 0,-21 0 0,21 21 16,0-21-16,-21 0 0,0 0 16,0-1-16,21 22 0,-21-21 0,0 0 15,0 0-15,0 0 0,-21 21 31,0 0-31,0 21 0,0-21 0,0 21 16,-1 0-16,1 0 0,0 1 16,0-1-16,0 0 0,21 0 0,-21 21 15,21-20-15,0-1 0,0 21 16,0-21-16,0 0 0,0 22 0,21-22 16,0 0-16,0 0 0,0 0 0,0 1 15,1-22-15,-1 21 0,0 0 0,21-21 16,-21 0-16,1 21 0,-1-21 15,21 0-15,-21 0 0,0 0 0,1 0 16,-1 0-16,0 0 0,0 0 0,0-21 16,0 0-16,1 21 0,-1-21 15,-21-1-15,21 1 0,-21 0 16,21 0-16,-21-21 0,0 20 16,0 1-16,0 0 0,0 0 0</inkml:trace>
  <inkml:trace contextRef="#ctx0" brushRef="#br0" timeOffset="15003.64">7832 2900 0,'0'0'0,"-22"0"32,1 0-32,42 0 62,22 0-62,-22 0 0,42-21 0,-20 21 16,20-21-16,-20-1 0,20 22 15,1-21-15,-1 21 0,22-21 0,-22 0 16,22 21-16,-22-21 0,22 0 0,-21 21 16,-1-22-16,1 22 15,-22-21-15,0 21 0,1 0 0,-1 0 16,-21-21-16,0 21 0,0 0 15,1-21 1,-44 21 156,1 0 125,21-21 843,-21 21-999,0 0-141,21 21 16,-21-21-16,0 21 15,-1 0-15,1 0 16,0-21-16,0 22 16,0-1-16</inkml:trace>
  <inkml:trace contextRef="#ctx0" brushRef="#br0" timeOffset="20183.95">1968 5059 0,'-21'0'16,"0"0"-16,0 0 15,0 0-15,0 0 16,-1 0-16,1 0 0,0 0 16,0 0-16,0 0 15,0 0-15,-1 0 0,1 0 0,0 0 16,0 0-16,0 0 0,0 0 15,-1 0-15,1 0 0,0 0 0,0 0 16,21 21-16,-21-21 31,42 0 1,0 0-32,0 0 0,0 0 15,1 0-15,-1 0 0,21 0 0,0 0 16,1 0-16,-1 0 0,0 0 15,1 0-15,20 0 0,1 0 0,-1 0 16,1 0-16,20 0 0,1 0 16,0 0-16,-1 0 0,1 0 0,0 0 15,-1 0-15,1 0 0,-21 0 0,-1 0 16,1 0-16,-1 0 0,-21 0 16,22 0-16,-22 0 0,1 0 15,-1 0-15,0 0 0,-21 0 0,22-21 16,-22 21-16,0 0 0,-21-21 15,0 0 17,-21 21-32,0 0 0,0-22 15,-1 22-15,-20 0 0,21-21 0,-21 0 16,20 21-16,-20-21 0,21 21 16,-21-21-16,20 21 0,1-21 0,-21-1 15,21 22-15,-22-21 0,22 21 16,0-21-16,0 21 0,0 0 0,0 0 15,-1-21-15,1 21 16,21 21 15,21-21-15,1 21-16,-1-21 0,21 0 0,-21 21 16,22-21-16,-22 0 0,21 0 15,0 0-15,1 0 0,-22 0 0,21 22 16,1-22-16,-1 0 0,-21 0 15,21 0-15,-20 0 0,-1 0 0,0 0 16,0 0-16,-21 21 0,0 0 16,0 0-1,0 0-15,-21 0 16,0 1-16,0-1 0,-22 0 0,22 0 16,-21 21-16,21-20 0,-22 20 15,1 0-15,0-21 0,-1 22 0,1-1 16,-22 0-16,22-20 0,0 20 15,-1 0-15,1-21 0,21 1 0,0 20 16,0-21-16,-1 0 0,1-21 0,21 21 16,-21 1-16,21-1 31,21-21 16,0 0-32,-21-21-15,22-1 16</inkml:trace>
  <inkml:trace contextRef="#ctx0" brushRef="#br0" timeOffset="35727.58">5059 4784 0,'0'0'0,"0"-21"0,0-1 16,0 1-1,0 42 32,-21 22-47,21-22 0,0 21 16,0-21-16,0 22 0,0-1 0,-22 22 15,22-22-15,0 0 0,0 1 16,0-1-16,-21 0 0,21 1 0,-21-1 16,21-21-16,-21 21 0,21-20 15,0-1-15,0 0 0,0 0 0,0 0 16,0 0-16,0-42 47,0 0-32,0 0-15,21 0 0</inkml:trace>
  <inkml:trace contextRef="#ctx0" brushRef="#br0" timeOffset="36211.46">5376 4911 0,'0'0'0,"0"-21"16,-21 21 15,0 21-31,21 0 16,-21 0-16,21 0 0,-21 22 0,21-22 15,0 21-15,0-21 0,0 22 0,-22-22 16,22 21-16,0-21 0,0 22 16,-21-22-16,21 21 0,0-21 0,0 0 15,0 22-15,0-22 0,0 0 0,21 0 16,1-21 0,-1 0-16,0 0 0,0 0 0,0 0 15,22 0-15,-22 0 0,21 0 0,-21-21 16,0 0-16,22 21 0,-22-21 0,0 0 15,0-1-15,0-20 0,-21 21 16,0 0-16,0-22 0,0 22 0,0-21 16,0 21-16,0-22 0,0 22 0,-21 0 15,0 0-15,0 0 0,0 0 16,0-1-16,-1 22 0,-20 0 16,21 0-16,0 0 0,-22 0 0,22 0 15,0 0-15,0 0 0,0 0 0,21 22 16,-21-22-16,21 21 15,0 0-15,0 0 0,0 0 16,0 0-16,21-21 16,0 22-16,21-22 0</inkml:trace>
  <inkml:trace contextRef="#ctx0" brushRef="#br0" timeOffset="36679.69">6138 4890 0,'0'0'15,"0"-22"-15,-21 22 0,0 0 16,0 0 0,0 22-16,-1-1 0,1 0 15,21 21-15,-21-21 0,0 22 0,21-1 16,-21-21-16,0 22 0,-1-1 15,22 0-15,0 1 0,0-1 0,0-21 16,0 0-16,0 22 0,0-22 0,0 0 16,22 0-16,-1-21 0,0 0 15,0 0-15,21 0 0,-20 0 16,-1 0-16,0 0 0,21 0 16,-21 0-16,1-21 0,-1 21 0,0-21 15,0 0-15,0-1 0,0 1 0,1 0 16,-22 0-16,21-21 0,-21 20 15,21-20-15,-21 0 0,0 21 0,0-22 16,0 1-16,0 21 0,0-22 0,-21 22 16,0 0-16,-1 0 0,1 0 15,0 21-15,0 0 0,0 0 0,0 0 16,-1 0-16,1 0 0,0 21 16,0 0-16,0-21 0,0 21 0,21 0 15,0 1-15,-22-1 0,22 0 16,0 0-16,22 0 15,-1-21-15</inkml:trace>
  <inkml:trace contextRef="#ctx0" brushRef="#br0" timeOffset="37055.48">6879 5038 0,'-21'0'16,"21"21"-16,0 0 16,0 0-1,21-21 17,0 0-32,0 0 0,1-21 15,-1 21-15,-21-21 0,0 0 16,21 0-16,-21-1 15,0 1-15,0 0 0,0 0 16,-21 21 0,0 0-16,-1 0 0,1 0 15,0 0-15,0 21 0,21 0 16,-21 0-16,0 1 16,21-1-16,0 0 15,0 0-15,42-21 31,-21 0-31,0 0 0,0-21 0</inkml:trace>
  <inkml:trace contextRef="#ctx0" brushRef="#br0" timeOffset="37403.79">7408 4699 0,'0'0'0,"0"-21"0,21-21 16,-21 20-1,0 44 17,0-1-17,0 0-15,-21 0 0,0 0 0,21 22 16,-21-1-16,0 0 0,21 1 16,-21-1-16,-1 0 0,1 1 0,0 20 15,0-21-15,0 1 0,0-1 0,-1-21 16,1 22-16,0-1 0,0 0 0,0-21 15,21 22-15,-21-22 16,-1 21-16,1-21 0,21 1 0,0-1 16,0 0-16,0 0 0,-21-21 0,21 21 15,21-21 17,0-21-32,1 0 15,-1 0-15,0 0 0,0 21 0,0-22 16</inkml:trace>
  <inkml:trace contextRef="#ctx0" brushRef="#br0" timeOffset="37702.62">7387 5355 0,'21'0'0,"0"0"32,1 0-17,-1 0-15,0 0 16,0 0-16,0 0 15,0-21-15,-21 0 16,0 0 0,-21 21-1,0 0 1,0 0-16,21 21 16,-21-21-16,0 21 15,21 0 1</inkml:trace>
  <inkml:trace contextRef="#ctx0" brushRef="#br0" timeOffset="38500.43">9673 5207 0,'21'0'15,"0"0"-15,-21-21 0,22 21 16,-1-21-16,0 0 0,0 21 15,-21-22-15,0 1 0,21 0 16,-21 0-16,0 0 0,0 0 16,0-1-16,0-20 0,0 21 15,-21 0-15,0 0 0,-21-22 0,20 22 16,-20 0-16,21 0 0,-21 0 16,20 21-16,-20 0 0,21-22 0,-21 22 15,20 0-15,-20 0 0,21 22 0,0-1 16,-22 0-16,22 21 0,0-21 15,0 22-15,0-1 0,21 22 0,-21-22 16,21 0-16,0 1 0,0-1 0,0 0 16,0 1-16,0-22 0,21 0 0,0 0 15,0 0-15,0 0 0,0-21 16,1 0-16,-1 0 0,0 0 0,0 0 16,21 0-16,-20-21 0,20 21 0,-21-21 15,21 0-15,1 0 0,-1 0 0,-21-1 16,22 1-16,-22-21 0,0 21 15,0-22-15,0 1 0,0 0 16,1 21-16,-1-22 0,-21 1 0,0 0 16,0 20-16,0 1 0,0 0 15,0 42 1,0 22-16,0-22 16,-21 21-16,21 0 0,0 1 0,0-1 15,-22 0-15,22-20 0,0 20 16,0 0-16,0-21 0,0 1 0,0 20 15,0-21-15,0 0 0,22 0 16,-1-21-16,0 0 0,0 0 16,0 0-16,0 0 15,1 0-15,-1 0 0,0-21 16,0 0-16,0 0 0,0 0 16,1-22-16</inkml:trace>
  <inkml:trace contextRef="#ctx0" brushRef="#br0" timeOffset="39032.12">10414 4509 0,'0'0'16,"0"-22"-16,0-20 0,0 21 0,0 0 0,0 0 15,0-1-15,-21 44 16,21-1 0,0 0-16,0 21 15,0-21-15,0 22 0,0-1 0,0 0 16,0 22-16,0-22 0,0 22 0,0-1 15,-21-20-15,21 20 0,-22-21 0,22 22 16,0-22-16,-21 1 0,0-1 16,21 0-16,-21-21 0,21 22 0,0-22 15,-21 0-15,21 0 0,0 0 0,-21-21 16,21 22-16,0-44 31,0 1-31,0 0 0,0 0 16,0 0-16,0-22 0,21 22 0,0-21 15,0 21-15,0-22 0,0 22 16,1-21-16,-1 21 0,21 0 0,-21-1 16,0 1-16,22 21 0,-22 0 15,21 0-15,-21 0 0,22 0 0,-22 0 16,21 0-16,-21 21 0,22 1 0,-22-1 16,0 0-16,0 0 0,0 0 0,1 22 15,-22-22-15,0 0 0,0 0 16,0 0-16,-22 0 0,1 1 0,0-1 15,-21 0-15,21 0 0,-22 0 0,1 0 16,0-21-16,20 22 0,-20-22 0,21 0 16,-21 0-16,20 0 0,1 0 15,0 0-15,0 0 0,0 0 16,21-22 0,0 1-16,21 21 0,0 0 15,0-21-15,0 21 0,1-21 0,-1 21 16,0-21-16</inkml:trace>
  <inkml:trace contextRef="#ctx0" brushRef="#br0" timeOffset="39480.87">11409 4974 0,'0'0'0,"21"-21"0,0-42 15,-21 41 1,-21 22-1,0 0-15,0 0 0,-1 0 16,1 0-16,-21 0 0,21 0 0,-22 22 16,22-1-16,0 0 0,-21 0 0,21 0 15,-1 0-15,1 1 0,21-1 16,0 0-16,0 0 0,0 0 16,0 0-16,21 1 0,1-1 15,-1-21-15,0 21 0,0 0 0,21-21 16,-20 21-16,20-21 0,-21 0 0,21 0 15,-20 21-15,-1 1 16,21-22-16,-21 0 0,0 21 0,1-21 16,-22 21-16,0 0 15,-22 0 1,1 0-16,-21-21 0,21 0 0,-22 0 16,1 22-16,0-22 0,-1 0 15,1 0-15,21 0 0,-21 0 0,-1 0 16,22 0-16,0 0 0,0 0 0,0 0 15,42-22 17,0 22-32,0 0 0,0-21 15,0 21-15,1-21 0,20 0 16</inkml:trace>
  <inkml:trace contextRef="#ctx0" brushRef="#br0" timeOffset="39799.03">12065 4509 0,'0'0'0,"-21"0"0,0 0 0,21-22 16,-22 22-16,1 22 16,0-1-1,21 0-15,0 0 0,-21 21 0,21 1 16,-21-1-16,21 0 0,-21 1 0,21-1 15,0 22-15,0-22 0,-22 21 0,22-20 16,-21-1-16,21 0 0,-21 1 16,21-1-16,0 0 0,0 1 0,0-22 15,0 0-15,0 21 0,0-20 0,0-1 16,0 0-16,21-21 16,0 0-16,1 0 15,-1 0-15,0-21 16,0 0-16,-21-1 15,21 1-15</inkml:trace>
  <inkml:trace contextRef="#ctx0" brushRef="#br0" timeOffset="40037.89">11663 5101 0,'0'0'0,"21"0"31,0 0-31,21 0 15,-20 0-15,20 0 0,0 0 0,1 0 16,-1 0-16,0-21 0,22 21 0,-43 0 16,21 0-16,1 0 0,-22-21 0,0 21 15,0 0-15,0 0 16,0 0-16,1 0 31</inkml:trace>
  <inkml:trace contextRef="#ctx0" brushRef="#br0" timeOffset="40787.03">12552 4995 0,'0'-21'0,"0"0"16,0 0-16,0 0 15,0 0 1,0-1 0,21 22-16,0 0 0,0 0 15,0 0-15,1 0 0,-1 0 0,0 22 16,0-1-16,0 0 0,0 0 15,1 21-15,-1-20 0,0 20 0,-21 0 16,0-21-16,0 22 0,0-1 0,0-21 16,0 22-16,0-22 0,0 21 0,-21-21 15,0 0-15,-1-21 0,22 22 0,0-1 16,-21-21-16,0 0 16,21-21-1,0-1-15,0 1 16,0 0-16,0 0 0,0-21 0,0 20 15,21-20-15,0 21 0,1-21 16,-1-1-16,0 22 0,0-21 0,0-1 16,0 22-16,1-21 0,-1 21 0,0 0 15,0-1-15,21 1 0,-20 21 0,-1 0 16,0 0-16,0 0 0,0 0 16,-21 21-16,21-21 0,-21 22 15,0-1-15,0 0 0,0 0 16,0 0-16,0 0 0</inkml:trace>
  <inkml:trace contextRef="#ctx0" brushRef="#br0" timeOffset="41320.73">13547 5186 0,'0'0'0,"21"0"0,0-21 16,0 0-16,-21-1 0,21 1 15,0 0-15,-21 0 0,0-21 16,0 20-16,0 1 0,0 0 16,0 0-16,0 0 0,-21 0 0,0-1 15,0 1-15,0 21 16,0 0-16,-1 0 0,-20 0 16,21 21-16,0 1 0,-22-1 0,22 0 15,0 21-15,-21 1 0,21-1 0,-1 0 16,1 1-16,0-1 0,0-21 0,21 21 15,0-20-15,0 20 0,0-21 0,0 0 16,0 0-16,21-21 0,0 22 16,0-22-16,1 0 0,-1 0 0,0 0 15,21 0-15,-21 0 0,1-22 0,20 1 16,-21 0-16,21 21 0,-20-21 0,-1-21 16,0 20-16,0 1 15,0-21-15,0 21 0,-21-22 0,22 22 16,-22-21-16,0 21 0,0 0 0,0-1 15,0 1-15,0 42 32,-22 1-32,22-1 0,0 0 0,-21 0 15,21 21-15,-21-20 0,21-1 0,0 21 16,0-21-16,0 0 0,0 1 0,0-1 16,0 0-16,0 0 0,21 0 0,0-21 15,1 21-15,-1-21 0,0 0 16,0 0-16,0 0 0,0 0 15,1 0-15,-1 0 0,0-21 16,0 21-16,0-21 0</inkml:trace>
  <inkml:trace contextRef="#ctx0" brushRef="#br0" timeOffset="41607.78">14351 4847 0,'0'0'0,"-21"0"31,0 0-15,-1 21-16,1 1 0,0-1 0,0 21 16,0-21-16,0 22 0,-1-22 0,1 21 15,0-21-15,21 22 0,0-22 0,0 21 16,0-21-16,0 22 0,0-22 16,0 0-16,0 21 0,0-21 15,0 1-15,21-22 0,0 21 0,-21 0 16,22-21-16,-1 0 0,21 21 0,-21-21 15,0 0-15,1 0 0,20 0 0,-21 0 16,21-21-16,-20 21 0,20-21 0,0 0 16,-21-1-16,22 1 0,-22 0 15,21-21-15,-21 21 0,1-22 16,20 1-16</inkml:trace>
  <inkml:trace contextRef="#ctx0" brushRef="#br0" timeOffset="43052.65">14944 4445 0,'0'-21'16,"0"42"-16,0-84 0,0 41 0,0 1 0,0 0 16,0-21-16,0 21 0,0-1 15,0 44 1,0-1-16,0 0 16,0 0-16,0 21 0,-22-20 0,22 20 15,-21 0-15,21 1 0,0 20 0,-21-21 16,21 22-16,-21-22 0,21 22 15,-21-1-15,21 1 0,0-22 0,0 22 16,0-22-16,0 21 0,-21-20 16,21-1-16,0 0 0,0 1 0,0-22 15,0 0-15,0 21 0,0-20 0,0-1 16,0 0-16,21-21 16,0 0-16,0 0 15,0 0-15,-21-21 0,21 21 0,1-21 16,20-1-16,-21 1 0,0 0 0,0-21 15,1 21-15,-1-22 0,21 22 0,-21-21 16,0 21-16,1-22 0,-22 22 16,21 0-16,-21 0 0,21 0 15,-21-1-15,0 1 0,0 42 32,0 1-17,0-1-15,0 0 0,-21 0 16,21 0-16,-21 0 0,21 1 0,0 20 15,0-21-15,-22 0 0,22 0 0,0 1 16,0-1-16,-21 0 0,21 0 0,0 0 16,0 0-16,21-21 15,1 22-15,-1-22 16,0 0-16,0 0 0,0 0 0,0 0 16,1 0-16,-1 0 0,0 0 15,0 0-15,21-22 0,-20 22 0,-1-21 16,0 0-16,21 21 0,-21-21 0,1 0 15,-1 0-15,21-1 0,-21 1 16,0 0-16,1-21 0,-1 21 0,0-1 16,-21 1-16,21 0 0,-21 0 0,21 0 15,-21 0-15,0 42 32,0 0-17,0 0-15,-21 0 0,0 0 0,21 1 16,-21-1-16,21 0 0,0 21 0,0-21 15,-21 1-15,21-1 16,0 0-16,0 0 0,0 0 16,0 0-16,0 1 0,21-22 15,0 0-15,0 0 16,0 0-16,0 0 0,1 0 0,-1 0 16,0 0-16,0-22 0,0 22 15,0-21-15,1 0 0,-1 0 0,0 0 16,-21 0-16,0-1 0,0-20 0,0 21 15,0 0-15,0-22 0,0 22 16,0 0-16,-21 21 0,0-21 0,-1 21 0,1-21 16,0 21-16,0 0 0,0 0 15,0 0-15,-1 0 0,65 0 47,-22 0-47,0 0 16,0-21-16,0 21 0,1 0 0,20 0 15,-21 0-15,0-22 0,0 22 0,1 0 16,20 0-16,-21 0 0,0 0 0,0 0 16,1 0-16,-1 0 15,0 22-15,-21-1 16,0 0-16,0 0 0,0 0 16,0 0-16,0 1 0,0-1 0,0 0 15,0 0-15,0 0 16,0 0-16,-21 1 0,21-1 15,0 0-15,0 0 16,0 0-16,0 0 16,0-42 31,0 0-47,0 0 15,0 0-15,0 0 0,0-1 16,0 1-16,21 0 0,-21-21 0,21 21 0,0-22 15,0 22-15,1-21 0,-1 21 16,0-1-16,0-20 0,0 21 16,22 0-16,-22 0 0,21-1 0,-21 1 15,22 21-15,-22-21 0,21 21 0,-21 0 16,0 0-16,1 0 0,-1 0 16,0 21-16,0 0 0,-21 1 0,0-1 15,0 0-15,0 21 0,0-21 0,0 22 16,0-22-16,0 21 0,-21-21 0,21 22 15,-21-22-15,21 0 0,-21 21 0,21-20 16,-22-1-16,22 0 16,0 0-16,22-21 47,-22-21-47,21 0 15,0 0-15,-21-1 16,21 1-16,-21 0 0,0 0 15,0 0-15,0 0 0</inkml:trace>
  <inkml:trace contextRef="#ctx0" brushRef="#br0" timeOffset="43351.85">16087 4233 0,'0'0'0,"-22"-21"0,1 21 15,0 0 1,0 0 0,21 21 46,0 1-46,-21-22-16,0 0 0,21 21 15,-22 0-15,1-21 0</inkml:trace>
  <inkml:trace contextRef="#ctx0" brushRef="#br0" timeOffset="43663.75">14922 4551 0,'0'0'0,"-21"0"0,0 21 16,21 0 0,21-21-16,22 0 15,-22 0-15,0 0 0,21 0 16,-21 0-16,22 0 0,-22 0 15,21 0-15,-21 0 0,22 0 0,-22 0 16,0 0-16,0 0 0,0 0 0,1 0 16,-1 0-16,0-21 15,-42 42 48,0-21-63</inkml:trace>
  <inkml:trace contextRef="#ctx0" brushRef="#br0" timeOffset="45603.81">10689 5757 0,'0'0'0,"-21"0"0,0 0 15,0 0-15,-1 0 16,1 0 0,0 0 15,42 0 0,0 0-31,1 0 0,-1 0 16,21 0-16,-21 0 0,22 0 0,-1 0 15,21 0-15,1 0 0,-1 0 16,1 0-16,21 22 0,-1-22 0,-20 0 16,20 0-16,1 0 0,0 0 0,-1 0 15,22 0-15,-21 0 0,21 0 0,0 0 16,-1 0-16,1 0 0,21 0 15,0 0-15,0 0 0,0 0 0,21 0 16,1 0-16,-22 0 0,21 0 0,-21 0 16,0 0-16,0 0 0,-21 0 15,-1 0-15,1 0 0,0 0 16,-21 0-16,21 0 0,-22 0 0,1 0 16,-22 0-16,22 0 0,-21-22 0,-22 22 15,21 0-15,-20-21 0,-1 21 16,0 0-16,-20 0 0,20 0 0,-21-21 15,-42 21 17,0 0-32,-22 0 15,22 0-15,-21 0 0,0 0 0</inkml:trace>
  <inkml:trace contextRef="#ctx0" brushRef="#br0" timeOffset="46403.9">11007 5863 0,'0'0'0,"-43"0"16,22 0-16,0 0 15,0 0 1,0 0-16,-1 0 16,1 0-1,21 21-15,21-21 31,1 0-31,-1 22 16,21-22-16,0 0 0,1 0 0,-1 0 16,22 21-16,20-21 0,-20 0 15,20 0-15,-20 0 0,21 0 0,20 0 16,-20 0-16,21 0 0,0 0 0,0 0 16,21 0-16,-22 0 0,22 0 15,-21 0-15,21 0 0,0 0 16,0-21-16,0 21 0,0 0 0,0 0 15,0 0-15,-21-22 0,0 22 0,0 0 16,0 0-16,-1-21 0,-20 21 0,0 0 16,-1 0-16,1 0 0,-21-21 15,-1 21-15,1 0 0,-1 0 0,1 0 16,-22 0-16,0 0 0,-21 0 0,22 0 16,-22 0-16,0 0 0,0 0 15,0 0-15,1 0 16,-44 0 78,1 0-79,0 0-15,0 0 0,0 0 16</inkml:trace>
  <inkml:trace contextRef="#ctx0" brushRef="#br0" timeOffset="73995.44">2307 7324 0,'-21'0'0,"0"0"62,0 0-31,-1 0-31,1 0 16,0 0-16,0 0 0,0 0 16,0-21-16,-1 21 0,1 0 15,0 0-15,0 0 0,-21 0 0,20 0 16,-20 0-16,21 0 0,-21 0 16,-1-22-16,22 22 0,-21 0 0,21 0 15,-22 0-15,22 0 0,0 0 16,0 0-16,0 0 0,-1 0 15,22 22 17,43-22-17,-22 0-15,0 21 0,21-21 0,1 0 16,20 0-16,-20 0 0,20 0 16,-21 0-16,22 0 0,21 0 0,-22 0 15,1 0-15,20 0 0,-20-21 0,20 21 16,-20 0-16,-1 0 0,22 0 15,-21 0-15,-22 0 0,21 0 0,1 0 16,-22 0-16,1 0 0,-1 0 16,0 0-16,-21 0 0,22 0 15,-22 0-15,0 0 0,0 0 0,0 0 0,1 0 16,-1 0-16,0 0 16,-21-22-16,21 22 15,-21-21-15,0 0 0,0 0 16,-21 21-16,21-21 15,-21 21-15,0-21 0,-1 21 0,1-22 16,-21 1-16,21 21 0,0-21 16,-1 21-16,-20-21 0,21 21 0,-21-21 15,20 0-15,-20 21 0,21-22 0,0 22 16,0 0-16,-1-21 0,1 21 16,0 0-16,0-21 15,0 21 1,42 21 31,0-21-47,0 0 0,0 21 0,1-21 15,-1 0-15,0 22 0,0-22 16,21 0-16,-20 21 0,20-21 0,-21 0 16,21 0-16,1 0 0,-22 21 0,21-21 15,-21 0-15,1 0 0,-1 0 16,0 0-16,0 21 0,0-21 0,0 0 15,-21 21-15,0 0 16,0 1-16,0-1 0,-21-21 16,0 42-16,0-21 0,-21 0 15,20 22-15,-20-22 0,21 21 16,-21 1-16,20-1 0,-20 0 0,0 1 16,-1-1-16,22-21 0,-21 21 0,0 1 15,20-22-15,1 0 0,0 0 16,0 0-16,0 1 0,0-22 15,21 21-15,0-42 47,21-1-47,-21 1 16,21 21-16,-21-21 0,0 0 16</inkml:trace>
  <inkml:trace contextRef="#ctx0" brushRef="#br0" timeOffset="78483.2">5228 6710 0,'-21'0'16,"0"0"15,0 0 0,21-21 16,-22 21 16</inkml:trace>
  <inkml:trace contextRef="#ctx0" brushRef="#br0" timeOffset="79119.38">5165 6689 0,'0'0'0,"-22"0"0,1-21 31,21-1-31,0 1 16,0 0-16,0 0 15,21 21-15,1-21 0,-1 0 0,0 21 16,0-22-16,21 22 0,-20 0 16,-1 0-16,21 0 0,-21 0 0,22 0 15,-22 0-15,0 0 0,0 22 16,0-1-16,0 0 0,-21 0 0,0 0 16,0 0-16,0 22 0,-21-22 0,0 21 15,-21 1-15,-1-22 0,22 21 16,-21-21-16,0 22 0,-1-22 0,22 0 15,-21 0-15,21 0 0,-1 0 0,1-21 16,0 0 0,21-21-1,21 21 1,0-21-16,1 0 0,-1 21 0,0 0 16,0-21-16,0 21 0,0 0 15,22 0-15,-22 0 0,0 0 0,21 0 16,-20 0-16,20 0 0,-21 0 0,21 0 15,-20 21-15,-1-21 0,21 21 16,-21 0-16,0 0 0,-21 1 16,0 20-16,0-21 0,0 0 15,-21 0-15,0 22 0,0-22 16,0 21-16,-22-21 0,1 1 0,0 20 16,-1-21-16,-20 0 0,21-21 0,-1 21 15,-20-21-15,20 22 0,1-22 0,21 0 16,-21 0-16,-1 0 0,22-22 15,0 1-15,0 0 0,0 21 0,-1-21 16,22 0-16,-21 0 0,21-1 16,0 1-16,0 0 15,21 21-15,1 0 0,-22-21 16,21 0-16</inkml:trace>
  <inkml:trace contextRef="#ctx0" brushRef="#br0" timeOffset="79587.36">7048 6498 0,'0'-42'16,"0"63"15,0 21-31,0-20 16,0 20-16,0 0 0,0 1 15,0-1-15,0 0 0,0 1 16,0-1-16,0 21 0,0-20 0,0-1 0,0 0 16,0 1-16,0-22 0,0 21 15,0-21-15,0 22 0,0-22 16,0 0-16,0-42 31,0 0-31,0 0 16,-21-1-16,21 1 0,-21 0 0</inkml:trace>
  <inkml:trace contextRef="#ctx0" brushRef="#br0" timeOffset="80103.57">6604 6689 0,'0'0'0,"-64"-43"15,64 22-15,0 0 0,0 0 16,22 0-16,20 0 0,-21-1 0,43-20 16,-22 21-16,0 0 0,22 0 15,-1-1-15,1 1 0,-1 21 0,1 0 16,-1 0-16,1 0 0,-22 21 0,22 1 16,-22-1-16,0 21 0,1 0 15,-1 1-15,-21-1 0,0 0 16,0 1-16,-21-1 0,0 0 0,0 22 0,0-22 15,0 1-15,-21-22 16,0 21-16,0-21 0,21 22 0,-21-22 16,0 0-16,21 0 0,-22-21 15,1 0 1,21-21-16,0 0 16,0 0-16,0-1 0,0-20 0,0 0 15,0 21-15,0-43 0,0 22 0,0-1 16,21-20-16,1-1 0,-1 22 15,21-21-15,-21 20 0,22 1 0,-1 0 16,0 20-16,22 1 0,-22 0 0,0 21 16,22 0-16,-22 21 0,1 0 15,-1 1-15,0 20 0,-21 0 16,22 1-16,-22-1 0,0 0 0,-21 22 16,0-22-16,0 22 0,0-22 15,0 0-15,0 1 0,0-1 0,0 0 16,-21-21-16,21 22 0,-21-22 0,0 0 15,21 0-15,0 0 0,0 1 0,-22-22 16,1 0 0,21-22-16,0 1 15,0 0-15,0 0 0,21-21 0</inkml:trace>
  <inkml:trace contextRef="#ctx0" brushRef="#br0" timeOffset="80469.36">8318 6900 0,'0'0'0,"0"22"0,0-1 31,22-21-15,-1 0-16,0 0 16,0-21-16,0-1 0,0 1 0,1 0 15,-1 0-15,0 0 0,-21 0 16,0-1-16,21 1 0,-21 0 0,0 0 15,0 0-15,0 0 0,-21 21 32,0 0-32,0 0 0,21 21 0,-22 0 15,1 0-15,0 21 0,0-20 0,21 20 16,0 0-16,-21-21 0,21 22 0,0-22 16,0 21-16,0-21 0,0 1 15,0-1-15,0 0 0,21 0 0,0-21 16,0 0-16,0 0 0,1 0 0,-1 0 15,21 0-15,-21 0 0,22 0 0,-1-21 16,0 0-16,1 0 0,-22-1 16,21 1-16,0 0 0,1 0 15,-22 0-15</inkml:trace>
  <inkml:trace contextRef="#ctx0" brushRef="#br0" timeOffset="81055.03">8996 6731 0,'-21'0'16,"-1"0"-16,22 21 0,0 0 0,-21 1 15,21-1-15,0 0 0,0 0 0,0 0 16,0 22-16,0-22 0,0 0 0,0 21 16,0-21-16,0 1 0,0-1 15,0 21-15,0-21 0,0 0 0,0 1 16,0-1-16,0 0 0,0-42 47,0 0-47,-21-1 0,21-20 15,0 21-15,0-21 0,0 20 0,0-20 16,0 0-16,0-1 0,0 22 0,21-21 16,0 21-16,1-22 0,-1 43 15,0-21-15,21 21 0,-21 0 0,22 0 16,-22 0-16,21 0 0,-21 21 0,1-21 16,20 22-16,-21-1 0,0 0 0,0 21 15,1-21-15,-1 1 0,-21-1 0,0 0 16,0 21-16,0-21 0,0 1 15,0-1-15,0 0 16,0 0-16,0-42 31,0 0-31,0 0 16,0-1-16,0 1 0,0-21 0,0 21 16,0-22-16,21 22 0,0-21 0,0 21 15,0 0-15,1-1 0,-1 1 0,0 21 16,21 0-16,-21 0 0,1 0 0,20 0 15,-21 0-15,21 21 0,-20-21 16,-1 22-16,0-1 0,-21 0 0,21 21 16,0-21-16,-21 1 0,21 20 0,-21-21 15,0 21-15,0-20 0,0-1 16,0 21-16,0-21 0,0 0 0,0 1 16,0-1-16,-21-21 0,21 21 15,0-42 1,0 0-16,0-1 0,21 1 15,1-21-15,-1 21 0,0-22 0</inkml:trace>
  <inkml:trace contextRef="#ctx0" brushRef="#br0" timeOffset="81527.91">10181 6287 0,'0'0'0,"-21"0"15,0 0-15,0 0 16,21 21-16,0 21 0,0-21 0,0 22 15,0-1-15,0 0 0,0 1 0,0 20 16,0-21-16,0 1 0,0-1 0,0 22 16,0-22-16,0 0 0,-22 1 15,22-1-15,0-21 0,0 21 0,0 1 16,0-22-16,0 0 0,0 0 0,0 0 16,0 1-16,0-44 31,0 1-31,22-21 15,-22 21-15,21 0 0,-21-22 16,0 22-16,21-21 0,0 21 0,0-22 16,0 22-16,1-21 0,-1 21 0,0-1 15,21 1-15,-21 21 0,22-21 16,-22 21-16,0 0 0,21 0 0,-20 0 16,-1 0-16,21 21 0,-21 0 0,-21 1 15,21-1-15,1 0 0,-22 0 0,0 0 16,0 22-16,0-22 0,0 21 0,0-21 15,-22 0-15,1 22 0,-21-22 16,21 0-16,0 0 0,-22 0 16,22 1-16,-21-1 0,21 0 0,-1-21 15,-20 0-15,21 0 0,0 0 0,0 0 16,21-21-16,0 0 16,0-1-16,0 1 15,0 0-15,0-21 0,0 21 0,0-1 16</inkml:trace>
  <inkml:trace contextRef="#ctx0" brushRef="#br0" timeOffset="81851.75">10753 6964 0,'42'0'0,"-84"0"0,105 0 16,-42 0-16,0 0 0,22 0 0,-22 0 0,0 0 15,21-21-15,-20 21 0,-1-21 16,0-1-16,0 1 0,0 21 15,0-21-15,-21 0 0,22 0 0,-22 0 16,0-1-16,0 1 0,0 0 0,-22 21 16,1 0-16,0 0 0,0 0 0,0 0 15,-22 0-15,22 21 0,0 0 16,0 1-16,-21-1 0,20 0 0,1 0 16,0 21-16,0-20 0,21 20 0,0-21 15,-21 21-15,21-20 0,0-1 0,0 0 16,0 0-16,21 0 0,-21 0 0,42 1 15,-21-1-15,1-21 0,-1 0 16,21 0-16,-21 0 0,22 0 16,-22 0-16,21 0 0,-21 0 0,22 0 15,-22-21-15,0-1 0,21 1 0</inkml:trace>
  <inkml:trace contextRef="#ctx0" brushRef="#br0" timeOffset="82215.55">11345 6900 0,'0'0'15,"0"-21"-15,0 0 0,21 21 16,1 0-16,-1-21 0,0 21 16,0 0-16,0 0 0,22 0 15,-22 0-15,0 0 0,21 0 0,-21 0 16,1 0-16,-1 0 0,0 0 0,0 21 16,0 0-16,-21 0 0,21 1 0,-21-1 15,0 0-15,0 0 0,0 21 16,0-20-16,0 20 0,0-21 0,0 21 15,0-20-15,-21-1 0,21 0 0,-21 0 16,21 0-16,0 0 0,-21-21 16,21-21-1,0 0-15,0 0 0,0 0 16,21-22-16,-21 22 0,21 0 16,0-21-16,1-1 0,-1 1 15,-21 21-15,21-21 0,0-1 0,0 22 0,0-21 16,1 21-16,-1-1 0,0 22 15,-21-21-15,21 21 0,0 0 16,0 0-16,1 0 16,-1 21-1</inkml:trace>
  <inkml:trace contextRef="#ctx0" brushRef="#br0" timeOffset="82635.31">12361 6858 0,'0'0'0,"43"0"15,-22 0-15,0-21 16,-21 0-16,21 21 0,-21-21 16,0-1-1,-21 22 1,0 0-16,0 0 0,-1 0 16,-20 0-16,21 0 0,0 22 0,-22-22 15,22 21-15,0 0 0,0 0 0,0 0 16,0 0-16,21 1 0,0-1 15,0 0-15,0 0 16,21 0-16,0-21 0,0 0 0,0 21 16,22-21-16,-22 0 0,0 0 15,0 22-15,21-22 0,-20 0 0,-1 21 16,0-21-16,-21 21 0,0 0 16,0 0-16,0 0 15,0 1-15,0-1 16,-21-21-16,0 21 0,-22 0 0,22-21 15,0 21-15,-21-21 0,20 0 0,1 21 16,0-21-16,0 0 0,0 0 0,0 22 16,-1-22-16,1 0 0,0 0 15,0 0-15,0 21 0,0-21 16,-1 0-16,1 0 16,0 0-16</inkml:trace>
  <inkml:trace contextRef="#ctx0" brushRef="#br0" timeOffset="83298.96">4911 8573 0,'0'0'0,"0"-22"16,0 44 31,0 20-47,0-21 0,0 21 0,0-20 15,0 20-15,0 21 0,0-20 16,0-1-16,0 0 0,0 1 0,0-1 16,0 0-16,0 1 0,0-1 0,0 0 15,0-20-15,0-1 0,0 0 0,0 0 16,0 0-16,0 0 0,0 1 16,21-44 15,-21 1-31,21 0 0,0 0 15</inkml:trace>
  <inkml:trace contextRef="#ctx0" brushRef="#br0" timeOffset="83579.81">5270 8932 0,'0'22'0,"-21"20"15,21-21-15,0 0 16,0 0-16,0 1 15,21-22 1,1 0-16,-1 0 16,-21-22-16,21 1 15,-21 0-15,0 0 16,0 0-16,-21 21 16,0 0-1,-1 0-15,1 0 16,0 0-16,0 0 0,21 21 15,0 0-15</inkml:trace>
  <inkml:trace contextRef="#ctx0" brushRef="#br0" timeOffset="84151.48">5694 8594 0,'0'-21'0,"0"42"0,0-64 0,21 43 15,-21-21-15,21 21 0,0 0 16,0 0-16,22 0 0,-22 0 16,21 21-16,-21 1 0,22-1 0,-1 0 15,-21 0-15,22 21 0,-1 1 0,-21-1 16,21 22-16,-20-22 0,20 0 15,-21 22-15,0-22 0,-21 0 0,0 1 16,21-1-16,-21 0 0,0 1 0,0-22 16,0 21-16,0-21 0,0 1 15,0-1-15,0-42 32,0-1-32,0-20 0,0 21 15,0-21-15,0-1 0,0 1 0,0-22 16,0 1-16,22-1 0,-22 1 15,21-1-15,-21 1 0,0-1 0,21 22 16,0 0-16,0-1 0,-21 22 0,21 0 16,1 0-16,-1 21 15,0 0-15,-21 21 16,0 0-16,0 0 16,0 1-16,21-1 0,-21 0 15,0 0-15,21 0 0,-21 0 16</inkml:trace>
  <inkml:trace contextRef="#ctx0" brushRef="#br0" timeOffset="85603.74">7048 9102 0,'0'0'0,"43"0"15,-43-21-15,0-1 0,21 22 16,-21-21-16,21-21 0,-21 21 15,0 0-15,0-22 0,0 22 0,0-21 16,0 21-16,-21-22 0,0 22 16,21 0-16,-43 0 0,22 0 0,0-1 15,0 22-15,0 0 0,-22 0 0,22 22 16,-21-1-16,21 0 0,0 0 16,-22 21-16,22 1 0,0-1 0,0 0 15,0 1-15,-1-1 0,22 0 0,0-20 16,0 20-16,0-21 0,0 21 15,0-20-15,0-1 0,22 0 16,20-21-16,-21 0 0,0 0 16,22 0-16,-22 0 0,21-21 15,-21 21-15,22-21 0,-22-1 0,0 1 16,21 0-16,-21 0 0,1-21 16,-1 20-16,-21-20 0,0 21 0,0-21 15,0 20-15,0-20 0,0 21 0,0-21 16,0 20-16,0 1 0,0 0 15,0 42 1,0 0-16,0 1 16,0-1-16,0 0 0,0 0 0,-21 0 15,21 22-15,0-22 0,0 21 16,0-21-16,0 0 0,0 1 0,0 20 16,0-21-16,0 0 0,21 0 15,0 1-15,0-1 0,0-21 16,0 21-16,1-21 15,-1 0-15,0 0 0,0 0 0,0 0 16,0-21-16,22 0 0,-22 21 0,0-22 16,21 1-16,-20-21 0,-1 21 0,21 0 15,-21-22-15,0 22 0,1-21 16,-1-1-16,-21 1 0,0 21 0,0-21 16,0-1-16,0 22 0,0 0 0,-21 0 15,-1 21-15,1 0 0,0 0 0,0 0 16,0 0-16,0 0 0,-1 21 15,22 0-15,-21 0 16,21 0-16,0 1 0,0 20 0,0-21 16,21 0-16,1 0 0,-1 1 0,0-1 15,-21 0-15,21 0 0,0 0 16,0 0-16,1 1 0,-1-22 0,0 21 16,0 0-16,0 0 0,0 0 0,1-21 15,-1 21-15,0-21 0,0 22 0,0-22 16,0 0-16,1 0 0,-1 0 0,0 0 15,0 0-15,21 0 0,-20 0 16,20 0-16,0-22 0,-21 22 0,22-21 16,-1 0-16,0 0 0,-20 0 0,20 0 15,-21-1-15,0-20 0,0 21 16,1-21-16,-1 20 0,-21-20 16,0 0-16,0 21 0,0-22 0,0 22 15,0 0-15,0 0 0,-21 21 16,-1 0-16,1 0 0,0 0 0,-21 0 15,21 0-15,-22 21 0,22 0 16,-21 0-16,21 22 0,-1-22 16,1 21-16,0-21 0,0 22 0,0-22 15,21 21-15,-21-21 0,21 22 0,0-22 16,0 0-16,0 0 0,0 0 0,21 0 16,0 1-16,0-22 0,0 21 15,0-21-15,1 0 0,-1 0 16,0 0-16,0 0 0,0-21 0,0-1 15,1 1-15,-1 0 0,0 0 16,0 0-16,0 0 0,0-1 0,-21-20 16,0 21-16,22-21 0,-22-1 0,0 22 15,21-21-15,-21 21 0,0-1 0,0 1 16,0 0-16,0 42 31,0 0-31,0 22 16,0-22-16,0 0 0,0 0 15,0 22-15,0-22 0,0 0 16,0 21-16,0-21 0,21 1 0,0-1 16,0 0-16,0 0 0,1-21 15,-1 0-15,0 0 0,0 0 16,0 0-16,22 0 0,-22 0 0,0 0 16,0-21-16,0 21 0,0-21 15,1 0-15,-1-1 0,0 1 0,0 0 16,0-21-16,0 21 0,-21-1 0,22-20 15,-22 21-15,21 0 0,-21 0 16,0 42 15,0 0-31,0 0 0,0 0 16,0 0-16,-21 1 0,21-1 0,0 0 16,0 0-16,0 0 0,0 0 15,0 1-15,0-1 0,0 0 16,0 0-16,0-42 47,0 0-47,0 0 15,0-1-15,0 1 0,0 0 0</inkml:trace>
  <inkml:trace contextRef="#ctx0" brushRef="#br0" timeOffset="85780.65">8784 8657 0,'-21'0'0,"42"0"0,-63-21 0,21 21 16,-1-21 0</inkml:trace>
  <inkml:trace contextRef="#ctx0" brushRef="#br0" timeOffset="86583.79">9165 8573 0,'0'0'16,"0"-22"-16,0 1 0,0 0 0,0 0 15,21 21-15,-21-21 0,0 0 0,0-1 16,0 44 15,0-1-15,0 0-16,0 0 0,0 0 15,0 22-15,0-1 0,0 0 0,0 1 16,0-1-16,0 21 0,0-20 0,0 20 16,0-20-16,0-1 0,0 0 15,0 1-15,0-1 0,0-21 0,0 0 16,0 0-16,0 1 0,0-1 0,-21 0 16,0-21-1,21-21 16,0 0-31,0-1 0,0 1 0,0 0 16,0 0-16,0 0 0,0-22 16,0 22-16,0 0 0,21-21 0,0 21 15,0-1-15,1 1 0,-1 0 16,0 0-16,21 0 0,-21 21 0,1 0 16,20 0-16,-21 0 0,21 0 0,-20 0 15,-1 0-15,21 21 0,-21 0 0,0 0 16,1 0-16,-22 1 0,0 20 0,0-21 15,0 0-15,0 22 0,0-22 16,0 0-16,-22 21 0,1-21 0,-21 1 16,21-1-16,-22 0 0,22-21 15,0 21-15,-21-21 0,21 0 0,-1 0 16,1 21-16,0-21 0,0 0 0,0 0 16,0 0-16,-1-21 15,22 0 1,0 0-1,0 0-15,22 21 16,-22-22-16,21 1 0,0 0 16,0 21-16,0-21 0</inkml:trace>
  <inkml:trace contextRef="#ctx0" brushRef="#br0" timeOffset="86900.63">9842 8382 0,'0'0'0,"0"-21"0,0 0 16,22 21 0,-22 21-1,0 0-15,0 0 16,0 22-16,0-22 0,0 21 0,0 0 16,0 1-16,0-1 0,0 0 0,0 1 15,0-1-15,0 22 0,-22-22 0,22 0 16,-21 1-16,21-1 0,0-21 15,0 21-15,0-20 0,-21-1 0,21 0 16,0 0-16,0 0 0,0 0 16,21-21 15,0-21-15,1 0-16,-1 0 0,0 0 15,0 0-15,0-1 0</inkml:trace>
  <inkml:trace contextRef="#ctx0" brushRef="#br0" timeOffset="87299.48">10096 8975 0,'0'21'31,"22"-21"-15,-1 0-16,0 0 15,0 0-15,0 0 0,0 0 0,1-21 16,-1 0-16,0 21 0,0-22 0,0 22 15,0-21-15,1 0 0,-22 0 16,21 0-16,0 21 0,0-21 0,-21-1 16,0 1-16,0 0 0,0 0 0,0 0 15,0 0-15,-21 21 16,0 0-16,0 0 0,-1 0 0,1 21 16,0 0-16,-21 0 0,21 0 15,-22 0-15,22 22 0,0-1 16,0 0-16,0-20 0,-1 20 0,22 0 15,0-21-15,0 22 0,0-22 0,0 0 16,0 0-16,0 0 0,22 1 16,-1-1-16,0-21 0,0 21 0,0-21 15,0 0-15,1 0 0,-1 0 0,0 0 16,0 0-16,0 0 0,0 0 0,22 0 16,-1 0-16,-42-21 0,21 21 15,0-21-15,1 21 0,-22-22 0,21 1 16,0 0-1</inkml:trace>
  <inkml:trace contextRef="#ctx0" brushRef="#br0" timeOffset="90451.04">4995 10393 0,'-21'0'16,"0"0"0,21-21-16,-21 21 0,0 0 15,-1-21 1,22-1-16,0 1 0,0 0 15,0 0-15,0 0 16,22 0-16,-1 21 0,-21-22 16,21 22-16,0-21 0,0 21 0,0 0 15,1 0-15,-1 0 0,0 0 16,0 0-16,0 0 0,0 43 0,1-22 16,-1 0-16,-21 21 0,0 1 0,0-1 15,0 0-15,0 1 0,0-1 16,0 0-16,-21 1 0,-1-1 15,1 0-15,0 1 0,0-22 0,-21 21 16,20-21-16,1 0 0,-21 1 0,21-1 16,0-21-16,-22 21 0,22-21 15,-21 0-15,-1 0 0,22 0 0,-21 0 16,21 0-16,0-21 0,-22 21 0,22-21 16,21-1-16,-21 1 0,0 0 0,21 0 15,0 0-15,0 0 0,0-1 16,0 1-16,0 0 0,21 0 0,21 21 15,-21-21-15,1 21 0,20 0 0,0 0 16,1 0-16,-22 0 0,21 21 16,-21 0-16,22 0 0,-22 0 15,0 1-15,0-1 0,0 0 0,-21 0 16,0 0-16,21 0 0,-21 1 16,0-1-16,22 0 0,-22 0 0,0 0 15,21 0-15,0-21 16,0 0-1,0 0 1,0 0-16,-21-21 16</inkml:trace>
  <inkml:trace contextRef="#ctx0" brushRef="#br0" timeOffset="90646.93">5524 10732 0,'0'0'0,"43"0"15,-64 0 64</inkml:trace>
  <inkml:trace contextRef="#ctx0" brushRef="#br0" timeOffset="92636.84">6477 10435 0,'0'-21'15,"0"0"17,0 0-17,0 42 32,0 0-47,0 0 16,0 22-16,0-22 0,0 0 0,0 21 15,0-21-15,0 22 0,0-22 16,-21 0-16,21 21 0,-21-20 0,21-1 16,0 0-16,0 0 0,-22 0 0,22 0 15,-21-21-15,21 22 16,-21-22-16,21-22 15,0 1 1,0 0-16,0 0 0,0 0 16,0 0-16,21-22 0,0 22 0,1 0 15,-22-21-15,21-1 0,0 22 16,0-21-16,0 21 0,0-22 0,1 22 16,20 0-16,-21 0 0,21 21 0,-20 0 15,-1 0-15,21 0 0,-21 0 16,0 21-16,22 0 0,-22 21 0,0-20 15,0 20-15,-21-21 0,21 21 0,-21-20 16,22 20-16,-22 0 0,0-21 16,0 1-16,0 20 0,0-21 15,0 0-15,21 0 0,0 1 16,0-22-16,0 0 16,0 0-16,1 0 0,-1 0 0,0-22 15,0 1-15,0 21 0,0-21 16,1 0-16,-1-21 0,21 20 0,-21 1 15,0-21-15,-21 21 0,22-22 16,-1 22-16,0-21 0,-21 21 0,0 0 0,0-1 16,0 1-16,21 21 15,-21 21 1,0 1-16,0-1 16,0 0-16,0 21 0,0-21 0,0 1 15,0 20-15,0-21 0,21 0 16,-21 0-16,0 22 0,0-22 0,0 0 15,21 0-15,-21 0 0,22-21 16,-1 0-16,0 0 16,0 0-16,0 0 0,0-21 15,1 0-15,-1 21 0,0-21 16,-21 0-16,0 0 0,21-1 0,-21 1 16,0 0-16,0-21 0,0 21 0,0-1 15,0 1-15,-21-21 16,0 21-16,0 0 0,-1-1 0,1 1 15,0 0-15,0 21 0,0 0 0,0-21 16,-1 21-16,22-21 31,22 21-15,20 0-16,-21 0 0,0 0 0,22 0 16,-1 0-16,0 0 0,1 0 15,-1 0-15,0 0 0,1 0 0,20 0 16,-21 21-16,1-21 0,-1 21 0,0 0 15,1 0-15,-22 1 0,0-1 0,0 21 16,-21-21-16,0 0 16,0 1-16,0-1 0,0 0 0,0 21 15,0-21-15,0 1 0,0-1 16,0 0-16,-21 0 0,0-21 0,0 21 16,0-21-1,-1 0-15,22-21 16,0 0-16,0 0 0,0 0 15,0-1-15,0 1 0,0 0 0,0-21 16,22 21-16,-1-22 0,0 1 16,0 0-16,0 20 0,0-20 15,1 0-15,20 21 0,-21-1 0,21 1 16,1 21-16,-22 0 0,21 0 0,1 0 16,-1 0-16,0 43 0,1-22 15,-22 0-15,21 21 0,-21 1 0,0-1 16,1 0-16,-22-21 0,0 22 0,0-1 15,0-21-15,0 22 0,0-22 0,0 0 16,-22 0-16,1 0 0,21 0 0,-21-21 16,21 22-16,-21-22 31,0-22-31,21 1 16,0 0-16</inkml:trace>
  <inkml:trace contextRef="#ctx0" brushRef="#br0" timeOffset="93583.82">9356 10816 0,'0'0'0,"-22"0"0,22-21 31,0 0-31,22 0 15,-1 0-15,-21-1 0,21 1 16,0-21-16,0 21 0,0-22 16,1 1-16,-1 21 0,0-21 0,0-1 15,0 1-15,0 0 0,-21 20 0,0-20 16,0 21-16,0 0 0,0 0 0,0-1 16,-21 22-1,0 0-15,0 22 0,21-1 16,-21 21-16,0-21 0,21 22 0,0-1 15,0-21-15,0 21 0,0 1 0,0-1 16,0-21-16,21 22 0,0-22 16,0 0-16,-21 21 0,21-21 0,0-21 15,1 22-15,-1-1 0,0 0 16,-42-21 15,0 0-15,-1 0-16,1 0 0,0 0 15,0-21-15,0 21 0,0 0 0,-1-21 16,1 21-16,0 0 0,0 0 16,21 21 15,0 0-31,0 0 0,21 0 16,0 0-16,0 1 0,1-1 15,-1-21-15,0 21 0,0-21 0,0 0 16,0 0-16,22 0 0,-22 0 15,21 0-15,-21 0 0,22 0 16,-1-21-16,0 0 0,-20-1 0,20 1 16,0 0-16,1 0 0,-1 0 0,-21 0 15,21-22-15,-20 22 0,-1-21 0,0-1 16,0 22-16,0-21 0,0 0 16,-21-1-16,0 1 0,22 0 0,-22-1 15,21 1-15,-21 0 0,0 20 0,0 1 16,0 0-16,0 0 0,0 42 31,0 0-31,0 22 16,0-22-16,0 21 0,0 0 0,-21 1 15,21-1-15,0 0 0,-22 1 0,22-1 16,0 0-16,0-20 0,0 20 0,0-21 16,0 21-16,0-20 0,0-1 0,0 0 15,22 0-15,-1-21 16,0 0-16,0 0 0,0 0 15,0 0-15,1 0 0,-1 0 0,-21-21 16,21 21-16,-21-21 0,21 0 0,-21-1 16,0 1-16</inkml:trace>
  <inkml:trace contextRef="#ctx0" brushRef="#br0" timeOffset="93772.71">10096 10520 0,'0'0'0,"-21"0"0,0 0 15,21-21 1,21 21 0,22 0-16,-22-21 0,0-1 15,0 22-15,21-21 0,-20 21 16,20 0-16,-21-21 0,21 21 0,-20-21 16,-1 21-16,0 0 0,0-21 0,0 21 15,0-21-15,1 21 0</inkml:trace>
  <inkml:trace contextRef="#ctx0" brushRef="#br0" timeOffset="95071.19">10901 10710 0,'0'0'0,"21"0"0,0 0 15,0 0-15,0 0 16,1 0-16,-1-21 0,0 21 15,-21-21-15,21 0 0,0 0 0,-21 0 16,0-1-16,21 1 0,-21 0 16,0 0-16,0-21 0,0 20 0,0-20 0,-21 21 15,0 0-15,0-22 0,0 22 16,0 0-16,-22 21 0,22-21 16,0 21-16,0 0 0,0 0 0,-22 0 15,22 21-15,0 0 0,0 0 0,0 1 16,-1 20-16,1-21 0,21 21 0,0-20 15,-21 20-15,21 0 0,-21 1 16,21-1-16,0-21 0,0 21 0,0-20 16,0-1-16,0 0 0,0 0 0,21-21 15,0 21-15,0-21 0,-21 21 0,22-21 16,-1 0-16,0 0 0,21 0 0,-21 0 16,1-21-16,-1 0 0,21 0 0,-21 0 15,0 0-15,1-1 16,-1 1-16,0 0 0,0 0 0,0-21 15,0 20-15,-21 1 0,0-21 0,0 21 16,0-22-16,0 1 0,0 21 0,0 0 16,0 0-16,0-1 0,0 44 31,0 20-31,0-21 16,0 0-16,0 0 0,0 22 0,0-22 15,0 21-15,0-21 0,0 22 0,0-22 16,0 21-16,0-21 0,22 1 0,-1-1 15,0 0 1,0 0-16,0-21 0,0 0 0,1 0 0,20 0 16,-21 0-16,21 0 0,-20 0 15,20 0-15,-21-21 0,21 0 0,-20 0 16,20-1-16,-21 1 0,0 0 0,22 0 16,-22-21-16,0 20 0,-21-20 0,21 0 15,-21-1-15,21 1 0,-21 0 16,0-1-16,0 1 0,0 0 0,0-1 15,0 1-15,0 0 0,0 21 0,0-1 16,0-20-16,0 21 0,0 42 31,0 0-15,0 22-16,0-22 0,0 21 0,0 0 16,0 1-16,0-1 0,0 0 0,0 1 15,0-1-15,0 0 0,0 1 0,0-1 16,0 0-16,-21-20 0,21 20 0,0-21 15,0 21-15,0-20 0,0-1 16,0 0-16,0 0 0,0 0 0,21-21 16,0 21-16,1-21 0,-1 0 15,0 0-15,0 0 0,0-21 0,22 0 16,-22 21-16,0-21 0,0 0 0,0 0 16,0-22-16,1 22 0,-1 0 15,0 0-15,0-22 0,-21 22 16,0 0-16,21 0 0,-21 0 0,21 21 15,-21 21 1,0 0 0,0 0-16,0 0 0,0 1 15,0-1-15,0 0 0,0 0 0,0 0 16,0 0-16,0 1 16,0-1-16,0 0 0,22-21 0,-22 21 15,21-21-15,0 0 0,0 21 0,21-21 16,-20 0-16,-1 0 15,0 0-15,0 0 0,0 0 0,22 0 0,-22-21 16,0 21-16,0-21 0,0 0 16,22 0-16,-22-22 0,0 22 0,0-21 15,0 21-15,0-22 0,1 1 16,-1 21-16,0 0 0,0-22 0,0 22 16,0 0-16,1 21 0,-22-21 15,21 21-15,0 21 16,-21 0-1,0 0 1,0-42 47,0 0-63,0 0 15,0 0-15,0-1 0,0 1 16,-21 21-16,0 0 15,-1 0-15,1 0 16</inkml:trace>
  <inkml:trace contextRef="#ctx0" brushRef="#br0" timeOffset="95260.08">12636 10499 0,'0'42'16,"0"-84"-16,0 105 0,0-42 0,-21 1 0,21-1 16,0 0-16,0 0 0,0 0 15,0 0-15,0 1 0,0-1 16,0 0-16,21-21 15,1 0-15,-1 0 0,0 0 16,0 0-16,0 0 0,0 0 16,1 0-16,-1-21 0,0 21 0,0-21 15,0-1-15,0 1 0,1 21 0,-1-21 16,0 0-16,0-21 0,0 20 0,-21 1 16,21 0-16,1-21 0,-22 21 0</inkml:trace>
  <inkml:trace contextRef="#ctx0" brushRef="#br0" timeOffset="95652.86">12615 9864 0,'0'0'0,"-21"0"0,0 0 15,0 21-15,0 0 16,-1-21-16,22 21 0,-21 0 0,21 1 16,0-1-1,21-21 1,1 0-16,-1 0 0,0 0 0,0 0 16,0-21-16,0-1 15,-21 1-15,0 0 16,0 0-16,0 0 15,0 0-15,-21 21 0,0 0 16,0 0 0,0 0-16,21 21 15,0 0-15,-21 0 0,-1 0 16,22 0-16,-21 1 16,0-22-1,0 0-15</inkml:trace>
  <inkml:trace contextRef="#ctx0" brushRef="#br0" timeOffset="95970.68">11663 10202 0,'0'0'0,"-21"0"0,-1 22 0,22-1 16,22-21-1,-1 0-15,0 0 0,0 0 16,21 0-16,-20 0 0,20 0 16,0 0-16,1 0 0,-1-21 15,0 21-15,1 0 0,-1 0 0,-21-22 16,21 22-16,-20 0 0,-1 0 0,0 0 16,0-21-16,0 21 0,-42 0 78,0 0-63</inkml:trace>
  <inkml:trace contextRef="#ctx0" brushRef="#br0" timeOffset="99216.06">4699 11578 0,'-21'0'16,"0"0"-16,-1 21 0,1-21 15,0 0 1,21-21 0,0 0-16,0 0 15,21 21-15,22-21 0,-22 0 0,0 21 16,21-22-16,1 22 0,-22 0 15,21 0-15,0 0 0,-20 0 16,20 0-16,0 0 0,-21 0 0,1 22 16,20-1-16,-42 0 0,21 21 0,-21-21 15,0 1-15,0 20 0,0-21 16,-21 21-16,0-20 0,-22 20 0,1-21 16,21 21-16,-21-20 0,-1-1 0,1 0 15,0 0-15,-1 0 0,1-21 0,21 0 16,-22 0-16,22 0 0,0 0 15,0 0-15,21-21 0,0 0 16,0 0-16,21 0 0,0-1 0,22 1 16,-22 0-16,42 0 15,-20 0-15,20 21 0,-21-21 0,22-1 16,-22 22-16,22 0 0,-22 0 0,0 0 16,22 0-16,-22 22 0,-21-1 0,22-21 15,-22 21-15,0 0 0,0 21 16,-21-20-16,0-1 0,0 21 0,0-21 15,-21 22-15,0-22 0,0 21 0,-22-21 16,22 22-16,-21-22 0,21 0 0,-22 0 16,22-21-16,-21 21 0,21 0 15,-22-21-15,22 0 0,-21 0 0,21 0 16,0 0-16,-22 0 0,22 0 0,0 0 16,0 0-16,0 0 15,-1-21-15,1 21 0,0-21 16,21 0-16,0 0 15,21 21 1,0 0-16,-21-21 0,22 21 16,-1-22-16,0 22 0,0 0 0,0-21 15</inkml:trace>
  <inkml:trace contextRef="#ctx0" brushRef="#br0" timeOffset="99396.96">5546 11832 0,'21'0'0,"0"0"16,0 0-16,0 0 31</inkml:trace>
  <inkml:trace contextRef="#ctx0" brushRef="#br0" timeOffset="100328.9">6625 12277 0,'0'0'0,"-21"0"0,21 21 16,-21-21-16,21-21 16,0 0-1,21-1-15,0 1 0,0 0 16,0 0-16,22-21 0,-22 20 0,21-20 15,1 21-15,-1-21 0,-21-1 0,21 1 16,1 21-16,-1-22 0,-21 1 16,22 0-16,-22 21 0,0-22 0,0 22 15,-21 0-15,0 0 0,0 0 0,0-1 16,0 1-16,-21 21 0,0 0 16,0 0-16,-1 0 0,1 0 0,0 21 15,0 1-15,0-1 0,21 0 0,0 0 16,0 0-16,0 22 0,0-22 0,0 21 15,0 0-15,21-20 16,0 20-16,0-21 0,22 21 0,-22-20 16,0-1-16,0 0 0,0 0 0,0 0 15,1 0-15,-22 1 0,21-1 16,-21 0-16,-21-21 16,21 21-16,-22-21 15,1 0-15,0 0 0,-21 0 0,21 0 16,-1 0-16,-20 0 0,21-21 0,0 21 15,-22-21-15,22 21 0,0 0 16,0-21-16,0 21 0,21 21 31,21 0-31,0 0 16,0 0-16,0 0 16,1-21-16,-1 22 0,0-1 0,0-21 15,21 21-15,-20-21 0,-1 0 0,0 0 16,0 0-16,0 0 0,22 0 0,-22 0 15,21 0-15,-21 0 0,0-21 16,22 0-16,-1-1 0,-21 1 0,22 0 16,-22 0-16,21-21 0,0 20 15,-20-20-15,-1 0 0,21-1 0,-21 1 0,0 0 16,1-1-16,-22 1 0,0 0 16,21-1-16,-21 22 0,0-21 0,0 0 15,0 20-15,0 1 0,0 0 16,0 0-16,0 42 15,0 0 1,0 0-16,0 22 0,0-22 0,0 21 16,0 1-16,0-1 0,0 0 0,0 1 15,0-1-15,0 0 0,0 1 0,0-1 16,0 0-16,0-21 0,21 22 16,-21-22-16,21 0 0,-21 0 0,21-21 15,0 0-15,-21 21 0,22-21 0,-1 0 16,0 0-16,0 0 0,0-21 15,-21 0-15,0 0 16,21 0-16,-21 0 0,0-1 16,0 1-16</inkml:trace>
  <inkml:trace contextRef="#ctx0" brushRef="#br0" timeOffset="100530.79">7726 11896 0,'-21'0'15,"42"0"1,0 0-16,0 0 0,0 0 16,0 0-16,1 0 0,20-21 15,-21 21-15,0-22 0,22 22 0,-22-21 16,21 21-16,-21-21 0,0 21 0,1-21 16,-1 21-16,0 0 0,0 0 0,0-21 15,0 21-15,1 0 16</inkml:trace>
  <inkml:trace contextRef="#ctx0" brushRef="#br0" timeOffset="102007.71">8678 12107 0,'0'0'0,"21"0"15,1 0 1,-22-21-16,21 0 15,-21 0-15,0 0 0,21 0 0,-21-1 16,0 1-16,0 0 0,0 0 0,0 0 16,0 0-16,0-1 0,0 1 15,-21 0-15,0 0 0,-1 0 0,1 21 16,0 0-16,0 0 0,0 0 0,0 0 16,-1 0-16,1 0 0,0 21 0,0 0 15,0 0-15,0 0 0,21 22 16,-22-22-16,1 21 0,21-21 0,-21 22 15,21-22-15,0 21 0,0-21 16,0 22-16,0-22 0,0 0 0,0 0 16,21 0-16,0 1 15,1-22-15,-1 0 0,0 0 0,0 0 16,0 0-16,0 0 0,1-22 0,-1 1 16,21 21-16,-21-21 0,0 0 0,1 0 15,-1 0-15,0-1 0,-21 1 0,0 0 16,21-21-16,-21 21 0,0-1 15,0 1-15,0 0 0,0 0 0,0 0 16,0 0-16,0 42 16,0 0-1,0 0-15,0 0 16,0 0-16,0 1 0,0 20 0,0-21 16,0 0-16,21 22 0,-21-22 0,0 0 15,0 0-15,0 21 0,21-20 0,1-22 16,-1 21-16,0 0 0,0-21 15,0 0-15,0 21 0,1-21 0,20 0 16,-21 0-16,0 0 0,22 0 0,-22-21 16,0 0-16,0 0 0,21-1 0,-20 1 15,-1 0-15,0-21 0,0 21 0,0-22 16,-21 1-16,0 0 0,21-1 16,-21 1-16,22 0 0,-22-1 15,0 1-15,0 0 0,0-1 0,0 1 16,0 0-16,0-1 0,0 22 0,0 0 15,0 0-15,0 0 0,0 42 32,0 0-32,0 0 0,0 0 0,0 0 15,0 1-15,-22 20 0,22 0 0,0-21 16,0 22-16,0-22 0,0 21 16,0 1-16,0-1 0,0-21 0,0 21 15,0 1-15,0-22 0,0 0 0,0 21 16,0-20-16,0-1 0,0 0 0,0 0 15,22 0-15,-1 0 0,-21 1 0,21-22 16,0 0-16,0 0 16,0 0-16,1 0 15,-1 0-15,0-22 0,0 22 0,0-21 16,-21 0-16,21 0 0,1-21 0,-1 20 16,-21 1-16,0 0 0,0-21 0,21 21 15,-21-1-15,0 1 0,21 0 16,-21 0-16,0 42 31,0 0-31,0 0 0,0 1 16,0 20-16,0-21 0,0 0 15,0 22-15,0-22 0,0 0 16,0 0-16,0 21 0,0-20 0,0-1 16,0 0-16,0 0 0,21-21 0,-21 21 15,21 0-15,1-21 0,-1 0 0,0 0 16,0 0-16,0 0 0,0 0 15,1 0-15,20 0 0,-21 0 0,21-21 16,-20 0-16,-1 0 0,21 0 0,-21 0 16,22-22-16,-22 22 0,21 0 0,-21-21 15,0 20-15,22-20 0,-22 0 0,0 21 16,0-22-16,0 22 0,1 0 16,-1 0-16,0 21 0,0 0 0,-21-21 15,0 42 16,0 0-31,0 0 32,0-42-1,0 0-15,0 0-1,0-1-15,0 1 16,-21 21-1,0 0-15,0 0 0,-1 0 16,22 21-16,-21-21 16,0 22-16,21-1 0,-21 0 15,21 0-15,-21 21 0,21-20 0,0-1 16,-21 21-16,21-21 0,-22 0 0,22 1 16,0-1-16,0 0 0,0 0 0,0 0 15,0 0-15,0 1 0,22-22 16,-1 0-16,0 0 15,0 0-15,0 0 0,0 0 0,1 0 16,-1 0-16,0-22 0,0 22 16,0-21-16,0 21 0,1-21 0,-1 0 15,-21 0-15,21 0 0,0-1 16,-21 1-16,0 0 0,0 0 16,0-21-16,0 20 0</inkml:trace>
  <inkml:trace contextRef="#ctx0" brushRef="#br0" timeOffset="102343.51">10118 11451 0,'0'0'0,"-22"0"0,-20 21 0,21-21 0,0 22 15,0-22-15,-1 21 0,1-21 0,21 21 16,0 0-1,21-21 17,1 0-32,-1 0 15,0 0-15,-21-21 16,-21 0 0,0 21-16,-1 0 15,1 0 1,0 0-16,21 21 15,0 0 1,-21 0 15</inkml:trace>
  <inkml:trace contextRef="#ctx0" brushRef="#br0" timeOffset="102587.4">9144 11853 0,'-21'0'0,"42"0"16,-42 22-16,0-22 0,42 21 15,0-21 1,0 0-16,0 0 0,0 0 16,1 0-16,-1 0 0,0 0 0,0 0 15,0 0-15,0 0 0,1 0 0,-1 0 16,-42 0 31,-1 0-47,22 21 0,-42-21 0</inkml:trace>
  <inkml:trace contextRef="#ctx0" brushRef="#br0" timeOffset="103979.73">1524 14139 0,'0'0'0,"-21"0"0,0 0 0,-1 22 16,1-22-16,0 0 0,0 0 15,21 21 1,21-21 0,0 21-1,0-21-15,22 0 0,-1 0 16,22 0-16,-22 0 0,21 0 16,1 0-16,21 0 0,-22 0 0,22-21 15,-1 21-15,1-21 0,21 21 16,0-22-16,0 22 0,-1-21 0,1 21 15,0 0-15,-21-21 0,21 21 0,-1 0 16,-20 0-16,0-21 0,-1 21 16,-20 0-16,-1 0 0,1 0 0,-22 0 15,-21 0-15,1 0 0,-1 0 0,0-21 16,-21 0 0,-21 21-16,0 0 15,-1 0-15,-20 0 0,21-22 16,0 22-16,-22-21 0,22 21 15,-21 0-15,21-21 0,-22 21 0,22 0 16,0-21-16,-21 21 0,21 0 0,-1 0 16,1-21-16,0 21 0,0 0 15,0 0-15,42 0 47,0 0-47,21 0 16,-20 0-16,20 0 0,-21-21 15,21 21-15,-20 0 0,20 0 0,-21 0 16,21 0-16,-20 0 0,-1 0 16,0 0-16,0 21 0,-21 0 15,0 0-15,0 0 0,0 0 16,-21 1-16,-21 20 0,20-21 0,1 0 16,-21 22-16,21-22 0,-22 0 15,22 21-15,-21-21 0,21 1 0,0 20 16,-1-21-16,1-21 0,21 21 0,0 0 15,-21-21-15,21-21 47,0 0-47,0 0 16</inkml:trace>
  <inkml:trace contextRef="#ctx0" brushRef="#br0" timeOffset="106524.29">5694 13356 0,'0'0'0,"0"-21"15,-21 21-15,-1 0 16,1-21-16,0 21 15,0 0-15,0 0 0,0 0 16,-1 0-16,1 21 0,0-21 0,-21 21 16,21 0-16,-1 1 0,1 20 15,0 0-15,0-21 0,0 43 0,0-22 16,21 1-16,-22 20 0,22-21 16,0 22-16,0-22 0,0 22 0,0-22 15,0 0-15,0-20 0,22 20 16,-1-21-16,0 21 0,0-20 0,0-1 15,0-21-15,22 21 0,-22 0 16,0-21-16,21 0 0,-20 0 0,20 0 16,-21 0-16,21 0 0,-20 0 0,20 0 15,-21-21-15,21 0 0,-20 21 16,20-21-16,-21-1 0,21 1 0,-20 0 16,-1 0-16,0 0 0,0 0 15,0-1-15,0 1 0,-21 0 0,22 0 16,-22 0-16,0 0 0,0-1 15,0 1-15,0 0 16,21 21 140,0 0-78,-21-21-46,0 0-1,0 0-15,0-1-16,0 1 15,0 42 16,0 1-15,0-1-16,0 0 0,0 0 16,0 0-16,0 0 0,0 22 0,0-22 15,0 0-15,-21 21 0,21-20 0,0 20 16,0-21-16,0 0 0,0 0 16,0 1-16,0-1 0,0 0 0,0 0 15,21-21 1,0 0-16,0 0 0,0 0 0,1-21 15,-1 0-15,0 21 0,0-21 16,0-1-16,0 1 0,1 0 16,-1 0-16,-21 0 0,0 0 0,0-1 15,0 1-15,0 0 0,0 0 16,-21 21-16,-1-21 0,1 0 0,0-1 16,0 22-16,0-21 0,0 21 0,-22 0 15,22 0-15,0 0 0,0 0 0,0 0 16,21-21-1,0 0 1,21 21-16,0-21 0,0 21 0,0-21 16,22 21-16,-22-22 0,21 22 15,0-21-15,1 21 0,-1 0 16,0 0-16,1 0 0,-1 0 0,0 0 16,1 0-16,-1 0 0,0 21 15,1 1-15,-22-1 0,0-21 0,0 21 16,0 0-16,-21 0 0,0 22 0,0-22 15,0 0-15,0 0 0,0 0 0,0 0 16,0 1-16,0-1 0,0 0 16,0 0-16,0 0 0,0 0 0,0 1 15,-21-22-15,0 0 16,21-22 15,0 1-31,0 0 0,0 0 16,0 0-16,0-22 0,21 22 15,0 0-15,-21-21 0,22-1 16,-1 22-16,0-21 0,0 21 0,0-22 16,0 22-16,1 0 0,-1 0 0,21 0 15,-21 21-15,22 0 0,-22 0 0,0 0 16,0 0-16,0 21 0,0 0 16,1 0-16,-1 0 0,-21 1 0,0-1 15,0 0-15,0 21 0,0-21 0,0 1 16,0-1-16,0 21 0,0-21 0,0 0 15,0 1-15,0-1 16,0 0-16,21 0 0,-21 0 0,21-21 16,0 0-16,0 0 15,1 0-15,-1 0 0,0 0 0,0 0 16,0-21-16,22 21 0,-22-21 16,0 0-16,21 0 0,-21-1 0,1 1 15,-1 0-15,0 0 0,0 0 0,0-22 16,-21 22-16,0-21 0,0 21 0,0 0 15,0-1-15,0 1 0,0 0 16,-21 21 0,0 0-16,0 21 0,21 0 15,0 1-15,0-1 16,0 0-16,0 0 0,0 0 0,0 0 16,0 1-16,0-1 0,0 0 0,0 0 15,21 0-15,0-21 0,-21 21 0,21 1 16,0-1-16,1 0 15,-44-21 17,1 0-17,0 0-15,0 0 0,0 0 16,0 0-16,-1 0 0,1 0 0,0 0 16,0 0-16,21 21 31,0 0-16,21-21-15,0 21 0,0-21 16,-21 22-16,22-22 0,-1 0 0,0 0 16,0 0-16,21 0 0,-20 0 0,20 0 15,-21 0-15,21 0 0,-20 0 0,20 0 16,0-22-16,1 1 0,-1 0 16,-21 0-16,21 0 0,1 0 15,-22-1-15,21 1 0,-21-21 0,1 0 0,-1 20 16,0-20-16,-21 0 0,0-1 15,21 1-15,-21-21 0,0 20 16,0 1-16,0 0 0,0 20 0,0-20 16,0 21-16,0 0 0,0 0 0,0-1 15,0 1-15,0 42 16,0 22 0,0-22-16,0 21 0,0 1 0,0-1 15,0 0-15,0 1 0,0-1 0,0 0 16,0 1-16,0-1 0,-21 0 0,21 1 15,0-1-15,0-21 0,0 21 16,0-20-16,0-1 0,0 0 16,0 0-16,0 0 0,21-21 15,0 0 1,0 0-16,-21-21 0,22 21 16,-1-21-16,-21 0 0,0 0 0,21-1 15,-21 1-15,21 0 0,-21 0 0</inkml:trace>
  <inkml:trace contextRef="#ctx0" brushRef="#br0" timeOffset="106712.19">8086 13780 0,'0'0'0,"21"0"32,0 0-17,0 0-15,0 0 0,0 0 0,22-22 16,-22 22-16,21-21 0,-21 21 15,1-21-15,20 21 0,-21 0 0,0-21 16,0 21-16,1 0 0,-22-21 16,21 21-16,-21-21 0,21 21 0</inkml:trace>
  <inkml:trace contextRef="#ctx0" brushRef="#br0" timeOffset="107254.88">8572 13843 0,'0'-21'16,"0"42"-16,-21-42 0,21 0 0,0 0 15,0-1-15,0 1 16,21 21 0,1 0-16,20 0 0,-21 0 0,0 0 15,22 0-15,-1 21 0,0 1 0,-21-1 16,22 0-16,-1 0 0,-21 0 0,0 22 15,1-22-15,-1 21 0,-21-21 16,21 0-16,-21 22 0,0-22 0,0 0 16,0 0-16,0 0 0,-21 1 15,0-22-15,-1 0 16,22-22 0,-21 22-16,21-21 0,0 0 15,0 0-15,0 0 0,0-22 16,0 22-16,0-21 0,21 21 0,1-22 15,-1 22-15,-21-21 0,21 21 16,0 0-16,0-1 0,0 1 0,-21 0 16,22 0-16,-1 21 0,0 0 0,0 0 15,0 0-15,0 21 16,1-21-16,-22 21 0,21-21 0,0 21 16,-21 1-16</inkml:trace>
  <inkml:trace contextRef="#ctx0" brushRef="#br0" timeOffset="107655.66">9483 13758 0,'0'-21'15,"0"0"-15,0 42 32,0 0-32,0 1 15,0-1-15,0 0 0,0 0 16,0 21-16,0-20 0,0-1 0,0 0 15,0 0-15,21 21 0,-21-20 0,0-1 16,0 0-16,21-21 0,0 21 0,0 0 16,0-21-16,1 0 15,-1 0-15,0 0 0,0 0 16,0 0-16,0-21 0,1 0 0,-1 21 16,0-21-16,0 0 0,0-1 0,-21-20 15,0 21-15,21 0 0,-21 0 16,0-22-16,0 22 0,0-21 0,0 21 15,0-1-15,0 1 0,0 0 0,0 0 16,-21 21 0,21 21-1,0 0-15,0 0 16,0 1-16,0-1 0,21 0 16,1-21-16,-1 0 0,0 0 15,0 0-15,0 0 0,0 0 16</inkml:trace>
  <inkml:trace contextRef="#ctx0" brushRef="#br0" timeOffset="107923.5">10350 13674 0,'0'0'0,"0"-21"0,-21 21 32,0 0-32,0 0 0,0 0 15,21 21-15,-21 0 0,-1 0 16,22 21-16,-21-20 0,21-1 0,-21 0 15,21 21-15,-21-21 0,21 22 0,0-22 16,0 0-16,0 0 0,0 22 16,0-22-16,0 0 0,0 0 15,21 0-15,0-21 16,0 21-16,1-21 0,-1 0 0,0 0 16,0 0-16,0 0 0,0 0 0,1 0 15,-1-21-15,21 21 0,-21-21 16,0 0-16,-21 0 0,22 0 0,-1-1 15,0 1-15</inkml:trace>
  <inkml:trace contextRef="#ctx0" brushRef="#br0" timeOffset="108203.34">10837 13420 0,'0'0'0,"0"-21"0,0-22 0,0 22 16,0 0-16,0 0 0,0 0 0,-21 21 15,21 21 1,-21 0-16,21 0 0,-21 21 0,21 1 15,-21-22-15,21 21 0,0 22 16,0-22-16,-22 0 0,22 1 0,0-1 16,-21 0-16,21 1 0,0-1 0,0 0 15,-21-20-15,21 20 0,0-21 0,0 0 16,-21 0-16,21 1 0,0-1 16,0 0-16,0 0 0,21-21 15,0 0-15,0 0 16,1 0-16,-1-21 0,0 0 15,0 21-15,21-21 0,-20-1 0,20 1 16,-21 0-16,21-21 0,-20 21 16,20-1-16</inkml:trace>
  <inkml:trace contextRef="#ctx0" brushRef="#br0" timeOffset="108540.15">11197 13695 0,'0'0'16,"0"21"-1,0 0-15,-21 0 0,0 22 16,21-22-16,-21 0 0,-1 0 0,22 0 15,-21 22-15,21-22 0,-21 0 16,21 0-16,0 0 0,0 1 16,0-1-16,0 0 0,21-21 15,0 0-15,1 0 16,-1 0-16,0 0 0,0 0 0,21-21 16,-20 21-16,-1-21 0,21 21 15,-21-22-15,-21 1 0,21 0 0,-21 0 16,22 0-16,-22 0 0,0-1 0,0 1 15,0-21-15,-22 21 0,1 0 0,21-1 16,-21 1-16,0 0 0,0 0 16,0 21-16,-1 0 0,1 0 15,0 0-15,0 21 0,21 0 16,-21 0-16,21 1 0,0-1 16,0 0-16,0 0 15,0 0-15,21 0 0,0-21 16,0 0-16,0 0 0,1 0 0</inkml:trace>
  <inkml:trace contextRef="#ctx0" brushRef="#br0" timeOffset="108948.92">11451 13780 0,'0'0'0,"0"-22"0,21 1 0,0 0 16,-21 0-16,0 0 0,22 0 16,-1 21-16,0 0 15,0 0-15,0 0 16,0 0-16,1 21 0,-1 0 15,-21 0-15,21 0 0,-21 0 16,0 22-16,0-22 0,21 0 0,-21 0 16,0 22-16,0-22 0,0 0 0,0 0 15,0 21-15,0-20 0,0-1 16,0 0-16,0 0 0,0 0 16,0 0-1,0-42 1,0 0-16,0 0 15,0 0-15,21 0 16,-21-1-16,21-20 0,-21 21 0,0-21 16,22 20-16,-22-20 0,21 0 0,-21 21 15,0-22-15,21 22 0,0 0 0,-21 0 16,21 0-16,-21-1 16,21 22-16,1 0 0,-1 0 15,-21-21 1,21 21-16,0 0 0,-21-21 15,0 0 1</inkml:trace>
  <inkml:trace contextRef="#ctx0" brushRef="#br0" timeOffset="109202.79">10710 13420 0,'-21'0'16,"42"0"-16,-63 21 0,63-21 16,21 0-16,1 0 15,-1 0-15,0 0 0,22-21 16,-1 21-16,1 0 0,-1 0 0,1-21 16,-1 21-16,1 0 0,-1 0 0,1-22 15,-22 22-15,1-21 0,-1 21 16,0 0-16,-21 0 0,1 0 15</inkml:trace>
  <inkml:trace contextRef="#ctx0" brushRef="#br0" timeOffset="109735.48">13081 13314 0,'0'-21'16,"0"42"-16,-21-63 0,21 20 16,0 44 15,21-1-31,0 0 0,0 0 15,22 0-15,-22 22 0,0-22 16,21 21-16,-21 0 0,22-20 0,-1 20 16,0 0-16,1 1 0,-1-1 0,0 0 15,1-21-15,-1 22 0,0-1 0,-20-21 16,20 22-16,0-22 0,-21 0 0,1 0 16,20 0-16,-21 0 15,0 1-15,-21-1 0,21-21 0,-21 21 16,22-21-16,-22 21 15,0-42 17,0 0-17,0 0-15,-22-1 0,22 1 16</inkml:trace>
  <inkml:trace contextRef="#ctx0" brushRef="#br0" timeOffset="110099.27">14139 13314 0,'0'-21'0,"0"42"0,0-63 0,0 20 0,0 1 15,0 0 1,0 42 0,-21 0-1,21 1-15,-21-1 0,0 21 0,-22-21 16,22 22-16,0-22 0,-21 21 15,-1 22-15,1-22 0,0 0 0,-22 22 16,1-1-16,20-20 0,-20 20 16,-1-21-16,1 22 0,-1-22 0,1 1 15,-1-1-15,1 0 0,21-21 0,-1 22 16,1-22-16,0 0 0,20 0 16,1 0-16,0 1 0,0-1 0,21 0 15,0-42 32,0 0-31,-21 21-1</inkml:trace>
  <inkml:trace contextRef="#ctx0" brushRef="#br0" timeOffset="111499.45">1926 16023 0,'-21'0'16,"0"0"-16,0 0 16,-1 0-16,1 0 15,0 0-15,0 0 16,21 21 15,21-21-31,0 0 16,22 22-16,-1-22 0,21 0 0,-20 0 15,41 0-15,-20 21 0,21-21 16,20 0-16,-20 0 0,21 0 16,0 0-16,-22 0 0,22 0 0,0 0 15,0 0-15,-21 0 0,20 0 16,1 0-16,0 0 0,-21 0 0,21-21 15,-22 21-15,-20-22 0,20 22 0,-41 0 16,20 0-16,-20-21 0,-1 21 16,-21 0-16,0 0 0,0 0 0,-21-21 15,-21 0 17,0 21-32,0-21 0,0 21 15,0 0-15,-22-21 0,22 21 0,-21 0 16,21-22-16,-1 22 0,-20 0 15,21-21-15,-21 21 0,20 0 0,1-21 16,-21 21-16,21 0 0,0 0 16,-1 0-16,1 0 0,21-21 15,-21 21-15,42 0 32,0 0-32,1 0 0,20 0 15,-21 0-15,21 0 0,-20 0 0,20 0 16,-21 0-16,0 0 0,22 21 15,-22-21-15,0 21 0,0 0 0,-21 1 16,0-1-16,0 0 16,0 21-16,0-21 0,0 1 15,0-1-15,-21 0 0,-21 21 0,20-21 16,1 1-16,-21 20 0,0-21 0,20 0 16,-20 0-16,21 22 0,-21-22 15,20 0-15,1-21 0,-21 21 0,21 0 16,21 1-16,-21-22 0,-1 21 15,1-21 1,21-21 31,0-1-47,0 1 16</inkml:trace>
  <inkml:trace contextRef="#ctx0" brushRef="#br0" timeOffset="112407.18">6329 15663 0,'0'-21'47,"0"0"-47,0 0 16,0 0-16,0 0 0,21-1 16,-21 1-16,21 0 0,-21 0 15,0 0-15,0 0 0,0-1 0,21 1 16,-21 0-16,0 0 15,0 0-15,-21 42 32,21 0-32,-21 0 0,21 0 0,0 22 15,0-22-15,0 21 0,0 1 0,-21-1 16,21 21-16,-21-20 0,21 20 16,0 1-16,0-1 0,-22 1 0,22-1 15,0 1-15,0-1 0,0 1 0,0-1 16,0-20-16,0 20 0,0-21 15,0 1-15,22-1 0,-22 0 16,21 1-16,-21-1 0,0 0 0,21-20 16,-21 20-16,21-21 0,-21 0 15,0 0-15,21-42 32,-21 0-32,0-21 15,0 21-15,0-1 0,0-20 0,0 21 16,0-21-16</inkml:trace>
  <inkml:trace contextRef="#ctx0" brushRef="#br0" timeOffset="114677.26">6096 15812 0,'0'0'0,"0"-22"0,0 1 15,0 0-15,0 0 0,21 0 0,0 0 16,0 21-16,22-22 0,-22 1 15,21 0-15,1 21 0,-1 0 0,21 0 16,-20 0-16,20 0 0,1 21 0,-22-21 16,0 21-16,22 1 0,-43-1 15,21 21-15,-20-21 0,-22 0 0,0 22 16,0-22-16,0 0 0,0 21 0,-22-20 16,-20-1-16,21 21 0,0-21 15,-22 0-15,22 1 0,0-22 16,-21 21-16,21 0 0,-1-21 0,1 0 15,0 0-15,21-21 16,0 0-16,0-1 16,0 1-16,21 0 0,0 0 15,1 0-15,-1 0 0,21-1 0,-21 22 16,22-21-16,-1 0 0,-21 0 16,21 21-16,-20 0 0,-1-21 0,0 21 15,0 0-15,0 0 0,0 0 0,1 0 16,-1 21-16,-21 0 0,21 0 15,-21 0-15,21 1 0,-21-1 16,0 0-16,0 21 0,21-21 0,-21 1 16,21-1-16,-21 0 0,22 0 0,-22 0 15,21 0-15,0-21 16,0 0-16,0 0 0,0 0 16,1-21-16,-1 0 0,0 21 0,0-21 15,0 0-15,0-22 0,1 22 16,-1-21-16,0 21 0,0-22 0,0 22 15,0-21-15,-21 0 0,22 20 0,-22 1 16,21 0-16,-21 0 16,0 0-16,0 0 0,0 42 31,0 0-31,0 0 0,0 0 0,0 0 16,0 22-16,0-22 0,0 0 15,0 21-15,0-20 0,0 20 0,0-21 16,0 0-16,0 0 0,0 1 0,0-1 15,21-21-15,0 21 0,0-21 16,0 0-16,1 0 0,20 0 16,-21-21-16,0 0 0,0-1 15,22 1-15,-22 0 0,21 0 16,-21 0-16,1-22 0,20 22 16,-21 0-16,0-21 0,0 21 0,1-22 0,-22 22 15,0-21-15,0-1 0,0 22 16,0-21-16,0 0 0,0-1 15,0 22-15,0-21 0,-22-1 0,22 1 16,-21 0-16,21 21 0,-21-1 0,21 1 16,0 0-16,-21 21 15,21 21-15,-21 0 16,21 22-16,0-1 0,-21 0 0,21 1 16,0-1-16,0 0 0,-22 1 15,22-1-15,-21 0 0,21 1 16,-21-1-16,21 0 0,0 1 0,0-22 0,0 21 15,0 1-15,0-22 0,0 21 16,0-21-16,0 0 0,0 1 16,0-1-16,0 0 0,0 0 0,0 0 15,0-42 17,0 0-32,21 0 0,0 0 15,-21-1-15,22 1 0,-1-21 0,0 21 16,0-22-16,0 22 0,0 0 15,1 0-15,-1-21 0,0 42 0,21-22 16,-21 1-16,22 21 0,-22 0 0,0 0 16,21 0-16,-20 0 0,-1 0 15,0 21-15,0 1 0,-21-1 16,21 0-16,-21 0 0,0 0 16,0 0-16,0 1 0,0 20 0,0-21 15,-21 0-15,0 0 0,0 1 16,0-1-16,-1-21 0,1 21 0,0 0 15,0-21-15,0 0 0,0 0 16,-1 0-16,1 0 0,0-21 16,0 0-16,21 0 0,-21-1 15,21 1-15,0 0 0,0 0 0,0 0 16,-21 0-16,21-1 0,21 44 47,-21-1-47,0 0 0,21 0 15,0 0-15,0 0 0,-21 1 16,21-1-16,1-21 0,-1 21 16,0-21-16,0 21 0,0-21 0,0 0 15,22 0-15,-22 0 0,0 0 0,21 0 16,1 0-16,-22 0 0,21 0 16,1-21-16,-22 0 0,21 0 0,0-1 15,-20 1-15,20-21 0,-21 21 16,21-22-16,-20 1 0,20 0 0,-21 21 15,0-22-15,0-20 0,1 20 0,-1 1 16,0 0-16,-21-1 0,0 1 16,21 0-16,-21-1 0,21 22 0,-21-21 15,0 21-15,0 0 16,0 42 0,0 0-16,0 21 0,0-21 15,0 1-15,0 20 0,0 0 0,0 1 16,0-22-16,0 21 0,-21 0 15,21 1-15,0-1 0,-21-21 0,21 22 16,0-1-16,0-21 0,0 21 0,0-20 16,0 20-16,0-21 15,0 0-15,0 0 0,0 1 0,21-22 16,0 21-16,0-21 0,1 0 16,-1 0-16,0 0 0,0 0 0,0 0 15,22-21-15,-22-1 0,0 1 16,21 0-16,-21 0 0,1 0 0,20-43 15,-21 43-15,0-21 16,0 21-16,1-22 0,-22 1 16,21 21-16,-21 0 0,21 21 15,-21 21 1,0 0-16,0 0 16,0 0-16,0 0 0,0 1 15,0-1-15,0 0 0,0 21 16,0-21-16,0 1 0,0-1 0,0 0 15,0 0-15,0 0 0,21 0 16,0-21-16,0 0 0,1 0 0,-1 0 16,21 0-16,-21 0 0,0 0 15,22 0-15,-22-21 0,21 0 0,-21 21 16,22-21-16,-22 0 0,0 0 0,21-22 16,-20 22-16,20 0 0,-21 0 0,0 0 15,0-1-15,1 1 0,-1 0 16,0 0-16,0 0 0,0 21 15,0 0-15,-21 21 47,0-42 16,0 0-48,-21 21-15,0 0 0,0-22 16,0 22-16,0 0 16,-1 0-16,1 0 15,0 0-15,0 0 0,0 22 16,0-1-16,-1-21 0,22 21 0,-21 0 16,0 0-16,21 0 0,0 1 15,0-1-15,-21 0 0,21 21 16,0-21-16,0 1 0,0-1 0,0 0 15,0 0-15,21 0 0,0 0 16,0 1-16,1-22 0,-1 0 16,0 0-16,0 0 0,0 0 15,0 0-15,1 0 0,-1 0 0,21 0 16,-21-22-16,22 22 0,-22-21 0,0 0 16,0 21-16,21-21 0,-20 0 15,-1 0-15,-21-1 0,21 1 16,-21 0-16,21 0 0,-21 0 0,0 0 15,0-1-15,0 1 0</inkml:trace>
  <inkml:trace contextRef="#ctx0" brushRef="#br0" timeOffset="115041.98">9694 15134 0,'0'0'0,"-42"21"16,-22 22-16,64-22 16,0 0-16,-21-21 0,21 21 0,0 0 15,0 1-15,21-22 16,1 0-16,-1 0 16,0 0-16,0 0 0,0-22 15,0 22-15,-21-21 0,0 0 0,0 0 16,0 0-16,0 0 15,-21-1-15,21 1 0,-21 21 16,0 0-16,0 0 0,0 0 0,-1 0 16,1 0-16,0 21 0,0 1 15,0-1-15,21 0 16,0 0-16,0 0 0,0 0 0,0 1 16,0-1-16,21 0 15,0-21 1,0 0-16,0 0 0,22 0 0</inkml:trace>
  <inkml:trace contextRef="#ctx0" brushRef="#br0" timeOffset="115699.61">10985 15663 0,'0'0'16,"-21"-21"-16,21 0 0,0 0 15,21 21 1,1 0 0,-22 21-16,21-21 0,0 21 15,-21 0-15,21 1 0,-21-1 16,21 21-16,-21-21 0,0 0 0,0 1 15,0 20-15,0-21 0,0 21 0,0-20 16,0 20-16,0-21 0,0 0 16,0 22-16,0-22 0,0 0 0,0 0 15,0 0-15,21-21 16,1 0-16,20 0 16,0 0-16,1-21 0,20 0 15,22-21-15,-1 20 0,1-20 0,21 0 16,0-1-16,21 1 0,-21 0 0,21-22 15,-22 22-15,22 21 0,-21-22 16,-21 22-16,21-21 0,-43 21 0,1 0 16,-1 21-16,-20-22 0,-22 22 0,0 0 15,0 0-15,0 0 0,-42 0 78,0 0-62,0 0-16,0 0 0</inkml:trace>
  <inkml:trace contextRef="#ctx0" brushRef="#br0" timeOffset="130427.8">13547 8382 0,'0'-21'0,"0"0"15,0 0-15,0-1 0,0 1 16,0 0-16,21 21 16,-21 21 15,0 0-15,0 1-16,0-1 0,0 0 15,0 0-15,0 0 0,0 22 16,0-22-16,0 0 0,0 0 15,0 21-15,0-20 0,0-1 0,0 0 16,0 0-16,0 21 0,0-20 0,0-1 16,0 0-16,21-21 15,0 0-15,0 0 0,0 0 16,22 0-16,-1-21 0,22 0 0,-1-1 16,22 1-16,-1 0 0,1-21 0,0 21 15,21-22-15,-22 1 0,22 21 0,-21-22 16,-1 1-16,-20 21 15,21-21-15,-22 20 0,1 1 0,-22 0 16,0 0-16,1 0 0,-1 21 0,-21 0 16,0 0-16,0 0 0,-21 21 47,0 0-32,0 0 1,-21-21-16,0 21 0,0 1 15,0-1-15,0 0 0</inkml:trace>
  <inkml:trace contextRef="#ctx0" brushRef="#br0" timeOffset="131319.71">14182 9927 0,'0'-21'0,"-22"21"15,22 21 63,0 0-78,0 1 16,0-1-16,0 0 16,0 0-16,0 0 0,0 0 15,0 1-15,-21-1 0,21 0 0,0 0 16,0 0-16,0 0 0,0 1 0,0-1 16,0 21-16,0-21 0,0 0 0,0 1 15,0-1-15,0 0 0,21 0 16,-21 0-16,0 0 0,22-21 15,-22 22-15,21-22 0,-21 21 0,21-21 16,0 0-16,0 0 16,0 0-16,1 0 0,-1 0 0,0-21 15,21 21-15,-21-22 0,22 1 16,20-21-16,-20 21 0,20 0 0,1-22 16,-1 22-16,22-21 0,-1 21 0,1-22 15,0 22-15,-1-21 0,1 21 16,21-1-16,-21-20 0,-22 21 0,22 0 15,-22 0-15,1 21 0,-22-22 16,0 1-16,1 21 0,-22 0 0,0 0 16,0 0-16,0 0 0,-21 21 62,-21 1-31,0-22-31,21 21 16,-21-21-16,21 21 0,-21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01:15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3683 0,'0'0'0,"0"-21"0,-21 0 0,21 0 0,0-1 15,0 1-15,-21 21 0,-1-21 16,22 0-16,-21 21 0,0 0 0,21-21 16,-21 21-16,0 0 0,0 0 0,21 21 15,-22 0-15,1 0 0,0 0 16,21 1-16,0 20 0,0 0 0,0 1 15,0-1-15,0 21 0,0 1 16,0 21-16,0-22 0,0 22 0,0-22 16,-21 22-16,21 0 0,0-1 15,0-20-15,0 20 0,0 22 0,0-21 16,0-22-16,0 22 0,0-21 16,0-1-16,0 1 0,0-1 15,0-21-15,0 1 0,0-22 0,0 21 16,0-21-16,21-21 15,-21-21 1,0 0-16,0 0 0,0-21 0,0 20 16,0-20-16,0-21 0,0 20 15,0-20-15,0-1 0</inkml:trace>
  <inkml:trace contextRef="#ctx0" brushRef="#br0" timeOffset="631.87">2244 3662 0,'0'0'0,"-43"-21"15,22 21-15,63 0 32,-20 0-17,20 0-15,0-21 0,22 21 0,-1 0 16,1 0-16,20-22 0,-20 1 0,21 21 15,-1-21-15,1 21 16,0-21-16,20 21 0,-20 0 0,21-21 16,0 21-16,-22 0 0,22-21 0,-21 21 15,0 0-15,-22 0 0,1 0 16,-1 0-16,-21 21 0,1-21 0,-1 21 16,-21 0-16,0 0 0,1 0 0,-1 1 15,0-1-15,-21 21 0,0-21 16,0 22-16,21-22 0,-21 21 0,0 0 15,21 1-15,-21-1 0,0 0 16,0 22-16,0-22 0,0 1 0,0 20 16,0-21-16,0 22 0,0-22 0,0 1 15,0 20-15,0-21 0,0 1 16,0 20-16,0-20 0,0 20 16,0-21-16,0 22 0,0-22 0,21 22 15,-21-22-15,22 0 0,-22 1 0,21-1 16,-21 0-16,0-20 0,0 20 15,0-21-15,0 0 0,0 0 0,0 1 16,-21-22-16,-22 21 0,22 0 0,-21 0 16,-1 0-16,-20-21 0,-1 21 0,-20 1 15,-22 20-15,21-21 0,-42 0 16,21 0-16,1 1 0,-1-22 0,0 21 16,0 0-16,0-21 0,22 0 0,-1 0 15,0 0-15,1 0 16,20 0-16,-21 0 0,43 0 0,-21 0 15,20 0-15,22 0 0,-21 0 16,21 0-16,21-21 0,0 0 16,0-1-16,0 1 0,0 0 0,21 0 15,-21-21-15,21-1 0,0 1 16</inkml:trace>
  <inkml:trace contextRef="#ctx0" brushRef="#br0" timeOffset="1168.58">2222 1863 0,'0'0'0,"0"-21"0,0-1 0,-21 22 16,21-21-16,-21 21 0,0 0 15,21 21-15,0 1 0,0 20 16,0 0-16,0 1 0,0 41 0,0-20 16,0 20-16,0 1 0,0 0 15,0 21-15,0-22 0,0 1 16,0 0-16,0-1 0,0-20 0,0-1 15,0 1-15,0-22 0,0 22 16,0-22-16,0-21 0,0 21 0,0-20 16,0-1-16,0 0 0,0-42 31,21 0-31,0-1 16,-21 1-16,0 0 0,0-21 0,21-1 15,-21 22-15</inkml:trace>
  <inkml:trace contextRef="#ctx0" brushRef="#br0" timeOffset="1648.3">2074 2117 0,'0'0'0,"-21"-21"0,0-64 16,21 64-16,0 0 16,0-1-16,21 22 15,21-21-15,1 0 0,-1 21 0,22-21 16,20 0-16,1 0 0,-22-1 15,22 22-15,0-21 0,-1 0 0,1 0 16,0 21-16,-22 0 0,22-21 16,-22 21-16,1 0 0,-1 0 0,1 0 15,-1 0-15,1 21 0,-22 0 16,1 0-16,-1-21 0,0 21 16,-21 1-16,1-1 0,-1 0 0,0 0 15,0 0-15,-21 0 0,0 22 16,21-22-16,0 0 0,-21 21 0,22 1 15,-22-22-15,21 21 0,0 1 0,0-22 16,0 21-16,0 0 0,1 1 16,-1-1-16,-21 0 0,0 1 0,21-1 15,-21 0-15,0 1 0,0-1 0,-21-21 16,-22 22-16,1-1 16,0-21-16,-22 21 0,-20-20 0,-1 20 0,0-21 15,1 0-15,-1 22 0,-21-22 16,21 0-16,1 0 0,-1-21 15,0 21-15,22-21 0,-1 0 0,22 0 16,0 0-16,-1 0 0,22 0 16,0 0-16,42 0 31,0 0-31,22 0 0,-22 0 16</inkml:trace>
  <inkml:trace contextRef="#ctx0" brushRef="#br0" timeOffset="2321.42">3090 2921 0,'0'0'0,"21"0"16,-21 21-16,0 0 15,0 1-15,0 20 16,0-21-16,0 0 0,0 22 0,0-22 15,0 21-15,0-21 0,0 22 0,0-22 16,0 21-16,0-21 0,0 0 16,0 1-16,0-1 0,0 0 0,0 0 15,-21-21-15,21 21 16,0-42 0,0 0-1,0 0-15,0 0 0,0-1 16,0-20-16,0 21 0,0-21 0,0-1 15,0 22-15,0-21 0,0-1 0,0 1 16,0 0-16,0 21 0,0-22 16,-21 22-16,21 0 0,-21 0 0,21 0 15,-21-1-15,0 22 0,-1 0 16,1 0-16,0 22 0,0-1 16,0 0-16,0 0 0,-1 0 0,1 0 15,0 1-15,0-1 0,0 0 16,0 0-16,-1 0 0,1 0 15,21 1-15,0-44 32,21 1-32,1 0 15,-1 0-15,21 0 0,-21 0 0,0-22 16,1 22-16,-1 0 0,21-21 16,-21 20-16,0-20 0,1 21 0,-1 0 15,0 0-15,0 21 0,0 0 16,0 0-16,1 0 15,-1 21-15,-21 0 0,21 0 0,0 21 16,0-20-16,0 20 0,1-21 16,-22 21-16,21-20 0,0 20 0,-21-21 15,0 0-15,21 0 0,0 1 0,0-1 16,-21 0-16,0 0 0,22 0 16,-1-21-16,0 0 15,0 0 1,0 0-16</inkml:trace>
  <inkml:trace contextRef="#ctx0" brushRef="#br0" timeOffset="3209.04">3387 4212 0,'0'0'0,"0"-21"0,0 0 16,0 0 0,0 0-16,-22 21 0,1-22 15,0 22-15,0 0 0,-21 0 16,20 0-16,-20 0 0,21 22 0,-21-1 16,-1 0-16,22 0 0,-21 0 0,-1 22 15,22-1-15,0-21 0,-21 21 16,21 22-16,21-22 0,-22 1 15,22-1-15,-21 0 0,21 22 0,0-22 16,0 0-16,0-20 0,21 20 16,1-21-16,-1 0 0,0 0 0,0 1 15,21-22-15,-20 0 0,20 0 16,-21 0-16,21 0 0,1 0 0,-1-22 16,-21 1-16,22 0 0,-1 0 0,-21 0 15,21 0-15,-20-1 0,-1 1 16,0 0-16,0 0 0,0 0 15,0 0-15,-21-22 0,22 22 0,-22-21 16</inkml:trace>
  <inkml:trace contextRef="#ctx0" brushRef="#br0" timeOffset="4224.79">2857 2011 0,'0'0'0,"0"-21"0,-21 21 32,0 0-32,0 0 0,0 0 0,0 0 15,-22 21-15,22 0 0,-21 0 16,21 0-16,-22 1 0,1 20 0,21 0 15,0-21-15,-1 22 0,1-1 16,21 0-16,0-20 0,0 20 0,0-21 16,0 21-16,0-20 0,21-1 15,1 0-15,-1-21 0,0 21 16,21-21-16,-21 0 0,22 0 0,-1 0 16,0 0-16,-20-21 0,20 21 15,0-21-15,-21 21 0,1-21 0,20-1 16,-21 22-16,-21-21 0,21 21 15,0 0-15,-21-21 0,-21 21 32,0 0-32,0 21 0,0-21 15,0 21-15,-1-21 0,1 0 0,-21 22 16,21-22-16,0 0 0,-22 0 16,22 0-16,-21 0 0,21 0 0,-22 0 15,22 0-15,-21 0 16,21 0-16,-1-22 0,1 22 0,0-21 15,0 0-15,21 0 0,0 0 16,0 0-16,0-1 0,0 1 0,21-21 16,21 21-16,-20-22 0,-1 22 15,21 0-15,-21 0 0,22 0 0,-1 0 16,-21-1-16,21 1 0,-20 21 16,-1 0-16,0 0 0,0-21 0,0 21 15,0 0-15,1 0 31,-22 21-15,0 0 0</inkml:trace>
  <inkml:trace contextRef="#ctx0" brushRef="#br0" timeOffset="25184.67">1164 6964 0,'-21'21'0,"0"0"0,21 0 15,0 1 1,0-44 15,21 1-31,-21 0 16,21 21-16,0-21 0,22 0 0,-22 0 15,0-1-15,0-20 16,21 21-16,-20 0 0,-1-22 0,0 22 16,0-21-16,-21 21 0,0 0 15,0-22-15,0 22 0,0 0 0,-21 0 16,0 21-16,0 0 15,-1 0-15,1 0 0,0 21 0,-21 0 16,21 0-16,-1 0 0,-20 1 16,21 20-16,0 0 0,0 1 0,21-22 15,0 21-15,-22 0 0,22-20 16,0 20-16,0-21 0,0 21 0,0-20 16,22-1-16,-1 0 0,0-21 15,0 21-15,0 0 0,0-21 16,22 0-16,-22 0 0,0 0 15,0 0-15,0 0 0,22 0 0,-22-21 16,0 0-16,0 0 0,0 0 16,1-1-16,-1 1 0,-21 0 0,21 0 15,0 0-15,0 0 0,0-1 16,1-20-16,-1 21 0,21 0 0,-21 0 16,0 21-16,1-22 0,20 22 15,-21 0-15,0 0 0,0 0 0,22 0 16,-22 0-16,0 22 15,0-1-15,-21 0 0,0 0 16,0 0-16,0 0 16,0 1-16,-21-1 0,0 21 0,21-21 15,-21 0-15,0 1 0,-1-22 16,22 21-16,0 0 0,-21-21 0,0 0 16,21-21-1,0 0 1,0-1-16,0 1 0,21 0 0,0 0 15,-21 0-15,22 0 0,-1-1 16,0 1-16,0 0 0,-21 0 0,21 0 16,0 0-16,-21-1 0,22 22 15,-22-21-15,21 21 0,-21 21 32,0 1-17,0-1-15,0 0 0,-21 0 16,21 0-16,-22 22 0,22-22 0,0 0 15,0 0-15,0 0 0,0 22 16,0-22-16,0 0 0,0 0 0,22 0 16,-22 0-16,21-21 0,0 0 15,21 0-15,-21 0 0,22 0 16,-22 0-16,21 0 0,1-21 0,-1 0 16,0 0-16,1 0 0,-22 0 15,21-1-15,0 1 0,1-21 16,-22 21-16,0-22 0,0 1 0,0 21 15,1-21-15,-22-1 0,21 1 16,-21 0-16,0-1 0,0 1 0,0 0 16,0 20-16,0-20 0,0 21 15,0 0-15,0 0 0,0-1 0,-21 22 16,-1 0-16,1 0 16,21 22-16,-21-1 0,0 0 0,0 0 15,0 21-15,-1-20 0,1 20 16,0 0-16,0 1 0,21-1 15,0 0-15,0 1 0,0-1 0,0 0 16,0-21-16,0 22 0,0-22 16,0 21-16,0-21 0,0 1 0,21 20 15,0-21-15,0 0 0,1-21 16,-1 21-16,0 1 0,21-22 0,1 0 16,-1 0-16,0 0 0,1 0 15,-1-22-15,0 1 0,1 21 0,-1-21 16,-21 0-16,21 0 0,1 0 0,-22-1 15,0 1-15,-21 0 0,0 0 16,21 0-16,-21 0 0,0-1 0,0 1 16,0 0-16,-21 21 31,0 0-31,21 21 0,-21-21 0,0 21 16,-1 1-16,1-1 0,21 0 15,0 0-15,-21 0 0,21 0 0,0 1 16,0-1-16,0 0 0,0 0 15,0 0-15,21-21 0,0 21 16,1-21-16,-1 0 0,0 0 0,0 0 16,0 0-16,22 0 0,-22 0 0,21-21 15,0 0-15,-20 21 0,20-21 16,-21 0-16,0 0 0,0-1 0,1 1 16,-1 21-16,-21-21 0,0 0 15,21 0-15,-21 0 0,0-1 16,-21 22 15,0 22-31,21-1 16,-22 0-16,22 0 0,0 0 0,0 0 15,0 1-15,0-1 16,-21 0-16,21 0 0,0 0 0,0 0 16,0 1-16,-21-22 0,21 21 15,0-42 16,0-1-31,21 1 0,0 21 16,1-21-16,-22 0 0,21-21 16,0 20-16,0 1 0,0 0 0,0 0 15,1 21-15,-22-21 0,21 0 0,0 21 16,0 0-16,0 0 0,0 0 16,1 0-16,-1 21 0,-21 0 15,21 0-15,0 0 16,-21 0-16,0 1 0,21-1 15,0 0-15,1 0 0,-22 0 0,21 0 16,0-21-16,0 22 0,0-1 16,0-21-16,1 0 0,20 0 15,-21 0-15,0 0 0,22 0 0,-22 0 16,21 0-16,-21-21 0,0-1 0,22 22 16,-22-21-16,0 0 0,0 0 15,0 0-15,1 0 0,-1-1 0,-21 1 16,0-21-16,0 21 0,21 0 0,-21-1 15,0 1-15,0 0 0,0 0 16,-21 0-16,0 21 0,-1 0 0,1 0 16,0 0-16,-21 0 0,21 21 15,-1-21-15,1 21 0,0 0 16,0 0-16,21 1 0,-21-1 0,0 0 16,-1 0-16,22 0 0,0 22 15,0-22-15,0 0 0,0 0 16,0 0-16,0 0 0,0 1 0,0-1 15,0 0-15,0 0 0,22-21 16,-22 21-16,21-21 0,0 0 16,0 0-16,0-21 0,0 21 15,1-21-15,-1 0 0,0 0 0,0-1 16,0-20-16,0 21 0,1 0 0,-1-22 16,0 22-16,-21-21 15,0 0-15,21-1 0,-21 1 0,0 0 0,21-1 16,-21 1-16,0 0 0,0-1 15,0 1-15,0 21 0,0-22 16,0 22-16,0 0 0,0 0 16,0 42-1,0 0-15,0 0 16,0 22-16,0-1 0,0 0 0,0 1 16,0-22-16,0 21 0,0 1 0,0-1 15,0-21-15,0 21 0,0 1 16,0-22-16,0 21 0,0-21 0,0 22 15,0-22-15,0 0 0,0 0 0,0 0 16,21 1-16,1-1 0,-1-21 16,0 0-16,0 0 0,21 0 15,-20 0-15,-1 0 0,0 0 16,21-21-16,-21-1 0,22 1 0,-22 0 16,21 0-16,-21-21 0,1 20 15,20 1-15,-21 0 0,0-21 16,0 21-16,-21-1 0,0-20 0,0 21 0,0 0 15,0 0-15,-21 21 16,0 0-16,0 21 16,0-21-16,0 21 0,-1 0 0,1 0 15,21 0-15,0 1 16,0-1-16,0 0 0,21 0 16,1-21-16,-1 21 0,21 0 15,-21-21-15,0 22 0,1-22 16,-1 21-16,-21 0 15,0 0-15,0 0 16,-21 0-16,-1-21 0,1 22 16,0-22-16,0 0 0,-21 0 15,20 21-15,1-21 0,-21 0 0,21 0 16,0 0-16,-1 0 0,-20 0 0,21-21 16,0-1-16,0 1 0,-1 0 15,1 0-15,21 0 0,0 0 16,-21-1-16</inkml:trace>
  <inkml:trace contextRef="#ctx0" brushRef="#br0" timeOffset="25483.5">2836 6773 0,'-21'0'0,"42"0"0,-63 0 0,63-21 31,21 21-31,-20-21 0,20 0 16,0 21-16,1-21 0,-1 0 0,21 21 15,1-22-15,-1 1 0,1 0 0,-1 21 16,1-21-16,-22 0 16,22 21-16,-22 0 0,-21-21 0,0 21 15,1 0-15,-1 0 0,0 0 16,-21-22-16,21 22 15</inkml:trace>
  <inkml:trace contextRef="#ctx0" brushRef="#br0" timeOffset="26124.16">7133 3937 0,'-42'-42'0,"21"42"16,-1 0-16,1 21 15,0 21-15,21 1 0,0 20 16,-21 22-16,21-22 0,0 22 0,0 0 16,0-1-16,0 22 0,0-21 0,0 21 15,-21-22-15,21 1 0,-21 0 16,21-1-16,0-20 0,0-1 0,-22-20 16,22 20-16,0-21 0,0-20 15,0 20-15,0-21 0,0 0 0,0 0 16,0-42 15,0 0-31,0 0 0,0 0 0,0-22 16,0 22-16,0-21 0,0-22 15,0 22-15,0-21 0</inkml:trace>
  <inkml:trace contextRef="#ctx0" brushRef="#br0" timeOffset="26675.84">6794 4149 0,'0'0'0,"-21"-21"0,21-1 16,-21 1-16,0 21 0,21-21 0,-21 21 0,21-21 16,0 0-16,21 0 15,21-1-15,1 1 0,-1 0 16,21 0-16,1 0 0,-1 0 0,22-22 16,0 22-16,-1 0 0,22 0 0,-21 0 15,21-1-15,0 1 0,-1 0 16,-20 0-16,21 0 0,-21 0 0,-1 21 15,1-22-15,-22 22 0,22 0 0,-21 0 16,-1 0-16,-21 0 0,1 0 16,-1 0-16,-21 0 0,0 0 0,1 0 15,-1 0-15,-21 22 0,21-1 16,-21 0-16,0 0 0,0 21 16,0 1-16,0-1 0,0 0 0,0 1 15,-21 20-15,21 1 0,-21-1 0,21 1 16,-22-1-16,22 1 0,0 20 15,0-20-15,0-22 0,0 22 0,0-1 16,0 1-16,0-1 0,0 1 0,0-1 16,22 1-16,-22-1 0,21 1 0,-21-22 15,0 22-15,21-22 0,-21 21 16,0-20-16,0-1 0,0 0 0,-21 22 16,0-22-16,-1-21 0,-20 22 0,-21-1 15,-1 0-15,1-20 0,-22 20 16,0-21-16,-21 0 0,1 0 15,-22 1-15,21-1 0,-21-21 0,21 0 16,0 0-16,21 0 0,-20-21 0,41-1 16,-21 1-16,22 0 0,-1 0 0,22 0 15,0 0-15,-1-1 0,22 1 16,21 0-16,0 0 0,0 0 16,0 0-1,21 21-15,-21-22 0,0 1 0</inkml:trace>
  <inkml:trace contextRef="#ctx0" brushRef="#br0" timeOffset="27552.58">7853 4487 0,'0'0'0,"0"-21"0,0 0 16,0 0-1,0 0-15,-21 0 0,-1 21 16,22-22-16,-21 22 0,-21 0 0,21 0 16,0 0-16,-22 0 15,1 0-15,0 22 0,-1-1 0,-20 21 16,20-21-16,-20 22 0,21-1 0,-1 21 16,1-20-16,0 20 0,20 1 0,-20-1 15,42 1-15,0-1 0,0 1 16,0-22-16,0 0 0,21 1 0,0-1 15,22-21-15,-22 0 0,21 1 0,1-22 16,-1 0-16,21 0 0,-20 0 0,20 0 16,1-22-16,-1 1 0,1-21 15,-1 21-15,1-22 0,-1 22 0,-20-21 16,-1 0-16,0-1 0,-21 1 16,1 0-16,-1-1 0,-21-20 0,0 20 0,0 1 15,0 0-15,-21-22 0</inkml:trace>
  <inkml:trace contextRef="#ctx0" brushRef="#br0" timeOffset="28808.66">7387 4403 0,'0'0'0,"0"-21"16,0-1-16,0 1 0,0 0 15,0 0-15,0 0 0,0 0 16,0-1-16,-21 22 16,0 0-1,21 22-15,0-1 0,-21 21 16,21-21-16,0 22 0,0-1 0,0 0 16,0 22-16,0-22 0,0 0 15,0 22-15,0-22 0,0 22 0,0-1 16,0 1-16,0-22 0,0 22 0,0-1 15,-22-21-15,22 1 0,0-1 16,0 0-16,0 1 0,0-22 16,0 0-16,0 0 0,0 0 15,0-42 1,0 0 0,22 0-16,-22 0 0,21 21 15,-21-21-15,0-1 0,0 1 16</inkml:trace>
  <inkml:trace contextRef="#ctx0" brushRef="#br0" timeOffset="29076.87">7070 5249 0,'0'0'0,"-22"43"16,22-22-16,22-21 15,20 0-15,-21 0 0,0 0 0,22 0 16,-1 0-16,0 0 0,1 0 15,20-21-15,1 0 0,-1 21 0,1-22 16,-1 1-16,1 0 0,-1 0 0,1 0 16,-22 21-16,0-21 0,1-1 0,-1 22 15,0-21-15,-21 21 0,1 0 0,-1 0 16,-21-21-16,0 0 16,0 0-1,-21 0 1,-1-1-16,1 1 0,0 21 15,-21-21-15,21 0 0</inkml:trace>
  <inkml:trace contextRef="#ctx0" brushRef="#br0" timeOffset="29344.74">6985 4424 0,'0'-21'0,"0"0"15,21 21-15,21 0 16,-20 0-16,20-22 0,0 22 16,1 0-16,-1 0 0,21-21 15,-20 21-15,20 0 0,-20-21 0,20 0 16,1 21-16,-22 0 0,0-21 0,22 21 16,-43 0-16,21 0 0,1-21 0,-22 21 15,0 0-15,0 0 16,-21-22-1,0 1 1,0 0-16,0 0 0</inkml:trace>
  <inkml:trace contextRef="#ctx0" brushRef="#br0" timeOffset="29844.52">6879 1905 0,'-21'0'0,"42"0"0,-63 0 16,42 21-16,0 0 0,0 22 15,0-1-15,0 0 0,0 22 0,0-1 16,0 1-16,0 21 0,0-22 16,0 22-16,0-22 0,0 22 15,0-22-15,0 1 0,0-22 0,0 1 16,0-1-16,0 0 0,0-21 0,0 1 16,0-1-16,0 0 0,21-21 15,0 0-15,0-21 16,0 0-16,1-1 0,-22 1 15,21-21-15,-21 21 0,21-22 0,-21 1 16,0-21-16</inkml:trace>
  <inkml:trace contextRef="#ctx0" brushRef="#br0" timeOffset="30321.25">6773 1672 0,'0'0'0,"64"-42"16,-22 21-16,0 0 0,22 21 16,-1-22-16,22 1 0,-21 21 0,20-21 15,1 21-15,0 0 0,20-21 16,-20 0-16,0 21 0,-1 0 0,1 0 16,0 0-16,-1 0 0,-20 0 15,-22 0-15,22 21 0,-43 0 0,21 0 16,-21 22-16,1-1 0,-1 0 15,-21 1-15,0-1 0,0 21 16,0-20-16,0-1 0,0 0 0,0 22 16,0-22-16,0 1 0,0-1 0,0 0 15,0 1-15,0-1 0,0 0 0,0 1 16,0-1-16,0 0 0,0 1 16,0-1-16,0 0 0,0 1 0,0-22 15,0 21-15,0-21 0,0 22 0,0-22 16,0 0-16,-21 0 0,-22 0 15,1 0-15,0 1 0,-1-1 16,-41 0-16,20 0 0,-21 0 0,1 0 16,-1-21-16,0 0 0,1 22 0,20-22 15,-20 0-15,41 0 0,-20 0 16,20 0-16,1 0 0,21 0 0,0-22 16,0 22-16,21-21 0,0 0 0,0 0 15,0 0-15,21 0 0,0-1 16,0-20-16,0 21 0,0 0 15</inkml:trace>
  <inkml:trace contextRef="#ctx0" brushRef="#br0" timeOffset="30565.1">7578 2053 0,'0'0'0,"-22"0"15,22 21 1,0 1-16,0-1 0,0 21 15,0-21-15,0 22 0,0-1 16,0-21-16,0 21 0,0 1 0,0-1 16,0-21-16,0 22 0,0-22 0,0 0 15,0 21-15,22-21 0,-22 1 16,0-1-16,0-42 47</inkml:trace>
  <inkml:trace contextRef="#ctx0" brushRef="#br0" timeOffset="30759.99">7408 2646 0,'-21'42'16,"21"-21"-16,0 1 0,0-1 16,0 0-16,21-21 0,0 0 15,22 0-15,-22 0 0,21 0 16,1 0-16,-22 0 0,21 0 0,0-21 15,22 0-15,-22-1 0,1 22 16,-22-21-16,21 0 0,0 0 0,-20 0 16,-1 0-16,-21-1 0,0 1 15,0-21-15,0 21 0,-21 0 0,-1-22 16,1 22-16</inkml:trace>
  <inkml:trace contextRef="#ctx0" brushRef="#br0" timeOffset="30944.88">7218 2096 0,'0'0'0,"-21"0"0,21-22 16,21 22 0,21 0-16,-21-21 0,0 21 15,22 0-15,-1 0 0,0-21 16,1 0-16,-1 21 0,0-21 0,22 21 16,-22 0-16,1 0 0,-1 0 15,0 0-15,-21 0 0,1 0 0,20 0 16,-21 21-16,-21 0 0,21 0 0,-21 0 15</inkml:trace>
  <inkml:trace contextRef="#ctx0" brushRef="#br0" timeOffset="31264.86">7937 2900 0,'0'0'0,"0"21"16,0 0-16,0 0 16,0 1-16,0-1 0,0 0 15,0 21-15,0 1 0,22-1 0,-22 0 16,21 1-16,-21-1 0,0 0 0,0 1 16,0-1-16,0-21 0,0 21 0,0 1 15,0-22-15,0 0 0,0 0 16,0 0-16,0-42 31,0 0-31,0 0 16,0 0-16,0-22 0,0 22 15,0-21-15,0 0 0,0-1 0,0 1 16,0 0-16,0-1 0</inkml:trace>
  <inkml:trace contextRef="#ctx0" brushRef="#br0" timeOffset="31603.67">7937 2921 0,'0'0'0,"-21"-21"0,0 0 0,0 0 16,0-1-16,0 1 0,-1 21 0,1 0 15,0 0-15,0 0 0,0 0 0,0 0 16,-1 21-16,1 1 0,21-1 16,-21 0-16,0 0 0,0 0 0,0 0 15,-1 1-15,1-1 0,0 0 16,21 0-16,0 0 16,0-42-1,21 0 1,0 0-16,1 0 0,-1-1 0,0 1 15,0 0-15,0 0 0,0 0 16,1 0-16,-1-1 0,0 1 0,0 0 16,0 21-16,0 0 15,1 0-15,-1 21 0,0-21 0,0 21 16,0 1-16,0-1 0,1 21 16,-1-21-16,0 0 0,0 1 0,0-1 15,0 0-15,1 0 0,20 21 16,-42-20-16,21-22 15,-21 21-15,0 0 16</inkml:trace>
  <inkml:trace contextRef="#ctx0" brushRef="#br0" timeOffset="34326.73">6477 7027 0,'-21'0'16,"21"-21"0,0 0-16,0 0 0,21 21 15,0-42-15,0 20 0,0 1 0,1 0 16,20-21-16,-21-1 0,0 1 0,0 0 16,1-1-16,-1 1 0,-21 0 15,0 21-15,0-22 0,0 22 0,0 0 16,0 0-16,-21 21 15,-1 21-15,1 21 0,21-21 16,-21 22-16,0-1 0,21 22 0,-21-22 16,21 0-16,0 22 0,0-22 15,0 0-15,0 1 0,21-22 0,0 21 16,0-21-16,0 1 0,1-1 16,-1 0-16,21 0 0,-21-21 0,0 0 15,1 0-15,20 0 0,-21 0 0,0 0 16,0 0-16,1-21 0,20 0 15,-21 0-15,0-1 0,0 1 0,1 0 16,-1 0-16,0-21 0,0 20 0,0 1 16,0-21-16,-21 21 0,22 0 15,-1-1-15,0 1 0,0 0 0,0 21 16,0 0-16,-21 21 16,0 0-16,0 1 0,0-1 15,0 0-15,0 0 0,0 0 16,0 0-16,0 22 0,0-22 15,0 0-15,0 0 0,-21 0 0,21 1 16,0-1-16,-21-21 0,21 21 0,0-42 47,21 0-47,0-1 0,1 1 16,-1 0-16,-21-21 0,21 21 15,0-1-15,-21 1 0,0 0 0,0-21 16,21 42-16,-21-21 0,0-1 0,0 44 31,0-1-15,0 0-16,-21 0 0,21 0 0,-21 22 15,21-22-15,0 0 0,0 21 0,0-21 16,0 1-16,0 20 0,0-21 16,0 0-16,0 0 0,0 1 0,21-22 15,0 0-15,0 0 0,1 0 16,20 0-16,-21 0 0,0-22 0,22 1 15,-22 0-15,21 0 0,-21 0 16,22 0-16,-22-22 0,21 22 0,-21-21 16,22-1-16,-22 1 0,0 0 15,0-1-15,0 1 0,-21 0 0,21-1 16,-21 1-16,0 0 0,0-1 16,0 1-16,0 21 0,-21 0 0,0 0 15,0 21-15,0 0 0,0 21 16,21 0-16,-22 0 0,22 0 15,-21 22-15,21-1 0,0 0 0,0 1 16,0-1-16,0 0 0,-21 22 0,21-22 16,0-21-16,0 22 0,0-1 15,0 0-15,0-21 0,0 1 0,21 20 16,0-21-16,1 0 0,-1-21 0,0 21 16,0-21-16,21 0 0,-20 0 0,20 0 15,-21 0-15,21-21 16,-20 0-16,20 0 0,-21 0 0,21 0 15,-20-1-15,-1 1 0,0 0 0,0 0 16,-21-21-16,21 20 0,-21 1 0,0 0 16,0 0-16,0 0 0,0 0 0,-21 21 15,0 0 1,0 21-16,21 0 16,0 0-16,0 0 0,-21 0 0,21 1 15,0-1-15,0 0 0,0 21 0,0-21 16,0 1-16,0-1 15,21 0-15,-21 0 0,21-21 0,0 0 16,0 0-16,0 0 16,1 0-16,-1 0 0,0 0 0,0 0 15,21-21-15,-20 0 0,-1 0 16,21-1-16,-21 1 0,0 0 0,1 0 16,-1 0-16,0 0 0,-21-1 0,0 1 15,0 0-15,0 0 0,0 42 31,0 0-15,0 0-16,0 1 0,0-1 0,0 0 16,-21 0-16,21 0 0,0 0 15,0 1-15,0-1 0,0 0 16,0-42 31,0 0-47,21-1 0,-21 1 15,0 0-15,21 21 0,-21-21 16,21 0-16,-21 0 0,21-1 16,1 22-16,-1 0 15,0 0-15,0 0 0,0 22 16,0-1-16,1 0 16,-1 0-16,0-21 0,-21 21 0,21-21 15,0 21-15,0 1 0,1-22 16,-1 0-16,0 21 0,0-21 0,0 0 15,0 0-15,22 0 0,-22 0 0,0 0 16,0 0-16,0 0 0,1-21 0,-1-1 16,0 22-16,0-21 0,0 0 15,0 0-15,1 0 0,-1 0 0,-21-1 16,0-20-16,0 21 0,0 0 0,0 0 16,0-22-16,0 22 0,0 0 0,0 0 15,0 0-15,-21 21 16,-1 0-16,1 0 0,0 0 0,0 0 15,0 21-15,0 0 16,-1-21-16,22 42 0,-21-21 0,0 1 16,21-1-16,-21 0 0,21 0 0,0 0 15,0 22-15,0-22 0,0 0 16,0 0-16,0 0 0,0 0 16,21-21-1,0 0-15,0 0 0,1 0 0,-1 0 16,0 0-16,0-21 0,-21 0 15,21 0-15,0 0 0,1 0 16,-22-1-16,21 1 0,-21-21 0,21 0 16,0-1-16,-21 1 0,0 0 15,0-1-15,0 1 0,0 0 0,0-22 0,0 22 16,0 21-16,0-22 16,0 1-16,0 21 0,0 0 0,0 42 31,0 0-31,-21 0 15,21 21-15,0 1 0,0-1 16,0 0-16,0 1 0,0-1 0,0 0 16,0 1-16,0-1 0,0 0 0,0-20 15,0 20-15,0-21 0,0 0 0,21 0 16,-21 1-16,0-1 0,21 0 16,0-21-16,1 0 0,-1 0 0,0 0 15,0 0-15,0 0 0,22 0 0,-22 0 16,0-21-16,21 0 0,-21-1 15,1 1-15,20 21 0,-21-42 0,0 21 16,0 0-16,1-1 0,-22 1 0,0 0 16,0 0-16,0 0 0,0 0 15,0-1-15,-22 22 16,1 0-16,0 22 16,21-1-16,-21-21 0,21 21 0,0 0 15,0 0-15,0 0 0,0 1 0,0-1 16,21-21-16,0 21 0,0 0 15,1-21-15,-1 21 0,0 0 0,0 1 16,0-22-16,-21 21 16,21-21-16,-21 21 0,0 0 15,-21-21 1,0 0-16,0 0 0,0 0 0,0 0 16,-1 0-16,1 0 15,0 0-15,0 0 0,0-21 0,0 21 16,-22-21-16,22 0 0,-21-1 0,21 1 15,-22 0-15</inkml:trace>
  <inkml:trace contextRef="#ctx0" brushRef="#br0" timeOffset="34600.58">7662 6604 0,'0'0'0,"43"-21"16,-22 0-16,0 21 16,21-21-16,1 21 0,20-22 0,-21 22 15,1-21-15,20 0 0,-20 21 16,-1-21-16,21 21 0,-20-21 0,-22 21 16,21-21-16,1 21 0,-22-22 0,21 22 15,-21 0-15,0-21 16,1 21-16,-22-21 47</inkml:trace>
  <inkml:trace contextRef="#ctx0" brushRef="#br0" timeOffset="35296.67">11705 3831 0,'0'0'0,"-21"0"0,0 0 31,21 21-15,-21 22-16,21-1 0,0 0 0,0 22 15,0-1-15,0 1 0,0 21 0,0-22 16,0 22-16,0-22 0,-22 22 0,22-22 16,-21 22-16,0 0 0,21-22 15,0 22-15,-21-22 0,0 22 0,21-21 16,0-1-16,0-21 0,0 22 0,-21-22 15,21 1-15,0-22 0,0 21 0,0-21 16,0 0-16,0-42 31,0 0-31,0 0 0,21 0 16,-21-22-16,21 22 0,-21-21 0,21 0 16,-21-1-16,0 1 0,0 0 0,0-22 15,0 22-15,0-22 0</inkml:trace>
  <inkml:trace contextRef="#ctx0" brushRef="#br0" timeOffset="35927.37">11451 3958 0,'0'0'0,"0"-21"15,21 21 1,0-21-16,22 21 0,-22-21 0,21 0 15,22 21-15,-1-22 0,1 22 16,-1-21-16,22 21 0,-22-21 0,22 21 16,0 0-16,-1-21 0,-20 21 0,21 0 15,-22-21-15,22 21 0,-22 0 16,1 0-16,-1 0 0,-20 0 0,-1 0 16,0 0-16,1 0 0,-1 0 0,-21 0 15,21 0-15,-20 0 0,-1 0 0,0 0 16,0 0-1,-21 21-15,21-21 0,-21 21 16,21-21-16,-21 21 0,22 0 16,-22 1-16,0-1 0,0 0 0,0 0 15,21 21-15,-21 1 0,0 20 16,21-20-16,-21 20 0,21-21 0,-21 22 16,0-1-16,0-20 0,21 20 0,-21 1 15,21-22-15,-21 22 0,0-22 0,0 21 16,0-20-16,0 20 0,22-20 15,-22-1-15,0 21 0,0-20 16,0-1-16,0-21 0,0 22 0,0-22 16,0 21-16,0-21 0,0 0 0,0 1 15,0-1-15,-22 0 0,1-21 0,0 21 16,0 0-16,0-21 0,-22 21 0,1-21 16,0 0-16,-22 0 0,22 0 15,-22 0-15,-20 22 0,20-22 0,-42 0 16,22 0-16,-22 0 0,0 0 0,0 0 15,0 0-15,1 0 0,-1 0 0,21 0 16,0 0-16,22 0 0,-1 0 0,22 0 16,0 0-16,21 0 15,-1 0-15,1 0 0,0 0 0,21-22 16,0 1-16,21 0 16,0 0-16,1 0 0,-1 0 15,21-1-15,-21 1 0,22-21 0</inkml:trace>
  <inkml:trace contextRef="#ctx0" brushRef="#br0" timeOffset="36286.19">12531 4424 0,'0'0'0,"0"-21"0,0 0 0,0-1 0,-22 1 16,1 21-16,0 0 0,0-21 0,-21 21 16,20 0-16,-20 0 0,21 21 15,-21 0-15,-1 1 0,22-1 0,-21 21 16,21-21-16,-1 22 0,1-1 0,21 0 16,0 1-16,0-1 0,0 0 0,0 1 15,0-1-15,21-21 0,1 21 16,-1-20-16,0-1 0,21 0 15,-21 0-15,22-21 0,-1 0 0,0 0 16,-20 0-16,20 0 0,0 0 0,1-21 16,-1 21-16,0-21 0,-21 0 0,22-1 15,-1 1-15,-21 0 0,0 0 16,1 0-16,-1-22 0,0 22 0,0 0 16,0-21-16,-21 21 0,0-22 0</inkml:trace>
  <inkml:trace contextRef="#ctx0" brushRef="#br0" timeOffset="36969.69">11578 1164 0,'0'-21'15,"0"42"1,0 0-16,0 22 15,0-1-15,0 0 0,0 22 0,0-1 16,0 22-16,0 0 0,-21-1 16,21 1-16,0 0 0,0-1 0,0-20 15,0-1-15,-21 1 0,21-1 16,0-20-16,0-1 0,0 0 0,0-20 16,0 20-16,0-21 0,0 0 15,21-21 1,0-21-16,-21 0 0,21 0 15,0 0-15,1-22 0,-22 22 0,21-21 16,0-1-16</inkml:trace>
  <inkml:trace contextRef="#ctx0" brushRef="#br0" timeOffset="37575.87">11472 1080 0,'0'0'0,"0"-43"16,21 22 0,1 0-16,20 21 0,0-21 0,1 0 15,20-1-15,1 22 0,-1-21 16,22 0-16,-1 0 0,1 0 0,0 0 16,21-1-16,-22 22 0,1-21 0,0 0 15,-1 21-15,1 0 0,0-21 16,-22 21-16,22 0 0,-22 0 0,1 0 15,-22 0-15,0 0 0,1-21 0,-1 21 16,-21 0-16,0 0 16,1 0-16,-1 0 0,-21 21 15,21 0-15,-21 0 0,0 0 16,0 1-16,21 20 0,-21 0 16,0 1-16,0-1 0,0 0 0,0 22 15,0-22-15,0 0 0,0 1 0,0 20 16,0-20-16,0-1 0,0 0 15,0 1-15,0-1 0,21 0 0,-21 1 16,0-1-16,0 0 0,0 1 16,0-22-16,0 21 0,0 0 0,0-20 15,0-1-15,0 21 0,0-21 0,-21 0 16,0 1-16,0-1 0,0 0 16,-22 0-16,22 0 0,-21 0 0,-1 1 15,-20-22-15,-1 21 0,1 0 16,-1-21-16,1 21 0,-22-21 0,22 0 15,-22 0-15,0 21 0,1-21 0,-1 0 16,22 0-16,-22 0 0,21 0 0,22 0 16,0 0-16,-1 0 0,1 0 15,21 0-15,-21-21 0,20 21 0,1 0 16,0-21 0,21 0-1,0 0 1,21-1-16,0 1 0,1 21 15,-22-21-15,42 0 0</inkml:trace>
  <inkml:trace contextRef="#ctx0" brushRef="#br0" timeOffset="37856.71">12531 1291 0,'0'0'0,"0"-21"16,0 42-1,0 22 1,0-22-16,0 21 0,0-21 16,0 43-16,0-22 0,0 0 15,0 1-15,0 20 0,0-20 0,0-1 16,0 0-16,0 1 0,0-22 0,0 21 16,0-21-16,0 0 0,0 1 15,0-1-15,0-42 47,0-1-47,0 1 16,0 0-16</inkml:trace>
  <inkml:trace contextRef="#ctx0" brushRef="#br0" timeOffset="38088.58">12277 1905 0,'0'21'15,"0"-42"-15,0 63 0,0-20 0,0-1 16,0 0-16,21-21 0,0 21 16,0-21-16,0 0 0,0 0 15,1 0-15,-1 0 0,0 0 0,0 0 16,0 0-16,0 0 0,1 0 0,-1-21 16,0 0-16,0 21 0,0-21 15,0 21-15,1-22 0,-1 1 16,0 21-16,-21-21 0,21 0 0,-21 0 15,0 0-15,0-1 0,0 1 16,0 0-16</inkml:trace>
  <inkml:trace contextRef="#ctx0" brushRef="#br0" timeOffset="38336.44">12382 1439 0,'-21'-21'16,"21"0"-16,0 0 15,21 0-15,1 21 0,-1-21 16,0 21-16,0-22 16,0 22-16,22-21 0,-22 21 0,0-21 15,21 21-15,-21-21 0,1 0 0,-1 21 16,21 0-16,-21 0 0,-21-21 16,21 21-16,1 0 0,-1 21 31,-21 0-31,21 0 0,-21 0 15,0 0-15,0 22 0,0-22 0,0 21 16</inkml:trace>
  <inkml:trace contextRef="#ctx0" brushRef="#br0" timeOffset="38760.93">12658 2434 0,'0'0'16,"0"-21"-16,0 0 0,0 0 0,0 0 16,0-1-16,-22 22 0,22-21 15,0 0-15,0 42 31,0 0-31,0 1 0,0-1 16,0 21-16,0-21 0,0 22 0,0-1 16,0 0-16,0 1 0,0-1 0,0 0 15,0 1-15,0-1 0,0 0 0,0 1 16,-21-1-16,21 0 0,0-21 16,0 22-16,0-1 0,0-21 0,0 0 15,0 22-15,0-22 0,0 0 0,0 0 16,0 0-16,-21-21 31,21-21-15,0 0-16,0 0 0,0 0 0,0 0 15,0-1-15,-21-20 0,21 21 0,0-21 16,0-1-16</inkml:trace>
  <inkml:trace contextRef="#ctx0" brushRef="#br0" timeOffset="39200.69">12573 2286 0,'0'-42'0,"0"84"0,0-105 0,0 20 0,0 22 16,-21 0-16,0 21 16,-1 0-16,1 0 15,0 21-15,0 0 0,0 0 16,21 22-16,-21-22 0,-1 21 0,1 1 16,0-1-16,0 21 0,0-20 15,0-1-15,21 0 0,-22-20 0,1 20 16,0-21-16,21 21 0,0-20 0,-21-22 15,21 21-15,0 0 0,0-42 32,0 0-17,0-1-15,21 1 0,0 0 0,0-21 16,1-1-16,-22 22 0,21-21 16,0 0-16,0-1 0,0 1 15,0 0-15,1-1 0,-1 22 0,0-21 16,-21 21-16,21-1 0,-21 1 0,21 0 15,0 21-15,1 0 16,-22 21-16,21 0 0,0 1 16,-21 20-16,21-21 0,0 0 0,-21 22 15,21-22-15,1 21 0,-22 0 0,21-20 16,0 20-16,-21-21 0,21 0 16,-21 0-16,0 22 0,21-22 0,-21 0 15,21-21-15,-21 21 0,0 0 0,0 1 16,0-1-16,0 0 0,22 0 15</inkml:trace>
  <inkml:trace contextRef="#ctx0" brushRef="#br0" timeOffset="39691.92">12763 2963 0,'0'0'0,"-21"0"0,0-21 16,0 21-16,21 21 31,0 1-15,0-1-16,0 0 0,0 21 15,0-21-15,-21 1 0,21-1 0,0 21 16,0-21-16,0 22 0,-21-22 16,21 0-16,0 21 0,0-21 15,0 1-15,0-1 0,-22 0 0,22 0 16,-21 0-16,21 22 0,-21-43 0,21 21 15,0 0-15,0 0 0,-21 0 0,0 0 16,21 1 0,0-44 15,0 1-15,0 0-16,0 0 0,0 0 0,0-22 15,0 22-15,0-21 0,21 0 16,-21 20-16,21-41 0,-21 21 0</inkml:trace>
  <inkml:trace contextRef="#ctx0" brushRef="#br0" timeOffset="40392.55">12552 2244 0,'0'-21'0,"-21"21"31,-1 0-31,1 21 16,0-21-16,21 21 15,0 0-15,-21 21 0,0-20 0,21 20 16,-21 0-16,-1 1 0,1-1 0,0 0 16,0 1-16,0 20 0,0-21 0,-1-20 15,1 20-15,0 0 0,0-21 16,0 22-16,21-22 0,0 0 16,0 0-16,0-42 31,21 0-16,-21 0-15,21 0 0,0-1 16,-21 1-16,21 0 0,1-21 0,-22 21 16,21-22-16,0 1 0,-21 0 0,21-1 15,-21 1-15,0 0 0,21-1 16,0 1-16,1 0 0,-22 20 0,21 1 16,-21 0-16,21 0 0,-21 0 0,21 21 15,0 0 1,0 0-16,1 21 15,-1 0-15,0 0 0,0 22 0,0-22 16,0 21-16,1 0 0,20 1 16,-21-1-16,0-21 0,22 22 0,-22-1 15,21 0-15,-21-21 0,22 22 16,-22-22-16,0 0 0,0 21 0,21-20 16,-20-1-16,-22 0 0,21 0 0,0 0 15,-21 0-15,0 1 16,0-1-1,0-42 32,0-1-47,0 1 16,0 0-16</inkml:trace>
  <inkml:trace contextRef="#ctx0" brushRef="#br0" timeOffset="42352.67">11557 6371 0,'0'-21'0,"0"0"16,0 0-16,0 0 16,0-1-16,21 22 15,0-21-15,0 0 0,1 0 0,-1 0 16,0 21-16,0-21 0,0-1 0,0 1 16,1 0-16,-22 0 0,0 0 0,21 0 15,-21-1-15,0 1 0,0 0 16,0 0-16,-21 21 15,-1 0-15,1 0 16,0 21 0,21 0-16,0 22 0,-21-22 0,21 21 15,-21 0-15,21-20 0,0 41 0,0-21 16,0 22-16,0-22 0,0 22 0,0-22 16,0 22-16,0-22 0,0 0 15,0 1-15,0-1 0,0-21 0,0 21 16,0-20-16,0-1 0,0 0 0,0 0 15,0 0-15,-21-21 32,-1 0-32,1-21 0,0 0 15,0 0-15,0 0 0,0-1 0,-1 1 16,1 0-16,0 0 0,21 0 16,-21 0-16,0-1 0,0 1 15,-1 21-15,22 21 16,0 1-1,0-1-15,0 0 0,0 0 0,22 0 16,-1 0-16,0 1 0,0-1 16,0 0-16,0 0 0,1-21 0,-1 21 15,0-21-15,0 0 0,0 0 0,0 0 16,1 0-16,-1 0 0,0 0 0,0 0 16,21 0-16,-20-21 0,-1 21 0,0-21 15,0 0-15,0 0 0,0-1 16,1 1-16,-1 0 0,-21 0 15,21 0-15,-21 0 0,0-1 16,0 44 15,21-1-31,-21 0 0,0 0 16,0 0-16,0 0 0,21 1 16,-21-1-16,0 0 0,0 0 15,21-21 16,1 0-15,-1-21-16,-21 0 0,21 0 16,-21-1-16,21 22 0,-21-21 15,0 0-15,0 0 0,0 0 16,21 21-16,-21-21 0,21 21 16,1 0-1,-1 21-15,-21 0 16,0 0-16,21 0 15,0 0-15,-21 1 0,0-1 16,21-21-16,0 0 16,-21 21-16,22-21 15,-1 0-15,0 0 0,0-21 16,0 0-16,0-1 16,1 22-16,-22-21 15,0 0-15,0 0 0,21 21 0,-21-21 16,0 0-16,21 21 0,-21-22 0,21 22 31,0 22-15,-21-1-16,21 0 15,1 0-15,-22 0 0,21 0 16,0 1-16,0-22 16,-21 21-16,21-21 0,0 0 15,1 0-15,-1 0 16,0 0-16,0 0 0,0-21 15,0 21-15,1-22 0,-22 1 0,21 0 16,-21 0-16,21 0 0,-21 0 16,0-1-16,0 1 0,0 0 15,0 0-15,0 0 0,-21 21 16,0 0-16,-1 0 0,22 21 16,-21 0-16,21 0 15,0 22-15,0-1 0,0-21 0,-21 21 16,21 1-16,0-1 0,0-21 15,0 22-15,0 20 0,0-21 0,0 1 16,0-1-16,0 22 0,0-22 16,0 0-16,-21 22 0,21-22 0,-21 0 15,21 1-15,0-1 0,0 0 0,0-20 16,-21 20-16,21-21 0,0 21 0,-22-20 16,22-1-16,0 0 0,0 0 15,0-42 16,0 0-31,0 0 0,22-1 16,-1-20-16,-21 21 0,0-21 0,21-1 16</inkml:trace>
  <inkml:trace contextRef="#ctx0" brushRef="#br0" timeOffset="42640.03">12806 6689 0,'0'0'0,"0"-43"0,0 1 16,0 21-16,0-21 0,21 20 15,-21 1-15,21 0 0,0 21 0,0 0 16,1-21-16,-1 21 0,0 0 0,0 0 16,21 21-16,-20 0 0,-1 0 0,21 1 15,-21-1-15,-21 0 0,0 21 16,0-21-16,0 1 0,0 20 0,0-21 16,-21 0-16,0 0 0,0 1 15,0-1-15,-22 0 0,22 0 0,0-21 16,-21 21-16,20-21 0,1 21 0,0-21 15,0 0-15,0 0 16,21-21 0,0 0-16,0 0 0,21 0 15,-21 0-15,21-1 0,0-20 0,-21 21 16,21-21-16,1 20 0</inkml:trace>
  <inkml:trace contextRef="#ctx0" brushRef="#br0" timeOffset="44276.27">13293 6075 0,'0'0'0,"0"-21"16,0 0-16,0-1 0,0 44 31,0-1-15,-22 0-16,22 21 0,-21-21 0,21 22 16,0-1-16,0 0 0,0 22 0,0-22 15,0 22-15,0-22 0,0 22 16,0-22-16,0 0 0,0 1 0,0-22 15,0 21-15,21-21 0,1 0 0,-1 1 16,0-1-16,0-21 0,0 21 0,0-21 16,1 0-16,-1 0 0,0 0 0,21 0 15,-21 0-15,1-21 16,-1 21-16,0-21 0,0-1 0,0 1 16,0 21-16,1-21 0,-1 0 0,-21-21 15,0 20-15,0 1 0,0 0 0,0 0 16,0 0-16,0 0 0,0-1 15,-21 22 1,-1 0-16,1 22 0,0-1 16,21 0-16,0 0 0,0 0 0,-21 0 15,21 1-15,0-1 0,0 0 0,0 0 16,0 0-16,0 0 16,0 1-16,0-1 0,21-21 0,0 21 15,0-21-15,1 0 0,-1 0 16,0 0-16,0 0 0,0 0 15,0-21-15,1 0 0,-1 21 0,0-22 16,0 1-16,0 0 16,-21 0-16,0 0 0,21 0 0,1-1 15,-22 1-15,21 21 0,-21 21 32,0 1-32,0-1 15,0 0-15,0 0 0,0 0 16,0 0-16,0 1 0,0-1 15,21-21 1,0 0 0,0 0-16,0 0 0,1-21 15,-1 21-15,0-22 0,-21 1 16,21 0-16,0 21 0,0-21 0,-21 0 16,22 0-16,-1-1 0,-21 1 0,21 0 15,-21 0-15,0 0 0,21 21 0,-21 21 31,0 0-15,0 0-16,0 0 0,0 1 16,0-1-16,0 0 0,0 0 15,0 0-15,21-21 0,0 0 16,1 21-16,-1 1 16,0-22-16,0 0 0,0 0 15,0 0-15,1 0 0,-1 0 0,0 0 16,0-22-16,21 1 0,-20 21 0,-1-21 15,0 0-15,0 0 0,0 0 16,-21-1-16,0 1 16,0 0-16,0 0 0,0 0 0,0 0 15,-21 21 1,0 21 0,0-21-16,21 21 0,0 0 0,-21 0 15,21 0-15,0 1 16,0-1-16,0 0 15,0 0-15,0 0 0,21-21 16,-21 21-16,21-21 0,0 0 16,0 0-16,0 0 0,1 0 0,-1 0 15,0 0-15,0 0 0,0 0 16,0-21-16,1 21 0,-1-21 0,0 21 16,0-21-16,0 0 0,0 0 15,1 21-15,-22 21 47,0 0-47,0 0 16,0 0-1,21-21 1,0 0-16,0 0 16,0 0-16,0 0 0,1 0 15,-1 0-15,0-21 0,21 21 16,-21-21-16,1 0 0,-1 0 0,0-1 15,0 1-15,0 0 0,-21-21 0,21 21 16,-21-22-16,22 1 0,-22 0 0,0 20 16,0-20-16,0 0 0,0 21 0,0-22 15,0 1-15,0 21 0,0-22 16,0 22-16,0 0 0,0 0 16,0 42-1,0 0-15,0 0 16,-22 1-16,22-1 0,-21 21 15,21 0-15,0-20 0,-21 20 0,0 0 16,0 1-16,21-1 0,0 0 0,-21-21 16,21 22-16,-22-22 0,22 21 0,0-21 15,0 1-15,0-1 0,0 0 0,0 0 16,22-21-16,-1 0 0,-21 21 16,21-21-16,0 0 0,0 0 0,0 0 15,1 0-15,-1 0 0,0-21 16,0 0-16,0 0 0,22 0 0,-22-1 15,0 1-15,21-21 0,-21 21 0,1-22 16,-1 22-16,0 0 0,0 0 16,0 0-16,-21 0 0,0 42 15,0 0-15,0 0 16,-21 0-16,0 0 0,0 1 0,21-1 16,-21 21-16,-1-21 0,22 0 0,0 1 15,0-1-15,-21 0 0,21 0 16,0 0-16,0 0 15,0 1 1,0-44 15,0 1-31,21 0 16,-21 0-16,0 0 0,0 0 0,0-1 16,0 1-16</inkml:trace>
  <inkml:trace contextRef="#ctx0" brushRef="#br0" timeOffset="44521.64">15007 6308 0,'21'0'16,"22"-21"0,-22 21-16,0 0 0,21 0 0,-21-22 15,22 22-15,-22 0 0,0 0 0,21-21 16,-20 21-16,-1 0 0,0 0 15,0 0-15,0-21 0,0 21 0,1 0 16,-1 0-16,0-21 16,0 21-16,0-21 31</inkml:trace>
  <inkml:trace contextRef="#ctx0" brushRef="#br0" timeOffset="45252.64">16806 3747 0,'0'0'0,"0"-22"16,0 1-16,0 42 31,0 1-16,0-1-15,0 21 0,0 0 0,0 1 16,0-1-16,21 22 0,-21-1 0,0 1 16,0-1-16,0 1 0,0-1 0,0 1 15,0-1-15,0 1 0,0-1 16,0 1-16,0-1 0,0-21 0,0 22 16,0-22-16,0 1 0,0-1 0,0-21 15,0 21-15,0-20 0,0-1 0,0 0 16,0-42 15,0 0-15,0-1-16,0 1 0,0 0 0,0-21 15,0 21-15,0-22 0,0 1 0</inkml:trace>
  <inkml:trace contextRef="#ctx0" brushRef="#br0" timeOffset="45871.93">16806 3916 0,'0'0'0,"-21"-21"16,21 0-16,0-1 0,0 1 15,0 0-15,21 0 16,0 21-16,1-21 0,20 21 16,-21-21-16,21 21 0,22-22 0,-22 22 15,22-21-15,20 21 0,-20-21 0,21 0 16,-1 0-16,1 21 0,0-21 15,-1-1-15,1 22 0,0-21 0,-22 0 16,22 21-16,-22 0 0,1 0 0,-22 0 16,22 0-16,-22 0 0,-21 0 15,0 0-15,0 0 0,1 0 0,-1 0 16,-21 21-16,0 0 0,0 1 16,0-1-1,0 0-15,0 0 0,0 0 16,0 22-16,0-22 0,0 21 0,21-21 15,-21 22-15,21-1 0,-21 0 0,0 1 16,21-1-16,0 21 0,1-20 16,-22-1-16,0 0 0,0 22 0,0-22 15,21 1-15,-21-1 0,0 0 0,0 1 16,0-22-16,0 21 0,0 0 0,0-20 16,0 20-16,0 0 0,0-21 15,0 22-15,0-22 0,0 21 0,-21-21 16,-1 1-16,1-1 0,0 0 15,0 0-15,0 0 0,-22 0 0,1 1 16,0-1-16,-1-21 0,-20 21 0,-1 0 16,1-21-16,-1 21 0,-20-21 15,-1 0-15,-21 0 0,22 21 0,-22-21 16,0 0-16,21 0 0,1 0 0,-1 0 16,21 0-16,22 0 0,0 0 0,-1 0 15,22 0-15,0 0 0,0 0 0,0 0 16,21-21-1,0 0 1,21 0-16,-21 0 16,21 0-16,-21-1 0,0 1 15,0-21-15</inkml:trace>
  <inkml:trace contextRef="#ctx0" brushRef="#br0" timeOffset="46628.61">16489 1228 0,'0'0'0,"0"21"31,0 0-16,0 0-15,0 22 0,0-1 16,0 0-16,0 22 0,0-1 0,21 1 16,-21-1-16,21 22 0,-21-22 0,0 1 15,0-1-15,0 1 0,0-22 16,0 22-16,0-22 0,-21 0 16,21 1-16,-21-1 0,21-21 0,0 0 0,0 1 15,0-1-15,0 0 16,0-42 15,0 0-31,0-1 0,0 1 16,0 0-16,0-21 0,0 21 0,0-22 15,0 22-15,0-21 0</inkml:trace>
  <inkml:trace contextRef="#ctx0" brushRef="#br0" timeOffset="47304.23">16679 910 0,'21'0'16,"-42"0"-16,85 0 0,-22 0 0,22 0 15,-1-21-15,1 21 0,-1-21 0,22 21 16,-1-21-16,1 21 0,21-21 16,-21-1-16,-1 22 0,1-21 0,0 0 15,-1 21-15,-20-21 0,20 21 0,-20 0 16,-22 0-16,22 0 16,-22 0-16,0 0 0,1 0 0,-1 0 15,-21 0-15,0 0 0,1 0 0,-22 21 16,0 0-16,0 0 0,0 1 15,0-1-15,0 21 0,0-21 0,0 22 16,0-1-16,0 0 0,0-21 0,0 22 16,0-1-16,0 0 0,0 1 15,0-1-15,0 0 0,0 1 0,0-1 16,0 0-16,0 1 0,0-1 16,0 0-16,0 1 0,0-1 0,0 0 15,0 22-15,21-22 0,-21-21 16,21 22-16,-21-1 0,0-21 0,0 0 15,21 1-15,-21-1 0,21 0 16,-21 0-16,0 0 0,0 0 0,0 1 16,0-1-16,0 0 0,0 0 15,-21-21-15,0 21 0,-21-21 16,20 0-16,-20 0 0,0 21 0,-1-21 16,-20 0-16,-1 0 0,1 0 0,-1 22 15,-20-22-15,-1 0 0,0 0 0,-20 0 16,-1 0-16,0 0 15,21 0-15,-21 0 0,22 21 0,-1-21 0,0 0 16,22 0-16,-1 0 0,22 0 16,0 0-16,21 0 0,-22 0 0,22 0 15,0 0 1,21-21 0,21-1-1,0 1-15,0 0 16</inkml:trace>
  <inkml:trace contextRef="#ctx0" brushRef="#br0" timeOffset="47796.29">17589 2265 0,'-21'21'0,"21"0"16,-21 0-16,21 1 0,0 20 0,0-21 16,0 21-16,0-20 0,0 20 0,0 0 15,0 1-15,0-1 0,0 0 0,0-21 16,0 22-16,0-1 0,0 0 16,0 1-16,0-1 0,0 0 0,0 1 15,0-1-15,0 0 0,-21 1 0,21-1 16,-21 0-16,0 1 0,21-1 15,-22-21-15,22 22 0,0-22 0,-21 0 16,21 0-16,0 0 0,-21-21 31,21-21-15,0 0-16,0 0 0,0 0 0,0-22 16,0 22-16,0-21 0,21-1 0,-21 1 15,0 0-15</inkml:trace>
  <inkml:trace contextRef="#ctx0" brushRef="#br0" timeOffset="48260.73">17589 2244 0,'0'0'0,"0"-43"0,0 22 0,0 0 16,-21 21-16,0 0 0,0 0 16,0 0-16,0 21 0,-1 0 15,1 1-15,0-1 0,0 0 0,0 21 16,0-21-16,-1 22 0,1-22 15,0 0-15,0 21 0,0-20 0,0-1 16,21 0-16,0 0 0,-22 0 0,22 0 16,-21-21-16,21 22 0,0-44 31,21 1-15,1 0-16,-1 0 0,0 0 15,21 0-15,-21-1 0,1-20 0,-1 21 16,0 0-16,0-22 0,0 22 15,0 0-15,1 0 0,-1 0 0,0 0 16,0-1-16,0 22 0,0 0 0,1 0 16,-1 0-16,0 0 0,0 22 15,0-1-15,0 0 0,1 0 0,-1 0 16,0 22-16,0-22 0,0 21 0,0-21 16,1 22-16,-1-22 0,0 0 15,-21 21-15,21-21 0,0 1 0,-21-1 16,21 0-16,1-21 0,-22 21 15,21-21 1,-21-21 0,0 0-16,0 0 15,0-1-15,0-20 0,0 21 16,0 0-16</inkml:trace>
  <inkml:trace contextRef="#ctx0" brushRef="#br0" timeOffset="49100.58">16806 910 0,'-21'0'15,"0"0"1,0 0-16,-22 0 0,22 0 0,-21 21 16,21 1-16,-22-22 0,1 21 15,0 0-15,-1 0 0,22 0 16,0 0-16,-21-21 0,42 22 0,-21-1 16,21 0-16,0 0 15,0 0-15,0 0 0,21-21 16,-21 22-16,21-22 0,0 0 15,0 21 1,0-21-16</inkml:trace>
  <inkml:trace contextRef="#ctx0" brushRef="#br0" timeOffset="53047.93">17589 1143 0,'0'0'0,"22"0"16,-22-21-16,21 0 16,-21 0-16,0-1 15,-21 22 1,-1 0-16,1 0 0,0 22 15,-21-1-15,21 0 0,-22 21 16,1 1-16,0-22 0,-1 42 16,1-20-16,-22-1 0,22 21 0,0-20 15,21 20-15,-22-20 0,43 20 16,0-21-16,0 1 0,0-1 0,0-21 16,0 0-16,21 1 0,1-1 15,20 0-15,0-21 0,1 0 0,20 0 16,1 0-16,-22 0 0,21 0 0,1 0 15,-22-21-15,1 0 0,-1 21 16,0-22-16,1 22 0,-22-21 0,0 21 16,0 0-16,0 0 0,-42 21 47,21 1-47,-21-22 0,0 21 15,21 0-15</inkml:trace>
  <inkml:trace contextRef="#ctx0" brushRef="#br0" timeOffset="53646.6">18013 3958 0,'0'0'0,"-21"-21"0,-1 21 31,22 21-15,0 0-16,-21 22 0,21-1 15,0 0-15,0 1 0,0-1 0,0 0 16,-21 1-16,21-1 0,0 0 0,-21 1 16,21-1-16,0 0 0,0-20 15,0 20-15,0-21 0,-21 0 16,21 0-16,0 22 0,0-22 15,0 0-15,0-42 32,0 0-17,0 0-15,0-1 16</inkml:trace>
  <inkml:trace contextRef="#ctx0" brushRef="#br0" timeOffset="53892.59">17759 4593 0,'0'0'0,"-64"43"16,43-43-16,21 21 0,0 0 16,0 0-1,21 0-15,0-21 16,1 0-16,-1 0 0,21 0 0,-21 0 16,22 0-16,-22 0 0,0 0 0,21 0 15,-21 0-15,22 0 0,-22-21 0,0 21 16,21-21-16,-20 21 0,-1 0 15,0-21-15,0 21 0,0-21 0,-21-1 16,0 1-16,0 0 16,0 0-16,0 0 15,-21 0-15,0-1 16,0 1-16,21 0 0</inkml:trace>
  <inkml:trace contextRef="#ctx0" brushRef="#br0" timeOffset="54112.07">17632 4064 0,'0'-21'0,"0"42"0,0-63 31,21 42-31,0 0 0,21-21 16,-20 21-16,20 0 0,-21-22 0,21 1 16,1 21-16,-22 0 0,21-21 15,-21 21-15,1 0 0,-1 0 0,0-21 16,0 21-16,0 0 0,0 0 15,1-21-15,-1 21 16,0-21-16,0 21 0,0 0 16,0-22-16,1 22 0,20-21 0</inkml:trace>
  <inkml:trace contextRef="#ctx0" brushRef="#br0" timeOffset="54660.7">19939 2180 0,'0'0'0,"21"0"0,-21 21 15,21 1-15,0-1 16,1 0-16,-1 0 0,0 21 0,0 1 16,0-1-16,22 0 0,-22 22 0,21-22 15,-21 22-15,22-1 0,-22-20 16,21 20-16,0-21 0,1 22 0,-22-22 16,21 1-16,1 20 0,-1-21 0,0 1 15,1-1-15,-22 0 0,21-20 16,0 20-16,-20-21 0,-1 21 15,0-20-15,0-22 0,-21 21 0,0 0 16,21-21-16,-21-21 31,-21 0-15,0 21-16,21-22 0,0 1 0,-21-21 16,21 21-16,0 0 0,0-22 0</inkml:trace>
  <inkml:trace contextRef="#ctx0" brushRef="#br0" timeOffset="54984.54">21167 2350 0,'0'0'0,"0"-22"0,0-20 0,0 21 16,0 0-16,0 0 0,-22 21 31,1 0-31,0 0 0,-21 21 16,21 21-16,-43 0 0,22 1 0,-22 20 15,1 22-15,-1-22 0,1 22 0,-1-21 16,-20 20-16,20-20 0,1 20 16,-1-20-16,1-1 0,-1 1 0,22-1 15,-22-20-15,22-1 0,21 0 0,-22-20 16,22 20-16,0-21 0,0 0 16,0-21-16,21 21 0,-21-21 0,21 22 15,-22-22 1,22 21 15,0 0-15</inkml:trace>
  <inkml:trace contextRef="#ctx0" brushRef="#br0" timeOffset="57068.59">18182 6160 0,'0'21'16,"0"0"-16,21-21 15,0 0 1,1 0-16,-1-21 0,0 0 0,0-1 16,21 22-16,-20-21 0,20 0 0,-21 0 15,21 0-15,-20 0 0,-1-22 16,0 22-16,0 0 0,0 0 0,0 0 15,-21-1-15,0 1 0,0 0 0,0 0 16,0 0-16,-21 21 16,0 0-16,0 21 15,0 0-15,21 21 0,0-20 16,-21 20-16,21 0 0,-22 1 16,22-1-16,-21 0 0,21 22 15,0-22-15,-21 0 0,0 22 0,21-22 16,-21 1-16,0-1 0,21 0 0,-22 1 15,1-1-15,21-21 0,0 0 0,-21 0 16,0 1-16,21-1 0,-21 0 0,0-21 16,-1 0-16,1 0 0,0 0 15,0-21-15,0 0 16,0-1-16,21 1 0,-22 0 0,1-21 16,0 21-16,0-1 0,21-20 15,-21 21-15,0 0 0,21 0 0,-22-1 16,22 44-1,0-1 1,0 0-16,22 0 0,-1 21 0,-21-20 16,21-1-16,0 0 0,-21 0 0,21 0 15,0 0-15,1 1 0,-1-22 0,0 21 16,0-21-16,0 0 0,0 0 16,1 0-16,-1 0 0,21 0 0,-21 0 15,22 0-15,-22-21 0,21-1 0,-21 1 16,22 0-16,-22 0 0,0 0 15,0 0-15,0-1 0,0 1 0,1 0 16,-22 0-16,21 0 0,-21 0 16,21 21-1,-21 21-15,21 0 16,-21 0-16,0 0 0,0 0 16,0 1-16,0-1 0,0 0 15,0 0-15,0 0 0,0 0 16,21-21-1,0 0-15,-21-21 16,22 21-16,-1-21 0,-21 0 0,21 21 16,0-21-16,0 0 0,-21-1 15,21 1-15,1 21 16,-22-21-16,21 21 16,-21 21-1,21-21-15,-21 21 0,21 1 0,-21-1 16,21 0-16,-21 0 15,0 0-15,21-21 0,1 0 16,-22 21-16,21-21 0,0 0 16,0 0-16,0 0 0,0 0 15,1-21-15,-1 21 0,0-21 0,-21 0 16,21 0-16,0 0 0,22-1 16,-22-20-16,0 21 0,0-21 0,0 20 15,22-20-15,-22 0 0,-21-1 16,21 22-16,-21-21 0,21 0 0,-21-1 15,0 1-15,0 21 0,0-22 0,0 22 16,-21 0-16,21 0 0,-21 0 16,0 21-16,-1 21 15,1 0-15,21 0 0,-21 0 0,21 22 16,-21-22-16,0 21 0,21 1 0,0-1 16,0 0-16,-21 1 0,21-1 0,0 0 15,0 1-15,0-22 0,0 21 16,0-21-16,0 22 0,0-22 0,0 0 15,21-21-15,-21 21 0,21-21 0,0 0 16,0 0-16,0 0 0,1 0 16,-1-21-16,0 21 0,0-21 0,0 0 15,0-1-15,1 1 0,-1-21 16,0 21-16,-21 0 0,21-1 0,0 1 16,-21 0-16,21 21 0,1 0 15,-22 21 1,0 0-16,0 1 15,0-1-15,0 0 16,0 0-16,0 0 0,21 0 16,0-21-1,0 0 1,0 0-16,0-21 16,1 21-16,-22-21 0,21 21 15,0 0-15,0-21 0,0 21 16,0 0-16,1 0 0,-1 0 15,0 21-15,0-21 0,-21 21 16,21-21-16,-21 21 0,21-21 16,1 22-16,-1-22 15,0 0 1,0 0-16,0-22 16,-21 1-1,0 0-15,0 0 16,0 0-16,0 0 0,-21-1 15</inkml:trace>
  <inkml:trace contextRef="#ctx0" brushRef="#br0" timeOffset="57240.49">19198 6202 0,'0'0'16,"-21"0"-16,42 0 15,0 0 1,22 0-16,-1 0 0,-21 0 0,21 0 15,22 0-15,-22 0 0,1 0 0,-1 0 16,0 0-16,-21 0 0,22-21 16,-22 21-16,21 0 0,-21 0 15</inkml:trace>
  <inkml:trace contextRef="#ctx0" brushRef="#br0" timeOffset="58312.58">20108 6350 0,'43'0'16,"-22"0"-1,0 0-15,0-21 0,0 0 0,0 21 16,1-21-16,-1-1 0,-21 1 16,21 0-16,0 0 0,0 0 15,-21 0-15,0-1 0,21-20 0,-21 0 16,0 21-16,0-22 0,0 1 0,0 0 15,0-1-15,0 1 0,0 0 0,0 20 16,0-20-16,0 21 0,0 0 16,-21 21-16,0 21 15,21 0-15,0 0 16,0 0-16,0 1 0,0-1 16,0 0-16,0 0 15,0 0-15,0 0 0,21-21 16,0 0-1,1 0 142,-22 22 46,0-1-203,0 0 15,0 0-15,0 21 0,0-20 16,0-1-16,0 21 0,0-21 16,0 22-16,0-1 0,0 0 0,0 1 15,-22-1-15,1 0 0,21 1 0,0-1 16,-21 0-16,21 1 0,-21 20 0,21-21 16,0 1-16,0-1 0,-21 0 0,21 1 15,0-1-15,0 0 0,0-20 16,0 20-16,0-21 0,0 0 15,21 0-15,-21 1 0,21-1 0,0 0 16,22-21-16,-22 0 0,0 0 0,0 0 16,21 0-16,-20 0 0,-1 0 0,21-21 15,-21 0-15,0-1 0,1 22 0,-1-21 16,0 0-16,0 0 0,-21 0 0,0 0 16,0-1-16,0-20 0,0 21 0,-21 0 15,0-22-15,0 22 0,-1-21 16,-20 21-16,21 0 0,-21-22 0,20 22 15,-20 0-15,21 0 0,0 21 0,0-21 16,21-1 15,21 22-15,0-21-16,21 21 0,-21 0 0,1-21 16,20 21-16,0-21 0,1 0 0,-1 21 15,0-21-15,1-1 0,-1 1 0,0 0 16,1 0-16,-1-21 0</inkml:trace>
  <inkml:trace contextRef="#ctx0" brushRef="#br0" timeOffset="59236.82">21188 6054 0,'0'0'0,"-21"0"15,-1 0-15,1 0 16,0 0-16,-21 21 16,21 0-16,-1 0 0,1 0 0,0 1 15,0-1-15,0 0 0,0 21 0,-1-21 16,22 1-16,0-1 0,0 0 0,0 0 15,0 0-15,0 0 0,0 1 0,0-1 16,22-21 0,-1 0-16,0 0 0,0 0 0,0 0 15,0-21-15,1 21 0,-1-22 0,0 1 16,-21 0-16,21 0 0,0 0 16,0 0-16,1-1 0,-22 1 0,0 0 15,0 0-15,21 0 0,-21 0 16,0 42-1,0 0 1,21 0-16,-21 0 0,0 0 0,0 1 16,0-1-16,0 0 0,0 0 0,21 0 15,0 0-15,-21 1 16,21-22-16,1 21 0,-1-21 16,0 0-16,0 0 15,-21-21-15,21 21 0,0-22 0,1 1 16,-1 0-16,0 0 15,0 0-15,0 0 0,0-1 16,1 1-16,-1 0 0,0 0 0,-21 0 0,21 0 16,0 21-1,-21-22-15,21 22 63,1 0-48,-22-21 1,0 0 0,0 0-16,0 0 15,0 0-15,0-1 16,-22 22 0,1 0-1,21 22-15,0-1 0,-21-21 0,0 21 16,0 21-16,21-21 0,-21 1 0,-1-1 15,22 21-15,0-21 0,-21 0 0,21 22 16,0-22-16,0 0 0,0 0 16,0 0-16,0 1 0,21-1 0,1 0 15,-1-21-15,0 0 0,0 0 16,0 0-16,22 0 0,-22 0 16,0 0-16,21-21 0,-21 0 0,22-1 15,-22 22-15,0-21 0,21 0 16,-20 0-16,20 0 0,-21-22 0,0 22 15,0 0-15,-21-21 0,22 21 0,-22-1 16,21-20-16,-21 21 0,0 0 0,-21 21 31,-1 0-31,1 0 0,21 21 0,-21 0 16,0 0-16,21 0 0,-21 22 0,21-22 16,0 0-16,0 0 0,0 0 0,0 1 15,0-1-15,0 0 0,21-21 16,0 21-16,0-21 15,0 0-15,1 0 0,-1 0 16,0-21-16,0 21 16,0-21-16,0 21 0,-21-21 0</inkml:trace>
  <inkml:trace contextRef="#ctx0" brushRef="#br0" timeOffset="60732.75">23304 5673 0,'0'0'0,"43"-21"0,-22-1 0,0 1 15,0 0-15,0 21 0,1-21 0,-22 0 16,0 0-1,-22 21-15,1 0 16,0 0-16,-21 0 0,-1 0 16,1 0-16,0 21 0,-1 0 0,1 0 15,21 0-15,-21 0 0,20 1 16,1 20-16,21-21 0,0 0 0,0 22 16,21-22-16,1 0 0,-1 0 0,21 0 15,0 0-15,1 1 0,-1-1 0,0 0 16,1 0-16,-1 0 0,0 0 15,-20 1-15,-1-1 0,0 0 0,-21 0 16,0 0-16,0 0 0,-21 1 16,0-22-16,-22 21 0,1-21 15,0 0-15,-1 0 0,1 21 0,0-21 16,-22 0-16,22 0 0,-1 0 16,1 0-16,0 0 0,-1-21 0,1 21 15,21-21-15,0-1 0,0 22 0,-1-21 16,22 0-16,-21 0 0,21 0 0,0 0 15,0-1-15,0 1 0,21 21 16,1-21-16,-1 21 0,21 0 0,-21 0 16,22 0-16,-1 0 0,-21 0 0,21 21 15,1 0-15,-22 1 0,21-1 16,-21 0-16,1 0 0,-1 0 0,0 0 16,0 1-16,0-22 0,-21 21 15,0 0-15,21 0 0,1-21 0,-1 21 16,0-21-16,0 0 15,0 0-15,0 0 0,1 0 0,-1-21 16,0 21-16,0-21 0,0 0 16,0 21-16,22-21 0,-22-1 0,0 1 15,0 0-15,-21 0 0,21 0 0,-21 0 16,22-1-16,-22 1 0,0 0 16,0 42-1,-22-21 1,1 21-16,0 1 0,0-1 0,21 0 15,0 0-15,0 0 0,-21 0 16,21 1-16,0-1 16,0 0-16,21-21 15,0 0-15,0 0 0,0 0 16,1 0-16,-1 0 0,0 0 0,0 0 16,0-21-16,0 21 0,1-21 0,-1-1 15,0 1-15,0 0 16,0 0-16,-21 0 0,21 0 15,-21-1-15,22 22 0,-22 22 32,0-1-17,0 0-15,-22 0 16,22 0-16,0 0 0,0 1 16,0-1-16,0 0 0,0 0 15,22-21-15,-1 0 0,0 0 16,0 0-16,0 0 0,0 0 15,22 0-15,-22 0 0,0 0 0,0-21 16,0 21-16,-21-21 0,22 21 0,-1-21 16,0-1-16,-21 1 0,0 0 0,0 0 15,0 0 1,0 0-16,0-1 0,0 1 0,0 0 0,0 42 31,0 0-15,0 1-16,-21-1 0,21 21 15,0-21-15,0 22 0,0-1 0,0 0 16,-21 1-16,21-1 0,0 0 0,-22 1 16,22 20-16,0-21 0,-21 22 0,21-22 15,0 1-15,0 20 0,0-21 16,-21-20-16,21 20 0,-21 0 0,21-21 16,0 1-16,0-1 0,0 0 0,0-42 31,0 0-16,0-1-15,21 1 0,-21-21 0,0 21 16,21-22-16,0 1 0,-21 0 16,0-1-16</inkml:trace>
  <inkml:trace contextRef="#ctx0" brushRef="#br0" timeOffset="61344.4">24215 6160 0,'0'0'0,"0"-43"0,0 22 0,0 0 15,42-21 1,-42 20-16,21 22 0,0 0 15,0 0-15,1 0 16,-1 0-16,-21 22 0,0-1 16,0 0-16,0 0 15,0 0-15,-21-21 0,-1 21 16,1 1-16,0-22 0,0 21 16,0 0-16,0-21 0,-1 21 15,44-21 16,-1 0-31,0 0 0,0 0 16,0 0-16,0-21 0,1 21 0,-1-21 16,0 21-16,21-21 0,-21-1 15,1 22-15,-1-21 0,0 0 0,0 0 16,0 0-16,-21 0 0,21 21 16,-21-22-16,-21 44 31,0-1-31,0 0 15,21 0-15,-21 0 16,21 0-16,0 1 0,0-1 16,0 0-16,21-21 15,0 0-15,0 0 16,0 0-16,1 0 0,-1-21 16,0 21-16,0-21 0,0-1 15,0 1-15,1 0 0,-22 0 16,21 0-16,-21 0 0,21 21 15,-21 21 17,0 0-32,0 0 15,0 0-15,0 0 0,0 1 16,0-1-16,0 0 0,0 0 16,0 0-1,0-42 16,0 0-15,21 21-16,0-21 0</inkml:trace>
  <inkml:trace contextRef="#ctx0" brushRef="#br0" timeOffset="63000.18">25463 5503 0,'0'-21'15,"0"42"-15,0-63 0,0 63 47,-21 0-47,21 1 16,-21-22-16,21 21 0,0 0 15,-21-21 79,21 21-94,0 0 16,-21 0-16,21 1 15,0-1-15,0 0 16,0-42 31,0 0-32,0 42 32,0 0-31,0 0-16,0 0 0,0 0 0,0 22 16,0-1-16,0-21 0,-21 22 15,21-22-15,-22 21 0,22 0 0,0-20 16,0-1-16,-21 21 0,21-21 0,0 0 15,0 1-15,-21-22 0,21 21 0,0 0 16,0-42 15,0 0-15,0-1-16,0 1 0,0 0 16,21 0-16,-21 0 15,21 0-15,-21-22 0,22 22 0,-1-21 16,-21 21-16,21-1 0,-21 1 0,0 0 15,21 0-15,-21 42 16,21 0 0,-21 0-16,0 1 0,0-1 0,0 0 15,0 0-15,0 0 0,0 0 0,0 22 16,0-22-16,0 0 0,0 0 16,0 0-16,21-21 15,1 0-15,-1 0 16,0 0-16,0 0 15,-21-21-15,21 21 0,-21-21 16,0 0-16,21 0 0,1 21 16,-1-43-16,-21 22 0,21 0 15,-21 0-15,21 0 0,-21 0 0,0-1 16,21 22-16,-21 22 16,0-1-1,0 0-15,0 0 0,0 0 16,0 0-16,0 1 0,0-1 15,0 0-15,0 0 0,0 0 16,0 0-16,21-21 16,1 0-1,-1 0-15,0 0 16,0 0-16,0 0 0,0-21 16,1 21-16,-1-21 0,0 0 15,0 0-15,-21 0 16,21-1-16,-42 22 31,21 22-31,-21-1 16,0 0-16,21 0 15,0 0-15,0 0 16,21-21 0,0 0-1,0 0-15,0 0 16,1 0-16,-1 0 0,-21-21 15,21 21-15,0-21 0,-21 0 16,0 0-16,0 0 0,0-1 16,0 1-16,0 0 0,0 0 15,0 0-15,-21 21 16,0 0-16,0 0 0,-1 21 16,1 0-1,0 0-15,21 0 16,0 1-16,0-1 15,21-21 1,0 0-16,1 0 0,-1 0 16,0 0-16,0 0 0,0 0 15,0 0-15,1 0 0,-1-21 16,0 21-16,-21-22 16,0 1-16,0 0 0,0 42 46,0 0-30,21 1-16,0-1 16,-21 0-16,21-21 0,-21 21 15,0 0-15,0 0 16,0 1-16,-21-22 31,0 0-15,0 0-1,21-22 1,0 1 0,0 0-16,0 0 0,21 0 0,-21 0 15,42-22-15</inkml:trace>
  <inkml:trace contextRef="#ctx0" brushRef="#br0" timeOffset="63269.04">26458 5503 0,'0'-21'0,"0"42"0,0-63 0,0 21 0,0 42 47,-21 0-47,21 0 0,0 1 0,0 20 15,0-21-15,0 21 0,0-20 16,0 20-16,0 0 0,-21-21 0,21 22 16,0-1-16,0-21 0,0 22 0,-21-22 15,21 0-15,0 0 0,0 0 16,0 0-16,-21 1 0,21-1 0,0 0 15,-22-21-15,22 21 0,22-21 47,-1-21-47,0 0 16,-21 0-16,0-1 0</inkml:trace>
  <inkml:trace contextRef="#ctx0" brushRef="#br0" timeOffset="63488.12">26310 5800 0,'0'0'0,"-42"0"16,21 0 0,42 21-1,0-21-15,0 0 16,0 0-16,22 0 0,-22 0 0,0 0 0,0 0 16,0 0-16,0-21 15,1 21-15,-1 0 0,0 0 0,-21-21 16,-21 21 31,0 0-47,-1 0 0,1 0 0</inkml:trace>
  <inkml:trace contextRef="#ctx0" brushRef="#br0" timeOffset="66633.03">2074 9165 0,'-21'0'15,"0"0"-15,0 0 16,0 0-16,-1 0 0,1 0 15,-21 0-15,21 0 0,0 0 16,-1 0-16,-20 0 0,21 0 16,-21 0-16,20 0 0,-20 0 0,21 0 15,0 0-15,0 0 0,-1 0 16,22 21-16,22-21 31,20 0-31,0 0 16,1 0-16,-1 0 0,0 0 15,22 0-15,-1 0 0,-20 0 0,41 0 16,-20 0-16,-1 0 0,22-21 0,0 21 16,-1-21-16,-20 21 0,20 0 15,-20 0-15,21-21 0,-22 21 0,1 0 16,-22 0-16,21-21 0,-20 21 16,-1 0-16,0 0 0,1-21 0,-1 21 15,0 0-15,-20 0 0,20-22 16,-21 22-16,0 0 0,0 0 0,1 0 15,-22-21-15,0 0 16,0 0 0,-22 21-16,1-21 15,0 21-15,-21 0 0,21-21 0,-1 21 16,-20-22-16,21 22 0,-21-21 16,20 21-16,-20-21 0,21 21 0,0-21 15,0 0-15,-1 21 0,1 0 16,0 0-16,0-21 0,0 21 15,42 0 32,21 0-47,-21 21 0,1-21 16,-1 0-16,0 0 0,21 21 0,-21-21 16,1 0-16,20 0 0,-21 0 15,21 21-15,-20-21 0,-1 0 0,21 0 16,-21 0-16,0 21 0,1 0 15,-1 1-15,-21-1 16,0 0-16,0 0 0,-21 0 16,-1 0-16,1 22 0,-21-22 15,21 21-15,-22-21 0,1 22 0,0-1 16,-1-21-16,1 22 0,0-22 0,-1 21 16,22-21-16,-21 0 15,21 1-15,0-1 0,-22 0 0,22 0 16,0 0-16,0 0 15,0-21-15,21 22 16,21-44 31</inkml:trace>
  <inkml:trace contextRef="#ctx0" brushRef="#br0" timeOffset="68491.69">4911 8657 0,'0'0'0,"-22"21"16,22 1-1,-21-22 17</inkml:trace>
  <inkml:trace contextRef="#ctx0" brushRef="#br0" timeOffset="69559.81">4932 8763 0,'0'0'0,"0"-21"0,21 0 16,-21 0-16,21 21 0,-21-22 15,21 22-15,-21-21 0,0 0 16,0 0-16,0 0 16,0 0-16,0-1 15,0 1-15,-21 21 16,21 21 0,0 1-16,0 20 15,0-21-15,0 21 0,0 22 16,0-22-16,0 1 0,0 20 0,0 1 15,0-22-15,0 0 0,0 1 0,0-1 16,0-21-16,0 21 0,0-20 16,0-1-16,0 0 0,0 0 15,21-42 17,-21 0-32,0 0 0,21-1 0,1 1 15,-1 0-15,-21 0 0,21-21 0,-21 20 16,21-20-16,-21 0 0,0 21 15,21-22-15,0 22 0,-21 0 0,0 0 16,22 0-16,-1 21 0,0 21 16,0 0-16,-21 0 15,21 0-15,-21 0 0,0 22 0,0-22 16,21 21-16,-21 1 0,0-22 0,22 21 16,-22-21-16,0 0 15,0 1-15,21-1 0,-21 0 0,21 0 16,0-21-16,0 21 0,0-21 15,1 0-15,-1 0 16,0-21-16,0 0 0,0 0 0,0 0 16,22-1-16,-22 1 0,0 0 0,0-21 15,0-1-15,1 1 0,-1 0 16,0-1-16,-21 1 0,0 0 0,0-1 16,0 1-16,0 21 0,0 0 0,0 0 15,0-1-15,0 1 0,0 42 31,0 1-31,0-1 0,0 0 16,-21 21-16,21 1 0,-21-22 0,21 42 16,0-20-16,0-1 0,0 0 15,-22 1-15,22-22 0,0 21 0,0 0 16,0-20-16,0-1 0,22 0 0,-1 0 16,0 0-16,0-21 0,21 0 15,1 0-15,-1 0 0,0 0 0,1 0 16,-1 0-16,-21-21 0,22 0 0,-1 0 15,0 0-15,-21-1 0,22 1 0,-22 0 16,0-21-16,0-1 0,0 22 16,1-21-16,-22 0 0,21-1 0,-21 22 15,0-21-15,0-1 0,0 22 16,-21 0-16,-1 0 0,1 21 16,0 0-16,0 21 0,0 0 15,0 0-15,21 1 0,-22 20 0,1 0 16,0-21-16,21 22 0,-21-1 15,21 0-15,0 1 0,0-22 0,0 0 16,0 21-16,0-20 0,21-1 0,0 0 16,0 0-16,1-21 0,-1 21 0,0-21 15,0 0-15,21 0 0,-20 0 16,20 0-16,-21 0 0,21 0 0,1 0 16,-22-21-16,21 0 0,22 21 0,-22-21 15,0 0-15,22-1 0,-1 1 16,1-21-16</inkml:trace>
  <inkml:trace contextRef="#ctx0" brushRef="#br0" timeOffset="71448.59">7895 8509 0,'0'0'0,"21"-21"0,-21-21 15,0 20-15,0 1 0,-21 21 16,0 0-16,0 0 0,0 0 15,-1 21-15,-20 1 0,21-1 0,-21 0 16,20 21-16,1-21 0,-21 1 16,21 20-16,0 0 0,-1 1 15,1-1-15,0 0 0,0 1 0,0-1 16,21 0-16,0-21 0,0 22 0,0-1 16,0-21-16,0 22 0,0-22 15,21 0-15,0 0 0,21 0 0,-20 0 16,20-21-16,0 0 0,1 22 0,-1-22 15,0 0-15,22 0 0,-22 0 0,0 0 16,22-22-16,-22 22 0,1-21 16,-1 0-16,0 0 0,1 0 0,-1 0 15,-21-1-15,0 1 0,0-21 0,-21 21 16,0-22-16,0 22 0,0-21 16,0 21-16,0 0 0,0-1 15,-21 1-15,0 0 0,0 21 0,0 0 16,0 0-16,-22 0 0,22 21 0,0-21 15,0 21-15,0 1 0,-1 20 16,1-21-16,0 0 0,0 0 0,21 22 16,0-22-16,0 21 0,0-21 0,0 1 15,0-1-15,0 0 0,0 0 16,0 0-16,21-21 0,0 21 0,0-21 16,1 0-16,-1 0 0,0 0 15,0 0-15,21-21 0,-20 0 0,-1 21 16,0-21-16,0 0 15,0 0-15,0-1 0,1 1 0,-22 0 16,0 0-16,21-21 0,-21 20 0,0 1 16,0 0-16,0 0 0,0 42 31,0 0-15,0 0-16,0 1 0,0-1 0,0 0 15,21 0-15,-21 0 0,21 0 16,-21 1-16,21-1 0,0-21 15,1 21-15,-1 0 0,0-21 0,0 0 0,0 0 16,22 0-16,-22 0 0,0 0 0,21 0 16,-21-21-16,1 0 0,20 0 15,-21-1-15,0 1 0,0 0 16,1 0-16,-1 0 0,-21 0 0,0-1 16,0-20-16,0 21 0,0 0 0,0 0 15,0-1-15,0 44 31,-21-1-31,21 0 16,-22 0-16,22 0 0,0 0 0,0 1 16,0-1-16,-21 0 15,21 0-15,0 0 0,-21 0 0,21 1 0,0-1 16,0 0-16,0 0 16,0-42 15,0 0-16,0 0-15,0-1 0,0 1 16,21 0-16,-21 0 0,21-21 0,1 20 16,-1-20-16,0 21 15,0-21-15,0 20 0,0 1 0,22 21 0,-22 0 16,0 0-16,0 0 0,0 0 16,1 21-1,-22 1-15,0-1 0,0 0 0,0 0 0,0 21 16,0-20-16,0-1 0,0 0 15,21 0-15,-21 0 0,21 0 16,0 1-16,0-22 16,0 0-16,1 0 0,-1 0 0,0 0 15,0 0-15,21 0 0,-20 0 0,-1-22 16,0 1-16,0 21 0,0-21 0,0 0 16,1 0-16,-22 0 0,0-22 15,21 22-15,-21 0 0,0-21 0,21 20 16,-21 1-16,0 0 0,0 0 0,0 42 47,0 0-47,0 0 0,-21 22 15,21-22-15,-21 0 0,-1 0 0,22 0 16,0 1-16,0-1 0,-21 0 16,0 0-16,21 0 0,0 0 0,0 1 15,-21-1-15,21-42 47,0-1-31,0 1-16,21-21 0,-21 21 0,21-22 15,0 22-15,1-21 0,-1 21 16,-21 0-16,21-22 0,0 22 16,0 21-16,0-21 0,1 21 15,-1 0-15,0 0 0,-21 21 16,0 0-16,0 0 0,0 1 15,0-1-15,0 0 0,0 0 16,0 0-16,0 0 0,0 1 0,0-1 16,0 0-16,0 0 0,21-21 0,0 21 15,-21 0-15,21-21 0,1 0 0,20 22 16,-21-22-16,21 0 0,-20 0 0,20 0 16,-21 0-16,0 0 15,0 0-15,1-22 0,-1 1 0,0 0 16,0 21-16,0-21 0,0 0 0,1-22 15,-22 22-15,0 0 0,21 0 0,0 0 16,-21 0-16,0-1 0,0 44 31,0-1-15,0 0-16,-21 0 0,21 0 16,-21 22-16,21-22 0,-22 0 0,22 0 15,-21 0-15,21 0 0,0 1 16,0-1-16,21-21 15,1 0-15,-1 0 0,0 0 16,0 0-16,0 0 0,22 0 16,-22-21-16,0-1 0,21 22 0,-21-21 15,1 0-15,-1-21 0,0 21 0,0-1 16,0-20-16,0-21 0,-21 20 16,0 1-16,0 21 0,0-22 15,0 22-15,0 0 0,-21 0 0,0 21 16,0 0-16,0 0 0,0 0 0,-1 0 15,1 21-15,0 0 0,0 0 0,0 1 16,0 20-16,-1-21 0,1 0 16,0 22-16,21-22 0,0 0 15,-21 0-15,21 0 0,0 0 0,0 1 0,0-1 16,21-21-16,0 0 16,0 0-16,1 0 15,20 0-15,-21-21 0,0-1 16,0 1-16,22 0 0,-22 0 0,0-21 15,0-1-15</inkml:trace>
  <inkml:trace contextRef="#ctx0" brushRef="#br0" timeOffset="71717.44">10731 8255 0,'0'0'16,"0"-21"-16,22 21 0,-1 0 16,-21 21-16,0 0 15,0 0-15,0 1 0,0-1 0,0 21 16,0-21-16,-21 22 0,-1-1 15,1 0-15,21 1 0,-21-22 0,0 21 16,21 0-16,-21 1 0,0-1 16,21 0-16,0-20 0,-22 20 0,22-21 15,-21 0-15,21 0 0,0 1 0,0-1 16,0 0-16,21-21 16,1 0-1,-1 0-15,0-21 0,0 0 16,0-1-16,0 1 0,1 0 0,-1 0 15,-21 0-15,21-22 0,-21 22 16,21-21-16,-21 21 0</inkml:trace>
  <inkml:trace contextRef="#ctx0" brushRef="#br0" timeOffset="71924.32">10583 8573 0,'0'0'0,"-21"0"0,0 0 15,42 0 1,21 0-16,-20 0 0,-1 0 15,21 0-15,0 0 0,1-22 16,-22 1-16,21 21 0,1-21 0,-1 21 16,0-21-16,1 21 0,-1 0 0,0 0 15,-21-21-15,1 21 0,-1 0 0,-42 0 32,-1 0-17,1 0-15,0 0 0,0 0 0</inkml:trace>
  <inkml:trace contextRef="#ctx0" brushRef="#br0" timeOffset="73869.19">12192 8467 0,'0'0'0,"21"0"0,0 0 15,0-21-15,1-1 0,20 22 0,-21-21 16,21 0-16,-20 0 0,-1 0 16,21 0-16,-21-1 0,0 1 0,1 0 15,-1 0-15,-21 0 0,0 0 16,0-1-16,0 1 0,0 0 0,0 0 0,0 0 15,-21 21-15,-1 0 0,1 0 16,0 0-16,0 0 0,0 0 0,0 21 16,-1 0-16,22 0 0,-21 22 0,0-1 15,0 0-15,21 1 0,-21-1 16,0 0-16,21 1 0,-22 20 0,1-21 16,21 1-16,-21-1 0,21 0 15,0 1-15,0-22 0,0 21 0,0-21 16,0 22-16,0-22 0,21 0 0,0-21 15,1 21-15,-1-21 0,0 0 16,0 0-16,0 0 0,0 0 0,1-21 16,-1 21-16,21-21 0,-21 0 0,0 0 15,22-22-15,-22 22 0,0 0 0,21-21 16,-20 20-16,20-20 0,-21 21 16,-21 0-16,0-22 0,0 22 15,0 0-15,0 0 0,-21 21 16,-21 0-16,20 0 0,-20 21 15,21 0-15,0-21 0,-22 21 0,22 1 16,0-1-16,21 0 0,0 0 16,0 0-16,21-21 0,0 21 15,1-21-15,20 22 0,-21-22 0,21 0 16,1 21-16,-22-21 0,21 21 0,1-21 16,-22 21-16,0-21 0,21 21 15,-21 0-15,-21 1 16,0-1-16,0 0 0,0 0 15,22-21 32,-1 0-47,0-21 0,0 21 16,21-21-16,-20 21 0,20-21 0,-21-1 16,21 1-16,-20 0 0,20 0 0,-21 21 15,21-21-15,-20 0 0,-1-1 0,0 1 16,0 0-16,-21 0 0,0 0 15,0 0-15,0-1 0,0 1 16,-21 21-16,0 0 16,0 0-16,-1 0 0,1 0 15,0 21-15,0 1 0,0-1 16,21 0-16,-21 0 0,21 0 0,-22 0 16,22 22-16,-21-22 0,21 0 15,0 0-15,0 22 0,0-22 0,21 0 16,1 0-16,-1 0 0,21-21 0,-21 21 15,43-21-15,-22 0 0,0 0 16,22 0-16,-1 0 0,1 0 0,-1 0 16,-20 0-16,20-21 0,1 0 0,-22 21 15,0-21-15,1 0 0,-1 21 0,-21-21 16,22-1-16,-22 1 0,0 0 0,-21 0 16,0 0-16,21 0 0,-21-1 15,0 1-15,0 0 0,0 0 0,0 0 16,-21 0-16,0 21 15,0 0-15,-1 0 0,1 0 16,-21 0-16,21 21 0,0-21 0,-22 21 16,22 0-16,0 0 0,-21 0 0,20 1 15,1 20-15,0-21 0,21 0 16,0 0-16,-21 1 0,21-1 0,0 0 16,0 0-16,0 0 0,21-21 15,0 0-15,0 0 0,1 0 0,-1 0 16,0 0-16,0 0 0,21-21 0,-20 0 15,-1 0-15,0 0 0,21-1 16,-21 1-16,1 0 0,-1 0 16,-21-21-16,21 20 0,-21 1 0,0 0 15,21 0-15,-21 0 0,0 0 16,0 42 0,0 0-1,0 0-15,0 0 0,0 0 0,0 1 16,0-1-16,0 21 0,0-21 15,0 0-15,0 1 0,0-1 0,21 0 16,0-21-16,1 21 0,-1-21 0,0 0 16,0 0-16,21 0 0,-20 0 0,-1 0 15,21 0-15,-21 0 0,22 0 0,-22-21 16,21 0-16,-21 0 16,22-1-16,-22 1 0,21-21 0,-21 21 15,0-22-15,1 1 0,-1 21 0,0-21 16,0-1-16,-21 1 0,0-22 15,0 22-15,0 0 0,0-22 0,0 22 0,0 0 16,0-1-16,0 1 0,0 21 16,0 0-16,0-1 0,0 44 15,0-1-15,-21 21 16,0-21-16,21 22 0,-21-1 0,-1 0 16,22 1-16,-21-1 0,21 0 0,-21 1 15,21 20-15,0-21 16,0 1-16,0-1 0,0 0 0,0 1 15,0-22-15,0 21 0,0-21 0,21 22 16,0-22-16,1-21 0,-1 21 0,0 0 16,0-21-16,21 0 0,-20 0 0,-1 0 15,21 0-15,-21-21 0,22 0 0,-22 21 16,21-21-16,-21 0 0,22-22 16,-22 22-16,0 0 0,0 0 0,-21-22 15,0 22-15,0 0 0,0 0 0,0 0 16,0 0-16,-21 21 15,0 0-15,0 0 0,-1 0 16,1 21-16,21 0 0,-21 0 0,21 0 16,-21 0-16,21 1 15,0-1-15,0 0 0,0 0 0,0 0 16,0 0-16,21 1 0,0-1 0,0-21 16,1 0-16,-1 21 0,21-21 0,-21 0 15,22 0-15,-22 0 0,21 0 0,0-21 16,1 0-16,-1 21 0,-21-22 0,22 1 15,-22 0-15,0 0 0,0 0 16,0 0-16,-21-1 0,21 1 0,-21 0 16,0 0-16,0-21 0,0 20 0,-21 1 15</inkml:trace>
  <inkml:trace contextRef="#ctx0" brushRef="#br0" timeOffset="74066.08">14541 8361 0,'0'0'15,"-42"0"-15,21 21 0,0-21 0,21 21 0,21-21 32,21 0-32,-21 0 0,22 0 15,-1 0-15,0 0 0,1 0 0,20-21 16,-20 21-16,-1-21 0,21 21 0,-20-21 16,-1 21-16,0-21 0,-20 21 15,20 0-15,-21 0 0,0 0 0,0-22 16,1 22-16</inkml:trace>
  <inkml:trace contextRef="#ctx0" brushRef="#br0" timeOffset="74708.25">16870 8065 0,'0'21'0,"0"-42"0,21-22 0,-21 1 16,21 21-16,-21 0 0,0-22 15,0 22-15,0 0 0,0 0 0,0 0 16,-21 21 0,0 0-16,0 0 0,-1 21 0,1 0 15,0 0-15,0 21 16,0 1-16,0 20 0,-1-20 0,1 20 16,0 1-16,0-1 0,0-21 0,0 22 15,-1-22-15,22 22 0,0-22 0,0 0 16,0 1-16,0-1 0,0-21 0,0 22 15,43-22-15,-22 0 0,21-21 0,-21 0 16,43 0-16,-22 0 0,1 0 16,20 0-16,1-21 0,-22 0 0,21-1 15,1 1-15,-1-21 0,-20 21 0,20-22 16,-20 22-16,-22-21 0,21 0 16,-21 20-16,0-20 0,-21-21 0,0 20 0,0 1 15,0-22-15,0 22 16,0 0-16,-42-22 0,21 22 0,0 0 15,-22 20-15,1 1 0,21 0 0,-21 0 16,-1 21-16,1 0 0,0 0 0,-1 21 16,1 0-16,0 0 0,20 22 15,-20-1-15,21 0 0,0 22 0,0-22 16,-1 1-16,22-1 0,0 0 0,0 1 16,0-1-16,0-21 0,0 21 0,22-20 15,-1-1-15,0 0 0,21-21 0,-21 0 16,22 0-16,-1 0 0,0 0 15,1 0-15,20-21 0,-20 0 16</inkml:trace>
  <inkml:trace contextRef="#ctx0" brushRef="#br0" timeOffset="75564.23">17780 7980 0,'0'0'0,"0"-42"0,0-1 0,0 1 16,0 21-16,0 0 0,0-1 15,0 1-15,0 42 16,0 1-16,0-1 0,0 21 15,0-21-15,-21 22 0,21 20 0,0-21 16,0 1-16,0 20 0,0-20 0,0 20 16,0-21-16,0 1 15,0-1-15,0 22 0,-21-22 0,21 0 16,-22-21-16,22 22 0,-21-1 0,21-21 0,-21 0 16,21 1-16,-21-1 0,21 0 15,0-42 1,0 0-1,0-1-15,0 1 0,0 0 16,21 0-16,0-21 0,0 20 0,1 1 16,-1-21-16,0 21 0,0 0 0,0-1 15,0 1-15,1 0 0,-1 21 0,0 0 16,0 0-16,0 0 0,0 0 0,1 0 16,-1 21-16,-21 0 15,0 1-15,0-1 0,0 0 16,0 0-16,0 0 0,-21 0 0,-1 1 15,1-22-15,0 21 0,0 0 0,0 0 16,-22 0-16,1 0 0,21-21 0,-21 22 16,20-22-16,1 0 0,-21 21 0,21-21 15,21 21 1,0 0 0,21-21-16,0 0 0,0 0 15,0 0-15,22 0 0,-22 0 0,21 0 16,-21 0-16,22 0 0,-1 0 0,0 0 15,1-21-15,-1 21 0,0-21 16,1 0-16,-1-1 0,0 22 0,-20-21 16,20 0-16,-21 0 0,21 0 15,-20 0-15,-1-22 0,0 22 0,-21 0 16,0 0-16,0 0 0,0-1 0,0 1 16,0 0-16,0 0 0,0 42 31,0 0-31,0 0 0,-21 1 0,21 20 15,-21-21-15,21 21 0,0-20 0,-22 20 16,22 0-16,0 1 0,0 20 0,0-21 16,0 22-16,0-22 0,-21 22 0,21-1 15,-21 1-15,21-1 0,-21-20 0,21 20 16,0 1-16,-21-1 0,0 1 0,-1-1 16,22 1-16,-21-1 15,0 1-15,21-22 0,-21 0 0,0 1 16,0-1-16,21 0 0,-22-21 0,22 1 15,-21-1-15,21 0 0,-21-21 16,0 0-16,21-21 16,0 0-16,-21 21 0,21-22 15,-21 1-15,21 0 0,0 0 0,0-21 16,0 20-16,-22 1 0,22-21 0,0 21 16,0-22-16,0 1 0,0 0 0,0-1 15,0 1-15,0-21 0,22 20 16,-1-20-16,-21-1 0,21 22 0</inkml:trace>
  <inkml:trace contextRef="#ctx0" brushRef="#br0" timeOffset="75769.11">18436 8128 0,'0'0'0,"0"-21"15,-21 21 16,21 21-15,0 0 0,21 0-1,0-21-15,0 0 0,1 0 16,-1 22-16,0-22 0</inkml:trace>
  <inkml:trace contextRef="#ctx0" brushRef="#br0" timeOffset="76120.82">18859 8446 0,'0'0'0,"0"21"16,22-21-1,-1 0-15,0 0 16,0 0-16,0-21 0,0 21 16,-21-22-16,22 1 0,-22 0 15,21 0-15,-21 0 0,21 0 16,-42 21 15,0 0-31,-1 21 0,1 0 0,21 0 16,-21 0-16,0 0 0,21 1 0,0-1 15,0 0-15,0 0 0,0 0 16,0 0-16,0 1 0,0-1 0,0 0 16,0 0-16,21 0 15,0-21-15,0 0 16,1 0-16,-1 0 0,0 0 0,0 0 15,0 0-15,0 0 0,22-21 0,-22 0 16,21 21-16,1-21 0,-1 0 16,0 21-16,1-22 0,-22 1 0,21 0 15,-21 0-15</inkml:trace>
  <inkml:trace contextRef="#ctx0" brushRef="#br0" timeOffset="76576.56">19537 8340 0,'0'-21'16,"0"-1"-16,0 128 0,0-169 0,-21 20 31,-1 65-31,22-1 0,-21 0 0,21 0 15,-21 0-15,0 0 0,21 1 0,0-1 16,-21 21-16,21-21 0,-21 0 16,21 1-16,0-1 0,0 0 0,0 0 15,0 0-15,21 0 16,0-21-16,0 0 0,0 0 16,0 0-16,1 0 0,-1 0 0,21 0 15,-21 0-15,22 0 0,-22-21 0,21 0 16,0 21-16,-20-21 0,20 0 0,-21 0 15,21-22-15,-20 22 0,20-21 0,-21 21 16,0-22-16,0 1 0,1 0 16,-22-1-16,0-20 0,0 20 0,0 1 15,21 0-15,-21-1 0,0 1 0,0 21 16,0 0-16,0 0 0,-21 21 16,21 21-16,-22 0 15,22 21-15,0 1 0,-21-22 16,0 21-16,21 0 0,-21 1 0,21-1 15,0 22-15,0-43 0,-21 21 0,21 0 16,-21 1-16,21-1 0,-22-21 0,22 22 16,0-22-16,0 21 0,0-21 0,0 0 15,0 1-15,0-1 0,0 0 16,22-21-16,-1 21 0,0-21 16,0 0-16,0 0 0,0 0 15,1-21-15,-22 0 0,21 21 0,0-21 16,0-1-16,0 1 0,0 0 15,-21 0-15,0 0 0</inkml:trace>
  <inkml:trace contextRef="#ctx0" brushRef="#br0" timeOffset="76812.42">19833 8319 0,'-21'21'15,"42"-42"-15,-63 42 0,42 0 0,21-21 31,0 0-31,21 0 16,-20 0-16,-1 0 0,0 0 16,0 0-16,0 0 0,0 0 0,22 0 15,-22 0-15,0 0 0,0 0 0,-21-21 16,21 21-16,1 0 0,-1 0 16,-21-21-16,21-1 0,0 22 15,-21-21-15,21 21 16,0 0-16</inkml:trace>
  <inkml:trace contextRef="#ctx0" brushRef="#br0" timeOffset="77204.2">21082 7874 0,'0'0'0,"0"-21"0,0 0 16,0 42 31,0 0-47,0 0 0,21 0 15,0 22-15,-21-22 0,0 21 0,21 1 0,1-1 16,-1 21-16,-21-20 0,21-1 15,0 0-15,0 1 0,-21-1 0,21 0 16,1-20-16,-1 20 0,0 0 16,0-21-16,0 1 0,0-1 0,1 0 15,-22 0-15,21 0 0,0 0 0,0-21 16,0 0 0,-21-21-1,0 0 1,0 0-16,0 0 0,21 0 15,-21-1-15,22 1 0</inkml:trace>
  <inkml:trace contextRef="#ctx0" brushRef="#br0" timeOffset="77469.03">21844 8001 0,'0'0'16,"0"-42"-16,0 21 0,-21-1 15,0 1-15,-1 21 0,1 0 16,0 21-16,0 1 0,-21-1 0,20 0 15,1 21-15,-21 1 0,0-1 16,20 21-16,-20-20 0,0 20 0,-1-20 0,-20-1 16,21 0-16,-1 1 15,-20-1-15,20 0 0,-20 1 0,21-22 16,-1 21-16,1-21 0,0 0 0,20 1 16,-20-1-16,21-21 0,0 21 0,0-21 15,21 21-15,-22-21 31,1 0-15,21-21-16,-21 21 0</inkml:trace>
  <inkml:trace contextRef="#ctx0" brushRef="#br0" timeOffset="78617.08">2879 11049 0,'0'0'0,"-22"0"15,1 0-15,0 0 16,42 0 15,0 21-31,22-21 0,-1 21 16,0-21-16,22 0 0,-1 22 15,1-22-15,-1 21 0,1-21 16,21 0-16,-22 0 0,1 0 0,20 0 16,-20 0-16,-1 0 0,22 0 0,-22 0 15,1-21-15,-22-1 0,22 22 16,-22 0-16,0-21 0,1 21 0,-1-21 15,-21 21-15,0 0 0,1 0 0,-22-21 16,0 0 0,-22 21-16,1-21 0,0 21 0,0 0 15,-21-22-15,20 22 0,-20 0 0,21 0 16,-21 0-16,20 0 0,1 0 16,-21 0-16,21 0 15,0 0-15,21-21 31,21 21-15,0 0-16,0 0 16,0 21-1,-21 1-15,0-1 0,0 0 0,0 0 16,0 21-16,0-20 0,-21 20 0,0 0 16,-21 1-16,20-1 15,1 0-15,-21 1 0,21-22 0,-22 21 16,22-21-16,0 0 0,-21 1 0,21-1 15,-1 0-15,1-21 16,21-21 0,0 0-1</inkml:trace>
  <inkml:trace contextRef="#ctx0" brushRef="#br0" timeOffset="78832.95">6498 10795 0,'0'-42'15,"-21"42"-15</inkml:trace>
  <inkml:trace contextRef="#ctx0" brushRef="#br0" timeOffset="79972.72">6371 10287 0,'0'0'0,"0"-21"15,0 0-15,0 0 16,-21 21-1,21 42 17,0-21-32,0 21 0,-21 1 0,21 20 15,0-20-15,-21 20 0,21 1 16,0-1-16,0 1 0,0-1 16,-22-21-16,22 22 0,0-1 0,-21-20 15,21-1-15,0 22 0,0-22 0,0-21 16,0 21-16,0-20 0,0-1 0,0 0 15,0 0-15,0 0 0,0-42 32,0 0-32,0 0 0,0 0 0,0-1 15,0 1-15,0-21 0,0 21 16,0-22-16,0 1 0,0 0 0,0-1 16,0 1-16,0 0 0,0-1 15,0-20-15,0 21 0,0-22 0,0 1 16,0 20-16,0-20 0,21 20 15,-21-20-15,22 21 0,-1 20 0,0-20 16,0 21-16,0 0 0,22 0 0,-22-1 16,21 22-16,0 0 0,1 0 15,-1 0-15,0 22 0,1-1 0,-1 0 16,-21 0-16,22 21 0,-22 1 0,-21-22 16,0 21-16,0 1 0,0-1 15,-21 0-15,-22 1 0,22-1 0,-21-21 16,21 21-16,-22-20 0,1 20 0,0-21 15,-1 0-15,1-21 0,0 21 16,20-21-16,-20 0 0,21 0 16,0 0-16,0 0 0,-1-21 0,1 0 15,0 0-15,21 0 0,0 0 16,0-1-16,0 1 0,21 21 16,0 0-1,1 21-15,-1-21 0,21 22 0,-21-1 16,0 21-16,22-21 0,-22 0 15,0 22-15,0-22 0,0 21 0,1-21 16,-22 22-16,21-22 0,0 0 0,-21 21 16,21-20-16,-21-1 0,21 0 0,0-21 15,-21 21-15,22-21 16,-22 21-16,21-21 0,0 0 0,0 0 16,0 0-16,0 0 0,1 0 0,-1-21 15,0 0-15,0 21 0,-21-21 16,21 21-16,0 0 0,1-21 0,-1 21 15,-21-22-15,21 22 0,-21-21 0,21 0 16,-21 0-16,21 0 0</inkml:trace>
  <inkml:trace contextRef="#ctx0" brushRef="#br0" timeOffset="80317.53">7260 10732 0,'0'0'0,"0"21"31,0 0-31,0 0 0,0 0 16,0 0-16,0 1 0,0-1 15,0 0-15,21-21 32,0 0-32,1 0 15,-22-21-15,21 0 0,-21-1 16,0 1-16,0 0 15,0 0-15,0 0 0,0 0 16,-21-1-16,-1 22 0,1 0 16,0 0-16,0 0 15,21 22 1,0-1-16,0 0 0,0 0 16,0 0-1,21-21-15,0 0 0,0 0 16,1 0-16,-1 0 0</inkml:trace>
  <inkml:trace contextRef="#ctx0" brushRef="#br0" timeOffset="80880.17">7705 10329 0,'0'0'0,"0"-21"0,0 0 15,21 42 16,0 0-31,-21 1 0,21 20 0,0-21 16,0 21-16,1 1 0,-1-1 0,0 0 16,21 1-16,-21-1 0,22 0 0,-22 1 15,0-1-15,21 0 0,-20 1 16,-1-22-16,0 21 0,-21 1 16,0-22-16,21 21 0,-21-21 0,0 0 0,0 1 15,0-1-15,0 0 0,0 0 0,0-42 47,0 0-47,0 0 0,0-1 16,0 1-16,0 0 0,0-21 0,21 21 15,-21-22-15,21 1 0,1 21 16,-1-43-16,0 22 0,0 0 0,0-22 16,0 22-16,1-22 0,-1 22 0,0-22 15,0 22-15,0 21 0,0-21 0,-21 20 16,22 1-16,-22 0 0,21 0 15,-21 42 1,-21 0-16,-1 22 16,-20-22-16,21 21 0,0 0 15,-22 1-15,22-1 0,-21 0 16,21 1-16,-22 20 0,22-20 0,-21 20 16,0-21-16,20 1 0,-20-1 0,21 0 15,0 1-15,0-1 0,-1 0 16,22-20-16,0-1 0,-21 21 0,21-21 15,0-42 17,0 0-17</inkml:trace>
  <inkml:trace contextRef="#ctx0" brushRef="#br0" timeOffset="81820.19">3683 10732 0,'-21'0'16,"21"21"15,0 0-15,21 0-16,0 0 15,0 0-15,22-21 0,-22 22 0,21-1 16,-21 0-16,22 0 0,-22 0 0,21 0 16,0-21-16,-20 22 0,-1-1 15,21-21-15,-21 21 0,0-21 0,1 0 16,-1 21-16,-21 0 31,-21 0-15,-1-21-16,1 22 0,-21-22 15,21 21-15,-22 0 0,22 0 0,0 21 16,-21-20-16,21 20 0,-22-21 16,22 0-16,0 22 0,0-22 0,0 21 15,-1-21-15,1 0 0,0 1 16,21-1-16,0 0 16,0-42 15,21 21-31,-21-21 0</inkml:trace>
  <inkml:trace contextRef="#ctx0" brushRef="#br0" timeOffset="87614.02">2180 13272 0,'0'0'0,"-21"0"0,0 0 0,0 0 16,-1 0-16,1 0 0,-21 0 15,21 0-15,0 0 0,-1 0 16,1 0-16,21 21 31,21-21-15,22 0-16,-22 0 0,42 0 15,-20 0-15,20 0 0,1 0 0,-1 0 16,22 0-16,0 0 0,-22 0 16,22 0-16,-1 0 0,1 0 0,-21 0 15,20 0-15,-20 0 0,20-21 0,1 21 16,0 0-16,-22 0 0,22-22 16,-22 22-16,1 0 0,-1 0 0,-20 0 15,-1-21-15,0 21 0,1 0 0,-22 0 16,0 0-16,0 0 0,-21-21 31,-21 21-15,0-21-1,0 21-15,0-21 0,-22 21 0,22 0 16,0 0-16,-21-21 0,-1 21 0,22-22 16,-21 22-16,21 0 0,-22-21 15,1 0-15,21 21 0,-22 0 0,22-21 16,-21 21-16,21 0 0,0 0 0,-1 0 15,1 0-15,0 0 16,21 21 15,21-21-31,0 0 16,1 21-16,-1-21 0,21 0 0,-21 0 16,22 0-16,-1 21 0,-21-21 15,21 0-15,1 0 0,-22 0 16,21 0-16,-21 0 0,1 0 0,-1 0 15,0 0-15,0 0 0,0 22 0,-21-1 16,0 0 0,0 0-16,0 0 0,-21 0 15,0 1-15,0-1 0,0 0 0,-22 21 16,22-21-16,-21 1 0,21 20 16,-22-21-16,22 21 0,-21-20 15,21-1-15,-1 0 0,1 0 0,-21 0 16,42 0-16,-21 1 0,0-22 15,-1 0-15,22 21 0,-21-21 16,0 0-16,21-21 16,0-1-16,0 1 0,0 0 0</inkml:trace>
  <inkml:trace contextRef="#ctx0" brushRef="#br0" timeOffset="88817.47">11790 7218 0,'0'0'0,"-43"21"16,22-21-16,0 21 0,-21-21 0,21 0 16,-1 0-16,1 0 0,0 21 0,0-21 15,0 0-15,42 0 31,0 0-31,21 0 16,1 0-16,20 0 0,1 0 16,-1 0-16,22 0 0,21 0 0,0 0 15,-22 0-15,22 0 0,0 0 0,21 0 16,0 0-16,0 0 0,0 0 0,21 0 16,-21 0-16,21 0 0,-21 0 15,-21 0-15,21 0 0,-21 0 0,0-21 16,-22 21-16,22 0 0,-42 0 0,-1 0 15,1 0-15,-1-21 0,-20 21 16,-1 0-16,-21 0 0,0 0 16,0 0-16,1 0 0,-22-21 0,0 0 31,-22 21-31,1 0 16,0 0-16,-21 0 0,-1 0 0,1 0 15,0 0-15,-22 0 0,1 0 0,-1 0 16,-20 0-16,20 0 0,-21 0 0</inkml:trace>
  <inkml:trace contextRef="#ctx0" brushRef="#br0" timeOffset="89214.26">11980 7451 0,'-21'0'0,"42"0"0,-63 0 0,0 0 15,42 21-15,-22-21 0,1 0 16,42 0 0,1 0-16,20 0 0,21 0 15,1 0-15,21 0 0,-1-21 0,22 21 16,0 0-16,21-21 0,0 21 0,0 0 16,21 0-16,0-22 0,0 22 15,-21 0-15,22-21 0,-22 21 16,0-21-16,-22 21 0,1 0 0,-21 0 15,0 0-15,-22 0 0,1-21 0,-22 21 16,0 0-16,-21 0 0,22 0 16,-22 0-16,-42 0 62,0 0-46,-1 0-16,1 0 0,0 21 0,0-21 15,0 0-15,-22 21 0,22 0 0,-21-21 16</inkml:trace>
  <inkml:trace contextRef="#ctx0" brushRef="#br0" timeOffset="93633.7">5334 12975 0,'0'-21'0,"0"0"0,-21 21 15,21-21-15,0 0 0,-21 21 16,21-22-16,0 1 16,0 42-1,0 1-15,0-1 16,0 0-16,0 0 0,0 21 15,0-20-15,0 20 0,0-21 0,0 21 16,0 1-16,0-22 0,0 0 0,0 21 16,0-20-16,-22 20 15,22-21-15,-21 0 0,21 0 0,0 1 0,0-1 16,-21-21 0,0 0-1,21-21 1,0-1-16,0 1 0,0 0 15,0 0-15,0 0 0,0 0 16,0-22-16,21 22 0,-21-21 0,21 21 16,-21-22-16,21 22 0,-21 0 0,22-21 15,-1 20-15,0 1 0,-21 0 16,21 21-16,0 0 0,0 0 0,1 0 16,-1 0-16,0 0 0,0 21 0,0 22 15,0-22-15,1 0 16,-1 21-16,-21-21 0,21 22 0,-21-22 15,0 21-15,0-21 0,0 1 0,0 20 16,0-21-16,0 0 0,0 22 16,0-22-16,-21-21 0,0 42 15,21-63 17,0 0-17,0 0-15,0-1 0,21-20 0,0 21 16,21-21-16,-21-1 0,1 22 0,20-21 15,-21-1-15,21 1 0,1 0 16,-22-1-16,21 22 0,1 0 16,-22 0-16,21 21 0,-21 0 0,0 0 15,1 0-15,-1 21 0,0 0 16,-21 0-16,21 1 0,-21 20 0,0-21 16,0 21-16,0-20 0,0 20 0,0-21 15,0 21-15,0-20 0,0 20 16,0-21-16,0 21 0,0-20 0,0-1 15,0 0-15,0 0 0,0 0 0,0 0 16,21-21-16,0 0 0,1 0 16,-1 0-16,0 0 0,0 0 0,0-21 15,0 0-15,22 0 0,-22 0 16,21 0-16,-21-1 0,22 1 0,-22-21 16,0 21-16,21-22 0,-20 22 15,-1-21-15,-21 21 0,21-22 0,-21 22 16,21-21-16,-21 21 0,0 0 0,0-1 15,0 1-15,0 42 32,0 1-32,-21-22 0,21 21 15,0 0-15,0 0 0,-21 21 0,21-20 16,-21-1-16,21 0 0,0 0 16,0 21-16,0-20 0,0-1 0,0 0 15,0 0-15,0 0 0,21 0 16,0 1-16,0-22 0,0 0 15,0 21-15,1-21 0,20 0 16,-21 0-16,0 0 0,22 0 0,-22-21 16,0 21-16,21-22 0,-21 1 0,1 0 15,-1 0-15,0 0 0,0 0 16,0-1-16,0 1 0,1-21 0,-22 21 16,0 0-16,0-22 0,0 22 0,21 0 15,-21 0-15,0 0 0,0-1 16,0 1-16,0 42 15,0 1 1,0-1-16,0 0 16,0 21-16,0-21 0,0 1 0,0-1 15,0 0-15,0 21 0,0-21 16,-21 1-16,21-1 0,0 0 0,0 0 16,0 0-16,21 0 0,0 1 15,0-22-15,0 0 0,-21 21 16,43-21-16,-22 0 0,0 0 0,0 0 15,0 0-15,22 0 0,-22 0 0,0-21 16,0-1-16,21 22 0,-20-21 0,-1 0 16,0 0-16,0 0 0,0-22 15,0 22-15,-21-21 0,22 21 16,-22-22-16,21 1 0,-21 0 0,0-1 16,0 1-16,0-21 0,0 20 0,0 1 15,0 0-15,0 20 0,0-20 16,0 21-16,0 0 0,0 0 0,0-1 15,0 1-15,0 42 32,0 1-32,0 20 0,0-21 15,0 21-15,-21 1 0,21-1 0,0 0 16,0 1-16,0-1 0,0 0 0,0 1 16,0-22-16,0 21 0,0 1 15,0-1-15,0-21 0,0 21 16,0-20-16,0-1 0,0 21 0,0-21 15,21-21-15,0 21 0,-21 1 0,21-22 16,0 0-16,0 21 0,1-21 0,-1 0 16,0 0-16,0 0 0,0 0 15,22-21-15,-22 21 0,21-22 0,-21 1 16,22 0-16,-22 0 0,21 0 0,-21-22 16,0 22-16,1-21 0,-1 0 0,0-1 15,0 1-15,-21 0 0,21-22 16,-21 22-16,21-22 0,-21 22 0,0 0 15,0-22-15,22 22 0,-22 21 16,0-22-16,0 22 0,0 0 0,0 0 16,0 42 15,0 0-31,-22 21 0,22 1 16,0-1-16,0 0 0,-21 1 15,21-1-15,-21 0 0,21 22 0,0-22 16,0 1-16,0-1 0,0 0 0,0-21 15,0 22-15,0-22 0,0 21 0,0-21 16,0 1-16,0-1 16,21 0-16,0-21 0,1 21 0,-1-21 15,21 0-15,-21 0 0,0 0 16,1 0-16,-1 0 0,0 0 0,0-21 16,0 21-16,22-21 0,-22 0 0,0-1 15,0 1-15,0-21 0,-21 21 16,21 0-16,1-22 0,-22 22 0,21 0 15,-21-21-15,0 20 0,0 1 16,0 42 0,0 1-16,0-1 15,0 0-15,0 0 0,-21 0 16,21 0-16,-22 1 0,22-1 16,0 0-16,0 0 0,0 0 0,0 0 15,0 1 1,22-22-1,-1 0-15,0 0 0,0 0 16,0 0-16,-21-22 0,21 22 0,1-21 16,-1 0-16,0 21 0,-21-21 15,21 0-15,0 0 0,-21-1 0,0 1 16</inkml:trace>
  <inkml:trace contextRef="#ctx0" brushRef="#br0" timeOffset="93836.59">8657 12637 0,'0'0'0,"-21"0"0,0 0 0,0 0 0,-1 0 15,1 0 1</inkml:trace>
  <inkml:trace contextRef="#ctx0" brushRef="#br0" timeOffset="94024.21">7874 12912 0,'0'0'0,"-21"21"0,0 0 16,21 0-16,21-21 31,0 0-31,0 0 0,21 0 0,-20 0 16,20 0-16,0-21 0,1 0 0,-22 21 15,21-21-15,0 21 0,-20-21 0,20 21 16,-21-22-16,0 22 0,0-21 16</inkml:trace>
  <inkml:trace contextRef="#ctx0" brushRef="#br0" timeOffset="94552.91">9419 12975 0,'0'0'0,"0"-84"16,0 62-16,0-20 0,0 21 0,-21 0 15,21 0-15,0-1 0,0 1 16,-21 21-16,0 21 16,21 1-16,0 20 0,-22 0 15,22 22-15,0-22 0,0 22 16,0-1-16,0 1 0,0-1 0,-21 1 16,21 20-16,-21-20 0,0 20 15,21 1-15,-21-21 0,21 20 0,-21-20 16,-1 20-16,1-20 0,0 21 0,21-22 15,-21 1-15,0-1 0,0 1 0,21-22 16,0 0-16,-22 1 0,22-1 16,-21-21-16,21 0 0,0-42 15,0 0 1,0 0-16,0 0 0,0-22 0,0 1 16,0 0-16,0-1 0,0-20 0,0 20 15,21-20-15,-21-1 16</inkml:trace>
  <inkml:trace contextRef="#ctx0" brushRef="#br0" timeOffset="94866">9186 13145 0,'0'-43'0,"0"86"0,0-128 15,0 43-15,21-1 0,-21 1 16,22 21-16,-22-22 0,21 22 0,-21-21 16,21 21-16,0 0 0,0-1 0,0 1 15,22 0-15,-22 21 0,21 0 16,1 0-16,-1 0 0,0 0 0,1 21 15,-22 0-15,21 1 0,-21 20 0,0-21 16,-21 21-16,0-20 0,0 20 16,0-21-16,0 21 0,-21-20 15,-21 20-15,21-21 0,-22 0 0,22 22 16,-21-22-16,0 0 0,20 0 0,-20-21 16,21 21-16,-21 0 0,20-21 15,1 22-15,0-22 0,0 0 16,42 0-1,0-22 1,0 1-16,1 0 16,20 0-16,-21 0 0,21-22 0</inkml:trace>
  <inkml:trace contextRef="#ctx0" brushRef="#br0" timeOffset="95158.83">10033 12361 0,'0'0'0,"0"-21"0,0 0 16,0 42 0,0 0-1,0 22-15,0-22 0,0 21 16,0 1-16,0-1 0,0 0 0,-21 22 16,21-22-16,-21 22 0,-1-1 0,22-21 15,-21 22-15,21-22 16,0 1-16,-21-1 0,0 0 0,21-21 15,-21 1-15,21-1 0,0 0 0,0 0 16,0 0-16,21-21 16,0 0-1,0 0-15,0 0 0,1-21 0,20 0 16,-21 0-16,0 0 0,0-22 0,1 22 16,-1 0-16,0-21 0</inkml:trace>
  <inkml:trace contextRef="#ctx0" brushRef="#br0" timeOffset="95492.64">10202 12848 0,'0'21'16,"0"1"0,0-1-16,21-21 15,1 0 1,-1 0-16,0 0 0,0 0 16,0 0-16,0-21 0,1 21 0,-1-22 15,0 1-15,0 0 0,-21 0 16,0 0-16,21 0 0,-21-1 0,0 1 15,0 0-15,0 0 0,-21 0 16,0 21-16,0 0 16,0 0-16,-1 21 0,1 0 0,0 0 15,0 0-15,21 22 0,-21-1 0,21-21 16,-21 22-16,21-1 0,0 0 16,0 1-16,0-1 0,0-21 0,0 21 15,0-20-15,21-1 0,0 0 16,0-21-16,0 21 0,0-21 0,1 0 15,-1 0-15,21 0 0,-21 0 0,0 0 16,22 0-16,-22-21 0,21 0 0,1 0 16,-1-1-16,21 1 0,1 0 15</inkml:trace>
  <inkml:trace contextRef="#ctx0" brushRef="#br0" timeOffset="99367.86">11853 12425 0,'21'0'63,"1"0"-63,-1 0 0,0-21 15,0 0-15,0 21 0,22-22 0,-22 1 16,0 0-16,0 0 0,21-21 15,-20 20-15,-1 1 0,-21-21 0,21 21 16,0 0-16,-21-22 0,0 22 0,0 0 16,0 0-16,0 0 0,0 42 31,0 0-31,0 0 0,0 21 16,0-20-16,0 20 0,0 0 0,0 1 15,0-1-15,0 21 0,0-20 16,0-1-16,0 0 0,0 22 15,0-22-15,0 1 0,0 20 0,0-21 16,0 1-16,-21-1 0,21 0 0,-21 1 16,21-1-16,0-21 0,-21 22 0,21-22 15,-22 0-15,1 0 0,0 0 16,0-21-16,0 0 0,0 0 16,-1 0-16,1 0 0,0 0 0,0-21 15,0 0-15,0 0 0,-22 0 0,22-22 16,0 22-16,0-21 0,0-1 15,-1 1-15,1 21 0,0-21 16,21 20-16,-21 1 0,21 42 16,0 1-1,0-1-15,0 0 0,0 0 16,0 21-16,21-20 0,0 20 0,0-21 16,1 0-16,-1 22 0,0-22 0,0 0 15,0 0-15,22 0 0,-22 0 0,21 1 16,0-22-16,1 0 0,-1 21 0,0-21 15,1 0-15,-1 0 0,0 0 16,1-21-16,-1 21 0,22-22 0,-22 1 16,-21 0-16,21 0 0,1 0 15,-1-22-15,-21 22 0,0-21 0,1 0 16,-1 20-16,0-20 0,-21 0 16,0 21-16,0-22 0,0 22 0,0 0 15,0 0-15,0 42 16,0 0-1,0 0-15,0 22 0,0-22 16,-21 0-16,21 0 0,-21 21 0,21-20 16,0-1-16,0 0 0,-22 0 0,22 0 15,-21 0-15,21 1 0,0-1 16,0-42 15,21-1-31,1 1 16,-22 0-16,21 0 0,0-21 0,0 20 15,-21-20-15,21 21 0,0 0 0,1-22 16,-1 43-16,0-21 0,-21 0 16,21 21-16,0 0 0,0 0 15,-21 21-15,22 0 0,-22 1 0,0-1 16,0 0-16,21 0 0,-21 0 0,21 0 16,-21 1-16,0-1 0,0 0 0,21 0 15,0-21-15,0 21 0,1-21 16,-1 0-16,0 0 0,0 0 15,0 0-15,0 0 0,22 0 0,-22 0 16,21-21-16,-21 0 0,22 21 16,-22-42-16,21 20 0,-21 1 15,22-21-15,-22 0 0,0 20 0,0-20 16,0 0-16,-21-1 0,0 1 0,22-21 16,-22 20-16,0 1 0,0-22 0,0 22 15,0 0-15,0 21 0,0-22 0,0 22 16,0 0-16,0 42 15,0 0-15,-22 22 16,22-1-16,0-21 0,0 21 0,-21 1 16,21 20-16,-21-20 0,21-1 0,0 0 15,-21 1-15,0-1 0,21 0 16,-21 1-16,21-1 0,0-21 16,-22 21-16,22-20 0,-21-1 0,21 0 15,0 0-15,0 0 0,0-42 31,21 0-15,1 0-16,-1 0 0,0-1 0,0-20 16,0 21-16,0 0 0,1 0 0,-1-1 15,0 22-15,0 0 16,0 22 0,-21-1-16,0 0 15,0 0-15,0 0 0,21 0 16,-21 1-16,22-1 0,-22 0 15,21 0-15,0 0 16,0-21-16,0 0 0,0 0 0,1 0 16,-1 0-16,0 0 0,21 0 0,-21 0 15,22 0-15,-1-21 0,-21 21 0,22-21 16,-22 0-16,21 0 0,-21-1 16,22 1-16,-22 0 0,0 0 0,-21 0 15,0-22-15,21 22 0,-21 0 0,0 0 16,0 0-16,0 0 0,0-1 0,-21 22 15,0 0 1,0 0-16,21 22 16,-22-22-16,1 21 0,0 0 0,21 0 15,0 21-15,-21-20 0,21-1 0,-21 0 16,21 0-16,0 0 0,0 0 0,0 1 16,0-1-16,0 0 0,0 0 15,21-21-15,0 0 0,0 0 16,0 21-16,1-21 0,-1 0 0,0 0 15,0 0-15,0 0 0,22-21 0,-22 21 16,0-21-16,0 0 0,0 0 0,0-1 16,22 1-16,-22 0 15,0 0-15,0-21 0,0 20 0,22 1 0,-22 0 16,0 0-16,0 21 16,0 0-16,-21 21 15,0 0 1,0 0-16,0 1 0,0-1 15,0 0-15,-21 0 0,21 0 0,0 0 16,0 1-16,0-1 0,0 0 16,0 0-16,21-21 0,1 0 15,-1 0-15,0 0 16,0 0-16,0 0 0,0 0 16,1 0-16,-1-21 0,0 0 0,0 0 15,0-1-15,0 1 0,1 0 16,-1 0-16,0 0 0,0-22 15,-21 22-15,21 21 0,-21 21 32,0 1-32,0-1 15,0 0-15,-21 0 0,21 0 0,0 0 16,0 1-16,0-1 0,0 0 16,0 0-16,21-21 15,0 0-15,1 0 0,-1 0 16,0 0-16,0 0 0,0-21 0,22 0 15,-22 21-15,0-21 0,0-1 16,21 1-16,-20 0 0,-1-21 0,0 21 16,21-43-16,-21 22 0,1-1 15,-22 1-15,0 0 0,21-1 16,-21-20-16,21 21 0,-21-1 0,0-20 16,0 20-16,0 1 0,0 21 0,0-21 15,0 20-15,0 44 16,-21-1-1,21 21-15,-21-21 0,-1 22 0,1-1 16,0 0-16,0 1 0,21-1 0,-21 0 16,21-21-16,-21 22 0,21-1 15,0 0-15,0-20 0,0 20 0,0 0 16,0-21-16,0 22 0,0-1 16,0-21-16,0 0 0,0 22 0,21-22 15,0 0-15,0 0 0,0 0 0,22-21 16,-22 0-16,21 0 0,-21 0 0,22 0 15,-1 0-15,-21 0 0,21-21 0,1 21 16,-1-21-16,-21 0 0,22 0 16,-22 0-16,21-22 0,-21 22 0,0-21 15,1 21-15,-1-22 0,0 22 16,0-21-16,-21 21 0,0-1 0,0 1 16,0 0-16,-21 21 15,0 0-15,0 0 16,-1 0-16,1 21 0,0 0 0,0 1 15,0-1-15,0 0 0,-1 21 0,1-21 16,0 1-16,0 20 0,21-21 16,0 0-16,-21 0 0,21 1 0,0-1 0,0 0 15,0 0-15,21-21 16,0 0-16,0 0 16,0-21-16,1 21 0,-1-21 15,0 0-15,0-1 0,0 1 0,0-21 16,1 21-16,-1 0 0,0-22 15,-21 22-15,21 0 0,-21-21 16,21 20-16,-21 1 0,0 42 31,0 1-31,0-1 0,-21 0 16,0 0-16,21 0 0,0 0 0,0 1 16,0-1-16,0 0 0,0 0 15,0 0-15,0 0 0,0 1 16,21-1-16,0-21 0,0 21 15,22-21-15,-22 0 0,21 0 0,1 0 16,-1 0-16,0 0 0,1 0 0,-22 0 16,21 0-16,-21-21 0,22 0 15,-22-1-15,0 1 0,0 0 16,0-21-16,0 21 0,1-1 0,-22-20 16,0 63 15,0 0-31,-22 1 15,22-1-15,-21 0 0,21 0 0,-21 0 16,0 0-16,21 1 0,0-1 0,0 0 16,-21-21-16,21 21 0,0 0 0,-21-21 15,21 21-15,0-42 47,21 0-47,0 21 0,-21-21 0,21 0 0,0 0 16,0-22-16,1 22 0,-1 0 15,0 0-15,0 0 0,0-22 16,0 43-16,1 0 0,-1 0 16,-21 21-1,0 1-15,0-1 0,0 0 16,0 0-16,0 0 0,0 0 0,0 1 16,0-1-16,21-21 15,-21 21-15,21-21 0,0 0 16,0 0-16,1 0 15,-1 0-15,0 0 0,0 0 16,0-21-16,0 0 0,-21-1 16,22 1-16,-1 0 0,0 0 15,0-21-15,0 20 0,22-41 16,-43 42-16,21 0 0,21-1 16,-21 1-16,-21 42 31,0 1 0,0-44 16,0 1-31,0 0-1,-21 21 16,0 21-31,0-21 16,21 21-16,-21 1 0,-1-1 16,22 0-16,-21 0 0,0 0 0,21 0 15,-21 1-15,21-1 0,0 21 16,0-21-16,0 0 0,0 1 0,0-1 16,0 0-16,21 0 15,0-21-15,0 0 0,1 0 16,-1 0-16,0 21 0,21-21 0,1 0 15,-1 0-15,0 0 0,1 0 0,-1 0 16,0-21-16,1 0 0,-1 0 0,0 0 16,1-1-16,20-41 0,-42 42 15,22 0-15,-22-22 16,-21 22-16,21-21 0,-21 21 0,21-1 0,-21 1 16,0 0-16,-21 21 15,0 0-15,0 0 0,-22 21 0,22 0 16,0-21-16,0 43 0,0-22 15,-1 0-15,1 0 0,21 0 16,0 22-16,0-22 0,0 0 0,0 0 16,0 0-16,0 1 0,0-1 0,21-21 15,-21 21-15,22 0 0,-1-21 0,0 0 16,0 0-16,21 0 0,-20 0 16,-1 0-16,21 0 0,-21 0 0,22-21 15,-22 21-15,0-21 0,21 21 0,-21-21 16,1-1-16,-1 22 0,0-21 0,-21 0 15,0 0-15,21 0 0,-21 0 16,0-1-16,0-20 0,0 21 16,0 0-16,-21 0 0,0-1 0,0 1 15</inkml:trace>
  <inkml:trace contextRef="#ctx0" brushRef="#br0" timeOffset="99580.74">17060 12171 0,'0'0'0,"-21"0"0,0 0 16,21-21-16,-21 21 0,0 0 78,-1 0-78,1 0 15,0 0-15,-21 0 0</inkml:trace>
  <inkml:trace contextRef="#ctx0" brushRef="#br0" timeOffset="99812.61">15642 12277 0,'-63'21'0,"126"-42"0,-169 42 0,64-21 16,21 0-16,0 0 0,42 0 15,0 0-15,21 0 16,1 0-16,-1 0 0,0 0 16,1 0-16,-1-21 0,0 21 15,1 0-15,-1-21 0,0-1 0,1 22 16,-22-21-16,0 21 0,0-21 0,0 21 16,-21-21-16,0 0 0,0 0 15,-21-1 1,0 22-16,0-21 0</inkml:trace>
  <inkml:trace contextRef="#ctx0" brushRef="#br0" timeOffset="99972.2">15049 12044 0,'0'0'0,"-21"0"0,21-21 16,-21 21-16,21-21 15,-21 21 16</inkml:trace>
  <inkml:trace contextRef="#ctx0" brushRef="#br0" timeOffset="110499.83">18881 12467 0,'0'0'0,"0"-21"0,0 0 16,0 0-16,21 21 0,-21-21 0,0-1 16,21 22-16,0-21 0,-21 0 15,21 21-15,0-21 0,-21 0 0,22 21 16,-22-21-16,21 21 0,-21 21 31,0 0-31,0 0 0,0 0 16,0 0-16,0 1 0,0 20 0,0-21 15,-21 21-15,21-20 0,0 20 16,0 0-16,0-21 0,-22 22 0,22-1 16,0-21-16,0 22 0,-21-22 0,21 21 15,0-21-15,0 0 0,0 1 0,0-1 16,0 0 0,21-21-16,1 0 0,-1 0 0,21-21 15,0 0-15,1-1 0,20 1 0,22-21 16,0 0-16,-1-1 0,22 1 0,0 0 15,0-1-15,0 1 0,-1 0 0,-20-1 16,21 1-16,-21 0 0,-1 20 16,-20-20-16,-1 21 0,-20 0 15,-1 21-15,-21 0 0,0-21 0,0 21 16,1 0-16,-22 21 16,0 0 15,0 0 16,-22 0-32</inkml:trace>
  <inkml:trace contextRef="#ctx0" brushRef="#br0" timeOffset="116968.71">10710 14097 0,'0'0'0,"0"-21"0,-21 0 16,21 0-16,-21 21 16,0-22-16,21 1 0,-21 0 15,-1 21-15,1 0 0,0 0 16,0 0-16,0 0 0,0 0 0,-1 0 15,1 21-15,0 0 0,0 1 16,0-1-16,0 0 0,21 21 0,-22 1 16,1-1-16,21 0 0,-21 1 0,21 20 15,0-21-15,0 22 16,0-22-16,0 1 0,0-1 0,0 0 16,0-21-16,0 22 0,21-22 0,0 0 15,1-21-15,-1 0 0,0 0 0,21 0 16,-21 0-16,1 0 0,-1 0 15,21 0-15,-21-21 0,22 0 0,-1 0 16,-21-1-16,21 1 0,-20 0 0,20 0 16,-21-21-16,21 20 0,-20 1 15,-1-21-15,0 21 0,0 0 0,0-22 16,-21 22-16,0 0 0,0 42 31,0 0-31,0 0 0,-21 22 16,0-22-16,21 21 0,-21 1 15,0-1-15,21-21 0,0 21 16,0-20-16,0 20 0,0-21 0,0 0 16,0 0-16,0 1 0,0-1 0,0 0 15,21-21-15,0 0 0,21 0 0,-21 0 16,22 0-16,-22 0 0,21-21 16,1 21-16,-22-21 0,21-1 0,0 1 15,-20 0-15,20-21 0,-21 21 0,-21-1 16,21-20-16,-21 21 15,0-21-15,0-1 0,0 22 0,-21-21 0,0 21 16,0-22-16,0 22 0,-22 0 16,1 21-16,0 0 0,-1 0 0,1 0 15,0 0-15,-1 0 0,22 0 16,-21 21-16,21 0 0,-1 22 0,1-22 16,21 0-16,0 0 0,0 0 0,0 0 15,21 1-15,1-22 16,20 0-16,-21 0 0,21 0 0,-20 0 15,20 0-15,0 0 0,1-22 0,-1 1 16,0 0-16,1 0 0,-1 0 16,0 0-16,-21-1 0,22 1 15,-1 21-15,-21-21 0,0 0 0,22 21 16,-22 0-16,0 0 0,0 21 16,-21 0-16,21 0 0,-21 1 0,22-1 15,-22 21-15,0-21 0,0 22 0,0-22 16,0 21-16,0-21 0,0 0 15,0 1-15,0 20 0,-22-21 0,22 0 16,-21-21-16,21 21 0,-21 1 0,21-1 16,0-42 15,0-1-31,0 1 16,0 0-16,0 0 0,0 0 15,0 0-15,21-22 0,0 1 16,1 21-16,-22-22 0,21 22 0,0-21 15,0 21-15,21-22 0,-20 22 0,-1 21 16,0 0-16,0 0 0,0 0 16,0 0-16,-21 21 0,22 22 15,-22-22-15,21 0 0,-21 21 0,0-20 16,0 20-16,0-21 0,0 21 0,0-20 16,0-1-16,0 0 0,0 0 15,0 0-15,0 0 0,0 1 0,0-1 16,21-21-16,0 0 0,0 0 15,0 0-15,1 0 0,20 0 16,-21 0-16,21-21 0,1 21 16,-22-22-16,21 1 0,1 0 0,-1 0 15,0-21-15,-21 20 0,22-20 0,-22 0 16,21 21-16,-21-22 0,-21 1 16,0 21-16,0 0 0,0-1 0,0 1 15,-21 21 1,0 21-16,0 1 15,0-1-15,0 0 0,21 0 16,-22 21-16,22-20 0,-21-1 0,21 0 16,0 0-16,0 0 0,0 0 0,0 1 0,21-1 15,1 0-15,-1 0 16,-21 0-16,21-21 0,-21 21 16,-21-21 15,0 0-16,-1 0-15,1 0 0,0-21 16,0 21-16,0 0 0,0 0 0,-1 0 16,22 21 15,0 1-31,0-1 16,22 0-16,-1-21 0,0 21 15,0-21-15,0 0 16,0 21-16,1-21 0,-1 0 15,0 0-15,0 0 0,0 0 0,22 0 16,-22 0-16,0 0 0,21-21 0,-21 0 16,1 21-16,20-21 0,-21 0 15,0-1-15,0 1 0,1-21 0,-1 21 16,0-22-16,0 1 0,0 0 0,0-1 16,1-20-16,-22 21 0,21-22 15,-21 22-15,21-1 0,-21 1 16,0 0-16,0-1 0,0 1 0,0 0 0,0 21 15,0-1-15,0 1 0,0 42 32,-21 1-32,0 20 15,21 0-15,-22 1 0,22-1 0,-21 0 16,0 1-16,21 20 0,0-21 16,0 22-16,-21-22 0,21 1 0,0-1 15,-21 0-15,21-21 0,0 22 0,0-22 16,0 0-16,0 0 0,0 0 0,0 1 15,21-22-15,0 21 0,0-21 16,0 0-16,1 0 16,-1 0-16,21 0 0,-21 0 0,0-21 0,1 21 15,-1-22-15,0 1 0,21 0 16,-21 0-16,1 0 0,-22 0 16,21-1-16,0 1 0,-21 0 0,21 0 15,-21 0-15,0 42 31,0 0-31,0 0 16,-21 0-16,21 1 0,-21-1 0,0 0 16,21 0-16,0 0 0,0 0 15,0 1-15,0-1 16,21-21 0,0 0-16,0 0 15,0 0-15,0-21 16,1-1-16,-1 1 15,0 0-15,0 0 0,0 0 0,0 0 16,1-1-16,-1 1 0,0 0 0,0 0 16,0 21-1,-21 21 1,0 0-16,0 0 0,0 1 16,0-1-16,0 0 0,-21 0 0,21 0 15,0 0-15,0 1 16,0-1-16,21-21 15,0 0-15,1 0 16,-1 0-16,0 0 16,0-21-16,0 21 15,0-22-15,-21 1 0,22 0 0,-1 21 16,0-21-16,0 0 0,-21-22 0,21 22 16,0 0-16,1 0 0,-22 0 15,0 0-15,21 21 16,-21 21-1,0 0-15,0 0 16,0 0-16,21-21 47,-21-21-31,0 0-16,21 21 15,-21-21-15,0 0 0,0-1 16,0 1-16,0 0 0,0 0 15,-21 21 1,0 21 0,21 0-16,-21-21 0,21 21 0,-22 1 15,1 20-15,0-21 0,21 0 0,0 0 16,-21 1-16,21-1 0,-21 0 16,21 0-16,0 0 0,0 0 15,0 1-15,21-22 0,0 0 16,0 0-16,0 0 15,1 0-15,20 0 0,-21 0 16,0 0-16,22 0 0,-22 0 0,0 0 16,0-22-16,21 1 0,-20 21 0,-1-21 15,0-21-15,0 21 0,0-22 16,0 22-16,1-21 0,-1-22 0,0 22 16,-21 0-16,0-22 0,0 22 0,21-1 15,-21-20-15,0 21 0,0-1 0,0 1 16,0 21-16,0 0 0,0-1 15,0 1-15,0 42 16,-21 1 0,21 20-16,0-21 15,-21 21-15,0 1 0,21-1 0,-22 0 16,1 1-16,21-1 0,0 0 0,0 1 16,-21-1-16,21 0 0,0 1 0,0-1 15,0-21-15,0 22 0,0-22 16,0 0-16,0 0 0,0 0 0,21 0 15,-21 1-15,21-22 0,1 0 0,-1 21 16,0-21-16,0 0 0,21 0 0,-20 0 16,-1-21-16,0 21 0,0-22 15,21 1-15,-20 0 0,-1 0 16,0 0-16,0 0 0,-21-1 0,21 1 16,-21 0-16,21 0 0,-21 0 15,-21 42 16,0 0-31,0 0 16,21 0-16,0 1 0,0-1 16,0 0-16,0 0 0,0 0 15,0 0-15,0 1 0,21-22 16,0 0-16,0 0 0,1 0 16,-1 0-16,0 0 15,0 0-15,21 0 0,-20 0 0,-1 0 16,0-22-16,0 1 0,0 21 0,0-21 15,1 0-15,-1 0 0,-21-22 0,0 22 16,0-21-16,0 21 0,0-22 16,0 1-16,0 21 0,0-21 0,0 20 15,-21 22-15,-22-21 0,22 21 0,0 0 16,0 0-16,0 21 0,-1 1 16,-20-1-16,21 0 0,0 0 15,0 0-15,-1 0 0,1 1 0,-21 41 16,42-42-16,0 0 0,0 1 15,0-1-15,0 0 16,0 0-16,21-21 16,0 0-16,0 0 0,22 0 0,-22 0 15,0 0-15,21 0 0,-20 0 0,-1-21 16,21 0-16,-21 21 0,0-21 16,1-1-16,20 22 0,-21-21 0,0 21 15,0 0-15,1-21 0,-1 21 0,0 0 16,0 0-16,-21 21 15,0 0 1,0 1-16,0-1 16,0 0-16,-21-21 15,21 21-15,-21-21 16,21 21-16,0-42 47,0 0-32,0 0-15,0 0 16,0-1-16,-21 22 0</inkml:trace>
  <inkml:trace contextRef="#ctx0" brushRef="#br0" timeOffset="117256.4">14287 14309 0,'-21'0'0,"42"0"0,-63 0 16,42-21-16,21 21 16,22 0-1,-22-22-15,21 22 0,-21 0 0,22 0 16,-1-21-16,0 21 0,1-21 0,-1 21 16,0 0-16,1 0 0,-22-21 0,21 21 15,-21 0-15,0 0 0,1 0 16,-1 0-16,-21-21 15,-21 21 1,-1 0-16,1 0 16,-21 0-16,21 0 15,-22-21-15,1 21 0,0 0 0,-1 0 16</inkml:trace>
  <inkml:trace contextRef="#ctx0" brushRef="#br0" timeOffset="117572.22">12488 14203 0,'0'0'0,"-42"21"0,21-21 0,0 0 0,42 0 16,0 0-1,21 0-15,1 0 0,-1-21 0,21 21 16,-20-21-16,20 21 0,22 0 15,-22-21-15,1 21 0,21-22 0,-22 22 16,1 0-16,-1 0 0,-21-21 0,22 21 16,-43 0-16,21 0 0,-20 0 15,-1 0-15,0 0 16,-42 0 15</inkml:trace>
  <inkml:trace contextRef="#ctx0" brushRef="#br0" timeOffset="118613.74">18373 14309 0,'0'0'15,"-22"0"1,1 21-16,0 21 0,0-21 0,0 22 16,0-1-16,-1 22 0,1-22 15,-21 21-15,21-20 0,0 20 0,-22-20 16,22 20-16,0-21 0,0 1 0,-22-1 16,22 0-16,21 1 0,-21-1 15,21-21-15,-21 22 0,21-22 0,0 0 16,-21 0-16,21-42 15,21 0 1,0 21-16,0-43 0,-21 22 16,21 0-16,1-21 0,-1 21 0,0-22 15,0 22-15,0-21 0,0-1 16,1 1-16,-1 0 0,0-1 16,0-20-16,0 21 0,0-22 0,22 22 15,-22-22-15,0 22 0,0 0 0,0-1 16,1 1-16,-1 21 0,0 0 0,0 21 15,0 21 1,-21 0-16,21 21 0,1 22 0,-22-22 16,21 22-16,-21-1 0,21 1 0,-21-1 15,0 1-15,0-22 0,21 21 16,-21-20-16,0 20 0,0-20 0,0-1 16,0-21-16,0 21 0,0-20 0,0 20 15,0-21-15,0 0 16,0 0-16,0-42 31,-21 0-31,0 0 16,0 0-16,-1 0 0</inkml:trace>
  <inkml:trace contextRef="#ctx0" brushRef="#br0" timeOffset="118788.64">18034 14944 0,'21'0'31,"0"0"-31,0 0 0,1 0 16,20 0-16,0 0 0,-21 0 15,43 0-15,-22 0 0,1 0 0,20 0 16,-21 0-16,22-21 0,-22 21 0,22-22 16,-1 22-16,-20-21 0,20 21 15</inkml:trace>
  <inkml:trace contextRef="#ctx0" brushRef="#br0" timeOffset="119329.44">19960 15028 0,'21'0'16,"-42"0"-16,63 0 0,-20 0 15,-1-21-15,0 0 16,0 0-1,-21 0-15,0 0 0,0-1 0,0 1 16,0 0-16,0 0 0,0 0 0,0 0 16,0-1-16,-21 1 0,21 0 15,-21 21-15,0 0 0,-1 0 0,1 0 16,-21 0-16,21 21 0,0 0 0,-22 1 16,22-1-16,0 21 0,0 0 15,0-20-15,-1 20 0,22 0 16,0 1-16,0-1 0,0 0 0,0-21 15,0 22-15,0-22 0,0 0 0,0 0 16,22 0-16,-1-21 0,0 0 16,0 0-16,0 0 0,0 0 0,1 0 15,-1-21-15,0 0 0,0 0 0,-21 0 16,21-22-16,0 22 0,1-21 16,-1 21-16,-21-22 0,21 22 0,-21-21 15,21 21-15,-21 0 0,0-1 0,0 1 16,0 0-16,21 21 0,-21 21 15,0 0 1,0 1-16,0-1 0,0 0 16,21 0-16,-21 21 0,0-20 0,0 20 15,22-21-15,-1 21 0,-21-20 16,21-1-16,0 21 0,0-21 0,0 0 16,1-21-16,20 22 0,-21-1 0,21-21 15,-20 0-15,-1 0 0,21 0 16,-21 0-16,0 0 0,1-21 0,-1-1 15,0 1-15,0 0 0</inkml:trace>
  <inkml:trace contextRef="#ctx0" brushRef="#br0" timeOffset="119544.31">20870 14965 0,'0'0'0,"0"21"15,21-21 1,1 21 0,-1-21-16,0 0 15,0 0-15,0 0 16,-42 0 15</inkml:trace>
  <inkml:trace contextRef="#ctx0" brushRef="#br0" timeOffset="119696.23">20807 15134 0,'-21'0'16,"42"0"-16,-42 21 0,21 1 15,0-1 1,21-21-16,0 0 16,0 0-16,0 0 0,0 0 15,1 0-15,-22-21 0,21 21 16,-21-22-16,21 1 0,0 21 15</inkml:trace>
  <inkml:trace contextRef="#ctx0" brushRef="#br0" timeOffset="120960.36">21696 14965 0,'0'0'0,"-106"0"16,85 0 0,21-21-16,0 0 15,0-1-15,0 1 0,21 21 16,0-21-16,-21 0 0,21 0 15,-21 0-15,21-1 0,1 22 16,-22 22 15,0-1-31,0 0 0,0 21 0,0-21 16,0 1-16,0 20 0,0-21 0,-22 0 16,1 22-16,21-22 0,-21 21 15,21-21-15,-21 0 0,21 1 16,-21-1-16,0 0 0,21-42 31,0 0-15,0-1-16,0 1 0,0 0 0,0 0 15,21 0-15,0 0 0,0-22 0,0 22 16,-21 0-16,21 0 0,1-22 16,-22 22-16,21 0 0,0 21 15,0 0-15,-21 21 16,21 0-16,-21 1 15,21-1-15,-21 0 16,0 0-16,0 21 0,22-20 0,-1-1 16,0 0-16,0 0 0,0-21 0,0 21 15,1 0-15,-1-21 0,0 0 16,21 22-16,-21-22 0,22 0 0,-1 0 16,0 0-16,1-22 0,20 22 0,-20-21 15,-1 0-15,21 0 0,-20 0 16,-1 0-16,-21-1 0,22 1 0,-22 0 15,0-21-15,0 21 0,-21-1 0,0 1 16,0-21-16,0 21 16,-21 0-16,0 21 0,0 0 0,-85 42 31,85-42-31,-1 21 0,1 21 0,0-20 16,0-1-16,0 0 0,0 21 15,21-21-15,0 1 0,0 20 0,0-21 16,0 0-16,0 0 0,0 1 0,21-1 15,0-21-15,0 21 0,0-21 16,0 0-16,22 0 0,-1 0 0,0 0 16,1-21-16,-1 21 0,0-21 0,1-1 15,-1 1-15,0 0 0,-20 0 16,20 0-16,-21-22 0,21 22 16,-20 0-16,-1 0 0,0 0 0,0 0 0,-21-1 15,21 22-15,-21 22 31,0-1-31,0 0 0,0 0 16,-21 0-16,21 0 0,0 1 16,0-1-16,0 0 0,0 0 15,0 0-15,0 0 0,21-21 16,0 0-16,1 0 16,-1 0-16,0-21 0,0 21 15,0-21-15,0 0 0,1 0 16,-1 0-16,0 21 0,-21-22 0,21 1 15,0 0-15,0 21 16,-21 21 15,0 0-31,0 1 0,0-1 0,0 0 16,0 0-16,0 0 0,0 0 16,0 1-16,0-1 0,0 0 15,22-21-15,-1 0 0,0 0 16,0 0-16,0 0 0,22 0 0,-22 0 15,0 0-15,0-21 0,0 0 16,0-1-16,1 1 0,-1 0 0,-21 0 16,0-21-16,0 20 0,0 1 15,0-21-15,0 21 0,0 0 0,0-22 0,0 22 16,0 0-16,0 0 16,-21 21-16,-1 0 15,22 21 16,22-21-31,20 0 16</inkml:trace>
  <inkml:trace contextRef="#ctx0" brushRef="#br0" timeOffset="121472.38">24680 14520 0,'0'-21'0,"0"42"0,-21-42 15,0 21-15,0 0 0,0 21 16,-1 1-16,1-1 0,0 21 0,0-21 16,0 22-16,0-1 0,-1-21 15,1 21-15,-21 1 0,21-1 0,0 0 16,-1-20-16,1 20 0,-21 0 0,21 1 16,0-22-16,-1 21 0,1-21 15,0 22-15,0-22 0,21 0 0,0 0 16,0 0-16,0-42 31,21 0-31,0 21 0,0-42 16,1 20-16,-1 1 0,0-21 0,0 21 15,0-22-15,0 1 0,1 0 0,-1-1 16,0 1-16,0-21 0,0 20 16,0 1-16,1-22 0,-1 43 0,0-21 15,0 21-15,0 0 0,0 21 16,-21 21-1,0 0-15,0 21 0,0-21 0,0 22 16,0-22-16,0 21 0,0 1 0,0-22 16,0 21-16,0-21 0,0 22 0,0-1 15,0-21-15,0 0 0,-21 22 16,21-22-16,0 0 0,0 21 16,0-21-16,0 1 0,0-1 15,-21-21 16,21-21-31,-21-1 0,21 1 16,-21 0-16,0 0 0</inkml:trace>
  <inkml:trace contextRef="#ctx0" brushRef="#br0" timeOffset="121648.28">24278 14901 0,'0'0'0,"-21"0"0,0 0 15,42 0 16,0 0-31,0 0 0,22 0 16,-22 0-16,21 0 0,-21 0 0,22 0 16,-1 0-16,0 0 0,1 0 0,20-21 15,-21 21-15,1 0 0,-1-21 16,0 21-16,1-21 0,-1 0 0,0 21 16</inkml:trace>
  <inkml:trace contextRef="#ctx0" brushRef="#br0" timeOffset="121929.12">25442 14542 0,'0'0'0,"-42"0"15,21 0-15,0 0 0,-1 0 16,22 21-16,-21 0 0,0 0 0,21 0 16,-21 0-16,21 1 0,-21-1 15,0 21-15,21-21 0,0 22 0,0-22 16,-22 0-16,22 21 0,-21-21 0,21 1 15,-21-1-15,21 21 0,0-21 16,0 0-16,0 1 0,0-1 16,0 0-16,0 0 0,21 0 15,0-21 1,1 0-16,-1 0 0,0 0 0,0 0 16,0-21-16,0 21 0,22-21 15,-22 0-15,0 0 0,21-1 0,-20 1 16</inkml:trace>
  <inkml:trace contextRef="#ctx0" brushRef="#br0" timeOffset="122228.95">25844 14563 0,'0'0'0,"0"-21"0,0-22 16,22 43-16,-1 0 0,0 0 16,0 0-16,0 0 0,22 0 15,-22 0-15,21 21 0,0 1 0,-20-1 16,20 21-16,-21-21 0,0 22 15,0-22-15,-21 21 0,0 0 0,0 1 16,0-22-16,0 21 0,-21-21 0,0 22 16,0-22-16,-21 21 0,20-21 15,-20 22-15,0-22 0,-1 0 0,1 0 16,21 0-16,-21 1 0,20-1 0,-20 0 16,21-21-16,0 21 0,42-21 46,-21-21-46,42 21 0,-21-21 16,1 0-16,20-1 0,-21 1 16,21 0-16</inkml:trace>
  <inkml:trace contextRef="#ctx0" brushRef="#br0" timeOffset="122447.82">26564 14880 0,'0'0'0,"0"-21"0,0 0 15,21 21 32,-21 21 0,0 0-31,0 0-16,-21-21 0,21 22 15</inkml:trace>
  <inkml:trace contextRef="#ctx0" brushRef="#br0" timeOffset="122696.68">26543 15219 0,'-21'21'0,"42"-42"0,-42 63 0,0-42 15,21 21-15,0 1 0,0-1 16,0 0-16,-22-21 15,22 21-15,0 0 0,-21 0 0,0 1 16,21-1-16,-21-21 0,0 21 16,0 0-16,-1-21 0,22 21 15,-21 0-15,-21-21 0,21 22 0,0-1 16,-1-21-16,-20 21 0,0-21 0,21 0 16,-22 21-16,1-21 0,21 0 0,-22 21 15,22-21-15,-21 0 0,21 0 16,0 0-16,-1 0 0</inkml:trace>
  <inkml:trace contextRef="#ctx0" brushRef="#br0" timeOffset="123091.66">24786 15536 0,'0'0'0,"-63"0"15,41 0-15,44 0 32,20 0-32,0 0 15,1 0-15,-1 0 0,21 0 16,1 0-16,21 0 0,-22 0 0,22 0 15,-1 0-15,-20 0 0,21 0 0,-1 0 16,1 0-16,-22-21 0,1 21 0,-1 0 16,1 0-16,-22 0 0,22-21 15,-22 21-15,0 0 0,-20 0 0,-1 0 16,0 0-16,0 0 0,0 0 16,-21-21-16,0 0 46,0 0-46,0-1 16,-21 1-16,0 0 0</inkml:trace>
  <inkml:trace contextRef="#ctx0" brushRef="#br0" timeOffset="123856.53">24193 11832 0,'0'0'0,"0"-63"16,22 42-16,-22-22 0,21 43 0,-21-21 15,0 0-15,0 42 16,0 0-16,-21 0 16,-1 1-16,22 20 0,-21 0 15,0 1-15,0-1 0,21 0 16,-21 1-16,0-1 0,-1-21 0,1 21 15,0-20-15,0 20 0,21-21 0,0 0 16,-21-21-16,21 21 0,0 1 16,0-44-1,0 1-15,21 0 0,0 0 16,0 0-16,0 0 0,1-22 0,-1 1 16,0 0-16,0-1 0,0 1 15,0 0-15,1-22 0,-1 22 0,0-22 16,0 22-16,0-22 0,22 22 15,-22 0-15,0-1 0,0 22 0,0-21 0,0 42 16,1 0-16,-1 0 0,0 0 16,0 21-16,0 21 0,0-20 15,-21 20-15,0 0 0,22 1 0,-22 20 16,0-21-16,0 1 0,0 20 0,0-20 16,0-1-16,0 0 0,0 1 0,0-1 15,0-21-15,0 0 0,0 0 16,0 1-16,0-1 0,0 0 0,-22-21 15,1 0 1,0 0-16,0-21 0,0 0 16</inkml:trace>
  <inkml:trace contextRef="#ctx0" brushRef="#br0" timeOffset="124024.44">24193 11938 0,'0'0'16,"0"-21"-1,22 21-15,-1 0 16,0 0-16,0 0 0,0 0 0,0-21 16,1 21-16,-1 0 0,21 0 0,-21 0 15,22 0-15,-22-21 0,21 21 0,-21-22 16,22 22-16,-22-21 0,21 21 16</inkml:trace>
  <inkml:trace contextRef="#ctx0" brushRef="#br0" timeOffset="124264.6">25209 11515 0,'0'0'16,"22"-21"-16,-22 42 31,-22 21-31,22-21 0,-21 0 16,0 22-16,-21-22 0,21 21 0,-1-21 15,1 22-15,0-1 0,0-21 0,0 22 16,0-1-16,-1-21 0,22 21 15,0-20-15,0-1 0,0 0 0,0 0 16,0 0-16,22 0 0,-1-21 16,0 0-16,21 0 0,-21 0 0,22 0 15,-22 0-15,0 0 0,21 0 0,-20-21 16,20 0-16</inkml:trace>
  <inkml:trace contextRef="#ctx0" brushRef="#br0" timeOffset="124504.47">25717 11599 0,'0'0'16,"22"-21"-16,-22 0 0,21 21 0,0 0 16,0 0-16,0 21 15,0 0-15,1-21 0,-1 22 0,0-1 16,-21 21-16,21-21 0,0 0 16,-21 22-16,0-22 0,0 21 0,0-21 15,0 22-15,0-1 0,0-21 16,-21 22-16,0-22 0,0 21 0,0-21 15,-1 0-15,-20 1 0,21-1 0,0 0 16,-22 0-16,22 0 0,0-21 16,0 0-16,42-21 15</inkml:trace>
  <inkml:trace contextRef="#ctx0" brushRef="#br0" timeOffset="124996.19">26585 11705 0,'21'0'0,"-42"0"0,21 0 31,-21 0-31,0 0 16,-21 0-16,20 0 0,-20 21 0,0-21 16,21 22-16,-22-22 0,22 21 0,0-21 15,0 0-15,21 21 0,0 0 16,21 0-1,0-21-15,0 0 0,0 0 0,1 21 16,-1-21-16,0 22 0,0-1 0,0-21 16,-21 21-16,21 0 15,-21 0-15,0 0 0,0 1 0,0-1 16,-21 0-16,0 21 0,0-21 0,0 1 16,-22-1-16,22 0 0,-21 0 0,21-21 15,-22 21-15,22 0 0,-21-21 16,21 0-16,0 22 0,42-22 31,0 0-31,0 0 0,0 0 16,0 0-16,1 0 0,-1 0 15,0 0-15,-21 21 0,0 0 16,0 0-16,0 0 16,0 0-16,0 1 0,0-1 0,-21 0 15,0 0-15,-1-21 0,1 21 16,0 0-16,0 1 0,0-1 0,21 0 15,-21-21-15,21 21 0,-22-21 0,22 21 16,22-21 15,-1 0-31</inkml:trace>
  <inkml:trace contextRef="#ctx0" brushRef="#br0" timeOffset="125284.03">25739 12721 0,'0'0'0,"-43"0"0,22 0 0,0 0 0,0 0 16,21 21-16,21-21 15,0 0-15,21 0 0,1 0 16,20 22-16,1-22 0,-1 0 0,22 0 16,-22 0-16,22 0 0,-21 0 0,-1 0 15,22 0-15,-22 0 0,-20 0 16,20 0-16,-21 0 0,1 0 0,-1 0 15,-21 21-15,0-21 0,1 0 16,-44 21 0,1-21-1,0 0-15,-21 0 0,21 0 0,-22 21 16,1-21-16,0 0 0,-1 0 0,1 21 16,-22-21-16,1 0 0,-1 21 0</inkml:trace>
  <inkml:trace contextRef="#ctx0" brushRef="#br0" timeOffset="125511.9">25527 13039 0,'0'0'0,"21"0"15,0 0-15,0 0 0,22 0 0,-1 0 16,0 0-16,22 0 0,-1 0 0,1 0 16,21 0-16,-22 0 0,22 0 15,-22 0-15,22 0 0,-22 0 0,1 0 16,-22 0-16,1 0 0,-1 0 0,0 0 15,1 0-15,-22 0 0,-21-21 16,21 21-16,-42 0 16,0 0-1,-1 0-15,-20 0 0,21 21 0,-21-21 16</inkml:trace>
  <inkml:trace contextRef="#ctx0" brushRef="#br0" timeOffset="125767.76">25802 13272 0,'42'0'15,"-20"0"-15,20 0 0,0 0 16,22 0-16,-22 0 0,22 0 16,-1 0-16,1 0 0,-22 0 0,21-22 15,-20 22-15,-1 0 0,0 0 0,1 0 16,-1 0-16,-21 0 0,0 0 0,1 0 15,-1 0-15,0 0 0,-42 22 47,0-22-47,-1 0 0,1 21 0,-21-21 16,21 21-16,0-21 0,-22 21 0</inkml:trace>
  <inkml:trace contextRef="#ctx0" brushRef="#br0" timeOffset="126207.93">26183 13526 0,'0'0'0,"-21"0"0,21 21 15,21-21 17,0 0-32,0 0 0,1 0 15,-1 0-15,0 0 0,0 0 16,0 0-16,0 0 0,1 0 0,-44 21 31,1-21-31,0 0 0,-21 21 16,21-21-16,-22 21 0,22 0 15,-21-21-15,-1 22 0,22-1 0,0-21 16,0 21-16,0 0 0,0 0 0,21 0 16,0 1-16,0-1 0,0 0 15,0 0-15,0 0 0,21 0 16,0 1-16,0-1 15,0 0-15,-21 0 0,21 0 16,-21 0-16,0 1 16,-21-22-1,0 0-15,0 0 0,0 21 0,0-21 16,-1 0-16,-20 0 0,21 0 16,0 0-16,0 0 0,-1 0 0,1 21 15,0-21-15,0 0 0,0 0 0,0 0 16,-1 0-1,1 0 1</inkml:trace>
  <inkml:trace contextRef="#ctx0" brushRef="#br0" timeOffset="127652.44">18627 15642 0,'0'0'15,"-22"0"-15,1 0 0,0 0 16,0-21-16,0 21 16,0 0-16,-1 0 15,1 0 1,42 21 15,22-21-15,-22 0-16,0 0 0,21 21 0,1-21 15,-1 0-15,22 0 0,-22 0 0,21 0 16,22 0-16,0 22 0,-1-22 0,22 0 16,0 0-16,0 0 0,0 0 15,21 21-15,-21-21 0,21 0 0,-22 0 16,44 0-16,-22 0 0,0 0 16,21 0-16,-21 0 0,21 0 0,0 0 15,-21 0-15,21 21 0,22-21 16,-22 0-16,0 0 0,0 0 0,0 21 15,-21-21-15,21 0 0,1 0 0,-22 0 16,0 0-16,0 0 0,-22 0 0,1 0 16,0 0-16,0 0 0,-21 0 15,20 0-15,-20-21 0,0 21 0,-1 0 16,-20-21-16,-1 0 0,1 21 0,-1 0 16,-20-22-16,-1 22 0,-21 0 0,22 0 15,-22 0-15,-21-21 0,21 21 16,-42 0 46,0 0-62,21-21 0,-22 21 0,22-21 16,-21 0-16,21 0 0,0-1 16</inkml:trace>
  <inkml:trace contextRef="#ctx0" brushRef="#br0" timeOffset="128127.17">23093 13843 0,'0'0'0,"0"-21"16,21 42 15,0 0-31,0 0 0,0 1 15,1 20-15,20 0 0,-21-21 0,21 22 16,1-1-16,-1 0 0,0 22 16,1-22-16,-1 1 0,22-1 0,-22 0 15,0 1-15,1-1 0,-1 0 16,0-21-16,1 22 0,-22-22 0,21 0 0,-21 21 16,0-42-16,1 22 0,-1-1 15,0-21-15,-21 21 16,0-42 15,0 0-31,0-1 0,-21 22 16,0-21-16,-1 0 0,22-21 0,-21 21 15,21-1-15,-21-20 0</inkml:trace>
  <inkml:trace contextRef="#ctx0" brushRef="#br0" timeOffset="128416">24024 13991 0,'0'0'0,"21"-42"0,-21 21 15,0 0-15,0-1 16,0 1-16,-21 21 16,0 0-16,0 0 15,-22 0-15,1 21 0,0 1 0,-1-1 16,-20 21-16,21-21 0,-22 0 0,-21 22 16,22-1-16,-1-21 0,-20 22 15,-1-1-15,0 0 0,22 22 0,-22-22 16,1 0-16,20 1 0,1-1 0,20 0 15,-20-20-15,20 20 0,22-21 16,0 0-16,0 0 0,0 1 0,21-1 16,-21-21-16,21 21 0,21-21 31,0 0-31,0 0 0,0 0 16,0 0-16,1 0 15</inkml:trace>
  <inkml:trace contextRef="#ctx0" brushRef="#br0" timeOffset="134536.32">10456 15304 0,'0'0'16,"-21"0"-16,-64 0 15,43 0-15,21 0 0,0 0 16,0 0-16,-1 0 0,1 0 16,21 21 15,43-21-31,-22 0 16,21 0-16,0 0 0,1 0 15,20 0-15,22 0 0,0 0 0,-1 0 16,22 0-16,21 0 0,-21 0 0,42 0 15,-21 0-15,21 0 0,0 0 0,1 0 16,-1 0-16,0 0 0,0 0 16,0 21-16,22-21 0,-22 0 0,0 21 15,21-21-15,-21 21 0,1-21 16,-1 0-16,0 0 0,-21 0 16,0 0-16,0 0 0,0 0 0,-21 0 15,0 0-15,-1 0 0,-20 0 0,-21 0 16,-1 0-16,-21 0 0,1 0 0,-1 0 15,-21 0-15,-42 0 32,0 0-32,0 0 15,0 0-15,-22 0 0,1 0 16,0 0-16,-1 0 0,-20 0 0,20 0 16,-20 0-16,-1 0 0,1 0 15</inkml:trace>
  <inkml:trace contextRef="#ctx0" brushRef="#br0" timeOffset="135028.57">10795 15621 0,'0'0'0,"-21"0"0,0 21 0,-1-21 15,44 0 1,20 0-16,21 0 16,1 0-16,-1 0 0,22 0 15,0 0-15,21 0 0,-22 0 0,22 0 16,21 0-16,0 0 0,0 0 0,21 0 15,-21 0-15,21 0 0,1 0 16,-22 0-16,21 0 0,0 0 0,0 0 16,0 0-16,-21 0 0,0 0 0,0 0 15,-21 0-15,0 0 0,-21 21 16,-1-21-16,-20 0 0,-22 0 16,22 0-16,-43 0 0,0 0 0,0 0 15,0 0-15,-21-21 78,0 0-62,0 0-16,0 0 0,21 0 16,1-1-16</inkml:trace>
  <inkml:trace contextRef="#ctx0" brushRef="#br0" timeOffset="135595.62">15875 14182 0,'0'-21'15,"0"42"17,21 0-17,0 0-15,22 21 0,-22-20 16,21 20-16,0 0 0,1 1 0,-1-1 15,0 0-15,1-21 0,-1 22 0,22-1 16,-22 0-16,21-20 0,-20 20 16,-1-21-16,0 0 0,1 0 0,-1 1 15,-21-1-15,0 0 0,1 0 0,-1-21 16,0 0-16,-21 21 0,-21-21 47,0-21-47,-1 21 15,1-21-15,0 0 0,0 0 0,0 21 16,21-22-16,0 1 0</inkml:trace>
  <inkml:trace contextRef="#ctx0" brushRef="#br0" timeOffset="136005.19">16764 14245 0,'0'0'15,"0"-21"-15,0 0 16,0 0-16,-21 21 16,0 0-1,-1 0-15,1 0 0,0 0 0,-21 21 16,-1-21-16,22 42 0,-21-21 0,-22 22 16,22-22-16,0 21 0,-1 1 0,1 20 15,-21-21-15,20 1 0,1-1 16,-22 0-16,22 1 0,0 20 0,-1-20 15,-20-22-15,21 21 0,-1 0 0,1 1 16,0-22-16,20 21 0,-20-21 0,21 1 16,0-1-16,0 0 0,-1-21 15,22 21-15,-21-21 0,21 21 32,0-42 46,0 0-63</inkml:trace>
  <inkml:trace contextRef="#ctx0" brushRef="#br0" timeOffset="151935.6">11642 16383 0,'0'-21'16,"0"0"-1,-22 21-15,1-21 0,0 21 16,0 0-16,0 0 0,0 0 15,-22 0-15,22 0 0,0 0 0,-21 0 0,-1 21 16,22 0-16,-21 0 16,21 0-16,-22 0 0,22 1 0,0 20 15,0 0-15,0 1 0,21-1 0,0 0 16,0 1-16,0-1 0,0 0 16,0 1-16,0-22 0,0 21 0,21-21 15,0-21-15,0 21 0,0-21 0,22 0 16,-22 0-16,0 0 0,21-21 15,-21 0-15,22 0 0,-22 0 0,0-22 16,21 22-16,-20-21 0,-1 0 0,0 20 16,0-20-16,-21 0 15,0 21-15,0-22 0,0 22 0,0 0 0,0 0 16,0 0-16,0-1 0,0 44 31,0-1-31,21 0 0,-21 0 16,21 21-16,-21-20 0,0 20 0,22 0 15,-1 1-15,-21-22 0,21 21 16,0-21-16,-21 0 0,21 1 0,0-1 16,-21 0-16,22-21 0,-1 0 0,-21 21 15,21-21-15,0 0 0,0 0 16,0-21-16,1 0 0,-1 0 16,0-1-16,-21 1 0,21 0 15,0-21-15,-21 21 0,0-22 0,21 22 16,-21-21-16,22 21 0,-22-22 15,0 22-15,0-21 0,21 21 0,0-1 16,0 22 0,0 0-16,0 22 0,1-22 15,-22 21-15,0 0 0,21 0 0,-21 0 16,21 22-16,-21-22 0,0 0 16,0 0-16,0 21 0,0-20 0,0-1 15,0 0-15,0 0 0,0 0 0,21-21 16,-21 21-16,21-21 0,0 0 15,1 0-15,-1 0 16,0 0-16,0 0 0,0-21 0,0 0 16,1 21-16,-1-42 0,0 21 15,0-1-15,0 1 0,0 0 0,1-21 16,-1 21-16,-21-1 0,0-20 0,0 21 16,21 0-16,-21 0 0,0-1 15,0 1-15,0 0 0,0 42 16,0 0-1,0 1-15,-21-1 0,21 0 16,-21 21-16,-1-21 0,1 1 0,0 20 16,21-21-16,-21 21 0,0-20 0,0 20 15,-1-21-15,1 0 0,0 0 16,0 1-16,21-1 0,21-21 31,0-21-31,0-1 16,1 1-16,20 0 0</inkml:trace>
  <inkml:trace contextRef="#ctx0" brushRef="#br0" timeOffset="152536.26">12721 16531 0,'64'-63'15,"-234"211"-15,276-233 0,-42 22 32,-64 84-17,0 0-15,0 0 0,0 0 0,-22 1 16,22 20-16,0-21 0,-21 21 15,21-20-15,-21 20 0,21-21 16,0 21-16,0-20 0,0-1 0,0 0 16,21 0-16,0-21 0,22 0 15,-22 0-15,21 0 0,1 0 16,-1-21-16,-21 21 0,21-21 0,1 0 16,-1-1-16,-21 1 0,0-21 0,1 21 15,-1 0-15,-21-22 0,0 22 16,0 0-16,0-21 0,0 20 15,-21 1-15,-1 0 0,1 0 0,0 21 16,-21 0-16,21 0 0,-1 0 0,1 0 16,-21 0-16,21 21 0,0 0 15,-22 0-15,22 1 0,0-1 0,0 21 16,0-21-16,21 0 0,0 1 16,0 20-16,0-21 0,0 0 15,21 0-15,0-21 0,0 0 0,0 0 16,22 0-16,-1 0 0,0-21 15,22 21-15,-22-21 0,0 0 0,1 0 16,20 0-16,-20-1 0,-1 1 0,0 0 16,1 0-16,-22-21 0,21 42 15,-21-22-15,0 1 0,1 21 0,-1 0 16,0 0-16,-21 21 16,0 1-16,0-1 15,0 0-15,0 0 0,0 21 16,0-20-16,0 20 0,0-21 0,-21 0 15,21 22-15,-21-22 0,21 0 0,-22 0 16,22 0-16,0 0 16,0-42-1,0 0 1,0-21-16,0 21 0,0-22 16,0 22-16,0-21 0,22-1 15</inkml:trace>
  <inkml:trace contextRef="#ctx0" brushRef="#br0" timeOffset="152677.17">13568 16383 0,'0'21'0,"0"-42"0,-21 21 16,-1 0 0,1 0-16,21 21 15,0 0 1,0 1 0,21-22-16,1 21 15,-1-21-15,0 21 0</inkml:trace>
  <inkml:trace contextRef="#ctx0" brushRef="#br0" timeOffset="153183.88">14309 16595 0,'21'0'16,"0"0"-16,-21-21 15,-21 21 1,0 0-16,-1 0 15,1 0-15,0 0 0,0 0 16,0 0-16,0 21 0,-1-21 0,-20 21 16,21 0-16,0 0 0,0 0 0,-1 1 15,1 20-15,0-21 16,21 0-16,0 0 0,0 1 0,0-1 16,0 0-16,0 0 0,0 0 15,21-21-15,0 0 0,1 0 0,-1 0 16,0 0-16,0 0 0,0-21 15,22 0-15,-22 0 0,0 0 0,21-1 16,-21-20-16,22 21 0,-22-21 16,0-1-16,21 1 0,-42 0 0,22-1 15,-1 1-15,-21 0 0,0-1 0,0 1 16,0 21-16,0-22 0,0 22 0,0 0 16,0 0-16,0 0 15,-21 42 1,-1 0-16,22 21 0,0-20 0,-21 20 15,21-21-15,-21 21 0,21 1 0,0-1 16,0 0-16,0-20 0,0 20 16,0 0-16,0-21 0,0 22 0,0-22 15,0 0-15,0 0 0,21-21 0,0 21 16,1-21-16,-1 0 0,0 0 16,0 0-16,21 0 0,-20-21 15,-1 0-15,0 0 0,21 0 0,-21 0 16</inkml:trace>
  <inkml:trace contextRef="#ctx0" brushRef="#br0" timeOffset="154036.45">15769 16849 0,'0'0'0,"-21"0"0,0 0 0,0 0 16,21 21-16,21-21 15,0-21 1,0 0-16,0-1 0,0 22 0,1-21 15,-1-21-15,21 21 0,-42 0 0,21-1 16,0 1-16,-21 0 0,0-21 16,0 21-16,0-1 0,0 1 0,-21 0 15,0 21-15,0-21 0,0 21 0,-22 0 16,22 0-16,0 0 0,-21 0 16,-1 21-16,22 0 0,-21 0 0,21 22 15,-22-1-15,22 0 0,0 1 0,0-1 16,0 0-16,21 1 15,0-22-15,0 21 0,0 1 0,0-22 16,0 0-16,21 0 0,0-21 0,0 0 16,0 0-16,22 0 0,-22 0 15,21 0-15,1-21 0,-22 0 0,21 0 16,0-1-16,1-20 0,-22 21 0,21-21 16,-21-1-16,22 1 0,-22-22 15,0 22-15,-21 0 0,0-1 0,0 1 16,0-21-16,0 20 0,0 1 0,0 0 15,0 20-15,0 1 0,-21-21 16,0 42 0,21 21-16,0 21 15,-21-20-15,21 20 0,0 0 16,0 1-16,0-1 0,0 0 0,0 1 16,0-1-16,0 0 0,0 1 0,0-1 15,0 0-15,0-21 0,0 22 16,21-22-16,0 0 0,0 0 0,0-21 15,0 0-15,1 0 0,20 0 0,-21 0 16,21 0-16,-20-21 0,20 0 16,-21 0-16,0 0 0,22-1 15,-22-20-15,0 21 0,0-21 0,-21 20 16,21 1-16,-21-21 0,21 42 16,-21-21-16,0 0 0,0 42 15,0 0 1,0 0-16,0 0 0,0 0 15,0 1-15,0-1 0,-21 21 0,21-21 16,-21 0-16,0 1 0,21-1 0,0 0 16,-21 0-16,21 0 15,0-42 1,0 0 0,0 0-16,0 0 0,0-22 0</inkml:trace>
  <inkml:trace contextRef="#ctx0" brushRef="#br0" timeOffset="154199.35">16489 16383 0,'0'-21'16,"0"42"15,0 0-31,0 0 16,0 1-16,0-1 15,21-21 1,0 21-16,0 0 0,0-21 15</inkml:trace>
  <inkml:trace contextRef="#ctx0" brushRef="#br0" timeOffset="156571.84">17103 16722 0,'0'0'0,"0"-21"31,0-1-31,0 1 0,0 0 15,0 0-15,0 0 0,-22 21 16,22-21-16,-21 21 16,0 0-16,0 0 15,0 0-15,0 21 0,-1 0 0,1 0 16,0 0-16,0 22 0,0-22 16,0 21-16,-1-21 0,-20 22 15,21-1-15,0 0 0,0-21 0,-1 22 16,22-22-16,0 0 0,0 0 15,0 0-15,0 1 0,0-1 0,22-21 16,-1 0-16,0 0 0,0 0 0,0 0 16,0-21-16,1-1 0,-1 1 15,0 0-15,21 0 0,-21 0 0,1-22 16,-1 22-16,0-21 0,0 0 16,0 20-16,0-20 0,1 0 0,-22 21 15,0-1-15,21 1 0,-21 0 0,21 21 16,-21 21-1,0 0 1,0 1-16,0-1 0,0 0 16,-21 21-16,21-21 0,0 1 0,0 20 15,0-21-15,0 0 0,0 0 0,0 1 16,21-1-16,0 0 0,0-21 16,0 21-16,22-21 0,-1 0 0,0 0 15,1 0-15,-1 0 0,0 0 0,1-21 16,-1 21-16,0-21 0,-20 0 15,20-1-15,-21 1 0,21 0 16,-20 0-16,-1-21 0,0 20 0,0-20 16,0 21-16,-21-21 0,0 20 15,0 1-15,21 0 0,-21 42 32,0 0-32,0 1 15,0-1-15,-21 21 0,21-21 0,-21 22 16,21-22-16,0 21 0,0-21 0,0 0 15,0 22-15,0-22 0,0 0 16,0 0-16,0 0 0,0 1 0,0-1 16,21-21-16,0 0 15,1 0 1,-1-21-16,-21-1 0,21 1 16,0 0-16,-21-21 0,21 21 0,0-22 15,1 22-15,-22-21 0,21-1 0,-21 22 16,0-21-16,21 21 0,0 0 15,-21-1-15,21 22 0,0 0 16,1 22-16,-22-1 16,0 0-16,0 0 15,0 0-15,0 0 0,0 1 0,21-1 16,-21 0-16,21 0 0,-21 0 16,0 0-16,21 1 15,0-1-15,0-21 16,1 0-16,-1 0 15,0-21-15,0-1 0,0 1 16,0 0-16,1 0 0,20 0 16,-21 0-16,0-22 0,0 22 0,22 0 15,-1-21-15,-21 20 0,0 1 16,1 21-16,-1 0 16,-21 21-1,0 1-15,0-1 0,0 21 16,-21-21-16,21 0 15,-22 1-15,22-1 0,0 0 0,0 0 0,0 0 16,0 0-16,0 1 16,0-1-1,22-21-15,-1 0 0,0 0 0,0 0 16,0 0-16,0 0 0,1-21 0,-1 21 16,0-22-16,21 1 0,-21 0 15,1-21-15,20 21 0,-21-1 0,0 1 16,0 0-16,1 0 0,-1 0 0,0 0 15,-21 42 17,0 0-32,0 0 0,-21 0 15,21 0-15,0 1 0,0-1 0,-21 0 16,21 0-16,0 0 16,-22 0-16,22 1 0,0-1 0,0 0 15,0 0-15,0 0 0,22-21 16,-1 0-16,0 0 15,0 0-15,0 0 0,0 0 0,1 0 16,-1 0-16,0-21 0,0 0 0,0 0 16,0 0-16,-21-1 0,22 1 15,-1-21-15,-21 21 0,0 0 0,0-22 16,0 22-16,0 0 0,0 0 0,0 0 16,-21 21-16,-1 0 0,1 0 15,0 0-15,0 0 0,0 0 16,0 0-16,-1 0 0,1 0 0,0 21 15,42-21 17,0 0-17,1 0-15,-1 0 0,0-21 0,21 21 16,-21-22-16,1 22 0,20 0 16,-21-21-16,21 21 0,-20 0 0,-1 0 15,21 0-15,-21 0 0,0 0 0,1 0 16,-1 0-16,0 0 0,-21 21 15,21-21 1,-21 22-16,0-1 0,0 0 16,0 0-16,0 0 0,-21 0 15,21 1-15,0-1 0,0 0 16,-21 0-16,21 0 0,-21-21 0,21 21 16,0 1-16,0-1 15,0-42 16,0-1-31,21 1 16,0 0-16,0 0 16,21-21-16,-20 20 0,-1 1 15,63-42-15,-62 42 0,20-1 16,-21 22-16,21-21 0,-20 0 0,-1 21 16,0 0-16,0 0 0,0 0 15,0 0-15,-21 21 16,0 0-16,0 1 0,0-1 15,0 0-15,-21 0 0,0 0 16,21 0-16,-21 1 0,21-1 0,-21 0 16,21 0-16,-21 0 0,21 0 15,0 1-15,0-1 0,0 0 16,42-21-16,-21 21 0,21-21 0,-20 21 16,20-21-16,0 0 0,1 0 15,-1 0-15,21 0 0,-20 0 16,20 0-16,-20 0 0,-1-21 0,0 0 0,1 0 15,-22 0-15,21-1 0,-21 1 16,0 0-16,22 0 0,-43-21 16,21 20-16,-21 1 0,0 0 0,0 0 15,0 0-15,0 0 0,-21-1 0,0 22 16,-1 0-16,1 0 16,0 0-16,-21 0 0,21 0 0,-1 0 15,-20 22-15,21-1 0,0 0 0,0 0 16,-22 0-16,22 0 0,0 1 15,21-1-15,-21 0 0,0 0 16,21 0-16,-22 0 0,22 1 0,0-1 16,0 0-16,0 0 0,0 0 0,0 0 15,22-21-15,-1 0 16,0 0-16,0 0 0,0 0 16,0 0-16,1-21 0,-1 21 0,21-21 15,-21 0-15,0 0 0,22 0 16,-22-1-16,21-20 0,1 21 0,-22-21 15,21-1-15,-21 22 0,0-21 16,22-1-16,-22 1 0,0 0 0,0-1 16,22-41-16,-22 63 0,0-22 15,0 22-15,-21 0 0,0 0 16,0 0-16,21 21 0,-21 21 31,-21 0-31,0 0 0,0 0 16,0 0-16,-1 22 0,1-22 15,0 21-15,0 1 0,0-22 0,0 21 16,-1 0-16,1-20 0,0 20 0,0 0 16,0-21-16,21 1 0,0 20 15,0-21-15,0 0 16,0 0-16,21-21 0,0 0 16,0 0-16,0 0 0,22-21 0,-1 21 15,-21-21-15,22 0 16,-1 0-16,0-22 0,-21 22 0,22 0 15,-1-21-15</inkml:trace>
  <inkml:trace contextRef="#ctx0" brushRef="#br0" timeOffset="159546.17">22521 16531 0,'0'0'0,"21"0"0,1 0 0,-1-21 16,-21 0-16,0 0 0,0 0 15,0-1-15,0 1 16,0 0-16,0 0 0,0 0 0,0 0 15,-21 42 17,21 0-32,-22 0 0,22 0 15,-21 22-15,21-1 0,0 0 0,0-21 16,-21 22-16,21-1 0,-21 0 16,21 1-16,0-1 0,0 0 0,-21 1 15,21-22-15,-21 21 0,21-21 0,0 1 16,-22-1-16,22 0 0,0 0 15,-21-21-15,21 21 0,-21-21 16,0 21-16,0-21 0,0 0 0,-1 0 16,1 0-16,0 0 0,0 0 0,0-21 15,-22 0-15,22 21 0,0-21 16,0 0-16,21 0 0,-21-1 16,21 44 15,0-1-31,21 0 0,0 0 15,0 0-15,0-21 0,1 21 16,-1 1-16,0-22 0,0 0 16,0 21-16,22-21 0,-1 0 0,-21 0 15,21 0-15,-20 0 0,20-21 0,0-1 16,-21 22-16,22-21 0,-22 0 16,0 0-16,21 0 0,-20 0 0,-1-1 15,-21-20-15,0 21 0,21-21 0,-21 20 16,0-20-16,0 21 0,0 0 15,0 0-15,0 42 16,0 0-16,0 0 16,0 0-16,0 22 0,0-22 15,-21 0-15,21 21 0,-21-21 16,21 1-16,-22-1 0,22 0 0,-21 0 16,21 0-16,0 0 0,-21 1 15,21-44 16,21 1-31,-21 0 0,21 0 16,1 0-16,-1 0 0,-21-1 0,21 1 16,0-21-16,0 21 0,0 0 0,1-1 15,-1 1-15,-21 0 0,21 21 16,0 0-16,-21 21 16,0 0-16,21 1 0,-21-1 15,0 0-15,0 0 16,0 0-16,0 0 0,21 1 0,-21-1 15,22 0-15,-22 0 0,21-21 0,0 21 16,21-21-16,-21 0 16,1 0-16,20 0 0,-21 0 0,21 0 15,-20 0-15,20-21 0,-21 0 0,21 0 16,-20 0-16,20-1 0,-21-20 16,21 21-16,-20-21 0,-1-1 0,0 1 15,0 0-15,0-1 0,-21 1 16,0 0-16,0-1 0,0 1 0,0 21 15,0-22-15,0 22 0,-21 21 16,0 0-16,0 21 16,0 1-16,-1-1 0,1 0 0,0 21 15,21 1-15,-21-22 0,21 21 16,-21 0-16,0 1 0,21-1 0,0 0 16,0 1-16,0-1 0,0-21 0,0 22 15,0-22-15,0 0 0,21 0 16,0 0-16,0-21 0,0 21 0,0-21 15,1 0-15,-1 0 0,21 0 0,-21 0 16,22-21-16,-1 0 0,-21 0 16,21 0-16,1 0 0,-22-1 0,21-20 15,-21 0-15,22 21 0,-22-22 16,0 22-16,0 0 0,-21 0 16,21 21-16,-21 21 15,0 0-15,0 0 16,0 0-16,0 1 15,0-1-15,0 0 0,0 0 0,0 0 16,0 0-16,22 1 16,-1-22-16,0 0 15,0 0-15,0 0 0,22 0 16,-22 0-16,0 0 0,0 0 0,21 0 16,-20 0-16,-1 0 0,0 0 15,0 0-15,0 0 0,0 0 16,-21-22-16,22 22 0,-22-21 15,21 0-15,-21 0 16,21 0-16,-21 0 0,21-1 0,-21 1 16,21 0-16,-21-21 0,0-1 0,21 22 15,-21-21-15,22 0 0,-22 20 16,0 1-16,21 0 0,-21 0 0,0 0 16,-21 21-1,-1 21-15,1-21 16,0 21-16,21 0 0,-21 0 15,0 22-15,0-22 0,-1 21 0,22 1 16,-21-1-16,0 0 0,0 1 0,0-1 16,21 21-16,-21-20 0,-1 20 15,1-20-15,0 20 0,0-21 0,0 22 16,0-1-16,21 1 0,-22-22 0,1 22 16,0-1-16,0-20 0,0 20 15,21-21-15,0 1 0,-21-1 0,21-21 16,-22 22-16,22-22 0,22-42 31,-1-1-31,0 1 16,0 0-16,0-21 0,0 21 15,22-22-15,-22 1 0,21 0 16,1-1-16,-22 1 0,21-22 0,-21 43 16,0-21-16,22 0 0,-43-1 15,21 22-15,-21-21 0,0 21 0,0-1 16,0 1-16,0 0 0,0-21 0,-21 21 15,0 21-15,21-22 0,-22 1 0,22 0 16,-21 21-16,21-21 16,0 0-1,21 21-15,1-21 16,-1 21-16,0 0 0,21-22 0,-21 22 16,1-21-16,20 21 0,0-21 0,1 0 15,-1 21-15,0-21 0,1 0 0,-1-1 16,0-20-16,1 21 15,-22 0-15,21-22 0,-21 22 0,0 0 16,1-21-16,-22 21 0,0-1 16,-22 22-1,1 0-15,0 0 0,0 0 16,0 22-16,0-22 0,-1 21 0,1 0 16,0 21-16,0-21 0,21 1 15,0-1-15,-21 21 0,21-21 0,0 0 16,0 1-16,0-1 0,0 0 15,0 0-15,21-21 16,0 0-16,0 0 16,0 0-16,1 0 0,-1-21 0,0 0 15,-21 0-15,21-1 0,0 22 0,0-21 16,1-21-16,-1 21 0,-21 0 16,21-1-16,-21 1 0,21 0 15,0 21 1,-21 21-16,0 0 15,0 1-15,0-1 0,0 0 16,0 0-16,0 0 0,0 0 0,0 1 16,21-1-16,1-21 15,-1 21-15,0-21 16,0 0-16,0 0 0,0 0 16,1-21-16,-1 0 15,0-1-15,0 22 0,0-21 0,0 0 16,-21 0-16,22 0 0,-1 0 0,0-1 15,0 1-15,-21 0 0,21 0 16,0 0-16,-21 0 0,0-1 0,22 22 16,-1 0-16,0 0 15,0 0 1,-21 22 0,0-44 62,0 1-63,0 0 1,-21 42 15,0 0-31,0-21 0,-1 22 16,1-1-16,21 0 0,-21 0 0,0 0 15,0 0-15,0 1 0,21-1 16,0 0-16,0 0 0,0 0 16,0 0-16,0 1 0,0-1 0,0 0 15,21 0-15,0-21 16,0 21-16,0-21 0,22 0 16,-22 0-16,0 0 0,21 0 0,-21 0 15,22-21-15,-22 21 0,21-21 0,-21 0 16,22 0-16,-22-1 0,21 1 15,-21 0-15,1 0 0,20 0 0,-21-22 16,0 22-16,-21 0 0,0 0 0,0 0 16,0 0-16,-21 21 15,0 0 1,0 0-16,0 0 0,-22 21 0,22 0 16,0 0-16,0 0 0,0 0 0,-1 22 15,22-22-15,0 0 0,-21 0 16,21 22-16,0-22 0,0 0 0,0 0 15,0 0-15,21 0 0,1-21 0,-22 22 16,21-22-16,0 0 0,0 0 16,0 0-16,0 0 0,1 0 0,20 0 15,-21 0-15,0-22 0,22 22 0,-22-21 16,21 21-16,0-21 0,-20 0 16,20 0-16,-21 21 0,21-21 15,-20-1-15,20 1 0</inkml:trace>
  <inkml:trace contextRef="#ctx0" brushRef="#br0" timeOffset="159999.91">23347 16362 0,'0'0'0,"21"0"32,21 0-32,-21 0 0,43 0 0,-22 0 15,22 0-15,-1 0 0,22 0 16,0 0-16,-22 0 0,22 0 16,-22 0-16,1 0 0,-1 0 0,1 0 15,-22 0-15,-21 0 0,22-21 0,-22 21 16,0 0-16,0 0 15,-42 0 1,0 0 0,0 0-16,-22 21 0,1-21 15,0 0-15,-22 21 0</inkml:trace>
  <inkml:trace contextRef="#ctx0" brushRef="#br0" timeOffset="181428.69">4022 16701 0,'-22'-22'0,"1"22"16,21 22 15,0-1-31,0 0 0,0 0 16,0 21-16,0 1 0,0-1 15,0 0-15,21 1 0,-21 20 0,0 1 16,22-22-16,-1 22 0,-21-1 0,0 22 16,0-22-16,21 1 0,-21 20 15,0-20-15,0-1 0,0 1 0,0-1 16,0 1-16,0-1 0,0-20 15,0 20-15,0-20 0,0-1 0,0 0 16,0-21-16,0 22 0,0-22 16,0 0-16,-21 0 0,21 0 0,-21-21 31,21-21-31,-22 0 16,22 0-16,0 0 0,0-22 0,-21 22 15,21-21-15,0 21 0,0-22 16</inkml:trace>
  <inkml:trace contextRef="#ctx0" brushRef="#br0" timeOffset="182228.54">3916 16891 0,'0'0'0,"-21"0"0,-1 0 32,22-21-17,22 21-15,-1 0 16,0 0-16,21 0 0,-21-21 0,43 0 16,-22 21-16,22-22 0,20 22 15,1-21-15,0 0 0,21 0 0,-22 0 16,22 0-16,0-1 0,0 1 0,0 0 15,-1 0-15,1 0 0,0 21 16,0-21-16,0 21 0,-22 0 16,22-22-16,-21 22 0,0 0 0,-22 0 15,1 0-15,-1 0 0,-21 0 16,1 0-16,-22 0 0,21 0 0,-21 0 16,1 0-16,-1 0 0,0 0 0,0 0 15,0 22-15,0-1 0,1 0 16,-1 0-16,-21 0 0,0 0 15,21 1-15,0 20 0,0-21 0,-21 21 16,0-20-16,21-1 0,-21 21 16,22 0-16,-22-20 0,0 20 0,0-21 15,0 21-15,0 1 0,0-1 16,0-21-16,0 22 0,0-1 16,0 0-16,0 1 0,0-22 0,0 21 15,0 0-15,0 1 0,0-1 0,0 0 16,0 1-16,0-1 0,-22 0 15,22-20-15,0 20 0,0-21 0,0 21 16,0-20-16,0-1 0,-21 0 0,21 0 16,0 0-16,0 0 0,0 1 15,-21-1-15,21 0 0,-21 0 0,0 0 16,21 0-16,-21 1 0,-1-1 0,1 0 16,0-21-16,-21 21 0,-1 0 15,22 0-15,-42 1 0,20-1 16,-20 0-16,-1 0 0,-20 0 0,-22 0 15,21 1-15,-21-1 0,1 0 16,-1 0-16,0-21 0,0 0 0,21 0 16,-20 0-16,20 0 0,-21 0 15,21 0-15,22 0 0,-22-21 0,22 21 16,-1 0-16,1-21 0,20 0 16,1 21-16,0 0 0,21 0 0,-1-22 15,1 22-15,21-21 0,0 0 16,0 0-16,0 0 15,0 0-15,21-1 0,1-20 16,-1 21-16,21 0 16,-21-22-16</inkml:trace>
  <inkml:trace contextRef="#ctx0" brushRef="#br0" timeOffset="182780.74">5059 17293 0,'0'0'15,"0"-21"1,-21 42 0,21 0-16,0 1 0,0-1 15,0 21-15,0 0 0,0 1 16,0-1-16,0 0 0,0 1 16,0-1-16,21 22 0,-21-22 15,0 0-15,0 1 0,0-22 0,0 21 16,0-21-16,0 0 0,0 22 0,0-22 15,0 0-15,-21-21 32,21-21-17,-22 0-15,22 0 0,0-22 0,0 22 16,-21-21-16,21-1 0,0-20 16,0 21-16,0-22 0,0 22 0,0-22 15,0 1-15,0 20 0,0-20 16,0 21-16,21-1 0,1 1 15,-1 21-15,0-22 0,21 22 0,-21 21 16,1-21-16,20 21 0,-21 0 0,21 0 16,-20 21-16,-1 0 0,21 1 15,-21-1-15,22 0 0,-22 21 0,0-21 16,0 22-16,0-1 0,-21-21 16,0 22-16,21-1 0,-21 0 0,0-21 15,0 22-15,0-1 0,0-21 0,0 22 16,0-22-16,0 0 0,0 0 15,0 0-15,0 0 0,0 1 0,0-1 16,0 0-16,0 0 16,0-42 31,-21 0-47,0 21 0</inkml:trace>
  <inkml:trace contextRef="#ctx0" brushRef="#br0" timeOffset="183024.63">5038 17780 0,'0'0'16,"21"0"15,0 0-31,0 0 0,0 0 0,0 0 16,1-21-16,20 21 0,0-21 0,-21 21 15,22-21-15,-1 21 0,-21-22 16,22 1-16,-22 21 0,0-21 0,0 21 16,0 0-16,-21-21 15,0 0-15,-21 21 16,0-21-16,0 21 0,0 0 16</inkml:trace>
  <inkml:trace contextRef="#ctx0" brushRef="#br0" timeOffset="191317.92">25485 14118 0,'0'0'0,"0"-21"16,-22 21-1,1-21-15,0 21 16,0 0 0,21-21-16,-21 21 0,0-21 0,-1 21 15,1 0-15,0 0 0,-21-22 0,21 22 16,-1 0-16,-20 0 0,21 0 16,0 0-16,-22 0 0,22 0 0,-21 0 15,21 0-15,-22 0 0,22 0 0,-21 0 16,21 0-16,-22 0 0,1 0 15,0 0-15,-1 0 0,1 22 0,21-1 16,-21-21-16,-1 21 0,22-21 0,-21 21 16,21-21-16,-22 21 0,22 0 15,0-21-15,-21 22 0,20-1 16,1 0-16,0 0 0,0 0 0,0 0 16,0 1-16,-1-1 0,1 0 0,0 0 15,0 21-15,0-20 0,0-1 16,-1 21-16,1-21 0,0 0 0,0 1 15,0-1-15,0 21 0,-1-21 0,1 0 16,0 1-16,21-1 0,0 0 16,-21 0-16,21 0 0,-21 0 0,21 1 15,0-1-15,0 0 0,0 0 0,-21 0 16,21 0-16,0 1 0,0-1 16,0 0-16,0 0 0,0 0 15,0 0-15,0 1 0,0-1 16,0 0-16,0 0 0,0 0 0,0 0 15,0 22-15,0-22 0,21-21 16,-21 21-16,0 0 0,21 0 0,-21 1 16,21-1-16,0 0 0,-21 0 0,21 0 15,1 0-15,-1 1 0,0-1 16,0 0-16,0 0 0,0 0 16,1 0-16,-1 1 0,0-22 0,0 21 15,0 0-15,0-21 0,1 21 0,20 0 16,-21-21-16,0 21 0,0-21 15,22 22-15,-22-1 0,21-21 0,-21 21 16,22-21-16,-22 21 0,21-21 16,1 21-16,-1-21 0,0 21 0,1-21 15,-22 0-15,21 22 0,0-1 16,1-21-16,-1 0 0,22 0 0,-22 21 16,0-21-16,1 0 0,-1 0 0,0 0 15,22 0-15,-22 0 0,0 0 0,1 0 16,-1 0-16,22 0 0,-22 0 15,0 0-15,1 0 0,-1 0 0,0 0 16,1-21-16,20 21 0,-21-21 0,1 21 16,-1-22-16,0 22 0,1-21 0,-1 21 15,-21-21-15,22 21 16,-1-21-16,-21 21 0,21-21 0,-20 0 16,20 21-16,-21-22 0,0 1 0,22 0 15,-22 21-15,0-21 0,0 0 0,0 0 16,0-1-16,1 1 0,-1 0 15,0 0-15,0 0 0,0-22 0,0 22 16,1 0-16,-1-21 0,0 21 0,-21-1 16,21-20-16,0 21 0,0-21 15,-21 20-15,0-20 0,22 21 0,-22-21 16,0 20-16,21 1 0,-21 0 0,0-21 16,0 21-16,0-1 0,0 1 15,0-21-15,0 21 0,-21 0 16,-1-1-16,22 1 0,-21 0 0,0-21 15,0 21-15,0-1 0,0 1 0,-1-21 16,1 21-16,0 0 0,0-1 16,0 1-16,0 0 0,-1 0 0,1-21 15,0 20-15,0 1 0,0 0 16,0 0-16,-1 21 0,-20-21 0,21 0 16,0-1-16,-22 1 0,22 21 0,0-21 15,-21 21-15,21-21 0,-22 0 16,22 21-16,-21 0 0,21-21 0,-22 21 15,1 0-15,0 0 0,20 0 16,-20-22-16,0 22 0,-1 0 0,22 0 16,-21 0-16,0 0 0,-1 0 0,1 0 15,21 0-15,-22 0 0,1 0 16,0 22-16,-1-22 0,1 0 0,0 21 16,-1 0-16,1-21 0,0 21 0,-1-21 15,1 21-15,0 0 0,-1-21 16,1 22-16,0-1 0,-1 0 0</inkml:trace>
  <inkml:trace contextRef="#ctx0" brushRef="#br0" timeOffset="199171.94">17865 15494 0,'0'-21'16,"0"42"47,0 0-63,0 0 0,0 1 15,21-22-15,-21 21 0,0 0 16,21-21-16,-21 21 0,21-21 0,-21 21 15,21-21 1,0 0-16,-21 21 16,22-21-16,-1 0 15,0 0-15,0 0 16,0 0 0,0 0-16,1 0 0,-1 0 0,0 0 15,0 0-15,0 0 0,0 0 0,22 0 16,-22 0-16,21 0 0,-21-21 0,22 21 15,-1 0-15,-21 0 0,22 0 16,-1-21-16,0 21 0,-21 0 0,22 0 16,-1 0-16,-21-21 0,22 21 0,-1 0 15,-21 0-15,21 0 16,1 0-16,-22-21 0,21 21 0,22 0 16,-22 0-16,0-21 0,22 21 0,-1 0 15,1 0-15,-22 0 0,22-22 16,-1 22-16,1 0 0,-1 0 0,1-21 15,-22 21-15,22 0 0,-22-21 0,21 0 16,-20 21-16,-1 0 0,22 0 16,-22-21-16,0 21 0,22 0 0,-22-21 15,22 21-15,-22 0 0,21 0 0,-20 0 16,20-22-16,-20 22 0,20 0 16,-21 0-16,22 0 0,-22 0 0,1 0 15,20 0-15,-21-21 0,1 21 16,-1 0-16,0 0 0,1 0 0,-1 0 15,0 0-15,22 0 0,-22 0 16,1 0-16,-1 0 0,0-21 0,1 21 16,-1 0-16,0 0 0,1 0 0,20-21 15,-21 21-15,1 0 0,-1 0 16,22-21-16,-22 21 0,0-21 0,1 21 16,-1 0-16,0 0 0,1-22 0,-1 22 15,-21 0-15,21 0 0,1 0 16,-22 0-16,21 0 0,1-21 0,-22 21 15,21 0-15,0 0 0,1 0 0,-1 0 16,0 0-16,1 0 0,-1 0 16,0 0-16,1 0 0,20 0 15,-20 0-15,-1 0 0,0 0 0,1 0 16,-1 0-16,0 0 0,-21-21 0,22 21 16,-22 0-16,21 0 0,-21 0 15,22 0-15,-22 0 0,21 0 0,-21 0 16,22 0-16,-22 0 0,21 0 0,1-21 15,-1 21-15,0 0 0,22 0 0,-22 0 16,0 0-16,1 0 0,-1 0 16,0-21-16,-20 21 0,20 0 0,-21 0 15,21 0-15,-20 0 0,-1 0 0,21 0 16,-21 0-16,0 0 0,22 0 16,-1 0-16,-21 0 0,22 0 15,-1 0-15,0 0 0,1 0 0,-1 0 16,0 0-16,1 0 0,-22 0 0,21 0 15,0 0-15,-20 0 0,20 0 16,-21 0-16,0 21 0,22-21 0,-22 0 16,0 0-16,0 0 0,0 0 0,0 0 15,22 0-15,-22 0 0,0 0 16,0 0-16,0 0 0,1 0 0,-1 0 16,0 0-16,0-21 0,21 21 15,-20 0-15,-1-21 0,0 21 16,0-22-16,0 22 0,0 0 15,-21-21-15,22 21 0,-22-21 16,21 21-16,-21-21 31,0 0-15,-21 21-16,-1 0 16,1-21-16,0 21 0,0-22 15,0 22-15,0 0 0</inkml:trace>
  <inkml:trace contextRef="#ctx0" brushRef="#br0" timeOffset="199928.51">22458 13907 0,'0'0'16,"0"-22"-16,-21 22 0,21-21 0,0 0 15,21 21 1,0 0-16,0 0 15,0 0-15,0 0 0,22 0 0,-22 21 16,21 0-16,1 1 16,-1-1-16,21 0 0,-20 0 0,20 21 15,-20-20-15,20 20 0,1 0 0,-22-21 16,21 22-16,-20-1 0,20 0 0,1-20 16,-22 20-16,22 0 0,-22 1 15,21-22-15,-20 21 0,20-21 0,-20 22 16,-1-22-16,0 0 0,1 0 0,-22 0 15,21 0-15,-21 1 0,0-1 16,1-21-16,-22 21 0,21-21 16,-21-21 15,0 0-31,0-1 16,-21 1-16,21 0 0,-22 0 15,1 0-15,21 0 0,-21-1 0,21-20 16</inkml:trace>
  <inkml:trace contextRef="#ctx0" brushRef="#br0" timeOffset="200893.6">23961 13780 0,'0'0'0,"0"-22"15,0 1-15,-22 21 32,1 0-17,0 21-15,-21 22 0,21-22 0,-22 21 16,1-21-16,0 22 0,-22-1 0,22 0 16,-22 22-16,1-22 0,-1 22 0,1-22 15,-1 22-15,1-1 0,-1 1 16,1-22-16,-1 21 0,1-20 15,20-1-15,1 0 0,0-20 0,-1 20 0,22-21 16,0 0-16,0 0 16,0 1-16,0-1 0,-1-21 15,22-21 48,0-1-48,22 22-15,-1 0 16,0 0 15,0 22-15,0-44 203,0 22-32,-42 0-109,0 0-78,0 0 0,0 0 16</inkml:trace>
  <inkml:trace contextRef="#ctx0" brushRef="#br0" timeOffset="201736.59">25125 15325 0,'-21'0'0,"42"0"0,-64 0 16,22 21-16,0-21 0,0 0 0,0 0 16,0 0-16,-1 21 0,1-21 0,0 0 15,0 0-15,0 0 0,-22 21 16,22-21-16,-63 21 15,62 1-15,22-1 16,-21-21-16,21 21 16,21 0-1,1-21-15,20 0 0,-21 0 0,43 0 16,-22 0-16,21 0 0,22 0 0,-21 0 16,20 0-16,1-21 0,21 0 15,0 21-15,-1-21 0,1-1 16,0 1-16,0 21 0,0-21 0,-22 0 15,22 0-15,-21 21 0,0-21 16,-22-1-16,1 22 0,-1-21 0,1 21 16,-22 0-16,0-21 0,-21 21 0,1 0 15,-1 0-15,0 0 0,-42 0 47,0 0-31,-1 0-16,1 0 0,0 0 15,-21 0-15,-1 0 0,1 0 0,0 0 16,-1 0-16,1 21 0,0-21 16,-1 0-16,-20 0 0,21 21 0</inkml:trace>
  <inkml:trace contextRef="#ctx0" brushRef="#br0" timeOffset="202211.86">24744 15663 0,'0'22'0,"-21"-22"16,21 21-1,21-21-15,21 0 16,-21 0-16,22 0 0,-1 0 16,21 0-16,1 0 0,-1 0 0,22 0 15,-21 0-15,20 0 0,1-21 0,21 21 16,-22-22-16,1 22 0,21-21 0,-21 21 16,-1-21-16,1 0 15,0 21-15,-22-21 0,1 21 0,-1-21 0,1 21 16,-22 0-16,0-22 0,1 22 15,-1-21-15,-21 21 0,0 0 0,0 0 16,-21-21 47,-21 21-63,0-21 15,0 21-15,0 0 0,0 0 16,-1 0-16,1 0 0,0 0 0,-21 0 15,21 0-15,-22 0 16,22 0-16</inkml:trace>
  <inkml:trace contextRef="#ctx0" brushRef="#br0" timeOffset="213811.85">12340 17907 0,'0'0'0,"-21"0"15,0 0-15,0 0 16,-1 0-16,1 0 16,0 0-16,0 0 0,0 0 0,0 0 15,-1 0-15,1 0 0,-21 0 16,21 0-16,0 0 0,-1 21 0,1-21 16,0 0-16,0 0 15,0 0 1,42 0-1,0 0-15,21 0 16,1 0-16,-1-21 0,22 0 16,-1 21-16,1-21 0,20 0 0,-20 21 15,20-22-15,1 1 0,21 0 16,0 0-16,0 0 0,-1 0 0,22-1 16,-21 1-16,21 21 0,-21-21 0,0 0 15,0 0-15,21 0 0,-21-1 16,-22 1-16,22 0 0,-21 21 0,-1-21 15,1 0-15,-21 21 16,-1-21-16,-21-1 0,1 22 0,-22 0 16,21 0-16,-21 0 0,-42 0 47,21 22-32</inkml:trace>
  <inkml:trace contextRef="#ctx0" brushRef="#br0" timeOffset="214464.47">16383 17420 0,'-21'0'0,"42"0"0,-63 0 0,20 21 16,1-21-16,-21 0 0,21 0 0,0 22 16,-22-22-16,22 0 0,-21 0 15,21 21-15,-22-21 0,22 0 16,-21 0-16,21 0 0,-1 21 0,-20-21 15,21 0-15,0 0 0,0 0 16,-1 0-16,1 0 16,21 21-1,21-21 17,1 0-32,20 0 0,-21 0 0,21 0 15,1 0-15,20-21 0,1 21 0,-1 0 16,1-21-16,20 21 0,1 0 15,0-21-15,21 21 0,-22 0 0,22-22 16,21 1-16,0 21 0,0 0 16,21-21-16,0 0 0,-21 21 15,22-21-15,-22 21 0,21-21 0,0 21 16,0-22-16,0 1 0,-21 21 16,0-21-16,0 21 0,0-21 0,-21 21 15,0-21-15,0 0 0,0 21 0,-22-22 16,1 22-16,0 0 0,-22-21 15,1 21-15,-1 0 0,-21 0 0,1-21 16,-22 21-16,21 0 0,-21 0 16,1 0-16,-44 0 62,1 0-46,0 0-16,0 0 0,0 0 15,0 0-15,-1 0 0,1 0 0,-21-21 16,0 21-16</inkml:trace>
  <inkml:trace contextRef="#ctx0" brushRef="#br0" timeOffset="-213815.23">4699 15473 0,'0'0'16,"-21"-21"-16,21 0 0,-21 21 0,21-22 15,-22 22-15,22 22 32,22-1-32,-1 0 0,0 0 0,21 0 15,1 22-15,-1-1 16,0 0-16,1-21 0,-1 43 0,0-22 15,1 1-15,-1-1 0,0 21 0,-21-20 16,22-1-16,-1 0 0,0 1 16,-20-1-16,20 0 0,-21-20 0,0-1 15,0 0-15,1 0 0,-1 0 16,0-21-16,0 21 0,0-21 16</inkml:trace>
  <inkml:trace contextRef="#ctx0" brushRef="#br0" timeOffset="-213475.92">6435 15071 0,'0'0'16,"0"-21"-16,21-1 0,-21 44 31,0-1-31,0 0 0,0 21 16,0 1-16,0-1 0,0 21 16,0-20-16,0 20 0,-21 1 0,-1 20 15,1-20-15,0-1 0,0 22 0,0-21 16,0-1-16,-1 1 0,1-1 15,0-21-15,0 22 0,0-43 0,0 21 16,21-20-16,0-1 0,0 0 0,0 0 16,-22-21-16,1 0 15,0 0-15,0-21 16,0 0-16,0 0 0,-22-1 0</inkml:trace>
  <inkml:trace contextRef="#ctx0" brushRef="#br0" timeOffset="-213013.67">3344 14880 0,'0'0'15,"0"21"-15,0 1 0,0-1 16,21 0-16,1 21 0,-1 1 0,0-1 15,0 21-15,0 1 0,22-1 16,-22 1-16,0-1 0,0 1 0,0-1 16,-21 1-16,0-1 0,21 1 15,-21-22-15,0 22 0,0-22 0,0 0 16,22-20-16,-22 20 0,0-21 16,0 0-16,0-42 31,0 0-31,0 0 0,0 0 15,0-1-15,0-20 0,0 0 16,0-1-16,0 1 0,-22 0 0,1-1 16,21 1-16</inkml:trace>
  <inkml:trace contextRef="#ctx0" brushRef="#br0" timeOffset="-212492.44">3238 14732 0,'0'0'0,"0"-42"15,0 21-15,0-1 0,22 1 16,-1 0-16,0-21 0,21 21 0,1-22 16,-1 1-16,0 21 0,1-22 15,20 1-15,-21 21 0,1-21 0,20 20 16,-20 1-16,-1-21 0,21 21 15,-20 21-15,-1-21 0,0-1 0,1 22 16,-1 0-16,0 0 0,1 0 0,-1 0 16,-21 0-16,22 22 15,-22-1-15,21 0 0,-21 0 0,22 0 16,-22 22-16,21-22 0,-21 21 16,0 0-16,1-20 0,-1 20 0,0 0 15,0 1-15,0-22 0,0 21 0,1 0 16,-22 1-16,21-22 0,0 21 15,0 1-15,-21-22 0,0 21 0,21 0 16,-21-20-16,0 20 0,0 0 16,0 1-16,0-1 0,0-21 15,-21 21-15,0 1 0,0-1 0,-22 0 0,1 1 16,0-1-16,-1-21 16,1 22-16,-21-1 0,20 0 0,-20-21 15,20 22-15,-20-22 0,21 0 0,-1 0 16,-20-21-16,20 21 0,22 1 15,-21-22-15,21 0 0,0 0 0,-22 0 16,22 0-16,0 0 16,21-22-1,0 1-15,0 0 0</inkml:trace>
  <inkml:trace contextRef="#ctx0" brushRef="#br0" timeOffset="-212127.63">3768 14711 0,'0'0'0,"-43"0"15,22 0-15,0 0 16,21 21 0,0 0-16,0 0 15,0 1-15,21-1 0,0 21 16,-21-21-16,21 22 0,1-1 0,-1-21 16,0 21-16,0 1 0,0-22 0,-21 21 15,21 1-15,-21-22 0,22 0 16,-1 0-16,-21 0 0,0 0 0,21 1 15,0-22 1,0 0-16,-21-22 31</inkml:trace>
  <inkml:trace contextRef="#ctx0" brushRef="#br0" timeOffset="-211932.74">3895 15388 0,'0'21'0,"0"-42"0,0 64 15,21-43-15,-21 21 16,21-21-16,0 0 16,0 0-16,0 0 15,1-21-15,-1 21 0,-21-22 16,0 1-16,21 0 0,0 0 16,-21 0-16,0 0 15,0-1-15,0 1 0,0-21 0,0 21 16,0 0-16,-21-1 0</inkml:trace>
  <inkml:trace contextRef="#ctx0" brushRef="#br0" timeOffset="-211755.84">3450 14859 0,'0'0'0,"0"-42"16,0 21-1,21-1-15,0 22 0,1-21 16,-1 21-16,0-21 0,0 0 0,0 21 16,0-21-16,1 0 0,-1 21 15</inkml:trace>
  <inkml:trace contextRef="#ctx0" brushRef="#br0" timeOffset="-211527.97">4127 14774 0,'22'43'15,"-1"-43"-15,-21 21 0,0 0 16,0 0-16,21 0 0,0 22 0,-21-22 16,21 21-16,0 1 0,-21-1 15,22 0-15,-22 1 0,0-1 0,21 0 16,0 1-16,0-22 0,0 0 0,0 0 15,1 0-15,-1-21 0,0 0 16,0 0-16,0 0 0</inkml:trace>
  <inkml:trace contextRef="#ctx0" brushRef="#br0" timeOffset="-211028.25">6519 13907 0,'-21'-22'0,"42"44"0,-63-65 16,42 64-1,0 1-15,21 20 0,21-21 16,-20 21-16,-1 1 0,21 20 15,-21 1-15,22-1 0,-22 1 0,0-1 16,0 22-16,-21-22 0,0 22 0,0 0 16,0-22-16,0 1 0,0-1 15,0 1-15,-21-1 0,21 1 0,0-22 16,0 0-16,0 1 0,0-22 16,0 21-16,0-21 0,0-42 31,0-21-31,0 21 15,0-22-15,0 1 0,0 0 0,0-1 16,-21-20-16,0 21 0</inkml:trace>
  <inkml:trace contextRef="#ctx0" brushRef="#br0" timeOffset="-210479.37">6350 14161 0,'0'-22'15,"0"1"1,0 0-16,21 21 0,0-21 0,22 0 16,-1 0-16,21-1 0,1 1 15,-1 0-15,1 0 0,-1-21 0,22 20 16,0-20-16,-22 21 0,22-21 0,-22-1 16,22 22-16,-21 0 0,20-21 15,1 20-15,-22 1 0,22 0 0,-21 21 16,-1-21-16,1 21 0,-22 0 15,21 0-15,-20 0 0,-1 21 0,0-21 16,1 21-16,-22 0 0,21 22 0,-21-22 16,1 21-16,-1-21 0,0 22 15,-21-1-15,21 0 0,-21 1 16,21-1-16,-21 0 0,0 1 0,0-1 16,21 0-16,-21 1 0,0-1 0,22 0 15,-22 1-15,0-1 0,0 0 16,0 1-16,21-22 0,-21 21 0,21-21 15,-21 22-15,0-22 0,0 21 0,0-21 16,0 1-16,0-1 0,0 21 0,0-21 16,-21 0-16,0 1 0,-1-1 15,-20 0-15,0 21 0,-1-21 0,-20 1 16,-1 20-16,1-21 0,-22 21 16,1-20-16,-1 20 0,0-21 0,1 0 15,-1 0-15,0 1 0,22-1 16,-22-21-16,22 0 0,-1 0 0,1 0 15,20 0-15,1 0 0,0 0 0,-1-21 16,22 21-16,0-22 0,21 1 16,0 0-16,0 0 0,0 0 15,21 0-15,0-1 0,0 1 0,1 0 16,20 0-16,-21 0 0</inkml:trace>
  <inkml:trace contextRef="#ctx0" brushRef="#br0" timeOffset="-210204.64">7302 14182 0,'0'21'32,"0"0"-32,0 0 15,0 0-15,22 22 0,-22-22 0,21 21 16,-21 1-16,21-22 0,-21 21 15,0-21-15,21 22 0,-21-1 0,21-21 16,-21 0-16,21 22 0,-21-22 16,0 0-16,0 0 0,0 0 15,22-21-15,-22 21 16,0 1-16</inkml:trace>
  <inkml:trace contextRef="#ctx0" brushRef="#br0" timeOffset="-209992.71">7281 14796 0,'0'0'15,"0"21"1,21-21-16,1 0 0,-1 0 16,0 0-16,0 0 15,0 0-15,0-21 0,1-1 0,-1 22 16,0-21-16,0 0 0,-21 0 15,21 0-15,-21 0 0,0-1 0,21 22 16,-21-21-16,0 0 0,0 0 16,0 0-16,0 0 0,-21 21 15,0-22-15,21 1 0,-21 21 0</inkml:trace>
  <inkml:trace contextRef="#ctx0" brushRef="#br0" timeOffset="-209788.21">7112 14245 0,'0'0'0,"-21"-21"16,0 0-16,21 0 0,0 0 15,0-1-15,0 1 16,21 0-16,0 0 0,0 0 16,0 0-16,0 21 0,1-22 15,-1 1-15,0 21 0,21 0 16,-21 0-16,1 0 0,-1 0 0,21 0 15,-21 0-15,0 21 0,1-21 0</inkml:trace>
  <inkml:trace contextRef="#ctx0" brushRef="#br0" timeOffset="-209452.85">7832 14372 0,'-22'0'15,"1"0"1,42 0 31,-21 21-47,0 1 0,0-1 16,0 21-16,0-21 0,0 0 15,0 1-15,0 20 0,0-21 0,0 21 16,0-20-16,0-1 0,0 0 0,0 0 15,0 0-15,0 0 0,22-21 16,-1 0 0,0 0-16,0 0 0,0-21 0,0 0 15,22 0-15,-1 0 0,0 0 0,1-22 16,-1 22-16,-21 0 0,22 0 16,-1 0-16,0-22 0,-21 43 0,22-21 15,-22 0-15</inkml:trace>
  <inkml:trace contextRef="#ctx0" brushRef="#br0" timeOffset="-192484.33">4868 1101 0,'-21'0'16,"21"21"15,0 0-31,0 0 16,0 0-16,0 1 15,21-22 1,0 0 0,1 0-16,-1-22 0,0 1 15,0 0-15,0 0 0,0 0 16,1-22-16,-1 22 0,21-21 0,-21 21 16,0-22-16,1 1 0,-1 0 15,0-1-15,-21 22 0,0-21 0,0 21 16,0-22-16,0 22 0,0 0 0,-21 0 15,21 0-15,-21 21 0,-1 0 16,1 0-16,0 0 0,0 0 0,0 0 16,0 0-16,-1 21 0,1 0 15,0 0-15,21 22 0,0-22 0,-21 21 16,21 22-16,0-22 0,0 0 0,0 22 16,0-22-16,0 0 0,21 1 15,-21-1-15,21-21 0,0 0 16,1 1-16,-22-1 0,21 0 0,0-21 15,0 0-15,0 0 0,0 0 16,1 0-16,-1 0 0,0 0 0,0-21 16,0 0-16,0 21 15,1-22-15,-1-20 0,0 21 0,-21 0 16,21-22-16,0 22 0,0-21 0,1 21 16,-1-22-16,-21 1 0,21 21 15,0 0-15,0 0 0,0-1 0,1 22 16,-1 0-16,0 0 0,0 0 0,21 0 15,-20 0-15,-22 43 0,21-22 16,0 0-16,-21 21 0,0 1 16,0-22-16,0 21 0,0 1 15,0-22-15,0 21 0,0-21 0,0 0 16,0 1-16,0-1 0,0 0 16,0-42 15,0 0-31,0-1 0,21 1 0,-21 0 15,21-21-15,-21 21 0,21-22 16,1 1-16,-22 0 0,21-1 0,-21 22 16,0-21-16,21-1 0,0 22 15,-21 0-15,21 0 0,-21 42 32,0 0-17,0 22-15,0-22 0,0 21 0,-21-21 16,21 22-16,-21-1 0,21 0 0,0-21 15,0 22-15,0-22 0,0 0 16,0 0-16,0 0 0,21 1 0,0-22 16,0 0-16,1 0 0,-1 0 15,0 0-15,21 0 0,-21-22 16,1 1-16,20 0 0,-21-21 0,0 21 16,22-22-16,-22 1 0,0 0 15,21-1-15,-21 1 0,-21 0 16,22-1-16,-22 1 0,0 0 0,0-1 15,0 1-15,0 0 0,0 20 16,0 1-16,0 0 0,0 0 0,0 0 16,-22 21-16,1 0 15,0 0-15,0 21 16,21 0-16,0 0 0,0 22 0,-21-22 16,21 21-16,-21 0 0,21 1 0,0-1 15,-22 0-15,22 22 0,0-22 16,0 1-16,0-1 0,0 0 0,22-21 15,-1 22-15,0-22 0,0 0 16,0 0-16,0-21 0,1 0 16,-1 21-16,21-21 0,-21 0 0,22 0 15,-1 0-15,-21-21 0,21 0 16,1 0-16,-22 0 0,21 0 0,-21-1 16,1 1-16,20-21 0,-42 21 0,21-22 15,-21 1-15,21 21 0,-21-21 16,0 20-16,0 1 0,0 0 0,0 0 15,-21 21-15,0 0 16,0 21-16,21 0 16,0 0-16,-21 22 0,21-22 15,-22 21-15,22-21 0,0 22 0,0-22 16,0 0-16,0 21 0,0-20 16,0-1-16,0 0 0,22-21 0,-1 21 15,0-21-15,0 0 0,0 0 0,0 0 16,1 0-16,-1 0 0,0-21 15,0 0-15,0 0 0,22-1 0,-22 1 16,-21 0-16,21-21 0,0 21 0,0-1 16,0 1-16,-21 0 0,0 0 15,0 0-15,22 21 0,-22 21 32,0 0-32,21-21 0,-21 21 0,0 0 15,0 1-15,0-1 0,0 0 16,0 0-16,0 0 0,0 0 15,0 1-15,0-1 0,0 0 16,0-42 15,21 21-31,-21-21 0,0-1 16,21 1-16,-21 0 0,0 0 0,0 0 16,21 0-16,-21-22 0,21 43 15,-21-21-15,0 0 0,22 21 16,-1 0-16,-21 21 15,0 0-15,21-21 0,0 21 16,-21 1-16,21-1 0,-21 0 16,0 0-16,21 0 0,1 0 0,-22 1 15,21-1-15,0 0 16,0-21-16,0 0 0,0 0 0,1 0 16,-1 0-16,0 0 0,21 0 15,-21-21-15,1 0 0,20 21 0,-21-22 16,21-20-16,-20 21 0,20 0 0,-21-22 15,0 22-15,0-21 0,-21 0 16,0 20-16,0-20 0,0 21 0,0 0 16,0 0-16,0-1 0,-21 1 15,0 0-15,0 0 0,0 21 0,0 0 16,-1 0-16,1 0 0,0 0 0,0 0 16,0 21-16,0 0 0,-1 0 15,1 1-15,0-1 0,21 21 0,-21 0 16,21-20-16,-21 20 0,21 0 15,0 1-15,0-1 0,0-21 0,0 21 16,0-20-16,0-1 0,0 0 16,21 0-16,0-21 0,0 0 0,0 0 15,1 0-15,-1 0 0,0 0 0,21 0 16,-21-21-16,1 0 0,20 0 16,-21-1-16,21-20 0,-20 21 15,20-21-15,-21-1 0,0 1 0,0 0 16,1-1-16,-22 1 0,0 0 15,0-22-15,0 22 0,0-1 0,0-20 16,0 21-16,-22-1 0,1 1 0,21 21 16,-21-22-16,21 22 0,-21 21 15,0 21 1,21 1-16,0-1 0,0 21 0,0-21 16,0 22-16,0-1 0,0 0 15,0 1-15,0 20 0,0-21 0,0 1 16,0-22-16,0 21 0,21 1 0,0-22 15,-21 21-15,21-21 16,0 0-16,1 1 0,20-1 0,-21-21 0,0 0 16,22 0-16,-22 0 0,21 0 15,0 0-15,-20-21 0,20-1 16,-21 1-16,21 0 0,-20 0 0,-1 0 16,42-43-16,-42 22 0,1 21 15,-1-22-15,0 22 0,0 0 16,-21 0-16,0 0 0,-21 21 31,0 21-31,21 0 16,0 0-16,-21 0 0,21 1 0,0-1 0,0 0 15,0 0-15,0 0 0,0 0 0,21 1 16,0-1-16,0 0 16,0-21-16,0 21 0,1 0 0,20-21 15,-42 21-15,21 1 0,0-22 0,-21 21 16,0 0-16,0 0 15,0 0-15,-21 0 0,0-21 16,-21 22-16,20-22 0,1 0 0,-21 0 16,21 0-16,-22 0 0,22 0 15,-21-22-15,0 22 0,-1-21 0,1 0 16,0 0-16</inkml:trace>
  <inkml:trace contextRef="#ctx0" brushRef="#br0" timeOffset="-192249.02">6519 741 0,'0'0'16,"-42"0"-16,21 0 0,21-21 16,21 21-16,0-21 15,21 21-15,1-22 0,-1 22 0,0-21 16,1 0-16,20 21 0,1-21 15,-22 21-15,22-21 0,-22 0 0,21 21 16,-20 0-16,-1-22 0,0 22 16,1 0-16,-22 0 0,21-21 15,1 21-15,-1 0 0</inkml:trace>
  <inkml:trace contextRef="#ctx0" brushRef="#br0" timeOffset="-191928.2">9821 953 0,'0'0'0,"-21"0"16,0 0-16,0 0 0,21 21 31,-21 0-31,21 0 16,-22 0-16,22 0 0,0 22 15,0-22-15,-21 21 0,0-21 0,21 22 16,-21-1-16,0 0 0,0-20 16,-1 20-16,-20-21 0,21 21 0,0-20 15,0-1-15,-1 0 0,1 0 0</inkml:trace>
  <inkml:trace contextRef="#ctx0" brushRef="#br0" timeOffset="-191536.43">10668 169 0,'0'0'16,"0"-21"-16,0 0 0,0-21 0,0 21 15,0-1-15,0 44 16,0-1-1,0 21-15,0 0 0,0-20 16,0 41-16,0-21 0,0 1 0,0-1 16,0 0-16,0 1 0,0-1 15,0 0-15,0 1 0,0-22 16,0 21-16,0-21 0,0 1 0,0-1 16,0 0-16,0 0 0,0 0 0,0 0 15,21-21-15,-21 22 16,-21-22-1</inkml:trace>
  <inkml:trace contextRef="#ctx0" brushRef="#br0" timeOffset="-191323.98">10456 931 0,'0'22'16,"85"-128"-16,-170 190 0,85-41 0,0-22 0,0 0 15,0 0-15,21 0 16,1-21-16,-1 0 0,0 0 0,0 0 15,21 0-15,-20 0 0,20 0 16,0 0-16,-21-21 0,22 21 0,-1-21 16,0 0-16,1 0 0,-1 0 0,0-1 15,-20-20-15,20 21 0,-21 0 0,0 0 16,0-1-16,-21-20 0,0 21 16,0 0-16,0 0 0,0-1 0,-21 1 15,0 0-15,0 0 0</inkml:trace>
  <inkml:trace contextRef="#ctx0" brushRef="#br0" timeOffset="-191134.09">10456 445 0,'-21'0'0,"42"0"0,-42-22 0,0 22 16,21-21-16,0 0 16,0 0-16,21 21 0,0 0 15,0-21-15,1 0 0,-1 21 0,0-22 16,21 1-16,1 21 0,-1-21 15,0 21-15,1 0 0,-1-21 0,0 21 16,1 0-16,-1 0 0,0 0 0,1 0 16,-1 0-16</inkml:trace>
  <inkml:trace contextRef="#ctx0" brushRef="#br0" timeOffset="-190345.04">11366 550 0,'0'0'0,"0"64"16,0-43 0,0 0-16,0 0 0,0 1 0,0-1 15,0 0-15,0 0 0,0 0 16,0 0-16,0 1 16,0-44 30,0 1-46,0 0 0,0 0 16,0 0-16,0 0 0,0-1 0,0 1 16,0 0-16,22 0 0,-1 0 15,0 21-15,0-21 0,0 21 16,0 0-16,1 21 16,-1 0-16,-21 0 15,0 0-15,21-21 0,-21 21 0,0 1 16,0-1-16,21-21 0,0 0 15,0 0 1,1 0 0,-1 0-16,0-21 0,-21-1 15,21 1-15,0 0 0,0 0 0,-21 0 16,22 0-16,-22-1 0,21 1 16,-21 0-16,0 0 0,0 0 0,21 21 15,0 0 1,-21 21-16,0 0 15,0 0-15,0 0 0,21 1 16,-21-1-16,21 0 0,1 0 16,-1 0-16,0-21 0,0 21 0,0-21 0,0 0 15,22 0-15,-22 22 16,21-22-16,1 0 0,-22 0 0,21 0 16,-21-22-16,22 1 0,-22 21 0,21-21 15,-21 0-15,0 0 0,1 0 16,-1-1-16,-21-20 0,0 21 0,0 0 15,0-22-15,0 22 0,0 0 0,0 42 32,-21 0-17,-1 1-15,22 20 0,-21-21 0,21 21 16,0-20-16,0 20 0,0 0 0,0-21 16,0 22-16,0-1 0,0 0 15,0 1-15,0-1 0,0-21 16,0 22-16,0-1 0,21-21 0,-21 21 15,22-20-15,-22-1 0,21 21 16,-21-21-16,21 0 0,-21 1 16,21-22-16,0-22 31,-21-20-31,0 21 16,0 0-16</inkml:trace>
  <inkml:trace contextRef="#ctx0" brushRef="#br0" timeOffset="-190072.16">12404 529 0,'0'0'0,"0"-21"16,-22 0-16,22-21 15,0 20-15,22 22 0,-1 0 16,0-21-16,0 21 16,0 0-16,0 0 0,1 0 0,-1 0 15,0 0-15,0 21 0,-21 1 16,0-1-16,0 0 0,0 0 15,0 0-15,0 0 0,0 1 0,-21-1 16,0 0-16,0 0 0,-1 0 0,1-21 16,0 21-16,0 1 0,0-1 15,42-21 17,-21-21-32,21-1 15,0 1-15,0 0 0,22 0 0</inkml:trace>
  <inkml:trace contextRef="#ctx0" brushRef="#br0" timeOffset="-188744.67">12848 127 0,'0'0'0,"-21"21"32,0 0-32,21 22 0,0-22 15,0 0-15,0 21 0,-21-20 16,21 20-16,0 0 0,0-21 15,0 22-15,0-22 0,0 21 0,0-21 16,0 22-16,0-22 0,0 0 0,21 0 16,0 0-16,-21 1 0,21-22 15,0 21-15,0-21 0,1 0 16,-1 0-16,0 0 0,0 0 0,0 0 16,0 0-16,1 0 0,-1-21 0,0-1 15,0 22-15,-21-21 0,21 0 16,-21 0-16,21 0 0,-21 0 0,0-1 15,0 1-15,-21 21 32,0 0-32,0 0 15,0 21-15,0 1 0,21-1 16,0 0-16,-22 0 0,22 0 16,0 0-16,0 1 0,0-1 15,22 0 1,-1-21-16,0 0 0,0 0 15,0 0-15,0 0 0,1 0 0,-1 0 16,0 0-16,21-21 0,-21 0 16,1 21-16,-1-22 0,0 1 0,0 21 15,-21-21-15,21 21 0,0-21 16,-21 0-16,22 21 16,-1 0-16,-21 21 15,0 0 1,0 0-16,0 0 15,0 1-15,0-1 16,0 0 0,21-21-16,0 0 0,0 0 15,0 0-15,1 0 0,-1-21 16,0 21-16,-21-21 16,21 21-16,-21-22 0,0 1 0,21 21 15,0-21-15,-21 0 0,22 21 0,-22-21 16,21 21-1,-21 21 1,0 0 0,0 0-16,0 0 0,21 1 15,-21-1-15,0 0 16,21-21-16,0 0 0,-21 21 16,21-21-16,1 0 0,-1 0 0,0 0 15,0 0-15,0 0 16,0 0-16,1 0 0,-1 0 0,0 0 15,0-21-15,0 0 0,0 21 0,1-21 16,-1-1-16,0 1 0,0-21 16,0 21-16,-21 0 15,0-1-15,0 1 0,21-21 0,-21 21 16,0 0-16,0-1 0,0 1 0,0 0 16,0 0-16,0 0 0,0 0 15,-21 21-15,21-22 0,-21 1 16,0 21-16,21-21 0,-21 21 15,21-21-15,-21 0 0,21 0 16,0 42 15,0 0-31,0 0 16,0 0-16,0 0 0,0 22 16,0-22-16,0 21 0,0 1 0,0-22 15,-22 21-15,22 0 0,0-20 0,0-1 16,0 21-16,-21-21 0,21 0 0,0 1 15,0-1-15,0 0 0,0 0 16,0 0-16,21-21 16,1 0-16,-1 0 0,0 0 15,0 0-15,0 0 0,0 0 16,1 0-16,-1-21 0,0 0 0,21 0 16,-21 0-16,1-1 0,20 1 15,-21 0-15,0 0 0,0 0 0,1 21 16,-1-21-16,-21-1 0,21 22 15,-21 22 1,0-1-16,0 0 16,-21 0-16,21 0 0,0 0 15,0 1-15,0-1 16,-21-21-16,21 21 16,0 0-1,0-42 32,0 0-47,-22 21 16,22-21-16,-21 21 15,0-22-15,0 1 0,-21 21 0</inkml:trace>
  <inkml:trace contextRef="#ctx0" brushRef="#br0" timeOffset="-188504.8">13801 550 0,'0'0'0,"-43"0"0,22 0 15,0 0-15,0 0 0,42 0 32,0 0-32,21-21 15,-20 21-15,20-21 0,-21 21 16,21-21-16,1 21 0,-22-21 0,21 21 16,-21 0-16,22-21 0,-22 21 0,0-22 15,0 22-15,0 0 0,1 0 16,-44 0 15,1 0-15,-21 0-16,0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05:40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1334 0,'0'-22'16,"0"1"-1,0 0-15,22 0 16,-1 0-16,0 0 16,-21-1-16,21-20 0,-21 21 0,21 0 15,-21-22-15,0 22 0,0 0 0,0 0 16,-21-21-16,0 20 0,0 1 15,0 21-15,-22 0 0,22 0 0,-21 0 16,-1 0-16,1 0 0,21 21 16,-21 1-16,-1 20 0,1 0 0,0 1 15,-1-1-15,1 21 0,0-20 16,20 20-16,-20 1 0,21-22 0,0 22 16,0-1-16,21-21 0,0 22 15,0-22-15,0 1 0,0-1 16,21-21-16,0 0 0,0 0 0,0 1 15,22-22-15,-22 0 0,21 0 16,-21-22-16,22 22 0,-1-21 0,0-21 16,-21 21-16,22-22 0,-1 22 0,-21-21 15,22 0-15,-22-1 0,0 22 16,0-21-16,-21-1 0,0 1 0,21-21 16,-21 20-16,0 1 0,0 0 15,0-1-15,0 1 0,21 0 0,-21 20 16,0 1-16,0 42 31,0 22-31,0-1 0,0 0 0,0 1 16,0-1-16,0 22 0,0-22 15,0 0-15,0 22 0,0-22 0,0 0 16,0 1-16,0-1 0,22 0 0,-22-20 16,21 20-16,0-21 0,-21 0 15,0 0-15,21 1 0,0-22 0,0 0 16,1 0-16,-1 0 0,0-22 15,0 1-15,0 0 0,0-21 16,1-1-16,-1 1 0,0 0 0</inkml:trace>
  <inkml:trace contextRef="#ctx0" brushRef="#br0" timeOffset="531.2">4064 783 0,'0'0'0,"0"-21"0,0 0 0,0-43 16,-21 64-1,21-21-15,-21 21 0,21 21 16,0 1 0,0-1-16,0 21 0,0 22 15,0-22-15,0 21 0,21 22 0,-21-21 16,0-1-16,0 1 0,0-1 0,0 1 16,0-1-16,-21 1 0,21-22 15,0 0-15,0 1 0,0-1 16,0-21-16,0 21 0,0-20 0,-22-22 15,22 21-15,0-42 32,0-1-32,0 1 0,0 0 0,0-21 15,0 21-15,0-22 0,0 22 16,0-21-16,0 21 0,0-22 0,22 22 16,-1-21-16,0 21 0,0-1 15,0 1-15,0 21 0,22-21 0,-22 21 16,21 0-16,1 0 0,-22 21 15,21-21-15,-21 21 0,22 1 0,-22-1 16,0 0-16,0 0 0,-21 0 16,0 22-16,0-22 0,0 0 0,0 21 15,-21-21-15,0 22 0,0-22 16,-1 0-16,-20 21 0,21-20 0,-21-1 16,20 0-16,-20 0 0,21-21 0,-21 21 15,20-21-15,-20 0 0,21 21 16,0-21-16,0 0 0,-1 0 0,1 0 15,0 0-15,21-21 32,0 0-32,0 0 15,0 0-15,21 21 0,0-21 0</inkml:trace>
  <inkml:trace contextRef="#ctx0" brushRef="#br0" timeOffset="996.77">4953 1334 0,'42'-22'0,"-84"44"0,105-65 15,-63 22-15,22 21 0,-22-21 16,0 0-16,0 0 0,-22 21 16,1 0-16,0 0 15,0 0-15,0 0 0,0 0 16,-22 21-16,22 0 0,-21 0 15,21 0-15,-22 0 0,22 22 0,0-22 16,0 0-16,21 0 0,0 0 16,0 1-16,0-1 0,0 0 15,21-21-15,0 21 0,0-21 0,22 0 16,-22 21-16,21 0 0,0-21 16,-20 22-16,20-22 0,0 21 0,-21-21 15,22 21-15,-22 0 0,0-21 0,0 21 16,-21 0-16,0 1 0,0-1 15,0 0-15,-21 0 0,0-21 16,-21 21-16,20 0 0,-20-21 0,0 22 16,-1-22-16,1 0 0,0 0 15,21 0-15,-22 0 0,1 0 16,21 0-16,-22 0 0,22 0 0,0 0 16,0 0-16,0-22 0,21 1 15,0 0 1,0 0-16,21 0 0,0 21 15,0-21-15,22-1 0,-22 1 0,21 0 16,0 0-16,1-21 0</inkml:trace>
  <inkml:trace contextRef="#ctx0" brushRef="#br0" timeOffset="1294.59">5419 889 0,'0'0'0,"0"-42"15,-22 42 1,22 21 0,0 0-16,0 21 0,0 1 15,0-1-15,0 0 0,0 1 0,0-1 16,0 22-16,0-22 0,0 21 0,0-20 16,0-1-16,0 0 0,0 1 15,0 20-15,0-20 0,0-1 16,0 0-16,0-21 0,0 22 0,0-22 15,0 21-15,0-21 0,0 1 0,0-1 16,0 0-16,0 0 16,0-42-1,0 0-15,0 0 16,0-1-16,0 1 0</inkml:trace>
  <inkml:trace contextRef="#ctx0" brushRef="#br0" timeOffset="1479.9">5143 1503 0,'0'0'0,"0"-21"31,22 21-31,-1 0 0,0-21 16,21 21-16,-21-22 0,1 22 15,-1-21-15,0 21 0,21 0 0,-21-21 16,1 21-16,-1 0 0,0 0 15,0-21-15,0 21 0</inkml:trace>
  <inkml:trace contextRef="#ctx0" brushRef="#br0" timeOffset="1906.67">5630 1439 0,'-21'0'16,"21"-21"-1,0 0-15,0 0 16,0 0-16,21 21 0,0 0 16,1-21-16,-1 21 0,0 0 15,0 0-15,0 0 0,0 0 0,1 0 16,-1 0-16,0 21 0,21 0 0,-21 0 16,1-21-16,-1 42 0,0-20 0,0-1 15,-21 0-15,0 21 16,21-21-16,-21 22 0,0-1 0,0-21 15,0 22-15,0-22 0,0 0 0,0 0 16,0 0-16,-21 0 0,21 1 16,-21-1-16,0-21 15,0 0-15,21-21 16,0-1-16,0 1 0,0 0 0,0 0 16,0 0-16,0-22 0,0 22 15,0-21-15,0 0 0,0 20 0,0 1 16,0-21-16,0 21 0,21 0 0,0 21 15,-21-22-15,21 1 16,0 21-16,0 0 0,-21-21 16,22 21-16,-1 0 0,0 0 15,0 0-15,0 0 0,0 0 0,1 0 16</inkml:trace>
  <inkml:trace contextRef="#ctx0" brushRef="#br0" timeOffset="2474.98">6646 1461 0,'0'-22'16,"0"44"-16,0-65 0,0 22 15,0 0-15,0 0 0,0 0 16,-21 21-16,0-22 0,0 22 0,0 0 15,-1-21-15,1 21 0,0 0 0,0 0 16,0 0-16,0 21 0,-1 1 16,1-22-16,0 42 0,0-21 0,0 0 15,21 22-15,0-22 0,-21 21 0,-1 0 16,22 1-16,-21-22 0,21 21 16,0 1-16,0-22 0,0 21 0,0-21 15,0 0-15,0 1 0,21-1 16,1-21-16,-1 0 15,0 0-15,0 0 0,0 0 16,0 0-16,1-21 0,-1-1 0,0 1 16,21 0-16,-21 0 0,1 0 0,-1-22 15,0 22-15,0-21 0,0 21 16,-21-22-16,0 22 0,0 0 0,0-21 16,0 21-16,0-1 0,0 44 31,0-1-16,0 0-15,0 21 0,0-21 0,0 1 16,0-1-16,0 21 0,0-21 0,0 0 16,0 1-16,0-1 0,21 0 15,-21 0-15,22 0 0,-22 0 16,0 1-16,21-22 0,0 21 0,0-21 16,0 0-16,0 0 0,1 0 15,-1 0-15,0-21 16,0 21-16,0-22 0,0 1 0,1 0 15,-1-21-15</inkml:trace>
  <inkml:trace contextRef="#ctx0" brushRef="#br0" timeOffset="3011.19">7218 1312 0,'0'-21'16,"-21"21"-1,21 21 1,-22 1-16,1-22 0,0 42 0,21-21 15,0 0-15,-21 0 0,0 22 0,21-22 16,-21 21-16,21-21 0,0 22 0,0-22 16,-22 21-16,22-21 0,0 1 15,0-1-15,0 0 0,0 0 0,0 0 16,22 0-16,-1-21 0,0 22 16,21-22-16,-21 0 0,1 0 15,-1 0-15,21-22 0,-21 22 16,0-21-16,22 0 0,-22 0 0,0 0 15,0 0-15,22-22 0,-22 1 0,0 21 16,0-22-16,0 1 0,0-21 16,-21 20-16,22-20 0,-22-1 0,21 1 15,-21-1-15,21 1 0,-21-1 0,0 1 16,0-1-16,0 22 0,0 0 16,0 20-16,0 1 0,0 0 0,0 0 15,-21 21-15,0 0 0,21 21 16,-22 0-16,22 22 0,-21-22 15,0 21-15,21 0 0,0 22 0,-21-22 16,0 22-16,21-22 0,-21 22 16,21-22-16,0 21 0,0-20 0,0-1 15,0 0-15,0 1 0,0-1 16,0 0-16,0-20 0,0 20 0,0-21 16,0 0-16,0 0 0,0 1 0,21-1 15,-21 0-15,21-21 0,0 0 16,0 0-16,0 0 0,1 0 15,-1 0-15,0 0 0,0-21 0,0 0 16,0-1-16,1 22 0,-1-21 0,0 0 16,0 0-16,0 0 0</inkml:trace>
  <inkml:trace contextRef="#ctx0" brushRef="#br0" timeOffset="3260.26">7514 1376 0,'-21'0'16,"42"0"-16,0 0 16,0 0-16,22 0 15,-1 0-15,0 0 0,1-21 0,-1 0 16,22 21-16,-22-22 0,21 22 0,-20-21 16,20 0-16,-20 21 0,-1-21 0,0 21 15,-21 0-15,1-21 0,-1 21 16,0 0-16,0 0 15,-42 0 1,0 0-16,0 0 16,-1 0-16</inkml:trace>
  <inkml:trace contextRef="#ctx0" brushRef="#br0" timeOffset="3750.65">9250 1143 0,'0'0'0,"0"-21"0,0 0 16,0 0-16,0-1 0,0 1 0,-21 21 16,-1 0-16,1 0 15,0 0-15,0 21 0,0 1 16,0-1-16,-22 0 0,22 21 0,0-21 15,0 22-15,0-1 0,21 0 0,-22 1 16,22-1-16,0 0 0,0-20 16,0 20-16,0 0 0,0 1 0,0-22 15,0 21-15,22-21 0,-1 0 0,0 1 16,0-1-16,21 0 0,-20-21 16,20 0-16,-21 0 0,21 0 0,-20 0 15,-1 0-15,21 0 0,-21 0 16,0-21-16,22 0 0,-22-1 0,0 1 15,0 0-15,0 0 0,1-21 16,-1 20-16,0-20 0,0 0 0,21-1 16</inkml:trace>
  <inkml:trace contextRef="#ctx0" brushRef="#br0" timeOffset="3994.51">9800 953 0,'0'-43'0,"0"86"0,0-128 16,21 43-16,-21-1 0,0 22 0,0 0 15,0 42 1,-21 0-1,21 0-15,-21 22 0,0-1 0,21 0 16,0 1-16,-21-1 0,-1 22 16,1-22-16,21 0 0,0 22 0,-21-22 15,21 0-15,-21 1 0,21-1 16,-21 0-16,21-20 0,0 20 0,0-21 16,0 21-16,0-20 0,0-1 0,0 0 15,21 0-15,0-21 0,0 21 16,0 0-16,1-21 0,-1 0 0,0 22 15,21-22-15,-21 0 0,1 0 0,20 0 16,0 0-16,-21 0 0</inkml:trace>
  <inkml:trace contextRef="#ctx0" brushRef="#br0" timeOffset="5058.42">10372 1482 0,'0'0'0,"21"-43"0,-21 22 0,0-21 15,21 21-15,-21 0 0,0-22 16,0 22-16,0 0 0,-21 0 0,0 21 15,-1 0-15,-20 0 0,21 0 16,0 0-16,0 0 0,-22 21 0,22 0 16,0 0-16,-21 0 0,20 1 15,1-1-15,0 21 0,0-21 0,0 22 16,0-22-16,-1 21 0,22-21 0,0 22 16,0-22-16,0 21 0,0-21 15,0 0-15,0 1 0,22-1 16,-1-21-16,0 21 0,21-21 0,-21 0 15,1 0-15,20 0 0,-21 0 0,21-21 16,-20 0-16,-1 21 0,0-22 16,0 1-16,0 0 0,0-21 0,1 21 15,-1-1-15,-21-20 0,0 0 0,0-1 16,0 22-16,21-21 0,-21 21 0,0 0 16,0-1-16,0 1 0,0 0 15,0 42 1,-21 0-16,21 1 0,-21-1 15,21 0-15,0 0 0,0 0 16,-22 0-16,22 22 0,0-22 16,0 0-16,0 21 0,0-20 0,0-1 15,0 0-15,0 0 0,22 0 0,-22 0 16,21-21-16,0 0 0,21 22 0,-21-22 16,1 0-16,20 0 0,-21 0 15,21 0-15,1-22 0,-1 1 0,-21 0 16,22 0-16,-1 0 0,0 0 0,1-22 15,-1 22-15,0-21 0,1 21 0,-1-22 16,-21 1-16,0 21 0,0-22 16,-21 22-16,0-21 0,0 21 0,-21 0 15,0 21-15,0 0 0,-21 0 16,20 21-16,-20-21 16,21 21-16,-21 0 0,20 0 0,1 0 15,0 22-15,21-22 0,0 0 0,0 0 16,0 0-16,0 22 0,21-22 0,22 0 15,-22-21-15,0 21 0,0 0 16,21 1-16,-20-1 0,-1-21 0,0 21 16,0-21-16,0 0 0,-21 21 0,21-21 15,-42 0 17,0 0-32,0 0 0,0 0 0,0-21 15,-1 21-15,1 0 0,0 0 0,0 0 16,0 0-16,0 0 15,21 21 1,21-21-16,0 21 16,0 0-16,0-21 0,0 0 0,1 0 15,20 0-15,-21 0 0,21 0 0,1 0 16,-22 0-16,21 0 0,-21 0 16,22-21-16,-1 21 0,-21-21 0,22 0 15,-1 0-15,-21 0 0,21-1 0,-20 1 16,-1 0-16,0 0 0,0-21 0,0 20 15,0-20-15,1 21 0,-22-21 16,0 20-16,0 1 0,0 0 16,0 0-16,-22 21 15,1 21-15,0-21 16,21 21-16,0 0 0,-21 1 16,21-1-16,0 0 0,0 0 0,0 0 15,0 22-15,0-22 0,0 0 0,21 0 16,-21 0-16,21 0 0,0-21 15,-21 22-15,22-1 0,-22 0 0,21-21 16,-21 21-16,0 0 0,0 0 16,-21-21-1,-22 0-15,22 22 0,-21-22 0,-1 0 16,1 0-16,0 0 16,21 0-16,-22 0 0,1 0 0</inkml:trace>
  <inkml:trace contextRef="#ctx0" brushRef="#br0" timeOffset="7293.09">17865 995 0,'0'0'0,"0"-21"0,0 0 0,0-1 16,0 1-16,0 0 0,0-21 0,0 21 15,21-22-15,-21 1 0,0 0 16,21-1-16,0 1 0,0 0 0,-21-22 15,21 22-15,1-22 0,-22 1 0,0 20 16,21-20-16,-21 21 0,21-1 16,-21 1-16,0 21 0,0 0 0,0-1 15,-21 65-15,21-22 16,-21 21-16,-1 1 16,22 20-16,-21 1 0,0 20 0,21-20 15,-21 20-15,21 1 0,-21 0 0,21-1 16,0 1-16,0 0 0,0-22 15,0 1-15,0-1 0,0 1 0,0-22 16,0 0-16,0 1 0,0-22 0,0 0 16,0 21-16,0-20 0,0-1 15,0 0-15,-21-21 16,-1 0-16,1 0 16,0-21-16,0 0 0,0-1 0,-22 1 15,22 0-15,0 0 0,-21-21 16,21 20-16,-1-20 0,-20 21 15,21 0-15,0 0 0,0-1 0,-1 22 16,1 0-16,21 22 16,0-1-16,0 0 0,0 21 0,0-21 15,0 1-15,21-1 0,1 21 0,-1-21 16,0 0-16,0 1 0,21-22 16,-20 21-16,20-21 0,0 0 0,1 0 15,-1 0-15,-21 0 0,21 0 0,1 0 16,20-21-16,-20-1 0,-1 1 15,0 0-15,1 0 0,-22 0 0,21-22 16,-21 22-16,22-21 0,-43 21 16,21-22-16,-21 1 0,0 21 0,0-21 15,0 20-15,0 44 16,0-1 0,0 0-16,0 21 0,0-21 0,0 22 15,-21-1-15,21-21 0,0 22 16,0-1-16,-22-21 0,22 0 0,0 0 15,0 1-15,0-1 0,0 0 16,22-42 0,-1 21-1,0-21-15,-21-1 0,21 1 16,0 0-16,0 0 0,-21 0 0,22-22 16,-1 22-16,0-21 0,-21 21 15,0 0-15,21-1 0,-21 1 0,21 21 16,0 21-1,1 1-15,-22-1 16,0 21-16,0-21 0,21 0 0,-21 1 16,21-1-16,-21 0 0,21 0 0,0 0 15,0 0-15,1 1 0,-1-1 16,0-21-16,0 0 0,21 0 0,-20 0 16,-1 0-16,21 0 0,0 0 15,-20 0-15,20-21 0,-21-1 0,21 1 16,-20 0-16,20 0 0,-21 0 15,0-22-15,22 22 0,-43-21 0,21-22 16,-21 22-16,21-21 0,-21-1 0,0 1 16,0-1-16,0 1 0,0 20 15,0-20-15,0 20 0,0 1 0,0 21 16,0-21-16,-21 42 16,0 0-16,-1 21 15,1 21-15,21-21 0,-21 43 0,0-22 16,0 22-16,21-22 0,-21 21 0,-1 1 15,22-1-15,0 1 0,0-22 16,0 22-16,0-22 0,0 0 16,0 1-16,22-22 0,-22 21 0,42-21 15,-21 1-15,0-1 0,0-21 0,22 0 16,-22 0-16,21 0 0,1 0 16,-1 0-16,0 0 0,1 0 0,-1-21 15,-21-1-15,21 1 0,1 0 0,-22 0 16,0 0-16,0 0 0,0-1 0,-21 1 15,0 0-15,0 0 0,0 0 16,0 42 0,0 0-16,0 0 0,-21 0 15,0 1-15,21-1 16,-21 0-16,21 0 0,0 0 0,0 0 16,0 1-16,0-1 0,0 0 15,0 0-15,21-21 16,0 0-16,0 0 15,1-21-15,-1 0 0,21 21 16,-21-21-16,0-1 0,1 1 0,-1 0 16,-21 0-16,21 0 0,0 0 15,0-1-15,-21 1 0,0 0 0,21 0 16,-21 42 0,0 0-16,0 0 15,0 1-15,0-1 0,0 0 16,0 0-16,0 0 0,0 0 0,22 1 15,-22-1-15,21 0 16,0 0-16,0-21 0,0 0 16,0 0-16,22 0 0,-22 0 0,21 0 15,-21 0-15,22 0 0,-1-21 0,-21 0 16,22 0-16,-1-1 0,-21 1 0,21 0 16,-20 0-16,-1-21 0,0-1 15,0 1-15,-21 0 0,0-22 16,0 22-16,0-22 0,0 1 0,0-1 0,0 1 15,0-1-15,0 22 16,0-22-16,0 43 0,0-21 0,0 21 16,0 0-16,0-1 0,0 44 15,-21-1-15,21 0 16,-21 21-16,21 1 0,-21-1 0,21 21 16,0 1-16,0-1 0,0 1 0,-22-1 15,22 1-15,0-1 0,-21 1 0,21-1 16,0 1-16,0-1 0,-21 1 15,21-1-15,-21-20 0,21 20 0,-21 1 16,21-1-16,0 1 0,-21-22 0,-1 22 16,1-22-16,21 0 0,-21 22 0,0-22 15,21 0-15,0-20 16,-21 20-16,21 0 0,0-21 0,0 1 16,0-1-16,21-21 15,0 0-15,0 0 0,0 0 0,22-21 16,-1-1-16,-21 1 0,22 0 0,-1-21 15,0 21-15,1-22 0,-1 1 16,0 0-16,-21-1 0,1 1 0,-1 0 16,0-22-16,-21 22 0,0-22 0,0 22 15,-21 0-15,0-1 0,-1 1 16,-20 21-16,0 0 0,-1-1 0,1 1 16,21 0-16,-21 21 0,20 0 15,-20 0-15,21 0 0,0 0 16,21-21-1,21 21-15,0 0 0,0-21 16,22 21-16,-1-21 0,0-1 0,22 1 16,-22 21-16,0-21 0,22 0 0,-22 0 15,1 0-15,20-1 0,-21 1 16,1 0-16,-22 0 0</inkml:trace>
  <inkml:trace contextRef="#ctx0" brushRef="#br0" timeOffset="8275.53">21103 1016 0,'0'0'0,"0"-21"0,-21 0 15,0 21-15,0 0 0,-1 21 16,-20 0-16,21 0 0,0 0 16,0 1-16,-1 20 0,1-21 15,0 21-15,0-20 0,21 20 0,0-21 16,-21 21-16,21-20 0,0-1 16,0 0-16,0 0 0,0 0 0,0 0 15,21-21-15,0 0 0,0 0 16,0 0-16,1 0 0,-1 0 0,0 0 15,0 0-15,0-21 0,0 0 16,1 21-16,-1-21 0,-21 0 0,21 0 16,0-1-16,-21 1 0,0 0 0,21 0 15,-21 0-15,21 21 16,-21 21 0,0 0-16,0 0 0,0 0 15,0 1-15,0-1 0,0 0 16,0 0-16,0 0 0,0 0 0,22 1 15,-1-1-15,0-21 16,0 21-16,0-21 0,0 0 16,1 0-16,-1 0 0,0 0 15,0 0-15,0-21 0,22 21 0,-22-21 16,0-1-16,0 1 0,0 0 0,0 0 16,1-21-16,-22 20 0,21-20 15,0 0-15,0 21 0,0-1 0,0-20 16,1 21-16,-1 0 0,-21 0 15,21-1-15,0 22 0,0 0 16,0 0-16,1 0 63,-22-21-48,0 0-15,21 21 0,-21-21 16,0 0-16,0 0 15,0-1 1,-21 22 0,-1 0-16,1 0 0,21 22 15,-21-1-15,0 0 0,21 0 0,-21 0 16,0 22-16,-1-22 0,22 0 0,-21 21 16,0-21-16,0 22 0,21-22 15,0 21-15,-21-21 0,21 1 0,0-1 16,0 0-16,0 0 0,0 0 0,0 0 15,21-21-15,0 22 0,0-22 0,0 0 16,1 0-16,20 0 0,-21 0 16,0 0-16,22 0 0,-22 0 0,0-22 15,0 22-15,21-21 0,-20 0 16,-1 0-16,0 0 0,0 0 0,0-22 16,-21 22-16,21-21 0,-21 21 15,22-22-15,-22 22 0,0 0 0,0 0 16,0 0-16,-22 42 15,22 0 1,-21 0-16,0 0 0,21 0 0,0 1 16,-21 20-16,21-21 0,0 0 0,-21 0 15,21 1-15,0-1 0,0 0 16,0 0-16,0 0 0,21-21 0,0 21 16,0-21-16,0 0 0,1 0 15,-1 0-15,0 0 16,0 0-16,0 0 0,0 0 15,1-21-15,-22 0 16,0 0-16,0 0 0,0 0 16,0-1-16,0 1 0,0 0 15,0 0-15,-22-21 0</inkml:trace>
  <inkml:trace contextRef="#ctx0" brushRef="#br0" timeOffset="8479.41">21357 783 0,'0'0'0,"-21"0"16,21-21-16,-21 21 0,0 0 15,21-21-15,-22 21 32,1 0-17,0 0 1,0 0-16,0 0 0,0-21 15,-1 21-15</inkml:trace>
  <inkml:trace contextRef="#ctx0" brushRef="#br0" timeOffset="8703.35">20024 826 0,'0'0'0,"-43"0"0,1 0 15,21 21-15,0-21 0,-1 0 16,44 0-1,-1 0-15,21 0 16,-21 0-16,0 0 0,22 0 0,-1 0 16,0 0-16,1 0 0,-1 0 0,22 0 15,-43 0-15,21 0 0,0-21 16,-20 21-16,-1 0 0,0-22 0,-42 22 31,0 0-31,-1 0 0</inkml:trace>
  <inkml:trace contextRef="#ctx0" brushRef="#br0" timeOffset="9442.57">15473 593 0,'0'0'0,"0"-64"16,0 43-16,0 0 15,0 0-15,0 0 0,0-1 0,0 1 16,0 0-16,0 0 15,0 42 32,0 0-47,0 22 0,0-22 0,0 21 16,0 0-16,0 22 0,0-1 0,0 1 16,21 21-16,-21-1 0,21 1 0,-21 0 15,0 20-15,0 1 16,0 0-16,0 0 0,21 0 0,-21 21 15,0-21-15,0-1 0,0 22 0,0-21 16,0 21-16,0 0 0,0 0 0,0-21 16,0 21-16,0 0 0,0 0 15,0 0-15,0 0 0,0 0 0,-21 21 16,21-21-16,-21 21 0,21 1 0,-21-1 16,21 0-16,0 0 0,-21 21 0,-1-20 15,22 20-15,-21-21 0,21 0 0,0 22 16,-21-22-16,0-21 0,21 21 0,0-21 15,0 0-15,-21 0 0,21-21 0,0 0 16,-21-1-16,21-20 0,0 0 16,0-22-16,0 1 0,0-1 0,0-20 15,0-1-15,0-21 0,0 0 16,0 0-16,0-42 16,0 0-16,-22 0 0,22-21 15,0-1-15</inkml:trace>
  <inkml:trace contextRef="#ctx0" brushRef="#br0" timeOffset="10482.99">2942 2244 0,'0'0'16,"-21"0"-16,0-21 0,0 21 0,-22 0 16,22 0-16,0 0 0,0 0 0,0 0 15,-1 0-15,1 0 16,42 0 15,22 0-31,-22 21 16,21-21-16,1 21 0,-1-21 15,0 0-15,1 21 0,20-21 0,1 21 16,20-21-16,1 0 0,21 0 0,0 0 16,21 21-16,0-21 0,21 0 15,0 0-15,42 0 0,1 0 0,-1 0 16,1 0-16,21-21 0,20 21 0,-20 0 16,0-21-16,21 0 0,-22 21 0,22 0 15,0 0-15,-21-21 0,20 21 16,1 0-16,-21 0 0,21 0 15,-22-21-15,1 21 0,0 0 0,-1 0 16,-20 0-16,-1 0 0,1 0 0,-1-22 16,-20 22-16,-1 0 0,0 0 15,-20 0-15,-1 0 0,0 0 0,-42 0 16,21 0-16,-21 0 0,-1 0 0,-20 0 16,0 0-16,-22 0 0,1 0 15,-1 0-15,-20 0 0,-22 0 0,21 0 16,-21 0-16,0 0 15,1 0 1,-44 0 47,1 0-48,0 0 1,0 0-16,0 0 0,0 0 15,-1 0-15,1 22 0</inkml:trace>
  <inkml:trace contextRef="#ctx0" brushRef="#br0" timeOffset="22958.56">2667 3704 0,'0'0'0,"0"-21"0,-21 0 15,0 0-15,-1 0 16,1-1-16,21 1 0,-21 21 15,0-21-15,0 0 0,0 21 16,-1 0-16,1 0 0,-21 0 0,21 0 16,0 0-16,-22 0 0,22 0 15,0 21-15,-21 0 0,20 22 0,1-22 16,0 21-16,21 0 0,0 1 16,0 20-16,0 1 0,0-1 0,0 1 15,0-1-15,0 1 0,0-1 0,0 1 16,21-1-16,0-20 0,1-1 15,-1 0-15,0-21 0,21 1 0,-21-1 16,22 0-16,-1-21 0,0 0 16,1 0-16,-1 0 0,0-21 15,1 0-15,-1-1 0,0 1 0,1 0 16,-1 0-16,0-21 0,-20-1 16,20 22-16,-21-21 0,0-1 0,0 1 15,1 0-15,-22 21 0,0-22 0,0 1 16,0 21-16,0 0 0,0-1 15,0 1-15,0 42 16,0 1 0,0 20-16,0-21 0,0 21 0,0 1 15,0-1-15,0 0 0,0 1 0,0-1 16,0-21-16,0 22 16,0-22-16,0 0 0,21 0 0,-21 0 15,21-21-15,0 0 0,0 0 0,0 0 16,1 0-16,-1 0 0,0 0 15,0-21-15,0 0 0,22 0 0,-22 0 16,-21-1-16,21 1 0,-21 0 16,21 0-16,-21 0 0,0-22 0,0 22 15,-21 0-15,0 0 0,0-21 0,-1 20 16,-20 1-16,0 21 0,21-21 16,-22 21-16,22-21 0,-21 21 0,21 0 15,-1 0-15,1 0 0,0 0 16,21-21-1,0 0-15,21-1 16,0 22-16,1-21 0,20 0 16,-21 0-16,21 21 0,1-21 0,-22 0 15,42 21-15,-20 0 0,-1 0 0,0 0 16,22 0-16,-22 0 0,22 0 16,-22 21-16,0 0 0,1 0 0,-22 0 15,21 22-15,-21-22 0,-21 0 16,0 21-16,0 1 0,0-22 0,0 21 15,0-21-15,0 0 0,0 22 16,0-22-16,0 0 0,0 0 0,0 0 16,-21-21-16,21 22 0,-21-22 15,21-22 17,0 1-32,0-21 0,0 21 15,0-22-15,0 1 0,0 0 0,21-1 16,0 1-16,-21 0 0,22 21 0,-1-22 15,21 1-15,-21 21 16,0 0-16,43-1 0,-43 22 0,0 0 16,0 0-16,1 22 0,-22-1 15,21 0-15,-21 21 16,0 1-16,0-22 0,0 42 0,0-20 16,0-1-16,0-21 0,0 21 0,0 1 15,0-1-15,0-21 0,0 0 16,0 1-16,0-1 0,21-21 15,0 0-15,0 0 0,0 0 0,1 0 16,-1-21-16,21 21 0,-21-43 16,22 22-16,-22 0 0,21-21 0,0 20 15,-20-20-15,20 0 0,-21-1 0,0 1 16,0 0-16,1-1 16,-22 1-16,0 21 0,0 0 0,0 0 0,0-1 15,0 1-15,-22 21 16,1 0-16,0 0 0,0 21 15,21 1-15,-21-1 0,21 21 0,-21-21 16,21 22-16,0-22 0,0 21 0,0-21 16,0 22-16,21-22 0,0 0 15,0 21-15,0-21 0,0 1 0,1-22 16,20 21-16,-21 0 0,0-21 0,0 0 16,1 21-16,-1-21 15,-42 0 1,-1 0-1,1 0-15,0 0 0,0-21 16,0 21-16,-22-21 0,22 21 16,0 0-16,-21-21 0,21 21 0,-1 0 15,1 0-15,0 21 16,21 0 0,0 0-16,0 0 0,21 0 0,-21 1 15,21-1-15,1-21 0,-1 21 0,0 0 16,21-21-16,-21 0 0,22 0 15,-22 0-15,21 0 0,1 0 0,-1 0 16,0 0-16,1 0 0,-1-21 0,0 0 16,-21 0-16,22-1 0,-1 1 15,-21 0-15,22-21 0,-22-1 0,0 1 16,0 0-16,0-1 0,0 1 16,-21-21-16,0 20 0,22-20 0,-22 20 15,0-20-15,0-1 0,0 22 16,0-21-16,0 20 0,0 1 0,0 0 15,0-1-15,0 22 0,0 0 0,-22 0 16,1 21 0,0 0-16,0 21 0,21 0 0,0 21 15,-21 1-15,21-22 0,-21 42 0,21-20 16,0-1-16,-22 0 0,22 22 16,0-22-16,0 22 0,0-22 0,0 22 15,0-22-15,0 21 0,0-20 16,0-1-16,22 0 0,-1-20 0,0 20 15,0-21-15,0 0 0,0 0 16,22-21-16,-22 22 0,0-22 0,21 0 16,-20 0-16,-1 0 0,21-22 0,-21 22 15,22-21-15,-22 0 0,0 0 0,0 0 16,0 0-16,0-22 0,1 1 16,-22 21-16,21-22 0,-21 22 15,0-21-15,0 21 0,0 0 0,0-1 0,0 44 31,0-1-31,0 0 16,-21 21-16,-1-21 0,22 1 0,-21 20 16,21 0-16,0-21 0,0 1 0,0 20 15,0-21-15,0 0 0,0 0 16,0 1-16,0-1 0,21-21 16,1 0-16,-1 0 0,0 0 15,0-21-15,0-1 0,22 1 0,-22 0 16,0 0-16,21 0 0,-21 0 15,1-1-15,-1-20 0,0 21 0,0 0 16,0 0-16,-21-1 0,21 22 0,-21-21 16,22 21-16,-22 21 31,0 1-31,0-1 0,0 0 16,0 0-16,0 0 0,0 0 15,0 1-15,0-1 0,0 0 16,0 0-16,0 0 0,0 0 0,0 1 15,21-22-15,0 0 0,0 0 16,0 0-16,0 0 0,22 0 0,-22 0 16,0 0-16,21 0 0,-20-22 15,-1 1-15,0 0 0,0 0 16,21 0-16,-42 0 0,22-1 0,-1-20 0,0 21 16,-21-21-16,0 20 0,21-20 15,-21 21-15,0 0 0,0 0 0,0-1 16,21 1-16,-21 42 31,0 1-15,-21-1-16,21 0 0,0 0 15,0 0 1,21-21 0,0 0-1,-21-21-15,22 0 16,-22 0-16,21 21 0,-21-21 0,0-1 15,0 1-15,21 21 16,-21-21-16,0 0 16,0 0-1,-21 21 1,0 0-16,21 21 16,-22 0-16,1 0 0,21 0 15,0 1-15,-21-1 0,0 0 0,21 21 16,-21-21-16,21 22 0,0-22 0,0 0 15,-21 21-15,21-20 0,0-1 16,0 0-16,0 0 0,0 0 0,21 0 16,-21 1-16,42-22 0,-21 21 0,22-21 15,-22 21-15,21-21 0,0 0 0,1 0 16,-1 0-16,0 0 0,1-21 16,20 0-16,-20 21 0,-1-22 15,0-20-15,1 21 0,-1-21 0,-21 20 16,21-41-16,-20 21 0,20-1 0,-21-20 15,0 20-15,-21-20 0,21-1 16,-21 1-16,0-1 0,22 1 0,-22-1 16,0 1-16,0 21 0,0-1 0,0 1 15,0 21-15,0 0 0,0-1 0,0 44 32,0-1-32,-22 0 0,22 21 15,-21 1-15,21-1 0,0 0 0,0 1 16,-21 20-16,21-21 0,-21 22 15,21-1-15,0-20 0,0 20 16,0 1-16,0-22 0,0 0 0,0 22 16,0-43-16,0 21 0,0 1 0,0-22 15,0 0-15,21 0 0,-21 0 16,21 1-16,0-22 0,1 0 0,-1 0 16,21 0-16,-21 0 0,0-22 15,1 1-15,-1 0 0,0 0 16,21 0-16,-21 0 0,1-1 0,-1-20 15,0 21-15,-21 0 0,21 0 16,-21-1-16,21 1 0,-21 42 47,-21 1-47,21-1 0,-21 0 0,21 0 16,0 0-16,0 0 0,0 1 0,0-1 15,0 0-15,0 0 0,0 0 0,0 0 16,0 1-16,21-22 0,-21 21 15,21-21-15,0 0 0,1 21 0,-1-21 16,0 0-16,21 0 0,-21 0 0,22 0 16,-22 0-16,21-21 0,1 0 0,-22 21 15,0-22-15,21 1 0,-21-21 16,1 21-16,-1-22 0,0 22 16,0-21-16,-21 0 0,0-1 0,0 1 15,0 0-15,0-1 0,0 1 0,-21 21 16,0 0-16,0-1 0,-1 1 15,-20 21-15,21 0 0,-21 0 0,-1 21 16,1 1-16,21-1 0,-22 21 0,22-21 16,-21 22-16,21-1 0,0 0 15,21 1-15,0-1 0,-22 0 16,22 1-16,0-22 0,0 21 0,0-21 16,22 0-16,-1 1 0,0-1 0,0-21 15,0 0-15,0 0 0,22 0 0,-22 0 16,21 0-16,-21-21 0,22-1 15,-22 1-15,21 0 0,1 0 0,-22 0 16,21-22-16,-21 22 0,0-21 0,22 21 16,-22-22-16,0 22 0,0 0 0,-21 0 15,21 0-15,-21 42 32,0 0-32,0 0 0,0 0 15,0 1-15,0-1 0,-21 21 0,21-21 16,-21 0-16,21 1 0,0-1 0,0 0 15,0 0-15,21 0 16,0-21-16,1 0 16,20 0-16,-21 0 0,0 0 0,22 0 15,-22-21-15,21 0 0,-21 21 16,0-21-16,1 0 0,-1-1 0,-21-20 16,0 21-16,0 0 0,0-22 15,0 22-15,0-21 0,-21 21 0,-1-22 16</inkml:trace>
  <inkml:trace contextRef="#ctx0" brushRef="#br0" timeOffset="23186.42">7324 3577 0,'0'0'0,"-22"21"16,22 1-1,43-22-15,-22 0 0,21 0 16,1 0-16,-1 0 0,21 0 15,-20-22-15,20 22 0,-20-21 0,20 21 16,1-21-16,-22 0 0,0 21 0,1-21 16,-1 0-16,-21 21 0,0-22 15,-21 1-15,-21 21 16,0 0-16,-21-21 0,-1 21 0,1 0 16,0 0-16,-22 0 0,1 0 0</inkml:trace>
  <inkml:trace contextRef="#ctx0" brushRef="#br0" timeOffset="23426.38">5313 3641 0,'0'0'0,"-85"21"0,43-21 16,-1 0-16,1 0 0,21 0 16,42 0-1,0 0-15,22 0 0,-22-21 0,42 0 16,-20 21-16,20-22 15,1 22-15,-1-21 0,22 0 0,-1 21 16,-20-21-16,21 0 0,-1 21 0,-20-21 16,-1 21-16,-20 0 0,-1-22 15,0 22-15,-21 0 0,1 0 0</inkml:trace>
  <inkml:trace contextRef="#ctx0" brushRef="#br0" timeOffset="24170.96">18224 2858 0,'0'-64'16,"0"43"-16,0 0 0,0 0 0,0-1 16,0 1-16,0 0 0,0 0 15,0 0-15,0 0 0,0-1 0,22 44 31,-1-1-31,0 21 0,21 0 0,1 1 16,-1-1-16,0 22 0,1-1 0,20 1 16,-21-1-16,22 1 0,-1-1 0,1 1 15,-1-1-15,-20 1 0,20-1 16,1-21-16,-1 1 0,-20-1 0,-1 0 16,0 1-16,1-22 0,-22 0 15,21 21-15,-21-42 0,-21 22 16,0-1-16,21-21 0,-21 21 15,-21-21 1,0-21 0,21 0-16,-21 21 0,0-22 15,0 1-15,21 0 0,0 0 0,-22 0 16,22 0-16,0-1 0,0-20 0</inkml:trace>
  <inkml:trace contextRef="#ctx0" brushRef="#br0" timeOffset="24491.77">19473 2942 0,'0'0'0,"21"-42"16,1 0-16,-1 20 0,-21-41 16,0 42-16,-21 21 15,-1 0-15,1 21 16,-21 0-16,0 0 0,-22 22 16,22-1-16,-22 0 0,1 1 0,-22 20 15,22 1-15,-22-1 0,0 1 0,1-1 16,-22 1-16,21-1 0,0 1 0,1-22 15,-1 21-15,22-20 16,-1-1-16,1 0 0,20-20 0,1-1 16,21 21-16,0-42 0,-1 21 0,1 0 15,0 1-15,21-1 78,0 0-62,-21-21-16</inkml:trace>
  <inkml:trace contextRef="#ctx0" brushRef="#br0" timeOffset="27898.96">1863 5757 0,'0'0'0,"0"-21"16,21 0-16,0 0 15,-21 0-15,0 0 0,0-1 0,0 1 16,21 0-16,-21 0 16,0 42 15,0 0-31,0 22 0,0-22 0,0 21 15,0 0-15,0 1 0,-21-1 16,21 0-16,-21 1 0,21-1 16,-21 0-16,21 1 0,-22-22 0,1 0 15,21 0-15,0 0 0,0 1 16,0-1-16,0-42 31,0-1-31,21 1 0,1-21 16,-1 21-16,0-22 0,0 22 15,0-21-15,-21 0 0,21-1 0,1 1 16,-1 0-16,-21-1 0,21 22 16,0 0-16,-21 0 0,0 0 0,21 21 15,0 0-15,1 21 16,-1 0-16,-21 21 0,21-21 16,0 22-16,0-1 0,-21 0 0,0 1 15,21-22-15,-21 21 0,22 1 16,-22-22-16,21 21 0,-21-21 0,21 0 15,0 1-15,-21-1 0,21-21 16,0 0-16,1 0 0,20 0 0,-21 0 16,21 0-16,-20 0 0,20-21 15,0-1-15,1 1 0,-22 0 0,21 0 16,0 0-16,1-22 0,-22 22 0,0-21 16,0 0-16,22-1 0,-43 22 15,21-21-15,0 21 0,-21-22 0,21 43 16,-21-21-16,0 42 15,0 22 1,0-22-16,0 0 0,0 21 16,0 1-16,0-22 0,0 21 15,0 0-15,0-20 0,0 20 0,0-21 16,0 0-16,0 0 0,0 1 16,0-1-16,21 0 0,0-21 0,1 0 15,-1 0-15,0 0 0,0 0 0,0 0 16,22 0-16,-22 0 0,0-21 15,21 0-15,-21-1 0,1 1 0,-1 0 16,0 0-16,0-21 0,-21 20 16,0 1-16,0-21 0,0 21 15,0-22-15,-42 22 0,21 0 0,-1 0 16,1 0-16,-21 0 0,21 21 16,0 0-16,-22 0 0,22 0 0,0 0 15,0 0-15,0 0 0,42 0 31,0 0-31,0 0 16,21 0-16,-20-22 0,20 1 16,0 21-16,1-21 0,-1 21 0,0 0 15,1-21-15,-1 21 0,21 0 0,-20 0 16,-1 0-16,0 0 16,1 21-16,-22 0 0,0 0 0,0 1 15,0-1-15,-21 0 0,0 21 0,0-21 16,0 1-16,0 20 0,0-21 15,0 0-15,0 22 0,0-22 0,-21 0 16,0 0-16,21 0 0,0 0 0,0 1 16,-21-22-16,21 21 0,-21-21 15,21-21 17,0-1-32,0 1 15,0 0-15,0 0 0,0-21 0,21 20 16,0-20-16,0 0 15,0-1-15,1-20 0,20 21 0,-21 20 16,21-20-16,-20 21 0,20 0 0,-21 21 16,21 0-16,-20 0 0,-1 21 15,0-21-15,0 42 0,0-21 0,-21 1 16,0 20-16,0 0 0,0 1 0,0-1 16,0-21-16,0 21 0,0 1 15,0-22-15,0 0 0,0 21 0,0-20 16,0-1-16,0 0 0,0 0 15,0-42 17,0 0-17,0 0-15,21 21 0</inkml:trace>
  <inkml:trace contextRef="#ctx0" brushRef="#br0" timeOffset="30039.61">5419 6117 0,'0'0'0,"-22"21"0,1-21 16,0 22-16,0-22 15,0 21-15,0-21 0,-1 0 16,22 21-16,-21-21 0,0 21 16,0-21-16,0 0 0,0 0 15,21-21 1,0 0 0,0 0-16,21-1 0,21 1 15,-21 0-15,0-21 0,22-1 0,-1 1 16,0 0-16,1-1 0,-1-20 0,0 21 15,1-22-15,-1 22 0,-21-22 16,22 22-16,-22 21 0,0 0 0,0-1 16,-21 1-16,-21 21 15,0 0-15,-22 21 0,1 1 16,21 20-16,-21 0 0,-1-21 0,22 22 16,0-1-16,0 0 0,21 1 15,0-1-15,0-21 0,0 22 0,21-1 16,0-21-16,0 0 0,22 22 0,-22-22 15,0 0-15,21 0 0,-21 0 16,1 0-16,-1-21 0,0 22 16,0-22-16,0 21 0,-42-21 31,0 0-31,0 0 0,0 0 16,-22 0-16,22 0 0,0-21 0,-21 21 15,20-22-15,1 1 0,0 0 0,0 21 16,0-21-16,21 0 0,-21 21 15,42 0 1,-21 21-16,21-21 16,0 21-16,0 0 0,0 0 15,1 1-15,-1-1 0,0 0 16,21 0-16,-21 0 0,1 0 0,-1-21 16,21 22-16,-21-22 0,22 0 0,-22 0 15,21 0-15,-21 0 0,22 0 16,-1 0-16,-21-22 0,21 1 0,1 0 15,-1 0-15,0-21 0,1 20 0,20-20 16,-20 0-16,-1-1 0,-21 1 16,21 0-16,1-22 0,-22 1 0,0-1 15,0 1-15,0-1 0,-21 22 0,0 0 16,0-1-16,0 1 0,0 21 16,0 0-16,0-1 0,-21 22 15,0 22-15,21-1 0,-21 0 16,0 0-16,21 21 0,-21 1 15,21-1-15,-22 22 0,1-22 0,21 21 16,0-20-16,0 20 0,0-20 0,0-1 16,0 0-16,0 1 0,0-22 15,0 21-15,21-21 0,1 0 0,-1 1 16,21-1-16,-21-21 0,22 0 0,-1 0 16,0 0-16,1 0 0,-1 0 0,21 0 15,-20-21-15,20 21 0,-20-22 16,-1 1-16,0 0 0,1 0 0,-1 0 15,-21-22-15,0 22 0,0 0 0,-21 0 16,0-21-16,0 20 16,0 1-16,0 0 0,0 0 0,-21 21 15,0 0-15,0 0 0,0 0 0,0 0 16,-1 0-16,1 0 0,-63 85 16,62-64-16,1 0 15,0 0-15,0 21 0,0-20 0,21-1 16,0 0-16,0 0 0,0 0 0,0 0 15,0 1 1,21-22-16,0 0 0,0 0 0,0 0 16,1 0-16,-1-22 0,21 1 0,-21 21 15,0-21-15,1 0 0,-1 0 16,0 0-16,0-1 0,0-20 16,-21 21-16,0 0 0,0-22 0,21 43 15,-21-21-15,0 0 0,0 42 31,0 0-31,0 1 0,0-1 0,0 0 16,0 0-16,0 0 0,0 0 0,0 1 16,0-1-16,0 0 0,22 0 15,-22 0-15,21-21 0,-21 21 0,21-21 16,0 0-16,0 0 0,0 0 16,1 0-16,20 0 0,-21 0 0,0 0 15,0-21-15,1 0 0,20 21 16,-21-21-16,0 0 0,0-22 15,-21 22-15,22-21 0,-1 0 0,0-1 16,-21 1-16,21 0 0,-21-22 0,0 22 16,0-22-16,0 22 0,0 0 15,0 20-15,0 1 0,0 0 0,0 0 16,0 42 0,0 0-16,0 0 15,-21 22-15,21-22 0,0 21 0,0 1 16,-21-1-16,21 0 0,-21 1 15,21-1-15,0 0 0,0 1 0,0-1 16,0-21-16,0 21 0,0-20 16,0-1-16,0 0 0,0 0 0,0 0 15,0 0-15,21-21 16,0 0-16,0 0 16,0 0-16,22 0 0,-22-21 0,0 21 15,21-21-15,-21 0 0,1 0 0,-1 0 16,0-1-16,0 1 0,0 0 0,0 0 15,-21 0-15,0 42 32,0 0-17,-21 0 1,21 0-16,0 1 0,0-1 16,0 0-16,0 0 0,21-21 0,1 21 15,20-21-15,-21 0 0,0 0 0,0 0 16,1 0-16,20 0 0,-21 0 15,0 0-15,0 0 0,22 0 0,-22-21 16,0 21-16,0-21 0,0 0 0,1 0 16,-1-1-16,0 1 0,21-42 15,-21 20-15,-21 22 0,22-21 16,-1 21-16,0 0 0,0-1 0,0 1 16,-21 0-16,21 21 15,1 0-15,-1 0 47,-21 21-47,0-42 47,21 21-47,-21-21 0,0 0 0,0 0 16,0-1-16,0 1 15,-21 21 1,0 0-16,-1 0 0,22 21 0,-21 1 15,0-22-15,0 42 0,0-21 16,0 0-16,-1 22 0,1-1 16,0-21-16,0 21 0,0 1 0,21-22 15,0 21-15,0-21 0,0 22 0,0-22 16,0 0-16,0 0 0,21 0 16,0 1-16,0-22 0,0 0 0,22 0 15,-22 0-15,0 0 0,21 0 16,-20 0-16,20-22 0,-21 22 0,21-21 15,-20 0-15,-1 21 0,0-21 0,21 0 16,-42 0-16,21-1 0,1 1 0,-22 0 16,0 0-16,0 0 0,0 0 15,0-1-15,0 1 0,0-21 16,0 21-16,0 0 0</inkml:trace>
  <inkml:trace contextRef="#ctx0" brushRef="#br0" timeOffset="30224.02">8678 5482 0,'-21'-21'0,"42"42"0,-63-42 0,21 21 16,21-21-16,-21 21 16,21-21 31,21 21-47,0 0 15,-21-21-15</inkml:trace>
  <inkml:trace contextRef="#ctx0" brushRef="#br0" timeOffset="30418.51">7747 5482 0,'-21'21'0,"42"-42"0,-21 42 31,21-21-31,21 0 15,-20 0-15,20 0 0,-21 0 0,21 0 16,1 0-16,-22 0 0,21-21 16,1 21-16,-22 0 0,0-21 15,-21 0-15,0 0 16,-21 21-16,-22-21 0</inkml:trace>
  <inkml:trace contextRef="#ctx0" brushRef="#br0" timeOffset="30594.41">6710 5440 0,'0'0'0,"-43"21"0,1-21 0,-21 21 15,84 0 1,0-21 0,0 0-16,21 0 0,1 0 15,-1 0-15,0 0 0,1 0 0,-1 0 16,0-21-16,1 21 0,-1-21 0,0 21 15</inkml:trace>
  <inkml:trace contextRef="#ctx0" brushRef="#br0" timeOffset="31756.62">10583 5927 0,'-21'21'16,"0"-21"-1,0 0 1,21-21 15,0 0-31,0-1 0,21 1 0,0 0 16,0 0-16,0-21 0,1-1 0,-1 1 16,0 0-16,0-1 0,21-20 15,-20 20-15,-1-20 0,21 21 0,-21-1 16,0 1-16,1 0 0,-1-1 0,-21 22 15,0 0-15,-21 21 16,-1 0-16,1 21 0,-21 0 16,0 0-16,20 1 0,-20 20 0,21-21 15,-21 21-15,20 1 0,22-22 16,0 21-16,0 1 0,0-22 16,0 21-16,0-21 0,22 22 0,-1-22 15,0 0-15,21 0 0,-21 0 0,22 0 16,-22 1-16,0-1 0,0 0 15,0 0-15,1-21 0,-22 21 0,-22-21 32,1 0-32,0 0 0,0 0 15,0-21-15,0 21 0,-22-21 16,22 0-16,0 0 0,0 21 16,0-22-16,-1 1 0,1 21 0,21 21 31,0 1-16,0-1-15,0 0 0,0 0 0,0 0 16,21 0-16,1 1 0,-1-1 16,0-21-16,0 21 0,21-21 15,-20 0-15,-1 0 0,0 0 0,21 0 16,-21 0-16,1 0 0,-1 0 0,0 0 16,0 0-16,0 0 0,0 0 0,1 0 15,-1 0-15,-21-21 16,-21 21 187,21-21-203,-22 21 16,22-22-16,0 1 15,0 0 1,-21 0-16,0 0 15,21 0-15,-21 21 125,21-22-93</inkml:trace>
  <inkml:trace contextRef="#ctx0" brushRef="#br0" timeOffset="33327.26">10710 5757 0,'0'0'0,"-21"0"15,21-21 1,0 0-16,0 0 16,0 0-16,0 0 15,0-1-15,0 1 0,0 0 0,0 0 16,0 0-16,0 0 0,-21-1 0,0-20 16,21 21-16,-21 0 0,-22 21 0,22-21 15,0 21-15,-21 0 0,-1 0 16,1 0-16,21 21 0,-22 0 0,1 0 15,21 0-15,-21 22 0,20-1 0,1 21 16,0-20-16,0-1 0,21 0 16,-21 1-16,21-22 0,0 21 0,0-21 15,0 22-15,21-22 0,0-21 0,0 21 16,22 0-16,-22-21 0,21 0 16,-21 0-16,22 0 0,-22 0 15,21-21-15,0 0 0,1 0 0,-22 0 16,21-1-16,1-20 0,-1 0 0,0 21 15,-21-43-15,22 22 0,-1-1 0,-21-20 16,22 21-16,-22-22 0,0 1 16,0-1-16,0 1 0,-21-1 0,0 1 15,0-1-15,0 1 0,0 20 0,0 1 16,0 0-16,0 20 0,0 1 16,-21 21-16,0 21 15,0 1-15,0 20 0,-1 21 16,1-20-16,0-1 0,0 22 15,21-1-15,-21-21 0,0 22 0,-1-22 16,1 22-16,21-22 0,0 0 0,0 22 16,0-22-16,0 1 0,0-1 0,0-21 15,21 21-15,1 1 0,-1-22 16,0 0-16,21 0 0,1 0 0,-22-21 16,21 0-16,0 0 0,1 0 0,-1 0 15,0 0-15,1 0 0,-1-21 0,-21 0 16,22 21-16,-1-21 0,-21 0 15,21 0-15,-20-22 0,-1 22 16,-21 0-16,0-21 0,0 20 0,0 1 16,0 0-16,0 0 0,0 0 15,-21 21-15,-1 0 0,-20 0 0,21 0 16,0 0-16,-22 21 0,22-21 0,-21 21 16,21 21-16,0-20 0,-1-1 0,-20 0 15,42 0-15,-21 21 0,21-20 16,0-1-16,0 0 0,0 0 0,0 0 15,21 0-15,0-21 0,0 0 16,1 0-16,-1 0 0,0 0 16,0 0-16,21 0 0,-20-21 0,-1 0 15,21 0-15,-21 0 0,0 0 0,1-1 16,-1 1-16,-21 0 0,0 0 16,21 0-16,-21 0 0,0-1 15,-21 44 16,21-1-31,0 0 0,0 0 0,-21 0 16,21 22-16,0-22 0,0 0 16,0 0-16,0 0 0,0 0 0,0 1 15,21-22-15,-21 21 0,21-21 0,0 0 16,0 0-16,0 0 0,1 0 16,-1 0-16,0 0 0,21 0 0,-21 0 15,1-21-15,20-1 0,-21 1 0,0 0 16,0-21-16,22 21 0,-22-22 15,0 1-15,0 0 0,0-22 16,1 22-16,-1-22 0,0 22 0,-21-22 16,0 1-16,0 21 0,0-22 0,0 1 15,0 20-15,0 22 0,0-21 0,0 21 16,-21 21 0,0 21-16,-1 21 0,1-21 15,0 22-15,21-1 0,-21 21 0,21-20 16,-21-1-16,21 22 0,0-22 15,0 21-15,0-20 0,0 20 0,0-20 16,0-1-16,0 0 0,0 1 16,0-1-16,21-21 0,0 0 0,0 0 15,0 1-15,1-1 0,20 0 16,-21-21-16,21 0 0,1 0 0,-22 0 16,21 0-16,1 0 0,-1-21 0,0 0 15,-21 21-15,22-22 0,-22-20 0,21 21 16,-21 0-16,1 0 0,-1-22 15,0 22-15,-21-21 0,0 21 0,0-1 16,0 1-16,0 0 0,-21 21 16,0 0-1,-1 0-15,1 0 0,0 21 0,0-21 0,0 21 16,0 1-16,-1-1 0,1 0 16,0 0-16,21 0 0,0 0 15,21-21 1,0 0-1,1 0-15,-1 0 0,0 0 0,0-21 16,0 0-16,0 0 0,1 21 0,-1-21 16,0 0-16,0 21 0,-21-22 15,21 22-15,-21 22 16,0-1-16,0 0 0,0 0 16,0 0-16,0 0 0,0 1 15,-21 20-15,21-21 0,0 0 0,0 0 16,0 1-16,0-1 0,0 0 15,21-21-15,0 0 16,1 0-16,-1 0 0,0 0 0,0 0 16,0 0-16,22 0 0,-22-21 15,0 0-15,21-1 0,-21 1 0,1 0 16,-1 0-16,0 0 0,0-22 0,-21 22 16,0 0-16,0-21 0,0 21 15,0-22-15,0 22 0,0 0 0</inkml:trace>
  <inkml:trace contextRef="#ctx0" brushRef="#br0" timeOffset="33527.15">11896 5355 0,'0'0'0,"-22"0"0,22 21 16,22-21-1,-1 0-15,0 0 0,21 0 0,-21 22 16,22-22-16,-1 0 0,-21 0 0,22 0 15,-1 0-15,0 0 0,1 0 0,-1 0 16,-21 0-16,0 0 0,22 0 16,-22 0-16,0-22 0,0 22 0,-21-21 15,21 21-15,-21-21 0</inkml:trace>
  <inkml:trace contextRef="#ctx0" brushRef="#br0" timeOffset="35622.81">13271 5398 0,'0'0'0,"0"-22"0,22 22 0,-22 22 31,0-1-31,0 0 16,0 0-16,0 21 0,0-20 0,0-1 16,-22 0-16,22 21 0,0-21 15,0 1-15,0-1 0,-21 0 0,21 0 16,0 0-16,-21-21 16,21 21-16,0-42 31,0 0-31,0 0 15,21 0-15,0 0 0,-21-1 16,22-20-16,-1 21 0,0 0 0,-21 0 16,21-22-16,0 22 0,-21 0 15,21 0-15,1 21 0,-1 0 16,0 0-16,0 21 16,-21 21-1,0-21-15,0 1 0,0 20 0,0-21 16,0 0-16,0 22 0,0-22 0,0 0 15,0 0-15,0 0 0,0 0 0,0 1 16,0-1 0,21-21-16,0 0 15,1 0-15,-1-21 16,-21-1-16,21 1 0,0 21 0,-21-21 16,21-21-16,0 21 0,1-1 15,-1-20-15,-21 21 0,21 0 0,0-22 16,0 22-16,-21 0 0,21 0 15,-21 42 1,0 0 0,0 0-16,0 1 15,0-1-15,0 0 0,0 0 0,0 0 16,0 0-16,0 1 0,0-1 16,0 0-16,22-21 0,-22 21 0,21-21 15,0 0-15,0 21 0,0-21 0,0 0 16,1 0-16,-1 0 0,0 0 0,0 0 15,0 0-15,22-21 0,-22 21 16,0-21-16,0 21 0,0-21 0,-21 0 16,0-1-16,21 1 0,-21 0 0,0 0 15,0 0-15,0 0 0,0-1 16,-21 22 0,0 0-16,0 22 15,21-1-15,-21-21 0,0 21 0,21 0 16,0 0-16,-22 0 0,22 1 0,0-1 15,0 0-15,0 0 16,0 0 0,22-21-16,-1 0 15,0 0-15,0 0 0,0 0 16,-21-21-16,21 21 0,1-21 0,-1 21 16,-21-21-16,21 0 0,0-1 0,-21 1 15,0 0-15,21 0 0,-21 0 16,0 42 15,0 0-31,0 0 16,0 0-16,0 1 0,0-1 15,0 0-15,0 0 16,21-21 15,1 0-31,-1 0 16,0 0-16,0 0 0,-21-21 0,21 21 15,0-21-15,1 0 0,-1-1 0,0 1 16,0 0-16,0 0 0,-21 0 16,21-22-16,1 22 0,-1-21 15,-21 0-15,0-1 0,21 1 0,-21 0 16,21-1-16,-21-20 0,0 20 0,0 1 16,0 21-16,0-21 0,0 20 15,-21 22 1,0 0-16,21 22 0,-21-1 0,-1 21 15,1-21-15,21 22 0,-21-22 0,0 21 16,21 0-16,0 1 0,0-1 16,-21 0-16,21 1 0,0-22 0,-21 21 15,21 1-15,0-22 0,0 21 0,0-21 16,0 22-16,0-22 0,0 0 16,0 0-16,0 0 15,0-42 16,21 21-31,0-21 16,-21 0-16,21 0 0,0 21 0,-21-22 16,21 1-16,1 21 0,-1 0 0,-21-21 15,21 21-15,0 0 0,0 0 16,0 0 0,-21 21-16,0 0 15,0 1 1,0-1-1,-21 0-15,0-21 16,0 0-16,0 0 0,0 21 16,-1-21-1,1 0-15,0 0 0,0 21 32,21 0-17,0 1-15,21-22 16,0 21-1,0-21-15,1 0 0,-1 0 16,0 0-16,0 0 0,0 0 0,22 0 16,-22 0-16,0-21 0,0-1 15,0 22-15,0-21 0,1 0 0,-1 21 16,0-21-16,-21 0 0,21 0 0,-21-1 16,0 1-16,0 0 0,0 0 15,0 0-15,0 42 31,-21 0-31,21 0 16,0 0-16,0 1 0,0-1 16,0 0-16,0 0 0,0 0 15,0 0-15,21-21 16,0 22-16,0-22 31,-21-22-15,0 1-1,0 0 1</inkml:trace>
  <inkml:trace contextRef="#ctx0" brushRef="#br0" timeOffset="38215.01">20235 4530 0,'0'0'0,"-21"0"0,0 21 0,0 0 0</inkml:trace>
  <inkml:trace contextRef="#ctx0" brushRef="#br0" timeOffset="38691.81">18965 4699 0,'-21'-21'0,"42"42"0,-42-63 16,21 21-16,0-1 0,0 1 16,-21 21-16,21-21 15,0 42 32,21 0-47,0 22 16,0-22-16,1 21 0,20 1 0,0 20 15,22-21-15,-1 22 0,-20-22 16,20 22-16,1-22 0,-1 22 16,1-1-16,-1-21 0,1 1 0,-22-1 15,0 22-15,22-22 0,20 43 16,-62-64-16,41 42 0,-42-20 15,0-22-15,1 0 0,-1-21 0,0 21 16,0-21 0,-21-21 15,0 0-31,0 0 0,0-1 0,0-20 16,0 21-16,0 0 0,0-22 15,0 22-15</inkml:trace>
  <inkml:trace contextRef="#ctx0" brushRef="#br0" timeOffset="39082.86">20362 4763 0,'0'-43'0,"0"86"0,0-107 16,0 43-16,0 0 0,0 0 0,-21 21 16,0 0-1,0 0-15,-22 21 0,1 0 16,0 21-16,-1 1 0,-20-1 15,-1 0-15,1 1 0,-22 20 0,1-21 16,-22 22-16,21-1 0,-21-20 0,22 20 16,-22-20-16,21-1 0,0 21 0,1-20 15,20-1-15,-20 0 0,20 1 16,1-1-16,-1 0 0,22-20 0,-1 20 16,1-21-16,0 0 0,21 0 0,-1 1 15,1-1-15,0-21 0,21 21 0,0 0 16,0 0 15,0-42 16,21 0-31,0 21-16,-21-21 0,22 0 15,-1 21-15,-21-22 0,21 22 0,0-21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0:03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1058 0,'-22'-21'15,"1"0"-15,21 0 0,-21 21 16,0-21-16,21 42 63,21-21-63,0 0 15,-21 21-15,21-21 16,1 0-16,-1 0 0,0 0 0,0 0 15,0 0-15,0 0 0,22-21 16,-22 21-16,21-21 0,1 0 0,-22-1 16,21 1-16,0 0 0,1 0 15,-1 0-15,0-22 0,1 22 0,-1 0 16,-21-21-16,0 21 0,1-1 0,-1 1 16,0-21-16,-21 21 0,21 0 15,-21-1-15,0 1 0,0 0 16,-21 0-16,0 21 0,0-21 0,-1 21 15,1 0-15,-21 0 0,0 0 16,20 0-16,-20 21 0,0-21 0,-22 21 16,22 21-16,0-20 0,-1-1 15,1 21-15,0 0 0,-1 1 0,1 20 16,0-20-16,20 20 0,-20-21 16,21 22-16,0-1 0,0-20 0,21 20 15,0-20-15,0-1 0,0 0 0,0 1 16,0-22-16,21 0 0,0 21 15,0-21-15,21 1 0,-20-22 16,20 21-16,0 0 0,1-21 0,-1 0 16,0 0-16,1 0 0,-1 0 0,0 0 15,1 0-15,-1-21 0,0 0 16,-21 21-16,22-22 0,-22 22 16,0 0-16,0 0 0,-21-21 0,-21 21 31,0 0-31,-21 21 0,20 1 15,-20-1-15,-21 0 0,20 0 0,1 21 16,-22 1-16,22-1 0,-21 0 0,20 1 16,1-1-16,0 22 0,20-22 15,-20 0-15,21 1 0,0-1 16,0 0-16,21 1 0,0-1 0,0 0 16,0-21-16,0 22 0,21-22 0,0 0 15,0 0-15,21-21 0,1 21 16,-1-21-16,0 0 0,1 0 15,20 0-15,-20-21 0,20 0 0,1 0 16,-22 0-16,21 0 0,1-22 0,-22 22 16,1-21-16,20-1 0,-21 1 15,1 21-15,-22-21 0,21-1 0,-21 1 16,1-22-16,-1 22 0,0 21 0,0-21 16,-21-1-16,0 22 0,21 0 15,-21 0-15,0 0 0,0-1 16,21 22-16,-21 22 15,0-1 1,0 0-16,0 21 0,-21 1 0,21-1 16,-21 0-16,0 1 0,21-1 0,0 0 15,-21 1-15,21-1 0,-21 0 16,-1-21-16,22 22 0,0-22 0,0 21 16,-21-21-16,21 1 0,0-1 0,0 0 15,0-42 16,0 0-31,0-22 16,0 22-16,21 0 0,-21-21 16,22-1-16,-22 22 0,21-42 15,0 20-15,0 1 0,0 0 0,0-1 16,1 1-16,-1 21 0,0-22 16,21 22-16,-21 0 0,22 0 0,-22 21 15,0 0-15,21 0 0,-20 0 0,-1 0 16,21 21-16,-21 0 0,0 0 15,1 1-15,-22 20 0,21-21 0,-21 21 16,0-20-16,0 20 0,0-21 0,0 21 16,0-20-16,0 20 0,0-21 15,-21 0-15,-1 0 0,22 1 0,0-1 16,-21 0-16,0-21 16,21 21-16,-21-21 15,0-21 1,21 0-16,0 0 0,0-1 15,0 1-15,0 0 0</inkml:trace>
  <inkml:trace contextRef="#ctx0" brushRef="#br0" timeOffset="484.35">5270 1778 0,'0'0'0,"22"-21"0,-22 0 0,0 0 16,0-1-16,0 1 0,0 0 15,0 0-15,0 0 0,0 0 0,-22-1 16,1 22-16,0-21 0,0 21 0,0 0 16,0 0-16,-1 0 0,1 0 15,0 0-15,0 0 0,0 0 0,-22 43 16,22-22-16,0 21 0,0 0 0,0 1 15,0 20-15,21-20 0,0 20 16,0-21-16,-22 22 0,22-22 0,0 1 16,0-1-16,0 0 0,0-21 0,22 22 15,-22-22-15,21 0 0,0 0 16,21 0-16,-21-21 0,22 0 16,-22 0-16,21 0 0,1 0 0,20 0 15,-21-21-15,1 0 0,20 0 0,-20 0 16,20 0-16</inkml:trace>
  <inkml:trace contextRef="#ctx0" brushRef="#br0" timeOffset="1244.76">5969 1736 0,'0'0'0,"0"-21"16,0-1-16,-64 22 16,43 0-16,0 0 0,-21 0 0,21 0 15,-22 22-15,22-1 0,-21 21 0,21-21 16,-22 22-16,22-1 0,0 0 15,0 1-15,0-1 0,-1 0 16,1 1-16,21-22 0,0 21 0,0-21 16,0 0-16,0 1 0,0-1 0,0 0 15,21 0-15,22-21 0,-22 0 16,0 0-16,0 0 0,22 0 0,-22 0 16,21-21-16,0 0 0,-20 0 0,20-1 15,-21 1-15,21 0 0,-20 0 16,-1-21-16,0 20 0,0 1 0,0-21 15,-21 21-15,0 0 0,0-1 0,0 1 16,0 0-16,-21 21 31,21 21-31,-21 0 0,0 1 16,21-1-16,0 0 0,-21 21 16,21-21-16,0 1 0,-22 20 0,22-21 15,0 0-15,0 0 0,0 1 0,0-1 16,22 0-16,-1-21 0,0 0 0,0 21 15,0-21-15,0 0 0,1 0 16,-1 0-16,0-21 0,21 0 0,-21 21 16,1-21-16,-1-1 0,21-20 0,-21 21 15,0 0-15,22-22 0,-22 22 16,0-21-16,0 0 0,0-1 16,1 22-16,-1-21 0,0-1 0,-21 22 15,0 0-15,0 0 0,0 0 0,0 0 16,0 42-1,0 0 1,0 0-16,-21 0 0,21 22 0,-21-1 16,21 0-16,-22 1 0,22-1 15,-21 0-15,21 22 0,0-22 0,0 22 16,-21-1-16,0 1 0,21 20 0,-21-20 16,0 20-16,21 1 0,-22 0 15,1-1-15,0 1 0,0 0 16,0-1-16,0 1 0,-1 0 0,22-1 0,-21 1 15,0 0-15,0-22 0,0 22 16,21-43-16,-21 22 0,21-22 0,0 0 16,0 1-16,0-22 0,0 0 15,0 0-15,0 0 0,0-42 16,0 0 0,0 0-16,0 0 0,0 0 0,0-22 15,0 1-15,0 0 0,0-1 16,0-20-16,21-1 0,-21 1 0,21-22 15</inkml:trace>
  <inkml:trace contextRef="#ctx0" brushRef="#br0" timeOffset="1571.41">6392 2074 0,'0'0'0,"0"-42"0,0 21 15,0-64 1,0 64-16,21 0 0,-21 0 0,22-22 15,-1 22-15,0 0 0,0 0 16,0 0-16,0 21 0,22 0 0,-22 0 16,0 0-16,21 0 0,-20 0 15,-1 0-15,0 0 0,-21 21 0,0 0 16,0 0-16,0 22 0,0-22 16,0 0-16,0 21 0,-21-21 15,0 22-15,-1-22 0,-20 21 0,0-21 16,21 1-16,-22-1 0,22 0 0,-21 0 15,21 0-15,-1 0 0,1-21 16,0 0-16,21 22 0,-21-22 0,42-22 31,0 1-15,0 21-16,1-21 0,-1 0 0,0 0 16</inkml:trace>
  <inkml:trace contextRef="#ctx0" brushRef="#br0" timeOffset="4563.62">7154 1820 0,'0'0'0,"21"0"0,-21-21 0,22 21 15,-1-21-15,-21 0 0,21 0 16,-21 0-16,21-1 0,-21 1 16,0 0-16,0 0 0,0 0 15,-21 21 1,0 0-16,0 21 0,-1 0 15,-20 0-15,21 22 0,-21-22 0,20 21 16,1-21-16,0 22 0,0-22 16,0 21-16,21-21 0,0 0 15,0 1-15,0-1 0,0 0 0,21-21 16,0 21-16,0-21 0,0 0 0,1 21 16,20-21-16,-21 0 0,0 21 15,22 1-15,-22-22 0,0 21 0,0-21 16,0 21-16,0 0 0,1-21 0,-22 21 15,0 0-15,0 1 0,0-1 16,-22 0-16,1 0 0,-21 0 16,21-21-16,0 21 0,-22-21 0,22 0 15,0 0-15,-21 0 0,20 0 0,1 0 16,0 0-16,0 0 0,0-21 16,0 21-16,21-21 0,0 0 15,-22 0-15,22 0 0,-21-1 0,21 1 16,-21 0-16,21 0 0,21 42 31,0 0-31,1 0 16,-1 1-16,0-1 0,-21 0 15,21 0-15,0 21 0,0-20 16,1-1-16,-1-21 0,0 21 0,0 0 16,0-21-16,0 0 0,1 0 0,-1 0 15,0 0-15,0 0 0,21 0 0,-20 0 16,-1-21-16,21 0 15,-21 0-15,22-1 0,-22 1 0,21-21 16,-21 21-16,0 0 0,1-22 0,20 1 16,-21 21-16,-21-22 0,21 22 0,-21-21 15,21 21-15,-21 0 0,0-1 16,0 44 0,-21-1-1,21 0-15,-21 0 0,0 21 16,21-20-16,0-1 0,0 21 0,-21-21 15,21 0-15,0 1 0,0 20 0,0-21 16,0 0-16,0 0 0,0 1 16,21-22-1,0 0-15,0 0 0,0 0 16,1 0-16,20 0 0,-21-22 0,0 1 16,0 0-16,1 0 0,-1 0 0,0 0 15,0-1-15,0-20 0,0 21 16,-21-21-16,0 20 0,0 1 0,0 0 15,0 0-15,0 0 0,0 0 0,0 42 32,0 0-32,0 0 15,0 0-15,0 0 0,0 22 0,0-22 16,0 0-16,0 21 0,0-20 0,0-1 16,0 21-16,0-21 15,0 0-15,0 1 0,22-1 16,-1 0-16,0-21 0,0 0 15,0 0-15,0 0 0,1 0 0,-1 0 16,0-21-16,0 0 0,21-1 16,-20 1-16,20 0 0,-21 0 0,21-21 15,-20-1-15,20 1 0,-21 0 0,21-1 16,-20-20-16,-1-1 0,21 1 0,-21-1 16,0 1-16,1-1 0,-1-20 15,-21 20-15,0 1 0,0 20 0,0-20 16,0 20-16,0-20 0,0 42 15,-21-22-15,-1 1 0,22 21 16,-21 0-16,0 21 0,0 0 0,0 21 16,0 0-16,21 0 15,-22 22-15,22-1 0,0 0 16,0 1-16,-21 20 0,21 1 0,0-1 16,0 1-16,0-1 0,0 22 0,0-22 15,0 1-15,0-1 0,0 1 16,0-1-16,0-20 0,0 20 0,0-21 15,0 1-15,0-22 0,21 21 16,-21-21-16,22 1 0,-1-1 0,0 0 16,0 0-16,0-21 0,0 0 0,1 0 15,20 0-15,-21 0 0,21 0 16,1 0-16,-22-21 0,21 0 0,1 0 16,-22-1-16,21 1 0,0 0 0,-20 0 15,20 0-15,-21 0 0,0-22 16,0 22-16,1-21 0,-1 21 0,-21-22 15,0 22-15,0 0 0,0 0 0,0 0 16,0-1-16,0 1 0,-21 21 16,-1 0-16,1 0 0,0 0 15,0 21-15,0 1 0,0-1 0,-1 0 16,1 0-16,-21 0 0,21 22 16,0-22-16,21 0 0,-22 0 15,22 21-15,-21-20 0,21-1 0,0 0 16,0 0-16,0 0 0,21-21 15,1 0-15,-1 0 16,0 0-16,0 0 0,0 0 0,0-21 16,1 0-16,20 0 0,-21 0 15,0-1-15,0 1 0,-21 0 0,22 0 16,-1 0-16,-21 0 0,21-22 0,-21 22 16,0 0-16,0 0 15,0 0-15,0 42 16,0 0-1,0 0-15,0 0 0,0 0 16,0 1-16,0 20 0,0-21 16,-21 0-16,21 0 0,0 1 0,0 20 15,0-21-15,0 0 0,0 0 0,0 1 16,0-1-16,0 0 0,21-21 16,0 0-16,0 0 0,0 0 15,1 0-15,20 0 0,-21 0 16,0 0-16,0-21 0,22 0 0,-1-1 15,0 1-15,1 0 0,-1-21 0,22 21 16,-22-22-16,0 1 0,-21 0 16,22-22-16,-22 22 0,21-22 0,-21 1 15,-21-22-15,22 22 0,-1-1 16,-21-21-16,21 22 0,-21-1 0,0 1 16,0-1-16,0 1 0,0 21 15,0-1-15,0 22 0,0-21 0,0 21 16,-21 21-16,0 0 15,21 42-15,0-21 16,0 21-16,-22 1 0,22-1 0,-21 0 16,21 22-16,-21-22 0,21 22 0,-21-1 15,21 1-15,-21-1 0,0 1 16,21-1-16,0 1 0,-22-1 0,1 1 16,21-22-16,0 22 0,0-22 15,0 0-15,0 1 0,0-22 0,0 21 16,0-21-16,0 0 0,0 1 0,0-1 15,21 0-15,1 0 0,-1-21 16,0 0-16,0 0 0,0 0 0,0 0 16,22 0-16,-22 0 0,0-21 0,21 0 15,-20 0-15,20-1 0,-21 1 0,21 0 16,-20-21-16,20 21 0,-21-22 0,21 22 16,-20-21-16,-1 21 0,21-1 15,-21-20-15,0 21 0,-21 0 16,22 21-16,-22-21 0,21 21 0,-21 21 31,0 0-31,0 0 16,0 21-16,0-20 0,-21-1 0,21 0 15,-22 0-15,22 21 0,-21-20 0,21-1 16,0 0-16,0 0 0,0 0 0,0 0 16,0 1-16,0-1 15,21-21-15,1 0 16,-1 0-16,0 0 0,0 0 0,0 0 15,0 0-15,22 0 0,-22-21 0,21-1 16,-21 22-16,1-21 0,20 0 16,0 0-16,-21 0 0,22 0 15,-22-1-15,21 1 0,-21 21 0,22-21 16,-22 0-16,0 21 0,0 0 0,0 0 16,-21 21-1,0 0-15,-21 0 0,0 1 16,0-1-16,0 0 15,0 0-15,21 0 0,-22 0 0,1 1 16,21-1-16,0 0 0,-21 0 16,21 0-16,21-21 31,0 0-15,1 0-16,-1-21 0,0 0 0,0 21 15,0-21-15,22 0 0,-22-1 0,0 1 16,-21 0-16,21 0 0,0-21 15,-21 20-15,0 1 0,0 0 0,0-21 16,0 21-16,0-1 0,-21 1 0,0 21 16,0-21-16,0 21 0,-22 0 0,22 0 15,0 0-15,-21 0 0,20 0 0,1 0 16,0 0-16,0 0 0,21-21 31,42 21-31,-21-21 0,22 21 16,-1-21-16,0-1 0,1 22 0,-1 0 15,0-21-15,22 21 0,-22 0 16,1 0-16,-1 0 0,0 0 0,-21 21 16,22-21-16,-22 22 0,0-1 15,0 0-15,-21 0 0,0 0 0,0 22 16,0-22-16,0 0 0,0 0 0,0 21 16,0-20-16,0-1 0,0 0 0,-21 21 15,21-21-15,-21 1 0,21-1 0,0 21 16,0-21-16,-21 0 0,0 1 15,21-1-15,0-42 32,0-1-17,0 1-15,0 0 0,0-21 16,0 21-16,21-22 0,-21 22 0,21-21 16,21-1-16,-21 1 0,1 0 15,20-1-15,-21 1 0,21 0 0,1-1 16,-1 1-16,43-21 0,-43 20 15,0 22-15,43 21 0,-43 0 16,-20 0-16,20 0 0,-21 0 0,0 21 16,0 22-16,1-22 0,-22 21 15,21-21-15,-21 22 0,0-1 16,0-21-16,0 21 0,0 1 0,-21-22 0,21 21 16,-22-21-16,1 22 0,21-22 15,0 0-15,-21 0 0,21 0 0,-21 1 16,21-1-16,-21 0 15,21-42 32,0 0-47,0-1 0,0 1 16,0 0-16,0 0 0</inkml:trace>
  <inkml:trace contextRef="#ctx0" brushRef="#br0" timeOffset="4819.39">11451 1291 0,'0'0'0,"-42"0"15,21 0-15,-22-21 16,22 21-16,21 21 47,-21-21-32,21 21-15,-21-21 16,0 0-16,-1 22 0,1-22 16</inkml:trace>
  <inkml:trace contextRef="#ctx0" brushRef="#br0" timeOffset="5051.26">9991 1588 0,'0'0'0,"-22"0"16,22 21-16,22-21 16,-1 0-16,0 0 15,21 0-15,-21 0 0,22 0 0,-1 0 16,0-21-16,1 21 0,-22 0 0,0 0 15,21 0-15,-20-22 0,-1 22 0,0 0 16,0 0-16,-42 0 31</inkml:trace>
  <inkml:trace contextRef="#ctx0" brushRef="#br0" timeOffset="5972.99">3662 2836 0,'0'0'0,"-43"0"0,22 22 16,-21-22-16,21 0 0,0 0 15,-22 0-15,22 0 0,0 0 0,0 0 16,0 0-16,-1 0 0,1 0 16,42 0 31,1 0-47,-1 0 0,0 0 15,21 0-15,1 0 0,-1 0 16,21 0-16,-20 0 0,20 0 0,1 0 0,20 0 15,-20 0-15,21 0 0,-1 0 16,22 0-16,-21 0 0,42 0 16,-21 0-16,-1 0 0,22 0 0,0 0 15,0 0-15,22-22 0,-22 22 0,21 0 16,0 0-16,21-21 0,-21 21 0,22 0 16,-1 0-16,0-21 0,1 21 15,20 0-15,-20 0 0,20 0 0,1 0 16,-1-21-16,1 21 0,-1 0 0,1 0 15,20 0-15,-20-21 0,-1 21 0,1 0 16,-1 0-16,1 0 16,-1-21-16,-20 21 0,-1-22 0,0 22 15,1 0-15,-22 0 0,-21-21 0,0 21 16,0 0-16,0 0 0,-21 0 0,-1 0 16,-20-21-16,0 21 0,-22 0 15,1 0-15,-1 0 0,-20 0 0,-1 0 16,0 0-16,-21 0 0,22 0 0,-22 0 15,0 0-15,0 0 16,-21-21-16,21 21 0,-21-21 63,-21 21-48,0-21-15,0 21 0</inkml:trace>
  <inkml:trace contextRef="#ctx0" brushRef="#br0" timeOffset="14695.34">3069 3895 0,'0'0'0,"0"-21"16,0-1-16,21 22 16,-21 22 15,0 20-31,0 0 0,0 1 0,-21 20 16,21 1-16,-21-1 0,0 1 0,0-1 15,-1 22-15,1-22 0,-21 1 16,21-1-16,-22 1 0,22-1 0,-21 1 15,21-22-15,0 22 0,-1-22 16,1 0-16,0-21 0,0 22 0,21-22 16,0 0-16,0-42 15,0 0 1,0 0-16,21-22 0,-21 1 16,21 0-16,0-1 0,22-20 15,-22-1-15,0 1 0,21-1 0,-20 1 16,-1-1-16,21-20 0,-21-1 0,22 21 15,-22-20-15,0 20 0,0 1 16,0-1-16,0 22 0,1 0 0,-22 20 16,0 1-16,0 42 15,21 1-15,-21-1 0,0 42 16,0 1-16,21-1 0,-21 1 0,0-1 16,0 22-16,0-22 0,0 1 15,0-1-15,0 1 0,0-1 0,0 1 16,0-22-16,0 1 0,0-1 15,0 0-15,0 1 0,0-22 16,0 0-16,0 0 0,0 0 0,0-42 47,0 0-47,0 0 0,-21-22 0,21 22 16</inkml:trace>
  <inkml:trace contextRef="#ctx0" brushRef="#br0" timeOffset="14899.66">2582 4741 0,'0'22'15,"21"-22"-15,1 0 16,20 0-16,-21 0 0,21-22 0,-20 22 16,20-21-16,0 21 0,1-21 15,-1 21-15,0-21 0,1 21 0,-1-21 16,0 21-16,1-21 0,-1-1 0,0 22 15,1 0-15,-1-21 0,0 21 16,1 0-16,-1 0 0,-21 0 0,21 0 16</inkml:trace>
  <inkml:trace contextRef="#ctx0" brushRef="#br0" timeOffset="17456.45">4000 4699 0,'0'0'0,"22"0"0,20-42 16,-42 21-16,0-1 16,0 1-16,0 0 15,0 0-15,0 0 0,-21 0 16,0-1-16,-1 22 0,1 0 0,-21 0 16,21 0-16,-22 0 0,1 22 15,21-1-15,-21 0 0,-1 0 16,22 0-16,-21 22 0,21-22 0,-1 21 15,1 0-15,0-20 0,21 20 0,0 0 16,0-21-16,0 22 0,0-22 16,0 0-16,0 0 0,21 0 0,0-21 15,1 0-15,20 0 0,-21 0 16,21 0-16,1 0 0,-22-21 0,21 21 16,1-42-16,-1 21 0,0 0 0,1-22 15,-22 1-15,21 21 16,0-22-16,1-20 0,-1 21 0,-21-1 15,22-20-15,-22-1 0,21 22 0,-21-22 0,-21 1 16,0-22-16,21 22 16,-21-1-16,0 1 0,0 20 0,0-20 15,0 21-15,0 20 0,-21 1 0,0 0 16,0 0-16,0 21 16,0 21-16,-1 0 0,1 0 0,0 22 15,21-1-15,-21 22 0,0-1 0,0 1 16,21-1-16,0 1 0,-22-1 15,22 1-15,-21-1 0,21 1 0,0-1 16,0-21-16,0 22 0,0-22 0,0 1 16,0-1-16,21-21 0,1 21 15,-1-20-15,-21-1 0,42 0 0,-21 0 16,0-21-16,1 0 0,20 0 16,-21 0-16,21 0 0,-20 0 15,-1-21-15,21 0 0,-21 0 0,22-1 16,-22 1-16,0 0 0,0 0 0,-21-21 15,21 20-15,-21 1 0,0 0 16,21 0-16,-21 0 0,0 42 31,0 0-31,0 0 16,0 0-16,0 1 0,0-1 0,0 0 16,0 0-16,0 21 0,0-20 0,0-1 15,22 0-15,-1 0 16,0-21-1,0 0-15,0 0 0,0 0 16,1-21-16,-1 0 0,21 0 0,-21-1 16,0 1-16,22 0 0,-22 0 15,0-21-15,21 20 0,-20 1 0,-1 0 16,0 0-16,-21 0 0,21 0 0,0 21 16,-21 21 15,0 0-31,0 0 0,0 0 0,0 0 15,0 1-15,0-1 0,0 0 0,0 0 16,0 0-16,0 0 0,0 1 16,21-1-16,-21 0 0,22 0 15,-1 0-15,0 0 0,0-21 16,21 0-16,-20 0 0,-1 0 16,21 0-16,-21 0 0,22 0 0,-22 0 15,21-21-15,0 21 0,-20-21 0,20 0 16,-21 0-16,21 0 0,-20-1 0,-1-20 15,0 21-15,-21 0 0,0 0 16,0-1-16,0 1 0,0 0 0,0 0 16,0 0-16,0 0 0,0-1 0,-21 22 15,0 0-15,-1 0 16,1 0-16,0 0 0,0 0 0,0 0 16,0 22-16,-1-1 0,1 0 15,0 21-15,0-21 0,0 1 0,0 20 16,21-21-16,0 21 0,0-20 15,0-1-15,0 0 0,0 0 0,0 0 16,21-21-16,0 0 16,0 0-16,0 0 0,0 0 15,1-21-15,-1 0 0,0 0 0,0 0 16,0-1-16,0 1 0,1 0 0,-1 0 16,-21 0-16,0-22 0,21 22 15,0 21-15,-21-21 0,21 0 0,-21 42 31,0 0-15,0 0-16,0 1 0,0-1 16,0 0-16,0 0 0,0 0 15,0 0-15,0 1 0,21-22 16,1 0-16,-1 0 16,0 0-16,21 0 15,-21 0-15,1-22 0,20 1 0,-21 21 16,21-21-16,-20 0 0,-1 0 0,0 0 15,0-1-15,-21 1 0,21 21 16,-21-21 0,0 42-1,0 0-15,0 1 16,0-1-16,0 0 0,0 0 16,0 0-16,0 0 0,0 1 15,0-1-15,0 0 0,0 0 16,21 0-16,1-21 0,-1 0 0,0 0 15,0 0-15,0 0 0,0 0 0,22 0 16,-22-21-16,0 21 0,21-21 16,-20 0-16,20 0 0,-21-1 0,21-20 15,-20 21-15,-1-21 0,0 20 16,0-20-16,21 0 0,-20-1 0,-1 1 16,0-21-16,0 20 0,0-20 0,22-1 15,-22-20-15,0 20 0,0 1 16,0-1-16,-21 1 0,0 20 0,0-20 15,0 42-15,0-22 0,0 22 16,0 0-16,-21 21 0,0 0 16,0 0-16,0 0 0,-1 21 0,1 21 15,-21-20-15,21 20 0,0 0 0,-1 1 16,22 20-16,-21-21 0,0 22 16,21-1-16,0-20 0,-21 20 0,21-20 15,-21-1-15,21 21 0,0-20 16,0-1-16,0-21 0,0 22 0,0-1 15,0-21-15,0 21 0,21-20 16,0-1-16,0 0 0,0 0 0,1-21 16,20 21-16,-21-21 0,21 0 0,-20 0 15,20 0-15,0 0 0,-21 0 0,22-21 16,-1 21-16,-21-21 0,22 0 16,-22 0-16,21-1 0,-21 1 0,0 0 15,1-21-15,-1 21 0,0-1 16,-21 1-16,21 0 0,-21 0 0,0 0 15,-21 21 1,0 0-16,0 21 0,-1 0 16,1-21-16,0 21 0,0 0 15,0 1-15,0-1 0,-1 0 0,1 0 16,21 21-16,-21-20 0,21-1 16,0 0-16,0 0 0,0 0 15,21-21-15,0 0 0,1 0 16,-1 0-16,0 0 0,0 0 0,0-21 15,0 21-15,1-21 0,-1 0 16,0 0-16,0-1 0,0 1 16,0 0-16,1 0 0,-1 0 0,-21 0 15,0-1-15,0 1 0,0 0 0,21 21 16,-42 0 0,0 0-1,-1 21-15,22 0 0,-21 1 0,21-1 16,-21 0-16,21 0 0,0 0 0,0 0 15,0 1-15,0-1 0,0 0 16,0 0-16,0 0 0,0 0 16,21-21-16,0 22 0,22-22 0,-22 21 15,21-21-15,1 0 0,-1 0 0,0 0 16,1 0-16,-1 0 0,0 0 16,1-21-16,-1-1 0,0 1 0,1 0 15,-22 0-15,0 0 0,21 0 16,-21-1-16,-21-20 0,22 21 0,-22 0 15,0 0-15,0-1 0,0 1 16,0 0-16,-22 21 16,1 0-16,0 0 0,0 0 15,0 0-15,0 21 0,-1-21 0,1 21 16,-21 1-16,21-1 0,0 0 16,-1-21-16,1 21 0,0 0 0,21 0 15,0 1-15,0-1 0,0 0 16,21-21-16,0 0 15,1 0-15,-1 21 0,21-21 16,-21 0-16,0 21 0,1 0 16,20 1-16,-42-1 0,21 0 0,0 0 15,-21 21-15,21 1 0,-21-1 0,0 0 16,0 22-16,0-22 0,0 22 0,-21-1 16,0 22-16,0-22 0,0 1 15,0 21-15,-1-22 0,-20 1 0,21-1 16,-21 1-16,20-22 0,-20 0 0,0 1 15,-22 20-15,43-42 0,0 0 16,0 1-16,0-22 16,21-22-1,0 1-15,0 0 0,21-21 16,0-1-16,21 1 0,1 0 16,-1-22-16,0 1 0</inkml:trace>
  <inkml:trace contextRef="#ctx0" brushRef="#br0" timeOffset="17827.25">8340 4826 0,'0'0'0,"0"-21"32,21 21-32,0 0 15,0-21-15,0 0 0,0 21 16,1-22-16,-1 1 0,21 0 15,-21 0-15,0 0 0,1 0 0,20-1 16,-21 1-16,0 0 0,-21 0 0,0 0 16,0 0-16,0-1 0,-21 22 15,0 0-15,0 0 16,-22 22-16,22-1 0,-21 0 16,21 21-16,-22-21 0,22 22 0,0-22 15,0 21-15,0 1 0,21-22 16,0 21-16,0 0 0,0-20 0,0-1 15,0 0-15,21 0 0,0 0 16,0 0-16,0-21 0,1 0 0,-1 0 16,0 0-16,21 0 0,-21 0 0,1 0 15,20 0-15,-21-21 0,21 0 0,-20 0 16,-1 0-16,0 0 0,21-1 16,-21-20-16,1 21 0</inkml:trace>
  <inkml:trace contextRef="#ctx0" brushRef="#br0" timeOffset="18091.09">6921 4339 0,'0'0'0,"-21"0"31,42 0-31,1 0 0,20 0 16,0 0-16,1 0 0,-1 0 0,21 0 16,1 0-16,-22-21 0,22 21 15,-1-21-15,1 21 0,-1 0 0,1 0 16,-1 0-16,1 0 0,-22-21 0,0 21 16,-20 0-16,20 0 0,-21 0 15</inkml:trace>
  <inkml:trace contextRef="#ctx0" brushRef="#br0" timeOffset="18676.59">9948 4826 0,'0'0'0,"-21"0"0,21 21 0,-21-21 16,42 0-1,0 0-15,0 0 16,22 0-16,-1 0 0,0 0 15,1 0-15,20 0 0,1-21 0,-1 21 16,-20-21-16,20 21 0,1-21 0,-1 0 16,-21 21-16,22-22 0,-22 22 0,1-21 15,-1 21-15,-21-21 0,21 0 16,-20 21-16,-22-21 0,0 0 16,0-1-16,-22 22 15,1-21-15,0 21 0,0 0 16,0 0-16,-22 0 0,22 0 0,0 0 15,42 0 17,22 0-32,-22 0 15,0 0-15,21 0 0,-21 0 0,1 0 16,20 0-16,-21 21 0,0 1 0,0-1 16,-21 0-16,0 0 0,0 0 15,0 22-15,0-22 0,-21 0 0,-21 21 16,21-21-16,-22 22 0,1-22 15,0 0-15,-1 21 0,1-20 0,0-1 16,-1 0-16,1-21 0,0 21 0,21 0 16,-22-21-16,22 0 0,0 0 15</inkml:trace>
  <inkml:trace contextRef="#ctx0" brushRef="#br0" timeOffset="20556.71">12996 4001 0,'0'0'0,"0"-43"0,0 22 0,21 0 16,-21 0-16,0 0 0,-21 21 16,0 21-1,0 0-15,0 21 0,0 1 0,-1-1 16,-20 21-16,21 1 0,-21-1 0,-1 22 15,1-21-15,0-1 0,-1 1 0,22-22 16,-21 21-16,-1-20 0,22-1 16,-21 0-16,21 1 0,0-22 0,-1 0 15,22 0-15,0 0 0,0 1 0,-21-22 16,21-22 0,0 1-16,21 0 0,-21 0 15,22 0-15,-1-22 0,-21 22 16,21-21-16,0 0 0,0-1 0,-21 1 15,0 0-15,21-22 0,-21 22 0,22-1 16,-22 22-16,0-21 0,0 21 16,0 63-1,0-21-15,0 22 0,0-1 16,0-21-16,0 21 0,0 1 0,0-1 16,0 0-16,0 1 0,21-1 15,-21-21-15,21 22 0,0-22 0,0 0 16,0-21-16,1 21 0,20-21 15,0 0-15,1 0 0,-1 0 0,0-21 0,1 0 16,20 0-16,1-1 0,-1 1 16,1-21-16,-1 21 0,1-22 15,-1 1-15,-21 0 0,22-1 0,-22-20 16,1 21-16,-22-22 0,0 1 0,0-1 16,-21 1-16,0-1 0,0 1 0,-21 20 15,0-20-15,0-1 0,-22 22 16,22 0-16,-21-1 0,-1 1 0,-20 0 15,21 20-15,-22 1 0,22 21 0,-22 0 16,22 0-16,-22 21 0,22 1 16,0-1-16,-22 21 0,22 22 0,21-1 15,-22 1-15,22 20 0,0 1 0,0 0 16,21-22-16,0 22 0,0-22 16,0 1-16,0-1 0,21-20 15,21-1-15,-20 0 0,41 1 0,-21-22 16,22 0-16,-1 0 0,1 0 0,21 0 15,-22-21-15,22 0 0,-22 0 0,1 0 16,-1 0-16,1-21 0,-1 0 16,1 0-16,-1 0 0,-20 0 0,-1-1 15,0 1-15,-21 0 0,1 0 0,-1-21 16,-21 20-16,21-20 0,-21 21 0,0-21 16,0 20-16,-21 1 0,0 0 0,-1 0 15,1 21-15,0 0 16,-21 0-16,21 21 0,-22 0 0,1 0 15,21 1-15,-22-1 0,22 21 0,0-21 16,0 22-16,0-22 0,0 21 0,21-21 16,0 0-16,0 22 0,0-22 15,0 0-15,21 0 0,-21 0 16,42-21-16,-21 0 0,0 0 0,22 0 16,-22 0-16,21 0 0,-21-21 0,22 0 15,-22 0-15,21 21 0,-21-21 0,22 0 16,-22-1-16,0-20 0,0 21 15,0 0-15,1 0 0,-22-22 16,0 22-16,0 0 0,0 0 16,-22 42-1,1-21-15,21 21 16,0 0-16,-21 0 0,21 22 0,-21-22 16,21 0-16,0 21 0,0-20 0,0-1 15,0 0-15,0 0 0,0 0 0,21 0 16,-21 1-16,21-1 0,0 0 0,22-21 15,-22 0-15,21 0 0,1 0 16,-1 0-16,0 0 0,1 0 0,20-21 16,-21 0-16,22-1 0,-22 1 0,22 0 15,-22 0-15,0-21 0,1 20 0,-1-20 16,0 0-16,-20-1 16,20-20-16,-21 21 0,0-22 0,0 1 15,1-1-15,-22 1 0,21-1 0,0 1 16,0 20-16,-21 1 0,0 0 0,0-1 15,21 22-15,-21 0 0,0 0 16,0 42-16,-21 0 16,0 0-16,-21 22 0,20-1 0,-20 0 15,21 22-15,-21-1 0,20-20 0,1 20 16,-21 1-16,21-1 0,21 1 16,-21-22-16,21 21 0,0-20 15,0-1-15,0 0 0,0-20 0,0 20 0,21-21 16,0 21-16,0-20 0,0-1 15,0-21-15,22 21 0,-22 0 16,21-21-16,-21 0 0,22 0 0,-1 0 16,0 0-16,1-21 0,20 0 0,-20 0 15,-1-1-15,-21 1 0,21 0 0,1 0 16,-1 0-16,-21-22 0,0 22 16,1-21-16,-1 0 0,-21 20 0,0-20 15,0 21-15,0 0 0,0 0 0,0-1 16,-21 22-16,-1 0 0,-20 0 15,21 22-15,0-1 0,-22 0 16,22 0-16,-21 21 0,21-20 0,-22 20 16,22-21-16,21 21 0,-21-20 0,21-1 15,0 0-15,0 0 0,0 0 0,0 0 16,21 1-16,0-22 16,1 0-16,-1 0 0,0 0 0,0 0 15,21 0-15,-20-22 0,-1 22 0,0-21 16,21 0-16,-21 0 0,1 0 0,20 0 15,-21-1-15,0 1 0,0 0 16,1 0-16,-1 0 0,0 0 16,-21 42-1,0 0-15,0 0 16,0 0-16,0 0 16,0 1-16,0-1 0,0 0 0,0 0 15,0 0-15,21 0 0,0 1 16,0-1-16,1-21 0,-1 21 0,21-21 15,0 0-15,1 0 0,-22 0 16,21 0-16,-21 0 0,22 0 0,-22 0 16,0-21-16,0 0 0,0-1 0,1 1 15,-22 0-15,0 0 0,0 0 0,0-22 16</inkml:trace>
  <inkml:trace contextRef="#ctx0" brushRef="#br0" timeOffset="20799.57">14774 4106 0,'0'0'0,"-21"0"0,63 0 32,-20 0-32,-1 0 0,21 0 15,0 0-15,22 0 0,-22 0 16,1 0-16,20-21 0,1 21 0,-22 0 15,21-21-15,-20 21 0,20-21 16,-42 21-16,22 0 0,-22 0 0,0 0 16,0 0-16,-21-21 0,-21 21 15</inkml:trace>
  <inkml:trace contextRef="#ctx0" brushRef="#br0" timeOffset="21287.29">16785 3725 0,'21'-42'0,"-42"84"0,63-126 0,-42 41 15,0 1-15,0 0 0,0-1 16,0 22-16,0 0 0,-21 21 15,0 0-15,0 42 16,0-20-16,0 20 0,-1 21 0,1 1 16,0-1-16,0 22 0,0-21 0,21 20 15,-21 1-15,-1 0 0,1-22 16,0 22-16,0-22 0,0-20 0,0 20 16,21-21-16,0 1 0,0-1 0,-22-21 15,22 0-15,0 1 0,0-1 0,0 0 16,0 0-1,22-21 1,-22-21-16,21 0 0,21 0 16,-21-1-16,0-20 0,22 0 0,-1-1 15</inkml:trace>
  <inkml:trace contextRef="#ctx0" brushRef="#br0" timeOffset="21553.65">17145 3789 0,'0'0'0,"21"-64"0,0 22 0,-21 0 16,0 21-16,21-22 0,-21 22 0,0 42 31,0 0-31,0 22 0,-21-1 16,21 0-16,-21 1 0,0 20 0,0 1 15,0 20-15,-1-20 0,1-1 16,0 1-16,0 21 0,0-43 16,0 21-16,-1 1 0,1-22 0,21 1 15,-21-1-15,21 0 0,-21-21 0,21 22 16,-21-22-16,21 0 0,0 0 15,0 0-15,0-42 32,0 0-32,0 0 0,0 0 15,0 0-15,0-1 0,0 1 0</inkml:trace>
  <inkml:trace contextRef="#ctx0" brushRef="#br0" timeOffset="21903.42">16531 4382 0,'0'0'0,"-21"0"0,0 0 0,-22 0 0,22 0 15,21 21-15,0 0 16,21-21 0,1 0-16,-1 0 0,21 0 15,0 0-15,1 0 0,-1-21 0,22 0 16,-22-1-16,21 22 0,-20-21 16,20 0-16,1 0 0,-1 0 0,-20 0 15,-1-1-15,21 1 0,-41 0 16,20 21-16,-21 0 0,0 0 0,0 0 0,-21 21 15,0 0 1,0 1-16,0 20 0,0-21 16,-21 21-16,21 1 0,-21-22 0,0 21 15,0-21-15,21 22 0,0-22 0,-21 0 16,21 0-16,-22 0 0,22 1 16,0-1-16,0 0 15,0-42 1,0 0-1,0-1-15,22 1 0,-22 0 0,21 0 16,0-21-16,-21-1 0,21 1 16,-21 0-16</inkml:trace>
  <inkml:trace contextRef="#ctx0" brushRef="#br0" timeOffset="22067.28">17420 3958 0,'0'-21'16,"0"42"15,0 0-31,0 1 16,0-1-16,0 0 15,0 0 1,21-21-16,0 21 0,1 0 0</inkml:trace>
  <inkml:trace contextRef="#ctx0" brushRef="#br0" timeOffset="23640.82">18097 4382 0,'0'-43'16,"0"22"-16,0 0 0,0 0 15,0-22-15,0 22 0,0 0 0,-21 0 16,0 0-16,21 0 0,-21-1 0,0 1 15,0 21-15,-1 0 16,-20 21-16,21-21 0,0 43 0,-22-22 16,22 0-16,-21 21 0,21 1 15,-22-1-15,22 0 0,0-20 0,0 20 16,0 0-16,21-21 0,0 22 16,0-22-16,0 0 0,0 0 0,0 0 15,21-21-15,0 22 0,0-22 0,22 0 16,-22 0-16,21 0 0,0 0 0,-20 0 15,20 0-15,0-22 0,1 1 16,-1 21-16,-21-21 0,21-21 0,1 21 16,-1-22-16,0 1 0,1 0 0,-1-1 15,0-20-15,-20-1 0,20 1 0,0-1 16,-21 1-16,1-1 16,-1 1-16,0-1 0,0 1 0,-21-1 15,0 1-15,0-1 0,0 22 0,0-22 16,0 43-16,0-21 0,-21 21 15,0 0-15,0 21 0,-1 0 0,1 0 16,0 21-16,0 0 0,0 21 0,0 1 16,-1-1-16,1 21 0,21-20 15,-21 20-15,0 1 0,21-22 0,-21 22 16,0 20-16,21-20 0,-22-1 0,22 1 16,0-22-16,0 22 0,-21-22 0,21 21 15,0-20-15,0-1 0,0-21 16,0 22-16,0-22 0,21 0 15,1 0-15,-22 0 0,21 0 0,-21 1 16,21-22-16,0 0 0,0 0 0,0 0 16,1 0-16,-1 0 0,0 0 15,21 0-15,-21-22 0,1 22 0,-1-21 16,21 0-16,-21 0 0,0 0 0,22 0 16,-22-1-16,0 1 0,0 0 0,0 0 15,1 21-15,-1 0 0,-21-21 16,21 21-16,-21 21 15,0 0-15,0 0 16,0 0-16,0 1 0,0-1 16,0 0-16,0 0 15,0 0 1,21-21 0,0 0-1,0 0-15,1-21 0,-1 0 16,0 21-16,0-21 0,0 0 0,0-1 15,1 1-15,20 0 0,-21 0 0,0 0 16,0 21-16,-21-21 0,22-1 0,-1 22 16,-21 22-1,0-1 1,0 0-16,0 0 0,-21-21 16,21 21-16,-22 0 0,22 1 15,0-1-15,0 0 16,0 0-16,0 0 15,22 0-15,-1-21 0,0 22 0,0-22 16,0 0-16,0 21 0,22-21 0,-22 0 16,21 0-16,-21 0 0,22 0 15,-1 0-15,0 0 0,22 0 0,-22 0 16,1 0-16,-1 0 0,0-21 0,1 21 16,-1-22-16,-21 1 0,21 0 15,-20 0-15,20 0 0,-21 0 0,0-22 16,0 22-16,1-21 0,-22 21 15,0-1-15,0 1 0,0 0 0,0 0 16,0 0-16,-22 21 0,1 0 0,0 0 16,0 0-16,-21 0 0,-1 0 15,1 0-15,0 0 0,-1 21 0,1 0 16,0 0-16,20 0 0,-20 1 0,42-1 16,-21 0-16,21 0 0,0 0 15,0 0-15,21 1 16,0-22-16,0 0 0,1 0 0,20 21 15,-21-21-15,21 0 0,-20 0 16,20 0-16,-21 0 0,21 0 0,1 0 16,-22 0-16,0 0 0,0 0 15,0 0-15,-21 21 0,0 0 16,0 0-16,0 22 16,-21-22-16,0 0 0,0 0 15,0 21-15,0 1 0,-1-1 0,1 0 16,0 1-16,0 20 0,0-20 0,0 20 15,21 1-15,0-1 0,0 1 0,-22-1 16,22 1-16,0 20 0,0-20 0,0 20 16,0-20-16,0 21 0,-21-1 15,21-20-15,0-1 0,0 22 0,-21-22 16,0 1-16,0-1 0,0 1 0,-1-1 16,1-20-16,0-1 0,0 0 15,-21 1-15,20-22 0,-20 21 0,21-21 16,0 1-16,-22-22 0,22 21 0,0-21 15,0 0-15,0 0 0,0 0 0,-1 0 16,1 0-16,0-21 0,21-1 0,0 1 16,0 0-16,0-21 0,0 21 15,0-22-15,0 1 0,0-22 0,21 22 16,22-21-16,-22 20 0,0-20 16,0-1-16,21-20 0,-20 20 0,20-21 15,-21 1-15,21 20 0,-20-20 0,20-1 16,-21 0-16,0 22 0,0-22 0,1 22 15,-22-22-15,21 21 0,-21-20 16,21 20-16,-21-20 0</inkml:trace>
  <inkml:trace contextRef="#ctx0" brushRef="#br0" timeOffset="24043.45">19389 3747 0,'-22'0'16,"44"0"-16,-65 0 0,22 21 16,21 0-16,21-21 31,0 0-31,1 0 15,-1 0-15,0-21 0,0 21 16,0-21-16,-21-1 0,21 1 16,-21 0-16,-21 21 47,0 0-47,0 21 15,0 0 1,0-21-16,21 22 15,0-1 17,0 0-17</inkml:trace>
  <inkml:trace contextRef="#ctx0" brushRef="#br0" timeOffset="29332.23">13547 5207 0,'-22'0'0,"1"0"15,0 0-15,0 0 0,0 0 0,0 0 16,-1 0-16,1 0 16,0 0-16,0 0 0,0 0 0,0 0 15,-1 0-15,-20 0 0,21 0 0,0 0 16,0 0-16,-1 0 0,1 0 0,0 0 15,0 0-15,0 0 16,0 0 0,21 21 31,21-21-47,0 0 15,0 0-15,0 0 0,22 0 16,20 21-16,-21-21 0,22 0 0,21 0 15,-22 0-15,22 0 0,21 0 16,-1 22-16,1-22 0,21 0 0,0 0 16,0 0-16,0 0 0,0 0 0,0 0 15,-21 0-15,21 0 0,0 0 0,-21 0 16,0 0-16,0 0 0,-1 0 16,-20 0-16,-21 0 0,-1 0 0,-21 0 15,1 21-15,-1-21 0,-21 0 0,0 0 16,1 0-16,-1 21 0,-42-21 62,-1 0-62,1 0 16</inkml:trace>
  <inkml:trace contextRef="#ctx0" brushRef="#br0" timeOffset="29955.26">16573 5249 0,'-42'0'0,"84"0"0,-105 0 0,21 0 0,20 0 16,1 0-16,-21 0 0,21 0 0,0 0 15,-1 0-15,1 0 16,21-21 15,21 21-15,1 0-16,20 0 0,0 0 0,22 0 15,-1 0-15,1 0 0,-1 0 16,22 0-16,0 0 0,20 0 0,1 0 16,0 0-16,0 0 0,21-21 0,-21 21 15,21 0-15,-21 0 0,-1 0 0,1 0 16,0-21-16,0 21 0,-21 0 15,-1 0-15,-20 0 0,20 0 0,-20 0 16,-22 0-16,22 0 0,-22-21 16,-21 21-16,22 0 0,-22 0 0,0 0 15,-42 0 32,0 0 47,-1 0-94,1 0 16,0 0-16,0 0 0,-21 0 0</inkml:trace>
  <inkml:trace contextRef="#ctx0" brushRef="#br0" timeOffset="30831.88">9758 6138 0,'0'0'0,"-21"0"0,21-21 0,-22 21 0,1 0 31,0 0-15,21 21-16,0 22 0,0-22 0,0 21 16,0 1-16,-21 20 0,0 1 0,21-1 15,-21 1-15,-1-1 0,1 1 0,0-22 16,0 21-16,0 1 0,0-22 15,-22 22-15,22-22 0,0 0 0,0 22 16,-22-22-16,22 1 0,0-22 16,0 21-16,21-21 0,0 0 0,-21 1 15,21-44 1,21 1-16,0-21 16,-21 21-16,42-22 0,-20 1 0</inkml:trace>
  <inkml:trace contextRef="#ctx0" brushRef="#br0" timeOffset="31088.74">9969 6160 0,'0'0'0,"22"-22"15,-22 1-15,21 0 0,-21 63 16,0-20-16,0 20 16,0 0-16,0 1 0,0 20 15,0 1-15,0-1 0,0 1 0,-21-1 16,-1 1-16,1-1 0,0 1 15,21-22-15,-21 21 0,0-20 0,0-1 16,-1 0-16,1 1 0,21-22 0,-21 21 16,21-21-16,-21 1 0,21-1 0,-21-21 15,21 21-15,-21-21 16,21-21-16,-22 21 16,22-21-16,0-1 0,0 1 0,-21-21 15</inkml:trace>
  <inkml:trace contextRef="#ctx0" brushRef="#br0" timeOffset="32136.67">9356 6964 0,'-22'21'0,"44"-21"15,20 0 1,-21 0-16,21 0 0,-20 0 16,20-21-16,21 21 0,-20-21 0,20 0 15,-20-1-15,20 1 0,22 0 0,-22 0 16,1 0-16,-1 0 0,1-22 15,-22 22-15,0 0 0,1 21 16,-1-21-16,-21 21 0,0 0 0,1 0 16,-22 21-16,0 0 15,0 0-15,0 0 0,-22 1 16,1 20-16,0-21 0,0 21 0,21 1 16,-21-1-16,21-21 0,-21 22 0,21-1 15,0-21-15,0 21 0,0-20 0,0-1 16,0 0-16,21 0 0,0 0 0,0 0 15,21-21-15,-20 0 0,-1 0 16,21 0-16,0 0 0,-20-21 0,20 0 16,-21 0-16,21 0 0,-20 0 0,20-22 15,-21 22-15,0-21 0,0 21 16,1-22-16,-22 22 0,0-21 0,0 21 16,0-22-16,-22 1 0,1 21 15,0 0-15,-21-1 0,-1 1 0,1 0 16,0 21-16,-1 0 0,1 0 0,-21 0 15,20 21-15,1 0 0,0 1 0,-1-1 16,22 0-16,0 0 0,0 0 0,21 0 16,0 1-16,0-1 15,21 0-15,0-21 0,21 0 0,1 0 16,-22 0-16,21 0 0,1 0 0,-1 0 16,0 0-16,22-21 0,-22 0 0,0-1 15,1 1-15,-1 21 0,22-21 16,-22 0-16,0 0 0,1 0 15,-1-1-15,-21 1 0,21 21 0,1 0 16,-22 0-16,0 0 0,0 0 0,-21 21 16,0 22-16,0-22 15,0 0-15,0 21 0,0-20 16,-21 20-16,0 0 0,21-21 0,0 22 16,-21-22-16,21 0 0,-21 21 0,21-20 15,0-1-15,0 0 0,0 0 16,21-21-16,0 0 15,0-21-15,0 0 16,0 0-16,1-1 0,20 1 16,-21 0-16,0-21 0,0 21 0,1-1 15,-1-20-15,0 21 0,0 0 0,0 0 16,-21-1-16,0 1 0,21 21 0,-21 21 31,0 1-31,0-1 0,0 0 16,0 0-16,-21 21 0,21-20 0,0-1 15,-21 0-15,21 21 0,-21-21 0,21 1 16,0-1-16,0 0 0,21-21 16,0 0-16,0 0 0,1 0 0,20 0 15,-21 0-15,21 0 0,1 0 16,-1-21-16,-21 0 0,22-1 0,-1 1 16,-21 0-16,21-21 0,-20 21 15,-1-1-15,0-20 0,0 21 0,-21-21 16,0 20-16,0-20 0,0 21 0,0-21 15,-21 20-15,0 1 0,0 0 16,-22 0-16,22 21 0,0 0 0,0 0 16,0 0-16,-1 0 0,1 0 0,21 21 15,0 0-15,21 0 16,1-21 0,-1 0-16,0 0 0,0 0 0,21 0 15,-20 0-15,-1 0 0,0 0 0,0-21 16,0 0-16,0 0 0,1 21 15,-22-21-15,0 0 0,0-1 0,0 1 16,0 0-16</inkml:trace>
  <inkml:trace contextRef="#ctx0" brushRef="#br0" timeOffset="32873">13187 6414 0,'0'0'0,"0"-22"16,21-20-16,0 0 0,0-1 0,0 22 15,1-21-15,-1 21 0,-21-22 0,0 22 16,0 42-1,-21 1-15,-1 20 16,1 21-16,-21-20 0,21 41 0,-22-20 16,1-1-16,0 22 0,-1-21 0,1-1 15,-21 1-15,20-1 0,1 1 16,0-1-16,20-21 0,-20 1 0,21-1 16,0 0-16,0 1 0,-1-22 0,22 0 15,22-42 1,-1 0-16,0 0 15,0-1-15,0-20 16,22 0-16,-22-1 0,21 1 0,-21 0 16,22-22-16,-1 1 0,-21-22 0,21 22 15,-20-22-15,20 0 0,0 22 0,-21-1 16,22 1-16,-22-1 0,0 22 16,0 21-16,0 0 0,1-1 0,-1 22 15,0 22-15,-21-1 0,21 21 0,-21 0 16,0 1-16,0 20 0,0 1 0,0 20 15,0-20-15,0-1 0,0 1 16,0-1-16,0 1 0,0-1 16,0-20-16,0-1 0,0 0 0,0 1 0,0-1 15,0-21-15,0 0 0,0 1 16,0 20-16,0-63 31,0 0-15,0-1-16,-21 1 0,0 0 0,0-21 15,-1 21-15</inkml:trace>
  <inkml:trace contextRef="#ctx0" brushRef="#br0" timeOffset="33047.9">12827 6879 0,'0'0'0,"-21"21"16,42 1 0,0-22-1,21 0-15,-20 0 0,20 0 0,0 0 16,-21 0-16,22 0 0,20 0 0,-20 0 15,-1-22-15,0 1 0,22 21 0,-22-21 16,0 0-16,22 0 0,-22 0 0,1-1 16,-1 1-16,0 0 0,1 0 15,-1 0-15,0 0 0</inkml:trace>
  <inkml:trace contextRef="#ctx0" brushRef="#br0" timeOffset="34791.94">13864 6604 0,'-21'21'15,"21"0"1,-21 1-16,0-22 0,-1 42 0,1-21 15,21 0-15,-21 0 0,0 22 16,21-1-16,-21-21 0,21 22 0,0-22 16,0 21-16,0 0 0,0-20 0,0 20 15,0-21-15,0 21 0,0-20 16,21-1-16,0 0 0,0 0 0,0 0 16,1-21-16,-1 0 0,21 0 0,-21 0 15,22 0-15,-1 0 0,-21 0 0,21-21 16,1 0-16,-1-21 0,0 20 0,1-20 15,-1 21-15,0-21 16,1-1-16,-22-20 0,21 20 0,-21-20 16,1-1-16,-1 1 0,0-22 0,0 22 15,0-1-15,-21 1 0,0-1 0,0 1 16,0 20-16,21 1 0,-21 0 0,0 21 16,0-1-16,0 1 0,-21 42 15,0 1-15,0 20 16,0 0-16,0 1 0,-1 20 0,1 1 15,0-1-15,0 1 0,0 20 0,0-20 16,-1-1-16,1-20 0,21 20 16,0-21-16,0 1 0,0-1 0,0 0 15,0 1-15,0-22 0,0 0 0,0 0 16,0 0-16,21 1 0,1-22 0,-1 0 16,0 0-16,21 0 0,-21 0 15,1 0-15,20 0 0,0-22 0,-21 1 16,22 0-16,-1 0 0,0 0 15,-20 0-15,20-22 0,-21 22 0,0 0 16,0 0-16,1 0 0,-1-1 0,0 1 16,-21 42-1,0 1 1,-21-1-16,0 0 16,-1 0-16,22 0 0,0 0 0,0 1 15,-21-1-15,21 0 0,-21-21 0,21 21 16,0 0-16,0 0 15,0 1-15,21-44 63,-21 1-47,21 21-1,-21-21-15,0 0 16,22 0-16,-22 0 15,0-1 1,0 1 0,0 0-16,0 0 0,0 0 15,21 0-15,-21-1 0,0 1 0,0 0 16,0 0-16,0 42 47,0 0-32,0 0-15,-21 1 16,21-1-16,0 0 16,-22-21-16,22 21 0,-21-21 15,21 21-15,0 0 16,-21-21 0,21-21 30,0 0-14,0 42 15,0 0-32,0 1-15,0-1 16,0 0-16,0 0 0,0 0 0,0 0 15,0 1-15,0-1 0,0 0 16,0 0-16,0 0 16,21-21-16,0 0 15,1 0-15,-1-21 16,0 0-16,0 21 0,0-21 16,0 0-16,1-1 0,-1 1 0,0 0 15,0 0-15,0 21 0,0-21 0,1 0 16,-1-1-16,0 22 0,0 0 0,-21-21 15,21 21-15,-21 21 32,0 1-17,0-1-15,0 0 16,-21 0-16,21 0 0,0 0 16,0 1-16,0-1 0,0 0 15,21-21-15,0 0 16,1 0-16,-1 0 0,0 0 15,0 0-15,0 0 0,0 0 0,1-21 16,-1 0-16,0 21 0,0-22 16,0 1-16,0 0 0,1 0 0,-22 0 15,21 0-15,-21-1 0,21 1 0,-21 0 16,0 0-16,21 21 16,-21 21-1,0 0 1,0 0-16,0 1 15,0-1-15,0 0 0,0 0 16,0 0-16,0 0 16,21-21-16,0 0 15,1 0-15,-1 0 0,0 0 0,0 0 16,21 0-16,-20 0 0,-1-21 16,0 21-16,0-21 0,0 21 0,0-21 15,1 0-15,-1 0 0,-21-1 16,21 1-16,0 21 15,-21-21-15,0 42 32,0 0-32,0 1 0,0-1 0,-21 0 15,21 0-15,0 0 16,0 0-16,0 1 0,0-1 0,0 0 16,0 0-16,21-21 0,0 21 0,0-21 15,1 0-15,-1 0 0,0 0 16,21 0-16,-21-21 0,1 0 0,-1 21 15,0-21-15,21 0 0,-21-1 0,1 1 16,-1 0-16,-21 0 0,0 0 16,0 0-16,0-1 0,0-20 15,0 21-15</inkml:trace>
  <inkml:trace contextRef="#ctx0" brushRef="#br0" timeOffset="34972.85">15557 6668 0,'0'0'0,"-21"0"0,42 0 47,-21 21-47,22-21 0,-1 0 16,0 0-16,0 0 16</inkml:trace>
  <inkml:trace contextRef="#ctx0" brushRef="#br0" timeOffset="35395.67">17822 6308 0,'0'-21'0,"0"42"0,0-64 16,-21 22-16,21 42 15,0 1 1,0 20-16,0 0 0,0 1 0,0-1 16,0 21-16,0 1 0,0-1 0,0-20 15,0 20-15,0-20 0,-21 20 16,21-21-16,-21 1 0,21-1 0,0-21 16,-21 22-16,-1-22 0,22 0 0,-21 0 15,21 0-15,0 0 0,0 1 16,0-44-1,0 1 1,0 0-16,0 0 0</inkml:trace>
  <inkml:trace contextRef="#ctx0" brushRef="#br0" timeOffset="35751.46">17484 6435 0,'0'0'16,"-22"-43"-16,22 22 0,0-21 0,0 21 0,0-22 15,0 22-15,22 0 0,-1 0 0,0 0 16,21 21-16,1-21 0,-1 21 16,21 0-16,-20 0 0,20 0 0,1 0 15,-1 21-15,1 0 0,-1 0 0,-20 0 16,20 22-16,1-1 0,-22 0 0,0 1 16,1-1-16,-22 21 0,0-20 15,-21 20-15,0-20 0,0 20 0,0-21 16,-21 1-16,-22-1 0,22 0 0,-21 1 15,-22-22-15,22 21 0,0 1 16,-22-22-16,22 0 0,0 0 0,-1 0 16,1 0-16,21 1 0,-22-1 15,22-21-15,0 21 0,0-21 0,0 0 16,0 21-16,21-42 31,0 0-31,0 0 16,21-22-16,0 22 0,0 0 15,0 0-15</inkml:trace>
  <inkml:trace contextRef="#ctx0" brushRef="#br0" timeOffset="36060.28">18859 6202 0,'22'0'0,"-44"0"0,44-21 0,-22 42 31,0 0-31,0 21 0,0-20 16,-22 20-16,22 21 0,-21-20 15,21 20-15,-21 1 0,21-1 0,0-20 16,-21 20-16,0 1 0,0-22 16,-1 21-16,22-20 0,-21-1 0,0 0 15,0 1-15,21-22 0,-21 21 0,0-21 16,-1 22-16,22-22 0,0 0 0,-21 0 15,21 0-15,-21-21 16,21 22-16,0-44 16,21 1-16,0 0 15,1 0-15,-1 0 0,21 0 0,-21-22 16,22 22-16</inkml:trace>
  <inkml:trace contextRef="#ctx0" brushRef="#br0" timeOffset="36353.93">19367 6265 0,'0'-21'0,"0"42"0,0-63 0,0 21 0,22 21 15,-22 21 1,0 0-16,0 22 0,0-1 16,0 0-16,0 1 0,0 20 15,0 1-15,-22-22 0,22 21 0,-21 1 16,21-22-16,0 1 0,-21 20 0,0-21 15,21 1-15,-21-1 0,21-21 0,0 22 16,0-1-16,0-21 0,0 21 16,-21-20-16,21-1 0,0 0 15,-22 0-15,22 0 0,0 0 16,0-42 15,-21 0-31,21 0 0,0 0 0,0 0 16</inkml:trace>
  <inkml:trace contextRef="#ctx0" brushRef="#br0" timeOffset="36879.08">18859 6858 0,'-42'0'0,"84"0"0,-105 0 16,42 0-16,42 0 31,0 0-16,21 0-15,-20 0 0,20 0 0,0 0 16,-21 0-16,22 0 0,-1 0 0,-21 0 16,22 0-16,-22 0 0,21-21 15,-21 21-15,0 0 0,1 0 0,-1 0 16,0 0-16,0 0 16</inkml:trace>
  <inkml:trace contextRef="#ctx0" brushRef="#br0" timeOffset="37228.37">20172 7091 0,'21'0'109,"0"0"-93</inkml:trace>
  <inkml:trace contextRef="#ctx0" brushRef="#br0" timeOffset="37427.33">20701 7049 0,'0'21'0,"-21"-21"31</inkml:trace>
  <inkml:trace contextRef="#ctx0" brushRef="#br0" timeOffset="37939.01">22331 6731 0,'-21'0'16,"-1"0"-16,1-21 16,0 21-16,0-21 0,0 0 15,0-1-15,-1 22 0,22-21 16,-21 0-16,21 0 0,0 0 0,0 0 16,0-22-16,0 22 0,0-21 15,21 21-15,1-22 0,-1 22 0,21-21 16,-21 21-16,22-1 0,-1 1 0,0 0 15,1 21-15,-1 0 0,0-21 0,1 21 16,-22 0-16,21 0 0,-21 21 16,0-21-16,1 42 0,-22-20 15,0 20-15,0 0 0,0 1 0,-22-1 16,1 0-16,-21 22 0,21-22 16,0 0-16,-22 1 0,1-1 0,21 0 15,-22 1-15,22-22 0,-21 21 0,21-21 16,0 1-16,-22 20 0,22-42 0,0 21 15,0 0-15,0 0 0,-1 1 0,1-1 16,0 0 0,21 0-16,0 0 15,0 0 1</inkml:trace>
  <inkml:trace contextRef="#ctx0" brushRef="#br0" timeOffset="38243.83">22077 7387 0,'0'0'0,"-21"21"0,-1 1 0,1-22 16,21 21-16,-21-21 0,21 21 0,0 0 15,0 0 1,21-21 0,0 0-16,1 0 0,-1 0 0,0 0 15,0 0-15,0 0 0,0 0 16,-21-21-16,0 0 15,0 0-15,0 0 16,-21 21 0,0 0-1,0 0-15,0 21 0,0-21 16,-1 0-16,22 21 0,-21-21 16,0 0-16</inkml:trace>
  <inkml:trace contextRef="#ctx0" brushRef="#br0" timeOffset="38863.54">12869 8107 0,'0'0'0,"0"-21"0,0 0 0,21-43 15,-21 43-15,-21 42 32,21 0-32,-21 22 0,21 20 0,0-21 15,-21 22-15,0-1 0,0 22 16,21-21-16,-22-1 0,1 1 0,0 20 15,21-20-15,-21-1 0,0 22 16,-22-22-16,22 1 0,0-22 0,0 22 16,0-22-16,0 0 0,-1 1 0,1-1 15,0-21-15,0 0 0,21 1 0,0-1 16,0-42 15,0-22-31,0 22 0,0 0 16,0-21-16,21-1 0,-21 1 0</inkml:trace>
  <inkml:trace contextRef="#ctx0" brushRef="#br0" timeOffset="39189.35">12509 8467 0,'0'0'0,"0"-43"16,0-126 0,0 127-16,0-1 0,0 1 0,43 21 15,-22-21-15,0 20 0,21 1 16,1-21-16,-1 21 0,0 21 0,22 0 15,-22 0-15,22 0 0,-1 0 0,1 21 16,-1 21-16,-20 1 0,-1-22 0,0 21 16,-21 22-16,1-22 0,-22 0 15,0 1-15,-22-1 0,1 0 0,0 1 16,-21-1-16,-1-21 0,-20 21 16,21 1-16,-1-22 0,-20 21 0,20-21 0,1 1 15,0-1-15,21 0 0,-1 0 16,-20 0-16,21 0 0,0 1 15,21-1 1,0 0 15,21-21-31,0 21 16</inkml:trace>
  <inkml:trace contextRef="#ctx0" brushRef="#br0" timeOffset="41128.76">12869 9208 0,'0'0'16,"0"21"-16,0 0 16,21-21-1,1 0-15,-22-21 16,21 0-16,0 21 0,21-22 0,-21 1 16,22-21-16,-22 21 0,21 0 0,1-22 15,-22 1-15,21 0 0,0-22 0,-20 22 16,-1-1-16,0 1 0,0 21 0,-21-21 15,0 20-15,0 1 0,-21 21 16,0 0-16,0 0 16,-1 0-16,-20 21 0,21 1 0,-21-1 15,20 21-15,1-21 0,0 0 0,21 1 16,0 20-16,0-21 0,0 0 16,0 0-16,21 1 0,-21-1 15,43 0-15,-22 0 0,0 0 0,0 0 16,0-21-16,22 22 0,-22-1 0,0 0 15,0-21-15,0 21 0,0 0 0,-21 0 16,22 1-16,-22-1 0,21-21 16,-21 21-16,21-21 15,0 0-15,0 0 16,0 0-16,1 0 0,-1-21 16,0 0-16,0 21 0,-21-22 0,42 1 15,-42 0-15,22 0 0,-1 0 0,0 0 16,0-22-16,-21 22 0,21 0 15,-21-21-15,21 20 0,-21 1 0,22 0 16,-22 0 0,0 42-1,0 0-15,0 0 0,0 1 16,0-1-16,0 21 0,0-21 0,0 0 16,0 1-16,0 20 0,0-21 0,0 0 15,0 0-15,0 1 0,0-1 0,0 0 16,21-21-1,0 0-15,0 0 16,0 0-16,0 0 0,1-21 16,-1 0-16,0 21 0,0-22 15,0 1-15,0 0 0,1 0 0,-1 0 16,0 0-16,0-22 0,0 22 0,0 0 16,1 0-16,-22 0 15,21 21-15,0 0 0,-21 21 31,0 0-31,0 0 0,0 0 16,0 0-16,0 22 0,0-22 0,0 0 16,0 0-16,0 0 0,-21 1 0,21-1 15,0 0-15,0 0 16,0 0-16,0 0 16,21-21-16,0 0 15,0 0-15,0 0 0,1-21 16,-1 0-16,0 0 0,21 21 0,-21-21 15,1-22-15,-1 22 0,0 0 0,0 0 16,0-21-16,0 20 0,1-20 16,-1 21-16,-21-21 0,0 20 0,21 1 15,-21 0-15,21 0 0,-21 42 32,0 0-32,0 0 0,0 1 0,0-1 15,0 0-15,0 0 0,0 0 0,0 0 16,0 1-16,0-1 0,0 0 0,0 0 15,0 0-15,0 0 16,0 1-16,0-1 0,0 0 16,21 0-16,0-21 0,1 0 0,-1 21 15,0-21-15,0 0 0,21 0 0,-20 0 16,20 0-16,-21 0 0,21 0 0,1 0 16,-22 0-16,21-21 0,1 0 0,-22 21 15,21-21-15,-21 0 0,22-1 0,-22 1 16,0 0-16,0 0 15,0-21-15,-21 20 0,0-20 0,21 21 16,-21 0-16,0-22 0,0 22 16,-21 21-16,0 0 15,0 0-15,0 0 0,-22 21 0,22 1 16,0-1-16,-21 21 0,21-21 0,-22 0 16,22 1-16,0 20 0,0-21 15,0 0-15,-1 0 0,22 1 0,0-1 16,0 0-16,0 0 0,0 0 15,22-21-15,-1 0 0,0 0 16,0 0-16,0 0 0,0 0 0,1-21 16,-1 0-16,0 21 0,0-21 0,0 0 15,0-1-15,1 1 0,-1 0 0,-21 0 16,0 0-16,21 0 16,-21-1-16,21 1 0,-21 0 0,0 0 15,0 42 1,0 0-1,0 0-15,-21 1 0,21 20 0,-21-21 16,21 0-16,0 0 0,0 1 0,0-1 16,0 0-16,0 0 0,0 0 0,0 0 15,21 1 1,0-22-16,0 0 0,22 0 16,-22 0-16,0 0 0,21 0 0,-21 0 15,22-22-15,-22 1 0,21 21 0,-21-21 16,22 0-16,-22-21 0,0 20 15,21-20-15,-20 21 0,-1-21 0,0-1 16,21-20-16,-21 20 0,1-20 16,-1 21-16,0-22 0,-21 22 0,21-22 15,-21 22-15,21 0 0,-21-1 0,0 1 16,0 21-16,0 0 0,0-1 0,0 1 16,0 42-1,0 1-15,0-1 0,0 0 0,-21 0 16,21 21-16,-21 1 0,0-1 15,21 0-15,-21 1 0,-1-1 16,1 0-16,21 1 0,-21 20 0,21-20 16,-21-1-16,21-21 0,-21 21 0,21 1 15,0-22-15,0 21 0,0-21 0,0 1 16,0-1-16,0 0 0,0 0 0,21 0 16,0-21-16,0 21 0,0-21 0,1 0 15,-1 0-15,0 0 0,21 0 16,-21 0-16,1 0 0,-1-21 0,21 21 15,-21-21-15,0 0 0,1 21 0,-1-21 16,0 0-16,0-22 0,0 22 0,0 0 16,-21 0-16,0 0 0,0-22 0,0 22 15,-21 42 1,0-21 0,0 21-16,0 1 15,0-1-15,21 0 0,-22 0 0,1 0 16,21 0-16,-21 1 0,21-1 0,0 0 15,0 0-15,0 0 0,0 0 16,0 1-16,21-22 0,0 21 16,1-21-16,-1 0 0,0 0 15,0 0-15,0 0 0,0 0 0,1 0 16,20 0-16,-21-21 0,0 21 0,22-22 16,-22 22-16,21-21 0,-21 0 15,0 0-15,22 21 0,-22-21 0,0 0 16,21-1-16,-20 1 0,-1 21 15,0-21-15,0 0 0,0 0 0</inkml:trace>
  <inkml:trace contextRef="#ctx0" brushRef="#br0" timeOffset="41373.62">15938 8678 0,'0'0'15,"-21"-21"1,42 21 0,1 0-16,-1 0 0,0 0 15,21 0-15,-21 0 0,1 0 0,20 0 16,-21-21-16,21 21 0,1 0 0,-22 0 16,21-21-16,-21 21 0,22-21 0,-22 21 15,0 0-15,0 0 0,0-21 0,-21-1 16,0 1-16</inkml:trace>
  <inkml:trace contextRef="#ctx0" brushRef="#br0" timeOffset="41575.5">14944 8424 0,'0'0'0,"-22"0"0,1 0 0,0 0 16,0 0 0</inkml:trace>
  <inkml:trace contextRef="#ctx0" brushRef="#br0" timeOffset="42316.08">18563 8446 0,'0'0'0,"21"-22"0,-21 1 15,21-21-15,-21 21 0,0 0 0,0-1 16,0-20-16,0 21 0,0 0 15,0 0-15,-21 21 16,0 21 0,21 0-16,0 21 0,-21-21 0,0 22 15,0 20-15,-1-20 0,22-1 0,-21 21 16,0 1-16,0-22 16,0 22-16,0-22 0,-22 22 0,22-22 15,0 21-15,0-20 0,0-1 0,21-21 16,0 22-16,-22-22 0,22 0 0,0 0 15,0 0-15,22-42 32,-22 0-32,21 0 15,0 0-15,0-1 0,0-20 0,22 0 16,-22-1-16,0-20 0,21 21 0,-21-22 16,22 1-16,-1-1 0,0 1 0,-20-1 15,20 1-15,0-1 0,1 1 0,-1-1 16,-21 22-16,21-22 15,1 22-15,-22 21 0,0 0 0,0-1 16,0 22-16,1 0 0,-1 22 0,-21 20 16,0-21-16,0 43 0,0-22 0,0 21 15,0-20-15,0 20 0,0 1 16,0-22-16,-21 22 0,21-1 0,0-21 16,0 22-16,0-22 0,-22 1 0,22-1 15,0 0-15,-21-21 0,21 22 0,0-22 16,0 0-16,0 0 0,-21 0 0,21 1 15,-21-1-15,0-21 16,0 0 0,-1 0-1,22-21-15,-21-1 0,0 1 16,0 0-16,0 0 0,21 0 0</inkml:trace>
  <inkml:trace contextRef="#ctx0" brushRef="#br0" timeOffset="42523.96">18288 8805 0,'0'0'16,"0"-21"-1,21 21-15,0 0 16,0 0-16,1 0 0,20 0 0,-21-21 16,21 21-16,1 0 15,20-21-15,-20 0 0,-1 21 0,0-21 16,1 21-16,-1-22 0,0 22 0,-21-21 15,22 21-15,-22-21 0,0 0 0,0 21 16,-21-21-16,21 21 0,-21-21 0,22 21 16</inkml:trace>
  <inkml:trace contextRef="#ctx0" brushRef="#br0" timeOffset="43095.64">19960 8403 0,'21'0'0,"-42"0"0,63-21 15,-20 0-15,-1 0 0,-21 0 0,0-1 16,0 1-16,0 0 0,-21 21 16,-1 0-16,1 0 15,0 0-15,-21 0 0,21 21 16,-22 0-16,1 1 0,-22-1 0,22 0 15,0 0-15,-1 21 0,1-20 0,21-1 16,-21 0-16,20 21 0,22-21 16,0 1-16,0-1 0,0 0 0,0 0 15,22 0-15,-1-21 16,21 21-16,-21-21 0,22 22 0,-22-1 16,21-21-16,0 21 0,-20-21 0,20 21 15,-21 0-15,0 0 0,22-21 0,-22 22 16,0-1-16,0 0 0,-21 0 15,0 0-15,0 0 0,0 1 16,-21-1-16,0 0 0,0-21 16,-1 21-16,1-21 0,-21 21 0,0-21 15,20 0-15,-20 21 0,0-21 0,-1 0 16,22 0-16,-21 0 0,21 0 16,0 0-16,-22 0 0,22 0 15,0 0-15,0 0 0,0 0 0,-1 0 16,1 0-16,0-21 15,0 21-15,21-21 16,0 0 15,-21 21 1,21-21-32,-21 21 0,-1 0 0,1 0 15,0 0-15,0 0 0</inkml:trace>
  <inkml:trace contextRef="#ctx0" brushRef="#br0" timeOffset="52283.1">6752 11218 0,'0'-21'31,"-21"21"-15</inkml:trace>
  <inkml:trace contextRef="#ctx0" brushRef="#br0" timeOffset="53315.51">6985 10964 0,'0'0'0,"21"0"0,-21-21 16,21 21-16,-21-21 0,0 0 16,21 0-16,1 0 15,-22-1-15,0 1 0,0 0 16,21 21-16,-21-21 0,0 0 0,0 0 15,0-1-15,0 1 0,0 0 16,0 0-16,-21 0 0,-1 21 16,22-21-16,-21 21 0,0 0 0,0-22 15,0 22-15,0 0 0,-22 0 16,22 0-16,-21 22 0,21-1 0,-22-21 16,1 21-16,21 0 0,-22 21 0,22-20 15,-21-1-15,21 21 16,0 0-16,-1-20 0,1 20 0,21 0 0,0 1 15,0-1-15,0 0 0,0 1 0,0-1 16,0 0-16,0-21 0,0 22 16,0-22-16,0 0 0,21-21 0,1 21 15,-1-21-15,0 0 0,0 0 16,0 0-16,22-21 0,-22 21 16,21-21-16,0 0 0,-20-22 0,20 22 15,0 0-15,1-21 0,-1 21 0,0-22 16,-21 22-16,22 0 0,-22-21 15,0 20-15,0 1 0,0 0 0,-21 0 16,0 0-16,0 0 0,0-1 0,0 1 16,-21 42 15,0 1-15,21 20-16,0-21 0,0 21 15,0 22-15,0-22 0,0 22 16,0-1-16,0 22 0,0-22 0,0 1 15,0 21-15,0-22 0,-21 22 0,21-22 16,0 22-16,0 0 0,0-1 0,0 1 16,0 0-16,0-1 0,0-20 15,0 20-15,0 1 0,0 0 0,0-1 16,0 1-16,0 0 0,0-1 0,0-20 16,-21 21-16,21-22 0,0 1 0,0-22 15,-21 21-15,-1-20 0,1-1 0,0 0 16,21 1-16,-21-22 0,0 0 15,0 0-15,-1-21 0,1 0 16,0 0-16,0 0 0,-21-21 0,20 0 16,-20 0-16,21-22 0,-21 1 0,20 0 15,-20-1-15,0-20 0,-1-1 0,22 1 16,-21-22-16,0 1 0,20 20 0,1-21 16,0 1-16,0-1 0,0 0 15,21-20-15,-21 20 0,21 0 0,0-21 16,0 22-16,21-1 0,0 0 0,0 1 15,21 20-15,1-20 0,-1-1 16,0 21-16,22 1 0,-1-1 16,1 1-16,-1 21 0,1-1 0,-22 1 15,1 21-15,-1 0 0,0-22 0,-21 22 16,1 21-16,-1-21 0</inkml:trace>
  <inkml:trace contextRef="#ctx0" brushRef="#br0" timeOffset="53679.59">7387 11134 0,'21'-21'32,"0"21"-32,-21-22 0,22 1 15,-1 0-15,0 0 0,0 0 16,0 0-16,0-1 0,1 1 0,-22-21 15,0 21-15,0 0 0,0-1 0,0 1 16,0 0-16,-22 21 16,1 0-16,0 0 0,0 0 15,-21 0-15,20 42 0,1-20 0,0 20 16,0-21-16,0 43 0,21-22 0,0 0 16,0 22-16,0-22 0,0 0 15,0 22-15,0-43 0,0 21 16,0 1-16,0-22 0,0 0 0,21 0 15,0-21-15,0 0 0,0 0 16,22 0-16,-22 0 0,21-21 0,-21 0 16,22 0-16,-1 0 0,0-22 0,-20 22 15,20-21-15,0-1 0,-21-20 0,22 21 16</inkml:trace>
  <inkml:trace contextRef="#ctx0" brushRef="#br0" timeOffset="53956.44">8234 10224 0,'0'0'0,"0"42"31,0-21-31,0 21 0,-21 1 16,-1 20-16,22 1 0,-21-1 16,0 1-16,0-1 0,0 1 0,0-1 15,21-20-15,-22 20 0,1 1 0,0-1 16,0 1-16,21-22 0,0 21 0,-21-20 15,21-1-15,0-21 0,0 22 16,0-22-16,0 0 0,0 0 0,0 0 16,21-21-1,0 0-15,0-21 0,0 0 16,1 0-16,-1 0 0,0-22 16,0 1-16,21 0 0,-20-22 0</inkml:trace>
  <inkml:trace contextRef="#ctx0" brushRef="#br0" timeOffset="54627.57">8594 10351 0,'0'0'16,"0"-22"-16,0 1 0,0 0 0,0 0 0,-22 42 31,22 21-31,-21 1 0,0-1 16,0 0-16,0 1 0,0 20 0,-1 1 15,1-22-15,0 22 0,0-1 16,0-21-16,21 22 0,-21-1 0,21-20 15,-22 20-15,22-20 0,0 20 16,0-21-16,0 1 0,0-1 0,0 0 16,0-20-16,0 20 0,22-21 0,-1 0 15,0 0-15,0 1 0,0-22 0,0 0 16,22 0-16,-22 0 0,0 0 16,21 0-16,-20-22 0,20 1 0,-21 0 15,21-21-15,-20 21 0,20-22 0,-21 1 16,0 21-16,-21-22 0,21 1 15,-21 0-15,22 21 0,-22-22 0,0 22 16,0 0-16,0 0 16,-22 42-1,1-21-15,21 21 0,-21 0 0,0 22 16,0-22-16,21 21 0,0 0 16,-21 1-16,21-22 0,-22 21 0,22-21 15,0 22-15,0-22 0,0 0 0,0 0 16,0 0-16,0 1 0,22-22 0,-1 0 15,0 0-15,0 0 0,0 0 16,0 0-16,1-22 0,20 1 0,-21 21 16,0-42-16,0 21 0,1 0 0,20-22 15,-21 22-15,0-21 0,0-1 0,1 22 16,-1 0-16,-21-21 16,21 42-16,-21-21 0,21 21 0,-21 21 15,0 21 1,0-21-16,0 0 0,0 22 0,0-22 15,0 0-15,0 21 0,0-20 16,0-1-16,0 0 0,0 0 0,21 0 16,-21 0-16,21-21 0,1 0 0,-1 0 15,0 0-15,0 0 16,0 0-16,0-21 0,1 0 0,-1 0 16,0 21-16,0-21 0,0 0 15,0-1-15,1 1 0,-22 0 16,0 0-16,0 0 0,0 0 15,0-1-15,0 1 0</inkml:trace>
  <inkml:trace contextRef="#ctx0" brushRef="#br0" timeOffset="54933.98">8128 10816 0,'21'0'32,"0"0"-32,0-21 0,22 21 15,-22-21-15,21 21 0,22-21 0,-22 0 16,22 21-16,-22-22 0,21 22 0,1-21 16,21 0-16,-22 21 0,1-21 15,-22 21-15,21-21 0,1 21 0,-22-21 16,1 21-16,-22-22 0,21 22 0,-21 0 15,0 0-15,-21-21 16,22 21-16,-44 0 16,1 21-1,0 1-15,0-22 0,-21 21 0,20 0 16</inkml:trace>
  <inkml:trace contextRef="#ctx0" brushRef="#br0" timeOffset="57227.29">6435 13843 0,'0'0'0,"21"0"0,0-21 0,-21 0 0,21 21 15,-21-21-15,21-1 0,0 1 16,-21 0-16,22 0 0,-1 0 0,-21 0 16,21-1-16,0 1 0,-21-21 0,0 21 15,21 0-15,-21-1 0,0 1 0,0 0 16,0 0-16,-21 21 15,0 0-15,0 0 16,0 0-16,-22 21 0,22 0 0,0 22 16,-21-22-16,20 21 15,1 0-15,-21 1 0,42-1 0,-21 0 16,21 22-16,0-22 0,0 1 0,0-1 16,0 0-16,21 1 0,0-1 15,21 0-15,-20-21 0,20 22 0,-21-22 16,21 21-16,1-21 0,-22 1 0,21-1 15,-21 0-15,22 0 0,-43 0 0,0 0 16,0 1-16,0-1 16,-21 0-16,-1-21 0,-20 21 0,-21-21 15,20 0-15,-20 21 0,20-21 0,-20 0 16,-1 0-16,22 0 0,-21 0 0,20-21 16,-20 0-16,-1 0 15,22 0-15,0-1 0,-1 1 0,1-21 16,0 21-16,-1 0 0,22-1 0,0 1 15,21 0-15,0 0 0,21 21 16,0 0 0,22 0-16,-22 21 0,21 0 0,0 22 15,-20-22-15,20 0 0,0 21 16,1 1-16,-22-22 0,21 0 0,-21 21 16,22-21-16,-22 22 0,0-22 15,0 0-15,21 0 0,-20 0 0,-1 1 16,21-22-16,-21 0 0,0 0 0,22 0 15,-22 0-15,21-22 0,1 1 16,-1 0-16,0 0 0,1-21 0,-1-1 16,0 22-16,-21-42 0,22 20 0,-1 1 15,-21 0-15,0-1 0,1 22 16,-22-21-16,0 21 0,0-22 0,0 22 16,-22 21-16,1 0 0,0 0 15,0 0-15,0 0 0,-22 21 0,22 0 16,0 1-16,0 20 0,-21-21 15,20 21-15,1 1 0,21-1 0,0 0 16,-21 1-16,21-1 0,0-21 16,0 22-16,0-1 0,21-21 0,0 21 15,1-20-15,-1-1 0,0-21 16,21 21-16,1-21 0,-22 0 0,21 0 16,0 0-16,1-21 0,-1 0 0,0-1 15,1-20-15,-1 21 0,0-21 0,1-1 16,-1 1-16,-21 0 0,22-22 0,-22 22 15,0-1-15,0-20 0,0-1 16,0 22-16,-21-21 0,0-1 0,0 22 16,0-22-16,0 1 0,0-1 0,0 1 15,0-1-15,0 22 0,0 0 16,0-1-16,0 22 0,0 0 16,-21 21-1,21 42-15,-21-21 0,21 22 0,0 20 16,-21 1-16,21-1 0,-21 1 15,0-1-15,21 1 0,-22-1 0,22 1 16,-21-1-16,0 1 0,21-1 0,0 1 16,0-1-16,0-20 0,0-1 0,0 0 15,0 1-15,0-1 0,21-21 16,0 0-16,1 0 0,-1-21 0,21 0 16,-21 0-16,22 0 0,-22 0 0,21 0 15,0-21-15,22 0 0,-22 0 0,1 0 16,20-22-16,-21 1 15,22 0-15,-1-1 0,-20 1 0,-1 0 16,0-1-16,1 1 0,-1 0 0,-21-1 16,0-20-16,1 21 0,-22-22 0,0 22 15,0-22-15,0 22 0,0-22 16,0 22-16,-22 0 0,1 21 0,0-1 16,21 1-16,-21 21 0,0 0 0,0 21 15,-1 1-15,1-1 0,0 21 0,0 0 16,0 22-16,0-22 0,-1 22 15,22-22-15,0 22 0,-21-22 0,21 21 16,0-20-16,0-1 0,0 0 0,0 1 16,0-1-16,21 0 0,1-20 15,-1-1-15,0 0 0,0 0 16,0-21-16,0 0 0,22 0 0,-22 0 16,0 0-16,21-21 0,-20 21 0,20-21 15,-21 0-15,21-22 0,-20 22 0,-1-21 16,21 21-16,-21-22 0,0 22 0,-21-21 15,22 21-15,-22-22 0,21 22 16,-21 0-16,0 0 0,0 0 0,0 42 31,0 0-31,0 0 0,0 0 16,-21 0-16,21 1 0,-22 20 16,22-21-16,0 0 0,0 22 15,0-22-15,0 0 0,0 0 16,0 0-16,22-21 0,-1 0 15,0 0-15,0 0 16,0-21-16,0 0 0,1 0 0,-1 0 16,0-1-16,0 1 0,0 0 0,22-21 15,-22 21-15,0-1 0,0 22 0,0-21 16,0 0-16,1 21 16,-1 0-16,0 21 0,-21 0 15,21 1-15,0-1 0,-21 21 16,21-21-16,1 0 0,-1 22 0,-21-22 15,21 0-15,0 0 0,0 22 0,0-22 16,1-21-16,-1 21 0,0-21 16,0 0-16,0 0 0,0 0 15,1 0-15,-22-21 0,21 0 0,0-1 16,0 1-16,-21 0 0,0-21 0,0 21 16,0-22-16,0 22 0,0-21 15,0-1-15,0 22 0,0-21 0,-21 0 16</inkml:trace>
  <inkml:trace contextRef="#ctx0" brushRef="#br0" timeOffset="57484.14">7705 13801 0,'63'0'0,"-126"0"0,20 0 0,22 21 15,0-21-15,0 0 0,63 0 31,-21 0-31,22 0 0,20-21 16,1 21-16,-1 0 0,1-21 0,-1-1 16,22 22-16,-22-21 0,22 0 0,-22 21 15,22-21-15,-21 0 0,-1 0 16,-21 21-16,22-22 0,-22 1 16,-21 21-16,22-21 0,-22 0 0,0 21 15,-21-21-15,0 0 0,0-1 0,0 1 16,21 0-16,-21 0 0</inkml:trace>
  <inkml:trace contextRef="#ctx0" brushRef="#br0" timeOffset="58087.42">10837 10795 0,'-21'0'0,"42"0"0,-63 0 16,42 21-16,21-21 16,0 0-16,0 0 15,22 0-15,20 0 0,-20 0 0,20 0 16,1 0-16,-1 0 0,22 0 16,-22 0-16,22 0 0,-22 0 0,22 0 15,-21 0-15,20 0 0,-20 0 16,-1 0-16,22 0 0,-43-21 0,22 21 15,-1 0-15,-20 0 0,-1 0 0,-21 0 16,0 0-16,0 0 0,1 0 0,-44 0 31,1 0-31,-21 0 16,21 0-16,-43 0 0,22 0 0,0 0 16,-22 0-16,1 0 0,-1 0 0,1 21 15</inkml:trace>
  <inkml:trace contextRef="#ctx0" brushRef="#br0" timeOffset="58327.28">10901 10943 0,'0'0'0,"-43"0"0,43 21 0,22 1 31,20-22-31,0 0 0,1 0 0,20 0 16,1 0-16,-1 0 0,22 0 0,-22 0 15,1 0-15,20-22 0,1 22 16,0-21-16,-22 21 0,22-21 0,-22 21 15,22-21-15,-21 21 0,-22-21 0,0 21 16,1 0-16,-1-21 0,-21 21 16,0 0-16,0 0 0,-21-22 0,0 1 31,0 0-31,0 0 0,-21 21 16,0-21-16,21 0 0</inkml:trace>
  <inkml:trace contextRef="#ctx0" brushRef="#br0" timeOffset="58635.11">12001 10478 0,'0'0'0,"-21"-22"0,0 1 16,21 0-16,0 0 0,0 0 15,21 21 17,0 0-32,1 0 0,20 0 0,0 0 15,1 0-15,-1 21 0,0 0 0,22 21 16,-22-20-16,0-1 0,1 21 0,-1-21 15,-21 22-15,0-1 0,1-21 0,-1 21 16,-21 1-16,0-1 0,0 0 16,0-20-16,-21 20 0,-22 0 0,22 1 15,-21 20-15,-22-21 0,22 1 0,-22-1 16,1 0-16,-1 1 0,1-1 16,21 0-16,-22 1 0,22-22 0,-1 0 15,22 21-15,0-42 0,0 22 0,0-1 0,0 0 16,21-42-1,21 0 1,0-1-16</inkml:trace>
  <inkml:trace contextRef="#ctx0" brushRef="#br0" timeOffset="59179.8">14012 10901 0,'-21'0'16,"0"0"-16,21-21 0,0 0 0,-21-1 15,21 1-15,-21 0 0,21 0 16,0 0-16,0 0 0,0-22 0,0 22 15,0 0-15,21 0 0,0 0 0,0-1 16,0 22-16,0 0 0,22 0 16,-1 0-16,0 0 0,1 22 0,-1 20 15,22-21-15,-22 21 0,-21 1 0,21-1 16,1 0-16,-22 1 0,0-1 16,-21 0-16,0 1 0,0 20 0,0-20 15,0-1-15,0-21 0,0 21 0,-21 1 16,0-22-16,0 0 0,-1 0 15,1 0-15,0-21 0,0 0 16,0 0-16,0-21 16,21 0-16,0 0 0,0-21 15,0 20-15,0-20 0,21 0 0,-21-1 16,21 1-16,0 0 0,0-22 16,0 22-16,22 0 0,-22-1 15,0-20-15,21 20 0,-20 22 0,20-21 16,-21 21-16,0 0 0,0-1 0,1 22 15,-1 0-15,0 0 0,0 0 0,0 0 32,-21 22-32,0-1 0,0 0 0,0 0 15,0 0-15,0 0 0,0 1 0,0-1 16</inkml:trace>
  <inkml:trace contextRef="#ctx0" brushRef="#br0" timeOffset="60405.26">15346 10901 0,'0'-21'16,"21"-64"0,-21 64-16,0 0 0,0 0 0,0-1 15,-21 22-15,0 0 0,-1 0 16,1 0-16,0 22 0,0-22 15,-21 21-15,20 21 0,-20-21 0,21 0 16,-21 22-16,20-22 0,1 21 0,0-21 16,0 22-16,0-1 0,21-21 0,0 0 15,0 22-15,0-22 0,0 0 0,21 0 16,21 0-16,-21 1 0,1-1 16,20-21-16,0 0 0,1 21 0,-1-21 15,21 0-15,-20 0 0,-1 0 16,22-21-16,-22 21 0,0-21 0,22-1 15,-22 1-15,0 0 0,1 0 0,-1 0 16,0 0-16,-20-1 0,-1 1 0,0 0 16,0 0-16,-21-21 0,21 20 15,-21 1-15,0-21 0,0 21 0,0-22 16,0 22-16,0 0 0,0 0 0,-21 0 16,0 21-16,0 0 0,0 0 15,21 21-15,-22 0 0,1 0 0,0 0 16,0 1-16,0-1 0,0 21 15,-1-21-15,1 22 0,0-22 16,0 21-16,21-21 0,-21 0 0,21 1 16,0-1-16,0 0 0,0 0 0,0 0 15,21-21-15,0 0 16,0 0-16,0 0 0,1-21 0,-1 0 16,0 21-16,0-21 0,21 0 0,-20-1 15,-1-20-15,0 21 16,-21 0-16,21 0 0,0-1 0,0 1 0,-21 0 15,0 0-15,22 21 16,-22 21 0,0 0-16,0 0 15,0 1-15,0-1 0,0 0 16,0 0-16,0 21 0,0-20 16,0-1-16,21 0 0,-21 0 0,21-21 15,0 21-15,0 0 0,22-21 0,-22 22 16,21-22-16,0 0 0,1 0 0,20 0 15,-20 0-15,-1 0 0,21 0 0,-20 0 16,-1-22-16,22 1 0,-22 0 0,0 0 16,1 0-16,-1 0 0,0-1 15,-21 1-15,22-21 0,-22 21 16,-21-22-16,0 1 0,0 21 0,0-21 16,0 20-16,0-20 0,0 21 0,0 0 15,-21 0-15,0 21 0,-1 0 0,1 0 16,-21 0-16,21 0 0,-22 21 15,1 0-15,21 0 0,-21 0 0,-1 22 16,1-22-16,0 21 0,20-21 0,-20 22 16,21-22-16,0 21 0,21 0 15,0-20-15,0-1 0,0 21 0,0-21 0,21 0 16,0-21-16,0 22 0,22-22 0,-22 0 16,21 0-16,-21 0 0,22 0 15,-1 0-15,-21-22 0,21 1 16,1 0-16,-1 0 0,-21 0 0,22-22 15,-22 22-15,21-21 0,-21 0 0,22-1 16,-22 1-16,0 0 0,0-22 0,0 1 16,0-1-16,-21 1 0,22-1 15,-22 1-15,21-1 0,-21 1 0,0-1 16,21 22-16,0-1 0,-21 1 0,0 21 16,21 0-16,-21 0 0,0 42 15,0 0-15,-21 0 16,0 21-16,0 1 0,0 20 15,-1-20-15,-20 41 0,21-20 16,0-1-16,0 1 0,21-1 0,0-20 16,-22 20-16,22 1 0,0-22 0,0 0 15,0 1-15,22-1 0,-1 0 0,0 1 16,0-22-16,0 0 0,22 42 16,-1-63-16,-21 22 0,21-22 15,-20 0-15,-1 0 0,21 0 0,-21 0 16,0-22-16,1 1 0,20 0 0,-21 0 15,0 0-15,0-22 0,-21 22 16,22 0-16,-22-21 0,21 21 0,-21-1 0,0 1 16,0 0-16</inkml:trace>
  <inkml:trace contextRef="#ctx0" brushRef="#br0" timeOffset="60708.1">15113 10732 0,'-21'-22'15,"42"22"-15,0 0 16,0 0-16,0 0 0,1 0 15,20 22-15,-21-22 0,0 21 16,-21 0-16,0 0 0,21 0 0,-21 0 16,0 1-16,0-1 0,-21 0 0,0 0 15,0 0-15,-21 0 0,20 1 0,-20-1 16,0-21-16,21 21 0,-22 0 0,1 0 16,0 0-16,-1 1 0,1-1 0</inkml:trace>
  <inkml:trace contextRef="#ctx0" brushRef="#br0" timeOffset="61339.76">10731 14076 0,'0'0'15,"-21"-21"-15,0 21 0,0 0 0,0 0 16,21-21 0,21 21-1,21 0-15,1 0 0,-1 0 0,21 0 16,1 0-16,21 0 0,-22 0 0,22 0 16,-1 0-16,1 0 0,21 0 15,-21 0-15,20 0 0,-20-22 0,21 22 16,0 0-16,-22 0 0,22 0 0,-21 0 15,-22 0-15,1 0 0,-1 0 0,-20 0 16,-22 0-16,0 0 0,-42 0 16,-21 0-1,-1 0-15,1 0 0,-22 0 16,1 22-16,-1-22 0,-20 0 0,20 0 16,-20 0-16,-1 21 0,0-21 15,1 0-15</inkml:trace>
  <inkml:trace contextRef="#ctx0" brushRef="#br0" timeOffset="61559.64">10880 14139 0,'-43'0'0,"86"0"0,-128 22 16,64-22-16,-22 0 0,43 21 16,22-21-1,-1 21-15,21-21 0,22 0 16,-22 0-16,21 0 0,22 0 0,0 0 16,-22 0-16,22 0 0,0 0 15,-1 0-15,22 0 0,-21-21 16,-1 21-16,1 0 0,0-21 0,-22 21 15,22-22-15,-22 1 0,-20 21 0,-1-21 16,0 21-16,-20-21 0,-1 21 0,-21-21 16,0 0-16,0-1 15,-21 1-15,-1 0 0,1 0 0,-21 0 16,21 0-16</inkml:trace>
  <inkml:trace contextRef="#ctx0" brushRef="#br0" timeOffset="61839.48">11853 13631 0,'21'0'47,"1"22"-47,-1-22 16,21 21-16,0-21 0,1 21 16,-1-21-16,0 21 0,22-21 0,-22 21 15,1 0-15,-1 1 0,0-1 0,-21 21 16,1-21-16,-1 22 0,-21-22 0,0 21 15,0-21-15,-21 22 0,-22-1 16,22-21-16,-21 21 0,-22 1 0,22-22 16,-22 21-16,1 1 0,-1-1 15,1-21-15,21 21 0,-22 1 0,1-22 16,20 21-16,1-21 0,21 1 16,0-1-16,-1 0 0</inkml:trace>
  <inkml:trace contextRef="#ctx0" brushRef="#br0" timeOffset="63679.3">14414 13547 0,'0'0'0,"0"-43"0,0 22 0,0-21 0,22 21 16,-22 0-16,0-1 0,0 1 0,0 42 31,0 22-15,0-22-16,0 42 0,0-20 0,0 20 15,0 1-15,0-22 0,0 22 0,0-1 16,0 1-16,0-22 0,0 0 16,0 1-16,0-1 0,0 0 0,0-21 15,0 22-15,0-22 0,0 0 16,0-42-1,0 0 1,21 0-16,0-1 0,-21-20 0,21 21 16,0-21-16,0-1 0,-21 1 15,22 0-15,-1-1 0,0 1 0,0 0 16,-21-1-16,0 22 0,21 0 0,0 0 16,1 21-16,-22 21 15,0 0-15,0 0 0,21 22 0,-21-1 16,21 0-16,-21-21 0,0 22 0,0-1 15,0 0-15,21 1 0,-21-22 0,21 21 16,-21-21-16,0 1 0,21-1 16,1 0-16,-1 0 0,0-21 0,0 0 15,0 0-15,0 0 0,22 0 0,-22 0 16,21 0-16,-21-21 0,22 0 0,-22 0 16,21-1-16,1-20 15,-22 21-15,21-21 0,-21-1 0,0 1 16,1 0-16,-1-1 0,0-20 0,0 20 15,-21 1-15,0-21 0,0 20 0,0 22 16,0-21-16,0 21 0,0-1 16,0 44-1,-21 20-15,0-21 0,21 21 16,-21 1-16,21-1 0,0 0 0,-22 1 16,22-1-16,0 0 0,0 1 15,0-1-15,0 0 0,0-20 0,0 20 16,0-21-16,0 21 0,0-20 15,22-1-15,-1 0 0,0 0 16,0-21-16,21 0 0,-20 0 0,20 0 16,-21 0-16,21 0 0,1-21 15,-1 0-15,0 0 0,1-1 0,-1 1 16,0-21-16,1 21 0,-1-22 0,0 1 16,-20 21-16,-1-21 0,0-1 0,-21 1 15,0 0-15,0 20 0,0 1 16,-21 21-16,0 0 0,-1 0 15,1 0-15,0 21 0,0 1 0,0-1 16,0 21-16,-1-21 0,1 0 16,21 1-16,-21 20 0,21-21 15,0 0-15,0 0 0,0 1 0,0-1 16,21 0-16,0 0 0,1-21 0,-22 21 16,21 0-16,0-21 0,0 22 0,0-22 15,-21 21-15,21-21 0,1 21 16,-22 0-16,21-21 0,0 0 15,-21 21-15,21-21 16,0 0-16,0 0 0,1 0 16,-1 0-16,0 0 0,0 0 0,0 0 15,0-21-15,1 0 0,-1 0 16,0 0-16,21-1 0,-21 1 16,1-21-16,20 21 0,-21-22 0,21 1 15,-20 0-15,-1 21 0,0-22 0,0 22 16,0 0-16,0 0 0,-21 42 31,0 0-31,0 0 0,0 0 0,-21 1 16,0-1-16,21 21 0,-21-21 0,21 0 15,-21 1-15,21 20 0,-21-21 16,21 0-16,0 0 0,0 1 0,0-1 16,21 0-16,0 0 0,0-21 15,0 0-15,22 0 0,-22 0 0,21 0 16,0 0-16,-20 0 15,20 0-15,0 0 0,1-21 0,-22 0 16,21 0-16,0-1 0,-20 1 0,20-21 16,-21 21-16,21-22 0,-20 1 0,-1 0 15,0-22-15,0 1 0,0-1 16,0 1-16,1-1 0,-1 1 0,0 20 16,-21-62-16,21 62 0,-21 22 15,0 0-15,0 0 0,0 0 0,0 42 31,0 0-31,-21 0 0,0 0 0,0 22 16,-1-1-16,1 0 0,0 1 16,0-1-16,21 0 0,-21 1 0,21-1 15,-21 0-15,21 22 0,0-22 0,0-21 16,0 22-16,0-1 0,0-21 16,0 21-16,0-20 0,0 20 0,0-21 15,0 0-15,21 0 0,0-21 0,0 22 16,0-1-16,0-21 0,1 0 15,20 0-15,-21 0 0,0 0 16,22 0-16,-1 0 0,0-21 0,1 21 16,-1-22-16,0 1 0,1 0 0,-1 0 15,-21 0-15,21-22 0,1 22 16,-22 0-16,0-21 0,0 21 0,-21-1 16,0 1-16,0 0 0,-21 21 15,0 0 1,0 0-16,-22 21 0,22 0 0,0 1 15,0-1-15,0 0 0,-22 21 16,43-21-16,0 1 0,0-1 16,0 21-16,0-21 0,0 0 0,22 1 15,-1-1-15,0 0 0,0-21 16,0 0-16,0 21 0,22-21 0,-22 0 16,21 0-16,-21 0 0,22 0 15,-1 0-15,0 0 0,1-21 16,-1 0-16,0 21 0,1-21 0,-1-1 15,0 22-15,1-21 0,-1 0 0,0 0 16,-20 21-16,20-21 0,-21 0 0,-21-1 16,0 1-16,0 0 15,0 0-15,0 0 0,0 0 16</inkml:trace>
  <inkml:trace contextRef="#ctx0" brushRef="#br0" timeOffset="63951.42">17187 13526 0,'0'0'0,"21"0"32,1 0-32,20 0 0,0 0 15,1 0-15,-1 0 0,21 0 0,-20 0 16,20 0-16,1 0 0,-22 0 15,22 0-15,-22 21 0,0-21 0,1 0 16,-1 0-16,-21 0 0,0 0 0,0 0 16,1 0-16,-22-21 15,-22-1 1,1 22-16,0-21 0,-21 21 16,-1 0-16,-20-21 0</inkml:trace>
  <inkml:trace contextRef="#ctx0" brushRef="#br0" timeOffset="64187.04">16404 13441 0,'0'0'0,"-21"0"0,0 0 15,0 0-15,21-21 16,21 21 15,0 0-31,0 0 0,0 0 16,0 0-16,1 0 0,-1 21 15,0-21-15,0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1:20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720 0,'0'0'16,"-21"0"-16,-1 0 0,1 0 0,0-21 15,0 21-15,0 0 0,0 0 0,-22 0 16,22 0-16,0 0 0,0 0 0,0 0 16,-1 0-16,1 0 15,0 0-15,42 0 16,0 0 0,22 0-16,-1 0 0,22 0 15,20 0-15,1 0 0,0 0 0,20 0 16,-20 0-16,21 0 0,0 0 0,0 0 15,-1 0-15,1 0 0,0 0 16,21 0-16,-21 0 0,-21 0 0,20 0 16,-20 0-16,-21 0 0,-1 0 0,-21 0 15,1 0-15,-22 0 16,0 0-16,0 0 0,-21 21 16,-21-21-1,0 0-15,0 21 0,-22-21 0,22 0 16,-21 21-16,-22-21 0,22 21 15,0-21-15,-22 21 0</inkml:trace>
  <inkml:trace contextRef="#ctx0" brushRef="#br0" timeOffset="350.79">11642 826 0,'0'0'16,"0"-22"-16,-22 22 0,22-21 15,-21 21-15,21 21 32,0 1-32,-21 20 15,21 0-15,0 1 0,0-1 16,0 21-16,-21-20 0,21 20 0,-21 1 16,21-1-16,-21 1 0,-1 20 0,22-20 15,-21 21-15,0-1 0,0-20 16,21 20-16,0 1 0,-21-21 0,21 20 15,-21-20-15,21-1 0,0 1 16,0-22-16,0 22 0,0-22 0,0-21 16,0 21-16,0-20 0,0-1 15,0 0-15,21-42 32,-21 0-32,0-1 0,21 1 15,0 0-15,0-21 0,0 21 16</inkml:trace>
  <inkml:trace contextRef="#ctx0" brushRef="#br0" timeOffset="1003.43">11938 1736 0,'0'0'16,"0"-21"0,0 42-1,0 0-15,-21 21 0,21-21 16,-21 1-16,21 20 0,-22-21 15,22 21-15,-21 1 0,21-22 0,0 21 16,0-21-16,0 22 0,0-22 0,0 0 16,0 0-16,0 0 0,21 1 0,1-22 15,-1 21-15,0-21 0,0 0 0,0 0 16,22 0-16,-22 0 0,21 0 16,0 0-16,-20-21 0,20 21 0,-21-22 15,21 1-15,-20-21 0,20 21 0,-21 0 16,0-22-16,0 22 0,1-21 15,-1 21-15,0-22 0,-21 1 16,0 21-16,21 0 0,-21-1 0,21 1 16,-21 0-16,0 0 15,0 42 1,0 0 0,0 0-16,0 22 0,-21-22 0,21 0 15,-21 21-15,21 1 0,-21-22 0,21 21 16,0 1-16,-21-1 0,21 0 0,-22 1 15,1 20-15,21-21 0,-21 22 16,0-1-16,0 1 0,0-1 0,-1 22 16,1-21-16,0 20 0,-21-20 15,21 20-15,-1 1 0,-20 0 0,21 21 16,-21-22-16,20 1 0,1 0 0,0-1 16,-21-20-16,21-1 0,-1 22 0,-20-22 15,21-20-15,0 20 0,-22-20 16,22-22-16,-21 21 0,21-21 0,-22 0 15,1 1-15,0-22 0,-1 0 0,1 0 16,0-22-16,-22 1 0,1 0 0,-1-21 16,-20 21-16,-1-22 0,0 1 0,1-22 15,-1 22-15,21 0 0,1-1 0,-1 1 16,22 0-16,0-1 0,21 1 16,-1 21-16,22-21 0,0 20 15,0-20-15,0 21 0,0 0 0,22-22 16,-1 1-16,0 21 0,21-21 0,1-1 15,20 1-15,1-22 0,-1 22 0</inkml:trace>
  <inkml:trace contextRef="#ctx0" brushRef="#br0" timeOffset="1495.15">12890 1207 0,'22'-43'0,"-44"86"0,44-128 0,-22 64 15,0-22-15,21 22 0,-21 0 0,0 0 0,0 42 31,0 0-31,0 22 16,0-1-16,0 21 0,-21 1 0,21 21 16,-22-1-16,1 22 0,21 0 0,-21 0 15,0 0-15,0-1 16,0 1-16,-22 21 0,22-21 0,0 21 16,0-21-16,0 21 0,-1-21 0,-20 0 15,21 21-15,0 0 0,-22-22 0,22 1 16,-21 21-16,21-21 0,-22 0 0,22 0 15,-21-22-15,21 22 0,-22-21 0,22 0 16,0-22-16,-21 1 0,21-1 16,-1 1-16,22-22 0,-21 0 0,0-21 15,21 22-15,-21-22 0,21 0 16,0-42 0,0 0-16,0 0 0,0-22 15,0 1-15,21 0 0,0-1 16,-21-20-16,21-1 0,1-20 0,-1-1 15,-21 0-15</inkml:trace>
  <inkml:trace contextRef="#ctx0" brushRef="#br0" timeOffset="1803.85">12340 2371 0,'0'0'16,"0"-43"-16,0-20 0,0 21 0,21-1 0,0 22 15,-21-21-15,22 21 0,-1-22 16,0 22-16,21-21 0,-21 21 15,22-1-15,-1 1 0,0 0 0,1 21 16,20 0-16,-20 0 0,-1 0 0,0 0 16,1 21-16,-22 0 0,0 1 15,-21 20-15,0-21 0,0 21 0,0 1 16,-21-1-16,0 0 0,-22-20 0,1 20 16,0 0-16,-1 1 0,1-22 0,0 21 15,20-21-15,-20 0 0,0 1 16,21-1-16,-1 0 0,1-21 0,21 21 15,21-21 17,1 0-32,-1-21 0,0 0 15,0 0-15,0-1 0,22 1 16</inkml:trace>
  <inkml:trace contextRef="#ctx0" brushRef="#br0" timeOffset="2138.66">13144 2223 0,'22'0'16,"-1"0"-1,0 0-15,0-22 16,0 1-16,0 21 0,1-21 16,-1 0-16,21 0 0,-21 0 0,0-1 15,1 1-15,-1 0 0,0 0 16,0 0-16,-21 0 0,0-1 15,-21 22-15,0 0 16,0 0-16,-1 0 0,-20 22 16,0-1-16,21 0 0,-22 0 0,1 21 15,21-20-15,0-1 0,-22 0 0,22 0 16,0 21-16,21-20 0,0-1 0,0 0 16,0 0-16,0 0 15,21 0-15,0-21 0,0 22 0,1-22 16,-1 0-16,21 0 0,-21 0 15,22 0-15,-22 0 0,21 0 0,-21 0 16,22 0-16,-1-22 0</inkml:trace>
  <inkml:trace contextRef="#ctx0" brushRef="#br0" timeOffset="2402.78">14012 1884 0,'0'0'16,"0"-21"-16,-21 21 15,0 0-15,21 21 0,-42-21 16,42 21-16,-43 0 0,22 22 16,0-22-16,0 0 0,0 21 0,-1 1 15,1-22-15,0 21 0,0 0 16,21-20-16,-21 20 0,21-21 0,0 21 16,-21-20-16,21-1 0,0 0 0,0 0 15,0 0-15,21 0 0,0-21 0,21 0 16,-21 0-16,1 0 0,20 0 15,0 0-15,1 0 0,-1-21 0,21 0 16,-20 0-16,-1 0 0,0 0 0,1-1 16,-1 1-16</inkml:trace>
  <inkml:trace contextRef="#ctx0" brushRef="#br0" timeOffset="3055.41">14499 1969 0,'0'0'0,"-21"0"16,0 0-16,0 0 15,-1 21-15,1 0 0,0 0 0,-21 0 16,21 0-16,-1 22 0,1-22 0,0 0 16,0 21-16,21-20 0,0-1 0,0 21 15,0-21-15,0 0 0,0 1 16,0-1-16,21-21 16,0 0-16,0 0 15,1 0-15,-1 0 0,0-21 16,0-1-16,0 1 0,0 0 15,1 0-15,-1 0 0,-21 0 0,21-1 16,-21-20-16,21 21 0,-21 0 0,0 0 16,0-1-16,0 44 31,-21-1-31,0 0 16,21 0-16,-21 0 0,21 22 0,0-22 15,-22 0-15,22 0 0,-21 0 0,21 0 16,0 1-16,0-1 0,0 0 15,21 0-15,1-21 0,-1 21 16,21-21-16,-21 0 0,22 0 0,-22 0 16,21 0-16,0-21 0,-20 0 15,20 0-15,0 0 0,1-1 0,-1 1 16,0 0-16,1-21 0,-1 21 16,-21-22-16,0 22 0,0-21 0,1 21 15,-22-22-15,0 22 0,0 0 16,-22 21-16,1 21 15,-21-21-15,21 21 0,0 0 16,-1 1-16,1 20 0,0-21 0,21 0 16,0 0-16,0 1 0,0-1 0,0 0 15,0 0-15,21 0 0,22-21 0,-22 21 16,21 1-16,-21-1 0,22-21 16,-22 21-16,0 0 0,0-21 15,0 21-15,-21 0 16,-21-21-16,0 0 15,0 0-15,0 0 0,-22 0 0,22 0 16,0 0-16,-21 0 0,20 0 16,1 0-16,0 0 0,0 0 0,0 0 15,0 0-15,-1-21 0,22 0 16</inkml:trace>
  <inkml:trace contextRef="#ctx0" brushRef="#br0" timeOffset="4218.64">16002 1228 0,'0'0'0,"0"-43"0,0 1 16,21-127-1,-21 126-15,21-20 0,-21 42 0,0-22 16,0 22-16,0-21 0,0 21 16,-21 63-1,0-21-15,0 22 16,0 20-16,-1 1 0,-20 20 16,21 1-16,-21-22 0,20 43 15,-20-21-15,0 0 0,-1 20 0,22-20 16,0 0-16,-21-1 0,21 1 0,-1-21 15,22-1-15,0 1 0,0-1 0,0-21 16,0 1-16,0-1 0,0 0 16,0-20-16,0-1 0,22 0 0,-1 0 15,0 0-15,0-21 0,0 0 0,0 0 16,22 0-16,-22 0 0,21-21 0,-21 0 16,22 0-16,-1 0 0,0-1 15,1 1-15,-22 0 0,21-21 0,1 21 16,-22-22-16,0 22 0,0 0 15,0-21-15,-21 20 0,0 1 0,-21 21 32,0 21-17,0 1-15,0-1 0,-1 0 0,1 21 16,21-21-16,-21 1 0,21 20 0,0-21 16,0 0-16,0 0 0,0 1 15,0-1-15,0 0 0,0 0 0,21-21 16,0 21-16,1-21 0,20 21 0,-21-21 15,0 0-15,22 0 0,-1 0 0,0-21 16,-21 0-16,22 0 16,-1 21-16,-21-21 0,22 0 0,-22-1 15,0 1-15,0 0 0,0 0 0,0 0 16,-21-22-16,22 22 0,-22 0 0,0 0 16,0 0-16,-22 42 31,1 0-31,0-21 15,21 21-15,0 0 0,-21 1 0,21-1 16,-21 0-16,0 0 0,21 0 16,0 0-16,0 1 0,-22-1 0,22 0 15,-21-21 1,21-21 15,0 0-15,0-1-16,21 1 0,1 0 0,-22 0 15,21 0-15,0-22 0,0 22 0,0-21 16,0 21-16,1 0 0,-1-22 16,21 22-16,-21 21 0,22-21 0,-22 21 15,0 0-15,21 0 0,-21 0 0,1 21 16,-22 0-16,21 0 0,-21 1 0,0-1 16,0 0-16,0 0 0,0 0 15,0 0-15,0 1 0,0 20 16,-21-21-16,-1 0 0,22 0 0,-21 1 15,21-1-15,-21 0 0,0 0 16,21 0-16,21-42 31,0 21-15,22-21-16,-22 21 0,0-21 0,21 0 16,1-1-16,-1 1 0,0 21 0,1-21 15,-1 0-15</inkml:trace>
  <inkml:trace contextRef="#ctx0" brushRef="#br0" timeOffset="4987.72">17462 2074 0,'22'-21'0,"-44"42"0,65-63 0,-43 0 16,0 21-16,0-1 0,21 1 15,-21 0-15,0 0 0,0 0 0,-21 21 16,0 0-16,-1 0 16,-20 0-16,21 21 0,0 0 15,-22 0-15,22 0 0,-21 22 0,21-22 16,0 21-16,-22-21 0,22 22 0,0-1 15,0-21-15,21 22 0,0-22 0,0 0 16,0 0-16,0 0 0,0 0 16,0 1-16,21-22 0,0 0 0,0 21 15,0-21-15,22 0 0,-22 0 16,0 0-16,21 0 0,-20-21 0,20 21 16,-21-22-16,0 1 0,0 0 0,1 21 15,-1-21-15,0 0 0,0 0 16,-21-1-16,0 1 0,21 0 0,-21 0 15,21 0-15,-21 0 0,0-1 0,0 1 16,0 42 15,0 1-31,-21-1 16,0 0-16,21 0 0,-21 0 16,0 0-16,0 1 0,-1-1 0,22 0 15,-21 21-15,0-21 16,0 22-16,0-1 0,0 0 0,21 1 15,-22-1-15,1 0 0,0 22 0,0-22 16,21 22-16,0-1 0,0 1 0,0 20 16,0 1-16,0 0 0,21-1 0,21 1 15,-20 0-15,20 21 0,0-22 0,1 22 16,20 0-16,-21 0 0,1 0 16,20-1-16,-20 1 0,-1 0 0,0-21 15,1 21-15,-1-22 0,-21 1 0,21 0 16,-20-22-16,-22 22 0,0-43 0,0 22 15,0-22-15,0-21 0,0 21 0,-22-20 16,1-1-16,0-21 0,0 0 16,-21 0-16,20 0 0,-20 0 0,0-21 15,-1-1-15,22 1 0,-21-21 0,0 21 16,-1-22-16,1 1 0,0-21 16,-1 20-16,1-20 0,21-1 0,-22 1 15,22-1-15,0-20 0,0-1 0,0 0 16,0 1-16,21-1 0,0 0 0,0 1 15,0-1-15,0 0 0,42 1 0,-21-1 16,0 0-16,22 1 0,-22-1 16,21 21-16,0-20 0,1 20 0,-1 1 15,0-1-15,1 22 0,-1 0 0,0-1 16,1 1-16,-1 0 0,-21-1 16,22 1-16,-22 21 0,0-22 0,0 22 15,0-21-15,0 21 0,-21-22 16,0 22-16,0-21 0,0 0 0</inkml:trace>
  <inkml:trace contextRef="#ctx0" brushRef="#br0" timeOffset="5247.61">17462 1651 0,'0'0'0,"-21"-21"0,21 0 16,-21 21-16,0-21 0,0 21 62,0 0-46,-1 0-16,1 0 0,0 0 15,0 0-15</inkml:trace>
  <inkml:trace contextRef="#ctx0" brushRef="#br0" timeOffset="5503.47">16087 1736 0,'0'0'0,"0"21"0,21-21 15,0 0-15,21 0 0,1 0 16,-1 0-16,21 0 0,1 0 16,-1 0-16,1 0 0,-1 0 0,1 0 15,-1 0-15,1 0 0,-22 0 0,1 21 16,-1-21-16,0 0 0,-21 0 16,1 0-16,-1 0 0,-21 21 15,-21 0 1,-22-21-16,1 22 15,21-22-15,-43 21 0</inkml:trace>
  <inkml:trace contextRef="#ctx0" brushRef="#br0" timeOffset="6179.4">10033 2921 0,'0'0'0,"-42"0"0,20 0 0,1 0 15,0 0-15,0 0 0,21-21 32,21 21-32,0 0 15,22 0-15,-1 0 0,21 0 0,-20 0 16,41 0-16,-20 0 0,21-21 15,-1 21-15,1 0 0,21 0 0,21 0 16,-21 0-16,42 0 0,-21 0 0,21 0 16,21 0-16,1 0 0,-1 0 0,21 0 15,1 0-15,-1 0 0,1 0 16,21 0-16,-1 0 0,1 0 0,21 0 16,-22 0-16,22 0 0,0 0 0,0 0 15,21 0-15,-21 0 0,21 0 16,-21 0-16,21 0 0,-22 0 15,1 0-15,0 0 0,-21 0 0,21 0 16,-22 0-16,-20 21 0,-1-21 0,1 0 16,-22 0-16,0 0 0,-20 21 15,-1-21-15,-21 0 0,-21 0 0,-1 0 16,1 0-16,-42 0 0,20 0 0,-41 0 16,-1 0-16,0 0 0,-20 0 0,-1 0 15,0 0-15,0 0 16,-21-21 15,0 0-15,-21 0-16,0-1 15,0 22-15,-22-21 0,22 21 0,-21 0 16</inkml:trace>
  <inkml:trace contextRef="#ctx0" brushRef="#br0" timeOffset="8402.84">12340 3069 0,'0'0'0,"21"-21"0,0 0 0,1 21 15,-1 0-15,-42 21 32,-22 0-32,1 22 15,0-1-15,-22 0 0,-21 1 16,1-1-16,-1 21 0,0 1 0,-20-1 15,-1 1-15,0-1 0,0 22 0,-21-21 16,0 20-16,0 1 0,0 0 16,0-1-16,0 1 0,-21 0 15,0-1-15,-22 1 0,22 0 0,-21-1 16,21 1-16,-22 0 0,22-1 0,0 1 16,0 0-16,0-1 0,0-20 0,21-1 15,21 1-15,0-1 0,21-20 16,1 20-16,20-42 0,1 22 0,20-22 15,1 0-15,21 0 0,0-21 0,21-21 16,0-21-16,0 20 16,0 1-16</inkml:trace>
  <inkml:trace contextRef="#ctx0" brushRef="#br0" timeOffset="8807.61">8784 4509 0,'0'0'0,"21"-22"0,0 1 16,-21 0-16,0 0 0,22 0 15,-44 42 1,1 0 0,0 0-16,-21 22 0,21-1 0,-22-21 15,1 21-15,0 22 0,-22-22 16,22 1-16,-1 20 0,1 1 15,0-22-15,-1 0 0,1 22 0,0-22 16,-1 0-16,1-20 0,21 20 16,0-21-16,-22 0 0,22 0 0,21 1 15,-21-1-15,21 0 0,0 0 16,0 0-16,21 0 0,0-21 16,22 22-16,-1 20 0,0-21 15,1 0-15,20 0 0,1 1 0,20 20 16,-20-21-16,21 0 0,-1 0 0,1-21 15,0 22-15,-22-1 0,22-21 0,-22 21 16,1 0-16,-22-21 0,22 0 0,-22 21 16,0-21-16,1 0 15,-1 0-15,-21 0 0,21 0 0,1-21 16,-1 0-16</inkml:trace>
  <inkml:trace contextRef="#ctx0" brushRef="#br0" timeOffset="9318.85">15049 3112 0,'0'0'16,"-21"0"-16,-21-22 0,21 22 0,0 0 0,-1-21 15,22 42 1,0 1-1,22-1-15,-1 21 0,21 0 16,0 22-16,22-1 0,-1 1 0,1 21 16,21-22-16,-1 22 0,1-22 0,0 22 15,-1 0-15,22 20 0,0-20 0,0 0 16,21-1-16,0 1 0,-21 0 16,21-22-16,0 22 0,-22 0 0,1-22 15,21 22-15,-21-22 0,0 22 0,21-43 16,-42 22-16,20-22 0,-20 0 0,-21 1 15,-1-1-15,-21-21 0,1 0 16,-1 1-16,-21-1 0,0 0 16,-21-42 15,0 0-31,-21-1 16</inkml:trace>
  <inkml:trace contextRef="#ctx0" brushRef="#br0" timeOffset="9563.21">17674 4636 0,'0'0'0,"-21"-22"0,42 44 31,0-1-15,0 0-16,1 0 0,-1 21 0,0-20 15,0 20-15,0-21 0,0 21 16,1 1-16,-1-22 0,-21 21 0,0 1 15,0-1-15,-21-21 0,-1 21 0,-20-20 16,21 20-16,-43-21 0,22 21 0,-21-20 16,-1-1-16,1 21 0,-1-21 15,1 0-15,-1 1 0,-21-1 16,22-21-16,-22 21 0,22 0 0</inkml:trace>
  <inkml:trace contextRef="#ctx0" brushRef="#br0" timeOffset="10203.32">3979 5821 0,'0'0'0,"-21"-21"0,21 0 0,-21-22 16,0 43 0,0 0-16,21 21 15,0 22-15,0-1 0,0 0 0,0 22 16,0 21-16,0-1 0,0 1 0,-22 21 16,22 0-16,-21-1 0,0-20 15,21 21-15,-21 0 0,0 0 16,0-1-16,-22 1 0,22 0 0,-21-21 0,21-1 15,-22 1-15,22 0 0,0-22 16,0-20-16,0 20 0,-1-42 16,22 22-16,0-22 0,0-64 15,0 22 1,0-21-16,22 0 0,-1-22 16,0 1-16,0-1 0</inkml:trace>
  <inkml:trace contextRef="#ctx0" brushRef="#br0" timeOffset="10911.42">3725 6138 0,'0'0'0,"-21"-42"15,0 21-15,21 0 0,-21 21 0,21-21 16,21-1 0,21 22-16,1 0 0,-1 0 15,0 0-15,22-21 0,-1 0 0,22 21 16,0 0-16,20-21 0,1 0 15,42 21-15,-21-21 0,43-1 0,-22 1 16,42 0-16,1 0 0,-1 21 0,22-21 16,0 0-16,-1 21 0,22 0 15,0-22-15,-21 22 0,21 0 0,-1 0 16,22 0-16,-42-21 0,21 21 0,0 0 16,-22 0-16,1 0 0,-21 0 15,-1 0-15,1 0 0,-22 0 16,0 0-16,1 0 0,-43-21 0,21 21 15,-42 0-15,-1 0 0,-20 0 0,0 0 16,-22 0-16,-20 0 0,-1 0 0,0 0 16,-21 21-16,1 0 0,-1 1 15,-21-1-15,21 21 0,-21 0 0,0 1 16,0-1-16,0 0 0,0 22 0,-21-22 16,0 22-16,-1-1 0,22 1 0,-21-1 15,21 1-15,0-1 16,-21 1-16,21-1 0,-21 1 0,21-1 0,-21 1 15,21-1-15,0-20 0,0 20 16,0 1-16,0-1 0,0 1 0,0-22 16,0 21-16,0 1 0,-21-22 0,21 1 15,0-1-15,-22 0 0,22 1 0,-21-22 16,0 21-16,0-21 0,0 0 16,-22 1-16,1-22 0,0 21 0,-22 0 15,22-21-15,-43 0 0,22 0 0,-22 0 16,0 0-16,-20 0 0,-1 0 0,-21 0 15,0 0-15,-21-21 0,-1 21 0,-20-21 16,-21 21-16,-1 0 0,-21 0 16,-20-22-16,20 22 0,-42 0 0,0 0 15,0 0-15,-21 0 0,21 22 16,-43-1-16,22-21 0,0 21 0,0 0 16,0 0-16,21-21 0,21 21 0,21 1 15,43-1-15,21-21 0,21 0 16,42 0-16,22 0 0,41-21 0,22-1 15,0 1-15,22 0 0,20 0 0,0 0 16,1 0-16,20-22 0,1 1 0,20 0 16,1-1-16,0 1 15</inkml:trace>
  <inkml:trace contextRef="#ctx0" brushRef="#br0" timeOffset="11227.24">6392 6371 0,'0'-42'15,"0"63"1,0 0 0,0 0-16,0 22 0,0 20 15,0 1-15,0-22 0,0 22 16,0 20-16,0-20 0,-21-1 0,21 1 0,-21 20 15,0-20-15,21-1 0,-21 1 16,-1-1-16,22 1 0,0-22 16,-21 1-16,0-1 0,21 0 0,0-21 15,0 1-15,0-1 0,0 0 0,0-42 32,0 0-32,0-22 0,0 22 15,0-21-15,0-1 0,21-20 0,-21 21 16</inkml:trace>
  <inkml:trace contextRef="#ctx0" brushRef="#br0" timeOffset="11556.05">6138 6604 0,'0'0'0,"0"-42"0,0-1 15,-21 22-15,21-21 0,0 0 16,0 20-16,0-20 0,21 21 0,0 0 16,1 0-16,20-1 0,0 1 0,1 0 15,20 21-15,1 0 0,-1 0 16,1 0-16,20 0 0,-20 21 0,-1 0 15,1 1-15,-22-1 0,0 21 0,1 0 16,-22 1-16,-21-1 0,0 0 16,0 1-16,-21-1 0,-22 0 0,1-20 15,0 20-15,-22 0 0,22-21 16,-22 22-16,1-22 0,-1 0 0,22 0 16,-21 0-16,20 1 0,22-1 15,-21-21-15,21 0 0,-1 21 0,44-21 31,-1 0-15,0-21-16,21 0 0,1 21 16,-1-22-16,21 1 0,-20 0 0,20 0 15,1 0-15,-1 0 0,-20-22 16,20 22-16</inkml:trace>
  <inkml:trace contextRef="#ctx0" brushRef="#br0" timeOffset="11783.43">7260 6350 0,'21'0'16,"0"0"0,1 0-16,-1 0 0,0 0 15,0 0-15,21 0 0,-20 0 0,20 0 16,-21 0-16,21 0 0,22 0 16,-22 0-16,1-21 0,-1 21 0,0 0 15,-21 0-15,1 0 0,-1 0 0,0 0 16,-42 0-1,0 0 1,-1 0-16,1 0 0,-21 0 0,21 0 16,0 0-16,-22 21 0</inkml:trace>
  <inkml:trace contextRef="#ctx0" brushRef="#br0" timeOffset="12019.3">7493 6435 0,'0'0'0,"0"21"0,0 0 0,0 0 15,0 0-15,0 22 0,0-1 0,0 0 16,0 1-16,0-1 0,0 0 0,0 1 16,0 20-16,0-20 0,0-1 15,0 0-15,0 1 0,0 20 0,0-21 16,0 1-16,0-1 0,0-21 0,0 22 16,0-22-16,0 21 0,0-21 15,0 0-15,0 1 16,0-1-16,0-42 15,0-1 1,21 1-16,-21 0 0,0 0 0</inkml:trace>
  <inkml:trace contextRef="#ctx0" brushRef="#br0" timeOffset="12800.37">6435 7789 0,'0'0'16,"21"0"-16,0 0 0,0-21 0,0 21 0,0 0 16,1 0-16,-22-21 0,0 42 31,-22 0-31,1 1 0,-21 20 0,-22 0 15,22 1-15,-21 20 0,-22 1 16,0 20-16,1-20 0,-22 20 16,0 1-16,-21 0 0,21-1 0,-21 22 15,0-21-15,21 0 0,-21-1 0,-21-20 16,21 20-16,0-20 0,-21 21 0,21-22 16,0-21-16,21 22 0,-21-22 15,21 22-15,0-22 0,22-21 0,20 0 16,1 1-16,-1-1 0,22-21 0,0 0 15,20 0-15,22-21 16,0-1-16,0 1 0,0 0 0,0 0 16,0 0-16,0 0 0,0-22 0,0 22 15,22 0-15</inkml:trace>
  <inkml:trace contextRef="#ctx0" brushRef="#br0" timeOffset="13115.19">3683 8996 0,'0'0'0,"21"-21"0,0 0 15,0 21-15,1 0 0,-1 21 16,-21 0 0,0 0-16,0 21 0,0 1 0,0-1 15,0 0-15,-21 1 0,21-1 16,-43 0-16,22 22 0,-21-22 0,21 1 16,-22 20-16,1-21 0,0 1 15,-1-1-15,1 0 0,21 1 16,-22-22-16,1 21 0,21-21 0,0 1 15,0-1-15,-1 0 0,22 0 16,22-21 0,20 21-16,-21-21 15,21 0-15,1 0 0,20 0 0,1 0 16,-1 0-16,1 0 0,-1 0 16,1 0-16,-1 0 0,1 0 0,-1 0 15,1 0-15,126-42 16,-126 42-16,-22-21 0</inkml:trace>
  <inkml:trace contextRef="#ctx0" brushRef="#br0" timeOffset="13674.82">7747 7980 0,'0'0'15,"0"-21"-15,-21 0 0,0-1 16,42 44 15,0 20-31,0 0 16,21 1-16,-20-1 0,20 21 0,0-20 15,1 20-15,20 1 0,-21-1 0,22 1 16,-1 20-16,-20-20 0,20 21 16,1-22-16,-1 22 0,1-22 0,-1 1 15,1 20-15,20-20 0,-20-1 0,-1 1 16,1-1-16,-1 1 0,22-1 16,-21 1-16,-22-1 0,21 1 0,1-22 15,-22 22-15,1-22 0,-1 0 0,0 1 16,-21-22-16,22 21 0,-22-21 15,0 1-15,0-1 0,0 0 0,-63-21 32,21-21-17,0 0-15,-22 21 0,22-22 0</inkml:trace>
  <inkml:trace contextRef="#ctx0" brushRef="#br0" timeOffset="14075.59">8382 9652 0,'0'0'0,"-21"0"15,42 0 1,0 21 0,0-21-16,22 21 0,-1 1 0,0-1 15,1 0-15,-1 21 0,0-21 0,1 1 16,-1 20-16,0-21 0,1 0 15,-1 22-15,0-22 0,-21 21 0,22-21 16,-22 22-16,0-22 0,0 0 0,0 21 16,1-21-16,-1 1 0,0-22 0,-21 21 15,21 0-15,0-21 16,0 0-16,-21-21 0,22 0 16,-1-1-16,0-20 0,21 21 15,-21-21-15,1-1 0,20 1 0,-21-22 16,21 1-16,1-1 0,-1 1 0,-21-1 15,22 1-15,-1-1 0,0 1 0,1 21 16,-1-1-16,0 1 0,-21 21 0,22 0 16,-22-1-16,0 1 0,-21 42 31,-21 1-31,0-1 0,-22 0 0,1 0 16,0 0-16</inkml:trace>
  <inkml:trace contextRef="#ctx0" brushRef="#br0" timeOffset="14663.32">1545 10499 0,'-21'-21'0,"42"42"0,-63-85 0,21 43 0,21 0 16,-22 21-16,1-21 0,21 42 15,0 0 1,0 21-16,0 22 0,0-1 15,0 1-15,0 21 0,21-1 0,-21 22 16,22 0-16,-22 0 0,0 0 16,0-1-16,0 1 0,0 0 0,0 0 15,0 0-15,0 0 0,0-22 16,-22 22-16,1-21 0,0-1 0,21 1 16,-21-21-16,0-1 0,0 1 15,-1-1-15,1-21 0,21 1 0,-21-1 16,21-21-16,-21 0 0,21 1 15,0-44 1,-21-20-16,21 21 0,0-21 16,-21-22-16,21 22 0,0-22 15</inkml:trace>
  <inkml:trace contextRef="#ctx0" brushRef="#br0" timeOffset="15429.41">1376 10859 0,'0'-43'0,"0"86"0,0-128 0,-21 43 0,-1 20 16,1 1-16,0 0 16,21 0-16,-21 21 0,21-21 15,21 21 1,21-21-16,1-1 0,20 22 0,1-21 16,20 21-16,1-21 0,21 0 15,0 0-15,0 21 0,21-21 0,0-1 16,21 22-16,0-21 0,0 0 15,21 0-15,-20 21 0,20-21 0,0 21 16,1-21-16,-22 21 0,0-22 0,0 1 16,0 21-16,-21-21 0,21 21 15,-21 0-15,-21 0 0,0-21 0,0 21 16,-21 0-16,-1 0 0,-20 0 16,-1 0-16,1 0 0,-22 0 15,-21 21-15,22 0 0,-22-21 0,0 21 16,0 1-16,-21-1 0,21 21 0,-21-21 15,21 22-15,1-22 0,-22 21 0,0 0 16,0 1-16,0-1 0,0 0 16,0 1-16,0-1 0,0 0 0,0 22 15,0-22-15,0 1 0,-22 20 0,22 1 16,-21-22-16,0 21 0,21 1 0,-21-1 16,21 1-16,-21-1 0,21 1 15,-21-22-15,21 22 0,0-1 0,0 1 16,0-1-16,0 1 0,0-1 15,0 1-15,0-1 0,0-20 0,0 20 16,21-21-16,-21 1 0,21-1 0,-21 0 16,0 1-16,21-1 0,-21-21 15,0 22-15,21-1 0,-21-21 0,0 21 16,0-20-16,0 20 0,-21-21 0,0 0 16,0 0-16,0 22 0,-22-22 0,22 0 15,-42 0-15,20 0 0,-20 1 0,-1-1 16,-20-21-16,-1 21 0,0 0 15,-21-21-15,1 21 0,-1-21 0,-21 0 16,0 0-16,-21 0 0,-1 0 0,-20 0 16,21 0-16,-21 0 0,-22 0 15,22 0-15,-1 0 0,-20 0 16,21 0-16,20 0 0,-20 0 0,42-21 16,0 21-16,0 0 0,21-21 15,43 21-15,-22-21 0,43 0 0,-1 21 16,1-22-16,21 22 0,0-21 0,21 0 15,0 0-15,0 0 16,21 0-16,0-1 0,0 1 16,22 0-16,-22 0 0,21-21 15,-21 20-15,22-20 0,-1 0 0</inkml:trace>
  <inkml:trace contextRef="#ctx0" brushRef="#br0" timeOffset="15775.21">2942 11176 0,'0'0'0,"0"-42"0,-21-1 0,21 22 16,0-21-16,0 21 0,-21 0 0,21-1 15,-21 22-15,21 43 16,0-22-1,0 42-15,0 1 0,-22-1 0,22 22 16,-21 0-16,0-22 0,21 22 16,-21 0-16,0-1 0,0 1 0,-22 0 15,22-22-15,0 22 0,-21-22 16,20 1-16,1-22 0,-21 22 0,21-22 16,0 0-16,-1-21 0,22 1 0,0-1 15,0 0-15,-21-21 0,21-21 31,0 0-31,0-1 0,0-20 0,0 0 16,0-1-16,0 1 0,0-21 16</inkml:trace>
  <inkml:trace contextRef="#ctx0" brushRef="#br0" timeOffset="16051.05">2625 11197 0,'0'0'0,"21"-42"0,0 0 0,0 20 16,21-20-1,-20 42-15,20 0 0,-21 21 0,21 0 16,1 43-16,-1-22 0,0 22 0,1-1 16,-1 1-16,0-1 0,22 1 0,-22-22 15,1 22-15,20-1 16,-21-21-16,1 22 0,-1-22 0,0 1 16,-20 20-16,20-21 0,-21 1 0,0-1 15,0 0-15,1-20 0,-1 20 16,0-21-16,-21 0 0,0 0 0,0 1 15,21-1-15,-21 0 0,21-21 16,-21-21 0,0 0-16,0-22 0,21 1 15,-21 0-15,22-1 0,-22 1 0</inkml:trace>
  <inkml:trace contextRef="#ctx0" brushRef="#br0" timeOffset="16287.84">4064 10943 0,'0'0'16,"21"-42"-16,-21 21 0,-21 42 16,0 0-16,0 0 0,-1 22 15,1 20-15,-21 1 0,0-1 16,20 22-16,-20-1 0,0 1 0,-1 0 16,1-22-16,21 22 0,-21 0 0,-1-1 15,1-20-15,21 20 0,0-20 16,-22-1-16,22 1 0,0-22 0,0 1 15,0-1-15,21 0 0,0-21 0,0 1 16,0-1-16,21-42 16,0-1-1</inkml:trace>
  <inkml:trace contextRef="#ctx0" brushRef="#br0" timeOffset="16779.31">8107 10859 0,'0'0'0,"21"21"0,-21 21 0,0 0 15,21 22-15,0-1 0,-21 22 0,21 0 16,-21-1-16,0 22 0,0-21 0,0 0 16,0 20-16,0-20 0,0 21 15,0-21-15,-21-1 0,0 1 0,0 0 16,21-22-16,-21 1 0,21-1 0,-21 1 16,-1-22-16,22 0 0,0 1 0,0-1 15,0-21-15,0 0 0,0 0 0,0-42 16,0 0-1,22 0-15,-1-21 0,-21-1 16,21 1-16,0 0 0,0-22 0,0 1 16,1-1-16</inkml:trace>
  <inkml:trace contextRef="#ctx0" brushRef="#br0" timeOffset="17499.98">8255 11176 0,'0'-63'0,"-21"-22"16,21 43-16,-21-1 15,21 22-15,0-21 0,0 21 0,0-1 16,0 1-16,21 0 0,0 21 16,0 0-16,0-21 0,22 21 15,-1 0-15,0 0 0,22 0 16,-1 0-16,1 0 0,20-21 0,1 21 0,21 0 16,0 0-16,0-21 0,21 21 0,-22 0 15,44-22-15,-1 1 16,0 21-16,0-21 0,0 0 0,0 0 15,-21 0-15,22-1 0,-1 1 0,-21 0 16,0 0-16,0 0 0,0 0 0,-43-1 16,22 1-16,-42 0 0,20 0 15,-20 21-15,-22-21 0,22 0 0,-22 21 16,0 0-16,-20 0 0,20 0 0,-21 0 16,0 0-16,0 0 0,1 21 15,-22 0-15,0 0 0,21 0 16,-21 22-16,0-1 0,0 21 0,0-20 15,0 20-15,0 1 0,-21-1 0,21 1 16,-22-1-16,1 1 0,0-1 0,0 22 16,0-22-16,0 1 0,-1 21 0,22-22 15,-21 1-15,21-1 0,-21 1 16,21-1-16,0 1 0,0-1 0,0 1 16,0-1-16,0 1 0,0-1 0,0 1 15,21-1-15,-21 1 0,21-1 0,-21-21 16,0 22-16,0-22 0,0 22 0,22-22 15,-22 0-15,0 1 0,0-1 0,0-21 16,0 22-16,0-22 0,0 21 16,-22-21-16,1-21 0,0 21 15,0 1-15,-21-1 0,20-21 0,-20 21 16,0-21-16,-1 0 0,1 0 0,0 0 16,-22 21-16,1-21 0,-22 0 0,0 0 15,1 0-15,-22 0 0,0-21 0,0 21 16,-21-21-16,-21 0 0,0 21 0,0-22 15,-22 22-15,22 0 0,-21-21 16,-466 21 0,508 0-16,0 0 0,42 0 0,1 0 15,-1 0-15,21 0 0,22 0 0,0 0 16,21 0-16,-1 0 0,1 0 16,21-21-16,0 0 15,21 0 1,1 0-16,-1-1 0,21 1 15,-21 0-15,0 0 0</inkml:trace>
  <inkml:trace contextRef="#ctx0" brushRef="#br0" timeOffset="17799.81">9377 11557 0,'0'0'0,"0"-21"0,0-43 16,0 43-16,0 42 16,0 1-16,0-1 15,-21 0-15,21 21 0,0 1 16,-22-1-16,1 21 0,21-20 0,-21 20 16,0 1-16,0-22 0,21 22 0,-21-1 15,-1-21-15,1 22 0,0-22 0,0 1 16,21-1-16,-21 0 0,0-21 15,21 22-15,-22-22 0,22 0 0,0 0 16,22-21 0,-1-21-16,0 21 15,21-21-15,-21 0 0,1-22 0</inkml:trace>
  <inkml:trace contextRef="#ctx0" brushRef="#br0" timeOffset="18243.27">9652 11875 0,'0'0'0,"21"-43"0,0 43 15,0-21-15,-21 42 16,0 0-16,0 1 0,-21-1 16,0 21-16,0 0 0,0 1 0,-22-1 15,22 0-15,-21 1 0,21-1 16,-22 0-16,22-20 0,0 20 16,-21 0-16,21-21 0,-1 1 0,22-1 15,0 0-15,-21-21 0,21-21 31,21 0-31,1-22 16,-1 22-16,-21-21 0,21-1 0,0 1 16,21 0-16,-20-1 0,-1-20 0,0 21 15,0-22-15,0 1 0,22 20 0,-22 1 16,0 0-16,0-1 0,0 22 0,0-21 16,22 42-16,-22 0 0,0 0 15,0 21-15,0 0 0,1 0 16,-1 22-16,0-22 0,0 42 0,0-20 15,0-1-15,1 21 0,20-20 0,-21-1 16,0 22-16,0-22 0,1 0 0,-1-21 16,21 22-16,-21-1 0,0-21 15,1 0-15,-22 1 0,21-1 0,0 0 16,-21 0-16,21-21 16,-21-21-1,21 0-15,-21 0 0,0-1 0,0-20 16,0 0-16,0-1 0,0 1 0,0 0 15</inkml:trace>
  <inkml:trace contextRef="#ctx0" brushRef="#br0" timeOffset="18467.14">10477 11303 0,'0'0'0,"0"-63"16,22-43-16,-22 85 16,21 42-16,-21 0 15,0 21-15,0 22 0,0-1 16,0 1-16,0 20 0,-21-20 0,-1 21 15,-20-22-15,21 22 0,0-1 0,-22-20 16,1-1-16,21 22 0,-21-21 0,20-22 16,-20 0-16,21 1 0,0-1 15,0 0-15,-1-21 0,22 1 0,-21-1 16,0-21 0,0 0-16,0 0 15,0 0-15,-1-21 0</inkml:trace>
  <inkml:trace contextRef="#ctx0" brushRef="#br0" timeOffset="19351.02">466 13399 0,'21'0'16,"0"21"15,0 0-31,0 0 16,0 0-16,1 22 0,-1-22 15,-21 21-15,21-21 0,0 22 0,0-1 16,-21 0-16,21-21 15,1 22-15,-22-1 0,21 0 0,-21-20 16,21-1-16,0 21 0,-21-21 0,21-21 16,0 21-16,1-21 0,-1 0 15,21 0-15,-21-21 0,22 0 0,-1 0 16,21-21-16,1-1 0,21-20 16,-1-1-16,22 1 0,0-1 0,0-20 15,0 20-15,21 1 0,-22-22 0,22 21 16,-21 1-16,0 21 0,0-1 15,-21 1-15,-1 0 0,-20 20 0,-22 1 16,0 21-16,-20-21 0,-1 21 16,0 0-16,0 0 31,0-21 0,0 21-15</inkml:trace>
  <inkml:trace contextRef="#ctx0" brushRef="#br0" timeOffset="20067.74">8149 13314 0,'0'21'16,"0"0"-1,0 0 1,0 1-16,21-1 0,-21 0 16,21 0-16,1 21 0,-22-20 15,21-1-15,-21 21 0,0-21 16,0 22-16,21-22 0,-21 21 0,0-21 16,0 22-16,21-22 0,-21 0 0,0 0 15,0 0-15,0 0 0,21-21 16,0 0-16,1 0 0,-1-21 15,21 0-15,-21 0 0,43-21 16,-22-22-16,43 22 0,-22-22 0,43 1 16,-21-22-16,21 22 0,-1-22 0,22 21 15,-21 1-15,21-22 0,0 43 0,0-22 16,0 1-16,-21 21 0,0-1 16,0 22-16,-22 0 0,-20-21 0,-22 42 15,22-22-15,-43 22 0,0 0 16,0 0-16,0 0 0,1 0 15,-1 0-15,0 0 32,0 0-32,0 0 15,0-21 1,1 0-16,-1 0 0</inkml:trace>
  <inkml:trace contextRef="#ctx0" brushRef="#br0" timeOffset="21035.59">17526 5863 0,'0'0'0,"0"-21"0,0 0 15,21 0-15,0 0 0,-21-1 0,21 1 16,1 0-16,-22 0 0,21 21 0,-21-21 16,21 0-16,-21 42 15,0 0 1,0 21-16,21-21 0,-21 43 0,0-1 15,0 1-15,21-1 0,-21 22 0,0 0 16,0 21-16,0-1 0,0 1 16,0 0-16,-21 0 0,0-21 0,0 20 15,21 1-15,-21 0 0,-1 0 0,1 0 16,0-22-16,0 1 0,0-21 0,21 20 16,-21-20-16,-1-22 0,1 22 15,21-22-15,-21-21 0,21 0 0,0 0 16,-21-42-1,21 0-15,0-21 0,0 21 16,0-43-16,0 22 0,-21-22 16,21 1-16,0-1 0,0-20 0</inkml:trace>
  <inkml:trace contextRef="#ctx0" brushRef="#br0" timeOffset="21775.25">17547 5948 0,'0'0'0,"0"-42"0,0 20 0,0-20 16,0 21-16,0 0 0,0 0 0,21-1 16,-21 1-16,21 21 0,1 0 0,-1-21 15,0 21-15,0 0 0,0-21 0,22 21 16,-1 0-16,0-21 0,1 21 16,20 0-16,22-21 0,-1-1 0,1 22 15,42 0-15,-21-21 0,42 21 0,0 0 16,22-21-16,-1 21 0,21 0 15,1-21-15,-1 0 0,22 21 0,-21 0 16,20-21-16,-20 21 0,-1-22 0,1 1 16,-22 21-16,0-21 15,-20 21-15,-1 0 0,-21-21 0,0 21 16,0 0-16,-21-21 0,-1 21 0,-20 0 16,0 0-16,-1 0 0,1 0 0,-21 0 15,-1 0-15,1 0 0,-1 0 16,-21 21-16,22 0 0,-22 0 0,-21 0 15,1 1-15,-1 20 0,0-21 16,-21 21-16,0 1 0,0-22 0,0 21 0,-21 1 16,0-1-16,-1 0 0,22 1 15,-21 20-15,21-21 0,-21 22 0,21-1 16,0 1-16,0 21 0,0-22 0,0 22 16,0-22-16,0 22 0,0 0 15,0-22-15,0 22 0,0-22 0,0 22 16,0-22-16,0 22 0,0-21 15,21 20-15,-21-20 0,21 20 0,-21-20 16,0-1-16,0 1 0,22-1 0,-22 1 16,0-22-16,0 22 0,0-1 0,0-20 15,0 20-15,0-21 0,0 1 0,-22-1 16,22 0-16,-21 1 0,-21-22 0,21 21 16,-22-21-16,1 1 0,0-1 15,-1 0-15,1-21 0,0 21 0,-22 0 0,1-21 16,-1 0-16,1 0 15,-1 0-15,-20 0 0,-22 0 0,21 0 16,-42 0-16,21-21 0,-21 21 0,-21 0 16,0-21-16,-21 0 0,-1 21 0,-20-21 15,20 21-15,-20-22 0,-22 22 0,22-21 16,-1 21-16,-20 0 0,20-21 0,1 21 16,-1 0-16,22 0 0,-1 0 0,22 0 15,21 0-15,21 0 0,1 0 0,41 0 16,1 0-16,20 0 0,22-21 0,0 21 15,21-21 1,0 0-16,21-1 0,0 1 0,0 0 16</inkml:trace>
  <inkml:trace contextRef="#ctx0" brushRef="#br0" timeOffset="22119.5">18965 6541 0,'0'0'0,"0"-43"16,0 22-16,0 0 0,0 0 15,0 42 1,-21 21-16,21 1 0,-21-1 15,21 21-15,-21-20 0,21 20 0,0 1 16,0-1-16,0 22 0,-21-22 0,21 1 16,-22-1-16,22 1 0,0-22 0,0 22 15,-21-22-15,0 0 0,21 1 16,0-22-16,0 21 0,0-21 0,0 1 16,0-44-1,21 1 1,0 0-16,1-21 0,-22-1 15,0 1-15</inkml:trace>
  <inkml:trace contextRef="#ctx0" brushRef="#br0" timeOffset="22359.38">18986 6625 0,'22'-42'16,"-44"84"-16,65-126 0,-43 41 0,0 22 0,21 0 16,0 0-16,0 21 0,0 0 0,1 21 15,-1 0-15,0 0 0,21 22 0,-21 20 16,22-21-16,-1 22 0,0-22 15,-20 22-15,20-22 0,0 22 0,1-22 16,-1 21-16,0-20 0,-21-1 0,22 0 16,-22 1-16,0-1 0,-21-21 15,21 0-15,-21 22 0,21-22 0,-21 0 16,0 0-16,0-42 31,22-21-15,-22 21-16,0-22 0</inkml:trace>
  <inkml:trace contextRef="#ctx0" brushRef="#br0" timeOffset="22615.24">20024 6414 0,'0'0'0,"0"-22"0,0 1 0,0-21 16,0 63-1,0 0-15,0 22 16,0-1-16,-22 0 0,1 22 0,0-22 15,21 22-15,-21-1 0,0 1 0,-22-1 16,22 1-16,0-1 0,0 1 0,0-1 16,0 1-16,-1-1 0,1-21 15,0 22-15,0-22 0,0 1 0,0-1 16,21-21-16,0 21 0,0-20 0,0-1 16,0 0-16,21-21 15,21 0-15,-21-21 16,0 0-16,22-1 0,-22-20 15</inkml:trace>
  <inkml:trace contextRef="#ctx0" brushRef="#br0" timeOffset="22903.07">20532 6646 0,'0'0'0,"21"-42"0,-21 21 0,0 0 15,0 42 1,0 0-16,0 0 0,0 22 15,0-1-15,0 21 0,0-20 0,0-1 16,0 22-16,0-22 0,0 21 16,0 1-16,-21-22 0,21 22 0,0-22 15,-22 22-15,22-22 0,0 0 16,0 1-16,0-1 0,-21 0 0,21 1 16,-21-1-16,0-21 0,21 0 0,0 0 15,0 1-15,0-1 0,0 0 0,0-42 31,0 0-31,21-22 16,0 22-16,-21-21 0,21 21 16,-21-43-16</inkml:trace>
  <inkml:trace contextRef="#ctx0" brushRef="#br0" timeOffset="23210.89">20553 6837 0,'0'0'0,"0"-42"15,0-1-15,0 22 0,21-85 16,0 64-16,0 21 15,0 0-15,1-1 0,-1 1 0,0 0 16,21 0-16,1 0 0,-1 21 0,-21 0 16,21 0-16,1 0 0,-1 21 0,0 0 15,-20 0-15,20 22 0,-21-22 16,0 21-16,0 0 0,-21 1 0,0-1 16,0 0-16,0-20 0,-21 20 0,0 0 15,-21-21-15,21 22 0,-22-22 16,1 21-16,0-21 0,-1 1 0,1-1 15,0 0-15,-1 0 0,1 0 0,21-21 16,-22 21-16,22 1 0,0-22 16,21 21-16,21-21 31,0 0-31,1-21 0,20-1 0,-21 22 16,21-21-16,1 0 0,-22 0 0,21 0 15</inkml:trace>
  <inkml:trace contextRef="#ctx0" brushRef="#br0" timeOffset="23462.9">21421 6710 0,'21'0'47,"0"0"-47,21 21 0,-21-21 0,1 0 16,20 0-16,0 0 0,-21 0 15,22 0-15,-1 0 0,0 0 0,-20 0 16,20 0-16,-21 0 0,21 0 0,-20 0 16,-1 0-16,0 0 0,-42 0 47,0 0-47,-1 0 15,1 0-15</inkml:trace>
  <inkml:trace contextRef="#ctx0" brushRef="#br0" timeOffset="23711.74">21632 6731 0,'0'0'0,"-21"21"0,0 0 15,0 1-15,21-1 0,0 0 16,0 21-16,0-21 0,-21 1 0,21 20 16,0-21-16,0 21 0,0 1 0,0-22 15,0 21-15,0 1 0,-22-22 0,22 21 16,-21 0-16,21 1 15,-21-1-15,0-21 0,21 22 0,0-1 16,-21-21-16,21 21 0,-21-20 0,-1 20 16,22-21-16,0 0 0,-21 0 0,0 1 15,21-1-15,-21 0 0,21 0 0,-21 0 16,0-21 0,-1-21-16,22 0 15</inkml:trace>
  <inkml:trace contextRef="#ctx0" brushRef="#br0" timeOffset="24647.79">18034 8128 0,'-21'0'15,"0"0"-15,-1 21 16,1-21-16,0 0 0,0 0 0,0 0 16,0 0-16,-1 0 0,-20 0 15,21 0-15,0 0 0,0 0 0,-1 0 16,1 0-16,0 0 0,0-21 0,0 21 15,0 0-15,-1-21 0,1 21 16,0 0-16,0 0 16,0 0-1,42 0 63,0 0-78,0 0 16,0 0 0,1 0-1,-22-21 1,0 0 0,21-1-16,-21 1 15,0 0 1,0 0-1,0 0-15,-21 21 0,-1-21 0,1-1 16,0 1-16,0 21 0,21-21 16</inkml:trace>
  <inkml:trace contextRef="#ctx0" brushRef="#br0" timeOffset="30503.2">19812 8636 0,'0'0'0,"0"-21"0,0 0 16,21 21-16,-21-21 0,21-1 0,-21 1 15,21 0-15,-21 0 0,22 0 0,-1 0 16,-21-1-16,21 1 0,-21 0 15,0 0-15,21 0 0,0 21 0,-21-21 16,21-1-16,-21 1 16,0 42 15,-21 1-31,0-1 0,-21 21 0,-1 0 16,-20 1-16,-1-1 0,-20 22 0,-1-1 15,0 22-15,-20-22 0,-1 22 0,0-22 16,0 22-16,-21 0 0,0-22 15,0 22-15,-21 0 0,21-1 0,0-20 16,0 20-16,0 1 0,0-21 0,21-1 16,0 1-16,0-1 0,22 1 0,-1-22 15,0 0-15,22 1 0,-1-1 0,1-21 16,21 21-16,-1-20 16,1-1-16,21-21 0,0 21 0,-1-21 15,1 0-15,21-21 16,0 0-16,21-1 15,1 1-15,20 0 0,0-21 0</inkml:trace>
  <inkml:trace contextRef="#ctx0" brushRef="#br0" timeOffset="30939.16">21357 8615 0,'21'-85'15,"-42"170"-15,42-191 0,-21 85 0,21 0 16,1 21-16,-1 0 15,0 21-15,-21 0 0,21 21 16,0-20-16,0 20 0,22 21 16,-22 1-16,0-1 0,21 1 0,1 21 15,-1-1-15,22 1 0,-1 0 16,1-1-16,-1 1 0,1 0 0,-1-1 16,-21-20-16,22 20 0,-1 1 0,1-21 15,-22 20-15,1-20 0,-1-22 0,0 22 16,-21-22-16,1 21 0,-1-20 15,0-1-15,-21 0 0,21 1 16,-21-22-16,0 21 0,0-21 0,0 1 0,0-1 16,0 0-16,-21-21 15,0 0-15,0 0 16,-1 0-16,1-21 0</inkml:trace>
  <inkml:trace contextRef="#ctx0" brushRef="#br0" timeOffset="31631.44">15917 10266 0,'0'0'0,"0"-21"0,21 0 0,1-1 16,-1 1-16,0 0 0,21 21 15,-21-21-15,22 0 0,-22 0 0,21-1 16,1 1-16,-22 0 0,21 0 0,0 21 16,-20-21-16,20 21 0,-21 0 0,0 0 15,0 0-15,1 0 16,-22 42-16,0-21 0,0 22 16,0-1-16,0 0 0,0 1 15,0 20-15,0-21 0,0 22 0,0-1 16,-22 1-16,22-22 0,0 1 0,-21 20 15,21-21-15,0-20 0,0 20 16,0-21-16,0 0 0,21 0 0,1-21 16,-1 22-16,0-22 0,21 0 0,1 0 15,-22 0-15,42 0 0,-20 0 0,-1-22 16,21 1-16,1 0 0,-1 0 0,1 0 16,-1 0-16,1-1 0,21 1 15,-22 0-15,1 0 0,-1 0 16,-21 21-16,1 0 0,-1 0 0,-42 21 15,-21 0 1</inkml:trace>
  <inkml:trace contextRef="#ctx0" brushRef="#br0" timeOffset="32091.7">14012 11324 0,'0'0'16,"-21"0"-16,0 0 0,21 43 16,-21-22-16,21 21 15,-21 0-15,21 1 0,-22 20 0,22 1 16,-21-1-16,0 1 0,0 20 16,0-20-16,0 21 0,-1-1 0,1-20 15,0 20-15,-21-20 0,21-1 16,-22 22-16,22-21 0,-21-22 0,21 21 15,-22 1-15,22-22 0,0 1 0,0 20 16,0-42-16,-1 22 0,1-1 16,0-21-16,0 0 0,21 0 0,0 1 15,0-44 1,0 1-16,0 0 16,21 0-16,-21-21 0,21-1 15,0 1-15</inkml:trace>
  <inkml:trace contextRef="#ctx0" brushRef="#br0" timeOffset="32787.81">13885 11557 0,'0'-42'16,"0"84"-16,21-127 0,-21 43 0,0 21 0,0-21 16,0 20-16,0 1 0,22 0 0,-1 0 15,0 21-15,21 0 16,1-21-16,-1 21 0,43-21 0,-22 21 15,22-22-15,-1 22 0,22-21 0,0 21 16,21-21-16,0 21 0,21-21 0,0 21 16,1-21-16,20 0 15,0 21-15,1-22 0,20 22 0,1 0 16,-1 0-16,1 0 0,-1 0 0,1 0 16,-1 0-16,1 0 0,-22 0 0,0 0 15,-21 0-15,1 0 0,-1 0 0,0 0 16,-21-21-16,0 21 0,-21 0 15,-22 0-15,1 0 0,0 0 0,-43 0 16,22 0-16,-22 0 0,-21 21 0,0 1 16,0-22-16,1 21 0,-22 0 15,21 0-15,-21 0 0,0 0 0,0 1 16,0 20-16,0 0 0,0 1 0,0-1 16,0 0-16,0 22 0,0-22 15,0 22-15,-21-22 0,21 21 0,-22 1 16,22-1-16,0-20 0,-21 20 0,21 1 15,0-1-15,-21 1 0,21-1 16,0 1-16,0-22 0,0 22 0,0-22 16,0 21-16,0-20 0,0 20 0,0-20 15,0-1-15,0 0 0,0 1 0,0-1 16,0 0-16,-21-21 0,21 22 0,-21-22 16,21 0-16,-21 0 0,-1 0 15,1 1-15,-21-1 0,0-21 0,-1 21 16,-20 0-16,-1-21 0,1 0 0,-22 0 15,-21 0-15,22 0 0,-43 0 16,0 0-16,0 0 0,-22 0 0,-20 0 16,0 0-16,-22 0 0,-20 0 0,-1 0 15,0 0-15,-21 0 0,1-21 0,-1 21 16,0 0-16,0 0 0,21 0 16,-20 0-16,20 0 0,0 21 0,22-21 15,20 0-15,1 0 0,21 0 0,42 0 16,0 0-16,22 0 0,20 0 0,22-21 15,21 21-15,-1-21 0,22 0 16,0-1-16,0 1 0,0 0 0,22 0 16,-1 0-16,0-22 0,0 22 15</inkml:trace>
  <inkml:trace contextRef="#ctx0" brushRef="#br0" timeOffset="33182.6">14584 11917 0,'0'0'0,"0"21"32,0 0-32,0 22 0,0-1 15,0 0-15,0 1 0,0 20 0,0-21 16,0 22-16,0-22 0,0 22 0,0-22 15,0 0-15,0 1 0,0-22 16,0 21-16,0-21 0,0 1 0,21-1 16,0 0-16,0-21 0,0 0 15,1 0-15,-1 0 0,0-21 0,0 0 16,0-1-16,22 1 0,-22 0 16,21 0-16,-21-21 0,22 20 0,-22-20 15,21 0-15,-21 21 0,0-22 0,-21 1 16,0 21-16,0-22 0,0 1 15,0 21-15,0 0 0,0 0 0,0-1 16,-21 22-16,0 0 16</inkml:trace>
  <inkml:trace contextRef="#ctx0" brushRef="#br0" timeOffset="33467.43">15346 12023 0,'0'21'16,"0"0"-16,0 21 0,0 1 0,0-1 15,-21 0-15,-1 22 0,22-22 16,-21 22-16,0-1 0,21 1 0,-21 20 16,0-20-16,21 21 0,-21-1 0,-1 1 15,1 0-15,0-1 0,0 1 0,0 0 16,0-1-16,-1 22 0,1-21 0,0-1 15,-21 1-15,21 0 0,-1-1 0,1-20 16,0-1-16,0 1 0,0-1 16,0 1-16,21-22 0,0 1 15,0-22-15,-22 21 0,22-21 0,0-42 16,0 0 0,0-21-16,0-1 0,22 1 15,-22 0-15,21-22 0</inkml:trace>
  <inkml:trace contextRef="#ctx0" brushRef="#br0" timeOffset="33763.26">15007 12573 0,'0'0'0,"0"-63"0,0 20 0,42-105 16,-20 106-16,-22 21 16,42-22-16,-21 22 0,21 0 15,1 0-15,-1 0 0,0-1 0,1 22 0,-1 0 16,22 0-16,-43 0 0,21 22 0,0-1 15,-42 0-15,22 0 16,-22 21-16,0-20 0,0 20 0,-22-21 16,1 21-16,0-20 0,-21 20 0,-1-21 15,22 0-15,-21 22 0,0-22 0,-1 0 16,1 0-16,21 0 0,-22-21 0,22 21 16,0 1-16,0-22 0,0 0 15,21 21-15,-21-21 0,42 0 31,0 0-31,0-21 0,0 21 0,22-22 16,-22 1-16</inkml:trace>
  <inkml:trace contextRef="#ctx0" brushRef="#br0" timeOffset="34015.07">15896 12234 0,'21'-21'15,"-42"42"-15,63-63 0,-20 21 0,-22 0 16,0 0-16,-22 21 15,1 0-15,0 0 16,0 21-16,-21 0 0,20 0 0,1 0 16,0 0-16,0 22 0,0-22 0,0 0 15,21 21-15,-22-20 0,1 20 16,21-21-16,-21 0 0,21 22 0,0-22 0,0 0 16,0 0-16,0 0 15,21-21 1,0 0-16,22 0 0,-22 0 0,0 0 15,21 0-15,1 0 0,-22 0 0,21-21 16,1 21-16,-22-21 0</inkml:trace>
  <inkml:trace contextRef="#ctx0" brushRef="#br0" timeOffset="34623.57">16446 12340 0,'0'0'0,"0"-21"0,0 0 0,0 0 0,-21 21 15,0 0 1,0 0-16,0 0 0,0 21 15,-1 0-15,-20 0 0,21 22 16,0-22-16,0 0 0,-22 0 0,22 0 16,0 22-16,21-22 0,-21 0 0,21 0 15,-21-21-15,21 21 0,0 0 0,21-21 16,0 0 0,0 0-16,0 0 0,0 0 15,22-21-15,-22 21 0,21-21 0,-21 0 16,1 0-16,20 0 0,-21-1 0,0 1 15,0 0-15,-21 0 0,0 0 0,22 0 16,-22-1-16,0 1 0,0 0 0,0 42 31,0 0-15,-22 1-16,22-1 0,0 0 0,0 21 16,-21-21-16,21 1 0,0-1 0,-21 0 15,21 0-15,0 0 0,0 0 16,21-21-16,0 0 15,1 0-15,-1 0 16,0 0-16,21 0 0,-21-21 0,1 21 16,20-21-16,-21 0 0,21 0 15,1 0-15,-22-22 0,21 22 0,1 0 16,-22-21-16,21 20 0,-21 1 0,0 0 16,1 21-16,-44 0 31,1 21-31,0 0 0,-21-21 0,21 22 15,-1-1-15,1 0 0,21 0 0,0 0 16,0 0-16,-21 1 0,21-1 0,0 0 16,0 0-16,0 0 0,0 22 0,21-22 15,0 0-15,-21 0 0,22 0 16,-22 0-16,0 1 0,0-1 16,-22-42-1,22-1 1,0 1-16,0-21 15,0 21-15,0 0 0</inkml:trace>
  <inkml:trace contextRef="#ctx0" brushRef="#br0" timeOffset="35327.19">17357 11790 0,'0'0'15,"0"21"-15,0 0 16,0 0-16,-22 1 0,22 20 0,-21 0 15,21 1-15,-21-1 0,0 0 0,0 22 16,21-22-16,-21 22 0,-1-22 0,1 0 16,0 22-16,0-22 0,21 0 15,-21-20-15,21 20 0,-21-21 16,21 21-16,0-20 0,0-1 0,0 0 16,21-21-1,0-21-15,0 0 16,21-1-16,-20 1 0,20 0 0,-21 0 15,21-21-15,1 20 0,-22 1 16,0-21-16,21 21 0,-20 21 0,-22-21 16,21 21-16,-21 21 15,0 0-15,0 0 16,0 0-16,0 0 0,0 1 16,-21-1-16,21 0 0,0 0 15,0 0-15,0 0 0,0 1 16,0-1-1,21-21-15,21 0 0,-21 0 0,0 0 16,22 0-16,-22 0 0,21 0 0,-21 0 16,22 0-16,-1 0 0,0-21 0,-20 21 15,20 0-15,-21-22 0,21 22 0,-20-21 16,-1 21-16,0-21 0,0 0 16,-21 0-16,21 0 0,-21-1 15,0 1-15,0 0 0,0-21 0,0 21 16,0-22-16,0 22 0,0-21 0,0 21 15,0-1-15,-21 1 0,0 21 16,0 0-16,21 21 16,-21 1-16,21-1 0,-22 0 0,1 21 15,0 1-15,21-1 0,-21 0 16,0 1-16,0-1 0,-1 0 0,1 1 16,0-1-16,0 0 0,0 22 0,0-22 15,-1 0-15,1 1 0,0-1 0,0 0 16,0 1-16,0-1 0,-1 0 0,1 22 15,21-22-15,-21 1 0,21-22 16,0 0-16,0 0 0,0 0 16,-21 0-16,21 1 0,0-44 31,0 1-31,0 0 16,21-21-16,0 21 0</inkml:trace>
  <inkml:trace contextRef="#ctx0" brushRef="#br0" timeOffset="35511.98">17907 12086 0,'0'0'0,"21"-42"0,-21 21 15,0 0-15,0-1 0,0-20 16,0 21 0,-21 21 30,0 0-46,0-21 16,-22 21-16</inkml:trace>
  <inkml:trace contextRef="#ctx0" brushRef="#br0" timeOffset="35695.87">16785 12065 0,'0'0'0,"-21"21"0,0-21 0,0 0 16,-1 0-16,22 21 15,22-21-15,-1 0 0,0 0 16,21 0-16,1 0 0,-1 0 0,21 0 16,1 0-16,-1 0 0,1-21 0,21 21 15,-1-21-15,-20 21 0,20-21 0,1 0 16,-21 21-16,-1-21 0,1-1 0,-1 1 16</inkml:trace>
  <inkml:trace contextRef="#ctx0" brushRef="#br0" timeOffset="36127.97">21082 11345 0,'0'0'16,"-21"-63"0,21 42-16,0 0 0,0-1 0,0 1 15,0 0-15,0 0 0,0 0 16,0 0-16,0-1 0,0 1 16,0 42-1,0 1 1,0 20-16,0 0 0,0 22 0,0-1 15,0 22-15,0 0 0,0-1 0,-21 1 16,21 21-16,-22-22 0,22 22 0,-21-21 16,0 21-16,0-22 0,-21 86 15,20-107-15,-20 1 0,21-1 16,0 1-16,0-1 0,-1-20 0,1-1 16,0 0-16,21-21 0,-21 1 0,21-1 15,0 0-15,0 0 0,0-42 16,0 0-16,0 0 15,0-22-15,21 22 0,0-42 0</inkml:trace>
  <inkml:trace contextRef="#ctx0" brushRef="#br0" timeOffset="36778.58">21103 11240 0,'0'0'0,"0"-43"0,-21-20 16,0 20-16,21 22 15,0 0-15,0 0 0,21 0 0,21 0 16,1-1-16,20 1 0,1 21 16,20-21-16,1 0 0,21 21 0,21-21 15,-21 21-15,42-21 0,0 21 0,0-22 16,43 22-16,-22-21 0,21 0 16,1 0-16,21 21 0,-1-21 0,1 0 15,-22-1-15,22 22 0,-21-21 0,20 0 16,-41 21-16,-1 0 0,-21-21 0,0 21 15,-42 0-15,-21 0 0,-1 0 16,-20 0-16,-22 0 0,1 0 0,-22 0 16,0 0-16,-21 21 15,0 0-15,0 0 16,0 1 0,0-1-16,0 0 0,-21 0 0,0 21 15,21 1-15,-22-1 0,1 0 0,0 22 16,-21-1-16,21 1 0,-22 21 0,22-22 15,-21 1-15,21 20 0,-22 1 0,22-22 16,-21 22-16,21-21 0,-1 20 16,1 1-16,0-22 0,21 22 0,0-21 15,0 20-15,0-20 0,0-1 0,0 1 16,0-1-16,0 1 0,0-22 0,0 22 16,0-1-16,0 1 0,0-22 0,-21 0 15,0 22-15,0-43 0,-1 21 0,1 1 16,0-22-16,-21 0 15,21 0-15,-22-21 0,-20 21 0,20-21 16,-20 0-16,-1 0 0,1 0 0,-22 0 16,1 0-16,-22 0 0,0 0 0,0 0 15,-21 0-15,-21 0 0,21 0 0,-21-21 16,-22 21-16,1 0 0,0 0 0,-1-21 16,-20 21-16,21 0 0,-1 0 0,-20 0 15,20 0-15,1 0 0,21 0 0,21 0 16,0 0-16,0 0 0,42 0 15,22 0-15,-1 0 0,22-21 0,21 21 16,0-21-16,21-1 0,0-20 0,0 21 16,0-21-16</inkml:trace>
  <inkml:trace contextRef="#ctx0" brushRef="#br0" timeOffset="37355.25">22098 11557 0,'0'-21'16,"0"42"-16,0-63 0,0 63 31,0 0-31,-21 21 0,0 1 0,-1-1 16,22 22-16,-21-1 0,0 1 0,0-1 16,0 1-16,0-1 0,-22 1 15,1-1-15,21 1 0,-43-22 0,22 0 16,0 1-16,-1-1 0,1-21 0,0 0 15,20 0-15,1 1 0,0-1 0,0-21 16,21-21 0,0-1-16,0 1 15,21-21-15,0 21 0,0-22 0,1 1 16,-1 0-16,0-1 0,0-20 0,21 21 16,-20-1-16,-1 1 0,0 21 15,-21 0-15,21-1 0,0 22 0,0 0 16,-21 22-16,0-1 0,22 0 0,-22 21 15,21 1-15,-21-1 0,21 0 16,-21 1-16,0-1 0,0-21 0,21 21 16,0 1-16,-21-22 0,21 21 0,1-21 15,-1 1-15,0-1 0,0-21 0,0 21 16,0-21-16,1 0 0,-1 0 16,21 0-16,0 0 0,-20-21 0,20 21 15,0-21-15,1-1 0,-1-20 0,21 21 16,-20-21-16,-1-1 0,0 1 0,1-22 15,-1 22-15,-21-21 0,-21-1 16,0-21-16,0 22 0,0-1 0,-21 1 16,0-22-16,-21 22 0,-1-1 0,1 1 15,0 20-15,-22 1 0,22 0 16,-22 21-16,22-1 0,-22 22 0,22 22 16,0-1-16,-1 0 0,1 21 0,0 22 15,-1-22-15,22 22 0,21-22 16</inkml:trace>
  <inkml:trace contextRef="#ctx0" brushRef="#br0" timeOffset="37475.18">21844 12150 0,'42'63'16,"-84"-126"-16,105 147 0,-20-62 0,-22-1 16,21 0-16,-21 0 0,128 0 15,-107-21-15,21 0 0,-20 0 16,20 0-16,1 0 0,-1-21 16,1 21-16,-1-21 0,-20 0 0,20 0 15,1-1-15,-22 1 0,0 0 0,1-21 16</inkml:trace>
  <inkml:trace contextRef="#ctx0" brushRef="#br0" timeOffset="38496.28">22987 12086 0,'0'-21'0,"0"-42"15,0 147-15,-21-168 16,0 84-16,-1 21 16,1 0-16,0 21 0,-21-21 0,21 22 15,-1-1-15,-20-21 0,21 22 0,0-1 16,21 0-16,0-21 0,-21 1 0,21 20 16,0-21-16,0 0 0,0 0 0,21 1 15,0-22-15,0 0 0,0 0 16,0 0-16,22 0 0,-22 0 0,21 0 15,-21 0-15,22-22 0,-22 1 16,21 0-16,-21 0 0,1 0 0,-1-22 16,0 22-16,-21-21 0,0 0 0,0-1 15,0 1-15,0 0 0,0-1 0,-21 22 16,0 0-16,-1 0 0,1 21 16,0 0-16,-21 21 0,21 0 0,-22 0 15,22 22-15,0-22 0,-21 21 0,20 0 16,1-20-16,0 20 0,21 0 0,0-21 15,0 1-15,0-1 0,0 21 0,0-21 16,0 0-16,42-21 16,-20 0-16,-1 0 0,21 0 15,-21 0-15,22 0 0,-22-21 0,21 21 16,0-21-16,-20 0 0,20 0 0,-21 0 16,21-1-16,-20 1 0,-1 0 0,0 0 15,0 0-15,0 0 0,0 21 16,-21 21-1,0 0-15,0 0 16,0 0-16,0 0 0,0 1 16,0-1-16,0 0 0,0 0 15,22-21 17,-1 0-32,0 0 0,0-21 0,0 21 15,0-21-15,1 0 0,20-1 16,-21 1-16,0 0 0,0 21 0,1-21 15,-1 0-15,-21 0 0,21 21 16,-21 21 0,0 0-16,0 0 0,0 0 15,0 0-15,-21 1 16,21-1-16,0 0 16,0 0-1,21-21 1,0-21-1,0 0-15,0 0 0,1 21 16,-1-22-16,-21 1 0,21 0 0,0 0 16,0 0-16,0 21 0,1 0 15,-22 21 1,0 0-16,0 0 16,0 0-16,0 1 0,0-1 15,0 0-15,0 0 0,0 0 16,21-21-16,-21 21 15,21-21-15,0 0 0,0 0 16,0 0-16,1 0 0,-1 0 0,0 0 16,0-21-16,21 0 0,-20 0 0,-1 0 15,0 0-15,-21-1 0,21 1 16,0 0-16,0 0 0,-21 0 16,0 0-16,22 21 15,-22 21 1,0 0-16,0 0 15,0 0-15,0 0 0,0 1 16,0-1-16,21 0 16,0-21-16,0 21 15,0-21-15,0 0 0,1 0 16,20 0-16,-21 0 0,21 0 0,-20 0 16,-1 0-16,0 0 0,0 0 15,0 0-15,-21-21 0,21 21 0,-21-21 16,0 0-16,0-1 0,-21 22 15,-21-21-15</inkml:trace>
  <inkml:trace contextRef="#ctx0" brushRef="#br0" timeOffset="40368.41">7980 3598 0,'0'0'0,"-43"-42"16,22 0-16,-21-1 0,0 1 0,20 0 15,-20-1-15,21 1 0,0 21 16,0-21-16,-22-1 0,22 1 0,0 0 16,0-1-16,0 1 0,-1 21 0,1-22 15,0 1-15,21 0 0,-21 21 0,0-22 16,0 22-16,-1-21 0,-20 21 16,21-22-16,-21 22 0,-1-21 0,1 21 15,-22-1-15,1-20 0,-1 21 16,-20 0-16,-1 0 0,-21 21 0,22 0 15,-22-22-15,0 22 0,-21 0 0,0 0 16,0 22-16,-21-1 0,0 0 16,-22 21-16,22-21 0,-21 22 0,-1-1 15,-20 22-15,21-22 0,20 21 16,-20-20-16,21 20 0,21 1 16,-21-1-16,21 22 0,0-22 0,21 1 0,0 21 15,0-1-15,22-20 0,-1-1 16,21 22-16,22-22 0,-21 1 0,41 21 15,1-22-15,0 1 0,21-1 16,0 1-16,0 20 0,21-20 0,0-1 16,22 1-16,-22-1 0,21 1 15,1-1-15,-1 1 0,0-1 0,1 22 16,-1-22-16,-21 22 0,0 0 0,0-1 16,-21 1-16,0-21 0,0 41 15,-21-20-15,0 0 0,-21-1 0,-1 1 16,1 0-16,-21-1 0,-1-20 0,1-1 15,-1 1-15,-21-1 0,1 1 16,20-1-16,-20-20 0,-1-1 0,0 0 16,22 1-16,-22-1 0,22-21 0,-1 0 15,22 22-15,-22-22 0,22 0 16,0-21-16,20 21 0,-20-21 16,21 0-16,0 0 0,0 0 0,-1 0 15,22-21 1,22 0-1,-1 0-15,0 21 0,21-21 16,-21 21-16,22 0 0,-1 0 0,-21 0 16,22 0-16,-1 0 0,0 21 0,-21 0 15,22 21-15,-1-21 0,0 22 16,-20-1-16,20 22 0,-21-22 16,21 21-16,-20 1 0,-1-1 0,0 22 15,-21 0-15,0 21 0,0-22 0,0 22 16,0 21-16,0-21 0,0 21 15,-21 21-15,-22-21 0,22 21 0,-42 0 16,20 1-16,-20 20 0,-1 0 16,1 1-16,-22-1 0,22 0 0,-22 1 15,0-1-15,1 21 0,-1 1 0,0-1 16,1 1-16,-1 21 0,-21-1 16,22-20-16,-1 20 0,0 1 15,22 0-15,-22-1 0,22 1 0,-1 0 16,1-1-16,20 1 0,1 0 0,0-22 15,20 1-15,1-1 0,21 1 16,0-22-16,0 0 0,21 1 16,22-22-16,-1-21 0,0 0 0,22-21 15,-1 0-15,22-1 0,0-20 0,21-21 16,-22 20-16,43-41 0,-21-1 16,21-21-16,0 0 0,21-21 0,-21-21 15,43 0-15,-22-21 0,0-22 0,21 1 16,1-22-16,-1-21 0,0-21 15</inkml:trace>
  <inkml:trace contextRef="#ctx0" brushRef="#br0" timeOffset="40972.12">6498 2900 0,'21'0'16,"0"0"-16,1 0 0,-1 0 15,0 21-15,0-21 16,21 21-16,1 22 0,20-1 0,-20 0 16,20 22-16,1-1 0,20 22 0,-20-22 15,-1 43-15,1-21 0,20 0 0,-20-1 16,21 22-16,-22-21 0,22-1 15,-22 1-15,1 0 0,-1-1 0,1-20 16,-1 21-16,-20-43 0,20 21 0,-21-20 16,-20-1-16,20 0 0,0-20 0,-21-1 15,1 0-15,-22 0 0,21 0 16,-21-42 0,0 0-16,0 0 0,0-22 15,-21 22-15,21-21 0</inkml:trace>
  <inkml:trace contextRef="#ctx0" brushRef="#br0" timeOffset="41274.94">8297 2836 0,'43'-84'15,"-43"63"-15,0-1 0,0 1 16,-22 42-1,1 1-15,0 20 0,-21 0 0,-1 1 16,1 20-16,0 22 0,-22-1 16,1 22-16,-22 0 0,0 0 0,1 21 15,-1 0-15,0 0 0,-20 21 0,20-21 16,-21 21-16,0-21 0,22 0 16,-22 21-16,0-21 0,21-21 0,1 21 15,-1-21-15,21 0 0,-20-21 0,41-1 16,-20 1-16,42 0 0,-22-22 0,22 1 15,0-22-15,21 0 0,0 1 0,0-1 16,21-21-16,22-21 16,-22 0-16</inkml:trace>
  <inkml:trace contextRef="#ctx0" brushRef="#br0" timeOffset="42023.22">18013 14309 0,'0'0'0,"0"-21"32,-21-1-32,21 1 0,0 0 0,-22 0 0,22-21 15,-21 20-15,21 1 0,-21-21 16,0 21-16,21 0 0,-21 21 0,21-22 15,-21 22-15,-1 0 0,22 22 16,0-1-16,0 0 0,0 0 0,0 0 16,0 0-16,22 22 0,-1-22 15,0 21-15,0-21 0,0 1 0,0-1 0,22 0 16,-22-21-16,21 0 0,1 0 16,20 0-16,1 0 0,-1-42 0,1 20 15,-1-20-15,22-21 0,-1-1 16,22 1-16,0-43 0,0 0 0,21 0 15,0-21-15,21 0 0,0 0 0,0 0 16,1 0-16,-1 21 0,0 0 0,-21 22 16</inkml:trace>
  <inkml:trace contextRef="#ctx0" brushRef="#br0" timeOffset="42299.07">21251 13801 0,'0'0'0,"0"21"0,0 0 0,0 0 0,0 0 15,0 1-15,21-44 16,1 1-16,20-21 15,0 21-15,1-22 0,20-20 0,-21-1 16,43 1-16,-21-1 0,20-20 16,1-22-16,0 21 0,-1-42 0,22 0 0,0 21 15,0-21-15,0-21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2:46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1397 0,'-21'-21'15,"21"0"-15,-21 21 0,21-21 0,0-1 16,0 1-16,0 0 16,0 0-16,0 0 0,0-22 0,-22 22 0,22 0 15,0 0 1,0 0-16,-21 21 16,21 21-1,0 0-15,0 0 0,0 0 0,0 22 16,-21-1-16,21 0 0,-21 1 0,21 20 15,0-20-15,-21 20 0,21 1 16,0-1-16,0 1 0,0-1 0,0 1 16,0-22-16,0 0 0,0 1 15,21-1-15,0-21 0,0 0 0,0 0 16,1-21-16,20 0 0,-21 0 16,21 0-16,1-21 0,-22 0 15,21 0-15,1-21 0,-1 20 16,-21-20-16,21 0 0,-20-22 0,20 22 15,-21-22-15,0 22 0,0 0 0,-21-1 16,0 1-16,0 0 0,0-1 16,0 22-16,0-21 0,0 21 0,0 0 15,0-1-15,-21 22 16,21 22 31,0-1-47,0 0 0,0 0 15,0 0-15,21-21 16,1 21-16,-1 1 0</inkml:trace>
  <inkml:trace contextRef="#ctx0" brushRef="#br0" timeOffset="365.3">2582 1355 0,'-42'0'16,"21"0"-1,0 0-15,-1 21 16,1 0-16,21 0 0,0 22 16,0-1-16,-21 0 15,21 22-15,0-22 0,0 43 0,0-22 16,0 1-16,0 20 0,0 1 16,0 0-16,0 21 0,-21-1 0,0 1 15,21 21-15,-21-21 0,-1 21 0,1 0 16,21 0-16,-21 0 0,0-21 15,0 21-15,21-21 0,-21 0 0,-1-1 16,22-20-16,0 0 0,0-22 0,-21 1 16,21-1-16,0-20 0,0-1 15,0-21-15,0 0 0,0 0 0,0-42 16,0 0 0,0 0-16,0-21 0,0-1 15,0 1-15,0-22 0,0 1 16,0-1-16,21-20 0,-21-1 0,0 0 15,0-20-15,0-22 0</inkml:trace>
  <inkml:trace contextRef="#ctx0" brushRef="#br0" timeOffset="651.9">2180 1863 0,'0'0'16,"0"-64"-16,0 1 0,0 20 0,0-20 0,0 42 15,21-22-15,22 1 0,-22 21 16,21 0-16,0-22 0,22 22 15,-22 21-15,22-21 0,-1 21 16,1 0-16,-1 0 0,1 0 0,-22 21 16,-21 0-16,0 1 0,-21 20 0,0-21 15,0 21-15,0 22 0,-21-22 16,0 1-16,-21-1 0,-1 21 0,1-20 16,21-22-16,-21 21 0,-1 1 15,1-22-15,0 0 0,-1 0 0,22 0 16,0 0-16,0-21 0,0 0 15,42 0 1,21-21 0,-21 0-16,0 0 0,22 0 15</inkml:trace>
  <inkml:trace contextRef="#ctx0" brushRef="#br0" timeOffset="936.77">3323 1439 0,'0'0'0,"0"-21"0,0 0 16,-21 21-16,0 0 0,-22 0 15,22 0-15,0 0 0,0 0 16,0 0-16,-22 21 0,22 0 0,0 22 16,-21-22-16,21 21 15,-1 1-15,1 20 0,0-21 0,0 1 16,21-1-16,0 0 0,0 1 0,0-1 15,0 0-15,0-20 0,0-1 16,0 0-16,21 0 0,-21 0 0,42-21 16,-20 0-16,-1 0 0,0 0 0,21 0 15,-21 0-15,22 0 0,-1-21 16,0 0-16,1 0 0,-1 0 0,22-1 16,-22 1-16</inkml:trace>
  <inkml:trace contextRef="#ctx0" brushRef="#br0" timeOffset="1716.95">3895 1588 0,'0'0'0,"0"-22"0,0-20 16,0 21-16,-22 21 16,22-21-16,-21 21 0,0 0 0,0 0 15,0 0-15,0 0 0,-1 21 0,-20 0 16,21 0-16,0 0 0,-22 22 16,22-22-16,-21 21 0,21 1 0,0-1 15,-22 0-15,22 1 0,0-1 0,0 0 16,21 1-16,0-22 0,0 21 15,0-21-15,0 0 0,21 1 16,21-22-16,-21 0 16,1 0-16,20-22 0,0 22 0,-21-21 15,22 0-15,-1-21 0,0 21 16,-20-22-16,20 1 0,-21 0 0,0-1 16,0 1-16,1 0 0,-1-1 15,-21 1-15,21 21 0,-21-22 0,0 22 16,0 42-1,0 1-15,-21-1 16,21 21-16,-21 0 0,-1 1 0,1-1 16,0 0-16,0 1 0,21-1 0,0 0 15,-21-20-15,21 20 0,0-21 16,0 21-16,0-20 0,0-1 0,21-21 16,-21 21-16,21-21 0,0 0 0,22 0 15,-22 0-15,21 0 16,-21-21-16,22 0 0,-1-1 0,0 1 15,-21 0-15,22-21 0,-1-1 0,0 1 16,1 21-16,-1-21 0,0-1 16,1 1-16,-1 0 0,0-1 0,1 22 15,-22 0-15,21-21 0,-21 42 0,1-22 16,-22 1-16,-43 21 16,22 0-16,0 21 15,0 1-15,-22-22 0,22 21 0,-21 0 16,21 0-16,0 0 0,-1 0 15,1 1-15,21-1 0,0 0 16,0 0-16,0 0 0,21 0 16,1 1-16,-1-22 15,21 21-15,-21-21 0,0 21 0,22-21 16,-22 21-16,0 0 0,0-21 0,0 21 16,1 1-16,-22-1 0,0 0 15,0 0-15,-22 0 0,1-21 16,0 21-16,-21 1 0,21-22 0,-22 21 15,1-21-15,0 0 0,20 0 16,-20 0-16,0 21 0,21-21 0,-1 0 16,-20 0-16,21 0 15,0 0-15,21-21 16,21 0 0,0-1-16,0 22 15,0-21-15,1 0 0,20 0 0,0-21 16,1 20-16</inkml:trace>
  <inkml:trace contextRef="#ctx0" brushRef="#br0" timeOffset="2621.33">5165 804 0,'0'-21'15,"0"42"-15,-22-84 0,22 42 16,-21 21-16,0 0 0,0 0 15,0 0-15,21 21 0,0 0 0,-21 0 16,-1 22-16,1 20 0,21-21 16,-21 22-16,21-1 0,-21 1 0,21-1 15,0 1-15,-21 21 0,21-22 0,-21 1 16,21 20-16,0-20 0,0-1 16,0 1-16,0-22 0,0 22 0,0-22 15,0 0-15,0-21 0,21 22 0,0-22 16,0-21-16,0 21 0,0-21 15,1 0-15,-1 0 0,21 0 16,-21 0-16,0-21 0,22 0 0,-22 0 16,0-1-16,0 1 0,0 0 0,1-21 15,-22 21-15,21-22 0,-21 1 16,21 21-16,-21 0 0,0-1 0,0 1 16,0 42 15,0 1-31,0 20 0,0-21 0,-21 0 15,21 0-15,-21 22 0,21-22 16,0 0-16,0 0 0,0 0 16,0 1-16,0-1 0,0 0 0,21-21 15,0 0-15,21 0 16,-21 0-16,1 0 0,20 0 0,-21-21 16,21 0-16,1 21 0,-22-22 15,0 1-15,21-21 0,-20 21 0,-22 0 16,21-22-16,0 22 0,-21-21 0,21 21 15,-21-1-15,0 1 0,0 0 16,0 42 0,0 0-1,0 1-15,0-1 0,0 0 16,0 0-16,0 0 0,-21 22 0,21-22 16,0 0-16,0 0 0,-21 0 0,21 0 15,0 1-15,0-1 0,0 0 16,0 0-16,0-42 47,0 0-47,0 0 15,0-22-15,0 22 0,0-21 16,21 21-16,0-22 0,0 1 0,0 0 16,22-1-16,-22 22 0,21-21 0,1 21 15,-1-1-15,0 1 0,1 21 16,-1 0-16,0 0 0,-21 0 15,22 0-15,-22 0 0,0 21 0,0 1 0,-21-1 16,0 0-16,0 21 0,0-21 16,0 22-16,0-22 0,0 21 15,0 1-15,0-22 0,-21 21 0,21-21 16,0 0-16,0 1 0,-21-1 0,21 0 16,0 0-16,0-42 46,0 0-46,21 0 0,0-1 16,0 22-16</inkml:trace>
  <inkml:trace contextRef="#ctx0" brushRef="#br0" timeOffset="3416.42">6816 1715 0,'0'0'15,"21"-22"-15,0 1 0,-21-42 16,0 42-16,0-1 0,0 1 0,0 0 15,0 0-15,0 0 16,-21 21-16,0 0 0,-1 0 16,1 0-16,0 0 0,0 0 15,0 21-15,0 0 0,-1 0 0,-20 0 16,21 1-16,0 20 16,0 0-16,-1-21 0,-20 22 0,21-1 15,21-21-15,-21 22 0,21-22 0,-21 0 16,21 0-16,0 0 0,0 0 15,21-21-15,0 0 0,0 0 16,0 0-16,22 0 0,-22-21 0,0 21 16,21-21-16,-21 0 0,22 0 0,-22 0 15,0-1-15,0 1 0,0-21 0,1 21 16,-22-22-16,0 22 0,21 0 16,-21 0-16,21 0 0,-21 0 0,0-1 15,0 44 16,0-1-15,0 0-16,0 0 0,0 0 16,0 22-16,0-22 0,0 0 0,0 21 15,0 1-15,0-1 0,0-21 16,-21 21-16,21 1 0,0 20 0,0-20 16,-21-1-16,21 0 0,0 22 0,0-1 15,0 1-15,0-1 0,0 1 0,0-1 16,0 22-16,0-22 0,0 1 15,0 21-15,21-1 0,-21-20 16,21 20-16,-21 1 0,0 0 0,0-1 0,0 1 16,0 0-16,0-1 0,0-20 0,0 21 15,0-22-15,0 1 0,0-1 16,0 1-16,0-1 0,0-21 16,-21 1-16,0-1 0,-1-21 0,1 22 15,-21-22-15,21-21 0,-22 21 0,22-21 16,-21 0-16,0 0 0,-1 0 0,22 0 15,-21-21-15,-1 0 0,1-1 0,0-20 16,-1 0-16,22-22 0,-21 1 0,21-1 16,0 1-16,-1-22 0,1 0 15,21 1-15,0-22 0,0 0 0,0 21 16,0 1-16,0-1 0,21 0 16,1 1-16,-1-1 0,0 0 0,0 1 15,21 20-15,-20-20 0,-1 20 16,21 1-16,-21-1 0,22 1 0,-22 20 15,21 1-15,-21 0 0,0-1 0,1 1 16,-1 21-16,0 0 0,0-1 0,-21 1 16,0 0-16,0 0 0,0 0 15,0 0-15,-21-22 0,0 22 0,0 0 16</inkml:trace>
  <inkml:trace contextRef="#ctx0" brushRef="#br0" timeOffset="3656.29">5948 995 0,'0'0'0,"-21"0"0,-1-21 16,1 21-16,0 0 15,21-21 32,-21 21-31,0 0-1,0 0-15</inkml:trace>
  <inkml:trace contextRef="#ctx0" brushRef="#br0" timeOffset="3889.14">4868 1270 0,'0'42'16,"21"-42"-16,1 0 0,-1 0 15,0 0-15,21 0 0,1 0 0,-1 0 16,0 0-16,1-21 16,-1 0-16,0 21 0,1 0 0,20-21 15,-21 21-15,-20 0 0,20 0 0,0-21 16,-21 21-16,1 0 0,-1 0 15</inkml:trace>
  <inkml:trace contextRef="#ctx0" brushRef="#br0" timeOffset="4592.82">7726 1757 0,'0'0'15,"21"0"-15,21 0 16,-21 0-16,1 0 0,-1 0 16,0 0-16,-21-21 0,-21 21 47,0 0-47,-1 0 0,1 0 0,-21 0 15,21 0-15,0 0 0,-1 0 0,-20 0 16,21 0-16,0 0 15,42 0 1,0 0 0,21 0-16,22 0 0,-1 0 0,1 0 15,21 0-15,-22 0 0,22 0 16,21 0-16,-22-21 0,1 21 0,0 0 16,20 0-16,-20 0 0,0 0 0,-1 0 15,-20-22-15,-1 22 0,1 0 16,-22 0-16,1 0 0,-1 0 15,-21 0-15,0 0 0,0 0 16,-42 0 15,0 0-31,0 0 16,0 0-16,0 0 0,-22 0 16,22 0-16,0 0 0,-21 0 15,-1 0-15,1 0 0,0 0 0,-1 22 16,-20-22-16</inkml:trace>
  <inkml:trace contextRef="#ctx0" brushRef="#br0" timeOffset="4892.8">7895 1778 0,'0'0'0,"-63"0"0,20 0 0,1 0 0,0 0 16,20 0-16,1 0 0,0 21 0,0-21 16,42 0-1,21 0-15,-20 0 16,20 0-16,21 0 0,1 0 0,-1 0 15,22 0-15,0 0 0,-22 0 16,22 0-16,0 0 0,-1 0 0,1 0 16,0 0-16,-22 0 0,22 0 0,-22-21 15,1 21-15,-1 0 0,1 0 16,-22 0-16,0 0 0,-20 0 16,20 0-16,-21 0 0,0 0 15,-21-21 32,-21 21-47,21-21 0,0 0 16,0-1-16</inkml:trace>
  <inkml:trace contextRef="#ctx0" brushRef="#br0" timeOffset="5320.68">8932 1397 0,'0'0'0,"-42"-21"16,63 42 31,0-21-47,22 21 0,-22-21 0,0 0 16,21 21-16,1-21 0,-22 22 15,21-22-15,0 0 0,1 0 0,-1 21 16,0-21-16,1 0 0,-22 0 0,21 0 15,-21 0-15,22 0 0,-22 21 16,0-21-16,0 0 0,-21 21 16,0 0-16,0 0 15,-21 1-15,0-1 0,0 0 0,-22 21 16,1-21-16,0 22 0,-1-1 16,1-21-16,-21 22 0,-1-1 0,1 0 15,-1-21-15,22 22 0,-22-1 0,22-21 16,0 0-16,20 1 0,-20-1 0,21 0 15,0 0-15,0 0 0,-1-21 16,22 21-16,0-42 47,0 0-31,0 0-1</inkml:trace>
  <inkml:trace contextRef="#ctx0" brushRef="#br0" timeOffset="6117.23">10477 1355 0,'0'0'0,"0"-21"0,0-1 0,0 1 16,22 0-16,-22-21 0,0 21 0,21-22 15,-21 22-15,0-21 0,0 21 16,0-1-16,0 1 0,0 64 31,0-22-31,0 42 0,-21-20 16,21 20-16,-22 1 0,1 20 0,21-20 15,-21 20-15,0-20 0,0 21 16,21-22-16,-21 1 0,21-22 16,0 21-16,-22-20 0,1-1 0,21 0 15,-21-20-15,21 20 0,0-21 0,0 0 16,0 0-16,21-21 31,0 0-31,1-21 0,-1 0 0,21 0 16,-21 0-16,22-22 0,-1 22 0,0-21 15,1 0-15,-1-1 0,0 1 16</inkml:trace>
  <inkml:trace contextRef="#ctx0" brushRef="#br0" timeOffset="6476.02">10985 1609 0,'22'-21'0,"-44"42"0,44-64 0,-22 22 16,0 42 0,0 1-16,-22-1 15,1 21-15,21-21 0,-21 22 0,0-1 16,0 0-16,0-21 0,-1 22 0,22-1 15,0-21-15,-21 22 0,21-22 16,0 0-16,0 0 0,0 0 0,21-21 16,1 0-16,-1 0 0,0 0 15,21 0-15,-21 0 0,22-21 16,-1 0-16,-21 0 0,22 0 16,-1-1-16,-21-20 0,21 21 0,-20-21 15,-1-1-15,0 22 0,-21-21 0,0-1 16,0 1-16,0 21 0,0 0 15,-21 0-15,0-1 0,-22 1 0,22 21 16,0 0-16,-21 0 0,20 0 0,-20 21 16,21 1-16,-21-1 0,20-21 0,-20 21 15,21 0-15,0 0 0,0-21 16,21 21-16,-22 1 0,22-44 31,0 1-31,0 0 16,0 0-16,-21 0 0,21 0 15</inkml:trace>
  <inkml:trace contextRef="#ctx0" brushRef="#br0" timeOffset="6696.9">10287 1355 0,'0'0'0,"-21"0"0,0 0 16,42 0-1,21 0-15,0 0 0,1 0 16,-1 0-16,0 0 0,22-21 0,-1 21 15,1-22-15,21 1 0,-22 21 16,1-21-16,-1 21 0,1 0 0,-1 0 16,-21-21-16,-20 21 0,20 0 15,-21 0-15,0 0 16</inkml:trace>
  <inkml:trace contextRef="#ctx0" brushRef="#br0" timeOffset="8840.42">12234 1545 0,'0'0'15,"-21"0"-15,0 0 0,21 21 0,-21-21 0,21-21 32,21 0-32,0 0 15,0 0-15,0 0 0,1-1 0,20-20 16,-21 21-16,0-21 0,0-1 0,-21 22 16,0-21-16,0-1 0,0 1 15,0 21-15,0 0 0,-21 0 0,0-1 16,0 22-16,0 0 0,-22 22 0,1-1 15,0 0-15,-22 0 16,22 21-16,0 1 0,20 20 0,-20-20 16,0-1-16,21 21 0,-1-20 0,1-1 15,21 22-15,0-22 0,0 0 16,0-21-16,0 22 0,0-22 0,21 0 16,1 0-16,-1-21 0,21 0 0,-21 0 15,22 0-15,-1-21 0,0 21 0,1-21 16,-1 0-16,0-22 0,-21 22 15,22 0-15,-22-21 0,21-1 16,-21 22-16,1-21 0,-1 0 0,-21 20 16,0-20-16,0 21 0,0-21 15,21 20-15,-21 44 16,0-1 0,0 21-16,0-21 0,0 22 0,0-1 15,0 0-15,0 1 0,0-1 16,0 0-16,0 1 0,21-22 0,-21 21 15,0-21-15,21 0 0,0 22 0,1-43 16,-1 21-16,0-21 0,0 21 0,0-21 16,22 0-16,-22 0 0,0-21 15,21 0-15,-21 0 0,22-1 0,-22 1 16,21-21-16,-21 21 0,1-22 0,20 1 16,-21 0-16,21-1 0,-20 1 15,20 0-15,-21-1 0,21 1 16,-20 21-16,20 0 0,-21 0 0,0 21 15,0 0-15,1 0 0,-1 0 16,-21 21-16,0 0 16,0 0-16,0 0 0,0 0 15,0 1-15,0-1 0,0 0 16,-21-21-16,21 21 0,0-42 31,0 0-15,0 0-16,0-1 0,0 1 15,0 0-15,0 0 16,0 0-16,0 0 0,0-1 0,0 1 16,-22 21-16,1 0 0,0 0 15,0 0-15,0 21 0,0 1 0,-1-1 16,1 21-16,0-21 0,-21 22 16,21-22-16,-1 21 0,1 0 0,0 1 15,0-1-15,0 0 0,21-20 0,0 20 16,0 0-16,0-21 0,0 1 0,21-1 15,0 0-15,21 0 0,-20 0 16,20-21-16,0 0 0,1 0 0,20 0 16,-21 0-16,22 0 0,-22-21 15,1 21-15,20-21 0,-21-21 0,1 20 16,-1 1-16,0-21 0,1 0 16,-1-1-16,0 1 0,-20 0 0,20-1 15,-21 1-15,0 0 0,22 20 0,-22 1 16,0 0-16,-21 0 0,21 21 15,0 0-15,0 0 0,-21 21 16,0 0-16,0 0 16,0 1-16,0-1 0,0 0 15,22-21 32,-22-21-47,0 0 16,0-1-16,0 1 0,0 0 15,0 0-15,0 0 0,0 0 16,-22-1-16,1 1 16,0 21-16,0 0 0,0 0 0,0 21 15,-1-21-15,1 22 16,21-1-16,-21 21 0,0-21 0,0 0 16,21 22-16,-21-1 0,21 0 0,-22-20 15,22 20-15,0 0 0,0 1 0,0-22 16,0 21-16,0-21 0,22 22 15,-1-22-15,0 0 0,0-21 16,21 21-16,-20 0 0,20-21 0,0 0 16,1 0-16,-1 0 0,0 0 0,1 0 15,-1 0-15,0-21 0,1 0 16,-22 0-16,21 0 0,0-22 0,-20 22 16,-1-21-16,0-1 0,0 22 0,0-21 15,0 0-15,-21-1 0,22 22 0,-22-21 16,0 21-16,0-1 0,-22 22 31,1 22-31,0-1 0,0 0 16,0 0-16,0 0 0,21 22 15,-22-22-15,22 21 0,-21-21 16,21 22-16,0-22 0,0 21 0,0-21 16,0 0-16,0 1 0,0-1 0,21 0 15,1-21-15,-1 21 0,0-21 0,0 21 16,21-21-16,-20 0 0,20 0 15,-21 0-15,21 0 0,1-21 0,-1 0 16,0 0-16,1 0 0,-1-1 0,0-20 16,22 0-16,-22 21 0,1-22 15,-22 1-15,21 0 0,0-1 0,-20 22 16,-1-21-16,-21 21 0,0-1 0,-21 22 31,-22 0-31,22 22 16,0-1-16,0 0 0,-22 0 0,22 0 15,21 0-15,0 1 0,0 20 0,0-21 16,0 0-16,0 22 0,0-22 0,21 0 16,1 0-16,-1 0 0,0 0 15,0 1-15,0-22 0,0 21 0,1-21 16,-1 0-16,-21 21 0,21-21 16,-42 0 15,21-21-31,-21 21 0,-1-21 0,1-1 15,-21 22-15,21 0 0,0 0 16,-1 0-16,1 0 0,0 0 16,21 22-16,0-1 15,0 0 1,21 0-16,0-21 16,1 0-16,-1 0 0,21 0 0,0 0 15,1 0-15,-22 0 0,21 0 0,22-21 16,-22 21-16,0-21 0,1 0 15,-1-1-15,0 1 0,1 0 0,-1 0 16,-21 0-16,22-22 0,-1 22 16,-21-21-16,21 21 0,-20-22 0,-1 1 15,0 21-15,0-21 0,-21 20 16,0 1-16,0 0 0,0 0 0,0 42 31,0 0-31,0 0 0,0 22 0,0-22 16,0 21-16,0 1 0,0-1 15,-21-21-15,21 21 0,0 1 0,0-22 16,-21 21-16,21-21 0,0 1 0,0-1 16,0 0-16,-21 0 0,21 0 0,-22-21 15,1 21-15,0-21 0,0 0 16,0 0-16,0 0 0,-1 0 16,1 0-16,0 0 0,0 0 0,0 0 15,0-21-15,21 0 0,0 0 16,0-21-16</inkml:trace>
  <inkml:trace contextRef="#ctx0" brushRef="#br0" timeOffset="9244.19">17018 1037 0,'0'0'0,"21"-42"0,0 0 0,0-1 16,-21 22-16,22-21 0,-1 21 15,-21-1-15,0 1 0,0 64 16,0-22-16,0 21 0,0 0 15,0 22-15,0-1 0,-21 1 16,-1-1-16,22 1 0,-21 21 0,0-22 16,0 1-16,21 20 0,-21-20 15,0-1-15,-1-20 0,22 20 16,0-21-16,0 22 0,-21-22 0,21-21 16,0 22-16,0-22 0,0 0 0,0 0 15,0 0-15,0-42 31,-21 0-31,21 0 0,-21 0 0,0 0 16</inkml:trace>
  <inkml:trace contextRef="#ctx0" brushRef="#br0" timeOffset="10028.74">16510 1588 0,'0'0'0,"-21"-22"0,42 22 31,0 0-15,21 0-16,-20 0 0,20 0 0,21 0 15,-20 0-15,20 0 0,1-21 16,-1 0-16,22 21 0,0-21 0,-22-21 16,22 20-16,-22 1 0,22-21 0,-43 21 15,22-22-15,-22 1 0,0 0 16,1-1-16,-22-20 0,0-1 0,-21 22 16,0-21-16,0 20 0,0 1 0,0 21 15,0 0-15,0-1 0,-21 22 16,0 22-16,0-1 15,-1 21-15,1 22 0,0-22 0,0 21 16,0 1-16,0-1 0,-1 1 16,1-1-16,21 1 0,-21-1 0,21 1 15,-21-1-15,0 1 0,21-22 0,0 1 16,0 20-16,0-21 0,-21 1 0,21-22 16,0 21-16,0-21 0,0 1 15,0-1-15,0 0 0,0 0 16,21-21-1,0-21-15,-21 0 0,21 0 16,0-1-16,0 1 0,1-21 16,-1 21-16,0-22 0,0 22 15,0-21-15,0 21 0,1 0 0,-1-1 16,0 1-16,0 0 0,0 21 16,0 0-1,-21 21-15,0 0 0,0 1 16,0-1-16,0 0 0,0 0 0,0 0 15,0 0-15,0 1 0,0-1 16,0 0-16,22 0 0,-1 0 16,0 0-16,0-21 0,0 0 15,0 0-15,1 0 0,-1 0 0,0 0 16,21 0-16,-21 0 0,22 0 16,-22-21-16,21 0 0,1 0 15,-22 0-15,21 0 0,0-1 0,-20-20 16,20 21-16,-21-21 0,0-1 0,22 22 15,-43-21-15,21 21 0,-21-1 16,0 1-16,0 0 0,-21 21 16,-1 0-16,1 0 0,0 21 15,0 0-15,-21 1 0,20-1 16,1 21-16,-21-21 0,21 0 0,21 22 16,0-22-16,-21 0 0,21 21 0,0-20 15,0-1-15,0 0 0,21-21 0,0 21 16,0-21-16,21 0 0,-20 0 15,20 0-15,0 0 0,1 0 16,-22 0-16,21-21 0,-21 21 0,0-21 16,-21 0-16,0-1 0,0 1 0,0 0 15</inkml:trace>
  <inkml:trace contextRef="#ctx0" brushRef="#br0" timeOffset="11983.98">19875 1270 0,'0'0'0,"22"0"0,-1 0 31,0 0-15,0 0-16,0-21 0,0 21 16,1-21-16,20 0 15,0-1-15,-21 1 0,22 0 0,-1 0 16,0-21-16,1 20 0,-22-20 0,21 21 15,-21-21-15,1-1 0,-22 1 16,0 0-16,0 20 0,-22-20 0,1 21 16,-21 0-16,0 0 0,-22 21 0,22 0 15,-22 0-15,1 0 0,-1 0 16,1 21-16,-1 0 0,1 0 0,20 0 16,1 22-16,0-1 0,-1 21 15,22-20-15,21-1 0,0 22 0,21-22 16,1 0-16,-1 22 0,21-22 0,0 0 15,22 1-15,-22 20 0,1-20 16,-1-1-16,0 0 0,1 1 16,-1 20-16,0-21 0,-21-20 0,1 20 15,-22 0-15,0 1 0,0-22 0,-22 0 16,1 21-16,-21-21 0,21-21 16,-22 22-16,-20-22 0,21 0 0,-1 0 15,-20 0-15,20 0 0,1 0 0,0 0 16,-22-22-16,22 1 0,0 0 15,20 0-15,-20 0 0,21-22 16,0 1-16,0 0 0,-1-1 0,22 1 16,-21 0-16,21-1 0,0 1 0,0 21 15,0 0-15,0 0 0,21 21 16,1 0-16,-22 21 16,21 0-16,0 0 0,0 0 0,0 22 15,0-1-15,1-21 0,-1 21 16,0-20-16,0 20 0,0 0 0,0-21 15,22 1-15,-22-1 0,0 0 0,0 0 16,22 0-16,-22-21 0,21 0 16,-21 21-16,0-21 0,22 0 0,-22 0 15,21 0-15,1 0 0,-22-21 0,21 0 16,0 21-16,1-21 0,-1 0 16,-21 0-16,22-22 0,-22 22 0,0 0 15,21-21-15,-42 20 0,21-20 16,-21 21-16,22-21 0,-22 20 0,0 1 15,0 0 1,0 42 0,-22 0-16,1 1 0,0-1 0,0 21 15,0-21-15,0 0 0,21 22 16,0-22-16,-22 21 0,22-21 0,0 1 16,0-1-16,0 0 0,0 0 0,0 0 15,0 0-15,22-21 0,-1 0 0,0 0 16,0 0-16,0 0 15,0 0-15,22 0 0,-22 0 0,21-21 16,1 0-16,-1 21 0,-21-21 0,21 0 16,-20-22-16,20 22 0,-21 0 15,0 0-15,0-21 0,-21 20 0,0 1 16,0 0-16,0 0 0,0 0 0,0 0 16,0 42-1,0 0-15,-21-21 0,21 21 16,-21 21-16,0-20 0,21-1 0,0 21 15,0-21-15,0 0 0,0 22 0,0-22 16,0 0-16,0 0 16,0 0-16,21 1 0,0-22 15,0 0-15,22 0 0,-22 0 0,21 0 16,1 0-16,-1 0 0,0-22 16,1 1-16,-1 0 0,0 0 0,1 0 15,-22 0-15,0-22 0,21 22 0,-21-21 16,-21-1-16,22 1 0,-22 0 0,0-1 15,0 1-15,0 21 0,0-21 16,0 20-16,0 1 0,0 0 0,-22 21 16,1 0-16,21 21 15,0 0-15,-21 22 0,21-1 16,-21 0-16,0 1 0,21 20 16,0-20-16,0 20 0,0 1 0,0-22 15,-21 21-15,21 1 0,0-1 0,0 1 16,0 21-16,0-22 0,0 22 15,0-1-15,-22 1 0,22 0 0,-21-1 16,0 1-16,0-21 0,0-1 0,0 1 16,-1-1-16,1-21 0,0 1 0,0-1 15,0-21-15,21 22 0,0-65 32,0 1-32,0 0 0,0-21 15,0 21-15,21-22 0,0-20 0,-21 20 16,21-20-16,0-1 0,1 1 15,-1-1-15,-21-20 0</inkml:trace>
  <inkml:trace contextRef="#ctx0" brushRef="#br0" timeOffset="12284.81">21167 1863 0,'0'0'0,"0"-64"0,0 22 16,21 0-16,-21-1 0,0 1 0,21 21 16,-21-22-16,21 22 0,0 0 15,-21 0-15,21 21 0,22-21 0,-22 21 16,0-21-16,21 21 0,-20 0 15,20 0-15,0 0 0,-21 21 0,22 0 16,-22 0-16,-21 0 0,0 0 0,0 1 16,0-1-16,0 0 0,-21 0 15,0 0-15,-1 22 0,-20-22 0,21 0 16,-21 0-16,-1 0 0,1 0 16,21 1-16,0-1 0,-22 0 0,22-21 15,0 21-15,0 0 0,21 0 16,21-21-1,21 0 1,-21-21-16,1 0 0,-1 21 0,21-21 16,-21 0-16,22 0 0,-22-1 0,0 1 15,21 0-15</inkml:trace>
  <inkml:trace contextRef="#ctx0" brushRef="#br0" timeOffset="12792.31">21611 1672 0,'21'-21'16,"-42"42"-16,63-42 0,-20 0 0,-1 0 15,0 21-15,0-21 0,-21-1 16,0 1-16,0 0 15,-21 21 1,0 0 0,0 21-16,21 0 0,-22 1 0,1-1 15,0 0-15,21 0 0,0 21 0,0-20 16,0-1-16,0 0 0,0 0 16,0 0-16,0 0 0,0 1 0,0-1 15,21-21-15,0 0 0,1 0 16,-1 0-16,0 0 0,0 0 0,0 0 15,0 0-15,1-21 16,-1-1-16,0 1 0,0 0 0,0 0 16,0 0-16,1 0 0,-1-22 0,0 22 15,0 0-15,0 0 0,-21 0 16,21-1-16,1 22 0,-1 0 16,0 0-16,0 0 0,0 22 15,-21-1-15,0 0 0,21 0 16,1 21-16,-22-20 0,0-1 0,0 21 15,0-21-15,0 0 0,0 22 0,0-22 16,0 0-16,0 0 0,0 0 16,-22-21-1,1-21 17,21 0-32,0 0 0,0 0 15,0 0-15,0-1 0,0-20 0,0 21 16,21-21-16,1 20 0,-22 1 0,21-21 15,-21 21-15,21 0 0,-21-1 16,21 22-16,0 0 16,0-21-16,1 21 0,-1 0 15,0 0-15,21 0 0,-21 0 16</inkml:trace>
  <inkml:trace contextRef="#ctx0" brushRef="#br0" timeOffset="14348.77">23050 1461 0,'0'0'16,"22"-64"0,-1 43-16,-21 0 0,0 0 0,0-1 15,-21 22 17,-1 22-32,1-1 0,0 0 0,0 0 15,0 21-15,-22-20 0,22 20 16,0 0-16,0 1 0,0-1 0,0 0 15,21 1-15,0-22 0,0 21 16,0-21-16,0 22 0,0-22 0,21 0 16,0 0-16,0 0 0,0 0 0,22-21 15,-22 0-15,21 0 0,-21 0 16,22 0-16,-1 0 0,0 0 0,1 0 16,-22-21-16,21 0 0,0 0 0,1 0 15,-1-22-15,-21 1 0,22 0 16,-22-1-16,21 1 0,-21-21 0,0-1 15,1 1-15,-1-1 0,0 1 16,0-22-16,0 0 0,0 22 16,1-22-16,-22 22 0,0 20 0,0-20 15,0 42-15,0-22 0,0 22 0,-22 42 32,1 0-32,0 1 0,0 20 0,0 21 15,0-20-15,-1 20 0,1 1 0,0-1 16,21 1-16,-21-1 0,21 1 0,0-22 15,0 22-15,0-1 0,0-21 16,0 1-16,21 20 0,0-20 0,-21-22 16,21 21-16,1 0 0,-1-20 0,0-1 15,0 0-15,0 0 0,22 0 16,-22-21-16,21 0 0,0 0 16,-20 0-16,20 0 0,0 0 0,1-21 15,-1 21-15,0-21 0,1 0 0,-22 0 16,21-22-16,0 22 0,-20-21 15,20-1-15,-21 1 0,0 21 0,-21-21 16,0-1-16,0 22 0,0 0 0,0 0 16,-21 21-1,-21 0-15,21 0 0,-1 21 16,-20 0-16,21 0 0,0 22 0,-22-22 16,22 0-16,0 21 0,-21-21 0,42 22 15,-21-22-15,21 21 0,-22-21 16,22 1-16,0-1 0,0 0 15,0 0-15,0 0 0,22-21 0,-1 21 16,0-21-16,0 0 16,0 0-16,0 0 0,1 0 0,-1 0 15,0-21-15,0 21 0,0-21 0,0 0 16,1 0-16,-22 0 0,21-1 0,0-20 16,-21 0-16,21 21 0,-21-22 15,21 1-15,-21 21 0,21 0 0,-21-1 16,0 1-16,0 42 31,0 1-31,-21-1 0,0 21 0,21-21 16,-21 22-16,21-22 0,0 0 15,-21 21-15,21-21 0,0 1 0,0-1 16,0 0-16,0 0 0,0 0 16,0 0-16,21 1 0,0-22 15,0 0-15,0 0 0,1 0 16,-1 0-16,0 0 0,21 0 0,-21-22 15,1 1-15,20 0 0,-21 0 16,21 0-16,-20 0 0,20-22 0,-21 1 16,21 21-16,-20-22 0,-1 1 0,0 0 15,0-1-15,-21 22 0,0 0 16,0 0-16,0 0 0,-21 21 16,0 0-16,-22 21 15,22 0-15,0 0 0,0 0 0,0 22 16,21-22-16,0 21 0,0-21 15,0 1-15,0 20 0,21-21 0,0 0 16,0 0-16,0 1 0,1-1 0,-1 0 16,0 0-16,0 0 0,0-21 15,-21 21-15,21-21 16,-42 0 0,0 0-16,0 0 15,0 0-15,0 0 0,-1 0 16,1 0-16,0 0 0,0 0 0,0 0 15,21 22 17,21-22-17,21 0-15,-21 0 0,1 0 16,20 0-16,-21 0 0,21 0 0,1 0 16,-1-22-16,-21 1 0,22 21 15,-1-21-15,0 0 0,-21 0 0,22 0 16,-1-22-16,-21 22 0,22-21 0,-22-1 15,21 1-15,-21 21 0,0-21 16,1-1-16,-22 22 0,0 0 0,0 0 16,0 0-16,-22 21 0,1 0 15,0 21-15,-21 0 0,21 0 16,-1 0-16,-20 0 0,21 22 16,21-1-16,0 0 0,-21-20 0,21 20 15,0 0-15,0-21 0,0 1 0,21 20 16,-21-21-16,21 0 0,-21 0 15,0 1-15,21-1 0,-21 0 0,0 0 16,0 0 0,-21-21 15,0 0-31,0 0 16,0 0-16,-22 0 0,22 0 15,-21-21-15,-1 21 0,1 0 16,-21 0-16,20 0 0,-20 0 0</inkml:trace>
  <inkml:trace contextRef="#ctx0" brushRef="#br0" timeOffset="15201.31">10816 3090 0,'0'0'0,"21"-42"0,-21 0 15,21-1-15,1 1 0,-22 0 0,0-1 16,0 1-16,21 0 0,-21-1 15,0 1-15,0 0 0,0-1 16,0 1-16,0 21 0,0 0 0,0 0 16,-21 21-16,-1 0 15,22 42-15,0-21 0,-21 43 0,0-22 16,21 21-16,-21 22 0,21-21 0,0 20 16,0 1-16,-21 0 0,0 20 0,21-20 15,-22 0-15,22-1 0,0-20 16,-21-1-16,0 1 0,21-1 0,-21 1 15,0-22-15,21 1 0,0-1 0,0-21 16,0 0-16,0 0 0,0 1 0,0-44 47,0 1-47,0 0 0,0-21 0,0 21 16,0-22-16,21 1 0,-21 0 0,21-22 15,0 1-15</inkml:trace>
  <inkml:trace contextRef="#ctx0" brushRef="#br0" timeOffset="15468.59">11007 2879 0,'0'0'0,"42"-64"0,-21 1 0,0 20 16,22 1-16,-22 0 0,0 21 15,-21-1-15,21 1 0,0 21 16,-21 21-16,21 1 0,-21 20 16,0 0-16,0 1 0,0-1 0,0 21 15,0 1-15,0-1 0,0 1 16,0 21-16,-21-22 0,21 22 0,-21-22 15,21 1-15,-21-1 0,0 1 0,21-1 16,0-20-16,0-1 0,-21 0 0,21 1 16,0-1-16,-22-21 0,22 0 15,0 0-15,0 1 0,0-1 0,-21-21 32,21-21-17,-21-1-15,21 1 0,-21 0 0,0 0 16,0 0-16</inkml:trace>
  <inkml:trace contextRef="#ctx0" brushRef="#br0" timeOffset="15808.39">10731 3641 0,'0'0'0,"-21"0"0,0 0 0,0 0 0,0 21 15,0-21-15,-1 21 0,22 0 0,0 0 16,0 1 0,22-22-16,-1 0 0,0 0 15,21 0-15,-21 0 0,22-22 0,-1 22 16,0-21-16,1 0 0,20 0 0,1 0 15,-22 0-15,22-1 16,-22-20-16,21 21 0,-20 0 0,-1 0 16,0-1-16,1 1 0,-22 21 0,0 0 15,0 0-15,0 0 0,-21 21 16,0 1-16,0 20 16,0-21-16,0 0 0,0 22 0,0-22 15,0 21-15,-21-21 0,21 22 0,0-22 16,-21 0-16,0 0 0,21 0 0,-21 0 15,21 1-15,0-1 16,-21-21 0,21-21-16,0-1 15,0 1-15,0 0 0,0-21 16,0 21-16,0-22 0,0 22 16,0-21-16</inkml:trace>
  <inkml:trace contextRef="#ctx0" brushRef="#br0" timeOffset="15965.3">11493 3239 0,'0'0'0,"22"-43"0,-22 22 0,0 0 16,0 42 31,21-21-47,-21 21 16,21-21-16,-21 21 0,21 1 0,0-22 15,-21 21-15,21-21 0,1 21 16</inkml:trace>
  <inkml:trace contextRef="#ctx0" brushRef="#br0" timeOffset="17456.3">12255 3577 0,'0'0'0,"0"-21"31,0 0-31,0 0 16,0 0-16,0-1 0,-21 22 0,21-21 15,-21 0-15,0 21 0,0 0 16,0 0-16,-1 0 16,1 0-16,0 21 0,0 0 0,0 1 15,-22-1-15,22 21 0,0-21 0,0 22 16,0-22-16,-22 21 0,22-21 0,0 22 16,0-22-16,21 21 0,0-21 15,-21 0-15,21 1 0,0-1 0,0 0 16,21 0-16,0-21 15,21 0-15,-20 0 0,20 0 0,-21-21 16,21 0-16,1 0 0,-1 21 0,0-22 16,-20-20-16,20 21 0,0 0 15,1-22-15,-1 1 0,-21 0 0,21-1 16,-20-20-16,20-1 0,-21 1 16,0-1-16,0 1 0,1-1 0,-22 1 15,0-1-15,0-20 0,0 20 16,0 1-16,0 20 0,0-20 0,0 21 15,0-1-15,0 1 0,-22 21 0,1 0 16,0 21-16,21 21 16,-21 21-16,0-21 0,21 22 15,-21 20-15,21-21 0,0 1 0,0 20 16,-22 1-16,22-1 0,0 1 0,-21-1 16,21 22-16,0-22 0,0 1 15,0-1-15,0-20 0,0 20 0,0-20 16,0-1-16,0 0 0,0 1 0,21-22 15,1 21-15,-1-21 0,0 0 16,0 1-16,21-22 0,-20 21 0,-1-21 16,21 0-16,0 0 15,1 0-15,-1-21 0,-21-1 0,22 1 16,-1 0-16,-21 0 0,21 0 0,-20 0 16,-1-1-16,0-20 0,0 21 0,0-21 15,0 20-15,-21 1 0,0-21 0,0 21 16,0 0-16,0 42 31,0 0-31,0 0 0,0 0 16,-21 0-16,21 1 0,-21-1 0,21 0 15,0 0-15,0 0 16,0 0-16,0 1 0,0-1 16,21-21-1,0 21-15,1-21 16,-1 0-16,0 0 0,0 0 15,0 0-15,0 0 0,1 0 16,-22-21-16,21 21 0,0 0 0,0-21 16,0 21-16,0-22 0,-21 1 0,22 21 15,-1-21-15,-21 0 0,21 0 16,0 21-16,0 0 31,-21 21-31,0 0 16,0 0-16,0 0 0,0 1 15,0-1-15,0 0 16,21-21 0,1 0-1,-1 0-15,0 0 0,0 0 0,-21-21 16,21 21-16,0-21 0,22-1 0,-22 22 16,0-21-16,0 0 0,0 21 0,-21-21 15,22 21-15,-1 0 16,0 0-1,-21 21 1,0 0-16,21 0 0,-21 1 16,21-22-16,0 21 0,-21 0 15,22-21-15,-1 21 0,0-21 16,0 0-16,21 0 0,-20 0 0,20 21 16,-21-21-16,21 0 0,-20 0 0,20 0 15,0 0-15,1 0 0,-1-21 0,-21 0 16,21 21-16,-20-21 0,20 0 0,-21-1 15,0 1-15,0 0 0,1 0 16,-1-21-16,-21-1 0,21 22 16,-21-21-16,0-1 0,0 1 0,0 0 15,0 21-15,-21-1 0,0 1 0,-1 0 16,1 21-16,0 0 0,0 0 0,0 21 16,-22 0-16,22 1 0,-21-1 15,21 0-15,0 21 0,-1-21 0,1 22 16,0-22-16,0 21 0,21-21 0,-21 1 15,21-1-15,0 0 0,0 0 0,0 0 16,21 0-16,0 1 0,-21-1 16,21 0-16,0 0 0,1 21 0,-1-20 15,0 20-15,-21-21 0,0 21 16,0 22-16,0-22 0,0 1 0,0 20 0,0 1 16,0-1-16,-21 1 0,0 20 0,-1-20 15,1-1-15,0 22 0,0-22 16,-21 1-16,20 21 0,1-43 0,0 21 15,0-20-15,0-1 0,21 0 16,0 1-16,-21-22 0,21 0 16,-22-21-16,22-21 15,0 0 1,0 0-16,22-1 0,-1 1 0,0 0 16,-21-21-16,21 21 0,0-22 0,-21-20 15,21 20-15,-21 1 0</inkml:trace>
  <inkml:trace contextRef="#ctx0" brushRef="#br0" timeOffset="17673.18">13293 3196 0,'0'0'0,"-22"-42"0,1 21 0,0 0 0,0-22 15,21 22 1,21 21 46,0 0-46,0 0-16</inkml:trace>
  <inkml:trace contextRef="#ctx0" brushRef="#br0" timeOffset="18088.33">15473 2879 0,'0'-43'0,"0"86"0,0-107 15,0 22-15,0 21 0,0 0 0,21-1 16,-21 44 0,0-1-16,0 0 0,0 21 15,0 1-15,0 20 0,-21 1 0,21-1 16,0 22-16,0-1 0,0-20 15,-21 21-15,21-22 0,-22 22 0,22-22 16,-21-20-16,21 20 0,0-21 16,-21 22-16,21-43 0,-21 21 0,21 1 15,-21-22-15,21 0 0,0 0 0,0 0 16,0-42 0,-21 0-1,-1 0-15,1 0 0,21-22 16</inkml:trace>
  <inkml:trace contextRef="#ctx0" brushRef="#br0" timeOffset="18865.11">14944 3514 0,'0'0'0,"-22"0"15,44 0 1,-1 0 0,21 0-16,0 0 0,1 0 0,20-21 15,-20 21-15,41-22 0,-20 1 16,-1 0-16,22 0 0,-22-21 0,22 20 15,0-20-15,-22 0 0,22-1 0,-22 1 16,1 0-16,-1-22 0,-20 22 0,20-22 16,-42 22-16,22 0 0,-22-1 15,0 1-15,-21 0 0,0 21 0,0-1 16,0 1-16,-21 21 0,-21 21 16,20 1-16,1 20 15,0 0-15,-21 1 0,21-1 0,-1 21 16,1 1-16,0-1 0,0 1 0,0-1 15,0 1-15,-1-1 0,22 1 0,0-1 16,-21-20-16,0 20 0,21-20 16,-21-1-16,21-21 0,0 21 0,0-20 15,0-1-15,-21 21 0,21-21 16,0 0-16,0-42 31,21 0-31,0 0 16,0 0-16,0 0 0,1-1 15,-1 1-15,0 0 0,0 0 0,0 0 16,0 0-16,1 21 0,-1 0 0,0-22 16,0 22-16,0 0 0,0 0 15,-21 22-15,0-1 16,22-21-16,-22 21 0,0 0 0,0 0 16,0 0-16,0 1 0,0-1 0,0 0 15,21-21-15,0 21 0,-21 0 0,21-21 16,0 21-16,0-21 0,1 0 15,-1 0-15,0 0 0,0 0 0,21 0 16,-20 0-16,20 0 0,-21 0 0,21-21 16,1 21-16,-22-21 0,21 0 15,-21 0-15,22 0 0,-22-1 0,0 1 16,0-21-16,0 0 0,1 20 16,-1-20-16,-21 0 0,0-1 0,0 22 15,0-21-15,0 21 0,-21 21 16,-1 21-1,1 0-15,0 21 0,0 1 16,0-22-16,21 21 0,0 1 16,-21-1-16,21 0 0,0-21 0,0 22 0,0-22 15,0 21-15,21-21 0,0 1 0,0-1 16,0-21-16,0 21 0,1-21 16,-1 0-16,21 0 0,-21 0 15,0 0-15,22 0 0,-22 0 0,21-21 16,-21 0-16,1 21 0,20-22 0,-21 1 15,21 0-15,-20 0 0,-1-21 0</inkml:trace>
  <inkml:trace contextRef="#ctx0" brushRef="#br0" timeOffset="20348.62">18224 3768 0,'0'0'0,"-42"21"0,-21 0 16,41-21 0,22 21-16,-21-21 0,21-21 46,21 0-46,1 0 0,20 0 0,-21-1 16,21 1-16,-20-21 0,41 0 0,-21-1 16,1 1-16,20 0 15,-20-22-15,20 1 0,-21-1 0,1 22 16,-1-22-16,0 22 0,-20 0 0,-22-1 16,0 22-16,0 0 0,-22 0 0,1 21 15,0 0-15,-21 0 0,-1 21 16,1 0-16,-21 0 0,20 22 0,1-1 15,0 0-15,20 1 0,1-1 0,21 0 16,0 1-16,0-1 0,0 0 16,21 1-16,22-22 0,-1 21 0,-21 0 15,43-20-15,-22-1 0,0 21 0,1-21 16,-1 0-16,0 1 0,-20-1 16,20-21-16,-21 21 0,0-21 15,-21 21-15,-42-21 31,21 0-31,0 0 0,-22-21 0,1 21 16,0-21-16,20 21 0,-20-21 0,0-1 16,-1 22-16,22 0 0,-21-21 15,21 21-15,0 0 0,21 21 16,0 1-16,0-1 16,0 0-16,0 0 0,21 0 15,0 0-15,0-21 0,21 22 16,-20-22-16,-1 0 0,21 0 15,0 0-15,-20 0 0,20 0 0,0 0 16,1 0-16,20-22 0,-21 1 0,1 0 16,-1 21-16,22-21 0,-22 0 15,0-22-15,1 22 0,-1 0 0,0 0 16,-21-21-16,1 20 0,-1-20 0,0 21 16,-21-21-16,0 20 0,0 1 0,0 0 15,0 0-15,-21 21 16,21 21-16,0 0 0,-21 0 15,-1 1-15,1-1 0,21 21 0,0-21 16,-21 22-16,21-22 0,-21 0 16,21 21-16,0-21 0,0 1 15,0-1-15,0 0 0,0 0 0,0 0 16,21-21-16,0 0 0,-21 21 0,21-21 16,1 0-16,20 0 0,-21 0 0,0 0 15,22-21-15,-22 0 0,21 0 0,0 21 16,-20-21-16,20 0 0,-21-1 15,21 1-15,-20-21 0,-1 21 0,0 0 16,-21-22-16,0 22 0,0 0 0,21 0 16,-21 0-16,0-1 0,-21 22 31,0 22-31,21-1 0,-21 0 0,-1 0 16,22 0-16,0 22 0,0-22 15,-21 0-15,21 0 0,0 0 0,0 0 16,0 1-16,0-1 0,21 0 15,1 0-15,-1-21 0,0 0 0,21 21 16,1-21-16,-22 0 0,21 0 0,0 0 16,1 0-16,-1-21 0,0 0 0,-20 21 15,20-21-15,-21 0 0,21-1 16,-20 1-16,-1-21 0,0 21 0,0-22 16,0 1-16,-21 0 0,0-22 15,21 22-15,-21-22 0,22 22 0,-22-21 16,0 20-16,0 1 0,0 0 0,0 20 15,0 1-15,0 0 0,0 42 16,0 0-16,0 1 16,0 20-16,0 0 0,-22 1 0,1-1 15,21 0-15,-21 1 0,0-1 0,21 0 16,-21 22-16,0-22 0,21-21 16,-22 22-16,22-1 0,0 0 0,-21-21 15,21 1-15,-21-1 0,21 0 0,0 0 16,0 0-16,0-42 31,21 0-15,0 0-16,1 0 0,-1-1 15,0 1-15,0-21 0,0 21 0,22 0 16,-22-1-16,0 22 0,0-21 0,21 0 16,-20 21-16,-1 0 0,0 0 15,0 0-15,0 0 0,-21 21 0,0 0 16,0 1-16,0-1 0,0 0 15,0 0-15,0 0 0,-21 0 0,0 1 16,0-1-16,0-21 0,-1 21 0,-20 0 16,21-21-16,-21 21 0,20-21 15,1 0-15,-21 21 0,21-21 0,0 0 16,-22 0-16,22 0 0,0 0 0,0 0 16,21-21-1,0 0-15,0 0 0,21 0 16,0 0-16,0-1 0</inkml:trace>
  <inkml:trace contextRef="#ctx0" brushRef="#br0" timeOffset="22108.55">21696 3175 0,'0'0'0,"0"-21"0,0 0 15,0 0-15,-21 21 16,-1 0-16,1 21 16,0-21-16,0 21 0,0 21 0,0-21 15,-22 22-15,22-1 0,0 0 0,0-20 16,0 20-16,-1 0 0,1 1 0,0-1 16,21 0-16,-21 1 0,21-22 0,0 21 15,0-21-15,0 0 0,21 1 16,0-1-16,0 0 0,1 0 0,20-21 15,-21 0-15,21 0 0,1 0 0,-1 0 16,0 0-16,1 0 0,-1 0 0,0-21 16,-20 21-16,20-21 15,0 0-15,1-22 0,-22 22 0,21 0 16,-21-21-16,22-1 0,-22 1 0,0-22 16,0 1-16,0-1 0,0 1 0,1-1 15,-1 1-15,-21-1 0,21 22 16,-21-21-16,21-1 0,-21 22 0,0-1 15,0 1-15,0 21 0,0 0 0,0 0 16,0 42-16,0 0 16,-21 0-16,0 0 0,0 22 15,-1-1-15,1 0 0,0 1 0,21-1 16,0 21-16,-21-20 0,21 20 0,0 1 16,0-22-16,0 22 15,0-22-15,0 0 0,0 1 0,0-1 16,0 0-16,21 1 0,-21-22 0,21 0 15,-21 21-15,21-21 0,1 1 0,-1-1 16,0 0-16,0-21 0,0 0 16,0 0-16,1 0 0,20 0 15,-21 0-15,21 0 0,1 0 0,-22-21 16,21 0-16,1 21 0,-1-22 0,0 1 16,1-21-16,-22 21 0,21-22 0,-21 1 15,22 0-15,-22-1 0,0 1 16,-21 0-16,0-1 0,0 1 0,0 0 15,0 21-15,0-1 0,0 1 16,-21 21-16,0 0 0,-1 0 0,-20 0 16,21 21-16,-21 1 0,20-1 15,-20 21-15,0-21 0,21 22 0,-22-22 16,22 21-16,-21 0 0,21-20 0,-1 20 16,1-21-16,21 21 0,0-20 0,-21-1 15,21 0-15,0 0 0,0 0 16,0 0-16,0 1 0,21-22 0,-21 21 15,21-21-15,1 0 0,-1 0 0,0 0 16,21 0-16,-21 0 0,1 0 0,20 0 16,-21-21-16,0 21 15,22-22-15,-22 1 0,0 0 0,0 0 16,0 0-16,0 0 0,1-22 0,-22 22 16,21-21-16,-21 21 0,21-22 0,-21 22 15,0 0-15,0 0 0,0 42 31,0 0-31,-21 0 16,0 0-16,-1 1 0,22-1 0,-21 0 16,0 0-16,21 0 0,0 0 15,-21 1-15,21-1 0,-21 0 0,21 0 16,0 0-16,0 0 0,0 1 0,0-1 16,21-21-16,0 21 15,0-21-15,0 0 16,1 0-16,20 0 0,-21 0 0,21 0 15,-20 0-15,20 0 0,0 0 0,-21-21 16,22 0-16,-1 21 0,-21-22 0,22 1 16,-22 0-16,21-21 0,-21 21 15,22-22-15,-22 1 0,21 0 0,-21-1 16,0 22-16,1-21 0,-1-1 0,0 22 16,-21 0-16,0 0 0,0 0 0,-21 21 31,0 21-31,-1 0 0,1 0 0,21 0 15,-21 1-15,21 20 0,-21-21 0,21 21 16,0-20-16,0-1 0,0 0 16,0 21-16,0-21 0,0 1 15,0-1-15,0 0 0,21-21 0,-21 21 16,21 0-16,-21 0 0,21 1 16,-21-1-16,22-21 0,-22 21 15,-22-21 32,1 0-47,0 0 16,0-21-16,0 21 0,0 0 0,-22 0 0,22 0 15,0 0-15,-21 0 16,20 0-16,1 0 0,0 0 0,0 0 16,0 0-16,0 0 0,21 21 15,0 0-15,0 0 16,21-21-16,0 0 15,21 0-15,-21 0 0,1 0 16,20 0-16,-21 0 0,21 0 0,-20 0 16,20 0-16,0 0 0,1 0 0,-22-21 15,21 21-15,0-21 0,22 21 0,-22-21 16,1 21-16,-1-21 0,21-1 16,-20 1-16,20 0 0,-20-21 15,-1 21-15,0-1 0,1-20 0,-1 21 16,-21-21-16,0 20 0,0 1 0,-21 0 15,0 0-15,-42 21 16,21 0-16,0 0 0,-22 0 16,22 0-16,-21 21 0,21 0 0,0 0 15,-1 1-15,1-1 0,21 0 0,0 0 16,0 0-16,0 0 0,21 1 16,1-1-16,-1 0 0,0 0 0,0 0 15,0 0-15,0 1 0,1-22 16,-22 21-16,21 0 0,-21 0 0,0 0 15,0 0 1,-21-21-16,-1 0 16,22 22-16,-21-22 0,0 0 0,0 0 15,0 0-15,0 0 0,-1 0 0,1 0 16,0 0-16,0 0 16,0 0-16,0 0 0,-1 0 15,1 0-15,0 0 16,0 0-16,0-22 15</inkml:trace>
  <inkml:trace contextRef="#ctx0" brushRef="#br0" timeOffset="39645.55">2371 6519 0,'0'0'0,"-22"0"0,1 0 15,0 0-15,0 0 0,0 0 0,0 0 16,-1 0 0,22-21-16,0 0 15,0 0-15,0 0 0,0 0 16,0-1-16,0 1 0,0 0 15,0 0-15,0 0 0,0 0 0,0-1 16,-21 1-16,0 0 16,0 21-16,0 0 0,0-21 0,-22 21 15,1 0-15,21 0 0,-22 0 16,-20 0-16,21 21 0,-1 0 0,-20 0 16,20 1-16,-20-1 0,21 21 15,-1 0-15,1 1 0,21-1 0,0 22 16,-1-1-16,22-21 15,0 22-15,0-22 0,0 1 0,0-1 16,22 0-16,-1 1 0,0-22 16,0 0-16,21 0 0,-20 0 0,20-21 15,-21 0-15,21 0 0,-20 0 0,20 0 16,0-21-16,1 0 0,-22 0 16,21 0-16,0-22 0,1 22 0,-1-21 15,0-1-15,1-20 0,-22 21 16,21-22-16,1 22 0,-1-22 0,-21 1 15,0-1-15,22 1 0,-22-1 16,-21 22-16,21-22 0,-21 1 0,21-1 16,-21 22-16,0-21 0,0 20 15,0-20-15,0 20 0,0 22 16,0-21-16,0 21 0,0 0 0,-21 21 16,0 0-16,0 42 15,21-21-15,0 21 0,-22 22 16,1-22-16,21 22 0,-21-1 15,0 22-15,21-22 0,-21 22 0,0 0 16,-1-1-16,22 1 0,0-21 16,0-1-16,0 1 0,0-1 0,0-21 15,22 1-15,-1-22 0,0 0 16,0 0-16,21 0 0,-20-21 16,20 0-16,0 0 0,-21 0 0,22 0 15,-1-21-15,0 0 0,-20 0 16,20 0-16,0 0 0,-21-22 0,22 22 15,-22-21-15,0-1 0,0 1 0,0 0 16,-21 21-16,0-22 0,22 1 16,-22 21-16,0 0 0,0-1 0,-22 44 31,22 20-15,0-21-16,-21 21 0,0-20 0,21 20 15,-21 0-15,21 1 16,0-22-16,0 21 0,0-21 0,0 0 15,0 1-15,0-1 0,21 0 0,0 0 16,0-21-16,1 0 0,20 0 16,-21 0-16,0 0 0,0 0 0,22-21 15,-22 0-15,0 0 0,21-1 16,-20 1-16,-1-21 0,21 21 0,-21-22 16,-21 22-16,0-21 0,0 0 0,0 20 15,0-20-15,0 0 0,0 21 16,-21-22-16,0 22 0,0 0 0,-22 0 15,22 0-15,0-1 0,-21 22 0,21 0 16,-22 0-16,22 22 0,-21-1 16,21 0-16,-1 0 0,1 21 15,0 1-15,21-1 0,0 0 16,0-20-16,0 20 0,0-21 0,0 21 16,21-20-16,-21-1 0,21-21 0,22 0 15,-22 0-15,0 0 0,21 0 16,1 0-16,-22-21 0,21-1 0,1-20 15,-1 21-15,0-21 0,1 20 16,-22-20-16,21 0 0,-21 21 0,22-22 16,-22 22-16,0 0 0,0 0 0,-21 0 15,21-1-15,0 22 16,-21 22 0,0-1-16,0 21 0,0-21 0,0 22 15,0-1-15,0-21 16,0 21-16,0 1 0,0-1 0,0-21 15,0 22-15,0-22 0,0 21 0,0-21 16,22 0-16,-1-21 0,-21 22 16,21-22-16,0 0 0,0 0 15,0 0-15,1 0 0,20-22 0,-21 1 16,0 0-16,0 0 0,1 0 16,-1 0-16,0-22 0,0 22 0,0 0 15,0-21-15,1 20 0,-22 1 16,21 21-16,-21 21 31,0 1-31,0-1 0,0 0 16,0 0-16,0 21 0,0-20 15,0-1-15,0 0 0,0 0 0,0 0 16,0 0-16,0 1 0,21-22 31,0 0-31,0-22 0,0 1 16,1 21-16,20-21 0,-21-21 0,0 21 15,0-1-15,22-20 0,-22 0 16,0 21-16,-21-22 0,21 1 0,-21 0 16,0 20-16,0-20 0,0 21 15,0 0-15,0 0 0,-21 21 0,0 0 16,0 0-16,0 0 16,-1 0-16,1 0 15,42 0 16,1 0-31,-1 0 0,0 0 16,21 0-16,-21-22 0,1 22 0,20 0 16,-21 0-16,21 0 0,-20 0 15,20 0-15,0 0 0,-21 22 0,22-1 16,-22-21-16,0 21 0,0 0 0,-21 0 16,0 0-16,0 22 0,0-22 15,0 0-15,0 0 0,0 0 16,0 22-16,0-22 0,0 0 0,0 0 15,0 0-15,0 1 0,-21-22 16,21 21-16,-21-21 16,21-21-1,0-1-15,0 1 16,0 0-16,0 0 0,0-21 16,0-1-16,21 22 0,0-21 0,0-1 15,1 1-15,-1 0 0,21 21 16,-21-22-16,22 22 0,-1 0 0,-21 21 15,21 0-15,-20 0 0,20 0 16,-21 21-16,0 0 0,0 0 0,1 1 16,-22 20-16,21-21 0,-21 21 0,0 1 15,0-1-15,0 0 0,0-20 16,0 20-16,-21 0 0,-1-21 0,22 1 16,0-1-16,0 0 0,-21 0 0,21 0 15,-21-21-15,21 21 0,0-42 31,21 0-15,0 21-16,-21-21 0,43 0 0,-22-22 16,0 22-16,0 0 0</inkml:trace>
  <inkml:trace contextRef="#ctx0" brushRef="#br0" timeOffset="41613.94">5588 6223 0,'0'0'0,"21"-21"0,-21 0 16,21 0-16,-21-1 0,21 1 15,-21 0-15,0 0 0,-21 21 16,0 0-16,0 0 16,0 0-16,0 0 0,-1 21 15,1 0-15,0 0 0,-21 1 16,21 20-16,-1-21 0,1 21 0,0 1 0,0-1 16,0 0-16,21 1 0,0-1 15,-21 0-15,21 1 0,0-22 16,0 0-16,0 0 0,21 0 0,0 1 15,0-1-15,0-21 0,22 0 0,-1 0 16,0 0-16,1 0 0,-1 0 0,0 0 16,22-21-16,-22 21 0,22-22 15,-22 1-15,0 0 0,1 0 0,-1 0 16,0 0-16,-21-1 0,22 1 0,-22-21 16,0 21-16,0-22 0,-21 1 0,21 21 15,-21-21-15,0 20 16,0 1-16,0 0 0,0 0 0,0 0 0,-21 21 15,0 0-15,0 0 16,0 0-16,21 21 0,-21-21 16,-1 21-16,1 21 0,21-20 15,-21-1-15,0 21 0,0-21 0,0 22 16,21-22-16,-22 21 0,22-21 0,-21 0 16,21 1-16,0 20 0,0-21 15,0 0-15,0 0 0,21-21 16,1 0-16,-1 0 15,0 0-15,0-21 0,0 21 16,0-21-16,1-21 0,-1 21 16,0-1-16,0-20 0,0 21 0,0-21 15,-21 20-15,0-20 0,22 21 16,-22-21-16,21 20 0,-21 1 16,0 42-1,0 1 1,0 20-16,0-21 0,0 0 15,0 0-15,0 22 0,0-22 0,0 21 16,-21-21-16,21 1 0,0-1 16,0 0-16,0 0 0,0 0 15,21-21-15,0 0 0,0 0 16,0 0-16,0 0 0,1 0 16,-1-21-16,21 0 0,-21 21 15,22-21-15,-22 0 0,21-1 0,0 1 16,-20-21-16,20 21 0,-21-22 0,21 22 15,-20-21-15,-1 21 0,-21-22 0,21 22 16,-21 0-16,0 0 16,-21 42-1,0-21-15,21 21 16,0 0-16,0 1 0,-22-1 0,22 0 16,0 0-16,0 0 0,0 0 15,0 1-15,0-1 0,0 0 0,22-21 16,-22 21-16,21 0 0,0 0 15,0-21-15,0 22 0,0-1 0,1-21 16,-1 21-16,0-21 0,-42 0 47,0 0-47,-1-21 0,1 21 0,0-21 16,0 21-16,0 0 0,0 0 15,-1 0 1,1 21-16,21 0 15,0 0-15,0 0 0,0 0 16,0 1-16,21-22 16,1 0-16,-1 0 0,0 0 15,0 0-15,0 0 0,22 0 0,-22 0 16,21 0-16,-21 0 0,22-22 0,-22 1 16,21 21-16,0-21 0,-20 0 0,20 0 15,-21 0-15,0-22 0,22 22 16,-22-21-16,0 21 0,0-22 0,0 1 15,0 0-15,1-1 0,-1 1 0,0-22 16,0 22-16,-21-21 0,21 20 0,-21-20 16,21-1-16,-21 22 0,0-22 15,0 22-15,22 0 0,-22 21 0,0-1 16,0 1-16,0 0 0,0 42 16,0 0-16,0 1 15,0 20-15,0 0 0,0 1 16,-22-1-16,22 21 0,-21-20 0,0 20 15,21-20-15,-21-1 0,0 21 0,21-20 16,-21-1-16,21 0 0,0 1 0,-22-1 16,22-21-16,-21 22 0,21-22 15,-21 21-15,21-21 0,0 0 0,0 1 16,0-1-16,21-21 31,0 0-31,-21-21 0,22-1 16,-1 1-16,0 0 0,0 0 0,0 0 15,0-22-15,1 22 0,-1 0 16,21 0-16,-21 0 0,0 21 0,1-21 16,-1 21-1,-21 21-15,0 0 16,0 0-16,0 0 0,0 0 16,0 1-16,0-1 0,0 0 15,0 0-15,0 0 16,21-21-1,0 0 1,0 0-16,22 0 0,-22 0 0,0 0 16,21 0-16,-21 0 0,22 0 15,-22 0-15,0 0 0,0 0 16,0 0-16,1 0 0,-1 0 0,0 0 16,0 0-16,0 0 0,0 0 15,1 0-15,-1-21 16,0 0-1,0 0-15,-21 0 0,21-1 16,0 1-16,-21 0 0,22 0 0,-22-21 16,21 20-16,-21 1 0,0 0 0,0 0 15,0 0-15,0 0 0,-21 21 16,-1 0 0,1 0-16,-21 0 0,21 21 15,0-21-15,-22 21 0,22 0 0,0 0 16,-21 0-16,20 1 0,1-1 0,0 0 15,21 0-15,0 0 0,0 0 16,0 1-16,0-1 16,0 0-16,0 0 0,0 0 15,0 0-15,0 1 0,0-1 16,21 21-16,-21-21 0,21 22 16,-21-1-16,0 0 0,0 1 0,22 20 15,-22-21-15,0 22 0,0-1 0,0 1 16,0-1-16,0 1 0,0-1 0,-22 1 15,22-22-15,-21 22 0,0-22 16,0 0-16,21 1 0,-21-1 0,0-21 16,21 0-16,-22 1 0,22-1 15,-21-21-15,0 0 16,0-21 0,21-1-1,0 1-15,0 0 0,0 0 0,0-21 16,0 20-16,0-20 0,0 0 0,21-1 15,-21 1-15,21-21 0</inkml:trace>
  <inkml:trace contextRef="#ctx0" brushRef="#br0" timeOffset="41828.82">7916 5948 0,'0'0'0,"0"-21"0,0-22 16,0 22-16,0 0 0,-21 0 0,21 0 15,-21 0-15,21-1 32,-21 22-1,0 0-15,-1 0-1,1 0-15,0 0 0</inkml:trace>
  <inkml:trace contextRef="#ctx0" brushRef="#br0" timeOffset="42060.69">6667 6054 0,'0'0'16,"-21"21"-16,0 0 15,42-21 1,22 0-16,-22 0 0,21 0 0,-21 0 15,22 0-15,-1 0 0,0 0 16,1 0-16,-1 0 0,0 0 0,1-21 16,-22 21-16,21 0 0,-21 0 0,0 0 15,22 0-15,-22-21 0,0 21 16,0 0-16,0 0 0,1 0 0,-1 0 16,21 0-16</inkml:trace>
  <inkml:trace contextRef="#ctx0" brushRef="#br0" timeOffset="42665.85">9525 6456 0,'0'0'0,"-21"0"0,-64 0 16,64 0-16,0 0 0,-22-21 16,22 21-16,0 0 0,0 0 15,0 0 1,42 0 0,0-21-16,0 21 15,0 0-15,22 0 0,-1 0 0,0 0 16,22 0-16,-1 0 0,1-22 0,21 22 15,-22 0-15,22 0 0,-1-21 16,1 21-16,0-21 0,-1 21 0,1 0 16,-21-21-16,-1 21 0,1 0 0,-22-21 15,0 21-15,-21-21 0,22 21 0,-43-22 16,0 1-16,0 0 16,0 0-16,-21 21 15,-1-21-15,1 21 0,-21 0 0,21-21 0,-22 21 16,1 0-16,21 0 0,-21 0 15,20 0-15,1 0 0,0 0 0,42 0 47,22 0-47,-22 0 0,0 21 0,21-21 16,-21 21-16,22-21 0,-22 21 0,0 0 16,0 0-16,0 1 0,-21-1 0,22 0 15,-22 21-15,0-21 0,0 1 0,-22 20 16,1-21-16,0 0 0,-21 22 15,21-22-15,-22 0 0,1 0 16,0 0-16,20 0 0,-20 1 0,21-22 0,0 21 16,0-21-16,-1 21 0,1-21 15</inkml:trace>
  <inkml:trace contextRef="#ctx0" brushRef="#br0" timeOffset="43756.29">12467 6033 0,'0'0'0,"-21"0"16,21-22-16,0 1 16,0 0-16,21 0 0,0 0 15,0-22-15,1 22 0,-1-21 0,0 21 16,0-22-16,0 1 0,0 0 15,1-1-15,-1 1 0,-21 0 16,0-1-16,0 1 0,0 0 0,0 21 16,0-1-16,0 1 0,0 0 0,-21 42 15,-1 22 1,22-1-16,-21 0 0,21 1 16,0 20-16,0 1 0,0-1 0,-21 22 15,21-22-15,0 1 0,0-1 0,0 1 16,0-22-16,0 22 0,0-22 0,0 21 15,0-20-15,0-1 0,0 0 0,0 1 16,0-1-16,0 0 0,-21-20 16,21-1-16,-21 0 0,21 0 0,0 0 15,-21 0-15,-1-21 0,1 0 16,0 0-16,0 0 0,0 0 0,0 0 16,-1-21-16,1 21 0,0-21 0,0-21 15,0 21-15,0-1 0,-1-20 16,1 21-16,0-21 0,-21-1 0,21 22 15,21-21-15,-22 21 0,1-1 0,21 1 16,-21 21-16,21 21 16,0 1-16,0-1 15,21 0-15,0 21 0,1 1 16,-22-22-16,21 21 0,0-21 0,0 22 16,0-22-16,0 21 0,1-21 0,20 0 15,-21 1-15,0-22 0,0 21 16,22-21-16,-22 0 0,0 0 0,21 0 15,-20 0-15,20 0 0,-21 0 0,21-21 16,-20-1-16,20 1 0,0 0 16,1 0-16,-1 0 0,0-22 0,-21 22 15,22-21-15,-22 0 0,21 20 0,-42-20 16,21 21-16,1-21 0,-22 20 0,21 1 16,-21 0-16,0 42 31,0 0-31,-21 22 0,21-22 15,-22 21-15,22-21 0,-21 22 16,21-1-16,0-21 0,0 22 0,0-22 16,0 21-16,0-21 0,0 0 0,0 1 15,21-22-15,1 21 0,-1-21 0,0 0 16,21 0-16,-21 0 0,1 0 16,20 0-16,0-21 0,-21-1 0,22 1 15,-1 0-15,-21-21 0,22 21 0,-22-22 16,0 1-16,0 0 0,-21-1 0,0 1 15,0 0-15,0-1 0,-21 22 0,0-21 16,0-1-16,-1 22 16,-20 0-16,21 0 0,-21 0 0,20 21 15,1 0-15,-21 0 0,0 0 0,20 21 16,1 0-16,-21 0 0,21 0 0,0 1 16,-1-1-16,1 0 0,21 0 0,-21 0 15,21 0-15,0 1 0,0-1 16,0 0-16,0 0 0,21 0 0,0-21 15,1 0-15,20 0 0,0 0 0,1 0 16,-1 0-16,0 0 0,22 0 0</inkml:trace>
  <inkml:trace contextRef="#ctx0" brushRef="#br0" timeOffset="46004.49">14309 6477 0,'0'21'16,"0"22"-1,21-43 1,0-22 0,-21 1-16,21 0 0,0 0 15,0-21-15,1 20 0,-1-20 0,0 21 16,0-21-16,0-1 0,22 22 0,-22-21 16,21-1-16,0 22 0,1-21 0,-22 21 15,21 0-15,1-1 0,-1 22 16,-21 0-16,21 0 0,-20 0 15,20 0-15,-21 0 0,-21 22 0,0-1 16,21 0-16,-21 0 0,0 0 16,0 0-16,0 1 0,0-1 0,-21-21 15,21 21-15,0 0 16,0-42 15,0 0-15,0 0-16,0-1 0,0 1 0,0 0 15,0 0-15,0 0 0,0 0 0,0-1 16,0 1-16,-21 0 16,0 21-16,0 0 0,-1 0 0,1 0 15,0 0-15,-21 0 0,21 21 0,-1 0 16,-20 1-16,0-1 0,21 21 0,-22-21 16,1 22-16,21-1 0,-22 0 0,22 1 15,-21-1-15,21 0 0,0 1 16,21-22-16,0 21 0,0 0 0,0-20 15,0 20-15,0-21 0,0 0 0,21 0 16,0-21-16,0 22 0,0-22 0,22 0 16,-22 0-16,21 0 0,-21 0 0,22-22 15,-22 1-15,21 0 0,-21 0 0,22 0 16,-22 0-16,0-22 0,0 1 16,0 0-16,0 20 0,-21-20 0,0 0 15,22 21-15,-22-22 0,0 22 16,0 0-16,21 21 0,-21-21 0,0 42 31,0 0-31,0 0 0,0 22 16,0-22-16,0 0 0,0 21 15,0-21-15,0 22 0,0-22 0,21 0 16,0 0-16,0 0 0,22 1 0,-22-1 16,0 0-16,21-21 0,1 0 0,-1 0 15,0 0-15,1 0 0,-22 0 16,21 0-16,0 0 0,-20 0 0,20-21 0,-21 0 15,0-1-15,22-20 0,-22 21 16,0-21-16,0 20 0,0-20 16,0 0-16,1-1 0,-1 1 0,0 21 15,0-21-15,0 20 0,-21-20 0,21 42 16,1-21-16,-1 21 16,0 0-16,-21 21 0,0 0 15,0 0-15,0 1 16,0-1-16,21-21 0,-21 21 0,0 0 15,0 0-15,21-21 47,-21-21-47,0 0 0,0 0 16,0 0-16,0-1 0,0 1 16,0 0-16,0 0 0,0 0 15,-21 0-15,0 21 16,0 0-16,0 0 0,-1 21 15,22 0-15,-21-21 0,0 21 0,0 21 16,0-20-16,0-1 0,-1 0 0,1 21 16,21-21-16,0 22 0,-21-22 15,21 21-15,0-21 0,0 22 0,0-22 16,0 0-16,0 21 0,21-20 16,-21-1-16,21 0 0,1 0 0,-1-21 15,21 21-15,-21-21 0,22 0 0,-1 0 16,0 0-16,1 0 0,-1 0 0,0 0 15,1 0-15,-1-21 0,0 0 16,1 0-16,-22 0 0,21-22 0,0 1 16,-20 0-16,20 20 0,0-20 15,-21 0-15,1-1 0,20 22 0,-21-21 0,0 21 16,0 0-16,-21-1 0,22 22 16,-1 0-16,-21 22 31,0-1-16,0 0-15,0 0 16,21-21 15,0 0-31,0-21 16,-21 0-16,0 0 16,21-1-16,-21 1 0,0 0 15,0 0-15,0 0 16,-21 42-1,0 0-15,0 0 0,0 0 16,0 1-16,-1-1 16,1 21-16,-21-21 0,21 22 0,0-1 15,-1 0-15,22-21 0,0 22 0,-21-22 16,21 21-16,0-21 0,0 1 0,21-1 16,-21 0-16,22-21 0,20 0 0,-21 0 15,21 0-15,1 0 0,-1 0 0,0 0 16,22 0-16,-22 0 0,22 0 15,-22-21-15,22 21 0,-22-21 0,0-1 16,1 1-16,-1 0 0,-21-21 0,21 21 16,-20-22-16,-1 22 0,0-21 0,0 21 15,-21-1-15,0 1 0,0 0 0,0 0 16,-21 21-16,0 0 16,0 0-16,-1 0 0,1 0 15,0 21-15,-21 0 0,21 0 16,-1 1-16,1-1 0,21 21 0,-21-21 15,0 22-15,21-22 0,0 0 0,0 21 16,0-21-16,0 1 0,0-1 0,0 0 16,0 0-16,0 0 0,21-21 15,0 0-15,0 0 0,1 0 16,20 0-16,-21 0 0,21 0 16,1-21-16,-1 21 0,0-21 0,1 0 15,20 0-15,-20-1 0,-1 1 16,21-21-16,-20 21 0,20-22 0,-20 1 15,-1 21-15,0-21 0,1 20 0,-22 1 16,0 0-16,-21 0 0,0 0 0,-21 21 16,-22 0-16,22 0 15,-21 0-15,0 21 0,-1 0 0,22 0 16,-21 0-16,-1 22 0,22-22 0,21 21 16,0 1-16,0-22 0,0 21 0,21 0 15,1-20-15,-1 20 0,0-21 0,21 0 16,-21 0-16,22 1 0,-22-1 15,0 0-15,0-21 0,0 0 16,1 21-16,-1-21 0,-21-21 31,0 0-31,-43 21 16,22-21-16,0 21 0,0 0 0,0 0 16,0 0-16,-1 0 0,1 0 15,21 21 1,0 0-1,21-21-15,1 21 0,-1-21 16,21 0-16,-21 0 0,22 0 0,-22 0 16,21 0-16,0 0 0,-20 0 0,20 0 15,0 0-15,1 0 0,-1-21 16,0 0-16,1 0 0,-1-1 16,-21 1-16,21 0 0,-20-21 0,-1 21 15,0-22-15,0-20 0,-21 42 16,0-43-16,-21 43 0,0 0 15,0 21-15,-1 0 16,1 0-16,0 0 0,0 21 0,21 0 16,0 0-16,0 0 0,0 1 0,0-1 15,0 21-15,0-21 0,0 0 0,0 1 16,21-1-16,-21 0 0,0 0 0,0 0 16,0 0-16,0 1 0,0-1 15,-21 0 1,0-21-16,0 0 0,-22 21 15,1-21-15,0 0 0,-1 0 0,1 0 16,0 0-16,20 0 0,1 0 0</inkml:trace>
  <inkml:trace contextRef="#ctx0" brushRef="#br0" timeOffset="46501.21">20278 5948 0,'0'0'0,"21"-21"0,0-22 0,21-20 15,-21 21-15,1 20 0,-22 1 16,21 0-16,0 21 0,-21 21 15,0 22-15,0-1 0,0 0 16,0 1-16,0 20 0,-21 1 0,0-1 16,-1 1-16,1-1 0,21 1 15,-21-1-15,0 1 0,0-1 0,0 1 16,-1-22-16,1 21 0,21-20 0,0-22 16,-21 21-16,21-21 0,-21 22 0,21-22 15,0 0-15,0 0 16,-21-21-16,0 0 0,-1 0 15,1-21-15,0 0 16,0 0-16,0 0 0</inkml:trace>
  <inkml:trace contextRef="#ctx0" brushRef="#br0" timeOffset="47304.09">19854 6456 0,'21'0'15,"1"0"-15,-1 0 0,0 0 0,21 0 16,1 0-16,-1 0 0,21 0 15,-20 0-15,41-21 0,-20 21 0,21-21 16,-1-1-16,1 1 0,0 0 16,-1 0-16,-20 0 0,20 0 0,-20-22 15,-22 22-15,22-21 0,-22-1 0,0 1 16,1 0-16,-22-22 0,0 22 16,0-22-16,0 22 0,1-21 0,-22 20 15,21-20-15,-21 42 0,0-22 0,0 22 16,0 63-1,0 1-15,-21-1 0,-1 22 16,1-1-16,0 1 0,0-1 0,0 1 16,0-1-16,-22 1 0,22-1 0,0-21 15,0 22-15,21-1 0,-21-20 16,21-1-16,-22 0 0,22-20 0,0 20 16,0-21-16,0 0 0,0 0 0,0 1 15,22-44 16,-1 1-31,0 0 0,0 0 0,0-21 16,22 20-16,-22-20 0,0 0 0,21 21 16,-21-22-16,1 22 0,-1 0 15,0 0-15,0 0 0,0 21 0,0 0 16,1 0 0,-22 21-16,0 0 0,0 21 0,0-21 15,0 1-15,0 20 0,0-21 16,0 0-16,21 22 0,-21-22 15,21 0-15,-21 0 0,21 0 0,0 0 16,-21 1-16,21-1 0,22-21 0,-22 21 16,0-21-16,21 0 0,1 0 0,-1 0 15,0 0-15,1 0 0,-1 0 0,22-21 16,-22 0-16,0 21 0,1-22 16,-1 1-16,0-21 0,1 21 0,-1-22 15,0 1-15,1 21 0,-22-21 0,0-1 16,0 1-16,0 21 0,0-22 0,-21 22 15,0 0-15,0 0 0,-21 21 16,0 0-16,0 21 16,0 21-16,-22-20 0,22 20 15,-21-21-15,21 21 0,0 1 0,-1-1 16,1 0-16,21 1 0,0-1 0,0 0 16,0-20-16,0 20 0,21-21 0,1 0 15,20 0-15,-21 1 0,21-22 0,22 21 16,-22-21-16,1 0 0,20 0 15,1 0-15,-1 0 0,1-21 0,-1-1 16,-21 22-16,22-21 0,-22 0 0,1 0 16,-1 0-16,-21 0 0,0-1 15,-21 1-15,-21 0 0,-21 21 16,-1 0-16,-20 0 16</inkml:trace>
  <inkml:trace contextRef="#ctx0" brushRef="#br0" timeOffset="48184.81">14668 8022 0,'0'0'0,"0"-21"0,0 0 0,-21-21 0,21 20 16,0 1-16,0-21 0,-21 0 16,21 20-16,-21 1 0,21-21 0,0 21 15,0 0-15,-21 21 0,0 0 16,21 21-16,0 21 16,0 22-16,-22-1 0,22 1 0,-21 20 15,21 1-15,-21 0 0,21-1 0,0-20 16,-21 20-16,0 1 0,0-21 0,21-1 15,-22 1-15,1-1 0,0-21 0,0 1 16,0-1-16,0 0 0,21-20 16,0-1-16,0 0 0,0-42 31,0 0-31,0-1 0,0-20 16,0 21-16,21-21 0,0-1 0,-21-20 15,21 20-15,0 1 0,-21-21 0,21 20 16,1-20-16,-1 20 0,-21 22 0,21-21 15,0 21-15,0 21 0,0 0 16,1 0-16,-1 21 0,-21 21 16,0-21-16,21 1 0,0 20 0,-21 0 15,0-21-15,0 22 0,0-1 0,0-21 16,0 22-16,21-22 0,-21 21 0,0-21 16,21 0-16,-21 1 0,0-1 0,22-21 15,-1 0-15,0 0 0,0 0 16,0 0-16,0-21 0,1 21 15,-1-22-15,0-20 0,0 21 16,21 0-16,-20 0 0,-1-22 0,-21 22 16,21-21-16,0-1 0,-21 22 0,0-21 15,0 21-15,21 0 0,-21-1 0,21 22 16,-21 22 0,0 20-16,0-21 0,0 0 15,0 0-15,0 22 0,0-22 0,0 21 16,0-21-16,0 1 0,0 20 15,0-21-15,0 0 0,-21 0 0,21 1 16,0-1-16,0-42 31,0-1-31,0 1 16,0 0-16,0-21 0,0 21 0,0-1 16,0-20-16</inkml:trace>
  <inkml:trace contextRef="#ctx0" brushRef="#br0" timeOffset="48336.73">15092 8170 0,'0'0'0,"21"-21"0,-21 0 16,0 42 15,0 0-31,0 1 16,0-1-16,0 0 0,21 0 0,0 0 16,-21 0-16,21 1 15,1-1-15,-1 0 0,0 0 0,0 0 16</inkml:trace>
  <inkml:trace contextRef="#ctx0" brushRef="#br0" timeOffset="49944.98">15833 8700 0,'0'0'16,"21"0"-16,0 0 0,0 0 16,0 0-16,-21-22 0,0 1 15,0 0-15,0 0 0,0 0 16,-21 0-16,21-1 0,-21 1 15,0 0-15,0 21 0,-1 0 0,1 0 16,0 0-16,-21 21 0,21 0 16,-1 1-16,1-1 0,0 21 15,0-21-15,0 22 0,-22-1 0,43-21 16,-21 21-16,0 1 0,21-22 0,-21 21 16,21-21-16,0 1 0,0 20 0,0-21 15,21 0-15,0-21 0,0 0 16,1 0-16,-1 0 0,0 0 0,0 0 15,21-21-15,-20 0 0,-1 0 0,21-22 16,-21 22-16,22-21 0,-1 0 0,-21-1 16,21 1-16,1 0 0,-22-22 15,21 1-15,-21-1 0,1 1 16,-1-1-16,0 1 0,0-1 0,-21 1 16,21-1-16,-21 1 0,0-1 0,0 22 15,0 21-15,0-1 0,0 1 0,0 0 16,-21 21-16,0 21 0,21 0 15,-21 1-15,-22 62 16,22-20-16,21-22 0,-21 22 0,0-1 16,21 1-16,-21-1 0,21 1 0,0-1 15,0-21-15,0 22 0,0-22 0,0 1 16,0-1-16,21 0 0,0-21 0,0 22 16,0-22-16,22 0 0,-1 0 0,0 0 15,1-21-15,-1 0 0,0 0 16,22 0-16,-22 0 0,22 0 0,-22 0 15,22 0-15,-22-21 0,0 0 16,1 0-16,-1 0 0,-21 0 0,21-1 16,-20 1-16,-1 0 0,0-21 0,-21 21 15,0-22-15,0 22 0,0 0 0,0 0 16,0 0-16,0-1 0,-21 22 0,0 0 16,-1 0-16,1 0 0,0 22 15,-21-1-15,21 0 0,-1 0 16,-20 21-16,21-20 0,0-1 0,-22 21 15,22-21-15,0 22 0,0-22 0,0 21 16,21-21-16,-21 0 0,21 1 16,0-1-16,0 0 0,0 0 0,21-21 15,21 0-15,-21 0 0,0 0 0,22 0 16,-22 0-16,21 0 0,-21-21 0,22 0 16,-22 0-16,21-1 0,-21 1 0,22 0 15,-22 0-15,0-21 0,0-1 0,0 22 16,1-21-16,-1-1 0,0-20 0,0 21 15,0-22-15,0 22 0,1-22 0,-22 1 16,21-22-16,0 22 16,0-1-16,0 1 0,0-1 0,1 1 0,-22 20 15,21 1-15,-21 21 0,21-22 16,-21 22-16,0 0 0,-21 42 31,0 0-31,-1 1 0,1 20 0,0 0 16,0 1-16,0 20 0,0 1 15,21-22-15,-22 21 0,22-20 0,-21 20 16,21-20-16,0 20 0,0-21 0,0 1 16,0-1-16,0 0 0,0 1 0,0-22 15,0 21-15,43-21 0,-43 1 0,42-1 16,-21 0-16,0 0 0,0-21 16,22 0-16,-22 21 0,21-21 0,-21 0 15,22 0-15,-22 0 0,21 0 0,1-21 16,-22 0-16,21 21 0,-21-21 15,22 0-15,-22-1 0,0 1 0,0 0 16,0 0-16,0-21 0,-21 20 0,0 1 16,0-21-16,0 21 0,0 0 0,0-1 15,0 1-15,-21 21 16,0 21 0,0 1-16,0-1 0,21 0 0,-21 21 15,21-21-15,-22 1 0,22-1 0,0 0 16,0 0-16,0 0 15,0 0-15,0 1 0,22-1 0,-1 0 16,0-21-16,0 0 0,0 21 0,0-21 16,1 0-16,-1 0 0,21 0 0,-21 0 15,0 0-15,22-21 0,-22 0 0,0 21 16,21-21-16,-20-1 0,-1 22 0,0-21 16,0 0-16,0 0 0,0 0 0,1 0 15,-22-1-15,21-20 0,-21 21 0,21 0 16,-21 0-16,0 42 31,0 0-31,0 0 0,0 0 16,-21 0-16,21 1 15,-21-1-15,21 0 0,0 0 0,0 0 16,0 0-16,-22-21 0,22 22 0,0-1 16,-21-21-16,21 21 0,0 0 15,0-42 16,0 0-31,0 0 16,0-1-16,0 1 0,0 0 0,21 0 16,1-21-16,-1 20 0,0-20 15,21 21-15,-21-21 0,22 20 0,-1 1 16,0 0-16,1 21 0,-1 0 0,-21 0 16,22 0-16,-1 0 0,-21 0 15,0 0-15,0 21 0,1 0 0,-22 1 16,0-1-16,0 0 0,0 21 0,0-21 15,0 1-15,-22-1 0,1 0 0,0 21 16,0-21-16,0 1 0,0-1 16,-1 0-16,22 0 0,-21-42 47,21 0-47</inkml:trace>
  <inkml:trace contextRef="#ctx0" brushRef="#br0" timeOffset="50396.18">19960 8340 0,'0'0'0,"-21"-21"0,21-22 16,0 22-16,0 0 16,0 0-16,0 0 15,0 42 1,0 21-16,0-21 0,21 43 15,-21-22-15,0 22 0,0-1 0,0 22 16,0-1-16,0-20 0,0 21 0,0-1 16,0 1-16,0 0 0,-21-1 0,0 1 15,0 21-15,-1-22 0,1 1 16,0 0-16,0 21 0,0-22 0,0-20 16,-22 20-16,22-20 0,0-1 15,-21 1-15,20-22 0,1 1 0,0-1 16,21 0-16,0-21 0,-21-21 0,21-21 15,0 0 1,0 0-16,0-21 0,0-1 0,0-20 16,0-1-16,0 1 0,0-1 0</inkml:trace>
  <inkml:trace contextRef="#ctx0" brushRef="#br0" timeOffset="50696.01">19579 8615 0,'0'0'0,"0"-42"0,0-22 0,0 22 15,0-1-15,0-20 0,0 21 0,21-1 16,0 1-16,22 0 0,-1-1 0,22 22 16,-22-21-16,21 21 0,1-1 15,21 22-15,-22 0 0,22 0 0,-22 22 16,1-1-16,-22 0 0,0 21 0,1-21 16,-43 22-16,0-1 0,0 0 0,0 1 15,-21-22-15,-22 21 0,22 1 0,-21-22 16,-1 0-16,-20 21 0,21-21 0,-1 1 15,1-1-15,0-21 0,-1 21 16,22-21-16,-21 0 0,21 0 0,-1 0 16,22-21-1,22 0 1,-1-22-16,0 22 0,0 0 16,21 0-16,-20-22 0,20 22 0,0-21 15</inkml:trace>
  <inkml:trace contextRef="#ctx0" brushRef="#br0" timeOffset="51000.83">20383 8170 0,'0'0'0,"43"-21"0,20-21 16,-42 21-16,1 21 0,-1 0 0,0-21 16,0 21-16,0 0 0,22 21 15,-22-21-15,0 21 0,0 0 16,21 21-16,-20-20 0,-1 20 16,0 0-16,-21-21 0,0 22 0,0-1 15,0-21-15,0 22 0,0-22 0,0 0 16,-21 21-16,0-21 0,-1 1 0,22-1 15,-21-21-15,21 21 0,-21-21 16,21-21 0,0 0-16,0-1 15,0 1-15,0 0 0,0 0 0,21-21 16,0 20-16,-21-20 0,22 0 0,-1-1 16,0 1-16,0 0 0,-21 21 15,21-1-15,0 1 0,-21 0 0,22 21 16,-1 0-16,0 0 15,-21 21-15,21-21 16,0 21-16,0-21 0</inkml:trace>
  <inkml:trace contextRef="#ctx0" brushRef="#br0" timeOffset="51368.66">21167 8213 0,'0'0'0,"0"21"31,0 0-31,-22 0 16,1 22-16,0-22 0,21 0 15,-21 0-15,0 21 0,21-20 16,0 20-16,0-21 0,0 0 0,0 0 16,0 1-16,0-1 0,0 0 15,21 0-15,0-21 0,0 0 16,22 0-16,-22 0 0,21 0 0,-21 0 16,22-21-16,-1 0 0,-21 21 0,21-21 15,-20-1-15,20 1 0,-21 0 0,0-21 16,-21 21-16,0-1 0,0-20 15,0 0-15,0 21 0,0-22 0,-21 1 16,0 21-16,0-22 0,-22 22 0,22 0 16,-21 21-16,21 0 0,-22 0 0,22 0 15,-21 21-15,21 0 0,0 1 0,-1-1 16,1 21-16,21-21 0,0 0 16,0 22-16,0-22 0,0 0 15,0 0-15,21 0 0,1 1 0,-1-22 16,21 0-16,-21 21 0,22-21 0,-1 0 15,0 0-15,1 0 0,-1-21 0,0 21 16</inkml:trace>
  <inkml:trace contextRef="#ctx0" brushRef="#br0" timeOffset="51648.5">21802 8319 0,'0'0'0,"21"-22"0,0-62 16,-21 63-16,0-1 0,0 44 16,0-1-1,0 0-15,0 21 0,0 1 16,0-1-16,0 0 0,-21 22 0,21-22 15,-21 22-15,-1-1 0,22 1 16,0-1-16,-21 22 0,0-22 0,0 22 16,0 0-16,21-22 0,-21 22 0,-1-22 15,1 22-15,0 0 0,-21-22 0,21 22 16,-1-22-16,1 1 0,-21-1 0,21 1 16,0-22-16,-1 22 0,1-22 0,21 0 15,-21-21-15,21 1 0,-21-1 0,21 0 16,0-42-1,0 0-15,21-1 0,0-20 16,0 0-16,1-1 0,-1 1 0,0-21 16,0-1-16,0 1 0,0-1 0</inkml:trace>
  <inkml:trace contextRef="#ctx0" brushRef="#br0" timeOffset="51924.57">21590 8869 0,'0'0'15,"-21"-85"-15,21 22 0,0-22 0,0 22 0,0-1 16,0 22-16,21-1 0,0 1 0,0 0 15,0 21-15,1-1 0,20 22 0,-21 0 16,0 0-16,22 0 0,-22 0 16,21 0-16,-21 22 0,22-1 0,-22 0 15,0-21-15,0 21 0,0 0 0,-21 0 16,0 1-16,0 20 0,0-21 0,0 0 16,0 0-16,-21 1 0,0-1 15,0 0-15,-22 0 0,22 0 0,0 0 16,-21 1-16,-1-1 0,22-21 15,0 21-15,-21 0 0,21-21 0,-1 0 16,1 21-16,64-21 31,-22 0-31,0-21 0,21 21 0,-21-21 16,22 0-16,-1 0 0</inkml:trace>
  <inkml:trace contextRef="#ctx0" brushRef="#br0" timeOffset="52419.83">22267 8446 0,'0'0'0,"0"-22"0,0 1 0,0 0 16,0 0-16,0 0 16,-21 21-16,0 0 0,0 21 15,0-21-15,21 21 0,-22 0 16,1 0-16,21 1 0,-21-1 0,21 0 16,0 0-16,0 0 0,0 0 0,0 1 15,0-1-15,0 0 0,21 0 16,0-21-16,1 0 0,-1 0 15,0 0-15,0 0 0,0 0 16,0-21-16,1 21 0,-1-21 0,0 0 16,0-1-16,-21 1 0,21 0 15,0 0-15,1 0 0,-22-22 16,21 22-16,0 0 0,0 0 0,0 0 16,0 0-16,1 21 0,-1 0 0,0 0 15,0 0-15,0 21 0,0-21 16,-21 21-16,0 0 0,0 21 15,0-20-15,0-1 0,0 0 0,0 0 16,0 0-16,0 22 0,-21-22 0,21 0 16,0 0-16,0 0 0,-21-21 0,21 21 15,-21-21-15,21 22 0,0-44 32,0 1-17,0 0-15,0 0 16,0 0-16,0 0 0,0-1 0,0-20 15,0 21-15,21-21 0,0 20 0,-21 1 16,21 0-16,-21 0 0,0 0 0,22 0 16,-1-1-16,-21 1 15,0 0-15,21 21 0,0-21 16</inkml:trace>
  <inkml:trace contextRef="#ctx0" brushRef="#br0" timeOffset="53144.48">23262 7662 0,'0'0'0,"0"-21"0,21 21 16,-21-21-16,0 42 15,0 0-15,0 22 0,-21-22 16,0 21-16,0 1 0,0-1 16,-22 21-16,22-20 0,-21 20 0,-1 1 15,22-1-15,-21-20 0,21 20 0,-22 1 16,22-22-16,0 21 0,21-20 0,0-1 15,0 0-15,0-20 0,0 20 0,0-21 16,0 0-16,0 0 0,21 1 0,0-1 16,22-21-16,-22 0 15,0 0-15,0 0 0,22 0 16,-1-21-16,-21-1 0,21 1 0,-20 0 16,20 0-16,-21 0 0,21 0 0,-20-1 15,-22 1-15,21 0 0,-21 0 0,21 21 16,-21 21-1,-21 0 1,0-21-16,21 21 0,-22 1 0,1-1 16,21 0-16,0 0 0,-21 0 15,21 0-15,0 1 16,21-22-16,0 0 0,1 0 16,-1 0-16,0 0 0,21 0 15,-21 0-15,22-22 0,-22 1 0,21 21 16,-21-21-16,1 0 0,20 0 15,-21 0-15,0-1 0,0 1 0,1 0 16,-1 0-16,0 21 0,-21-21 0,0 0 16,0 42-1,0 0 1,0 0-16,0 0 0,-21 0 16,21 1-16,-21-1 0,21 0 15,-22 21-15,22-21 0,-21 22 16,0-1-16,21 0 0,-21 1 0,0-1 15,0 0-15,-1 1 0,1-1 0,21 22 16,-21-22-16,0 0 0,0 22 0,21-22 16,-21 22-16,21-1 0,0 1 0,0-1 15,0 1-15,0-1 0,0 22 0,-22-43 16,1 22-16,0-1 0,0-21 0,0 1 16,0-1-16,-1-21 0,1 22 15,-21-22-15,21 0 0,0-21 0,-1 0 16,1 0-16,21-21 15,0 0-15,0-1 16,0 1-16,0 0 0,0-21 0,0 21 16,0-22-16,0 1 0</inkml:trace>
  <inkml:trace contextRef="#ctx0" brushRef="#br0" timeOffset="53368.36">22733 8128 0,'0'-21'15,"21"-21"1,21 42-16,-20 0 0,-1 0 0,21-22 0,-21 22 16,22 0-16,-22 0 0,21-21 0,0 21 15,1 0-15,-22 0 16,21-21-16,1 21 0,-22 0 0,0 0 15,21-21-15,-21 0 0,1 21 16</inkml:trace>
  <inkml:trace contextRef="#ctx0" brushRef="#br0" timeOffset="54813.28">24723 7959 0,'-22'0'16,"44"0"15,-1-21-31,0-1 0,0 1 0,21 0 15,-20 0-15,20 0 0,0-22 0,-21 22 16,22-21-16,-22 21 16,0 0-16,-21-1 0,0 1 0,0 0 15,0 0-15,0 0 0,-21 21 0,-21 0 16,20 0-16,-20 0 0,0 0 0,-1 21 16,1 0-16,0 0 0,21 22 0,-22-22 15,22 21-15,0-21 0,21 22 16,0-1-16,0 0 0,0 1 0,21-22 15,0 21-15,0 0 0,1-20 0,-1 20 16,0-21-16,21 21 0,-21-20 0,1 20 16,-1-21-16,0 21 0,0-20 0,-21-1 15,0 0-15,0 0 0,0 0 16,-21 0-16,0 1 0,0-22 0,-1 21 16,-20-21-16,21 0 0,-21 0 15,20 0-15,-20 0 0,21 0 0,-21 0 16,20-21-16,1 21 0,0-22 0,0 1 15,21 0-15,0-21 0,0 21 0,0-1 16,0-20-16,0 21 0,0 0 0,0 0 16,0-1-16,0 44 31,0-1-31,0 21 0,0-21 16,0 0-16,0 1 0,0-1 0,0 0 15,21 0-15,0 0 0,-21 0 16,21 1-16,1-1 0,-1-21 0,0 21 0,0-21 15,0 0-15,0 0 16,22 0-16,-22 0 0,21 0 0,1 0 16,-22 0-16,21-21 0,-21 21 0,22-21 15,-22-1-15,0 22 0,0-42 0,21 21 16,-20 0-16,-1 0 0,-21-22 0,21 22 16,-21-21-16,21 21 0,-21-1 15,-21 44 16,0-1-31,0 21 0,21-21 0,-22 0 16,1 1-16,21-1 0,0 0 0,0 21 16,0-21-16,0 1 0,0-1 15,0 0-15,21-21 16,1 0-16,-1 0 0,0 0 16,0 0-16,21 0 0,-20 0 0,-1 0 15,0-21-15,21 0 0,-21 21 0,1-22 16,-1 1-16,0 0 0,0 0 0,0 0 15,-21 0-15,0-22 0,21 43 0,-21-21 16,0 0-16,-21 42 31,21 0-31,-21 0 0,0 1 0,21-1 16,0 0-16,-21 0 0,21 0 0,0 0 16,0 1-16,0-1 0,0 0 15,0 0-15,0 0 0,21-21 16,0 0-16,0 0 0,0 0 15,22 0-15,-22 0 0,0 0 16,0-21-16,22 0 0,-22 21 0,0-21 16,21 0-16,-21-22 0,1 22 0,-1-21 15,0 21-15,0-43 0,0 22 0,0-1 16,-21-20-16,22 21 0,-22-22 16,21 22-16,-21-1 0,21 1 0,-21 21 15,0 0-15,0 0 0,0 42 16,0 0-16,0 0 15,-21 21-15,21 1 0,-21-1 16,21 0-16,-22 1 0,1-1 16,0 22-16,0-22 0,0 0 0,0 1 15,-1-1-15,1 0 0,0-21 0,21 22 16,0-22-16,-21 21 0,21-21 0,-21 1 16,21-1-16,0-42 46,21-1-46,0 1 0,0 0 16,0-21-16,22 21 0,-22-1 16,21 1-16,-21-21 0,22 21 0,-1 21 15,0-21-15,-20 21 0,20 0 0,-21 0 16,21 0-16,-20 0 0,-1 21 0,-21 0 16,0 0-16,0 0 0,0 0 15,0 1-15,-21-22 0,-1 21 16,1 0-16,0 0 0,-21-21 0,-1 21 15,22-21-15,-21 21 0,0-21 0,-1 0 16,1 22-16,0-22 0,20 0 0,1 0 16,0 0-16,0 0 0,42 0 31,0 0-31,0-22 0,22 22 16,-1-21-16</inkml:trace>
  <inkml:trace contextRef="#ctx0" brushRef="#br0" timeOffset="56161.16">26501 8065 0,'0'0'15,"0"-43"-15,0 22 0,-22 21 16,22 21-16,-21 0 16,0 1-16,0-1 0,0 21 0,0 0 15,-1-20-15,1 20 16,21 0-16,-21 1 0,21-22 0,-21 21 15,21 0-15,0-20 0,0-1 0,0 0 16,0 0-16,21 0 0,0 0 0,0 1 16,1-22-16,-1 0 0,21 0 0,-21 0 15,0 0-15,22 0 0,-1 0 0,-21-22 16,22 22-16,-22-21 0,21 0 16,0-21-16,-20 21 0,-1-22 0,21 1 15,-21 0-15,0-22 0,1 22 0,-1-22 16,0 1-16,0-1 0,0 1 0,-21 20 15,0 1-15,0 21 0,21-21 0,-21 20 16,-21 44 0,0-1-1,0 0-15,0 21 0,0 1 0,-1-1 16,1 0-16,0 1 0,0-1 0,0 0 16,0 1-16,21 20 0,-22-42 0,22 22 15,0-1-15,0 0 0,0-21 0,0 1 16,0-1-16,0 0 0,22 0 15,-1 0-15,0-21 0,0 0 16,0 0-16,22 0 0,-22 0 0,0 0 16,21 0-16,-21-21 0,22 0 0,-22 21 15,0-21-15,0 0 0,0-1 0,1-20 16,-1 21-16,0 0 0,-21 0 16,0-1-16,0 1 0,0 0 15,-21 21 1,0 0-16,-1 21 0,-20 0 0,21 1 15,0-1-15,0 0 0,-1 0 0,1 0 16,0 0-16,0 1 0,21-1 0,-21 0 16,21 0-16,0 0 15,0 0-15,21-21 16,0 0-16,0 0 0,0 0 16,1 0-16,-1 0 0,0-21 0,0 21 15,0-21-15,0 0 0,1 21 16,-1-21-16,-21 0 0,21-1 0,0 1 15,-21 0-15,0 42 32,0 0-17,-21 1-15,21-1 0,-21-21 16,21 21-16,-21-21 0,21 21 16,21-21 15,0 0-31,0 0 0,0-21 15,0 21-15,-21-21 0,22 21 16,-1-21-16,0-1 0,0 22 0,-21-21 16,21 0-16,0 21 15,1 0-15,-1 0 0,-21 21 32,0 0-32,0 1 0,0-1 15,-21 0-15,-1-21 0,22 21 0,-21 0 16,0-21-16,21 21 0,-21-21 15,0 0-15,21 22 0,-21-22 16,-1 0-16,1 0 16,21-22 15,0 44 31,0-1-46,21-21-16,1 0 16,-1 0-16,0 0 15,0 0-15,0 0 0,0 0 16,1 0-16,-1 0 0,0-21 0,0 21 16,0 0-16,-21-22 0,21 1 0,1 0 15,-22 0 1,0 0-16,0 0 0,0-1 15,-22 22 17,22 22-32,-21-1 0,0 0 15,21 0-15,-21 0 16,0 0 0,0-21-16,21 22 0,-22-1 15,1-21-15,0 21 0,0 0 16,0-21-16,21 21 0,-21-21 0,-1 0 15,22 21-15,-21-21 0,0 0 16,21 22 0,-21-22-16,0 0 0,0 0 0,-1 0 15,1 0-15,0 0 0</inkml:trace>
  <inkml:trace contextRef="#ctx0" brushRef="#br0" timeOffset="57912.16">9356 3958 0,'-22'21'16,"1"1"-16,21-1 15,0 0-15,-21 0 0,21 21 16,0-20-16,0 20 0,0-21 16,0 21-16,0-20 0,0 20 0,0 0 0,0-21 15,0 22-15,21-22 0,-21 21 16,21-21-16,1 1 0,-22-1 16,21 0-16,0 0 0,0-21 0,0 0 15,0 21-15,1-21 0,20 0 0,-21 0 16,21 0-16,1-21 0,20 21 15,-20-21-15,41 0 0,-20 0 0,20-22 16,1 22-16,0-21 0,-1-1 0,1 1 16,21 0-16,0-1 0,-22-20 0,22 21 15,0-1-15,0 1 0,-21 0 16,-1-1-16,1 22 0,-22 0 0,-20 0 16,-1 0-16,0-1 0,-20 22 15,-1 0-15,-42 0 31,-1 0-31,1 0 0,0 0 16,21 22-16,-21-1 0,0-21 16,21 21-16,-21 0 0,21 0 15,0 0-15,0 1 0</inkml:trace>
  <inkml:trace contextRef="#ctx0" brushRef="#br0" timeOffset="58852.05">10731 8615 0,'-21'0'15,"21"-21"1,21 0-16,1 21 15</inkml:trace>
  <inkml:trace contextRef="#ctx0" brushRef="#br0" timeOffset="59196.85">10731 8551 0,'0'0'0,"-42"-21"16,21 21-16,21 21 31,0 1-31,21 20 16,0-21-16,0 21 0,1 1 0,-1-1 15,0 0-15,0 1 0,0-22 0,0 21 16,1 1-16,-1-1 0,0-21 0,21 21 16,-21-20-16,22-1 0,-22 0 15,21-21-15,1 0 0,-22 0 0,21 0 16,0 0-16,22-21 0,-22 0 0,22-1 15,-22 1-15,43-21 0,-22-22 0,22 22 16,0-21-16,-1 20 0,1-20 0,21-1 16,0 1-16,-22-1 0,22 1 15,0 20-15,-21-20 0,-1 21 16,1-1-16,-22 22 0,1 0 0,-1 0 16,-41 0-16,20-1 0,-21 22 0,0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4:01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614 0,'0'-21'15,"0"0"-15,0-1 16,0 1-16,0 0 16,0 0-16,0 42 46,0 21-46,0-20 0,0 20 0,0 21 16,0 1-16,0-1 0,0 22 16,0-21-16,0 20 0,0-20 0,-21 20 15,-1-20-15,1 21 0,0-22 16,0 22-16,0-22 0,0 1 0,-1-1 16,1 1-16,21-1 0,-21-20 0,21-1 15,-21 0-15,21 1 0,0-22 16,0 21-16,0-21 0,0 0 15,0-42 17,0 0-32,0 0 0,0 0 15,0-22-15,0 1 0,0 0 0</inkml:trace>
  <inkml:trace contextRef="#ctx0" brushRef="#br0" timeOffset="348.21">4170 953 0,'0'0'0,"-64"-85"16,64 64-16,-21-22 15,21 22-15,0 0 0,0-21 0,0 21 16,0-1-16,0-20 0,21 21 16,0 0-16,22-22 0,-22 22 0,21 0 15,1 0-15,20 0 0,1 21 16,-1 0-16,1 0 0,20 0 0,-20 0 15,-1 42-15,22-21 0,-43 22 0,22-1 16,-43 21-16,21 1 0,-21-1 16,-21 1-16,0 21 0,0-22 0,-42 1 15,21-1-15,-21-21 0,-1 22 0,-20-22 16,20 1-16,-20-1 0,21-21 16,-1 21-16,1-20 0,0-1 15,-1 0-15,1 0 0,21-21 0,0 21 16,42-21 15,0 0-15</inkml:trace>
  <inkml:trace contextRef="#ctx0" brushRef="#br0" timeOffset="899.89">5207 1693 0,'42'0'16,"-21"0"0,1 0-16,-1-63 15,0 42-15,-21 0 16,0-22-16,0 22 0,0 0 0,0 0 16,0-22-16,0 22 0,-21 0 15,21 0-15,-21 0 0,-1 0 0,-20 21 16,21 0-16,0 0 0,-22 0 0,22 21 15,-21 0-15,21 0 0,-22 21 16,1 1-16,21-1 0,-21 0 0,20 1 16,1 20-16,-21-20 0,21 20 0,0-21 15,21 1-15,0-1 16,0 0-16,0 1 0,0-22 0,0 0 16,21 0-16,-21 0 0,42-21 0,-21 0 15,0 0-15,22 0 0,-22-21 16,21 21-16,1-21 0,-1-21 0,0 21 15,1-22-15,-22 22 0,21-21 0,-21-1 16,22 1-16,-22 0 0,-21-1 16,21 1-16,-21 0 0,0-1 0,0 22 15,0 0-15,0 0 0,0 0 0,0 42 32,0 0-32,0 0 0,0 0 15,0 22-15,-21-1 0,21 0 16,0 1-16,0-1 0,0 0 0,0 1 15,0-22-15,0 21 0,0 1 16,0-22-16,0 0 0,0 21 0,0-21 16,21 1-16,0-22 0,0 0 15,0 0-15,1 0 0,20-22 16,-21 22-16,21-21 0,1-21 0,-1 21 16,0-22-16</inkml:trace>
  <inkml:trace contextRef="#ctx0" brushRef="#br0" timeOffset="2797.71">6159 1334 0,'0'0'0,"0"-22"0,0 1 0,0 0 0,-21 0 15,0 0-15,0 21 0,0-21 0,-22 21 16,22 0-16,0 0 0,0 0 16,0 21-16,0 0 0,-1 21 0,1-21 15,0 22-15,21-1 0,0 0 0,0 22 16,0-1-16,0 1 0,0-1 15,0-20-15,0 20 0,0 1 0,0-22 16,0 0-16,0 1 0,21-1 0,0-21 16,1 0-16,-1 1 15,21-1-15,-21-21 0,22 0 0,-1 0 16,-21 0-16,21-21 0,1-1 0,-1 1 16,0-21-16,22 21 0,-22-22 0,1 1 15,-1-21-15,-21 20 0,21-20 16,-20-1-16,20 1 0,-21-1 0,-21 1 15,21-1-15,-21 1 0,0-22 0,0 22 16,0-22-16,0 21 0,0 1 16,0-1-16,0 22 0,0 0 0,0-1 15,0 22-15,0 0 0,0 42 16,0 0-16,0 22 16,0-1-16,0 22 0,0-1 15,0 1-15,0-1 0,-21 1 0,21-1 16,-21 1-16,21-1 0,-21 1 15,0-1-15,21 1 0,0-1 0,0-21 16,0 1-16,-22-1 0,22 0 0,0-20 16,0-1-16,0 0 0,0 0 15,0 0-15,0-42 16,0 0 0,22 0-16,-22-22 0,21 22 0,0-21 15,0 21-15,0-22 0,0 22 16,1-21-16,-1 21 0,0 0 15,0-1-15,0 1 0,0 21 0,22-21 16,-22 21-16,0-21 0,0 21 16,0 0-16,-21 21 15,-21 0 1,0-21-16,0 21 0,0-21 16,0 0-16,-1 22 0,-20-22 15,21 0-15,0 21 0,0-21 0,-1 21 16,1-21-16,0 21 0,0-21 0,21 21 15,0 0-15,0 1 0,0-1 16,0 0-16,0 0 0,0 0 0,0 0 16,0 1-16,0 20 0,21-21 0,0 0 15,0 0-15,1 1 0,20-1 16,-21 0-16,21 0 0,-20 0 16,20-21-16,0 0 0,1 21 0,-1-21 15,0 0-15,22 0 0,-22 0 0,0 0 16,1-21-16,20 0 0,-20 0 0,-1 21 15,21-21-15,-20-22 0,-1 22 16,0 0-16,1-21 0,-22 21 0,21-22 16,-21 1-16,22 0 0,-22-1 0,0 22 15,0-21-15,-21-1 0,0 22 16,0 0-16,0 0 0,0 0 0,-21 21 31,0 0-31,-21 0 0,20 0 0,-20 0 16,0 21-16,-1 0 0,22 21 15,-21-20-15,0 20 0,20 0 0,-20-21 16,21 22-16,0-1 0,0 0 0,21 1 16,0-22-16,0 0 0,0 21 15,0-20-15,0-1 0,0 0 16,21-21-16,0 0 0,0 0 0,21 0 16,-20 0-16,20-21 0,-21 0 0,21-1 15,1 1-15,-1 0 0,0-21 16,-20 21-16,20-22 0,0 1 0,-21 21 15,1-22-15,-1 1 0,0 21 16,0 0-16,0 0 0,-21-1 0,-21 44 31,0-1-15,0 0-16,21 0 0,-21 21 0,-1-20 16,1 20-16,0-21 0,0 21 15,21-20-15,0 20 0,0-21 0,0 0 16,0 0-16,0 22 0,0-22 0,0 0 15,21 0-15,0-21 0,22 0 16,-22 0-16,21 0 0,0 0 16,1 0-16,-1 0 0,0 0 0,22-21 15,-1 0-15,-20 21 0,20-21 16,1 0-16,-22-22 0,0 22 0,1 0 16,-1-21-16,0-1 0,-20 22 15,-1-21-15,21-1 0,-21 1 0,-21 0 16,0 21-16,0-1 0,0 1 0,0 0 15,0 0-15,-21 21 0,0 0 0,0 0 16,0 0-16,-22 0 0,22 21 16,-21 0-16,21 0 0,-22 1 0,22 20 15,-21-21-15,21 21 0,-22-20 0,22 20 16,0 0-16,0-21 0,21 1 16,0-1-16,0 0 0,0 0 0,21-21 15,0 0 1,21 0-16,-20 0 0,20 0 0,-21-21 15,21 0-15,-20 0 0,20-1 0,-21 1 16,21 0-16,-20 0 0,-1 0 16,0 0-16,0-1 0,-21 1 0,0 0 15,21 21-15,-21-21 0,0 42 47,-21 0-47,0 0 0,21 1 0,0 20 16,0-21-16,0 21 0,0 1 15,0-1-15,0 0 0,0 1 0,0-1 16,0 22-16,0-22 0,0 21 16,0 1-16,0-22 0,0 43 0,0-22 15,0 1-15,0-1 0,21 1 0,-21 21 16,0-22-16,0 1 0,0-1 0,0 1 16,0-1-16,0 22 0,0-22 0,0 1 15,-21-1-15,0 1 0,0-1 16,-1 1-16,1-1 0,0 1 0,-21-22 15,21 22-15,-22-22 0,22 0 0,-21 1 16,21-22-16,-22 21 0,22-21 16,-21 0-16,21 1 0,-1-22 0,1 0 15,0 0-15,21-22 0,-21 1 16,21 0-16,0-21 0,0-1 0,0-20 16,0-1-16,0 1 0,0-22 0,0-21 15,0 22-15,0-22 0,21 21 16,0-21-16,0 22 0,-21-1 0,22 0 15,-1 1-15,0-1 0,0 22 16,0-1-16,0 1 0,1 20 0,-1-20 0,0 20 16,0 1-16,21 21 0,-20-21 15,-1 20-15,0-20 0,0 21 16,0 0-16,-21 0 0,21-1 0,1 1 16,-1 0-16,0 0 0,0 0 0,0 0 15,0-1-15,1 1 0,-1 21 0</inkml:trace>
  <inkml:trace contextRef="#ctx0" brushRef="#br0" timeOffset="3380.02">8975 1969 0,'21'0'16,"0"0"-1,0 0-15,0-22 0,0 22 16,1-21-16,-1 0 0,21 0 0,-21 0 15,0-22-15,1 22 0,-1-21 16,0 0-16,0 20 0,-21-20 0,0 0 16,21 21-16,-21-1 0,0 1 15,0 0-15,0 0 0,-21 21 16,0 0-16,0 21 0,0 0 16,-1 22-16,-20-22 0,21 21 0,0-21 15,0 22-15,-1-1 0,1-21 16,21 21-16,-21-20 0,21 20 0,0-21 15,0 0-15,21 0 0,0 1 0,1-1 16,-1 0-16,0 0 0,21-21 0,-21 0 16,22 21-16,-1-21 0,0 0 15,1 0-15,-1 0 0,0-21 16,1 0-16,-1 0 0,22 0 0,-22-1 16,21 1-16,-20 0 0,-1-21 0,0-1 15,1 22-15,-1-21 0,-21 0 16,0-1-16,1 22 0,-22-21 0,0 21 15,0-1-15,-22 22 0,1 0 16,0 0-16,-21 0 0,21 22 0,-22-1 16,22 0-16,0 0 0,0 0 15,0 0-15,21 22 0,0-22 0,0 0 16,0 0-16,21 22 0,0-22 0,21 0 16,-21 0-16,22 0 0,-22 0 15,21 1-15,-21-1 0,1 0 16,-1 0-16,0 0 0,-21 0 15,0 1-15,-21-22 0,-22 0 16,22 21-16,-21-21 0,0 0 0,-1 0 16,1 0-16,0 0 0,-1 0 0,1 0 15,0 0-15,-1 0 0,22-21 0,0-1 16</inkml:trace>
  <inkml:trace contextRef="#ctx0" brushRef="#br0" timeOffset="5093.5">11684 2096 0,'0'0'0,"21"0"0,43 0 16,-43-22-16,0 22 16,21-21-16,-21 0 0,1 0 15,-1 0-15,0 0 0,0-22 0,0 22 16,0-21-16,-21-1 0,0 22 0,0-21 15,0 0-15,0-1 0,0 1 0,-21 0 16,-21 20-16,21-20 0,0 21 16,-22 0-16,22 0 0,-21 21 0,-1 0 15,1 0-15,21 0 0,-21 21 0,-1 0 16,1 0-16,0 21 0,-1 1 16,22-1-16,-21 22 0,21-22 0,-1 21 15,1 1-15,21-22 0,0 1 16,0-1-16,0 0 0,0-21 0,0 1 15,0-1-15,21 0 0,1 0 0,-1-21 16,21 0-16,-21 0 0,0 0 16,22 0-16,-22 0 0,21-21 0,-21 21 15,22-21-15,-1-22 0,0 22 0,-20 0 16,20 0-16,-21-21 0,0 20 0,0-20 16,1 0-16,-1 21 0,-21-22 15,0 1-15,21 21 0,-21 0 16,0-1-16,0 44 15,0-1 1,0 0-16,0 21 0,0-21 16,0 22-16,0-1 0,0-21 0,0 22 15,0-22-15,21 21 0,0-21 0,-21 0 16,21 1-16,1-1 0,20-21 0,-21 0 16,21 21-16,-20-21 0,20 0 15,0 0-15,1-21 0,-1 21 0,-21-21 16,21-1-16,1 1 0,-1 0 0,-21 0 15,0 0-15,22-22 0,-43 22 0,21-21 16,-21 21-16,21-22 16,-21 22-16,0-21 0,0 21 0,0 0 15,0 42 1,-21 0-16,21 21 0,-21-21 16,21 22-16,0-22 0,-21 21 15,-1 1-15,22-1 0,-21-21 0,21 21 16,0-20-16,-21 20 0,21-21 0,0 0 15,0 0-15,-21-21 0,21 22 0,21-22 32,0-22-32,-21 1 15,21 0-15,1 0 0,-1-21 0,-21 20 16,21-20-16,0 21 0,0-21 16,-21-1-16,21 1 0,1 0 0,-1 20 15,-21 1-15,21 0 0,0 21 16,0 0-16,0 0 0,-21 21 15,0 0-15,22 1 0,-22-1 0,21 21 16,0-21-16,-21 0 0,21 22 0,0-22 16,0 21-16,1-21 0,-1 1 15,0-1-15,0 0 0,0 0 0,0 0 16,22-21-16,-22 21 0,0-21 0,0 22 16,0-22-16,1 0 0,-1 0 0,0 0 15,0-22-15,0 1 0,0 21 16,1-21-16,-1 0 0,0 0 0,0-22 15,0 22-15,-21-21 0,21 0 16,1-1-16,-1 1 0,21 21 0,-21-22 16,0 22-16,1 0 0,20 0 0,-21 0 15,0 21-15,22 0 0,-22 0 16,0 0-16,21 21 0,-21 0 0,1-21 16,-1 21-16,0 0 0,0 1 0,0-1 15,-21 0-15,21 0 0,1 0 16,-22 0-16,0-42 47,0 0-47,0 0 15,-22 0-15,1 0 0,0-1 0,0 1 16,0 0-16,0 0 0,-1 0 16,1 0-16,0-1 0,0 1 15,0 21-15,0 0 0,-22 0 0,22 0 16,-21 21-16,21 1 0,-22-1 0,22 0 15,-21 0-15,-1 21 0,22-20 0,-21 20 16,21 0-16,-22-21 16,22 22-16,0-1 0,0-21 0,0 22 15,21-22-15,0 0 0,0 21 0,0-21 0,21 1 16,0-22-16,0 21 0,0-21 16,22 0-16,-1 0 0,-21 0 0,22 0 15,-1 0-15,0 0 0,1-21 0,-1-1 16,0 1-16,1 0 0,-1 0 15,0 0-15,1-22 0,-1 1 0,-21 0 16,21-1-16,-20 1 0,20-21 0,-21-1 16,0 1-16,0-1 0,1 1 15,-1-1-15,0 1 0,-21-1 0,0 1 16,0-1-16,21 1 0,-21 20 0,0 1 16,21 0-16,-21 20 0,0-20 0,0 63 31,0 0-31,-21 22 0,0-1 15,21 0-15,-21 22 0,0-1 0,-1 1 16,22 21-16,0-22 0,-21 22 0,21-22 16,-21 22-16,21-22 0,0 1 15,0-22-15,0 22 0,0-22 0,21 0 16,0 1-16,1-1 0,-1-21 0,0 0 16,0 1-16,0-1 0,0 0 15,22-21-15,-22 0 0,0 0 0,21 0 0,-20 0 16,-1 0-16,21 0 0,-21-21 15,0 0-15,1-1 0,-1-20 0,-21 21 16,21-21-16,0-1 0</inkml:trace>
  <inkml:trace contextRef="#ctx0" brushRef="#br0" timeOffset="5805.3">16341 1270 0,'21'-42'0,"-42"84"0,63-105 0,-42 20 15,21 22-15,-21 0 0,21 0 0,-21 0 16,0 42 0,0 21-1,0 0-15,0 22 0,0-1 0,0 1 16,0 21-16,-21-22 0,0 22 15,0-1-15,21 1 0,-21-21 0,-1 20 16,1-20-16,-21-1 0,21-20 0,0 20 16,-1-21-16,1 1 0,0-1 15,21 0-15,0-20 0,-21-1 0,21 0 16,0-42 0,0 0-1,0-22-15,0 22 0,21-21 16,-21-1-16,21 1 0,-21 0 0,21-22 15,1 1-15,-1-22 0,0 22 0,0-22 16,0 0-16,0 22 0,1-22 0,20 22 16,-21-22-16,0 21 15,22-20-15,-22 20 0,21 22 0,-21 0 16,0 20-16,1 1 0,-1 21 0,0 0 16,0 43-16,0-22 0,0 42 15,-21 1-15,0-1 0,0 1 0,0 20 16,0 1-16,0 0 0,0-1 0,0-20 15,0 21-15,0-22 0,0 1 0,0-1 16,-21-21-16,21 1 0,0-1 16,0 0-16,0-20 0,0-1 15,0 0-15,0 0 0,0 0 0,0-42 47,-21 0-47,0 0 0,0 0 16</inkml:trace>
  <inkml:trace contextRef="#ctx0" brushRef="#br0" timeOffset="5980.2">16129 1947 0,'0'0'0,"21"0"32,0 0-32,0 0 0,22 0 0,-22 0 15,21 0-15,1 0 0,-1 0 16,0-21-16,1 0 0,-1 21 0,0-21 15,1 0-15,-1 0 0,0 21 16,-21-22-16,22 1 0,-22 21 0,0-21 16,21 21-16</inkml:trace>
  <inkml:trace contextRef="#ctx0" brushRef="#br0" timeOffset="7711.9">16997 2053 0,'0'0'0,"0"43"0,0-22 16,0 0-16,0 64 15,0-64-15,0 0 16,0 0-16,21-21 0,0 21 0,0-21 16,0 21-16,1-21 0,-1 0 0,0 0 15,0 0-15,0 0 0,22-21 16,-22 0-16,0 21 0,0-21 0,0 0 16,0 0-16,1-22 0,-1 22 15,0-21-15,0-1 0,0 1 0,0 0 16,1-1-16,-1 22 0,0-21 0,0 21 15,0 0-15,0-1 0,1 22 0,-1 0 16,0 0 0,-21 22-16,0-1 0,0 0 0,0 0 15,0 0-15,0 0 0,0 1 16,0-1-16,0-42 47,0-1-32,0 1-15,0 0 0,0 0 0,0 0 16,0 0-16,0-22 0,0 22 16,-21 0-16,21-21 0,-21 20 0,-1 1 15,1 21-15,0 0 16,0 21-16,0 1 0,0-1 16,21 21-16,-22 0 0,1 1 15,0-1-15,21 0 0,-21 1 0,21-1 16,-21 0-16,21 1 0,0-22 0,0 21 15,0-21-15,0 22 0,21-22 0,0 0 16,0 0-16,0-21 16,1 21-16,-1-21 0,0 0 0,21 0 15,-21 0-15,22 0 0,-1 0 0,-21 0 16,22 0-16,-22-21 0,21 0 0,-21 0 16,0 0-16,1 0 0,-1-22 15,21 1-15,-21 21 0,0-22 0,1 1 16,-1 0-16,0-1 0,0 1 0,0 0 15,0 21-15,1-1 0,-1 1 0,0 21 16,0 0 0,-21 21-16,0 1 15,0-1-15,0 0 16,0 0-16,0 0 16,0-42 15,0 0-16,0 0-15,0 0 0,0-1 16,0 1-16,0 0 0,0 0 16,0 0-16,0 0 0,-21 21 15,0 0-15,0 0 16,-1 21-16,1 0 0,0 0 16,0 0-16,0 0 0,0 22 15,21-1-15,-22-21 0,1 22 0,0-1 16,21-21-16,0 21 0,0-20 0,0 20 15,0-21-15,0 0 0,0 0 16,0 1-16,0-1 0,21 0 0,0 0 16,22 0-16,-22-21 0,0 0 0,21 0 15,1 0-15,-22 0 0,21 0 0,1 0 16,-1 0-16,0 0 0,1-21 0,-1 0 16,0 0-16,-21 0 0,22-1 15,-22 1-15,21 0 0,-21-21 16,1 21-16,-1-22 0,-21 22 0,0 0 0,0-21 15,0 20-15,0 1 16,-21 21 0,-1 0-16,1 0 0,0 21 15,0 1-15,0-1 0,0 0 0,-1 0 16,1 0-16,0 0 0,0 1 0,21 20 16,0-21-16,0 0 0,0 0 15,0 1-15,0-1 0,0 0 16,21-21-16,0 0 0,0 21 0,1-21 15,20 0-15,-21 0 0,21 0 0,1 0 16,-22 0-16,21-21 0,1 21 16,-1-21-16,-21 0 0,21-1 0,1 1 15,-1 0-15,-21 0 0,0-21 16,22 20-16,-22-20 0,0 0 0,-21 21 16,21-1-16,-21 1 0,21 0 0,-21 0 15,-21 42 1,0-21-16,0 21 15,0 0-15,0 1 0,21-1 16,-22 21-16,22-21 0,-21 0 0,21 1 0,0-1 16,0 0-16,0 0 0,0 0 15,0 0-15,21-21 0,-21 22 0,22-1 16,-1-21-16,0 0 0,0 0 16,-21 21-16,21-21 0,-21-21 31,0 0-16,0-1-15,-21 22 16,0 0-16,0 0 0,0 0 16,-1 0-16,1 0 15,21 22-15,-21-1 0,21 0 16,0 0 0,21-21-16,0 0 15,1 0-15,-1 0 0,21 0 0,-21 0 16,22 0-16,-1 0 0,0 0 0,1-21 15,-1 0-15,0 21 16,1-21-16,20-1 0,-21 1 0,1 0 16,20 0-16,-20-21 0,20 20 0,-21-20 15,1 21-15,-1-21 0,0-1 0,-20 22 16,-1-21-16,0 21 0,-21-1 16,0 1-16,-21 21 15,0 0-15,-1 0 0,-20 21 0,21 1 16,-21-1-16,-1 0 0,22 21 0,0-21 15,0 1-15,0-1 0,21 21 16,0-21-16,0 0 0,0 1 0,0-1 16,21 0-16,-21 0 0,21 0 0,0 0 15,0-21-15,0 22 0,1-1 16,-1-21-16,-21 21 0,0 0 16,-21-21-1,-1 0-15,1 0 0,0 0 16,-21 0-16,21 0 0,-22 0 0,1 0 15,21 0-15,-22-21 0,22 21 0,-21-21 16,21 0-16</inkml:trace>
  <inkml:trace contextRef="#ctx0" brushRef="#br0" timeOffset="8480.46">21103 1588 0,'0'21'15,"21"-21"1,0 0-16,1 0 0,-1-21 16,0 21-16,0-22 0,21 1 15,1 0-15,-1 0 0,0-21 0,1 20 16,-1-20-16,22 21 0,-22-21 0,0-1 16,-21 1-16,22 0 0,-43-22 15,0 22-15,0-1 0,0-20 0,0 21 16,-43-1-16,1 1 0,0 21 0,-22 0 15,1-1-15,-1 22 0,-20 0 16,-1 0-16,21 22 0,-20-1 16,20 21-16,1-21 0,-1 22 0,1-1 15,42 0-15,-1 1 0,22-1 16,0-21-16,0 21 0,0 1 0,22-1 16,-1 0-16,21-20 0,0 20 0,1 0 15,-22 1-15,21-1 0,1 0 0,-1 22 16,0-22-16,1 22 0,-22-22 15,0 21-15,0-20 0,0 20 0,-21-20 16,0-1-16,-21 0 0,0 1 0,-21-1 16,-1-21-16,1 0 0,-22 22 0,1-22 15,-22 0-15,22-21 0,-1 21 16,1-21-16,-22 0 0,22 0 16,20 0-16,-20 0 0,-1-21 0,22 21 15,0-21-15,20 0 0,-20-1 0,42-20 16,0 21-16,0-21 0,0-1 15,0 1-15,0 0 0,21-1 0,0-20 16,1 20-16,20 22 0,0-21 0,1 21 16,-1 21-16,0 0 0,22 0 0,-22 21 15,0 0-15,1 0 0,-1 0 16,-21 22-16,0-1 0,1 0 0,-1-20 16,0 20-16,0 0 0,0 1 0,-21-22 15,21 21-15,1-21 0,-22 0 0,21 1 16,0-1-16,0 0 15,0-21-15,0 0 0,1 0 0,-1 0 16,21 0-16,-21 0 0,22-21 0,-22 0 16,21 21-16,0-22 0</inkml:trace>
  <inkml:trace contextRef="#ctx0" brushRef="#br0" timeOffset="8824.27">21929 1334 0,'0'0'0,"21"-43"0,0 1 0,-21-22 15,0 86 1,0-1-16,0 0 16,0 21-16,0 1 0,0 20 15,0 1-15,0-1 0,-21 1 0,21 20 16,-21-20-16,21 20 0,0 1 0,-22-21 16,22 20-16,-21 1 0,21 0 15,-21 20-15,21-20 0,0 0 0,-21 21 16,0-22-16,0 1 0,-1 0 0,1-1 15,-21 1-15,21 0 0,-22-1 0,22 1 16,-21 0-16,0-22 0,20 1 0,-20-1 16,0 1-16,21-1 0,-1-21 15,1 1-15,0-22 0,0 0 0,21 0 16,-21-21-16,21-21 16,0 0-16,0-21 15,21 20-15,0-20 0,0 0 0,0-1 16,1 1-16,-1-21 0,0-1 0,21 1 15,-21-1-15,1-21 0</inkml:trace>
  <inkml:trace contextRef="#ctx0" brushRef="#br0" timeOffset="9115.71">21717 2307 0,'0'0'0,"0"-63"0,0-128 16,21 149-16,-21 0 16,21-1-16,-21 1 0,0 21 0,21 0 15,1 21-15,-1 0 0,0 0 16,0 0-16,0 0 0,0 0 0,22 21 15,-22 0-15,0 0 0,0 0 16,0-21-16,1 21 0,-22 1 16,0-1-16,0 0 0,0 0 0,0 0 15,-22 0-15,1 1 0,0-1 0,0 0 16,-21 0-16,-1-21 0,22 21 0,-21 0 16,-1 1-16,1-22 0,21 21 15,0-21-15,0 21 0,-1-21 0,22 21 16,22-21-1,-1 0-15,0 0 0,0 0 16,21 0-16,1-21 0,-1 21 16,-21-21-16,22 0 0,-1-1 15,0 1-15</inkml:trace>
  <inkml:trace contextRef="#ctx0" brushRef="#br0" timeOffset="10839.62">22225 2011 0,'21'-21'0,"-42"42"0,63-63 15,-21 20-15,1 1 0,-22 0 0,21 0 16,-21 0-16,0 0 15,-21 21-15,-1-22 0,1 22 16,0 0-16,0 0 0,0 0 16,0 22-16,-1-1 0,1 0 0,0 0 15,0 21-15,21-20 0,-21-1 0,21 0 16,0 21-16,0-21 0,0 1 16,0-1-16,21 0 0,0-21 15,0 21-15,0 0 0,1-21 0,-1 0 16,21 0-16,-21 0 0,22 0 0,-22 0 15,21 0-15,-21 0 0,22-21 0,-22 0 16,21 0-16,-21 0 0,22-1 16,-22 1-16,0 0 0,0-21 0,0-1 15,0 22-15,1-21 0,-1 21 0,0 0 16,0-1-16,0 22 16,0 0-16,-21 22 15,0-1-15,0 0 16,0 0-1,0 0-15,0 0 16,0-42 15,0 0-31,0 0 16,0 0-16,0 0 16,0-1-16,0 1 0,0 0 0,0 0 15,-21 21 1,0 0-16,0 21 15,0 0-15,0 22 0,-1-22 16,1 21-16,0-21 0,0 22 0,0-1 16,0-21-16,-1 21 0,22-20 15,0 20-15,0-21 0,0 0 16,0 0-16,0 1 0,22-1 0,-1 0 16,0-21-16,0 0 0,21 0 0,-20 0 15,20 0-15,-21 0 0,21 0 0,1 0 16,-22-21-16,21 0 0,-21-1 0,22 22 15,-22-42-15,0 21 0,0 0 16,0 0-16,1-22 0,-1 22 0,0 0 16,-21-21-16,21 20 15,-21 1-15,0 42 16,0 1-16,-21-22 16,0 42-16,0-21 0,-1 0 15,22 0-15,-21 1 0,0 20 0,21-21 16,0 0-16,0 0 0,0 1 15,0-1-15,0 0 0,21-21 16,0 21-16,1-21 0,-1 0 16,0 0-16,21 0 0,-21 0 0,22 0 15,-22-21-15,21 0 0,1 21 0,-1-21 16,-21-1-16,21-20 0,-20 21 16,20-21-16,0-1 0,-21 1 0,1-22 15,20 1-15,-21 21 0,0-22 0,0 1 16,1-1-16,-1 22 0,0-1 15,0 1-15,-21 0 0,21-1 16,0 22-16,-21 0 0,0 0 0,0 0 16,0 0-16,0 42 31,0 0-31,-21 21 0,0-21 16,0 22-16,0 20 0,0-20 0,-1 20 15,1 1-15,0-1 0,0 1 0,-21-1 16,20 1-16,1 20 0,-21-20 15,21-1-15,0 1 0,-22-1 16,22 1-16,0-1 0,-21 22 0,20-22 16,-20 1-16,0-1 0,21 1 0,-22-1 0,22 1 15,-21-1-15,21 1 0,-22-22 16,22 22-16,0-1 0,0 1 16,0-22-16,-1 0 0,22 22 0,-21-22 15,21-21-15,0 22 0,0-22 0,0 0 16,0 0-16,21 0 0,1-21 0,-1 0 15,21 0-15,-21 0 0,22-21 0,-1 0 16,-21 0-16,21 0 0,1-22 16,-1 22-16,22-21 0,-22 0 0,-21-1 15,21 1-15,1 0 0,-1-1 16,-21-20-16,22 20 0,-22-20 0,0 21 16,-21-22-16,0 1 0,0-1 0,0 1 15,0-1-15,-21 1 0,-22 20 16,22-20-16,-21 20 0,0 22 0,20-21 15,-20 21-15,21 0 0,0 21 0,0-22 16,42 22 15,0 0-31,0 0 0,21 0 16,-20-21-16,20 21 0,0-21 0,22 21 16,-22-21-16,0 21 0,1-21 0,20 0 15,-20-1-15,-22 22 0,21-21 16,0 0-16,-20 0 0,-1 0 15,0 0-15,0-1 0,-21 1 0,0 0 0,-21 21 32,0 21-32,0-21 15,-1 43-15,1-22 0,0 0 16,0 0-16,0 0 0,21 0 0,0 1 16,0 20-16,-21-21 0,21 0 15,0 0-15,0 1 0,21-22 16,-21 21-16,21-21 0,0 0 15,0 0-15,0 0 0,1 0 0,-1 0 16,0-21-16,0-1 0,0 22 0,0-21 16,1 0-16,-1 0 0,0 0 0,0-22 15,0 22-15,0 0 0,1 0 16,-1 0-16,-21 0 0,0-1 16,21 1-16,-21 42 15,0 1 1,0-1-16,0 0 15,0 0-15,-21 0 0,21 0 0,0 1 16,0-1-16,0 0 0,0 0 16,21-21-16,0 0 15,0 0-15,0 0 16,1 0-16,-1 0 0,0-21 16,0 0-16,0 0 0,0 21 15,1-22-15,-1 1 16,-21 0-16,21 21 15,-21-21-15,0 0 16</inkml:trace>
  <inkml:trace contextRef="#ctx0" brushRef="#br0" timeOffset="11039.5">24257 1757 0,'0'-21'0,"-21"21"16,21-21-16,-21 21 31,-1 0-15,1 0-16,0 0 16,0 0-16,0 0 15,0 0-15</inkml:trace>
  <inkml:trace contextRef="#ctx0" brushRef="#br0" timeOffset="11267.73">22966 1566 0,'0'0'0,"-21"0"0,-22 0 16,22 0 46,0 0-62,0 0 16,0 0 0</inkml:trace>
  <inkml:trace contextRef="#ctx0" brushRef="#br0" timeOffset="12570.11">4784 2561 0,'0'0'0,"-64"0"16,22 0-16,-22 0 0,22 0 0,0 0 15,-1 0-15,1 0 0,0 0 0,-1 0 16,22 0-16,0 0 0,0 0 15,0 0-15,-1 0 0,22 21 16,22-21 0,-1 0-16,21 22 15,0-1-15,22-21 0,-1 0 0,22 0 16,0 0-16,-1 21 0,43-21 16,-21 21-16,21-21 0,0 0 0,21 0 15,1 0-15,-1 0 0,21 0 0,0 0 16,1 0-16,20 0 0,1 0 15,-1 0-15,1 0 0,20 0 0,-20-21 16,21 21-16,-22-21 0,1 21 0,-1 0 16,1-21-16,-1 21 0,-21 0 15,1-22-15,-1 22 0,-21 0 16,0 0-16,-21-21 0,0 21 0,-21 0 16,-21 0-16,0 0 0,-22 0 0,1 0 15,-22-21-15,-21 21 0,0 0 16,0 0-16,1 0 0,-1 0 31,0 0 219,-21-21-172,-21 21-62,0 0-16,-1 0 0</inkml:trace>
  <inkml:trace contextRef="#ctx0" brushRef="#br0" timeOffset="14859.65">5313 3874 0,'0'0'0,"0"-22"0,-21 1 15,21 0-15,0 0 16,0 0-16,0 0 16,21 21 15,0 0-16,0 21-15,0 0 16,-21 0-16,21 21 0,1-20 0,-22 20 16,21 0-16,0 22 0,0-22 0,0 0 15,-21 22-15,21-22 0,1 1 16,-1-1-16,-21-21 0,21 0 16,0 0-16,0 1 0,22-1 0,-22-21 15,21 0-15,0 0 0,22-21 0,-1-22 16,22 1-16,21-22 0,0 1 15,42-22-15,0 1 0,0-1 0,22-21 16,20 0-16,-21 0 0,43-21 0,-21 22 16,20-1-16,-20 0 0,-1 0 0</inkml:trace>
  <inkml:trace contextRef="#ctx0" brushRef="#br0" timeOffset="18807.68">16425 2477 0,'-21'0'16,"0"0"15,21 21-31,0 0 47,21-21-47,-21 21 16,21-21-16,0 21 0,1-21 15,-1 21-15,0-21 0,0 22 16,0-22-16,22 21 0,-1-21 0,0 0 16,22 21-16,-1-21 0,1 0 0,42 0 15,-1 21-15,22-21 0,22 0 16,20 0-16,0 0 0,22 0 0,-1 0 16,22 0-16,21 0 0,-22 0 0,43 0 15,-21 0-15,21 0 0,-21 0 16,21 0-16,0 0 0,-21 0 0,21 0 15,-21 0-15,-22 0 0,1 0 16,0 0-16,-43 0 0,22 0 0,-43 0 16,21 0-16,-21 0 0,-21 0 15,0 0-15,-21 0 0,0 0 0,-21 0 16,-22 0-16,1 0 0,-1 0 16,-21 0-16,-20 0 0,-1 0 0,0 0 15,0 0-15,-21 21 125,-21-21 16,0 0-110,21-21 313,0 0 125,0 0-454,-21 0 1</inkml:trace>
  <inkml:trace contextRef="#ctx0" brushRef="#br0" timeOffset="21387.68">14457 3535 0,'0'0'0,"0"-21"0,-21 0 0,21-1 16,0 1 0,0 0-16,0 0 0,0 0 15,0 0-15,21 21 16,0-22 0,0 22-16,0 0 15,0 0-15,1 22 0,-22-1 16,21 0-16,0 21 0,0 1 0,21-1 15,-20 21-15,-1-20 0,0 20 16,0 1-16,-21-1 0,21 1 0,0 20 16,1-20-16,-22-1 0,21 1 0,-21-1 15,0 1-15,0-22 0,0 1 16,0-1-16,0 0 0,0-21 16,0 22-16,0-22 0,0 0 0,21-21 15,-21 21-15,21-42 16,-21 0-16,0 0 15,0 0-15,21-1 0,0-20 16,-21 0-16,22-22 0,-1 1 0,0-1 16,0 1-16,0-1 0,0 1 0,1-1 15,20 1-15,-21-22 0,0 22 16,0-1-16,1 1 0,-1 20 16,0-20-16,0 20 0,0 1 0,-21 0 15,0 21-15,0-1 0,0 1 0,21 0 16,-21 42-1,0 0 1,0 1-16,0-1 0,-21 0 0,21 0 16,0 0-16,-21 0 0,0 22 15,21-22-15,-21 0 0,21 0 0,0 22 16,0-22-16,0 0 0</inkml:trace>
  <inkml:trace contextRef="#ctx0" brushRef="#br0" timeOffset="21659.52">15473 3916 0,'0'0'0,"0"21"16,0 0 0,0 0-16,0 1 0,0-1 0,0 0 15,0 21-15,0-21 0,0 22 0,-21-22 16,21 21-16,-22-21 0,22 22 15,-21-22-15,21 0 0,0 0 0,-21 0 16,0 1-16,21-1 0,-21-21 0,21 21 16,0-42 15,0 0-31,0-1 16,0 1-16,0 0 0,0-21 0,21-1 15</inkml:trace>
  <inkml:trace contextRef="#ctx0" brushRef="#br0" timeOffset="21924.37">15642 3683 0,'0'-42'15,"-21"42"17,21 21-32,-21-21 15,21-21 32,-21 21-47,21-21 16,-22 21-1,22 21 17,0 0-32,-21-21 0,21 21 15,0 0-15,0 0 0</inkml:trace>
  <inkml:trace contextRef="#ctx0" brushRef="#br0" timeOffset="22396.27">15875 3958 0,'42'0'16,"-21"0"-1,1-21-15,-22 0 0,21 21 0,-21-21 16,0 0-16,0-1 0,0 1 15,0 0-15,-21 21 16,-1 0-16,1 0 16,-21 0-16,21 0 0,0 21 15,-1-21-15,-20 21 0,21 22 0,0-22 16,-22 0-16,43 21 0,-21-20 16,21-1-16,0 21 0,0-21 0,0 0 15,0 1-15,21-22 0,1 21 0,-1 0 16,0-21-16,0 21 0,21-21 0,-20 21 15,-1-21-15,21 21 0,-21-21 16,0 22-16,1-1 0,-1-21 0,0 21 16,-21 0-16,0 0 0,0 0 15,0 1-15,-42-22 0,20 21 16,1-21-16,-21 21 0,0-21 16,20 0-16,-20 21 0,0-21 15,-1 0-15,22 0 0,-21 0 0,21 0 16,-22 0-16,22 0 0,0 0 0,0 0 15,0 0-15,21-21 47,42 21-47,-21-21 0,0 21 0,22-21 16,-22-1-16,21 22 0,1-21 16</inkml:trace>
  <inkml:trace contextRef="#ctx0" brushRef="#br0" timeOffset="22660.12">16256 3958 0,'0'0'0,"0"-42"15,0 63 1,0 0 0,0 0-16,0 1 0,0 20 0,0 0 15,0 1-15,-21-1 0,21-21 16,-21 21-16,21 1 0,-22-1 0,22-21 15,0 0-15,0 22 0,-21-22 0,21 0 16,0 0-16,0-42 47,21-21-31,1 21-16,-22-1 0,21-20 0,0 0 15</inkml:trace>
  <inkml:trace contextRef="#ctx0" brushRef="#br0" timeOffset="22979.9">16319 3704 0,'0'0'0,"0"-21"0,-63 21 16,42 0-1,0 0 1,-1 21-16,22 0 0,0 1 16,0-1-16,22-21 15,-1 0-15,0 0 16,21 0-16,-21 0 0,1 0 0,20 0 15,-21 0-15,0 0 0,0-21 0,1-1 16,-1 22-16,-21-21 0,21 0 0,-21 0 16,0 0-16,0 0 0,-21-1 15,0 1-15,-1 0 0,1 0 0,0 21 16,0 0-16,-21 0 0,20 0 0,-20 0 16,21 21-16,0 0 0,0 0 15,-1 1-15,1-1 0,0 0 0,21 0 16,0 0-16,0 0 0,0 1 15,0-1-15,21 0 0,0 0 0,1-21 0,-1 21 16,21-21-16,-21 0 16,22 0-16,-1 0 0</inkml:trace>
  <inkml:trace contextRef="#ctx0" brushRef="#br0" timeOffset="25225.21">16722 3556 0,'0'0'0,"0"-21"0,0 0 0,0 42 31,0 0-31,0 0 16,0 0-16,0 1 0,0 20 0,0-21 15,0 85 1,0-43-16,-22-20 0,22-1 0,0 22 16,0-22-16,0 21 0,0-20 15,-21-1-15,0 22 0,21-22 0,0 0 16,-21 1-16,0-1 0,21-21 0,-21 21 15,21-20-15,0-1 0,-22 0 0,22 0 16,-21-21-16,21 21 16,0-42-1,0 0-15,0 0 16,0 0-16,0-22 0,21 22 16,1-21-16,-1 21 0,0-22 0,0 22 15,21-21-15,-20 21 0,-1-1 16,21-20-16,-21 21 0,22 21 0,-22-21 15,21 0-15,-21 21 0,22 0 0,-22 0 16,0 0-16,0 21 0,21 0 0,-20 0 16,-22 0-16,21 0 0,0 1 15,-21-1-15,21 21 0,-21-21 0,0 0 16,0 1-16,0-1 0,0 0 0,0 0 16,0 0-16,-21-21 0,0 21 0,0-21 15,-1 22-15,1-22 16,0 0-16,0 0 0,0 0 15,0 0-15,-1 0 0,1 0 16,0 0-16,0-22 0,0 22 16,21 22 31,0-1-47,0 0 15,21-21-15,0 0 0,0 21 16,0-21-16,1 0 0,-1 0 0,0 0 15,0 0-15,0 0 0,22 0 0,-1 0 16,-21 0-16,21 0 0,-20-21 0,20 21 16,0-21-16,-21 0 0,22 21 0,-22-43 15,0 22-15,0 0 16,0-21-16,1 20 0,-1-20 0,0 0 16,0-1-16,0 22 0,0-21 0,-21 21 15,0-22-15,22 22 0,-22 0 16,0 42-1,0 0-15,0 1 0,0-1 16,0 0-16,-22 0 0,22 21 0,0-20 16,-21 20-16,0-21 0,21 0 0,-21 22 15,21-22-15,0 0 16,0 0-16,0 0 0,0 0 0,0 1 0,21-1 16,0-21-16,0 0 15,1 0-15,-1 0 0,0 0 16,0 0-16,21 0 0,-20-21 15,-1-1-15,0 22 0,21-21 0,-21-21 16,1 21-16,-1-22 0,0 22 0,0-42 16,0 20-16,0-20 0,-21 21 0,22-22 15,-1 1-15,0-1 0,-21 22 16,21-22-16,0 1 0,0 20 0,-21 1 16,22 0-16,-22-1 0,21 1 0,-21 21 15,0 0-15,0 0 0,0 42 31,-21 21-31,-1-21 0,1 22 16,0-1-16,0 0 0,0 1 16,0-1-16,-1 21 0,1-20 15,21 20-15,-21-20 0,21 20 0,-21-21 16,21 22-16,-21-22 0,21 1 0,0-1 16,0-21-16,0 21 0,0-20 0,0-1 15,0 0-15,21 0 0,0 0 16,-21 0-16,21-21 0,0 0 0,1 0 15,-1 0-15,0 0 0,0 0 16,0-21-16,0 0 0,1 21 16,-1-21-16,0-21 0,0 20 0,0 1 15,0-21-15,1 0 0,-1 20 0,0-20 16,0 21-16,0-21 0,-21 20 16,0 1-16,21 21 0,-21 21 31,0 1-31,0-1 0,-21 0 0,21 0 15,0 0-15,-21 22 0,21-22 0,-21 0 16,21 0-16,0 0 0,0 0 0,0 1 16,0-1-16,0 0 0,0 0 15,21 0 1,0-21-16,0 0 16,1 0-16,-1 0 0,0 0 0,0-21 15,21 21-15,-20-21 0,-1 0 0,0 0 16,0-1-16,21-20 0,-20 0 15,-1-1-15,0 1 0,0 0 16,0-22-16,0 1 0,1 20 0,-1-20 0,0-1 16,0-41-16,0 41 15,0 1-15,-21 20 0,22-20 0,-1 20 16,-21 1-16,0 0 0,0 21 0,21-1 16,-21 1-16,0 0 0,0 0 15,0 42 1,0 0-16,0 0 0,0 1 15,0 20-15,0 0 0,0 1 0,-21-1 16,21 0-16,0 1 0,-21-1 16,-1 0-16,1 22 0,21-22 0,-21 22 15,0-22-15,0 21 0,0-20 0,-1 20 16,1-20-16,0-1 0,0 0 16,0 1-16,0-1 0,-1 0 15,1 1-15,21-22 0,0 0 0,0 21 0,0-21 16,0 1-16,0-1 0,21-21 15,1 0-15,20 21 0,0-21 16,1 0-16,20 0 0,-21 0 0,22 0 16,-22-21-16,22 0 0,-22-1 15,0 1-15,1 0 0,-1 0 0,22-43 16,-22 43-16,-21 0 0,0 0 16,0 21-1,-42 21 1,0-21-16,21 21 15,-21 0-15,0 1 0,0-22 0,21 21 16,0 0-16,-22 0 0,1 0 16,21 0-16,0 1 15,0-1-15,21-21 16,1 0-16,-1 0 0,0 0 16,0 0-16,0 0 0,0 0 0,22-21 15,-22 21-15,0-22 0,21 1 16,-20 0-16,-1 0 0,21 0 0,-21 0 15,0-22-15,1 22 0,20-42 16,-21 20-16,-21 22 0,21 0 0,-21 0 16,21 0-16,-21-1 0,0 1 15,-21 21 17,0 21-32,0 1 0,0-22 15,0 42-15,-1-21 0,1 0 0,21 22 16,0-1-16,0 0 0,-21 1 15,21-1-15,0 21 0,0-20 0,0-1 16,0 22-16,0-22 0,-21 21 0,21 1 16,0-22-16,0 22 0,0-1 15,0 1-15,0-1 0,0-20 0,0 20 16,0 1-16,0-1 0,0-21 0,0 22 16,0-1-16,0-20 0,0 20 0,0-20 15,0 20-15,0-21 0,-21 1 0,21-1 16,-21-21-16,21 22 0,-22-22 0,1 0 15,0 0-15,0-21 0,0 21 0,-22 0 16,22-21-16,0 0 0,-21 0 16,21 0-16,-1 0 0,1 0 15,-21 0-15,21 0 0,0 0 0,-1-21 16,1 21-16,0-21 0,0 0 0,0 0 16,0-22-16,-1 22 0,22 0 0,0-21 15,-21-1-15,21 1 0,0 0 0,0-1 16,0 1-16,0 0 0,21-22 0,1 1 15,-1 20-15,0-20 0,0-1 16,0-20-16,0 20 0,1-20 16,-1 20-16</inkml:trace>
  <inkml:trace contextRef="#ctx0" brushRef="#br0" timeOffset="25480.06">18817 3916 0,'0'0'0,"-21"-21"0,0 21 0,42 0 16,0 0 0,0 0-16,22 0 0,-22 0 15,21 0-15,0 0 0,1 0 0,20 0 16,-20 0-16,-1-21 0,21 21 0,1 0 16,-22 0-16,22 0 0,-22-22 0,0 22 15,-20 0-15,20 0 0,-21 0 16,0 0-16,-21-21 0,-21 21 31,0-21-31,-21 21 0,-1 0 16,1 0-16,0-21 0</inkml:trace>
  <inkml:trace contextRef="#ctx0" brushRef="#br0" timeOffset="25719.96">18881 3789 0,'-22'0'15,"22"-21"-15,0 0 16,0-1 15,0 1 1,-21 21-1,0 0-31,0 21 15,0-21-15,0 0 16,-1 0-16,1 0 0</inkml:trace>
  <inkml:trace contextRef="#ctx0" brushRef="#br0" timeOffset="26059.76">17611 3747 0,'0'0'0,"-22"21"0,22 0 0,22-21 47,-1-21-47,0 21 0,-21-21 0,21-1 16,0 1-16,-21 0 0,0 0 15,0 0-15,0 0 16,-21 21-16,0 0 0,0 0 16,0 0-16,-1 0 0,22 21 15,0 0-15,0 0 16,0 0-16,0 0 0,0 1 0,0-1 16,0 0-16,0 0 0,0 0 15,22 0-15,-1-21 0,0 0 16</inkml:trace>
  <inkml:trace contextRef="#ctx0" brushRef="#br0" timeOffset="26487.61">18542 3874 0,'21'21'78,"0"-21"-78,0 0 0,1 0 16,-1 0-16,0 0 16,0 0-16,0-21 0,-21-1 15,0 1 1,-21 21 0,0 0-1,21 21-15,-21-21 0,21 22 0,-21-1 16,-1 0-16,22 0 15,0 0-15,0 0 16</inkml:trace>
  <inkml:trace contextRef="#ctx0" brushRef="#br0" timeOffset="27401.35">15642 5186 0,'-21'0'16,"0"0"-16,0 0 0,-1 0 0,-20 0 16,21 0-16,0 0 0,0 0 15,-22 21-15,22-21 0,-21 0 16,21 0-16,-22 21 0,1-21 0,0 0 15,-1 0-15,1 0 0,21 0 0,-22 0 16,1 21-16,21-21 0,-21 0 0,20 0 16,-20 0-16,21 0 0,0 0 15,0 0 1,42 0 0,0 0-16,0 0 0,21 22 0,22-22 15,-1 0-15,1 0 0,21 0 0,20 0 16,1 21-16,0-21 0,21 0 15,-21 0-15,42 0 0,0 0 0,0 21 16,22-21-16,-1 0 0,0 21 0,1-21 16,-1 0-16,0 0 0,1 21 0,-1-21 15,-21 0-15,-21 0 0,0 0 0,0 0 16,-21 0-16,0 21 0,-21-21 16,-1 0-16,-20 22 0,-22-22 15,0 0-15,1 0 0,-1 0 0,-21 0 16,0 0-16,1 0 15,-44 0 1,1 0 0,0 0-16,0 0 0,0 0 15,-22 0-15,1 0 0,21 0 0,-21 0 16,-22 0-16,22 0 0,-22 0 0,1 0 16,-1-22-16</inkml:trace>
  <inkml:trace contextRef="#ctx0" brushRef="#br0" timeOffset="27876.08">14901 5398 0,'0'0'0,"21"0"16,1 0-16,20 0 16,0 0-16,1 21 0,20-21 0,1 0 15,20 0-15,-20 0 0,20 0 16,22 0-16,-21 0 0,21 0 0,0 21 15,21-21-15,0 0 0,21 0 0,0 0 16,-21 21-16,21-21 0,21 0 0,-20 0 16,-1 0-16,-21 21 0,21-21 0,-21 0 15,-21 0-15,0 0 0,-1 0 16,-41 0-16,21 0 0,-22 0 0,1 0 16,-22 0-16,0 0 0,1-21 15,-22 21-15,21 0 0,-21 0 0,0 0 16,-21-21-16,22 21 15,-22-21 1,0 0 0,0-1-16,0 1 15</inkml:trace>
  <inkml:trace contextRef="#ctx0" brushRef="#br0" timeOffset="37628.21">21124 3154 0,'0'0'0,"0"-21"0,0 0 0,0-1 15,21 1-15,-21 0 0,0 0 0,0 0 16,0 0-16,0-1 16,0 44 15,0-1-31,0 21 16,0 0-16,0 1 0,0-1 0,0 22 15,0-1-15,0 1 0,0-1 16,0 1-16,22-1 0,-22 1 15,0-22-15,0 21 0,0 1 0,21-1 16,-21 1-16,21-1 0,-21 1 16,0-1-16,0 1 0,0-1 0,0-20 15,0 20-15,-21-20 0,-22-1 0,22 0 16,-42 1-16,20-22 0,-20 21 0,-1-21 16,-20 22-16,20-22 0,1 0 15,-1 0-15,1-21 0,-1 21 0,22 0 16,0-21-16,-1 0 0,22 22 0,0-22 15,0 0-15,0 0 0,-1 0 16,22-22 0,0 1-16,22 0 15,-1 0-15,0 0 0,0-22 0,21 22 16</inkml:trace>
  <inkml:trace contextRef="#ctx0" brushRef="#br0" timeOffset="38027.94">21315 3090 0,'0'0'0,"0"-21"0,0 0 0,0 42 31,0 0-15,21 1-16,-21 20 0,21 0 0,0 22 15,0-1-15,-21 1 0,22-1 16,-22 1-16,21-1 0,-21 22 0,21-22 16,-21 22-16,0 0 0,0-1 0,0-20 15,0-1-15,-21 22 0,0-21 16,-1-1-16,1-21 0,-21 22 0,0-22 16,-1 1-16,1-1 0,-22 0 0,1-21 15,-1 22-15,-20-1 0,20-21 0,-20 22 16,-1-22-16,21 0 0,1 0 15,-1 0-15,1 0 0,21 1 16,-1-1-16,22-21 0,0 0 0,0 0 16,0 21-16,21-42 15,0 0 1,0-1-16,0 1 0,0 0 16,0 0-16,0 0 0</inkml:trace>
  <inkml:trace contextRef="#ctx0" brushRef="#br0" timeOffset="38455.71">20341 4128 0,'0'0'0,"0"21"15,0 0-15,0 0 16,0 0-16,0 22 0,0-1 0,0 0 15,0 1-15,0-1 0,0 0 0,-21 1 16,0-1-16,0 0 0,-1 1 16,1-1-16,-21 0 0,21 1 0,-22-22 15,22 21-15,-21 0 0,21-20 0,-22-1 16,22 0-16,0 0 0,21 0 16,0 0-16,-21-21 0,21 22 0,21-1 15,0-21 1,0 0-16,1 21 0,20-21 0,0 21 15,1-21-15,20 21 0,1 0 0,-1-21 16,1 22-16,-1-22 0,22 21 0,-22 0 16,1 0-16,20-21 0,-41 21 15,20-21-15,1 21 0,-22-21 0,0 22 16,-20-22-16,20 0 0,-21 0 0,-21 21 16,21-21-16,-42 0 31,0 0-16,0 0-15,0 0 0,-22 0 0,22 0 16</inkml:trace>
  <inkml:trace contextRef="#ctx0" brushRef="#br0" timeOffset="52516.52">1905 6583 0,'0'0'0,"0"-21"0,0 0 16,0-1-16,-21 1 0,21 0 16,0 0-16,0 0 0,0 0 15,0-1-15,0 1 16,0 42 15,0 1-15,0 20-16,0-21 0,0 21 15,0 1-15,0-1 0,0 0 16,0 1-16,0-1 0,0 22 0,0-22 16,0 21-16,0 1 0,0-1 15,-21 1-15,-1 21 0,1-22 0,21 1 16,-21-1-16,21 1 0,-21-1 16,0-21-16,21 1 0,0-1 0,0 0 15,0 1-15,0-22 0,0 0 0,0 0 16,0 0-16,0 1 15,-21-22 17,-1 0-32,22-22 15,0 1-15,0 0 16,0 0-16,0-21 0,0 20 0</inkml:trace>
  <inkml:trace contextRef="#ctx0" brushRef="#br0" timeOffset="53129.19">2413 7387 0,'0'0'0,"0"43"16,0-22 0,21-21-1,0 0-15,0-21 16,1 21-16,-22-22 15,0 1-15,21 21 0,-21-21 0,0 0 16,0 0-16,0 0 0,0-1 16,0 1-16,0 0 0,-21 21 15,21-21-15,-22 21 16,22 21-16,-21 0 16,21 0-16,-21 1 0,21-1 0,0 0 15,-21 0-15,21 0 0,0 22 0,0-22 16,0 0-16,0 0 15,21-21-15,0 0 16,0 0-16,1 0 0,-1 0 16,0-21-16,0 0 0,0 21 15,0-21-15,1-1 0,-22 1 0,0 0 16,0 0-16,0 0 0,0 0 16,-22-1-16,1 1 0,0 21 15,0 0-15,0 0 0,0 0 16,-1 0-16,1 0 0,0 21 15,0-21-15,0 22 0,21-1 0,0 0 16,0 0-16,0 0 16,21-21-1,0 0-15,0-21 16</inkml:trace>
  <inkml:trace contextRef="#ctx0" brushRef="#br0" timeOffset="53675.88">3895 6181 0,'0'0'0,"21"-106"15,-21 85 1,0-22-16,0 22 0,0 0 0,0 0 16,0 42-1,0 0 1,0 22-16,0-1 0,0 21 0,0 22 16,0 0-16,-21-1 0,21 22 15,-22-21-15,22 21 0,0 0 0,0-1 16,-21 1-16,0 0 0,21 0 0,-21-21 15,21 20-15,-21-20 0,0-21 16,21 20-16,-22-20 0,22-1 16,0 1-16,-21-22 0,21 0 0,0 1 0,0-22 15,-21 0-15,21 0 16,0-42 0,0 0-16,0-21 0,0 20 15,0-20-15,0-21 0,0 20 16</inkml:trace>
  <inkml:trace contextRef="#ctx0" brushRef="#br0" timeOffset="54040.66">3387 6583 0,'0'0'0,"-22"-21"0,-20-106 15,42 84-15,0 1 0,0 21 16,0-21-16,0 20 0,21-20 15,0 0-15,1 21 0,20-22 0,21 22 16,-20-21-16,20 21 0,1-1 16,-1 22-16,1 0 0,-1 0 0,1 0 15,-1 0-15,1 22 0,-1 20 16,-20 0-16,-1 1 0,0-1 0,-21 21 16,1 1-16,-22 21 0,0-22 0,-22 22 15,1-1-15,0-20 0,-21-1 16,-1 22-16,22-43 0,-21 22 0,0-22 15,-1 22-15,1-22 0,0 0 16,20 1-16,1-22 0,0 0 16,0 21-16,21-20 0,0-1 15,0 0-15,21-21 32,0 0-32,-21-21 0,21 21 15,1 0-15</inkml:trace>
  <inkml:trace contextRef="#ctx0" brushRef="#br0" timeOffset="54688.71">4127 7768 0,'22'21'15,"-1"-21"-15,0-21 16,-21 0-16,21 0 0,0 0 15,0 0-15,1-22 0,-1 1 0,0 0 16,0-1-16,0 1 0,0-22 0,-21 22 16,22 0-16,-22-1 0,21 1 15,-21 21-15,0 0 0,0 0 0,-21 21 16,-1 0-16,1 21 16,0 0-16,-21 0 0,21 21 15,-22-20-15,22 20 0,-21 0 0,21-21 16,-1 22-16,22-22 0,0 0 0,0 0 15,0 0-15,22-21 16,-1 0-16,21 0 0,-21 0 16,0 0-16,22 0 0,-22 0 0,21 0 15,1 0-15,-22 0 0,21 22 16,-21-22-16,0 21 0,1 0 0,-1-21 16,-21 21-16,0 0 0,0 0 0,0 1 15,0-1-15,0 0 0,0 0 0,0 0 16,0 0-16,-21 1 15,21-1-15,21-21 32,0 0-32,0-21 0,0-1 0,0 1 15,1 0-15,-1 0 0,0-21 16,0 20-16,0-20 0,22 21 0,-22-21 16,-21 20-16,21 1 0,0 0 0,0 0 15,-21 0-15,21 21 16,-21 21-16,0 0 15,0 0-15,0 0 0,0 1 0,0-1 16,0 0-16,0 0 0,0 0 0,0 0 16,0 1-16,0-1 15,-21 0-15,21 0 16,-21-21 0,0 0-1,21-21-15,0 0 16,0 0-16,-21-1 0,21 1 0</inkml:trace>
  <inkml:trace contextRef="#ctx0" brushRef="#br0" timeOffset="54848.13">4784 7218 0,'0'0'0,"-22"-21"15,44 21 48</inkml:trace>
  <inkml:trace contextRef="#ctx0" brushRef="#br0" timeOffset="55199.93">5122 7239 0,'0'0'0,"21"42"15,-21-20 1,0-1-16,0 0 0,22 0 0,-22 0 16,21 0-16,-21 22 0,21-22 0,-21 0 15,21 21-15,-21-20 0,0-1 0,21 21 16,0-21-16,-21 0 0,0 1 16,0-1-16,0 0 0,0 0 15,0-42 1,0 0-1,0 0-15,0-1 0,0-20 16,22 21-16,-22-21 0,0-1 0,21 1 16,-21 0-16,0-1 0,0 1 0,21 21 15,-21-22-15,21 22 16,0 0-16,0 21 16,1 0-16,-1 0 15,-21 21-15,21 0 0,-21 1 16,21-1-16,0 0 15,0 0-15,-21 0 0</inkml:trace>
  <inkml:trace contextRef="#ctx0" brushRef="#br0" timeOffset="56243.9">6054 7557 0,'0'0'0,"21"0"0,0-22 16,0 1-16,-21 0 0,0 0 15,0-21-15,0 20 16,0 1-16,0 0 0,0 0 0,0-21 16,0 20-16,-21 1 0,0 21 0,0-21 15,-1 21-15,1 0 0,0 0 0,0 21 16,0 0-16,0 1 0,-1-1 16,1 0-16,-21 21 0,21-21 0,0 22 15,-1-1-15,1 0 0,0-20 0,0 20 16,0 0-16,21-21 0,-21 1 15,21 20-15,0-21 0,0 0 16,0 0-16,21-21 0,0 0 16,0 0-16,0 0 0,22 0 0,-22 0 15,21-21-15,-21 0 0,0 0 0,22 0 16,-22 0-16,0-22 0,21 22 16,-20-21-16,-1 21 0,-21-22 0,21 1 15,-21 21-15,0-22 0,21 22 0,-21-21 16,0 21-16,0 0 0,0 42 31,0 0-31,0 0 0,0 0 16,0 22-16,0-22 0,0 21 15,0-21-15,0 22 0,0-22 0,0 21 16,0-21-16,0 22 0,0-22 16,0 0-16,0 0 0,0 0 0,0 0 15,0 1-15,21-1 0,0-21 0,1 0 16,-1 0-16,0 0 0,0 0 15,0 0-15,22-21 0,-22-1 16,0 1-16,21 0 0,-21 0 0,22-21 16,-22 20-16,21-20 0,1-21 0,-22 20 15,21-20-15,-21-1 0,0 1 16,1-1-16,-1 1 0,-21 20 0,0-20 16,0-1-16,0 1 0,0-1 15,21 22-15,-21 0 0,0-1 0,0 1 16,0 0-16,0 21 0,0-1 0,0 1 15,-21 21 1,21 21-16,-21 1 0,21-1 0,0 21 16,-22 0-16,22 1 0,-21 20 0,0-20 15,21 20-15,-21 1 0,0-22 0,21 21 16,-21 1-16,21-1 0,0-20 16,0 20-16,-22-20 0,22 20 0,0-21 15,0 1-15,0-1 0,0 0 0,0-20 16,22 20-16,-1-21 0,0 0 0,0 0 15,0 1-15,0-1 16,22-21-16,-22 0 0,21 0 0,1 0 16,-1 0-16,0 0 0,1 0 0,-1-21 15,0-1-15,1 1 0,-1 0 0,0 0 16,-21 0-16,22-22 0,-22 22 0,0 0 16,-21-21-16,21-1 0,-21 22 15,0 0-15,0-21 0,0 21 0,-21 42 31,0 0-31,21 0 16,-21 0-16,21 22 16,-21-22-16,21 0 0,-22 21 0,22-21 0,0 1 15,0-1-15,0 0 0,0 0 16,0 0-16,0 0 0,0 1 0,22-1 16,-1-21-16,0 0 15,0 0-15,0 0 16,0 0-16,1 0 0,-1 0 15,0-21-15,0 21 0,0-22 16,0 1-16,1 0 0,-1 21 0,0-21 16,0 0-16,-21 0 0,0-1 0,0-20 15,0 21-15</inkml:trace>
  <inkml:trace contextRef="#ctx0" brushRef="#br0" timeOffset="56496.76">6435 7133 0,'-43'0'16,"86"0"-16,-128 0 0,64 0 0,0 0 15,42 0 1,0 0-16,21 0 0,1-21 16,-1 21-16,0 0 0,22-21 0,-22 21 15,22 0-15,-1 0 0,1-21 16,-1 21-16,1-21 0,-22 21 15,21 0-15,-20 0 0,-1 0 0,0 0 0,-20 0 16,20 0-16,-21 0 0,0 0 16,0 0-16,1 0 0,-1 0 15,21 0-15</inkml:trace>
  <inkml:trace contextRef="#ctx0" brushRef="#br0" timeOffset="56996.47">8721 7493 0,'0'0'0,"-22"0"16,-20 0-16,0 0 0,-1 0 0,22 0 15,0 0-15,0 0 0,0 0 0,42 0 31,0 0-31,0 0 0,22 0 16,-1 0-16,21 0 0,1 0 0,-1 0 16,1 0-16,21-21 0,-1 21 0,-20 0 15,20-21-15,-20 21 0,-1-21 0,-20 21 16,20-22-16,-20 22 16,-22-21-16,21 0 0,-21 21 0,0-21 15,-21 0-15,0 0 16,-21 21-16,0 0 0,-21-22 15,21 22-15,-1 0 0,-20 0 0,21 0 16,0 0-16,0 0 0,21 22 16,0-1-1,21-21-15,0 21 0,0-21 16,-21 21-16,21 0 0,0 0 0,1-21 16,-1 22-16,-21-1 0,0 0 0,0 0 15,0 0-15,0 0 0,0 1 16,0-1-16,-21 0 0,-1 0 15,1 0-15,0 0 0,-21 1 0,21-1 16,-22-21-16,1 21 0,0 0 0,20-21 16,-20 21-16,21-21 0,0 0 0</inkml:trace>
  <inkml:trace contextRef="#ctx0" brushRef="#br0" timeOffset="58824.82">11049 6731 0,'0'0'16,"21"-42"-16,0 21 0,-21-22 0,43-105 15,-22 106-15,-21-1 0,0 1 16,0 0-16,0-1 0,0 22 16,0 0-16,-21 0 0,-1 21 15,1 0-15,-21 0 0,21 0 0,0 0 16,-22 21-16,1 21 0,0-20 0,20 41 15,-20 1-15,0-1 0,21 22 0,-22-1 16,22 1-16,0 0 0,0-1 16,21 22-16,0-21 0,0 0 0,0-1 15,0 1-15,0 0 0,0-22 0,21 1 16,0-22-16,0 21 0,0-20 0,22-1 16,-22-21-16,21 0 0,1 1 0,-1-1 15,0 0-15,1-21 0,-1 0 0,21 0 16,-20 0-16,20-21 0,-20 0 15,20-1-15,-21 1 0,22-21 16,-22 21-16,22-22 0,-22 1 0,22-21 16,-22 20-16,21-20 0,-20-22 0,-22 22 15,21-1-15,-21-21 0,1 22 0,-22-22 16,0 22-16,0-22 0,-22 22 0,1-22 16,-21 21-16,0-20 0,-1 20 15,-20 1-15,-1 20 0,1 1 0,-1 0 16,-20 21-16,-1 21 0,21 0 0,-20 0 15,20 21-15,-20 0 0,41 42 0,-20 1 16,20-1-16,1 1 0,0 21 16,21-1-16,21 1 0,0 0 0,0-22 15,0 22-15,0-22 0,21 1 16,0-1-16,21 1 0,-21-22 0,22 0 16,-1-20-16,0 20 0,1-21 0,20 0 15,-20-21-15,20 0 0,1 0 0,-22 0 16,21 0-16,-20 0 0,20 0 15,-20-21-15,20 0 0,-21 0 0,1 0 16,-22-1-16,21 1 0,-21 0 0,1 0 16,-1 0-16,0 0 0,-21 42 15,0 0 1,0 0-16,0 0 0,0 0 0,0 22 0,0-22 16,0 0-16,0 21 15,0-20-15,0-1 0,0 0 0,0 0 16,0 0-16,-21 0 0,21-42 47,0 0-47,21 21 0,-21-42 0,0 21 15,21-1-15,0-20 0,0 21 0,1 0 16,-22-22-16,21 22 0,0 0 16,0 21-16,0 0 15,0 21-15,-21 0 16,0 1-16,0-1 0,0 0 0,0 0 15,0 21-15,22-20 0,-22-1 16,0 0-16,21 0 0,-21 0 0,21 0 16,0 1-16,0-22 0,0 21 0,1-21 15,-1 0-15,21 0 0,-21 0 16,22 0-16,-22 0 0,21-21 0,0 21 16,1-22-16,-22-20 0,21 21 0,1-21 15,-1 20-15,-21-41 0,21 21 16,1-22-16,-22 1 0,0-1 0,0 1 0,0-1 15,1-21-15,-22 22 0,21-22 16,-21 22-16,0-22 0,0 22 0,0 20 16,0 1-16,0 0 0,0 20 15,0 1-15,-21 42 16,-1 22-16,1-22 0,0 21 0,0 22 16,0-22-16,0 22 0,-1-1 0,1 1 15,0-1-15,21 1 0,-21-1 16,21 1-16,-21-1 0,21 1 0,0-22 15,0 0-15,0 1 0,0-1 0,0 0 16,0 1-16,0-22 0,0 21 0,21-21 16,0 0-16,0 1 0,0-22 0,22 21 15,-22-21-15,21 0 0,1 0 0,-1 0 16,0-21-16,1 21 0,-22-22 0,21 1 16,0 0-16,1 0 0,-22-21 15,21 20-15,-21 1 0,22 0 16,-22 0-16,0 21 0,-21 21 31,0 0-31,-21 0 0,0 1 16,21-1-16,-21 0 0,-1 0 0,22 0 15,-21 0-15,21 1 0,0-1 0,0 0 16,0 0-16,21 0 16,1-21-16,-1 0 0,21 0 15,-21 0-15,22 0 0,-22-21 0,21 0 16,0 0-16,-20 0 0,20-1 0,0 1 15,-21-21-15,22 21 0,-22-22 16,21 1-16,-21 21 0,1-21 0,-1 20 16,-21 1-16,0 0 0,0 0 0,0 42 31,0 0-31,0 0 0,0 22 16,-21-22-16,-1 0 0,22 21 0,-21-20 15,0 20-15,0 0 0,0 1 0,0-1 16,-1 0-16,1 1 0,21 20 0,-21-21 15,21 22-15,-21-1 0,0 1 16,21-1-16,0 22 0,0-21 0,-21 20 0,21 1 16,-22 0-16,22-1 0,0 1 0,0 0 15,0-1-15,-21 1 0,21 0 16,-21-1-16,21 1 0,0 0 0,0-1 16,0-20-16,-21-1 0,21 1 0,-21-1 15,0-20-15,21-1 0,0 0 0,-22-21 16,1-21-16,0 0 0,0 0 0,21-21 15,-21 0-15,0-21 0,21-1 16,-22-20-16,22 21 0,0-22 16,-21 1-16,21-1 0,0 1 0,0-1 15,0 1-15,0-1 0,21 1 16,1-1-16,-1 1 0,21-1 0,-21 1 16,22-22-16,-22 21 0,21 1 0,-21-1 0,0-20 15,22 20-15,-1-20 0,0-1 16,-20 0-16,20 22 0,0-22 0,22 0 15,-22 22-15,0-1 0</inkml:trace>
  <inkml:trace contextRef="#ctx0" brushRef="#br0" timeOffset="59499.95">15240 6985 0,'0'0'0,"0"21"15,0 0 1,0 22-16,0-1 0,0 0 15,0 1-15,0 20 0,0-20 0,0 20 16,-21-21-16,0 1 0,-1 20 16,1-20-16,21-22 0,0 21 0,-21-21 0,21 0 15,0 1-15,0-1 16,0-42 0,21-1-16,0 1 0,1 0 15,-1 0-15,0-21 0,0 20 16,0-20-16,0 0 0,1-1 0,-1 1 15,0 0-15,0 21 0,0-1 0,0 22 16,1 0-16,-1 0 0,0 22 16,0-1-16,-21 0 0,0 21 0,0-21 15,21 22-15,-21-22 0,21 21 0,-21-21 16,0 22-16,0-22 0,22 0 16,-1 0-16,0 0 0,-21 1 15,21-22-15,0 0 0,0 0 0,1 0 16,-1 0-16,21 0 0,-21 0 0,0 0 15,1-22-15,20 1 0,-21 0 0,21-21 16,-20 21-16,-1-22 0,0 1 0,0 0 16,0-1-16,-21 1 0,0-22 0,0 22 15,0-21-15,0 20 0,-21 1 0,21 0 16,-21-1-16,21 22 0,-21 21 16,0 0-16,21 21 15,0 0-15,0 1 0,0-1 0,0 21 16,0 0-16,-22 1 0,22-1 0,0-21 15,-21 22-15,21-1 0,0 0 16,0-21-16,0 1 0,0-1 0,0 0 16,21 0-16,1-21 0,-1 0 0,21 0 15,-21 0-15,22 0 0,-22-21 0</inkml:trace>
  <inkml:trace contextRef="#ctx0" brushRef="#br0" timeOffset="59696.84">16425 7260 0,'0'-21'0,"0"42"0,0-63 16,21 21-16,-21 42 15,0 0-15,0 0 16,0 22-16,0-22 0,-21 21 16,21-21-16,-21 22 0,0-1 0,0 0 0,21-21 15,-21 22-15,-1-22 0,22 21 16,0-21-16,0 1 0,-21-22 16,21 21-16,0 0 0,21-21 15,1-21 1,-22 0-16,21-1 0,0-20 0,0 21 15,-21 0-15</inkml:trace>
  <inkml:trace contextRef="#ctx0" brushRef="#br0" timeOffset="59979.76">16446 6943 0,'0'0'0,"-21"-43"16,-21 22-16,21 21 16,0 0-16,-1 0 0,1 0 0,21 21 15,0 1-15,0-1 0,0 0 16,0 0-16,0 0 0,21 0 15,1-21-15,-1 0 0,0 0 0,0 0 16,0 0-16,0 0 0,22-21 0,-22 0 16,0 21-16,0-21 0,0 0 0,-21-22 15,0 22-15,0 0 0,0-21 16,0 21-16,0-22 0,0 22 0,-21 0 16,0 0-16,0 0 0,0 21 0,-22 0 15,22 21-15,0 0 0,0 21 16,0-21-16,0 22 0,-1-22 0,22 21 0,0 1 15,0-1-15,0-21 0,0 21 16,0-20-16,0-1 0,0 0 16,43 0-16,-22 0 0</inkml:trace>
  <inkml:trace contextRef="#ctx0" brushRef="#br0" timeOffset="60816.28">17081 6604 0,'0'-42'0,"0"84"0,0-127 15,0 43-15,0 21 0,0 63 16,0-21 0,-21 22-16,21-1 0,-21 22 15,0-22-15,21 21 0,0 1 0,-21-1 16,0 1-16,21 21 0,-22-22 0,1 22 16,21-22-16,-21 1 0,0 20 0,21-20 15,0-22-15,0 22 0,-21-22 0,21 0 16,0 1-16,0-1 0,0-21 0,0 0 15,0 1-15,0-1 0,21-21 16,0 0-16,-21-21 16,21-1-16,0 1 0,1-21 0,-1 21 15,0-22-15,0-20 0,0 21 0,22-22 16,-22-21-16,0 22 0,0-1 16,0 22-16,-21 0 0,21-1 0,1 22 15,-22 0-15,21 21 0,-21 21 16,0 0-16,0 1 0,0 20 15,0-21-15,0 21 0,0 1 0,0-22 16,0 21-16,0 1 0,0-22 16,0 21-16,0-21 0,-21 0 0,21 1 15,0-1-15,0 0 0,0 0 16,21-21-16,0 0 0,0 0 16,0 0-16,22 0 0,-22-21 0,0 21 15,0-21-15,0 0 0,22-1 0,-22 1 16,0 0-16,0 0 0,0 0 15,0 21-15,1 0 0,-22 21 32,0 0-17,0 0-15,0 0 0,0 1 16,0-1-16,0 0 0,0 0 16,21-21-1,0 0-15,0 0 16,0 0-16,0 0 0,1 0 15,-1-21-15,0 21 0,0-21 16,21 0-16,-20-1 0,-1 1 16,0 21-16,0-21 0,-21 0 15,21 21 1,-21 21 0,0 0-1,0 0-15,0 1 0,21-1 16,-21 0-16,0 0 15,22-21-15,-1 0 0,0 0 0,-21 21 16,21-21-16,0 0 0,0 0 16,1 0-16,-1 0 0,0 0 0,0 0 15,0-21-15,22 0 0,-22 21 0,0-21 16,0 0-16,0-1 0,0 1 0,-21 0 16,0 0-16,22 0 0,-22 0 15,0-1-15,0 1 0,0 0 0,0 0 16,-22 0-16,1 21 0,0 0 15</inkml:trace>
  <inkml:trace contextRef="#ctx0" brushRef="#br0" timeOffset="61116.11">17865 7049 0,'0'0'0,"-22"0"0,1 0 16,0 0-1,21-22 16,-21 22 1,0 0-17</inkml:trace>
  <inkml:trace contextRef="#ctx0" brushRef="#br0" timeOffset="61268.02">17124 7176 0,'0'0'0,"-21"21"0,-22-21 0,22 0 15,42 0 1,0 0 0,1 0-16,-1 0 0,21 0 0,0 0 15,1 0-15,20 0 0,-20-21 0,20-1 16,-21 22-16,22-21 0,-22 21 0</inkml:trace>
  <inkml:trace contextRef="#ctx0" brushRef="#br0" timeOffset="62804.22">19791 7176 0,'21'0'0,"0"0"15,0 0-15,0-22 0,1 22 0,20-21 16,0 0-16,1 0 0,-1 21 0,0-21 16,1-22-16,20 22 0,1 0 0,-22-21 15,0 21-15,1-22 0,-22 1 16,0 21-16,-21-22 0,0 1 0,-21 0 15,0-1-15,-22 22 0,1-21 0,0 21 16,-22 0-16,1-1 0,-1 22 0,1 0 16,-1 0-16,1 22 0,20-1 15,1 0-15,0 0 0,20 21 16,22 1-16,0-1 0,0 0 0,22 1 16,20 20-16,-21-20 0,21 20 0,1 1 15,-22-1-15,21 1 0,1-1 0,-1 1 16,-21-1-16,0 1 0,22-22 0,-43 21 15,0-20-15,0-1 0,0-21 16,0 22-16,-22-1 0,1-21 0,-21 0 16,0 0-16,-1 1 0,-20-22 0,20 0 15,-20 0-15,-1 0 0,1 0 0,-1 0 16,22 0-16,-21-22 0,20 22 0,1-21 16,0-21-16,20 21 0,1-22 15,0 1-15,21 0 0,0-1 0,0-20 16,0-1-16,0 1 0,21 21 0,0-22 15,1 43-15,-1-21 0,0 20 16,0 22-16,21 0 0,-20 0 0,-1 22 16,0 20-16,0-21 0,0 21 0,0 1 15,-21-1-15,0 0 0,22 1 0,-1 20 16,0-20-16,0-1 0,-21-21 0,21 21 16,0 1-16,1-22 0,-1 21 0,0-21 15,21 1-15,-21-22 0,22 21 16,-1-21-16,0 0 0,1 0 0,-1 0 15,0 0-15,1 0 0,20-21 16,-20 21-16,-1-22 0,0 1 0,1-21 16,-1 21-16,0 0 0,1-22 0,-22 1 15,0 0-15,-21-1 0,0 1 0,0 21 16,0-22-16,0 22 0,-21 0 0,0 21 16,-1 0-16,-20 0 0,0 0 15,-1 21-15,1 0 0,21 22 0,-21-22 16,-1 0-16,22 21 0,-21 1 0,21-22 15,-1 0-15,22 21 0,0-20 0,0-1 16,0 0-16,0 0 0,0 0 0,0 0 16,22-21-16,-1 0 15,21 0-15,-21 0 0,0 0 16,22-21-16,-1 0 0,-21 0 16,22 0-16,-1 0 0,-21-1 0,21 1 15,-20 0-15,20 0 0,-21 0 0,-21 0 16,21-1-16,0 22 0,-21 22 31,0-1-31,-21 0 0,0 0 0,21 0 16,0 0-16,0 1 0,-21-1 15,21 0-15,0 0 0,0 0 16,21-21 0,0 0-16,0 0 0,1 0 15,-1 0-15,0-21 0,21 0 16,-21 21-16,1-21 0,-1 0 0,0-1 15,0 1-15,0 0 0,0 21 0,-21-21 16,22 0-16,-1 21 16,-21 21-1,0 0-15,0 0 16,0 0-16,0 1 0,0-1 16,0 0-1,21-21 1,0 0-16,0 0 15,0 0 1,1 0-16,-22-21 0,21 0 0,0 21 16,-21-22-16,21 22 0,0-21 15,0 21 1,1 21 0,-22 1-16,0-1 15,21 0-15,0 0 16,0-21-16,-21 21 0,21-21 15,0 0-15,1 21 0,-1-21 16,0 0-16,0 0 0,0 0 0,0 0 16,1 0-16,-1 0 0,21 0 0,-21 0 15,0-21-15,22 0 0,-22 0 0,0 0 16,0 0-16,0-1 0,1 1 16,-1-42-16,-21 20 0,21 22 15,-21 0-15,0 0 0,0 0 0,-21 21 16,0 0-16,-1 21 15,1-21-15,0 21 0,0 0 0,0 0 16,0 22-16,-1-22 0,1 0 0,0 0 16,0 0-16,0 1 0,0-1 0,21 0 15,0 0-15,0 0 0,0 0 16,21-21 0,0 0-16,21 0 0,1 0 15,-1 0-15,0 0 0,22-21 0,-1 21 16,1-21-16</inkml:trace>
  <inkml:trace contextRef="#ctx0" brushRef="#br0" timeOffset="63112.15">22839 6964 0,'0'0'0,"-21"-21"0,-22 21 0,-84 0 31,85 21-31,21 0 0,-22 21 0,22-20 16,0 20-16,-21 0 0,21 22 16,-1-22-16,1 22 0,21-1 0,0 1 15,0-22-15,0 21 0,0-20 0,0-1 16,0 22-16,21-43 0,1 21 0,-1 0 16,0-20-16,21-1 0,1 0 0,-1 0 15,0-21-15,1 0 0,-1 0 0,0 0 16,22 0-16,-22 0 0,0 0 15,22-21-15,-22 0 0,1-22 16,-1 22-16,0-21 0,1 0 0,-1-22 0,0 22 16,1-43-16,-1 22 0,0-22 0</inkml:trace>
  <inkml:trace contextRef="#ctx0" brushRef="#br0" timeOffset="64254.49">23812 6392 0,'0'0'0,"22"-21"0,-22-21 16,-22 42-1,22 42-15,-21-21 0,0 43 16,0-22-16,21 22 0,-21-1 0,0 1 16,-1-1-16,22 1 0,-21-1 0,0 1 15,0-1-15,0 1 0,0-1 0,-1 1 16,1-1-16,21 1 0,-21-22 0,0 22 16,21-22-16,-21 0 0,21 1 15,0-22-15,0 21 0,0-21 16,0 0-16,0 1 0,21-22 0,0 21 15,0-21-15,0 0 0,22 0 0,-1 0 16,0 0-16,1-21 0,-1 21 0,0-22 16,22 1-16,-22 0 0,1 0 0,20 0 15,-42 0-15,22-22 0,-22 22 16,21 0-16,-42 0 0,0 0 0,0-1 16,0 1-16,-21 21 0,0 0 15,-22 0-15,22 0 0,-21 0 0,0 0 16,-22 21-16,22 1 0,-1-1 15,1 21-15,0-21 0,-1 0 16,22 1-16,-21 20 0,21-21 0,21 0 16,-21 0-16,21 1 0,0-1 0,0 0 15,0 0-15,21 0 16,0-21-16,0 0 0,21 0 0,-20 0 16,20 0-16,-21 0 0,21-21 15,1 0-15,-1 21 0,0-21 0,1 0 16,-1-1-16,-21-20 0,22 21 0,-22-21 15,0 20-15,0 1 0,0 0 0,-42 42 32,0 0-32,21 1 15,-21-1-15,-22 0 0,22 0 0,0 0 16,0 22-16,0-22 0,0 0 0,21 0 16,0 0-16,0 0 0,0 1 15,0-1-15,21-21 0,0 21 16,0-21-16,0 0 0,22 0 15,-22 0-15,21 0 0,0 0 0,-20-21 16,20 21-16,0-21 0,1-1 0,-1 1 16,0 0-16,-21 0 0,22 0 15,-1 0-15,-21-22 0,22 1 0,-22 21 0,0 0 16,-21-22-16,0 22 16,0 0-16,-21 21 0,0 0 15,-1 21-15,1 0 16,21 0-16,-21 1 0,21-1 0,0 0 15,0 0-15,0 0 0,0 0 0,0 1 16,0-1-16,0 0 0,0 0 0,0 0 16,0 0-16,0 1 15,0-1-15,-21-21 16,21 21-16,-21-21 0,0 0 16,-1 0-1,22-21-15,-21 21 16,0 0-1,0 0-15,0 0 16,42 21 15,0-21-31,0 0 0,0 0 0,1 0 16,-1 0-16,0 0 0,0 0 0,21 0 16,-20 0-16,20 0 0,-21 0 0,21-21 15,-20 21-15,20-21 0,0-1 16,-21 22-16,22-21 0,-22 0 0,21 0 15,-21-21-15,1 20 0,-1-20 0,0 21 16,-21 0-16,0 0 0,0-1 16,0 1-16,-21 21 15,0 21-15,21 1 16,0-1-16,-22 0 0,1 0 0,21 0 16,0 22-16,0-22 0,0 0 0,-21 0 15,21 0-15,0 0 0,-21 1 16,21-1-16,0 0 0,-21-21 0,21 21 15,-21 0-15,-1 0 16,1-21-16,0 22 0,0-22 0,0 0 16,-22 21-16,22-21 0,-21 0 0,-22 21 15,1-21-15,-1 0 0,1 21 0</inkml:trace>
  <inkml:trace contextRef="#ctx0" brushRef="#br0" timeOffset="65215.82">1672 9335 0,'0'0'0,"0"-43"0,0 22 0,0 0 15,21-21-15,0-1 0,22 22 16,-22-21-16,0 21 0,21-1 0,1 1 16,-1 21-16,22 0 0,-22 0 15,21 21-15,1 22 0,-1-1 0,-20-21 16,-1 43-16,0-22 0,-20 0 15,-22 22-15,0-22 0,-22 22 16,1-22-16,-21 22 0,21-22 0,-22 0 16,1 1-16,0-1 0,-1 0 15,-20-21-15,21 1 0,-1-1 0,1 0 16,0-21-16,20 0 0,-20 0 16,0 0-16,21 0 0,-22-21 0,22 0 15,0-22-15,0 22 0,21-21 16,0-1-16,0 1 0,0 0 0,0 21 15,0-1-15,21 22 16,21 0-16,-21 22 0,22 20 16,-1 0-16,0 1 0,1 20 0,-1-21 15,0 22-15,1-22 0,-22 22 16,21-22-16,-21 0 0,1 22 16,-1-43-16,0 21 0,-21 1 0,0-22 15,21 0-15,-21 0 0,21 0 0,0-21 16,1 0-1,-22-21-15,21 0 0,0 0 0,0 0 16,0-22-16,0 22 0</inkml:trace>
  <inkml:trace contextRef="#ctx0" brushRef="#br0" timeOffset="65383.93">2900 9737 0,'0'0'0,"21"0"15,0 0-15,0 0 63,0 0-63,1 0 15,-22-21-15,21-1 0,0 1 16,0 0-16</inkml:trace>
  <inkml:trace contextRef="#ctx0" brushRef="#br0" timeOffset="65619.77">3768 8869 0,'21'-21'0,"-42"42"0,63-63 0,-42 63 16,0 0-16,0 21 0,0 1 15,0-1-15,0 21 0,0 1 16,0-1-16,0 22 0,0-21 0,0 20 16,0 1-16,-21 0 0,0-1 0,21 1 15,-22 0-15,1-22 0,0 1 16,0-1-16,0 1 0,0-1 0,21 1 15,-22-22-15,1 0 0,0 1 0,21-22 16,0 0-16,0-42 16,0 0-16,0-22 15,0 22-15</inkml:trace>
  <inkml:trace contextRef="#ctx0" brushRef="#br0" timeOffset="65887.62">3450 9462 0,'0'0'0,"-21"-64"0,0 1 15,21 20-15,0-20 0,0-1 16,21 22-16,0 0 0,0-1 0,0 22 16,22 0-16,-1 0 0,0 0 0,22 21 15,-22 0-15,22 0 0,-22 21 16,22 21-16,-22-21 0,0 22 16,1-1-16,-22 21 0,0-20 0,-21-1 15,0 22-15,0-22 0,0 21 16,-21-20-16,-22 20 0,1-20 0,0 20 15,-1-21-15,1 1 0,0-1 16,-1 0-16,1-20 0,0 20 0,21-21 16,-1 0-16,44-21 15,20-21 1,-21 0-16,21 0 0</inkml:trace>
  <inkml:trace contextRef="#ctx0" brushRef="#br0" timeOffset="66684.98">4127 9673 0,'0'0'0,"22"0"0,-1 0 0,0 0 15,-21 21-15,0 1 16,0-1-16,0 0 0,0 0 16,0 0-16,-21 22 0,21-1 0,-21-21 15,21 21-15,-22 1 0,22-22 0,0 21 16,0-21-16,0 22 0,0-22 16,0 0-16,0 0 0,0 0 15,22-21-15,-1 0 16,0-21-16,21 0 0,-21 0 0,1 0 15,20 0-15,0-22 0,-21 22 16,22-21-16,-22-1 0,0 1 0,21 0 16,-20 21-16,-1-1 0,0 1 15,-21 0-15,21 21 0,0 0 16,-21 21-16,0 0 0,0 1 16,0-1-16,0 21 0,0 0 0,0-20 15,0 20-15,0 0 0,0 1 16,0-22-16,21 21 0,-21 0 0,22-20 15,-22-1-15,21 21 0,0-21 0,0-21 16,0 21-16,0-21 0,1 0 0,-1 0 16,21-21-16,0 21 0,-20-21 15,20-21-15,0 21 0,-21-22 0,22 22 16,-1-21-16,-21-22 0,22 22 0,-22-22 16,21-20-16,-21 20 15,0-20-15,1 20 0,-1-21 0,-21 22 16,0-1-16,0 1 0,0 21 0,0-1 15,0 22-15,-21 0 0,-1 21 0,1 0 16,0 21-16,0 0 0,0 0 16,0 22-16,-1 20 0,1-20 0,0 20 15,21 1-15,-21 20 0,21-20 0,0-1 16,0 1-16,0-1 0,0-20 16,0 20-16,0-21 0,0 1 0,0-1 15,0 0-15,0 1 0,0-22 0,0 0 16,0 0-16,0 0 15,0-42 1,21 0-16,-21-21 16,21 21-16,0-22 0,1 22 0,-1-42 15,0 20-15,21 1 0,1 0 16,-1-1-16,0 22 0,1-21 0,20 21 16,-21 21-16,1 0 0,-1 0 0,0 0 15,-20 21-15,20 0 0,-21 0 0,0 0 16,-21 22-16,0-22 0,0 21 15,0-21-15,-21 22 0,0-1 16,-21-21-16,-1 21 0,1 1 0,0-1 16,-1 0-16,1-20 0,-22 20 0,22-21 15,0 0-15,-1 0 0,22 1 16,-21-22-16,21 0 0,0 0 0,-1 0 16,22-22-16,0 1 0,0 0 0,0-21 15,22 21-15,-1-43 0,21 22 0,0-1 16,1-20-16,20-1 0</inkml:trace>
  <inkml:trace contextRef="#ctx0" brushRef="#br0" timeOffset="67492.17">6011 9377 0,'0'0'15,"43"-42"-15,-22-64 16,-21 85-16,0-1 0,0 1 0,0 0 16,0 42-1,0 0-15,0 22 0,0-1 16,-21 0-16,21 22 0,-22-1 15,1 22-15,0-21 0,-21 20 0,21 1 16,-1 0-16,-20-22 0,21 22 0,0-22 16,0-20-16,-1 20 0,1-21 0,21 1 15,0-1-15,0 0 0,0-20 16,0-1-16,0 0 0,43-21 0,-22 0 16,0 0-16,21 0 0,1-21 0,-1 0 15,0-1-15,1-20 0,-1 21 0,0-21 16,-21-1-16,22 1 0,-1 0 15,-21 20-15,22-20 0,-22 21 0,0 0 16,-21 0-16,21 21 16,-21 21-16,0 0 15,0 0-15,0 0 0,0 22 16,-21-22-16,0 21 0,21-21 0,-21 22 16,21-22-16,0 21 0,0 0 0,0-20 15,0 20-15,0-21 0,42 0 0,-21 0 16,0 1-16,0-22 0,1 0 15,-1 0-15,21 0 0,-21 0 0,0-22 16,22 1-16,-22 0 0,21-21 16,1 21-16,-1-22 0,0 1 0,1 0 15,-1-22-15,0 22 0,1-22 0,-1 22 16,-21 0-16,21-1 0,-20 22 16,20-21-16,-21 42 0,0 0 0,-21 21 31,0 0-31,0 0 0,0 0 15,21-21 17,1 0-32,-22-21 15,21 0-15,0 21 0,-21-21 16,0 0-16,0 0 16,0-1-16,0 1 0,0 0 15,0 0-15,0 0 16,-21 21-16,0 0 0,-1 0 0,1 0 15,0 0-15,0 21 0,-21 0 16,20 0-16,1 0 0,0 22 0,0-1 16,0-21-16,0 22 0,-1-1 0,22 0 15,-21-21-15,21 22 0,0-22 0,0 21 16,0-21-16,0 1 0,0-1 16,21 0-16,1 0 0,-1-21 0,0 0 15,21 0-15,-21 0 0,1 0 0,20 0 16,-21 0-16,21-21 0,-20 0 0,20 21 15,-21-21-15,21-1 16,-20 1-16,-1 0 0,0-21 0,0 21 16,-21-1-16,0-20 0,0 0 0,0 21 15,0-22-15</inkml:trace>
  <inkml:trace contextRef="#ctx0" brushRef="#br0" timeOffset="67678.07">6858 9440 0,'-21'0'16,"42"0"-16,-21 0 63,21 0-48,0 0-15,0 0 16</inkml:trace>
  <inkml:trace contextRef="#ctx0" brushRef="#br0" timeOffset="68212.75">9080 9970 0,'0'0'0,"-42"0"0,-43 21 16,64-21-16,-21 0 0,21 0 0,0 21 16,21 0-1,42-21-15,-21 0 0,43 0 0,-22 0 16,43 0-16,-22 0 0,22 0 0,-1 0 15,1 0-15,21 0 0,-21 0 16,20 0-16,1-21 0,-21 21 16,0-21-16,-1 21 0,-20-21 0,-22 21 15,0-22-15,-20 1 0,-1 21 0,-21-21 16,0 0-16,-21 21 16,-1-21-16,1 0 0,-21 21 0,21-22 15,-22 22-15,22 0 0,0-21 0,21 0 16,21 0-1,0 21-15,1 0 0,20 0 16,-21 0-16,21 0 0,1 0 16,-22 21-16,0 0 0,21 0 0,-20 1 0,-22 20 15,0-21-15,0 21 0,0-20 0,0 20 16,-22-21-16,1 21 0,-21-20 16,-22 20-16,22-21 0,-21 21 15,-1-20-15,1 20 0,-1-21 0,1 0 16,20 0-16,-20 1 0,42-22 0,-22 0 15,22 0-15,42-22 16</inkml:trace>
  <inkml:trace contextRef="#ctx0" brushRef="#br0" timeOffset="69479.99">11684 10075 0,'0'0'0,"0"22"16,21-44-1,0 1 1,0 21-16,1-21 0,-1 0 15,0 0-15,0 0 0,0-22 0,0 22 16,1-21-16,-1-1 0,-21 22 0,0-21 16,0 0-16,0-1 0,0 1 0,-21 0 15,-1 20-15,1 1 0,0 0 16,-21 21-16,21 0 0,-22 0 0,22 21 16,-21 0-16,-1 22 0,1-1 0,0 0 15,21 22-15,-22-22 0,22 22 0,0-22 16,0 0-16,21 1 0,0-1 0,0 0 15,0-20-15,0 20 0,21-21 16,0-21-16,0 21 0,0-21 0,1 0 16,20 0-16,-21 0 0,21 0 15,1-21-15,-1 0 0,0 0 0,1 0 16,-22-1-16,21 1 0,1 0 0,-22-21 16,0 21-16,21-22 0,-42 22 0,21-21 15,-21-1-15,22 22 0,-22 0 16,0 0-16,0 42 15,0 0-15,0 0 16,0 22-16,0-1 0,-22-21 0,22 22 16,-21-22-16,21 21 0,0-21 0,0 22 15,0-22-15,0 0 0,0 0 16,0 0-16,21-21 16,1 0-16,-1 0 0,0 0 15,0-21-15,21 21 0,-20-21 16,-1 0-16,21 0 0,-21-1 0,0 1 15,1-21-15,-1 21 0,0 0 0,0-22 16,0 22-16,-21 0 0,0 0 16,21 0-16,1 21 15,-22 21-15,0 0 0,0 0 16,0 0-16,0 0 0,0 22 0,0-22 16,0 0-16,0 0 0,0 0 0,0 1 15,0-1-15,0 0 0,0 0 0,0 0 16,21-21-1,0 0-15,0 0 16,0 0-16,0-21 0,1 0 16,-1 21-16,0-21 0,0 0 0,-21-1 15,21 1-15,0 0 0,1 0 0,-1 0 16,-21 0-16,21 21 0,-21-22 16,21 22-16,-21 22 15,0-1 1,0 0-16,0 0 0,0 0 0,0 0 15,0 22-15,0-22 0,0 0 0,0 0 16,0 0-16,0 1 0,0-1 0,21-21 16,-21 21-16,21-21 0,1 0 15,-1 0-15,0 0 0,0 0 0,0 0 16,0 0-16,22 0 0,-22-21 0,21 21 16,-21-21-16,22-1 0,-22 1 15,0 0-15,21 0 0,-20-21 0,-1 20 16,0 1-16,-21 0 0,0-21 0,21 21 15,-21-1-15,0 1 0,21 21 0,-21-21 16,0 42 31,0 0-47,0 1 16,0-1-16,0 0 15,0 0-15,0 0 0,0 0 0,0 1 16,0-1-16,0 0 0,0 0 15,21-21-15,1 21 0,-1-21 16,0 0 0,0 21-16,-21 1 15,0-1-15,0 0 16,0 21-16,0-21 0,-21 22 0,21-1 16,-21 22-16,0-22 0,-1 21 0,1 1 15,0-1-15,0 1 0,-21-1 0,-1 1 16,-20-1-16,20 1 0,-20-1 0,21 1 15,-22-1-15,1-20 0,20-1 16,1-21-16,-22 0 0,22 1 0,21-22 16,0 0-16,-22-22 0</inkml:trace>
  <inkml:trace contextRef="#ctx0" brushRef="#br0" timeOffset="70463.41">14224 9821 0,'0'0'0,"0"-42"0,0 21 16,0-21-16,0 20 0,-21 22 15,21 22-15,-21 20 16,21-21-16,-22 21 0,1 1 0,21-1 15,-21 22-15,0-22 0,21 0 16,-21 1-16,21-22 0,-21 21 16,21-21-16,0 0 0,0 1 0,0-1 15,21-21 1,0 0-16,0-21 16,21-1-16,-20 1 0,-1 0 0,0 0 15,21-21-15,-21 20 0,22-20 0,-22 21 16,21-21-16,-21 20 0,1 1 15,-1 0-15,0 21 0,0 0 0,-21 21 16,0 0-16,21 1 0,-21 20 16,0 0-16,0-21 0,0 22 0,0-22 15,0 21-15,0-21 0,0 22 0,0-22 16,21 0-16,-21 0 0,0 0 16,22-21-16,-1 0 0,0 0 15,0 0-15,0 0 0,0-21 0,1 21 16,20-21-16,-21 0 0,21 0 0,-20 0 15,-1-22-15,21 22 0,-21-21 0,0 21 16,1-22-16,-22 1 0,0 0 0,0-1 16,0 1-16,0 0 0,-22 20 0,1-20 15,0 21-15,0 21 0,0 0 16,0 0-16,-1 0 0,1 0 0,0 0 16,-21 21-16,42 0 0,-21 0 0,-1 1 15,22-1-15,-21 0 0,21 0 16,0 0-16,21-21 0,1 0 15,-1 0-15,0 0 0,21-21 0,1 0 16,-1 0-16</inkml:trace>
  <inkml:trace contextRef="#ctx0" brushRef="#br0" timeOffset="71607.82">15684 9186 0,'0'0'15,"0"-21"-15,0-21 16,0 63-16,0 21 15,-21 1-15,0-1 0,0 22 0,-21-1 16,20 1-16,1-1 0,0 22 16,0-22-16,0 22 0,-22-22 0,22 1 15,0-1-15,-21-20 0,21 20 0,-1-20 16,1-1-16,0 0 0,0-21 0,0 1 16,21-1-16,0 0 0,-21-21 15,42-21 1,0 0-16,0-1 15,0 1-15,-21 0 0,43-21 0,-22 21 16,0-22-16,0 22 0,0 0 0,0 0 16,1 21-16,-1 0 0,0 0 0,0 0 15,0 21 1,-21 0-16,21 0 0,-21 0 0,0 1 16,22-1-16,-22 0 0,0 0 15,0 0-15,21 0 0,-21 1 16,21-22-16,0 21 0,0-21 15,0 0-15,1 0 0,-1 0 0,0 0 16,0-21-16,21-1 0,1 1 0,-1 21 16,-21-21-16,22 0 0,-1 0 15,0-22-15,-21 22 0,1 0 0,-1 0 16,0 0-16,-21 0 0,21-1 0,-21 1 16,0 0-16,0 0 0,-21 21 15,0 0-15,0 0 0,-1 0 0,1 0 16,0 21-16,-21 0 0,21 0 0,-1 1 15,1-1-15,21 0 16,-21 0-16,21 21 0,-21-20 0,21-1 16,0 0-16,0 21 0,0-21 0,0 1 15,0-1-15,21-21 0,0 0 16,0 0-16,1 0 0,-1 0 0,0 0 16,0 0-16,0 0 0,22 0 0,-22-21 15,0-1-15,21 1 0,-21 0 0,1 0 16,20 0-16,-21 0 0,0-1 15,0 1-15,1 0 0,-1 0 16,0 21-16,0 0 0,-21-21 0,21 21 16,-21 21-1,0 0-15,21 0 0,-21 0 0,0 1 16,0-1-16,0 0 0,22 0 0,-22 0 16,0 0-16,0 1 0,21-1 15,0 0-15,0-21 16,0 21-16,0-21 0,1 0 15,-1 0-15,0 0 0,0-21 0,0 0 16,0 21-16,1-21 0,-1-1 0,0 1 16,0 0-16,0 0 0,0 0 0,1 0 15,-22-1-15,21 1 0,0 0 16,-21 42 15,0 0-31,0 1 16,0-1-16,0 0 15,0 0-15,0 0 0,21-21 16,0 0-16,0 0 0,1 0 0,-1 0 16,0 0-16,21 0 0,1 0 0,-1 0 15,0 0-15,1 0 0,-1 0 16,0 0-16,22-21 0,-43 21 0,21-21 16,1 0-16,-22 0 0,0-1 0,0 1 15,0-21-15,-21 21 0,0 0 0,0-22 16,0 22-16,0 0 0,0 0 0,-21 21 15,0 0-15,-21 0 0,20 21 16,1 0-16,0 0 16,-21 0-16,21 1 0,21-1 0,0 21 15,-22-21-15,22 0 0,0 22 0,0-22 16,0 0-16,22 0 0,-1-21 0,0 21 16,0 1-16,0-22 0,22 0 0,-22 0 15,21 0-15,0 0 0,1 0 0,-1 0 16,0 0-16,1 0 0,20-22 0,-42 22 15,22 0-15,-22 0 0,0-21 16,0 21-16,-21-21 0,-21 21 16,0 0-16</inkml:trace>
  <inkml:trace contextRef="#ctx0" brushRef="#br0" timeOffset="72575.94">1503 11959 0,'0'-21'15,"0"0"-15,0 0 16,0 0-16,21-1 15,0 1-15,0 0 0,0 0 16,1 21-16,-1-21 0,21 0 0,-21 21 16,22 0-16,-22 0 0,21 0 15,0 21-15,-20 0 0,-1 0 0,0 0 16,0 22-16,-21-22 0,0 21 0,0 0 16,0 1-16,-21-22 15,0 21-15,0-21 0,-22 22 0,22-22 16,0 0-16,-21 0 0,20 0 15,1-21-15,-21 22 0,21-22 16,0 0-16,21-22 16,21 1-1,21 21-15,-21 0 0,22 0 0,-1 0 16,0 0-16,1 0 0,-1 0 16,0 0-16,1 21 0,-1 1 0,0-1 15,1 21-15,-1-21 0,-21 22 16,-21-22-16,0 21 0,0 0 0,0-20 15,-21 20-15,0 0 0,0-21 16,-22 22-16,1-22 0,0 21 16,-1-21-16,1 1 0,0-1 0,-1-21 15,1 0-15,0 0 0,-1 0 0,22 0 16,-21 0-16,21 0 0,-1-21 16,1-1-16,0 1 0,21-21 0,0 21 15,0 0-15,0-1 0,0-20 16,0 21-16,21 0 0,0 0 0,22-22 15,-22 22-15,21 0 0</inkml:trace>
  <inkml:trace contextRef="#ctx0" brushRef="#br0" timeOffset="72732.96">2455 12171 0,'0'0'0,"43"0"0,-22 0 0,0 0 15,0 0-15,-21 21 47</inkml:trace>
  <inkml:trace contextRef="#ctx0" brushRef="#br0" timeOffset="75384.17">4403 11578 0,'0'0'0,"0"-42"0,0 0 0,0 20 16,0 1-16,-22 21 15,22 21-15,0 1 0,0 20 16,-21 0-16,21 1 0,0 20 0,0 1 16,-21 20-16,0-20 0,0 20 15,0-20-15,-1 21 0,1-22 0,-21 1 16,21-1-16,-22-21 0,22 22 0,0-22 15,-21 1-15,21-22 0,-1 0 16,1 0-16,0-21 0,0 0 0,0 0 16,0-42-1,21 21-15,0-1 0,0-20 16,0 0-16,0-1 0,0-20 16,0 21-16,21-1 0,0-20 0,0 42 15,-21-22-15,21 22 0,0 0 0,1 21 16,-1 0-16,0 21 0,0 0 15,21 0-15,-42 22 0,22-1 0,-1 22 16,0-22-16,0 0 0,0 1 0,0-1 16,-21 0-16,22 1 0,-1-1 15,0 0-15,0-21 0,0 1 16,0-1-16,22 0 0,-22 0 0,21-21 0,1 0 16,-1 0-16,0-21 0,1 0 15,-1 0-15,0-1 0,1 1 16,-1-21-16,0 0 0,1-1 0,-1 1 15,0-22-15,1 1 0,-22-1 0,21-20 16,-21 20-16,-21-20 0,0 20 0,0-21 16,0 1-16,0 20 0,0-20 15,-21 20-15,-21-21 0,21 22 0,-22 21 16,1-1-16,-22 1 0,22 0 0,-21 42 16,-1 0-16,1 0 0,20 42 15,-20 0-15,20 22 0,22-1 0,-21 22 16,21 0-16,21-1 0,0 22 15,0-21-15,0-1 0,42 1 16,-21 0-16,0-22 0,22 1 0,-1-22 16,0 0-16,1 1 0,-1-22 0,22 0 15,-22 0-15,21 0 0,-20-21 0,20 0 16,-20 0-16,20 0 0,-21 0 16,22-21-16,-22 0 0,22 0 0,-22 0 15,0 0-15,-20-22 0,20 22 0,-21 0 16,0 0-16,-21-22 0,0 22 0,0-21 15,0 21-15,0 0 0,-21-22 16,0 22-16,0 0 0,0 21 16,-1 0-16,1 0 0,-21 21 0,42 0 15,-21 0-15,0 22 0,21-1 16,-22 0-16,22 1 0,0-1 0,0 0 16,0 1-16,0-1 0,0-21 0,22 22 15,-1-22-15,0 0 0,21 0 0,-21-21 16,22 0-16,-1 0 0,0 0 15,1 0-15,-1 0 0,22-21 0,-22 0 16,21 0-16,1-1 0,-1-20 0,-20 21 16,20-21-16,1-1 0,-1-20 0,-20 20 15,-1-20-15,0-1 0,1 1 0,-22-1 16,0 1-16,-21-1 0,0 22 16,0-21-16,0-1 0,0 1 15,0 20-15,-21 1 0,0 0 0,21-1 16,-22 43-16,1 0 0,0 0 15,0 21-15,0 1 0,21 20 16,0 21-16,-21-20 0,-1 41 0,22-20 16,0 21-16,-21-1 0,21 1 0,-21 0 15,0-1-15,21 1 0,0 0 0,-21-1 16,21 1-16,-21 0 0,21 20 16,-22-20-16,22 0 0,0-1 0,0 1 15,0 0-15,0-1 0,0 1 0,0 0 16,22-1-16,-1 1 0,0-21 0,-21-1 15,21 1-15,-21-1 0,21-21 0,0 1 16,-21-22-16,22 0 16,-1-21-16,0 0 0,0 0 0,0-21 15,0 0-15,22 0 0,-1-22 0,-21-20 16,22-1-16,-1 22 0,0-43 0,1 22 16,-1-1-16,-21 1 0,0-1 0,0-20 15,-21 20-15,0 1 0,0-1 0,-21 1 16,0-1-16,-21 22 0,21-22 15,-22 43-15,1-21 0,0 21 16,-1-1-16,1 22 0,0 0 0,20 0 16,1 0-16,0 0 0,0 0 0,21 22 15,21-22 1,0 0-16,22-22 16,-22 22-16,21-21 0,0 0 0,1 0 15,-1 0-15,22-22 0,-22 22 0,21 0 16,-20-21-16,20-1 0,-20 22 0,-1-21 15,0 0-15,1-1 0,-1 1 16,-21 21-16,-21-22 0,0 1 0,0 21 16,0 0-16,0 0 0,-21 21 15,0 0-15,0 0 0,-1 21 0,-20 0 16,21 0-16,-21 21 0,20-20 16,1 20-16,-21 0 0,21-21 15,0 22-15,-1-1 0,1-21 0,21 22 16,-21-22-16,21 0 0,0 0 0,0 0 15,0 0-15,21-21 0,0 0 16,1 0-16,-1 0 0,0 0 0,0-21 16,21 0-16,-20 21 0,20-21 0,-21-21 15,21 20-15,-20 1 0,20 0 0,-21-21 16,0 21-16,0-1 0,1 1 16,-1 0-16,-21 42 31,0 0-31,0 1 0,0-1 0,0 0 15,0 21-15,0-21 0,0 1 16,21-1-16,-21 0 0,21 0 16,-21 0-16,0 0 0,21-21 0,0 0 15,1 22-15,-1-22 0,0 0 16,0 0-16,0-22 0,0 1 0,1 21 16,-1-21-16,0 0 0,0 0 0,0 0 15,0-1-15,1 1 0,-1-21 16,-21 21-16,21 0 0,-21-22 0,21 22 15,-21 0-15,0 0 0,0 42 32,0 0-32,0 0 15,0 0-15,0 1 0,0-1 16,0 0-16,0 0 0,0 0 0,-21 0 16,21 1-16,0-1 0,0 0 15,21-21 1,0 0-16,0 0 0,1 0 15,-22-21-15,21 21 0,0-21 16,0-1-16,0 22 0,0-21 0,-21 0 16,0 0-16,22 0 0,-1 0 15,-21-1-15,0 44 32,0-1-17,0 0-15,0 0 0,0 0 0,0 22 16,0-22-16,0 0 0,0 0 0,0 0 15,0 0-15,0 1 0,0-1 0,21-21 16,0 21-16,0-21 0,-21 21 16,43-21-16,-22 0 0,0 0 0,0 0 15,21-21-15,-20 0 0,20 0 0,-21-1 16,0 1-16,22 0 0,-22 0 16,0 0-16,0-22 0,0 22 0,0-21 0,1 0 15,-22-22-15,21 22 0,0-22 16,-21 1-16,0 20 0,0-20 15,21-1-15,-21 1 0,0-1 0,0 22 16,0 0-16,21-1 0,-21 22 0,0 0 16,0 0-16,0 42 15,0 0-15,0 0 0,-21 22 16,0-1-16,21 0 0,-21 22 0,21-22 16,-21 22-16,21-22 0,-22 22 0,1-1 15,21-21-15,0 1 0,0 20 16,0-42-16,-21 22 0,21-1 0,0-21 15,0 22-15,0-22 0,0 0 0,0 0 16,21 0-16,0-21 0,1 0 16,-1 0-16,0 0 15,0 0-15,0-21 0,0 21 0,1-21 16,-1 0-16,0-22 0,21 22 16,-21-21-16,1 0 0,-1-1 0,21-41 15,-21 20-15,0 1 0,-21-1 16,0 1-16,22-1 0,-22 1 15,21-1-15,-21 22 0,0-1 0,0 22 0,0-21 16,0 63 0,0 0-16,-21 22 15,-1-1-15,1 0 0,21 22 0,-21-22 16,21 22-16,-21-1 0,0 1 16,21-22-16,-21 21 0,21 1 0,0-22 15,-22 1-15,22-1 0,-21 0 16,21-21-16,0 22 0,0-22 0,0 0 15,0 0-15,0 0 0,0 1 0,21-22 16,1 0-16,-1 0 16,0 0-16,0 0 0,21 0 0,-20-22 15,-1 1-15,0 0 0,21 0 16,-21 0-16</inkml:trace>
  <inkml:trace contextRef="#ctx0" brushRef="#br0" timeOffset="75548.09">8467 12277 0,'0'0'0,"0"21"0,-22-21 0,44 0 31,-1 0-31,0 0 16,0 0-16,21 0 0,-20 0 0,20-21 16,0 0-16,1 21 0,-1-22 0,0 1 15,1 0-15,20 21 0</inkml:trace>
  <inkml:trace contextRef="#ctx0" brushRef="#br0" timeOffset="75968.85">9694 12256 0,'0'0'0,"-21"21"0,0 0 15,21 0-15,0 0 16,21-21-1,21 0-15,-20 0 0,20 0 16,21 0-16,-20 0 0,20 0 0,1-21 16,-1 21-16,1-21 0,-1 21 0,-20-21 15,20 0-15,-21 21 0,1-22 0,-1 1 16,0 21-16,-20-21 0,-1 0 0,0 0 16,-21 0-16,0-1 15,0 1-15,-21 21 0,0 0 16,-1 0-16,1 0 0,0 0 0,0 0 15,21 21 1,0 1-16,21-1 16,0-21-16,0 21 15,1-21-15,-1 21 0,0 0 0,0-21 16,0 21-16,-21 1 0,0-1 0,0 0 16,0 0-16,0 0 0,-21 22 0,0-22 15,0 0-15,-22 0 0,1 0 0,0 0 16,-22 1-16,22-1 0,-22 0 0,22-21 15,0 21-15,-1-21 0,22 0 16,0 0-16</inkml:trace>
  <inkml:trace contextRef="#ctx0" brushRef="#br0" timeOffset="77752.52">12298 11430 0,'0'0'16,"0"-21"-16,0 0 0,0-22 0,0 1 16,-21 21-16,-22 21 15,22 0-15,-21 0 0,-22 0 0,22 21 16,0 0-16,-22 22 0,22-1 0,-1 0 15,1 22-15,0 20 0,-1-20 0,22 21 16,0-1-16,0 22 0,21-21 16,0-1-16,0 1 0,0 0 0,0-1 15,0-20-15,0-1 0,0-20 0,21 20 16,0-20-16,22-22 0,-1 21 0,0-42 16,1 21-16,20-21 0,1 0 0,-1 0 15,1-21-15,-1 0 0,1 0 16,-1-22-16,22 22 0,-22-21 15,1 0-15,-1-1 0,-20-20 0,20 20 16,-21-20-16,-20-1 0,20 1 0,-42-1 16,0-20-16,0 20 0,0 1 0,-42-1 15,20 1-15,-20-1 0,0 1 0,-22-1 16,1 1-16,-1 20 0,1 1 16,-22 21-16,22 0 0,-22 21 0,21 0 15,-20 21-15,20 21 0,1 22 0,20-22 16,1 43-16,21-22 0,0 22 0,0 0 15,21-1-15,0 1 0,0 0 0,21-22 16,0 1-16,21-1 16,1-21-16,-1 1 0,21-22 0,1 21 15,-1-21-15,1-21 0,-1 0 0,22 0 16,-21 0-16,-1 0 0,1 0 0,-1-21 16,1 0-16,-22 0 0,0 0 0,1 0 15,-1-22-15,0 22 0,-21 0 0,1-21 16,-1 20-16,0 1 0,-21 0 15,21 0-15,-21 42 16,0 0-16,-21 22 16,21-22-16,-21 0 0,0 21 0,21-21 15,0 1-15,-22 20 0,1-21 0,21 0 16,-21 0-16,21 1 16,0-1-16,0-42 31,0-1-31,21 1 0,-21 0 15,21 0-15,1 0 0,-1 0 0,0-1 16,0-20-16,-21 21 0,21-21 0,0 20 16,1 1-16,-22 0 0,0 0 0,21 21 15,0 0-15,-21 21 16,0 0-16,0 0 0,0 1 16,0 20-16,0-21 0,21 0 0,-21 22 15,21-22-15,0 21 0,-21-21 0,22 0 16,-1 1-16,0-1 0,0 0 15,0 0-15,0 0 0,22-21 0,-22 0 16,0 0-16,21 0 0,1 0 16,-22 0-16,21-21 0,-21 21 0,22-21 15,-1 0-15,-21 0 0,22-22 0,-22 22 16,21-21-16,-21-1 0,0 1 0,1 0 16,-1-22-16,0-126 15,0-22 1,-21 149-16,0-1 0,0 1 0,0 20 15,21-20-15,-21 42 0,0-1 16,21 1-16,-21 42 0,0 1 16,0 20-16,0 0 0,0 1 15,-21-1-15,0 21 0,0 1 0,21-22 16,-21 22-16,0-1 0,21 1 0,0-1 16,-22-20-16,22 20 0,0-21 15,0 1-15,0-1 0,0-21 0,0 22 16,0-22-16,22 0 0,-1-21 0,0 21 15,0-21-15,21 0 0,-20 0 0,20 0 16,-21 0-16,21 0 0,-20-21 0,20 0 16,-21 0-16,21-1 0,-20 22 0,-1-21 15,0 0-15,0 0 0,0 21 16,-21 21 0,0 0-1,0 0-15,0 1 0,0-1 16,0 0-16,0 0 0,0 0 15,0 0-15,0 1 0,21-22 16,1 21-16,-1-21 16,21 0-16,-21 0 0,0 0 15,22-21-15,-22 21 0,21-22 0,-21 1 16,22 0-16,-22 0 0,21 0 16,-21-22-16,1 22 0,-1 0 0,0-21 0,0 21 15,0-22-15,-21 22 0,21 0 16,-21 42 15,-21 0-31,0 22 0,21-22 16,-21 21-16,0 0 0,0 1 0,-1-1 15,1 0-15,21 1 0,-21 20 0,0 1 16,21 20-16,0-20 0,0 21 0,0-22 16,0 22-16,0-1 0,21 1 15,-21 21-15,21-21 0,0-1 0,-21 1 16,0 21-16,0-22 0,0 1 0,0-21 15,0 20-15,0-20 0,0 20 0,0-20 16,-21-22-16,0 22 0,-21-22 16,-1 0-16,22-20 0,-42-1 0,20 0 15,1-21-15,0 0 0,-1 0 0,1-21 16,0 0-16,-1-1 0,1-20 0,0 0 16,-1-1-16,1 1 0,21-21 0,-21-1 15,-1 1-15,22-1 0,0-21 16,0 1-16,21 20 0,0-20 0,0-22 15,0 21-15,0 0 0,21 1 0,0-1 16,0 0-16,22 1 0,-1-1 0,0 0 16,22 22-16,-1-1 0,1-20 15,-1 41-15,22-20 0,0-1 0,-1 22 0</inkml:trace>
  <inkml:trace contextRef="#ctx0" brushRef="#br0" timeOffset="79515.21">16595 11959 0,'0'0'0,"0"-21"0,-22 21 16,1 21-16,0 0 15,0 1-15,0 20 0,0-21 16,-1 43-16,1-22 0,0 0 0,0 1 16,0 20-16,0-21 0,-1 1 15,1-22-15,21 21 0,-21-21 0,0 1 16,0-1-16,0 0 0,21 0 0,-22-21 16,22-21-1,0 0-15,0 0 0,22-1 16,-1 1-16,0-21 0,21 21 0,-21-22 15,1 1-15,-1 0 0,21-1 16,-21 1-16,0 0 0,22-1 0,-22 22 16,0 0-16,-21 0 0,21 21 15,0 0-15,-21 21 0,0 0 0,0 0 16,0 1-16,0 20 0,0 0 0,0 1 16,0-1-16,0-21 0,0 21 0,0 1 15,0-22-15,0 0 0,22 21 16,-1-20-16,0-22 0,-21 21 0,21 0 15,0-21-15,22 0 0,-22 0 0,0 0 16,21 0-16,-21-21 0,22 0 0,-1-1 16,-21 1-16,22 0 0,-22 0 0,0 0 15,21-22-15,-21 22 0,1-21 0,-22 0 16,0-1-16,21 1 0,-21 0 0,0-1 16,0 1-16,0 21 15,0 0-15,0-1 0,-21 22 16,21 22-16,0-1 0,-22 0 15,1 0-15,21 21 0,-21-20 0,21 20 16,-21 0-16,21 1 0,0-22 0,0 21 16,0 0-16,0-20 0,0-1 0,0 0 15,21 0-15,0 0 0,0 0 16,1-21-16,20 0 0,-21 0 0,0 0 16,22 0-16,-22 0 0,21 0 0,-21 0 15,22-21-15,-1 0 0,-21 0 0,21 0 16,-20 0-16,-1-1 0,0 1 15,0-21-15,0 21 0,-21-22 0,0 22 16,0-21-16,0 21 0,0 0 16,0-1-16,0 1 0,0 42 15,-21 1-15,0-1 16,21 0-16,-21 21 0,21-21 0,-21 22 16,21-1-16,0-21 0,0 0 0,0 22 15,0-22-15,0 0 0,0 0 0,21 0 16,-21 1-16,21-22 0,0 0 15,0 21-15,0-21 0,22 0 0,-22 0 16,21 0-16,-21-21 0,22 21 0,-1-22 16,0 1-16,-20 0 0,20 0 15,0-21-15,-21 20 0,22-20 0,-22 0 16,0-22-16,21 22 0,-20-22 0,-1 1 16,0-1-16,-21 1 0,21-1 0,-21 1 15,21-1-15,-21 1 0,0-1 16,0 1-16,0 21 0,0-1 0,0 22 15,0 0-15,-21 21 0,0 0 0,0 0 16,0 21-16,-1 21 0,1-20 0,0 41 16,0-21-16,0 22 0,0-22 0,-1 22 15,22 20-15,0-20 0,-21-1 16,21 1-16,0-1 0,0-20 0,0 20 16,0-20-16,0 20 0,0-21 15,21-20-15,1 20 0,-1-21 0,0 0 16,21 0-16,-21 1 0,22-1 0,-22-21 15,21 0-15,1 0 0,-22 0 0,21 0 16,0-21-16,-20-1 0,20 1 0,-21-21 16,0 21-16,22-22 0,-22 1 15,0-21-15,21 20 0,-21-20 0,1-1 16,-1-20-16,-21 20 0,21 1 0,-21-1 16,21 1-16,-21 20 0,0 1 0,0 21 15,0 0-15,-21 21 16,0 42-16,0-21 0,-1 21 15,1 1-15,0 20 16,0-20-16,0 20 0,0 1 0,-1-1 16,1 1-16,21-22 0,0 21 0,0-20 15,-21-1-15,21 0 0,0 1 0,0-1 16,0-21-16,0 22 0,0-22 0,0 0 16,0 0-16,21-21 15,0-21 1,1 21-16,-1-21 0,0 0 15,0-22-15,0 22 0,22-21 0,-22 21 16,0-22-16,0 22 0,21 0 16,-42 0-16,22 0 0,-1 21 0,0 0 15,-21 21 1,0 0-16,0 0 0,0 0 16,0 0-16,0 1 0,0-1 0,0 0 15,0 0-15,0 0 16,21-21-1,0 0-15,0 0 16,1 0-16,-1 0 0,0-21 0,21 21 16,-21-21-16,1 0 0,20 0 15,-21 21-15,0-22 0,0 1 16,1 0-16,-1 21 0,-21 21 31,0 0-31,0 1 16,0-1-16,0 0 0,0 0 15,0 0-15,0 0 16,21-21-16,0 0 16,0 0-16,0 0 0,1 0 0,-1 0 15,21 0-15,-21 0 0,0 0 0,22 0 16,-22 0-16,21-21 0,1 0 0,-22 0 16,0 0-16,21 0 0,-21-1 15,1 1-15,-1-21 0,0 21 0,0-43 16,-21 43-16,0 0 0,0 0 15,0 0-15,-21 21 32,0 21-32,0-21 15,-1 21-15,1-21 16</inkml:trace>
  <inkml:trace contextRef="#ctx0" brushRef="#br0" timeOffset="79724.28">19494 11832 0,'0'0'0,"-21"0"0,21 21 47,-21-42 0,0 0-47,0 21 0,0-21 16</inkml:trace>
  <inkml:trace contextRef="#ctx0" brushRef="#br0" timeOffset="79915.17">18034 11748 0,'0'0'0,"-42"0"0,-43 21 15,106-21 1,21 0 0,-20 0-16,20 0 0,0 0 0,1 0 15,20 0-15,1 0 0,-1 0 0,-21 0 16,22 0-16,-1 0 0,-20 0 0,-1 0 16,0-21-16,-20-1 0,-1 22 0,-21-21 15</inkml:trace>
  <inkml:trace contextRef="#ctx0" brushRef="#br0" timeOffset="80085.08">17928 11536 0,'0'0'0,"-42"0"0,-1 0 0,-20-21 16,21 21-16,20 0 16,44 0 15,-1 0-31,0 0 0,0 0 15,0-21-15,0-1 0</inkml:trace>
  <inkml:trace contextRef="#ctx0" brushRef="#br0" timeOffset="80479.85">21802 11388 0,'0'0'0,"0"-43"16,42-41-1,-42 63-15,0-1 0,0 1 0,0 0 0,0 42 32,0 22-32,0-1 0,-21 21 0,21 1 15,-21-1-15,-1 22 0,1-21 0,0 20 16,-21 1-16,21-22 0,-1 22 0,1-21 16,-21 20-16,21-20 0,0-1 0,-1-20 15,1-1-15,0 0 0,0 1 16,21-1-16,-21-21 0,21 0 0,0 0 15,0-42 17,0 0-32</inkml:trace>
  <inkml:trace contextRef="#ctx0" brushRef="#br0" timeOffset="80779.92">21399 11832 0,'0'0'0,"-21"-42"0,21-43 16,0 22-16,0-1 0,0-20 0,0-1 15,0 21-15,21-20 0,22 20 0,-22 1 16,42 20-16,-20-20 0,20 21 0,1 20 16,-1 1-16,1 0 0,20 21 15,-20 0-15,-1 21 0,1 0 16,-1 22-16,1-1 0,-22 0 0,1 22 16,-22-1-16,-21 1 0,0-1 0,0 1 15,-43-1-15,22 1 0,-42-22 16,20 1-16,-20 20 0,-1-21 0,1 1 15,-22-1-15,22 0 0,-1-20 0,22 20 16,-22 0-16,22-21 0,0 22 0,21-22 16,-22 0-16,43 0 0,0 22 0,0-22 15,0 0-15,21-21 0,1 21 16,-1 0-16,21-21 0,0 0 0,1 0 16,-1 0-16,0 0 0</inkml:trace>
  <inkml:trace contextRef="#ctx0" brushRef="#br0" timeOffset="81180.8">22331 12023 0,'0'0'0,"42"-21"0,-21-22 0,22 22 16,-22-21-16,0 21 0,-21-22 16,0 22-16,0 0 0,-42 21 15,20 0-15,1 0 0,-21 21 16,0 0-16,-1 0 0,22 1 0,-21 20 16,-1-21-16,22 21 0,-21 1 0,21-1 15,0 0-15,-1-20 0,1 20 16,21 0-16,-21-21 0,21 1 15,0-1-15,0 0 0,0 0 0,0 0 0,21-21 16,0 0-16,22 0 16,-22 0-16,0-21 0,21 21 0,-20-21 15,20 0-15,0 0 0,1-22 16,-22 22-16,21-21 0,-21-1 0,22 1 16,-22 0-16,0 21 0,-21-22 0,0 22 15,0 0-15,0 42 16,0 0-16,0 22 15,-21-22-15,0 21 0,21-21 16,-22 22-16,22-1 0,0-21 16,-21 0-16,21 22 0,0-22 0,0 0 0,0 0 15,21-21-15,1 21 0,-1-21 16,0 0-16,21 0 0,-21 0 0,22 0 16,-22 0-16,21-21 0,1 21 15,-1-21-15,0 0 0,1 0 0,-1-22 16,-21 22-16</inkml:trace>
  <inkml:trace contextRef="#ctx0" brushRef="#br0" timeOffset="82620.05">23008 11917 0,'21'-42'0,"-21"-1"0,-42 255 0,63-339 0,0 21 0,-21 64 16,0 21-16,0-1 0,0 1 15,-21 21-15,0 21 16,0 1-16,0 20 0,21-21 0,-22 21 16,1 1-16,21 20 0,-21-20 15,21-1-15,0 0 0,0 1 16,0-1-16,0-21 0,0 21 0,0-20 15,42-1-15,-20 0 0,-1 0 0,0 0 16,21-21-16,1 0 0,-1 0 0,0 0 16,1 0-16,-1-21 0,0 0 0,1 0 15,-1 0-15,0-1 0,1 1 16,-1-21-16,0 0 0,-21-1 0,22-20 16,-22 20-16,21-20 0,-21-1 0,1 1 15,-1-1-15,0-20 0,0 20 16,0-20-16,0-1 0,-21 0 0,0 22 15,0-1-15,22 22 0,-22 0 0,0 20 16,0 44 0,-22-1-16,1 21 0,0 0 15,21 22-15,-21-22 0,0 22 0,0-22 16,21 22-16,-22-1 0,1-21 16,0 22-16,21-1 0,-21-20 0,21 20 15,-21-20-15,21 20 0,0-21 0,-21 1 16,21-1-16,-22-21 0,22 0 0,0 1 15,0-1-15,0 0 0,0-42 32,22 0-32,-1-1 0,-21 1 0,21 0 15,0-21-15,0-1 0,0 1 16,-21 21-16,22-21 0,-1 20 0,0-20 16,-21 21-16,21 21 15,0 0-15,-21 21 16,0 0-16,0 0 0,0 1 15,0-1-15,0 0 0,0 0 0,-21 0 16,0 0-16,0 1 0,21-1 16,-21-21-16,21 21 0,-22 0 0,22 0 15,0 0 1,0 1 0,0-1-1,22-21-15,-1 0 0,0 0 16,0 21-16,0-21 0,0 21 0,22-21 15,-22 0-15,21 0 0,1 0 0,-1 0 16,0 0-16,1 0 0,-1 0 0,0-21 16,1 0-16,-1 0 0,-21-1 15,21-20-15,-20 21 0,-1-21 0,0 20 16,0-20-16,-21 21 0,0 0 0,0 0 16,0-1-16,0 1 0,-21 21 0,0 0 15,0 0-15,-1 0 0,-20 0 0,21 0 16,-21 21-16,20 1 0,-20-1 15,21 0-15,0 21 0,21-21 16,0 1-16,0 20 0,0-21 0,0 0 16,0 22-16,0-22 0,21 0 0,0-21 15,0 21-15,0 0 0,1-21 0,-1 0 16,21 0-16,-21 0 0,0 0 16,22 0-16,-22 0 0,21 0 0,-21 0 15,22-21-15,-22 0 0,0 0 0,0 0 16,0-1-16,1 1 0,-1-21 15,-21 21-15,21 0 0,-21-22 0,0 22 16,0 0-16,-21 21 0,0 0 16,-1 0-16,1 0 0,-21 21 0,21 0 15,0 0-15,-22 1 0,22-1 16,0 0-16,0 0 0,0 0 0,21 0 16,0 1-16,0-1 0,0 0 15,0 0-15,21-21 0,0 0 16,0 0-16,0 0 0,0 0 0,1 0 15,20 0-15,-21-21 0,21 21 0,-20-21 16,20 0-16,-21 21 0,21-22 0,-20 1 16,20 0-16,-21 0 0,21 0 15,-20 0-15,-1-1 0,-21 1 16,0 42 0,0 1-16,-21-1 15,-1 0-15,22 0 16,0 0-16,0 0 0,0 1 15,0-1-15,0 0 0,22 0 0,-1-21 16,0 21-16,21-21 0,-21 0 0,1 0 16,20 0-16,0 0 0,-21 0 0,22 0 15,-22 0-15,21 0 0,-21-21 16,1 21-16,-1-21 0,0 0 0,0 0 16,-21-1-16,0-20 0,21 21 0,-21 0 15,0-22-15,0 22 0,-21 21 31,0 43-31,0-22 0,0 0 16,-1 21-16,-20-21 0,0 22 16,21-1-16,-22 0 0,1 1 0,0-1 15,-1 0-15,1 1 0,21-1 16,-22 0-16,22 1 0,0-1 0,0-21 16,0 22-16,0-1 0,-1 0 15,22 1-15,0-22 0,-21 21 0,0 0 0,0 1 16,0-22-16,21 0 0,-21 0 0,-1 0 15,1 1-15,0-1 0,0-21 16,21-21 0,21-1-1,0 1-15,22 0 0</inkml:trace>
  <inkml:trace contextRef="#ctx0" brushRef="#br0" timeOffset="82951.86">25485 12192 0,'21'0'0,"-42"0"0,63 0 0,-21-21 0,0 21 16,0-21-16,1 0 16,-1 21-16,0-22 0,0 22 15,0-21-15,0 21 0,1-21 0,-1 0 16,0 0-16,0 0 0,0-1 0,-21 1 16,0 0-16,0 0 0,0 0 15,0 0-15,0-1 0,-21 22 16,0 0-16,-21 0 0,-1 0 0,1 0 15,0 22-15,-1-1 0,-20 21 0,20-21 16,1 22-16,0-1 0,-1 0 0,22 1 16,0-1-16,21 0 0,0 1 15,0-1-15,21-21 0,0 21 0,22-20 16,-1-1-16,0-21 0,1 21 0,-1-21 16,0 0-16,1 0 0,-1 0 0,0 0 15,-20 0-15,20 0 0,-21-21 0,-21 0 16,0-1-16,-21 22 15,-21 0-15</inkml:trace>
  <inkml:trace contextRef="#ctx0" brushRef="#br0" timeOffset="83948.26">1143 14076 0,'0'0'0,"0"-21"0,0 0 15,-21 42 1,0 0 0,-22 0-16,22 21 0,0 1 0,-21-1 15,20 22-15,1-22 0,0 21 16,-21 1-16,42-22 0,-21 22 0,21-22 15,0 0-15,0 1 0,0-22 16,21 21-16,-21-21 0,21-21 0,21 22 16,-21-22-16,1 0 0,20 0 15,0-22-15,-21 1 0,22 0 16,-1 0-16,0 0 0,1 0 16,-22-22-16,21 22 0,-21-21 0,1 21 15,-1-1-15,0 1 0,-21 42 31,0 1-31,0-1 0,0 0 0,0 21 16,-21 1-16,0-1 0,-1 0 16,22 1-16,-21 20 0,21-21 0,0 1 15,-21-1-15,0 0 0,21 1 16,-21-1-16,21-21 0,0 22 0,0-22 16,0 0-16,-21 0 0,21-42 31,0 0-31,0 0 15,21-1-15</inkml:trace>
  <inkml:trace contextRef="#ctx0" brushRef="#br0" timeOffset="84216.11">2032 14690 0,'0'0'0,"42"0"0,-21 0 0,-21-21 62,0-1-46,0 1-16,0 0 15,22 21-15,-22 21 32,-22-21-17,22 21-15,-21 1 0,0-1 0,0 0 16,21 0-16,21-42 31,0 0-31</inkml:trace>
  <inkml:trace contextRef="#ctx0" brushRef="#br0" timeOffset="84772.15">3683 14012 0,'0'0'0,"21"-21"0,0-21 0,0-43 16,1 43-16,-1 21 15,-21 0-15,0-1 0,21 44 16,-21 20-16,21 0 16,-21 22-16,21-1 0,-21 22 0,0 0 15,0-1-15,0 22 0,0-21 0,0 21 16,0-22-16,0 1 0,-21-22 15,21 22-15,-21-21 0,0-1 0,0 1 16,21-22-16,0 0 0,0-21 0,0 1 16,0-1-16,0-42 15,0-1-15,0 1 16,0 0-16,0-21 0,0-1 0,0 1 16</inkml:trace>
  <inkml:trace contextRef="#ctx0" brushRef="#br0" timeOffset="85032.03">3598 14330 0,'0'0'16,"-21"-64"-16,0 1 0,0-1 0,21 1 16,0 21-16,0-22 0,0 22 0,0-22 15,21 22-15,21 0 0,1-1 0,-1 22 16,21 0-16,1 21 0,-1 0 16,22 21-16,-21 0 0,20 0 0,-20 22 15,-1-1-15,1 22 0,-1-22 16,-42 0-16,1 22 0,-22-22 0,0 22 15,0-1-15,-22-21 0,-20 22 16,21-22-16,-21 1 0,-1-1 16,1 0-16,0-21 0,-1 1 0,22-1 15,-21 0-15,21 0 0,-1-21 0,1 0 16,0 0-16</inkml:trace>
  <inkml:trace contextRef="#ctx0" brushRef="#br0" timeOffset="85395.83">4530 14647 0,'21'-42'0,"-21"21"16,21 0-16,0 0 0,0 21 0,0-22 15,1 22-15,20 0 0,-21 0 16,21 0-16,1 22 0,-22-1 0,21 0 15,1 21-15,-22 1 0,21-1 0,-21-21 16,0 21-16,-21 22 0,0-22 0,0 1 16,0-1-16,0 0 0,0 1 15,0-22-15,0 21 0,-21-21 0,0 0 16,21 1-16,-21-1 0,0-21 16,21-21-16,-21-1 15,21 1-15,0 0 0,0-21 16,0 21-16,0-22 0,0 1 0,0 0 15,0-1-15,21 1 0,0-22 0,0 22 16,0 0-16,-21-1 0,21 1 16,1 0-16,20 21 0,-21-1 0,0 1 15,0 21-15,1 0 0,-1 0 0,0 21 16,0 1-16,0-22 16</inkml:trace>
  <inkml:trace contextRef="#ctx0" brushRef="#br0" timeOffset="85727.83">5292 14690 0,'0'42'0,"0"-148"0,0 170 0,0-1 0,0-42 0,0 22 15,0-22-15,0 21 0,0-21 0,0 22 16,0-22-16,0 21 0,0-21 16,0 22-16,21-22 0,0 0 0,-21 0 15,21 0-15,0-21 0,22 0 0,-22 0 16,21 0-16,0 0 0,1 0 16,-1 0-16,0-21 0,1 0 0,-1 0 15,0 0-15,1 0 0,-1-1 0,-21-20 16,0 21-16,-21 0 0,0-22 15,0 22-15,-21-21 0,0 21 0,-21-22 16,21 1-16,-22 21 0,-20-21 16,20 20-16,1 1 0,0 21 0,-1 0 0,-20 0 15,21 21-15,-1 1 16,22-1-16,-21 0 0,21 21 0,-22 1 16,22-22-16,0 21 0,0-21 0,21 22 15,0-22-15,0 21 0,0-21 16,0 0-16,21-21 0,0 0 15,21 0-15,1 0 0,-1-21 0,22 0 16,-22 0-16,21 0 0,1-22 0,21 22 16,-22-21-16</inkml:trace>
  <inkml:trace contextRef="#ctx0" brushRef="#br0" timeOffset="86815.73">6392 14139 0,'0'-42'0,"0"84"0,0-126 0,21 63 0,-21-1 16,0 1-16,0 42 15,-21 1-15,21-1 0,-21 21 16,0 0-16,0 1 0,21 20 0,-21 1 16,-1-1-16,22 22 0,0-22 15,0 1-15,0-1 0,0 22 0,0-43 16,0 22-16,0-22 0,0 22 0,0-22 16,22 0-16,-1 1 0,0-22 0,0 21 15,21-21-15,-20 1 0,20-22 16,-21 0-16,21 0 0,1 0 0,-1 0 15,0-22-15,1 1 0,-1 0 0,0 0 16,1-21-16,-1 20 0,-21-20 16,22 0-16,-1 21 0,-21-22 0,0 1 15,0 0-15,-21 20 0,0 1 16,0 0-16,0 0 0,-21 21 16,0 0-16,0 21 0,0 0 0,-22 0 15,22 1-15,0 20 0,0-21 0,0 21 16,0-20-16,-1 20 0,22-21 15,0 21-15,0-20 0,0-1 0,0 0 16,0 0-16,0 0 0,22 0 16,-1 1-16,0-22 0,0 0 0,21 0 15,-20 0-15,20 0 0,-21 0 0,21-22 16,1 1-16,-1 0 0,0 0 16,1 0-16,-1 0 0,-21-1 0,22 1 15,-1 0-15,0 0 0,1 0 0,-22 0 16,21-1-16,-21-20 0,22 21 0,-22 0 15,0-22-15,-21 22 0,0 0 16,21 0-16,-21 0 0,0 0 0,-21 21 16,0 0-1,0 21-15,-1 0 0,1 0 0,0 21 16,0-20-16,21 20 0,-21-21 16,0 21-16,-1 1 0,1-22 15,21 21-15,0-21 0,0 22 0,0-22 16,0 0-16,0 0 0,0 0 0,0 1 15,21-22-15,1 0 0,-1 0 0,0 0 16,0 0-16,0 0 0,22-22 16,-22 22-16,21-21 0,-21 0 0,22-21 15,-1 21-15,-21-22 0,21 1 16,1 0-16,-22-1 0,21 1 0,1-22 0,-22 1 16,0-1-16,21 1 0,-21-1 15,-21 1-15,22-22 0,-22 43 16,21-22-16,-21 22 0,0 0 0,0 21 0,0-1 15,0 44 1,0-1-16,-21 21 16,-1 0-16,1 1 0,21 20 0,-21 1 15,-21-22-15,21 22 0,-1-1 0,1 1 16,21-22-16,-21 21 0,0-20 0,21-1 16,-21 0-16,21 1 0,0-1 0,0-21 15,0 0-15,0 22 0,0-22 16,0 0-16,21 0 0,0-21 0,21 21 15,1-21-15,-1 0 0,0 0 0,22 0 16,-22 0-16,22-21 0,-22 0 0,0 21 16,1-21-16,-1 0 15,-21 0-15,22-22 0,-22 22 0,0 0 16,-21 0-16,0 0 0,0-1 16,-21 22-1,0 22-15,21-1 16,-22-21-16,22 21 0,0 0 0,-21 0 15,21 0-15,0 1 0,-21-1 0,21 0 16,0 0-16,0 0 0,0 0 16,21-21-1,0 0-15,1 0 0,-1 0 16,0-21-16,0 21 16,0-21-16,0 0 0,1 21 0,20-21 0,-21 21 15,0-21-15,0 21 0,22-22 16,-22 22-16,21 0 0,1-21 15</inkml:trace>
  <inkml:trace contextRef="#ctx0" brushRef="#br0" timeOffset="87295.6">9292 14901 0,'0'0'16,"0"-21"-16,-21 21 0,0-21 16,0 21-16,-1 0 0,1 0 15,0 0-15,0 0 16,0 0-16,0 21 0,-1 0 0,1-21 0,-21 22 15,21-1-15,0 0 0,-1 0 0,1 0 16,0 0-16,0 1 16,21-1-16,-21 0 0,21 0 0,0 0 15,0 0-15,21-21 16,0 0-16,0 0 16,22 0-16,-22-21 0,0 0 0,21 0 15,1 0-15,-22 0 0,21-1 16,-21-20-16,0 21 0,22-21 0,-22-1 15,0 1-15,0-22 0,0 22 0,-21-21 16,22-1-16,-22 1 0,21-22 0,-21 43 16,21-22-16,-21 1 15,0 41-15,0-20 0,0 21 0,0 0 0,0 42 16,0 0 0,0 0-16,0 22 0,-21-1 0,21 0 15,-21 1-15,-1 20 0,-20 1 16,21-1-16,0-21 0,0 22 0,-22-22 15,22 22-15,0-22 0,0 22 0,0-22 16,-1 0-16,22-21 0,0 22 0,0-1 16,0-21-16,0 0 0,0 1 0,22-22 15,-1 0 1,0 0-16,0 0 0,0 0 16,22-22-16,-22 1 0,21 0 0,-21 0 15,22-21-15,-22 20 0,0-20 0</inkml:trace>
  <inkml:trace contextRef="#ctx0" brushRef="#br0" timeOffset="87535.46">7916 14457 0,'0'0'0,"-42"21"0,-22-21 16,43 0-16,64 0 15,-22-21-15,0 21 16,21 0-16,22 0 0,-22 0 0,22-21 16,-1 21-16,-21 0 0,22 0 0,-1 0 15,1-21-15,-1 21 0,-20-22 16,-1 22-16,0-21 0,1 21 0,-22-21 16,-21 0-16,0 0 0,0 0 15</inkml:trace>
  <inkml:trace contextRef="#ctx0" brushRef="#br0" timeOffset="87735.71">6329 14415 0,'0'0'0,"-43"0"0,22 21 0,0 0 15,0-21-15,42 0 16,0 0-1,0 0-15,22 0 0,-1 0 16,22 0-16,-1-21 0,1 21 0,20-21 16,1 21-16,21-22 0,0 1 0</inkml:trace>
  <inkml:trace contextRef="#ctx0" brushRef="#br0" timeOffset="88231.93">11345 14626 0,'0'0'0,"-42"0"0,0 0 16,-1 0-16,1 0 15,0 0-15,20 0 0,-20 0 0,21 0 16,0 0-16,63 0 16,-21 0-16,22 0 15,-1 0-15,0 0 0,22-21 16,-22 21-16,22-21 0,-1 21 0,-21-21 16,22 0-16,-22 21 0,22-22 0,-22 1 15,-21 21-15,0-21 0,1 21 0,-1-21 16,-21 0-16,0 0 0,-21 21 15,-1-22-15,1 22 16,0 0-16,0 0 16,21 22-1,21-1-15,0-21 16,0 42-16,1-21 0,-1 0 16,0 22-16,0-1 0,0-21 0,0 22 15,-21-1-15,0-21 0,0 21 0,-21 1 16,0-22-16,-21 21 0,-1-21 0,1 22 15,-21-1-15,-1-21 0,1 0 0,-1 1 16,1-1-16,-1-21 0,1 0 16,20 0-16,1 0 0</inkml:trace>
  <inkml:trace contextRef="#ctx0" brushRef="#br0" timeOffset="89567.69">14203 13885 0,'0'0'0,"0"-21"0,0 0 0,-21 0 16,21-21-16,0 20 0,0 1 0,0-21 16,-22 21-16,22-22 0,0 22 15,0-21-15,0 21 0,0 0 0,0-1 16,0 44 0,0-1-16,0 21 15,0 22-15,0-1 0,0 1 0,0-1 16,0 22-16,0-22 0,0 1 0,0-1 15,0 22-15,0-22 0,-21 1 0,0-22 16,21 22-16,-21-22 0,21 0 16,0 1-16,-21-22 0,21 21 15,-21-21-15,-1-21 0,22 22 0,-21-22 16,0 0-16,0 0 0,0 0 16,0 0-16,-1-22 0,1 1 15,0 0-15,0 0 0,21-21 0,-21-1 16,0 22-16,21-21 0,-22-1 0,22 22 15,0 0-15,0 0 0,0 42 16,0 0 0,22 0-16,-22 22 0,21-22 0,0 21 15,0-21-15,0 22 0,0-22 0,22 21 16,-22-21-16,0 1 0,21-1 0,-20-21 16,20 21-16,0-21 15,1 0-15,-1 0 0,0 0 0,1 0 16,-1-21-16,0 0 0,1-1 0,-22 1 15,21 0-15,-21 0 0,0 0 0,1-22 16,-1 22-16,0-21 0,-21 0 16,0 20-16,0-20 0,0 21 0,0 0 15,0 42 1,0 0-16,0 0 0,0 0 0,0 22 16,0-1-16,0-21 0,0 22 15,0-22-15,-21 21 0,21-21 0,0 0 16,-21 1-16,21-1 0,0 0 0,21-42 47,0 0-47,0-1 0,0 1 15,0 0-15,1 0 0,-1 0 0,0 0 16,0-22-16,0 22 0,-21 0 0,0 0 16,21 0-16,1 21 15,-22 21 1,0 0-16,0 0 0,0 0 0,0 22 15,0-22-15,21 0 0,-21 0 0,21 0 16,-21 0-16,21 1 0,0-1 0,0-21 16,1 21-16,-1-21 0,0 0 15,21 0-15,-21 0 0,22 0 16,-1 0-16,0 0 0,1-21 0,-1 21 16,0-21-16,1-1 0,-1 1 0,0-21 15,1 21-15,-22-22 0,0 22 0,0-21 16,-21 21-16,0-22 0,0 22 15,0 0-15,-21 0 0,0 0 0,-21 21 16,20 0-16,-20 0 0,21 21 0,-21 0 16,20-21-16,1 21 0,0 22 15,21-22-15,0 0 0,0 0 0,0 0 16,21 22-16,0-22 0,22 0 16,-22 0-16,21 0 0,1 0 0,-22 1 15,21-1-15,-21 0 0,0-21 0,1 21 16,-1-21-16,-21 21 0,-21-21 31,-1 0-31,1-21 16,0 21-16,21-21 0,0 0 15,0 0-15,0-1 0,0-20 16,0 21-16,0-21 0,21 20 0,0-20 16,1 0-16,-1 21 0,0-1 0,0 1 15,0 21-15,0 0 0,22 0 0,-22 21 16,0 1-16,0-1 15,-21 0-15,21 0 0,-21 21 0,0-20 16,0-1-16,0 0 0,0 0 16,0 0-16,0 0 0,0 1 0,0-1 15,0 0 1,-21-21 0,0 0-16,0 0 15,21-21-15,-21 0 0,21-1 0,-21 1 16,-1 0-16,22 0 0,-21-21 15</inkml:trace>
  <inkml:trace contextRef="#ctx0" brushRef="#br0" timeOffset="89707.6">15748 14118 0,'0'0'0,"-21"0"32,21 21-32,0 1 0,0-1 15,0 0-15,0 0 16,21 0-16,0 0 0,0 1 15,0-1-15,22 0 0,-22-21 0,21 42 16</inkml:trace>
  <inkml:trace contextRef="#ctx0" brushRef="#br0" timeOffset="90373.34">16573 14584 0,'0'-21'0,"0"0"16,0-1-16,0 1 0,0 0 15,0 0-15,-21 0 0,0 0 0,0-1 16,-21 1-16,20 21 0,-20 0 16,0 0-16,21 0 0,-22 0 0,1 0 15,0 21-15,20 1 0,-20-1 0,21 0 16,0 21-16,0-21 0,-1 1 16,1 20-16,21-21 0,0 21 0,0-20 15,0-1-15,0 0 0,0 0 0,0 0 16,21 0-16,22-21 0,-22 0 15,0 0-15,21 0 0,1 0 0,-1-21 16,0 21-16,1-21 0,-1 0 16,0 0-16,1 0 0,-1-22 0,-21 22 15,22-21-15,-1-1 0,-21 1 0,0 0 16,22-22-16,-22 22 0,-21 0 0,21-22 16,0 22-16,0-1 0,-21-20 15,21 21-15,1-1 0,-22 1 0,0 0 16,21 20-16,-21 1 0,0 42 15,-21 1-15,-1 20 16,1-21-16,0 21 0,0 1 16,0 20-16,0-20 0,21 20 0,-22-21 15,1 22-15,0-1 0,21-20 16,0 20-16,0-20 0,0-1 0,0 0 16,0 1-16,0-22 0,21 0 0,0 0 15,-21 0-15,43 0 0,-22-21 16,0 0-16,21 0 0,-20 0 0,-1 0 15,21-21-15,0 0 0,-20 0 0,20 0 16,-21 0-16,21-1 0,1-20 0,-22 21 16,21-21-16,-21 20 0,1-20 15,-1 21-15,-21 0 0,-21 42 16,-22 0 0,22 0-16,0 0 0,0 22 15,0-22-15,-1 21 0,1-21 0,21 1 16,0-1-16,0 21 0,0-21 15,0 0-15,0 1 0,21-22 16,1 0-16,20 0 0,-21 0 0,21 0 16,-20 0-16,20 0 0,0-22 0,1 1 15,-1 0-15,21 0 0</inkml:trace>
  <inkml:trace contextRef="#ctx0" brushRef="#br0" timeOffset="90742.14">18627 13716 0,'0'0'0,"0"-21"0,-22 0 0,22 0 0,-21-1 16,21 44-1,-21-1-15,0 21 0,21 22 16,-21-22-16,21 43 0,-21-22 0,-1 22 16,1-1-16,0 1 0,0 0 0,0-22 15,0 22-15,-1-22 0,1 1 0,0-1 16,0 1-16,0-22 0,0-21 0,21 22 15,0-22-15,0 0 0,0 0 16,-22-21-16,22-21 16,-21 0-16,21 0 0,-21 0 15</inkml:trace>
  <inkml:trace contextRef="#ctx0" brushRef="#br0" timeOffset="91372.05">17843 14288 0,'0'0'0,"22"0"31,-1 0-31,21 0 16,0 0-16,22 0 0,-1 0 0,1 0 15,21-22-15,-1 22 0,1-21 0,21 0 16,-22 0-16,22-21 0,-21 20 16,0-20-16,-1 21 0,-20-21 0,-1-1 15,1 1-15,-22 0 0,0-1 0,-20-20 16,-1 20-16,0 1 0,-21-21 0,0 41 15,0-20-15,-21 42 16,0 0-16,-22 21 0,22 0 16,-21 43-16,-1-22 0,22 22 0,-21-1 15,21 1-15,-22 20 0,22-20 0,-21 21 16,21-22-16,0 1 0,-1 20 16,1-20-16,21-1 0,0-20 0,0-1 15,0 0-15,0 1 0,0-22 0,0 0 16,0 0-16,21-42 31,1 0-31,-1-22 0,0 22 16,0-21-16,0 21 0,0-22 15,1 22-15,-1 0 0,0 0 0,0 0 16,0 21-16,0 0 16,-21 21-16,22-21 0,-22 21 0,0 0 15,0 0-15,21 1 0,-21-1 16,0 0-16,21 0 0,0 0 0,0 0 15,0 1-15,1-22 0,-1 0 16,21 0-16,-21 0 0,22 0 0,-22 0 16,21 0-16,0-22 0,-20 1 15,20 0-15,-21 0 0,0 0 16,22 0-16,-22-22 0,-21 22 0,0-21 16,21 21-16,-21-1 0,-21 22 15,0 0-15,-1 22 16,1-1-16,0 21 0,0-21 15,21 0-15,0 22 0,0-22 0,0 21 16,0-21-16,0 1 0,0-1 0,0 0 16,21 0-16,0-21 0,22 0 0,-22 0 15,21 0-15,-21 0 0</inkml:trace>
  <inkml:trace contextRef="#ctx0" brushRef="#br0" timeOffset="91695.87">21378 13653 0,'0'0'0,"-42"-22"0,21 1 16,0 21-16,-1 0 0,1 0 0,0 21 15,0 22-15,21-1 0,-21 22 0,0-1 16,-1 1-16,1-1 16,21 22-16,0-22 0,-21 22 0,0 0 0,0-22 15,21 22-15,-21-22 0,-1-20 16,1 20-16,21-21 0,-21 1 0,0-1 16,0-21-16,21 0 0,0 1 15,0-44 1,0 1-16,21 0 15,-21 0-15</inkml:trace>
  <inkml:trace contextRef="#ctx0" brushRef="#br0" timeOffset="91971.71">20997 14012 0,'0'0'0,"0"-63"0,0-1 0,21 1 16,1-1-16,-1 1 0,0 21 15,0-22-15,21 22 0,1-1 0,-1 1 16,0 21-16,22 0 0,-22 21 15,22 0-15,-22 0 0,22 21 0,-22 0 16,0 21-16,-21-20 0,22 41 0,-22-21 16,0 1-16,-21-1 0,0 22 0,-21-22 15,0 0-15,-22 1 0,1-1 16,0-21-16,-1 21 0,1 1 0,-21-22 16,20 0-16,-20 21 0,20-20 0,22-1 15,-21-21-15,21 21 0,21 0 16,0 0-16,21 0 15,21-21-15,-21 22 16,22-22-16,-1 21 0,0-21 0,22 21 16</inkml:trace>
  <inkml:trace contextRef="#ctx0" brushRef="#br0" timeOffset="92376.01">22013 14393 0,'0'0'0,"21"0"0,22 0 0,-22-21 0,0 21 15,0-84 1,-21 62-16,0 1 0,0-21 0,0 21 15,0 0-15,-21-1 0,0 1 0,0 21 16,0 0-16,-1 0 0,-20 0 16,0 0-16,21 21 0,-22 1 0,1 20 0,21-21 15,-22 21-15,22 1 0,0-1 16,0 0-16,0 1 0,21-22 16,0 21-16,0 1 0,0-22 0,0 0 15,0 0-15,21 0 0,0-21 0,0 0 16,0 0-16,1 0 0,20 0 0,-21 0 15,21 0-15,-20-21 0,20 0 16,-21 0-16,21-22 0,-20 22 0,-1-21 16,21 21-16,-21-22 0,0 1 0,1 0 15,-22 21-15,0-1 0,21 1 0,-21 0 16,0 42 0,0 0-16,0 22 15,0-22-15,-21 21 0,-1-21 16,22 22-16,0-22 0,0 21 0,0-21 15,0 1-15,0-1 0,0 0 16,22 0-16,-1-21 0,0 0 0,0 0 16,0 0-16,22 0 0,-1 0 0,0 0 15,1 0-15,-1-21 0,0 0 0</inkml:trace>
  <inkml:trace contextRef="#ctx0" brushRef="#br0" timeOffset="93704.15">22881 14245 0,'21'-42'0,"-42"84"0,42-105 0,-21 42 0,0-1 0,0 1 15,-21 21 1,0 21-16,0 1 16,-22 20-16,22-21 0,0 21 0,0-20 15,0 20-15,0 0 0,-1 1 0,1-22 16,21 21-16,0 0 0,0-20 16,0-1-16,0 0 0,0 0 0,0 0 15,21 0-15,1-21 0,-1 0 0,0 0 16,21 0-16,1 0 0,-1 0 0,0-21 15,1 0-15,-1 0 0,-21 0 16,21 0-16,1-22 0,-22 1 0,0 0 16,21-1-16,-20-20 0,-1 20 15,21-20-15,-21-1 0,0 1 0,-21-22 16,22 22-16,-22-22 0,21 22 16,-21 20-16,0-20 0,0 42 0,0-1 15,0 1-15,0 42 0,0 1 16,-21-1-16,-1 21 0,1 0 0,0 22 15,0-22-15,0 22 0,0-22 16,-1 22-16,1-1 0,0-21 0,21 22 16,0-22-16,0 22 0,-21-22 0,21 0 15,0-20-15,-21 20 0,21-21 16,0 0-16,0 0 0,0-42 31,21 21-31,0-21 0,0-21 16,0 21-16,1-22 0,20 22 0,-21-21 15,21 21-15,-20-22 0,20 22 16,0 0-16,-21 0 0,1 21 0,20 0 16,-21 0-16,0 0 15,-21 21-15,0 0 16,-21-21-16,0 0 16,21 21-16,-21-21 0,0 0 0,-1 0 15,1 0-15,0 0 0,0 0 16,0 0-16,21 21 0,-21 1 15,-1-22-15,22 21 0,-21 0 16,21 0-16,-21 0 0,21 0 16,0 22-16,0-22 0,0 0 0,0 0 15,0 0-15,0 1 0,21-1 16,22-21-16,-22 0 0,0 21 16,21-21-16,-21 0 0,22 0 0,-1 0 15,22 0-15,-22 0 0,0 0 0,22 0 16,-1-21-16,-20 21 0,20-21 0,-21-1 15,1 1-15,20 0 0,-20-21 16,-1 21-16,-21-22 0,21 22 16,-20-21-16,-1 21 0,0-1 0,-21 1 0,0 0 15,0 0-15,-21 21 16,0 0-16,-1 0 16,-20 21-16,21-21 0,-21 21 0,-1 0 15,22 1-15,-21-1 0,21 0 0,-1 0 16,1 0-16,0-21 0,21 21 0,0 1 15,0-1-15,0 0 16,21-21-16,0 0 0,1 0 0,20 0 16,-21 0-16,0 0 0,0 0 0,1 0 15,20-21-15,-21 0 0,0 21 0,0-22 16,1 1-16,-1 0 0,0 0 16,0 0-16,0 21 0,-21-21 15,0 42 1,0 0-16,0 0 15,0 0-15,0 0 0,0 1 16,0-1-16,0 0 0,21 0 16,1-21-16,-1 21 0,0-21 0,0 0 15,0 21-15,22-21 0,-22 0 0,21 0 16,0 0-16,1 0 0,-1 0 16,-21-21-16,22 21 0,-22-21 0,21 0 15,-21 0-15,0 0 0,1-1 0,-22-20 16,0 21-16,0-21 0,0 20 15,0-20-15,0 21 0,0 0 16,-22 0-16,1 21 0,0 0 0,0 0 16,0 0-16,0 0 0,-1 21 0,1-21 15,0 21-15,0 0 0,0 0 0,21 0 16,-21 1-16,-1-1 0,22 0 16,-21 21-16,21-21 0,0 1 0,0 20 15,-21-21-15,0 21 0,0 1 0,0-22 16,-1 21-16,1 1 0,-21-1 0,21 21 15,-22-20-15,1 20 0,0-20 16,21 20-16,-22 1 0,22-1 0,-21 22 16,21-22-16,-1 1 0,1-1 15,0 1-15,0-1 0,-21 43 16,20-42-16,22-22 0,0 0 0,-21-21 16,21 22-16,-21-22 0,0-21 15,21-21 1,0-22-16,0 22 15,21-21-15,0 21 0,0-22 0</inkml:trace>
  <inkml:trace contextRef="#ctx0" brushRef="#br0" timeOffset="94040.96">24892 14669 0,'0'0'0,"0"-22"0,21 1 0,0 0 16,0 21-1,1-21-15,-1 21 0,0 0 0,0-21 16,0 0-16,22 21 0,-22-22 16,21 22-16,-21-21 0,22 0 0,-1 0 15,-21 0-15,0 21 0,22-21 0,-22-22 16,-21 22-16,0 0 0,0 0 0,0 0 16,-21 21-16,-1 0 15,-20 0-15,0 0 0,-1 21 0,-20 0 16,21 0-16,-22 21 0,22 1 0,-1-22 15,1 21-15,21 1 16,0-1-16,0 0 0,21-21 0,0 22 16,0-22-16,21 21 0,0-21 0,21 1 15,1-1-15,-1 0 0,0 0 0,22-21 16,-22 21-16,0-21 0,1 0 16,-1 0-16,0 0 0,-20 0 0,-1 0 15</inkml:trace>
  <inkml:trace contextRef="#ctx0" brushRef="#br0" timeOffset="95580.1">13610 15515 0,'0'0'0,"-21"-21"0,-43 0 16,22 21-16,0 0 0,-22 0 0,1 21 15,20 0-15,-20 22 0,-1-1 0,1 0 16,-1 22-16,22 20 0,-21 1 0,20 0 15,1-1-15,0 1 0,-1 0 16,1-1-16,21-20 0,0-1 16,21 1-16,0-1 0,0-20 0,0-1 15,0 0-15,21-20 0,0-1 0,21-21 16,-21 0-16,22 0 0,-1 0 16,0 0-16,22-43 0,-1 22 0,1 0 15,-22-21-15,43-1 0,-43 1 0,22 0 16,-1-22-16,-20 22 0,-1-22 0,-21 1 15,0-22-15,0 22 0,-21-22 16,0 22-16,0-1 0,-21-21 16,0 22-16,0-1 0,-21 1 0,-1-1 15,1 1-15,0 21 0,-22-1 16,22 22-16,-22 21 0,1 0 0,-1 21 16,22 0-16,-22 22 0,22-1 0,0 22 15,-1-1-15,1 22 0,21-1 0,0 1 16,0 0-16,21-1 0,0 1 15,0 0-15,0-22 0,21 1 0,0-22 16,0 22-16,21-22 0,1-21 0,-1 0 16,0 0-16,1 1 0,20-22 0,1 0 15,-22 0-15,22 0 0,-1 0 16,1-22-16,-1 1 0,-21 0 16,22 0-16,-22-21 0,1 20 0,-22 1 15,21-21-15,-21 21 0,0-22 0,-21 22 16,0 0-16,0 0 0,-21 42 31,0 0-31,21 0 0,-21 22 16,21-22-16,0 21 0,0-21 0,0 1 15,0 20-15,0-21 0,0 0 16,0 0-16,0 1 0,21-1 0,-21 0 16,21-21-16,0 0 0,1 0 0,-1 0 15,21 0-15,-21 0 0,0 0 0,22-21 16,-22 0-16,0-1 15,0 1-15,0 0 0,1 0 0,-1 0 16,0-22-16,-21 22 0,0 0 0,0-21 16,0 21-16,0-1 0,0 1 0,0 42 31,-21-21-31,21 22 0,-21 20 16,21-21-16,-22 0 0,22 22 0,0-22 15,0 0-15,0 21 0,0-21 0,0 1 16,0-1-16,0 0 0,22 0 15,-1-21-15,0 0 0,0 21 0,21-21 16,-20 0-16,20 0 0,0 0 0,22-21 16,-22 0-16,0 0 0,22 0 15,-22-1-15,22 1 0,-22-21 16,0 0-16,1-1 0,-1 1 0,0-22 16,1 22-16,-22-21 0,0-1 0,21-21 15,-42 22-15,22-1 0,-22 1 0,0-1 16,0 22-16,0-21 0,0 41 15,0 1-15,0 0 0,-22 21 16,1 21-16,0 0 0,21 22 0,-21-1 16,0 22-16,0-1 0,-1 1 0,1-1 15,0 22-15,0-22 0,21 1 16,0-1-16,0 1 0,-21-22 0,21 0 16,0 1-16,0-1 0,0 0 15,0 1-15,21-22 0,0 0 0,-21 0 16,21 0-16,0-21 0,1 0 15,20 0-15,-21 0 0,21 0 0,-20 0 16,20-21-16,0 0 0,1 0 0,-1 0 16,0-22-16,1 22 0,-1 0 15,-21-21-15,0 21 0,0-22 0,-21 22 16,0 0-16,0 0 0,0 0 0,-21 21 16,0 0-16,0 21 15,0 0-15,0 0 0,21 0 16,0 0-16,0 1 0,-22-1 0,22 0 15,0 0-15,0 0 16,22 0-16,-22 1 0,21-1 16,0-21-16,-21 21 0,0 0 15,-21-21 1,0 0-16,-1 0 16,1 0-16,0 0 0,0 0 0,0 0 15,0-21-15,21 0 16,21 21-16,0-21 15,21-1-15,-21 22 0,22-21 0</inkml:trace>
  <inkml:trace contextRef="#ctx0" brushRef="#br0" timeOffset="95779.99">15579 16383 0,'21'0'16,"-42"0"-16,84 0 0,-42 0 0,0 0 0,-21 21 16,0 0-16,0 1 15,0-1-15,-21 0 0,0 0 0,21 0 16,-21 0-16,0 22 0,0-22 15,-1 0-15,1 0 0,0 0 0,0 1 16,21-1-16,-21-21 0,21-21 31,0-1-15,0 1-16,0 0 0,0 0 0,21-21 16,0 20-16,0-20 0</inkml:trace>
  <inkml:trace contextRef="#ctx0" brushRef="#br0" timeOffset="95919.91">15706 16066 0,'0'0'0,"0"-43"0,0 22 16,0-21-16,0 21 0,0-1 16,0 44-1,0-1-15,0 0 16,0 0-16,0 0 0,0 0 0,0 1 16,21-1-16,0 0 0,-21 0 0,21 0 15,0 0-15,0-21 0</inkml:trace>
  <inkml:trace contextRef="#ctx0" brushRef="#br0" timeOffset="96608.87">16319 16341 0,'0'0'0,"22"0"0,-22-21 16,0-1 0,0 1-16,0 0 0,-22 0 15,1 21-15,0 0 0,0 0 16,0 0-16,0 21 0,-1 0 15,1 0-15,0 1 0,0 20 0,-21-21 16,20 21-16,1-20 0,0 20 0,0-21 16,0 0-16,0 22 0,21-22 15,0 0-15,0 0 0,0 0 16,0 0-16,21-21 16,0 0-16,0 0 0,0 0 0,0 0 15,1-21-15,-1 0 0,21 21 0,-21-21 16,0 0-16,22 0 0,-22-22 15,0 22-15,21-21 0,-20 21 0,-1-22 16,0 1-16,21 0 0,-21-1 0,-21-20 16,22 20-16,-1-20 0,0-1 0,-21 22 15,0-21-15,21 20 0,-21 22 16,21-21-16,-21 21 0,0-1 0,0 44 16,0-1-1,0 0-15,0 21 0,-21 1 16,0 20-16,0-21 0,21 22 15,-21-1-15,-1-20 0,1 20 0,21-20 16,-21-1-16,21 0 0,0 1 0,0-1 16,0 0-16,0-21 0,0 22 0,0-22 15,21 0-15,0 0 0,1 0 16,-1 1-16,0-22 0,21 0 0,-21 0 16,1 0-16,20 0 0,-21 0 0,21-22 15,1 1-15,-1 0 0,-21 0 0,22 0 16,-1 0-16,0-22 15,-21 22-15,22-21 0,-22 21 0,0-1 16,0 22-16,-21-21 0,0 42 16,-21 1-1,21-1-15,-21 0 16,21 0-16,0 0 0,-21 0 0,0 1 16,21-1-16,-22 0 0,22 0 15,0 0-15,0 0 16,22-21-16,-1 0 15,0 0-15,0-21 0,0 0 16,22 0-16,-22 21 0,0-21 16,21 0-16,-21-1 0,1 1 0</inkml:trace>
  <inkml:trace contextRef="#ctx0" brushRef="#br0" timeOffset="96831.74">15198 16256 0,'0'0'0,"-22"0"0,65 0 31,-22 0-15,21 0-16,1-21 0,20 21 0,-21-21 15,22 21-15,-1-21 0,1-1 0,-1 1 16</inkml:trace>
  <inkml:trace contextRef="#ctx0" brushRef="#br0" timeOffset="97219.76">19071 16044 0,'0'0'15,"0"-21"-15,0 0 0,0 0 0,0 0 0,0-22 16,0 22-16,0 0 0,0-21 15,0 21-15,0-1 0,0 1 0,21 21 16,-21 43 0,0-22-16,0 21 15,-21 22-15,21-1 0,-21 1 0,21-1 16,0 1-16,-21-1 0,0-21 16,21 22-16,-22-22 0,22 22 0,-21-22 15,21 0-15,-21-20 0,21 20 16,0-21-16,-21 0 0,21 0 0,0 1 15,-21-22-15,0 0 16,21-22-16,0 1 0</inkml:trace>
  <inkml:trace contextRef="#ctx0" brushRef="#br0" timeOffset="97883.58">18563 16341 0,'0'0'0,"21"0"15,0 0-15,22 0 0,-22 0 0,21 0 16,1 0-16,-1 0 0,21 0 0,-20 0 16,20 0-16,1-21 0,-1-1 0,1 1 15,20 0-15,-20 0 0,-1 0 16,1-22-16,21 22 0,-43-21 0,21 0 16,-20-1-16,-1 1 0,-21 0 0,0-1 15,1 1-15,-22 21 0,0-22 16,0 22-16,0 0 0,0 0 15,-22 21-15,1 21 0,0 0 16,0 22-16,0-1 0,-22 0 0,22 22 16,0-1-16,0 1 0,-21-1 15,20 1-15,1-22 0,0 22 0,0-22 16,0 21-16,21-20 0,0-22 0,-21 21 16,21-21-16,0 22 0,0-22 0,0 0 15,21-21 1,0-21-1,0 21-15,0-21 0,0 0 0,22-22 16,-22 22-16,0 0 0,21 0 16,-20-22-16,-1 22 0,21-21 15,-42 21-15,21 0 0,0-1 0,1 22 16,-22 22 0,0-1-16,0 0 0,0 0 15,0 0-15,0 0 0,0 1 0,0-1 16,21 21-16,-21-21 0,21 0 0,0 1 15,0-22-15,0 21 0,1 0 0,-1-21 16,0 0-16,0 0 0,0 0 16,22 0-16,-22 0 0,0 0 0,21-21 15,-21 21-15,22-21 0,-22-1 0,0 1 16,21-21-16,-20 21 0,-22 0 0,21-22 16,-21 22-16,0 0 15,0 0-15,0 0 0,-21 21 16,-1 0-16,1 21 0,0 0 15,0 0-15,0 0 0,0 22 0,21-22 16,-22 0-16,22 21 0,0-21 16,0 1-16,0-1 0,0 21 0,0-21 15,22-21-15,20 21 0,-21-21 0,21 0 16,1 0-16</inkml:trace>
  <inkml:trace contextRef="#ctx0" brushRef="#br0" timeOffset="98300.05">22204 15833 0,'0'-43'0,"0"86"0,0-107 15,0 43-15,0 0 0,0 42 16,0 0 0,0 22-16,0 20 0,-21 1 15,-1-1-15,22 22 0,-21-22 0,0 22 16,0 0-16,-21-22 0,20 22 0,1-1 15,-21-20-15,21 21 0,-22-22 16,22 1-16,-21-1 0,21 1 0,-22-1 16,22 1-16,0-22 0,-21 0 0,21 22 15,-1-43-15,1 21 0,0 1 0,0-22 16,0 0-16,21 0 0,-21-21 16,21-21-1,0 0-15,0 0 0,21-22 16</inkml:trace>
  <inkml:trace contextRef="#ctx0" brushRef="#br0" timeOffset="98611.87">21696 16383 0,'0'0'0,"0"-85"0,0 22 16,0-1-16,0 1 0,0-106 16,21 105-16,0 22 0,0-1 0,22 22 15,20-21-15,-21 21 0,22 21 16,-22 0-16,22 0 0,-1 21 0,-20 0 15,20 21-15,-21 1 0,-20 20 16,-1-20-16,-21-1 0,0 21 16,0-20-16,-21 20 0,-1-20 0,-20-1 15,-21 0-15,20 1 0,-20-22 0,20 21 16,-20-21-16,-1 0 0,22 1 0,0-1 16,-1 0-16,1 0 0,21-21 15,0 0-15,0 0 0,42 0 16,0 0-16,21 0 15,-21 0-15,22-21 0,-1 0 16,0 21-16,22-21 0,-22 21 0,22-22 16,-22 1-16,22 0 0,-1 0 0</inkml:trace>
  <inkml:trace contextRef="#ctx0" brushRef="#br0" timeOffset="98973.94">22437 16298 0,'42'-42'16,"127"-64"0,-126 64-16,-297 232 0,529-401 0,-254 168 0,-21 22 15,0 0-15,0 0 0,-21 21 0,0 0 16,-22 0-16,22 0 0,-21 42 15,-1-21-15,1 1 0,0 20 0,-1 0 16,22 1-16,-21-1 0,21-21 0,0 21 16,-1 1-16,1-22 0,21 0 0,0 0 15,0 0-15,0 1 0,21-22 16,22 0 0,-22 0-16,0 0 0,21-22 0,1 1 15,-22 0-15,21 0 0,1 0 16,-1-22-16,-21 22 0,21-21 15,-20 21-15,-1-22 0,0 22 0,0 0 16,-42 42 15,0 22-31,0-22 0,-1 0 0,1 21 16,0-21-16,21 22 0,0-22 0,-21 0 16,21 21-16,0-20 0,0-1 0,0 0 15,21 0-15,0-21 16,0 21-16,22-21 0,-22 0 0,21 0 15,-21 0-15,22-21 0,-1 0 16,0 0-16,1 21 0,-1-21 0,-21-22 16</inkml:trace>
  <inkml:trace contextRef="#ctx0" brushRef="#br0" timeOffset="100216.38">23220 16193 0,'0'0'0,"21"-22"0,-21 1 0,0 0 16,-21 42-1,0 0 1,21 1-16,-22-1 0,1 21 0,21-21 15,-21 22-15,21-22 0,0 21 0,0-21 16,0 22-16,0-22 0,0 21 16,0-21-16,0 0 0,0 1 15,21-22-15,0 0 0,1 0 16,-1 0-16,21 0 0,-21 0 0,22 0 16,-1-22-16,0 1 0,1 0 15,-1 0-15,0-21 0,1 20 0,-1-20 16,-21 0-16,21-1 0,-20-20 0,-1 21 15,0-22-15,0 1 0,-21-1 16,0 1-16,0 20 0,0 1 0,0 0 16,0-1-16,0 22 0,0 0 0,-21 21 15,0 0-15,21 21 0,-21 0 0,-1 22 16,1-1-16,0 21 0,21-20 16,0 20-16,-21 1 0,21-1 0,-21-20 15,21 20-15,0 1 0,0-22 16,0 0-16,-21 1 0,21-1 0,0-21 15,-22 0-15,22 0 0,0 1 16,0-1-16,0 0 0,0-42 31,0 0-31,0-1 0,22 1 0,-1 0 16,21-21-16,-21 21 0,0-22 16,22 22-16,-1-21 0,-21 21 15,22-1-15,-22 1 0,21 0 0,-21 21 0,0 0 16,1 0-16,-1 0 0,0 0 15,-21 21 1,-21 0-16,0-21 0,-1 22 16,1-22-16,0 21 0,0-21 0,0 21 15,0 0-15,-1-21 0,1 21 16,0 0-16,21 1 0,0-1 16,0 0-16,0 0 0,0 0 15,21 0-15,0 1 0,1-22 16,-1 0-16,0 0 0,21 0 15,-21 0-15,22 0 0,-1 0 0,22 0 16,-22 0-16,21 0 0,-20 0 16,20 0-16,1-22 0,-1 22 0,-20-21 15,20 0-15,-21 0 0,1 21 16,-22-21-16,21 0 0,-21-1 0,1-20 16,-22 21-16,0 0 0,0 0 0,0-1 15,0 1-15,-22 21 0,1 0 16,0 0-16,0 0 0,0 0 0,-22 0 15,22 21-15,0 1 0,-21-1 0,21 0 16,-1 0-16,1 0 0,0 0 0,21 1 16,0-1-16,0 0 0,0 0 15,0 0-15,21 0 0,0-21 16,1 0-16,-1 0 0,0 0 16,0 0-16,0 0 0,0 0 0,1-21 15,20 0-15,-21 21 0,0-21 16,0 0-16,1 0 0,-1-1 0,0 1 15,0 0-15,-21 0 0,21 21 16,-42 21 15,0 0-31,0 0 0,21 1 0,0-1 16,0 0-16,0 0 0,0 0 0,0 0 16,0 1-16,0-1 0,21-21 15,0 21-15,21-21 0,1 0 0,-1 0 16,22 0-16,-22 0 0,21 0 15,-20 0-15,-1 0 0,0 0 0,1-21 16,-22 0-16,21 21 0,-21-22 16,1-20-16,-1 21 0,-21 0 0,0-22 15,21 22-15,-21-21 0,0 21 0,0 0 16,-21 21 0,0 0-16,-1 0 0,1 0 0,-21 21 15,21 0-15,0 0 0,-22 21 0,22-20 16,-21 20-16,21-21 0,-1 21 15,1 1-15,0-22 0,0 21 16,0 1-16,0-1 0,-1 0 0,22 1 0,0-1 16,0 0-16,-21-21 0,21 22 15,-21-1-15,0 0 0,21 1 16,-21-1-16,0 0 0,-1-20 0,-20 20 16,21 0-16,-21-21 0,20 22 0,-20-22 15,21 0-15,0 0 0,0-21 0,-1 0 16,1 0-16,21-21 15,21 0-15,22 0 16,-22 0-16,21-1 0</inkml:trace>
  <inkml:trace contextRef="#ctx0" brushRef="#br0" timeOffset="100520.2">25696 16531 0,'21'0'0,"-42"0"0,64 0 0,-43-21 0,0 0 15,21 21-15,-21-21 0,21 21 0,0-21 16,-21-1-16,21 1 16,0 0-16,-21 0 0,0 0 0,0-22 15,0 22-15,0 0 0,0 0 16,-21 21-16,-21 21 16,21 0-16,-22 0 0,1 1 0,0 20 15,-22 0-15,22 1 0,0-1 0,20 0 16,-20 1-16,21-1 0,0 0 0,21 1 15,0-1-15,0-21 16,0 21-16,21-20 0,21-1 0,-21-21 16,22 21-16,-22-21 0,21 0 0,1 0 15,-1 0-15,0 0 0,1 0 0,-22-21 16,0 21-16,0-21 0</inkml:trace>
  <inkml:trace contextRef="#ctx0" brushRef="#br0" timeOffset="101003.45">14351 16701 0,'0'0'0,"21"-22"0,0-20 16,0 21-16,1 0 0,-22 0 0,0-1 16,0 44-1,-22-1-15,1 21 0,0 0 16,-21 22-16,21-1 0,-22 1 16,1 21-16,21-22 0,-22 1 0,1 20 0,21-20 15,0-1-15,0-20 0,21 20 16,0 1-16,0-22 0,21 0 15,0-21-15,21 1 0,1-1 0,-1 0 16,21-21-16,-20 0 0,20 0 0,1-21 16,-1 0-16,1-22 0,-22 22 15,22-21-15,-22-1 0,0 1 0,1 0 16</inkml:trace>
  <inkml:trace contextRef="#ctx0" brushRef="#br0" timeOffset="101195.34">15007 17018 0,'0'-42'0,"0"21"0,-63 190 0,126-275 16,-42 21-16,-21 107 15,0-1-15,-21 21 16,21-21-16,-21 22 0,21-22 16,-21 21-16,0 0 0,21 1 15,-22-1-15,1-21 0,0 22 0,21-22 16,-21 21-16,21-21 0,-21 0 16,21 1-16,-21-1 0,21 0 0,21-21 31,0-21-31,0 0 15,0-1-15</inkml:trace>
  <inkml:trace contextRef="#ctx0" brushRef="#br0" timeOffset="101523.15">15642 17124 0,'0'0'0,"64"-21"16,-64 0-1,-22 21 1,1 0-16,0 0 15,-21 0-15,21 0 0,-22 0 16,1 21-16,21 0 0,-22-21 0,1 21 16,21 0-16,0 0 0,0 1 0,21-1 15,0 0-15,0 0 0,0 0 16,21 0-16,0-21 0,21 22 0,1-22 16,-1 0-16,-21 21 0,21-21 15,1 0-15,-22 21 0,21-21 0,-21 21 16,1-21-16,-22 21 0,0 0 15,-22 1-15,-20-22 16,0 21-16,21-21 0,-22 21 16,-20-21-16,20 21 0,1-21 0,0 0 15,-1 0-15,1 0 0,21 0 0,-21 0 16,42-21 0</inkml:trace>
  <inkml:trace contextRef="#ctx0" brushRef="#br0" timeOffset="102003.74">17759 17272 0,'0'0'0,"21"0"0,-21-21 0,-21 21 15,0 0-15,-1 0 16,-20 0-16,21 0 0,0 0 0,-22 21 15,22 0-15,-21 0 0,21 22 16,-22-22-16,22 21 0,-21 22 0,0-22 16,20 0-16,1 22 0,-21-22 0,21 1 15,0-1-15,-1 0 0,1 1 16,21-22-16,0 21 0,0-21 0,21-21 31,1-21-15,-1 0-16,0 0 0,0 0 0,0-22 15,0 1-15,1 0 0,20-1 0,-21 1 16,0 0-16,22-22 0,-22 22 16,21-22-16,0 22 0,-20 0 0,20-1 15,-21 22-15,0-21 0,0 42 0,1 0 16,-1 0-16,0 0 16,-21 21-16,0 21 0,0-21 0,0 22 15,0-1-15,0 0 0,0 1 0,0-1 16,0 0-16,0 1 0,0-1 15,0 0-15,0-20 0,0 20 0,0-21 16,21 0-16,-21 0 0,21-21 16</inkml:trace>
  <inkml:trace contextRef="#ctx0" brushRef="#br0" timeOffset="102175.64">17314 17632 0,'21'0'32,"1"0"-32,-1 0 0,0 0 15,0 0-15,21 0 0,-20 0 16,20-21-16,0 21 0,1-21 0,20-1 16,-21 22-16,22-21 0,-22 0 0,22 0 15,-22 0-15,22 0 0,-1-22 0</inkml:trace>
  <inkml:trace contextRef="#ctx0" brushRef="#br0" timeOffset="102411.5">18605 16764 0,'43'0'0,"-86"0"0,107-21 16,-43 21-16,21 0 0,-20 0 0,20 0 15,-21 21-15,21 0 0,1 22 16,-22-1-16,21 0 0,1 1 0,-22-1 15,21 21-15,-21-20 0,22 20 0,-43-20 16,0-1-16,0 21 0,0 1 16,-22-22-16,-20 22 0,-21-1 0,-22 1 15,0-1-15,-21 1 0,-21-1 0,22 1 16,-22-1-16,0 1 0,0-1 16,0-20-16,0-1 0,21 0 0,0 1 15</inkml:trace>
  <inkml:trace contextRef="#ctx0" brushRef="#br0" timeOffset="-171620.78">8488 7303 0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6:03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3577 0,'0'0'0,"0"-21"0,0 0 15,0 0-15,0 0 0,0-22 0,0 22 16,0 0-16,0 0 0,0 0 15,0-1-15,21 22 16,-21 22 0,0-1-16,21 0 0,-21 0 15,0 21-15,0 1 0,0-1 16,0 0-16,0 1 0,0 20 0,0-20 16,0 20-16,0-21 0,0 22 15,0-1-15,-21 1 0,21-22 0,-21 22 16,21-22-16,-21 0 0,21-20 15,0 20-15,0-21 0,0 0 16,-21 0-16,21 1 0,0-1 16,-22-21-16,22-21 15,0-1 1,0 1-16,0 0 16,0-21-16,22 21 0,-1-22 0</inkml:trace>
  <inkml:trace contextRef="#ctx0" brushRef="#br0" timeOffset="525.21">2752 3725 0,'0'0'0,"63"-42"16,-42 42-16,-21-21 15,0 0-15,0 0 16,0-1-16,0 1 15,-21 21-15,0 0 0,0 0 16,-22 0-16,22 0 0,-21 0 16,0 21-16,-1 1 0,1-1 0,0 0 15,-1 0-15,1 0 0,0 22 0,-1-22 16,22 0-16,-21 21 0,42-21 16,0 1-16,0-1 0,0 0 15,0 0-15,0 0 16,42 0-16,-21-21 0,22 22 0,-1-22 15,0 0-15,1 21 0,-1-21 0,21 0 16,-20 21-16,-1 0 0,0-21 16,1 21-16,-1-21 0,0 21 0,-20 1 15,-1-1-15,0 0 0,-21 0 16,0 0-16,0 0 0,0 1 0,-21-1 16,0 0-16,-22 0 0,22 0 0,-42 0 15,20-21-15,-20 22 0,20-1 16,-20-21-16,-1 0 0,22 21 0,-21-21 15,20 0-15,-20 0 0,20 0 16,22 0-16,-21 0 0,21 0 16,0 0-16,-1 0 0,22-21 15,-21 21-15,21-21 16,21 21 0,22-22-16,-22 22 0,0-21 15,21 21-15,1-21 0,-1 21 16,22-21-16</inkml:trace>
  <inkml:trace contextRef="#ctx0" brushRef="#br0" timeOffset="1148.56">4106 3641 0,'0'-21'16,"-21"21"0,0 0-16,0 21 15,21 0-15,-21 0 0,-1 21 16,1-20-16,21 20 0,-21 0 0,0 1 16,0 20-16,0-21 0,-1 22 0,1-1 15,0-20-15,0 20 16,0-20-16,0-1 0,21 0 0,-22 1 15,1-1-15,21 0 0,-21-21 0,21 1 16,0-1-16,-21 0 0,21 0 16,0 0-16,0-42 31,0 0-31,21-21 16,0 20-16,-21-20 0,21 0 15,1-1-15,-1 1 0,-21-21 0,21-1 16,0 1-16,0-1 0,0 1 15,22-1-15,-22 22 0,0-1 16,21-20-16,-20 21 0,-1 20 0,21-20 16,-21 21-16,0 21 0,22-21 0,-22 21 15,0 0-15,0 0 0,0 21 16,1 0-16,-1 0 0,0 22 0,0-22 16,-21 21-16,0 0 0,0 22 0,0-22 15,0 22-15,0-22 0,0 22 16,0-22-16,0 0 0,0 1 0,0-1 15,-21 0-15,0 1 0,21-1 0,0-21 16,0 0-16,-21 0 0,21 1 16,0-1-16,0 0 0,0-42 62,0 0-62,0-1 0,0 1 16</inkml:trace>
  <inkml:trace contextRef="#ctx0" brushRef="#br0" timeOffset="1440.39">3683 4255 0,'0'0'0,"-21"0"0,21 21 0,21 0 31,0-21-31,21 0 0,-20 0 16,20 0-16,0 0 0,1 0 0,-1 0 16,0 0-16,1 0 0,-1 0 15,0 0-15,1 0 0,-22 0 0,21 0 16,-21 0-16,0 0 0,1 0 16,-44 0 30,1 0-30</inkml:trace>
  <inkml:trace contextRef="#ctx0" brushRef="#br0" timeOffset="2252.53">6329 3831 0,'0'0'15,"-21"-21"-15,21-21 0,0 21 0,-22-1 0,22-20 16,0 21-16,0-21 15,0-1-15,0 1 0,0 0 0,22 20 16,-1-20-16,0 21 0,0 0 0,21 0 16,1 21-16,20 0 0,-20 21 15,20 0-15,1 0 0,-22 21 0,21 22 16,-20-1-16,-1 1 0,0-1 0,1 1 16,-22 21-16,0-22 0,0 22 15,-21-22-15,0 22 0,0-22 0,0-20 16,0 20-16,-21-20 0,0-1 0,0-21 15,0 21-15,-22-20 0,22-22 16,0 21-16,0-21 0,0 0 0,-1 0 16,1 0-16,21-21 0,0-1 15,0 1-15,0-21 0,0 0 16,0-1-16,21 1 0,1-22 16,20-20-16,-21 20 0,21 1 0,1-1 15,-1-20-15,0 20 0,1 1 0,-1-1 16,0 22-16,1-1 0,-1 1 15,-21 21-15,22 0 0,-22 0 0,0 21 16,0 0-16,0 0 0,-21 21 0,0 0 16,0 0-16,0 0 0,0 0 15,0 1-15,0 20 0,0-21 0,-21 0 16,0 22-16,0-22 0,21 0 0,0 0 16,0 0-16,0 0 15</inkml:trace>
  <inkml:trace contextRef="#ctx0" brushRef="#br0" timeOffset="2604.56">7366 4191 0,'0'0'0,"21"21"0,0 0 0,22 1 15,-1-22-15,-21 0 0,0 0 16,22 0-16,-1 0 0,0-22 16,1 1-16,-1 0 0,0 0 0,1 0 15,-1 0-15,0-1 0,-21 1 16,1-21-16,-1 21 0,-21 0 0,0-1 15,0-20-15,0 21 0,-21 0 16,-1 0-16,1 21 0,-21 0 0,21 0 16,-22 0-16,1 0 0,0 0 0,-1 21 15,1 0-15,0 0 0,-1 21 16,1 1-16,21-1 0,-21 0 0,20 1 16,1-1-16,21 0 0,0 1 0,0-1 15,0 0-15,0-20 0,21-1 16,1 0-16,-1 0 0,0 0 0,21 0 15,1-21-15,-1 0 0,0 0 0,1 0 16,-1 0-16,21 0 0,-20 0 0,-1-21 16,0 21-16,1-21 0,-1 0 15,0 0-15,1-22 0,-22 22 16,21-21-16,1 0 0</inkml:trace>
  <inkml:trace contextRef="#ctx0" brushRef="#br0" timeOffset="2888.4">8551 3493 0,'0'0'0,"0"-64"0,21 1 0,22-107 16,-43 128-16,0 21 16,0 0-16,0-1 0,21 22 0,-21 22 15,0-1-15,0 0 0,-21 21 16,0 22-16,-1-1 0,1 1 16,0-1-16,0 22 0,0-22 0,-22 22 15,22-21-15,0 20 0,0-20 16,0 20-16,0-20 0,-1-1 0,22 1 15,0-1-15,-21-20 0,21-1 16,0 0-16,0 1 0,0-1 0,0-21 16,0 0-16,0 1 0,0-1 0,0 0 15,21-21-15,1 0 16,-1 0-16,0 0 0,0-21 16,0 21-16,22-21 0,-22-1 0,0-20 15,21 21-15,1 0 0</inkml:trace>
  <inkml:trace contextRef="#ctx0" brushRef="#br0" timeOffset="4544.18">8975 4170 0,'0'0'0,"21"-21"0,0 0 0,-21-1 15,21 22-15,-21-21 0,0 0 0,0 0 16,0 0-16,0 0 0,0-1 16,0 1-16,-21 0 0,0 21 0,0 0 15,-1 0-15,1 0 0,0 0 0,0 0 16,0 0-16,0 21 0,21 0 15,-22 1-15,1 20 0,0-21 0,0 21 16,0 1-16,0-22 0,-1 21 0,1 1 16,21-22-16,0 21 0,-21-21 15,21 22-15,0-22 0,0 0 16,0 0-16,21-21 16,0 0-16,1 0 0,-1 0 0,21 0 15,-21 0-15,22 0 0,-22-21 0,0 0 16,21 0-16,-21-1 0,1 1 15,-1-21-15,0 0 0,0 20 0,0-20 16,-21 0-16,21 21 0,-21-22 0,0 22 16,0 0-16,0 0 0,0 42 15,0 0 1,0 0-16,-21 0 0,0 22 0,0-22 16,0 21-16,21-21 0,-21 22 15,21-22-15,-22 21 0,22-21 16,0 1-16,0 20 0,0-21 0,0 0 15,0 0-15,22-21 0,-1 22 0,0-22 16,0 0-16,0 0 0,0 21 16,22-21-16,-22 0 0,21 0 0,1 0 15,-22-21-15,21-1 0,0 1 0,1 0 16,-22 0-16,21-21 0,1 20 0,-22-20 16,21-21-16,-21 20 0,0-20 15,22-1-15,-22 1 0,0-1 0,0-20 16,0 20-16,1 1 0,-22-22 15,0 21-15,0 1 0,21-1 0,-21 1 16,0 21-16,0-1 0,0 22 16,0 0-16,0 42 15,-21 21-15,-1-20 0,1 20 0,-21 0 16,21 22-16,0-1 0,-22 1 16,22-1-16,0 1 0,0 20 0,0-20 15,-1 21-15,1-22 0,21 22 0,0-22 16,0 1-16,0-22 0,0 22 0,0-22 15,0 0-15,0-21 0,21 22 16,1-22-16,-22 0 0,21 0 0,0-21 16,0 0-16,21 0 0,-20 0 15,-1 0-15,21 0 0,-21 0 0,22-21 16,-1 21-16,-21-21 0,21 0 16,1 0-16,-22-1 0,21-20 0,-21 0 15,22 21-15,-22-22 0,0 1 0,0 0 16,0 20-16,-21 1 0,0 0 0,0 0 15,0 42 1,0 0-16,0 22 0,-21-22 16,0 0-16,0 21 0,0-21 0,0 22 15,-1-22-15,1 21 0,0-21 0,21 1 16,0-1-16,0 0 0,0 0 16,0 0-16,0 0 0,21-21 15,0 22-15,1-22 0,-1 0 16,0 0-16,21 0 0,1 0 0,-22-22 15,21 22-15,0-21 0,-20 0 16,20 0-16,-21 0 0,21 0 0,1-1 16,-22-20-16,0 21 0,0 0 0,0-22 15,1 22-15,-1 21 0,-21-21 0,0 42 32,0 0-32,-21 1 15,-1-1-15,1 0 0,0 0 16,0 0-16,0 0 0,21 1 0,0-1 0,0 0 15,0 0-15,0 0 0,0 0 16,0 1 0,21-22-16,0 0 0,0 0 15,0 0-15,1 0 0,-1 0 0,0 0 16,0 0-16,0-22 0,0 1 0,1 21 16,-22-21-16,0 0 0,21 0 15,-21 0-15,0-1 0,0 1 0,0 0 16,0-21-16,0 21 0,0-22 0,-21 22 15,-1 0-15,1 0 0,0 0 0,0 21 16,0-22-16,0 22 16,21-21-1,21 21 1,0 0-16,0 0 0,0-21 0,22 21 16,-22 0-16,21-21 0,-21 21 15,22 0-15,-1 0 0,-21 0 0,21 0 16,-20 21-16,20 0 0,-21 0 0,21 1 15,-20-1-15,-22 0 0,0 21 0,0-21 16,0 1-16,0 20 0,0-21 16,0 0-16,0 22 0,0-22 0,0 0 15,-22 0-15,1 0 0,21 0 16,-21 1-16,21-1 0,0 0 0,-21-21 0,21 21 16,-21-21-16,0 0 31,21-21-16,0 0-15,0 0 0,0-1 16,0 1-16,0 0 0,21-21 0,0-1 16,0 22-16,0-21 0,0 0 0,22-1 15,-1-20-15,-21 42 0,22-22 16,-1 1-16,0 21 0,1 0 0,-1 21 16,0 0-16,1 0 0,-22 0 0,21 21 15,0 0-15,-20 21 0,-1-21 0,-21 22 16,0-22-16,0 21 15,0-21-15,0 22 0,0-1 0,0-21 0,-21 0 16,-1 22-16,1-22 0,0 0 16,21 0-16,-21 0 0,0 1 0,0-22 15,-1 21-15,22 0 16,-21-21 0,21-21-1,0 0 1,0-1-16,0 1 0,21 0 0,-21-21 15,0 21-15,0-22 0</inkml:trace>
  <inkml:trace contextRef="#ctx0" brushRef="#br0" timeOffset="4741.08">11282 3683 0,'0'0'0,"-43"-21"0,1 21 16,21 0-16,0 0 0,0 0 0,-1 0 15,1 0-15,0 0 16,42 0 15</inkml:trace>
  <inkml:trace contextRef="#ctx0" brushRef="#br0" timeOffset="4956.56">9842 3895 0,'0'0'15,"-63"0"-15,21 21 0,20-21 0,-20 0 0,42 21 16,0 0-16,21-21 0,22 0 16,-1 0-16,0 0 0,22 0 15,-1 21-15,1-21 0,20 0 16,-20 0-16,21 0 0,-22 0 0,-21 0 0,22 0 15,-22 0-15,-21 0 16,22-21-16,-22 21 0,0 0 0,-21-21 31</inkml:trace>
  <inkml:trace contextRef="#ctx0" brushRef="#br0" timeOffset="5488.82">13187 4593 0,'0'0'0,"-21"0"0,-22 0 16,22 0-16,0 0 0,-21-21 15,20 21-15,1 0 0,42 0 31,1 0-31,20 0 0,21 0 16,22-21-16,-21 21 0,20 0 16,22 0-16,-21 0 0,21 0 0,-1 0 15,22 0-15,-21 0 0,21 0 0,-21 0 16,21 0-16,-21 0 0,-21 0 16,20 0-16,-20 21 0,-21-21 0,-1 0 15,1 0-15,-22 0 0,-21 0 0,0 0 16,0 0-16,-42 0 15,0 0 1,0 0-16,-21 0 0,-1 0 16,1 0-16,-22 0 0,1 0 0,-1 0 15,1 0-15,-1 0 0,-20 0 0,-22 0 16,21 0-16,1 0 0,-22 0 0,21 0 16</inkml:trace>
  <inkml:trace contextRef="#ctx0" brushRef="#br0" timeOffset="5708.7">13398 4614 0,'-63'0'0,"126"0"0,-317 22 15,233-22-15,0 21 0,42 0 32,22-21-32,-1 0 0,0 0 15,1 0-15,20 21 0,1-21 0,-1 0 16,1 0-16,20 0 0,-20 0 0,20 0 16,1 0-16,0 0 0,-1 0 15,1 0-15,-21-21 0,20 21 0,-20 0 16,-22 0-16,22-21 0,-22 21 0,0 0 15,-21-21-15,22 21 0,-22-22 0,0 22 16,-21-21-16,0 0 16,0 0-16,0 0 0,0 0 15</inkml:trace>
  <inkml:trace contextRef="#ctx0" brushRef="#br0" timeOffset="6028.03">14478 4212 0,'0'0'15,"-42"0"-15,63 0 32,0 0-32,0 0 0,21 0 0,-20 0 15,20 21-15,0-21 0,1 22 16,-1-22-16,0 21 0,22 0 0,-22 0 16,0 0-16,1 0 0,-22 1 0,21 20 15,-21-21-15,1 21 0,-22 1 16,0-22-16,0 21 0,-22 1 15,1-1-15,-21 0 0,0 1 0,-22 20 16,22-21-16,-22 1 0,1-1 0,-1 0 16,1 1-16,-1-1 0,1 0 0,-1-20 15,1 20-15,20-21 0,1 0 0,0 0 16,-1 1-16,22-1 0,-21 0 16,21-21-16,0 21 0,-1-21 15,44 0 1,-1 0-16</inkml:trace>
  <inkml:trace contextRef="#ctx0" brushRef="#br0" timeOffset="8853.08">16785 4572 0,'0'0'0,"0"-21"16,0 0-16,21 0 0,-21-1 15,21 1-15,-21 42 31,0 1-31,0 20 0,0 0 16,0 22-16,22-1 0,-22 22 16,0 0-16,0-1 0,0 22 0,0-21 15,0-1-15,0 1 0,0 0 0,0 21 16,0-22-16,0 1 16,0 0-16,0-1 0,-22-20 0,1 20 15,21-20-15,-21 21 0,21-22 0,-21 1 0,0-1 16,21 1-16,0-22 0,-21 0 15,21 1-15,-22-1 0,22-21 0,-21 0 16,21 0-16,0-42 16,0 0-16,0-21 15,0-1-15,21 1 0,1-21 0,-1-1 16,-21 22-16</inkml:trace>
  <inkml:trace contextRef="#ctx0" brushRef="#br0" timeOffset="9544.68">16849 4699 0,'0'0'0,"-22"-42"0,22 21 0,-21-22 0,0 22 16,21-21-16,0 21 0,0-1 16,0 1-16,0 0 0,0 0 0,0 0 15,21 21-15,0-21 0,22-1 16,20 22-16,1-21 0,20 21 15,22-21-15,0 21 0,0-21 0,21 21 16,0-21-16,-21 21 0,42-21 16,-21 21-16,21 0 0,0 0 15,-21 0-15,21 0 0,-21 0 0,-21 0 16,21 0-16,-21 0 0,0 0 16,0 0-16,-22 0 0,1 0 0,-21 21 15,-1-21-15,-21 0 0,1 0 0,-1 21 16,-21-21-16,0 21 0,1-21 15,-1 21-15,-21 0 0,0 1 0,0-1 16,0 0-16,0 0 0,0 21 0,0-20 16,0 20-16,0 0 0,0 22 15,0-22-15,0 22 0,-21-1 0,-1 1 16,22-1-16,-21 1 0,21-1 0,0 1 16,-21-1-16,21 1 15,-21-1-15,21 1 0,0-1 0,0 1 16,0-1-16,0-21 0,0 22 0,0-1 15,21 1-15,-21-1 0,0-20 0,0 20 16,0 1-16,0-22 0,0 0 16,0 1-16,0 20 0,0-20 0,0-1 15,0 0-15,-21 1 0,0-22 0,21 21 16,-43 0-16,22-20 0,0 20 0,-21 0 16,-1-21-16,1 1 0,-21 20 15,20-21-15,-20 0 0,-22 0 0,22 1 0,-22-22 16,0 21-16,1 0 0,-22-21 0,0 0 15,-21 21-15,0-21 16,0 0-16,0 0 0,0 0 0,0 0 16,-21 0-16,21 0 0,0-21 0,0 21 15,21 0-15,0-21 0,21 21 0,1-21 16,20 21-16,1 0 0,20-22 0,22 22 16,-21 0-16,21-21 0,21 0 15,0 0-15,0 0 0,0 0 16,0-1-16,21 1 0,0-21 0,0 21 15,0-22-15</inkml:trace>
  <inkml:trace contextRef="#ctx0" brushRef="#br0" timeOffset="10152">16785 1799 0,'0'0'16,"0"-21"-16,0 0 16,0 42-16,0 0 15,0 22-15,0 20 0,0-21 0,0 43 16,0-21-16,0 20 0,0 1 15,0 0-15,0-1 0,0 1 0,0 0 16,-21-1-16,21-20 0,0 20 16,-21-20-16,21-22 0,-21 22 0,21-22 15,-22 0-15,22-20 0,0 20 16,0-21-16,0 0 0,0 0 0,0-42 31,0-21-31,0 21 16,0-22-16,22 1 0</inkml:trace>
  <inkml:trace contextRef="#ctx0" brushRef="#br0" timeOffset="10744.61">16785 1228 0,'0'0'0,"0"-21"0,-21-43 15,0 43-15,21 0 0,0-22 0,0 22 16,21 0-16,0-21 0,0 21 16,22-1-16,20 1 0,1 21 0,20-21 15,22 0-15,0 21 0,0 0 16,21-21-16,0 21 0,21 0 0,0 0 16,0-21-16,22 21 0,-22 0 15,21 0-15,-21 0 0,0 0 0,1-22 16,-1 22-16,-21 0 15,0 0-15,-21 0 0,-1 0 0,-20 0 16,0 0-16,-22 0 0,1 0 16,-22 22-16,-21-22 0,22 21 0,-22 0 15,-21 0-15,21 0 0,-21 22 16,21-1-16,-21 0 0,21 22 0,-21-22 16,0 22-16,0-1 0,0 1 15,0 20-15,0-20 0,0 20 0,0 1 16,0 0-16,0-22 0,0 22 0,0 0 15,-21-1-15,21-20 0,0 20 16,0 1-16,0-21 0,0 20 0,0 1 16,0-22-16,0 1 0,0-1 15,-21 1-15,0-22 0,-22 1 16,1-1-16,0 0 0,-22-21 0,-20 22 16,-1-22-16,0 0 0,-21 0 0,-21 0 15,0 1-15,0-22 0,-21 21 16,0 0-16,-21 0 0,21 0 0,-1-21 15,1 21-15,21 1 0,0-1 0,21 0 16,22 0-16,-1-21 0,22 21 16,20 0-16,1-21 0,21 22 0,0-22 15,21 21-15,0 0 0,0 0 16,21-21-16,0 21 0,21-21 16,-21 21-16</inkml:trace>
  <inkml:trace contextRef="#ctx0" brushRef="#br0" timeOffset="11052.47">18309 3429 0,'-21'0'0,"21"21"16,0 22-16,0-22 0,0 21 0,0 0 15,0 1-15,0-1 0,0 22 16,0-1-16,0 1 0,0-1 0,0 1 16,-21 84-16,0-85 15,-1 1-15,1-1 0,-21 1 0,21-1 16,0 1-16,-1-22 0,1 0 0,21 1 16,0-22-16,-21 0 0,21 0 0,0 0 15,0-42 1,0 0-16,0 0 0,0-21 0,0-1 15,0 1-15,21 0 0,0-22 16</inkml:trace>
  <inkml:trace contextRef="#ctx0" brushRef="#br0" timeOffset="11468.24">18267 3535 0,'0'0'0,"0"-85"15,0 64-15,0 0 0,0 0 0,-21 21 16,-1 0-16,-20 0 0,21 0 15,-21 0-15,-1 21 0,1 0 16,0 0-16,20 0 0,-20 1 0,0-1 16,-1 21-16,1-21 0,21 0 0,0 1 15,-22-1-15,22 0 0,0 0 0,21 0 16,21-21 15,0-21-31,22 0 16,-22 0-16,0 0 0,21-1 0,-20 1 15,20-21-15,0 21 0,1-22 16,-22 1-16,42 21 0,-20-21 0,-1-1 16,0 22-16,1 0 0,20 21 0,-21 0 15,1 0-15,-1 0 0,22 21 16,-22 0-16,-21 22 0,21-1 0,1 21 16,-22-20-16,0 20 0,0-20 0,0 20 15,1-21-15,-22 1 0,21 20 16,-21-20-16,0-1 0,0 0 15,0 1-15,0-1 0,0-21 0,0 21 16,0-20-16,-21 20 0,21-21 0,-22 0 16,1 0-16,21 1 0,-21-22 0,0 21 15,0-21-15,0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8:29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9546 614 0,'0'0'16,"21"0"-16,-21-21 0,0 0 15,21 21-15,-21-22 0,22 1 16,-22 0-16,0 0 16,0 0-16,0 0 0,0-1 0,0 1 15,0 0-15,0 0 0,0 0 16,0 0-16,0-1 0,0 1 15,-22 21-15,1 0 0,0-21 0,0 21 16,0 0-16,0 0 0,-22 0 16,22 0-16,-21 21 0,-1 0 0,1 1 15,0 20-15,-1 0 0,1-21 0,0 43 16,-22-22-16,22 1 0,-22 20 16,22 1-16,0-1 0,-1 1 0,22 20 15,-21-20-15,21-1 0,21 1 16,0-1-16,0 1 0,0-1 15,0-20-15,0 20 0,0-21 0,0 22 16,21-22-16,0 1 0,0-1 0,0-21 16,22 21-16,-22-20 0,21-1 15,1 0-15,-22 0 0,21-21 0,0 0 16,-20 0-16,20 0 0,0 0 0,-21 0 16,22 0-16,-22 0 0,0-21 15,21 0-15,-20 0 0,-1-1 0,0 1 16,0 0-16,0-21 0,22 21 0,-22-22 15,0 22-15,21-21 0,-21 21 16</inkml:trace>
  <inkml:trace contextRef="#ctx0" brushRef="#br0" timeOffset="487.61">9991 931 0,'0'0'0,"-22"0"31,1 0-31,0 0 0,0 22 16,0-1-16,0 21 0,-1-21 16,1 22-16,0-22 0,0 21 15,0 0-15,21-20 0,-21 20 0,-1 0 16,22 1-16,0-1 0,-21-21 16,0 21-16,21 1 0,0-22 0,0 21 15,0-21-15,0 1 0,0-1 16,0 0-16,0 0 0,21 0 0,0 0 15,1-21-15,-1 0 0,0 0 0,21 0 16,-21 0-16,22 0 0,-22-21 0,0 0 16,21 0-16,-20 0 0,20 0 15,-21-1-15,21 1 0,-20-21 0,-1 21 16,0-22-16,0 1 0,0 21 16,-21-43-16,0 22 0,0 0 0,0-1 15,0 1-15,0 0 0,-21-1 16,0 1-16,0 0 0,0 21 0,-22-1 15,22 1-15,-21 21 0,21 0 16,-22 0-16,22 0 0,-21 21 0,21 1 16,-22-1-16,22 0 0,0 0 0,0 0 15,0 22-15,-1-22 0,22 0 16,0 21-16,0-21 0,0 1 0,0-1 16,0 0-16,0 0 0,0 0 0,0 0 15,22-21-15,-1 0 16,0 0-16,0 0 0,0 0 15,22-21-15,-22 0 0</inkml:trace>
  <inkml:trace contextRef="#ctx0" brushRef="#br0" timeOffset="860.41">10604 487 0,'0'0'15,"0"-21"-15,0 0 0,0-1 0,0 1 16,0 0-16,0 0 0,0 42 47,0 0-47,-21 22 0,21-22 16,-21 21-16,21 0 0,0 22 0,0-22 15,0 43-15,-21-22 0,21 1 16,-21 21-16,0-22 0,21 22 0,-22-22 15,22 1-15,-21-1 0,21 1 0,-21-22 16,21 22-16,0-22 0,-21 21 0,21-20 16,-21-1-16,21-21 0,0 22 15,0-22-15,-21 0 0,21 0 0,0 0 16,0-42 15,0 0-31,21 0 0,0 0 16,-21-22-16,21 1 0,-21 0 0,21-1 15,0-20-15</inkml:trace>
  <inkml:trace contextRef="#ctx0" brushRef="#br0" timeOffset="1244.39">10922 402 0,'0'0'16,"0"-21"-16,0-21 15,0 21-15,0 42 32,0 0-32,-21 0 0,21 0 0,-21 22 15,21-1-15,0 0 0,0 1 16,-22 20-16,22 1 0,-21-1 0,0 1 16,21 20-16,-21-20 0,0 20 0,21-20 15,-21-1-15,-1 1 0,1-22 16,21 22-16,-21-22 0,0 22 0,21-22 15,0 0-15,0 1 0,-21-22 0,21 21 16,0 0-16,-21-20 0,21-1 0,0 0 16,0 0-16,0 0 15,0 0-15,0-42 47,21 0-47,-21 0 16,0 0-16,21 0 0,-21-1 0,0 1 15,0 0-15,21 0 0,0 0 0</inkml:trace>
  <inkml:trace contextRef="#ctx0" brushRef="#br0" timeOffset="4151.63">8742 1418 0,'0'0'0,"-43"0"0,1 21 0,21-21 0,0 0 15,0 22-15,21-1 16,0 0-16,21 0 0,21-21 15,0 0-15,22 0 0,21 0 16,-1 0-16,-20 0 0,42 0 0,-22 0 16,1-21-16,0 21 0,20-21 15,1 0-15,0 21 0,21-22 0,-21 1 16,0 21-16,-22-21 0,22 0 0,-21 21 16,0-21-16,-22 21 0,1 0 15,-1 0-15,1-21 0,-43 21 0,21 0 16,-21 0-16,0 0 0,-42 0 31,-21 0-31,0 0 0,-1 0 16,-20 0-16,20 0 0,-20 0 15</inkml:trace>
  <inkml:trace contextRef="#ctx0" brushRef="#br0" timeOffset="4415.95">8742 1609 0,'-21'0'0,"42"0"0,-21 0 16,21-21 0,21-1-16,22 1 0,-1 0 15,22 0-15,-22 0 0,22 21 0,0-21 16,-1-1-16,1 1 0,21 0 0,0 0 16,0-21-16,-22 20 0,22 1 15,0 0-15,-21 0 0,-22 0 16,22 0-16,-43 21 0,0-22 0,1 22 15,-22 0-15,0 0 0,-21-21 16,-21 42 0,0-21-16,-22 22 0,1-1 0,-21 0 15,-1 21-15,-21-21 0</inkml:trace>
  <inkml:trace contextRef="#ctx0" brushRef="#br0" timeOffset="5061.01">4318 3810 0,'0'0'0,"0"-21"0,0-21 15,-21 20 1,0 22-16,-1 0 0,1 0 0,0 0 16,0 0-16,-21 22 0,20-1 15,-20 0-15,21 21 0,-21 1 0,20 20 16,-20 1-16,21-1 0,0 22 0,0-1 16,-1 1-16,1-21 0,0 20 15,21 1-15,0-22 0,0 22 0,0-21 16,0-1-16,0 1 0,21-22 0,0 0 15,1 1-15,-1-22 16,0 0-16,0 0 0,21 0 0,-20-21 16,20 0-16,-21 0 0,21 0 0,1-21 15,-1 0-15,0 0 0,1-22 16,-1 1-16,0 0 0,1-22 0,20 22 16</inkml:trace>
  <inkml:trace contextRef="#ctx0" brushRef="#br0" timeOffset="5343.85">5038 3662 0,'0'0'16,"0"-21"-16,0-43 15,-22 64 1,1 21-16,21 1 0,-21-1 16,0 21-16,21-21 0,0 43 0,-21-22 15,0 43-15,21-22 0,-22 22 16,22-22-16,0 22 0,-21 0 0,21-1 15,-21 1-15,21-21 0,-21 20 0,21 1 16,0-22-16,0 1 0,0-1 16,0 1-16,0-22 0,0 1 0,0-1 15,0 0-15,0-21 0,0 1 0,0-1 16,0 0-16,21-21 16,0 0-16,0 0 0,1 0 0,-22-21 15,21 0-15,0-1 0,0 1 16,0-21-16</inkml:trace>
  <inkml:trace contextRef="#ctx0" brushRef="#br0" timeOffset="6628.29">5588 4636 0,'0'0'0,"21"0"16,21-43-16,-20 22 0,-1 0 15,-21-21-15,0 20 0,0 1 16,0 0-16,0 0 0,-21 0 0,-1 0 15,1-1-15,0 1 16,0 0-16,0 21 0,-22 0 0,22 0 16,-21 0-16,21 0 0,0 0 0,-22 0 15,22 21-15,0 0 0,-21 22 16,20-22-16,1 21 0,0 1 0,0-1 16,0 0-16,21 1 0,0-1 0,-21 0 15,21 22-15,0-22 0,0 0 0,0-20 16,0 20-16,0 0 0,0-21 15,0 1-15,21-1 0,0-21 0,0 21 16,21-21-16,-20 0 0,-1 0 16,0-21-16,0 0 15,21-1-15,-20 1 0,-1 0 0,21-21 16,-21 21-16,0-22 0,22 1 0,-22 0 16,0-1-16,-21 1 0,21 0 15,-21-1-15,0 22 0,0-21 0,21 21 16,-21-1-16,0 1 0,0 0 0,0 0 15,0 42 1,-21 0 0,21 0-16,0 1 0,-21-1 0,21 0 15,0 21-15,0 1 0,0-22 0,0 21 16,0 0-16,0 1 0,0-1 16,0-21-16,0 22 0,0-22 15,0 21-15,21-21 0,0 0 0,1 1 16,20-22-16,-21 21 0,0-21 15,22 0-15,-22 0 0,21-21 16,-21-1-16,22 1 0,-1 0 0,-21 0 16,21 0-16,1-22 0,-22 1 0,21 0 15,-21-1-15,1 22 0,20-21 0,-21 0 16,0-1-16,-21 1 0,0 0 16,21-1-16,-21 22 0,0 0 0,0 0 15,0 0-15,0-1 0,-21 22 16,0 22-16,0-1 15,0 0-15,21 0 0,-21 0 16,-1 0-16,22 22 0,0-22 0,0 0 16,0 21-16,0-20 0,0-1 0,0 0 15,0 21-15,0-21 0,22 1 16,-1-1-16,0 0 0,0 0 0,0 0 16,0-21-16,1 21 0,-1 1 0,0-22 15,0 21-15,0-21 0,0 0 0,1 21 16,-1-21-1,-42 0 1,-1 0 0,1-21-16,0 0 0,0-1 15,0 22-15,0-21 0,-1 0 16,1 0-16,0 0 0,0 21 16,0 0-1,21 21 1,0 0-16,0 0 0,0 22 15,0-22-15,0 0 0,0 0 0,0 0 16,0 0-16,0 1 0,21-1 0,-21 0 16,21-21-16,0 21 0,0 0 15,1-21-15,-1 0 0,0 0 0,0 0 16,21 0-16,-20 0 0,20 0 0,0-21 16,-21 21-16,22-21 0,-1 0 0,22-22 15,-22 22-15,0 0 16,1-21-16,-1-1 0,0 1 0,1 0 15,-22 21-15,21-22 0,-21 1 0,0 0 16,1-1-16,-22 1 0,0 0 0,0 20 16,0 1-16,0 0 0,0 0 15,-22 21-15,1 0 16,0 0-16,0 21 0,21 0 0,-21 0 16,0 1-16,21 20 0,0-21 15,0 0-15,0 0 0,0 22 0,0-22 16,0 0-16,21 21 0,0-20 0,-21-1 15,21 21-15,0-21 0,-21 0 16,21 1-16,1-1 0,-22 0 0,0 0 16,21-21-16,-21 21 0,21 0 15,-21 1-15,-21-1 16,0-21-16,-1 0 16,-20 0-16,21 21 0,0-21 0,0 0 15,-1 0-15,-20 0 0,21 0 0,0 0 16,0 0-16,-1 0 15,22-21-15,0 0 16</inkml:trace>
  <inkml:trace contextRef="#ctx0" brushRef="#br0" timeOffset="7564.1">8170 4636 0,'0'0'0,"-21"21"15,0-21-15,-43 21 16,43 0-16,0-21 15,42 0 1,0 0 0,22 0-16,-22-21 0,42 21 0,-20-21 15,-1 0-15,43-1 0,-22 1 16,22 0-16,21 0 0,0-21 0,-1 20 16,1-20-16,21 0 0,0-1 0,0 1 15,21 0-15,1-1 0,-1-20 0,0 21 16,0-1-16,0 1 0,-21 0 15,21-1-15,-21 1 0,0 0 0,-21 20 16,0-20-16,0 21 0,-21-21 0,-22 20 16,1 1-16,-1 0 0,-21 0 0,1 0 15,-22 0-15,0 21 16,0-22-16,0 1 0,-21 0 0,0 0 16,0 0-16,-21 21 15,0 0-15,0-21 0,0 21 0,-22-22 16,22 22-16,-21 0 0,0 0 15,-1 0-15,1 0 0,-22 0 0,22 0 16,0 0-16,21 22 0,-22-1 0,22-21 16,-21 21-16,21-21 0,-1 0 0,1 0 15,21 21-15,0 0 16,21-21 0,1 0-16,20 0 15,-21 0-15,21 0 0,1 0 0,-1-21 16,0 21-16,22-21 0,-22 0 15,1 21-15,-1-21 0,0-1 0,-21 1 16,22 21-16,-22 0 0,0-21 0,0 21 16,0 0-16,-21 21 15,0 0 1,0 22-16,-21-22 0,0 21 0,21 1 16,-21 20-16,0-21 0,0 22 0,-1-1 15,1 1-15,0-1 0,0 1 16,0-22-16,0 22 0,-1-22 0,1 22 15,21-22-15,-21-21 0,21 21 16,0-20-16,0 20 0,0-21 0,0 0 16,0 0-16,0 1 0,0-44 31,0 1-31,0 0 16,0 0-16</inkml:trace>
  <inkml:trace contextRef="#ctx0" brushRef="#br0" timeOffset="8596.03">12700 1693 0,'0'0'0,"0"-21"0,0 0 16,0 0-16,0 0 0,0 0 0,0-1 16,0 1-16,-21-21 0,21 21 0,-21 0 15,-1 21-15,22-22 0,0 1 16,-21 21-16,0 0 16,21 21-16,-21 22 0,21-22 0,0 42 15,0-20-15,0 20 0,0 22 16,0-22-16,0 22 0,0 0 0,0-1 15,0 1-15,0 0 0,0-1 16,0 1-16,-21 0 0,21-1 0,-21 1 16,-1 0-16,22-22 0,0 1 15,-21-1-15,0-20 0,21-1 0,0 0 16,0-21-16,0 1 0,0-1 0,0 0 16,-21-42-16,21 0 15,0-1-15,-21 1 0,21-21 0,0 0 16</inkml:trace>
  <inkml:trace contextRef="#ctx0" brushRef="#br0" timeOffset="8911.87">12171 1926 0,'0'0'0,"0"-42"0,0 0 0,0-107 16,0 107-16,42 0 15,-21-1-15,22 1 0,-1 21 0,0-21 16,1 20-16,20-20 0,1 21 0,-1 21 15,22 0-15,-22 0 0,22 21 16,-22 0-16,1 22 0,-22 20 0,1 1 16,-22-22-16,0 43 0,-21-22 0,-21 1 15,0-1-15,-1-21 0,-20 22 16,-21-1-16,20-20 0,1-1 0,-22 0 16,22 1-16,0-22 0,-1 21 15,22-21-15,-21 22 0,21-22 0,0 0 16,-1-21-16,22 21 0,0 0 15,-21 1-15,21-1 16,21-21 0,1 0-16,-1 0 0,0-21 15,0 21-15</inkml:trace>
  <inkml:trace contextRef="#ctx0" brushRef="#br0" timeOffset="9319.64">13081 2286 0,'0'21'32,"0"0"-32,0 1 0,0 20 0,0-21 15,0 21-15,0-20 0,0 20 0,0 0 16,0 1-16,0-1 0,0 0 0,0-21 16,0 22-16,0-1 0,0-21 15,0 0-15,0 1 0,21-1 0,-21 0 16,21-21-16,0 0 0,1 0 0,-1 0 15,0 0-15,0 0 0,0 0 0,22-21 16,-22 0-16,0-22 0,21 22 16,-21-21-16,1-1 0,-1 22 0,0-42 15,0 20-15,-21 1 0,0 0 0,0-1 16,0 1-16,0 0 0,0 21 16,0-1-16,0 1 0,0 0 15,0 42 1,-21 0-16,21 1 0,-21 20 0,21-21 15,0 0-15,0 22 0,0-1 0,0-21 16,0 21-16,0-20 0,0-1 16,0 21-16,0-21 0,0 0 0,0 1 15,21-22-15,0 0 0,0 0 16,0 0-16,1-22 16,-1 1-16,21 0 0,-21-21 0</inkml:trace>
  <inkml:trace contextRef="#ctx0" brushRef="#br0" timeOffset="10803.45">14160 1651 0,'0'0'0,"0"-42"0,-21 21 15,0-1-15,21 1 0,-21 0 16,0 21-16,0 0 0,21 21 0,-22 0 16,1 1-16,21 20 0,0 0 0,0 22 15,-21-22-15,21 22 0,0-1 16,0 1-16,-21-1 0,21 1 15,0-1-15,0 1 0,0-22 0,0 21 0,-21 1 16,21-22-16,-21 22 0,21-22 16,-22 0-16,22-20 0,0 20 0,0-21 15,0 0-15,-21 0 0,21-42 32,0 0-17,0 0-15,0 0 0,0 0 0,0-22 16,21 22-16,1-21 0,-1-1 15,0 22-15,0-21 0,0 21 0,22 0 16,-1-1-16,-21 1 0,21 0 0,1 21 16,-1 0-16,0 0 0,-20 0 15,20 21-15,-21 0 0,21 1 16,-20-1-16,-1 0 0,0 0 0,-21 0 16,0 22-16,0-22 0,0 0 0,0 21 15,-21-21-15,0 22 0,-1-22 0,1 21 16,-21-21-16,21 1 0,-22-1 15,22-21-15,-21 21 0,21-21 0,-22 21 16,22-21-16,0 0 0,0 0 0,-21 0 16,20-21-16,1 0 0,0 0 0,0 21 15,21-22-15,-21 1 0,21 0 16,-21 21-16,42 0 31,0 21-31,0 0 0,0 1 16,22-1-16,-22 0 0,0-21 15,0 21-15,0 0 0,22-21 16,-22 0-16,0 0 0,21 0 0,1 0 16,-22 0-16,21 0 0,0 0 0,1-21 15,-1 0-15,0 0 0,1 0 0,-1-1 16,0-20-16,-20 0 0,20-1 16,0-20-16,1 21 0,-22-22 0,21 1 15,-21-1-15,0 1 0,1-22 16,20 21-16,-42-20 0,21-1 0,0 0 0,-21 1 15,21 20-15,-21 1 16,0 20-16,0 1 0,0 0 0,0 21 16,0-1-16,0 44 15,0-1-15,0 0 16,-21 21-16,0 22 0,0-1 0,21 1 16,0-1-16,-21 1 0,0-1 0,21 1 15,-22-1-15,22 1 0,-21-1 0,21 1 16,0-1-16,0-20 0,0 20 15,0-21-15,0 22 0,0-22 0,0-21 16,0 22-16,21-1 0,1-21 0,-1 0 16,0 1-16,0-22 0,0 0 0,0 0 15,22 0-15,-22 0 0,0 0 0,21 0 16,-20-22-16,-1 1 16,21 0-16,-21 0 0,0-21 0,1 20 15,-1-20-15,0 0 0,0-1 0,0 22 16,-21-21-16,21 21 0,-21-22 0,0 22 15,0 42 1,0 22 0,0-22-16,0 0 0,0 21 15,0-20-15,0 20 0,0-21 0,0 0 16,0 22-16,0-22 0,22 0 16,-1 0-16,-21 0 0,21 0 0,0-21 15,-21 22-15,21-22 0,0 21 16,22-21-16,-22 0 0,0 0 0,0 0 15,0-21-15,22-1 0,-22 22 0,0-21 16,0 0-16,0-21 0,22 21 16,-22-22-16,0 1 0,0 0 0,22-22 15,-22 22-15,0-1 0,21 1 0,-21 0 16,1-1-16,-1 1 0,21 21 0,-21 0 16,0 21-16,-21-21 0,22 21 15,-1 0-15,0 0 16,0 21-16,-21 0 15,0 0-15,0 0 16,21-21 15,0 0-15,-21-21-16,0 0 16,0 0-16,0 0 15,0-1-15,-21 1 16,0 21-16,0 0 0,0 0 15,0 21-15,-22-21 0,22 22 16,0 20-16,0-21 0,0 0 16,-1 22-16,1-1 0,-21 0 15,21 1-15,0-1 0,21 0 0,-22 1 16,22-1-16,0 0 0,0 1 0,0-1 16,0-21-16,0 0 0,22 22 15,-1-43-15,0 21 0,0 0 0,0-21 16,22 0-16,-1 0 0,-21 0 0,21 0 15,1 0-15,-1 0 0,0 0 0,1-21 16,-1 0-16,-21-1 0,22 1 16,-1 0-16,-21 0 0,0-21 15,0 20-15,1-20 0,-1 21 0,0-21 0,-21 20 16,21-20-16,-21 0 0</inkml:trace>
  <inkml:trace contextRef="#ctx0" brushRef="#br0" timeOffset="11176.25">16277 1566 0,'0'0'0,"-21"0"0,-21 22 0,20-1 0,-41 21 15,42-21-15,21 0 16,0 1-16,0-1 0,0 0 15,0 0-15,21-21 16,0 0-16,0 0 16,0 0-16,1-21 0,-1 0 15,0 0-15,0-1 0,0 1 0,-21 0 16,0 0-16,0 0 0,0-22 0,0 22 16,0 0-16,-21 0 0,0 0 0,0 21 15,0 0-15,-1 0 0,1 0 16,0 0-16,0 0 0,0 21 15,0 0-15,-1 0 0,22 0 0,0 1 16,-21-1-16,21 0 0,-21 0 16,21 0-16,0 0 0,0 1 15,0-1-15,0 0 16,0 0-16,-21-21 0</inkml:trace>
  <inkml:trace contextRef="#ctx0" brushRef="#br0" timeOffset="12148.06">8467 5440 0,'0'0'0,"-43"-21"0,22 21 0,-21-21 15,21 21-15,-22-22 0,22 22 0,0 0 16,-21-21-16,20 21 0,1 0 0,0 0 16,0 0-16,42 0 31,21 21-31,1 1 16,-1-22-16,43 21 0,-1 0 0,1 0 15,21 0-15,21 0 0,-21 22 16,21-22-16,21 0 0,0 21 0,0-20 15,0-1-15,22 0 0,-1 0 0,-21 21 16,0-20-16,22-1 0,-22 0 0,0-21 16,0 21-16,0 0 0,-21 0 0,0 1 15,-21-22-15,0 21 0,0 0 16,-21-21-16,-22 21 0,1-21 0,-1 0 16,-21 21-16,1-21 0,-1 0 15,0 0-15,-20 0 0,-1 0 0,0 0 16,0 0-16,-21-21 15,-21 0 1,0 0-16,0 0 0,-1 21 16,-20-22-16,0 1 0,-1 0 0,1 0 15,0 0-15,-1 0 0,1-1 0,0 22 16,-1-21-16,1 21 0,0 0 16,21-21-16,-1 21 0,1 0 0,42 0 31,1 0-31,-1 0 15,21 0-15,0 21 0,1 0 16,-1-21-16,0 22 0,1-22 16,20 21-16,-20 0 0,-1 0 0,0 0 15,1 0-15,-22 1 0,0-1 0,0 0 16,-21 21-16,0-21 0,0 22 0,-21-22 16,0 21-16,-22 1 0,22-1 0,-42 0 15,20 1-15,-20-1 0,-1 0 16,1 1-16,-22-1 0,22 0 15,-1 1-15,1-22 0,20 21 0,1-21 0,0 0 16,21-21-16,-1 0 0,1 0 0</inkml:trace>
  <inkml:trace contextRef="#ctx0" brushRef="#br0" timeOffset="13055.71">13335 5376 0,'0'0'0,"0"-42"0,0-21 15,0 84 1,0 0-16,0 21 16,0 1-16,0 20 0,0 1 15,0 20-15,0 1 0,0 0 0,0-1 16,0 1-16,-21 0 0,0-1 0,-1 1 15,1-22-15,-21 22 0,0-21 16,20 20-16,-20-41 0,21 20 0,-21-21 16,20 1-16,1-1 0,0-21 15,0 0-15,0 1 0,0-22 16,21-22-16,-22 1 16,22 0-16,0-21 0,0-1 0,0 1 15,0-21-15,0 20 0,0-20 0,0-1 16,0 1-16,0 20 0,0-20 15,0-1-15,0 22 0,0 0 0,22-1 16,-22 22-16,0 0 0,21 0 0,0 21 16,0 0-16,0 21 0,-21 0 15,21 0-15,1 22 16,-1-22-16,-21 0 0,21 21 0,0 1 16,-21-1-16,21 0 0,0 1 0,-21-1 15,22 0-15,-1 1 0,0-1 0,0 0 16,21 1-16,-20-1 0,-1-21 0,21 0 15,-21 1-15,22-1 0,-1-21 16,0 0-16,-21 0 0,22 0 0,-1 0 16,0 0-16,1-43 0,-1 22 0,0 0 15,1-21-15,-1-1 0,0 1 0,1 0 16,-22-22-16,21 22 0,1-22 0,-1 1 16,-21-1-16,0 1 0,0-22 15,1 22-15,-22-22 0,0 0 16,0 1-16,-22 20 0,1-20 0,-21-1 15,21 21-15,-22 1 0,1-1 0,-21 22 16,20 0-16,-20-1 0,20 22 16,-20 0-16,-1 21 0,22 0 0,-21 21 15,20 0-15,-20 22 0,20-1 0,22 0 16,-21 22-16,21-1 0,21 1 0,0 21 16,0-22-16,0 1 0,0-1 15,21 1-15,0-1 0,0-21 0,22 1 16,-22-1-16,21-21 0,0 0 15,-20 1-15,20-1 0,0 0 0,1-21 0,-22 0 16,21 0-16,0 0 16,-20 0-16,-1 0 0,21 0 0,-21 0 15,0-21-15,1 0 0,-1-1 0,-21 1 16,21 0-16,0 0 0,0 21 0</inkml:trace>
  <inkml:trace contextRef="#ctx0" brushRef="#br0" timeOffset="15296.5">14118 6054 0,'0'0'0,"0"21"0,0 0 0,0 0 0,0 0 16,0 1-16,0-1 15,21-21-15,0 0 16,1 0-16,-1 0 0,21 0 16,-21 0-16,22 0 0,-1-21 0,0-1 15,1 1-15,-1 0 0,0 0 0,1 0 16,-1 0-16,-21-22 0,0 22 0,0-21 15,-21 21-15,22-22 0,-22 22 16,0 0-16,0 0 0,0 0 0,-22 21 16,-20 0-16,21 0 0,0 0 0,0 21 15,-22 0-15,22 0 0,-21 21 0,-1-20 16,22 20-16,0 0 16,-21 1-16,21-22 0,-1 21 0,1 0 15,21 1-15,0-22 0,0 21 0,0-21 16,0 1-16,0-1 0,21 0 0,1 0 15,-1 0-15,21-21 0,0 0 0,-20 0 16,20 0-16,21 0 0,-20 0 16,20 0-16,-20-21 0,20 0 0,1 0 15,-1 0-15,1-22 0,-1 22 0,1-21 16,-1 21-16,1-22 0,-1 1 0,-21 0 16,1-22-16,-1 22 0,-21-22 0,0 22 15,1-22-15,-1 1 0,-21-1 16,0 22-16,0-21 0,0-1 15,0 1-15,21 20 0,-21 1 0,0 0 16,0-1-16,0 22 0,0 0 0,0 0 16,0 42-1,-21 0-15,21 21 0,-21-20 16,-1 41-16,22-21 0,-21 1 0,0 20 16,0 1-16,0 20 0,0-20 0,-22 21 15,22-22-15,-21 22 0,21-1 0,-22 1 16,22 0-16,-21-1 0,21 1 0,-22 21 15,22 0-15,-21 0 0,21-1 16,-1 1-16,1 0 0,0 0 0,0 21 16,0-21-16,0 21 0,21-21 15,-22 21-15,1 0 0,21-22 0,-21 1 16,21 0-16,0 0 0,0-21 0,0-1 16,0-20-16,21-1 0,0-20 0,1-1 15,20-21-15,-21 0 0,21-21 0,-20 0 16,20 0-16,0-21 0,1 0 0,20-21 15,-21-1-15,1 1 0,20 0 0,-20-1 16,-1-20-16,0-1 0,1 1 0,-1-1 16,0-20-16,-21 20 0,1 1 0,-1-22 15,-21 0-15,0 22 0,0-22 0,-21 0 16,-1 1-16,1-1 0,-21 22 0,-22-22 16,22 21-16,-21 1 0,-22-22 15,21 43-15,-20-22 0,20 1 0,-20 21 16,20-1-16,1 22 0,20 0 15,1 0-15,0 0 0,20-1 0,1 22 16,42 0 0,1 0-16,20 0 0,-21 0 15,43 0-15,-22 0 0,0 0 0,22 0 16,-1-21-16,1 0 0,-1 0 16,22 0-16,-22-22 0,22 22 15,-21-21-15,20 0 0,43-43 0,-63 43 16,-1-1-16,1-20 0,-22 20 15,0 1-15,1 0 0,-1-43 0,-42 64 16,0 0-16,0 0 16,-21-1-16,-21 1 0,20 21 0,-20 0 15,21 0-15,-21 0 0,-1 0 0,1 21 16,21 1-16,-22-1 0,1 21 0,21-21 16,0 22-16,-22-1 0,22 0 0,21-21 15,-21 22-15,21-1 0,-21 0 16,21 1-16,0-22 0,0 21 0,0-21 15,0 1-15,0-1 0,21 0 0,0 0 16,0-21-16,1 0 0,-1 0 0,0 0 16,0 0-16,0-21 0,22 0 0,-22 0 15,0-1-15,21 1 0,-21-21 16,1 21-16,-1-22 0,0 1 16,0 0-16,0 21 0,-21-22 0,0 1 15,21 21-15,-21 0 0,0-1 0,22 22 16,-22 22-1,0-1-15,0 0 16,0 0-16,0 21 0,0-20 16,0 20-16,-22-21 0,22 21 0,0-20 15,0 20-15,0-21 0,0 0 0,0 0 16,0 22-16,22-22 0,-1-21 0,0 21 16,0-21-16,0 0 0,22 0 15,-22 0-15,0 0 0,0-21 16,21 0-16,-20 0 0,-1-1 15,0 1-15,21-21 0,-21 21 0,1-22 16,-1 1-16,0 21 0,0-21 0,0-1 16,-21 22-16,0-21 0,21 42 0,-21-21 15,0-1-15,0 44 16,-21-1 0,21 0-16,-21 0 0,21 21 15,0-20-15,0-1 0,-21 21 16,21-21-16,0 0 0,0 1 0,0 20 0,0-21 15,0 0-15,0 0 0,21 1 16,0-22-16,-21 21 0,21-21 0,1 0 16,-1 0-16,0 0 0,0 0 15,21-21-15,-20-1 0,-1 1 0,21 0 16,-21 0-16,22 0 0,-22-22 0,0 22 16,0 0-16,0-21 0,0-1 0,-21 22 15,0 0-15,0 0 0,22 0 0,-22 0 16,0 42-1,0 0-15,-22 0 16,22 0-16,-21 0 0,21 22 0,-21-22 16,21 21-16,-21 1 0,21-22 15,0 21-15,0-21 0,0 22 0,0-22 16,0 0-16,0 0 0,21 0 0,0 0 16,0-21-16,1 0 0,20 0 15,-21 0-15,21 0 0,1-21 16,-22 0-16,21 0 0,1 0 0,-1 0 15,0-22-15,1 1 0,-1 21 16,0-22-16,-21-20 0,22 21 0,-1-1 16,-21-20-16,0-1 0,1 1 0,-1-64 15,-21 63-15,0 22 0,0-22 16,0 22-16,0 0 0,0-1 0,0 22 16,0-21-16,0 21 0,0 42 31,0 0-31,0 21 0,0 1 15,-21-1-15,-1 0 0,1 22 16,21-1-16,-21 1 0,0-1 0,0-20 16,21 20-16,-21 1 0,21-1 0,-22-20 15,22 20-15,-21-21 0,21 1 0,0 20 16,0-42-16,0 22 0,0-1 0,0-21 16,21 0-16,1 1 0,-1-1 15,0-21-15,0 0 0,0 0 0,0 0 16,22-21-16,-22-1 0,0 1 15,0 0-15,22-21 0,-22 21 16,21-22-16,0-20 0,1 20 0,-1 1 16,22-85-16,-22 64 0,0-22 15,1 21-15,-1-20 0,-21 20 16,21-20-16,-20 20 0,20-63 16,-21 85-16,-21-1 0,0 1 0,21 21 15,-21 0-15,-21 21 16,0 21-16,0 0 0,0 21 15,-1 1-15,1-1 0,21 22 16,-21-1-16,0 1 0,0-1 0,0 1 16,-1-1-16,22 1 0,0-1 15,-21 1-15,21-22 0,0 21 0,0-20 16,0-1-16,0 0 0,0 1 0,0-1 16,0-21-16,0 0 0,0 22 15,0-22-15,21-21 0,-21 21 0,22-21 16,-1 0-16,0 0 0,0 0 15,0-21-15,0 0 16,1 0-16,-1-1 0,0-20 0,0 21 16,0 0-16,-21 0 0,0-1 15,21-20-15,-21 21 0,0 0 0,0 0 0,0-1 16</inkml:trace>
  <inkml:trace contextRef="#ctx0" brushRef="#br0" timeOffset="15555.36">17801 5906 0,'0'0'0,"-21"0"16,0 0 0,42 0-1,0 0-15,0 0 16,0 0-16,1-22 0,-1 22 0,21 0 16,-21-21-16,0 21 0,1 0 0,20 0 15,-21-21-15,0 21 0,-21-21 0,21 21 16,1 0-16,-22-21 31,-22 21-15,1 0-16,0 0 15,21-21-15,-21 21 0,0 0 16,21-22-16,0 1 0</inkml:trace>
  <inkml:trace contextRef="#ctx0" brushRef="#br0" timeOffset="16403.72">18436 2244 0,'0'-43'0,"-21"43"0,21-21 15,0 0 1,-21 21-16,21-21 16,0 42 15,0 0-31,0 0 16,0 1-16,0 20 0,0 0 0,0 1 15,0 20-15,-21-21 0,21 22 16,0-1-16,-22-20 0,1 20 0,21-20 15,-21-1-15,21 0 0,0-21 0,0 22 16,0-22-16,0 21 0,0-21 16,0 1-16,21-1 0,22-21 15,-22 0-15,21 0 0,0 0 0,22 0 16,-1-21-16,22-1 0,0 1 16,-1-21-16,43 0 0,-21-1 15,42-20-15,1-1 0,-1 1 0,21-1 16,0 1-16,1-1 0,-1 1 0,0 20 15,-20-20-15,-1 21 0,0-22 0,-42 22 16,21 21-16,-43-22 0,1 22 16,-21 0-16,-22 0 0,0 21 0,-21 0 15,1-21-15,-1 21 0,-21 21 47,0 0 0,-21-21-47,21 21 16,-22 0-16,1-21 0,0 21 0,0 1 15</inkml:trace>
  <inkml:trace contextRef="#ctx0" brushRef="#br0" timeOffset="17810.09">19156 6202 0,'0'21'78,"0"0"-62,0 0-16,0 22 0,0-1 0,0 0 15,0 1-15,0-1 0,0 0 0,0 1 16,-21 20-16,21-42 0,-22 22 15,22-1-15,0 0 0,0-20 16,0-1-16,0 21 0,0-21 0,0 0 16,0 1-16,22-22 15,-1 0-15,0 0 0,0 0 0,21 0 16,1 0-16,20-22 0,1 1 0,-1 0 16,22 0-16,0-21 0,-1 20 0,1-20 15,0 21-15,20-21 0,-20 20 0,21-20 16,0 21-16,-22-21 0,22 20 15,-21-20-15,0 21 0,-1 0 0,-20 0 16,-1-1-16,-20 1 0,20 0 0,-42 21 16,22 0-16,-22-21 0,0 21 15,0 0-15,-42 0 594,0 0-578,21 21-16,-21-21 15,-1 0 1,1 21-16</inkml:trace>
  <inkml:trace contextRef="#ctx0" brushRef="#br0" timeOffset="19227.45">9292 8975 0,'0'0'0,"0"42"32,0-21-32,0 22 0,0 20 0,0-21 15,0 22-15,0-1 0,0 22 0,0-21 16,0 20-16,0 1 0,0 0 0,0-1 15,0 1-15,0-22 0,0 22 0,-21-21 16,21 20-16,-21-20 0,0-1 16,21 1-16,-22-1 0,1-20 15,21-1-15,-21 0 0,21 1 0,0-1 16,0-21-16,-21 0 0,21-42 31,0 0-31,-21-21 16,21-1-16,0 1 0,0 0 0</inkml:trace>
  <inkml:trace contextRef="#ctx0" brushRef="#br0" timeOffset="19535.28">8763 9271 0,'0'0'0,"-21"-21"0,0-106 15,21 106-15,0-22 16,21 22-16,0-21 0,21 21 15,22 0-15,-1-22 0,1 22 0,-1 21 16,22-21-16,-22 21 0,22 0 0,-21 21 16,20 0-16,-20 0 0,-1 22 0,-20-1 15,-1 0-15,-21 1 0,0 20 16,-21-20-16,0-1 0,0 21 0,-21-20 16,-21 20-16,21-20 0,-22 20 0,22-21 15,-21 1-15,-1-1 0,22 0 0,-21 1 16,21-1-16,0-21 0,-1 0 15,1 22-15,0-22 0,21 0 16,0 0-16,0 0 16,21-21-1,0 0-15</inkml:trace>
  <inkml:trace contextRef="#ctx0" brushRef="#br0" timeOffset="20215.98">10075 9906 0,'0'0'0,"0"-42"0,21-1 0,-21 1 16,22 0-16,-22 21 0,0-1 0,-22 22 16,1 0-16,0 0 0,0 0 15,-21 22-15,20-1 0,1 0 0,-21 0 16,21 0-16,0 0 16,-1 1-16,1-1 0,21 0 0,0 0 15,0 0-15,0 0 0,21 1 16,1-22-16,-1 0 0,0 21 15,0-21-15,21 0 0,-20 21 0,20-21 16,-21 21-16,21-21 0,-20 21 16,-1 0-16,0-21 0,0 22 0,0-1 15,-21 0-15,0 0 0,0 0 0,0 22 16,21-22-16,-21 0 0,0 0 0,0 0 16,0 22-16,0-22 0,0 0 0,0 0 15,0 0-15,0-42 31,22 0-15,-1 0-16,0-22 0,0 22 16,0 0-16,0 0 0,1-21 0,-1 20 15,0-20-15,0 21 0,21-21 0,-20 20 16,-1 1-16,0 0 0,21 0 16,-42 0-16,21 0 0,-21 42 15,0 0 1,0 0-16,0 0 0,0 0 0,0 1 15,0-1-15,-21 21 0,21-21 0,0 0 16,-21 22-16,21-22 0,0 0 16,0 0-16,0 0 0,0 1 0,0-1 15,0 0 1,0-42 0,0 0-16,0-1 15,0 1-15,0 0 0,0-21 16</inkml:trace>
  <inkml:trace contextRef="#ctx0" brushRef="#br0" timeOffset="20431.86">10626 9652 0,'-22'-42'0,"44"84"0,-44-105 0,22 41 0,-21 1 15,21 0-15,-21 21 16,21-21-16,0 42 31,0 0-31,-21 0 0,0 1 16,21-1-16,0 0 15,0 0-15,0 0 0,-21-21 16</inkml:trace>
  <inkml:trace contextRef="#ctx0" brushRef="#br0" timeOffset="20787.65">9800 10160 0,'-21'-42'0,"42"84"0,-42-105 0,21 41 16,0-20-16,0 21 0,0 0 0,0 0 16,21-1-16,-21 1 0,21 21 15,0 0-15,1 0 0,-22 21 16,0 1-16,0 20 0,0-21 16,0 21-16,0-20 0,0 20 15,-22 0-15,1 1 0,0-1 0,0 0 16,0 1-16,-22-1 0,22 0 0,0 1 15,0-1-15,-21 0 0,20-21 0,1 22 16,0-22-16,0 0 0,21 0 16,-21 0-16,42-42 15</inkml:trace>
  <inkml:trace contextRef="#ctx0" brushRef="#br0" timeOffset="21327.5">11176 9991 0,'0'0'15,"0"-21"-15,0-1 0,-21 1 0,0 21 0,21-21 16,0 42 0,0 0-1,0 22-15,21-22 0,0 0 0,0 21 16,-21 1-16,21-22 0,0 21 0,-21-21 15,0 22-15,0-1 0,0-21 0,0 0 16,0 22-16,0-22 0,0 0 16,0 0-16,0-42 31,0 0-15,0 0-16,22-22 0,-22 22 0,0-21 15,21 21-15,-21-22 0,21 1 16,0 0-16,0-1 0,-21 1 0,21 0 15,1-1-15,-1 1 0,0 0 0,0 21 16,-21-22-16,21 22 0,0 0 0,1 21 16,-1 0-1,0 0-15,-21 21 0,21 0 16,-21 0-16,0 1 0,0-1 0,21 0 16,0 0-16,1 0 0,-22 0 15,21 1-15</inkml:trace>
  <inkml:trace contextRef="#ctx0" brushRef="#br0" timeOffset="22331.8">12107 10097 0,'0'0'16,"0"-22"-16,21 22 0,-21-21 0,0 0 0,0 0 16,0 0-16,0 0 0,0-1 0,-21 1 15,0 0-15,0 21 0,0-21 0,0 0 16,-22 21-16,22 0 0,0 0 15,-21 0-15,20 21 0,1 0 16,0 0-16,0 0 0,0 1 0,0 20 16,-1-21-16,1 21 0,0-20 0,21 20 15,0 0-15,0-21 0,-21 22 0,21-22 16,0 21-16,0-21 0,0 1 0,0-1 16,0 0-16,21 0 0,0-21 15,0 0-15,1 0 0,20 0 16,-21-21-16,0 0 0,22 0 0,-22-1 15,0 1-15,21-21 0,-21 21 0,22-22 16,-22 22-16,0-21 0,0 21 0,0-22 16,-21 1-16,0 21 15,0-21-15,0 20 0,0 1 0,0 0 16,0 42 0,0 0-16,0 1 0,0-1 15,0 0-15,-21 0 0,21 21 0,0-20 16,-21 20-16,21-21 0,0 21 0,0-20 15,0 20-15,0-21 0,0 21 16,0-20-16,0-1 0,0 0 0,21 0 16,0 0-16,1 0 0,-1 1 0,0-22 15,0 0-15,0 0 0,22 0 0,-22 0 16,21 0-16,-21-22 0,22 1 0,-1 0 16,-21 0-16,21-21 0,1 20 15,-1-20-15,0 0 0,1-1 0,-1 1 0,0-21 16,1 20-16,-1-20 15,0-1-15,1 1 0,-22-1 0,0 1 16,0 20-16,0-20 0,1-1 0,-22 22 16,0 0-16,0-1 0,0 22 0,0-21 15,0 21-15,0 0 0,0-1 0,-22 22 16,1 0-16,0 0 16,0 0-16,-21 22 0,42-1 0,-22 0 15,1 21-15,0 1 0,0-1 0,21 21 16,-21 1-16,21-1 0,0 1 15,-21-1-15,21-20 0,0 20 0,0-20 0,0 20 16,0-21-16,0 1 0,0-1 16,0 0-16,21 1 0,-21-22 0,21 21 15,0-21-15,0 1 0,22-1 16,-22-21-16,0 0 0,21 0 0,-21 0 16,22 0-16,-22 0 0,21 0 0,-21-21 15,22-1-15,-1 1 0,-21 0 0,22 0 16,-22 0-16,0-22 0,0 22 0,0 0 15,0-21-15,-21 21 0,0-22 0,0 22 16,0 0-16,0-21 0,-21 20 0,0 1 16,0 21-1,0 0-15,0 0 0,-1 0 0,1 21 16,0 1-16,0-1 0,21 21 0,0-21 16,0 22-16,0-1 0,0-21 0,0 21 15,0 1-15,0-22 0,21 21 0,-21-21 16,21 22-16,22-22 0,-22 0 0,0 0 15,21 0-15,1 1 0,-22-22 0,21 0 16,0 0-16,1 0 0,-1 0 0,-21 0 16,22 0-16,-1 0 0,0-22 15,-21 1-15,22 0 0,-22-21 0,21 21 16,-21-1-16,1-20 0,-1 21 16,-21-21-16,0-1 0,0 22 0,0-21 15,0-1-15,0 1 0</inkml:trace>
  <inkml:trace contextRef="#ctx0" brushRef="#br0" timeOffset="22583.27">12594 9546 0,'0'0'16,"-21"0"-16,21 21 0,0 1 15,21-22-15,0 0 16,22 0-16,-1 0 0,0 0 0,22 0 15,-1-22-15,22 1 0,0 21 16,-1-21-16,1 21 0,0-21 0,-22 21 16,22-21-16,-1 21 0,-20-21 0,-1 21 15,1 0-15,-1-22 0,-20 22 16,-22 0-16,21 0 0,-42 22 16,0-1-1,-21-21-15,-21 21 0</inkml:trace>
  <inkml:trace contextRef="#ctx0" brushRef="#br0" timeOffset="23159.82">9673 11853 0,'0'0'0,"0"-42"0,-21 0 0,21 21 16,-21-22-16,0 22 0,-1 0 0,1 21 16,0 0-1,0 0-15,0 0 0,21 21 0,-21 21 16,-1-20-16,1 20 0,21 21 0,-21 1 15,0 21-15,0-1 0,0 1 16,-1 0-16,1 20 0,0 1 0,0 21 16,0-21-16,0 21 0,-1 0 15,22 0-15,-21 0 0,0 0 0,0 0 16,21 0-16,-21-21 0,21 0 0,-21 21 16,21-43-16,0 22 0,-22-21 0,22 0 15,-21-1-15,21-20 0,-21-1 0,21 1 16,0-22-16,0 0 0,-21 1 15,21-22-15,0-42 16,0 0-16,0-22 16,0 1-16,0-22 0,21 1 0,-21-1 15,21 1-15</inkml:trace>
  <inkml:trace contextRef="#ctx0" brushRef="#br0" timeOffset="23843.51">9631 11536 0,'0'0'0,"-21"0"16,63 0-1,-21 0-15,21 0 16,22 0-16,-22 0 0,43 0 0,0 0 15,-1 0-15,1 0 0,21 0 0,0 0 16,-1 0-16,44 0 0,-22 0 16,21 0-16,0 0 0,0 0 0,0-21 15,0 21-15,22 0 0,-1 0 0,0 0 16,-20-21-16,-1 21 0,-21-22 0,0 22 16,0 0-16,-21 0 0,-1-21 0,1 21 15,-21 0-15,-22 0 0,1 0 16,-22 0-16,1 0 0,-22 21 0,0 1 15,0-1-15,-21 0 0,21 0 0,-21 21 16,0-20-16,0 20 0,0-21 16,0 21-16,0 1 0,0-1 0,-21 0 15,0 1-15,21 20 0,0 1 16,-21-22-16,0 22 0,-1-1 0,22 1 16,-21 20-16,0-20 0,21-1 0,-21 22 15,0-22-15,0 22 0,21-21 0,-22 20 16,1 1-16,21-22 0,0 22 0,-21 0 15,0-22-15,21 22 0,-21-22 0,21 22 16,0-21-16,0 20 0,0-20 16,-21 20-16,21-20 0,-22-1 0,1 1 15,21-1-15,-42 1 0,21-1 16,0 1-16,-22-22 0,1 22 0,0-22 16,-22 22-16,1-22 0,-1 0 0,-21 1 15,-20-1-15,20-21 0,-21 0 0,-21 22 16,21-22-16,-42-21 0,21 21 0,-21-21 15,0 0-15,-22 21 0,22-21 16,-21 0-16,0 0 0,20 0 0,-20 0 16,21 0-16,0 0 0,21-21 0,21 21 15,0-21-15,21 21 0,22-21 0,-1-1 16,1 1-16,21 0 0,-1 0 16,22 0-16,-21-22 0,42 22 0,0-21 15,-21 0-15,21-22 0,0 22 16,0-22-16</inkml:trace>
  <inkml:trace contextRef="#ctx0" brushRef="#br0" timeOffset="24339.39">9800 11007 0,'0'-43'0,"0"86"0,0-128 15,-21 64-15,21 0 0,0-22 0,0 22 16,0 0-16,21 21 16,0 0-16,0 0 15,22 21-15,-22 0 0,21 22 0,1-1 16,-1 0-16,21 22 0,-20-1 0,20 22 15,-20 0-15,20-1 0,-21 1 0,22 21 16,-1 0-16,1 0 0,-1-1 16,1 1-16,-1 21 0,1-21 15,21 0-15,-22 21 0,1 0 0,20-21 16,-20 21-16,-1 0 0,22 0 0,-22-21 16,1 21-16,-1 0 0,1 0 0,-1 0 15,-20-22-15,20 22 0,1 0 0,-1-21 16,1 21-16,-22-21 0,22 0 15,-1 0-15,-21-22 0,1 1 0,-1 0 16,0-22-16,1 1 0,-22-1 0,0 1 16,0-22-16,0 0 0,1 1 0,-22-22 15,0 0-15,0 0 0,0-42 16,0 0 0,0-21-16,0-1 15,21 1-15,-21-22 0,0 1 0,0-1 16</inkml:trace>
  <inkml:trace contextRef="#ctx0" brushRef="#br0" timeOffset="24795.89">14711 10901 0,'0'0'0,"-106"85"0,-21-22 0,0 22 15,-21 21-15,0-22 0,-1 22 0,-20 0 16,-21 21-16,-1 0 0,1 0 0,-22 0 15,0 0-15,1 21 0,-1 0 0,-21 0 16,21 1-16,-20-22 0,20 21 0,-21 0 16,21 0-16,1 0 0,-1-21 0,22 21 15,-22-21-15,21 0 0,22-21 16,-21 21-16,20-21 0,1 0 16,21 0-16,0-22 0,-1 22 0,22-42 15,0 20-15,0 1 0,22-21 0,20-1 16,-21 1-16,21-22 0,22 21 0,-1-20 15,1-1-15,21-21 0,-1 22 0,1-22 16,21 0-16,21-42 31,0 0-31,21-22 16</inkml:trace>
  <inkml:trace contextRef="#ctx0" brushRef="#br0" timeOffset="29607.85">19029 9102 0,'0'-43'0,"0"86"0,0-107 0,0 22 15,0 21-15,0 0 0,0-22 0,0 22 16,0 0-16,0 0 0,0 0 0,-21 21 31,21 21-31,0 21 16,0 0-16,0 22 0,0-22 15,0 43-15,0-22 0,0 22 0,0-21 0,0 20 16,0 1-16,0 0 0,0-1 0,0 1 16,0-22-16,0 1 0,-22-1 15,22-20-15,-21 20 0,21-42 16,0 22-16,0-22 0,0 0 0,0 0 16,0-42-1,0 0-15,0 0 16,0 0-16,0-1 0,0-20 0,0 0 15</inkml:trace>
  <inkml:trace contextRef="#ctx0" brushRef="#br0" timeOffset="29920.21">18859 9462 0,'0'0'0,"-21"-43"0,0-20 0,0-1 0,0 22 16,0-22-16,-1 22 0,1-21 16,0-1-16,21 22 0,0-1 0,0-20 15,0 21-15,21-1 0,0 1 0,22 21 16,-1-22-16,0 22 0,22 0 0,-1 0 15,22 21-15,0 0 0,-1 0 16,22 0-16,-21 21 0,0 21 0,-1-20 16,-20 20-16,-22 21 0,0-20 0,-20 20 15,-1-20-15,-21 20 0,0-21 0,-21 22 16,-22-22-16,1 22 0,0-22 0,-1 0 16,-20 1-16,20-1 0,-20 0 15,21-20-15,-22 20 0,43-21 0,-21 0 16,-1-21-16,22 21 0,0-21 15,21-21 1,21 21-16,0-21 16,0 0-16,1 21 0,20-21 0,-21 0 15,21 21-15,-20 0 0,20-22 0,-21 22 16</inkml:trace>
  <inkml:trace contextRef="#ctx0" brushRef="#br0" timeOffset="30224.03">19664 9398 0,'21'0'16,"0"21"-16,0 0 15,-21 1-15,21-1 16,-21 0-16,22 0 0,-1 0 0,-21 0 16,21 22-16,0-22 0,-21 0 0,21 21 15,-21-20-15,21-1 0,-21 0 0,0 0 16,0 21-16,0-20 0,0-1 16,0 0-16,0 0 15,0-42 16,0 0-31,0 0 0,0-1 0,0-20 16,0 21-16,0-21 0,22-1 0,-1 1 16,-21 21-16,21-22 0,0 1 0,0 21 15,0 0-15,-21-22 0,22 22 16,-1 21-16,-21-21 0,21 21 16,0 0-16,0 0 15,0 0-15,1 0 16,-1 0-16</inkml:trace>
  <inkml:trace contextRef="#ctx0" brushRef="#br0" timeOffset="30588.33">20362 9398 0,'0'21'31,"0"0"-15,-21 1-16,0-1 0,21 21 15,0-21-15,-21 0 0,0 22 16,21-22-16,0 0 0,-22 21 0,1-20 15,21-1-15,0 21 0,-21-21 0,21 0 16,0 1-16,0-1 0,21 0 16,0-21-16,1 0 0,-1 0 0,21 0 15,-21 0-15,22-21 0,-1 0 0,0-1 16,-21 1-16,22 0 0,-1 0 0,-21-21 16,0 20-16,1-20 0,-1 21 15,-21-21-15,0 20 0,0-20 0,0 0 16,-21 21-16,-1-1 0,1-20 0,-21 21 15,21 0-15,-22 21 0,1 0 16,21 0-16,-21 0 0,-1 0 0,22 0 16,-21 0-16,21 0 0,-1 0 0,1 21 15,0-21-15,21 21 0,21-21 16,0 0 0,22 0-16,-22 0 0,21 0 0,1-21 15,20 0-15,-21 0 0,22-1 0</inkml:trace>
  <inkml:trace contextRef="#ctx0" brushRef="#br0" timeOffset="30828.2">21336 8678 0,'0'0'0,"0"-21"0,0 0 0,0 42 16,0 0 0,0 22-16,0-1 0,-21 0 0,0 22 15,-1-22-15,1 22 0,21-1 0,-21 1 16,0-1-16,0 1 0,0-1 0,-1 1 15,1-22-15,21 22 0,-21-1 0,21-21 16,-21 1-16,21-1 0,0 0 16,0-20-16,0 20 0,0-21 0,0 0 15,0 0-15,0-42 32,0 0-32,0 0 15,0 0-15</inkml:trace>
  <inkml:trace contextRef="#ctx0" brushRef="#br0" timeOffset="30988.37">20870 9504 0,'0'0'0,"-21"0"0,0 0 0,0 0 16,42-21 15,0 21-31,0 0 0,22 0 16,-22 0-16,21-21 0,0 21 0,1-22 15,-1 22-15,0-21 0,22 21 0,-22-21 16,1 0-16,-1 21 0,0 0 0,-21-21 15,22 21-15</inkml:trace>
  <inkml:trace contextRef="#ctx0" brushRef="#br0" timeOffset="31320.19">21717 9483 0,'0'0'16,"-21"42"-1,21-21-15,-21-21 16,42 0-1,0-21 1,0 21-16,0-21 0,0 21 0,1-21 16,-1 0-16,-21-1 0,0 1 15,0 0-15,0 0 0,-21 21 32,-1 0-32,1 0 0,0 0 0,0 0 15,0 21-15,0 0 0,-1 22 0,1-22 16,0 21-16,0-21 0,-21 22 0,42-1 15,-22 0-15,22-21 0,-21 22 0,21-22 16,0 0-16,0 21 0,21-20 16,1-1-16,-1-21 0,21 0 0,-21 0 15,22 0-15,-1 0 0,21 0 16,-20 0-16,-1 0 0,0-21 0,22-1 16,-22 1-16,1 0 0</inkml:trace>
  <inkml:trace contextRef="#ctx0" brushRef="#br0" timeOffset="31995.32">22373 9462 0,'0'0'0,"0"-22"0,0 1 0,-21 21 0,0 0 16,0 0-16,-22 0 0,22 0 15,0 0-15,0 21 0,0 1 16,-1-1-16,1 0 0,0 21 0,0-21 16,21 22-16,0-22 0,-21 21 0,21-21 15,0 22-15,0-22 0,0 0 0,0 21 16,0-20-16,21-1 0,0 0 15,0-21-15,0 0 0,1 0 16,20 0-16,-21 0 0,21 0 0,1 0 16,-1-21-16,0 0 0,22-1 0,-22 1 15,1 0-15,-1-21 0,0 21 16,1-22-16,-1 1 0,0 0 0,1-22 16,-22 22-16,21-1 0,-21-20 0,0-1 15,1 1-15,-1 21 0,-21-22 0,0 1 16,21-1-16,-21 1 0,0 20 0,0 1 15,0 0-15,0-1 0,0 22 0,0 42 32,0 22-32,-21-1 0,0 0 15,-1 22-15,22-1 0,-21 1 16,0-1-16,0-20 0,0 20 0,21 1 16,-21-1-16,-1 1 0,1-22 0,21 21 15,0-20-15,0-1 0,0 0 0,0 1 16,0-22-16,0 0 0,21 21 15,1-20-15,-1-22 0,21 21 0,-21 0 16,0-21-16,22 0 0,-22 0 0,21 0 16,1 0-16,-22-21 0,21 0 0,0 21 15,1-22-15,-1-20 0,0 21 0,-20 0 16,20 0-16,-21-22 0,0 22 0,22-21 16,-43 21-16,0-1 0,0 1 15,0 0-15,0 0 0,-22 21 16,1 0-1,0 0-15,0 21 0,0 0 0,0 0 16,-1 1-16,1-1 0,0 0 0,21 21 16,0-21-16,0 1 0,0-1 0,0 0 15,0 0-15,0 0 0,0 0 0,0 1 16,21-1-16,0 0 0,1-21 16,20 0-16,-21 0 0,0 0 0,22 0 15,-1 0-15,-21 0 0,21 0 16,1 0-16,-1 0 0,0 0 0,1-21 15,-1 0-15,0-1 0,22 22 16</inkml:trace>
  <inkml:trace contextRef="#ctx0" brushRef="#br0" timeOffset="32516.05">24236 9525 0,'21'-21'16,"-42"42"-16,42-63 0,-21 21 0,-21 21 16,0 0-1,-1 0-15,1 0 0,0 21 16,-21 0-16,21 0 0,-1 0 0,-20 0 15,21 22-15,0-22 0,-22 21 0,22-21 16,0 22-16,0-22 0,0 0 0,21 21 16,0-20-16,-21-1 0,21 0 0,0 0 15,0 0-15,0 0 0,0 1 16,21-22-16,0 0 16,0 0-16,0 0 0,0 0 0,1 0 15,20-22-15,-21 1 0,21 0 16,-20 0-16,20 0 0,0-22 0,-21 22 15,22-21-15,-22-22 0,21 22 0,-21-21 16,22 20-16,-22-20 0,21-1 0,-21 1 16,22-1-16,-22-20 0,0 20 0,0 1 15,0-1-15,1 1 0,-1 20 0,-21 1 16,0 0-16,0 20 0,0 1 0,0 0 16,-21 42-1,-1 0-15,1 22 16,0-1-16,21 0 0,-21 1 0,0 20 15,0 1-15,21-1 0,0 1 0,0-1 16,0 1-16,0-1 0,0 1 0,0-1 16,0-20-16,0 20 0,0-21 0,0 1 15,0-1-15,0-21 0,0 22 0,0-22 16,21 0-16,-21 0 0,21 0 0,0 0 16,0-21-16,0 0 15,1 0-15,20 0 0,-21 0 0,0 0 16,0 0-16,22-21 0,-22 0 0,0 0 15,0 0-15,0 0 0,-21-1 16,0-20-16,22 0 0,-22-1 0,0 1 16,0 0-16</inkml:trace>
  <inkml:trace contextRef="#ctx0" brushRef="#br0" timeOffset="32755.92">23029 9229 0,'0'0'0,"-42"21"16,0-21-16,-1 21 16,64-21-16,22 0 0,-22 0 0,42 0 15,-20 0-15,-1 0 16,22-21-16,-1 21 0,1-21 0,20 0 16,-20-1-16,-1 22 0,22-21 0,-43 0 15,22 0-15,-1 21 0,-20-21 0,-22 21 16,21 0-16,-21 0 0,-42 0 15,0 0 1,-21 0-16,-1 21 0</inkml:trace>
  <inkml:trace contextRef="#ctx0" brushRef="#br0" timeOffset="33306.53">19685 11642 0,'0'0'0,"0"-21"0,0-22 0,0 22 15,0 0-15,0 0 0,0 0 0,0 42 16,0 0-1,0 21-15,0 1 0,-21 20 0,0 1 16,-1-1-16,22 22 0,-21 21 0,0-1 16,21 1-16,-21 0 0,0 0 15,0 0-15,-1 0 0,1 21 16,-21-22-16,21 22 0,0-21 0,-22 21 16,22-21-16,0 21 0,-21-21 0,20 0 15,-20 0-15,21-1 0,0-20 0,0 0 16,-1-1-16,1 1 0,0 0 0,21-22 15,-21-20-15,21 20 0,0-21 0,0-20 16,0-1-16,0 0 0,0-42 16,0-22-1,21 1-15,0-21 0,0-1 0,1 1 16,-1-22-16,0 0 0</inkml:trace>
  <inkml:trace contextRef="#ctx0" brushRef="#br0" timeOffset="33972.86">19473 11409 0,'-21'-64'0,"42"128"0,-42-191 0,21 0 16,0 63-16,21 22 16,22 0-16,-1-22 0,0 22 0,22 0 15,20-1-15,1 1 0,0 21 0,21-22 16,21 1-16,0 21 0,21 0 15,0 0-15,21-1 0,-21 1 0,43 0 16,-1 0-16,-20 21 0,20 0 16,1 0-16,-1 0 0,1 0 0,-1 0 15,1 0-15,-22 0 0,0 0 0,-20 0 16,-1 0-16,0 0 0,-21 0 0,0 0 16,-21 0-16,-22 21 0,1 0 0,-21-21 15,-1 0-15,-21 21 0,1 1 16,-1-22-16,-21 21 0,0 0 0,1 0 15,-22 0-15,0 22 0,21-22 0,-21 21 16,0 0-16,0 1 0,0-1 0,0 0 16,0 22-16,0-1 0,0-20 0,0 20 15,-21 1-15,21-1 0,0 1 16,0-1-16,-22 1 0,22-1 16,-21 22-16,21-22 0,0 22 0,0 0 15,0-1-15,0 1 0,-21 0 0,21-1 16,0 22-16,0-21 0,0 0 0,0-1 15,-21 22-15,21-21 0,-21-1 0,21 1 16,-21 21-16,-1-21 0,1-1 0,0-20 16,0 20-16,-21 1 0,20 0 0,-20-22 15,0 1-15,-22 20 0,22-20 16,-22-1-16,-20-20 0,-1 20 16,0-20-16,-20-1 0,-1 0 0,0 1 0,-42-22 15,21 0-15,-21 0 0,-22 0 16,22 0-16,-21 1 0,-1-22 0,1 0 15,0 21-15,-22-21 0,22 0 0,0 0 16,-1 0-16,1 0 0,0 0 0,20 0 16,1 0-16,21 0 0,0 0 0,21 0 15,1 0-15,20 0 0,0 0 16,22-21-16,-1 21 0,1 0 0,42-22 16,-22 22-16,22-21 0,0 0 0,0 21 15,0-21-15,21 0 0,-22 0 0,22-22 16,0 22-16</inkml:trace>
  <inkml:trace contextRef="#ctx0" brushRef="#br0" timeOffset="34543.56">19325 10901 0,'0'0'16,"-21"-21"-16,0-22 0,0 1 0,21 0 0,-22-1 15,22 1-15,-21 21 0,21-21 0,0 20 16,0 1-16,0 0 0,0 0 0,21 42 31,1 0-31,20 0 0,-21 1 16,21 20-16,1 0 0,-1 1 15,0-1-15,1 21 0,-1 1 16,22-1-16,-1 1 0,1 21 0,-1-1 16,1 1-16,-1 21 0,22-22 0,-22 22 15,22 0-15,0 0 0,-1 21 0,1 0 16,0-21-16,-1 21 0,1 0 0,0 0 15,-1 21-15,22-21 0,-21 0 0,-1 0 16,1 21-16,0-21 0,-1 0 0,1 21 16,0-21-16,-22 0 0,22 0 15,-22 0-15,1 0 0,-1 0 0,1 0 16,-1-21-16,1 0 0,-22 0 16,22-22-16,-22 22 0,0-21 0,1-22 0,-1 22 15,0-21-15,-20-1 0,20-21 0,-21 1 16,0-1-16,0-21 0,-21 0 15,0 1-15,22-22 0,-22-22 16,0 1-16,0-21 16,0 0-16,0-1 0,0-20 15,0-1-15,0 1 0,0-22 0,0 0 16</inkml:trace>
  <inkml:trace contextRef="#ctx0" brushRef="#br0" timeOffset="35059.48">25633 10308 0,'0'0'0,"42"-42"0,0 0 0,-20-22 15,-22 43-15,0 0 0,0 0 16,-22 21-16,1 0 0,-21 0 0,21 0 16,-22 0-16,1 21 0,0 0 0,-22-21 15,22 21-15,-22 0 0,-20 22 16,-1-1-16,0 0 0,-20 22 16,-1-1-16,-21 1 0,0 20 0,0 1 15,-21 0-15,-22 21 0,1-1 0,0 22 16,-22 0-16,1 0 0,-1 0 0,-21 0 15,1 22-15,-1-1 0,0 0 0,1-21 16,-1 21-16,-21 0 0,0 0 0,1-21 16,-1 22-16,0-1 0,0-21 0,0 21 15,-21 0-15,21-21 0,22 21 16,-22-21-16,21 21 0,1-21 0,-1 0 16,21 0-16,1 0 0,21 0 0,-1-21 15,22 0-15,0 0 0,0-21 0,21-1 16,0 1-16,21 0 0,0-22 15,0-21-15,22 1 0,-1-1 0,21 0 16,1-20-16,21-22 0,-1 0 0,1 0 16,21 0-16,0 0 0,-1 0 0,22-22 15,-21 1-15,21 0 0,0 0 16,0-21-16,0 20 0,0-20 0,0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19:13.8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8911 572 0,'0'21'0,"21"0"16,0-21-1,1 0-15,-1 0 16,0 0-16,0 0 16,21 0-16,-20 0 0,-1 0 0,0-21 15,0 0-15,21 21 0,-20-22 0,-1 1 16,0 0-16,0 21 0,0-21 16,-21 0-16,0 0 0,0-1 0,0 1 15,0 0-15,0 0 0,0 0 0,0 0 16,-21 21-16,0-22 0,0 22 15,-22 0-15,1 0 0,0 0 16,-1 0-16,1 0 0,-21 22 0,20-1 16,-20 0-16,20 0 0,1 0 15,0 22-15,-1-22 0,22 21 0,0-21 16,0 22-16,21-22 0,0 21 0,0 0 16,0 1-16,0-22 0,0 21 15,0 1-15,21-1 0,0 0 0,0-21 16,1 22-16,-1-1 0,21 0 0,-21 1 15,0-22-15,22 21 0,-22 1 16,0-22-16,0 21 0,0 0 0,1 1 16,-1-22-16,-21 21 0,0 1 0,0-22 15,0 21-15,0-21 0,-21 22 16,-1-22-16,1 21 0,-21-21 16,0 0-16,-1 1 0,1-1 0,0 0 15,-22 0-15,22 0 0,-22-21 0,22 0 16,-22 0-16,22 0 0,0 0 15,-1-21-15,1 0 0,0 0 0,-1-22 16,22 22-16,-21-21 0,21 0 0,-22-1 16,22 1-16,-21 0 0,21-1 15,0 1-15,-1 0 0,22-1 0,0 1 16,0 0-16,0-1 0,22 22 0,-1 0 16,21 0-16,-21 21 0,22 0 15,-1 0-15,-21 0 0,21 0 16,1 21-16,-1 0 0,0 21 0,1-20 15,-1 20-15,-21 0 0,22 1 16,-22-22-16,0 21 0,0 0 0,0 1 16,-21-1-16,0-21 0,0 22 0,0-22 15,0 0-15,21 21 0,-21-21 16,22 1-16,-1-22 16,0 0-1,-21-22-15,21 1 0,0 0 0</inkml:trace>
  <inkml:trace contextRef="#ctx0" brushRef="#br0" timeOffset="412.77">9271 1249 0,'0'0'0,"21"21"16,-21 0-1,21-21 1,0 0-16,1 0 16,-22-21-16,21 21 0,0-21 15,0 0-15,-21 0 16,0-1-16,0 1 0,0 0 0,0 0 16,0 0-16,0 0 0,0-1 15,0 1-15,-21 21 0,21-21 0,-21 21 16,0 0-16,-1 0 0,1 0 0,0 0 15,0 0-15,0 21 0,21 22 16,-21-22-16,-1 0 0,1 21 0,21 1 16,0-1-16,-21-21 0,21 21 0,-21 1 15,21-1-15,-21-21 0,21 22 0,0-22 16,0 21-16,0-21 0,0 0 16,0 1-16,0-1 0,21 0 0,0 0 15,0-21-15,0 0 0,1 0 16,-1 0-16,0 0 0,0 0 15,21 0-15,-20-21 0,-1 0 0,21 0 16,0-1-16</inkml:trace>
  <inkml:trace contextRef="#ctx0" brushRef="#br0" timeOffset="692.61">9991 1080 0,'0'0'0,"-22"0"0,1 0 16,0 0-16,0 0 0,0 0 15,0 0-15,21 21 0,-22 0 16,1 0-16,0 0 0,21 22 16,-21-22-16,0 21 0,0 0 0,21-20 15,-22 20-15,1 0 0,0-21 0,21 22 16,0-1-16,0-21 0,-21 22 16,21-22-16,0 21 0,0-21 0,0 0 15,0 1-15,21-1 0,0 0 16,0-21-16,1 0 0,-1 0 15,21 0-15,-21 0 0,22-21 0,-22 0 16,21-1-16,0 1 0,1 0 0,-22-21 16,21-1-16,1 22 0,-1-21 15,-21 0-15</inkml:trace>
  <inkml:trace contextRef="#ctx0" brushRef="#br0" timeOffset="1973.41">10499 466 0,'0'-43'0,"0"86"0,0-107 0,0 43 16,0 42 0,0 0-16,0 1 15,0-1-15,-22 21 0,22 0 0,-21 22 16,0-22-16,21 43 0,-21-22 16,21 1-16,-21-1 0,0 22 15,-1-21-15,1-1 0,21 1 0,-21-1 16,0 1-16,0-22 0,21 21 0,0-20 15,0-1-15,-21 0 0,21-20 0,0 20 16,0-21-16,0 0 0,0 0 16,0 1-16,0-1 0,21-21 0,0 0 15,0 0-15,0 0 0,0-21 16,22-1-16,-22 1 0,0 0 16,0 0-16,22 0 0,-22-22 0,0 22 15,21-21-15,-21 21 0,1-22 0,20 1 16,-21 0-16,0 21 0,0-22 15,22 22-15,-22-21 0,0 21 16,0-1-16,0 22 16,-21 22-16,0-1 15,0 0-15,0 0 0,0 21 16,0-20-16,-21-1 0,21 0 16,0 21-16,-21-21 0,21 1 0,-21 20 15,21-21-15,0 0 0,-21 0 0,21 1 16,0-1-16,0 0 0,0 0 0,21 0 15,0-21 1,0 0-16,22 0 0,-22 0 0,0-21 16,21 21-16,-21-21 0,1 0 15,20 0-15,-21-1 0,21 1 0,-20 0 16,-1 0-16,0-21 0,0 20 16,0 1-16,0 0 0,-21 0 0,0 0 15,0 42 16,0 0-31,0 0 0,0 0 16,0 1-16,0-1 0,0 0 0,-21 0 16,21 0-16,0 0 0,-21 1 0,21-1 15,0 0-15,0 0 0,0 0 16,0 0-16,21 1 0,0-22 16,1 0-16,-1 0 0,0 21 15,0-21-15,0 0 0,0 0 0,1 0 16,-1-21-16,0-1 0,0 22 15,0-21-15,0 0 0,-21 0 0,0 0 16,22 0-16,-22-1 0,0 1 0,0 0 16,0 0-16,0 0 0,0-22 0,-22 22 15,22 0-15,-21 0 0,0 21 16,21-21-16,-21 21 0,21-21 16,-21 21-16,21-22 15,21 22 1,0 0-16,0-21 15,0 21-15,1 0 0,-1 0 16,0-21-16,21 21 0,-21 0 0,22 0 16,-22 0-16,21 0 0,-21 0 15,1 0-15,20 0 0,-21 0 0,0 0 16,0 21-16,1 0 0,-1-21 0,0 22 16,-21-1-16,0 0 0,0 0 0,0 0 15,0 0-15,0 1 0,0-1 16,-21 0-16,0 0 0,21 0 0,-22 22 15,1-22-15,0 0 0,0 0 16,0 0-16,21 0 0,-21 1 16,-1-22-16,22-22 31,0 1-31,0 0 16,0-21-16,0 21 0,22-1 15,-1 1-15,0-21 0,0 21 0,0-22 16,22 1-16,-1 21 0,-21-21 15,21-1-15,1 22 0,-1 0 0,0 0 16,1 0-16,-1 21 0,0 0 0,-20 0 16,20 0-16,-21 0 0,0 21 15,0 0-15,1 0 0,-22 0 0,0 0 16,21 22-16,-21-22 0,0 21 0,0-21 16,0 22-16,0-22 0,0 21 15,0 1-15,0-22 0,0 21 0,-21-21 16,21 0-16,-22 1 0,1-1 15,21 0-15,-21-21 0,21 21 16,0-42 0,0 0-16,0 0 15,0-1-15,0-20 0,21 21 16,-21-21-16,0-1 0,21 1 0,-21 0 16</inkml:trace>
  <inkml:trace contextRef="#ctx0" brushRef="#br0" timeOffset="2176.29">11874 741 0,'0'0'0,"-42"0"0,21 0 0,0 0 16,0 0-16,-1 0 0,1 0 16,0 0-16,0 0 0,0 0 46,0 0-30,-1 0-16,-20 0 16</inkml:trace>
  <inkml:trace contextRef="#ctx0" brushRef="#br0" timeOffset="2392.17">10393 1080 0,'0'0'16,"0"21"-16,-21 0 0,42-21 16,0 0-1,21 0-15,-21 0 0,22 0 0,-22 0 16,21 0-16,1 0 0,-1 0 16,0 0-16,1 0 0,-22 0 15,21 0-15,-21-21 0,0 21 0,1 0 16,-1 0-16,0 0 0,21 0 0,-21 0 15</inkml:trace>
  <inkml:trace contextRef="#ctx0" brushRef="#br0" timeOffset="2824.15">13420 1355 0,'21'0'31,"0"0"-31,0 0 0,0-21 16,0 21-16,1 0 0,-1 0 15,0 0-15,21 0 0,-21 0 0,1 0 16,-1 0-16,0 0 0,0 0 0,0 0 15,0 0-15,1 0 0,-22-22 16,21 22-16,0-21 16,0 21-16,0-21 15,0 0-15</inkml:trace>
  <inkml:trace contextRef="#ctx0" brushRef="#br0" timeOffset="3464.17">14457 889 0,'0'0'0,"0"-21"0,-43 0 16,43 0-16,-21-1 16,21 1-16,0 0 15,0 0-15,0 0 0,0 0 16,21-1-16,1 1 0,-1 21 15,0 0-15,0-21 0,0 21 0,0 0 16,22 0-16,-22 0 16,0 21-16,0 0 0,0 1 0,1 20 15,-1-21-15,0 21 0,-21 1 0,0-1 16,0 0-16,0 1 0,-21-1 16,0 0-16,-1 1 0,-20-1 0,21-21 15,-21 22-15,-1-22 0,22 0 0,-21 0 16,-1 0-16,1 0 0,21 1 0,-21-22 15,20 0-15,1 21 0,0-21 16,0 0 0,21-21-16,0-1 15,0 1-15,21 21 0,0-21 16,0 21-16,1-21 0,20 0 0,-21 21 16,0 0-16,22 0 0,-1 0 0,-21 0 15,21 0-15,1 0 0,-22 0 0,21 0 16,1 21-16,-22 0 0,0 0 15,21 0-15,-21 1 0,1-1 0,-22 0 16,0 0-16,0 0 0,0 22 0,0-22 16,0 0-16,-22 0 0,1 21 15,0-20-15,-21-1 0,21 0 0,-22 0 16,1 0-16,-22 0 0,22 1 16,0-1-16,-22-21 0,22 21 0,0-21 15,-1 0-15,1 0 0,0 0 0,-1 0 16,22 0-16,-21 0 0,21-21 15,-1 21-15,1-21 0,0-1 0,0 22 16,0-21-16,21 0 0,0 0 16,0 0-16,0 0 15,0-1 1,21 1-16</inkml:trace>
  <inkml:trace contextRef="#ctx0" brushRef="#br0" timeOffset="4503.66">17632 466 0,'0'0'0,"21"-85"15,-21 43-15,0 21 16,0-1-16,-21 1 0,0 0 0,-1 0 15,1 0-15,0 0 0,-21 21 16,-1 0-16,1 0 0,0 0 0,-1 21 16,1 0-16,-21 0 0,20 21 0,-20 22 15,-1-1-15,22 1 0,-22-1 16,22 22-16,0 21 0,-1-21 0,1 20 16,21-20-16,-21 0 0,20-1 0,1 1 15,21-21-15,0-1 0,0 1 16,0-22-16,0 0 0,21 1 0,1-1 15,-1-21-15,21 0 0,-21 0 0,0 1 16,22-1-16,-22-21 0,21 0 16,1 0-16,-1 0 0,0-21 15,-21-1-15,22 1 0,20 0 0,-20 0 16,-1 0-16,0-22 0,1 22 0,-1-21 16,0 21-16,1-22 0,-22 1 15,21 21-15,-21-21 0,0-1 0,22 1 16,-43 0-16,21-1 0,-21 22 0,21-21 15,-21 21-15,0-1 0,0 1 16,0 0-16,-21 21 16,0 21-16,0 0 0,21 1 15,-22-1-15,1 21 0,0 0 16,21-20-16,-21 20 0,0 0 16,21 1-16,-21-1 0,21-21 0,-22 21 15,22-20-15,0 20 0,0-21 0,0 0 16,0 0-16,0 1 0,0-1 15,22-21-15,-1 0 0,0 0 0,0 0 16,0 0-16,0 0 0,1 0 0,-1-21 16,21 21-16,-21-22 0,0-20 15,22 21-15,-22 0 0,0-22 0,0 22 16,0-21-16,-21 0 0,0-1 0,0 1 16,0-22-16,0 22 0,0 0 15,0-1-15,0 1 0,-21 21 0,0 0 16,0 0-16,0 21 0,0 0 15,-1 0-15,1 0 0,-21 21 16,21 0-16,0 0 0,-1 21 0,-20-20 16,21 20-16,0-21 0,0 21 0,-1-20 15,22 20-15,0-21 0,0 0 0,0 0 16,0 1-16,0-1 16,22-21-16,-1 0 0,0 0 0,21 0 15,1 0-15,-22-21 0,21 21 0,22-22 16</inkml:trace>
  <inkml:trace contextRef="#ctx0" brushRef="#br0" timeOffset="4815.47">18478 529 0,'0'0'0,"0"-42"0,0-43 16,0 64-16,0 0 0,-21 21 15,0 21 1,0 21-16,21-20 0,-21 20 15,0 21-15,-1-20 0,22 20 0,-21 22 16,0-22-16,21 1 0,0-1 0,-21 22 16,0-21-16,0-1 0,21 1 15,0-1-15,-22-21 0,22 22 16,-21-22-16,0 1 0,21 20 0,0-21 16,0-20-16,-21 20 0,21-21 0,0 21 15,-21-20-15,21-1 0,0 0 0,0-42 47,21 0-47,0-22 0,0 22 0,0-21 16,1-1-16,20 1 0,-21-21 15</inkml:trace>
  <inkml:trace contextRef="#ctx0" brushRef="#br0" timeOffset="5076.34">18732 572 0,'0'0'0,"0"-43"0,22 1 16,-22 21-16,0 0 0,0-1 15,0 44 1,0-1-16,0 0 0,-22 21 0,22 1 16,0-1-16,-21 0 0,21 22 15,-21-1-15,0 22 0,0-22 0,21 1 16,-21-1-16,-1 1 0,22-1 0,-21 1 16,0-22-16,0 22 0,21-22 15,0 0-15,-21 1 0,21-1 0,-21-21 16,21 22-16,0-22 0,0 0 0,0 0 15,0 0-15,21-21 16,0 0 0,0 0-16,0-21 0,0 0 0,1 0 15,-1 0-15,0-1 0,0-20 0</inkml:trace>
  <inkml:trace contextRef="#ctx0" brushRef="#br0" timeOffset="5459.93">18902 1355 0,'0'0'0,"0"21"0,0 0 0,0 0 16,0 0-1,21-21-15,0 0 16,0 0-16,0 0 0,1 0 0,-1 0 16,0 0-16,0-21 0,0 0 0,22 0 15,-22 21-15,0-42 0,0 20 16,0 1-16,0-21 0,1 21 0,-22-22 15,21 22-15,-21-21 0,0 21 0,0 0 16,-21 21-16,-1 0 16,1 0-16,0 0 0,-21 0 0,21 21 15,-1 0-15,-20 21 0,21-21 0,-21 22 16,20-22-16,1 21 0,0 1 16,0-22-16,0 21 0,0-21 0,21 0 15,0 22-15,0-22 0,0 0 16,0 0-16,0 0 0,0 1 0,0-1 15,21 0-15,0-21 0,0 0 16,0 21-16,0-21 0,1 0 0,-1 0 16,0 0-16,0 0 0,0 0 0,0 0 15,22-21-15,-22 0 0,0 21 0,21-21 16,-20-1-16</inkml:trace>
  <inkml:trace contextRef="#ctx0" brushRef="#br0" timeOffset="5759.76">19833 1058 0,'0'0'0,"0"-21"0,0 0 15,-21 0-15,0 21 0,0 0 16,-1 0-16,1 0 0,0 0 16,0 42-16,0-21 15,0 22-15,-1-22 0,1 0 0,21 21 16,-21 1-16,0-22 0,21 21 0,0-21 15,0 22-15,-21-1 0,21-21 16,0 0-16,0 22 0,0-22 0,0 0 16,0 0-16,0 22 0,21-43 0,0 21 15,-21 0-15,21-21 0,0 0 0,22 0 16,-22 0-16,0 0 16,0 0-16,0 0 0,1 0 0,20-21 15,-21 21-15,0-21 0,0-1 0,22-20 16,-22 21-16,0-21 0</inkml:trace>
  <inkml:trace contextRef="#ctx0" brushRef="#br0" timeOffset="6027.74">20278 487 0,'0'-42'0,"0"84"0,0-106 0,0 43 16,0 0-16,0 0 0,-22 21 15,22 21 1,-21 0-16,21 0 0,-21 1 0,21 20 15,0-21-15,-21 21 0,0 22 16,0-22-16,21 22 0,-22-22 0,22 22 16,-21-1-16,21 1 0,-21-1 0,21 1 15,0-22-15,0 0 0,0 22 16,0-22-16,0 0 0,0-20 0,0 20 16,0-21-16,0 0 0,0 22 0,0-22 15,0 0-15,21-21 31,22 0-31</inkml:trace>
  <inkml:trace contextRef="#ctx0" brushRef="#br0" timeOffset="6283.59">20553 1101 0,'0'0'15,"0"-21"1,0 42-1,0 0-15,-21 0 16,21 0-16,-22 0 0,22 1 0,0-1 16,-21 21-16,0-21 0,21 0 15,-21 22-15,21-22 0,-21 0 16,21 0-16,-21 22 0,21-22 0,-22 0 16,22 0-16,0 0 0,0 0 15,22-21 1,-1 0-16,0 0 0,0 0 15,0-21-15,22 21 0,-22-21 0,21 0 16</inkml:trace>
  <inkml:trace contextRef="#ctx0" brushRef="#br0" timeOffset="7344.07">20976 1207 0,'0'0'0,"0"21"31,-21-21-31,0 21 0,0 0 15,21 0-15,-22-21 0,1 21 0,0 1 16,21-1-16,0 0 0,-21 0 0,21 0 16,-21 0-16,21 1 0,0-1 15,0 0-15,0 0 16,21-21-16,0 0 0,0 0 16,0 0-16,1 0 0,-1 0 15,0 0-15,0 0 0,0-21 0,0 21 16,-21-21-16,0 0 0,0-1 15,0 1-15,0 0 0,0 0 16,0-21-16,0 20 0,0 1 16,0-21-16,0 21 0,0 0 0,0-1 15,0 1-15,0 0 0,0 0 16,22 21-16,-1-21 0,0 21 16,0 0-16,0 0 0,22 0 0,-22 0 15,0 0-15,21 0 0,-21 0 0,1 0 16,-1 21-16,0 0 0,0-21 15,0 21-15,-21 0 0,0 1 0,0-1 16,21 21-16,-21-21 0,0 0 0,0 1 16,0-1-16,0 0 0,0 0 15,0 0-15,0 0 0,-21-21 16,21 22-16,0-1 0,-21 0 16,0-21-16,0 0 0,21 21 15,-21-21-15,-1 0 16,22-21-1,0 0 1,0 0-16,0-1 0,22-20 16,-1 21-16,0 0 0,0-22 15,0 1-15,22 0 0,-22 21 0,21-22 16,-21 22-16,22 0 0,-22 0 0,21 0 16,0 21-16,-20 0 15,20 0-15,-21 0 0,0 21 0,0-21 16,-21 21-16,0 0 0,0 0 0,0 0 15,0 1-15,0 20 0,0-21 0,0 0 16,0 0-16,-21 1 0,0-1 16,21 0-16,-21 0 0,21 0 0,0 0 15,-21 1-15,21-1 0,-21 0 0,21 0 16,0 0-16,0 0 16,21-21-16,0 0 0,0 22 0,0-22 15,0 0-15,1 0 0,-1 0 0,21 0 16,-21 0-16,22-22 0,-22 22 15,21-21-15,-21 0 0,22 21 16,-22-21-16,0 0 0,21-22 0,-21 22 16,22 0-16,-22-21 0,0 21 0,0-22 15,0 1-15,1 0 0,-1 20 16,-21 1-16,0-21 0,0 21 16,0 0-16,-21 21 15,-1 0-15,1 21 0,0 0 16,0 0-16,0 0 0,0 22 0,-1-22 15,22 0-15,-21 0 0,21 21 16,0-20-16,0-1 0,0 0 0,0 0 16,0 0-16,21-21 0,-21 21 0,0 1 15,22-22-15,-1 21 0,0 0 16,-21 0 0,0 0-1,0 0-15,-21-21 16,0 0-16,-1 22 15,1-22-15,0 0 0,0 0 16,0 0-16,0 0 16,21-22-16,0 1 15,0 0-15,0 0 0,0 0 16,0 0-16,0-1 0,0 1 0</inkml:trace>
  <inkml:trace contextRef="#ctx0" brushRef="#br0" timeOffset="7579.93">21484 487 0,'0'0'0,"-42"-21"0,21 21 0,-1 0 16,1 0-16,0 0 0,0 0 15,0 0 1,21 21-16,21-21 62,0 0-62</inkml:trace>
  <inkml:trace contextRef="#ctx0" brushRef="#br0" timeOffset="7827.79">20172 635 0,'0'0'0,"-43"21"0,-41 0 15,84 1 1,21-22-16,0 0 16,21 0-16,-20 0 0,20 21 0,0-21 15,1 0-15,20 0 0,-21 0 0,22 0 16,-22 0-16,1 0 0,-1 0 15,0 0-15,1 0 0,-22 0 0,0 0 16,0 0-16,-42 21 16,0-21-1,0 21-15,-1-21 0,-20 21 0</inkml:trace>
  <inkml:trace contextRef="#ctx0" brushRef="#br0" timeOffset="8581.42">16002 2011 0,'-21'0'15,"0"0"-15,-1 21 16,1-21-16,21 21 16,-21-21-16,21 21 15,0 1 17,21-22-17,0 0 1,1 0-16,20 0 0,-21 0 0,21 0 15,22 0-15,-1 0 0,1 0 0,-1 0 16,22 0-16,0 0 0,-1 0 0,1 0 16,21 0-16,-21 0 0,42 0 15,0 0-15,0-22 0,21 22 0,21 0 16,0 0-16,1-21 0,20 21 16,22 0-16,-22 0 0,22-21 0,21 21 15,0 0-15,0 0 0,-1 0 16,1 0-16,21 0 0,-21 0 0,21 0 15,-21 0-15,0 0 0,-22 0 0,22 0 16,-42 0-16,20 0 0,-20 0 16,-1 0-16,-20 0 0,-22 0 0,0 0 15,0 0-15,-42 0 0,21 0 0,-42 0 16,21 0-16,-22 0 0,-20 0 16,-1 0-16,-20 0 0,20 0 0,-42 0 15,0 0-15,1 0 0,-1 0 0,-42 0 63,-1 0-63,22-21 15,-21 21-15,0 0 0</inkml:trace>
  <inkml:trace contextRef="#ctx0" brushRef="#br0" timeOffset="9695.65">11959 2900 0,'0'0'0,"0"-21"0,0 0 16,0-1-16,0 1 0,0 0 16,-21 21-16,21 21 15,-21 0-15,21 22 16,0-22-16,0 21 0,0-21 15,0 43-15,0-22 0,-21 22 16,21-1-16,0 1 0,-22-1 0,22 22 16,0-22-16,0 22 0,0 0 0,-21-22 15,21 22-15,-21 0 0,21-1 16,-21 1-16,21-22 0,-21 22 0,21 0 16,0-22-16,0 1 0,-21-1 0,21 1 15,-22-22-15,22 0 0,0 1 0,0-1 16,0-21-16,0 0 0,0 1 0,0-44 31,0 1-31,0-21 16,0 21-16,0-22 0,22 1 0,-22 0 15,0-22-15</inkml:trace>
  <inkml:trace contextRef="#ctx0" brushRef="#br0" timeOffset="10775.37">12023 3027 0,'0'0'16,"-22"0"0,1 0-16,42 0 46,1 0-46,-1 0 16,21 0-16,0 0 0,1 0 16,-1 0-16,0 0 0,22 0 0,-22 0 15,22 0-15,-1 0 0,1 0 0,20 0 16,1 0-16,0 0 0,-1-21 16,22 21-16,0 0 0,0 0 0,21-21 15,-21 21-15,21 0 0,0 0 0,0-22 16,21 22-16,-21-21 0,42 21 15,-21 0-15,1 0 0,41-21 16,-21 21-16,22 0 0,-1-21 0,22 21 16,0 0-16,-1 0 0,22 0 0,-21-21 15,21 21-15,-22 0 0,22 0 0,-21 0 16,21 0-16,-22 0 0,-20 0 16,21 0-16,-22 0 0,1 0 0,-1 0 15,-21 0-15,1 0 0,-1 0 0,-21 0 16,0 0-16,-21 0 0,0 0 15,0 0-15,-42 0 0,21 0 0,-21 0 16,-22 0-16,1 0 0,-1 0 0,-21 21 16,1-21-16,-1 0 15,-21 0-15,0 0 0,1 0 0,-1 21 16,-21 0 0,0 0-1,0 1 1,0-1-16,0 0 0,-21 0 15,21 0-15,-22 0 0,22 1 0,0 20 16,0 0-16,0-21 0,0 22 16,0-1-16,0 22 0,0-22 0,-21 0 15,21 1-15,0 20 0,0-21 0,-21 22 16,21-22-16,0 22 0,0-22 0,0 22 16,-21-1-16,21 1 15,-21 20-15,21-20 0,0-1 0,-21 1 16,21-1-16,-22 1 0,1-22 0,21 22 15,-21-22-15,0 0 0,21 1 0,-21-1 16,0 0-16,-1-21 0,1 22 0,0-22 16,0 0-16,0 0 0,0 0 15,-22-21-15,22 22 0,-21-22 0,21 0 16,-22 21-16,1-21 0,0 0 0,-1 0 16,1 0-16,-22 0 0,1 0 0,-1 0 15,1 0-15,-22 0 0,1-21 0,-22 21 16,0 0-16,-21-22 0,0 22 15,-21-21-15,0 21 0,-1-21 0,-20 21 16,0-21-16,-22 0 0,1 21 16,-1-21-16,-20-1 0,-1 22 0,-21-21 15,21 21-15,-20 0 0,-22-21 0,21 21 16,0 0-16,0 0 0,0 0 16,0 0-16,22 0 0,-1 0 0,0 0 15,1 0-15,20 0 0,1 0 0,-1 0 16,1 0-16,20 0 0,22 0 0,-21 0 15,21 0-15,21 0 0,-21-21 0,21 21 16,0 0-16,21 0 0,0-21 16,21 21-16,22 0 0,-1 0 15,22 0-15,0-21 0,-1 21 0,22 0 16,0 0-16,0 0 0,0 0 16,-1 0-16,22-22 15,0 1 1,0 0-1,22 0-15</inkml:trace>
  <inkml:trace contextRef="#ctx0" brushRef="#br0" timeOffset="11206.71">13271 3281 0,'0'0'15,"0"-21"-15,-63 0 16,42 21-16,0 0 0,-22 0 0,22 0 16,-21 21-16,-1 0 0,1 0 15,21 21-15,-21-20 0,-1 20 0,1 21 16,0-20-16,20 20 0,-20 1 0,21-1 16,0 1-16,0 20 0,-1-20 15,22 21-15,0-22 0,0 1 0,0-1 16,0-21-16,0 1 0,22-1 0,-1 0 15,0-20-15,0-1 0,21 0 0,-20 0 16,20-21-16,0 0 0,1 0 16,-1 0-16,0-21 0,1 0 0,20 0 15,-21-1-15,1-20 0,-1 21 0</inkml:trace>
  <inkml:trace contextRef="#ctx0" brushRef="#br0" timeOffset="11595.49">13610 3768 0,'0'0'0,"-42"0"16,21 0-16,-1 21 0,1 0 0,0 21 16,0-20-16,0 20 0,0 0 15,-1 1-15,1-1 0,0 0 0,21 1 16,0-1-16,0 0 0,0-21 0,0 22 16,0-22-16,21 21 0,0-21 0,1 1 15,-1-22-15,21 21 16,-21-21-16,22 0 0,-1 0 0,-21 0 15,21 0-15,1-21 0,-1-1 0,0 1 16,-20 0-16,20-21 0,-21 21 0,21-22 16,-20 22-16,-22-21 0,0-1 0,0 1 15,0 21-15,-22-21 0,1-1 16,0 1-16,0 21 0,-21-22 0,-1 22 16,1 21-16,0-21 0,-1 21 0,22 0 15,-21 0-15,-1 0 0,1 21 0,21 0 16,-21-21-16,20 43 0,1-22 15,0 0-15,0 21 0,0-20 16,21 20-16,0-21 0,0 21 0,0-20 16,0-1-16,0 0 0,21 0 0,0-21 15,0 0-15,22 0 0,-22 0 16,21 0-16,0 0 0,1-21 0,-1 0 16</inkml:trace>
  <inkml:trace contextRef="#ctx0" brushRef="#br0" timeOffset="11875.32">14457 3514 0,'0'0'0,"0"-64"0,0 43 0,0-64 16,-21 64-1,-1 0-15,1 21 0,0 0 0,0 0 16,0 21-16,0 0 0,21 22 16,-22-1-16,22 0 0,-21 1 0,21-1 15,-21 22-15,21-1 0,0 1 0,0-1 16,0 1-16,0-1 0,0 1 0,-21-1 15,21 1-15,0-1 0,-21 1 16,21-22-16,0 0 0,0 1 0,0-1 16,0 0-16,0-21 0,0 1 0,21-1 15,0-21-15,0 0 0,0 0 0,1 0 16,-1 0-16,0 0 0,0-21 0,21-1 16,-20 1-16,-1-21 0,21 21 15,-21-22-15,0 1 0,1-21 16</inkml:trace>
  <inkml:trace contextRef="#ctx0" brushRef="#br0" timeOffset="12112.19">14817 3535 0,'0'-42'0,"0"84"0,0-127 0,0 43 15,21 21-15,-21 0 0,0-1 0,0 44 16,0 20 0,0-21-16,0 21 0,0 22 15,-21-22-15,21 22 0,0-1 0,0 1 16,-22-1-16,22 1 0,-21-1 0,21 1 15,0-22-15,0 22 0,0-22 16,0 0-16,0 1 0,0-1 0,0 0 16,0-21-16,0 1 0,0-1 15,21 0-15,1-21 16,-1 0-16,0-21 0,0 0 16,21-1-16,-20 1 0,-1 0 0,21 0 15</inkml:trace>
  <inkml:trace contextRef="#ctx0" brushRef="#br0" timeOffset="12491.97">15198 3958 0,'-22'21'15,"22"1"-15,0-1 16,0 0-16,0 0 0,0 0 16,0 0-16,0 1 0,0-1 15,22-21-15,-1 0 0,21 21 0,-21-21 16,0 0-16,22 0 0,-1 0 0,-21 0 15,22-21-15,-1 0 0,0-1 16,-21 1-16,22 0 0,-22 0 0,0 0 16,0 0-16,-21-1 0,21 1 0,-21-21 15,0 21-15,0 0 0,-42-1 16,21 22-16,0 0 0,0 0 16,-1 0-16,-20 22 0,21-1 0,0 0 15,-22 0-15,22 0 0,0 22 16,0-1-16,0 0 0,0 1 0,-1-22 15,22 21-15,-21 0 0,21 1 0,0-22 16,0 0-16,0 21 0,0-20 16,21-1-16,1 0 0,-1 0 0,0-21 15,0 21-15,0-21 0,0 0 0,22 0 16,-1 0-16,-21 0 0,22 0 0,-1-21 16,0 0-16,1 0 0,20 0 0,-21-1 15</inkml:trace>
  <inkml:trace contextRef="#ctx0" brushRef="#br0" timeOffset="14060.63">16362 3831 0,'0'0'15,"0"-21"-15,-43 21 16,22 0-16,0 0 0,0 0 16,0 0-16,0 21 0,-1 22 0,1-22 15,0 0-15,0 21 0,0 1 0,0-1 16,21 0-16,0 1 0,-22-1 0,22 0 15,-21 1-15,21-1 0,0 0 16,0-21-16,0 22 0,0-22 0,0 0 16,21 0-16,1 0 0,-22 1 0,42-22 15,-21 0-15,0 21 0,0-21 0,22 0 16,-1 0-16,-21 0 0,22-21 16,-1 21-16,0-22 0,1 1 15,-1 0-15,0-21 0,-21 21 0,22-22 16,-1 1-16,-21 0 0,0-22 0,22 1 15,-22 20-15,0-20 0,0-1 0,0 1 16,1-22-16,-1 22 0,-21-1 16,21 1-16,-21-1 0,21 22 0,-21-22 15,0 22-15,0 21 0,0 0 0,0-1 16,0 1-16,0 42 16,0 1-16,-21-1 15,21 21-15,-21 0 0,0 22 0,21-22 16,0 22-16,0-22 0,-22 22 0,22-1 15,-21 1-15,21-22 0,0 21 0,-21 1 16,21-22-16,0 22 0,0-22 16,0 0-16,0 1 0,0-22 0,0 21 15,0-21-15,0 1 0,0-1 0,21 0 16,0 0-16,1-21 0,-1 0 0,0 0 16,0 0-16,0 0 0,22 0 0,-22-21 15,21 21-15,-21-21 0,22 0 16,-22-1-16,21 1 0,-21-21 15,0 21-15,1-22 0,20 1 0,-21 0 0,0-1 16,-21 22-16,21-21 0,1 21 16,-22 0-16,0-1 0,21 22 15,-21 22 1,0-1-16,0 21 16,0-21-16,0 0 0,0 22 0,0-22 15,0 0-15,0 21 0,0-20 16,0 20-16,0-21 0,0 0 0,0 0 15,0 1-15,0-1 0,0 0 0,21 0 16,0-21-16,0 0 16,0 0-16,1 0 0,-1 0 15,0 0-15,21 0 0,-21-21 16,22 0-16,-22 0 0,0-1 0,21 1 16,-20-21-16,-1 21 0,0-22 0,0 22 15,0-21-15,0 21 0,1-22 16,-22 22-16,0 0 0,0 0 0,21 21 15,-21 21 1,0 0-16,0 0 0,0 22 16,-21-22-16,21 21 15,0-21-15,0 1 0,0 20 0,-22-21 16,22 0-16,0 0 0,0 1 16,0-1-16,0 0 0,0 0 0,0 0 15,22 0-15,-1-21 16,0 0-16,0 0 15,0 0-15,0 0 0,1-21 16,-22 0-16,0 0 0,21 0 0,-21 0 16,21-1-16,-21 1 0,0-21 0,0 0 15,0 20-15,0-20 0,0 21 16,0-21-16,0 20 0,-21 1 0,0 0 16,-1 21-16,1 0 0,0 0 15,0 0-15,0 0 0,0 0 16,21 21-1,21-21 1,0 0 0,0 0-16,0 0 0,0 0 0,1-21 15,20 21-15,-21-21 0,0 0 16,22 21-16,-22 0 0,21-21 0,-21 21 16,22 0-16,-22 0 0,0 0 0,21 0 15,-21 0-15,1 0 0,-1 0 16,0 21-16,-21 0 0,21 0 0,-21 0 15,0 0-15,0 1 0,0-1 0,0 0 16,0 0-16,0 21 0,0-20 0,-21-1 16,0 21-16,21-21 0,-21 0 15,21 1-15,0-1 0,0 21 0,-22-21 16,22 0-16,-21 1 0,21-1 16,0 0-16,0-42 46,0 0-30,21-1-16,1-20 0,-1 21 0,0-21 16,0-1-16,0 1 0,22 0 0,-22-1 15,0-20-15,21 42 0,-21-22 16,22 1-16,-22 21 0,0 21 16,0 0-16,0 0 0,1 0 15,-22 21-15,21 21 0,-21-21 0,0 22 16,0-22-16,0 21 15,21 1-15,-21-22 0,0 21 0,21 0 16,-21-20-16,0 20 0,0-21 0,21 0 16,0 0-16,1 22 0,-1-22 0,0 0 15,0-21-15,-21 21 0,42-21 0,-20 0 16,-1 0-16,0 0 16,0 0-16,0 0 0,0-21 0,1 0 15,-1 21-15,0-21 0,-21-22 0,21 22 16,0 0-16,0-21 0,1 21 15,-22-22-15,21 1 0,-21 0 0,21-1 16,-21 1-16,0 0 0,0-1 16,0 1-16,0 0 0,0-1 0</inkml:trace>
  <inkml:trace contextRef="#ctx0" brushRef="#br0" timeOffset="14311.15">18563 3450 0,'0'0'0,"-21"0"15,-64 0-15,64 0 16,0 0-16,-21 0 0,20 0 0,1 0 16,0 0-16,0 0 15,0 0 32,0 0-31,-1 0-16,1 0 0</inkml:trace>
  <inkml:trace contextRef="#ctx0" brushRef="#br0" timeOffset="14599.98">16806 3641 0,'0'0'0,"-21"21"0,0-21 0,21 21 15,21-21 1,0 0-16,22 0 0,-1 0 0,0 0 16,1 0-16,-1 0 0,0 0 0,1 0 15,-1-21-15,0 21 0,1 0 16,-1 0-16,0 0 0,-21 0 0,22 0 15,-22 0-15,0 0 16,0 0 0,-42 0 15,0 0-31,0 21 0,0-21 16,-22 21-16</inkml:trace>
  <inkml:trace contextRef="#ctx0" brushRef="#br0" timeOffset="28655.1">14499 4763 0,'21'0'16,"0"-22"-16,1 22 0,-1 0 15,0-21-15,0 21 0,0-21 16,0 0-16,1 0 0,-1 21 16,-21-21-16,-21 21 46,-1 0-46,1 0 0,-21 21 0,-22 0 16,1 0-16,-22 0 0,1 22 16,-22-22-16,21 21 0,-21 0 0,-21 1 15,0-1-15,-21 22 0,0-22 0,0 21 16,0-20-16,-22-1 0,22 22 0,-21-22 16,-1 0-16,1 22 0,21-22 15,-21 0-15,-1 1 0,1-1 0,21 22 16,-22-22-16,1 0 0,0-21 0,21 22 15,-1-1-15,1 0 0,0-20 16,21 20-16,0-21 0,0 0 16,21 0-16,22 1 0,-1-1 0,21 0 15,1-21-15,21 0 0,-1 21 0,22-21 16,0 0-16,0 0 0,0 0 16,21-21-1,21 21-15,0-21 16,0 0-16,21 21 0,1-22 0,20 1 15,1 0-15,20 0 0</inkml:trace>
  <inkml:trace contextRef="#ctx0" brushRef="#br0" timeOffset="29295.79">16192 4868 0,'0'0'0,"0"-21"0,0 0 0,0 0 16,0 0-16,-21-22 0,21 22 16,0 0-16,0 0 15,0 0-15,0 0 16,0 42 0,0 0-16,0 0 0,0 21 15,0 22-15,0-1 0,0 1 16,0-1-16,0 22 0,0 0 0,-21-1 15,21 1-15,-21 0 0,21 21 0,-21-22 16,0 22-16,-1 0 0,1-21 16,0 20-16,0 1 0,-21 0 0,20 0 0,1 0 15,0 0-15,-21-22 0,21 22 16,-1-21-16,1-22 0,0 22 16,0-22-16,21 1 0,0-22 0,-21 22 15,0-22-15,21-21 0,0 22 0,-22-22 16,22 0-16,0-42 15,0 0-15,0-1 0,0-20 16,0 0-16,43-22 0,-22 22 0</inkml:trace>
  <inkml:trace contextRef="#ctx0" brushRef="#br0" timeOffset="29944.12">17970 5038 0,'0'0'0,"22"-21"0,-22-1 0,0 1 16,0 0-16,0 0 15,0 0-15,0 0 16,21 21 31,0 21-47,0 0 15,0-21-15,22 21 0,-1 21 0,0-20 16,22-1-16,-1 21 0,1-21 16,-1 22-16,1-1 0,20-21 0,1 21 15,0 1-15,-1 20 0,1-20 0,21-1 16,0 21-16,0 1 0,-1-1 0,22 1 15,0-1-15,0 1 0,0-1 0,22 1 16,-1-1-16,-21 1 0,21-1 16,0 1-16,0-1 0,0 1 0,-21-1 15,22 1-15,-22-1 0,0 1 0,0-22 16,-22 22-16,22-22 0,-42 0 16,0-20-16,-1 20 0,-20-21 0,-1 0 15,-20 0-15,-1 1 0,-21-22 0,0 0 16,-42 0 15,21-22-31,-21 22 0,0 0 16,0-21-16,-22 0 0,22 21 0,0-21 15,0 0-15</inkml:trace>
  <inkml:trace contextRef="#ctx0" brushRef="#br0" timeOffset="32235.2">3514 5842 0,'0'0'0,"-22"0"0,22-21 0,-21 0 16,0 21-1,21 21 1,0 0-16,0 0 0,0 22 16,0-1-16,0 21 0,0 1 15,0-1-15,21 22 0,-21 0 0,0 21 16,0-22-16,0 22 0,0-21 0,-21 21 16,0-22-16,21 22 0,-21-21 0,0-1 15,-1 22-15,1-21 0,0-22 16,21 22-16,-21-21 0,0-1 0,21-21 15,-21 1-15,21-1 0,0 0 0,0-20 16,0-1-16,0 0 0,0-42 31,0 0-31,0-1 0,0-20 16,0 21-16,0-21 0,0-22 0,0 1 16,21 20-16,0-41 0,0 20 15</inkml:trace>
  <inkml:trace contextRef="#ctx0" brushRef="#br0" timeOffset="33063.92">3598 6054 0,'21'0'32,"1"0"-17,-1 0-15,0 0 0,21 21 16,1-21-16,-1 0 0,0 0 0,1 0 15,20 21-15,1-21 0,-1 0 16,1 0-16,20 0 0,1 0 0,21 0 16,0 0-16,21 0 0,-22 0 0,22 0 15,22 21-15,-1-21 0,0 0 16,0 0-16,21 0 0,1 0 0,-1 0 16,0 0-16,1 0 0,-1 0 0,22 0 15,-22 0-15,0 0 0,1 0 0,-1 0 16,0 0-16,1 0 0,-22 0 15,0 0-15,0 0 0,0 0 16,0 0-16,-21 0 0,22 0 0,-22 0 16,-22 0-16,1 0 0,0 0 0,-21 0 15,-1 0-15,1 0 0,-21 0 16,-1 0-16,1 0 0,-22 0 0,21 0 16,-20 0-16,-22 0 0,21 21 0,-21-21 15,1 0-15,-1 22 0,0-22 0,0 21 16,0 0-16,-21 0 0,0 0 15,0 0-15,0 1 16,0 20-16,-21-21 0,0 21 0,0 1 16,21-1-16,-21 0 0,-1 1 15,1-1-15,0 22 0,21-22 0,-21 21 16,0-20-16,21 20 0,0-20 0,-21 20 16,21 1-16,-22-1 0,22-21 15,-21 22-15,21-1 0,0 1 0,0-1 16,0 1-16,0-1 0,0-20 0,0 20 15,0-20-15,0 20 0,0-21 0,0 22 16,0-22-16,0 1 0,-21-1 0,21 0 16,-21-21-16,0 22 0,0-22 0,-1 0 15,1 0-15,0 0 0,0 1 16,0-1-16,-22-21 0,1 0 0,0 0 16,-22 0-16,1 0 0,-1 0 0,-20 0 15,-22 0-15,0 0 0,0 0 0,-21 0 16,-21-21-16,0 21 0,-22-22 15,1 22-15,-21-21 0,-1 21 16,-21 0-16,1-21 0,-22 0 0,21 21 16,-42 0-16,0 0 0,21 0 0,-21 0 15,-21 0-15,21 0 0,0 0 0,0 0 16,0 0-16,21 21 0,1-21 16,20 0-16,21 0 0,22 0 0,21 0 15,0 0-15,21 0 0,21 0 0,0 0 16,21-21-16,1 0 0,20 21 15,22-21-15,0-1 0,20 22 0,1-21 16,21 0-16,0 0 0,21 0 16,1 0-16,-1-1 0,21 1 15</inkml:trace>
  <inkml:trace contextRef="#ctx0" brushRef="#br0" timeOffset="33855.93">4911 6541 0,'0'0'0,"0"-22"15,-22 1-15,1 0 16,21 0-16,-21 0 15,0 21-15,0 21 16,21 0-16,0 21 0,0 1 16,0-1-16,0 22 0,0-22 0,0 21 15,0 22-15,0-21 0,0 20 0,0 1 16,0 0-16,-21-1 0,-1 1 16,1 0-16,0-22 0,-21 22 15,21-22-15,-22-20 0,22 20 0,0-42 16,-21 22-16,20-1 0,1-21 0,0 0 15,0-21-15,0 0 16,0 0-16,21-21 0,-22 21 0,22-21 16,0-21-16,-21 20 0,21-20 0,-21 0 15,21-1-15,0 1 0,-21-21 16,21-1-16,0 22 0,0-22 0,0 1 16,0 20-16,0 1 0,0 0 0,0 21 15,21-1-15,0 1 0,0 21 16,1 21-16,-1 1 0,-21 20 15,21 0-15,0 1 0,0-1 16,0 0-16,1 22 0,-1-22 0,0 0 16,0 22-16,0-22 0,0 1 15,1-1-15,-1-21 0,0 21 0,0-20 16,0-1-16,22 0 0,-22 0 0,0 0 16,21-21-16,-21 0 0,22 0 0,-1-21 15,-21 0-15,22 0 0,-1 0 16,-21-1-16,21-20 0,-20 21 15,20-21-15,-21-1 0,0 1 0,0 0 0,-21-1 16,0-20-16,0 20 0,0 22 0,0-21 16,0 21-16,0 0 15,0 42 1,0 0-16,0 0 0,0 21 16,0-20-16,0 20 0,0 0 15,0-21-15,-21 22 0,21-1 0,0-21 16,0 22-16,0-22 0,0 21 0,0-21 15,0 0-15,0 1 0,0-1 16,0 0-16,0-42 31,0 0-31,-21-1 16,21 1-16,0 0 0,0 0 0,-21-21 16,21 20-16,0-20 0</inkml:trace>
  <inkml:trace contextRef="#ctx0" brushRef="#br0" timeOffset="33999.87">5292 7218 0,'0'-21'0,"0"42"0,0-63 0,0 20 0,0 1 16,21 21 31,0 0-32,0 0-15,0 0 0</inkml:trace>
  <inkml:trace contextRef="#ctx0" brushRef="#br0" timeOffset="34423.9">6011 7197 0,'0'0'0,"21"-21"0,-21-22 16,0 22-16,-21 21 31,0 0-31,-21 0 0,21 0 15,-22 21-15,22 0 0,-21 1 0,-1-1 16,22 0-16,0 0 0,0 21 16,0-20-16,21-1 0,0 0 15,0 21-15,0-21 0,21 1 0,0-22 16,0 21-16,22 0 0,-22 0 0,21-21 16,0 21-16,1 0 0,-1-21 15,0 22-15,-20-22 0,20 21 0,0-21 16,-21 21-16,1 0 0,-1-21 0,0 21 15,-21 0-15,0 1 0,0-1 16,-21-21-16,0 21 0,-1 0 0,-20 0 16,21-21-16,-21 21 0,-1-21 15,1 22-15,0-22 0,-1 0 0,1 0 16,0 0-16,-1 0 0,1 0 16,0 0-16,-1 0 0,22 0 0,0-22 0,0 22 15,0-21-15,21 0 0,-22 21 16,22-21-16,0 0 0,0 0 15,0-1-15,22 1 0,20 0 0,-21 0 16,21-21-16,1 20 0,-1-20 0,0 21 16</inkml:trace>
  <inkml:trace contextRef="#ctx0" brushRef="#br0" timeOffset="34715.69">6900 6668 0,'0'0'0,"0"21"31,-21 0-15,21 0-16,0 21 0,-21 1 0,0-1 15,0 0-15,21 1 0,-22 20 16,22-20-16,-21 20 0,0 1 0,21-22 16,-21 21-16,21-20 0,0-1 0,-21 22 15,21-22-15,-21-21 0,21 21 0,0 1 16,-22-22-16,22 0 0,0 0 15,0 0-15,0 1 0,0-1 0,22-21 16,-1 0-16,0 0 0,0 0 16,0 0-16,-21-21 15,0-1-15,0 1 16,0 0-16,0 0 0</inkml:trace>
  <inkml:trace contextRef="#ctx0" brushRef="#br0" timeOffset="34889.58">6435 7387 0,'0'0'0,"-22"0"0,1 0 0,0 0 16,0 0-16,42 0 16,0 0-1,0 0-15,22-21 0,-22 21 0,21 0 16,22 0-16,-22-21 0,22 0 0,-22 21 16,21-21-16,-20 21 0,-1-22 0,0 22 15,1-21-15,-22 0 0,21 21 16,-21-21-16,1 0 0</inkml:trace>
  <inkml:trace contextRef="#ctx0" brushRef="#br0" timeOffset="35263.16">8678 6583 0,'0'0'0,"-21"0"0,0-21 16,0 0-16,21 42 31,0 0-31,-21 0 15,21 21-15,0-20 0,0 20 16,0 0-16,0 1 0,0-22 0,-22 21 16,22 0-16,-21 1 0,21-22 15,-21 21-15,21 1 0,0-22 0,0 0 16,0 0-16,0 0 0,0 0 16,0 1-16,0-44 31,0 1-31,0 0 0</inkml:trace>
  <inkml:trace contextRef="#ctx0" brushRef="#br0" timeOffset="35460.06">8297 7070 0,'0'0'16,"-21"0"-16,21 21 16,21-21-1,0 0-15,1 0 16,-1 0-16,0 0 0,21 0 0,-21 0 15,22 0-15,-22 0 0,21 0 16,1-21-16,-22 21 0,21-21 0,0 21 16,-20-22-16,-1 22 0,0-21 0,0 0 15,0 21-15,-21-21 0,21 0 0,-21 0 16</inkml:trace>
  <inkml:trace contextRef="#ctx0" brushRef="#br0" timeOffset="35647.94">8276 6604 0,'0'0'16,"-21"0"-16,0 0 0,21-21 15,0 0 1,21 0-16,0 21 0,0-22 0,0 22 16,64-42-1,-43 21-15,1 21 0,-1-21 0,22 0 16,-22-1-16,0 22 0,1-21 0,20 0 15,-21 0-15</inkml:trace>
  <inkml:trace contextRef="#ctx0" brushRef="#br0" timeOffset="36075.33">8932 6117 0,'0'0'0,"-42"-21"0,0 21 0,-1 0 0,1 0 15,-22-21-15,22 21 0,0 0 0,-1 0 16,1 0-16,-21 21 0,20 0 0,1 0 15,-22 1-15,22 20 0,0 0 16,-1 1-16,1 20 0,0 1 0,21-1 16,-22 22-16,22-22 0,0 22 0,0-22 15,21 22-15,0-21 0,0 20 0,0-20 16,0-1-16,21 1 0,0-1 16,0-20-16,22-1 0,-1 0 15,0 1-15,1-22 0,20 0 0,1 0 16,-22-21-16,43 0 0,-22 0 0,1 0 15,-1-21-15,1 0 0,20 0 0,-20-22 16,-1 22-16,1-42 0,-1 20 16,1-20-16,-22 20 0,0-20 0,1-1 15,-22 1-15,0-22 0,-21 22 0,0-22 16,0 0-16,0 22 0,-21-22 0,0 22 16,-22-1-16,-20 1 0,21 20 0,-22 1 15,-21 0-15,22 42 0,-22-21 16,22 21-16,-22 0 0,0 21 0,22 0 15,-22 21-15,22 1 0,-1-1 16,1 21-16,20 1 0,1-1 0,0 1 16,21-1-16,-1 1 0,22-1 15,0-20-15,0-1 0,0 0 0</inkml:trace>
  <inkml:trace contextRef="#ctx0" brushRef="#br0" timeOffset="36627.9">13610 7218 0,'0'0'0,"0"-42"0,21-1 0,-21 22 15,21-21-15,-21 21 0,0-1 0,0 1 16,0 42 0,0 1-16,0 20 15,0 21-15,0-20 0,0 41 0,-21-20 16,21 21-16,-21-1 0,21 1 0,-21 0 15,21 20-15,0-20 0,-21 0 0,0-1 16,21 1-16,-22-21 16,22-1-16,0 1 0,0-1 0,0-21 15,0 1-15,0-22 0,0 21 0,0-21 16,0 1-16,22-22 16,-1 0-16,0 0 0,0 0 0,-21-22 15,21 1-15,0-21 0,1 21 0,-1-22 16</inkml:trace>
  <inkml:trace contextRef="#ctx0" brushRef="#br0" timeOffset="37343.69">13822 7176 0,'0'0'0,"-21"-43"15,-1 22-15,1-21 16,42 42-1,22 0 1,-1 0-16,22 0 0,20-21 16,22 21-16,0 0 0,21 0 0,21-22 15,0 22-15,0 0 0,43-21 0,-22 0 16,22 21-16,20 0 0,-20 0 0,21-21 16,-1 21-16,-20 0 0,-1 0 15,22 0-15,-22 0 0,-20 0 16,-1 0-16,0 0 0,-20-21 0,-1 21 15,-21 0-15,-21 0 0,21 0 0,-22 0 16,-20 0-16,0 0 0,-1-21 0,1 21 16,-43 0-16,22 0 0,-22 0 15,1 0-15,-22 0 0,0 0 0,0 0 16,-21 21 0,0 0-16,0 21 0,0-21 0,0 22 15,0-1-15,0 22 0,-21-1 0,0-21 16,0 22-16,21-1 0,-22 1 15,1 21-15,21-22 0,-21 1 16,21 20-16,0-20 0,0 20 0,-21 1 16,21-21-16,0 20 0,-21-20 0,21-1 15,0 22-15,0-22 0,-21 1 0,21-22 16,-22 22-16,22-1 0,0-20 0,-21 20 16,0-21-16,21 1 0,-21-1 0,0 0 15,-22 1-15,22-1 0,0-21 16,-21 0-16,-1 22 0,1-22 0,0-21 15,-1 21-15,-20 0 0,21-21 0,-43 0 16,21 0-16,-20 0 0,-1 0 0,0 0 16,-20 0-16,-22 0 0,0-21 15,-22 21-15,1-21 0,-21 0 0,0 0 16,-22 21-16,1-22 0,-22 1 0,0 0 16,1 21-16,-22-21 0,21 21 0,-21 0 15,0 0-15,1 0 0,20 0 0,-21 0 16,21 0-16,22 0 0,-1 0 15,43 0-15,0 0 0,21 0 0,21 0 16,22 0-16,20 0 0,22 0 0,-1 0 16,22 0-16,21-21 0,0 0 15,21-1-15,1 1 0,20 0 0,21-21 16,1 21-16,-1-22 0,1 1 16</inkml:trace>
  <inkml:trace contextRef="#ctx0" brushRef="#br0" timeOffset="37955.33">14774 7662 0,'0'-42'0,"0"84"0,0-105 16,0 42-16,0 0 0,0-1 16,-21 1-16,0 21 0,0 0 0,-22 0 15,22 0-15,-21 0 0,0 21 0,-1-21 16,1 43-16,0-22 0,-22 21 0,22 1 15,-1 20-15,1 1 0,0-1 0,-1 22 16,22-22-16,-21 22 0,21-22 16,0 22-16,21-21 0,0-1 15,0-21-15,0 22 0,0-22 0,21 1 16,0-1-16,21 0 0,1-21 0,-1 1 16,0-1-16,1-21 0,-1 0 0,21 0 15,-20 0-15,20 0 0,1-21 0,-22-1 16,22 1-16,-1-21 0,1 21 0,-1-22 15,1 1-15,-1-21 0,1-1 16,-22 22-16,21-43 0,-20 22 0,-22-1 16,0-21-16,-21 22 0,0-22 15,-42 22-15,-1-1 0,1 1 0,-21-1 16,-1 22-16,1-22 0,-22 43 0,21 0 16,-20 0-16,-1 21 0,0 0 0,1 0 15,20 21-15,1 0 0,-1 22 16,22-1-16,21 0 0,0 1 0,21 20 15,0 1-15,21-1 0,21 1 0,0 20 16,22-20-16,-22 20 0,22-20 0,20-1 16,-20 22-16,-1-21 0,1-1 0,-1 1 15,1-1-15,-22 1 0,22 20 16,-22-20-16,-21-1 0,22 1 0,-22-1 16,-21 1-16,0-1 0,0-20 15,-21 20-15,-1-21 0,-20 22 0,21-22 16,-21 1-16,-1-1 0,22 0 0,-21-21 15,-1 1-15,22-1 0,-21 0 0,21-21 16,0 0-16,-1 0 0,1-21 0,21 0 16,0-1-16,0-20 0,0 0 0,0-1 15,0-20-15,0-1 0,21 1 0,22-22 16</inkml:trace>
  <inkml:trace contextRef="#ctx0" brushRef="#br0" timeOffset="39157.18">15325 8192 0,'0'0'15,"21"-22"-15,0 1 16,-21 42 0,0 22-16,0-22 15,0 21-15,0-21 0,0 22 0,0-1 16,0 0-16,0 1 0,0-22 0,0 21 16,0 1-16,0-22 0,0 21 0,0-21 15,0 0-15,21 1 0,0-1 0,-21 0 16,21 0-16,1-21 0,-1 0 0,21 0 15,-21 0-15,0-21 16,1 0-16,20 0 0,-21-1 0,21 1 16,-20-21-16,20 21 0,-21-22 0,0 1 15,0 0-15,1 21 0,-1-22 16,0 1-16,0 21 0,0-22 0,-21 22 16,0 0-16,21 21 0,-21 21 31,0 22-31,0-22 15,0 0-15,0 0 0,-21 21 0,21-20 16,0 20-16,0-21 0,0 0 0,0 22 16,0-22-16,0 0 0,0 21 0,0-21 15,0 1-15,21-1 0,1 0 16,-1 0-16,0-21 0,0 21 0,21-21 0,-20 0 16,20 0-16,0 0 0,1 0 0,-1 0 15,0-21-15,1 0 0,-1 0 16,0 0-16,1-1 0,-1 1 15,0 0-15,1-21 0,-22 21 0,0-22 16,0 22-16,0-21 0,-21-1 0,0 22 16,0 0-16,0 0 0,0 0 0,-21 0 15,0 21-15,0 0 0,0 0 0,-1 0 16,-20 0-16,21 0 0,0 21 0,-22 0 16,22 0-16,21 0 0,-21 22 0,0-22 15,21 21-15,0 0 0,-21 1 0,21-22 16,0 21-16,0 1 0,0-22 15,0 21-15,21-21 0,0 0 16,0 1-16,0-1 0,1 0 0,-1 0 16,21-21-16,-21 0 0,0 0 0,22 0 15,-22 0-15,21 0 0,1-21 0,-22 21 16,21-21-16,-21 0 0,22-22 0,-22 22 16,21 0-16,-21-21 0,0 20 0,1 1 15,-1-21-15,0 21 0,-21 0 0,0-1 16,0 1-16,21 0 0,-21 42 31,0 0-31,0 1 16,-21-22-16,21 21 0,-21 0 0,21 0 0,0 0 15,0 0-15,0 1 0,0-1 16,-21 0-16,21 0 0,0 0 0,0 0 16,0 1-16,21-22 15,0 0-15,0 0 0,0 0 0,0 0 16,1 0-16,20 0 0,-21-22 15,0 1-15,0 0 0,1 0 16,-1 0-16,0 0 0,0-1 0,0 1 16,-21 0-16,21 0 0,1 0 0,-22 0 15,0-1-15,21 1 0,0 21 16,-21 21 0,0 1-16,0-1 15,0 0-15,0 0 16,-21 0-16,21 0 0,0 1 15,0-1-15,0 0 0,0 0 16,21-21 0,0 0-16,0 0 0,22 0 0,-22 0 15,21 0-15,-21-21 0,22 21 0,-22-21 16,21 0-16,-21-1 0,22 1 0,-22 0 16,0 0-16,0 0 0,0-22 0,0 22 15,-21-21-15,22 21 0,-22-22 0,0 22 16,0 0-16,-22 21 0,1 0 15,0 0-15,0 0 0,0 21 0,0 22 16,-1-22-16,1 0 16,0 0-16,0 21 0,0-20 0,21-1 15,0 21-15,0-21 0,0 0 0,0 1 16,0 20-16,0-21 0,21-21 0,0 21 16,0 0-16,0-21 0,1 0 0,20 0 15,-21 0-15,21 0 0,-20 0 0,20 0 16,-21-21-16,21 0 0,-20 0 0,-1 0 15,0-22-15,0 22 0,0 0 0</inkml:trace>
  <inkml:trace contextRef="#ctx0" brushRef="#br0" timeOffset="39501">18119 7133 0,'0'0'0,"0"-42"16,0 63 15,0 0-31,0 0 0,0 22 15,0-22-15,0 21 0,0 1 0,0-22 16,0 21-16,0 0 0,0-20 16,-22-1-16,22 21 0,0-21 0,0 0 15,0 1-15,0-1 0,0 0 0,0 0 16,0 0 0,-21-21-1</inkml:trace>
  <inkml:trace contextRef="#ctx0" brushRef="#br0" timeOffset="39695.89">17822 7599 0,'0'21'15,"21"-21"1,1 21 0,-1-21-16,21 0 0,-21 0 15,22 0-15,-1 0 0,0 0 0,1 0 16,-1 0-16,0 0 0,1 0 0,-1 0 15,0-21-15,1 0 0,-22 21 0,21-21 16,-21 0-16,0 21 0,1-22 0,-1 1 16,-21 0-16,0 0 0,0 0 0,0 0 15,0-1-15</inkml:trace>
  <inkml:trace contextRef="#ctx0" brushRef="#br0" timeOffset="39885.8">17843 7133 0,'0'0'0,"-42"0"0,21 0 16,0 0-16,0 0 0,21-21 16,21 21-16,0 0 15,21 0-15,-21 0 0,22 0 0,-1-21 16,22 21-16,-22 0 0,21 0 0,1-21 16,-1 21-16,-20 0 0,20-21 15,-20 21-15,20-22 0,-21 22 16,1-21-16,-1 0 0</inkml:trace>
  <inkml:trace contextRef="#ctx0" brushRef="#br0" timeOffset="40328.54">18542 6668 0,'0'0'0,"-42"-22"0,-1 22 16,-20-21-16,20 21 0,-20 0 0,21 0 15,-22 0-15,22 0 0,-22 0 0,22 21 16,-22 1-16,22 20 0,-21 0 0,20 1 15,1-1-15,0 0 0,-1 22 16,1-1-16,0 1 0,-1 20 16,22-20-16,0 21 0,0-22 0,21 22 15,0-22-15,0 1 0,0-1 0,0 1 16,21-1-16,0 1 0,21-22 0,-20 22 16,20-22-16,0 0 0,22 1 0,-22-22 15,22 0-15,-1 0 0,22 0 0,-22-21 16,22 0-16,-22 0 0,22-21 0,-21 0 15,20-21-15,-20 20 0,20-20 16,-20 0-16,-1-1 0,-20-20 0,20 21 16,-20-22-16,-1 1 0,-21-1 15,0-21-15,-21 1 0,0-1 0,0 22 16,0-22-16,-21 0 0,0 1 0,-21-1 16,-22 21-16,22 1 0,-22-22 0,1 43 15,-22-22-15,0 43 0,22-21 0,-22 21 16,1 21-16,-1 0 0,21 0 15,1 21-15,-1 0 0,1 21 0,-1 1 16,22 20-16,0-20 0,-1 20 0,22 1 16,0-1-16,0 1 0,21-22 0,0 21 15,0 1-15,0-22 0,0 22 0</inkml:trace>
  <inkml:trace contextRef="#ctx0" brushRef="#br0" timeOffset="40804.32">21336 7197 0,'0'0'0,"0"-21"0,21-22 0,-21 22 0,21-21 15,-21 21-15,0-1 0,0 44 16,0-1-16,0 0 15,0 42-15,0 1 0,0-1 16,0 22-16,0 0 0,0-1 0,0 1 16,0 21-16,0-21 0,0 20 15,0-20-15,0 21 0,0-21 0,0-1 16,0 1-16,0 0 0,0-1 0,-21-20 16,0-1-16,21 22 0,-21-22 0,21-20 15,-21 20-15,21-20 0,0-1 0,0-21 16,0 0-16,0 0 0,0-42 15,0 0 1,21 0-16,0-21 0,0-1 0,0 1 16,-21-22-16</inkml:trace>
  <inkml:trace contextRef="#ctx0" brushRef="#br0" timeOffset="41520.19">21569 7154 0,'0'0'0,"0"-42"0,0 21 0,0-21 0,0 20 16,0 1-16,0 0 0,21 0 16,0 21-16,21-21 0,1 21 15,20 0-15,1 0 0,-1-21 0,22 21 16,21 0-16,0 0 0,21-22 0,21 22 16,0 0-16,0 0 0,43 0 0,-22 0 15,21 0-15,1 0 0,-1-21 16,1 21-16,21 0 0,-22 0 0,1 0 15,-1 0-15,1 0 0,-22-21 16,21 21-16,-20-21 0,-1 21 0,0 0 16,-20 0-16,-1 0 0,0-21 15,-21 21-15,-21 0 0,0 0 0,-22 0 16,-20-21-16,-1 21 0,-20 0 0,-1 0 16,-21 0-16,0 0 0,-21 21 15,0 0-15,0 0 16,0 0-16,-21 22 0,0-1 0,0 0 15,-22 22-15,22-22 0,-21 43 0,0-22 16,20 1-16,-20 20 0,0-20 0,21 21 16,-22-22-16,1 22 15,21-22-15,0 1 0,-1 20 0,1-20 16,0 21-16,21-22 0,-21 22 0,21-22 16,0 1-16,0-1 0,0 1 0,-21-1 15,21 1-15,0-22 0,0 22 0,0-1 16,-21-21-16,21 1 0,-22-1 0,22 0 15,-21 1-15,0-1 0,0-21 16,0 0-16,0 1 0,-1-1 0,1 0 16,-21 0-16,0 0 0,-1-21 0,1 21 15,-22-21-15,1 0 0,-1 22 0,1-22 16,-1 0-16,-20 21 0,-1-21 0,0 0 16,-20 0-16,-1 21 0,0-21 0,0 0 15,-42 0-15,21 0 0,-21 0 16,0 0-16,-22 0 0,1 0 0,0 0 15,-22 0-15,1-21 0,-22 21 16,0 0-16,22-21 0,-22 21 0,0 0 16,22 0-16,-1 0 0,22 0 0,0 0 15,21 0-15,21 0 0,21 0 0,0-22 16,21 22-16,22 0 0,20 0 0,1 0 16,0-21-16,21 21 0,-1 0 0,22-21 15,0 0-15,0 0 0,22 21 16,-1-43-16,21 22 0,-21 0 0,43-21 15</inkml:trace>
  <inkml:trace contextRef="#ctx0" brushRef="#br0" timeOffset="41951.94">22839 7938 0,'0'0'16,"42"-22"-16,0-20 0,-20 0 0,20-1 15,-21 22-15,0-21 0,0 0 0,-21 20 16,0-20-16,0 21 0,0 0 0,-21 0 16,0 21-16,-21 0 0,-22 0 0,1 0 15,-1 0-15,1 21 0,-1 0 16,1 0-16,-1 21 0,1-20 16,20 20-16,-20 0 0,42 1 0,0-22 15,-1 21-15,22 0 0,0-20 0,0 20 16,0-21-16,22 0 0,-1 22 0,21-22 15,-21 0-15,22 21 0,20-21 0,-21 1 16,22-1-16,-22 21 0,22-21 0,-22 0 16,22 22-16,-22-22 0,0 0 15,-21 0-15,1 0 0,-22 1 0,0-1 16,0 0-16,-22-21 0,1 21 0,0-21 16,-21 0-16,-22 0 0,22 0 0,-22 0 15,1 0-15,-1 0 0,22 0 16,-21 0-16,20 0 0,1 0 0,0-21 15,20 0-15,1 0 0,0 21 0,21-22 16,0 1-16,0 0 0,0 0 16,21 0-16,0 0 0,22-1 15,-22 1-15,42 0 0,-20 0 0</inkml:trace>
  <inkml:trace contextRef="#ctx0" brushRef="#br0" timeOffset="42543.62">23199 8213 0,'0'0'0,"0"21"0,0 0 0,0 0 0,0 0 16,0 1 0,21-22-1,0 0 1,0 0-16,0 0 0,0-22 0,1 1 16,-1 0-16,0 0 0,21 0 0,-21-22 15,1 22-15,-1-21 0,-21 0 0,0-1 16,0 22-16,0-21 0,0 21 15,0-22-15,0 22 0,-21 21 0,-22 0 16,22 0-16,-21 0 0,21 0 16,-22 21-16,1 0 0,21 22 0,-22-22 15,1 21-15,21 1 0,0-1 16,-22 0-16,22 1 0,21-1 0,0 0 16,0 1-16,0-1 0,0 0 15,0-21-15,21 22 0,1-22 0,-1 0 16,21 0-16,0 0 0,1 1 0,-1-22 15,0 0-15,22 0 0,-22 0 0,22 0 16,-22 0-16,22 0 0,-1-22 0,1 1 16,-1 0-16,-21 0 0,22-21 0,-22-1 15,1 1-15,-1 0 0,0-22 0,-21 22 16,22-22-16,-22 1 0,0-22 16,21 22-16,-20-1 0,-22 1 0,21-1 15,0 1-15,-21-1 0,21 22 16,-21-1-16,0 22 0,0 0 0,0 42 15,-21 22 1,0-22-16,0 21 0,-1 22 16,1-1-16,0 1 0,0-1 0,0 1 15,0 20-15,-1-20 0,1-1 0,0 1 16,21-22-16,0 22 0,0-22 0,0 0 16,0 1-16,0-22 0,0 0 0,0 0 15,0 0-15,21 0 0,0-21 16,1 0-16,-1 0 0,0 0 15,0 0-15,0-21 0,0 0 0,1 0 16,-1 0-16,-21-22 0</inkml:trace>
  <inkml:trace contextRef="#ctx0" brushRef="#br0" timeOffset="42711.52">24024 8065 0,'-21'0'16,"21"-22"-16,21 1 15,21 21 1,-20-21-16,-1 0 0,21 21 16,0-21-16,1 21 0,20-21 15,-20 21-15,20-22 0,1 1 0,20 0 16,-20 0-16,20 0 0</inkml:trace>
  <inkml:trace contextRef="#ctx0" brushRef="#br0" timeOffset="42931.83">25633 7557 0,'0'0'0,"-21"0"0,-1 0 0,1 0 15,0 0-15,21 21 0,-21-21 0,21 21 16,-21 0-16,0 0 0,21 0 0,0 1 16,-22-1-16,22 0 0,-21 0 0,21 0 15,0 0-15,0 1 16,0-1-16,0 0 0,0 0 0,-21-21 15,21 21-15,0 0 0,-21-21 0,0 22 16,0-22 0,-1 0-16,1 0 0</inkml:trace>
  <inkml:trace contextRef="#ctx0" brushRef="#br0" timeOffset="43104.73">25061 8022 0,'0'21'15,"0"-42"-15,-21 42 0,21 1 0,0-1 16,21-21-1,0 0-15,22 0 0,-22 0 0,0 0 16,21 0-16,-20 0 0,20 0 16,-21 0-16,21 0 0,1-21 15,-22-1-15,21 22 0,-21-21 0,1 21 16,20-21-16,-42 0 0,21 0 0,0 0 16,-21-1-16</inkml:trace>
  <inkml:trace contextRef="#ctx0" brushRef="#br0" timeOffset="43287.63">25082 7641 0,'22'0'0,"-1"0"16,0 0-16,0 0 0,0 0 0,22 0 15,-22 0-15,21-21 0,0 21 0,1 0 16,-1 0-16,22-21 0,-22 0 0,0 21 15,1-21-15,-1-1 0,0 1 16,-21 0-16</inkml:trace>
  <inkml:trace contextRef="#ctx0" brushRef="#br0" timeOffset="43659.93">25506 7027 0,'-21'0'0,"42"0"0,-85 0 16,22 0-16,21 0 0,-22 0 15,1 0-15,0 0 0,-22 22 0,22 20 16,-22-21-16,1 43 0,-1-22 0,22 21 16,-21 1-16,20 21 0,1-22 0,21 1 15,-22-1-15,43 22 0,0-22 16,0 1-16,0-22 0,22 22 0,-1-22 16,21 0-16,22 1 0,-22-1 0,21-21 15,1 21-15,21-20 0,-22-22 0,1 0 16,20 0-16,-20 0 0,20 0 0,-20-22 15,21 1-15,-22 0 0,22-21 0,-22-1 16,1-20-16,-22 21 16,0-22-16,1 1 0,-1-22 0,-21 0 15,0 1-15,-21-1 0,0 0 0,-21 1 16,0 20-16,-21 1 0,-22-1 0,1 22 16,-1-1-16,1 22 0,-1 0 0,1 21 15,-1 0-15,1 0 0,-1 21 16,-20-21-16,20 21 0,1 1 0,-1-1 15,-21 0-15,22 0 0,-22 0 0,22-21 16</inkml:trace>
  <inkml:trace contextRef="#ctx0" brushRef="#br1" timeOffset="51683.42">3725 4149 0,'0'0'0,"-42"-43"15,0 22-15,-1-21 0,1 21 0,21-22 16,-22 22-16,22 0 0,0 21 15,0 0-15,21 21 16,0 22-16,0-1 16,0 0-16,21 1 0,0 20 0,0-21 15,1 1-15,20 20 0,-21-20 16,0-1-16,0 0 0,22-21 16,-22 22-16,21-22 0,-21-21 0,22 21 15,-1-21-15,-21 0 0,22 0 0,-22 0 16,21-21-16,0 0 0,-20 0 15,20-1-15,-21-20 0,21 21 0,-20-43 16,-1 22-16,21 0 0,-21-22 0,0 1 16,1-1-16,-1 1 0,-21 20 15,21-20-15,-21-1 0,0 22 0,0 0 16,0-1-16,0 22 0,0 0 16,0 0-16,-21 21 0,0 0 0,-1 21 15,1 0-15,21 22 16,-21-22-16,21 21 0,-21 22 15,21-1-15,0 1 0,0 20 0,0 1 16,0 0-16,0-22 0,0 22 0,0-1 16,21 1-16,-21 0 0,21-22 15,-21 22-15,0 0 0,0-22 0,0 1 16,0-1-16,0 1 0,0-22 0,0 21 16,-21-20-16,0-1 0,0-21 0,0 0 15,-1 1-15,1-1 0,0 0 16,0-21-16,-21 0 0,20 0 15,1 0-15,0-21 0,-21 0 0,21-1 0,-1 1 16,-20-21-16,21 0 16,-21-1-16,20 1 0,-20 0 0,21-1 15,-21-20-15,20 42 0,1-22 0,0 22 16,0 0-16,21 42 16,0 0-16,0 0 0,0 1 15,21 20-15,0 0 0,0 1 0,1-1 16,-1 0-16,21 1 0,-21-1 15,0 0-15,1-21 0,20 22 0,-21-22 16,21 0-16,-20 0 0,20-21 0,-21 21 16,21-21-16,-20 0 15,20 0-15,0 0 0,-21-21 0,22 21 16,-1-21-16,0 0 0,1 0 0,20 0 16,-20-22-16,-1 22 0,0-21 0,-21 21 15,22-22-15,-22 22 0,0 0 16,0 0-16,0 0 0,-21-1 0,0 1 15,0 42 1,0 1-16,0-1 0,-21 0 16,0 21-16,21-21 0,0 1 0,-21 20 15,21-21-15,-21 21 0,21-20 0,-21-1 16,21 0-16,0 0 0,0 0 0,0 0 16,21-21 15,0-21-31,0 21 0,0-21 15,-21 0-15,21 0 0,1-22 0,-1 22 16,0 0-16,0 0 0,0-21 16,0 20-16,1 1 0,-1 0 15,0 21-15,0 0 0,-21 21 16,21 0-16,0-21 16,-21 22-16,0 20 0,22-21 0,-22 0 15,0 0-15,0 1 0,21-1 0,0 0 16,0 0-16,-21 0 0,21 0 0,0 1 15,1-1-15,-1-21 0,21 0 16,-21 21-16,22-21 0,-22 0 16,21 0-16,0 0 0,1-21 0,-22 21 15,21-21-15,1-1 0,-1 1 0,0 0 16,1 0-16,-22 0 0,0 0 0,21-1 16,-21-20-16,-21 21 0,0-21 15,22-1-15,-22 22 0,0-21 0,0 21 16,0-1-16,0 1 0,-22 0 0,1 0 15,0 21-15,0 0 0,0 0 0,0 0 16,-1 21-16,-20-21 0,21 21 16,0 0-16,0 22 0,-1-22 15,-20 21-15,42-21 0,-21 22 0,0-22 16,21 21-16,-21-21 0,21 1 16,0 20-16,0-21 0,0 0 0,0 0 15,21 1-15,0-22 0,0 21 0,0-21 16,0 0-16,1 0 0,-1 0 0,0 0 15,21-21-15,-21-1 0,22 1 16,-22 0-16,21 0 0,-21-21 0,22 20 16,-22-20-16,21 0 0,-21-22 0,43-42 15,-43 43-15,0-22 0,-21 22 16,21-22-16,1 22 0,-22-22 16,0 21-16,0-20 0,0 20 15,0 1-15,21 20 0,-21-20 0,0 21 16,0-1-16,0 22 0,0-21 0,0 21 15,-21 21-15,-1 0 16,1 0-16,0 42 0,0-21 16,0 21-16,0 1 0,21-1 0,-22 22 15,1-22-15,21 21 0,0 22 0,-21-21 16,21-1-16,-21 22 0,21-22 16,0 22-16,0-22 0,0 1 0,0-1 15,0-20-15,21-1 0,0 0 0,0 1 16,1-1-16,-1-21 0,0 22 15,21-22-15,-21 0 0,1-21 16,20 21-16,-21-21 0,21 21 0,-20-21 16,20 0-16,-21 0 0,0 0 0,22-21 15,-22 0-15,0 0 0,21 0 0,-21-1 16,1 1-16,-1 0 0,0-21 16,0 21-16,-21-22 0,0 22 0,0-21 15,0 21-15,0-22 0,0 22 0,0 0 16,-21 21-16,0 0 0,0 0 15,-1 21-15,1 0 0,21 22 16,0-22-16,0 21 0,-21 0 16,21-20-16,0 20 0,0 0 15,0-21-15,0 22 0,0-22 0,0 21 16,0-21-16,0 1 0,21-1 0,0 0 16,-21 0-16,22-21 0,-1 0 15,21 0-15,-21 0 0,0 0 0,1 0 16,-1 0-16,21-21 0,-21 0 0,0 0 15,22-1-15,-22 1 0,0-21 16,21 21-16,-20-22 0,-1 22 0,21-21 16,-21 21-16,22-22 0,-1 22 0,-21 0 15,21 0-15,1 0 0,-22 21 16,21 0-16,-21 0 0,1 0 0,-1 0 0,0 0 16,-21 21-16,0 0 0,0 0 15,0 0-15,0 22 0,0-22 0,-21 0 16,0 21-16,-22-20 15,22-1-15,0 0 0,0 0 0,21 0 16,-21 0-16,21 1 0,-22-22 0,22 21 16,0-42-1,22-1 1,-1 1-16,0 0 0,0 0 16,0 0-16,0-22 0,22-20 15,-1 21-15,-21-1 0,22-41 16,-22 41-16,0 22 0,0 0 15,0 0-15,0 0 0,-21 42 16,0 21 0,0-21-16,-42 0 0,21 22 15,21-1-15,-21 0 0,0-20 0,-1 20 16,22 0-16,0 1 0,0-22 0,0 21 16,0-21-16,0 0 0,0 1 0,22 20 15,20-21-15,-21-21 0,0 21 0,22 0 16,-1-21-16,0 0 0,-21 0 15,22 0-15,-1 0 0,-21-21 0,0 0 16,1 0-16,-1 21 0,0-21 0,0 0 16,-21-1-16,0 1 0</inkml:trace>
  <inkml:trace contextRef="#ctx0" brushRef="#br1" timeOffset="64131.87">4339 8509 0,'0'0'0,"21"0"0,22-21 0,-22 0 15,21 0-15,-21 21 0,0-22 16,1 1-16,-1 21 0,0-21 0,0 21 15,-42 0 1,0 0 0,0 0-16,-22 21 0,1 0 0,-22 1 15,22-1-15,-21 21 0,-1-21 0,-21 22 16,1-1-16,-22 21 0,0 1 16,0-1-16,-21 1 0,0 21 0,0-1 15,-21-20-15,0 20 0,-21 1 16,-1 21-16,22-21 0,-21-1 0,-1 1 15,22 0-15,0-1 0,-21 1 0,42 0 16,-21-22-16,42 1 16,0-1-16,0-21 0,21 1 0,22-1 15,21 0-15,-22-20 0,43-1 16,0 0-16,0-21 0,21-21 16,0 0-1,21-1-15,0-20 0,21 0 0,1 21 16,-1-22-16</inkml:trace>
  <inkml:trace contextRef="#ctx0" brushRef="#br1" timeOffset="65039.66">6731 8065 0,'0'-22'0,"0"1"0,21 21 16,-21-21-16,21 21 16,-21 21-1,0 0-15,0 1 0,0-1 0,0 21 16,0-21-16,0 22 0,0 20 0,0-21 16,0 22-16,0-1 15,0 1-15,0-1 0,0 22 0,-21 0 16,21-1-16,-21 22 0,21-21 0,-21 21 15,21-22-15,-21 22 0,21 0 0,-22 0 16,1 0-16,0 0 0,0-22 0,0 22 16,-22 0-16,1 0 0,21 0 15,-21-1-15,-1 1 0,1 0 0,0 0 16,-1-21-16,1-1 0,21 1 0,-22 0 16,22-22-16,0 1 0,0-1 0,0-21 15,21 1-15,0-22 0,0 0 0,0-42 16,0-21-1,21 20-15,0-41 0,0 21 16,0-22-16</inkml:trace>
  <inkml:trace contextRef="#ctx0" brushRef="#br1" timeOffset="65595.96">9038 8297 0,'0'0'15,"0"-42"-15,0 21 0,0 0 0,0 0 0,0-1 16,0 1-16,21 21 31,0 21-31,1 1 16,20 20-16,-21 0 0,21 1 0,1 20 15,20-21-15,-20 22 0,20-1 0,-21 22 16,22-21-16,-1 20 0,22-20 16,-21 20-16,20 1 0,-20-21 0,20 20 15,1 1-15,0 0 0,-22-1 0,22 1 16,0-22-16,-1 22 0,1 0 0,-22-1 16,22 1-16,0-21 0,-1-1 0,1 22 15,0-22-15,-22 1 0,22-1 16,-22 1-16,1-22 0,-1 0 0,-20 1 15,-1-1-15,-21-21 0,0 0 0,1 1 16,-1-22-16,-42 0 31,21-22-31,-22 1 0,1 0 0,-21 0 16,21 0-16,-22 0 0,-20-1 0,21-20 16</inkml:trace>
  <inkml:trace contextRef="#ctx0" brushRef="#br1" timeOffset="66355.94">762 10351 0,'0'-64'16,"0"43"-1,0 0-15,0 0 0,-21 21 16,0-22-16,-1 1 0,1 21 15,0-21-15,0 21 0,0 0 16,0 0-16,-1 21 0,1 0 0,0 1 16,0 41-16,0-21 0,21 43 15,-21 0-15,-1-1 0,1 22 16,0 21-16,0-21 0,0 42 16,0-21-16,-1 0 0,1 0 0,-21-21 15,21 21-15,-22-21 0,1 21 0,21-42 16,-21 20-16,-1-20 0,1 0 15,42-22-15,0 1 0,0-22 0,0 0 16,0 1-16,0-1 0,0-21 16,0 0-16,0-42 15,0-21-15,0 21 16,0-22-16,0-20 0,0-1 16,0 1-16,0-22 0</inkml:trace>
  <inkml:trace contextRef="#ctx0" brushRef="#br1" timeOffset="66955.6">466 10583 0,'0'0'0,"0"-21"0,0 0 16,21 0-16,-21 0 0,21 21 0,0-21 16,0-1-16,22 22 0,-1-21 0,0 21 15,22-21-15,-1 0 0,22 21 16,0-21-16,20 21 0,22-21 0,0-1 15,0 22-15,22-21 0,-22 21 16,42 0-16,-21-21 0,21 21 16,1 0-16,-22 0 0,0 0 0,0 0 15,0 0-15,-21 0 0,0 0 16,-21 0-16,0 0 0,0 0 0,-21 0 16,-1 21-16,-20-21 0,-1 21 0,1-21 15,-22 22-15,0-1 0,-20 0 16,-1-21-16,0 42 0,0-21 0,0 1 15,-21 20-15,21 0 0,-21 1 0,0-1 16,0 0-16,0 22 0,0-22 0,0 22 16,0-1-16,0 1 0,-21-1 15,0 1-15,21-1 0,-21 22 0,21-22 16,0 1-16,0 20 0,0-20 16,0-1-16,0 22 0,0-21 0,0-1 15,0 1-15,0-1 0,0 22 16,0-22-16,0 1 0,0-22 0,0 22 15,-21-22-15,0 0 0,-1 1 0,1-1 16,-21 0-16,0-21 0,-22 1 0,22-1 16,-43 0-16,22 0 0,-22 0 15,-21-21-15,0 21 0,-21 1 0,-21-22 16,0 0-16,-21 0 0,-1 21 0,-20-21 16,-1 0-16,-20 0 0,-1 0 15,0 0-15,1 0 0,-22 0 0,0 0 16,0 0-16,21-21 15,1 21-15,41-22 0,107 1 0,63 0 16,0 0-16,0 0 0,0 0 16,0-1-16,0 1 0,0 0 0,0-21 15,0 21-15,0-1 0,0-20 16</inkml:trace>
  <inkml:trace contextRef="#ctx0" brushRef="#br1" timeOffset="67465.31">1228 10668 0,'0'0'16,"-22"0"-16,-41-21 15,42 21-15,0 21 0,-1 0 0,22 22 16,-21-1-16,21 0 0,-21 22 0,21 20 15,-21-20-15,0 21 0,0-1 16,-1 1-16,1-22 0,0 22 0,0-21 16,0-1-16,0-21 0,-1 22 15,1-22-15,21-21 0,0 1 0,0-1 16,0 0-16,0-42 16,0 0-1,21-1-15,1 1 0,-1-21 0,0 0 16,0-22-16,-21 1 0,21-1 15,0 1-15,1-22 0,-1 0 0,0 1 16,0 20-16,0-21 0,0 22 16,-21-1-16,22 1 0,-22 21 0,21 20 15,-21 1-15,0 42 16,21 1-16,0 20 0,-21 0 0,0 22 16,21-1-16,0 1 0,-21 20 15,22 1-15,-22 0 0,0-22 16,0 22-16,0-22 0,0 1 0,21-22 15,-21 1-15,21-1 0,-21 0 16,0 1-16,0-22 0,0 0 0,0 0 16,-21-42 15,0 0-31,-1 21 0</inkml:trace>
  <inkml:trace contextRef="#ctx0" brushRef="#br1" timeOffset="67627.21">741 11451 0,'0'0'0,"-43"-21"0,1 21 16,42-21-16,0 0 16,21 21-1,22-21-15,-22 21 0,21-22 16,0 22-16,1-21 0,20 21 0,-20-21 16,20 21-16,-21-21 0,22 0 15,-22 21-15,1-21 0,-1 21 0,0 0 16</inkml:trace>
  <inkml:trace contextRef="#ctx0" brushRef="#br1" timeOffset="67967.02">1460 11197 0,'0'-21'0,"-42"0"16,42 0-16,21 21 15,0 0 1,22 21-16,-22 0 0,21 21 0,1-20 15,-22 20-15,21 0 0,-21-21 16,0 22-16,1-1 0,-1 0 0,-21-20 16,21 20-16,-21-21 0,0 21 15,0-20-15,0-1 0,0 0 0,0 0 16,-21 0-16,0 0 0,-1-21 16,22-21-1,0 0 1,0 0-16,0-21 0,0 20 15,0-20-15,0 0 0,22-1 16,-22 1-16,21 0 0,0-1 0,0 1 16,0 21-16,0-21 0,1 20 15,-1 1-15,0 0 0,21 21 0,-42-21 16,21 21-16,1 0 0,-1 0 0</inkml:trace>
  <inkml:trace contextRef="#ctx0" brushRef="#br1" timeOffset="68335.82">2095 11176 0,'0'-21'16,"0"0"-16,0 0 0,0-1 15,0 1-15,22 21 16,-1 0-16,0 0 16,0 21-16,0 1 0,0-1 0,1 0 15,-1 0-15,-21 21 0,21-20 16,-21 20-16,21 0 0,-21 1 0,0-1 15,0 0-15,0-21 0,0 22 16,0-22-16,-21 21 0,0-21 0,21 1 16,0-1-16,-21 0 0,-1-21 15,22 21-15,-21-21 16,21-21-16,0 0 16,0 0-16,0-1 0,0-20 15,0 0-15,21 21 0,1-43 16,-22 22-16,21-1 0,0 1 0,0 0 15,0-1-15,0 1 0,1 21 0,-1 0 16,0 0-16,21 21 0,-21 0 16,1 21-16,-1 0 0,-21 0 15,0 0-15,0 0 0,0 1 0,0 20 16,0-21-16</inkml:trace>
  <inkml:trace contextRef="#ctx0" brushRef="#br1" timeOffset="69251.3">2794 11599 0,'21'0'0,"-42"0"0,84-21 0,-41 0 16,-1 21-16,0-21 0,0 0 0,0-22 15,0 22-15,-21 0 0,0-21 16,0 21-16,0-22 0,0 22 0,0 0 16,0-21-16,0 20 0,-21 22 0,0 0 15,0 0-15,0 0 0,0 0 16,-1 0-16,1 22 0,-21 20 15,21-21-15,0 0 0,-22 22 0,22-1 0,0 0 16,0 1-16,0-1 16,-1-21-16,22 21 0,0-20 0,0 20 15,0-21-15,0 0 0,0 0 0,22-21 16,-1 0-16,0 0 0,21 0 16,-21 0-16,1 0 0,20 0 0,-21-21 15,21 0-15,-20 0 0,-1 0 0,21 0 16,-21-22-16,0 22 0,1 0 15,-22-21-15,0 20 0,21-20 0,-21 21 16,0 0-16,0 0 0,-21 42 31,-1 0-31,22 0 0,0 0 16,-21 0-16,21 1 0,-21-1 16,21 21-16,0-21 0,0 0 0,0 1 15,0-1-15,0 0 0,0 0 16,21 0-16,0-21 0,1 0 15,-1 0-15,0 0 0,0 0 0,0 0 16,0 0-16,22-21 0,-22 0 0,21 0 16,-21 0-16,22-1 0,-1 1 15,-21 0-15,0 0 0,1 0 0,-1 0 16,0-1-16,-21 1 0,0 42 47,0 1-47,0-1 15,-21 0-15,21 0 0,-21 0 0,21 0 16,0 1-16,0-1 16,21-21-1,0 0-15,0 0 0,0 0 0,0 0 16,1 0-16,-1-21 0,21-1 0,-21 1 16,22 0-16,-22 0 0,21 0 15,-21-22-15,22 22 0,-22-21 0,0 0 16,0 20-16,0-20 0,-21 21 15,0 0-15,0 0 0,0 42 32,0 21-32,0-21 0,0 0 15,0 22-15,0-1 0,-21-21 0,21 22 16,0-1-16,0 0 0,0 1 16,0 20-16,0-21 0,0 1 0,21 20 15,-21-20-15,0 20 0,21 1 0,-21-22 16,0 21-16,0-20 0,0 20 0,0-20 15,0 20-15,-21-21 0,0 1 0,0-22 16,0 21-16,0 1 0,-22-22 16,22 0-16,-21 0 0,-1 0 15,1 0-15,0-21 0,-1 22 0,1-22 16,0 0-16,-22 0 0,22 0 0,-22 0 16,22 0-16,0-22 0,-1 1 15,22 0-15,-21 0 0,21-21 0,0-1 16</inkml:trace>
  <inkml:trace contextRef="#ctx0" brushRef="#br1" timeOffset="69756">5821 11134 0,'0'0'0,"0"-43"15,0 22-15,0-85 16,0 85-16,0 0 0,0 0 0,0 42 31,0 21-31,0 1 0,0-1 16,0 43-16,0-1 0,0 1 0,0 0 15,0 21-15,0-1 0,0 1 0,0 0 16,0 0-16,0 0 0,-21-22 16,21 1-16,-22 0 0,22-22 0,-21 1 15,21-1-15,0-20 0,0-1 16,0-21-16,0 0 0,0 0 0,0-42 31,21 0-31,1-21 0,-22 21 16,0-43-16</inkml:trace>
  <inkml:trace contextRef="#ctx0" brushRef="#br1" timeOffset="70323.69">5821 10943 0,'0'0'0,"0"-21"16,0-42-16,21 41 0,0 22 15,21-21-15,-20 21 16,41 0-16,-21 0 0,22 0 0,-1 0 15,22 0-15,0 0 0,21 0 0,-1 0 16,1 0-16,21 0 0,0 0 16,0-21-16,0 21 0,21 0 0,1 0 15,-1-21-15,21 21 0,-21 0 0,0-21 16,1 21-16,-1-21 0,-21 21 0,21 0 16,-21 0-16,-21-22 0,0 22 15,-1 0-15,-41 0 0,21 0 0,-43 0 16,0 0-16,1 0 0,-22 22 15,-21-1-15,0 0 0,0 0 0,0 21 0,-21 1 16,-1-1-16,1 0 0,0 1 16,-21 20-16,21 1 0,-1-1 15,-20 22-15,21-22 0,0 1 0,0-1 16,-1 1-16,1-1 0,21 1 0,-21-1 16,21 1-16,0-1 0,0-20 0,0 20 15,0 1-15,0-22 0,0 22 0,0-22 16,0 21-16,0-20 0,0-1 15,0 0-15,-21 1 0,0-1 0,0-21 16,-1 22-16,-20-22 0,0 21 16,-1-21-16,1 0 0,0 1 0,-22-1 0,1 0 15,-1 0-15,-20 0 0,-1-21 0,-21 21 16,-21 1-16,0-22 0,-21 0 16,0 0-16,0 0 0,-43 0 15,22 0-15,-22 0 0,1 0 0,20 0 16,1-22-16,0 1 0,21 0 0,21 21 15,21-21-15,0 0 0,21 0 0,22-1 16,20 1-16,1 0 0,21 0 0,0 21 16,21-21-16,0-22 0,0 22 15,21 0-15,0 0 0</inkml:trace>
  <inkml:trace contextRef="#ctx0" brushRef="#br1" timeOffset="70683.8">6181 11388 0,'0'0'16,"0"-21"-16,0-1 0,0 1 0,0 42 15,21 1-15,-21 20 16,21 0-16,0 1 0,0-1 16,0 21-16,1 1 0,-1-1 0,-21-20 15,0 20-15,21 1 0,-21-22 0,0 22 16,0-22-16,0 0 0,0 1 15,0-22-15,0 21 0,0-21 0,0 0 16,21-21 0,0-21-1,0 0-15,-21-21 0,22 21 0,-1-22 16,0 1-16,0-22 0,-21 22 16,21-21-16,0-1 0,1 1 0,-1-1 15,0 22-15,0-22 0,0 22 0,0 0 16,1-1-16,-1 22 0,0 0 0,-21 0 15,21 21-15,0 0 0,0 21 16,-21 0-16,0 0 16,0 22-16,0-22 0</inkml:trace>
  <inkml:trace contextRef="#ctx0" brushRef="#br1" timeOffset="70987.63">6858 12002 0,'0'21'0,"0"-42"0,21 63 16,-21-21-16,21 0 0,0-21 15,1 0-15,-1 0 0,0 0 16,0-21-16,0 21 0,0-21 0,1 0 16,-1 0-16,0-22 0,-21 22 15,21-21-15,-21 21 0,21-1 0,-21-20 16,0 21-16,0 0 0,0 0 0,-21-1 16,0 22-16,0 0 0,-22 0 0,22 0 15,-21 0-15,21 22 0,-22-1 0,22 0 16,-21 21-16,21 1 15,0-22-15,21 21 0,0 0 0,0 1 16,0-22-16,0 21 0,0-21 0,0 22 16,0-22-16,21 0 0,0 0 0,0-21 15,0 0-15,0 21 0,22-21 16,-1 0-16,-21 0 0,22 0 0,-22-21 16,21 0-16,0 0 0,-20 0 0,20 0 15</inkml:trace>
  <inkml:trace contextRef="#ctx0" brushRef="#br1" timeOffset="71219.5">7556 11790 0,'-21'21'15,"0"0"1,0 0-16,0 1 0,21-1 0,-21 0 16,-1 21-16,1-21 0,21 22 0,0-22 15,0 21-15,0 1 0,0-22 0,0 21 16,0-21-16,0 0 0,0 1 15,0-1-15,21 0 0,1 0 0,-1-21 16,0 0-16,0 0 0,0 0 0,0 0 16,22 0-16,-1-21 0,0 0 0,1 0 15,-1-22-15,0 22 0,1-21 16,20-1-16,-20 1 0,-1 0 16</inkml:trace>
  <inkml:trace contextRef="#ctx0" brushRef="#br1" timeOffset="71795.73">8213 11536 0,'0'0'0,"21"-64"0,-21 22 0,0 0 15,0-1-15,0 22 0,0 0 0,-21 42 32,-1 22-32,1-22 0,21 21 15,-21 0-15,0 22 0,0-22 0,21 1 16,-21 20-16,-1-21 0,1 22 0,21-22 16,-21 22-16,21-22 0,-21 0 0,21 1 15,-21-1-15,21 0 16,0 1-16,0-22 0,0 0 0,0 0 15,0 0-15,21-21 0,0 0 0,0 0 16,0 0-16,1 0 0,-1-21 0,21 21 16,-21-21-16,0 0 0,22 0 0,-22 0 15,0-1-15,0-20 0,0 21 16,1 0-16,-1 0 0,0-1 0,-21 1 16,21 0-16,-21 42 15,0 0 1,0 1-16,0-1 0,0 0 0,0 0 15,0 0-15,0 0 0,0 22 16,0-22-16,0 0 0,0 0 16,0 0-16,0 1 0,21-22 15,0 0-15,-21 21 0,22-21 0,-1 0 16,0 0-16,0 0 0,0 0 0,0 0 16,1-21-16,-1-1 0,0 22 0,0-21 15,0 0-15,0 0 0,-21 0 16,0 0-16,0-1 0,0 1 0,0 0 15,0 0-15,0 0 0,0 0 0,0-1 16,0 1-16,0 42 16,0 1-1,-21-1-15,21 0 16,-21 0-16,21 0 16,0 0-16,0-42 46,0 0-46,0 0 0,0-21 16,0 20-16,0 1 0,-21 0 0</inkml:trace>
  <inkml:trace contextRef="#ctx0" brushRef="#br1" timeOffset="71971.63">7916 11599 0,'-21'0'0,"42"0"0,-63 0 0,21 0 0,42 0 31,21 0-31,1 0 0,-1 0 0,0 0 16,22 0-16,-1 0 0,1 0 0,-1 0 16,1 0-16,-1-21 0,1 0 15,-1 21-15,-20 0 0,20 0 0,-21-21 16,-20 21-16,20 0 0,-21-21 0,0 21 16</inkml:trace>
  <inkml:trace contextRef="#ctx0" brushRef="#br1" timeOffset="72423.89">10901 11134 0,'0'0'0,"0"-43"0,0 1 15,0 21-15,0 0 0,0 0 0,21 21 16,-21 21-1,0 21-15,0 0 0,0 1 0,0 20 16,0 22-16,0 0 0,0-22 16,0 22-16,-21-1 0,21 1 0,0 21 15,0-21-15,0-1 0,0-20 0,0 20 16,0-20-16,-21 21 0,21-22 0,-22-21 16,22 22-16,-21-22 0,21 1 0,0-1 15,0-21-15,0 0 0,0 0 16,21-42-1,1 0 1,-1 0-16,-21-21 0,21-1 0,0 1 16</inkml:trace>
  <inkml:trace contextRef="#ctx0" brushRef="#br1" timeOffset="73019.55">11091 11049 0,'0'0'0,"-21"-42"0,0-1 0,21 1 15,-21 0-15,21-1 0,0 22 0,0 0 16,0 0-16,42 0 0,-21 21 0,22-21 16,20 21-16,1 0 0,-1 0 15,22-22-15,-1 22 0,22 0 0,21 0 16,0 0-16,0 0 0,21 0 0,-21 0 16,22 0-16,-1 0 0,0-21 0,-21 21 15,21 0-15,-21-21 0,0 21 0,0 0 16,-21 0-16,0 0 0,0-21 15,-22 21-15,-20 0 0,20 0 0,-20-21 16,-1 21-16,-20 0 0,-1 0 16,0 0-16,1 0 0,-22 0 0,0 0 0,-21 21 15,0 0-15,0 0 0,0 0 16,0 22-16,0-1 16,0-21-16,0 22 0,0 20 0,-21-21 15,21 22-15,-21-22 0,0 22 0,21 20 16,0-20-16,-22-1 0,22 22 0,-21-21 15,21-1-15,0 22 0,-21-22 0,21 1 16,0 20-16,0-20 0,0 21 0,0-22 16,0 1-16,0-1 0,0 1 15,0-1-15,0 1 0,0-1 0,0-21 16,0 1-16,-21-1 0,0 0 0,0 1 16,-1-1-16,1-21 0,-21 22 15,0-22-15,-22 0 0,22 0 0,-22-21 0,-20 21 16,20 0-16,-21-21 0,-20 0 15,-1 0-15,0 0 0,-21 0 0,0 0 16,-21 0-16,0 0 0,-22 0 0,1 0 16,-22-21-16,22 21 0,-21 0 15,-1 0-15,22 0 0,-1 0 0,22 0 16,0 0-16,21 0 0,21 0 0,22 0 16,-1 0-16,43 0 0,-1 0 0,1 0 15,21-21-15,0 21 0,21-21 0,0 0 16,0 0-16,0-22 0,21 22 15,0-21-15</inkml:trace>
  <inkml:trace contextRef="#ctx0" brushRef="#br1" timeOffset="73631.72">11557 11070 0,'0'0'0,"0"21"15,0 1 1,0 20-16,-21 21 0,21 1 0,-21-1 16,-1 1-16,1-1 0,0 1 15,0-1-15,0-20 0,0 20 0,-22 1 16,22-22-16,-21 22 0,21-22 16,-1 0-16,-20-21 0,21 22 0,0-22 15,21 0-15,0 0 0,-21-21 0,21-21 31,0 0-31,0 0 0,21-22 16,-21 1-16,21 21 0,-21-21 0,21-1 16,-21 1-16,0 0 0,21-1 15,-21 1-15,21 21 0,-21 0 0,22-1 16,-1 22-16,-21 22 16,21-1-16,-21 0 0,21 0 15,-21 21-15,0-20 0,0 20 0,21-21 16,-21 21-16,21-20 0,-21 20 0,0-21 15,0 0-15,0 0 0,22 1 16,-22-1-16,21 0 0,0-21 16,0 0-16,0 0 0,0 0 15,1 0-15,-1 0 0,0-21 0,21 0 16,-21 21-16,1-43 0,-1 22 0,0 0 16,21 0-16,-42-22 0,21 22 0,1 0 15,-22 0-15,21 0 0,-21 0 16,0 42 15,0 0-31,-21 0 0,21 0 0,-22 0 16,1 1-16,21-1 0,0 0 0,-21 0 15,21 0-15,-21 0 0,0 1 16,21-1-16,0-42 31,0-1-31,0 1 16,0 0-16</inkml:trace>
  <inkml:trace contextRef="#ctx0" brushRef="#br1" timeOffset="73785.63">11811 11515 0,'0'-21'0,"0"42"0,-21-42 16,0 21 0,-1 21-1,22 0-15,0 0 16,0 0-16,0 0 15,22 1-15</inkml:trace>
  <inkml:trace contextRef="#ctx0" brushRef="#br1" timeOffset="75283.64">12255 11769 0,'0'0'0,"0"63"16,0-42-16,-21 1 15,0-1-15,0 0 0,0 0 0,0 0 16,-1 0-16,1 1 0,0-22 0,21 21 16,-21-21-16,21 21 0,-21-21 0,21-21 31,0 0-31,0-1 0,21 1 0,-21 0 16,21 0-16,0 0 0,0 0 15,1-1-15,-1 1 0,0 0 0,0 0 16,0 0-16,0 21 0,1 0 15,-1 0 1,-21 21-16,0 0 0,0 0 0,0 0 16,0 22-16,0-22 0,0 0 0,0 21 15,0-20-15,0-1 0,0 0 0,0 21 16,0-21-16,21 1 16,-21-1-16,21-21 0,0 0 0,0 0 15,1 0-15,-1 0 0,0 0 0,21-21 16,-21-1-16,1 22 0,20-21 0,-21 0 15,21-21-15,-20 21 0,20-22 0,-21 22 16,0-21-16,22-1 0,-22 1 0,0-21 16,0 20-16,0 1 0,0-22 15,1 22-15,-22 0 0,0-1 16,0 22-16,0-21 0,-22 63 31,1 0-31,21 0 0,-21 22 0,0-1 16,0 0-16,0-20 0,-1 20 0,1 0 15,21 1-15,0-1 0,-21-21 0,0 21 16,21 1-16,0-22 0,0 0 16,0 0-16,0 0 0,0 1 0,0-1 15,21-42 17,0-1-32,0 1 0,1 0 15,-22 0-15,21 0 0,21 0 0,-21 21 16,0-22-16,1 1 0,-1 21 0,0 0 15,0-21-15,0 21 0,-21 21 32,-21-21-17,0 21-15,0-21 0,0 22 0,-1-22 16,1 0-16,0 21 0,0-21 0,0 0 16,0 21-16,-1-21 0,1 0 0,0 0 15,21 21 1,21-21-1,0 21 1,1 0-16,-1 1 16,0-1-16,-21 0 15,21-21-15,-21 21 0,21-21 16,-21 21-16,21-21 16,1 0-16,-1 0 0,0 0 15,0 0-15,0 0 0,0 0 16,1 0-16,-1 0 0,21 0 0,0 0 15,-20 0-15,20 0 0,0 0 0,-21 0 16,22 0-16,-22 0 0,21-21 0,-21 21 16,1-21-16,-1 0 0,0 21 0,0-21 15,0-1-15,-21 1 0,0 0 16,0 0-16,0 0 0,0 0 16,0 42 15,0 0-31,0 0 15,-21 0-15,0 0 16,21 1-16,0-1 0,0 0 16,0 0-16,21-21 15,0 0-15,0 21 0,1-21 0,20 0 16,-21 0-16,21 21 16,-20-21-16,20 0 0,-21 0 0,21 0 0,-20 0 15,20 0-15,-21 0 0,0 0 0,0 0 16,-21-21-16,22 21 15,-22-21-15,0 0 0,0 0 16,0 0-16,0-1 0,-22 1 0,1 0 16,0 0-16,0 0 15,0 21-15,0 0 16,-1 0-16,22 21 0,0 0 16,-21-21-16,0 21 0,0 0 0,21 1 15,0-1-15,-21 0 16,21 0-16,0 0 0,0 0 15,21 1-15,0-22 0,0 0 16,0 0-16,1 0 16,-1 0-16,0-22 0,0 1 0,21 21 15,-20-21-15,-1 0 0,0 0 16,0 0-16,0-22 0,0 22 0,1-21 16,-1-1-16,0 1 0,0 0 0,-21-1 15,0-20-15,21 21 0,-21-22 0,21 1 16,-21 20-16,0-20 0,0 20 0,0 1 15,0 21-15,0 0 0,0 0 0,-21 42 16,21 0-16,-21 0 16,0 21-16,0 1 0,0 20 0,-1 1 15,22-22-15,-21 22 0,0-1 0,21 1 16,-21-22-16,21 21 0,0-20 16,0 20-16,0-20 0,0-1 0,0 0 15,0-21-15,0 22 0,0-1 0,21-21 16,0 22-16,0-22 0,-21 0 0,0 0 15,22 0-15,-22 0 0,0 1 0,0-1 16</inkml:trace>
  <inkml:trace contextRef="#ctx0" brushRef="#br1" timeOffset="75970.84">11663 12361 0,'0'0'0,"0"-63"16,-21 63-1,21 21-15,0 21 16,0-20-16,0 20 0,-22 0 0,22 1 0,0-1 16,0 21-16,0-20 0,-21-1 15,0 22-15,0-22 0,21 0 0,-21-21 16,0 22-16,21-1 0,0-21 16,-22 0-16,22 1 0,-21-22 0,21-22 31,21 1-31,1 0 0,-22 0 15,21 0-15,0-22 0,0 1 0,-21 0 16,21 21-16,0-22 0,-21 1 16,22 0-16,-22 20 0,21 1 0,0 21 31,0 21-31,-21 1 0,0 20 16,0-21-16,0 0 0,21 22 0,-21-22 15,0 21-15,21-21 0,-21 0 0,22 22 16,-22-22-16,21 0 15,0 0-15,0-21 0,0 0 16,0 0-16,1 0 0,-1 0 0,0 0 16,21 0-16,1-21 0,-43 0 15,21 0-15,0 0 0,-21-1 0,21 1 16,-21 0-16,0 42 47,0 0-47,-21 1 15,0-22-15,21 21 0,-21-21 16,-1 21 0,1-21-16,0 0 15,21-21 1,-21 21-16,21-21 0,-21-1 0</inkml:trace>
  <inkml:trace contextRef="#ctx0" brushRef="#br1" timeOffset="76120.7">12128 12467 0,'22'0'16,"-44"0"-16,65 0 47,-22 0-47</inkml:trace>
  <inkml:trace contextRef="#ctx0" brushRef="#br1" timeOffset="76416.86">12467 12531 0,'0'0'0,"-21"0"0,0 21 16,0 0-16,-22-21 0,22 21 16,-21 0-16,21 1 0,-22-1 0,22-21 15,21 21-15,0 0 0,0 0 0,0 0 16,0 1-16,21-1 15,0-21-15,22 21 0,-22-21 0,21 21 16,-21-21-16,1 21 0,20 0 0,-21-21 16,0 22-16,0-22 0,-21 21 0,0 0 15,0 0-15,-21-21 16,0 21-16,-21-21 16,21 0-16,-22 0 0,22 0 0,-21 0 15,-1 0-15,22 0 0,0 0 16,0 0-16,0 0 0,21-21 15,0 0-15,21-21 0,0 20 16,0 1-16,22-21 0</inkml:trace>
  <inkml:trace contextRef="#ctx0" brushRef="#br1" timeOffset="76620.75">12827 12383 0,'42'0'16,"-84"0"-16,105 0 0,-20 0 0,-22 0 0,-21 21 15,0 0-15,0 21 0,0-21 16,-21 1-16,0 20 0,-1-21 0,1 21 15,0 1-15,0-1 0,0-21 16,0 22-16,-1-1 0,22-21 16,-21 21-16,21-20 0,-21-1 0,21 0 15,0 21-15,0-21 0,0 1 16,21-22 0,0 0-16,-21-22 15,0 1-15,0 0 0</inkml:trace>
  <inkml:trace contextRef="#ctx0" brushRef="#br1" timeOffset="76783.64">12615 12679 0,'0'0'15,"-21"-21"-15,42 0 16,0 21 0,1 0-16,20 0 15,-21 0-15,0 0 0,22-22 0,-1 22 16,0-21-16,-21 21 0,22-21 0,-1 0 15,0 0-15,-20 0 0,-1-1 0,0-20 16</inkml:trace>
  <inkml:trace contextRef="#ctx0" brushRef="#br1" timeOffset="77363.17">10922 10097 0,'0'0'0,"-21"0"0,0 0 0,-1 0 16,22 21-16,0 0 0,0 0 16,0 0-16,22 0 0,-1 1 15,0 20-15,0-21 0,21 21 0,1 1 16,-1-1-16,0-21 0,1 22 15,-1-22-15,0 21 0,1-21 0,-1 22 16,-21-22-16,22 0 0,-22 0 0,0 0 16,0 0-16,-21 1 0,0-1 0,21-21 15,-21 21-15,0-42 32,0 0-32,21-1 0,-21 1 15,0 0-15</inkml:trace>
  <inkml:trace contextRef="#ctx0" brushRef="#br1" timeOffset="77527.08">11726 10181 0,'0'0'0,"21"-21"0,1 0 16,-1 21-16,0 0 0,-21 21 15,0 0-15,0 0 16,0 22-16,-21-1 0,21-21 0,-43 22 16,22-1-16,-21 0 0,21 1 0,-22-1 15,1 0-15,0 1 0,-1-22 16,1 21-16,0-21 0,-1 22 0,1-22 15,0 0-15,21-21 0,-22 21 0</inkml:trace>
  <inkml:trace contextRef="#ctx0" brushRef="#br1" timeOffset="78119.45">6329 10266 0,'0'0'0,"0"-21"16,0-43-1,0 43-15,0 0 0,0 0 0,0 0 16,0-1-16,-21 1 0,21 0 0,0 0 16,0 0-16,-22 21 0,22-21 0,-21 21 15,21 21 1,0 0-16,0 0 15,21 21-15,1 22 0,20-1 0,-21 1 16,0-1-16,0 1 0,22-1 0,-22 1 16,0-1-16,-21 1 0,21-22 0,0 1 15,-21-1-15,22-21 0,-22 0 16,21 0-16,0 1 0,0-22 16,0 0-16,0-22 0,1 1 0,-1 0 15,0 0-15,0 0 0</inkml:trace>
  <inkml:trace contextRef="#ctx0" brushRef="#br1" timeOffset="78276.36">7154 10224 0,'21'-22'0,"-42"44"0,85-44 0,-43 22 15,0 0-15,-21 22 0,0-1 16,0 0-16,-21 21 0,0 1 0,-22-1 16,1 0-16,0 1 0,-1-1 15,-20 0-15,21 1 0,-1-22 0,-20 21 16,20 0-16,1-20 0,0-1 0,21 0 15,-22 0-15,1-21 0</inkml:trace>
  <inkml:trace contextRef="#ctx0" brushRef="#br1" timeOffset="79039.92">1693 9144 0,'0'0'0,"0"-21"0,0-21 16,21 42-16,1 0 0,-22 21 15,0 0-15,0 0 16,0 21-16,0 1 0,0 20 15,0-20-15,-22 20 0,1 1 0,0-1 16,0 1-16,0-1 0,-22 1 16,22-22-16,0 21 0,-21-20 0,21-22 15,-1 21-15,1-21 0,21 1 16,0-1-16,-21-21 0,0 0 16,21-21 15,42 21-16,-21 0-15,22 0 0,-1 0 16,0 0-16,22 0 0,-1 21 0,-20-21 16,20 21-16,1-21 0,-1 21 0,1-21 15,-1 21-15,1-21 0,-1 0 16,1 0-16,-22 0 0,0 0 0,1 0 16,-1 21-16,-21-21 0,-21 22 31,0-1-31,0 0 15,0 0 1,0 0-16</inkml:trace>
  <inkml:trace contextRef="#ctx0" brushRef="#br1" timeOffset="83259.02">1355 13399 0,'-22'0'31,"1"0"-15,0 0 46</inkml:trace>
  <inkml:trace contextRef="#ctx0" brushRef="#br1" timeOffset="83899.75">1228 13420 0,'0'0'0,"0"-21"0,21 21 31,0 0-31,0 0 16,0 0-16,22 21 0,-22-21 0,21 0 16,0 0-16,1 21 0,-1-21 15,0 0-15,1 0 0,-1 0 0,0 0 16,1 0-16,-22 0 0,21 0 0,-21 0 16,22 0-16,-22 21 0,0-21 15,-42 0 16</inkml:trace>
  <inkml:trace contextRef="#ctx0" brushRef="#br1" timeOffset="84391.47">1376 13441 0,'0'0'0,"-21"21"0,21 0 0,-22 0 0,1 1 16,0-1-16,0 0 0,0 21 15,0-21-15,-1 1 0,1 20 16,0-21-16,0 0 0,0 0 16,0 1-16,-1-1 0,22 21 0,-21-42 15,21 21-15,-21 0 0,21 1 16,-21-22-16,21 21 16,21-42-1,0-1-15,0 22 16,22-21-16,-22 0 0,21 21 15,-21-21-15,22 0 0,-1 21 0,22-21 16,-22 21-16,0 0 0,22 0 16,-22 0-16,22 0 0,-22 0 0,0 21 15,1 0-15,-1-21 0,0 21 16,-21 21-16,1-20 0,-1-1 16,0 21-16,-21 0 0,0-20 0,0 20 15,0-21-15,-21 21 0,0 1 16,-1-22-16,-20 21 0,21-21 0,-21 1 15,20-1-15,-20 0 0,0 0 16,-1 0-16,22-21 0,-21 0 0,0 0 16,20 0-16,-20 0 0,21 0 15,-21 0-15,20-21 0,1 21 0,0-21 16,0 0-16,21 0 16,-21-1-16,21 1 15,0 0 1,21 0-16,0 21 0,0 0 15</inkml:trace>
  <inkml:trace contextRef="#ctx0" brushRef="#br1" timeOffset="84868.19">2371 13737 0,'0'0'0,"0"-21"0,0 0 16,-22 21 0,1 0-16,0 0 0,0 21 15,0 0-15,0 0 0,-1 22 16,-20-22-16,21 21 0,0-21 0,0 22 16,-1-1-16,1-21 0,0 22 0,0-1 15,21-21-15,0 21 0,0-20 16,0 20-16,0-21 0,0 21 0,0-20 15,0-1-15,21 0 0,0-21 16,0 0-16,1 0 0,20 0 0,-21 0 16,21 0-16,1-21 15,-22 0-15,21 21 0,1-43 0,-22 22 16,21 0-16,-21 0 0,0 0 0,1-22 16,-1 22-16,0-21 0,-21-1 15,0 22-15,0-21 0,0 0 0,-21-1 16,0 22-16,-1-21 0,1 21 15,-21-1-15,21 1 0,0 0 0,-22 21 16,22 0-16,-21 0 0,21 0 0,-1 21 16,-20 0-16,21 1 0,0-1 15,0 0-15,21 21 0,0-21 0,-22 1 16,22-1-16,0 21 0,0-21 16,0 0-16,22 1 15,-1-1-15,0-21 0</inkml:trace>
  <inkml:trace contextRef="#ctx0" brushRef="#br1" timeOffset="85233.32">2942 13928 0,'0'21'15,"0"0"-15,-21-21 0,21 21 16,0 0-16,-21 1 0,0-1 15,21 0-15,-22-21 0,22 21 16,0 0-16,0 0 0,22-21 47,-1 0-47,-21-21 0,21 21 16,-21-21-16,0 0 0,0 0 15,0 0-15,0-1 0,0 1 16,0 0-16,-21 0 0,0 21 15,-1-21-15,1 21 16,0 0-16,0 21 0,0 0 16,21 0-1,0 0-15,0 1 16,0-1-16,21-21 16,0 0-16,0 0 0</inkml:trace>
  <inkml:trace contextRef="#ctx0" brushRef="#br1" timeOffset="85575.71">3873 13399 0,'-21'0'31,"-21"0"-31,21 21 0,0 0 15,-1 0-15,-20 21 0,21-20 16,-21 20-16,-1 21 0,1-20 0,21 20 16,-22-20-16,1 20 0,0 1 15,-1-1-15,1-21 0,0 22 0,-1-22 16,1 22-16,0-1 0,-1-20 0,22 20 16,0-21-16,0 1 0,-21-1 15,42 0-15,-22 1 0,1-1 0,21-21 16,-21 0-16,21 1 0,0-1 15,0 0-15,0 0 0,-21 0 0,21 0 16,0-42 15,21 0-31</inkml:trace>
  <inkml:trace contextRef="#ctx0" brushRef="#br1" timeOffset="85876.12">3641 14266 0,'0'0'0,"0"22"16,21-1-16,-21 0 0,0 0 15,0 0 1,21-21 0,0 0-16,0-21 0,0 21 15,-21-21-15,0 0 0,22 21 16,-22-21-16,21-1 0,-21 1 0,0 0 15,0 0-15,-21 21 16,-1 0-16,1 0 16,0 0-16,0 0 15,0 21-15,0-21 16,21 21-16,-22-21 31,128 21-15</inkml:trace>
  <inkml:trace contextRef="#ctx0" brushRef="#br1" timeOffset="88296.13">6689 13462 0,'0'0'0,"0"-21"0,0 0 15,-22 0-15,1 21 0,0-22 16,0 1-16,0 0 0,0 0 0,-1 0 16,1 21-16,21-21 0,-21 21 15,21 21 1,0 0-16,0 21 15,0-21-15,0 22 0,0 20 0,0-20 16,-21 20-16,21-21 0,0 22 0,0-1 16,0-20-16,0 20 0,-21-20 0,21-1 15,-21 0-15,21 1 16,-22-1-16,22 0 0,0-21 0,-21 22 16,21-22-16,-21 0 0,0 0 0,21 0 15,0 1-15,-21-22 16,21-22-1,0 1 1,0 0-16,21 0 0,0 0 0</inkml:trace>
  <inkml:trace contextRef="#ctx0" brushRef="#br1" timeOffset="89039.42">7218 13716 0,'0'0'0,"0"21"16,0 0-16,-21 1 16,-1 20-16,1-21 0,0 0 15,-21 22-15,21-22 0,-1 21 0,1-21 16,0 0-16,0 22 0,0-22 16,0 0-16,21 21 0,0-20 0,0-1 15,0 0-15,0 0 0,0 0 0,0 0 16,21 1-16,0-22 0,0 0 15,0 0-15,22 0 0,-22 0 16,0 0-16,21 0 0,1 0 0,-22-22 16,0 1-16,21 0 0,-21 21 15,1-21-15,-1 0 0,0 0 0,-21-1 16,0 1-16,0 0 0,0 0 16,0 0-16,-21 0 0,-22-1 0,22 1 15,0 0-15,0 0 0,0 0 0,0 0 16,-1-1-16,1 1 0,0 0 15,21 0-15,0 0 0,0 0 0,0-1 16,0 1-16,21 0 0,22 0 0,-22 0 16,21 0-16,0 21 0,1 0 0,-1-22 15,22 22-15,-22 0 0,0 0 16,22 0-16,-22 22 0,0-1 16,-20 0-16,20 0 0,-42 21 0,21-20 15,-21-1-15,0 21 0,0 0 0,0-20 16,-21 20-16,0 0 0,0-21 0,-1 22 15,-20-22-15,21 21 0,0-21 0,21 22 16,-21-22-16,21 0 0,0 0 16,0 0-16,0 1 0,0-1 0,21-21 15,0 0-15,0 21 0,0-21 0,22 0 16,-22 0-16,0 0 0,21 0 0,1-21 16,-22 0-16,21-1 0,0 1 15,1 0-15,-22 0 0,21 0 0,-21-22 16,1 22-16,-1-21 0,0 21 15,-21-22-15,0 1 0,0 0 0,0 21 16,-21-22-16,0 22 0,-1-21 0,1 21 16,-21-1-16,0 1 0,20 21 0,-20 0 15,0 0-15,-1 0 0,1 21 0,21 1 16,-21-1-16,-1 0 0,22 0 16,0 0-16,0 22 0,21-22 15,0 0-15,0 0 0,0 0 0,0 0 0,0 1 16,0-1-16,21-21 0,21 0 15,-21 21-15,1-21 0,20 0 0,0 0 16,1 0-16,-1-21 0</inkml:trace>
  <inkml:trace contextRef="#ctx0" brushRef="#br1" timeOffset="89359.83">8488 13822 0,'-21'0'31,"-1"21"-31,22 0 0,-21-21 0,21 21 15,-21 1-15,21-1 0,-21-21 16,21 21-16,0 0 0,0 0 16,21-21-1,0 0-15,0 0 16,1-21-16,-22 0 16,21 0-16,-21 0 0,0-1 15,0 1-15,0 0 0,0 0 0,0 0 16,0 0-16,0-1 0,-21 22 0,-1-21 15,1 21-15,0 0 0,0 0 16,0 0-16,21 21 0,0 1 16,-21-1-16,21 0 15,0 0-15,0 0 0,0 0 16,0 1-16,0-1 16,21-21-16,0 0 0,0 0 0</inkml:trace>
  <inkml:trace contextRef="#ctx0" brushRef="#br1" timeOffset="89659.66">9292 13547 0,'0'0'15,"0"-43"-15,0 22 0,0-21 16,0 21-16,0 0 0,-21 42 31,0 21-31,0-21 0,-1 22 0,1-1 16,0 0-16,0 1 0,0 20 15,0-21-15,-22 22 0,22-22 16,0 22-16,-21-22 0,20 22 0,-20-22 16,21 21-16,-21-20 0,20 20 0,1-20 15,-21 20-15,21-21 0,0 1 0,-1-1 16,1 0-16,0 1 0,0-22 0,21 21 16,0-21-16,0 1 0,0-1 15,21-42 1,0-1-1,0 1-15,22 0 0,-22-21 0,21 21 16</inkml:trace>
  <inkml:trace contextRef="#ctx0" brushRef="#br1" timeOffset="89937.5">9144 14351 0,'21'0'16,"0"0"15,0 0-16,1 0-15,-1 0 0,0 0 16,0 0-16,-21-21 0,0 0 0,0 0 16,0-1-16,0 1 15,-21 21 17,0 0-32,0 0 0,-1 21 0,1 1 0,0-22 15,0 21-15,0 0 0,0 0 0,-1-21 16,1 21-16,0-21 0,0 0 15,0 0-15,21 21 0,-21-21 16,21-21 0</inkml:trace>
  <inkml:trace contextRef="#ctx0" brushRef="#br1" timeOffset="91184.84">5503 15261 0,'0'-21'15,"21"0"1,-21 0-16,0 0 0,0-1 0,-21 1 16,21 0-1,-21 0-15,0 0 0,-21 21 0,20-21 16,1 21-16,-21 0 0,21 0 0,-22 0 15,1 21-15,21 0 0,-21 0 0,-1 21 16,1 1-16,21-1 0,-22 22 16,22-1-16,0 1 0,-21-1 0,21 1 15,-1-1-15,1 1 0,21-22 0,0 21 16,0 1-16,0-22 0,0 1 16,0-1-16,21 0 0,1-21 0,-1 1 15,0-1-15,21 0 0,-21 0 0,22-21 16,-1 0-16,0 0 0,1 0 0,-1 0 15,0 0-15,22-21 16,-1 0-16,-20 0 0,20-1 0,1 1 16,-1 0-16,-20-21 0,-1 21 0,0-22 15,1 22-15,-1-21 0,-21 21 0,-21-22 16,0 22-16,0-21 0,0 21 16,0-1-16,0 1 0,-21 21 0,0 0 15,0 0-15,-22 0 0,22 0 0,0 0 16,-21 0-16,-1 21 0,22 1 15,-21-1-15,21 21 0,-22-21 0,22 0 16,0 22-16,0-22 0,0 21 0,-1-21 16,22 22-16,0-22 0,0 0 0,0 0 15,0 0-15,0 1 16,22-22-16,-1 0 0,21 0 16,-21 0-16,0 0 0,22 0 0,-1-22 15,-21 1-15,22 0 0,-22 0 0,0 0 16,21 0-16,-21-1 0,-21 1 15,22 0-15,-1 21 0,-21-21 16,0 42 0,-21 0-16,-1 0 0,1 1 15,21 20-15,0-21 16,0 0-16,0 0 0,0 1 0,0-1 16,0 0-16,0 0 0,21-21 0,1 21 15,-1-21-15,0 0 0,0 0 16,21 0-16,-20 0 0,20 0 15,0 0-15,-21-21 0,22 0 0,-1 0 16,0 0-16,1-22 0,-1 22 0,-21-21 16,22 21-16,-22-22 0,21 22 0,-21-21 15,0 21-15,-21-1 0,0 1 16,0 0-16,0 0 0,-21 42 16,21 0-1,-21 0-15,0 22 0,21-1 0,0 22 16,-21-22-16,0 21 0,21 1 15,-22 21-15,22-22 0,-21 22 16,0-22-16,0 43 0,0-21 0,0-1 16,-1 22-16,1-21 0,0 21 0,0 0 15,0-1-15,0 1 0,-1 0 16,1 0-16,0 0 0,0 0 0,0-1 16,0-20-16,21 0 0,0-22 0,-22 1 15,22-1-15,0 1 0,0-43 0,0 21 16,0-21-16,0 1 0,22-44 15,-1 1-15,0-21 16,0 0-16,0-1 0,0-20 0,1-1 16,-1 1-16,0-1 0</inkml:trace>
  <inkml:trace contextRef="#ctx0" brushRef="#br1" timeOffset="91507.66">6371 16193 0,'0'0'15,"0"-85"-15,0 21 0,0 1 0,0 21 0,0-22 16,21 22-16,0-1 0,1 1 0,-1 21 16,21 0-16,-21 0 0,22 21 15,-1 0-15,21 0 0,-20 0 0,20 21 16,-20 0-16,20 21 0,-21-21 0,1 22 16,-22-1-16,0 0 0,0 1 0,-21-22 15,0 21-15,0 1 0,-21-1 16,0-21-16,-21 0 0,20 22 15,-20-22-15,-21 0 0,20 0 0,1-21 16,0 21-16,-1 0 0,1-21 0,0 0 16,20 0-16,-20 0 0,21 0 15,0 0-15,21-21 16,0 0-16,21 21 16,0-21-16,0 21 0,22-21 0,-1 0 15,0-1-15,22 1 0,-22 0 16,22 0-16</inkml:trace>
  <inkml:trace contextRef="#ctx0" brushRef="#br1" timeOffset="91887.49">7408 15812 0,'0'0'0,"43"-64"15,-43 43-15,0 0 16,-22 21-16,1 0 16,0 0-16,-21 0 0,21 21 0,-22-21 15,22 21-15,-21 0 0,21 0 16,-22 22-16,22-22 0,-21 0 0,21 21 15,-1-20-15,1 20 0,21-21 0,0 0 16,0 0-16,0 1 0,0-1 0,0 0 16,21-21-16,1 0 15,-1 0-15,0 0 0,0 0 0,21-21 16,-20 0-16,20-1 0,0 1 16,-21 0-16,22-21 0,-1 21 0,-21-1 15,0-20-15,1 21 0,-1-21 0,0 20 16,-21 1-16,0 42 31,0 1-31,0 20 0,0-21 16,0 21-16,-21-20 0,21 20 0,-21 0 15,21-21-15,0 22 0,0-22 16,0 0-16,0 21 0,0-20 16,0-1-16,21-21 15,0 0-15,0-21 16,0-1-16</inkml:trace>
  <inkml:trace contextRef="#ctx0" brushRef="#br1" timeOffset="93011.05">7916 15833 0,'0'0'0,"21"-43"0,1 22 0,-22 0 0,0 0 16,0 0-16,-22 21 16,1 21-1,0 0-15,0 0 0,0 0 0,0 1 16,-1 20-16,1 0 0,0 1 15,0-1-15,0 0 0,21-21 16,0 22-16,0-1 0,0-21 0,0 0 16,0 1-16,0-1 0,0 0 0,21 0 15,0-21-15,21 0 0,-20 0 0,-1 0 16,21 0-16,-21-21 0,22 21 0,-22-21 16,21 0-16,-21-1 0,0 1 15,1 0-15,20 0 0,-42 0 0,21 0 16,-21-22-16,21 22 0,-21 0 0,0-21 15,0 20-15,0 44 16,0-1-16,0 0 16,0 0-16,0 21 15,0 1-15,0-1 0,0-21 0,-21 22 16,21-1-16,0-21 0,0 21 0,0-20 16,0-1-16,0 0 0,0 0 0,21 0 15,0-21-15,1 0 0,20 0 16,-21 0-16,0 0 0,22 0 15,-22-21-15,21 21 0,-21-42 0,22 21 16,-1-1-16,0-20 0,1 21 0,-1-21 16,0-22-16,-21 22 0,22-22 0,-1 1 15,-21-1-15,22 1 0,-22-1 0,0 1 16,-21-1-16,0 1 0,21-1 16,-21 1-16,0 20 0,0 1 15,0 21-15,0 0 0,0 0 0,-21 21 16,0 21-16,0 0 0,-1 0 15,1 21-15,0 1 0,21-1 16,-21 0-16,0 1 0,21 20 0,-21 1 16,21-22-16,-22 22 0,1-1 0,21 1 15,0-22-15,-21 21 0,0 1 0,21-22 16,-21 1-16,21-1 0,0 0 0,0 1 16,0-22-16,0 21 0,0-21 15,21 0-15,0-21 0,0 22 0,0-22 16,1 0-16,20 0 0,-21 0 0,21-22 15,1 1-15,-1 21 0,0-42 16,1 21-16,-1 0 0,-21-22 0,22 22 16,-22-21-16,21 21 0,-21-22 15,0 22-15,-21 0 0,0 42 16,0 0 0,0 0-16,0 22 0,0-22 15,-21 0-15,21 0 0,-21 0 0,21 1 16,0-1-16,0 0 0,0 0 0,0 0 15,0 0-15,21-21 16,0 0-16,1 0 0,-1 0 0,21 0 16,-21 0-16,22 0 0,-22 0 0,21-21 15,-21 21-15,22-21 0,-22 0 16,21 21-16,-21-21 0,0 0 0,1-1 16,-1 1-16,-21 0 0,0 0 15,21 0-15,-21 42 31,0 0-31,-21 0 0,0 0 0,21 1 16,-22 20-16,1-21 0,0 21 0,21 1 16,-21-1-16,0 0 0,0 1 0,-1 20 15,1-20-15,0 20 0,21 1 16,-42-1-16,21 1 0,-1-1 0,1 22 16,0-22-16,0 1 0,21 20 0,-21-20 15,0 21-15,-1-22 0,22 22 16,-21-22-16,0 1 0,21-1 0,-21 1 15,0-1-15,0 1 0,-1-22 16,22 0-16,-21-20 0,21-1 0,-21 0 16,21 0-16,-21-21 0,21-21 15,0 0-15,0 0 16,0-1-16,0-20 0,21 21 0,-21-21 16,0-1-16,0 1 0,0-22 15,0 22-15,0-21 0,0-1 0,0 1 16,0-1-16,-21-21 0</inkml:trace>
  <inkml:trace contextRef="#ctx0" brushRef="#br1" timeOffset="93249.91">8826 16087 0,'0'0'16,"0"-21"-16,0-1 0,0 1 0,0 0 0,0 0 15,22 0 1,-1 0-16,0 21 0,21-22 15,-21 22-15,1-21 0,20 21 0,0-21 16,-21 21-16,22-21 0,-1 21 0,0-21 16,-20 21-16,20 0 0,0-21 15,-21 21-15,1 0 0,-1 0 16,0 0-16,0-22 0,-21 1 31,-21 21-31,0 0 0,-22 0 0</inkml:trace>
  <inkml:trace contextRef="#ctx0" brushRef="#br1" timeOffset="93427.81">8445 15600 0,'-21'0'0,"42"0"0,-63 0 0,21 0 0,0 0 0,0 0 15,-1 0 1,22-21-16,22 21 31,-1 0-31,0 0 0,0 0 16,21 0-16</inkml:trace>
  <inkml:trace contextRef="#ctx0" brushRef="#br1" timeOffset="93720.16">9800 15663 0,'-21'22'31,"21"-1"-15,-21 0-16,0 0 0,-1 0 0,22 0 15,-21 1-15,0 20 0,21 0 0,-21-21 16,0 22-16,21-1 0,-21-21 0,21 22 15,0-22-15,0 21 0,0-21 0,0 0 16,0 1-16,0-1 0,21 0 16,0-21-16,0 0 0,21 21 0,-20-21 15,-1 0-15,0 0 0,0 0 16,0-21-16,0 0 0,1 0 16</inkml:trace>
  <inkml:trace contextRef="#ctx0" brushRef="#br1" timeOffset="93940.04">10308 15663 0,'0'0'0,"64"0"16,-43 0-1,-21 22-15,21-1 0,0 21 0,0-21 16,0 22-16,1-22 0,-1 21 0,0 0 16,0 1-16,-21-1 0,0 0 0,0 1 15,0-1-15,0 0 0,0 1 16,-21-22-16,-21 21 0,20-21 15,1 22-15,-21-22 0,21 0 0,-22 0 16,22 0-16,-21 1 0,0-1 0,20-21 16,-20 0-16,21 0 0,-21 0 0,20 0 15</inkml:trace>
  <inkml:trace contextRef="#ctx0" brushRef="#br1" timeOffset="108120.5">16764 5821 0,'21'0'31,"0"0"-31,-21-21 0,21 21 0,-21-21 15,22-1-15,-1 22 0,0-21 16,-21 0-16,21 0 0,0 0 0,0 0 16,1-1-16,-22 1 0,0 0 15,0 0-15,0 0 0,0 0 0,0-1 16,0 1-16,-22 0 0,-20 21 16,21 0-16,0 0 0,-22 0 15,22 0-15,-21 0 0,0 0 0,20 21 16,-20 0-16,21 1 0,-21-1 0,20 0 15,-20 0-15,21 0 0,0 22 16,0-22-16,21 0 0,0 0 0,0 0 16,0 0-16,0 1 0,0-1 0,21-21 15,0 0 1,21 0-16,-21 0 0,22-21 16,-22 21-16,21-22 0,1 1 0,-1 0 15,0 0-15,-21-21 0,22 20 0,-1 1 16,-21 0-16,0 0 0,1 0 15,-1 0-15,-21-1 0,21 22 0,-21-21 16,-21 21 15,0 0-31,21 21 0,-22 1 0,22-1 16,0 21-16,0 0 0,0 1 0,0-1 16,0 0-16,0 22 0,0-22 15,0 22-15,0-1 0,0-20 16,0 20-16,0 1 0,0-1 0,0 1 15,0-1-15,0 1 0,0-1 0,0 1 16,0-1-16,0 1 0,0-1 0,0-21 16,-21 22-16,21-22 0,-21 1 0,0-1 15,0 0-15,-22 1 0,22-1 16,0-21-16,0 0 0,0 0 0,0-21 16,-1 0-16,1 0 0,0 0 0,0-21 15,0 0-15,0 0 0,-1-21 0,22-1 16,0 1-16,-21 0 0,21-22 0,-21 1 15,21-1-15,0-21 0,0 22 16,0-22-16,0 1 0,0 20 16,0 1-16,21-22 0,0 21 0,22 1 15,-22-1-15,21 1 0,-21-1 0,22 22 16,-1 0-16,0-1 0,1 1 16,-1 0-16,0 21 0,1-1 0,-22 1 15,21 0-15,-21 21 0</inkml:trace>
  <inkml:trace contextRef="#ctx0" brushRef="#br1" timeOffset="109895.69">17145 5779 0,'0'0'0,"0"21"0,21-21 31,0-21-31,0 21 0,22-22 15,-22 1-15,0 21 0,21-21 0,-20 0 16,-1 0-16,0 0 0,0-1 0,-21 1 16,0 0-16,0 0 0,0 0 15,0 0-15,-21-1 0,-21 22 16,20 0-16,1 0 0,0 0 0,-21 0 16,21 22-16,-1-1 0,1 21 15,0-21-15,0 22 0,0-1 16,0 0-16,21 1 0,-22-22 0,22 21 15,0 0-15,0-20 0,0-1 0,0 0 16,22 0-16,-1 0 0,0-21 16,0 0-16,0 0 0,22 0 0,-22 0 15,0 0-15,21 0 0,-21 0 0,22-21 16,-1 0-16,-21 0 0,0 0 0,22-1 16,-22 1-16,0 0 0,0-21 15,0 21-15,1-1 0,-22-20 0,21 21 16,-21 0-16,0 42 31,0 0-31,0 21 16,0-20-16,0-1 0,0 0 15,-21 21-15,21-21 0,0 1 0,-22-1 16,22 0-16,0 0 0,0 0 16,0 0-16,0 1 0,0-1 15,0-42 16,22-1-31,-1 1 16,0 0-16,-21 0 0,21 0 16,0 0-16,-21-1 0,21 1 0,-21 0 15,0 0-15,22 21 0,-1 0 0,0 0 16,-21 21 0,21 0-16,-21 0 15,0 1-15,0-1 0,0 0 16,21 0-16,-21 0 0,0 0 15,0 1-15,21-22 0,1 0 16,-1 0 0,0 0-16,0 0 0,0 0 0,0 0 15,1 0-15,-1 0 0,0-22 0,0 22 16,0-21-16,-21 0 0,21 0 0,-21 0 16,22 0-16,-22-1 15,21 1-15,-21 0 0,0 0 16,0 0-16,-21 21 15,-1 21 1,1 0-16,21 0 0,0 0 16,0 1-16,-21-1 0,21 0 0,-21 0 15,21 0-15,0 0 0,0 1 16,0-1-16,0 0 16,21-21-1,0 0-15,0 0 0,1 0 16,-1 0-16,-21-21 0,21 0 0,0-1 15,0 22-15,0-21 0,1 0 16,-1 0-16,0 0 0,-21 0 16,21-1-16,0 1 0,0 0 15,-21 0-15,22 42 16,-22 0 0,0 0-16,0 1 15,0-1-15,0 0 0,0 0 16,0 0-16,0 0 15,0 1 1,21-22 0,0 0-16,0 21 0,0-21 15,0 0-15,1 0 0,-1 0 0,0 0 0,0 0 16,0 0-16,0 0 0,1 0 16,-1 0-16,0 0 0,0-21 15,0 21-15,0-22 0,1 1 0,-1 21 16,-21-21-16,0 0 0,21 0 0,-21 0 15,0-1-15,0 1 0,0 0 0,0 0 16,0 0-16,0 0 16,-21 21-16,0 0 15,-1 0-15,1 0 0,0 21 16,0-21-16,21 21 0,-21 0 0,0 0 16,21 22-16,-22-22 0,1 0 15,21 0-15,-21 0 0,21 0 16,0 1-16,0-1 0,0 0 15,0 0-15,21-21 16,0 0 0,1 0-16,-1 0 0,0-21 15,0 0-15,0 21 0,-21-21 0,21-1 16,-21 1-16,22 0 0,-22 0 0,0 0 16,0 0-16,0-1 15,0 1-15,0 42 31,0 1-31,0-1 0,0 0 0,0 0 16,0 0-16,0 0 0,0 1 16,0-1-16,0 0 0,0 0 15,0 0-15,0 0 0,0 1 16,21-22-16,0 0 0,0 0 0,0 0 16,0 0-16,1 0 0,-1 0 0,0 0 15,21 0-15,-21 0 0,1-22 16,20 1-16,-21 0 0,21 0 0,-20 0 15,20-22-15,-21 22 0,21-21 0,-20 0 16,20-22-16,-21 1 0,21 20 16,-20-20-16,-1-1 0,21 1 0,-21-1 15,0 1-15,1-1 0,-22 22 16,0-22-16,0 22 0,0 0 0,0-1 16,0 22-16,0 0 0,0 0 0,0 0 15,-22 21-15,1 21 16,0 0-16,0 21 0,-21 1 0,20-1 15,1 0-15,0 22 0,0-1 16,21-20-16,0 20 0,-21 1 0,21-1 16,0 1-16,0-22 0,0 0 0,21 1 15,0-1-15,0 0 0,0-20 16,22-1-16,-22 0 0,0 0 0,21 0 16,-20-21-16,-1 0 0,0 0 0,0 0 15,21 0-15,-20 0 0,-1 0 0,0-21 16,0 0-16,0 0 15</inkml:trace>
  <inkml:trace contextRef="#ctx0" brushRef="#br1" timeOffset="110594.3">20235 5588 0,'0'0'0,"0"-63"15,0 41-15,0 1 0,-21 21 16,0 0-16,0 0 0,0 0 15,-1 0-15,1 0 0,-21 21 0,21 1 16,0-1-16,-1 0 0,1 21 16,0-21-16,-21 22 0,21-1 15,-1 0-15,1 1 0,0-1 0,21 0 0,0-20 16,0 20-16,0-21 0,0 0 16,0 0-16,0 1 0,21-1 15,0 0-15,1-21 0,-1 0 0,21 0 16,-21 0-16,0 0 0,22 0 0,-22 0 15,21 0-15,-21 0 0,22-21 0,-22 0 16,21-1-16,1 1 0,-22-21 16,0 21-16,21-22 0,-21 1 0,1 0 15,-22-1-15,0-20 0,0 21 0,0-1 16,0-20-16,0 20 0,-22 1 16,1 0-16,0 21 0,-21-22 15,-1 22-15,22 21 0,-21 0 0,0 0 0,-1 0 16,22 0-16,-21 21 0,21 0 15,-1 1-15,1-1 0,21 21 16,0 0-16,0 1 0,0-1 0,0 0 16,0 1-16,21 20 0,22-20 0,-22-1 15,0 0-15,0 1 0,0 20 0,22-21 16,-22 1-16,0-1 0,0 0 16,0 1-16,-21-1 0,0 0 0,0 1 15,0-1-15,0 0 0,-21 1 0,0-1 16,0 0-16,-21-20 0,20 20 0,-20-21 15,21 0-15,-21 0 0,20 1 16,1-22-16,0 0 0,0 0 16,0 0-16,21-43 15,0 22-15,0 0 16,21-21-16,0-1 0,0 1 0</inkml:trace>
  <inkml:trace contextRef="#ctx0" brushRef="#br1" timeOffset="111787.88">20637 5800 0,'0'0'0,"0"21"31,-21-21-31,21 21 0,-21 0 0,21 0 16,0 22-16,-21-22 0,21 0 0,0 0 15,0 0-15,0 1 0,0-1 16,0 0-16,21 0 15,0-21-15,0 0 16,1 0-16,-1 0 0,0-21 16,0 21-16,0-21 0,0 21 15,1-21-15,-1-1 0,0 1 0,-21 0 16,21-21-16,0 21 0,-21-1 0,21 1 16,-21 0-16,0 42 31,0 0-16,0 1-15,0-1 0,0 0 0,0 0 16,0 0-16,0 0 0,0 1 16,0-1-16,0 0 15,22-21 1,-1 0-16,0 0 0,0 0 16,0 0-16,0 0 0,1 0 0,-1-21 15,0 21-15,0-21 0,0-1 16,0 22-16,1-21 0,-1 0 0,0 0 15,-21 0-15,0 0 0,21-1 16,-21 1-16,0 0 0,21 0 0,-21 0 16,0 0-16,-21 21 15,0 0 1,21 21-16,-21 0 0,0-21 0,21 21 16,0 0-16,-22 0 0,1 1 0,21-1 15,0 0-15,-21 0 0,21 0 16,0 0-16,0 1 0,0-1 15,0 0-15,21-21 0,0 0 16,1 0-16,-1 0 0,0 0 16,0 0-16,0 0 0,22 0 15,-22 0-15,0-21 16,0 21-16,0-21 0,22-1 0,-22 1 16,0 0-16,0 0 0,0 0 0,0 0 15,1-1-15,-1 1 0,0 0 16,-21 0-16,21 21 0,-21-21 15,0 42 1,0 0-16,0 0 0,0 0 0,0 1 16,0-1-16,0 0 0,0 0 0,0 0 15,-21-21-15,21 21 0,0 1 16,0-1-16,0 0 16,21-21 15,0 0-31,0 0 0,-21-21 15,22 0-15,-1 21 0,0-22 0,-21 1 16,21 0-16,0 0 0,-21 0 0,0 0 16,21-1-16,-21 1 0,22 21 0,-22-21 15,0 42 1,0 0 0,0 1-16,0-1 0,0 0 15,0 0-15,-22 0 0,22 0 16,0 1-16,0-1 0,0 0 15,22-21 1,-1 0-16,0 0 0,0 0 16,0 0-16,0 0 0,1 0 0,-1-21 15,21 21-15,-21-21 0,0-1 16,1 1-16,-1 0 0,0 0 0,0 0 16,0 0-16,0-22 0,1 22 0,-1-21 15,-21 21-15,0-1 0,0 1 16,0 0-16,-21 21 15,-1 21-15,22 0 0,-21 1 16,0 20-16,0-21 0,0 0 0,21 22 16,0-22-16,0 0 0,0 21 15,0-21-15,0 1 0,0-1 16,0 0-16,0 0 0,0 0 16,21-21-16,0 0 0,0 21 0,0-21 15,1 0-15,-1 0 0,0 0 0,0 0 16,21 0-16,-20 0 0,-1-21 15,0 0-15,-21 0 0,21 21 0,0-21 16,-21 0-16</inkml:trace>
  <inkml:trace contextRef="#ctx0" brushRef="#br1" timeOffset="112723.8">14944 8848 0,'0'0'0,"42"0"16,-21 0-16,43-21 15,-43 21-15,0 0 0,-21 21 16,-21 0 0,-22 21-16,22-21 0,-42 22 0,20 20 15,-20-20-15,21 20 0,-22 22 0,-21-22 16,1 22-16,-1 0 0,0 20 0,-20-20 16,-1 21-16,-21-21 0,21 20 15,-21-20-15,0 21 0,0-21 0,-21-1 16,21 1-16,0-22 0,21 22 0,-21-21 15,21-22-15,21 21 0,1-20 0,20-22 16,-20 21-16,41-21 0,-20 1 0,20-1 16,1 0-16,21-21 0,-21 0 15,20 0-15,22-21 16,0 0-16,0-1 0,0 1 16</inkml:trace>
  <inkml:trace contextRef="#ctx0" brushRef="#br1" timeOffset="113087.65">12742 10139 0,'0'0'0,"0"-21"16,-21 21-1,0 21 1,21 0-16,-21 0 0,0 0 16,-1 22-16,1-1 0,0 0 0,0 1 15,0 20-15,0-20 0,-1 20 16,-20-21-16,21 1 0,0-1 0,0 0 16,-1 1-16,22-22 0,0 0 0,-21 0 15,21 0-15,0 1 0,21-22 16,1 0-1,-1 0-15,21 0 0,-21-22 16,22 1-16,-1 21 0,0-21 16,22 0-16,-22 21 0,22-21 0,-22 0 15,21 21-15,-20-22 0,-1 1 0,22 0 16,-22 21-16,0-21 0</inkml:trace>
  <inkml:trace contextRef="#ctx0" brushRef="#br1" timeOffset="113671.4">17145 9102 0,'0'0'0,"21"-21"0,-21-22 16,21 22-16,-21-21 0,21 21 0,-21-1 16,0 1-16,22 42 15,-22 1-15,0-1 16,21 21-16,-21 22 0,0-1 0,21 1 15,0-1-15,0 22 0,0-1 0,1 22 16,-1-21-16,0 21 0,-21 0 16,21-22-16,0 1 0,0 21 15,1-43-15,-1 22 0,-21 0 0,21-22 16,0 1-16,0-1 0,0 1 0,-21-22 16,22 21-16,-22-20 0,21-1 0,-21-21 15,0 22-15,0-22 0,0 0 0,0 0 16,0 0-16,0 0 0,-21-21 15,-1 0 1,22-21-16,-42 0 0,21 0 0</inkml:trace>
  <inkml:trace contextRef="#ctx0" brushRef="#br1" timeOffset="113893.27">17335 10562 0,'0'21'0,"0"43"16,0-43-16,0 0 15,22-21-15,-1 0 0,0 21 0,0-21 16,0 0-16,0 0 0,1 0 16,-1-21-16,0 0 0,21 21 0,-21-21 15,22-21-15,-1 20 0,0-20 0,1 21 16,-1-21-16,-21 20 0,22-20 0,-1 21 16,-21 0-16,21 0 0,-20-1 15,-1 22-15,0 0 0,-21 22 16</inkml:trace>
  <inkml:trace contextRef="#ctx0" brushRef="#br1" timeOffset="114399.71">16319 11345 0,'0'-42'0,"0"84"0,0-126 0,0 63 15,0-1-15,0 1 0,0 0 16,22 42 0,-22 0-16,0 22 0,0 20 15,21 1-15,-21-1 0,0 22 0,0 0 16,0-1-16,0 1 0,0 21 0,0-22 15,0 22-15,-21-21 0,-1 0 16,22-1-16,-21 1 0,0-22 0,0 22 16,21-21-16,-21-1 0,0 1 0,-1-1 15,22 1-15,-21-22 0,0 0 0,21 1 16,-21-1-16,21-21 0,0 21 0,0-20 16,0-1-16,0-42 15,0-1 1,0 1-16,0-21 0,0 0 15,21-22-15,0 1 0</inkml:trace>
  <inkml:trace contextRef="#ctx0" brushRef="#br1" timeOffset="115159.25">16425 11345 0,'0'0'0,"0"-42"0,0 21 0,0-21 0,0 20 16,-21 1-16,21 0 0,0 0 15,0 0-15,0 0 0,21-1 16,0 22-16,22 0 0,-1-21 16,0 21-16,22-21 0,21 21 0,-1-21 15,22 21-15,0-21 0,21 0 0,0 21 16,21-22-16,0 22 0,0-21 0,22 21 16,20-21-16,-20 21 0,20 0 15,1-21-15,-1 0 0,-21 21 0,22 0 16,-1-21-16,-20 21 0,-1 0 0,0 0 15,-20-22-15,-1 22 0,-21 0 0,0 0 16,0 0-16,-43 0 0,22-21 16,-42 21-16,20 0 0,-41 0 0,-1 0 15,0 0-15,1 0 0,-22 0 0,0 0 16,0 0-16,0 0 0,1 0 16,-22 21-1,0 1-15,0-1 0,0 21 16,0-21-16,0 22 0,0-1 0,0 0 15,-22 1-15,22 20 0,0 1 0,0-1 16,0-21-16,0 22 0,0-1 0,0 1 16,0-1-16,0 1 0,0-1 0,0 1 15,0-1-15,0 22 0,0-21 16,0-1-16,22 1 0,-22-1 0,0-21 16,0 22-16,0-1 0,0-20 15,21-1-15,-21 22 0,0-22 0,0 0 0,0 1 16,0-1-16,0-21 0,0 21 15,-21 1-15,-1-1 0,1-21 0,21 22 16,-21-22-16,0 0 0,0 21 16,0-21-16,-64 43 15,64-43-15,-22 0 0,22-21 16,-21 21-16,0 1 0,-1-22 0,1 0 16,-22 0-16,1 0 0,-1 0 0,-20 0 15,-1 0-15,0 0 0,-20 0 0,-22 0 16,0-22-16,0 1 0,-22 21 0,1-21 15,-21 0-15,0 21 0,-22-21 16,22 0-16,-22-1 0,1 22 16,-1-21-16,22 21 0,-22 0 0,22-21 15,0 21-15,21 0 0,-1 0 0,1 0 16,42 0-16,1 0 0,-1 0 0,42 0 16,-20 0-16,41 0 0,-20 0 0,20 0 15,22 0-15,-21-21 0,42 0 16,0 0-16,0-1 15,21 1-15,0-21 0,22 21 16</inkml:trace>
  <inkml:trace contextRef="#ctx0" brushRef="#br1" timeOffset="115479.07">17505 11324 0,'0'0'0,"0"-21"0,0-21 15,0 21-15,-21-1 0,-1 1 0,1 21 0,0 0 16,0 0-16,0 0 16,0 21-16,-1 22 0,1-1 15,21 0-15,-21 1 0,0 20 0,21 1 16,-21-1-16,21-20 0,-21 20 0,-1 1 15,22-1-15,0-21 0,-21 22 0,0-22 16,21 1-16,-21-1 0,21 0 0,0-21 16,0 1-16,0-1 0,0 0 15,0 0-15,0-42 16,21 0-16,0 0 16,-21-1-16,21 1 0</inkml:trace>
  <inkml:trace contextRef="#ctx0" brushRef="#br1" timeOffset="115735.93">17208 11494 0,'0'0'0,"0"-149"16,0 86-16,0 21 0,0-1 0,22 1 15,20 0-15,-21 20 0,21 1 0,1 0 16,-1 0-16,0 21 0,22 0 0,-22 21 16,1 0-16,-1 22 0,0-22 0,-21 21 15,1 22-15,-1-22 0,-21 0 16,0 22-16,0-22 0,-43 0 0,22 1 15,-21-1-15,21 0 0,-22-20 0,1 20 16,0-21-16,-1 0 0,1 0 0,0 1 16,-1-1-16,22 0 0,0-21 0,0 0 15,0 0-15,21-21 32,21 21-32,0 0 0,0-21 15</inkml:trace>
  <inkml:trace contextRef="#ctx0" brushRef="#br1" timeOffset="116652.97">17674 11896 0,'0'0'15,"21"0"-15,0 0 0,1 0 16,-1 0-16,-21-21 16,21-1-16,0 1 0,0 0 15,0 0-15,-21 0 0,22 0 16,-22-1-16,0-20 0,0 21 0,0 0 15,0 0-15,-22 21 16,1 0-16,0 0 0,0 21 16,0 0-16,-22 0 0,22 0 15,0 0-15,21 22 0,-21-22 0,0 21 16,0 1-16,-1-22 0,22 21 0,-21 0 16,21-20-16,0-1 0,0 21 0,0-21 15,0 0-15,0 1 0,21-22 16,1 0-16,-1 0 0,0 0 0,21 0 15,-21 0-15,1-22 16,20 22-16,-21-21 0,21 0 0,-20 0 16,20 0-16,-21-22 0,0 22 0,0 0 15,22 0-15,-22 0 0,-21 0 0,21-1 16,0 1-16,-21 0 16,0 42-1,0 0-15,0 1 16,0 20-16,-21-21 0,21 0 15,-21 0-15,21 1 0,0-1 0,0 21 16,0-21-16,0 0 0,0 1 16,0-1-16,21-21 0,0 0 15,0 0-15,1 0 0,-1 0 16,0 0-16,0 0 0,0-21 16,22 21-16,-22-22 0,21 1 0,-21 0 15,22 0-15,-22 0 0,0-22 0,-21 22 16,0 0-16,0-21 0,0 21 0,0-1 15,0 1-15,-21 0 0,0 0 16,-22 21-16,22 0 0,0 0 0,-21 0 16,20 0-16,-20 21 0,21-21 0,-21 21 15,20 0-15,1 1 0,0-1 16,0 0-16,0 0 0,21 0 16,-21 0-16,21 1 0,21-1 15,0-21-15,0 0 0,0 0 16,22 0-16,-22 0 0,21-21 15,0-1-15,-20 1 0,20 21 0,0-21 16,1 0-16,-22 0 0,21 0 16,-21-1-16,0 22 0,1 0 0,-1 0 15,0 0-15,0 0 0,-21 22 16,21-1-16,-21 0 0,0 21 16,0-21-16,0 1 0,0-1 0,0 0 15,0 21-15,0-21 0,0 1 0,0-1 16,0 0-16,0 0 0,0 0 15,0 0-15,21-21 16,1-21 15,-22 0-31,0 0 0,21 0 0,-21 0 16,0-1-16,0 1 0,0 0 0,0-21 16,0 21-16,21-1 0,-21-20 15,0 21-15,0 0 0,21 21 0,-21-21 16,0-1-16,21 22 0,-21-21 15,21 21-15</inkml:trace>
  <inkml:trace contextRef="#ctx0" brushRef="#br1" timeOffset="116871.84">19029 11832 0,'0'0'0,"0"21"0,0 1 0,0 20 0,0-21 16,0 0-16,-21 22 0,-1-22 15,22 0-15,0 21 0,-21-21 0,21 1 16,-21-1-16,21 0 0,-21 0 0,21 0 16,0 0-16,0-42 31,0 0-15,0 0-16,0 0 0,0 0 15,0-1-15,0-20 0</inkml:trace>
  <inkml:trace contextRef="#ctx0" brushRef="#br1" timeOffset="117027.75">18944 11621 0,'0'-43'16,"0"86"-16,0-107 0,0 22 0,0 21 0,0-1 15,-21 44 17,21-1-32,0 0 15,0 0-15,0 0 0,21-21 31,0 0-31,0 0 0</inkml:trace>
  <inkml:trace contextRef="#ctx0" brushRef="#br1" timeOffset="117663.85">19537 11134 0,'0'0'0,"21"-21"15,-42 21 1,21 21-16,-21 0 0,-1 0 15,1 21-15,0 1 0,0-1 0,0 0 16,0 22-16,-22-22 0,22 22 0,0-22 16,0 22-16,-22-1 0,22-21 0,0 1 15,0 20-15,21-20 16,0-1-16,-21 0 0,21-21 0,0 22 16,0-22-16,0 0 0,21 0 0,-21 0 15,21-21-15,0 0 0,22 0 0,-22 0 16,0 0-16,21 0 0,1 0 0,-22-21 15,21 0-15,-21 0 0,22-21 0,-22 20 16,0 1-16,0 0 0,-21 0 16,21 0-16,-21 0 0,21 21 0,-21 21 31,0 0-31,0 0 16,0 0-16,0 0 0,0 1 15,0-1-15,0 0 16,0 0-16,22-21 15,-1 0 1,0 0-16,0 0 0,21-21 16,-20 0-16,-1 21 0,0-21 0,0-1 15,21 1-15,-20 0 0,-1-21 0,0 21 16,-21-1-16,0 1 0,21 0 0,-21 0 16,21 21-16,-21-21 0,0 42 15,0 0 1,0 0-16,0 22 0,0-22 15,-21 21-15,21 0 0,-21 1 0,21-1 16,0 0-16,0 1 0,0-1 16,0 0-16,0 1 0,0-1 0,0 22 15,0-22-15,0 0 0,0 1 0,0-1 16,-21 21-16,21-20 0,-21-1 0,21 0 16,-22 1-16,22-1 0,-21-21 0,0 22 15,21-22-15,0 0 0,-21 0 0,0 0 16,0-21-1,21-21-15,0 0 16,0 0-16</inkml:trace>
  <inkml:trace contextRef="#ctx0" brushRef="#br1" timeOffset="117903.71">19346 11642 0,'0'0'15,"0"-21"-15,0-1 0,43 1 16,-22 0-16,21 0 0,0 0 0,22 0 16,-1-1-16,1 1 0,21 0 0,-22-21 15,22 42-15,-1-21 0,1-1 0,-21 1 16,20 21-16,-20-21 0,-1 21 0,-20 0 16,-1 0-16,-21 0 0,0 0 15,0 0-15,-42 21 16,-21-21-1,21 21-15,-22 1 0,1-22 0</inkml:trace>
  <inkml:trace contextRef="#ctx0" brushRef="#br1" timeOffset="118644.09">17759 12531 0,'0'0'0,"-21"-21"0,-1-1 0,1 22 16,0 0-16,-21 0 16,21 0-16,-1 0 0,1 22 0,-21-1 15,21 21-15,-22-21 0,1 22 0,21 20 16,-21-21-16,20 22 0,1-1 0,0-20 15,0 20-15,0 1 0,21-22 0,0 0 16,0 1-16,0-1 0,0 0 16,21-20-16,0-1 0,21 0 0,-20 0 15,20 0-15,0-21 0,22 0 0,-22 0 16,0 0-16,22 0 0,-22-21 0,22 21 16,-22-21-16,22 0 0,-22 0 15,0-22-15,-21 22 0,22-21 0,-22 21 16,-21-22-16,0 1 0,0 0 15,0-1-15,0 1 0,-42 0 0,20-22 16,1 22-16,-21-1 0,0-20 0,-1 21 16,1 20-16,0-20 0,-22 21 0,22 0 15,-1 21-15,1 0 0,21 0 0,-21 0 16,20 21-16,22 0 0,0 21 16,0 1-16,0-1 0,22 0 0,-1 1 15,21 20-15,0-20 0,-20 20 0,20 1 16,0-22-16,1 21 0,-1-20 0,-21 20 15,21 1-15,-20-1 0,-1-20 16,0 20-16,-21 1 0,0-1 0,0 1 16,0-22-16,0 21 0,-21-20 15,-22 20-15,22-20 0,-21-1 0,21-21 16,-22 21-16,22-20 0,-21-1 0,21 0 16,-22 0-16,22-21 0,0 0 0,0 0 15,0 0-15,21-21 0,0 0 0,0 0 16,0-22-16,0 1 0,0 0 0,21-1 15</inkml:trace>
  <inkml:trace contextRef="#ctx0" brushRef="#br1" timeOffset="119799.15">18267 12700 0,'0'0'15,"0"21"1,0 0-16,0 22 0,0-22 0,0 21 0,0-21 15,0 22-15,0-1 0,0-21 0,0 22 16,0-22-16,0 0 0,0 0 0,0 0 16,0 0-16,0 1 0,0-1 15,21-21 1,0-21 0,0 21-16,0-22 0,1 1 0,-22 0 15,21 0-15,0 0 0,0 0 16,-21-1-16,21 1 0,0 0 15,-21-21-15,0 21 0,0-1 0,22 1 16,-1 0-16,-21 0 16,0 42-1,0 0-15,0 0 0,0 1 0,0 20 16,0-21-16,0 0 0,0 22 0,0-22 16,0 21-16,0-21 0,0 22 15,0-22-15,0 0 0,21 0 0,0 0 16,0-21-16,0 21 0,1-21 15,-1 0-15,0 0 0,21 0 0,-21 0 16,1 0-16,20-21 0,-21 0 16,21 21-16,-20-21 0,20 0 0,-21 0 15,0-22-15,0 22 0,1-21 16,-1 21-16,-21-22 0,21 22 0,-21-21 16,0 21-16,0-1 0,0 1 0,0 0 15,-21 21-15,0 0 16,-1 21-16,22 0 0,-21 1 0,0-1 15,21 0-15,0 0 0,-21 0 16,0 22-16,21-22 0,0 0 0,0 21 16,0-21-16,0 1 0,0-1 0,0 0 15,0 0-15,0 0 0,21-21 16,0 0 0,0 0-16,0 0 0,1 0 15,-1-21-15,0 21 0,0-21 16,0 0-16,0 0 0,1-1 0,-1 1 15,0 0-15,0 0 0,-21 0 0,21 0 16,0 21-16,-21 21 31,0 0-31,0 0 16,0 0 0,0 0-16,0 1 0,0-1 0,22 0 15,-1-21 1,-21 21-16,21-21 0,0 0 15,0 0-15,0 0 0,1 0 0,20 0 16,-21 0-16,0-21 0,0 21 0,1-21 16,20 0-16,-21-1 0,0 22 15,0-21-15,-21 0 0,22 0 0,-22-21 16,21 42-16,-21-22 0,0 1 0,0 0 16,0 42-1,0 0 1,0 1-16,0-1 0,0 0 15,0 0-15,0 0 0,0 0 16,0 1-16,0-1 16,21 0-16,0-21 15,0 0-15,0 0 16,1 0-16,-1 0 0,21 0 0,-21 0 16,0 0-16,1-21 0,-1 0 0,21 21 15,-21-22-15,-21 1 0,21 0 16,-21-21-16,22 21 0,-22-1 0,0 1 15,0 0-15,0 0 0,0 0 0,-22 21 16,1 0-16,0 0 16,0 21-16,0 0 0,0 0 0,21 0 0,0 1 15,-22-1-15,22 0 0,0 21 0,0-21 16,0 1-16,0-1 16,0 0-16,22-21 0,-1 0 15,-21 21-15,21-21 0,0 0 0,0 0 16,0 0-16,1 0 0,20 0 0,-21 0 15,0 0-15,0-21 0,1 21 0,-1-21 16,0 0-16,-21-1 0,0 1 16</inkml:trace>
  <inkml:trace contextRef="#ctx0" brushRef="#br1" timeOffset="124560.36">16637 14986 0,'0'0'0,"21"-21"16,0 0-16,0 0 15,-21-1-15,0 1 0,0 0 16,0 0-16,0 0 0,0 0 15,0-1-15,-21 1 0,0-21 0,0 21 16,-21 0-16,20-1 0,-20 1 16,0 21-16,-22-21 0,22 21 0,0 0 15,-22 0-15,22 21 0,-22 0 0,22 1 16,0-1-16,-1 0 0,22 21 16,0 1-16,0-1 0,0 0 0,21 1 15,0-1-15,0 21 0,0-20 16,0-1-16,21 0 0,0-20 0,0 20 15,0-21-15,0 0 0,1-21 16,20 0-16,-21 0 0,21 0 0,-20 0 16,20-21-16,0 0 0,1 0 0,-1-22 15,0 22-15,1-21 0,-1 0 16,0-1-16,1 1 0,-22 0 0,21-1 16,-21 1-16,0 21 0,1-22 0,-22 22 15,0-21-15,0 21 0,0 42 16,0 0-1,0 0-15,0 0 0,0 22 0,-22-22 16,22 21-16,-21 1 0,21-1 16,0-21-16,0 21 0,0 1 0,0-1 15,0 0-15,0-20 0,0 20 16,0-21-16,21 0 0,1-21 0,-1 21 16,0-21-16,0 0 0,0 0 0,22 0 15,-22 0-15,21-21 0,-21 0 16,22 0-16,-1 0 0,-21 0 0,21-22 15,-20 22-15,-1 0 0,21-21 0,-21 20 16,-21 1-16,21 0 0,-21 0 0,0 0 16,22 0-16,-22 42 31,0 0-31,0 0 0,-22 0 16,22 0-16,-21 1 0,21-1 0,0 0 15,0 0-15,0 0 0,0 0 16,0 1-16,0-1 0,0 0 0,21-21 15,1 0-15,-1 0 0,0 0 16,0 0-16,0 0 0,0 0 16,22-21-16,-22 0 0,21 21 0,-21-22 15,1-20-15,-1 21 0,21 0 0,-42 0 16,21-1-16,-21 1 0,21 0 16,-21 0-16,0 0 0,0 0 15,0 42 1,0 0-16,0 0 0,0 0 15,0 0-15,0 22 0,0-22 0,0 21 16,0 1-16,0-22 0,22 21 16,-22-21-16,21 22 0,0-22 0,-21 0 15,21 0-15,0 0 0,0-21 16,1 0-16,-1 0 0,0 0 0,0 0 16,0-21-16,22 21 0,-22-21 15,21-21-15,-21 20 0,22-20 0,-1 21 16,0-21-16,1-22 0,-22 22 15,21-1-15,-21-20 0,22 21 0,-22-22 16,0 1-16,-21-1 0,0 1 16,21-1-16,-21 22 0,0-22 0,0 22 15,0 21-15,0-22 0,0 22 0,-21 42 32,21 1-32,-21 20 0,0-21 0,21 43 15,0-22-15,-22 0 0,1 22 0,21-1 16,-21-20-16,21 20 0,-21 1 0,21-22 15,0 21-15,0-20 0,0 20 16,0-20-16,0-1 0,0-21 0,0 21 16,0-20-16,0-1 0,21 0 15,-21 0-15,21-21 0,0 0 0,1 0 16,-1 0-16,0 0 0,21 0 16,-21 0-16,1-21 0,20 0 0,-21 0 15,21-22-15,-20 22 0,-1 0 0,0-21 16,0 20-16,0 1 0,-21 0 15,0 0-15,0 0 0,0 42 16,0 0 0,0 0-16,-21 0 0,21 1 0,-21 20 15,0-21-15,21 0 0,0 22 16,0-22-16,0 0 0,0 0 0,0 0 16,0 0-16,21 1 0,-21-1 15,21-21-15,0 0 0,0 0 0,22 0 0,-22 0 16,21 0-16,-21-21 15,22 21-15,-22-22 0,0 1 0,21 0 16,-20 0-16,-1-21 0,-21 20 0,0-20 16,0 0-16,0 21 0,0-22 0,0 1 15,0 21-15,-21-22 0,-1 22 16,1 0-16,0 21 0,-21-21 0,21 21 16,-1 0-16,1 0 0,0 0 0,0 0 15,0 21-15,0 0 0,-1-21 16,1 21-16,21 1 0,-21-22 15,0 21-15,0 0 0,0-21 16,-1 0 0</inkml:trace>
  <inkml:trace contextRef="#ctx0" brushRef="#br1" timeOffset="124792.23">18013 14774 0,'0'-21'32,"21"21"-32,21 0 0,1-21 15,-1 0-15,0 21 0,22-21 0,-1 21 16,22-21-16,-22-1 0,1 1 16,-1 21-16,1-21 0,-1 0 0,1 21 15,-22-21-15,1 21 0,-22 0 0,21 0 16,-63 0 15</inkml:trace>
  <inkml:trace contextRef="#ctx0" brushRef="#br1" timeOffset="125391.89">16912 16002 0,'-21'-21'0,"42"42"0,-84-42 0,41 21 15,1 0-15,-21 0 0,21 0 16,-22 21-16,22 0 0,-21 0 0,21 1 15,-22 20-15,22-21 0,0 21 0,21 1 16,0-1-16,0-21 0,0 22 16,0-1-16,0-21 0,21 21 0,0-20 15,22-1-15,-22 0 0,0 21 16,21-42-16,-20 21 0,20 1 0,-21-1 16,0-21-16,0 21 0,-21 0 15,0 0-15,-21-21 16,0 0-16,-21 21 0,21-21 0,-43 0 15,22 0-15,-1 0 0,-20 0 16,-1 0-16,1 0 0,-1 0 0,22-21 16,-21 21-16,20-21 0,1 0 0,0 21 15,-1-21-15,22 0 0,0-1 16,0 22-16,21-21 0,0 0 16,0 0-16,21 0 15,21 21-15,1-21 0,-1 21 0,0-22 16,22 1-16,-1 21 0,-20-21 15</inkml:trace>
  <inkml:trace contextRef="#ctx0" brushRef="#br1" timeOffset="125752.2">17060 16298 0,'0'0'0,"0"22"0,-21-22 0,0 21 0,0 0 15,0 0-15,21 0 0,-22 0 16,22 1-16,-21 20 0,21-21 0,0 0 15,0 0-15,0 1 0,0-1 0,0 0 16,0 0-16,21 0 16,1-21-16,20 0 15,-21 0-15,0 0 0,22 0 0,-22-21 16,0 0-16,21 0 0,1 0 16,-22-1-16,0 1 0,0 0 0,0-21 15,-21 21-15,0-22 0,0 22 0,0-21 16,-21-1-16,0 22 0,0 0 15,0 0-15,-1 0 0,-20 21 0,21 0 16,-21 0-16,20 0 0,1 0 0,0 21 16,0 0-16,0 0 0,0 0 15,-1 1-15,22-1 0,0 0 0,0 21 16,0-21-16,0 1 0,0-1 16,22 0-16,-1-21 0,0 21 0,0 0 15,21-21-15,-20 0 0,20 0 16</inkml:trace>
  <inkml:trace contextRef="#ctx0" brushRef="#br1" timeOffset="126084.01">17399 16404 0,'0'0'0,"0"-21"0,0 0 15,0 0-15,0 0 0,21-1 16,-21 1-16,21 21 0,0 0 16,1 0-1,-1 0-15,0 21 0,0-21 0,0 22 16,0-1-16,1 0 0,-1 21 0,0-21 15,0 1-15,-21-1 0,21 21 0,-21-21 16,21 0-16,-21 1 0,0-1 16,0 21-16,0-21 0,0 0 0,0 1 15,0-1-15,0 0 0,-21-21 16,0 0 0,21-21-1,0 0-15,0-1 0,0 1 0,0 0 16,0-21-16,0 21 0,21-22 15,0 22-15,-21-21 0,22-1 16,-1 22-16,0-21 0,0 0 0,0 20 16,0-20-16,-21 21 0,22 0 0,-1 0 15,0-1-15,0 1 0,21 0 16,-20 21-16</inkml:trace>
  <inkml:trace contextRef="#ctx0" brushRef="#br1" timeOffset="126327.87">18394 15875 0,'0'0'16,"-21"0"0,-1 0-16,1 0 0,21 21 0,-21 22 15,0-22-15,21 21 16,-21 22-16,21-22 0,0 0 0,-21 22 16,21-22-16,-22 0 0,22 22 0,0-22 15,0 1-15,0-1 0,0-21 0,-21 21 16,21-20-16,0 20 0,0-21 15,0 0-15,0 0 0,0 1 0,0-1 16,21-21-16,1 0 16,-1 0-16,0-21 15,0-1-15,0 1 0,0 0 0</inkml:trace>
  <inkml:trace contextRef="#ctx0" brushRef="#br1" timeOffset="126695.93">18500 16447 0,'0'21'16,"0"0"0,0 0-1,21-21-15,0 0 0,0 0 16,0 0-16,0 0 0,1 0 0,-1 0 16,0-21-16,0 0 0,21 21 0,-20-21 15,-1-1-15,0 22 0,0-21 16,-21 0-16,0 0 0,0 0 15,0 0-15,-21 21 16,0 0-16,0 0 0,-1 0 16,1 0-16,-21 0 0,21 21 15,0 0-15,-1 0 0,1 0 0,0 0 16,0 1-16,21-1 0,-21 21 0,21-21 16,0 0-16,0 1 0,0-1 15,0 0-15,0 0 0,21 0 0,0-21 16,-21 21-16,21 1 0,0-22 0,1 0 15,-1 0-15,0 0 0,0 0 16,0 0-16,0 0 0,22-22 0,-22 22 16,21-21-16,-21 0 0,22 0 0,-1 0 15,-21 21-15</inkml:trace>
  <inkml:trace contextRef="#ctx0" brushRef="#br1" timeOffset="127215.64">19367 16277 0,'-21'0'15,"0"0"-15,0 0 16,0 0-16,0 21 0,21 1 16,-22-22-16,1 21 0,0 0 0,0 21 15,0-21-15,0 1 0,21-1 16,0 0-16,-22 0 0,22 0 16,0 0-16,-21 1 0,21-1 0,0 0 0,0 0 15,0 0-15,21-21 16,1 0-16,-1 0 0,0 0 15,0 0-15,0 0 0,22-21 16,-22 0-16,0 0 0,0 21 0,0-43 16,22 22-16,-22 0 0,0 0 0,0-21 15,-21-1-15,21 1 0,0 0 16,1-22-16,-22 22 0,0-22 0,21 1 16,-21 20-16,21-20 0,-21 21 0,0-1 15,0 1-15,0 21 0,21 0 16,-21 42-1,0 21-15,0-21 16,0 22-16,-21-1 16,21 21-16,0-20 0,0-1 0,-21 0 15,21 22-15,-21-22 0,21 1 0,0-1 16,0 0-16,-22-21 0,22 22 0,0-1 16,0-21-16,0 22 0,0-22 15,0 0-15,0 0 0,0 0 0,0 0 16,22-21-16,-1 22 0,0-22 15,0 0-15,0 0 0,0 0 16,22 0-16,-22-22 0,0 1 0,21 21 16,-20-21-16,20 0 0,-21 0 0,0 0 15,0-1-15,1 1 0,-1 0 16,-21 0-16,0 0 0</inkml:trace>
  <inkml:trace contextRef="#ctx0" brushRef="#br1" timeOffset="127503.48">18246 16066 0,'-22'0'0,"44"0"0,-65 0 0,22 0 15,21-22-15,0 1 16,0 0-16,21 0 15,0 21-15,1-21 16,20 0-16,-21 21 0,21-22 0,1 1 16,20 0-16,-20 0 0,-1 0 0,0 21 15,1-21-15,-1-1 0,0 22 0,-21-21 16,1 21-16,-1 0 0,0-21 16,-21 0-1</inkml:trace>
  <inkml:trace contextRef="#ctx0" brushRef="#br1" timeOffset="131356.15">20468 14690 0,'-21'-43'0,"42"86"0,-42-149 0,21 42 0,-21 22 16,21-21-16,0 20 0,0 1 0,0 0 15,0 20-15,21-20 0,0 21 16,0 0-16,22 0 0,-1 21 16,0-22-16,1 22 0,20 0 0,-21 0 15,22 0-15,-22 0 0,1 22 0,-1-1 16,-21 0-16,21 0 0,-42 21 15,0-20-15,0 20 0,0-21 0,0 0 16,-21 22-16,0-22 0,-21 21 0,21-21 16,-22 0-16,1 1 0,0-1 0,-1 0 15,1-21-15,0 0 0,20 21 16,1-21-16,0 0 0,0 0 0,21-21 16,-21 0-16</inkml:trace>
  <inkml:trace contextRef="#ctx0" brushRef="#br1" timeOffset="131641.99">20595 14118 0,'-21'0'0,"0"0"16,0 0-16,-1 21 15,1 22-15,0-22 0,0 21 0,21 22 16,0-1-16,0 1 0,0-1 0,0 1 15,0 20-15,0-20 0,0-1 16,0 22-16,0-21 0,0-1 16,0 1-16,0-1 0,0 1 0,0-1 15,0-21-15,0 1 0,0-1 0,0 0 16,0-20-16,0-1 0,0 0 0,0 0 16,21-42-1,0 0 1,0 0-16,1-1 0,-22 1 0</inkml:trace>
  <inkml:trace contextRef="#ctx0" brushRef="#br1" timeOffset="132095.73">21399 14690 0,'0'-21'16,"-21"-1"-16,0 22 0,0 0 0,0 0 16,0 22-16,-1-22 0,1 42 0,0-21 15,0 21-15,0-20 0,0 20 16,-1 0-16,1 1 0,0-1 0,0 0 16,21 1-16,0-1 0,0 0 15,0-21-15,0 1 0,0-1 0,0 0 16,0 0-16,21-21 0,0 0 15,0 0-15,1 0 0,20 0 0,-21 0 16,21-21-16,-20 0 0,20 0 0,-21-1 16,0 1-16,0-21 0,1 21 0,-1-22 15,-21 22-15,0-21 0,0 0 0,0 20 16,-21-20-16,-1 0 0,1-1 16,-21 22-16,21 0 0,-22 0 0,1 0 15,21 21-15,-21 0 0,20 0 0,-20 0 16,21 0-16,21 21 0,0 0 0,0 0 15,0 0-15,0 1 16,21-22-16,0 21 0,22 0 16,-22-21-16,21 0 0,0 0 0,1 0 15,-1 0-15,22 0 0,-22-21 0,0 0 16,1-1-16,-1 1 0,0 0 16</inkml:trace>
  <inkml:trace contextRef="#ctx0" brushRef="#br1" timeOffset="132535.4">21717 14669 0,'127'-127'15,"-106"-22"1,-21 107-16,-148 360 0,296-657 0,-148 297 15,0 20-15,0 1 0,-21 21 16,0 21-16,21 1 16,-21 20-16,-1 0 0,1 1 0,21 20 15,-21-21-15,0 22 0,21-1 0,-21 1 16,0-1-16,-1-20 16,22 20-16,0-20 0,-21-1 0,21 0 15,0 1-15,0-22 0,0 0 0,0 0 16,21 0-16,1 0 0,-1-21 0,0 0 15,0 0-15,0 0 0,22 0 16,-22 0-16,0-21 0,21 0 0,-21-21 16,1 21-16,20-22 0,-21 22 0,0-21 15,22-1-15,-22-20 0,0 21 0,0-22 16,0 1-16,0-1 0,1 1 16,-1-22-16,-21 21 0,0 1 15,21 21-15,-21-1 0,21 1 0,-21 21 16,0 0-16,0 42 15,-21 0-15,0 21 16,0 1-16,-1 20 0,1 1 0,21-1 16,-21 1-16,0-1 0,0 1 0,21-1 15,0-21-15,0 22 0,-21-22 0,21 22 16,0-22-16,0-21 0,0 22 16,0-1-16,0-21 0,0 0 0,0 0 15,0 1-15,21-22 0,0 0 16,0 0-16,0 0 0,0 0 15,1-22-15,-1 1 16,0 0-16</inkml:trace>
  <inkml:trace contextRef="#ctx0" brushRef="#br1" timeOffset="132747.28">22860 14584 0,'0'0'0,"0"-21"0,0 0 0,-21 21 16,0 0-16,21 21 15,-22 0-15,1 21 0,0-21 0,0 22 16,21-22-16,-21 21 0,0 1 0,21-1 16,0-21-16,0 21 0,-22 1 15,22-22-15,0 21 0,0-21 0,0 1 16,0-1-16,0 0 0,0 0 16,22 0-16,-1-21 0,0 0 0,21 0 15,-21 0-15,1 0 0,20 0 0</inkml:trace>
  <inkml:trace contextRef="#ctx0" brushRef="#br1" timeOffset="132979.62">23283 14605 0,'21'-21'0,"-42"42"0,42-63 16,1 21-16,-1-1 0,0 22 0,0 0 16,0 22-16,0-1 15,1 0-15,-1 0 0,0 21 0,0 1 16,-21-1-16,0 0 0,21 1 15,-21-1-15,0 0 0,0 1 0,0-1 16,-21 0-16,21 1 0,-21-22 0,-21 21 16,20 1-16,1-22 0,-21 21 0,0-21 15,-1 22-15,1-22 0,-22 0 16,22 21-16,-21-21 0,-1 1 0,1-1 16,-1 0-16,-21 0 0</inkml:trace>
  <inkml:trace contextRef="#ctx0" brushRef="#br1" timeOffset="133400.39">20680 16277 0,'0'0'0,"0"-42"16,0 0-16,21-1 15,-21 22-15,0 0 0,0 42 16,0 0-16,0 22 15,0-22-15,0 21 0,0 22 0,0-22 16,-21 21-16,0-20 0,-1 20 16,1 1-16,0-1 0,0-20 0,-21 20 15,20-21-15,1 22 0,0-22 16,0 1-16,0-1 0,0-21 0,21 21 16,-22-20-16,22-1 0,0 0 15,22-42 1,-1 0-16,0-1 15,-21 1-15,21-21 0</inkml:trace>
  <inkml:trace contextRef="#ctx0" brushRef="#br1" timeOffset="133663.24">20595 16383 0,'21'-42'16,"-42"84"-16,42-148 0,0 64 0,-21 0 0,0-1 16,22 1-16,-1 0 0,-21 20 15,21 1-15,0 0 0,0 0 0,0 21 16,1 0-16,-1 0 0,21 21 0,-21 0 15,0 0-15,22 1 0,-22 20 16,0 0-16,-21 1 0,0-1 16,0 0-16,0-21 0,-21 22 0,0-1 15,-22-21-15,22 22 0,-21-22 0,0 21 16,-1-21-16,22 0 0,-21 1 16,-1-1-16,1-21 0,21 21 0,0-21 15,21 21-15,21 0 16,21-21-1,-21 0-15,1 0 0,20 21 16,-21-21-16</inkml:trace>
  <inkml:trace contextRef="#ctx0" brushRef="#br1" timeOffset="134579.71">21103 16722 0,'0'0'0,"42"-21"16,-20 21-16,-1-22 0,0 1 0,21 0 15,-21 0-15,-21 0 0,22 0 0,-22-1 16,0 1-16,0-21 0,0 21 15,0 0-15,0-1 0,-22 22 16,1 0-16,0 0 0,0 0 16,0 22-16,0-1 0,21 0 0,-22 21 15,1-21-15,0 22 0,21-1 16,0-21-16,0 22 0,0-1 0,0 0 16,0-21-16,0 22 0,0-22 0,0 0 15,21 0-15,0 0 0,1-21 16,-1 22-16,21-22 0,-21 0 15,22 0-15,-1 0 0,-21 0 0,21-22 16,1 22-16,-1-21 0,0 0 0,1 0 16,-22 0-16,21-22 0,-21 22 15,1 0-15,-1-21 0,-21 21 0,0-1 16,0 1-16,0 0 0,-21 0 0,-1 0 16,1 21-16,0 0 0,0 0 0,0 0 15,-22 0-15,22 21 0,0 0 16,0 0-16,21 0 0,0 1 0,-21 20 15,21-21-15,0 0 0,0 22 16,0-22-16,0 0 0,21 0 0,0 0 16,0-21-16,22 21 0,-22-21 15,0 0-15,21 0 0,1 0 0,-1 0 16,-21 0-16,21 0 0,1-21 0,-1 0 16,0 0-16,1 0 0,-1 0 0,-21-1 15,22-20-15,-22 0 0,0 21 16,0-22-16,-21 1 0,0-22 0,21 22 15,-21 0-15,0-22 0,0 22 0,0-22 16,0 43-16,0-21 0,0 21 0,0 0 16,0 42-1,0 0-15,0 0 16,-21 0-16,21 22 0,0-1 0,0 0 16,0 1-16,-21-1 0,21 0 0,-21 22 15,21-22-15,-21 0 0,21-20 16,0 20-16,0 0 0,-22-21 0,22 1 15,0-1-15,0 0 0,0 0 0,0 0 16,0-42 15,22 0-31,-1 0 0,0-22 16,0 22-16,0 0 0,0-21 16,1 21-16,20-1 0,-21-20 0,0 21 15,0 21-15,1-21 0,-1 0 16,0 21-16,-42 0 31,0 21-31,-1-21 0,1 21 16,0-21-16,-21 21 0,21-21 15,-1 21-15,-20-21 0,21 21 0,0 1 16,21-1-16,-21 0 0,21 0 16,0 0-16,0 0 0,21-21 15,0 22-15,-21-1 0,21 0 16,0-21-16,0 21 0,1 0 0,-1-21 15,0 0-15,0 21 0,0-21 16,0 0-16,1 0 0,-1 0 16,0 0-16,0 0 0,0-21 0,-21 0 15,21 21-15,1-21 0,-1 0 16</inkml:trace>
  <inkml:trace contextRef="#ctx0" brushRef="#br1" timeOffset="134823.57">23072 16193 0,'0'-22'16,"0"44"-16,-22-44 0,-20 22 16,42 22-16,-42-22 0,21 42 15,-1-21-15,1 21 0,0-20 0,0 20 16,0 0-16,-22 1 0,22-1 16,0 0-16,0-21 0,0 22 0,0-1 15,-1 0-15,22 1 0,0-22 16,0 21-16,0-21 0,0 1 0,0-1 15,0 0-15,0 0 0,22 0 0,-1 0 16,0-21-16,21 0 0,-21 0 0,22 0 16,-1 0-16,-21 0 0,22-21 15,-1 0-15,0 0 0</inkml:trace>
  <inkml:trace contextRef="#ctx0" brushRef="#br1" timeOffset="135071.94">23453 16235 0,'0'0'0,"0"-42"0,21 20 0,0 1 0,-21 0 16,21 0-16,0 21 0,0 0 16,22 0-16,-22 21 0,0 0 0,21 0 15,1 22-15,-1-22 0,0 21 0,-20 1 16,20-1-16,-21 21 0,0-20 0,-21-1 16,0 0-16,0 1 0,0-1 15,-21 0-15,0 1 0,-21-1 0,20 0 16,-20 1-16,-21-1 0,20-21 0,1 22 15,-22-22-15,22 21 0,-21-21 16,20 0-16,1 1 0,0-22 0,-1 21 16,1-21-16,21 0 0,0 0 15,-1 0-15,1 0 0</inkml:trace>
  <inkml:trace contextRef="#ctx0" brushRef="#br1" timeOffset="137459.92">23707 14584 0,'0'0'15,"-22"0"-15,22-21 16,0 0 0,22 21-1,-1 0 1,0 0-16,-21 21 15,21-21-15,-21 21 0,0 0 0,0 0 16,0 0-16,21 1 0,-21-1 16,0 0-16,0 0 0,0 0 0,0 0 15,0 1-15,21-1 0,-21 0 16,22-21 15,-1 0-31,0 0 0,0 0 16,0 0-16,22-21 0,-1 0 0,0-22 15,22 22-15,-1-21 0,1-1 0,20-20 16,22 21-16,-21-1 0,21 1 0,0 0 16,-1 20-16,1-20 0,0 21 15,-21 0-15,-1 21 0,-20 0 0,-1 0 16,-20 0-16</inkml:trace>
  <inkml:trace contextRef="#ctx0" brushRef="#br1" timeOffset="142571.82">24363 16489 0,'-21'0'31,"-1"0"-15,22-21-16,0 42 141,0 0-141,0 0 15,0 0 1,0 1 0,0-1-1,0 0-15,0 0 16,0 0-16,0 0 15,0 1-15,0-1 16,0 0-16,0 0 109,0 0 126,22-21-235,-22 21 15,0 1-15,21-1 16,-21 0 0,0 0-1,0 0 1,0 0 15,0 1 500,0-1-515,21-21 47,0 0-48,0 0-15,0-21 0,22 21 16,-1-22-16,22 1 0,-1-21 0,1 21 15,20-22-15,22 1 0,0 0 0,0-1 16,0 1-16,21 0 16,0-1-16,-22 1 0,1 0 0,0 21 15,0-22-15,-43 22 0</inkml:trace>
  <inkml:trace contextRef="#ctx0" brushRef="#br1" timeOffset="144027.24">25908 9419 0,'0'0'0,"21"-21"0,0 0 16,0 21-16,1-21 0,-22 0 16,21 21-16,-42 0 31,-1 42-31,1-21 16,-21 21-16,0 1 0,-22-1 0,1 22 15,-1-1-15,-21 1 16,22 20-16,-1-20 0,-20 20 0,-1-20 15,0 21-15,-20-1 0,20 1 0,-21 0 16,0-1-16,0 1 0,1 0 0,-1-1 16,21-20-16,-21 20 0,22-20 0,-22-1 15,21 1-15,0-1 0,1-20 16,20-1-16,1 0 0,20 1 0,-20-1 16,42-21-16,-22 0 0,22 1 15,0-22-15,0 0 0,0 0 0,21-22 16,0 1-16,0 0 0,0-21 15,21-1-15,0 1 0</inkml:trace>
  <inkml:trace contextRef="#ctx0" brushRef="#br1" timeOffset="144455.63">26585 8996 0,'0'0'0,"0"-21"15,21 21 16,1 21-31,-22 21 0,21 1 16,0-1-16,21 0 0,-21 22 0,1-1 16,20 1-16,-21 20 0,21 1 0,-20 0 15,20-1-15,-21 22 0,21-21 16,-20 0-16,-1 20 0,0-20 16,0 21-16,-21-21 0,0 20 0,0-20 0,0 0 15,0-1-15,0-20 0,0 21 16,-21-22-16,21 1 0,-21-1 0,21 1 15,-21-1-15,21-21 0,0-20 16,0 20-16,0-21 0,0-42 16,0-21-1,0-1-15,21 1 0,0-22 0,-21 1 16</inkml:trace>
  <inkml:trace contextRef="#ctx0" brushRef="#br1" timeOffset="144879.38">26712 8869 0,'-42'-21'0,"84"42"0,-126-63 0,41 42 15,22 0-15,0-22 0,0 22 0,42 0 16,21 0-1,1 0-15,-1 0 0,43 0 16,-1 0-16,1 0 0,21 0 0,21 0 16,21 22-16,21-22 0,1 0 15,20 0-15,22 0 0,21 0 16,-22 0-16,22 0 0,0 0 0,0 0 0,0 0 16,-1 0-16,-20 0 0,-21 0 15,-1 0-15,1 21 0,-22-21 16,-21 0-16,0 21 0,0-21 0,-21 21 15,0-21-15,-21 21 0,-21-21 0,0 21 16,-1-21-16,-41 22 0,20-22 16,-21 21-16,1-21 0,-22 0 0,0 21 15,0-21-15,0 0 0,-21 21 16,0 0-16,0 0 16,-21-21-1,0 22 1,0-22-16</inkml:trace>
  <inkml:trace contextRef="#ctx0" brushRef="#br1" timeOffset="147660.15">25675 4847 0,'0'0'15,"-42"-63"1,42 42-16,-21 21 16,-1 0-16,1 0 15,21 42-15,0-21 0,0 21 0,0 22 16,0-1-16,0 1 16,0-1-16,0 1 0,0-1 0,0 1 15,0-1-15,0 1 0,0-1 0,0 1 16,0-1-16,0 1 0,21-22 15,1 22-15,-22-22 0,21 0 0,0-20 16,0-1-16,-21 0 0,21 0 0,0 0 16,1-21-16,-1 0 0,0 0 15,0-21-15,21 0 0,-20 0 0,-1 0 16,0-22-16,21 1 0,-21 0 0,1-1 16,-1 1-16,21-22 0,-21 1 15,0 21-15,1-22 0,-1 1 16,21-1-16,-42 1 0,21-1 0,0 1 15,1-1-15,-22 1 0,0-1 16,0 1-16,0 20 0,0 1 0,0 0 16,0 20-16,0 1 0,0 0 0,0 42 31,-22 0-31,22 22 0,-21 20 0,0 1 16,21-1-16,-21 1 0,0-1 0,0 22 15,21-22-15,-22 1 0,22 21 16,-21-22-16,21 1 0,0-1 0,0-21 15,0 22-15,0-22 0,0 1 0,21-22 16,1 0-16,-1 0 16,0 0-16,0 0 0,21-21 0,-20 0 15,-1 0-15,21 0 0,-21-21 0,22 0 16,-22 0-16,21-21 0,0 20 16,-20-20-16,20 21 0,0-21 0,-21-1 15,1 1-15,20 0 0,-21-1 0,-21 22 16,21-21-16,-21 21 0,21-22 0,-21 22 15,0 42 1,0 0-16,0 22 16,-21-22-16,0 21 0,21 1 0,-21-1 15,0 0-15,21 1 0,0-22 16,-21 21-16,-1 0 0,22-20 16,0-1-16,0 0 0,0 0 0,0 0 15,-21-21-15,21-21 31,0 0-31,21 0 0,1 0 16,-22-22-16,21 22 0,0-21 16,-21-1-16,21 1 0,0 0 0,0 21 15,1-22-15,-1 22 0,0 0 16,0 0-16,0 21 0,0 0 16,1 0-16,-1 21 0,-21 0 0,0 0 15,21 0-15,0 22 0,-21-1 0,0-21 16,0 22-16,21-1 0,0-21 15,-21 21-15,22-20 0,-1-1 16,-21 0-16,21 0 0,0 0 0,0 0 16,0-21-16,1 0 0,-1 0 15,21 0-15,-21 0 0,0 0 16,22 0-16,-22-21 0,0 0 0,21-21 16,-20 21-16,-1-1 0,0-20 0,0 21 15,0-21-15,0-1 0,1 22 16,-22-21-16,21 21 0,-21-22 15,0 22-15,0 0 0,0 0 16,0 42 0,0 0-1,0 0-15,0 22 0,0-22 0,0 21 16,0 0-16,-21-20 0,21 20 16,0 0-16,0-21 0,0 22 0,0-22 15,0 21-15,0-21 0,21 1 0,0-1 16,0-21-16,0 21 0,22-21 0,-1 0 15,0 0-15,1 0 0,-1 0 16,0-21-16,22 0 0,-1 21 0,-20-22 16,20-20-16,-21 21 0,22 0 15,-22-22-15,-21 22 0,22-21 0,-22 0 16,0-1-16,-21 22 0,0-21 16,0 21-16,0-22 0,0 22 0,0 0 15,0 0-15,-21 21 0,0 0 16,-22 0-16,22 0 0,-21 0 0,0 21 15,-1 0-15,1 0 0,0 0 0,-1 22 16,1-22-16,21 21 0,-22-21 16,22 1-16,0-1 0,21 0 15,0 0-15,0 0 0,21-21 0,0 0 16,1 0-16,20 0 0,-21 0 16,21 0-16,1-21 0,-1 0 0,-21 0 15,22 21-15,-1-21 0,-21-1 16,0 1-16,0 0 0,1 21 0,-1 0 15,-21 21 1,0 0-16,0 22 0,0-22 16,0 21-16,0 1 0,0-1 0,0 0 15,0 1-15,0-1 0,0 0 16,0 22-16,-21-22 0,21 0 0,-22 1 16,1-1-16,21 0 0,0 1 0,0-1 15,-21 0-15,21 1 0,-21-22 0,21 21 16,0-21-16,0 1 0,0-1 15,21-42 1,0 21 0,0-43-16,1 22 0,-22-21 0,21 21 15,0-22-15,0-20 0,0 20 16,0-20-16,1 21 0,-22-22 0,21-21 16,21 22-16,-21-22 0,0 22 0,1-1 15,-1 1-15,21-1 0,-21 43 16,0-21-16,1 21 0,20-1 15,-21 22-15,0 22 0,-21-1 16,0 21-16,0-21 0,0 22 16,0-22-16,0 21 0,0 0 0,0-20 15,0 20-15,0-21 0,0 0 16,0 0-16,0 1 0,0-1 0,0 0 16,21-21-16,1 0 0,-1 0 15,0 0-15,0 0 0,0 0 16,0 0-16,1-21 0,-1 0 0,0-1 15,21-20-15,-21 21 0,22-21 16,-22 20-16,0-20 0,0 0 16,43-22-16,-64 43 0,21 0 0,-21 0 15,21 21-15,-21 21 32,0 0-32,0 21 0,0-20 0,0-1 15,0 0-15,0 21 16,0-21-16,0 1 0,0-1 0,0 0 15,0 0-15,0 0 0,21-21 16,0 0-16,1 0 0,-1 0 16,0 0-16,0-21 0,21 21 15,-20-21-15,20 0 0,-21-22 0,21 22 16,-20-21-16,-1 21 0,21-22 0,-21 1 16,0 0-16,1 21 0,-22-22 15,0 22-15,0 0 0,0 0 0,0 0 16,-43 42-1,22 0-15,0 0 0,0 21 16,0 1-16,-22-1 0,22-21 16,21 22-16,-21-1 0,21 0 0,0-21 15,0 22-15,0-22 0,0 0 16,21 0-16,0 0 0,0-21 0,22 0 16,-22 0-16,21 0 0,1 0 0,-1 0 15,21 0-15,-20-21 0,20 0 16,-20 0-16,20 0 0,-21 0 15,1-1-15,-1-20 0,0 21 0,1-43 16</inkml:trace>
  <inkml:trace contextRef="#ctx0" brushRef="#br1" timeOffset="147863.54">28109 5122 0,'-42'0'0,"84"0"0,-105 0 0,20 0 15,22 0-15,0 0 0,0 0 16,0 0-16,0 0 16,-1-21-1</inkml:trace>
  <inkml:trace contextRef="#ctx0" brushRef="#br1" timeOffset="148519.18">28109 3725 0,'-21'-21'0,"21"-42"16,0 20-16,0 22 15,21 0-15,0-21 0,1 21 16,-1-22-16,21 22 0,-21 0 0,22 21 15,-1 0-15,0 0 0,1 0 0,20 21 16,-21 0-16,1 22 0,-22-1 16,21 0-16,-21 22 0,1-22 0,-1 0 15,-21 22-15,0-22 0,0 22 0,0-22 16,-21 0-16,-1 1 0,1-1 16,0 0-16,0-20 0,-21-1 15,20-21-15,1 0 0,0 0 16,0-21-16,21-1 0,-21 1 15,21-21-15,0 21 0,0-22 0,0-20 16,0 21-16,0-1 0,21-20 0,0-1 16,0 1-16,0-1 0,1 1 15,-1-1-15,21 22 0,0 0 0,1-1 16,-22 22-16,21 0 0,1 21 16,-1 0-16,-21 0 0,0 21 0,22 0 15,-43 0-15,21 1 0,0-1 0,-21 0 16,21 21-16,-21-21 0,0 22 15</inkml:trace>
  <inkml:trace contextRef="#ctx0" brushRef="#br1" timeOffset="150236.26">28977 3852 0,'0'0'0,"0"22"0,0-1 16,0 0-16,21-21 16,0 0-16,1 0 0,-1 0 15,0 0-15,21 0 0,-21-21 0,22 0 16,-22 21-16,21-22 0,1 1 0,-22 0 15,0-21-15,0 21 0,-21-1 16,0-20-16,0 21 0,0-21 0,0 20 16,-21 1-16,0 0 0,0 21 15,-1 0-15,1 0 0,0 21 16,-21 0-16,21 1 0,-1-1 0,-20 0 16,21 21-16,21 1 0,-21-22 15,0 21-15,21 0 0,0 1 0,0-22 16,0 21-16,0-21 0,21 1 0,0-1 15,0 0-15,0-21 0,22 0 16,-22 0-16,21 0 0,0 0 0,1 0 16,-1-21-16,0 21 0,1-21 0,-1-1 15,-21 1-15,22-21 0,-1 21 16,-21 0-16,0-22 0,0 22 0,1-21 16,-1 21-16,-21-1 0,0 1 0,0 0 15,0 0-15,0 42 16,0 0-1,0 0-15,0 1 0,-21 20 0,-1-21 16,1 21-16,21-20 0,0 20 16,-21-21-16,21 0 0,-21 22 0,21-22 15,0 0-15,0 0 0,0 0 16,0 0-16,0 1 0,0-44 31,0 1-15,21 0-16,0 0 0,-21-21 0,0 20 15,21-20-15,1 21 0,-22-21 0,21-1 16,-21 22-16,21-21 16,0 21-16,-21-1 0,0 1 0,21 0 15,0 21-15,-21 21 16,0 0-16,0 1 0,0-1 16,22 0-16,-22 21 0,0-21 0,0 22 15,0-22-15,0 21 0,0-21 0,21 1 16,-21-1-16,0 21 0,21-21 15,-21 0-15,21-21 0,0 0 16,0 0-16,1 0 16,-1 0-16,0-21 15,0 0-15,0 0 0,0 0 0,1 0 16,-1-22-16,0 22 0,0 0 16,0-21-16,0 20 0,-21 1 0,0 0 15,22 0-15,-22 0 0,0 42 31,0 0-31,0 0 0,0 0 0,0 1 16,0-1-16,0 0 0,0 21 0,0-21 16,0 1-16,0-1 0,0 21 15,0-21-15,0 0 0,0 1 16,21-22-16,0 0 0,0 0 0,0 0 16,0 0-16,1 0 0,-1 0 15,0 0-15,21-22 0,-21 1 0,1 0 16,-1 0-16,0 0 0,0 0 15,0-1-15,0 1 0,-21 0 16,22 0-16,-22 42 31,0 0-31,0 0 0,0 1 16,0-1-16,0 21 0,0-21 0,0 0 16,0 1-16,0-1 0,0 0 15,0 0-15,21-21 16,0 21-16,0-21 0,0 0 15,0 0-15,1 0 0,-1 0 16,0-21-16,0 0 0,0 0 0,22 0 0,-22-1 16,0 1-16,0 0 15,0-21-15,0-1 0,-21 22 0,0-21 16,0 0-16,0 20 0,0-20 0,0 21 16,-21 0-16,0 0 0,0 21 15,-21 0-15,20 0 0,1 0 0,0 21 16,-21 0-16,21 0 0,-1 0 0,1 22 15,0-22-15,0 21 0,21-21 16,0 22-16,0-22 0,0 0 0,0 0 16,0 0-16,0 0 0,21 1 15,0-22-15,0 0 0,1 0 0,-1 0 16,21 0-16,0 0 0,-20 0 16,20 0-16,0-22 0,1 1 15,-1 21-15,0-21 0,-21 0 0,22 0 16,-22 0-16,21-1 0,-21 22 15,1 0-15,-1-21 0,-21 42 16,0 1-16,0-1 16,0 0-16,0 21 0,0-21 15,0 1-15,0-1 0,0 0 0,0 0 16,0 0-16,0 0 0,0 1 16,21-22-1,0 0-15,0 0 0,0 0 0,1 0 16,-1 0-16,0 0 15,0-22-15,0 1 0,22 0 0,-22 0 16,0 0-16,-21 0 0,21-22 0,0 22 16,0 0-16,-21-21 0,0 20 15,22 22-15,-22-21 0,21 21 16,-21 21 0,0 1-16,0-1 0,0 0 0,0 21 15,0-21-15,0 1 0,0-1 0,0 0 16,0 0-16,0 0 15,21 0-15,-21 1 0,21-22 0,0 0 16,0 21-16,1-21 0,-1 0 16,0 0-16,0 0 0,0 0 0,0 0 15,22-21-15,-22-1 0,0 1 0,21 21 16,-20-21-16,-1-21 0,0 21 16,-21-1-16,0-20 0,0 21 0,0-21 15,0 20-15,0 1 0,0 0 16,-21 21-16,0 0 0,-1 0 15,1 0-15,0 21 0,0 0 0,0 22 16,0-22-16,-1 21 0,1-21 16,21 22-16,-21-22 0,0 21 15,21-21-15,-21 1 0,0 20 16,21-21-16,-22 0 0,1 0 0,21 1 16,-21-1-16,0 0 0,0 0 15</inkml:trace>
  <inkml:trace contextRef="#ctx0" brushRef="#br1" timeOffset="151527.1">30797 5482 0,'0'-63'15,"-21"42"-15,0-1 16,0 22-16,0-21 0,0 0 0,-1 21 16,-20 0-16,21 0 0,0 0 15,0 0-15,-1 0 0,1 21 0,-21 22 16,42-22-16,-21 21 0,0 0 16,-1 1-16,22-1 0,0 22 0,-21-22 15,21 0-15,0 1 0,0-1 0,0 0 16,0 1-16,0-22 0,0 0 15,0 0-15,21 0 0,1-21 0,-1 0 16,0 0-16,21 0 0,-21-21 16,1 0-16,-1 0 0,0-22 15,21 22-15,-21-21 0,1 0 16,20-1-16,-21-20 0,0 20 0,0-20 16,1 21-16,20-22 0,-21 22 15,-21-22-15,21 1 0,-21 20 0,21-20 16,-21 21-16,0 20 0,0 1 0,0 0 15,-21 63 1,21-20-16,-21 20 0,21 0 16,0 1-16,-21 20 0,21-21 0,-21 22 15,21-1-15,0 1 0,0-22 16,0 22-16,0-22 0,0 0 0,0 1 16,0-1-16,0-21 0,21 22 15,0-43-15,0 21 0,0 0 0,1-21 16,-1 0-16,0 0 0,0 0 15,21 0-15,-20-21 0,-1 0 0,0-1 16,0 1-16,0 0 0,0 0 16,1-21-16,-1-1 0,0 1 0,-21 21 15,0-22-15,0 22 0,21 0 16,-21 0-16,0 42 16,0 21-16,0-20 0,0 20 15,0 0-15,-21 1 0,0-22 16,21 21-16,0 0 0,0-20 0,-21 20 15,21-21-15,0 0 0,0 0 16,0 1-16,21-22 16,0 21-16,0-21 0,0 0 0,22 0 15,-22 0-15,21-21 0,-21 21 0,22-22 16,-1 1-16,-21 0 0,0 0 16,0 0-16,1 0 0,-1-1 0,0-20 15,-21 21-15,21-21 0,-21-1 0,0 22 16,0 0-16,0 63 31,0-21-31,-21 1 0,21 20 16,-21 0-16,21-21 0,-21 22 15,21-22-15,0 21 0,0-21 0,0 1 16,0-1-16,0 0 0,0 0 16,0 0-16,21-21 0,0 0 15,21 0-15,-21 0 0,1 0 0,20 0 16,-21-21-16,21 0 0,-20 0 15,-1 0-15,21-1 0,-21 1 0,0 0 16,1 0-16,-22-21 0,0-1 0,21 22 16,-21-21-16,0-1 0,21 22 15,-21 0-15,0 0 0,0 0 0,0 42 16,0 0 0,0 0-16,0 0 0,0 22 15,-21-1-15,21-21 0,-21 22 0,21-1 16,0-21-16,0 21 0,0 1 15,0-22-15,0 21 0,0 1 0,0-22 16,0 21-16,0 0 0,0 1 0,0-1 16,0 0-16,0-20 0,0 20 15,0 0-15,0 1 0,0-1 0,0-21 16,0 21-16,0-20 0,0 20 0,0-21 16,0 0-16,0 0 0,-22-21 15,22 22-15,-21-22 0,0-22 16,21 1-16,0 0 15,0 0-15,0-21 0</inkml:trace>
  <inkml:trace contextRef="#ctx0" brushRef="#br1" timeOffset="151807.95">31898 5779 0,'0'-22'0,"0"44"0,21-86 15,-21 43-15,0 0 0,21 21 0,1-21 16,-1-1-16,0 22 15,0 0-15,21 0 0,-20 0 0,20 22 16,0-1-16,-21 0 0,22 0 16,-22 0-16,21 22 0,-21-22 0,-21 21 15,0-21-15,0 22 0,0-22 16,0 21-16,-21-21 0,0 22 16,-21-22-16,21 0 0,-22 0 0,22 0 15,-21-21-15,21 21 0,-22-21 0,22 0 16,0 0-16,0 0 0,21-21 31,0 0-31,0 0 0,0 0 16,21-22-16,21 22 0</inkml:trace>
  <inkml:trace contextRef="#ctx0" brushRef="#br1" timeOffset="152211.59">32470 5334 0,'21'-21'0,"-42"42"0,42-21 15,-42 21 1,21 0-16,0 1 0,-22 20 16,22 0-16,-21-21 0,21 43 0,0-22 15,0 1-15,0 20 0,0-21 0,-21 1 16,21-1-16,0 0 0,0 1 16,0-22-16,0 21 0,0-21 0,0 1 15,21-1-15,0 0 16,1-21-16,-1 0 0,0 0 15,0 0-15,0-21 0,0 21 16,1-21-16,-1-1 0,-21 1 16,21 0-16,0 0 0,-21-21 0,0 20 15,21 1-15,-21 0 0,21 0 16,-21 42 0,0 0-16,0 0 15,0 22-15,0-22 0,0 0 0,0 21 16,0-20-16,0-1 0,-21 0 0,21 0 15,-21 0 1,21 0-16,0-42 31,21 21-31,-21-21 0,21 0 16,-21 0-16</inkml:trace>
  <inkml:trace contextRef="#ctx0" brushRef="#br1" timeOffset="152371.5">32829 5609 0,'0'0'0,"-42"0"16,42 21-1,0 1-15,-21-22 0,21 21 0,0 0 16,0 0-16,0 0 16,21-21-1,0 21-15,0-21 0</inkml:trace>
  <inkml:trace contextRef="#ctx0" brushRef="#br1" timeOffset="153395.92">33253 5757 0,'0'0'0,"-21"0"0,-1 0 0,-20 0 15,21 0-15,0 22 0,0-1 0,-1-21 16,1 21-16,0 21 15,0-21-15,0 1 0,0-1 0,21 21 16,0-21-16,0 0 0,0 1 0,0-1 16,0 0-16,0 0 0,0 0 15,21 0-15,0-21 0,0 0 16,0 0-16,0 0 0,1 0 16,-1 0-16,0 0 0,0 0 0,0-21 15,0 21-15,1-21 0,-1 0 0,0 0 16,-21 0-16,0-1 15,0 1-15,0 0 0,0 0 0,0 0 16,0 42 15,-21-21-31,0 21 0,21 0 0,-22 0 16,1 1-16,21-1 0,-21 0 16,21 0-16,0 0 0,-21 0 0,21 1 15,0-1-15,0 0 16,0 0-16,21-21 15,0 0-15,0 0 16,1 0-16,-1 0 0,0 0 0,0-21 16,-21 0-16,21 0 0,0 21 0,1-22 15,-22 1-15,0-21 0,21 21 16,-21 0-16,21-22 0,-21 1 0,0 21 16,0-22-16,21 22 0,-21 0 15,0 0-15,0 0 0,21 0 16,-21-1-16,0 1 15,0 0-15,0 0 16,0 0 0,0 0-16,0-1 15,0 1-15,0 0 0,0 0 0,0 0 16,0 0-16,0-1 0,0 1 16,0 0-16,0 0 15,0 42 1,0 0-16,0 0 15,0 1-15,0 20 16,-21 0-16,21 1 0,-21-1 0,0 0 16,21 22-16,0-22 0,0 0 15,-21-20-15,21 20 0,0 0 0,0-21 16,0 1-16,0-1 0,0 0 16,0 0-16,0 0 0,0 0 0,21-21 15,0 0-15,-21 22 0,21-22 0,0 0 16,0 0-16,1 0 0,-1 0 15,21 0-15,-21 0 0,0-22 16,1 22-16,-1-21 0,-21 0 0,21 0 16,0 0-16,-21 0 0,0-1 15,0 1-15,0 0 0,21 0 0,-42 21 32,21 21-17,0 0-15,0 0 0,-21 1 16,21-1-16,0 0 0,-21 0 0,21 0 15,0 0-15,0 1 16,0-1-16,21 0 0,0-21 16,0 0-16,0 21 0,1-21 15,-1 0-15,0 0 0,0 0 16,21 0-16,-42-21 16,0 0-16,0 0 15,0-1-15,0 1 16,0 0-16,0 0 15,0 0-15</inkml:trace>
  <inkml:trace contextRef="#ctx0" brushRef="#br1" timeOffset="153682.79">33274 5588 0,'0'0'0,"0"-21"16,21 21-16,21 0 15,-20 0-15,20-21 0,0 21 0,1 0 16,-1 0-16,0-21 0,1 21 16,-1 0-16,21 0 0,-20 0 0,-1-22 15,0 22-15,-42-21 47</inkml:trace>
  <inkml:trace contextRef="#ctx0" brushRef="#br1" timeOffset="154979.74">23093 10986 0,'0'0'0,"-21"-22"0,-1 22 0,1 0 15,0 0-15,0 0 16,21 22-16,-21 20 0,21 21 16,0 1-16,0 21 0,0-1 0,0 1 15,0 0-15,0-1 0,0 22 16,0 0-16,0-21 0,-21 20 15,-1-20-15,1 0 0,0-1 0,0-20 16,0-1-16,0-20 0,-1 20 0,1-20 16,0-22-16,21 21 0,0-21 0,0 0 15,0-42 1,0 0-16,21-21 16,0 21-16,1-22 0</inkml:trace>
  <inkml:trace contextRef="#ctx0" brushRef="#br1" timeOffset="155587.41">23389 10943 0,'0'0'16,"0"-21"-16,21 21 0,-21-21 0,21 21 15,22-21-15,-1 21 0,0-21 0,22 21 16,-1-22-16,22 22 15,0-21-15,21 0 0,-22 21 0,22-21 0,0 0 16,21 21-16,0 0 0,21-21 0,-21 21 16,0 0-16,21 0 15,-21 0-15,0-22 0,21 22 0,1 0 0,-22 0 16,0 0-16,0 0 0,-22 0 16,1 0-16,0 0 0,0 0 15,-21 22-15,-22-22 0,1 0 0,-1 21 16,1-21-16,-22 21 0,0-21 0,1 21 15,-22 0-15,0-21 0,0 21 16,0-21-16,-21 22 0,0-1 16,0 0-16,0 0 0,0 0 0,0 22 15,0-22-15,21 21 0,-21 22 16,0-1-16,22 1 0,-22-1 0,0 1 16,0-1-16,0 1 0,0 20 15,21-20-15,-21 20 0,0 1 0,0-21 0,21 20 16,-21-20-16,0 20 15,0-20-15,0-22 0,0 22 0,0-22 16,0 22-16,0-22 0,-42-21 0,20 21 16,1-20-16,-21 20 0,-22-21 0,22 0 15,-21 0-15,-1 1 0,-21-1 16,-20 0-16,-1 0 0,-21 0 0,0 0 16,-21 1-16,-22-1 0,1 0 0,0-21 15,-22 21-15,1-21 0,-1 21 16,22-21-16,-22 0 0,22 0 0,0 0 15,20 0-15,1 0 0,21 0 0,0-21 16,43 21-16,-1-21 0,0 0 16,22 0-16,20 21 0,22-22 15,-21 1-15,42 0 0,0 0 0,0-21 16,0 20-16,21 1 0</inkml:trace>
  <inkml:trace contextRef="#ctx0" brushRef="#br1" timeOffset="155859.25">23876 11367 0,'-42'0'16,"84"0"-16,-106-22 0,43 1 0,0 21 15,0-21-15,21 0 0,0 0 16,42 21-16,-21-21 0,22 21 15,-1-22-15,0 22 0,1-21 16,20 21-16,-20-21 0,20 21 0,1 0 16,-1-21-16,1 21 0,-22 0 0,21 0 15,-20 0-15,-22 0 0,0 0 16,0 0-16,-42 21 16,0-21-16,-21 0 0,20 21 15</inkml:trace>
  <inkml:trace contextRef="#ctx0" brushRef="#br1" timeOffset="156087.12">24151 11218 0,'21'22'15,"-21"-1"-15,21 0 0,-21 0 16,0 0-16,0 22 0,22-1 0,-22 0 16,21 1-16,-21-1 0,0 0 0,0 22 15,0-22-15,0 22 0,0-22 16,0 21-16,0-20 0,0 20 0,-21-20 15,21-1-15,-22 0 0,22-21 16,0 1-16,0 20 0,0-21 16,0-42-1,22 0 1,-22 0-16,21-1 0</inkml:trace>
  <inkml:trace contextRef="#ctx0" brushRef="#br1" timeOffset="156459.78">24617 11726 0,'0'0'0,"0"-21"0,0-21 0,0 21 15,0 0-15,0-1 0,0 1 16,0 0-16,21 21 16,21 0-16,-21 0 0,22 21 15,-22-21-15,21 43 0,1-22 16,-1 0-16,-21 21 0,21-21 0,-20 22 15,-1-22-15,0 21 0,-21-21 0,21 22 16,-21-22-16,0 0 0,0 21 16,0-20-16,0-1 0,-21 0 15,0-21-15,0 0 0,-1 0 16,22-21-16,0 0 0,-21-1 16,21 1-16,0 0 0,0-21 15,0 21-15,0-22 0,0 22 16,0-21-16,0-1 0,21 22 0,1-21 15,-1 21-15,-21 0 0,42-1 0,-21 1 16,0 21-16,1-21 0,20 21 16,-21 0-16,0 0 0,0 0 0,1 0 15,-1 0-15,0 21 16</inkml:trace>
  <inkml:trace contextRef="#ctx0" brushRef="#br1" timeOffset="156961.49">25294 11853 0,'0'0'0,"0"22"0,21-1 0,-21 0 0,21-21 16,1 21 0,-1-21-16,0 0 0,0 0 15,0-21-15,22 21 0,-22-21 0,0 0 16,21 21-16,-21-22 0,22 1 0,-22 0 16,0 0-16,0 0 0,0 0 15,-21-1-15,22 1 0,-22 0 0,0 0 16,0 0-16,-22 0 0,1 21 0,0 0 15,0-22-15,0 22 0,-22 0 0,22 0 16,0 22-16,-21-1 16,21 0-16,-1 0 0,1 0 0,0 0 0,21 1 15,0 20-15,0-21 0,0 0 16,0 0-16,0 1 0,0-1 0,21 0 16,22 0-16,-22 0 0,0-21 15,21 0-15,-21 0 0,22 0 0,-22 0 16,21 0-16,1 0 0,-1 0 0,0-21 15,1 21-15,-1-21 0,0 0 16,1 0-16,-1-1 0,0 1 0,-21 0 16,22-21-16,-22 21 0,21-22 0,-21 22 15,-21 0-15,0-21 0,22 20 0,-44 22 32,1 0-32,-21 0 0,21 22 15,-22-1-15,1 21 0,21-21 0,-21 22 16,20-22-16,1 21 0,0-21 0,0 22 15,21-22-15,-21 21 0,21-21 16,0 0-16,0 1 0,0-1 0,21 0 16,0-21-16,0 21 0,0-21 15,1 0-15,-1 0 0</inkml:trace>
  <inkml:trace contextRef="#ctx0" brushRef="#br1" timeOffset="157395.56">25485 12277 0,'0'0'16,"0"21"-16,-22-21 0,1 0 0,21-21 31,0 0-31,0-1 16,-21 22-1,0 0-15,0 0 16,-22 0-16,22 0 0,0 22 16,-21-22-16,21 21 0,-1 0 15,1-21-15,0 21 0,0-21 0,21 21 16,0 0-16,0 1 0,0-1 16,21-21-16,0 0 15,0 21-15,1-21 0,-1 0 0,0 21 16,0-21-16,0 0 0,0 21 0,1-21 15,-1 0-15,0 21 0,-21 1 16,-21-22 0,0 21-16,-1-21 0,1 21 0,-21-21 15,0 0-15,20 0 0,-20 0 0,21 0 16,-21 0-16,20 0 0,1 0 16,0-21-16,21 0 0,0-1 15,0 1-15,0 0 0,0 0 0,0 0 16,21 0-16,22-1 0,-22 1 15,0 21-15</inkml:trace>
  <inkml:trace contextRef="#ctx0" brushRef="#br1" timeOffset="157923.5">25590 12340 0,'0'0'0,"43"21"0,-22-21 0,0 22 16,0-22-16,0 21 0,1-21 16,-1 0-1,0 0 1,0 0-16,0 0 0,0-21 15,1 21-15,-22-22 0,21 1 16,0 0-16,0 0 0,-21 0 16,0 0-16,0-1 0,0 1 15,0 0-15,-21 21 16,0 0-16,0 0 0,-1 21 16,1 0-16,0 1 0,0-1 0,0 21 15,0-21-15,-1 0 0,1 22 0,21-22 16,-21 0-16,21 0 0,0 0 0,0 1 15,0-1-15,0 0 0,21-21 16,0 21-16,1-21 0,-1 0 16,21 0-16,-21 0 0,0 0 0,22-21 15,-1 21-15,0-21 0,-20 0 16,20-1-16,0 1 0,1 0 16,-22 0-16,21-21 0,0 20 0,-20-20 15,20 0-15,-21-1 0,0 1 0,-21 0 16,0-1-16,0 1 0,0 0 0,0 21 15,0-1-15,0 1 0,0 0 16,0 42-16,-21 0 16,21 1-16,-21 20 0,0-21 0,21 21 15,0 1-15,-21-1 0,21 0 0,-22 1 16,22-1-16,0 0 0,-21 1 16,21-22-16,0 21 0,0-21 0,0 1 15,0-1-15,0 0 0,21-21 16,1 21-16,-1-21 15,0 0-15,0 0 16,-21-21-16,0 0 0,0 0 16</inkml:trace>
  <inkml:trace contextRef="#ctx0" brushRef="#br1" timeOffset="158072.41">26035 12256 0,'0'0'0,"-21"-22"0,0 22 0,21-21 16,0 0-1,21 0-15,0 21 16,21 0-16,-21-21 0,22 21 0,-1-21 0,-21 21 16,22-22-16,-1 1 0,21 0 15,-20 0-15,-1 0 0</inkml:trace>
  <inkml:trace contextRef="#ctx0" brushRef="#br1" timeOffset="158522.82">27432 10986 0,'0'0'0,"0"-22"0,0 1 0,-21 42 16,21 1-1,0-1-15,0 42 0,0-20 16,0 41-16,0-20 0,0 20 0,0 1 15,0 0-15,0-1 0,0-20 0,0 21 16,0-1-16,0 1 0,0-22 16,0 22-16,0-21 0,0-1 0,-21 1 15,21-1-15,-22-21 0,1 22 0,0-22 16,21 1-16,0-22 0,-21 0 0,21 0 16,0 0-16,-21-21 0,21-21 15,0 0 1,0-21-16,21-1 0,-21 1 0,21 0 15</inkml:trace>
  <inkml:trace contextRef="#ctx0" brushRef="#br1" timeOffset="159104.68">27326 10986 0,'0'-43'0,"0"86"0,-21-107 15,21 43-15,0 0 0,0 0 16,0-1-16,0 1 0,21 21 15,21-21-15,1 21 0,20-21 0,1 21 16,42-21-16,-1 21 0,1-21 0,21-1 16,21 1-16,1 0 15,20 0-15,0 0 0,22 21 0,-22-21 16,22-1-16,-22 1 0,21 0 0,-20 0 16,-1 21-16,-21-21 0,0 21 15,-21 0-15,-21 0 0,-21 0 0,0 0 16,-22 0-16,-21 0 0,1 0 0,-22 0 15,21 0-15,-42 21 16,0 0-16,0 21 0,0-20 16,0 20-16,0 0 0,0 22 15,-21-22-15,21 22 0,0-1 0,0 1 16,-21 20-16,21 1 0,0-22 0,-21 22 16,21 0-16,0-22 0,0 22 0,0 0 15,0-22-15,21 22 16,-21-22-16,21 22 0,0-22 0,-21 1 15,0 21-15,21-22 0,1-21 0,-22 22 16,0-22-16,0 22 0,0-22 16,0 0-16,0-20 0,0 20 0,0 0 15,0-21-15,-22 1 0,1 20 0,-21-21 16,21 0-16,-43 0 0,22 1 0,-22-1 16,-20 0-16,-1 0 0,-21 0 15,0 0-15,1-21 0,-44 0 0,22 22 16,-42-22-16,21 0 0,-43 0 0,22 0 15,-21 0-15,-1 0 0,1 0 0,-1 0 16,1 0-16,20-22 0,1 22 16,21-21-16,21 21 0,0-21 15,42 0-15,0 21 0,22-21 0,-22-22 16,64 22-16,21-21 0,0 21 16,0-22-16,21 22 0</inkml:trace>
  <inkml:trace contextRef="#ctx0" brushRef="#br1" timeOffset="160127.82">28406 10943 0,'0'-21'0,"0"42"0,-22-42 0,1 21 15,0 0-15,0 21 0,0 22 16,21-22-16,-21 21 0,-1 0 0,22 22 16,-21-1-16,0 1 0,0-1 0,21 1 15,-21-1-15,0 1 0,-1-22 0,22 1 16,0-1-16,-21 0 0,21 1 16,-21-22-16,21 0 0,0 0 0,0 0 15,0-42 1,21 21-1,0-21-15,-21 0 0,22 0 16,-1-1-16,0-20 0,0 21 0,0-21 16,-21-1-16,21 22 0,1-21 0,-1 21 15,0-1-15,0 1 0,0 21 16,0 0-16,1 0 0,-22 21 16,0 1-16,21-1 0,0 0 0,-21 21 15,0-21-15,21 1 0,0-1 0,-21 21 16,0-21-16,0 0 0,21-21 15,1 22-15,-1-1 0,0-21 16,0 21-16,0-21 0,0 0 16,1 0-16,20 0 0,-21 0 0,0-21 15,22 21-15,-22-21 0,21-1 16,-21 22-16,0-21 0,1 0 0,-1 0 16,0-21-16,-21 20 0,0 1 0,0-21 15,0 21-15,0-22 0,-21 22 16,0 0-16,-1 0 0,1 21 0,0 0 15,0 0-15,-21 0 0,20 0 16,1 21-16,0 0 0,0 0 0,21 22 16,0-22-16,-21 21 0,21-21 0,-21 22 15,21-22-15,0 21 0,0-21 16,0 1-16,0-1 0,0 0 0,0 0 16,21-21-16,0 0 15,0 0-15,0 0 0,0 0 16,1 0-16,-1 0 0,0-21 15,21 0-15,-21 0 0,1 21 0,-22-43 16,21 22-16,0 0 0,-21 0 16,21 0-16,-21-1 0,0 1 0,0 0 15,0 0-15,0 42 32,0 0-32,0 0 15,0 1-15,0-1 0,0 0 16,0 0-16,0 0 0,0 0 0,21 1 15,0-22-15,1 0 16,-1 0-16,0 0 0,0 0 0,0 0 16,0 0-16,22 0 0,-22 0 0,0 0 15,21-22-15,1 22 0,-22-21 0,0 0 16,21 0-16,-20 0 0,-1 0 16,0-1-16,0 1 0,-21 0 0,0 0 15,0 0-15,0 42 16,-21 0-1,21 0-15,0 0 0,-21 1 0,21-1 16,-21 0-16,21 0 0,0 0 16,0 0-16,0 1 0,0-1 0,-22 0 15,1 0-15,21 0 16,-21-21-16,0 0 16,21-21-1,0 0-15,21 0 16</inkml:trace>
  <inkml:trace contextRef="#ctx0" brushRef="#br1" timeOffset="160483.62">29676 11155 0,'0'-42'15,"0"84"-15,0-127 0,0 64 0,0 0 0,0 0 16,0 42 0,0 21-16,0-21 15,0 22-15,0-1 0,0 0 0,0 1 16,0 20-16,0-20 0,0-1 0,0 0 15,0 1-15,0-1 0,0 0 16,0 1-16,0-22 0,0 21 0,0-21 16,0 0-16,0 1 0,0-44 31,0 1-15,0 0-16,21 0 0,0 0 0,0 0 15,0-22-15,0 22 0,22-21 16,-22 21-16,21-22 0,-21 22 15,1 21-15,20 0 0,-21 0 0,0 0 16,0 21-16,-21 22 16,0-22-16,0 0 0,0 0 15,-21 21-15,0-20 0,0-1 0,0 21 16,-22-21-16,22 0 0,-21 1 0,0-1 16,20 0-16,-20 0 0,21 0 0</inkml:trace>
  <inkml:trace contextRef="#ctx0" brushRef="#br1" timeOffset="161440.07">28744 12277 0,'0'0'0,"-21"0"16,21-64-1,0 43-15,0 0 0,0-21 0,0 20 16,0 1-16,0 0 0,-21 21 16,21-21-16,-21 21 0,0 0 15,-1 0-15,1 0 0,-21 0 0,21 21 16,0 0-16,-22 0 0,22 1 0,0-1 16,0 0-16,21 0 0,0 0 15,0 0-15,0 1 0,0-1 0,0 0 16,21 0-16,0-21 0,0 21 0,0 0 15,22-21-15,-22 22 0,21-22 16,-21 21-16,1-21 0,20 0 0,-21 21 16,-21 0-16,0 0 15,-21 0-15,0-21 16,0 0-16,-22 0 0,22 22 0,-21-22 16,-1 0-16,1 0 15,0 0-15,21 0 0,-22 0 0,22 0 16,-21 0-16,21-22 0,-1 22 0,22-21 15,0 0-15,0 0 16,22 0-16,-1 21 16,21 0-16,-21-21 0,0 21 0,22 0 15,-22 0-15,21 0 0,1 0 0,-1 0 16,0 0-16,1 21 0,-1-21 0,0 0 16,22 0-16,-1 0 0,-20 0 15,20 0-15,-21 0 0,1 0 0,-1 0 16,0 0-16,1 0 0,-22 0 0,0-21 15,0 21-15,-21-22 0,0 1 16,0 0-16,0 0 16,0 0-16,0 0 0,0-1 15,0 1-15,-21 21 0,0 0 0,0 0 16,0 0-16,-1 21 16,1 1-16,21-1 0,0 0 15,-21 0-15,0 0 0,21 0 0,0 1 16,0-1-16,0 0 0,0 0 0,0 0 15,0 0-15,0 1 0,21-1 16,0-21-16,0 0 0,1 0 16,20 0-16,-21 0 0,21 0 0,-20 0 15,20-21-15,-21-1 0,21 22 16,1-21-16,-22 0 0,21 0 0,-21 0 16,22-22-16,-22 22 0,0-21 15,0 0-15,0-1 0,1 1 0,-1 0 16,0-1-16,-21-20 0,0 20 0,0 1 15,0 21-15,0 0 0,0 0 0,0 42 32,-21 0-32,0 21 0,21-21 0,0 22 15,-22 20-15,22-20 0,0-1 0,0 0 16,0 1-16,0-1 0,0 0 16,0 1-16,0-22 0,22 21 0,-22-21 15,21 0-15,0 1 0,-21-1 16,21 0-16,0-21 0,0 21 0,1-21 15,-1 0-15,0 0 0,0 0 16,0 0-16,-21-21 0,0 0 16,0 0-16,0-1 0,0-20 15</inkml:trace>
  <inkml:trace contextRef="#ctx0" brushRef="#br1" timeOffset="161588">29527 12192 0,'0'21'15,"22"-21"1,-1-21-16,0 21 16,21-21-16,-21 0 0,22 0 15,-1-1-15,-21 1 0,22 0 0,-1 0 16,-21-21-16,21 20 0</inkml:trace>
  <inkml:trace contextRef="#ctx0" brushRef="#br1" timeOffset="162156.18">31073 9440 0,'0'0'0,"0"-127"16,0 85-16,-22 21 0,22-21 15,0 20-15,0 1 0,-21 21 16,0 21-16,21 1 15,0 20-15,0 21 0,0 1 16,0 21-16,0-1 0,0 1 0,0 0 16,21-1-16,-21 1 0,21 0 15,-21-22-15,0 1 0,0 20 0,0-20 16,0-22-16,0 22 0,0-22 0,0 21 16,0-41-16,0 20 0,0-21 15,0 21-15,0-20 0,0-44 16,0 1-1,0-21-15,22 21 0,-1-22 0</inkml:trace>
  <inkml:trace contextRef="#ctx0" brushRef="#br1" timeOffset="162660.89">31136 9292 0,'0'-42'0,"0"84"0,0-105 0,0 42 16,0-1-16,0-20 0,21 21 0,0 0 15,22 21-15,-1-21 0,22-1 0,-1-20 16,1 21-16,20 0 0,22 0 16,0-1-16,21 1 0,0 0 0,21-21 15,-21 21-15,21-1 0,0 1 16,1 0-16,-22 0 0,0 0 0,-22 21 16,1 0-16,-42-21 0,-1 21 15,-20 0-15,-22 0 0,0 0 16,-21 21-16,0 0 15,-21 21-15,0-21 0,-1 22 16,1-1-16,0 22 0,0-22 16,0 21-16,0 1 0,21 21 0,-22-1 15,22 1-15,0 0 0,0-1 16,0 22-16,0-21 0,0-1 0,0 1 16,43 0-16,-22-1 0,0-20 15,0 21-15,0-22 0,1 1 16,20-1-16,-21 1 0,-21-1 0,21 1 0,-21-22 15,0 0-15,0 1 0,0-1 16,-21 0-16,-21 1 0,-1-22 16,-20 21-16,-22-21 0,1 22 0,-1-22 15,-21 0-15,0 0 0,-21 0 16,0-21-16,0 0 0,-21 0 0,21 0 16,0-21-16,-21 21 0,21-21 0,0-21 15,21 20-15,0-20 0,0 21 16,22-21-16,20-1 0,22 1 0,0 0 15,20-22-15,22 22 0,0-1 16,0-20-16</inkml:trace>
  <inkml:trace contextRef="#ctx0" brushRef="#br1" timeOffset="163279.38">31919 9292 0,'0'-21'0,"0"42"0,0-21 16,-21 21-16,21 22 0,0-1 16,0 0-16,-21 22 0,21-1 15,0 1-15,0-1 0,0 1 0,0-1 16,0 1-16,0-22 0,-21 22 16,0-22-16,-1 0 0,22 1 15,-21-22-15,21 0 0,-21 0 0,21 0 16,0-42 15,0 0-31,0 0 0,0-21 0,0 20 16,0-20-16,21 0 0,0-1 15,1 1-15,-22 21 0,21-21 0,-21 20 16,21 22-16,0 0 16,0 0-16,0 43 0,-21-22 15,0 0-15,22 21 0,-1-20 0,-21-1 16,0 21-16,21-21 0,-21 0 15,21 1-15,-21-1 0,21-21 16,-21 21-16,0 0 0,21-21 16,1 0-16,-1 0 15,0 0-15,0-21 0,0 0 0,0 0 16,-21-1-16,22 1 0,-1 0 0,0 0 16,0 0-16,-21-22 0,0 22 15,21 0-15,-21 0 0,21 0 0,1 21 16,-1 21-1,-21 0-15,21-21 0,-21 21 16,0 22-16,0-22 0,21 0 16,-21 0-16,0 0 0,21-21 15,-21 21-15,0 1 0,21-22 0,1 0 16,-1 0 0,0 0-16,0 0 15,-21-22-15,21 22 0,-21-21 0,0 0 16,0 0-16,0 0 0,0 0 15,0-1-15,0 1 0,-21-21 0</inkml:trace>
  <inkml:trace contextRef="#ctx0" brushRef="#br1" timeOffset="163456.28">32427 9504 0,'0'0'0,"0"-21"0,-21 21 16,0 0-16,21-21 0,-21 21 15,21 21 17,0 0-32,21 0 0,0 0 0,0 0 15,0 1-15,1-1 0,-1 0 16</inkml:trace>
  <inkml:trace contextRef="#ctx0" brushRef="#br1" timeOffset="163871.51">32829 9906 0,'0'21'0,"0"-42"0,0 63 0,0 1 16,0-22-16,0 0 0,0 0 0,0 0 15,-21 1-15,21-1 16,0 0-16,0-42 31,0 0-15,0-1-16,0 1 0,0 0 0,0 0 15,0 0-15,0 0 0,21-1 16,1 1-16,-22 0 0,21 21 16,0 0-16,0 0 15,-21 21-15,21 0 0,0 1 16,1 20-16,-22-21 0,21 0 0,0 0 16,0 1-16,-21-1 0,21 0 15,22 0-15,-22 0 0,0 0 0,21-21 16,-21 0-16,22 0 0,-22 0 15,21 0-15,1 0 0,-22-21 0,21 21 16,0-21-16,-20 0 0,20 0 16,-21 0-16,0-1 0,0 1 0,-21-21 15,0 21-15,0-22 0,0 22 16,0 0-16,0 0 0,-21 21 16,0 0-16,0 0 0,0 21 15,0 0-15</inkml:trace>
  <inkml:trace contextRef="#ctx0" brushRef="#br1" timeOffset="164159.35">32279 10562 0,'-42'21'16,"84"-42"-16,-127 64 0,64-22 0,0 0 15,0-21-15,21 21 0,21-21 16,0 0-16,0 0 0,43 0 16,-22 0-16,22 0 0,-1 0 0,1 0 15,-1 0-15,22-21 0,-22 21 16,22-21-16,-21 21 0,20 0 0,-41 0 16,20 0-16,-21 0 0,-20 0 15,20 0-15,-63 0 31,0 0-31,-1 0 0,-20 0 16</inkml:trace>
  <inkml:trace contextRef="#ctx0" brushRef="#br1" timeOffset="167179.79">24236 13610 0,'-21'21'16,"42"-42"-16,-64 42 15,43-42 1,0 0-16,0 0 0,0 0 15,0 0-15,0-1 0,0 1 0,0-21 16,0 21-16,-21 0 0,21-22 16,-21 22-16,0 0 0,0 0 0,-22 21 15,22 0-15,-21 0 0,21 0 0,-22 21 16,1 0-16,0 0 0,21 0 16,-22 22-16,22 20 0,0-20 0,0 20 15,21-21-15,0 22 0,0-1 16,0-20-16,0-1 0,0 0 0,0 1 15,21-1-15,0-21 0,0 0 16,0 1-16,1-1 0,-1-21 0,0 0 16,0 0-16,0 0 0,0 0 0,1-21 15,-1-1-15,0 22 0,0-42 0,0 21 16,0 0-16,1-22 0,-1 22 16,0-21-16,0 0 0,-21 20 0,0-20 15,0 21-15,0-21 0,0 20 0,0 1 16,0 42-1,0 22 1,0-22-16,0 0 0,0 21 16,0-20-16,0 20 0,0-21 0,0 0 15,0 22-15,21-22 0,-21 0 0,21 0 16,1 0-16,-22 0 0,21 1 16,0-22-16,0 0 0,0 0 0,0 0 15,22 0-15,-22 0 0,21 0 0,-21-22 16,22 1-16,-1 0 0,0 0 0,1 0 15,-1-22-15,0 22 0,1-21 16,-1 0-16,-21-1 0,22 1 0,-22 21 16,-21-22-16,0 22 0,0 0 0,0 0 15,0 0-15,-21 21 16,-1 21-16,22 0 16,-21 0-16,21 0 0,0 22 0,0-22 15,0 21-15,0-21 0,0 22 0,0-22 16,21 21-16,1-21 0,-22 1 0,21-1 15,0 0-15,0 0 0,-21 0 16,0 0-16,21 1 0,-21-1 16,-21-21-1,0 0 1,0-21-16,-22-1 0,22 1 16,0 21-16,-21-21 0,21 0 0,-1 0 15,1 21-15,0 0 0,21 21 31,21 0-31,0 0 0,1 0 16,-1 1-16,0-1 0,0-21 16,0 21-16,22 0 0,-22 0 0,0-21 15,0 21-15,21-21 0,-20 0 0,-1 0 16,21 0-16,-21 0 0,0 0 0,22 0 16,-22-21-16,0 21 0,21-21 15,-20 0-15,-1 0 0,0 0 0,0-1 16,0 1-16,-21 0 0,21 0 15,-21-21-15,22 20 0,-1 1 0,-21-21 0,21 21 16,-21 0-16,21-1 0,0 22 16,0 0-16,1 0 15,-22 22-15,21-22 16,-21 21-16,21 0 0,-21 0 16,0 0-16,0-42 46,0 0-46,0 0 16,-21 0-16,0 21 0,21-22 16,-22 1-16,1 0 15,0 21-15,0 0 16,21 21-16,0 0 16,-21-21-16,21 22 0,0-1 0,-21 21 15,21-21-15,0 0 0,0 1 16,0-1-16,0 21 0,0-21 0,0 0 15,0 1-15,0-1 0,0 0 0,0 0 16,21 0-16,0 0 0,0-21 16,0 0-16,0 0 0,1 0 15,-1 0-15,0 0 0,21 0 0,-21 0 16,1 0-16,20-21 0,-21 0 0,21 21 16,-20-21-16,20 0 0,-21 0 0,0 21 15,0-22-15,1 1 0,-1 0 0,0 0 16,0 21-1,-21 21 1,21 0 0,-21 0-16,0 1 0,0-1 15,0 0-15,0 0 16,21 0-16,-21 0 16,22-21-16,-1 0 15,0 0-15,0 0 16,0-21-16,-21 0 0,21 21 0,1-21 15,-1 0-15,0 0 0,0-1 16,0 1-16,-21 0 0,21 21 16,-21-21-16,22 21 15,-1 0-15,-21 21 16,0 0-16,0 0 16,21 1-16,-21-1 15,0 0-15,0 0 16,21-21-16,0 21 15,0-21-15,1 0 0,-1 0 16,0 0-16,0 0 16,0 0-16,0 0 0,1 0 15,-1 0-15,0 0 0,0 0 0,0-21 16,0 21-16,1-21 0,-1 21 0,0 0 0,-21-21 16,21 21-16,-21-21 15,21-1-15,-21 1 16,0 0-16,0 0 0,0 0 15,0 0-15,0-1 0,0 1 0,-21 21 16,0-21-16,0 21 16,0 0-16,-1 0 0,22 21 0,-21-21 15,0 21-15,0 1 0,0-1 16,21 0-16,-21 0 0,-1 0 0,22 0 16,-21 1-16,21-1 0,0 0 15,0 0-15,0 0 16,21-21-1,1 0-15,-1 0 0,0 0 16,0 0-16,0 0 0,0-21 0,1 21 16,-22-21-16,21 0 0,0 0 0,0-1 15,0 1-15,-21 0 0,21-21 0,-21 21 16,22-22-16,-22 1 0,0 0 16,0-1-16,0 1 0,0-22 0,0 22 15,0 0-15,0 21 0,0-22 0,0 22 16,0 0-16,-22 42 15,1 0 1,21 22-16,0-22 0,0 21 16,-21 0-16,21 1 0,0-1 0,0 0 15,0 1-15,0-1 0,0 0 0,0-20 16,0 20-16,0-21 0,0 0 0,0 0 16,21 1-16,-21-1 0,21 0 0,1 0 15,-1-21-15,0 0 16,0 0-16,0 0 0,0 0 15,1 0-15,-1 0 0,0-21 0,0 21 16,0-21-16,0 0 0,-21-1 0,22 1 16,-1 0-16,0 0 0,-21 0 15,0 0-15,21-1 0,0 22 16,0 0 0,-21 22-16,0-1 15,0 0-15,0 0 0,0 0 16,0 0-16,0 1 15,0-1-15,22 0 16,-1-21-16,0 0 16,0 0-16,0 0 0,0 0 15,1 0-15,-1 0 0,0-21 0,0 21 16,0-21-16,0 21 16,1-22-16,-1 1 0,0-21 15,-21 21-15,21 0 0,-21-22 16,0 22-16,0 0 0,0 0 0,0 0 0,0-1 15,-21 22 1,0 0-16,21 22 0,-21-1 16,-1-21-16,22 21 0,-21 0 0,0 21 15,0-20-15,0-1 0,21 0 16,0 0-16,-21 0 0,21 0 0,-22 1 0,22-1 16,0 0-16,0 0 0,0 0 15,0 22-15,0-22 0,0 0 0,22 21 16,-22-21-16,21 22 0,-21-1 15,0 0-15,0 1 0,0-1 0,0 22 0,0-22 16,0 0-16,0 22 0,0-22 16,0 22-16,0-22 0,-21 0 15,-1 1-15,1-1 0,0 0 0,0 1 16,0-1-16,0 0 0,-1-21 0,1 22 16,-21-1-16,21-21 15,21 0-15,-21-21 0,-1 0 16,22-42-1,0 21 1,0 0-16,0-22 0,0 22 16,22-21-16,-22 21 0</inkml:trace>
  <inkml:trace contextRef="#ctx0" brushRef="#br1" timeOffset="167403.67">27030 13293 0,'0'0'16,"-21"-43"-16,-1 22 0,22 0 0,-21 0 0,0 0 15,0 21-15,21-21 0,21 21 32,0 0-17,0 0-15</inkml:trace>
  <inkml:trace contextRef="#ctx0" brushRef="#br1" timeOffset="169623.17">29676 13441 0,'0'0'0,"-22"-21"16,22 0 0,0-1-1,0 1-15,-21 21 0,21-21 16,-21 0-16,0 21 0,0 0 16,21-21-16,-43 21 0,22 0 15,0 0-15,0 0 0,-21 0 16,-1 21-16,22 0 0,-21 0 0,-1 0 15,22 22-15,-21-1 0,0 0 16,20 22-16,-20-22 0,21 1 0,0 20 16,0-21-16,21 1 0,0 20 0,0-42 15,0 22-15,0-1 0,21-21 0,0 0 16,0 1-16,21-22 0,-20 0 16,-1 0-16,21 0 0,-21 0 0,22-22 15,-22 22-15,21-21 0,0-21 0,-20 21 16,-1 0-16,21-22 0,-21 1 15,0 0-15,1-1 0,-22 1 0,0 0 16,21-1-16,-21 1 0,0 21 16,0-22-16,0 22 0,0 0 0,0 0 15,0 42 1,0 21-16,0-20 16,0-1-16,0 21 0,0 0 0,0-20 15,0 20-15,0 0 0,0 1 16,0-22-16,0 21 0,0-21 0,21 22 15,0-22-15,0 0 0,0 0 0,1 0 16,-1-21-16,21 0 0,-21 21 0,22-21 16,-22 0-16,21 0 15,-21 0-15,22 0 0,-1-21 0,-21 0 16,21 0-16,-20 0 0,-1 0 0,0-1 16,0 1-16,-21-21 0,0 21 15,0-22-15,0 22 0,0-21 0,0 21 16,-21 0-16,21-1 0,-21 22 0,0 0 15,21 22 1,0-1-16,0 21 0,0-21 0,0 22 16,0-22-16,0 0 0,0 21 0,0-21 15,0 22-15,0-22 0,0 0 0,0 0 16,0 0-16,21 1 16,0-22-16,0 0 0,0 0 15,0 0-15,1 0 0,-1 0 16,0 0-16,0 0 0,0 0 0,22-22 15,-22 1-15,0 0 0,0 0 16,0 0-16,0-22 0,-21 22 0,0 0 16,22-21-16,-22 21 0,0-1 0,0 1 15,21 0-15,-21 42 16,0 0-16,0 1 16,0-1-16,0 21 0,0-21 0,0 0 15,0 22-15,0-22 0,0 0 16,0 21-16,0-20 0,0-1 0,0 0 15,0 0-15,21 0 0,0 0 16,0-21-16,0 0 0,1 0 16,-1 0-16,0 0 0,0 0 15,0 0-15,0-21 0,1 21 0,-1-21 16,0 0-16,0 0 0,-21-22 0,21 22 16,-21-21-16,21 0 0,-21-1 15,0-20-15,0-1 0,0 22 0,0-22 16,0 1-16,0-1 0,0 1 0,0 21 15,0-1-15,0 1 0,0 21 16,0 0-16,0 42 16,0 0-16,0 0 15,0 0-15,0 22 0,0 20 0,0-21 16,-21 1-16,21 20 0,0-20 16,0 20-16,0-21 0,0 1 0,0-1 15,0 0-15,0 1 0,0-22 0,0 21 16,0-21-16,0 1 0,0-1 15,21 0-15,1-21 0,-22 21 0,21-21 16,0 0-16,0 0 0,0 0 0,0 0 16,1 0-16,-1 0 0,0-21 15,0 0-15,0 0 0,22-1 0,-22 1 16,0-21-16,-21 21 0,21-22 16,0 22-16,0-21 0,-21 21 0,0 0 15,0 42 1,0 0-1,0 0-15,0 0 0,0 22 0,0-22 16,0 0-16,0 0 0,0 21 16,0-20-16,0-1 0,0 0 15,0 0-15,22-21 0,-1 21 16,0-21-16,0 0 0,0 0 16,0 0-16,1 0 0,20-21 0,-21 21 15,0-21-15,0 0 0,1 0 0,-1-1 16,0 1-16,-21 0 0,0-21 15,0 21-15,0-22 0,0 1 0,0 0 16,0-1-16,-21 1 0,0 21 0,21-22 16,-43 22-16,22 0 15,0 0-15,0 21 0,0 0 0,-1 0 16,-20 0-16,21 0 0,0 0 0,0 0 16,-22 0-16,22 21 0,-21-21 15,21 0-15,-1 0 0,-20 0 0</inkml:trace>
  <inkml:trace contextRef="#ctx0" brushRef="#br1" timeOffset="169887.53">30374 13420 0,'21'-21'15,"0"-1"-15,1 22 16,-1-21-16,0 21 0,21-21 15,22 21-15,-22-21 0,22 21 0,20 0 16,-20-21-16,20 21 0,-20 0 0,21 0 16,-22-21-16,1 21 0,-1 0 15,-21 0-15,1 0 0,-1-22 0,-21 22 16,0 0-16,1 0 0,-44 0 31,1 0-31,0 22 16,-21-22-16,21 0 0</inkml:trace>
  <inkml:trace contextRef="#ctx0" brushRef="#br1" timeOffset="170483.22">29400 14838 0,'0'-21'31,"0"0"-31,0-1 16,22 22-1,-22-21-15,0 0 0,21 21 0,-21-21 16,-21 21 0,-1 0-1,-20 21-15,21 0 0,0 0 0,-22 1 16,22-1-16,0 21 0,-21-21 15,21 22-15,-1-22 0,22 21 0,0 0 16,0-20-16,0 20 0,0-21 0,22 21 16,-1 1-16,0-22 0,0 21 15,21-21-15,-20 1 0,-1 20 0,0-21 16,21 0-16,-42 0 0,21 1 0,-21-1 16,0 0-16,-21-21 15,0 21-15,-21-21 16,-1 0-16,1 0 0,0 0 0,-1 0 15,1 0-15,0 0 0,-1 0 0,1-21 16,0 0-16,-1 21 0,22-21 0,-21-1 16,21 1-16,21 0 15,0 0-15,0 0 0,0 0 16,21 21-16,0-22 0,21 22 0,-20-21 16,20 21-16,0-21 0</inkml:trace>
  <inkml:trace contextRef="#ctx0" brushRef="#br1" timeOffset="170836.02">29676 15092 0,'0'0'0,"0"21"0,-22 0 16,22 0-16,-21 1 0,21 20 16,-21-21-16,21 0 0,0 0 0,0 1 15,0-1-15,0 0 0,0 0 16,0 0-16,21 0 15,0-21-15,1 0 16,20 0-16,-21 0 0,0-21 16,0 21-16,22-21 0,-22 0 0,0 0 15,0 0-15,0-1 0,-21-20 16,0 21-16,0 0 0,0-22 0,0 22 16,-21-21-16,0 21 0,0 0 15,-21-1-15,20 1 0,1 21 0,-21 0 16,21 0-16,0 0 0,-1 0 0,1 0 15,0 0-15,21 21 0,0 1 16,0-1-16,0 0 0,0 21 0,0-21 16,0 1-16,21-1 0,0 0 15,1-21-15,-1 0 0,21 0 0,-21 0 16</inkml:trace>
  <inkml:trace contextRef="#ctx0" brushRef="#br1" timeOffset="171159.83">30141 15071 0,'0'0'0,"0"-21"16,21 21-1,1 21 1,-1 0-16,-21 21 0,21-21 16,0 22-16,-21-22 0,0 21 0,21 1 15,-21-22-15,21 21 0,-21-21 0,0 0 16,0 22-16,0-22 0,0 0 15,0 0-15,0 0 0,-21-21 32,21-21-32,0 0 15,0 0-15,0 0 16,0-22-16,0 22 0,0 0 0,21-21 16,-21-1-16,0 1 0,22 0 0,-1-1 15,0 1-15,-21 0 0,21 21 16,0-22-16,-21 22 0,21-21 0,1 21 15,-22-1-15,21 1 0,0 21 0,0-21 16</inkml:trace>
  <inkml:trace contextRef="#ctx0" brushRef="#br1" timeOffset="171612.09">30797 14711 0,'0'-21'15,"0"42"-15,-21-21 16,0 21-16,21 0 0,-21 0 15,21 22-15,0-1 0,-21-21 0,21 43 16,0-22-16,0 0 0,-21 1 16,21-1-16,0 0 0,0 1 0,0-1 15,0-21-15,0 22 0,0-22 0,0 21 16,0-21-16,0 0 0,21 1 16,0-1-16,0-21 0,0 21 0,0-21 15,1 0-15,-1 0 0,0 0 0,21 0 16,-21 0-16,22 0 15,-22 0-15,21 0 0,-21-21 0,1 0 16,20-1-16,-21 1 0,0 0 0,-21 0 16,21 0-16,-21 0 0,22-22 15,-22 22-15,0 0 0,-22 21 32,1 21-32,0 0 0,0 0 15,21 1-15,-21-1 0,21 0 16,-21 0-16,21 0 0,0 0 0,0 1 15,0-1-15,0 0 16,0 0-16,0 0 0,21 0 16,0-21-16,0 0 0,0 22 15,0-22-15,1 0 0,20 0 0,-21 0 16,21 0-16,1 0 0,-1-22 16,0 1-16,1 21 0,-1-21 0,0 0 15</inkml:trace>
  <inkml:trace contextRef="#ctx0" brushRef="#br1" timeOffset="172051.84">31835 15198 0,'0'-64'16,"0"149"-16,0-106 0,-22-43 16,1 64-1,0 0-15,0 21 0,0 1 16,0-1-16,-1 0 0,22 21 16,-21-21-16,0 1 0,0-1 0,21 0 15,0 0-15,0 0 0,0 0 0,0 1 16,0-1-16,0 0 15,21-21-15,0 0 16,0 0-16,1 0 0,-1-21 0,0 21 16,0-21-16,0-1 0,22 1 15,-43 0-15,21-21 0,0 21 0,0-22 16,0 1-16,-21 0 0,0-22 0,21 22 16,-21-22-16,0 1 0,22 20 15,-22-20-15,0-1 0,0 22 16,0 0-16,0-1 0,0 22 0,0 42 31,0 1-31,0-1 0,0 21 0,0 0 16,0 1-16,0-1 0,0 22 0,-22-22 15,1 0-15,21 22 0,0-22 16,0 0-16,0 1 0,-21-1 0,21-21 16,0 22-16,0-22 0,0 0 0,0 0 15,0 0-15,0 0 0,21-21 16,-21 22-16,21-22 0,1 0 15,-1 0-15,-21-22 16,0 1-16,0 0 16,0 0-16</inkml:trace>
  <inkml:trace contextRef="#ctx0" brushRef="#br1" timeOffset="172264.06">30670 15050 0,'0'0'0,"-21"0"0,0 0 16,21-22-1,21 22-15,0-21 0,1 0 16,20 21-16,0-21 0,1 0 0,-1 21 16,21-21-16,-20-1 0,-1 22 15,0-21-15,1 0 0,-1 21 0,-21-21 16,0 0-16,1 0 0,-1-1 0</inkml:trace>
  <inkml:trace contextRef="#ctx0" brushRef="#br1" timeOffset="173247.5">33041 11811 0,'21'-21'0,"0"21"16,1 0-16,-1 0 0,0-21 16,0 21-16,21-21 0,-20-1 0,-1 22 15,0-21-15,0 21 0,-21-21 16,0 0-16,-21 0 0,0 21 15,-22 0-15,1 0 0,0 0 0,-1 0 16,-20 0-16,21 0 0,-1 0 16,1 21-16,0 0 0,-1 0 15,22 0-15,0 22 0,0-22 0,21 21 16,0 1-16,0-22 0,0 21 16,0-21-16,21 22 0,0-22 15,0 21-15,0-21 0,1 0 0,-22 1 16,21-1-16,0 0 0,-21 0 15,0 0-15,-21 0 16,0-21-16,-1 0 0,1 0 16,-21 0-16,21 0 0,-22 0 15,22-21-15,-21 21 0,21-21 0,0 0 16,-1 0-16,-20 0 0,21 21 16,21-22-16,-21 1 0,21 42 31,0 1-31,21-1 15,0 0-15,0 0 0,-21 21 0,21-20 16,1-1-16,-1 0 0,0 0 16,0-21-16,21 21 0,-20-21 0,-1 0 15,0 21-15,0-21 0,21 0 16,-20 0-16,-1 0 0,21 0 0,0 0 16,-20-21-16,20 0 0,0 21 15,-21-21-15,22 0 0,-1 0 0,-21-1 16,0 1-16,1 0 0,-1 0 0,0 0 15,-21 0-15,0-1 0,0 1 16,-21 42 15,21 1-31,0-1 0,0 0 0,0 0 16,0 0-16,0 22 0,0-22 16,0 0-16,0 0 0,0 0 0,21 0 15,-21 1-15,21-22 0,0 21 16,0-21-16,1 0 0,-1 0 0,21 0 15,-21 0-15,0 0 0,1 0 16,20 0-16,-21 0 0,0 0 0,0-21 16,1 21-16,-1-22 0,-21 1 15,21 21-15,-21-21 16,0 42 15,0 0-31</inkml:trace>
  <inkml:trace contextRef="#ctx0" brushRef="#br1" timeOffset="188510.21">12150 12721 0,'0'0'0,"-22"-42"15,1 42-15,21-21 16,-21 21-16,0 0 0,0 0 16,0 0-16,-1 0 15,1 0-15,21 21 0,0 0 16,0 0-16,0 22 0,0 20 0,0 1 16,0-1-16,21 1 0,1-1 15,-22 22-15,0-1 0,0 1 0,0 0 16,21-1-16,-21-20 0,0 21 15,0-1-15,0 1 0,0-22 0,0 1 16,0-1-16,0 1 0,0-22 0,-21 1 16,21-1-16,0 0 0,0 1 0,0-22 15,0 0-15,-22 0 0,22 0 16,-21-21-16,0 0 16,0 0-16,0-21 15,0 21-15,21-21 0,0 0 0,-22 0 16,22-1-16</inkml:trace>
  <inkml:trace contextRef="#ctx0" brushRef="#br1" timeOffset="188871">11642 13864 0,'0'21'16,"-22"1"0,22-1-16,0 21 0,0-21 15,0 0-15,0 22 0,22-1 16,-22-21-16,21 22 0,0-1 0,-21-21 16,21 21-16,0-20 0,0-1 15,1 0-15,-1 0 0,0 0 0,0 0 16,0-21-16,22 0 0,-1 0 0,-21 0 15,21-21-15,1 0 0,-1-21 0,0 21 16,1-1-16,-1 1 0,0-21 0,1 21 16,-1-22-16,0 22 0,-20 0 15,20 0-15,-21-21 0,0 20 0,0 22 16,1-21-16,-1 0 0,0 21 0,0 0 16,0-21-16,0 21 15</inkml:trace>
  <inkml:trace contextRef="#ctx0" brushRef="#br1" timeOffset="190779.3">12509 15240 0,'0'-21'16,"22"-21"-1,-1 42-15,-21-22 0,21 1 0,-21 0 0,0 0 16,0 0-16,21-22 0,-21 22 0,0 0 15,0 0-15,0 0 0,0 0 0,-21 21 16,0-22-16,0 22 0,-1 0 16,-20 0-16,0 0 0,21 0 0,-22 22 15,1-22-15,0 21 0,-1 21 0,22-21 16,-21 22-16,21-1 0,-1 0 16,1 1-16,21-1 0,0 0 0,0 1 15,0 20-15,21-21 0,1 1 0,20-1 16,-21 0-16,0-20 0,22 20 15,-22 0-15,21 1 0,-21-1 16,22-21-16,-22 21 0,0 1 0,0-22 16,-21 21-16,0 1 0,0-22 0,0 21 15,0-21-15,-21 22 0,0-22 0,-22 0 16,22 0-16,-21 0 0,0 0 16,-1-21-16,1 0 0,0 0 0,-1 0 15,-20 0-15,20-21 0,-20 0 0,21-21 16,-1 21-16,-20-22 0,20-20 15,1 20-15,0-20 0,-1 21 0,22-22 16,-21 1-16,21-1 0,0 22 0,21-22 16,0 22-16,0 21 0,0-22 15,0 22-15,21 21 0,0 0 0,0 0 16,0 21-16,22 1 0,-1-1 16,0 21-16,-21 0 0,22 1 0,-1-1 15,-21 0-15,22 1 0,-1 20 0,-21-20 16,0-1-16,0 21 0,22-20 0,-22-1 15,0 0-15,0 1 0,0-1 16,22 0-16,-22-20 0,21-1 0,-21 0 16,22-21-16,-1 0 0,-21 0 15,22 0-15,-1 0 0,0 0 0,-21-21 16,22 0-16,-1-1 0,0 1 16,1-21-16,-22 21 0,21-22 0,-21 1 15,22 21-15,-22-21 0,0-1 0,-21 1 16,0 21-16,0-22 0,0 22 0,0-21 15,-21 21-15,0 0 0,0-1 16,-1 1-16,-20 21 0,21 0 0,0 0 16,0 0-16,-22 21 0,22 1 0,0-1 15,0 21-15,0-21 0,-1 22 16,1-22-16,21 21 0,0 0 0,-21 1 16,21-1-16,0 0 0,0-20 15,0 20-15,0-21 0,0 0 0,21 0 0,-21 1 16,21-22-16,1 0 0,-1 0 15,0 0-15,0 0 0,21-22 16,-20 22-16,-1-21 0,21 0 0,-21-21 16,0 21-16,1-1 0,-1-20 0,0 21 15,-21 0-15,0 0 0,0-22 0,0 22 16,0 0-16,0 42 31,0 0-31,0 0 0,0 1 0,0-1 16,0 0-16,0 21 0,0-21 0,0 22 15,0-22-15,0 0 0,0 0 16,21 0-16,0 1 0,-21-1 16,21 0-16,1-21 0,-1 0 0,0 0 15,0 0-15,0 0 0,22 0 16,-22-21-16,0 0 0,0 21 16,0-22-16,0-20 0,1 21 0,-22 0 15,21 0-15,0-1 0,-21 1 0,21-42 16,-21 42-1,21 21-15,0 0 0,-21 21 16,0 0-16,22 0 16,-22 0-16,0 0 0,0 1 0,0-1 15,0 0-15,0 0 0,0 0 16,0 0-16,0 1 16,21-22-16,0 0 0,0 0 15,0-22 1,0 1-16,-21 0 0,0 0 15,22 0-15,-1 0 0,-21-1 16,0 1-16,0 0 0,21 0 0,-21 0 16,21 21-16,0 0 15,0 21 1,-21 0-16,0 0 16,0 0-16,22 1 0,-22-1 15,0 0-15,21 0 0,-21 0 16,21 0-16,0-21 15,0 0-15,0 0 0,1 0 16,-1 0-16,0 0 0,0-21 16,0 0-16,0 0 0,1 0 0,-22 0 15,21-1-15,-21 1 0,21 0 0,-21 0 16,0 0-16,0 0 0,0-1 16,0 44-1,0-1 1,0 0-16,0 0 0,0 0 15,21 0-15,-21 1 0,0-1 16,21 0-16,-21 0 16,21 0-16,1-21 0,-1 0 0,-21 21 15,21-21-15,21 0 0,-21 0 0,1 0 16,20-21-16,-21 21 0,0-21 0,22 0 16,-22 0-16,21 0 0,-21-1 0,0 1 15,1-21-15,-22 21 0,0-22 16,0 22-16,0 0 0,0 0 0,0 0 15,0 0-15,-22 21 0,1 0 0,0 0 16,0 0-16,0 21 0,0 0 0,-1 0 16,1 21-16,21-20 0,0 20 15,-21-21-15,21 21 0,0-20 16,0-1-16,0 0 0,21 0 0,0 0 16,22 0-16,-22-21 0,21 0 0,1 0 15,-1 0-15,0 0 0,-21-21 0,22 21 16,-1-21-16,0 0 0,-20-21 15,20 20-15,-21 1 0,0 0 0</inkml:trace>
  <inkml:trace contextRef="#ctx0" brushRef="#br1" timeOffset="205539.87">10118 8424 0,'0'0'0,"0"-21"15,0 0-15,0 0 16,0 0-16,0 0 0,0-1 15,0 1-15,0 0 0,0 0 16,0 0-16,0 0 0,21-1 16,-21 1-16,0 0 15,0 0 1,-21 21 62,21 21-31,-22-21-31,22 21 124,-21 0-124,21 1-16,0-1 0,0 0 15,0 0-15,0 0 0,0 0 16,0 1-16,0 20 0,0-21 0,0 0 16,0 22-16,0-22 0,0 0 0,0 21 15,0-21-15,0 1 0,0-1 0,21 0 16,-21 0-16,0 0 0,0 0 16,22-21-16,-22 22 0,21-1 0,-21 0 15,0 0-15,21 0 16,-21 0-16,21 1 0,-21-1 15,0 0 1,21-21 0,-21 21-16,21 0 15,-21 0 1,22-21 15,-1 0-31,0 0 16,-21-21-16,42 0 0,-21 0 15,1-21-15,20 20 0,21-20 0,-20-21 16,20 20-16,22-20 0,0-1 0,-1-20 16,22 20-16,-21-21 0,21 1 0,-1 20 15,-20 1-15,21-1 0,0 1 16,-22-1-16,1 22 0,0 0 16,-22 20-16,1-20 0,-22 21 0,0 0 15,1 21-15,-22-21 0,0 21 0,0 0 16,-21 21 78,0 0 31,0 0-94,-21-21-16,0 21-15,0-21 0,0 21 16,21 1-16</inkml:trace>
  <inkml:trace contextRef="#ctx0" brushRef="#br1" timeOffset="212417.07">15155 8827 0,'0'21'0,"0"0"16,0 0-16,0 0 0,0 0 16,-21 1-16,0-1 0,0 0 15,0 0-15,-1 21 0,1-20 0,0-1 16,-21 21-16,21-21 0,-22 22 0,1-1 16,21-21-16,-22 21 0,1 1 0,0 20 15,-1-20-15,-20-1 0,21 21 0,-22 1 16,22-22-16,-22 22 0,1-1 15,-1 1-15,22-22 0,-43 22 0,43-22 16,-22 21-16,1-20 0,-1-1 16,1 0-16,21 22 0,-1-22 0,-20 1 0,20 20 15,1-21-15,0 1 0,-1-1 16,1 0-16,0 1 0,-1-1 0,1 0 16,0 1-16,21-1 0,-22-21 0,22 22 15,0-22-15,0 0 0,0 0 16,-1 0-16,1 0 0,21 1 0,0-1 15,-21 0-15,0-21 0,21 21 0,-21 0 16,0 0-16,21 1 0,-22-1 16,1-21-1,21 21-15,-21-21 16,0 0 0,21-21 30,-21 21-46,21-21 0,0-1 16</inkml:trace>
  <inkml:trace contextRef="#ctx0" brushRef="#br1" timeOffset="213035.71">12679 10351 0,'-21'-43'0,"42"86"0,-42-107 0,-1 43 15,22 0-15,0 0 0,-21 21 0,21-22 16,0 1-16,-21 21 0,21 21 31,0 1-15,21 20-16,0-21 0,1 21 0,-22 1 15,21 20-15,0-20 0,0-1 0,0 21 16,0 1-16,-21-22 0,0 1 0,22 20 16,-22-21-16,0 1 0,0-1 0,0 0 15,0 1-15,0-1 16,0 0-16,0-20 0,0 20 0,0-21 16,0 0-16,0 0 0,0 1 0,21-22 15,-21 21-15,21-21 16,0 0-1,0 0-15,0-21 0,1 21 16,20-22-16,0 1 0,1 0 0,-1 0 16,21 0-16,1 0 0,21-22 0,-22 22 15,22-21-15,-1-1 0,1 22 0,0-21 16,-1 0-16,22 20 0,-21-20 0,21 0 16,-22 21-16,22-1 0,-21-20 0,0 21 15,-22 0-15,1 0 0,-1 21 16,-21 0-16,1-22 0,-1 22 15,0 0-15,-20 0 0,-1 0 16,-42 0 93,-1 0-109,22 22 16</inkml:trace>
  <inkml:trace contextRef="#ctx0" brushRef="#br1" timeOffset="-204773.3">9292 8255 0,'0'0'0,"0"-21"0,21 0 0,-21 0 15,21-1-15,1 22 0,-1 0 32,0 0-32,0 0 0,-21 22 15,21-1-15,0 0 0,1 21 16,20 1-16,-21-1 0,21 0 0,-20 1 16,20 20-16,0-21 0,1 22 0,-22-1 15,21 1-15,-21-1 0,22 1 16,-22-1-16,0-20 0,0 20 15,0-20-15,0-22 0,1 21 0,-1-21 16,-21 0-16,21-21 16,0 0-16,0 0 0,0-42 15,1 21-15,-1-21 0,0-22 16,0 22-16,21-22 0,-20 1 0,20-22 16,0 22-16,-21-22 0,22 21 15,-1-20-15,0-1 0,1 0 0,20 1 16,-20-1-16,-1 22 0,21-1 0,-20 1 15,-1-1-15,22 22 0,-43 21 16,21-22-16,-21 22 0,0 0 0,1 0 16,-1 21-16,-21-21 0,21 21 31,0 0-31,0 0 0</inkml:trace>
  <inkml:trace contextRef="#ctx0" brushRef="#br1" timeOffset="-204132.75">13144 8319 0,'0'0'0,"0"21"31,0 0-31,0 0 16,22 0-16,-1 0 0,0 1 0,0 20 15,0-21-15,0 21 0,1-20 0,20 20 16,-21-21-16,0 21 0,0-20 0,1 20 15,-1-21-15,0 0 0,0 0 0,0 1 16,0-1-16,1 0 0,-1-21 16,0 0-16,0 0 0,0 0 15,0-21-15,1 0 0,-1-1 16,0-20-16,21 0 0,-21-1 0,22 1 16,-22-21-16,21-1 0,1-21 0,-1 22 15,0-22-15,22 22 0,-22-22 16,0 22-16,1-1 0,-1 1 0,22-1 15,-22 22-15,0-1 0,1 1 0,-22 0 16,21-1-16,-21 22 0,0 0 0,1 21 16,-22-21-16,-22 21 31,22 21-31,-21-21 16,0 0-16,21 21 0,-21-21 0,0 0 15</inkml:trace>
  <inkml:trace contextRef="#ctx0" brushRef="#br1" timeOffset="-171500.92">6456 2646 0,'0'0'0,"0"-21"16,0 0-16,0-1 0,0-20 0,0 21 16,0-21-16,0-1 0,0 22 0,0-21 15,-21-1-15,-1 1 0,1 21 16,0-21-16,0 20 0,0 1 0,21 0 15,-21 21-15,-1 0 0,1 0 0,0 0 16,0 0-16,0 21 16,0 0-16,-1 1 0,-20-1 0,21 21 15,0 0-15,0 1 0,-22-1 0,22 22 16,0-22-16,0 0 0,21 1 16,0-22-16,0 21 0,0-21 0,0 0 15,0 1-15,21-22 16,0 0-16,0-22 0,0 1 15,22 0-15,-22 0 0,0-21 0,21 20 16,-20-20-16,20 0 0,0-1 0,-21 1 16,22 21-16,-1 0 0,0-22 15,-20 22-15,-1 21 0,21 0 0,-21 0 16,0 0-16,-21 21 0,0 1 16,22-1-16,-22 21 0,0 0 0,0 22 15,0-22-15,0 22 0,0-1 16,0 1-16,0-1 0,0 1 0,0-1 15,0 1-15,0-1 0,0-20 0,0 20 16,0-21-16,0 22 0,0-22 16,21 1-16,-21-1 0,0 0 0,21 1 15,-21-22-15,0 21 0,0-21 0,0 0 16,0 1-16,0-1 0,0 0 0,-21 0 16,0-21-1,-1 0-15,1 0 0,-21 0 0,21-21 16,0 0-16,-22 0 0,22-22 15,0 22-15,-21-42 0,20 20 16,1 1-16,0-22 0,0 1 0,0 21 16,21-22-16,-21 22 0,21-1 0,0 1 15,0 21-15,0-21 0,21 20 0,0-20 16,0 21-16,21-21 0,-20 20 16,20 1-16,0-21 0,22 21 0,-22 0 15,22-22-15,-22 22 0,21 0 0,-20 0 16,-1 0-16,0-1 0,1 1 15,-1 0-15,-21 21 0,0-21 0,1 21 16,-1-21-16,-21 0 0,0-1 16,0 1-1,0 0-15,-21 0 16,-1 0-16,1 21 0,0-21 0,0 21 16,0 0-16,0 0 0,-1 0 15,1 0-15,21 21 16,-21 0-16,21 21 0,0 1 0,0-1 15,0 0-15,0 1 0,0-1 0,0 0 16,0 1-16,0-1 0,0-21 16,21 0-16,0 0 0,1 1 0,-22-1 15,21 0-15,0-21 0,0 0 0,21 0 16,-20 0-16,-1 0 16,0-21-16,21 0 0,-21-1 0,1 1 15,20 0-15,-21-21 0,0 21 0,22-22 16,-22-20-16,0 20 0,0-20 15,0 21-15,0-22 0,1 22 0,-1-22 16,-21 22-16,0 0 0,0-1 0,0 22 16,0 0-16,0 0 0,0 0 0,0-1 15,0 44 1,0-1-16,0 0 16,0 21-16,0-21 0,0 22 0,0-1 15,0 0-15,0 1 16,0 20-16,0-20 0,0-1 0,0 0 15,0 1-15,0-1 0,0 0 0,0-21 16,0 22-16,0-22 0,0 0 0,0 0 16,21-21-16,0 21 0,0-21 15,0 0-15,1 0 16,-1 0-16,-21-21 0,21 0 16,-21 0-16,0 0 0,0 0 15,0-1-15,0 1 0</inkml:trace>
  <inkml:trace contextRef="#ctx0" brushRef="#br1" timeOffset="-171300.89">7218 2413 0,'21'0'31,"0"0"-31,-21-21 0,21 0 15,22 21-15,-22-21 0,0 21 0,0-22 16,21 1-16,-20 21 0,-1 0 0,0-21 16,0 21-16,0 0 0,0-21 15</inkml:trace>
  <inkml:trace contextRef="#ctx0" brushRef="#br1" timeOffset="-171009.19">8043 2117 0,'0'0'16,"-42"0"0,21 21-16,0 0 0,-1 0 0,1 0 15,21 1-15,-21 20 0,21-21 0,-21 21 0,0 22 16,21-22-16,0 1 0,0-1 15,0 85 1,0-85-16,0-21 0,0 1 0,0-1 16,21 0-16,0 0 0,0 0 0,0-21 15,22 0-15,-22 0 0,0 0 16,21 0-16,-20 0 0,-1 0 0,0 0 16,0-21-16,0 0 0,0 0 0,-21 0 15</inkml:trace>
  <inkml:trace contextRef="#ctx0" brushRef="#br1" timeOffset="-170752.49">8318 2053 0,'0'0'0,"22"-21"0,-1-21 16,0 42-16,0 0 16,21 0-16,-20 0 0,-1 0 15,21 0-15,0 21 0,1 0 16,-1 0-16,0 0 0,1 1 0,-1 20 15,-21-21-15,22 21 0,-22 22 0,-21-22 16,0 22-16,0-1 0,0 1 16,-21-1-16,-1 1 0,1-1 15,-21 1-15,21-22 0,-22 0 0,22 1 16,0-1-16,0 0 0,0-20 0,0-1 16,-1 0-16,1 0 0,21 0 0,-21-21 15,0 0-15</inkml:trace>
  <inkml:trace contextRef="#ctx0" brushRef="#br1" timeOffset="-157021.22">8826 7768 0,'0'-21'0,"-21"21"15,0 0 1,21 21 15,21 0-31,0 1 0,1-1 16,-1 0-16,0 0 0,21 0 0,-21 22 15,22-22-15,-22 21 0,21 0 0,22 1 16,-22-1-16,0 0 0,22 1 0,-22 20 16,22 1-16,-1-22 0,1 22 0,-1-1 15,22 1-15,0 20 0,-22-20 16,22 20-16,-1 1 0,1 0 16,0-1-16,-1 1 0,1 0 0,0 21 15,-1-22-15,1 1 0,21 21 0,-21-22 16,-1 22-16,1-21 0,0 0 0,-1-1 15,-20 1-15,20 0 0,-20-1 0,-1 1 16,1-22-16,-22 22 0,22-21 0,-22-1 16,0 22-16,1-43 0,-1 22 0,-21-1 15,22-21-15,-22 1 0,21 20 0,-21-20 16,-21-1-16,21-21 0,-21 21 16,22-20-16,-22 20 0,0-21 0,0 0 15,0 0-15,0 1 16,-22-22-1,22-22 1,-21 1-16,21 0 16,0 0-16,-21 21 0,21-21 15,0 0-15,-21 21 0,21-22 0,-21 22 16,21-21-16,-21 0 0,-1 0 0,1 0 16</inkml:trace>
  <inkml:trace contextRef="#ctx0" brushRef="#br1" timeOffset="-156593.47">10520 10986 0,'-21'0'0,"42"0"0,-85-22 0,43 22 0,0-21 15,0 21-15,0-21 0,-1 21 16,1-21-16,0 0 0,42 21 47,22 0-47,-22 0 0,21 0 0,0 0 16,22 0-16,-1 0 0,1 21 0,-1-21 15,1 21-15,-1 0 0,22-21 0,-21 21 16,-1 1-16,1-1 0,-1 0 0,1-21 15,-1 21-15,-21 0 0,1 0 0,-1-21 16,-21 22-16,0-22 0,22 21 0,-22-21 16,0 0-1,-42 0 17,0 0-32,21-21 0,-21 21 0,21-22 15,-22 22-15,1-21 0,21 0 0,0 0 16,-21 0-16,21 0 0,-21-1 15,21 1-15,-21-21 0,21 21 0</inkml:trace>
  <inkml:trace contextRef="#ctx0" brushRef="#br1" timeOffset="-156241.25">11642 10012 0,'0'-21'0,"0"42"0,0-63 0,0 20 16,0 1-16,0 0 0,0 0 0,0 0 15,-22 21-15,1 0 0,0 0 0,0 0 16,0 0-16,0 21 0,-1 0 16,1 21-16,21-20 0,-21 20 15,0 21-15,0-20 0,21 20 0,0 1 16,-21 20-16,21-20 0,-22 21 0,1-22 16,21 22-16,-21-22 0,0 1 15,21-1-15,-21 1 0,21-1 0,-21 1 16,21-22-16,0 0 0,0 1 0,0-1 15,0 0-15,0-20 0,0 20 0,0-21 16,0 0-16,0 0 0,0 1 16,0-44 31,0 1-47,0 0 15,0 0-15,0 0 0,0 0 16,0-1-16</inkml:trace>
  <inkml:trace contextRef="#ctx0" brushRef="#br1" timeOffset="-155512.64">14880 8446 0,'64'-43'16,"-64"22"-16,21 21 0,-21-21 16,0 0-16,21 21 0,0-21 0,0-1 15,-21 44 16,0-1-31,0 0 16,-21 21-16,0 1 0,-21-1 0,20 21 16,-20 1-16,0-1 0,-22 22 0,22 0 15,-22-1-15,1 1 0,-1 0 0,1-1 16,-1 1-16,-20 21 0,20-21 0,-20-1 16,20 1-16,1 0 0,-22-1 15,21 1-15,22-22 0,-21 22 0,-1-21 16,22-1-16,-1 1 0,1-1 0,0 1 15,-1-1-15,1-21 0,21 1 0,0 20 16,-22-20-16,22-1 0,0-21 0,21 21 16,0 1-16,-21-22 0,21 0 0,-21 0 15,0-21 1,21-21-16,0-21 16,-22 21-16,22-22 0,-21 1 0</inkml:trace>
  <inkml:trace contextRef="#ctx0" brushRef="#br1" timeOffset="-155145.33">13483 9821 0,'0'0'16,"0"22"0,0-1-16,-21 0 15,21 0-15,-21 0 0,21 0 0,0 22 16,0-1-16,0 0 0,-21 1 0,21-1 15,0 0-15,0 22 0,0-22 0,0 1 16,-22 20-16,22-21 0,0 1 0,0-1 16,0 0-16,0-20 0,0 20 15,0-21-15,0 0 0,0 0 16,0 1-16,22-22 16,-1 0-16,-21-22 15,21 1-15,0 21 0,21-21 0,-20 0 16,20 0-16,0 0 0,1 21 0,-1-22 15,21 1-15,-20 0 0,-1 21 0,22-21 16,-22 0-16,0 21 0,1-21 0,-1-1 16,0 22-16,1-21 0,-22 21 0,21 0 15,-21-21-15,22 21 0,-22-21 0,0 21 16,0-21-16,0 21 0,-21-21 0,21 21 16,-21-22-16</inkml:trace>
  <inkml:trace contextRef="#ctx0" brushRef="#br1" timeOffset="-138268.97">33020 8446 0,'0'0'15,"-21"-22"-15,0-20 0,-1 21 0,1-21 16,0 20-16,-21-20 0,21 0 0,-22 21 16,22-22-16,-21 22 0,-1 0 0,1 0 15,0 0-15,-1 21 0,-20 0 16,21 0-16,-22 0 0,1 21 0,-1 0 15,1 0-15,-1 0 0,1 22 0,-22-1 16,21 0-16,1 22 0,-22-1 0,22 1 16,-1-1-16,1 22 0,-1 0 15,1-1-15,-1 22 0,1 0 16,-1-21-16,22 20 0,0 1 0,-1 0 16,1 0-16,21 0 0,21-22 0,0 22 15,0-21-15,0 21 0,21-22 0,0-20 16,21 21-16,22-22 0,-22 1 0,22-1 15,-1 1-15,22-22 0,-22 21 16,22-20-16,0-22 0,-1 21 0,1-21 16,0 1-16,-1-1 0,22 0 15,-21-21-15,21 0 0,-22 0 0,22-21 0,-21-22 16,21 22-16,0-21 0,-1 0 16,1-22-16,0 1 0,0-22 15,0 0-15,0 1 0,21-22 0,-22 0 16,1 0-16,-85-21 0,-21 21 0,0-21 15,0 0-15,0 21 0,0-21 0,0 22 16,0-1-16,0 0 0,0 0 0,0 0 16,0 22-16,0-22 0,0 21 0,0 0 15,0 22-15,0-22 0,0 22 16,0 20-16,-105-20 0,-22 21 0,0-1 16,-22 22-16,1 0 0,21 21 15,-21 0-15,0 0 0,21 0 0,-21 21 0,21 0 16,-21 22-16,21-1 0,0 0 15,0 22-15,21-1 0,-21 1 0,21 20 16,0-20-16,21 42 0,-20-22 16,20 22-16,21 0 0,-20 0 0,20 0 15,1 21-15,-1-21 0,22 21 0,0 0 16,20-22-16,-20 22 0,21 0 16,0-21-16,21 0 0,0 0 0,0 0 15,21 0-15,0-22 0,0 1 0,22 0 16,-1-1-16,21-20 0,-20-22 15,20 22-15,1-22 0,-1 0 0,22-21 16,-22 22-16,22-22 0,0-21 0,-22 0 16,22 0-16,0 0 0,-1 0 0,22 0 15,-21-42-15,-1 20 0,1-20 0,0 0 16,-1-22-16,1 1 0,0-1 16,-22-20-16,22-1 0,0 0 0,-22-21 15,1 1-15,-1-1 0,1-21 0,-1 0 16,1 0-16,-1 0 0,-21-21 15,1 21-15,-1-22 0,-21 22 0,22-21 16,-43-106-16,0 127 0,0-21 16,-22 42-16,-20-21 0,0 21 15,-22 1-15,1-1 0,-1 21 0,-42 0 16,22 1-16,-43 20 0,0 1 16,0 20-16,-21 1 0,-1 21 0,1 21 15,-21 0-15,21 0 0,-22 42 0,22-21 0,0 22 16,0 20-16,21 22 15,0 0-15,0-1 0,21 22 0,0 0 16,22 21-16,-1 21 0,21-21 0,1 21 16,21 0-16,-1 1 0,22-22 0,21 21 15,0 0-15,0 0 0,42-21 16,-20 0-16,20 0 0,21-21 0,1 21 0,-1-42 16,22 20-16,0-20 0,-1 0 0,22-1 15,0-20-15,0-1 0,0-20 16,0-1-16,21 0 0,-22-20 0,1-1 15,21 0-15,-21-21 0,21 0 0,-21-21 16,0 0-16,0-1 0,-1-20 16,1-21-16,0-1 0,-21 1 0,21-22 15,-22-21-15,1 0 0,0 0 16,-22-21-16,22 0 0,-22-21 16,1 21-16,-22-21 0,0 21 0,-20-21 0,-1 21 15,-21-21-15,0 21 0,-21 0 16,-22 21-16,1 0 0,-43 0 0,1 22 15,-1-1-15,-21 21 0,-21 22 0,0 0 16,0 21-16,-21 21 0,21 0 16,0 42-16,0-21 0,0 43 0,0-1 0,21 1 15,0 20-15,0 1 16,22 0-16,-1 20 0,22 1 0,20-21 16,1 21-16,0-22 0</inkml:trace>
  <inkml:trace contextRef="#ctx0" brushRef="#br1" timeOffset="-137648.77">31623 11705 0,'0'-21'15,"0"42"-15,0-63 0,-21 21 0,21 0 0,0-1 16,0 1 0,0 42-16,0 1 15,21-1-15,0 21 0,21 0 16,-20 1-16,20-1 0,-21 22 16,21-1-16,1 1 0,-22-22 0,21 21 15,1 1-15,-22-1 0,0-20 0,21 20 16,-21-20-16,1 20 0,-1-21 0,0 1 15,0-1-15,-21-21 0,0 22 16,0-1-16,0-21 0,0 0 0,0-42 31,0 0-31,-21 0 16,21-22-16,-21 1 0,21 0 0,0-22 16</inkml:trace>
  <inkml:trace contextRef="#ctx0" brushRef="#br1" timeOffset="-137464.89">32279 11642 0,'21'-43'0,"-169"424"0,317-804 16,-211 508-16,106-191 0,-64 85 0,21 21 16,-21 21-16,0 21 0,0-21 15,-21 22-15,-1 20 0,1-20 0,-21 20 16,0 1-16,-1-1 0,-20 22 0,20-22 16,1 1-16,-21-1 0,20 22 15,-20-22-15,20-20 0,-20 20 0,21 1 16,-22-22-16,22 0 0,-22 1 0,22-1 15,0 0-15,-22-20 0,22-1 0</inkml:trace>
  <inkml:trace contextRef="#ctx0" brushRef="#br1" timeOffset="-136476.35">11282 17484 0,'0'0'0,"0"-21"0,0-1 0,0 1 16,0 0-16,0 42 31,0 0-31,21 1 15,-21 20-15,21-21 0,0 21 0,-21 1 16,21-22-16,-21 21 0,22 1 16,-22-1-16,21 0 0,0-21 0,-21 1 15,21 20-15,0-42 0,0 21 0,1-21 16,20 0-16,21-21 0,1-21 16,21-1-16,-1-41 0,43-22 0,21-21 15,22-43-15,20-20 0,22-43 0,21-21 16,42-21-16,21 0 0,1-22 0,41 22 15</inkml:trace>
  <inkml:trace contextRef="#ctx0" brushRef="#br1" timeOffset="-120782.91">17716 4953 0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20:1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677 0,'-21'0'32,"0"0"-17,21-21 16,0 0-31,0 0 16,21 21-16,0-21 0,0 21 16,1-21-16,-1 21 0,0-22 15,0 22-15,0 0 0,22-21 0,-22 21 16,0 0-16,0 0 0,0 0 16,0 0-16,1 0 0,-1 21 0,0 1 15,0-1-15,-21 0 16,0 0-16,0 21 0,0-20 0,-21 20 15,0 0-15,0 1 0,-1-1 0,-20 0 16,0 1-16,21-22 0,-22 21 16,22 0-16,-21-20 0,21-1 15,-22 0-15,22 0 0,0-21 16,21 21-16,-21-21 0,0 0 16,42 0 15,0-21-16,0 0-15,0 21 0,0 0 16,1-21-16,20 21 0,-21 0 0,21 0 16,-20 0-16,20 0 0,-21 0 15,21 0-15,-20 0 0,-1 0 16,21 0-16,-21 21 0,0 0 0,1 0 16,-22 0-16,0 1 0,21-1 15,-21 0-15,0 21 0,0-21 0,0 22 16,0-22-16,-21 0 0,21 21 0,-22-20 15,1 20-15,0-21 0,-21 0 16,21 22-16,-1-22 0,-20 0 0,0 0 16,21-21-16,-22 21 0,1-21 15,0 0-15,-1 0 0,1 0 0,0 0 16,-1 0-16,22-21 0,-21 0 0,-1 21 16,1-21-16,21 0 0,-21-1 15,20 22-15,1-21 0,0 0 16,0 21-16,21-21 15,0 0 1,21 21 0,0 0-1,0 0-15,22 0 0,-22-21 0,21 21 16,-21-22-16,22 22 0,20-21 16</inkml:trace>
  <inkml:trace contextRef="#ctx0" brushRef="#br0" timeOffset="363.86">3514 1228 0,'0'0'0,"-22"0"0,22 21 0,0 0 15,22-21 32,-1 0-47,-21-21 0,0 0 16,0 0-1,0-1 1,-21 22 0,-1 0-16,1 0 0,0 0 15,0 0-15,0 0 16,21 22-16,-21-22 0,21 21 0,0 0 15,0 0 17,21-21-17,0 0-15,0 0 0,0-21 16,0 0-16</inkml:trace>
  <inkml:trace contextRef="#ctx0" brushRef="#br0" timeOffset="1407.17">4762 995 0,'0'0'0,"0"-21"0,0 0 0,0-1 15,0 1 1,0 42 15,0 1-31,0-1 0,0 21 16,0-21-16,0 0 0,0 22 0,0-1 15,0-21-15,0 22 0,0-1 16,0-21-16,0 21 0,0-20 0,0 20 16,0-21-16,0 0 0,0 0 15,0 1-15,0-1 0,-21-21 0,21 21 16,-21-21-1,21-21 1,0 0 0,0-1-16,0 1 0,0 0 0,0 0 15,0 0-15,0 0 0,0-22 16,0 22-16,0-21 0,21 21 0,0-22 16,1 22-16,-1-21 0,0 21 0,0-1 15,0 1-15,0 0 0,1 0 16,20 0-16,-21 21 0,0 0 0,22 0 15,-22 0-15,0 21 0,0 0 16,21 0-16,-20 0 0,-1 1 16,-21 20-16,21-21 0,-21 0 0,21 22 15,-21-22-15,0 0 0,0 21 16,0-21-16,0 1 0,0-1 0,0 0 16,0 0-16,0 0 15,-21-21 1,21-21-16,-21 21 15,21-21-15,0 0 0,0 0 0,0-1 16,0 1-16,0-21 0,0 21 16,0-22-16,21 22 0,0-21 0,-21 0 15,21 20-15,0 1 0,1 0 16,20 0-16,-21 0 0,21 21 16,-20 0-16,20 0 0,-21 0 0,21 0 15,1 21-15,-22-21 0,0 21 0,0 21 16,0-20-16,1-1 0,-1 0 15,-21 0-15,21 21 0,-21-20 0,0-1 16,0 0-16,0 21 16,0-21-16,0 1 0,0-1 0,-21 0 15,0-21-15,21 21 0,21-21 32,0-21-17,-21 0-15,21 21 0,0-21 16,22-1-16</inkml:trace>
  <inkml:trace contextRef="#ctx0" brushRef="#br0" timeOffset="1787.95">6011 1207 0,'21'0'31,"1"-22"-31,-1 1 0,0 21 16,0-21-16,-21 0 0,21 0 16,0 0-16,1-1 0,-1 1 15,-21 0-15,0 0 0,0 0 0,0 0 16,0-1-16,0 1 0,-21 21 16,21-21-16,-43 21 0,22 0 15,0 0-15,-21 21 0,-1 0 0,22 1 16,-21-1-16,-1 21 0,22-21 15,0 22-15,-21-1 0,21 0 0,21-21 16,0 22-16,0-22 0,0 21 0,0-21 16,0 1-16,0-1 0,21 0 15,0-21-15,21 21 0,-21-21 0,22 0 16,-22 0-16,21 0 0,-21 0 16,22 0-16,-22 0 0,21 0 15,-21 0-15,22 0 0,-22-21 0,21 0 16,-21 0-16,22-1 0</inkml:trace>
  <inkml:trace contextRef="#ctx0" brushRef="#br0" timeOffset="2079.78">6773 572 0,'0'0'16,"-21"-22"-16,0 1 0,0 21 0,0-21 15,-1 21 1,22 21-16,-21 0 0,21 1 15,-21-1-15,21 0 0,0 21 0,0 1 16,-21-1-16,21 0 0,0 1 16,0 20-16,0-21 0,0 22 0,-21-22 15,21 22-15,-21-22 0,21 0 0,0 1 16,-22-1-16,1 0 0,21-20 16,-21 20-16,21-21 0,0 0 0,0 0 15,0 1-15,0-44 31,21 1-31,0 0 16,1 0-16,-1-21 0,0 20 16,21-20-16</inkml:trace>
  <inkml:trace contextRef="#ctx0" brushRef="#br0" timeOffset="2561.51">7048 614 0,'0'0'0,"0"-42"16,0 63 15,0 0-31,0 0 0,0 0 0,0 22 16,-21-22-16,21 21 0,0 0 0,0 1 15,0-1-15,0 0 0,0 1 16,-21-1-16,21 0 0,-21 1 16,21-22-16,-21 21 0,21 1 0,0-22 15,-21 0-15,21 0 0,-22 0 16,22 0-16,0 1 0,0-1 0,0 0 15,-21-21 1,21-21 0,0 0-16,0-1 15,0 1-15,21 0 0,1 0 0,-22 0 16,21 0-16,0-22 0,0 22 16,0 0-16,22 0 0,-22 0 0,0-1 15,0 1-15,21 0 0,-20 21 16,-1 0-16,0 0 0,0 0 15,0 21-15,-21 0 0,21 1 16,-21 20-16,0-21 0,0 0 16,0 0-16,0 1 0,0-1 0,0 21 15,0-21-15,0 0 0,-21 1 0,21-1 16,-21-21-16,21 21 0,0 0 16,0 0-16,21-21 46,0 0-46,1-21 0,-1 0 16</inkml:trace>
  <inkml:trace contextRef="#ctx0" brushRef="#br0" timeOffset="2962.8">7768 1122 0,'0'0'0,"0"-21"0,-21 21 31,0 0-31,0 0 15,-1 0-15,1 0 0,0 21 0,0 0 16,0-21-16,0 21 0,-1 0 16,1 1-16,0-1 0,0 0 15,21 0-15,0 0 0,0 0 0,0 1 16,0-1-16,0 0 0,0 0 16,0 0-16,21-21 0,0 0 15,0 21-15,1-21 0,-1 0 0,0 0 16,0 0-16,0 0 0,22 0 0,-22-21 15,0 21-15,0-21 0,0 0 16,0 21-16,1-21 0,-1 0 0,0-1 16,-21 1-16,0 0 0,21-21 0,-21 21 15,0-1-15,0 1 0,0 0 16,0 0-16,0 0 0,-21 0 0,0 21 16,0 0-16,-1 0 0,1 0 15,-21 0-15,21 0 0,-22 0 0,22 21 16,0 0-16,0-21 0,0 21 15,0 0-15,-1-21 0,1 21 0,21 1 16,0-1 0</inkml:trace>
  <inkml:trace contextRef="#ctx0" brushRef="#br0" timeOffset="3575.73">8318 1122 0,'22'-21'0,"-44"42"0,65-63 0,-43 20 0,0 1 16,0 0-16,-21 21 31,-1 0-31,1 0 0,0 0 16,0 0-16,0 21 0,0 0 0,-22 1 16,22-1-16,0 0 0,0 0 15,0 0-15,-1 0 0,1 1 0,0-1 16,21 0-16,-21 21 0,21-21 0,0 1 15,0-1-15,0 0 0,0 0 16,0 0-16,21-21 0,0 0 16,0 21-16,1-21 0,-1 0 0,0 0 15,0 0-15,0 0 16,0 0-16,1-21 0,-1 21 0,0-21 16,0 0-16,0 0 0,0 0 0,1-22 15,-22 22-15,21-21 0,0-1 16,-21-20-16,21 21 0,-21-1 0,0-20 15,21-1-15,-21 22 0,21 0 0,-21-1 16,0 1-16,0 0 0,0 20 16,0-20-16,0 21 0,0 0 15,0 0-15,-21 21 16,21 21 0,-21 0-16,21 0 0,0 0 0,0 22 15,-21-22-15,21 21 0,0 0 16,0 22-16,0-22 0,0 1 15,0-1-15,0 21 0,0-20 0,0-1 16,0 0-16,0 1 0,0-22 0,0 21 16,21-21-16,-21 1 0,0-1 15,21 0-15,0 0 0,1-21 0,-1 21 16,0 0-16,0-21 0,0 0 16,0 0-16,1 0 0,-1 0 15,0 0-15,0-21 0,0 0 0,0 21 16,1-21-16,-1 0 0,0 21 0,0-21 15,0-1-15,-21 1 0,0 0 16,21 0-16,-21 0 0,0 0 16</inkml:trace>
  <inkml:trace contextRef="#ctx0" brushRef="#br0" timeOffset="3855.57">6244 910 0,'-21'0'0,"42"0"0,-63 0 16,63 0-1,0 0-15,0-21 16,22 21-16,-22 0 0,21 0 0,0-21 15,1 21-15,-1-21 0,0 21 16,1 0-16,-22 0 0,21 0 0,-21 0 16,1 0-16,-1 0 0,0 0 15,0 0-15,0 0 0,0 0 0</inkml:trace>
  <inkml:trace contextRef="#ctx0" brushRef="#br0" timeOffset="4572.2">10372 720 0,'0'-21'0,"0"42"0,0-64 0,0 22 15,0 0-15,0 0 16,0 0-16,-22 21 0,1 0 16,0 0-16,0 0 0,0 0 15,0 0-15,-22 0 0,22 21 16,-21 0-16,21 0 0,-22 22 0,22-1 16,-21 0-16,21 1 0,-22-1 0,22 21 15,0 1-15,21-22 0,-21 22 16,21-22-16,0 22 0,0-22 0,0 0 15,0 1-15,0-22 0,21 21 0,0-21 16,0 0-16,0-21 0,22 22 16,-1-22-16,0 0 0,1 0 0,20 0 15,-20-22-15,-1 1 0,0 0 0,22 0 16,-22 0-16,0-22 0,1 22 16,20-21-16,-20 0 0,-1-1 15,0 1-15,-21-22 0,22 22 0,-22-21 16,-21 20-16,0-20 0,0 20 15,-21 1-15,0 0 0,-22-1 0,1 1 16,0 21-16,-1 0 0,1 0 0,0 21 16,-1 0-16,-20 0 0,20 0 15,1 21-15,0 0 0,-1 0 0,1 0 16,21 0-16,-21 22 0,42-1 0,-22 0 16,22 1-16,0-1 0,0 0 15,0 1-15,0-22 0,22 21 0,-1-21 16,0 1-16,0-1 0,21 0 15,1 0-15,-22-21 0,21 0 16,1 0-16,-22 0 0,21 0 0</inkml:trace>
  <inkml:trace contextRef="#ctx0" brushRef="#br0" timeOffset="7796.58">10837 1037 0,'0'0'0,"0"-21"0,0 0 15,21 21 1,1 0-16,-1 21 15,0-21 1,-21 21-16,21 0 0,0 1 0,0-1 16,-21 0-16,22 0 0,-1 0 0,-21 0 15,0 1-15,0-1 16,0 0-16,0 0 0,0 0 0,0 0 16,0 1-16,0-1 0,21-21 46,-21-21-46,21 21 0,-21-22 0,0 1 16,0 0-16,21 0 0,0 0 16,1-22-16,-22 1 0,21 21 0,0-21 15,0-1-15,0 1 0,-21 21 0,21-22 16,1 22-16,-1 0 0,0 21 16,0-21-16,-21 42 15,0 0 1,0 0-16,0 22 0,0-22 15,0 0-15,0 21 0,-21-20 0,21 20 16,0-21-16,-21 21 0,21-20 0,0-1 16,-21 0-16,21 0 0,0 0 15,0 0-15,0 1 0,21-22 16,0 0-16,0 0 0,0 0 0,0 0 16,1 0-16,20 0 0,-21 0 15,0-22-15,22 1 0,-22 21 0,21-21 16,-21 0-16,0 0 0,1 0 0,-1-1 15,0-20-15,0 21 0,-21 0 16,0 0-16,0-22 0,0 22 16,0 0-16,0 0 0,0 0 0,0-1 15,-21 22-15,0 0 0,0 0 16,-1 0-16,1 0 16,0 22-16,21-1 0,0 0 15,-21 0-15,21 0 0,-21 22 0,21-22 16,0 0-16,0 21 0,0-21 0,0 1 15,0-1-15,0 0 0,21 0 16,0 0-16,0 0 0,0-21 16,1 0-16,-1 0 0,21 0 0,-21 0 15,0 0-15,1 0 0,20 0 16,-21-21-16,0 21 0,22-21 16,-22 0-16,0 0 0,0 0 0,0-1 15,0 1-15,1 0 0,-22 0 0,0 0 16,0 0-16,0-1 0,0 1 15,0 0-15,0 0 0,-22 0 16,1 21 0,0 0-16,21 21 31,21-21-31,0 21 0,1-21 16,-1 21-16,0-21 0,-21 21 0,21 1 15,0-22-15,0 21 0,-21 0 0,22 0 16,-22 0-16,21-21 15,-21 21-15,0 1 0,0-1 0,0 0 16,0 0-16,0 0 0,21 0 16,-21 1-16,21-22 0,-21 21 15,21-21 1,0 0-16,1 0 0,-1 0 16,0 0-16,0 0 0,0 0 15,0 0-15,1-21 0,-1-1 16,0 1-16,0 0 0,0 0 15,0-21-15,1 20 0,-22-20 0,21 0 0,-21-22 16,21 22-16,-21-22 0,0 22 16,21-21-16,0 20 0,-21 1 15,0 0-15,0-1 0,21 1 0,-21 0 16,0 20-16,0 1 0,0 0 16,0 0-16,0 0 0,-21 21 15,21 21 1,0 0-16,-21 0 0,0 0 15,0 22-15,21-22 0,0 21 0,-21 1 16,21-1-16,-22 0 0,22 1 0,-21-1 16,21 0-16,0 22 0,0-22 15,0 0-15,0 1 0,0-22 16,0 21-16,0-21 0,0 22 0,21-22 0,1 0 16,-1 0-16,0 0 15,0-21-15,0 0 0,0 0 16,1 0-16,-1 0 0,0 0 0,21 0 15,-21-21-15,1 21 0,-1-21 16,0 0-16,21 0 0,-21 0 0,1-1 16,-1 1-16,0 0 0,0 0 0,0 0 15,-21 0-15,0-1 0,21 1 16,-21 0-16,0 0 0,-21 21 31,0 21-31,0 0 0,0 0 16,21 1-16,-21-1 0,-1 0 15,22 0-15,0 0 0,0 0 0,0 1 16,0-1-16,0 0 0,0 0 0,0 0 16,22 0-16,-1 1 15,0-22-15,0 0 0,21 0 0,-20 0 16,-1 0-16,0 0 0,21 0 0,-21 0 16,1 0-16,20-22 0,-21 22 15,21-21-15,-20 0 0,-1 0 0,0 0 16,0 0-16,-21-1 0,0 1 0,21 0 15,-21 0-15,0-21 0,0 20 16,0-20-16,0 21 0,0-21 16,-21 20-16,0 1 0,0 0 0,0 0 15,-1 0-15,-20 0 0,21 21 16,0 0-16,-22 0 0,22 0 0,0 21 16,-21 0-16,21 0 0,-1 0 0,1 0 15,0 1-15,0-1 0,0 21 16,0-21-16,21 22 0,0-22 0,0 21 15,0-21-15,0 0 0,0 22 0,21-22 16,0 0-16,0 0 0,0 0 0,22-21 16,-1 22-16,0-22 0,-21 0 15,22 21-15,-1-21 0,0 0 16,1 0-16,-1 0 0,0 0 0,-20-21 16,20 21-16,0-22 0,-21 22 15,1-21-15,20 0 0,-21 0 0,0 0 16,0-22-16,-21 22 0,22 0 0,-1-21 15,-21 21-15,0-1 0,0 1 16,0-21-16,0 21 0,0 0 16,0-1-16,-21 22 15,-1 22-15,1-1 16,0 0-16,0 21 0,0-21 16,21 1-16,0-1 0,0 0 0,-21 0 15,21 0-15,0 0 0,0 1 16,0-1-16,0 0 0,0 0 15,21-21-15,0 0 16,0 0-16,0 0 0,0 0 16,1 0-16,-1 0 0,-21-21 15,42 21-15,-21-21 0,0 0 0,1-1 16,-1 1-16,0 0 0,0 0 0,0 0 16,-21 0-16,21-1 0,1 22 15,-1-21-15,-21 42 31,0 1-31,0-1 0,0 0 16,-21 0-16,21 0 16,0 0-16,-22 1 0,22-1 0,0 0 15,0 0-15,0 0 0,0 0 0,22-21 16,-1 22-16,0-22 0,21 0 16,-21 0-16,1 21 0,-1-21 15,21 0-15,-21 0 0,22 0 0,-1 0 16,0-21-16,1 21 0,-22-22 0,21 1 15,-21 21-15,22-21 0,-22 0 16,0 0-16,0 0 0,0-1 16,0 1-16,-21 0 0,22 0 0,-22-21 15,0 20-15,0 1 0,0 0 0,-22 21 16,1-21-16,0 21 0,0 0 16,0 0-16,-22 0 0,22 0 0,-21 0 15,21 0-15,0 21 0,-22 0 0,22-21 16,0 21-16,0 1 0,0-1 15,21 0-15,0 0 0,0 0 0,0 0 16,0 1-16,0-1 0,0 0 16,21-21-16,0 21 0,0-21 15,0 0-15,0 0 0,1 0 0,-1 0 16,21 0-16,-21 0 0,0 0 0,1 0 16,-1 0-16,0 0 0,0-21 0,-21 0 15,21 0-15,0-1 16,1-20-16,-1 0 0,0-1 0,0 1 15,-21 0-15,21-22 0,0 1 0,-21 20 16,0-20-16,22-1 0,-22 22 16,21-21-16,-21 20 0,0 1 0,21 21 15,-21-22-15,0 22 0,0 0 0,0 42 32,0 0-17,0 22-15,0-22 0,0 21 0,-21 1 16,21-1-16,0 0 0,0 1 15,0-1-15,0 21 0,0-20 0,0-1 16,0 22-16,0-22 0,0 0 16,0 1-16,0-1 0,0-21 15,0 21-15,0-20 0,0-1 0,21 21 16,0-21-16,0-21 0,0 0 16,1 0-16,-1 0 0,0 0 0,21 0 15,-21 0-15,1 0 0,20-21 16,-21 21-16,21-21 0,1 0 0,-22 0 15,21-1-15,-21 1 0,1 0 16,-1 0-16,0 0 0,0 0 0,0-1 16,-21 1-16,0 0 15,0 42 1,-21-21-16,21 21 16,0 1-16,-21-22 0,0 21 15,21 0-15,0 0 0,0 0 16,0 0-16,0 1 0,0-1 15,21-21 1,0 0-16,0 0 0,0 0 0,1 0 16,-1 0-16,0 0 0,21 0 0,-21-21 15,1 21-15,20-22 0,-21 22 16,0-21-16,0 0 0,1 0 0,-1 0 16,0 0-16,0-1 0,0 1 15,-21 0-15,21 0 0,-21 0 0,-21 42 47,21 0-47,-21 0 0,21 0 16,0 1-16,-21-1 0,21 0 0,-21 0 15,21 0-15,-21 0 0,21 1 16,0-1-16,0 0 0,-22-21 16,22 21-1,0-42 16,0 0-31,0 0 0,22 21 16,-22-22-16,21 1 0,0 0 16,0 0-16,-21 0 0,21-22 15,22 22-15,-22 0 0,0-21 0,21 21 16,-21-1-16,22 1 0,-22 21 0,0 0 16,21 0-16,-20 0 0,-1 0 15,0 0-15,-21 21 0,0 1 0,0-1 16,0 0-16,0 21 0,0-21 0,0 1 15,0-1-15,0 0 0,0 0 0,0 0 16,0 0-16,0 1 0,-21-1 16,21 0-16,0 0 15,0-42 32,21 21-31,0-21-16,0 21 0,0-21 15</inkml:trace>
  <inkml:trace contextRef="#ctx0" brushRef="#br0" timeOffset="8528.08">16658 995 0,'0'-21'0,"0"42"0,0-63 0,0 20 15,0 1-15,0 0 0,-21 21 16,0-21-16,0 21 0,-1-21 15,1 21-15,-21 0 0,21 0 0,-22 0 16,22 0-16,-21 21 0,21 0 0,-22-21 16,22 21-16,-21 0 0,21 1 15,0-1-15,-22 21 0,22-21 0,0 0 16,21 1-16,0-1 0,0 0 0,0 0 16,0 0-16,21-21 15,0 21-15,0-21 0,1 0 16,-1 0-16,0 0 0,21 0 15,-21 0-15,1 0 0,20-21 0,-21 21 0,0-21 16,0 0-16,1 21 16,-1-21-16,-21 0 0,21-1 0,0 1 15,0 0-15,-21 0 0,0 0 0,21 0 16,-21-1-16,22 1 16,-22 0-16,0 42 31,0 0-31,0 1 0,-22-1 15,1 0-15,0 0 0,21 0 0,-21 0 16,0 22-16,21-1 0,0-21 0,-21 22 16,21-1-16,0 0 0,0 1 0,0-1 15,0 21-15,0-20 0,0 20 16,0 1-16,0-1 0,0 1 16,0 20-16,21-20 0,-21-1 0,0 22 15,0-21-15,0 20 0,21 1 0,-21-22 16,21 22-16,-21 0 0,0-22 15,0 1-15,21-1 0,-21 1 0,0-1 16,0-20-16,0 20 0,0-42 0,0 22 16,0-22-16,-21 0 0,0 0 0,0 0 15,0-21-15,-22 0 0,22 0 0,0 0 16,-21 0-16,20 0 0,1-21 0,-21 0 16,21 0-16,0 0 0,-22-22 15,22 22-15,0-21 0,0-1 16,0 1-16,21 0 0,0-22 0,0 1 15,0-1-15,0 1 0,0-1 0,0 1 16,0-22-16,21 22 0,0-22 16,0 21-16,0-20 0,0-1 0,1 22 15,-1-22-15,21 21 0,-21 1 0,0-1 16,1 22-16,-1 0 0,0-1 0,-21 1 16,0 0-16,0 21 0,0-22 15,0 22-15,0 0 0,0 0 16</inkml:trace>
  <inkml:trace contextRef="#ctx0" brushRef="#br0" timeOffset="8780.4">15367 677 0,'0'0'0,"-21"0"0,0 0 0,-1 0 0,1 0 15,0 0 1,0 0 0,21 22 15,21-22-15,0 21-1,0-21-15,1 21 0,-1-21 0,0 21 16</inkml:trace>
  <inkml:trace contextRef="#ctx0" brushRef="#br0" timeOffset="9271.34">17314 1122 0,'0'0'0,"-21"0"16,21-21-16,-21 21 15,0 0-15,0-21 0,-1 21 0,1 0 16,0 0-16,0 0 15,21-22-15,42 22 32,1 0-32,-1 0 15,21 0-15,1 0 0,-1 0 0,22 0 16,0 0-16,-1 0 0,1 0 0,0 0 16,21 0-16,-22 0 0,1 0 15,0 0-15,-1 0 0,-20 0 0,-1 0 16,1 0-16,-1 0 0,-20 0 0,-22 0 15,21 0-15,-63 0 32,0 0-17,0 0-15,-22 0 0,22 0 0,-21 0 16,21 0-16,-22 0 0,1 22 16,0-22-16,-22 0 0,22 0 0,-1 0 15,-20 0-15,21 0 0</inkml:trace>
  <inkml:trace contextRef="#ctx0" brushRef="#br0" timeOffset="9572.18">17420 1164 0,'0'0'0,"-148"0"15,106 0-15,-1 0 0,22 0 16,0 0-16,0 0 0,0 0 0,42 0 31,0 0-31,21 0 0,1 0 16,-1 0-16,21 0 0,22 0 0,0 0 15,-1 0-15,1 0 0,0 0 16,-1 0-16,1 0 0,0 0 0,-1 0 16,-20 0-16,21 0 0,-22 0 0,1 0 15,-1 0-15,-21-21 0,1 21 16,-1-21-16,-21 21 0,0 0 0,1 0 16,-1 0-16,-21-21 46,-21 21-46,-1-21 16</inkml:trace>
  <inkml:trace contextRef="#ctx0" brushRef="#br0" timeOffset="9978.95">18478 804 0,'0'0'0,"-21"0"0,21-21 0,-21 21 0,21 21 47,21-21-47,0 22 15,22-1-15,-22-21 0,21 0 16,-21 0-16,22 21 0,-1 0 16,0-21-16,1 0 0,-22 0 0,21 0 15,1 0-15,-1 0 0,-21 21 0,0-21 16,0 0-16,1 0 0,-1 0 15,-21 21-15,0 1 16,-21-1-16,-1 0 0,1 0 16,0 0-16,-21 0 0,-1 22 15,1-22-15,0 0 0,-1 21 0,-20-20 16,21 20-16,-1-21 0,1 0 0,0 0 16,-1 22-16,22-22 0,0-21 15,-21 21-15,20 0 0,1 0 16,21 1-16,-21-22 0,21 21 15,-21-21-15,21-21 47</inkml:trace>
  <inkml:trace contextRef="#ctx0" brushRef="#br0" timeOffset="15459.74">19981 529 0,'21'0'0,"-21"-21"0,22 21 0,-22-21 15,21 21 1,-21-21-16,21 0 16,-21-1-16,-21 22 31,0 0-31,-1 0 0,-20 0 0,21 0 16,-21 22-16,-1-22 0,1 21 0,0 0 15,-22 0-15,22 0 0,-1 0 16,1 1-16,0-1 0,-1 0 0,22 0 15,0 0-15,0 0 0,0 1 0,21-1 16,0 0-16,21-21 16,0 21-16,0-21 0,22 0 15,-22 0-15,21 21 0,0-21 0,1 0 16,-1 21-16,0-21 16,1 22-16,-22-22 0,21 21 0,-21 0 15,22-21-15,-22 21 0,0 0 0,0 0 16,0 1-16,-21-1 0,0 0 15,0 0-15,0 0 0,-21 0 0,0 1 16,0-1-16,-21 0 0,-1-21 0,22 21 16,-21 0-16,-22-21 0,22 21 15,0-21-15,20 0 0,-20 0 0,0 0 16,21 0-16,-22 0 0,22 0 0,0 0 16,0 0-16,0 0 0,-1 0 15,22-21 1,0 0 15,22 21-31,-22-21 16,21 21-16,21 0 0</inkml:trace>
  <inkml:trace contextRef="#ctx0" brushRef="#br0" timeOffset="15987.43">20489 931 0,'0'0'0,"21"-21"0,1-21 16,-22 21-16,0 0 15,0-1-15,0 1 0,0 0 0,0 0 16,-22 0-16,1 21 16,0 0-16,0 0 0,0 0 15,0 0-15,-1 0 0,1 0 0,-21 21 16,21 0-16,0 0 0,-22 22 15,22-22-15,-21 21 0,21-21 0,-1 22 16,1-22-16,0 21 0,0-21 0,21 0 16,0 1-16,0-1 15,0 0-15,0 0 0,21-21 16,0 21-16,0-21 0,1 0 0,20 0 16,-21 0-16,0 0 0,22-21 15,-1 21-15,-21-21 0,21 0 0,-20 0 16,20 21-16,-21-22 0,0 1 0,0 0 15,1 0-15,-1-21 0,0 20 16,-21 1-16,0 0 0,0 0 0,0 0 16,0 0-16,0-1 0,0 1 0,0 42 31,0 1-31,0-1 16,0 21-16,-21-21 0,21 0 0,0 1 15,0 20-15,0-21 0,0 0 16,0 0-16,0 1 0,0-1 15,0 0-15,0 0 0,21 0 16,0-21-16,0 0 16,0 0-16,1 0 0,-1 0 15,0 0-15,0 0 0,0-21 0,0 0 16,1 0-16</inkml:trace>
  <inkml:trace contextRef="#ctx0" brushRef="#br0" timeOffset="16715.63">20913 826 0,'0'0'0,"0"-22"0,0 1 0,0 0 16,0 42 15,0 0-31,0 1 0,0-1 0,0 0 16,0 0-16,0 0 0,0 0 0,0 1 16,0-1-16,-22 0 0,22 0 15,-21 0-15,21 0 0,0 1 0,-21-1 16,21 0-16,0 0 15,-21-21 1,0 0 0,21-21 15,0 0-31,0 0 0,0-1 16,0 1-16,0 0 0,0 0 0,0 0 15,0-22-15,21 22 0,0-21 16,0 21-16,0 0 0,1-22 0,-1 22 15,0 21-15,0-21 0,0 0 0,0 21 16,1 0-16,-1 0 0,0 0 16,0 0-16,0 21 0,-21 0 15,21 0-15,-21 0 0,0 1 0,0-1 16,22 0-16,-22 21 0,0-21 16,0 1-16,21-1 0,-21 0 0,0 0 15,0 0-15,0 0 0,0 1 16,0-1-16,0 0 15,0-42 17,0 0-17,0-1-15,0 1 16,0 0-16,21 0 0,0-21 16,0 20-16,0 1 0,1-21 15,-1 21-15,21 0 0,-21-1 0,22 1 16,-22 0-16,0 21 0,21 0 0,-21 0 15,1 0-15,-1 21 16,-21 0-16,0 1 0,0-1 16,0 0-16,0 21 0,0-21 15,0 1-15,-21-1 0,21 0 0,-22 0 16,22 0-16,-21 0 0,21 1 16,-21-1-16,0 0 0,21 0 0,0 0 15,0-42 32,21 0-47,0 21 0,-21-21 16,21 0-16,1-1 0</inkml:trace>
  <inkml:trace contextRef="#ctx0" brushRef="#br0" timeOffset="17092.36">21844 889 0,'21'0'47,"0"0"-47,0 0 15,1 0-15,-1 0 0,-21-21 0,21 21 16,0-21-16,0 21 0,0-21 16,1-1-16,-1 22 0,-21-21 15,21 0-15,-21 0 0,0 0 16,-21 21-1,0 0-15,-1 0 0,1 0 16,0 0-16,-21 21 0,21 0 0,-1 0 16,1 0-16,0 22 0,0-22 15,0 0-15,0 0 0,-1 22 0,22-22 16,0 0-16,0 0 0,0 0 0,0 0 16,0 1-16,0-1 0,0 0 15,22 0-15,-1-21 16,0 0-16,0 0 0,0 0 0,0 0 15,1 0-15,-1 0 16,0-21-16,0 21 0,0-21 0,0 21 16,1-21-16,-1-1 0,-21 1 0,21 21 15</inkml:trace>
  <inkml:trace contextRef="#ctx0" brushRef="#br0" timeOffset="17796.09">23283 614 0,'0'0'0,"0"-21"0,21 0 15,-21-1-15,22 1 0,-22 0 16,0 0-16,0 0 0,0 0 15,0-1-15,0 1 16,-22 21-16,1 0 0,0 0 0,0 0 16,0 0-16,0 0 0,-22 21 0,22 1 15,-21-1-15,21 0 0,-22 0 16,22 21-16,0 1 0,-21-1 0,20 0 16,-20 1-16,21-1 0,0 0 0,0 1 15,21-1-15,0 0 16,0 1-16,0-22 0,0 21 0,21-21 0,0 1 15,0-1-15,21 0 0,1-21 0,-1 0 16,0 0-16,1 0 16,-1 0-16,0 0 0,1 0 0,-1 0 15,0-21-15,1 0 0,-1-1 0,0 1 16,1 0-16,-1-21 0,-21 21 16,22-22-16,-22 1 0,0 0 0,-21-1 15,0 1-15,0 0 0,0-1 0,0 1 16,-21 0-16,0-1 0,-22 1 15,22 21-15,0-22 0,-21 22 0,20 0 16,1 0-16,-21 21 0,21 0 0,0 0 16,-22 0-16,22 21 0,0 0 15,0 0-15,0 1 0,-1-1 16,1 21-16,0-21 0,21 22 0,0-22 16,0 21-16,0-21 0,0 0 15,0 22-15,0-22 0,21 0 0,0-21 16,22 0-16,-22 21 0,21-21 0,1 0 15</inkml:trace>
  <inkml:trace contextRef="#ctx0" brushRef="#br0" timeOffset="18163.89">23961 508 0,'0'0'0,"0"-42"15,-22 42 1,1 21-1,21 0-15,-21 21 16,0-20-16,21 20 0,0-21 0,0 21 16,-21 1-16,21-1 0,-21 0 0,-1 1 15,22 20-15,0-20 0,-21 20 16,0-21-16,0 1 0,0 20 0,21 1 16,-21-1-16,-1 1 0,1-1 0,0 1 15,0-1-15,-21 1 0,20-1 16,1 1-16,0-1 0,0 1 0,0-22 15,0 0-15,-1 1 0,1-1 16,21-21-16,0 22 0,0-22 0,-21 0 16,21 0-16,-21 0 0,21-42 31,0 0-15,0 0-16,0 0 0,0-1 0,0 1 15,0 0-15,0-21 0,0-1 0,0 1 16,0 0-16,21-1 0</inkml:trace>
  <inkml:trace contextRef="#ctx0" brushRef="#br0" timeOffset="18469.72">23643 995 0,'0'0'0,"0"-21"16,21-22-16,-21 1 0,21 0 16,1 21-16,-22-1 0,21-20 0,0 21 15,0 0-15,21 21 0,-20-21 0,20-1 16,0 22-16,-21 0 0,22 0 15,-1 0-15,-21 0 0,0 0 0,1 22 16,-1-1-16,-21 0 0,0 0 0,0 21 16,0-20-16,0 20 0,-21-21 15,-1 0-15,1 22 0,0-22 0,-21 0 16,21 21-16,-22-21 0,22 1 0,0-22 16,-21 21-16,20 0 0,1-21 15,0 21-15,21-42 47,0 0-47,21 21 0,-21-21 16,21-1-16,1 1 0,-1-21 0,0 21 15</inkml:trace>
  <inkml:trace contextRef="#ctx0" brushRef="#br0" timeOffset="18803.53">24278 783 0,'0'-21'0,"21"0"15,0 21-15,1 0 16,-22-21-16,21 0 0,0-1 16,-21 1-16,0 0 15,-21 21 1,0 0-1,-1 0-15,1 21 16,0-21-16,0 21 0,21 1 0,-21-1 16,0 0-16,21 0 0,-22 0 0,22 0 15,0 1-15,0-1 16,0 0-16,0 0 0,0 0 0,0 0 0,22 1 16,-1-22-16,0 0 15,0 0-15,0 0 16,0 0-16,1 0 0,-1 0 0,0-22 15,0 22-15,0-21 0</inkml:trace>
  <inkml:trace contextRef="#ctx0" brushRef="#br0" timeOffset="19219.8">24596 677 0,'-22'0'15,"44"0"-15,-65 0 0,43-21 16,21 21-1,1 0 1,-1 0-16,0 0 0,0 0 16,0 21-1,-21 1-15,0-1 0,0 0 0,0 0 16,0 0-16,0 0 0,0 1 0,0 20 16,0-21-16,0 0 0,0 0 15,0 1-15,0-1 0,0 0 16,-21-21-16,21 21 0,-21-21 0,21-21 47,0 0-47,0 0 0,0-1 15,0 1-15,0 0 0,21 0 16,0 0-16,-21 0 0,21-22 0,1 22 16,-22 0-16,21 0 0,0 0 0,-21-1 15,21 1-15,0 0 0,-21 0 16,21 21-16,-21-21 0,22 21 0,-1 0 15,-21 21 17,21-21-32,-21 21 0,0 0 15</inkml:trace>
  <inkml:trace contextRef="#ctx0" brushRef="#br0" timeOffset="19747.5">25146 783 0,'21'0'0,"-42"0"0,63-21 0,-42 0 0,0 0 15,21 0-15,-21-1 16,0 1-16,0 0 0,0 0 16,-21 21-16,0 0 15,0 0-15,0 0 0,0 0 16,-1 0-16,1 0 0,0 0 15,-21 21-15,21 0 0,-1-21 0,-20 43 16,21-22-16,0 0 0,0 21 16,-22-21-16,22 1 0,21 20 0,-21-21 15,21 21-15,0-20 0,0-1 0,0 0 16,0 0-16,21 0 16,0-21-16,0 0 0,1 0 15,-1 0-15,21 0 0,-21-21 0,0 0 16,1 21-16,-1-21 15,0 0-15,0-1 0,0 1 0,0 0 16,1 0-16,-22-21 0,0 20 0,21 1 0,-21 0 16,21 0-16,-21 0 15,0 0-15,0 42 32,0 0-17,0 0-15,-21 21 0,21-20 16,0-1-16,0 0 0,0 0 0,-21 0 15,21 0-15,0 1 0,0-1 16,0 0-16,0 0 16,21-21-16,0 0 15,0 0-15,0 0 16,0 0-16,1-21 0,-1 21 16</inkml:trace>
  <inkml:trace contextRef="#ctx0" brushRef="#br0" timeOffset="21047.75">25569 445 0,'0'-43'0,"0"86"0,0-107 0,0 22 0,0 21 15,0-1-15,-21 22 16,0 0-16,21 22 16,-21-22-16,21 21 15,-21 0-15,21 21 0,0-21 16,-22 1-16,22 20 0,-21-21 0,21 21 15,-21-20-15,21 20 0,0 0 0,0-21 16,-21 22-16,21-1 0,-21-21 16,21 22-16,-21-22 0,21 21 0,0-21 15,0 0-15,0 1 0,0-1 0,0 0 16,21-21 0,0 0-16,0 0 15,0 0-15,0-21 0,1 21 0,-1-21 16,0-1-16,-21 1 0,21 0 15,0 0-15,0 0 0,1 0 16,-1-1-16,0 1 0,-21 0 0,21 0 16,-21 0-16,21 21 0,-21-21 15,0 42 1,0 0 0,0 0-16,-21 0 0,0 0 15,21 1-15,0-1 0,0 0 0,-21 0 16,21 0-16,0 0 0,0 1 0,0-1 15,0 0-15,21-21 32,0 0-32,0 0 0,0 0 15,1 0-15,-1-21 0,0 21 16,0-21-16,0 21 0,0-22 16,1 1-16,-22 0 0,21 21 0,0-21 15,0 0-15,0 0 0,-21-1 0,0 1 16,21 21-16,-21-21 15,-21 42 1,0 0 0,21 1-16,-21-1 15,21 0-15,-21 0 0,21 0 16,0 0-16,0 1 0,0-1 16,0 0-16,21-21 15,0 21-15,0-21 16,0 0-16,1 0 0,-1 0 15,0 0 1,-21-21-16,0 0 0,0 0 16,0-1-16,0 1 15,0 0-15,0 0 0,-21 0 16,21 0-16,0-1 0,-21 22 16,21-21-16,-22 21 0,22-21 15,0 0-15,0 0 16,0 0-16,22 21 15,-1 0-15,-21-22 0,21 22 16,0 0-16,0 0 0,0 0 16,1 0-16,-1 0 0,0 0 0,0 0 15,0 0-15,0 0 0,-21 22 0,22-1 16,-1-21-16,-21 21 16,0 0-16,0 0 15,0 0-15,0 1 16,0-1-16,0 0 0,0 0 15,0 0-15,0 0 0,0 1 16,0-1-16,0 0 16,0 0-16,0 0 15,-21-21 1,21-21 31,0 0-47,0 0 15,21 0-15,0-1 0,-21 1 0,21-21 16,0 21-16,22 0 0,-22-22 0,0 22 16,21 0-16,-21-21 0,1 20 15,20 1-15,-21 21 0,21-21 0,-20 21 16,20 0-16,-21 0 0,0 0 0,0 0 16,1 21-16,-1 0 0,-21 1 15,0-1-15,0 0 0,0 0 0,0 0 16,0 0-16,0 22 0,0-22 15,-21 0-15,-1 0 0,22 0 16,0 22-16,-21-43 0,0 21 0,21 0 16,0 0-16,-21 0 0,21 1 31,0-44 0,0 1-15,0 0-16,0 0 15,0 0-15</inkml:trace>
  <inkml:trace contextRef="#ctx0" brushRef="#br0" timeOffset="21287.62">26437 508 0,'0'0'0,"-21"-21"0,0 21 0,21-21 15,-21 21-15,-1-21 16,1 21 62,0 0-62,0 0-16,0 0 0</inkml:trace>
  <inkml:trace contextRef="#ctx0" brushRef="#br0" timeOffset="21576.45">25548 550 0,'0'0'0,"-21"0"0,-21 0 15,63 0 16,0 0-31,0 0 0,0 0 16,22 0-16,-22-21 0,0 21 16,21-21-16,-21 21 0,1 0 0,-1 0 15,21 0-15,-21-21 0,0 21 0,1 0 16,-44 0 31,1 0-47,0 0 15,0 21-15,0-21 16,0 0-16,-1 0 0,1 0 0,0 21 16</inkml:trace>
  <inkml:trace contextRef="#ctx0" brushRef="#br0" timeOffset="44672.07">2244 2773 0,'0'0'0,"0"-21"16,0 0-16,0-1 16,0 1-16,0 42 46,0 1-30,0-1-16,0 0 0,0 21 0,-22 1 16,22-22-16,-21 21 0,0 0 15,0 1-15,0-1 0,0 0 16,-1 1-16,1-1 0,0 0 16,21 1-16,-21-22 0,21 0 0,-21 0 15,21 0-15,0 1 16,0-44-1,0 1-15,0 0 16,21 21-16,0-21 0,0 0 16,-21 0-16,21-1 0,1 1 0,-1 0 15,0 21-15,0-21 0,21 21 16,-20 0-16,-1 0 0,0-21 0,0 21 16,0 0-16,0 0 0,1 0 0,-1 0 15,-21-21-15,21 21 16,0 0-16,-21-22 15,0 1-15,0 0 16,0 0-16,0 0 16,0 0-16,0-1 0,0 1 15,0 42 17,0 1-32,0-1 15,0 0-15,0 0 16,-21 0-16,21 22 0,0-1 0,-21-21 0,21 21 15,0 1-15,-21-1 16,21 0-16,0 1 0,0-22 0,0 21 16,0-21-16,0 1 0,0-1 0,0 0 15,0 0-15,0 0 16,0-42 15,0 0-31,21 0 16,0 0-16,0-1 0,0 1 15</inkml:trace>
  <inkml:trace contextRef="#ctx0" brushRef="#br0" timeOffset="44895.14">2921 3112 0,'-21'0'0,"0"0"16,-1 0 15,22 21 16</inkml:trace>
  <inkml:trace contextRef="#ctx0" brushRef="#br0" timeOffset="45832.25">4276 2942 0,'0'0'0,"-22"0"0,22-21 15,-21 21 1,0 0 0,21 21-1,0 0-15,0 1 16,-21-1-16,21 0 0,0 0 15,0 0-15,0 22 0,-21-22 0,21 21 16,0 0-16,0-20 0,0 20 0,0-21 16,0 0-16,0 0 0,-21 1 15,21-1-15,0 0 16,0-42 15,0 0-31,0-1 0,0-20 0,0 21 16,21 0-16,-21 0 0,21-22 0,-21 22 15,21-21-15,0 21 16,0-1-16,-21-20 0,22 21 0,-1 0 16,0 0-16,0 21 0,0-22 0,0 22 15,1 0-15,-1 0 0,0 0 16,0 0-16,0 22 0,-21-1 0,21 0 16,1 0-16,-22 0 0,0 0 0,0 1 15,0 20-15,0-21 0,0 21 16,0-20-16,0-1 0,0 21 0,0-21 15,0 0-15,0 1 16,0-1 0,0-42-1,0-1 1,0 1-16,0-21 16,21 21-16,-21 0 0,21-1 0,-21-20 15,21 21-15,0-21 0,0 20 0,1 1 16,-1 0-16,0 0 0,21 0 15,-21 21-15,22 0 0,-22 0 0,21 0 16,-21 0-16,1 0 0,20 21 0,-21 0 16,-21 0-16,21 0 0,-21 1 15,21-1-15,-21 0 0,0 21 16,0-21-16,0 1 0,0-1 0,0 0 16,0 0-16,0 0 0,-21 0 0,21 1 15,0-1 1,0-42-1,0-1 1,21 1-16,1 0 0,-22 0 16,21 0-16</inkml:trace>
  <inkml:trace contextRef="#ctx0" brushRef="#br0" timeOffset="46216.04">5334 3133 0,'0'0'0,"0"21"0,0 0 16,21-21 15,0 0-31,0-21 0,1 21 0,-1-21 16,0 21-16,0-21 0,0-1 0,0 22 16,-21-21-16,22 0 0,-22 0 15,21 0-15,-21 0 0,0-1 16,0 1-16,0 0 0,-21 0 0,-1 21 15,1 0-15,0 0 16,0 0-16,0 0 0,0 0 16,-1 21-16,1 0 0,0 0 0,0 1 15,21 20-15,0-21 0,-21 0 0,21 22 16,0-22-16,0 21 0,0-21 16,0 0-16,0 22 0,0-22 0,0 0 15,21 0-15,0-21 0,0 21 0,0-21 16,1 0-16,-1 0 0,0 0 15,0 0-15,0 0 0,22 0 0,-22 0 16,21-21-16,-21 0 0,0 0 0,22 0 16,-1 0-16,-21-1 0,22 1 0</inkml:trace>
  <inkml:trace contextRef="#ctx0" brushRef="#br0" timeOffset="46483.89">6181 2455 0,'0'0'0,"0"-21"0,-22 21 16,1 0-16,0 21 16,21 1-16,0-1 0,-21 21 0,21 0 15,-21 1-15,0-1 0,21 0 16,-22 22-16,1-22 0,21 1 0,-21-1 16,0 0-16,21 1 0,-21-1 0,21 0 15,-21 1-15,21-22 16,0 21-16,0-21 0,0 0 0,0 1 15,0-1-15,0 0 0,21-21 32,0 0-32,0-21 0,0 0 0,-21-1 15,21 1-15,1 0 0,-1 0 0,21-21 16</inkml:trace>
  <inkml:trace contextRef="#ctx0" brushRef="#br0" timeOffset="46935.38">6329 2582 0,'0'-42'15,"0"84"-15,0-105 0,0 42 0,0 42 32,0 0-32,0 0 0,0 22 15,0-22-15,-21 21 0,21 0 16,0 1-16,0-1 0,0 0 0,0-20 16,0 20-16,0 0 0,-22 1 0,22-1 15,-21-21-15,21 21 0,0-20 0,0-1 16,0 0-16,0 0 0,0 0 15,0 0-15,0-42 32,0 0-17,21 0-15,-21 0 0,22 0 0,-1-22 16,-21 22-16,21 0 0,0-21 16,0 20-16,-21 1 0,21 0 15,1 0-15,-1 0 0,0 21 0,0 0 16,0 0-16,0 0 0,1 21 15,-1 0-15,-21 0 0,0 0 16,0 1-16,0-1 0,0 0 16,0 0-16,0 21 0,0-20 15,0-1-15,0 0 0,0 0 0,0 0 16,0 0-16,-21-21 16,-1 22-1,22-44 1,22 1-1,-1 0-15,0 0 0,0 21 16</inkml:trace>
  <inkml:trace contextRef="#ctx0" brushRef="#br0" timeOffset="47335.15">7006 2921 0,'0'0'0,"0"-21"15,0 0 1,-21 21-16,0 0 15,21 21-15,-21 0 16,-1-21-16,1 21 0,0 0 0,0 1 16,0-1-16,0 0 0,21 0 15,0 0-15,0 0 0,-22 1 16,22-1-16,0 0 0,0 0 16,22-21-16,-1 0 15,0 0-15,0 0 16,0 0-16,0 0 0,1 0 0,20-21 15,-21 21-15,0-21 0,0 21 0,1-21 16,-1-1-16,0 22 0,-21-21 16,0 0-16,0 0 0,21 21 0,-21-21 15,0 0-15,0-1 0,0 1 16,0 0-16,-21 21 0,0 0 16,0 0-1,-1 0-15,1 0 0,0 0 16,0 0-16,21 21 0,-21 0 15,0-21-15,21 22 16,0-1-16,21-21 16,21 0-16</inkml:trace>
  <inkml:trace contextRef="#ctx0" brushRef="#br0" timeOffset="47899.82">7810 2921 0,'0'0'0,"0"-21"0,-21 0 0,0 21 16,0-21-16,0-1 0,0 22 16,-1-21-16,1 21 0,0 0 0,0 0 15,0 0-15,0 0 0,-1 0 0,1 0 16,0 21-16,0 1 16,0-1-16,21 0 0,-21 0 0,21 0 15,-22 0-15,22 1 0,-21-1 0,21 0 16,0 0-16,0 0 0,0 0 0,0 1 15,0-1-15,21 0 16,1-21 0,-1 0-16,0 0 0,0 0 0,0 0 15,0 0-15,1-21 0,-1 21 16,0-21-16,0-1 0,0 22 0,22-21 16,-22 0-16,0 0 0,0-21 0,0 20 15,-21-20-15,21 0 0,1-1 0,-22 1 16,21 0-16,-21-1 0,0 1 15,0-21-15,0 20 0,0 1 0,0 0 16,0-1-16,0 22 0,0 0 0,0 0 16,0 0-16,-21 21 0,-1 0 15,22 21-15,-21 0 16,21 21-16,0 1 0,0-1 16,0 0-16,0 1 0,0-1 15,0 21-15,0-20 0,0-1 0,0 0 16,0 1-16,0-22 0,0 21 0,0-21 15,0 22-15,0-22 0,0 0 16,21 0-16,-21 0 0,22 1 0,-1-22 16,-21 21-16,21-21 0,0 0 0,0 0 15,0 0-15,22 0 0,-22 0 0,0 0 16,0-21-16,0 21 0,1-22 16,20 1-16,-21 21 0,0-21 0,0 0 15,1 0-15,-22 0 0</inkml:trace>
  <inkml:trace contextRef="#ctx0" brushRef="#br0" timeOffset="48203.66">5673 2709 0,'-43'22'16,"86"-44"-16,-149 65 0,85-43 0,-22 0 0,22 0 0,42 0 31,0 0-31,22-21 16,-1 21-16,22-22 0,-22 22 0,21 0 16,-20-21-16,20 21 0,-20-21 0,20 21 15,-21-21-15,1 21 0,-1-21 16,-21 21-16,22 0 0,-22-21 0,0 21 15,0 0-15,-21-22 0,21 22 16,0 0-16,1-21 0</inkml:trace>
  <inkml:trace contextRef="#ctx0" brushRef="#br0" timeOffset="50606.57">9440 2498 0,'0'0'0,"0"-21"0,21-22 16,-21 22-16,0 0 0,0 0 0,0 0 15,0-1-15,0 1 16,-21 21-16,0 0 15,0 0-15,0 21 0,0 1 16,-1-1-16,1 0 16,-21 21-16,21-21 0,0 22 0,-1-1 15,-20 22-15,21-22 0,0 0 0,0 22 16,-1-22-16,1 0 0,0 1 16,21-1-16,0 0 0,0 1 0,0-1 15,0-21-15,21 0 0,-21 1 0,21-1 16,22 0-16,-22 0 0,0-21 0,21 0 15,-20 0-15,20 0 0,-21 0 16,21 0-16,-20 0 0,20-21 0,0 0 16,-21 21-16,22-21 0,-1-22 0,0 22 15,-20 0-15,20-21 0,0 20 16,-21-20-16,22 0 0,-22-1 16,0 1-16,-21 0 0,0-22 0,0 22 15,0 0-15,0-22 0,-21 22 0,0-1 16,0 1-16,-1 21 0,-20-21 15,21 20-15,-21 1 0,-1 0 0,1 0 16,0 21-16,20 0 0,-20 0 0,0 0 16,-1 21-16,22 21 0,-21-20 15,21 20-15,-22 21 0,22-20 0,0 20 16,0-20-16,0 20 0,0-21 0,21 22 16,0-22-16,0 22 0,0-22 15,0 0-15,0-20 0,21 20 16,0-21-16,0 0 0,0 0 0,0 1 15,1-22-15,20 0 0,-21 0 0,21 0 16,1 0-16,-22 0 0,21 0 16,1-22-16,-1 1 0,0 0 0,1 0 15,-1 0-15,0 0 0,1-1 0,-22 1 16,21 0-16,-21 0 0,22 0 0,-22 0 16,-21-1-16,21 1 0,0 21 15,-21 21 1,0 1-1,0-1-15,0 0 16,0 0-16,0 0 0,-21 0 16,21 1-16,-21 20 0,21-21 0,0 0 15,0 0-15,0 1 0,0-1 16,0 0-16,21-21 16,0 0-16,0 0 15,0 0-15,1 0 0,-1-21 0,0 21 16,0-21-16,21-1 0,-20 22 0,-1-21 15,0 0-15,21 0 0,-21 0 16,1 0-16,-1-1 0,0-20 16,0 21-16,0 0 0,-21-22 0,21 22 0,-21 0 15,22 0-15,-22 0 0,21 0 16,-21 42 15,0 0-31,0 0 0,0 0 16,0 0-16,-21 1 0,21-1 15,0 0-15,-22 21 0,22-21 0,-21 1 16,21-1-16,0 0 0,0 0 0,0 0 16,0 0-16,21 1 15,1-22-15,-1 0 16,0 0-16,0 0 0,0 0 16,0-22-16,1 22 0,-1-21 0,0 21 15,0-21-15,21 0 0,-20 21 16,-1-21-16,0 0 0,0-1 15,0 1-15,0 0 0,1 0 0,-22 0 16,0 0-16,0-1 0,0 1 0,0 0 16,0 0-16,-22 21 31,1 21-31,0-21 16,21 21-16,0 0 0,-21 1 0,0-1 15,21 0-15,-21 0 0,21 0 16,0 22-16,0-22 0,0 0 0,0 0 15,0 0-15,0 0 0,0 1 16,0-1-16,21-21 16,0 0-16,0 0 15,0 0-15,0 0 0,1 0 16,-1 0-16,0-21 0,0-1 0,21 22 16,-20-21-16,-1 0 0,21 21 0,-21-21 15,22 0-15,-22 0 0,0-22 16,0 22-16,0 0 0,0 0 0,1 0 15,-22-1-15,0 1 0,0 0 0,0 0 16,0 0-16,-22 21 16,1 0-16,0 0 15,0 0-15,21 21 0,-21 0 16,21 0-16,21-21 31,0 0-31,0 0 16,0 0-16,1 0 0,-1-21 15,0 21-15,-21-21 0,21 0 0,0 21 16,0-21-16,1-1 16,-22 44 15,0-1-15,0 0-16,0 0 0,-22 0 15,22 0-15,0 1 0,0-1 16,-21 0-16,21 0 0,0 0 0,0 0 15,0 1-15,0-1 16,0 0-16,21-21 16,-21 21-16,22-21 0,-1 0 0,0 0 15,0 0-15,0 0 0,0 0 0,1 0 16,-1 0-16,0 0 0,0 0 16,0-21-16,22 21 0,-22-21 0,0 0 15,0-1-15,-21 1 0,21 0 0,-21 0 16,21-21-16,-21 20 0,0 1 0,0 0 15,0 0-15,0 0 16,0 0-16,-21 21 16,0 0-16,0 0 0,0 21 15,21 0-15,-21-21 0,21 21 16,0 0 0,0 0-1,21-21-15,0 0 16,0 0-16,-21-21 0,21 21 15,0 0-15,1-21 0,-22 0 0,21 21 16,0-21-16,0 21 0,0-21 0,0 21 16,1 0-16,-1-22 15,-21 44 17,0-1-32,0 0 15,0 0-15,-21 0 0,21 0 16,0 1-16,0-1 0,0 0 15,-22 0-15,22 0 0,0 0 16,0 1-16,0-1 0,22 0 16,-1-21-1,0 0-15,0 0 16,0 0-16,0 0 0,1 0 16,-1-21-16,0 21 0,0-21 0,0-1 0,0 1 15,1 0-15,-22 0 16,21 21-16,-21-21 0,21 0 15,-21-1-15,0 1 0,21 21 0,-21-21 16,0 42 0,0 0-1,-21-21-15,21 22 0,-21-1 16,21 0-16,-21-21 0,21 21 0,0 0 16,0 0-16,0 1 0,0-1 15,0 0-15,0 0 16,21-21 31,-21-21-47,21 21 0,-21-21 15,21 0-15,-21-1 0,0 1 0</inkml:trace>
  <inkml:trace contextRef="#ctx0" brushRef="#br0" timeOffset="50779.47">12150 2625 0,'0'0'0,"-22"0"0,1 0 0,-42-21 16,42 21 0,42 0 31,0 0-32,0 0-15,0 0 0,0 21 16</inkml:trace>
  <inkml:trace contextRef="#ctx0" brushRef="#br0" timeOffset="52151.76">12869 2942 0,'0'0'16,"21"0"-16,-21-21 16,22 21-16,-22-21 0,0 0 0,0 0 15,0-1-15,0 1 0,0 0 16,0 0-16,-22 0 0,22-22 15,-21 22-15,0 0 0,0-21 16,0 21-16,0-1 0,-1 1 0,1 0 16,0 0-16,0 21 0,0 0 15,0 0-15,-1 0 0,-20 21 0,21 0 16,0 0-16,0 1 0,-1-1 0,22 21 16,-21-21-16,0 0 0,0 22 0,0-22 15,21 21-15,0-21 0,0 1 16,0-1-16,0 0 0,0 0 0,0 0 15,0 0-15,21-21 16,0 0-16,0 0 0,0 0 0,1 0 16,-1 0-16,0-21 0,0 0 15,0 0-15,0 21 0,22-21 16,-22 0-16,0-1 0,0-20 0,0 21 16,22-21-16,-22-1 0,0 1 15,0 0-15,0-1 0,1 1 0,-1-22 16,0 22-16,0-21 0,0 20 0,-21 1 15,0 0-15,0-1 0,0 1 0,0 21 16,0 0-16,0-1 0,0 1 16,0 0-16,-21 21 15,0 21-15,0 0 0,21 1 0,0-1 16,-21 21-16,-1-21 0,1 22 16,21-1-16,0 0 0,0 1 15,-21 20-15,21-21 0,0 1 0,0 20 0,0-20 16,0-1-16,0 0 0,0 1 15,0-1-15,0 0 0,0-21 16,0 22-16,21-22 0,-21 0 0,21 0 16,1 0-16,-1-21 0,0 0 0,0 0 15,0 0-15,0 0 0,1 0 0,20 0 16,-21 0-16,0-21 0,22 21 16,-22-21-16,0 0 0,0 0 0,0 0 15,0 21-15,1-22 0,-1-20 0,-21 21 16,0 0-16,0 0 0,0-1 15,0 1-15,-21 21 32,-1 21-32,22 1 15,-21-1-15,21 0 0,0 0 16,0 0-16,0 0 0,0 1 0,0-1 16,0 0-16,0 0 0,0 0 15,0 0-15,21-21 0,1 22 0,-1-22 16,0 0-16,0 21 0,0-21 15,0 0-15,22 0 0,-22 0 0,0 0 16,0 0-16,0-21 0,22 21 0,-22-22 16,0 1-16,0 21 0,0-21 0,1 0 15,-1 0-15,-21 0 16,0-1-16,21 1 0,-21 0 0,0 0 16,21 0-16,-21 0 0,0-1 15,0 44 1,-21-1-1,0 0-15,21 0 0,0 0 16,-21 0-16,21 1 0,-22-1 0,22 0 16,-21-21-16,21 21 0,0 0 15,0 0-15,0 1 0,-21-22 16,21 21 0,0-42 15,0-1-31,21 22 0,-21-21 15,21 0-15,-21 0 0,22 21 16,-1-42-16,-21 20 0,21 1 0,0 0 16,21 0-16,-20-21 0,-1 20 15,0 1-15,21 0 0,-21 0 0,1 21 16,-1 0-16,0 0 0,0 21 16,-21 0-16,0 0 0,0 1 15,0-1-15,0 0 0,0 0 16,0 21-16,0-20 0,-21-1 15,21 0-15,0 0 0,-21 0 16,21 0-16,0 1 16,0-44 31,21 22-47,0-21 0,-21 0 15,21 21-15,22-21 0,-22 0 0</inkml:trace>
  <inkml:trace contextRef="#ctx0" brushRef="#br0" timeOffset="52908.53">14266 2752 0,'0'0'0,"43"-21"15,-43-1 1,21 22-16,-21-21 0,21 0 16,0 21-16,-21-21 0,0 0 0,0 0 15,0-1-15,-21 22 31,0 0-31,0 0 0,-1 22 16,-20-22-16,21 21 0,0 0 0,0 0 16,-22 0-16,22 0 0,0 1 15,21-1-15,-21-21 0,21 21 0,-21 0 16,21 0-16,0 0 0,21-21 16,0 0-1,0 0-15,0 0 0,0 0 16,1 0-16,-1 0 15,0 0-15,0-21 0,0 21 0,0-21 16,-21 0-16,22 21 0,-22-21 0,21 0 16,-21-1-16,0 1 15,0 42 32,0 1-47,0-1 16,-21 0-16,21 0 0,-22 0 15,22 0-15,0 1 0,0-1 0,0 0 16,0 0-16,-21 0 0,21 0 16,0 1-16,0-1 0,-21 0 15,21 21-15,0-21 0,0 22 0,0-1 16,0 0-16,0 1 0,0-1 0,0 22 16,0-22-16,0 21 0,0 1 0,21-1 15,-21-20-15,21 20 0,-21 1 16,22-22-16,-22 22 0,21-1 0,-21-21 15,0 1-15,0-1 0,0 0 0,0 1 16,0-22-16,0 0 0,0 0 0,-21 0 16,-1-21-16,1 0 0,0 0 15,0 0-15,0 0 0,0 0 16,-22-21-16,22 0 0,0 21 16,21-21-16,-21 0 0,21 0 0,0-22 15,0 22-15,0 0 0,21-21 0,-21 20 16,21-20-16,0 0 0,0-1 0,1 1 15,-1 0-15,0-22 0,0 22 16,21-22-16,-20 1 0,-1 21 0,0-22 16,21 1-16,-21 20 0,22-20 0,-22 20 15,0 1-15,21 0 0,-20-1 0,-1 22 16,0-21-16,0 21 0,0-22 16,0 22-16,-21 0 0,0 0 15,0 0-15,0 0 0,0-1 0,0 1 0,0 0 16</inkml:trace>
  <inkml:trace contextRef="#ctx0" brushRef="#br0" timeOffset="53128.4">13737 2371 0,'-21'0'16,"42"0"-16,-84 0 0,41 0 0,-20 0 0,21-21 15,0 21-15,0 0 16,42 21 31,0-21-47,0 0 16,0 21-16</inkml:trace>
  <inkml:trace contextRef="#ctx0" brushRef="#br0" timeOffset="53641.05">15007 2667 0,'-21'0'0,"42"0"0,-63 0 0,21 0 0,-1 0 15,1 0-15,0 0 0,21 21 32,21-21-17,0 0-15,1 0 0,20 0 0,0 0 16,1 0-16,-1 0 0,21 0 0,1 0 16,-1 0-16,-20 0 0,20 0 15,1 0-15,-22 0 0,22 0 0,-22 0 16,0 0-16,1 0 0,-1-21 0,-21 21 15,0 0-15,0 0 0,1 0 16,-1 0-16,-42 0 31,-1 0-31,1 0 16,0 0-16,0 0 0,0 21 16,0-21-16,-22 0 0,22 0 0,-21 0 15</inkml:trace>
  <inkml:trace contextRef="#ctx0" brushRef="#br0" timeOffset="53906.83">15007 2752 0,'-21'0'0,"42"0"0,-63 21 0,21-21 0,-1 0 15,22 21-15,22-21 32,20 0-32,-21 0 15,21 0-15,-20 0 0,20 0 0,21 0 16,-20 0-16,-1 0 0,0 0 0,22 0 15,-22 0-15,1 0 0,20-21 16,-21 21-16,1 0 0,-22 0 0,21 0 16,-21-21-16,1 21 0,-1 0 0,0 0 15,0-21-15,-21-1 32,0 1-17,0 0-15,0 0 0</inkml:trace>
  <inkml:trace contextRef="#ctx0" brushRef="#br0" timeOffset="54327.59">15769 2392 0,'0'0'0,"-21"0"0,0 0 0,0 0 15,21 21-15,-22-21 0,22 21 16,0 0-16,0 1 15,22-1-15,-1-21 0,0 0 16,0 0-16,0 21 0,0-21 16,1 0-16,-1 0 0,0 0 15,21 0-15,-21 0 0,1 0 0,20 0 16,-21 0-16,0 0 0,0 0 0,1 0 16,-1-21-16,0 21 15,-42 21 1,0-21-16,-22 21 15,22 0-15,0 0 0,0 1 16,-22-1-16,22 21 0,0-21 0,-21 22 16,21-22-16,-22 21 0,22-21 0,-21 22 15,21-22-15,-1 21 0,-20-21 16,21 0-16,0 1 0,0-1 16,-1 0-16,1 0 0,0 0 0,21 0 15,-21-21-15,21 22 0,21-44 47,0 1-47,0 21 16</inkml:trace>
  <inkml:trace contextRef="#ctx0" brushRef="#br0" timeOffset="55343.25">16827 2498 0,'0'-21'0,"0"-1"0,0 44 47,-21-1-47,0 0 15,21 0-15,-21 21 0,21-20 0,0 20 16,-21-21-16,21 21 0,-21-20 0,-1 20 16,22-21-16,-21 21 0,0-20 15,21-1-15,-21 0 0,21 0 0,0 0 16,0 0-16,0-42 31,0 0-15,0 0-16,0 0 0,0 0 15,0-1-15,0 1 0,21 0 0,0 0 16,-21 0-16,21-22 0,-21 22 16,22-21-16,-1 21 0,0-22 0,0 1 15,-21 21-15,42-21 0,-20 20 0,-1 1 16,0 0-16,0 21 0,0 0 0,0 0 15,22 0-15,-22 21 0,0 0 16,0 1-16,0-1 0,1 21 0,-22-21 16,0 22-16,21-1 0,-21-21 0,0 21 15,0 1-15,0-1 0,-21-21 16,21 22-16,-22-22 0,1 21 16,0-21-16,0 0 0,21 1 15,-21-1-15,0-21 0,21-21 31,0-1-15,0 1-16,0 0 0,0 0 16,21 0-16,0 0 0,0-22 0,0 22 15</inkml:trace>
  <inkml:trace contextRef="#ctx0" brushRef="#br0" timeOffset="55712.04">17335 2646 0,'0'0'0,"22"21"15,-22 0-15,21-21 16,0 0 0,0 0-16,0 0 0,0 0 15,1 0-15,-1 0 0,21-21 0,-21 0 16,0 21-16,22-21 0,-22 0 16,0-1-16,0 1 0,-21 0 15,21 0-15,-21 0 0,0 0 0,0-1 16,-21 1-16,0 0 15,0 21-15,0 0 0,0 0 16,-1 0-16,-20 0 0,21 21 0,0 0 16,-22 1-16,22-1 0,0 21 0,0-21 15,0 22-15,0-22 0,21 21 16,0-21-16,0 0 0,0 22 0,0-22 16,0 0-16,0 0 0,0 0 0,21-21 15,0 22-15,0-22 0,0 0 0,0 21 16,1-21-16,20 0 0,-21 0 15,0 0-15,22 0 0,-22 0 0,21-21 16,-21 21-16,22-22 0,-22 1 0,21 0 16,-21 0-16,22 0 0</inkml:trace>
  <inkml:trace contextRef="#ctx0" brushRef="#br0" timeOffset="56268.66">18097 2519 0,'0'-42'15,"-21"42"16,0 0-31,21 21 0,-21 0 16,21 0-16,0 0 0,-21 0 16,0 1-16,21-1 0,-22 0 0,22 21 15,0-21-15,-21 1 0,21-1 0,-21 0 16,21 0-16,0 0 0,0 0 0,0 1 16,0-1-16,21-21 15,0 0 1,1 0-16,-1 0 0,0 0 0,0 0 15,0-21-15,0-1 0,1 22 0,20-21 16,-21 0-16,0 0 0,0 0 16,1 0-16,-1-1 0,0 1 0,0 0 15,-21 0-15,0 0 0,0 0 16,0 42 0,0 0-1,0 0-15,0 0 0,0 0 0,0 1 16,0-1-16,0 0 0,0 0 0,0 0 15,0 0-15,0 1 16,0-1-16,21-21 16,0 0-16,1 0 15,-1 0-15,21 0 0,-21 0 0,0 0 16,1-21-16,20 21 0,-21-22 16,0 1-16,0 0 0,1 0 0,-1 0 15,-21 0-15,0-22 0,21 22 0,-21-21 16,0 21-16,0-22 0,0 22 15,0-21-15,-21 21 0,0-22 0,21 22 16,-22 0-16,1 0 0,0 21 0,0 0 16,0 0-16,0 0 0,-1 0 0,1 0 15,0 0-15,21 21 16,-21-21-16,21 21 0,0 0 16,0 0-16</inkml:trace>
  <inkml:trace contextRef="#ctx0" brushRef="#br0" timeOffset="57540.92">19177 2180 0,'-21'0'0,"21"21"32,21-21-32,0 0 15,0 0-15,22 0 0,-22 0 16,0 0-16,21 0 0,1-21 0,-1 0 16,0 21-16,-21-21 0,22 0 0,-1 0 15,-21-1-15,22 1 0,-22 0 0,0 0 16,-21 0-16,0 0 0,21-1 15,-21 1-15,0 0 0,0 0 0,0 0 16,0 0-16,-21-1 0,0 22 16,0 0-16,21-21 0,-22 21 15,1 0-15,0 0 0,0 21 0,0 1 16,0 20-16,21-21 0,-22 21 0,22 1 16,-21-1-16,21 0 0,-21 22 15,21-22-15,0 1 0,0 20 0,0-21 16,-21 1-16,21 20 0,0-20 0,-21-1 15,21 0-15,0 1 0,0-1 0,0-21 16,0 0-16,0 0 0,0 1 16,0-1-16,-21-21 15,-1 0-15,22-21 16,-21-1-16,0 1 16,0 0-16,21 0 0,-21 0 15,0 0-15,21-1 0,-22 1 0,1 0 16,0 21-16,21-21 0,-21 21 15,0 0-15,21 21 16,0 0-16,0 0 16,0 1-16,0-1 0,21 0 0,0 0 15,0 0-15,-21 0 0,21 1 0,1-22 16,20 21-16,-21-21 16,0 0-16,0 0 0,22 0 0,-22 0 15,21 0-15,-21 0 0,22 0 0,-22 0 16,21-21-16,1-1 0,-22 22 0,21-21 15,0 0-15,-20-21 0,20 21 16,-21-1-16,0-20 0,0 21 0,1-21 16,-1 20-16,-21 1 0,0-21 0,21 42 15,-21-21-15,0 42 32,0 0-32,0 0 0,0 22 15,-21-22-15,21 0 0,0 21 0,-21-21 16,21 22-16,-22-22 0,22 0 15,0 0-15,-21 0 0,21 1 16,-21-1-16,21 0 0,-21-21 16,21 21-16,0-42 31,0 0-31,0 0 16,0-1-16,21-20 0,0 21 0,0 0 15,-21-22-15,22 22 0,-22-21 0,21 21 16,0-22-16,0 22 0,-21 0 15,21 0-15,0 21 0,1 0 0,-1 0 16,0 0-16,0 0 0,0 0 16,0 21-16,1 0 0,-22 22 15,0-22-15,21 0 0,-21 0 16,0 21-16,0-20 0,0-1 0,0 0 16,0 0-16,0 0 0,0 0 0,0 1 15,-21-1-15,21 0 16,-22-21-1,22-21 1,0 0-16,0-1 0,0 1 16,0 0-16,22 0 0,-1 0 15,-21 0-15,21-22 0,0 22 16,0-21-16,22 21 0,-22-22 0,0 22 0,21 0 16,-21 0-16,1 21 0,20 0 15,-21 0-15,0 0 0,0 0 16,1 0-16,-22 21 0,0 0 0,0 0 15,0 0-15,0 1 0,0 20 0,0-21 16,0 0-16,0 22 0,-22-22 0,1 0 16,21 21-16,-21-21 0,0 1 15,0-1-15,21 0 0,0 0 16,-21-21-16,21 21 0,21-21 31,-21-21-15,21 0-16,21 21 0</inkml:trace>
  <inkml:trace contextRef="#ctx0" brushRef="#br0" timeOffset="57859.74">20891 2371 0,'0'0'0,"-21"0"16,0 0-16,0 0 15,21 21 1,-21 0-16,21 21 0,-21-20 15,21-1-15,0 21 0,0-21 0,0 22 16,-22-1-16,22 0 0,-21 1 0,0-1 16,0 0-16,0 1 0,21 20 0,-21-21 15,-22 22-15,22-1 0,0 1 16,-21-1-16,20 22 0,-20-21 16,0 20-16,21-20 0,-22 20 0,1-20 15,0 21-15,-1-1 0,22-20 0,-21-1 16,21 22-16,-22-22 0,22-20 0,0 20 15,21-20-15,-21-1 0,21-21 0,-21 0 16,21 0-16,0 1 0,0-44 16,0 1-1,21 0-15,0 0 0,0 0 0,0 0 16</inkml:trace>
  <inkml:trace contextRef="#ctx0" brushRef="#br0" timeOffset="58191.55">20659 2731 0,'0'-43'0,"0"86"0,0-128 0,0 64 16,0-22-16,21 22 0,0 0 16,0-21-16,0 21 0,0-1 0,1 1 15,-1 0-15,21 21 0,-21 0 0,22 0 16,-22 0-16,0 0 0,21 0 15,-21 21-15,1 0 0,-22 1 0,0-1 16,0 0-16,0 21 0,0-21 16,0 22-16,-22-22 0,1 21 0,0-21 15,-21 1-15,21 20 0,-22-21 16,22 0-16,-21-21 0,21 21 0,-1 1 16,-20-22-16,21 0 0,0 21 0,0-21 15,21-21 16,0-1-31,0 1 16,0 0-16</inkml:trace>
  <inkml:trace contextRef="#ctx0" brushRef="#br0" timeOffset="62051.46">21040 2731 0,'21'0'31,"0"-22"-31,0 1 16,0 21-16,0-21 0,1 0 0,-1 0 15,0 0-15,0-22 0,0 22 16,0-21-16,1-1 0,-1 22 0,0-21 16,0 0-16,0-1 0,0 22 0,1-21 15,-22-1-15,21 1 0,-21 0 0,21 21 16,-21-22-16,0 22 0,0-21 15,0 21-15,0-1 0,0 1 16,-21 0-16,0 21 16,-1 0-16,1 21 15,21 0-15,-21 22 0,0-22 0,0 21 16,0 1-16,-1-1 0,1 0 0,21 1 16,-21-1-16,0 21 0,21-20 0,-21 20 15,21-20-15,0 20 0,0-21 16,0 1-16,0-22 0,0 21 0,0-21 15,21 1-15,0-1 0,0-21 0,0 0 16,1 0-16,20 0 0,0 0 0,-21 0 16,22 0-16,-22 0 0,21 0 15,1-21-15,-1-1 0,-21 1 16,21 0-16,-20 0 0,-1 0 0,0 0 16,0-1-16,0-20 0,-21 21 0,0-21 15,0 20-15,0 1 0,0 0 16,0 0-16,0 0 0,0 0 0,-21 21 15,0 0-15,0 0 0,0 21 16,21 0-16,-22 0 0,22 0 16,-21 0-16,21 22 0,0-22 0,0 21 15,0-21-15,0 22 0,0-22 0,0 0 16,0 0-16,0 0 0,0 1 0,21-1 16,1-21-16,-1 0 0,0 0 15,0 0-15,0 0 0,0 0 16,22 0-16,-22 0 0,21 0 0,-21-21 15,22 21-15,-1-22 0,-21 1 0,0 0 16,22 0-16,-22 0 0,0 0 16,0-1-16,0-20 0,1 21 0,-22 0 15,0 0-15,0-1 0,0 1 0,21 0 16,-21 42 0,-21 0-1,21 1-15,0 20 0,0-21 0,-22 0 16,22 0-16,-21 22 0,21-22 0,0 0 15,-21 0-15,21 0 0,0 1 16,0-1-16,0 0 0,0 0 16,-21-21-1,21-21 17,0 0-32,0 0 15,0-1-15,21 1 0,0 0 0,-21 0 16,21-21-16,-21 20 0,22-20 15,-1 21-15,0 0 0,-21 0 0,21-1 16,0 22-16,0 0 0,1-21 0,-1 21 16,0 0-16,0 21 0,-21 1 15,21 20-15,-21-21 16,21 0-16,-21 0 0,0 1 16,22-1-16,-22 21 0,0-21 0,0 0 15,0 1-15,0-1 0,0 0 0,0 0 16,0 0-16,0 0 15,-22-21-15,1 0 16,21-21 0,0 0-16,0 0 15,21 0-15,1 0 0,-22-1 16,21 1-16,0-21 0,0 21 0,0-22 16,0 22-16,22-21 0,-22 21 0,0-22 15,0 22-15,0 0 0,1 0 16,-1 21-16,0 0 0,0 0 15,-21 21 1,0 0-16,0 0 0,0 1 0,0-1 16,0 21-16,0-21 0,0 0 15,0 22-15,0-22 0,0 0 0,0 0 16,0 0-16,0 1 0,0-1 0,0 0 16,0 0-16,21-21 0,0 0 15,1 0-15,-1 0 0,0 0 16,21 0-16,-21 0 0,22 0 0,-22 0 15,0 0-15,21-21 0,-20 0 16,20 0-16,-21-1 0,0 1 16,0 0-16,1 0 0,-22 0 0,0 0 15,21-22-15,-21 22 0,0 0 0,0-21 16,0 20-16,0 1 0,0 0 0,0 0 16,-21 21-1,-1 0-15,1 21 0,21 0 16,-21 0-16,21 1 0,-21-1 0,21 21 15,-21-21-15,21 0 0,0 22 16,0-22-16,0 0 0,0 0 0,0 0 16,0 1-16,21-1 0,0-21 15,0 0-15,0 0 0,1 0 0,-1 0 16,0 0-16,21 0 16,-21 0-16,1 0 0,-1-21 0,0 21 15,0-22-15,0 1 0,0 21 0,1-21 16,-1 0-16,0 0 0,-21 0 0,21-22 15,-21 22-15,21 0 0,-21 0 16,21 0-16,-21-1 0,0 44 31,-21-1-15,0 0-16,21 0 0,-21 0 0,21 0 16,0 1-16,-21-1 0,21 0 0,-21 0 15,21 0-15,-22 0 0,22 1 16,22-22 31,-22-22-47,21 22 0,0-21 15,-21 0-15,21 0 0,-21 0 16,21 0-16,0-1 0,-21 1 0,22 0 16,-22 0-16,0 0 0,21 21 0,-21-21 15,0 42 1,0 0-1,0 0-15,0 0 0,0 0 16,0 1-16,0-1 16,0 0-16,0 0 15,0 0-15,21 0 16,0-21-16,0 0 0,0 0 16,1 0-16,-1 0 0,0 0 0,0-21 15,0 21-15,0-21 0,-21 0 16,22 0-16,-1 0 0,0-1 0,0 1 15,-21-21-15,21 21 0,0-22 16,-21 1-16,22 0 0,-1 21 0,-21-22 0,21 1 16,0 0-16,-21-1 0,21-20 15,-21 20-15,21 22 0,-21-21 16,0 0-16,0 20 0,0 1 0,0 42 31,-21 1-31,0 20 16,0-21-16,0 21 0,21 1 0,-21-1 15,-1 0-15,1 1 0,0-1 16,21 0-16,0 1 0,0-1 0,-21-21 16,21 22-16,0-1 0,0-21 0,0 21 15,0-20-15,0-1 0,0 0 0,21 0 16,0-21-16,0 21 16,1-21-16,-1 0 0,0 0 0,21 0 15,-21 0-15,22 0 0,-22 0 0,0 0 16,21 0-16,-20-21 0,-1 0 15,0 21-15,0-21 0,0 0 0,0-1 16,-21 1-16,0 0 0,22 0 0,-22-21 16,0 20-16,0 1 0,0 0 0,0 0 15,0 0-15,0 0 16,-22 21-16,1 0 0,0 0 16,0 0-16,0 21 0,0 0 15,-1 0-15,1-21 0,0 21 16,0 0-16,21 1 0,0-1 0,-21 0 15,21 0-15,-21 0 0,21 0 16,0 1-16,21-22 31,0 0-31,0 0 0,0 0 16,0 0-16,1 0 0,-22-22 0,21 22 16,0-21-16,-21 0 0,21 0 15,-21 0-15,21 0 0,-21-1 16,21 1-16,-21 0 0,0 0 15,0 42 17,0 0-32,0 0 15,-21 1-15,21-1 0,0 0 16,0 0-16,0 0 16,0 0-16,0 1 15,21-22 1,1 0-1,-1 0-15,-21-22 0,21 22 16,0-21-16,-21 0 0,21 21 0,-21-21 16,0 0-16,21-22 0,1 22 0,-1 0 15,0-21-15,-21-1 0,21 22 16,-21-21-16,21 0 0,0-1 16,-21 1-16,0 0 0,22 20 0,-22-20 0,21 21 15,-21 0-15,0 0 0,0-1 16,-21 44 15,-1-1-31,22 0 0,-21 21 0,21-21 16,0 22-16,-21-22 0,0 21 15,21 1-15,0-1 0,0-21 0,0 21 16,-21 1-16,21-1 0,0-21 0,0 22 16,0-22-16,0 21 0,0-21 0,0 0 15,0 1-15,0-1 0,21-21 16,-21 21-16,21-21 0,0 0 0,0 0 15,1 0-15,-1 0 16,0 0-16,0 0 0,-21-21 0,21 21 16,0-21-16,1-1 0,-1 1 15,0 21-15,0-21 0,-21 0 0,21 0 16,0 0-16,1-1 0,-22 1 16,0 0-16,21 0 0,-21 0 0,21 21 15,-21 21 1,0 0-16,0 0 15,0 0-15,-21 1 0,0-1 16,21 0-16,0 0 0,0 0 0,-22-21 16,22 21-16,0 1 0,-21-1 15,21 0-15,21-21 32,1 0-32,-1 0 15,0 0-15,0 0 0,0 0 0,0-21 16,1 21-16,-1-21 0,0-1 15,0 1-15,0 21 0,0-21 0,1 0 16,-1 0-16,-21 0 0,0-1 16,21 22-16,-21-21 0,0 42 31,0 1-31,-21-22 0,21 21 16,0 0-16,0 0 0,0 0 0,0 0 15,0 1-15,0-1 0,0 0 16,0 0-1,21-21 1,0 0-16,0 0 0,0 0 16,1 0-16,-1 0 15,0-21-15,-21 0 16,0 0 0,0-1-16,0 1 0,0 0 15,0 0-15,-21 21 0,0-21 0,21 0 16,0-1-16,-22 22 15,22-21-15,0 0 16,0 0 0,22 21-16,-1-21 15,0 21-15,0 0 0,0-21 16,0 21-16,1 0 0,-1 0 0,0 0 16,0 0-16,0 0 0,0 0 15,1 0-15,-1 0 16,-21 21-16,21 0 0,-21 0 0,0 0 15,0 0-15,0 1 0,0-1 16,0 0-16,0 0 0,-21 0 16,21 0-16,-21 1 0,21-1 0,0 0 15,-22 0-15,22 0 0,-21-21 16,21 21 0,0-42 30,0 0-46,0 0 16,21 0-16,1 0 0,-1-1 0,-21 1 16,21-21-16,42-22 0,-41 43 15,-1 0-15,21-21 0,-21 21 16,43-1-16,-22 1 16,-21 21-16,0 0 0,-21 21 15,0 1-15,0-1 0,0 0 16,0 0-16,0 0 0,0 0 15,0 22-15,-21-22 0,0 0 0,21 0 16,-21 0-16,21 1 0,0-1 0,-21 0 16,0 0-16,21 0 15,0-42 48,0 0-63,0 0 0,0 0 15</inkml:trace>
  <inkml:trace contextRef="#ctx0" brushRef="#br0" timeOffset="62307.84">25633 1990 0,'21'21'0,"-42"-42"0,0 0 0,-1 21 16,1 0-16,21-22 0,-21 22 15,0 0 95,0 0-95,0 0-15,-1 0 0</inkml:trace>
  <inkml:trace contextRef="#ctx0" brushRef="#br0" timeOffset="62567.69">24617 2117 0,'0'0'0,"-43"0"0,1 21 16,21-21-16,0 0 15,42 0 1,0 0 0,0 0-16,22 0 0,-22 0 0,21 0 15,0 0-15,1 0 0,-1 0 16,22-21-16,-22 21 0,0 0 0,1 0 16,-1 0-16,-21 0 0,21-21 0,-20 21 15,-1 0-15,-21-22 31,-21 22-31,-1 0 16</inkml:trace>
  <inkml:trace contextRef="#ctx0" brushRef="#br0" timeOffset="62808.54">23961 2138 0,'0'0'0,"-22"0"15,-20 0-15,21 21 0,0-21 0,63 0 32,-21 0-32,0 0 0,1 0 15,20 0-15,-21 0 0,21 0 16,-20 0-16,-1 0 0,0 0 0,0 0 16,-21-21-16,-21 21 31,0 0-16,0 0-15,-22 0 0,1 0 0</inkml:trace>
  <inkml:trace contextRef="#ctx0" brushRef="#br0" timeOffset="-109648.79">423 5017 0,'-21'0'31,"0"0"-15,21-22 30,0 1-46,0 0 16,21 0-16,0 21 0,0-21 16,1 0-16,-1-1 0,0 22 15,0 0-15,0-21 0,0 21 16,1 0-16,-1 0 0,0 0 16,-21 21-16,21-21 0,-21 22 15,0-1-15,0 0 0,0 0 0,0 0 16,0 22-16,0-22 15,0 21-15,0-21 0,-21 22 0,-21-22 16,20 21-16,1-21 0,-21 0 16,21 1-16,0-1 0,-1 0 0,-20 0 15,21 0-15,0-21 16,0 0-16,21-21 47,21 0-47,0 21 15,0-21-15,0 21 0,0 0 0,1-21 16,-1 21-16,21 0 16,-21 0-16,0 0 0,1 0 0,-1 0 15,0 0-15,0 0 0,0 0 16,0 21-16,1-21 0,-1 21 0,0 0 16,-21 0-16,21 0 0,-21 1 0,0-1 15,0 0-15,0 0 0,0 0 16,-21 22-16,0-22 0,0 0 0,-22 21 15,22-21-15,0 1 0,-21-22 16,20 21-16,-20 0 0,0-21 0,21 0 16,-22 0-16,1 0 0,21 0 15,-22 0-15,22 0 0,-21-21 16,21 21-16,0-21 0,-1 21 16,1-22-16,21 1 0,-21 21 15,21-21-15,0 0 63,21 0-48</inkml:trace>
  <inkml:trace contextRef="#ctx0" brushRef="#br0" timeOffset="-109329.29">1016 5355 0,'0'-21'47,"0"0"-32,21 42-15,-21-42 16,-21 21 15,0 0-15,21 21-1,0-42 48</inkml:trace>
  <inkml:trace contextRef="#ctx0" brushRef="#br0" timeOffset="-108272.3">2392 4720 0,'0'0'0,"0"-21"0,0 0 15,0 0 1,0 0-1,0-1-15,-21 22 16,-1 0-16,22-21 16,-21 21-16,0 0 0,0 0 15,0 0-15,0 0 0,-22 0 0,22 0 16,0 21-16,-21 1 0,-1-1 0,1 0 16,21 21-16,-22 1 0,1-1 15,0 21-15,-1 1 0,1-1 0,0 1 16,-1-1-16,22 1 0,0-1 15,0 1-15,0-1 0,21 1 0,0-22 16,0 22-16,0-22 0,0 0 0,21 1 16,0-1-16,-21 0 0,21-20 0,22-1 15,-22 0-15,0 0 0,21 0 16,-21-21-16,22 0 0,-22 0 16,21 0-16,-21 0 0,22 0 0,-1-21 15,-21 0-15,22 0 0,-1 0 16,0-1-16,1 1 0,-1-21 0,0 21 15,1-22-15,-22 1 0,21 21 0,-21-21 16,0-1-16,22 22 0,-22-21 16,-21-1-16,21 22 0,-21 0 0,21-21 15,-21 21-15,0-1 0,21 22 0,-21-21 16,0 0-16,0 42 31,-21 0-31,0 1 0,0-1 0,21 0 16,-21 21-16,21-21 15,0 1-15,-21 20 0,21-21 0,0 21 16,-22-20-16,22 20 0,0-21 0,0 21 16,0-20-16,0-1 0,0 0 15,22 0-15,-1 0 0,0-21 0,0 21 16,0-21-16,0 0 0,22 0 0,-22 0 16,0 0-16,21 0 0,-20-21 0,-1 0 15,21 21-15,-21-21 0,0 0 16,1 0-16,-1-22 0,0 22 15,-21 0-15,0-21 0,0 20 0,0-20 16,0 0-16,0 21 0,-21-22 0,0 22 16,-22 0-16,22 0 0,0 0 15,-21-1-15,20 1 0,1 21 0,-21 0 16,21 0-16,0 0 0,-22 0 16,22 21-16,0 1 0,0-22 0,0 21 15,-1 0-15,22 0 0,0 0 0,0 0 16,0 1-16,0-1 0,0 21 15,0-21-15,0 0 0,0 1 16,0-1-16,22-21 0,-1 0 0,0 0 16,0 0-16,21 0 0,-20 0 15,20-21-15</inkml:trace>
  <inkml:trace contextRef="#ctx0" brushRef="#br0" timeOffset="-107781.64">3111 5271 0,'22'-22'0,"-44"44"0,44-22 47,-22 21-32,0 0-15,0 0 0,0 0 16,0 0-16,0 1 0,0-1 16,0 0-16,0 0 0,0 0 0,0 0 15,0 1-15,0-1 0,0 0 16,0 0-16,0 0 0,0 0 0,0 1 15,0-44 32,0 1-47,0 0 16,0 0-16,0 0 0,0-22 0,0 22 16,0-21-16,0 21 0,0-22 0,21 22 15,-21-21-15,21 21 0,0-22 16,0 22-16,22 0 0,-22 0 0,0 21 15,21 0-15,1 0 0,-22 0 16,21 0-16,0 0 0,-20 21 16,20 0-16,-21 0 0,0 1 0,0-1 0,-21 0 15,0 21-15,0-21 0,0 1 16,0-1-16,0 21 0,0-21 0,0 0 16,0 1-16,0-1 0,0 0 15,0 0-15,0-42 47,0 0-47,0 0 16,22 21-16,-22-22 0,42 1 0</inkml:trace>
  <inkml:trace contextRef="#ctx0" brushRef="#br0" timeOffset="-107313.91">4149 5271 0,'0'-22'0,"0"44"0,21-65 0,-21 22 16,0 0-16,0 0 16,0 0-1,-21 21-15,-1 0 16,1 0-16,0 0 0,0 21 16,0-21-16,0 21 0,-1 0 15,1-21-15,0 21 0,0 0 16,0 1-16,0-1 0,-1-21 0,22 21 15,0 0-15,0 0 0,0 0 16,22-21 0,-1 0-16,0 22 0,0-22 15,0 0-15,0 0 0,1 0 0,20 21 16,-21-21-16,0 21 0,0-21 0,1 21 16,-1 0-16,0 0 15,-21 1-15,0-1 16,0 0-16,-21 0 0,0-21 0,-1 21 15,1 0-15,0-21 0,0 0 0,0 22 16,0-22-16,-22 0 16,22 0-16,0 0 0,0 0 0,0 0 15,-22 0-15,22 0 0,0 0 16,0-22-16,21 1 16,0 0-1,21 0 1,0 21-16,0-21 0,0 21 0,1-21 15,-1-1-15,0 22 0</inkml:trace>
  <inkml:trace contextRef="#ctx0" brushRef="#br0" timeOffset="-106965.11">4741 4720 0,'0'-21'0,"0"42"0,0-63 0,-21 42 0,21-21 16,-21 21-16,0 0 16,0 0-1,21 21-15,-22 0 16,22 0-16,-21 22 0,21-1 16,0 0-16,-21 22 0,21-22 0,-21 0 15,0 22-15,21-1 0,-21-20 0,21 20 16,-22-20-16,22-1 0,0 0 15,-21 1-15,21-1 0,0 0 16,0-21-16,0 22 0,0-22 0,0 0 16,0 0-16,0 0 0,0 1 15,0-1-15,21-21 16,1 0-16,-1-21 16,0-1-16,-21 1 15,0 0-15,21 0 0,-21 0 16</inkml:trace>
  <inkml:trace contextRef="#ctx0" brushRef="#br0" timeOffset="-106753.75">4403 5334 0,'0'0'0,"-22"0"0,1 0 0,0 0 16,0 0-16,0 0 0,21-21 31,21 21-31,0 0 16,0 0-16,0-21 0,22 21 0,-22-21 15,21 21-15,-21 0 0,1-22 0,-1 22 16,0 0-16,0 0 0,0 0 0,0 0 16</inkml:trace>
  <inkml:trace contextRef="#ctx0" brushRef="#br0" timeOffset="-106299.46">4784 5313 0,'0'0'16,"-22"0"-16,22-42 16,0 20-16,22 1 0,-1 0 15,0 21-15,0-21 0,0 21 16,0 0-16,1 0 15,-1 0-15,0 0 0,0 0 16,0 21-16,-21 0 0,21 0 0,1 1 16,-22-1-16,0 0 0,21 0 0,-21 0 15,0 0-15,0 22 0,0-22 0,0 0 16,0 0-16,0 0 0,0 1 16,0-1-16,-21 0 0,21 0 15,-22-21 1,22-21 15,0 0-31,22 0 0,-22-22 0,21 22 16,0 0-16,0-21 0,-21 20 15,21-20-15,0 21 0,-21 0 0,22 0 16,-1-1-16,-21 1 0,0 0 0,21 0 16,0 21-16,-21-21 15,21 21-15,-21 21 31,0 0-31,0 0 16</inkml:trace>
  <inkml:trace contextRef="#ctx0" brushRef="#br0" timeOffset="-105609.33">5376 5249 0,'0'0'15,"0"-21"1,21 21-16,-21 21 31,0 1-15,0-1-16,0 0 0,0 0 16,0 21-16,0-20 0,0-1 0,0 21 15,0-21-15,0 0 0,0 22 0,0-22 16,0 0-16,0 0 0,0 0 15,0 1-15,0-1 0,22-21 16,-1 0-16,0 0 16,0 0-16,0 0 15,0-21-15,1-1 0,-22 1 0,21 0 16,0 0-16,-21 0 0,0-22 0,21 22 16,-21 0-16,21-21 0,-21 21 15,21-1-15,-21 1 0,0 0 16,0 0-16,0 0 0,0 0 0,0 42 47,0 0-32,0 0-15,22-21 16,-22 21-16,21-21 16,0 0-16,0 21 0</inkml:trace>
  <inkml:trace contextRef="#ctx0" brushRef="#br0" timeOffset="-105301.14">6117 5271 0,'0'0'0,"0"-22"15,0 1-15,0 0 16,-21 21 0,0 0-16,0 0 15,-1 0-15,1 21 0,0 0 16,0 1-16,21-1 0,-21 0 15,0 21-15,-1-21 0,22 1 16,0 20-16,-21-21 0,21 0 0,0 22 16,0-22-16,0 0 0,0 0 15,0 0-15,0 0 0,21-21 16,1 22-16,-1-22 0,0 0 0,0 0 16,0 0-16,22 0 0,-22 0 0,0 0 15,0 0-15,0-22 0,22 1 0,-22 21 16,0-21-16,0 0 0,0 0 15,0 0-15,-21-1 0,22-20 0,-1 21 16,0-21-16,21-1 0</inkml:trace>
  <inkml:trace contextRef="#ctx0" brushRef="#br0" timeOffset="-104989.6">6731 4551 0,'0'0'0,"-42"-21"15,20 21 1,1 0-16,0 0 16,21 21-16,0 0 0,0 0 15,0 0-15,-21 22 0,21-22 0,0 21 16,-21 1-16,21 20 0,0-21 0,0 22 16,-21-1-16,21-20 0,-22 20 15,22-20-15,-21 20 0,21-21 16,0 1-16,0-1 0,-21-21 0,21 22 0,0-22 15,0 21-15,-21-21 0,21 0 16,0 1-16,0-1 16,0 0-16,21-21 31,0 0-31,0-21 0,1 0 0,-1-1 16,0 1-16</inkml:trace>
  <inkml:trace contextRef="#ctx0" brushRef="#br0" timeOffset="-104604.81">6943 5165 0,'0'-21'16,"-22"21"-1,1 0 1,0 21-16,21 0 0,-21 0 0,21 0 16,-21 0-16,21 1 0,-21-1 0,-1 0 15,22 0-15,0 0 0,0 0 0,0 1 16,0-1-16,0 0 0,0 0 15,0 0-15,22 0 16,-1-21-16,0 0 16,0 0-16,0 0 0,0 0 0,22-21 15,-22 21-15,0-21 16,0 0-16,0 0 0,1 0 0,-1-1 16,-21 1-16,21 0 0,-21 0 0,21 0 15,-21-22-15,0 22 0,0 0 0,0-21 16,-21 21-16,0-1 0,21 1 15,-21 21-15,-1 0 0,1 0 0,0 0 16,0 0-16,0 0 0,0 21 16,-1-21-16,1 22 0,0-1 0,21 0 15,0 0-15,-21 0 16,21 0-16,0 1 0,21-22 31</inkml:trace>
  <inkml:trace contextRef="#ctx0" brushRef="#br0" timeOffset="-104133.14">7387 5144 0,'0'0'0,"0"-22"0,-21 22 16,21-21-16,0 0 16,21 21-1,0 0-15,0-21 16,1 21-16,-1 0 15,0 0-15,0 21 0,0 0 16,-21 0-16,0 1 16,0-1-16,0 0 0,21 0 0,-21 0 15,0 0-15,22 1 0,-22-1 16,0 0-16,0 0 0,0 0 0,0 0 16,0 1-16,0-1 0,0 0 0,0 0 15,0 0-15,0-42 47,0 0-31,0 0-16,0 0 0,0-1 0,0-20 15,0 21-15,0-21 0,21 20 0,0-20 16,0 21-16,0-21 16,0 20-16,1 1 0,20-21 0,-21 21 15,0 0-15,0 21 0,1-22 0,-1 1 16,0 21-16,0 0 0,-21-21 0,21 21 15,0 0 1,-42 0 15,0 0-31,0 0 0,0 0 16</inkml:trace>
  <inkml:trace contextRef="#ctx0" brushRef="#br0" timeOffset="-103792.14">6625 4699 0,'0'0'0,"-42"-21"0,21 21 0,-1 0 0,44 0 31,-1 0-15,0 0-16,21 0 0,22-21 16,-22 21-16,22 0 0,-22 0 0,21-21 15,-20 21-15,-1 0 0,0 0 0,1 0 16,-22 0-16,21 0 0,-21 0 16,1 0-16,-1 0 15,-42 0 32,-1 0-47,1 0 16</inkml:trace>
  <inkml:trace contextRef="#ctx0" brushRef="#br0" timeOffset="-102984.95">2498 5842 0,'0'0'0,"-64"21"16,43-21 0,0 0-16,0 0 0,-1 21 15,1-21-15,0 0 0,0 0 16,0 0-16,0 0 16,42 0 15,0 0-31,21 0 15,-21 0-15,22 0 0,-1 0 0,0 0 16,22 0-16,-1 0 0,-20 22 16,41-22-16,-20 0 0,-1 0 15,22 0-15,0 0 0,-1 0 0,1 0 0,0 21 16,21-21-16,-1 0 0,22 0 16,-21 0-16,21 0 0,21 0 15,1 0-15,-1 0 0,21 0 0,0 0 16,1 0-16,20 0 0,-20 0 0,20 0 15,1 0-15,-1 0 0,-21 0 16,22 0-16,-22 0 0,1 0 0,-22 0 16,0 0-16,0 0 0,-21 0 0,0 0 15,-21 0-15,-21 0 0,-1 0 0,1 0 16,-22 0-16,1 0 0,-22 0 16,1 0-16,-1 0 0,-21 0 0,0 0 15,-42 0 16,21 21-15,-21-21-16,0 0 16,0 0-16,21-21 47,21 21-47</inkml:trace>
  <inkml:trace contextRef="#ctx0" brushRef="#br0" timeOffset="-102124.29">8445 5482 0,'-21'0'0,"42"0"0,-63 0 16,21 0-16,0 0 16,0 0-16,-1 0 15,1 0-15,0 0 16,21 21 0,21-21 15,0 0-31,1 0 0,20 0 15,0 0-15,1 0 0,-1 0 0,21 0 16,1-21-16,-1 21 0,1 0 0,-1 0 16,1-21-16,21 21 0,-1 0 0,-20 0 15,20-21-15,-20 21 0,-1-21 16,22 21-16,-21 0 0,-1 0 0,1 0 16,-1 0-16,-21-21 0,22 21 0,-22 0 15,-21 0-15,22 0 0,-22 0 0,0 0 16,0 0-16,-21-22 15,-21 22 1,0 0-16,0-21 16,0 21-16,-22 0 0,22 0 15,0-21-15,0 21 0,0 0 0,-22 0 16,22-21-16,0 21 0,-21-21 16,20 21-16,1 0 0,0-21 0,0-1 15,0 22-15,0 0 0,-1-21 0,1 21 16,0 0-16,21-21 0,-21 21 15,42 0 32,0 0-47,0 0 16,1 0-16,-1 0 0,21 21 0,0-21 16,-20 0-16,20 0 0,0 21 15,-21-21-15,22 0 0,-1 0 0,-21 0 16,22 22-16,-22-22 0,0 0 0,0 0 15,0 0-15,0 21 0,1-21 16,-22 21-16,0 0 16,-22 0-1,-20-21-15,21 21 0,0 1 0,-22-1 16,22-21-16</inkml:trace>
  <inkml:trace contextRef="#ctx0" brushRef="#br0" timeOffset="-101965.39">9334 5736 0,'-63'21'15,"63"1"-15,-21-22 0,0 21 0,-1-21 16,22 21 0,0-42 46,0 0-46</inkml:trace>
  <inkml:trace contextRef="#ctx0" brushRef="#br0" timeOffset="-97652.71">9250 5736 0,'-21'21'16,"-1"1"-16,44-44 78,-1 22-63,0-21-15,21 21 0,-21-21 0,1 0 16,20 21-16,-21-21 0,21 0 16,1-1-16,-1 1 0,-21 0 0,22 0 15,-1 0-15,0 0 0,1-1 0,-1 1 16,0 0-16,1 21 0,-22-21 0,0 21 15,0 0-15,0 0 16,-21-21-16,-21 21 31,0 21-31,0-21 0,-22 21 16,22-21-16,0 21 0,-21 0 16,21 1-16,-22-22 0,1 21 0,0 0 15,20 0-15,-20 0 0,0 0 0,21-21 16,-22 22-16,22-1 0,0 0 0,0-21 15,0 21-15,-1-21 0,1 0 16,21 21-16,-21-21 0,42 0 47,0-21-47,1 0 0,-1 21 0,0-21 16,0 0-16,21-1 0,-20 22 15,-1-21-15,21 0 0,-21 21 0,-21-21 16,21 21-16,1 0 0,-44 0 31,1 0-31,0 0 16,0 0-16,0 21 0,0-21 0,-1 0 15</inkml:trace>
  <inkml:trace contextRef="#ctx0" brushRef="#br0" timeOffset="-95508.77">10604 4720 0,'0'0'0,"22"-21"0,-22 0 15,0 0 1,0 42 15,0 0-31,0 0 0,0 0 16,0 1-16,0-1 0,0 0 0,0 0 16,0 0-16,0 0 0,0 1 15,0-1-15,0 0 0,21 0 16,0-21-16,0 0 0,0 0 15,0 0-15,1 0 0,20 0 16,-21 0-16,0 0 0,0-21 16,1 0-16,20 21 0,-21-21 0,0-1 15,22-20-15,-22 21 0,0 0 0,0 0 16,0-1-16,0 1 0,-21-21 0,0 21 16,22 0-16,-22-1 0,0 1 15,0 0-15,0 0 0,0 0 0,0 0 16,-22 21-1,1 0 1,21 21-16,-21 0 16,21 0-16,-21 0 0,21 0 0,-21 22 0,21-22 15,0 21-15,0 1 0,-21-1 16,21 0-16,-22 22 0,22-22 0,-21 0 16,21 22-16,0-22 0,0 1 15,0-1-15,0 0 0,-21-21 0,21 22 16,0-22-16,0 21 0,0-21 0,0 1 15,0-1-15,0 0 0,0 0 0,0 0 16,0 0-16,0 1 0,-21-1 16,0-21-1,0 0-15,-1 0 0,1 0 16,0 0-16,0-21 0,0 21 16,0-22-16,-1 1 0,1 0 0,0 0 15,21 0-15,-21 0 0,0-1 16,0 1-16,-1 21 0,1-21 0,0 21 31,21 21-15,0 0-16,21 1 15,-21-1-15,0 0 0,21 0 16,1-21-16,-1 21 0,0 0 0,0 1 16,0-22-16,0 21 0,1-21 15,20 0-15,-21 0 0,21 0 0,-20 0 16,20 0-16,0 0 0,1 0 0,-22 0 15,21 0-15,0-21 0,-20-1 16,20 22-16,0-21 0,-21 0 0,1 0 16,-1 0-16,0 0 0,0-1 0,0 1 15,-21 0-15,0 0 0,0 0 16,0-22-16,0 22 0,0 0 0,0 0 16,0 0-16,0 0 0,0 42 31,0 0-16,0 0-15,-21 0 16,21 22-16,0-22 0,0 0 0,-21 0 0,21 0 16,0 0-16,-21 1 0,21-1 15,0 0-15,0 0 0,0 0 16,0 0-16,0 1 16,0-44 30,0 1-46,0 0 0,0 0 16,0 0-16,21 0 0,0-1 0,0 1 16,0 0-16,-21 0 0,43-21 0,-22 20 15,0 1-15,0 0 0,0 21 16,1-21-16,-1 21 0,0 0 16,0 0-16,0 0 0,0 0 15,1 0-15,-22 21 0,0 0 16,0 0-16,0 1 0,0-1 15,0 0-15,0 0 0,0 0 0,0 0 16,0 1-16,0-1 0,0 0 16,0 0-16,21 0 0,0-21 15,0 21-15,0-21 16,0 0-16,1 0 0,-1 0 16,0 0-16,0 0 0,0 0 15,0-21-15,1 0 0,-1 21 0,0-21 16,-21 0-16,21 0 0,0-1 15,0 1-15,-21 0 0,22 0 0,-22 0 16,21 0-16,-21-22 0,21 22 0,-21 0 16,0 0-16,0 0 0,0-1 15,0 44 17,0-1-32,-21 0 15,21 0-15,0 0 0,0 0 0,0 1 16,0-1-16,-21 0 0,21 0 0,0 0 15,0 0-15,0 1 0,0-1 16,0 0-16,0 0 0,21-21 16,0 21-16,0-21 15,0 0-15,0 0 0,1 0 16,-1 0-16,0 0 0,21-21 0,-21 21 16,1-21-16,-1 0 0,0 0 0,0-1 15,0 1-15,0 0 0,1-21 16,-1 21-16,0-22 0,0 1 0,0 0 15,0-1-15,-21 1 0,0-22 0,0 22 16,22 0-16,-22-1 0,0-20 0,21 42 16,-21-22-16,0 1 0,0 21 0,0 0 15,0 0-15,0-1 0,0 44 47,0-1-47,0 0 0,0 0 16,-21 21-16,21-20 0,0 20 0,-22 0 15,22 1-15,0-1 0,-21 0 0,21 1 16,0-22-16,0 21 0,0 0 0,0 1 16,0-22-16,0 21 0,0-21 15,0 22-15,0-22 0,0 0 0,0 0 16,0 0-16,0 1 0,21-1 16,-21 0-16,22-21 0,-1 0 0,0 0 15,0 0-15,0 0 16,0 0-16,1 0 0,-1 0 15,0 0-15,-21-21 0,21 21 16,0-21-16,0 21 0,1-22 0,-1 1 16,-21 0-16,21 0 0,-21 0 15,0 0-15,0-1 0,0 1 16,0 0-16</inkml:trace>
  <inkml:trace contextRef="#ctx0" brushRef="#br0" timeOffset="-95258.9">12467 4974 0,'0'0'0,"0"21"0,0 1 0,-21-22 0,42-22 47,0 22-47,0 0 0,1 0 0,-1-21 15,0 21-15,0 0 0,21-21 16,-20 21-16,-1 0 0,0-21 0,0 21 15,0 0-15,0 0 0,-21-21 0,22 0 16,-22-1 0,-22 22-1,1 0-15,0 0 0,0-21 16</inkml:trace>
  <inkml:trace contextRef="#ctx0" brushRef="#br0" timeOffset="-95065.99">11980 4868 0,'0'0'16,"-21"22"-16,0-44 15,0 22 1,21-21-16,0 0 47,0 42-32</inkml:trace>
  <inkml:trace contextRef="#ctx0" brushRef="#br0" timeOffset="-93637.63">13187 5186 0,'0'21'16,"21"-21"-1,0 0-15,0 0 16,0 0-16,1 0 16,-1 0-16,0-21 0,0 0 15,0 21-15,0-21 0,-21-1 16,22 1-16,-22 0 16,0 0-16,0 0 0,0 0 15,-22-1-15,1 22 0,0 0 16,0 0-16,0 0 0,0 0 15,-1 0-15,1 0 0,0 0 16,0 0-16,0 22 0,0-1 0,-1-21 16,1 21-16,0 0 0,0 0 0,0 22 15,21-22-15,-21 0 0,21 0 0,-22 0 16,22 0-16,0 22 0,0-22 16,0 0-16,0 0 0,0 0 15,22 1-15,-1-22 16,0 0-16,0 0 0,0 0 0,22 0 15,-22 0-15,0-22 16,0 22-16,0-21 0,0 21 16,1-21-16,-1 0 0,0 0 0,0 0 15,0-1-15,-21-20 0,21 21 16,-21 0-16,22 0 0,-22-1 0,0-20 16,0 21-16,0 0 0,0 0 15,0-1-15,0 44 31,0-1-15,0 0-16,0 0 0,0 21 16,0-20-16,0-1 0,0 0 0,0 21 15,0-21-15,-22 1 0,22-1 0,0 0 16,0 0-16,0 0 0,0 0 0,0 1 16,22-1-1,-1-21-15,0 0 0,0 0 16,0 0-16,0 0 0,1 0 0,-1 0 15,0-21-15,0-1 0,0 22 0,0-21 16,1 0-16,-1 0 0,0-21 0,21 20 16,-21 1-16,1-21 0,-1 0 15,-21-1-15,21 1 0,0 0 0,-21-1 16,21 1-16,-21 0 0,0-1 0,0 22 16,0-21-16,0 21 0,0-1 15,0 1-15,0 0 0,0 0 0,0 0 16,-21 42 15,21 0-31,-21 0 16,21 0-16,-21 22 0,21-22 0,0 21 15,0 1-15,-21-1 0,21 0 16,-22 1-16,1-22 0,21 21 0,0 0 16,0 1-16,-21-22 0,21 21 0,0-21 15,0 1-15,0 20 0,0-21 0,0 0 16,0 0-16,0 1 15,21-22-15,-21 21 0,21-21 16,1 0-16,-1 0 0,0 0 0,0 0 16,0 0-16,0-21 0,1-1 15,-1 22-15,0-21 0,0 0 0,0 0 16,0 0-16,1 0 0,-22-1 0,21 1 16,-21 0-16,21 0 0,-21 0 15,21 0-15,-21-1 0,0 1 0,0 0 16,0 42-1,0 0 1,0 1-16,0-1 16,-21 0-16,21 0 0,0 0 15,0 0-15,-21 1 0,21-1 16,0 0-16,0 0 16,0 0-1,0-42 48,0 0-63,0 0 0,0 0 15,0-1-15</inkml:trace>
  <inkml:trace contextRef="#ctx0" brushRef="#br0" timeOffset="-93402.76">14245 4911 0,'-21'0'16,"0"0"-1,0 0 1,42 0 62,-21-21-62,21 21-16,0 0 0,0 0 15</inkml:trace>
  <inkml:trace contextRef="#ctx0" brushRef="#br0" timeOffset="-92717.16">14499 5038 0,'0'21'0,"0"0"16,0-42 31,21 21-47,0-21 16,1 21-16,-1 0 0,0 0 15,0 0 1,0 21-1,-21 0-15,0 0 0,0 0 16,0 1-16,0-1 0,0 0 16,-21 0-16,0 0 0,0 0 15,0 1-15,-1-1 0,-20 0 0,21 0 16,-21 0-16,20-21 0,1 21 0,0-21 16,0 0-16,0 22 0,42-22 46,0 0-30,0-22-16,0 22 0,1 0 16,-1 0-16,21 0 0,-21 0 0,0 0 15,1 0-15,-1 0 0,0 0 0,0 0 16,0 0-16,0 0 0,1 0 16,-1 0-16,0 22 0,-21-1 0,21 0 15,-21 0-15,0 0 0,0 0 16,0 1-16,0 20 0,0-21 0,0 21 15,0-20-15,-21 20 0,0 0 0,21-21 16,-21 22-16,-1-22 0,1 21 0,0-21 16,0 1-16,-21-1 0,20 21 15,-20-42-15,21 21 0,-21 0 16,20 1-16,-20-22 0,21 0 0,-21 21 16,20-21-16,1 0 0,-21 0 0,21 0 15,0 0-15,-1 0 0,1 0 0,21-21 16,-21-1-16,0 22 0,0-21 0,21 0 15,-21 0-15,21 0 0,0 0 16,-22-1-16,22 1 16,0 0-16,0 0 0,0 0 15,0 0-15,0-1 16,0 1-16,22 21 0,-1-21 16,-21 0-16,21 0 0,0 0 15,0-1-15,22 1 0,-22-21 0,21 21 16</inkml:trace>
  <inkml:trace contextRef="#ctx0" brushRef="#br0" timeOffset="-92188.38">14901 5207 0,'21'0'31,"1"0"-31,-1 0 0,0-21 16,0 21-16,0-21 0,0 21 15,1-21-15,-1 21 0,0-22 0,-21 1 16,21 21-16,0-21 0,-21 0 0,21 0 16,-21 0-16,0-1 15,0 1-15,-21 21 31,0 0-31,0 0 0,0 0 16,0 21-16,-1 1 0,1-22 16,0 21-16,0 0 0,21 0 0,-21 0 15,0 0-15,-1 1 0,22-1 0,0 0 16,-21 21-16,21-21 0,-21 1 16,21-1-16,0 0 0,0 0 15,0 0-15,0 0 0,21 1 16,0-22-16,1 21 0,-1-21 15,0 0-15,0 0 0,0 0 16,0 0-16,1 0 0,-1 0 16,0 0-16,0-21 15,0 21-15,0-22 0,1 22 16,-22-21-16,21 21 0,0-21 16,-21 0-1,0 0 16</inkml:trace>
  <inkml:trace contextRef="#ctx0" brushRef="#br0" timeOffset="-90881.77">16573 4932 0,'0'0'0,"0"-21"16,22 21 0,-22-21-16,21-1 0,-21 44 62,0-1-62,0 0 0,0 0 0,0 0 16,-21 22-16,21-22 0,-22 0 0,22 21 15,0-21-15,0 1 0,-21 20 0,21-21 16,-21 0-16,21 0 16,0 1-16,0-1 0,0 0 0,-21 0 15,21 0-15,-21-21 16,21 21-16,0-42 47,0 0-47,0 0 0,0-21 15,0 20-15,21 1 0,0 0 16,0-21-16,-21-1 0,21 22 0,1-21 16,-1 0-16,0 20 0,0-20 0,0 21 15,0 0-15,1 0 16,-1-1-16,0 1 0,0 21 0,0 0 15,0 0-15,1 0 0,-1 0 0,0 21 16,0 1-16,0-1 0,-21 0 0,0 0 16,21 21-16,-21-20 0,0-1 15,0 21-15,0-21 0,0 0 0,0 1 16,0-1-16,0 21 0,-21-42 0,21 21 16,-21 0-16,0 1 0,21-1 0,0 0 15,-21-21-15,21 21 0,-21-21 16,-1 21-1,22-42 48,22 0-63,-1 0 0</inkml:trace>
  <inkml:trace contextRef="#ctx0" brushRef="#br0" timeOffset="-90060.22">17378 4995 0,'0'-42'15,"0"21"-15,0 0 0,-21 21 32,-1 0-17,1 21-15,0 0 0,21 0 16,-21 0-16,21 1 0,-21-1 0,0 0 15,21 0-15,-22 0 0,1 0 0,21 1 16,0 20-16,-21-21 0,0 0 0,21 0 16,0 1-16,0-1 15,0 0-15,21-21 16,0 0-16,0 0 0,1 0 16,-1 0-16,0 0 0,0 0 0,0 0 15,0-21-15,1 21 0,-22-21 16,21-1-16,-21 1 15,0 0-15,0 0 0,0 0 16,0 0-16,-21-1 0,-1 1 16,22 0-16,0 0 0,0 0 0,0 0 15,0-1-15,0 1 0,0 0 16,0 0-16,22 21 0,-1-21 16,0 0-16,0 21 0,0 0 0,22-22 15,-22 22-15,21 0 0,-21 0 0,0 0 16,22 0-16,-22 0 0,0 22 15,0-1-15,0 0 0,1-21 0,-1 21 16,-21 0-16,0 0 0,0 1 16,0-1-16,0 0 0,0 0 0,0 0 15,0 0-15,0 1 0,-21-1 0,21 0 16,-22 0-16,22 0 16,0 0-16,-21 1 0,21-1 15,-21-21-15,21-21 47,0-1-31,0 1-16,0 0 0,0 0 0,21 0 15,0-22-15,1 22 0,-22-21 0,21 21 16,0 0-16,0-22 0,0 22 16,22 0-16,-22 0 0,0 0 0,0-1 15,0 1-15,0 21 0,1 0 16,-1 0-16,0 0 0,0 0 0,-21 21 15,21 1-15,-21-1 0,0 0 0,0 0 16,0 0-16,0 22 0,0-22 0,0 0 16,0 0-16,0 0 0,0 0 0,0 1 15,0-1-15,-21 0 0,0 0 16,21 0-16,-21-21 0,0 21 0,21 1 16,0-1-16,-22-21 15,22 21-15,-21-21 0,21 21 16</inkml:trace>
  <inkml:trace contextRef="#ctx0" brushRef="#br0" timeOffset="-89077.53">18457 5271 0,'21'0'15,"1"0"1,-1 0-16,0 0 0,0 0 15,0 0-15,0 0 0,1 0 0,-1 0 16,0 0-16,0-22 0,0 22 16,0-21-16,1 21 0,-1-21 0,21 0 15,-21 0-15,0 0 0,1-1 16,-1 1-16,21 0 0,-21-21 0,0 21 16,1-22-16,20 1 0,-21 21 15,0-22-15,0 1 0,-21 21 0,0-21 16,0 20-16,0 1 0,0 0 0,0 0 15,-21 21-15,0 0 16,-21 0-16,21 0 0,-22 21 0,22 0 16,-21 0-16,21 1 0,-1-1 0,1 21 15,21-21-15,-21 0 0,21 22 0,0-22 16,0 0-16,21 21 0,0-20 16,1-1-16,-1 0 0,0 0 15,0 21-15,0-20 0,22-1 0,-22-21 16,0 21-16,21 0 0,-21 0 0,1 0 15,-1-21-15,-21 22 0,0-1 16,-21-21 0,-1 0-1,1 0-15,-21 0 0,21 0 0,0 0 16,-1 0-16,-20-21 0,21 21 0,0 0 16,0-22-16,-1 22 15,44 0 16,-1 0-31,-21 22 0,21-22 16,0 0-16,0 21 0,0-21 0,1 0 16,20 0-16,-21 0 0,0 0 0,22 0 0,-22 0 15,21 0-15,0 0 0,-20-21 16,20-1-16,0 22 0,1-21 16,-22 0-16,21 0 0,-21 21 0,0-42 15,1 20-15,-1 1 0,0 0 0,0-21 16,0-1-16,0 1 0,-21 0 0,0-1 15,22 1-15,-1 0 0,-21 21 0,0-22 16,0 1-16,21 0 0,-21 20 16,21 1-16,-21 0 0,0 0 0,0 0 15,0 42 17,0 0-32,-21 0 0,0 22 15,0-22-15,-1 21 0,22 0 0,-21 1 16,0-1-16,0 0 0,21 1 0,0-1 15,0 0-15,-21 1 0,21-1 0,0-21 16,0 0-16,0 1 0,0-1 0,0 0 16,21 0-16,0 0 0,0-21 15,0 0-15,1 0 0,-1 0 16,0 0-16,0 0 0,0 0 16,0-21-16,-21 0 0,22 0 15,-22 0-15,0-1 16,0 1-16,0 0 0,0 0 15</inkml:trace>
  <inkml:trace contextRef="#ctx0" brushRef="#br0" timeOffset="-88901.64">19325 4932 0,'0'0'0,"-21"21"16,42-21-1,0 0 1,0 0-16,22 0 0,-22 0 0,21 0 15,-21-21-15,1 21 0,20 0 16,-21 0-16,0-21 0,0 21 16,22-21-16,-22 21 0,0-22 15,0 22-15</inkml:trace>
  <inkml:trace contextRef="#ctx0" brushRef="#br0" timeOffset="-87427.66">20108 5101 0,'21'21'16,"1"-21"-1,-1 0-15,0 0 0,0-21 16,0 0-16,0 21 0,1-21 16,-1 0-16,0 0 0,-21-1 0,21 1 15,-21-21-15,0 21 0,0 0 0,0-22 16,0 22-16,0 0 0,-21 0 15,0 0-15,0 21 0,-1 0 0,1 0 16,0 0-16,0 0 0,-21 0 0,20 21 16,-20-21-16,21 21 0,-21 21 0,-1-21 15,22 1-15,0 20 0,-21-21 16,20 21-16,1-20 0,0 20 0,21-21 16,0 0-16,0 22 0,0-22 0,0 0 15,0 0-15,21 0 16,0-21-16,1 0 0,-1 0 0,0 0 15,21 0-15,-21 0 0,1 0 16,-1 0-16,21 0 0,-21-21 0,0 0 16,1 0-16,-1 21 0,0-21 0,0-22 15,0 22-15,-21 0 0,21-21 0,-21 20 16,0-20-16,0 21 0,0-21 0,0 20 16,0 1-16,0 0 0,0 0 15,0 42 16,0 0-31,0 22 0,0-22 0,-21 0 16,21 0-16,0 21 0,-21-20 16,21-1-16,0 0 0,0 21 15,0-21-15,0 1 0,0-1 0,0 0 16,21 0-16,0-21 0,1 0 16,-1 0-16,0 0 0,21 0 0,-21 0 15,1 0-15,20 0 0,-21-21 16,21 21-16,-20-21 0,20 0 0,-21-1 15,21-20-15,-20 21 0,-1 0 0,0-22 16,0 1-16,-21 0 0,21-1 0,-21 1 16,21-21-16,-21 20 0,0 1 0,22 0 15,-22-1-15,0 1 0,21 0 16,-21 20-16,0 1 0,0 0 0,-21 21 31,-1 21-15,22 22-16,0-22 0,-21 0 15,21 0-15,-21 21 0,21 1 0,-21-22 16,21 21-16,0 1 0,0-1 0,0-21 16,0 21-16,0 1 0,0-1 0,0 0 15,0-20-15,0-1 0,0 21 0,21-21 16,-21 0-16,21 1 0,0-1 16,1-21-16,-1 21 0,21-21 15,-21 0-15,0 0 0,22 0 0,-22 0 0,21 0 16,-21 0-16,22 0 0,-22-21 15,21 21-15,-21-21 0,1-1 0,-1 1 16,0 0-16,0 0 0,0 0 16,0-22-16,-21 22 0,22-21 0,-22 21 15,0 0-15,0-22 0,0 22 0,0 0 16,0 0-16,-22 21 0,1 0 16,0 0-16,0 0 0,0 0 15,0 21-15,-1 0 0,1 0 0,21 0 16,-21 1-16,0-1 0,0 21 0,21-21 15,0 0-15,-21 1 0,21-1 16,0 0-16,-22 0 0,22 0 0,0 0 0,0 1 16,22-1-1,-1-21-15,0 0 16,0 0-16,0 0 0,0 0 0,-21-21 16,22-1-16,-1 22 0,0-21 0,-21 0 15,21 0-15,0 0 0,-21 0 16,0-1-16,0-20 0,0 21 15,0 0-15,0 0 0,21-1 0,-21 1 16,0 0-16,0 42 47,0 0-47,0 1 16,0-1-16,0 0 0,-21 0 15,21 0-15,0 0 0,0 1 16,0-1-16,0 0 0,0 0 0,0 0 15,0 0-15,0 1 16,21-22-16,1 0 0,-22 21 16,21-21-16,0 0 0,0 0 15,0 0-15,0 0 0,1 0 0,-1 0 16,0 0-16,0 0 16,0 0-16,-21-21 15,0-1 16,0 1 79,0 0-79</inkml:trace>
  <inkml:trace contextRef="#ctx0" brushRef="#br0" timeOffset="-87261.28">21505 5080 0,'-21'0'31,"0"0"16</inkml:trace>
  <inkml:trace contextRef="#ctx0" brushRef="#br0" timeOffset="-86466.09">21167 4572 0,'0'0'0,"0"-21"0,21 21 16,-21-21-16,21 21 15,0 0 17,0 0-17</inkml:trace>
  <inkml:trace contextRef="#ctx0" brushRef="#br0" timeOffset="-86201.4">21294 4551 0,'21'0'0,"-21"-21"31,0 0-15,0-1-1,-21 22 1,21 22-16,0-1 15,-22-21-15,22 21 16,0 0-16,0 0 16,0 0 46,22-21-62,-22 22 16,0-1-16,21-21 15</inkml:trace>
  <inkml:trace contextRef="#ctx0" brushRef="#br0" timeOffset="-85453.53">21357 4826 0,'-21'0'15,"21"-21"-15,0 0 16,0 0-16,0-1 31,0 44-15,0-1-16,0 0 15,-21-21-15,21 21 0,-21 0 0,21 0 16,0 22-16,-22-22 0,22 0 0,-21 0 16,21 0-16,-21 1 0,21-1 15,0 0-15,0 0 0,-21 0 0,21 0 16,0 1-1,21-22 1,0 0 0,0 0-16,1 0 15,-1-22-15,0 1 0,0 0 16,0 21-16,0-42 0,1 21 0,-1-1 16,0 1-16,0-21 0,21 21 0,-20 0 15,-1-22-15,0 22 0,0 0 16,0 21-16,0 0 0,1-21 0,-22 42 31,0 0-31,0 0 16,0 0-1,21-21 17,-21-21-17,0 0 1,0 0-1,0 0 1,0 0-16,-21 21 16,-1 21-1,1 0-15,21 0 16,-21 0-16,0 0 0,0 1 0,21-1 16,-21 0-16,-1 0 0,22 0 15,0 0-15,0 1 0,0-1 0,0 0 16,0 0-16,0 0 0,0 0 15,22-21-15,-22 22 16,42-22-16,-21 0 0,0 0 0,0 0 16,1 0-16,20 0 0,-21 0 0,0 0 15,22 0-15,-22 0 0,0-22 0,0 22 16,21-21-16,-20 0 16,-1 21-16,0-21 0,-21 0 15,0 0-15,0-1 0,0 1 16,0 0-16</inkml:trace>
  <inkml:trace contextRef="#ctx0" brushRef="#br0" timeOffset="-85189.68">20722 4636 0,'0'0'0,"-21"0"0,-21 0 0,20 0 0,1 0 15,42 0 1,22 0-16,-22 0 16,21 0-16,1 0 0,-1 0 0,0 0 15,1 0-15,-1 0 0,0 0 16,1 0-16,-1 0 0,-21 0 0,21 0 16,-20 0-16,-1 0 0,0 0 0,0 0 15,0 0-15</inkml:trace>
  <inkml:trace contextRef="#ctx0" brushRef="#br0" timeOffset="-83357.07">22796 5059 0,'0'21'15,"22"-21"-15,-1 0 0,0 0 16,0 0 0,0 0-16,22-21 0,-22 21 0,0-21 15,0 21-15,0-21 0,0-1 0,1 22 16,-1-21-16,0 0 0,-21 0 0,0 0 16,0 0-16,0-1 0,0 1 15,0 0-15,0 0 0,-21 0 0,0 0 16,-1-1-16,1 1 0,-21 21 0,21 0 15,-22 0-15,1 0 0,0 0 0,-1 0 16,1 21-16,0 1 0,21-1 16,-22 21-16,1-21 0,21 22 0,0-22 15,-1 21-15,22 0 0,-21-20 16,21-1-16,0 0 0,0 0 0,0 0 16,21 0-16,1-21 0,20 0 0,-21 0 15,0 0-15,22 0 0,-1 0 16,-21 0-16,21 0 0,1-21 0,-1 0 15,0 0-15,22 0 0,-22 0 0,1-22 16,-1 22-16,0-21 0,-21-1 0,22 1 16,-22 0-16,0-1 0,0 1 15,-21 0-15,0-1 0,0 1 0,0 0 16,0-1-16,0 1 0,0 0 0,0 21 16,0-22-16,0 22 0,0 0 0,-21 21 15,0 0 1,0 0-16,21 42 0,0-21 15,-21 1-15,-1 20 0,22 0 0,0 1 16,0-1-16,-21 0 0,21 1 0,0-1 16,0 21-16,0-20 0,0-1 15,0 0-15,21 1 0,-21-22 0,22 21 16,-1-21-16,0 1 0,0-1 0,0 0 16,0 0-16,1-21 0,20 0 0,-21 0 15,21 0-15,1 0 0,-22 0 16,21 0-16,1 0 0,-1-21 0,-21 0 15,21 0-15,-20-1 0,20 1 16,-21 0-16,0 0 0,-21-21 0,0 20 16,0-20-16,0 21 0,0-21 15,0 20-15,0 1 0,-21 0 0,0 21 16,0-21-16,0 21 0,-1 0 0,1 0 16,0 0-16,0 21 0,0 0 0,-22 0 15,22 1-15,0-1 0,0 21 16,0-21-16,0 22 0,21-22 0,0 0 15,0 21-15,0-21 0,0 1 0,0-1 16,0 0-16,0 0 0,21 0 16,0-21-16,21 0 0,-21 0 15,1 0-15,-1-21 0,21 0 16,-21 21-16,0-21 0,1 0 0,-1-1 16,0 1-16,-21 0 0,21 0 15,-21 0-15,21-22 0,-21 22 0,0 0 16,0-21-16,0 21 0,0-1 15,0 1-15,-21 42 16,0-21 0,21 22-16,-21-1 0,21 0 0,0 0 15,0 0-15,-21 22 0,21-22 16,0 0-16,0 0 0,0 0 0,0 0 16,0 1-16,21-1 0,0 0 15,0-21-15,0 0 0,0 0 16,1 0-16,20 0 0,-21 0 0,0 0 0,22-21 15,-22 0-15,21 21 16,0-22-16,-20 1 0,20-21 0,-21 21 16,0-22-16,22 1 0,-22 0 0,21-43 15,-42 43-15,0-1 0,21 1 16,-21 0-16,0-1 0,0 1 16,0 0-16,0 21 0,0-22 0,0 22 15,0 0-15,0 42 16,0 0-16,-21 0 15,0 1-15,21 20 16,0-21-16,-21 21 0,0 1 0,21-22 0,-22 21 16,22 1-16,0-1 0,0 0 0,0 1 15,0-1-15,0-21 0,0 21 16,0-20-16,0 20 0,0-21 16,0 0-16,22 0 0,-1-21 0,0 22 15,0-22-15,-21 21 0,21-21 0,0 0 16,1 0-16,20 0 0,-21 0 0,21-21 15,1 21-15,-22-22 0,21 1 16,1 0-16,-22 0 0,21 0 0,-21 0 16,22-1-16,-22 1 0,0-21 0,0 21 15,0 0-15,-21-1 0,0 1 16,0 0-16,0 0 0,-21 21 31,0 0-31,0 0 0,0 21 0,-1 0 16,-20 0-16,21 1 0,0-1 0,0 0 15,-1 21-15,22-21 0,0 1 16,0-1-16,0 0 0,0 0 16,22-21-1,-1 0-15,0 0 16,0 0-16,0 0 0,0-21 0,1 0 16,-1 0-16,0-1 15,0 1-15,0 0 0,-21 0 16,21 0-16,1 0 0,-22-1 0,0 1 15,0 42 17,-22-21-32,22 22 0,0-1 15,-21 0-15,21 0 0,-21 0 0,21 0 16,0 1-16,0-1 0,0 0 0,0 0 16,0 0-16,21 0 0,0-21 15,1 0-15,-1 0 16,0 0-16,0 0 0,0 0 15,0 0-15,1 0 0,-1 0 0,0-21 16,0 0-16,0 21 0,0-21 0,1 0 16,-1 0-16,0-1 0,0 1 15,-21 0-15,0 0 0,0 0 16,0 0-16,0-1 0,0 1 0,0 0 16,-21 0-16,0 0 0,0 0 0,-1-1 15</inkml:trace>
  <inkml:trace contextRef="#ctx0" brushRef="#br0" timeOffset="-83073.72">23982 4424 0,'-21'21'16,"42"-21"-1,0 0-15,21 0 0,1 0 0,-1 0 16,0-21-16,1 21 0,20 0 0,-21 0 15,22-21-15,-1 21 0,1 0 16,-22 0-16,22 0 0,-1 0 0,1 0 16,-22 0-16,22 0 0,-22 0 0,0 0 15,-21 0-15,1 0 0,-1 0 0,-42 0 47,-1 0-47,1 0 16,0 0-16,-21 0 0,21 0 15,-22 0-15</inkml:trace>
  <inkml:trace contextRef="#ctx0" brushRef="#br0" timeOffset="-82157.48">20447 5567 0,'0'-42'16,"0"20"-16,0 1 15,0 42 1,-21 1-1,21-1-15,0 0 0,-21 0 16,21 0-16,0 22 0,0-22 0,0 0 16,0 21-16,0-21 0,-22 1 0,22-1 15,-21 0-15,21 0 0,0 0 0,0 0 16,-21 1-16,21-44 47,0 1-47,0 0 15,21 0-15,-21 0 16,0-22-16,21 22 0,1 0 16,-1-21-16,-21 21 0,21-1 0,0-20 15,0 21-15,0 0 0,1 21 0,20 0 16,-21-21-16,0 21 0,0 0 0,1 0 16,-1 21-16,21 0 0,-42 0 15,21 0-15,0 0 0,1 1 0,-22-1 16,0 21-16,0-21 0,0 0 0,0 1 15,0-1-15,0 0 0,0 0 16,0 0-16,0 0 0,-22 1 0,22-1 16,-21-21-1,0 0-15,21-21 32,0-1-32,21 1 15,0 0-15,1 0 0,-1-21 16,0 20-16,0-20 0,0 21 0,22 0 15,-22-22-15,21 22 0,-21 0 0,22 21 16,-22 0-16,21 0 0,-21 0 0,0 0 16,1 0-16,-22 21 0,0 0 15,21 1-15,-21-1 0,0 0 0,0 21 16,0-21-16,0 1 0,0-1 16,0 0-16,-21 0 0,21 0 0,-22 0 15,1 1-15,21-1 0,0 0 16,-21-21-16,21 21 0,-21-21 0,21-21 47,0 0-47,0 0 0</inkml:trace>
  <inkml:trace contextRef="#ctx0" brushRef="#br0" timeOffset="-81817.16">21336 5779 0,'0'21'0,"21"-21"16,0 0-16,0 0 0,1 0 16,-1 0-16,0 0 0,0 0 15,0 0-15,0 0 16,1-21-16,20-1 0,-21 22 0,0-21 16,0 21-16,-21-21 0,22 0 0,-1 0 15,-21 0-15,0-1 0,0 1 16,-21 21-1,-1 0-15,1 0 16,0 21-16,0 1 0,0-22 0,0 21 16,-1 0-16,1 21 0,0-21 15,0 1-15,0-1 0,0 0 0,21 0 16,0 0-16,0 0 0,0 1 16,0-1-16,21-21 15,0 21-15,0-21 0,0 0 0,0 0 16,1 0-16,20 0 0,-21 0 0,21-21 15,-20 0-15,20 21 0</inkml:trace>
  <inkml:trace contextRef="#ctx0" brushRef="#br0" timeOffset="-81143.55">22034 5715 0,'0'0'0,"0"-21"0,0-21 16,-21 42 15,21 21-31,-21-21 15,21 21-15,0 0 0,0 0 0,-21 0 16,21 1-16,0-1 0,-21 21 0,21-21 16,0 0-16,0 1 0,-21-1 15,21 0-15,-22 0 16,22 0-16,0-42 47,0 0-32,0 0-15,0 0 0,0-1 16,0 1-16,22 0 0,-1 0 0,-21-21 16,21 20-16,0 1 0,0-21 0,0 21 15,-21 0-15,22-1 0,-1 22 16,0-21-16,0 21 0,0 0 0,0 0 16,1 0-16,-22 21 0,0 1 15,21-1-15,-21 0 0,0 0 16,0 0-16,0 0 0,0 1 0,0-1 15,0 0-15,0 0 0,0 0 16,0 0-16,0 1 16,0-1-16,-21-21 0,21-21 47,0-1-32,0 1-15,21 0 0,0 0 0,0 0 16,21 0-16,-20-22 0,-1 22 0,0-21 15,21 21-15,-21-1 0,22 1 0,-22 0 16,0 21-16,0 0 0,0 0 16,1 0-16,-22 21 0,0 0 15,0 1-15,0-1 0,0 0 16,0 0-16,0 0 0,0 22 16,0-22-16,0 0 0,-22 0 0,1 0 15,0 22-15,21-22 0,0 0 16,-21 0-16,0 0 0,21 0 15,21-21 17,0-21-32,0 0 0,22 0 15,-22 0-15</inkml:trace>
  <inkml:trace contextRef="#ctx0" brushRef="#br0" timeOffset="-80633.84">23093 5334 0,'0'0'0,"0"-21"0,-21 42 32,21 0-17,-22 0-15,1 1 0,21 20 0,0-21 16,0 21-16,-21-20 0,21 20 0,-21 0 16,21-21-16,-21 22 0,21-22 0,-21 21 15,21-21-15,0 22 0,0-22 16,0 0-16,-22 0 0,22 0 0,0 1 15,-21-22-15,21 21 0,0 0 0,0-42 63,0 0-63,0-1 0,0 1 16,21 0-16,-21 0 0,22 0 0,-1 0 15,0-22-15,0 22 0,0 0 0,22 0 16,-22 0-16,0-1 0,21 1 15,-21 21-15,1 0 0,-1 0 0,0 0 16,21 0-16,-21 21 0,1 1 16,-22-1-16,0 0 0,0 0 15,0 0-15,0 22 0,0-22 16,0 0-16,-22 0 0,1-21 16,0 21-16,-21 0 0,21 1 0,-1-1 15,-20-21-15,21 21 0,-21-21 0,20 21 16,-20-21-16,21 21 0,0-21 0,0 0 15,-1 0-15,1 0 0,21-21 32,0 0-17,0 0-15,21 0 0,1-1 0,-1-20 16,0 21-16</inkml:trace>
  <inkml:trace contextRef="#ctx0" brushRef="#br0" timeOffset="-80245.07">23516 5652 0,'0'21'0,"21"-21"16,0 0 0,1 0-16,-1 0 15,0 0-15,0-21 0,0 21 0,0-22 16,1 22-16,-1-21 0,0 0 0,0 0 15,0 21-15,-21-21 0,0 0 16,0-1 0,-21 22-1,0 0-15,0 0 0,0 22 0,-1-1 16,1 0-16,0 0 0,0 0 0,0 0 16,0 1-16,21-1 0,0 0 0,0 21 15,-22-21-15,22 1 0,0-1 16,0 0-16,0 0 0,0 0 15,22 0-15,-1-21 0,0 0 16,0 22-16,0-22 0,0 0 16,1 0-16,-1 0 0,0 0 15,0 0-15,0-22 0,0 22 16,1-21-16,-1 0 0,0 21 16,0-21-16</inkml:trace>
  <inkml:trace contextRef="#ctx0" brushRef="#br0" timeOffset="-79824.3">24066 5630 0,'0'-42'16,"0"21"15,22 21-31,-1 0 16,0 0-16,0 0 15,0 0-15,0 21 0,-21 0 0,22 0 16,-22 1-16,0 20 15,0-21-15,0 0 0,0 22 0,0-22 16,0 0-16,0 21 0,0-21 0,0 1 16,-22-1-16,22 0 0,0 0 0,0 0 15,-21 0-15,0 1 16,21-44 15,0 1-31,0 0 16,21 21-16,0-21 0,-21 0 0,22 0 15,-1-1-15,0-20 0,-21 21 16,21 0-16,0-22 0,0 22 0,1-21 16,-1 21-16,-21 0 0,0-1 15,21 1-15,0 0 0,0 21 47,0 0-31,-21 21-16,0 0 15</inkml:trace>
  <inkml:trace contextRef="#ctx0" brushRef="#br0" timeOffset="-79349.58">24807 5673 0,'0'0'16,"21"0"-16,-21-21 0,22 21 0,-22-22 15,21 22-15,-21-21 0,0 0 16,-21 21 15,-1 0-31,1 0 0,0 0 16,0 21-16,0-21 0,0 21 15,-1 1-15,1-22 0,21 21 0,-21 0 16,0-21-16,21 21 0,0 0 0,0 0 16,0 1-1,21-22 1,0 21-16,0-21 0,1 0 0,-1 0 0,0 21 15,0-21-15,0 0 0,0 0 16,1 21-16,-1-21 0,0 0 0,-21 21 16,21 0-16,0-21 0,-21 22 0,0-1 15,0 0 1,0 0-16,-21-21 16,21 21-16,-21-21 0,0 0 15,-22 0-15,22 21 0,0-21 0,0 0 16,-21 0-16,20 0 0,1 0 15,-21 0-15,21 0 0,0 0 0,-1 0 16,1 0-16,0 0 0,0 0 16,0 0-1,21-21 17,0 0-32,0 0 15,21 21-15</inkml:trace>
  <inkml:trace contextRef="#ctx0" brushRef="#br0" timeOffset="-62620.94">5080 6816 0,'0'0'0,"21"-21"15,0-1-15,0 1 0,1 0 16,-1 0-16,0-21 0,0 20 16,0 1-16,0 0 0,1-21 0,-1 21 15,21-1-15,-21 1 0,0 0 16,1 0-16,-1 0 0,0 0 0,0-1 16,0 22-16,0-21 0,1 21 15,-44 0 1,-20 21-16,0 1 15,-1-1-15,1 0 0,0 21 0,-22 1 16,1-1-16,-22 0 0,0 1 16,1 20-16,-1-21 0,0 22 0,-42-1 15,22 1-15,-1-1 0,-21 22 0,0 0 16,21-22-16,-21 22 0,0 0 16,21-22-16,-21 22 0,21-22 15,22 1-15,-22-22 0,42 22 0,1-22 16,-1 0-16,22 1 0,0-22 15,-1 0-15,22 0 0,0 0 0,0-21 16,21-21 15,21 0-31,0 0 0,0-22 16,0 22-16,22-21 0,-22 21 16</inkml:trace>
  <inkml:trace contextRef="#ctx0" brushRef="#br0" timeOffset="-62161.21">5800 6646 0,'0'-21'0,"0"42"0,21-63 15,0 21-15,-21 0 16,21 21 0,0 0-16,-21 21 15,0 0 1,0 21-16,0-20 0,-21 20 15,0 0-15,0 22 0,0-22 0,-1 22 16,1-1-16,0 1 0,-21 20 0,21 1 16,-1-22-16,1 22 0,-21 0 15,21-1-15,0-20 0,-1 21 0,1-22 16,0 1-16,0-1 0,21 1 0,0-22 16,0 0-16,0 1 0,-21-1 15,21-21-15,0 0 0,0 0 16,0 1-16,0-44 15,21-20-15,-21 21 16,0 0-16,21-22 0,0 1 0,-21 0 16,21-22-16</inkml:trace>
  <inkml:trace contextRef="#ctx0" brushRef="#br0" timeOffset="-61773.41">5905 6583 0,'0'0'0,"0"-21"0,-21 21 0,42 0 47,1 21-47,-1 0 0,21 0 0,0 0 15,1 1-15,20 20 0,1-21 16,-1 21-16,22-20 0,21 20 0,0 0 15,-1-21-15,22 22 0,-21-1 0,21 0 16,0 22-16,-21-22 0,21 1 16,0-1-16,-21 0 0,21 1 15,-21-1-15,-22 0 0,1-21 0,0 22 16,-1-22-16,-20 21 0,-1-21 0,-20 1 16,-1-1-16,0 0 0,-20 0 15,-1-21-15,0 21 0,0-21 16,-42 0 31,0 0-47,0 0 0,-1 0 0,1-21 15,0 21-15</inkml:trace>
  <inkml:trace contextRef="#ctx0" brushRef="#br0" timeOffset="-60889.55">1333 8594 0,'0'0'0,"-21"0"16,0-21-16,0 21 0,0-22 15,21 1-15,-21 21 0,-1 0 0,1-21 16,-21 21-16,21-21 0,0 21 16,-1 0-16,1 0 0,0 0 0,-21 0 15,21 0-15,-1 21 16,1 0-16,0 0 0,0 1 0,21-1 16,0 21-16,-21 0 0,21-20 15,0 20-15,0 0 0,0-21 0,0 22 16,0-22-16,0 0 0,21 0 15,-21 0-15,21 1 0,0-1 0,0-21 16,1 0-16,-1 0 16,0 0-16,0-21 0,0-1 15,0 1-15,22-21 0,-22 0 16,21 20-16,-21-20 0,22 0 16,-22-22-16,21 22 0,-21 0 0,22-22 15,-22 1-15,0 20 0,0-20 16,-21-1-16,0 22 0,0 0 15,0-1-15,0 22 0,0-21 0,-21 42 16,0 0-16,0 0 16,0 21-16,-1 21 0,1 1 15,21-1-15,-21 0 0,21 22 16,0-22-16,0 22 0,0-22 0,0 0 16,0 22-16,0-22 0,0 0 15,0 1-15,0-1 0,21-21 0,0 22 16,-21-22-16,22 0 0,-1-21 15,0 21-15,0-21 0,0 0 16,0 0-16,1 0 0,-1-21 16,0 0-16,0 0 0,-21-1 15,0 1-15,21 0 0,0-21 16</inkml:trace>
  <inkml:trace contextRef="#ctx0" brushRef="#br0" timeOffset="-60022.66">1630 8615 0,'0'21'0,"0"0"0,0 0 16,21-21 15,0 0-31,0 0 16,0 0-16,1-21 16,-1 0-16,0 21 0,0-21 0,0 0 15,0 0-15,-21-1 0,0 1 16,0 0-16,0 0 15,-21 21-15,0 0 16,0 0-16,0 0 16,0 21-16,-1 0 0,1 0 0,0-21 15,0 22-15,21-1 0,0 0 16,0 0-16,0 0 0,0 0 0,0 1 16,0-1-16,0 0 0,21 0 15,0-21-15,0 0 16,1 0-16,-1 0 0,0 0 0,21 0 15,-21 0-15,22 0 0,-22-21 16,21 0-16,-21 21 0,22-21 0,-1-1 16,0-20-16,-20 21 0,20 0 15,-21 0-15,0-22 0,22 22 0,-22 0 16,-21-21-16,0 20 0,21 1 0,-21-21 16,0 21-16,0-22 0,0 22 15,0 0-15,0 0 0,-21 21 0,0-21 16,-1 21-16,1 21 15,0 0-15,21 0 0,0 0 16,0 22-16,-21-1 0,21-21 16,-21 22-16,21 20 0,-21-21 15,21 1-15,0 20 0,0 1 0,-22-1 16,22 22-16,-21-22 0,21 22 16,0-21-16,0 20 0,-21 1 0,21 0 15,-21-1-15,21-20 0,0 20 0,0-20 16,0-1-16,0 1 0,0-1 15,0-20-15,0-1 0,0 0 0,0 1 16,21-22-16,-21 0 0,0 0 0,0 0 16,21 1-16,0-22 0,1 0 15,-1 0-15,0 0 0,0 0 16,0 0-16,0-22 0,1 1 16,-1 0-16,0 0 0,0 0 15,21-22-15,-20 1 0,-1 21 0,0-43 16,-21 22-16,0 0 0,0-22 0,0 22 15,0 0-15,0-22 0,-21 1 16,-22 20-16,22 1 0,-21 0 0,0-1 16,-1 1-16,1 0 0,0 20 0,20 1 15,-20 0-15,21 0 0,-21 21 16,20 0-16,22-21 0,-21 21 16,0 0-16,21-21 15,0-1 1,21 22-16,0-21 0,1 21 0,-1-21 0,0 0 15,21 0-15,-21 21 0,22-21 16,-1-22-16,0 22 0,1 0 16,-1 0-16,0 0 0,-20-22 0,20 22 15,0 0-15</inkml:trace>
  <inkml:trace contextRef="#ctx0" brushRef="#br0" timeOffset="-58647.45">2646 8530 0,'0'0'16,"-21"0"-1,-1-21-15,1 21 0,0 0 16,0 0-16,0 0 16,0 21-16,-1 0 0,1 1 0,0-1 15,21 0-15,-21 0 0,0 21 0,0 1 16,21-22-16,0 21 0,-22 1 16,22-22-16,-21 21 0,21-21 0,0 0 15,0 1-15,0-1 16,21-21-1,1-21-15,-1 21 16,0-22-16,0 1 0,0-21 0,-21 21 16,21-22-16,1 22 0,-1-21 0,0 21 15,-21 0-15,0-1 0,21-20 16,0 21-16,-21 0 16,0 42-1,0 0-15,0 0 16,0 0-16,0 1 0,0 20 0,0-21 15,0 0-15,0 0 0,0 22 16,0-22-16,0 0 0,0 0 0,21 0 16,-21 1-16,22-22 0,-1 0 15,0 0 1,0 0-16,0 0 0,0 0 16,1-22-16,-22 1 0,21 21 15,0-21-15,0 0 0,0 0 0,0 0 16,1-1-16,-1 1 15,-21 0-15,0 0 0,21 0 16,-21 0-16,21-1 0,-21 1 0,0 0 16,0 0-16,0 0 15,0 42 1,-21 0 0,0 0-16,21 0 0,0 1 15,0-1-15,-21 0 0,21 0 0,-22 21 16,22-20-16,0-1 0,0 0 0,0 0 15,0 0-15,0 0 16,22-21-16,-1 0 0,0 0 16,0 0-16,0-21 15,0 0-15,1 0 0,-1 0 16,0 0-16,-21-1 0,21 1 0,0 0 16,0-21-16,1 21 0,-22-1 0,0 1 15,0 0-15,0 0 16,0 0-16,0 42 31,0 0-31,0 0 16,0 0-16,-22 1 0,22 20 0,0-21 15,0 0-15,0 0 0,0 1 16,0-1-16,0 0 0,0 0 16,0 0-16,22-21 15,-1 0-15,0 0 16,0 0-16,-21-21 0,21 0 0,0 21 15,1-21-15,-1 0 0,0-1 0,0-20 16,0 21-16,0 0 0,-21-22 16,22 22-16,-1-21 0,0 0 0,0 20 15,-21-20-15,0 0 0,0 21 0,21-22 16,-21 22-16,0 0 0,21 0 16,-21 0-16,0-1 0,0 1 15,0 42 1,-21 1-1,0-1-15,21 21 0,-21-21 16,21 0-16,0 22 0,-21-22 0,21 21 16,0 1-16,-21-22 0,21 21 15,0-21-15,0 22 0,0-22 0,0 0 16,0 21-16,0-21 0,21 1 0,0-22 16,-21 21-16,21 0 0,0-21 15,0 0-15,1 0 0,-1 0 16,0 0-16,0 0 0,0-21 15,0 0-15,1-1 0,20 1 0,-21 0 16,0 0-16,0 0 0,22-22 0,-22 22 16,0-21-16,0 21 0,0-22 15,1 1-15,-1 21 0,-21-21 16,21 20-16,-21-20 0,0 21 0,0 0 16,0 0-16,0-1 0,0 1 0,-21 21 31,0 0-31,-1 21 0,22 1 15,0-1-15,-21 0 0,21 0 0,0 0 16,0 0-16,0 22 0,0-22 16,0 21-16,0-21 0,0 1 0,0 20 15,0-21-15,0 0 0,0 22 0,0-22 16,0 0-16,0 0 0,0 0 16,21 0-16,-21 1 0,0-1 15,0 0-15,22-21 0,-1 21 16,0-21-1,0 0-15,-21-21 16,21 0-16,-21 0 16,0-1-16,0 1 15,0 0-15</inkml:trace>
  <inkml:trace contextRef="#ctx0" brushRef="#br0" timeOffset="-58381.26">3704 8530 0,'-21'0'16,"42"0"15,0-21-31,0 21 0,22-21 0,-22 21 16,21-21-16,1 21 0,-1 0 16,0-21-16,1 21 0,-22 0 0,0 0 15,21 0-15,-21 0 0,1 0 16,-44 0 46,22-22-46</inkml:trace>
  <inkml:trace contextRef="#ctx0" brushRef="#br0" timeOffset="-56360.55">5207 8424 0,'0'-21'0,"0"0"15,0 0 16,-21 42 1,21 0-32,-21 0 0,21 1 0,0 20 15,0 0-15,-22-21 0,22 43 0,0-22 16,-21 22-16,21-1 0,0 1 16,-21-1-16,0 1 0,0 20 0,0-20 15,-1 21-15,22-22 0,-21 22 0,0-22 16,0 1-16,0-1 0,0-20 15,-1-1-15,22 0 0,-21 1 16,21-22-16,0 0 0,0-42 31,0 0-31,0-1 16,0-20-16,0 21 0,0-21 0,0-1 16,0 1-16,0 0 0,0-1 0</inkml:trace>
  <inkml:trace contextRef="#ctx0" brushRef="#br0" timeOffset="-56071.71">4847 8784 0,'0'0'0,"0"-42"0,0 21 0,0-22 16,0 22-16,0 0 0,0 0 15,21 0-15,0 0 0,1-1 16,20 1-16,-21 0 0,21 0 0,1 21 16,-1-21-16,0 21 0,1 0 0,-22 0 15,21 0-15,1 0 0,-1 21 16,-21 0-16,0-21 0,-21 42 0,0-20 15,0-1-15,0 0 0,0 0 0,-42 21 16,21-20-16,0 20 0,-22-21 16,1 0-16,21 0 0,-22 1 15,22-1-15,0 0 0,0 0 0,0-21 16,0 0-16,-1 21 0,22-42 31,22 21-31,-1-21 16,0 0-16,0 0 0,0-1 15,0 1-15</inkml:trace>
  <inkml:trace contextRef="#ctx0" brushRef="#br0" timeOffset="-55429.09">5651 8509 0,'0'-21'0,"0"0"16,-21 21-1,0 0-15,0 0 0,0 21 16,0-21-16,-1 21 0,1 0 15,0 0-15,21 1 0,-21-1 0,21 0 16,-21 0-16,0 0 0,21 0 16,0 1-16,0-1 0,0 0 15,0 0-15,0 0 0,21-21 32,0 0-32,0-21 15,0 0-15,0 0 0,1 21 0,-1-21 16,0-1-16,0 1 0,0 0 0,-21 0 15,21 0-15,-21 0 0,22-1 16,-22 1-16,0 0 0,21 21 16,-21 21-1,0 0 1,0 1-16,-21-1 16,21 0-16,0 0 0,0 0 0,0 0 15,0 1-15,0-1 0,0 0 16,21-21-16,0 0 15,0 0-15,0 0 0,0 0 0,1 0 16,-1 0-16,0-21 0,0 21 0,0-21 16,0-1-16,1 22 0,-1-21 15,0 0-15,0 0 0,-21 0 0,0 0 16,21-22-16,-21 22 0,0 0 0,0 0 16,0 0-16,0-1 0,0 1 15,-21 21-15,0 0 16,0 21-1,21 1-15,0-1 0,0 0 16,0 0-16,0 0 0,0 0 16,0 1-16,0-1 0,0 0 0,0 0 15,21 0-15,0 0 0,-21 1 16,21-22-16,0 21 0,1-21 0,-1 21 16,0-21-16,0 0 15,0 0-15,0 0 0,1 0 16,-1-21-16,0 21 0,0-21 15,0-1-15,0 1 0,1 21 16,-1-21-16</inkml:trace>
  <inkml:trace contextRef="#ctx0" brushRef="#br0" timeOffset="-53709.56">6435 8424 0,'0'0'0,"-64"-21"16,43 21-1,0 0-15,0 0 0,-1 21 16,1 1-16,0-22 0,21 21 15,-21 0-15,0 0 0,21 0 0,-21 0 16,21 1-16,0-1 0,0 21 0,0-21 16,0 0-16,0 1 0,0-1 15,21-21 1,0 0-16,0 0 0,0 0 16,0-21-16,1 21 15,-22-22-15,21 22 0,0-21 16,-21 0-16,0 0 0,0 0 0,21 0 15,-21-1-15,0 1 0,0 0 16,0 0-16,-21 42 31,21 0-31,0 0 16,0 1-16,0-1 0,0 0 0,0 0 16,0 0-16,0 0 15,0 1-15,0-1 0,21-21 16,0 0-16,0 0 0,1 0 15,-1 0-15,0-21 16,0 21-16,-21-22 0,21 1 16,0 21-16,1-21 0,-1 0 0,0 0 15,0 0-15,-21-1 0,21 1 0,-21 0 16,0 0-16,0 0 0,21 0 0,-21 42 47,-21 0-47,21 0 0,0 0 15,-21 0-15,21 1 0,0-1 0,0 0 16,0 0-16,-21 0 16,0 0-16,21 1 0,0-1 0,0 0 15,0 0 1,0-42 15,0 0-31,0 0 16,0-1-16,0 1 0,0 0 15,0 0-15,0 0 16,21 0-16,0-1 0,-21 1 0,21 0 16,0 0-16,1 21 0,-1-21 15,0 21-15,0 0 16,0 21-16,-21 0 0,0 0 16,0 0-16,0 1 0,0-1 15,0 0-15,0 0 0,0 0 16,0 0-16,0 1 15,0-1-15,21-21 32,1-21-32,-1 21 15,-21-22-15,21 22 0,0-21 16,0 0-16,0 0 0,1 0 0,-1 0 16,0 21-16,0-22 0,0 1 0,0 0 15,1 21-15,-1 0 0,0 0 16,-21 21 15,0 0-31,0 1 0,0-1 0,0 0 16,0 0-16,-21 0 15,21 0-15,0 1 0,0-1 16,0 0-16,21-21 16,0 0-16,0 0 0,0 0 15,1 0-15,20 0 0,-21-21 16,0 21-16,22-21 0,-22 21 0,0-22 15,0 1-15,0 21 0,0-21 0,-21 0 16,0 0-16,0 0 16,0-1-16,-21 22 31,0 0-31,0 0 16,21 22-16,-21-1 0,21 0 15,-21-21-15,21 21 0,0 0 16,0 0-16,0 1 0,0-1 15,0 0-15,21-21 0,-21 21 16,21-21-16,0 0 16,0 0-16,0 0 0,1 0 0,-1 0 15,0-21-15,0 0 0,0 21 0,0-21 16,1-1-16,-1 1 0,0 0 16,0 0-16,0 0 0,0 0 0,1-1 15,-1-20-15,0 21 0,-21-21 16,0-1-16,0 1 0,21 21 0,-21-22 15,0 1-15,0 21 0,0 0 0,0 0 16,0-1-16,-21 44 31,21-1-31,-21 21 0,21-21 16,-21 0-16,21 22 0,-22-22 0,22 21 16,0-21-16,0 22 0,0-22 15,-21 0-15,21 21 0,0-20 16,0-1-16,0 0 0,0 0 0,0 0 15,0 0-15,21-21 0,1 0 16,-22 22-16,21-22 0,0 0 16,0 0-16,0 0 0,22 0 0,-22 0 15,0 0-15,0-22 0,0 22 0,0-21 16,1 0-16,-1 21 0,0-21 0,0 0 16,-21 0-16,21-1 15,-42 22 16,21 22-15,-21-1-16,21 0 16,0 0-16,0 0 15,0 0-15,21-21 16,0 0 0,0 0-16,1 0 15,-1 0-15,0 0 0,0 0 16,0 0-16,0 0 0,1 0 15,-1 0-15,-21-21 16,21 21-16,0 0 0,0-21 16,0 21-1,-21-21 1,0 0 0,0 0-16,0-1 15,-21 1-15,21 0 16,-21 21-16,0-21 0</inkml:trace>
  <inkml:trace contextRef="#ctx0" brushRef="#br0" timeOffset="-53493.68">7578 8361 0,'-22'0'0,"44"0"0,-65 0 0,22 0 15,42 0 1,0 0-16,1-21 15,20 21-15,0-21 0,1 21 0,-1-22 16,0 1-16,1 21 0,20-21 0,-21 21 16,1-21-16,-1 21 0,-21 0 15,22 0-15,-22-21 0,0 21 0,0 0 16,-21-21-16,0-1 16,0 1-16</inkml:trace>
  <inkml:trace contextRef="#ctx0" brushRef="#br0" timeOffset="-52609.24">8869 7324 0,'0'0'0,"0"-21"0,0-1 15,-21 1-15,-1 0 16,1 21-16,21 21 31,-21 0-31,21 1 0,0 20 16,0-21-16,0 21 0,-21-20 0,21 20 15,0-21-15,0 21 0,0-20 0,0-1 16,0 0-16,0 0 0,0 0 16,0 0-16,0-42 31,21 21-31,-21-21 0,21 0 15,0 21-15,-21-21 16,0 0-16,22-1 0,-22 1 0,21 0 0,0 0 16,-21 0-16,21 21 15,0 0-15,-21 21 16,21 0-16,1-21 16,-22 21-16,21 0 0,-21 22 0,0-22 15,21 0-15,0 0 0,0 0 16,0 1-16,-21-1 0,22-21 0,-1 0 15,0 0-15,0 0 0,0 0 16,0 0-16,1 0 0,-1 0 0,0 0 16,0-21-16,0 21 0,0-22 0,1 1 15,-1 0-15,0 0 0,-21 0 0,0 0 16,21-22-16,-21 22 0,0-21 16,0 21-16,0-22 0,-21 22 15,0-21-15,21 21 0,-21-1 0,-1 1 16,1 21-16,0 0 0,0 0 15,0 0-15,21 21 16,-21 1-16,21-1 16,0 0-16,0 0 0,0 0 0,0 0 15,0 1-15,0-1 0,0 0 0,0 0 16,21-21-16,0 0 16,0 0-16,0 0 0,0 0 0</inkml:trace>
  <inkml:trace contextRef="#ctx0" brushRef="#br0" timeOffset="-52381.37">9715 7366 0,'0'0'0,"0"21"47,0 0-47,0 1 0,-21-1 0,21 0 15,0 0-15,-21 0 0,21 0 0,0 1 16,0-1-16,0 0 0,0 0 15,-21-21 1,0-21 15,21 0-15,0 0-16,0-1 0</inkml:trace>
  <inkml:trace contextRef="#ctx0" brushRef="#br0" timeOffset="-52212.38">9610 7154 0,'-22'-21'16,"1"21"-16,0 0 16,21 21 31,21-21-47,0 0 15,1 22-15,-1-22 0,0 0 16,0 0-16</inkml:trace>
  <inkml:trace contextRef="#ctx0" brushRef="#br0" timeOffset="-51953.68">10202 7027 0,'0'0'0,"0"-21"16,-21 21 15,21 21-31,0 1 0,-21 20 15,21-21-15,0 21 0,0 1 16,0-1-16,0 0 0,0 1 0,0-1 16,-21 0-16,21 1 0,-21-1 0,21-21 15,-22 22-15,22-22 0,0 21 0,0-21 16,-21 0-16,0 1 16,21-1-16,-21-21 0,0 0 31,21-21-31,-21-1 0</inkml:trace>
  <inkml:trace contextRef="#ctx0" brushRef="#br0" timeOffset="-50321.62">9758 7430 0,'-21'0'16,"42"0"-1,21 0-15,-21 0 16,22 0-16,-22 0 0,21 0 0,0 0 15,22-22-15,-22 1 0,1 0 16,20 21-16,-21-21 0,1 0 0,-1 0 16,0-22-16,1 22 0,-1 0 0,-21 0 15,0-22-15,1 22 0,-1 0 0,-21 0 16,0 0-16,0 0 0,0-1 16,0 1-16,-21 0 15,-1 21-15,1 0 16,21 21-16,-21 0 0,0 1 15,21-1-15,-21 21 0,21 0 0,0 1 16,0-1-16,0 0 0,-21 1 16,21-1-16,0-21 0,-22 22 0,22-1 15,0 0-15,0-21 0,0 22 0,-21-22 16,21 0-16,0 0 0,0 0 0,-21 1 16,21-1-16,21-42 46,-21-1-46,21 1 0,1 0 0,-22 0 16,21 0-16,0 0 0,-21-1 0,21 1 16,0 0-16,-21-21 0,21 21 0,1-1 15,-22 1-15,21 21 16,0 0-16,-21 21 16,0 1-16,0-1 0,0 0 15,0 0-15,0 0 0,0 0 0,0 1 16,0-1-16,0 0 0,0 0 0,0 0 15,0 0-15,0 1 16,21-1-16,0-21 16,0 0-1,1 0-15,-1 0 0,0 0 16,0-21-16,0-1 0,22 22 0,-22-21 16,0 0-16,0 21 0,0-21 15,0 0-15,1 0 0,-22-1 0,21-20 16,-21 21-16,21 0 0,-21 0 0,0-1 15,0 1-15,-21 42 32,21 1-17,-21-1-15,-1 0 0,22 0 0,-21 0 16,21 0-16,0 1 0,0-1 16,0 0-16,0 0 0,0 0 15,0 0-15,21-21 16,1 0-16,-1 0 15,0 0-15,0 0 0,0 0 0,0-21 16,22 21-16,-22-21 0,0 0 0,0 21 16,0-21-16,1 0 0,-1-1 0,0 1 15,-21 0-15,0 0 0,0-21 0,0 20 16,0-20-16,0 21 0,-21 0 16,0 0-16,-1-1 0,1 22 0,0 0 15,-21 0-15,21 0 0,-1 0 0,1 0 16,0 22-16,-21-22 0,21 21 15,21 0-15,-22 0 0,22 0 0,0 0 16,0 1-16,0-1 0,0 0 16,0 0-16,0 0 0,22-21 0,-1 21 15,0-21-15,21 0 0,-21 0 0,1 0 16,20 0-16,-21 0 0,21 0 0,1 0 16,-22-21-16,21 21 0,1-21 15,-1 21-15,-21-21 0,21 0 0,-20 21 16,-1-21-16,21-1 0,-21 1 15,-21 0-15,21 21 0,-21 21 47,-21 0-47,0 1 0,21-1 0,-21 0 16,21 0-16,-21 0 0,21 0 16,0 1-16,0-1 0,0 0 0,0 0 15,0 0 1,21-21-16,0 0 15,0 0-15,0 0 0,1 0 16,-1-21-16,0 0 0,0 21 0,0-21 16,0 0-16,1-1 15,-1 1-15,-21 0 0,21 0 0,-21 0 16,21 0-16,-21-1 16,0 44 15,0-1-31,0 0 15,0 0-15,0 0 0,0 0 16,0 1-16,0-1 16,0 0-16,0 0 15,21-21 1,0 0-16,1 0 0,-1 0 16,0 0-16,21 0 0,-21 0 0,1-21 15,-1 21-15,0-21 0,0 0 16,0-1-16,0 1 0,1-21 0,-1 21 15,0-22-15,-21 1 0,0 0 16,21-1-16,0-20 0,-21 21 0,0-1 16,0 1-16,0 0 0,0 20 0,0-20 15,0 21-15,0 0 0,-21 21 32,0 21-32,0 0 15,21 21-15,-21-20 0,21 20 0,-22 0 16,22 1-16,0-1 0,0 0 15,-21 1-15,21-22 0,-21 21 16,21 0-16,0 1 0,0-22 0,0 21 16,0-21-16,0 1 0,0-1 0,0 0 0,0 0 15,0 0-15,21-21 16,0 0 0,1 0-16,-1 0 15,0 0-15,-21-21 0,21 21 0,0-21 16,-21 0-16,0 0 0,21-1 0,-21 1 15,0 0-15</inkml:trace>
  <inkml:trace contextRef="#ctx0" brushRef="#br0" timeOffset="-50127.73">11811 7303 0,'0'0'0,"-21"21"15,42-21 1,0 0-16,0 0 0,22 0 15,-22 0-15,21 0 0,-21 0 0,22 0 16,-1-21-16,-21 21 0,21-22 0,-20 22 16,-1 0-16,0-21 0,0 21 15,0 0-15,-21-21 0,21 21 0,-21-21 16</inkml:trace>
  <inkml:trace contextRef="#ctx0" brushRef="#br0" timeOffset="-49621.09">12382 7472 0,'0'0'0,"22"-21"0,-1 0 16,-21-22-16,21 22 0,0 0 0,0 0 16,-21 0-16,0-1 0,21 1 15,-21 0-15,22 21 0,-22 21 31,0 0-31,0 22 0,0-22 0,0 21 16,21 1-16,-21 20 0,0-21 0,0 1 16,0 20-16,0-20 0,0 20 15,0 1-15,0-1 0,-21 1 0,-1-1 16,22 1-16,-21-1 0,0 22 16,0-22-16,0 1 0,-22-1 0,22 1 15,0-1-15,-21 1 0,21-22 0,-1 0 16,1 1-16,21-1 0,0-21 0,0 0 15,0 1-15,0-1 0,0-42 16,21-1-16,1 1 16,-22 0-16,21 0 0,0 0 0,-21-22 15,21 22-15,0-21 0,-21 0 0,21-1 16,1 1-16,-22-22 0,21 1 16</inkml:trace>
  <inkml:trace contextRef="#ctx0" brushRef="#br0" timeOffset="-49345.13">12488 7705 0,'0'-43'0,"0"86"0,-21-128 0,21 43 0,-21 21 16,21-22-16,0 1 0,0 21 0,0-22 16,0 22-16,0-21 0,21 21 15,0 0-15,0-1 0,1 1 0,-1 0 16,21 0-16,-21 21 0,22 0 0,-22 0 16,21 0-16,-21 0 0,0 21 0,1 0 15,-1 0-15,-21 1 0,0 20 0,0-21 16,0 0-16,0 22 0,-21-22 15,-1 0-15,1 0 0,0 0 16,0 0-16,-21 1 0,20-1 0,1-21 0,-21 21 16,21-21-16,0 0 15,42 0 17,0 0-32,0-21 0,21 21 15,-20-21-15,20-1 0,0 22 0</inkml:trace>
  <inkml:trace contextRef="#ctx0" brushRef="#br0" timeOffset="-47069.13">13144 7303 0,'0'-22'0,"0"44"0,0-65 0,0 22 15,-21 21-15,21-21 0,-21 21 16,0 0-16,0 0 0,0 0 0,-1 21 16,1 0-16,0-21 0,0 21 15,0 1-15,0-1 0,21 21 16,-22-21-16,22 0 0,-21 1 0,21 20 15,-21-21-15,21 0 0,0 0 0,0 1 16,0-1-16,21-21 16,0 0-16,1 0 15,-1 0-15,0 0 16,0-21-16,0-1 0,0 1 0,1 0 16,-1 0-16,0 0 0,0 0 15,-21-1-15,21 1 0,0 0 0,1 0 0,-22 0 16,21 21-16,0 0 31,-21 21-31,0 0 0,0 0 16,0 0-16,0 1 0,0-1 0,0 0 15,0 0-15,0 0 0,0 0 0,0 1 16,21-1-16,-21 0 16,21-21-16,0 0 15,1 0-15,-1 0 0,0 0 16,0 0-16,0-21 0,0 0 15,1-1-15,-1 1 16,0 0-16,0 0 0,0 0 0,0 0 16,-21-1-16,22 1 0,-1 0 15,-21 0-15,0 0 0,21 21 16,-21 21 0,0 0-16,0 0 0,0 0 15,0 1-15,0-1 0,0 0 16,0 0-16,0 0 0,0 0 0,0 1 15,0-1-15,21-21 0,-21 21 16,21-21-16,-21 21 0,21-21 0,1 0 16,-1 0-16,0 0 0,0 0 15,0 0-15,0 0 0,1 0 0,-1 0 16,21 0-16,-21 0 0,0-21 0,1 0 16,20 0-16,-21 21 0,0-22 15,0 1-15,1 0 0,-1 0 0,-21 0 16,0 0-16,0-22 0,0 22 0,0 0 15,0 0-15,0 0 0,0-1 16,-21 22-16,-1 0 0,1 0 0,0 0 16,0 0-16,0 0 0,21 22 15,-21-1-15,-1-21 0,1 42 0,21-21 16,-21 0-16,21 1 0,-21-1 16,21 0-16,0 0 0,0 0 0,0 0 15,0 1-15,0-1 0,21-21 31,0 0-31,0 0 0,1 0 16,-1 0-16,0-21 0,0-1 16,0 22-16,-21-21 0,21 0 15,-21 0-15,22 0 0,-22 0 0,0-1 16,0 1-16,0 0 0,0 0 16,0 42-1,0 0 1,0 0-16,-22 1 15,22-1-15,0 0 0,0 0 16,0 0-16,0 0 0,0 1 0,22-1 16,-1-21-16,0 0 15,0 0-15,0 0 0,0 0 16,1 0-16,-1 0 0,0 0 16,0-21-16,0-1 0,0 22 0,1-21 15,-1 0-15,-21 0 0,21 0 16,-21 0-16,0-1 0,0 1 0,0 0 15,0 0-15,0 0 0,0 0 16,0 42 0,0 0-16,-21 0 15,21 0-15,0 0 0,0 1 16,-21-1-16,21 0 0,0 0 0,-22 0 16,22 0-16,0 1 0,0-1 15,0 0-15,0-42 63,0 0-63,0-1 0,0 1 15,22 0-15,-22 0 0,21 0 16,-21 0-16,0-1 0,21 1 0,0 21 16,0-21-16,0 21 15,1 0-15,-22 21 16,21-21-1,-21 21-15,0 1 0,21-22 0,-21 21 16,0 0-16,0 0 0,21 0 16,-21 0-16,0 1 0,0-1 15,0 0-15,21-21 16,0 0 0,1-21-1,-1 0-15,-21-1 16,21 1-16,0 0 0,0 0 15,-21 0-15,21 0 0,-21-1 16,22 1-16,-1 0 0,-21 0 0,0 0 16,21 0-16,0 21 0,-21 21 31,0 0-31,0 0 0,0 0 16,0 0-16,0 1 0,0-1 15,0 0-15,0 0 0,0 0 16,0 0-16,0 1 0,21-22 15,-21 21-15,21-21 0,1 0 16,-1 0-16,0 0 16,0 0-16,0 0 15,0-21-15,1-1 16,-22 1-16,21 21 0,-21-21 0,0 0 16,0 0-16,0 0 0,0-1 15,0 1-15,0 0 0,-21 21 31,-1 0-31,1 21 16,21 0 0,-21 1-16,21-1 0,0 0 0,-21 0 15,21 0-15,0 0 0,0 1 16,0-1-16,21-21 16,0 21-16,0-21 0,1 0 0,-1 0 15,0 0 1,0 0-16,0 0 0,0 0 0,1 0 15,-22-21-15,21 21 0,0-21 0,0-1 16,0 1-16,-21 0 0,21 0 16,1-21-16,-22 20 0,21-20 0,0 0 15,-21-1-15,0 1 0,21 0 0,0 21 16,-21-22-16,21 1 0,-21 0 16,0 20-16,0 1 0,0 0 0,-21 21 31,21 21-31,-21 0 15,0 1-15,21 20 0,0-21 16,-21 0-16,0 22 0,21-1 16,-22-21-16,22 21 0,0-20 0,0 20 15,0-21-15,0 0 0,0 22 0,0-22 16,0 0-16,0 0 0,0 0 16,0 0-16,22 1 0,-1-22 15,0 0-15,0 0 16,0 0-16,0 0 0,1 0 0,-1 0 15,0 0-15,0 0 0,0 0 0,0-22 16,1 22-16,-1-21 0,0 0 16,-21 0-16,0 0 0,0 0 0,0-1 15,21 1-15,-21 0 16,0 42 0,0 0-1,-21-21-15,21 22 0,0-1 0,0 0 16,0 0-16,0 0 0,0 0 15,0 1-15,0-1 16,0 0-16,21-21 16,0 0-16,0 0 0,1 0 15,-1 0-15,0 0 0,0 0 16,0 0-16,0 0 0,-21-21 16,22 0-16,-1 21 15,-21-22-15,0 1 0,0 0 16,0 0-16,0 0 15,0 0-15,0-1 0</inkml:trace>
  <inkml:trace contextRef="#ctx0" brushRef="#br0" timeOffset="-46808.27">14944 7218 0,'0'0'16,"-22"0"-16,1-21 0,21 0 15,43 21-15,-22 0 16,0-22-16,0 1 0,21 21 0,-20 0 16,20 0-16,0-21 0,1 21 15,-22 0-15,21 0 0,0 0 16,-20 0-16,-1 0 0,0 0 0,0 0 16,0 0-16,0 0 15</inkml:trace>
  <inkml:trace contextRef="#ctx0" brushRef="#br0" timeOffset="-43761.29">1397 9250 0,'0'0'0,"0"21"0,-21-21 0,0 0 0,-1 0 16,1 0-16,0 0 0,0 0 16,-21 0-16,20 0 0,1 0 0,-21 0 15,21 0-15,-22 0 0,22 0 16,-21 21-16,21-21 0,0 0 0,-22 0 16,22 0-16,0 0 0,0 0 15,0 0-15,-1 0 16,44 0 31,-1 0-47,0 0 0,21 0 0,1 0 15,-22 0-15,42 0 0,-20 0 16,20 0-16,1 0 0,-1 0 0,22 0 16,-1 0-16,1 0 0,0-21 0,-1 21 15,22 0-15,-21 0 0,21-21 16,-22 21-16,22-21 0,0 21 0,0 0 15,0 0-15,0 0 0,-1 0 16,1-21-16,-21 21 0,0 0 0,-1 0 16,1 0-16,-22 0 0,1 0 15,-1 0-15,-20 0 0,-1 0 16,-21 0-16,22 0 0,-22 0 0,0 0 16,-42 0 30,0 0-30,-1 0 0,1 0-16,0-22 0,0 22 15,-21 0-15,20-21 0,1 21 16,0 0-16</inkml:trace>
  <inkml:trace contextRef="#ctx0" brushRef="#br0" timeOffset="-43269.57">995 9335 0,'-21'0'0,"42"0"0,-64 0 15,22 0-15,0 0 16,21 21 0,21-21-1,0 0-15,1 0 16,20 0-16,0 0 0,1 0 0,-1 0 16,21 0-16,22 0 0,-21 0 15,20 0-15,22 0 0,-21 0 0,-1 0 16,22 0-16,0 0 0,0-21 15,0 21-15,21 0 0,-21 0 0,-1 0 16,1-22-16,0 22 0,0 0 16,-43 0-16,22 0 0,-21 0 15,-1 0-15,1 0 0,-22 0 0,21 0 16,-41 0-16,20 0 0,0 0 0,-21 0 16,1 0-16,-1 0 0,0 0 15,0 0 1,0 0 15,-21-21-31,0 0 16,0 0-1</inkml:trace>
  <inkml:trace contextRef="#ctx0" brushRef="#br0" timeOffset="-42321.06">2900 7684 0,'0'-22'16,"0"44"-16,0-65 16,0 22-1,0 0 1,0 42 31,0 0-47,0 0 0,0 1 15,0-1-15,-21 0 0,-1 0 16,22 0-16,-21 0 0,0 22 0,0-22 16,21 0-16,-21 0 0,0 0 15,-1 1-15,22-1 0,-21 0 16,0 0-16,42-21 47,0 0-32,1 0-15,-1 0 0,21 0 16,-21 0-16,22 0 0,-1 0 0,0-21 16,1 21-16,-22 0 0,21 0 15,0 0-15,1 0 0,-22 0 0,21 0 16,-21 0-16,22 0 0,-22 0 0,0 0 15,0 0-15,0 0 0,1 0 16,-1 0 0,-42 0 77,-1 0-93</inkml:trace>
  <inkml:trace contextRef="#ctx0" brushRef="#br0" timeOffset="-27565.55">5778 9059 0,'-21'0'16,"0"0"-16,0 0 15,0 0-15,0 0 0,-1 0 16,1 0-16,0 0 16,0 0-16,0 0 15,0 0-15,-1 0 0,1 0 16,0 0 0,42 0 15,0 0-16,1 0-15,20 0 0,0 0 16,1 0-16,-1 0 0,0 0 0,1-21 16,-1 21-16,21 0 0,-20 0 0,20-21 15,1 21-15,-1 0 0,-20 0 0,20-21 16,1 21-16,20 0 16,-20 0-16,-1-21 0,22 21 0,-22 0 15,22 0-15,-21 0 0,20 0 0,-20 0 16,-1 0-16,1 0 0,-22 0 0,22 0 15,-22 0-15,0 0 0,1 0 16,-1 0-16,-21 0 0,0 0 0,22 0 16,-22 0-16,0 0 0,0 0 15,-21-21 17,-21 21-17,0 0-15,0 0 0,-1 0 0,1 0 16,0 0-16,0 0 0,0 0 0,0 0 15,-22 0-15,22 0 0</inkml:trace>
  <inkml:trace contextRef="#ctx0" brushRef="#br0" timeOffset="-25781.39">5482 9186 0,'-21'0'0,"42"0"0,-21 22 62,21-22-62,0 0 16,22 0-16,-22 0 0,21 0 0,22 0 15,-22 0-15,22 0 16,-1 0-16,22 0 0,-22 0 0,1-22 16,20 22-16,-20-21 0,21 21 0,-1-21 15,-20 21-15,20 0 0,1-21 0,0 21 16,-22-21-16,22 21 0,-22 0 15,1 0-15,-1-21 0,-20 21 0,20-22 16,-20 22-16,-1 0 0,0 0 0,1 0 16,-22-21-16,21 21 0,-21 0 0,0 0 15,1 0-15,-1 0 0,0 0 16,0 0-16,-21-21 0,21 21 16,0 0 1171,1 0-1140,-22 21 31</inkml:trace>
  <inkml:trace contextRef="#ctx0" brushRef="#br0" timeOffset="-9348.7">9864 7916 0,'0'0'0,"-22"0"31,1 0-31,0 0 16,0 0-1,0 0-15,0 0 0,-1 0 16,1 0-16,0 0 0,0 0 15,0 0-15,0 0 0,-1 0 16,1 0-16,0 0 0,0 0 16,0 0-16,0 0 15,-1 0-15,1 0 16,0 0 0,42 0 46,0 0-62,1 22 0,-1-22 0,0 0 16,0 0-16,21 0 0,1 0 0,-1 0 15,0 0-15,22 0 0,-22 0 0,43 0 16,-22 0-16,1 0 0,21 0 0,-22 0 16,1 0-16,20 0 0,-20-22 0,20 22 15,-20 0-15,21 0 0,-1 0 16,1 0-16,21 0 0,0-21 15,-22 21-15,22 0 0,-21 0 0,21 0 16,-22 0-16,22 0 0,-21 0 0,-1 0 16,1 0-16,21 0 0,-43 0 0,22 0 15,0 0-15,-22 21 0,1-21 0,-1 0 16,1 0-16,-1 0 0,-20 0 0,20 22 16,-21-22-16,1 0 0,-1 0 0,0 0 15,-20 0-15,20 0 0,-21 0 0,21 0 16,-20 0-16,-1 0 0,0 0 0,0 0 15,0 0-15,0 0 16,-42 0 31,0 0-47,-21 0 0,21 0 16,-22 0-16,1 0 0,0 0 0,-22 0 15,22 0-15,-22 0 0</inkml:trace>
  <inkml:trace contextRef="#ctx0" brushRef="#br0" timeOffset="-8661.09">9440 8107 0,'-21'0'16,"21"21"47,42-21-48,-20 0-15,20 0 0,-21 0 16,43 0-16,-22 0 0,21 0 15,22 0-15,0 0 0,-1 0 0,1 0 16,0 0-16,-1 0 0,1 0 16,21 0-16,0 0 0,21-21 0,-21 21 15,21 0-15,21 0 0,-21-21 16,0 21-16,0 0 0,0 0 0,0 0 16,-21-21-16,21 21 0,0 0 0,-22 0 15,1 0-15,-21 0 0,21 0 0,-22 0 16,-20 0-16,21 0 0,-22 0 15,1 0-15,-22-22 0,21 22 0,-20 0 16,-1 0-16,0 0 0,-20 0 0,20 0 16,-21 0-16,0 0 0,0 0 15,1 0-15,-22-21 94,-22 21-94,1-21 16,0 21-16</inkml:trace>
  <inkml:trace contextRef="#ctx0" brushRef="#br0" timeOffset="6138.82">3895 10181 0,'0'0'0,"0"-21"16,21 0 0,-21 0-16,0 0 15,0-1-15,0 1 16,0 0-1,0 0-15,0 42 47,0 0-47,0 0 16,0 1-16,0-1 0,-21 0 0,21 21 16,0 1-16,0-1 0,-22 0 15,1 1-15,21-1 0,-21 21 0,21-20 16,0-1-16,-21 0 0,0 1 0,21-1 15,0 0-15,0-20 16,0-1-16,0 0 0,-21 0 0,21 0 0,0 0 16,0 1-1,0-44 17,0 1-32,-22 0 0</inkml:trace>
  <inkml:trace contextRef="#ctx0" brushRef="#br0" timeOffset="6843.99">3408 10605 0,'0'0'0,"0"21"0,21-21 31,0 0-31,0 0 0,0-21 0,22 21 16,-1-22-16,0 1 0,1 0 0,-1 0 15,22 0-15,-22 0 0,0-1 16,22 1-16,-22-21 0,0 21 0,1 0 16,-22-22-16,21 22 0,-21 0 0,1 0 15,-1 0-15,-21-1 0,21 1 16,-21 0-16,0 0 0,0 0 16,0 0-16,-21 21 31,21 21-16,-21 0-15,21 0 16,0 0-16,0 0 0,0 1 16,0-1-16,0 21 0,0 0 0,0 1 15,0-1-15,-22 0 0,22-20 0,0 20 16,0 0-16,0 1 0,-21-1 16,21-21-16,0 21 0,0-20 0,0-1 15,0 21-15,0-21 0,0 0 0,0 1 16,0-1-16,0-42 47,0-1-47,0-20 15,0 21-15,0 0 0,0-22 16,21 22-16,1-21 0,-22 0 0,21 20 16,0-20-16,0 0 0,21 21 0,-20-1 15,-1 1-15,0 0 0,21 0 16,-21 21-16,1 0 0,-1 0 0,0 0 15,0 0-15,0 21 0,0 0 0,1 0 16,-22 1-16,21 20 0,-21-21 0,0 21 16,0-20-16,0 20 0,0-21 15,0 21-15,0-20 0,0-1 0,-21 21 16,21-21-16,-22 0 0,22 1 16,-21-1-16,21 0 0,0 0 15,-21-21 1,21-21 15,0 0-31,21 21 16,0-21-16,1-1 0</inkml:trace>
  <inkml:trace contextRef="#ctx0" brushRef="#br0" timeOffset="7094.87">4784 10520 0,'0'0'0,"0"21"16,0 0 0,0 0-16,0 1 0,0-1 15,0 0-15,0 0 0,0 0 0,0 0 16,0 1-16,-22-1 0,22 0 16,0 0-16,0 0 0,0 0 15,0 1-15,-21-22 0,21 21 16,0-42 31,0-1-47,0 1 15</inkml:trace>
  <inkml:trace contextRef="#ctx0" brushRef="#br0" timeOffset="7284.75">4657 10329 0,'0'0'0,"-43"-21"16,22 21 0,42 0 31,0 0-47,1 0 15,-1 0 1</inkml:trace>
  <inkml:trace contextRef="#ctx0" brushRef="#br0" timeOffset="7790.47">5186 10478 0,'0'0'0,"0"-22"0,21 1 15,-21 0-15,21 21 0,-21-21 16,0 0-16,-21 21 31,0 0-31,0 0 16,-1 0-16,1 0 0,0 21 0,0 0 16,0-21-16,0 21 0,-1 0 15,1 1-15,0-1 0,0 0 0,21 0 16,0 0-16,0 0 0,-21-21 0,21 22 15,0-1-15,0 0 16,21-21-16,0 0 0,0 21 16,0-21-16,1 0 0,20 0 0,-21 21 15,0-21-15,0 0 0,1 0 16,-1 0-16,0 21 0,0-21 16,-21 22-16,21-1 0,-21 0 15,0 0-15,0 0 16,-21-21-16,0 21 0,0-21 15,0 22-15,-1-22 0,1 0 16,0 21-16,0-21 0,0 0 0,0 0 16,21 21-16,-22-21 0,1 0 0,0 0 15,0 0-15,0 0 16,0 0-16,-1 0 16,22-21-1,0 0-15,0-1 0,0 1 16,22 0-16</inkml:trace>
  <inkml:trace contextRef="#ctx0" brushRef="#br0" timeOffset="8367.87">6689 9991 0,'0'0'0,"0"-21"16,0-22 0,-22 22-16,1 21 0,0-21 0,0 0 15,0 21-15,0 0 0,-22-21 0,22 21 16,0 0-16,-21 0 0,20 0 15,1 21-15,-21-21 0,21 21 0,-22 0 16,22 21-16,0-20 0,0 20 0,0-21 16,0 21-16,21 1 0,0 20 0,-22-20 15,22-1-15,0 0 0,0 22 16,0-22-16,0 0 0,0 1 16,0-1-16,0 0 0,22 1 0,-1-22 15,0 0-15,0 0 0,21 0 16,-20-21-16,-1 0 0,21 22 0,-21-22 15,22 0-15,-22 0 0,21 0 0,0 0 16,-20 0-16,20-22 0,-21 22 0,21-21 16,1 0-16,-22 0 0,21 0 15,1 0-15,-22-1 0,21-20 0,-21 21 16,22 0-16</inkml:trace>
  <inkml:trace contextRef="#ctx0" brushRef="#br0" timeOffset="9631.38">7070 10287 0,'0'-21'0,"0"0"0,-22 21 0,1 0 15,0 0-15,0 0 0,0 0 16,0 0-16,-1 0 0,1 0 0,0 21 16,0 0-16,0 0 0,0 0 15,-1 1-15,1-1 0,21 0 0,0 21 16,-21-21-16,21 1 0,0 20 0,-21-21 16,21 0-16,0 0 0,0 1 15,0-1-15,0 0 0,0 0 16,21-21-16,0 0 0,0 0 0,1 0 15,-1 0-15,0 0 0,0 0 16,21-21-16,-20 21 0,-1-21 16,21 0-16,-21-1 0,0 1 0,22 0 15,-22 0-15,0-21 0,0 20 0,0 1 16,-21-21-16,0 21 0,0 0 0,0-1 16,0 1-16,0 0 0,0 0 15,0 0-15,-21 21 16,0 21-1,21 0-15,-21 0 0,21 0 16,0 22-16,0-22 0,0 0 16,0 21-16,0-20 0,0 20 0,0-21 15,0 0-15,0 0 0,0 1 0,0-1 16,0 0-16,0 0 0,21 0 16,0-21-16,0 0 15,1 0-15,-1 0 0,21 0 0,-21 0 16,0 0-16,1 0 0,-1-21 0,0 0 15,21 0-15,-21 0 0,1-1 0,-1 1 16,0 0-16,0-21 0,-21-1 16,21 22-16,-21-21 0,21 0 0,-21-1 15,0 1-15,22 0 0,-22-1 0,21 1 16,-21 0-16,0-1 0,0-20 16,0 20-16,0 1 0,21 21 0,-21-21 15,0 20-15,0-20 0,21 21 0,-21 0 16,0 0-16,0 42 31,-21 0-31,0 0 0,21 21 16,-21-20-16,21 20 0,0 0 0,0 1 15,0-1-15,-22 0 0,22 1 0,0-22 16,0 21-16,-21 0 0,21 1 16,0-1-16,0 0 0,0 1 0,0-22 15,0 21-15,0 1 0,21-22 0,1 0 16,-1 0-16,-21 0 0,21 0 0,0 1 15,0-22-15,0 0 16,1 21-16,20-21 0,-21 0 0,0 0 0,22 0 16,-22-21-16,0 21 0,21-22 15,-21 1-15,1 0 0,-1 0 0,21-21 16,-21 20-16,0-20 0,1 0 16,-22-1-16,0 22 0,21-21 0,-21 0 15,0-1-15,0 1 0,0 0 0,0-1 16,0 1-16,0 21 0,0-22 0,0 22 15,0 0-15,0 0 0,0 0 16,0 0-16,0-1 0,-21 22 0,-1 0 31,1 22-31,0-1 16,21 0-16,0 21 0,0-21 16,-21 1-16,21 20 0,0 0 15,-21-21-15,21 22 0,0-22 0,0 21 16,0-21-16,0 22 0,0-1 0,0-21 15,0 22-15,0-22 0,0 0 16,0 21-16,0-21 0,0 1 0,21-1 16,-21 0-16,21-21 0,0 21 0,0-21 15,1 0-15,-1 0 0,0 0 16,0 0-16,0 0 0,0 0 16,1 0-16,-1 0 0,0-21 0,0 21 15,-21-21-15,21 0 0,0-1 0,1 1 16,-22 0-16,21 0 0,-21 0 0,21-22 15,-21 22-15,21 21 16,-21-21-16,0 0 0,0 0 16,0 42-1,0 0 1,0 0-16,0 0 0,0 1 0,0-1 16,0 0-16,-21-21 0,21 21 15,0 0-15,0 0 0,0 1 16,0-1-16,0 0 15,0-42 32,0 0-31,0-1-16,0 1 0,0 0 16,0 0-16</inkml:trace>
  <inkml:trace contextRef="#ctx0" brushRef="#br0" timeOffset="9834.26">8488 10075 0,'0'0'0,"-21"0"15,-1 0 1,1 0-16,42 0 94,-21 22-94</inkml:trace>
  <inkml:trace contextRef="#ctx0" brushRef="#br0" timeOffset="10335">8657 10224 0,'0'0'0,"-21"21"16,21 0 0,0 0-16,0 0 0,0 0 15,0 1-15,0-1 16,0 0-16,0 0 0,0 0 16,21-21-16,-21 21 0,0 1 0,0-1 15,0 0-15,0 0 0,0 0 16,-21-21-16,0 0 15,21-21 17,0 0-17,0 0-15,0 0 0,0-1 0,0 1 16,0-21-16,0 21 0,0 0 0,0-1 16,0-20-16,21 21 0,-21 0 0,21 0 15,0-1-15,0 1 0,22 0 16,-22 0-16,0 21 0,0 0 0,22 0 15,-22 0-15,0 0 0,0 0 0,0 0 16,0 0-16,1 21 0,-1 0 0,0 0 16,-21 1-16,0-1 0,0 0 15,0 0-15,0 0 0,0 0 0,0 22 16,0-22-16,0 0 0,0 0 16,0 0-16,0 1 0,-21-1 0,21 0 15,-21-21-15,21 21 0,0 0 16,21-21 15,0-21-31,0 21 16,0-21-16</inkml:trace>
  <inkml:trace contextRef="#ctx0" brushRef="#br0" timeOffset="11238.47">9631 10351 0,'0'-22'0,"0"1"15,0 0-15,0 0 16,0 0-16,0 0 0,0-1 16,0 1-16,0 0 0,0 0 15,-21 0-15,-1 21 16,1 0-16,0 0 15,0 0-15,0 21 0,21 0 16,-21-21-16,-1 21 0,1 0 0,0 1 16,0-1-16,0 0 0,0 0 0,-1 0 15,22 0-15,-21 1 0,21-1 0,0 0 16,0 0-16,0 0 0,0 0 16,21-21-16,1 0 15,-1 0-15,0 0 0,0 0 0,0 0 16,0 0-16,1 0 0,-1-21 0,0 0 15,0 21-15,0-21 0,-21 0 16,21 21-16,1-21 0,-22-1 0,0 1 16,0 0-1,21 21-15,-21 21 32,0 0-17,21 1-15,-21-1 16,0 0-16,0 0 0,0 0 0,0 0 15,0 1-15,21-1 0,-21 0 0,0 21 16,0-21-16,0 22 0,0-22 0,0 21 16,0 1-16,0-22 0,0 21 0,0 0 15,0 1-15,0-1 0,0 0 0,0 22 16,0-22-16,0 22 0,0-1 16,0-20-16,0 20 0,0 1 0,0-22 15,0 21-15,-21 1 0,21-22 0,0 22 16,0-22-16,0 0 0,0 22 15,0-22-15,-21 1 0,21-1 0,-21 0 16,21 1-16,-22-22 0,22 21 0,0-21 16,0 0-16,-21-21 0,21 22 0,-21-22 15,0 0 1,21-22 0,-21 22-16,21-21 0,-21 0 0,-1 0 15,22 0-15,0-22 0,-21 22 0,0-21 16,21 0-16,-21-1 0,21 1 15,-21 0-15,0-1 0,21-20 0,0 20 16,-22-20-16,22-1 0,0 22 0,-21-21 16,21 20-16,0-20 0,0 20 15,0 1-15,0-21 0,0 20 0,21 1 16,1 21-16,-22-22 0,21 1 0,0 21 16,0-21-16,-21 20 0,21 1 15,0 0-15,1 0 0,-22 0 0,21 0 16,0-1-16,0 22 0,0-21 0,0 21 15,1 0-15,-1 0 16,0 0-16,0 0 31,0 0-31,-21-21 0,21 21 16</inkml:trace>
  <inkml:trace contextRef="#ctx0" brushRef="#br0" timeOffset="11791.16">10710 10308 0,'0'0'0,"-21"0"0,0-21 0,0 21 15,0 0-15,-1 0 0,1 0 0,0 0 16,0 0-16,0-21 0,42 0 31,21 21-15,-21 0-16,22 0 0,-1 0 0,0 0 15,22-21-15,-1 21 0,1 0 0,21 0 16,-22 0-16,1 0 0,20 0 0,-20 0 16,-1 0-16,1 0 0,-1 0 0,1 0 15,-22 0-15,22 0 0,-22 0 16,0 0-16,1 0 0,-22 0 0,21 0 15,-21 0-15,0 0 0,1 0 0,-1 0 16,-21 21 15,-21-21 1,-1 0-17,1 0-15,0 0 0,0 0 16,0 0-16</inkml:trace>
  <inkml:trace contextRef="#ctx0" brushRef="#br0" timeOffset="12205.92">10562 10287 0,'-21'0'0,"42"0"0,-63 0 0,21 0 16,-1 0-16,44 0 31,20 0-15,-21 0-16,21 0 0,1 0 0,20 0 15,1 0-15,-1 0 0,1 0 16,20 0-16,-20 0 0,21 0 0,-1 0 15,1 0-15,-22 0 0,1 0 0,-1 0 16,1 0-16,-1 0 0,-20 0 0,-1 0 16,0 0-16,1 0 0,-22 0 15,21 0-15,-21 0 0,1 0 0,-1 0 16,0 0 0,-21-21 30,0 0-30,0 0-16</inkml:trace>
  <inkml:trace contextRef="#ctx0" brushRef="#br0" timeOffset="12697.59">11726 9927 0,'0'0'0,"0"-21"0,-21 21 0,0 0 16,21-21-16,0 42 31,21 0-15,0-21-16,0 21 0,1 1 0,-1-1 16,0-21-16,21 21 0,-21 0 15,1-21-15,20 21 0,-21 0 0,21-21 16,-20 22-16,-1-22 0,21 21 15,-21-21-15,0 0 0,1 21 0,20-21 16,-21 0-16,0 0 0,-21 21 0,21-21 16,1 0-16,-22 21 31,0 0-15,-22 1-16,-20-22 0,21 21 15,-21-21-15,-1 21 0,1 0 0,0 0 16,-1 0-16,1 1 0,21 20 0,-22-21 15,1 0-15,21 22 0,0-22 0,-22 0 16,22 0-16,0 21 16,0-20-16,0-1 0,0 0 0,-1-21 15,1 21-15,21 0 0,-21-21 0,21 21 16,0 1 0,-21-22-16,21-22 62</inkml:trace>
  <inkml:trace contextRef="#ctx0" brushRef="#br0" timeOffset="31082.43">12742 10287 0,'-21'0'0</inkml:trace>
  <inkml:trace contextRef="#ctx0" brushRef="#br0" timeOffset="31166.37">13039 10118 0,'21'-43'16,"-21"22"-16</inkml:trace>
  <inkml:trace contextRef="#ctx0" brushRef="#br0" timeOffset="31562.14">12933 9800 0,'0'21'0,"0"-42"0,-21 64 0,-1-1 16,1-21-16,0 0 0,21 0 0,-21 22 16,0-22-16,0 21 0,21-21 0,0 1 15,0 20-15,0-21 0,-43 0 0,107-21 16,-43 43-16,-21-22 0,21 0 0,0 0 15,0 0-15,1 0 0,-1-21 16,0 0-16,0 0 0,21 0 0,-20 0 16,-1 0-16,0 0 0,0 0 15,0 0-15,0-21 0,1 0 0,-1 21 16,0-21-16,-21 0 0,21 0 0,0-1 16,0 1-16,1 0 0,-1 0 0,0-21 15,0 20-15,0-20 0,0 21 16,22 0-16,-22 0 0,0-1 0,21 22 15,-20-21-15,20 21 0,-21 0 16,0 0-16,22 0 0,-22 0 0,0 21 16,-21 1-16,21-1 0,-21 0 15,0 0-15,0 0 0,0 0 0,0 1 16,0-1-16,0 0 0,0 0 0,0 0 16,-21 0-16,21 1 0,-21-1 0,21 0 15,0 0-15,-21-21 0,21 21 0,-22-21 16,1 0-1</inkml:trace>
  <inkml:trace contextRef="#ctx0" brushRef="#br0" timeOffset="31926.93">13737 10160 0,'21'-42'15,"-42"84"-15,42-105 16,-21 41-16,21 1 0,1 0 0,-22 0 16,21 0-16,-21 0 0,0-1 15,0 1-15,-21 21 31,21 21-15,-22-21-16,22 22 0,-21-1 0,21 0 16,0 0-16,0 0 0,0 0 15,-21 22-15,21-22 0,0 0 0,-21 0 16,21 0-16,0 1 0,0-1 16,0 0-16,0 0 0,0 0 15,21-21-15,0 21 0,0-21 16,1 0-16,-1 0 0,21 0 0,-21 0 15,22 0-15,-22 0 0,21 0 16,-21 0-16,22 0 0,-22-21 0,0 21 16,0 0-16,0-21 0,0 21 0,1 0 15,-1-21-15,0 0 0,-21 0 16,0-1 0,-21 22 15,0-21-31,-1 21 15</inkml:trace>
  <inkml:trace contextRef="#ctx0" brushRef="#br0" timeOffset="32442.89">12658 10224 0,'-22'21'0,"65"-21"15,-22-21 17,0-1-32,0 22 0,0-21 15,22 0-15,-1 0 0,-21 0 0,22 0 16,-1-1-16,0 1 0,-21 0 0,22 0 15,-22 0-15,0-22 0,0 22 0,-21 0 16,0 0-16,0 0 0,0 0 16,-21 21-16,0 0 15,0 0-15,0 0 0,-1 21 0,1 0 16,-21 0-16,21 0 0,0 0 0,-1 1 16,1 20-16,21-21 0,0 0 0,-21 22 15,21-22-15,0 0 0,0 0 16,0 0-16,0 0 0,0 1 15,0-1-15,21-21 0,0 0 0,1 0 16,20 0-16</inkml:trace>
  <inkml:trace contextRef="#ctx0" brushRef="#br0" timeOffset="34962.13">14076 10118 0,'0'21'16,"21"-21"30,0 0-46,0 0 0,0-21 16,1 21-16,-1-21 0,0 21 0,0-22 16,0 1-16,0 21 0,1-21 15,-1 0-15,0 0 0,-21 0 16,0-1-16,-21 22 16,0 0-16,-1 0 0,1 0 15,0 0-15,-21 0 0,21 0 0,-1 22 16,1-1-16,0 0 0,0 0 15,21 0-15,-21 0 0,21 1 16,-21-1-16,21 0 0,0 0 0,0 0 16,0 0-16,0 1 0,0-1 0,21 0 15,0-21-15,-21 21 0,21-21 0,0 0 16,0 21-16,1-21 0,-1 0 0,0 0 16,0 0-16,0 0 0,0 0 15,22-21-15,-22 21 0,0-21 0,0 0 16,0 21-16,1-21 0,-22-1 15,21 1-15,0 0 0,0 0 0,-21 0 0,21 0 16,0-1-16,-21 1 0,22 0 16,-22 0-16,0 0 0,21 21 0,0-21 15,-21 42 17,0 0-32,0 0 15,0 0-15,0 0 16,21-21 31,-21-21-32,0 0-15,0 0 16,0 0-16,0 0 16,-21 21-1,0 0 1,21 21-16,-21-21 0,-1 21 15,22 0-15,0 0 0,-21 0 0,0 1 16,21-1-16,-21 0 0,21 0 0,0 0 16,0 0-16,0 1 0,0-1 0,0 0 15,0 0-15,0 0 0,0 0 16,21-21-16,0 0 16,0 0-16,1 0 0,-1 0 0,0 0 15,0 0-15,0 0 0,0-21 0,1 0 16,-1 21-16,0-21 0,0 0 0,0 21 15,0-21-15,1-1 0,-22 1 16,21 0-16,0 0 0,-21 0 0,21 0 16,-21-1-16,0 1 0,0 0 15,0 42 1,0 0 0,-21-21-16,21 22 0,0-1 0,-21 0 15,0 0-15,21 0 0,0 0 16,0 1-16,-22-1 0,22 0 0,0 0 15,0 0-15,22-21 16,-1 0 0,0 0-16,0 0 15,0 0-15,0 0 0,1-21 0,-1 21 16,-21-21-16,21 21 0,0-21 0,0 0 16,-21-1-16,21 1 0,-21 0 15,22 0-15,-22 0 0,0 0 16,0 42 15,-22 0-31,1 0 16,21 0-16,0 0 0,0 1 15,-21-1-15,21 0 0,0 0 0,0 0 16,0 0-16,0 1 16,21-22-1,0 0-15,1 0 0,-1 0 16,0 0-16,0 0 0,0-22 0,0 1 15,1 0-15,-1 21 0,0-21 0,0 0 16,0 0-16,0-22 0,1 22 0,-1 0 16,0-21-16,0-1 0,-21 22 0,21-21 15,-21-1-15,21 1 0,-21 0 16,0-1-16,0 1 0,0 0 0,0 21 16,0-22-16,0 22 0,0 0 0,0 0 15,0 0-15,0 42 16,0 0-1,-21 0-15,21 21 0,0 1 16,0-22-16,-21 21 0,21 1 0,-21-1 16,21 0-16,0 1 0,0-22 0,0 21 15,0 0-15,0-20 0,0 20 0,0-21 16,0 0-16,0 0 0,0 1 0,0-1 16,0 0-16,0 0 0,0 0 15,21-21-15,0 0 0,0 0 16,1 0-16,-1 0 0,0 0 15,0 0-15,0-21 0,0 0 0,1 0 16,-1 21-16,0-21 0,0-1 16,0 1-16,-21-21 0,21 21 0,1 0 15,-1-1-15,-21 1 0,0 0 0,0 0 16,21 21-16,-21 21 31,0 0-31,0 0 16,0 1-16,-21-1 0,21 0 15,0 0-15,0 0 0,0 0 16,0 1-16,0-1 16,21-21-1,0 0-15,0 0 16,0 0-16,1-21 0,-1 21 16,0-22-16,0 22 0,0-21 15,0 0-15,1 21 0,-22-21 0,21 0 16,0 21-16,-21-21 0,0-1 0,0 44 47,0-1-32,-21 0-15,21 0 0,-21-21 0,21 21 16,0 0-16,0 1 0,0-1 16,0 0-1,21-21 1,0 0-16,0 0 0,0 0 15,0-21 1,-21 0-16,0-1 16,0 1-16,0 0 0,0 0 15,0 0-15,-21 0 0,0-1 16,21 1-16,-21 0 0,0 21 16,21-21-16,0 0 31,21 21-16,0 0-15,0 0 16,22 0-16,-22 0 0,0 0 0,0 0 16,0 0-16,0 0 0,1 0 15,-1 0-15,0 21 0,0-21 0,0 21 16,0-21-16,-21 21 0,0 0 0,0 1 16,0-1-16,0 0 15,0 0-15,0 0 0,0 0 16,0 1-16,0-1 15,0 0-15,-21-21 32,21-21-17,0 0 1,0-1-16,0 1 16,0 0-16,21 0 0,1 0 15,-22 0-15,21-22 0,0 22 0,0 0 16,0 0-16,22 0 0,-22-1 0,0 1 15,21 0-15,-21 21 0,22 0 0,-22 0 16,0 0-16,21 0 0,-20 0 0,-1 21 16,0 0-16,0 1 0,-21-1 15,0 0-15,0 0 0,0 0 0,0 0 16,0 22-16,0-22 0,0 0 0,0 0 16,0 0-16,0 1 0,0-1 15,-21-21-15,0 21 0,0-21 16,21 21-16,-22-21 15,22-21 1,-21 21-16,21-21 16,0 0-16,0-1 0</inkml:trace>
  <inkml:trace contextRef="#ctx0" brushRef="#br0" timeOffset="35078.07">16383 9610 0,'0'0'0,"-21"-21"0,0-1 0,-1 22 0,1 0 16,0-21-16,0 21 0</inkml:trace>
  <inkml:trace contextRef="#ctx0" brushRef="#br0" timeOffset="35150.02">16235 9546 0,'0'0'16,"0"21"0,0 1-1,-21-1-15</inkml:trace>
  <inkml:trace contextRef="#ctx0" brushRef="#br0" timeOffset="35325.93">15155 9970 0,'0'0'16,"-21"0"-16,-21 0 0,21 21 0,42-21 31,0 0-31,21 0 0,-21 0 0,22 0 16,-1 0-16,0 0 0,1 0 0,-1-21 15,0 21-15,1 0 0,-1-22 0,0 1 16,1 21-16,-22-21 0</inkml:trace>
  <inkml:trace contextRef="#ctx0" brushRef="#br0" timeOffset="35642.74">17632 9948 0,'0'0'0,"42"22"0,-21-22 0,-21-22 0,0 1 16,0 0-16,0 0 0,21 21 16,1 0-16,-1 0 15,-21 21-15,21 0 16,-21 0-16,21 22 0,-21-22 0,0 0 16,0 0-16,0 0 0</inkml:trace>
  <inkml:trace contextRef="#ctx0" brushRef="#br0" timeOffset="36514.79">17695 10139 0,'0'-21'0,"0"0"16,0-1-16,21 1 0,-21 0 0,22 0 0,-1-21 16,-21 20-16,21-20 0,0 21 15,0 0-15,0 0 0,1-1 16,-1 22-16,0 0 0,0 0 0,0 0 15,22 0-15,-22 0 0,0 22 0,0-1 16,0 0-16,0 0 0,1 21 0,-22-20 16,21-1-16,-21 21 0,0-21 0,0 0 15,0 22-15,0-22 0,0 0 0,0 0 16,0 0-16,0 1 0,0-1 16,-21-21-1,-1 0 1,22-21-1,0-1-15,0 1 0,0 0 16,0 0-16,0-21 0,22 20 0,-1 1 16,0-21-16,0 21 0,0-22 0,-21 22 15,43 0-15,-43 0 0,42 0 16,-21 0-16,0 21 0,0 0 0,1 0 16,-1 0-16,0 21 15,-21 0-15,0 0 0,0 0 0,0 0 16,0 22-16,0-22 0,0 0 0,0 0 15,0 22-15,0-22 0,0 0 0,0 0 16,0 0-16,21 0 16,0 1-16,0-22 15,1 0-15,-1 0 0,0 0 0,0 0 16,0 0-16,0 0 0,1 0 0,20 0 16,-21-22-16,0 1 0,0 21 0,22-21 15,-22 0-15,0 0 0,0 0 0,0-22 16,-21 22-16,22 0 0,-22-21 15,21 20-15,-21 1 0,0 0 0,0 0 16,0 0-16,0 0 0,0 42 31,0 0-31,0 0 0,-21-21 0,21 21 16,-22 22-16,22-22 0,-21 0 16,21 0-16,0 0 0,0 0 15,0 1-15,0-1 0,0 0 0,0 0 16,21 0-16,1-21 15,-1 0-15,0 0 16,0 0-16,0 0 0,0 0 0,1 0 16,-1 0-16,0-21 0,0 0 0,0 21 15,0-21-15,1 0 0,-22-1 0,21 1 16,-21-21-16,21 21 0,0 0 16,-21-22-16,0 22 0,0 0 0,0 0 15,0 0-15,0-1 16,-21 44-1,0-1-15,21 0 16,-21 0-16,21 0 0,-22 0 0,22 1 16,0 20-16,0-21 0,0 0 0,0 0 15,0 1-15,0-1 0,0 0 16,22 0-16,-1 0 0,0-21 0,21 21 16,-21-21-16,1 0 0</inkml:trace>
  <inkml:trace contextRef="#ctx0" brushRef="#br0" timeOffset="36774.78">19516 10160 0,'42'-42'31,"-21"42"-31,-84 42 0,147-127 0,-84 64 16,21 0-16,1-21 0,-1-1 0,-21 1 0,21 0 16,-21-22-16,21 1 0,-21 20 15,21-20-15,-21 21 0,0-22 0,21 43 16,-21-21-16,0 20 0,0-20 16,0 21-16,-21 21 15,0 21-15,21 0 16,-21 0-16,0 22 0,0-22 0,-1 21 15,22 1-15,-21-1 0,0 0 0,21 1 16,0-1-16,-21 0 0,21 1 0,-21-1 16,21 0-16,0-21 0,0 22 15,0-22-15,0 0 0,0 0 0,0 0 16,0 1-16,0-1 0,21 0 0,0 0 16,0-21-16,0 0 0</inkml:trace>
  <inkml:trace contextRef="#ctx0" brushRef="#br0" timeOffset="36998.65">19812 10139 0,'42'-21'15,"-21"0"-15,43-43 16,-191 170-16,275-233 0,-127 85 0,0-1 0,1 1 16,-1 0-16,0-22 0,0 22 15,-21-1-15,0-20 0,21 21 0,-21 20 16,0-20-16,21 21 0,-21 0 0,0 0 16,0-1-16,-21 44 15,21-1-15,-21 0 0,0 0 16,0 0-16,21 22 0,-21-1 15,21 0-15,-22 1 0,22-1 16,0 0-16,-21-21 0,21 22 0,-21-1 16,21-21-16,0 22 0,0-22 0,0 0 15,0 0-15,0 0 0,0 0 0,21 1 16</inkml:trace>
  <inkml:trace contextRef="#ctx0" brushRef="#br0" timeOffset="37214.53">20108 10118 0,'43'-21'15,"41"-64"1,-211 191-16,275-233 0,-126 106 15,-1-22-15,0 22 0,-21 0 0,0 0 16,21 0-16,-21-1 16,0 44-1,0-1-15,-21 0 16,21 0-16,-21 0 0,21 0 0,0 1 16,-21-1-16,21 0 0,-22 0 0,22 0 15,0 0-15,0 1 16,0-44 15,22 1-15,-22 0-16</inkml:trace>
  <inkml:trace contextRef="#ctx0" brushRef="#br0" timeOffset="37306.47">20447 9610 0,'-21'0'0,"42"0"0,-42-21 15</inkml:trace>
  <inkml:trace contextRef="#ctx0" brushRef="#br0" timeOffset="37386.43">20362 9652 0,'-21'0'16</inkml:trace>
  <inkml:trace contextRef="#ctx0" brushRef="#br0" timeOffset="37546.85">19939 9800 0,'-21'0'0,"42"0"0,-42 21 15,42-21 1,0 0-16,0 0 16,0 0-16,22 0 0,-22 0 0,21 0 15,-21 0-15,22 0 0,-22 0 0,21 0 16,1-21-16,-22 21 0,21 0 0</inkml:trace>
  <inkml:trace contextRef="#ctx0" brushRef="#br0" timeOffset="37830.69">20532 9821 0,'0'0'0,"-22"0"16,22 22-16,-21-1 0,0-21 0,0 0 16,0 21-16,21 0 0,-21 0 0,21 22 15,0-22-15,0 0 0,-22 21 0,22-21 16,0 22-16,-21-1 0,21 0 0,0 1 15,-21-1-15,21 0 0,0 1 0,0-1 16,-21 22-16,0-22 0,0 0 0,-1 1 16,1-1-16,0 0 0,0-21 0,0 22 15,0-22-15,-1 0 0,1 0 0,0 0 16,21 1-16,-21-22 0,21 21 16,0-42 15,0-1-31,0 1 15,21 0-15,0 0 0,0 21 0,-21-21 16,22-22-16,20 1 0,-21 0 0,0-22 16</inkml:trace>
  <inkml:trace contextRef="#ctx0" brushRef="#br0" timeOffset="38075.55">20362 10224 0,'0'-43'0,"43"-168"16,-86 465 0,86-572-16,-22 276 0,0-1 0,0 1 15,-21 0-15,21-1 0,0 22 0,1 0 0,-1 0 16,0 0-16,0 21 0,-21-21 0,21 21 15,0 0-15,1 0 0,-22 21 16,21 0-16,0 0 0,-21 0 0,0 0 16,0 22-16,0-1 0,0-21 0,0 22 15,0-22-15,0 21 0,0-21 0,-21 0 16,21 1-16,-21-1 0,-1 0 0,1 0 16,0 0-16,0-21 0,0 21 15,0-21-15,-1 0 0,1 0 0,21-21 31,0 0-15,21 0-16,1 0 0,-1 0 0</inkml:trace>
  <inkml:trace contextRef="#ctx0" brushRef="#br0" timeOffset="38318.41">21103 9377 0,'0'0'0,"0"21"31,0 0-31,-21 0 0,21 22 16,-21-1-16,0-21 0,21 22 0,0 20 16,-22-21-16,22 1 0,-21-1 15,21 0-15,-21 1 0,21-1 0,0 0 16,0-20-16,0 20 0,0-21 16,0 0-16,0 0 0,0 1 0,0-1 15,21-21 16,0-21-31,1-1 0,-1 1 16</inkml:trace>
  <inkml:trace contextRef="#ctx0" brushRef="#br0" timeOffset="38430.34">21124 9927 0,'0'-21'0,"43"42"31,-22-21-15,0 0-16,0-21 0,0 21 15,-21-21-15</inkml:trace>
  <inkml:trace contextRef="#ctx0" brushRef="#br0" timeOffset="38626.87">21442 9821 0,'21'-42'16,"-21"0"-1,-21 126-15,21-168 16,-21 84-16,-22 0 0,22 0 16,0 21-16,-21 0 0,-1 0 0,22 0 15,-21 1-15,21 20 0,-1-21 0,1 0 16,0 0-16,21 1 0,0-1 0,0 0 15,0 0-15,-21 0 0,42 0 16,0 1-16,0-22 0,1 0 16,20 21-16,-21 0 0,0 0 0,22-21 15,-1-21-15,-21 21 0,21-21 16,-20 0-16,20-1 0,-21 22 0,0-21 16</inkml:trace>
  <inkml:trace contextRef="#ctx0" brushRef="#br0" timeOffset="39639.82">22585 9610 0,'0'0'0,"21"-21"0,21-1 0,-21-20 0,-21 21 0,22 0 15,-22-22-15,0 22 0,21-21 16,-21 21-16,0 0 0,0-1 16,0 1-16,0 0 0,0 0 0,-21 21 15,-1 0-15,-20 0 0,21 0 16,0 0-16,0 21 0,-22 0 0,1 0 16,21 22-16,-22-1 0,22 0 15,0 22-15,0-22 0,0 22 0,0-1 0,-1 1 16,1-22-16,21 22 0,-21-22 0,21 21 15,0-41-15,0 20 16,0 0-16,21-21 0,0 1 0,1-1 0,-1 0 16,21-21-16,-21 0 0,22 0 15,-1 0-15,0 0 0,1 0 0,-1 0 16,0-21-16,1 21 0,-1-21 0,0 21 16,1-22-16,-22 1 0,21 0 0,-21 0 15,0 0-15,1 0 0,-22-1 0,0 1 16,0 0-16,0 0 0,0 0 0,0 0 15,-22 21 1,1 0-16,21 21 16,-21 0-16,0 0 0,0 0 0,21 0 15,0 1-15,-21-1 0,21 0 0,0 0 16,0 0-16,-22 0 0,22 1 0,22-1 16,-1-21-16,0 21 15,0-21-15,0 0 0,0 0 16,22 0-16,-22 0 0,0 0 15,0-21-15,0 21 0,22-21 0,-22 21 16,0-22-16,0 1 0,-21 0 0,0 0 16,0 0-16,0 0 0,0-1 0,0 1 15,0 0-15,-21 0 0,0-21 16,0 42-16,0-22 0,-1 1 0,1 21 16,0 0-16,0 0 0,0 0 0,0 0 15,42 0 16,0 0-31,0 0 0,21 0 16,-20 0-16,-1 0 0,21 0 16,-21 0-16,22 0 0,-22 0 0,21 0 15,-21 0-15,22 0 0,-22 0 0,0 0 16,21 0-16,-42 21 0,21-21 0,-21 22 16,22-1-16,-22 0 0,0 0 0,0 0 15,0 0-15,0 1 0,0-1 16,0 0-16,0 0 0,0 0 0,-22 0 15,22 1-15,-21-22 0,21 21 0,-21 0 16,21 0-16,0-42 47,0 0-31,0 0-16,-21-1 0</inkml:trace>
  <inkml:trace contextRef="#ctx0" brushRef="#br0" timeOffset="42059.21">23474 9864 0,'106'-85'31,"-43"43"-15,-232 169-16,359-254 0,-169 127 0,1 0 0,-1 0 0,0 0 16,-21 21-16,0 0 0,0 0 0,0 0 15,0 22-15,0-22 0,0 0 0,0 21 16,-21-20-16,0-1 0,21 0 0,0 0 16,-22 0-16,22 0 15,-21 1-15,21-1 0,0 0 16,21-21-1,1 0-15,-1 0 0,21 0 0,-21 0 16,0 0-16,22 0 0,-22 0 0,21-21 16,-21 0-16,22-1 0,-1 22 15,-21-21-15,0-21 0,22 21 0,-22 0 16,0-1-16,0-20 0,-21 21 0,0 0 16,0 0-16,0-1 0,0 1 15,-21 21-15,0 0 0,0 0 16,0 0-16,-1 21 0,1 1 15,-42-1 1,63 0-16,0 0 0,0 0 0,0 22 16,0-22-16,0 0 0,0 0 15,0 0-15,21 0 0,0 1 0,0-1 16,0-21-16,-21 21 0,22-21 0,-1 21 16,-21-42 30,-21 0-30,-1 21-16,1 0 16,0 0-16,21 21 47,21-21-47,0 0 0,1 0 15,-1 0-15,0 0 16,0 0-16,0 0 0,22 0 0,-22 0 15,0-21-15,21 0 0,-21 21 0,1-22 16,20 1-16,-21 0 0,0 0 0,22 0 16,-22 0-16,0-22 0,0 1 0,0 0 15,0-1-15,1-20 0,-1 20 16,0-20-16,-21 21 0,0-22 0,21 1 16,-21 20-16,21 1 0,-21-22 0,0 43 15,0-21-15,0 21 0,0 0 16,0-1-16,0 44 15,-21-1 1,0 0-16,0 0 0,0 21 0,-1-20 16,1 20-16,0 0 0,0 22 0,0-22 15,0 0-15,21 1 0,-22 63 16,22-64-16,0 21 0,0-20 16,0-22-16,0 21 0,0 1 0,0-22 15,0 0-15,22 0 0,-22 0 16,21 0-16,0 1 0,0-22 0,0 0 0,0 21 15,1-21-15,-1 0 0,21 0 16,-21 0-16,0 0 0,1-21 0,-1 21 16,0-22-16,0 1 0,0 0 15,0 21-15,1-42 0,-1 21 0,-21-1 16,0 1-16,0 0 0,0 0 16,-21 42-1,21 0 1,-22-21-16,22 21 0,-21 1 15,21-1-15,0 0 0,0 0 16,0 0-16,21 0 16,1-21-1,-1 0-15,0 0 0,0 0 0,0 0 16,0 0-16,1 0 0,-1 0 16,0-21-16,0 0 15,0 0-15,-21 0 0,0 0 16,21-1-16,-21 1 0,22 21 0,-22-21 15,0 0-15,0 42 32,0 0-17,0 0-15,0 1 16,0-1-16,0 0 0,0 0 16,0 0-1,21-21-15,0 0 16,0 0-16,0 0 15,0 0-15,1 0 0,-1 0 16,0 0-16,0-21 0,0 0 16,-21 0-16,21 0 0,-21-1 0,0 1 15,22 0-15,-22 0 0,0 0 0,21 0 16,-21-1-16,0 44 47,0-1-47,0 0 15,21-21 32,0 0-47,-21-21 16,21 0-16,-21-1 16,21 22-16,-21-21 0,0 0 0,22 21 15,-22-21-15,0 0 0,0 0 16,0-1-16,-22 22 31,1 22-31,0-1 0,21 0 16,0 0-16,-21 0 0,21 0 0,-21 1 15,21-1-15,-21-21 0,21 21 16,0 0-16,0 0 0,0 0 0,0 1 16,0-1-16,0 0 15,21-21-15,0 0 0,0 0 16,0 0-16,0 0 0,1 0 15,-1 0-15,0 0 0,0 0 16,0-21-16,0 0 0,1 21 16,-1-22-16,-21 1 0,21-21 0,0 21 15,0-22-15,0 1 0,-21-21 16,22 20-16,-1-20 0,0 20 0,0-20 0,0-1 16,0 22-16,1-21 15,-1 20-15,0 1 0,-21 21 0,0-22 16,0 22-16,21 0 0,-42 42 31,21 0-31,-21 1 16,0-1-16,21 0 0,-22 21 0,1-21 15,21 22-15,-21-1 0,21 0 0,-21 1 16,0-1-16,21 0 0,0 1 0,-21-1 16,21 0-16,-22 1 0,22-1 15,0 0-15,0 1 0,0-22 0,0 0 16,0 21-16,0-20 0,0-1 15,22 0-15,-1-21 0,0 0 16,0 0-16,0 0 0,0 0 0,1 0 16,-1 0-16,0 0 0,0 0 15,21-21-15,-20 0 0,-1-1 0,0 1 16,0 21-16,-21-21 0,21 0 0,-21 0 16,21 0-16,-21-1 0,0 1 0,0 42 46,0 1-46,-21-22 0,0 21 16,21 0-16,0 0 0,0 0 0,0 0 16,0 1-16,0-1 0,0 0 15,0 0-15,0 0 16,21-21 0,0 0-16,1 0 0,-1 0 15,0 0-15,0 0 0,-21-21 16,21 21-16,0-21 0,-21 0 15,0 0-15,0-1 0,22 1 0,-22-21 16,0 21-16,0-22 0,0 22 16,0 0-16,0 0 0,0 0 0,0 0 15,0-1-15,-22 22 0,1 0 0,0 0 16,0 0-16,0 0 0,0 0 16,-1 22-16,1-1 0,0 0 0,0 0 15,21 0-15,0 0 0,0 1 16,0-1-16,0 0 0,0 0 15,0 0-15,21-21 16,0 21-16,0-21 0,1 0 0,-1 0 16,0 0-16,0 0 0,0 0 15,0 0-15,22 0 0,-22-21 0,0 21 16,0-21-16,0 21 0,1-21 0,-1 0 16,0 21-1,-21 21 1,0 0-1,-21 0-15,21 0 0,-21 1 16,21-1-16,0 0 0,0 0 16,0 0-16,0 0 0,0 1 15,21-22 1,0 0 0,0 0-16,0 0 15,-21-22-15,21 1 0,-21 0 16,0 0-16,0 0 0,0 0 15,0-1-15,0 1 0</inkml:trace>
  <inkml:trace contextRef="#ctx0" brushRef="#br0" timeOffset="42147.16">25971 9589 0,'0'0'0,"-21"-22"0,-21 22 0,21-21 15</inkml:trace>
  <inkml:trace contextRef="#ctx0" brushRef="#br0" timeOffset="42311.06">25844 9546 0,'106'0'15,"-212"0"-15,255 0 16,-107-21-16,0 21 0,1 0 0,-1 0 16,0 0-16,1-21 0,-1 21 15,0 0-15,-21 0 0,22-21 0,-22 21 16,0 0-16,0 0 0,-21-21 16,-21 21-1,-21 0-15,21-22 16,-22 22-16,1 0 0,0 0 15,-1 0-15,-20 0 0,-1 0 0</inkml:trace>
  <inkml:trace contextRef="#ctx0" brushRef="#br0" timeOffset="42432.99">24405 9546 0,'-21'-21'15</inkml:trace>
  <inkml:trace contextRef="#ctx0" brushRef="#br0" timeOffset="42594.96">23961 9631 0,'0'0'0,"-43"0"0,-41 21 0,-1 0 15</inkml:trace>
  <inkml:trace contextRef="#ctx0" brushRef="#br0" timeOffset="44624.64">15219 11049 0,'0'0'16,"-21"21"-16,-1-21 0,22 21 0,-21-21 16,21 22-1,21-44 17,1 1-32,20 21 0,-21-21 15,0 0-15,22 0 0,-22 0 0,21-1 16,-21 1-16,22 0 0,-22-21 0,0 21 15,21-22-15,-21 22 16,1-21-16,-1 21 0,-21-22 0,0 22 0,0 0 16,0 0-16,0 0 0,0-1 15,-21 22-15,-22 0 0,22 0 16,0 22-16,-21-1 0,20 0 0,1 0 16,-21 21-16,21-20 0,21-1 15,0 21-15,0-21 0,0 22 0,0-22 16,0 21-16,0-21 0,0 22 0,21-22 15,0 0-15,-21 0 0,21 21 0,0-20 16,-21-1-16,0 0 0,22 0 0,-22 0 16,0 0-16,0 1 0,0-1 15,-22-21 1,1 0-16,0 0 16,0 0-16,0 0 0,0 0 15,-1-21-15,1-1 0,0 22 0,21-21 16,-21 0-16,0 21 0,0-21 0,-1 0 15,1 21-15,21 21 32,0 0-32,0 0 15,0 0-15,0 1 0,21-1 16,1 0-16,-22 0 0,21-21 16,0 21-16,0 0 0,0-21 0,22 0 0,-22 0 15,21 22-15,-21-22 0,22 0 16,-22 0-16,21 0 0,0-22 0,-20 1 15,20 21-15,0-21 0,1 0 0,-22 0 16,21 0-16,0-1 0,1 1 16,-1 0-16,-21-21 0,0 21 0,1-1 15,-1 1-15,0 0 0,-21 0 0,0 0 16,0 0-16,0-1 0,0 1 0,-21 0 16,0 21-16,-1 0 0,1 0 0,0 0 15,0 0-15,0 0 0,0 0 0,-1 0 16,1 21-16,0 0 0,-21 1 15,21-1-15,-1 21 0,22-21 16,-21 22-16,0-22 0,21 21 0,-21-21 16,21 0-16,0 1 0,0-1 0,0 0 15,0 0-15,21-21 0,0 0 0,0 0 16,1 0-16,-1 0 0,21 0 16,-21 0-16,0 0 0,1-21 0,-1 0 15,21 21-15,-21-21 0,0-1 16,1 1-16,-1 0 0,0 0 0,0-21 15,-21 20-15,0 1 0,0 0 0,0 0 16,0 0-16,0 0 0,0-1 16,0 44-1,0-1-15,-21 0 16,21 0-16,0 0 0,0 22 16,0-22-16,0 0 0,0 21 0,0-21 15,0 1-15,0-1 0,21-21 16,-21 21-16,21 0 0,0-21 0,1 0 15,-1 0-15,0 0 0,21 0 0,-21 0 16,1 0-16,-1-21 0,21 0 0,-21 21 16,0-21-16,22-1 0,-22 1 0,0 0 15,0 0-15,-21 0 0,21 0 0,-21-1 16,0 1-16,0 0 0,0 0 0,0 0 16,-21 21-1,21 21 1,-21 0-16,0 0 0,21 0 15,-21 1-15,21 20 0,0-21 16,0 0-16,0 0 0,-21 1 0,21-1 16,0 0-16,0 0 0,0 0 15,0-42 32,0 0-47,0 0 0,0 0 16,21-1-16,-21 1 0,21 0 0,-21 0 15,0 0-15,21 0 0,0-1 16,-21 1-16,21 0 0,1 21 16,-1 0-16,0 0 0,0 0 0,0 21 15,-21 0 1,0 1-16,0-1 0,21 0 0,-21 0 16,0 0-16,0 0 0,0 1 0,0-1 15,0 0-15,0 0 0,0 0 16,0-42 15,22 0-15,-1 0-16,0 0 15,0-1-15,0-20 0,0 21 16,1 0-16,-1 0 0,0-1 0,-21 1 16,21 0-16,0 0 0,0 0 0,1 0 15,-1 21-15,-21 21 16,0 0-1,0 0-15,0 0 0,0 0 0,0 1 16,0-1-16,-21 0 0,21 21 0,0-21 16,0 1-16,0-1 0,0 0 15,0 0-15,21 21 0,0-42 16,0 0-16,0 0 0,22 0 16,-22 0-16,0 0 0,21 0 0,-21 0 15,1 0-15,20-21 0,-21 21 0,21-21 16,-20 0-16,-1 0 0,21 0 0,-21-1 15,0 1-15,1 0 0,-1-21 16,0 21-16,-21-1 0,0 1 0,0-21 16,0 21-16,0 0 0,0-1 15,-21 22-15,0 0 0,-1 0 16,1 0-16,0 22 0,0-1 16,0 0-16,21 0 0,-21 0 0,21 0 15,0 22-15,0-22 0,0 0 0,0 0 16,0 0-16,0 1 0,0-1 0,0 0 15,21-21-15,0 21 0,0-21 16,0 0-16,0 0 0,1 0 0,-1 0 0,21 0 16,-21 0-16,0 0 0,22 0 15,-22 0-15,0 0 0,0-21 16,0 21-16,1-21 0,-1 0 0</inkml:trace>
  <inkml:trace contextRef="#ctx0" brushRef="#br0" timeOffset="46158.04">18076 11367 0,'0'0'0,"0"21"16,21-21-1,1 0-15,-1 0 0,-21-21 0,21 21 16,0-22-16,0 1 0,0 0 16,1-21-16,-1 21 0,0-22 0,0 22 15,0-21-15,0-1 0,1 1 0,-1 0 16,0-1-16,0 1 0,0 0 15,0-1-15,-21 1 0,0 0 0,0 21 16,0-22-16,0 22 0,0 0 0,0 0 16,-21 42-1,21 0 1,0 0-16,0 0 0,-21 22 0,21-1 16,-21-21-16,21 22 0,0-1 0,0 0 15,0 1-15,0-1 0,0 0 0,0 1 16,0-22-16,0 21 0,0 0 0,0-20 15,0-1-15,21 0 0,0 0 0,0 0 16,-21 0-16,22-21 0,-1 0 16,21 0-16,-21 0 0,0 0 15,1 0-15,-1 0 0,21-21 0,-21 21 16,0-21-16,1 0 0,-1 0 0,0 0 16,0-1-16,0 1 0,0-42 15,-21 42-15,0-1 0,0-20 0,0 21 16,22 0-16,-22 42 31,0 0-31,-22 0 0,22 0 16,0 22-16,0-22 0,0 0 15,0 0-15,0 0 0,0 1 16,0-1-16,0 0 0,22-21 16,-1 0-16,0 0 0,0 0 15,21 0-15,-20 0 0,-1 0 16,0-21-16,0 0 0,0 21 0,0-22 15,1 1-15,-1 0 0,0 0 0,-21 0 16,0 0-16,21-1 0,-21 1 16,0 0-16,0 0 0,0 0 15,0 42 1,0 0-16,-21-21 16,21 21-16,-21 0 0,21 1 15,-21-1-15,21 0 0,0 21 0,0-21 0,-22 1 16,22-1-16,-21 0 0,21 0 15,0 0-15,0-42 63,21 0-63,1 21 0,-22-21 0,21 0 16,-21-1-16,21-20 0,0 21 0,-21 0 15,21 0-15,0-22 0,-21 22 0,22 0 16,-1 21-16,-21-21 0,0 0 0,21 21 15,0 0-15,0 0 16,-21 21-16,0 0 0,0 0 16,0 0-16,0 0 15,0 1-15,0-1 0,0 0 0,0 0 16,0 21-16,0-20 0,21-1 0,-21 0 16,0 0-16,22-21 15,-22 21-15,21-21 16,0 0-16,0-21 15,0 21-15,0-21 0,1 0 0,-1 21 16,0-21-16,0-1 0,0-20 0,0 21 16,22 0-16,-22 0 0,0-1 15,0 1-15,0 0 0,1 0 16,20 0-16,-21 21 16,-21 21-1,0 0 1,0 0-16,0 0 0,0 1 15,0-1-15,-21 21 0,21-21 16,0 0-16,0 1 0,0-1 0,0 0 16,0 0-16,0 0 0,21 0 15,0 1-15,0-22 0,1 21 16,-1-21-16,21 0 0,-21 0 16,0 0-16,1 0 0,20 0 0,-21 0 15,0-21-15,0-1 0,1 22 0,20-21 16,-21 0-16,0 0 0,0 0 15,-21 0-15,22-22 0,-1 22 0,-21 0 16,0-21-16,0 20 0,0 1 0,0 0 16,0 0-16,0 0 0,-21 21 15,-1 0 1,1 0-16,0 21 0,0 0 0,0-21 16,0 21-16,21 22 0,0-22 0,-22 0 15,22 0-15,0 0 0,0 0 0,0 1 16,0-1-16,0 0 0,22-21 15,-22 21-15,21-21 0,0 21 0,0-21 16,0 0-16,0 0 0,1 0 0,20 0 16,-21 0-16,0 0 0,0 0 15,22-21-15,-22 21 0,-21-21 16,21 21-16,0-21 0,-21 0 0,21 21 16,-21-22-16,0 1 0,0 0 0,0 0 15,0 0-15,0 0 0,0-1 0</inkml:trace>
  <inkml:trace contextRef="#ctx0" brushRef="#br0" timeOffset="46414.9">19283 10774 0,'0'0'0,"-21"0"0,-1-21 0,1 21 0,21-21 15,0-1 17,-21 22 30,0 0-62,0 0 0,0 0 16,-1 22-16</inkml:trace>
  <inkml:trace contextRef="#ctx0" brushRef="#br0" timeOffset="46650.76">18076 10964 0,'0'22'16,"21"-22"-1,1 0 1,20 0-16,-21 0 0,0 0 0,22 0 16,-1 0-16,-21-22 0,21 22 15,-20 0-15,20 0 0,-21 0 0,0-21 16,0 21-16,-21-21 16,-21 21-16,0 0 15,0 0-15,0-21 0</inkml:trace>
  <inkml:trace contextRef="#ctx0" brushRef="#br0" timeOffset="67234.45">3619 12065 0,'0'-21'15,"0"0"1,0 0-16,22 21 0,-22-22 16,0 1-16,0 0 15,-22 42 16,22 0-15,0 1-16,-21-1 0,21 21 0,-21 0 0,21-20 16,-21 20-16,21 0 0,0 22 15,0-22-15,-21 0 0,0 1 16,21-1-16,-22 0 0,22 1 0,0-1 16,-21 0-16,21-20 0,-21 20 0,21 0 15,-21-21-15,21 1 0,0-1 16,0 0-16,0 0 0,0 0 0,-21-42 47,21 0-47,-21 0 0,-1 0 15,22-1-15,0 1 16</inkml:trace>
  <inkml:trace contextRef="#ctx0" brushRef="#br0" timeOffset="67926.32">3006 12573 0,'0'21'16,"0"-42"-16,0 63 15,21-42 1,0 0-16,0 0 0,21 0 0,-20 0 16,-1 0-16,21-21 0,0 21 0,1-21 15,20 0-15,-20 21 0,62-42 0,-41 20 16,-22 1-16,22 0 0,-22 0 15,22 21-15,-22-21 0,0 0 0,-21-1 16,22 1-16,-22 0 0,0 0 0,0 0 16,-21 0-16,0-1 0,0 1 0,0 0 15,0 0-15,0 0 0,0 0 16,-21-1-16,0 22 0,0-21 16,0 21-16,-1 21 15,22 1 1,0-1-16,0 0 0,0 0 0,0 21 15,0-20-15,0-1 0,0 21 16,0-21-16,0 22 0,0-22 0,0 0 0,0 21 16,0-21-16,0 22 0,0-22 15,0 0-15,0 21 0,0-20 0,0-1 16,0 21-16,0-21 0,-21 0 0,21 1 16,0-1-16,0 0 0,0 0 0,0-42 46,0 0-46,0-22 0,21 22 16,-21 0-16,0 0 0,22 0 0,-1-22 16,-21 22-16,21-21 0,0 21 0,0 0 15,0-1-15,1 1 0,-1 0 0,0 0 16,0 0-16,21 21 0,-20 0 16,-1 0-16,0 0 0,0 0 0,0 21 0,0-21 15,-21 21-15,22 0 0,-22 0 16,0 1-16,0-1 0,0 0 15,0 0-15,0 0 0,0 0 0,0 22 16,0-22-16,0 0 0,0 0 0,-22 0 16,1 1-16,21 20 0,-21-21 15,21-42 48,0 0-63,0 0 0,0-1 15,21 1-15</inkml:trace>
  <inkml:trace contextRef="#ctx0" brushRef="#br0" timeOffset="68182.17">4614 12425 0,'21'0'0,"-21"21"15,0 0 1,0 0-16,0 1 15,0-1-15,0 0 0,0 0 0,0 0 16,0 0-16,0 1 16,0-1-16,0 0 0,0 0 0,0 21 15,0-20-15,0-1 0,0 0 16,-21-21-16,21 21 0,-21-21 16,0 0-1,0-21 1,21 0-16,0 0 0,0-1 15,0 1-15,0 0 0</inkml:trace>
  <inkml:trace contextRef="#ctx0" brushRef="#br0" timeOffset="68363.07">4593 12298 0,'-21'0'47,"42"0"15,-21 21-62,21-21 16</inkml:trace>
  <inkml:trace contextRef="#ctx0" brushRef="#br0" timeOffset="68843.71">5016 12467 0,'0'0'0,"22"0"0,-1 0 16,0 0-16,0 0 15,0-21-15,0 21 0,-21-21 16,22 21-16,-1-21 0,-21 0 16,21-1-16,-21 1 0,0 0 15,-21 21-15,21-21 16,-21 21-16,-1 0 0,1 0 0,0 0 15,0 0-15,21 21 0,-21 0 0,0 0 16,-1-21-16,1 22 0,0-1 0,0 0 16,0-21-16,0 21 0,-1 0 15,22 0-15,0 1 0,0-1 16,0 0-16,0 0 16,22-21-16,20 21 0,-21-21 15,0 0-15,0 0 0,1 21 0,-1-21 16,21 0-16,-21 0 0,0 22 0,1-22 15,-1 0-15,0 21 0,0-21 0,0 21 16,-21 0-16,21-21 0,-21 21 0,0 0 16,0 1-16,0-1 0,-21-21 15,0 21-15,0-21 0,0 21 0,0 0 16,-1-21-16,-20 0 0,21 21 0,0-21 16,0 0-16,-22 0 0,22 0 15,0 0-15,0 0 0,0 0 0,-1 0 16,1 0-16,0-21 0,21 0 15,-21 21-15,21-21 0,0 0 0,0 0 16,0-1-16,0 1 16,0 0-16,0 0 0</inkml:trace>
  <inkml:trace contextRef="#ctx0" brushRef="#br0" timeOffset="69746.12">6583 11642 0,'0'0'16,"-21"0"-16,-1 0 0,1 21 0,21 0 16,-21 0-16,21 0 0,-21 22 15,21-22-15,0 21 0,0 1 16,0 62-16,0-41 0,0-22 0,0 1 0,0 20 16,0-21-16,0 1 0,0-1 15,0 0-15,0 1 0,0-1 0,0 0 16,0-20-16,0 20 0,0 0 0,0-21 15,0 1-15,0-1 0,-21-21 0,21 21 16,-21-21-16,-1 0 16,22-21-1,-21 0-15,21-1 0,0 1 16,0 0-16,0-21 0,0 21 16,0-1-16,0-20 0,0 0 0,0 21 15,21-22-15,1 1 0,-1 21 16,42-43-16,-42 43 0,22 0 0,-22 0 15,21 0-15,1 21 0,-22 0 0,21 0 16,0 0-16,1 0 0,-22 0 0,21 0 16,-21 21-16,22 0 0,-22 0 15,0 21-15,-21-20 0,0 20 0,0-21 16,0 0-16,-21 0 0,0 1 0,-22-1 16,22 0-16,0 0 0,-21-21 0,-1 21 15,22 0-15,-21-21 0,21 0 0,-43 0 16,43 0-16,0 0 0,0 0 0,0 0 15,-1 0-15,1-21 0,21 0 16,0 0-16,0 0 16,21 21-1,1 0 1,-1 0-16,0 21 0,0 0 0,0 0 16,0 0-16,1 1 0,-1-22 15,-21 21-15,21 0 0,0 21 0,0-42 16,-21 21-16,21 1 0,1-22 0,-22 21 15,21-21-15,0 0 0,-21 21 0,21-21 16,0 0-16,22 0 16,-22 0-16,0 0 15,-21-21-15,21 0 0,0-1 16</inkml:trace>
  <inkml:trace contextRef="#ctx0" brushRef="#br0" timeOffset="70675.67">7091 12510 0,'0'21'16,"0"0"-1,21-21-15,0 0 16,0 0-16,0 0 0,1 0 16,-1 0-16,21-21 0,0 0 15,-20-1-15,-1 22 0,-21-21 0,21 0 16,0 21-16,-21-21 0,21 21 15,-21-21-15,0 0 0,0-1 16,-21 22-16,0 0 0,0 0 16,0 0-16,-1 0 0,1 0 15,0 22-15,0-1 0,0 0 0,0 0 16,21 0-16,-22 0 0,22 1 0,-21 20 16,21-21-16,0 0 0,0 0 0,0 1 15,0-1-15,0 0 0,21 0 16,1-21-16,-1 0 15,0 0-15,0 0 0,0 0 0,0 0 16,1 0-16,-1 0 0,0-21 16,0 21-16,0-21 0,0 0 15,1-1-15,20 1 0,-21 0 0,0 0 16,0 21-16,-21-21 0,22 0 0,-22-1 16,21 1-16,-21 0 0,0 0 0,21 0 15,-21 0-15,21 21 16,-21 21 15,0 0-31,0 0 0,0 0 16,0 0-16,0 1 0,0-1 0,0 0 15,0 0-15,0 0 0,0 0 16,21-21 0,0 0-16,1 0 0,-1 0 15,0 0-15,21 0 0,-21 0 0,1 0 16,-1 0-16,0-21 0,0 21 0,21-21 15,-20 21-15,-1-21 0,21 0 0,-42 0 16,21-1-16,-21 1 0,21 0 16,-21 0-16,0 0 0,0 0 15,0-1-15,-21 22 32,0 0-32,21 22 15,0-1-15,-21 0 0,21 0 16,-21-21-16,21 21 0,0 22 0,0-22 15,0 0-15,0 42 0,0-41 0,0 20 16,0 0-16,0 1 0,0-1 0,0 0 16,0 22-16,0-22 0,0 0 0,21 1 15,-21 20-15,21-20 0,0 20 0,-21-21 16,21 85-16,1-63 0,-22-22 0,0 22 16,0-1-16,0-20 0,0 20 0,0-21 15,0 1-15,-22-1 0,1-21 0,0 22 16,0-22-16,-21 0 0,-1 0 0,22 0 15,0-21-15,-21 0 0,-1 0 0,1 0 16,21 0-16,-22-21 0,1 0 0,0 0 16,-1 0-16,22-1 0,-42-41 15,20 21-15,22-1 0,0 1 0,0 0 16,0-1-16,21 1 0,0 0 0,0-22 16,0 22-16,0-1 0,0 1 0,21 0 15,21-43-15,-21 43 0,22-1 0,-22 1 16,21 0-16,1-1 0,-1 22 0,0-21 15</inkml:trace>
  <inkml:trace contextRef="#ctx0" brushRef="#br0" timeOffset="71278.32">8361 12404 0,'0'-21'16,"0"42"-16,0-64 0,0 22 15,0 42 1,0 1-16,0-1 16,0 0-16,0 0 0,0 0 15,0 0-15,0 1 0,0-1 0,-21 0 16,21 21-16,-22-21 0,22 1 16,0-1-1,0-42 16,0-1-31,22 22 0,-1-21 16,0 0-16,-21 0 0,21 0 16,-21 0-16,21 21 0,-21-22 15,21 22-15,1 0 16,-22 22 0,0-1-16,0 0 0,0 0 15,0 0-15,0 0 0,21 1 16,-21-1-16,21 0 0,-21 0 0,0 0 15,21-21-15,0 0 0,-21 21 0,21-21 16,1 0-16,-1 0 0,0 0 16,0 0-16,0-21 0,0 0 15,1 21-15,-1-21 0,0 0 16,-21 0-16,0-1 0,21 1 0,-21 0 16,21 21-16,-21-21 0,0 0 0,0-22 15,0 22-15,0 0 0,0 0 0,0 0 16,-21 0-16,21-1 0,-21 22 15,0 0-15,0 0 16,-1 0-16,22 22 16,0-1-16,-21-21 15,21 21-15,0 0 16,0 0-16,0 0 0,21-21 16,1 0-16,-1 0 15,0 0-15,0 0 0</inkml:trace>
  <inkml:trace contextRef="#ctx0" brushRef="#br0" timeOffset="71703.08">9080 12446 0,'0'-21'0,"0"0"16,-21 21 15,0 0-31,0 0 16,0 21-16,21 0 15,-21-21-15,21 21 0,0 0 0,0 1 16,-22-22-16,22 21 0,0 0 0,-21 0 16,21 0-16,0 0 0,0 1 15,0-1-15,0 0 0,21-21 16,-21 21-16,22-21 0,-1 0 0,0 0 16,0 0-16,0 0 0,0 0 15,1 0-15,-1-21 16,0 0-16,-21 0 0,21 21 15,-21-22-15,21 1 0,-21 0 0,0 0 16,0 0-16,0 0 0,0-1 16,0 1-16,-21 0 0,0 21 0,0-21 15,21 0-15,-21 21 0,-1-21 16,1 21-16,0 0 16,0 0-16,21 21 0,-21-21 15,21 21-15,0 0 0,0 0 16,0 0-16,0 1 15,21-22 1,0 21-16,0-21 0</inkml:trace>
  <inkml:trace contextRef="#ctx0" brushRef="#br0" timeOffset="72130.42">9313 12467 0,'0'-21'15,"-21"21"-15,42 0 47,0 21-47,-21 0 16,22-21-16,-22 22 0,21-22 0,-21 21 16,0 0-16,0 0 0,21 0 15,-21 0-15,0 1 16,0-1-16,0 0 0,0 0 31,0-42 0,0 0-15,0 0-16,0-1 16,0 1-16,0 0 0,21 0 0,-21 0 15,21 0-15,-21-1 0,21 1 16,-21 0-16,0 0 0,22 21 0,-1-21 15,-21 0-15,21 21 0,-21 21 47,0 0-31,0 0-16,21-21 0,-21 21 16,0 0-16</inkml:trace>
  <inkml:trace contextRef="#ctx0" brushRef="#br0" timeOffset="72774.53">10012 12552 0,'0'0'0,"0"-21"16,0 0-16,0-1 0,0 1 15,-21 21-15,-1 0 16,1 0-16,0 0 15,0 0-15,0 0 0,0 0 16,21 21-16,-22-21 0,1 22 0,21-1 16,-42 0-16,42 0 0,-21-21 0,21 21 15,-21-21-15,-1 21 0,22 1 0,0-1 16,0 0-16,-21 0 16,21 0-16,0 0 0,0 1 31,21-22-31,1 0 0,-1 0 0,0 0 15,0 0-15,0 0 16,0-22-16,1 22 0,-22-21 16,21 0-16,0 21 0,-21-21 0,21 0 15,0 21-15,0-21 0,1-22 0,-22 22 16,21 0-16,0 0 0,-21-22 0,21 22 16,0-21-16,-21 21 0,0-22 0,21 22 15,1-21-15,-22 21 0,0-22 0,0 22 16,21 0-16,-21 0 0,0 0 0,0 0 15,0 42 17,-21-21-32,21 21 15,-22 0-15,22 0 0,0 0 0,0 1 16,-21-1-16,21 0 0,-21 0 0,21 21 16,-21-20-16,21-1 0,-21 0 0,21 0 15,0 21-15,0-20 0,-21 20 0,21-21 16,-22 0-16,22 0 0,0 1 0,0-1 15,0 0-15,0 0 16,22-21-16,-22 21 16,21-21-16,21 0 15,-21 0-15,0 0 16,-21-21-16,22 0 16,-1 0-16,-21 0 15</inkml:trace>
  <inkml:trace contextRef="#ctx0" brushRef="#br0" timeOffset="87630.23">14160 12383 0,'0'0'0,"0"-22"0,0 1 16,0 0-16,0 0 15,0 0-15,0 0 16,0-1-16,0 1 16,0 0-16,0 0 0,-21 21 15,21-21-15,0 0 16,0 42 15,-21 0-15,21 0-16,0 0 0,0 0 15,0 1-15,0-1 0,0 21 16,0-21-16,0 0 0,0 22 0,0-22 16,0 21-16,0-21 0,-21 22 15,21-22-15,0 21 0,0 1 0,0-1 16,-21 0-16,0 1 0,-1 20 0,1-21 15,0 1-15,0 20 0,0 1 16,0-22-16,-22 22 0,22-22 0,0 21 0,0 1 16,0-1-16,-22-20 0,22 20 15,0 1-15,0-1 0,0 1 16,-22-1-16,22 1 0,0-1 0,0 1 16,0-22-16,-1 22 0,1-1 0,0 1 15,-21-1-15,21-21 0,-1 22 16,1 21-16,-21-22 0,21 1 0,0-1 15,-22 1-15,22-1 0,0 1 0,-21-22 16,20 21-16,1 1 0,-21-1 0,21 22 16,-22-21-16,22-1 0,0 1 0,0-1 15,-21 1-15,20-1 0,1 1 16,0-1-16,0 1 0,0-22 0,0 21 16,-1 22-16,1-21 0,0-1 0,0 1 15,21-1-15,-21 1 0,0-1 16,-1 1-16,1-1 0,0 1 0,0 20 15,0-20-15,0-1 0,-1 1 0,1-1 16,0 22-16,0-22 0,0 1 16,0 21-16,-1-22 0,1 1 0,0 20 15,0 1-15,0-22 0,0 22 16,-1 0-16,1-22 0,21 22 0,-21 0 16,0-1-16,0-20 0,0 20 0,-1-20 15,1 21-15,0-22 0,0 1 0,21 20 16,-21-20-16,0-1 0,-1 1 15,22-1-15,-21-20 0,21 20 0,-21-21 16,21 1-16,0-22 0,0 21 16,0-21-16,0-42 31,0 0-31,0 0 0,0-21 0,0-22 16,21 1-16</inkml:trace>
  <inkml:trace contextRef="#ctx0" brushRef="#br0" timeOffset="88470.96">16510 12340 0,'0'0'0,"0"-21"0,21 21 0,-21-21 16,0 0-16,0 0 0,0-1 15,21 1-15,-21 0 0,0 0 0,0 0 16,0 0-16,-21 42 31,0 0-31,21 21 16,-21-21-16,0 22 0,-1-1 0,1 0 15,21 1-15,-21-1 0,0 22 0,0-22 16,0 21-16,-1-20 0,1 20 16,0 1-16,0-22 0,0 0 0,0 1 15,-1-1-15,22 0 0,-21-20 16,21 20-16,0-21 0,0 0 0,0 0 15,0-42 17,0 0-32,-21 0 15</inkml:trace>
  <inkml:trace contextRef="#ctx0" brushRef="#br0" timeOffset="89242.13">15854 12785 0,'-21'0'15,"21"-21"1,21 21 0,21 0-16,-21-22 0,22 22 15,-1-21-15,21 0 0,-20 0 0,20 0 16,22 21-16,-22-21 0,1-1 16,-1-20-16,1 21 0,-1 0 0,1 0 15,-22-1-15,1 1 0,-22-21 0,21 21 16,-21 0-16,-21-1 0,0 1 0,0 0 15,0 0-15,0 0 0,0 0 0,-21 21 16,0 0-16,0 0 16,0 0-16,-1 0 15,22 21-15,0 0 0,0 21 0,0-21 16,0 1-16,0 20 0,0 0 0,0-21 16,0 22-16,0-1 15,0 0-15,0-20 0,0 20 0,0 0 16,0 1-16,0-1 0,0-21 0,-21 21 15,21-20-15,0-1 0,0 0 0,0 0 16,-21 0-16,21-42 31,0 0-31,0 0 0,0 0 16,0-22-16,0 22 0,21 0 0,0-21 16,1-1-16,-22 22 0,21 0 0,0-21 15,0 20-15,0 1 0,0 21 0,22-21 16,-22 21-16,0 0 15,0 0-15,0 0 0,1 21 16,-22 0-16,0 1 0,21-1 16,-21 0-16,0 0 0,0 0 0,0 22 15,0-22-15,0 0 0,0 0 0,21 0 16,-21 0 0,21-21-16,0 0 15,0 0-15,1 0 16,-1-21-16,0 21 0,-21-21 0,21 0 15,0 0-15,-21 0 0,21-1 0,1 1 16,-22 0-16,21 0 0,-21 0 16,0 0-16,0-1 15,21 22-15,-21 22 16,0-1 0,0 0-16,0 0 0,0 0 15,0 0-15,0 22 0,0-22 16,-21 0-16,21 0 0,0 0 15,0 1-15,0-1 0,-21-21 47,21-21-47,0-1 16,0 1-16</inkml:trace>
  <inkml:trace contextRef="#ctx0" brushRef="#br0" timeOffset="89416.03">17314 12425 0,'-21'0'15,"21"21"17,0 0-17,21-21-15,-21 21 16,21-21-16</inkml:trace>
  <inkml:trace contextRef="#ctx0" brushRef="#br0" timeOffset="89802.81">17674 12531 0,'0'-21'31,"-21"21"-15,0 0-16,0 0 15,-1 0-15,1 0 0,0 21 16,21 0-16,-21 0 16,21 0-1,0 0-15,0 1 0,21-22 16,-21 21-16,21-21 0,0 21 0,-21 0 16,22-21-16,-1 21 0,0 0 0,0-21 15,-21 22-15,21-1 0,0 0 16,-21 0-16,0 0 15,0 0 1,0 1-16,-21-22 0,0 0 16,0 21-16,-21 0 0,20-21 15,-20 0-15,0 0 0,21 0 0,-22 0 0,1 0 16,21 0-16,0 0 16,-1 0-16,1-21 0,0 21 0,21-21 15,0-1-15,0 1 16,0 0-16,21 0 15,0 0-15</inkml:trace>
  <inkml:trace contextRef="#ctx0" brushRef="#br0" timeOffset="91410.46">18859 12171 0,'0'0'0,"22"-21"0,-22-22 16,0 22-16,0 0 15,0 0-15,-22 21 16,1 0-16,0-21 0,-21 21 16,21 0-16,-1 0 0,1 0 0,0 21 15,0-21-15,0 21 0,0 0 0,-1 22 16,1-22-16,0 21 0,21 0 0,0-20 15,0 20-15,-21 0 0,21 1 16,0-1-16,0-21 0,0 21 0,0-20 16,0 20-16,21-21 0,0 0 0,0 0 15,-21 1-15,43-1 0,-22 0 16,0-21-16,0 21 0,0-21 0,1 0 16,20 0-16,-21 0 0,0 0 0,22 0 15,-22 0-15,21-21 0,-21 21 16,0-21-16,22 0 0,-22-1 0,0 22 15,0-21-15,0 0 0,1 0 0,-22 0 16,21 0-16,-21-1 0,0 1 16,0 0-16,0 0 0,0 0 15,-21 21-15,-1 0 0,1 0 0,0 0 16,0 0-16,0 0 16,0 21-16,-1 0 0,1 0 15,21 0-15,0 1 16,0-1-16,0 0 0,-21 0 0,21 0 0,0 0 15,0 1-15,0-1 16,21-21 0,0 0-16,1 0 0,-1 0 15,0 0-15,0 0 0,0 0 0,0-21 16,1-1-16,-1 22 0,0-21 0,0 0 16,0 0-16,0 0 0,-21 0 0,22-1 15,-22 1-15,0 0 0,0 0 0,21 0 16,-21 42 15,0 0-31,0 0 0,0 0 16,0 1-16,0-1 0,0 0 0,-21 0 15,21 0-15,0 0 0,0 1 16,0-1-16,0 0 0,0 0 0,0 0 16,0 0-16,21-21 15,0 0-15,0 0 0,0 0 16,0 0-16,1 0 0,-1 0 0,0-21 15,0 0-15,0 0 0,22 0 0,-22 0 16,0-1-16,0 1 0,0-21 0,0 21 16,1-22-16,-22 1 0,21 0 15,0-1-15,0 1 0,-21 0 16,0-1-16,21-20 0,0 21 0,-21-1 16,0 1-16,0 21 0,0-22 0,0 22 15,22 0-15,-22 0 0,0 0 0,0 42 31,0 0-31,0 0 16,-22 0-16,22 22 0,0-1 0,0 0 16,-21 1-16,21-1 0,-21 0 0,21 1 15,0-1-15,0-21 0,0 22 0,0-1 16,0 0-16,0-21 0,0 1 0,0-1 16,0 21-16,0-21 0,0 0 15,21 1-15,0-22 16,1 0-16,-1 0 0,0 0 15,0 0-15,0 0 0,0 0 0,22-22 16,-43 1-16,21 21 0,0-21 16,0 0-16,0 0 0,-21 0 0,22-1 15,-22 1-15,21 0 0,-21-21 16,0 21-16,0-1 0,0-20 0,0 21 16,0 0-16,0 0 0,0-1 15,0 1-15,0 42 31,-21 1-15,21-1-16,-22 0 0,22 21 16,0-21-16,0 1 0,-21 20 0,21-21 15,-21 21-15,21-20 0,0-1 0,0 0 16,0 0-16,0 0 0,0 0 0,0 1 16,0-1-16,21 0 15,0-21-15,1 0 0,-1 0 0,0 0 16,0 0-16,21 0 0,-20 0 0,-1 0 15,0 0-15,0-21 0,0 0 0,0 21 16,1-22-16,-1 1 0,0 0 0,0 0 16,-21 0-16,21 0 0,0-1 15,-21 1-15,0 0 16,0 42 0,0 0-1,0 1-15,-21-1 16,21 0-16,-21 0 0,21 0 15,0 0-15,0 1 0,0-1 16,21-21 0,0 0-16,1 0 15,-1 0 1,0 0-16,-21-21 31,0-1-15</inkml:trace>
  <inkml:trace contextRef="#ctx0" brushRef="#br0" timeOffset="91606.36">20532 12256 0,'0'0'0,"-22"-22"0,1 22 0,64 0 15,-65-21-15,1 21 0,0 0 16,0 0-16,0 0 0,0 0 0,21 21 15,0 1 1,0-1-16,0 0 16,0 0-16,21-21 15,0 0-15,-21 21 0</inkml:trace>
  <inkml:trace contextRef="#ctx0" brushRef="#br0" timeOffset="92065.98">20743 12404 0,'0'21'16,"-21"0"-1,21 0-15,0 0 16,-21 1-16,21-1 16,0 0-16,0 0 0,-21 0 15,21 0-15,0 1 16,0-1-16,0 0 15,-21-21-15,-1 0 32,22-21-32,0 0 15,0-1-15,0 1 0,0 0 16,22 0-16,-1 0 16,-21 0-16,21-1 0,0 1 0,0 0 15,0 0-15,1 0 0,20 0 0,-21 21 16,0 0-16,0 0 0,22 0 15,-22 0-15,0 0 0,0 0 0,-21 21 16,21 0-16,1 0 16,-22 0-16,0 0 0,0 1 0,0-1 15,0 0-15,0 0 0,-22 0 16,22 0-16,-21 1 0,0-1 16,21 0-16,21-21 46,0 0-46,1 0 16</inkml:trace>
  <inkml:trace contextRef="#ctx0" brushRef="#br0" timeOffset="92878.52">21484 12446 0,'0'-21'0,"0"42"0,0-63 0,0 21 0,0-1 16,0 1-16,0 0 0,0 0 15,-21 21-15,0 0 16,0 0-16,-1 0 16,1 0-16,0 0 0,0 0 0,0 21 15,0 0-15,-1 0 0,1-21 0,21 22 16,-21-1-16,21 0 0,-21 0 0,21 0 16,0 0-16,0 1 15,0-1-15,0 0 0,0 0 16,21 0-16,0-21 15,0 0-15,1 0 16,-1 0-16,0 0 0,0-21 16,0 21-16,-21-21 0,0 0 15,21 21-15,1-21 0,-22-1 16,0 1-16,21 0 16,-21 0-1,0 42 32,0 0-47,0 0 0,0 1 16,-21-1-16,21 0 0,0 0 15,0 21-15,-22-20 0,1 20 0,21 0 16,-21 1-16,21-1 0,0 21 0,0-20 16,0 20-16,0 1 0,0 20 0,0-20 15,0 21-15,0-1 0,0 1 0,0 0 16,-21 20-16,21-20 0,0 0 15,0 21-15,0-22 0,0 1 0,0 0 16,0 20-16,0-20 0,-21 0 0,21-1 16,0-20-16,0 21 0,0-22 15,-21 1-15,-1-22 0,1 21 0,0-20 16,0-22-16,0 21 0,0-21 0,-22 1 16,22-1-16,0 0 0,0-21 0,-22 0 15,22 0-15,0 0 0,-21 0 0,21-21 16,-22 21-16,22-21 0,-21-22 15,21 22-15,-22-21 0,22 21 0,-21-22 16,21-20-16,-1-1 0,-20 1 0,21-1 16,0 1-16,0-22 0,-1 0 0,1 1 15,21-1-15,0 0 0,0 1 0,0-1 16,21-21-16,1 22 0,20-1 0,-21 0 16,21 1-16,1-1 15,-1 21-15,0 1 0,22-1 0,-22 1 16,1-1-16,-1 1 0,0 21 0,1-1 15,-1 1-15,0 21 0,1-22 0,-1 22 16,0 0-16,-21 0 0,1 0 16,-1 21-16,-21-21 0,-21-1 15,-1 22-15,1 0 16,0 0-16,-21 0 0,21 0 0,-22 0 16</inkml:trace>
  <inkml:trace contextRef="#ctx0" brushRef="#br0" timeOffset="93910.44">3260 13145 0,'0'0'0,"-43"0"0,-147 42 16,169-42-16,-1 21 15,-20-21-15,21 0 0,0 0 16,0 0-16,21 21 0,0 0 31,42-21-31,-21 0 0,21 0 16,1 0-16,-1 22 0,85-22 0,-63 0 15,-1 0-15,22 0 0,-1 0 0,86 0 16,-86 0-16,1 0 0,21 0 0,0 0 16,0 0-16,21 0 0,127-22 0,-127 22 15,21 0-15,-21 0 0,21-21 16,0 21-16,0 0 0,0 0 0,22 0 0,126-21 16,-127 21-16,-20 0 0,20 0 15,-21 0-15,0 0 0,0 0 0,-21 0 16,0 0-16,0 0 0,-21 0 0,0 0 15,0 0-15,42 0 0,-84 0 0,-1 0 16,-21 0-16,-20 0 0,20 0 0,-21 0 16,0 0-1,-21-21 1,21 0 0,1 21-16,-1 0 15,0-21-15,0 21 0,0-22 0,22 22 16</inkml:trace>
  <inkml:trace contextRef="#ctx0" brushRef="#br0" timeOffset="94674.32">16722 13335 0,'-22'0'0,"44"0"0,-65 0 16,1 0-16,21 0 0,0 0 15,-1 0-15,-20 0 0,21 0 16,0 0-16,0 0 0,-1 0 0,-20 0 16,21 0-16,0 0 0,0-21 15,-1 21-15,1 0 0,42 0 47,1 0-47,-1 0 0,21 0 0,0 0 16,22 0-16,-1 0 0,22 21 0,-21-21 15,41 0-15,1 0 0,0 0 16,42 0-16,-21 0 0,21 0 0,22 0 16,-1 0-16,0 0 0,22 0 0,21 0 15,-22 0-15,22 0 0,-1 0 0,1 0 16,0 21-16,-1-21 0,1 0 0,0 0 15,-1 0-15,-20 21 0,-1-21 0,1 0 16,-22 22-16,-21-22 0,1 21 16,-1-21-16,-21 0 0,-21 21 15,-22-21-15,1 0 0,0 0 0,-43 0 16,21 21-16,-41-21 0,-1 0 0,0 0 16,-21 21-16,-21-21 15,0 0-15,-1 0 16,-20 0-16,-21-21 0,-1 21 0,1 0 15</inkml:trace>
  <inkml:trace contextRef="#ctx0" brushRef="#br0" timeOffset="96122.45">1503 14076 0,'0'-21'16,"0"0"0,0-1-1,0 44 32,0-1-47,0 0 16,0 0-16,21 0 0,-21 0 0,0 1 15,0 20-15,0-21 0,0 21 16,0 1-16,0-22 0,0 21 0,0 1 16,0-1-16,0-21 0,0 21 15,0-20-15,-21-1 0,21 21 0,0-21 16,0 0-16,-21 1 15,21-1-15,0-42 63,21-1-63</inkml:trace>
  <inkml:trace contextRef="#ctx0" brushRef="#br0" timeOffset="96502.09">1841 14393 0,'0'0'0,"0"22"0,0-1 0,22 0 16,-22 0 0,21-21-16,-21 21 15,21-21 1,0 0-16,0 0 15,-21-21-15,21 21 0,-21-21 16,0 0-16,0 0 16,0-1-16,-21 1 15,0 21 1,0 0-16,0 0 16,21 21-1,0 1-15,0-1 16,0 0-16,0 0 15</inkml:trace>
  <inkml:trace contextRef="#ctx0" brushRef="#br0" timeOffset="97366">2476 14118 0,'0'0'0,"0"-21"0,-21 0 0,0 21 16,21-21-16,0 0 15,0-1 1,21 22-16,0 0 15,1 0-15,20 0 0,0 0 16,1 22-16,-1-1 0,0 0 16,-21 0-16,22 21 0,-1-20 15,-21 20-15,22-21 0,-22 21 0,0 1 16,0-1-16,0 0 0,-21 1 0,0 20 16,0-42-16,0 22 0,0-1 15,0-21-15,0 22 0,0-22 0,0 0 16,0 0-16,0-42 31,0 0-31,0 0 0,0-1 16,0-20-16,0 0 0,0-1 15,0 1-15,0 0 0,0-22 16,0 22-16,0 0 0,0-22 16,21 22-16,-21-1 0,0 1 0,0 0 15,22-1-15,-1 22 0,-21-21 0,21 21 16,-21 0-16,0-1 15,21 22-15,0 0 16,-21 22-16,0-1 16,0 0-16,0 0 0,0 21 15,0-20-15,0-1 0,0 0 16,0 21-16</inkml:trace>
  <inkml:trace contextRef="#ctx0" brushRef="#br0" timeOffset="98803.05">3429 14415 0,'21'0'0,"21"-43"16,-42 22-16,22 0 0,-22 0 16,0 0-16,0-1 0,0 1 15,0 0-15,0 0 0,0 0 16,-22 21-16,-20-21 15,21 21-15,0 0 0,0 0 0,-22 0 16,22 0-16,0 21 0,0 0 0,0 0 16,-1 0-16,1 0 0,21 22 15,-21-1-15,21-21 0,-21 22 16,21-1-16,0 0 0,0-21 16,0 22-16,0-22 0,0 0 0,0 0 15,0 0-15,0 1 0,21-22 16,0 0-16,0 0 15,1 0-15,-1-22 0,0 22 0,21-21 16,-21 0-16,1 0 0,-1 0 16,0-22-16,0 22 0,0 0 0,-21-21 15,0 21-15,0-22 0,21 22 16,-21-21-16,0 21 0,0-1 0,0 1 16,0 0-16,0 0 0,0 42 46,0 0-46,0 0 0,0 1 0,0 20 16,0-21-16,0 21 0,0-20 16,0 20-16,0-21 0,0 21 0,0-20 15,22-1-15,-22 0 0,21 0 16,0 0-16,0-21 0,0 0 0,0 21 16,1-21-16,-1 0 0,0 0 0,21 0 15,-21-21-15,1 0 16,-1 21-16,21-21 0,-21 0 0,0-22 15,1 22-15,-1 0 0,0 0 0,-21-21 16,0 20-16,21-20 0,-21 21 16,0-21-16,0 20 0,0 1 0,0 0 15,-21 0-15,0 21 0,0-21 16,-1 21-16,1 0 16,0 0-16,21 21 0,0 0 15,0 0-15,0 0 16,0 1-16,0-1 0,0 0 0,21 0 15,0 0-15,1 0 0,-1-21 16,0 22-16,-21-1 0,21 0 16,0 0-16,0 0 0,-21 0 15,0 1-15,22-1 16,-1 0-16,0-21 16,0 0-1,0 0-15,0 0 0,1 0 16,-1 0-16,0-21 15,0 21-15,0-21 0,0-1 0,1 1 16,-1 0-16,0 0 0,0 0 0,0 0 16,0-1-16,-21 1 0,0 0 15,0 0-15,0 0 0,0 0 16,0-1-16,0 1 0,0 0 0,-21 0 16,0 21-16,0 0 15,0 0-15,0 0 0,-1 21 16,1-21-16,0 21 0,0 0 0,21 1 15,-21 20-15,0-21 0,21 21 16,-22-20-16,22 20 0,0-21 0,0 0 16,0 0-16,0 1 0,0-1 0,0 0 15,0 0 1,22-21-16,-1 0 0,0 0 0,0 0 16,0 0-16,0-21 0,1 0 15,-1 0-15,0-1 16,0 1-16,0 0 0,0 0 0,-21 0 15,0 0-15,22-22 0,-22 22 0,21 0 16,-21 0-16,0 0 0,0-1 16,0 1-16,0 42 31,0 1-15,0-1-16,0 0 0,0 0 0,0 0 15,0 0-15,21 1 0,-21-1 0,21 0 16,-21 0-16,0 0 15,21-21-15,0 0 0,1 21 16,-1-21-16,0 0 16,0 0-16,0-21 15,0 21-15,1-21 0,-22 0 16,21 0-16,0 0 0,-21-1 16,0 1-16,0 0 0,0 0 15,0 0-15,0 42 31,0 0-15,0 0-16,0 0 0,0 1 0,0-1 16,0 0-16,0 0 0,21 0 0,-21 0 15,0 1-15,0-1 16,0 0 0,0-42 15,0 0-31,0-1 15,0 1-15</inkml:trace>
  <inkml:trace contextRef="#ctx0" brushRef="#br0" timeOffset="98962.46">4720 14182 0,'0'0'0,"-42"0"16,63-21 46,0 21-46,0 0-16</inkml:trace>
  <inkml:trace contextRef="#ctx0" brushRef="#br0" timeOffset="99483.09">5122 13864 0,'-21'0'0,"42"0"0,-63 0 16,21 0-16,0 0 16,21 21-1,0 1-15,0-1 0,0 0 16,0 21-16,0-21 0,0 1 16,0 20-16,0 0 0,0-21 0,0 22 15,0-1-15,0 0 0,0 1 0,0-1 16,0 0-16,0-20 0,0 20 15,-22-21-15,22 0 0,0 0 0,0 1 16,-21-1-16,21 0 0,0-42 31,0 0-31,0-1 16,21 1-16,-21-21 0,0 21 16,22 0-16,-1-1 0,-21-20 0,21 21 15,0 0-15,0 0 0,-21-1 16,21 1-16,1 21 0,-1-21 0,0 21 15,0 0-15,0 0 0,0 0 0,1 0 16,-1 21-16,-21 0 16,21 1-16,-21-1 0,0 0 0,0 0 15,0 21-15,0-20 0,0-1 0,-21 21 16,0-21-16,21 0 0,-22 22 16,1-22-16,0 0 0,0-21 15,0 21-15,0 0 0,-1-21 0,1 22 16,0-22-16,0 0 15,0 0 1,21-22 0,-21 22-16,21-21 0,0 0 15,0 0-15,0 0 0,0 0 0</inkml:trace>
  <inkml:trace contextRef="#ctx0" brushRef="#br0" timeOffset="99786.93">5588 13907 0,'0'0'16,"0"-22"-16,0 1 0,0 0 0,-21 21 15,0 0 1,21 21 0,0 22-16,0-22 0,0 0 0,0 21 15,0 1-15,0-1 0,0-21 0,0 21 16,0 1-16,0-1 0,0 22 15,0-22-15,0 0 0,0 1 0,-22-1 16,22-21-16,-21 21 0,21-20 0,0-1 16,0 0-16,0 0 0,0 0 15,21-21 17,1-21-32,-22 0 0,21 0 15,-21 0-15,21-1 0,0 1 16,-21 0-16</inkml:trace>
  <inkml:trace contextRef="#ctx0" brushRef="#br0" timeOffset="100130.73">5694 14372 0,'0'0'0,"0"21"16,0 1-16,21-1 16,0-21-16,0 0 15,0 0-15,1 0 16,-1 0-16,0 0 0,21-21 15,-21 21-15,1-22 0,-1 22 0,-21-21 16,21 0-16,0 21 0,-21-21 0,0 0 16,0 0-16,0-1 15,0 1-15,0 0 0,-21 0 16,0 21-16,0 0 0,-1 0 16,1 0-16,0 21 0,0 0 15,0 0-15,21 1 0,-21-1 16,-1 0-16,1 21 0,21-21 0,0 22 15,-21-22-15,21 0 0,-21 0 0,21 22 16,0-22-16,0 0 0,0 0 16,21-21-1,0 0-15,0 0 0,1 0 0,-1 0 16,0 0-16,0-21 0,0 21 16,0-21-16</inkml:trace>
  <inkml:trace contextRef="#ctx0" brushRef="#br0" timeOffset="103470.37">7070 14520 0,'21'22'15,"-42"-44"-15,63 44 0,-42-44 31,0 1-15,0 0-16,0 0 0,0 0 0,0-22 16,21 1-16,-21 21 0,21-21 0,0-1 15,-21 1-15,22 0 0,-1-1 16,0 1-16,0 0 0,0-1 0,0 1 16,1 21-16,-1-22 0,0 22 0,0 21 15,0-21-15,0 21 0,1 0 16,-22 21-1,0 0-15,0 1 0,0-1 16,0 0-16,0 0 16,0 0-1,0-42 17,0 0-17,0 0-15,0 0 0,-22-1 16,1 1-16,0 21 15,21-21-15,-21 21 0,0 0 0,0 0 16,-1 0-16,1 0 0,0 0 16,21 21-16,0 0 0,-21 1 15,21 20-15,-21-21 0,21 21 16,0 1-16,0-22 0,0 21 0,0 1 16,0-1-16,0 0 0,0 1 0,0-1 15,21 0-15,0-21 0,-21 22 16,21-1-16,0-21 0,1 0 0,-1 1 15,0-1-15,0-21 0,0 0 0,22 0 16,-22 0-16,0 0 0,0 0 0,0 0 16,22-21-16,-22 21 0,0-22 15,21 1-15,-21-21 0,1 21 0,20-22 16,-21 22-16,0-21 0,0 21 0,1-22 16,-1 22-16,21-21 0,-21 21 15,0 0-15,1-1 0,-1 1 0,0 21 16,0 0-16,0 0 0,0 0 15,1 0-15,-1 0 0,0 21 16,-21 1 0,0-1-16,0 0 0,0 0 15,0 0-15,0 0 16,0-42 31,0 0-47,0 0 15,0 0-15,-21 0 16,0 21-16,21-22 0,-22 1 0,1 21 16,0-21-16,0 21 0,0 0 15,0 0-15,-1 0 16,1 0-16,0 0 0,0 0 16,0 21-16,0 0 0,21 1 0,0-1 15,-22 0-15,1 0 0,21 21 0,0-20 16,0 20-16,-21-21 0,21 0 15,0 22-15,0-22 0,0 0 0,0 0 16,0 0-16,0 0 0,21-21 0,0 0 16,1 22-16,-1-22 15,0 0-15,0 0 0,0 0 0,0-22 0,1 22 16,-1-21-16,21 0 0,-21 0 16,0 0-16,1 0 0,-22-1 0,21-20 15,0 21-15,0 0 0,-21-22 16,0 22-16,0 0 0,0-21 0,21 21 15,-21-1-15,0 1 0,0 0 0,0 0 16,0 0 0,0 42-1,0 0-15,0 0 0,0 0 16,0 1-16,0-1 0,0 0 0,0 0 16,0 21-16,-21-20 0,21 20 15,0-21-15,0 0 0,0 0 16,0 22-16,0-22 0,0 0 0,21 0 15,0-21-15,1 0 16,-1 0-16,0 0 16,0 0-16,-21-21 0,42 21 0,-20-21 15,-1 0-15,0 0 0,0-22 0,0 22 16,22-21-16,-22 21 0,0-22 16,0 22-16,21-21 0,-20-1 0,-22 1 15,21 0-15,-21-1 0,21 1 0,-21 0 16,0-1-16,21 1 0,-21 21 0,0-21 15,0-1-15,0 22 0,0 0 16,21 0-16,-21 42 31,-21 21-31,0-21 16,21 22-16,-21-1 0,21 0 0,0 1 16,-21-1-16,21 0 0,0 1 0,-22-1 15,22 0-15,0 1 0,0-22 16,0 21-16,0 1 0,0-22 0,0 0 15,0 0-15,22 0 0,-1 0 0,0 1 16,0-22-16,0 21 0,0-21 16,1 0-16,-1 0 0,21 0 15,-21-21-15,0 21 0,22-22 16,-22 1-16,21 0 0,-21 0 0,1-21 0,20 20 16,-21 1-16,0-21 0,0 21 15,-21-22-15,22 1 0,-22 21 16,21-21-16,-21-1 0,0 1 0,0 0 15,0-1-15,0 1 0,0 21 0,0-22 16,0 22-16,0 0 0,-21 21 16,21-21-16,-22 21 0,1 0 15,21 21-15,0 0 0,0 0 0,-21 1 16,21 20-16,-21 0 0,21-21 16,0 22-16,0-1 0,-21 0 0,21 1 15,-21-22-15,21 21 0,0 1 0,0-22 16,0 21-16,0-21 0,0 22 15,0-22-15,0 0 0,0 0 16,21 0-16,0 0 0,-21 1 0,21-22 16,0 0-16,0 0 0,22 0 0,-22 0 15,0 0-15,0 0 0,0 0 0,1-22 16,20 22-16,-21-21 0,0 0 16,0 0-16,1 0 0,-1 0 0,-21-1 15,21 1-15,-21 0 0,21 0 0,-21 0 16,0 0-16,0-1 0,0 1 15,0 0-15,0 42 47,0 0-47,0 1 0,0-1 16,0 0-16,0 0 0,0 0 0,0 0 16,0 1-16,0-1 0,0 0 0,21 0 15,0-21-15,-21 21 0,22 0 0,-1-21 16,0 22-16,0-22 0,0 0 15,0 0-15,1 0 0,-1 0 16,0 0-16,0 0 0,0-22 0,0 22 16,1-21-16,-22 0 0,21 0 15,-21 0-15,21 0 0,-21-1 0,0 1 16,0 0-16,0 0 0,21 0 16,-21 0-16,0-1 0,0 44 31,0-1-31,0 0 15,-21 0-15,21 0 16,0 0-16,-21 1 0,21-1 0,-21 0 16,-1 0-16,22 0 0,0 0 15,-21-21-15,21 22 0,0-44 32,0 1-17,21 0-15,1 0 0,-22 0 16,21 0-16,-21-1 0,21 1 15,-21 0-15,21 0 0,0 21 16,-21-21-16,21 0 0,1 21 16,-1 0-16,0 0 15,-21 21-15,0 0 0,21-21 16,-21 21-16,21 0 0,-21 0 16,0 1-16,21-1 0,-21 0 15,22 0-15,-1-21 0,-21 21 0,0 0 16,21 1-16,0-22 0,-21 21 15,21-21-15,0 0 0,1 0 16,-1 0-16,0-21 16,0 21-16,-21-22 0,21 1 15,-21 0-15,21 0 0,1 0 0,-22-22 16,21 22-16,0 0 0,0-21 16,0 21-16,0-1 0,22-20 15,-22 21-15,0 0 0,0 21 16,0 0-16,-21 21 31,0 0-31,0 0 16,0 0-16,0 1 0,0-1 15,22-21-15,-22 21 16,21-21-16,-21-21 47,0 0-32,0-1-15,0 1 16,0 0-16,0 0 16,-21 21-16,21-21 0,-22 21 15,1 0-15,0 0 16,0 0-16,0 21 0,21 0 0,-21-21 16,-1 21-16,22 0 0,0 1 15,-21-1-15,21 0 0,-21 0 0,21 0 16,0 0-16,0 1 15,0-1-15,0 0 0,21-21 16,0 21-16,1-21 16,-1 0-16,0 0 15,0 0-15,0-21 16,-21 0-16,21 0 0,1 21 16,-22-22-16,21 1 0,-21 0 0,0 0 15,0 0-15,21 0 16,-21-1-16,21 1 0,-21 0 15,0 0-15,21 21 0,-21-21 16,21 21-16,-21 21 31,0 0-15,0 0-16,0 0 0,0 1 16,0-1-16,0 21 0,0-21 0,0 0 15,0 22-15,0-1 0,0 0 0,0 1 16,-21-1-16,21 0 0,-21 1 0,21-1 15,-21 22-15,21-22 0,0 21 16,0-20-16,0 20 0,0 1 0,0-1 16,0 1-16,0 20 0,21-20 0,0-1 15,0 1-15,1-1 0,-1 1 16,0-1-16,0 1 0,0-1 0,22-20 16,-22-1-16,-21 0 0,0 1 0,21-22 15,-21 0-15,0 0 0,-21-21 16,0 0-16,-1 0 15,1 0-15,0 0 0,0-21 0,0 0 16,0 0-16,-22 0 0,22-1 0,-21-20 16,-1 0-16,22-1 0,-21 1 15,21 0-15,0-22 0,-1 22 0,22-106 16,0 84-16,0 1 0,0-1 16,0-20-16,0 20 0,22 1 0,-1-22 15,0 21-15,-21 1 0,21-1 16,0 1-16,0-1 0,1 1 0,-1 21 15,0-1-15,21-41 16,-42 62-16,0 1 0,21 0 0,-21 0 16,0 0-16,0 0 0,0-1 15</inkml:trace>
  <inkml:trace contextRef="#ctx0" brushRef="#br0" timeOffset="104071.9">9821 13631 0,'-21'0'16,"0"0"-16,21 22 31,-21-22-31,21 21 0,-21-21 0,21 21 16,0 0-16,0 0 0,0 0 31,21-21-15,-21-21-16,0 0 15,21 0-15,-21 0 16,0 0-1,0-1-15,-21 22 16,0 0 0,-1 0-1,22 22-15,-21-22 0,0 21 0,21 0 16,-21-21 0,21 21-16,0 0 31,0 0-16,0 1-15</inkml:trace>
  <inkml:trace contextRef="#ctx0" brushRef="#br0" timeOffset="107754.93">14626 14415 0,'21'-22'31,"0"1"-15,1 0-16,-1 0 15,-21 0-15,21 0 0,0-1 16,-21 1-16,0 0 0,0 0 0,0 0 15,0 0-15,0-1 0,0 1 0,-21 0 16,0 0-16,0 0 0,-1 0 16,1-1-16,0 22 0,0 0 0,0 0 15,0 0-15,-1 0 0,1 0 0,0 22 16,-21-1-16,21 0 0,21 0 16,-22 21-16,1-20 0,21 20 0,-21 0 15,21 1-15,0-1 0,0 0 0,0-21 16,0 22-16,0-1 0,0-21 15,0 0-15,0 1 0,21-1 16,0 0-16,1-21 0,-1 0 16,0 0-16,0 0 0,0 0 15,0-21-15,22 0 0,-22-1 16,0-20-16,0 21 0,0 0 0,1-22 16,-22 22-16,21-21 0,0 21 0,-21 0 15,21-22-15,-21 22 0,0 0 0,0 0 16,0 0-16,0-1 0,21 22 15,-21 22 1,0-1-16,0 21 16,21-21-16,-21 0 0,0 22 15,22-22-15,-22 21 0,0 1 16,0-22-16,0 0 0,0 21 0,21-21 16,0 1-16,-21-1 0,21-21 0,-21 21 15,21-21-15,0 0 0,1 0 16,20 0-16,-21 0 0,0-21 15,0 21-15,1-21 0,-1-1 0,0-20 16,21 21-16,-21 0 0,1-22 16,-1 22-16,0-21 0,0 0 0,0 20 15,0 1-15,1-21 0,-1 21 0,0 0 16,0-1-16,0 22 0,0 0 16,1 0-1,-22 22 1,0-1-16,0 0 15,0 0 1,0-42 15,0 0-15,0 0-16,0-1 16,0 1-16,-22 21 15,1 0 1,0 0-16,0 0 0,0 0 0,0 0 15,21 21-15,-22 1 16,1-22-16,21 42 0,-21-21 0,21 0 16,-21 22-16,21-22 0,0 21 0,-21 0 15,21-20-15,0 20 0,0-21 0,0 0 16,0 22-16,21-22 0,-21 0 16,21-21-16,0 21 0,0 0 0,1-21 15,-1 0-15,0 0 0,0 0 0,0 0 16,0 0-16,22 0 0,-22-21 15,0 0-15,0 0 0,0 0 0,1-1 16,-1-20-16,0 21 0,0 0 16,0-22-16,0 22 0,1-21 0,-1 21 15,0-22-15,0 22 0,0 0 16,0 21-16,1-21 0,-1 21 16,0 0-16,0 0 15,-21 21-15,0 0 16,0 0-16,0 1 15,0-1-15,0 0 16,21-21 0,-21-21 15,0 0-31,0-1 0,0 1 0,0 0 16,0 0-16,0 0 15,0 0-15,0-1 16,-21 22-16,0 0 15,0 0-15,0 0 16,-1 22-16,1-1 0,21 0 16,-21 0-16,0 0 0,21 22 15,-21-22-15,21 21 0,-21-21 0,-1 22 16,22-22-16,0 21 0,0-21 0,0 22 16,0-22-16,0 0 15,22 0-15,-1 0 0,0-21 0,0 21 0,0-21 16,0 0-16,1 0 0,20 0 0,-21 0 15,21 0-15,1 0 0,-1 0 16,0-21-16,1 0 0,-1 0 16,-21 0-16,22 0 0,-1-1 0,-21 1 15,0 0-15,0-21 0,1 21 0,-1-1 16,-21-20-16,0 21 0,21 0 0,-21 0 16,-21 21-1,0 0-15,-1 0 16,22 21-16,-21-21 0,0 21 0,21 0 15,0 0-15,-21 0 0,0 22 16,21-22-16,-21 0 0,21 0 16,0 0-16,0 1 0,0-1 0,0 0 0,0 0 15,0 0-15,21-21 0,0 21 16,0-21-16,0 0 0,0 0 16,1 0-16,-1 0 0,21 0 0,-21 0 15,0 0-15,22-21 0,-22 21 0,21-21 16,-21 0-16,22 0 0,-22 0 0,0-1 15,21 1-15,-20 0 0,-1 0 16,0-21-16,0 20 0,-21 1 16,0 0-16,0 0 0,0 0 0,-21 21 31,0 21-31,0 0 16,-1-21-16,1 21 0,21 0 0,0 1 15,0-1-15,0 0 0,0 0 0,0 0 16,0 0-16,0 1 0,0-1 0,21 0 15,1-21-15,-1 21 0,-21 0 16,21 0-16,0-21 0,0 22 16,-42-22 31,21-22-47,-21 22 0,0 0 0,0 0 0,-1-21 15,1 21-15,0 0 0,0 0 16,0 0-1,21 21 1,0 1-16,21-1 16,0-21-16,0 0 0,0 0 15,1 0-15,-1 0 0,21 0 0,-21 0 16,22 0-16,-22 0 0,21 0 16,-21 0-16,22-21 0,-22 21 0,21-22 15,0 22-15,-20-21 0,-1 0 0,21 0 16,-21 0-16,0 0 0,1-1 15,-1 1-15,-21 0 0,0-21 0,21 21 16,-21-1-16,0 1 0,0 0 16,0 0-16,-21 21 15,0 0-15,-1 0 0,1 0 16,0 21-16,0 0 16,21 0-16,0 1 0,0-1 0,0 0 15,0 21-15,0-21 0,0 1 0,0-1 16,0 0-16,0 0 0,0 0 15,0 0-15,0 1 0,0-1 16,0 0-16,-21-21 16,0 0-16,-1 0 0,1 0 15,0 0-15,0 0 0,0 0 16,0 0-16,-1 0 0,22-21 16,0 0-16</inkml:trace>
  <inkml:trace contextRef="#ctx0" brushRef="#br0" timeOffset="108206.68">18605 13991 0,'22'-21'16,"-44"42"-16,44-63 0,-22 21 0,0 0 15,-22 21 1,1 0-16,21 21 15,-21 21-15,21-21 0,0 0 16,0 22-16,0-1 0,0 0 16,0 1-16,0-1 0,-21 0 15,21 22-15,0-22 0,-21 1 0,21-1 16,0 21-16,-21-20 0,-1-1 0,1-21 16,21 22-16,-21-1 0,0-21 15,21 0-15,0 0 0,-21 1 16,0-22-16,-1 0 15,22-22-15,-21 1 16,0 0-16,0 0 16</inkml:trace>
  <inkml:trace contextRef="#ctx0" brushRef="#br0" timeOffset="108967.51">18097 14520 0,'-21'-21'16,"64"64"-16,-65-65 0,1-20 15,42 42-15,1 0 16,20 0-16,-21 0 0,21-21 0,1 21 15,-1 0-15,22-21 0,-22 21 0,21-21 16,1-1-16,-22 22 0,22-21 16,-1 0-16,-20 0 0,-1 0 0,0 0 15,1-1-15,-1 1 0,-21 0 0,0 0 16,0 0-16,-21 0 0,22-1 0,-22 1 16,0 0-16,0 0 0,0 0 15,-22 0-15,1 21 16,21 21-16,-21 0 15,21 0-15,-21 0 0,21 22 16,0-22-16,-21 21 0,21-21 16,0 22-16,0-1 0,0 0 0,-21-21 15,21 22-15,0-1 0,-22-21 0,22 22 16,0-22-16,0 0 0,0 0 0,0 0 16,0 0-16,0 1 15,0-44 16,0 1-31,22 0 16,-1 0-16,0 0 0,-21-22 0,21 22 16,0 0-16,-21 0 0,21-21 0,1 20 15,-22 1-15,0 0 0,21 0 16,0 21-16,0 0 16,0 21-1,-21 0-15,0 0 16,0 1-16,0-1 0,0 0 0,0 0 15,21 0-15,1 0 0,-22 1 16,21-1-16,0 0 0,0 0 0,0-21 16,0 21-16,1-21 0,-1 0 0,0 0 15,0 0-15,21 0 0,-20 0 16,20 0-16,-21 0 0,0 0 0,22 0 16,-22-21-16,0 0 0,0 21 15,-21-21-15,21 0 0,-21-1 0,0 1 16,0-21-16,0 21 0,0 0 0,0-1 15,0 1-15,0 0 0,-21 0 16,21 0-16,-21 21 0,0 0 0,0 0 16,-1 0-16,22 21 0,-21 0 15,21 0-15,0 0 0,0 1 0,0 20 16,0-21-16,0 0 0,0 0 16,0 22-16,0-22 0,0 0 0,0 0 15,21 0-15,-21 1 0,22-22 0,-1 21 16,0 0-16,0-21 0,0 0 0,0 0 15,1 0-15,-1 0 16,0 0-16,0 0 0,0 0 0,0 0 16,1-21-16,-1 0 0</inkml:trace>
  <inkml:trace contextRef="#ctx0" brushRef="#br0" timeOffset="112842.79">20870 14690 0,'0'0'16,"-21"0"-16,21-21 47,0-1-32,21 1-15,0 0 0,1 0 16,-1 0-16,0-22 0,0 22 16,0-21-16,0 0 0,1-1 0,-1 1 15,21 0-15,-21 20 0,0-20 0,1 21 16,20-21-16,-21 20 0,0 1 15,0 21-15,1-21 0,-1 21 0,0 0 16,0 0-16,0 0 16,0 21-16,-21 0 0,0 1 15,0-1-15,0 0 0,0 0 16,0 0 0,0-42 30,0 0-46,0 0 16,0 0-16,0-1 0,0 1 16,0 0-16,-21 21 0,21-21 15,-21 0-15,0 21 0,0-21 16,0 21-16,-1 0 0,1 0 16,21 21-16,-21 0 0,0-21 0,0 21 15,0 21-15,21-20 0,-22-1 16,1 21-16,0 0 0,-21 149 15,42-149-15,0 22 16,0-22-16,0 0 16,0-20-16,0 20 0,0-21 0,0 0 15,21 0-15,0 1 0,0-22 0,22 21 16,-22-21-16,0 0 0,21 0 0,-21 0 16,22 0-16,-22 0 0,21-21 15,1-1-15,-1 1 0,-21 0 0,21 0 16,1 0-16,-22 0 0,0-22 0,21 22 15,-20-21-15,-22 21 0,21-22 0,-21 22 16,21-21-16,-21 21 0,0-1 16,0 44 15,-21-1-31,0 21 0,-1-21 16,22 0-16,0 1 0,-21 20 15,21-21-15,-21 0 0,21 22 0,0-22 16,0 0-16,0 0 0,0 0 0,21 0 15,0 1-15,1-22 0,-1 21 16,0-21-16,21 0 0,-21 0 0,1 0 16,20 0-16,-21 0 0,21 0 0,1 0 15,-22 0-15,21-21 0,-21-1 0,22 22 16,-22-21-16,0 0 0,0-21 16,-21 21-16,0-1 0,0 1 0,0-21 15,0 21-15,0-22 0,0 22 0,-21-21 16,0 21-16,0 0 0,0-1 15,-22 22-15,1 0 0,21 0 16,-22 0-16,1 0 0,21 0 0,-21 22 16,20-1-16,1 21 0,0-21 0,0 0 15,21 1-15,0 20 0,0-21 16,0 0-16,0 0 0,0 1 0,21-1 16,0-21-16,22 21 0,-22-21 0,21 0 15,-21 0-15,22 0 0,-1 0 16,-21 0-16,21 0 0,1 0 0,-22 0 15,21-21-15,-21 0 0,1-1 0,-1 1 16,0 0-16,0 0 0,0 0 0,-21 0 16,21-1-16,-21 1 15,0 0-15,0 0 0,0 42 32,0 0-17,0 0-15,0 1 0,0-1 0,0 21 16,-21-21-16,21 0 0,-21 1 0,21-1 15,-21 0-15,21 0 0,0 0 0,0 0 16,-21 1-16,0-1 16,21-42 15,0-1-15,0 1-16,0 0 0,21 0 15,0 0-15,0-22 0,-21 22 0,21 0 16,0-21-16,1 21 0,-1-22 0,0 22 15,0 0-15,21 0 0,-20 0 16,-1 21-16,0 0 0,0 0 16,0 0-16,-21 21 0,21 0 0,-21 0 15,0 0-15,0 0 0,0 22 0,0-22 16,0 0-16,0 0 0,22 0 16,-22 1-16,0-1 0,0 0 0,0 0 15,21 0-15,0 0 0,0-21 16,0 0-16,0 0 15,1 0-15,-1 0 0,0 0 16,0 0-16,0 0 0,0 0 0,1-21 16,-1 0-16,21 0 0,-21 0 0,0 0 15,1-1-15,-1 1 0,0-21 16,0 21-16,0 0 0,-21-22 0,0 22 16,0 0-16,0 0 0,-21 21 15,0 0-15,0 0 16,0 0-16,21 21 0,-22 0 15,1 0-15,21 0 0,-21 1 0,21 20 16,0-21-16,0 0 0,0 0 0,0 1 16,0-1-16,21 0 0,-21 0 15,21 0-15,1 0 0,-22 1 16,21-22-16,-21-22 47,-21 22-47,-1-21 15,1 0-15,0 0 0,0 0 16,0 21-16,0 0 16,21 21-1,0 0 1,0 0-16,21 0 16,0 1-16,0-22 15,0 0-15,0 21 0,1-21 16,-1 0-16,0 0 0,21 0 0,-21 0 15,1 0-15,-1 0 0,21 0 0,-21 0 16,0 0-16,1-21 0,20 21 16,-21-22-16,0 1 0,0 0 0,22 0 15,-22 0-15,0-22 0,0 1 0,22 0 16,-22-1-16,0 1 0,0-21 16,21 20-16,-20-20 0,-22 20 0,21-20 15,-21 21-15,21-1 0,-21 1 16,0 0-16,0-1 0,0 22 0,0 0 15,0 0-15,0 0 0,-21 21 16,0 21 0,-1 0-16,1 21 0,0-21 15,0 22-15,21-22 0,-21 21 0,0 1 16,-1-1-16,1 0 16,21 1-16,0-1 0,0 21 0,-21-20 0,21-1 15,0 0-15,0 1 0,0-1 0,0-21 16,0 22-16,0-22 0,21 0 0,-21 0 15,21 0-15,1-21 0,-1 21 16,0-21-16,0 0 0,0 0 16,22 0-16,-22 0 0,0 0 15,0 0-15,0-21 0,0 0 16,-21 0-16,0 0 0,0 0 16,0-1-16,0-20 0,0 21 0,0 0 15,0 0-15,-21 21 16,0 0-16,0 0 0,0 0 15,0 21-15,21 0 0,-22-21 0,22 21 16,-21 0-16,21 0 0,0 1 0,0-1 16,0 0-16,0 0 0,0 0 15,0 0-15,21-21 0,1 22 16,-1-22-16,0 0 16,0 0-16,0 0 0,0 0 0,1 0 15,-1 0-15,0 0 0,0 0 0,0 0 16,0-22-16,1 22 0,-1-21 15,0 0-15,0 0 0,-21 0 16,21 0-16,-21-1 0,0 1 16,-21 21 15,21 21-31,0 1 0,0-1 16,-21-21-16,21 21 0,0 0 0,0 0 15,0 0-15,0 1 16,21-22-1,0 0 1,0 0-16,1 0 0,-1 0 16,0 0-16,0 0 0,0 0 15,0-22-15,1 1 0,-1 0 16,-21 0-16,0 0 0,21 0 0,-21-1 16,0 1-16,21 0 0,-21 0 0,0 0 15,0 42 16,0 0-31,0 0 0,0 0 16,0 1-16,0-1 0,0 0 0,0 0 16,0 0-16,0 0 15,0 1-15,0-1 16,21-21-16,0 0 0,1 0 16,-1 0-16,0 0 0,0 0 15,0 0-15,0 0 0,1 0 16,-1-21-16,0 21 0,-21-22 0,21 1 15,0 21-15,0-21 0,1 0 16,-1 0-16,0 0 0,0-1 0,0 1 16,0 0-16,1 0 15,-1 21-15,-21 21 47,0 0-31,0-42 31,0 0-32,0 0-15,-21 21 16,-1 0-16,22-21 0,-21 21 16,0 0-1,0 0 1,21 21-16,-21-21 0,21 21 0,0 0 0,-21 0 15,21 0-15,-22 1 0,22-1 16,-21-21-16,21 21 0,0 0 16,0 0-16,0 0 0,0 1 0,0-1 15,0 0-15,21-21 0,1 21 16,-1-21-16,0 0 0,0 0 16,0 0-16,0 0 0,1 0 15,-1 0-15,0 0 0,0 0 0,0 0 16,0-21-16,1 0 0,-1 0 0,0-1 15,0-20-15,0 21 0,22-64 16,-22 43-16,0-22 16,21-41-16,-21 41 0,1 22 15,-1-1-15,0 1 0,-21 0 0,0 21 16,21-1-16,-21 1 0,-21 42 31,0 1-15,0-1-16,-1 21 0,1-21 0,0 22 15,-21 41-15,21-41 16,21-1-16,0-21 0,-22 21 16,22 1-16,0-22 0,0 21 0,0-21 0,0 1 15,0-1-15,0 0 0,0 0 0,0 0 16,22 0-16,-1-21 16,0 0-16,0 0 15,0 0-15,0 0 0,1 0 0,-1 0 16,0 0-16,0 0 0,0-21 0,0 0 15,1 21-15,-22-21 0,0 0 16,21 0-16,-21-1 0,21-20 0,-21 21 16,0 0-16,0 0 0,0-1 0,0 1 15,-21 21-15,0 0 16,-1 0-16,1 0 16,0 21-16,21 1 0,0-1 0,-21 0 15,21 0-15,-21 0 0,21 0 16,0 1-16,0-1 0,0 0 0,0 0 15,0 0-15,0 0 16,21 1-16,0-22 0,0 21 16,0-21-16,1 0 0,-1 0 15,0 0-15,0 0 0,0-21 16,0-1 0,-21 1-16,0 0 0,0 0 15,0 0-15,0 0 0,0-1 0,0-20 16,0 21-16,0 0 0,0 0 0,0-1 15,0 1-15,-21 21 16,0 0-16,0 0 0,0 0 0,0 21 16,-1 1-16,1-1 15,0-21-15,21 21 0,0 0 0,0 0 16,0 0-16,0 1 16,0-1-16,0 0 0,21-21 15,0 0-15,1 0 0,-22 21 0,21-21 16,0 0-16,0 0 0,0 0 15,0 0-15,1 0 0,-1 0 0,0 0 16,0 0-16,0 0 0,0 0 16,1 0-16,-1 0 0,0 0 15,0 0 1,-21 21 0,0 0 15,-21-21-31,0 0 15,0 0-15,-1 0 16,1 0 0,21-21-16,-21 0 0</inkml:trace>
  <inkml:trace contextRef="#ctx0" brushRef="#br0" timeOffset="113114.63">24511 14288 0,'-21'-22'0,"42"44"0,-63-44 16,42 44-16,0-44 15,0 1-15,21 21 0,21 0 16,-21 0-16,22-21 0,-1 21 0,21 0 16,-20 0-16,20 0 0,-20 0 0,20 0 15,-21 0-15,22 0 0,-22 0 16,1 0-16,-1 0 0,-21 0 0,0 0 15,-42 0 1,0 0 0,0 0-16,-22 0 15,22 0-15,-21 0 0,0 0 0,-1 0 16,1 0-16</inkml:trace>
  <inkml:trace contextRef="#ctx0" brushRef="#br0" timeOffset="113399.77">22669 14118 0,'-42'0'0,"84"0"0,-126 0 0,41 0 0,22 0 0,21 43 16,0-22-16,21-42 15,1-1-15,-1 22 0,21 0 16,-21 0-16,22 0 0,-22 0 0,21 0 15,0 0-15,1 0 0,-22 0 0,21 0 16,-21 0-16,1-21 0,-1 21 0,0 0 16,0 0-16,-42 0 31,0 0-31,0 0 0,-1 0 16,-20 0-16,21 21 0,-21-21 0,-1 22 15,-20-22-15</inkml:trace>
  <inkml:trace contextRef="#ctx0" brushRef="#br0" timeOffset="117590.62">1799 15939 0,'0'0'0,"-21"0"0,0 0 16,21-22-16,-21 22 15,-1-21 1,1 21-16,21-21 0,0 0 16,-21 0-1,21 0-15,0-1 0,0 1 16,0 0-1,21 21-15,0-21 0,1 21 16,-1 0-16,0 0 0,0 0 16,0 21-16,0 0 0,1 0 15,-1 1-15,-21-1 0,0 0 0,21 21 16,-21 1-16,0-22 0,0 21 16,0 0-16,0 1 0,-21-1 15,21 0-15,-21 1 0,-22-1 0,22-21 16,0 22-16,-21-1 0,-1-21 15,1 0-15,21 22 0,-22-22 0,1 0 16,0-21-16,-1 21 0,1-21 0,0 0 16,21 0-16,-22 0 0,22 0 15,0 0-15,0-21 0,0 0 0,-1 21 16,22-21-16,-21-1 0,21 1 16,0-21-16,0 21 0,0 0 0,0-1 15,0-20-15,0 21 0,21 0 16,1 0-16,-1-1 0,0 22 0,0-21 15,0 21-15,0 0 0,22 0 16,-22 21-16,0-21 0,0 22 16,0-1-16,1 0 0,-22 21 0,21-21 15,-21 1-15,21-1 0,-21 0 16,0 21-16,0-21 0,0 1 0,21-1 16,-21 0-16,21 0 0,-21 0 15,0 0-15,21-21 0,1 0 16,-1 0-1,-21-21 1,0 0 0,0 0-16,21 21 0</inkml:trace>
  <inkml:trace contextRef="#ctx0" brushRef="#br0" timeOffset="117926.56">2095 16341 0,'0'0'0,"0"21"16,0 0-16,22-21 47,-1 0-47,0 0 0,0-21 15,-21 0-15,21 21 0,0 0 16,1-21-16,-22-1 0,0 1 15,-22 21 17,1 0-32,0 0 15,21 21-15,0 1 16,0-1-16,0 0 16,21-21 15,0-21-31,1 0 15</inkml:trace>
  <inkml:trace contextRef="#ctx0" brushRef="#br0" timeOffset="121538.11">3471 15854 0,'0'0'0,"21"0"0,-21-21 16,0 0-1,0-1 1,0 1 15,0 0-31,22 42 63,-22 0-48,0 1-15,0 20 0,0-21 0,0 21 16,0-20-16,0 20 0,0 0 0,0 1 16,0-1-16,0-21 0,0 21 15,0-20-15,0 20 0,0-21 16,-22 0-16,1 0 0,21 1 0,-21-1 16,21 0-16,0 0 15,-21-21 16,21-21-15,-21 21 31,21-21 140,0 0-171,0-1-16,0 1 16,0 0-16,0 0 15,0 0-15,0 0 0,0-1 16,0 1-16,0-21 0,0 21 0,21-22 16,0 22-16,-21 0 0,21-21 15,-21 21-15,0-22 0,21 22 0,-21 0 16,22 0-16,-22 0 0,0-1 0,0 1 15,21 0-15,-21 0 0,21 21 16,0-21-16,0 0 16,0 21-16,1 0 15,-1 0-15,0 21 0,-21 21 0,21-21 16,0 0-16,0 1 0,-21-1 16,22 21-16,-1-21 0,-21 22 0,0-1 15,0-21-15,21 21 0,-21 1 0,0-22 16,0 21-16,0-21 0,21 22 15,-21-22-15,0 0 0,0 0 0,21 0 16,0-21-16,1 0 16,-1 0-16,0 0 0,0 0 15,0 0-15,0 0 0,1-21 16,-1 21-16,0-21 0,0 0 16,0 0-16,0 0 0,1-1 0,-1 1 15,0 0-15,0-21 0,0 21 16,-21-1-16,0 1 0,21 0 0,-21-21 15,0 21-15,22-1 0,-22 44 32,0-1-17,0 0-15,0 0 0,0 21 0,0-20 16,0-1-16,0 21 0,0-21 16,-22 22-16,22-22 0,0 0 0,0 0 15,0 0-15,0 0 0,0 1 0,0-1 16,0 0-16,22 0 15,-1-21-15,0 0 16,0 0-16,0 0 0,0 0 16,1-21-16,-1 21 0,0-21 15,-21 0-15,21-1 0,0 22 0,-21-21 16,0 0-16,0 0 0,0 0 0,0 0 16,0-1-16,0 1 0,-21 0 0,0 0 15,0 0-15,-22 0 0,1-1 16,21 22-16,0-21 0,0 0 15,-1 21-15,1 0 0,0 0 0,0 0 16,21-21 15,21 21-31,0-21 16,22 21-16,-22-21 0,21-1 0,0 22 16,1-21-16,-1 0 0,0 21 0,-20 0 15,20 0-15,0 21 0,1-21 0,-22 0 16,21 0-16,-21 21 0,0-21 0,-21 22 15,0-1-15,0 0 0,22 0 16,-22 0-16,0 0 0,0 1 0,0-1 16,0 21-16,0-21 0,0 0 0,-22 1 15,22-1-15,-21 21 0,21-21 16,0 0-16,0 1 16,-21-1-16,21 0 0,-21-21 31,21-21-16,0 0-15,0-1 0,0-20 16,0 21-16,0 0 0,21 0 0,0-22 16,-21 1-16,21 21 0,1-22 0,-1 1 15,0 0-15,21 21 0,-21-1 16,22 1-16,-22 0 0,0 0 16,21 21-16,1 0 0,-22 0 0,0 0 0,0 21 15,0 0-15,-21 0 0,0 1 16,22-1-16,-22 0 0,0 21 0,0-21 15,0 22-15,0-1 0,0-21 0,0 0 16,0 1-16,0-1 0,-22 0 0,22 0 16,0 0-16,0 0 0,0 1 0,-21-22 15,21 21-15,0 0 0,0-42 47,21 21-47,1-21 16,20-22-16</inkml:trace>
  <inkml:trace contextRef="#ctx0" brushRef="#br0" timeOffset="123686.68">5990 16214 0,'0'0'0,"0"21"0,-21 0 16,0-21-16,0 0 0,-1 21 0,1-21 15,0 0-15,0 0 16,0 0-16,0 0 0,-1 0 16,22-21-16,0 0 15,0 0-15,22 0 0,-1-1 0,0 1 16,0-21-16,0 0 16,0 20-16,1-20 0,20 0 0,-21-1 15,0 1-15,0 0 0,-21 21 0,22-22 16,-22 22-16,0 0 0,21 0 0,-64 21 31,22 0-31,0 21 0,0 0 16,21 0-16,-21 0 0,0 22 0,21-22 15,0 42-15,0-20 0,0-22 0,0 0 16,0 21-16,0-20 0,0-1 0,21 0 16,0 0-16,21 43 0,-21-64 0,-21 21 15,22 0-15,-1 0 0,0-21 0,-21 21 16,0 0-16,21 1 15,-42-22 1,0 0 0,0 0-16,-43 0 0,43-22 0,0 22 15,0-21-15,-22 21 0,22-21 0,0 21 16,0 0-16,0-21 0,-1 21 16,22-21-16,0 42 15,0 0 1,0 0-16,0 0 0,22 1 15,-22-1-15,21-21 0,0 21 0,0-21 16,-21 21-16,21-21 0,0 21 0,1-21 16,-1 0-16,0 0 0,0 0 15,43 0-15,-43 0 0,0 0 0,0 0 16,0-21-16,22 21 0,-22-21 0,0 21 16,21-21-16,-21 0 0,22-1 0,-1-20 15,0 0-15,-20 21 0,-1-22 0,21 22 16,-21-21-16,0-1 0,1 1 0,-22 0 15,21-1-15,0 1 0,0-43 0,-21 43 16,0 0-16,0-1 0,0 1 0,0 21 16,0-21-16,0 20 0,0 1 0,0 0 15,-21 42 1,21 0 0,-21 1-16,0 20 0,21-21 15,-22 21-15,1-20 0,0 20 0,0 0 16,21 1-16,-42 41 0,20-20 0,22-22 15,0 0-15,0-20 0,0 20 0,0 0 16,0-21-16,0 22 0,0-22 0,22 0 16,-1 0-16,21 0 0,0 1 0,-20-1 15,-1-21-15,21 0 0,-21 0 0,0 0 16,22 0-16,-22 0 0,21 0 0,-21 0 16,1 0-16,-1 0 0,42 0 0,-42-21 15,1-1-15,-1 1 0,0 21 16,-21-21-16,0 0 0,21 0 15,-21 0-15,0-1 0,0 1 0,0 0 16,0-21-16,0 21 0,0-1 16,0 1-16,-21 21 0,0 0 0,0 0 15,-1 0-15,-20 21 16,42 1-16,-21-1 16,21 0-16,-21 0 0,21 0 0,-21 0 15,21 1-15,0-1 0,0 0 16,0 0-16,0 21 0,0-20 0,0-1 15,0 0 1,21-21-16,0 0 0,0 0 16,0 0-16,0 0 15,1 0-15,-1-21 0,0 21 0,-21-21 16,0-1-16,21 22 0,0-21 0,-21 0 16,0 0-16,0 0 0,21 0 0,-21-1 15,22 1-15,-22-21 0,21 21 0,-21 0 16,0-1-16,0 44 31,0-1-31,0 0 16,0 0-16,0 0 0,0 0 15,0 1-15,0-1 0,0 0 0,0 0 16,0 0-16,0 0 0,0 22 16,0-22-16,21 0 0,0-21 15,0 21-15,0-21 0,1 0 16,-1 0-16,0 0 0,21 0 15,-21 0-15,-21-21 0,22 0 0,-1 21 16,0-21-16,-21 0 0,21-1 0,0 1 16,-21 0-16,21 0 0,1-21 0,-22 20 15,21-62-15,-21 63 0,21-22 0,-21 1 16,0 0-16,0-1 0,0 1 0,0 0 16,21 20-16,-21-20 0,21 21 0,-21 0 15,0 0-15,0-1 0,0 1 0,0 64 31,0-22-15,0 0-16,0 0 0,0 21 0,0-20 16,0 20-16,0 21 0,-21-20 0,21-22 15,0 21-15,0-21 0,0 22 0,0-1 16,0-21-16,0 22 0,0-1 0,0-21 16,0 0-16,0 0 0,0 1 0,0-1 15,0 0-15,21 0 0,-21 0 16,21-21-16,1 0 15,-1 0 1,0 0-16,-21-21 0,21 0 16,-21 0-16,0 0 15,21 21-15,-21-22 0,0 1 16,21 42 15,-21 1-31,22-1 16,-22 0-16,0 0 15,21-21-15,0 21 0,0-21 16,0 0-16,0 0 0,1 0 16,-1 0-16,0 0 15,21 0-15,-21 0 0,1 0 0,-1-21 16,0 21-16,-21-21 0,21 21 0,0-21 16,0 0-16,-21-1 0,22 1 15,-1 0-15,0-21 0,-21 21 16,0-1-16,21 1 0,0 0 0,-21-21 15,21 42 1,1 0 0,-22 21-1,0 0 1,21-21 15,-21-21-15,0 0-1,0 0 1,0-1-16,-21 22 16,-1 0-1,1 22 1,21-1-16,-21-21 0,0 21 0,21 0 16,0 0-16,-21 0 0,21 1 0,-21-1 15,21 0-15,0 0 0,0 21 0,0-20 16,0-1-16,0 0 15,21 0-15,0-21 16,-21 21-16,21-21 0,0 0 0,0 0 16,1 0-16,-1 0 15,0 0-15,0 0 0,0 0 0,22-42 16,-22 42-16,0 0 0,-21-21 16,21 21-16,-21-21 0,21-1 0,-21 1 15,0 0-15,0 0 16,0 0-16,0 0 15,0-1-15,0 1 0</inkml:trace>
  <inkml:trace contextRef="#ctx0" brushRef="#br0" timeOffset="123906.55">8318 15748 0,'-21'0'0,"0"-21"16,0 21 78,21 21-94,-21-21 15,0 0-15,-1 0 0,1 21 16</inkml:trace>
  <inkml:trace contextRef="#ctx0" brushRef="#br0" timeOffset="124134.42">7556 16044 0,'-21'22'0,"21"-1"16,21-21-1,1 0-15,-1 0 16,0 0-16,0-21 0,21-1 0,-20 22 15,20 0-15,0 0 0,-21-21 0,22 21 16,-22 0-16,0 0 0,21-21 0,-20 21 16,-1 0-16,-21-21 15,0 0 1,-21 21-16,-1 0 16,1 0-16,0 0 0</inkml:trace>
  <inkml:trace contextRef="#ctx0" brushRef="#br0" timeOffset="124366.81">6794 15896 0,'0'0'0,"-21"0"16,0 0-16,42 0 31,0 0-31,22-21 0,-22 21 0,21-21 16,1 21-16,-1 0 0,0-21 15,1 21-15,-22 0 0,21 0 0,0-21 16,-20 21-16,-1 0 0,0 0 0,0 0 16,0 0 15</inkml:trace>
  <inkml:trace contextRef="#ctx0" brushRef="#br0" timeOffset="127429.53">9673 15960 0,'-21'0'15,"0"0"1,21-21 0,0-1-1,0 1 1,0 42 31,0 1-32,0-1-15,0 21 0,-21-21 0,-1 22 0,22-22 16,-21 21-16,0-21 0,21 22 16,-21-22-16,21 0 0,-21 21 15,21-21-15,-21 1 0,21-1 16,0-42 15,0-1-31,0 1 0,0 0 16,21 0-16,-21 0 0,0 0 0,0-22 15,21 22-15,-21-21 0,21 21 0,-21-22 16,0 22-16,0 0 0,0 0 16,21 0-16,-21-1 0,21 1 0,1 21 15,-1 0 1,-21 21-16,21 1 0,-21-1 0,21 21 15,-21-21-15,0 0 16,0 1-16,0-1 0,21 0 0,-21 0 16,0 0-16,0 0 0,0 1 15,0-1-15,21-21 32,1 0-17,-22-21-15,21-1 0,0 22 0,0-21 16,0 0-16,-21 0 0,21-21 0,1 20 15,-1 1-15,0 0 0,0 0 16,-21 0-16,21 0 0,-21-1 0,21 22 16,-21 22 15,0-1-31,0 0 0,0 0 16,0 21-16,0-20 0,22-1 0,-22 0 15,0 0-15,21 0 0,-21 0 0,21 1 16,0-1-16,-21 0 0,21-21 15,0 21-15,1-21 0,-1 0 0,0 21 16,21-21-16,-21 0 0,1 0 0,20 0 16,-21 0-16,0 0 0,0-21 15,22 21-15,-22-21 0,0 0 0,0 0 16,-21-1-16,21 1 0,-21 0 16,22 0-16,-22 0 0,0-22 15,0 22-15,0 0 0,0 0 0,0 0 16,0 0-16,-22 21 15,1 0-15,0 0 16,21 21-16,-21 0 0,21 0 0,-21 0 16,21 0-16,-21 1 0,21-1 0,0 0 15,0 0-15,0 21 0,0-20 16,0-1-16,0 0 0,0 0 0,21 0 16,0-21-16,0 21 0,0-21 0,0 0 15,-21 22-15,43-22 0,-22 0 16,0 0-16,0 0 0,0 0 0,1 0 15,20-22-15,-21 22 0,0-21 16,0 0-16,1 0 0,20 0 0,-21-22 16,0 22-16,0-21 0,1 21 15,-1-22-15,0 1 0,0-21 16,0 20-16,0 1 0,-21 0 0,22-1 0,-1 1 16,-21 0-16,21-1 0,-21 22 15,21-21-15,-21 21 0,0-1 0,0 1 16,0 42-1,-21 1-15,0 20 16,0-21-16,-1 21 0,1-20 16,0 20-16,0 0 0,21 1 0,-21-1 15,0 0-15,21 22 0,-22-22 16,22 0-16,0-20 0,0 20 0,0 0 16,0-21-16,22 1 0,-1-1 0,0 0 15,0 0-15,0-21 0,22 0 0,-22 0 16,0 0-16,21 0 0,1 0 15,-22 0-15,21 0 0,-21-21 0,0 0 16,22 0-16,-22-1 0,0-20 16,-21 21-16,21-21 0,0-1 0,-21 1 15,22 0-15,-22-1 0,0 1 16,0 21-16,0-22 0,0 22 0,0 0 0,0 0 16,0 0-16,-22 21 31,22 21-31,0 0 0,0 0 0,-21 0 15,21 22-15,-21-1 0,21-21 0,0 22 16,-21-1-16,21 0 0,-21-21 16,21 22-16,0-1 0,-21-21 0,21 0 15,-22 1-15,22-1 0,-21 0 0,21 0 16,0 0 0,21-42 15,1 21-31,-22-21 0,21 21 15,0-21-15,0 0 0,-21-1 0,21 22 16,0-21-16,1 21 16,-1 0-1,-21 21-15,0 1 16,0-1-16,0 0 0,0 0 16,0 0-16,0 0 15,21 1-15,0-1 16,0-21-16,0 0 15,1 0-15,-1 0 16,0 0-16,0-21 16,0-1-16,0 1 0,1 0 15,-1 0-15,-21 0 0,0 0 16,21 21-16,-21-22 0,21 1 0,-21 0 16,0 0-16,0 0 0,-21 21 31,0 21-16,21 0-15,0 0 16,0 0-16,0 1 0,0-1 16,0 0-16,0 0 15,21-21 1,0 0-16,0 0 0,0 0 16,1 0-16,-1 0 15,0 0-15,-21-21 0,21 21 16,-21-21-16,21 0 0,-21-1 15,0 1-15,0 0 0,0 0 0,0 0 16,0 0-16,-21-1 0,0 22 0,21-21 16,-21 0-16,0 21 15,-1 0-15,1 0 16,0 21-16,21 0 0,0 1 16,0-1-16,0 0 15,0 0-15,0 0 16,21-21-16,0 0 0,1 0 15</inkml:trace>
  <inkml:trace contextRef="#ctx0" brushRef="#br0" timeOffset="128111.09">12213 16023 0,'0'0'0,"0"-21"15,-21 21 1,0 0-16,0 0 0,-1 0 0,1 0 15,0 21-15,0-21 16,21 21-16,-21 1 0,21-1 16,-21 0-16,21 0 0,0 0 15,0 0-15,0 1 0,0-1 16,0 0-16,0 0 16,21-21-1,0 0 1,0 0-16,0-21 0,0 21 15,-21-21-15,22 0 0,-1-1 0,0 1 16,0 0-16,-21 0 0,21-21 0,0-1 16,-21 22-16,0-21 0,22-1 15,-22 1-15,21 0 0,-21-1 0,21 1 16,-21 0-16,0-1 0,0 22 0,0 0 16,0 0-16,0 0 0,0 42 31,-21 0-31,0 21 15,21-20-15,-22-1 0,22 21 0,0 0 16,-21 1-16,0-1 0,21 0 16,-21 1-16,21-22 0,0 21 0,0 1 15,0-22-15,0 21 0,0-21 0,0 0 16,0 1-16,0-1 0,0 0 16,21-21-16,0 0 0,0 0 15,1 0-15,-1 0 16,0 0-16,0-21 0,-21 0 15,21-1-15,0 22 16,-21-21-16,0 0 0,0 0 16,0 42 15,0 0-31,0 0 0,-21 1 16,21-1-16,-21 0 0,21 0 0,0 0 15,0 0-15,0 1 16,0-1-16,-21-21 15,0 0 1,0 0 0,-1-21-1,1-1-15,0 1 0,0 21 16</inkml:trace>
  <inkml:trace contextRef="#ctx0" brushRef="#br0" timeOffset="129470.88">4149 17166 0,'21'0'0,"0"0"16,0-21-1,0 21-15,-21-21 16,21 0-16,-21 0 0,22-1 15,-1 1-15,0 21 0,-21-21 16,0 0-16,0 0 0,0 0 0,0-1 16,0 1-16,-42 21 15,20 0-15,1 0 0,-21 0 16,21 21-16,-22 1 0,1-1 16,0 0-16,21 0 0,-22 0 0,22 22 15,0-22-15,0 0 0,0 21 16,-1-21-16,22 22 0,0-22 0,0 0 15,0 0-15,0 0 0,0 1 0,22-1 16,-1 0-16,0-21 16,0 0-16,0 0 0,22 0 15,-22 0-15,21 0 0,-21 0 0,0 0 16,22 0-16,-22 0 16,-42 0 15,0 0-31,-1 21 0,-20-21 0,21 21 15,0-21-15,-22 21 0,22-21 0,0 22 16,-21-1-16,21-21 0,-1 21 16,1 0-16,0 0 0,0-21 0,21 21 15,0 1-15,0-1 16,21-21 0,0 0-1,0 0-15,1 0 0,-1 0 16,0-21-16,21 21 0,-21-22 0,1 1 15,-1 21-15,0 0 0,0 0 16,0 0-16,-21 21 16,0 22-16,0-22 0,0 0 15,0 21-15,-21 1 0,0-1 16,0 22-16,0-22 0,-22 0 0,22 22 16,0-22-16,0 22 0,-22-22 15,22 0-15,0 22 0,0-22 16,0-21-16,21 22 0,0-22 0,0 0 15,21-21 1,0 0-16,0-21 0,22 0 0,-1-22 16,-21 22-16,43-21 0,-22-1 15</inkml:trace>
  <inkml:trace contextRef="#ctx0" brushRef="#br0" timeOffset="133086.93">5546 17314 0,'0'-21'0,"0"42"0,0-63 16,0 21-16,21 0 0,0 0 15,0-1-15,0 1 0,-21-21 0,21 21 16,1-22-16,-22 22 0,21 0 0,-21-21 16,0 21-16,0-1 0,0 1 15,-21 0-15,-1 0 0,1 21 0,-21 0 16,21 0-16,-22 0 0,22 21 0,-21 21 16,21-20-16,-22 20 15,22 0-15,0 1 0,0-1 0,0 21 16,0-20-16,21 20 0,0-20 15,-22 20-15,22-21 0,0 22 0,0-22 16,0 1-16,0-1 0,0 0 0,0-21 16,0 22-16,22-22 0,-1-21 15,0 21-15,0-21 0,0 0 0,0 0 16,1 0-16,20-21 0,-21 0 16,21 0-16,1-1 0,-22 1 0,21 0 15,1-21-15,-22 21 0,21-22 0,-21 22 16,0-21-16,22 21 15,-22-1-15,0 1 0,0 21 16,-21 21 0,0 1-1,0-1-15,0 0 0,-21 0 0,0 0 16,21 22-16,0-22 0,-21 0 16,21 21-16,0-21 0,0 1 0,0-1 15,0 0-15,0 0 0,21-21 16,0 0-16,0 0 15,0 0-15,1 0 0,-1 0 0,21-21 16,-21 21-16,0-21 0,1 0 16,-1-1-16,0 1 0,-21 0 0,0 0 15,0 0-15,0 0 0,0-1 16,-42 1-16,20 0 0,1 21 0,-21-21 16,21 21-16,-22 0 0,22 0 15,-21 0-15,21 0 0,0 0 0,-1 0 16,1 0-16,21-21 15,21 0 1,1 21-16,20-22 0,-21 22 0,21-21 16,1 21-16,-1 0 0,0-21 15,22 21-15,-22 0 0,1 0 0,-1 0 16,0 0-16,1 0 0,-22 0 16,21 0-16,-21 21 0,0 0 15,1 1-15,-22-1 0,21 0 0,-21 0 16,0 0-16,0 0 0,0 1 0,0-1 15,0 0-15,0 21 0,0-21 16,-21 1-16,21-1 0,-22 0 0,1 0 16,21-42 31,0 0-47,0 0 0,0-1 0,0 1 15,0 0-15,21-21 0,-21 21 0,22-22 16,-1 22-16,0 0 0,0 0 15,0 0-15,0 21 0,1-22 16,-1 22-16,0 0 0,0 0 0,0 0 16,-21 22-16,21-22 0,-21 21 0,0 0 15,22 0-15,-22 0 0,0 22 16,0-22-16,0 0 0,0 0 0,0 21 16,0-20-16,0-1 0,0 0 15,0 0-15,0 0 0,21 0 0,0 1 16,0-22-16,0 0 0,0 0 15,1 0-15,20 0 0,-21 0 16,0 0-16,0-22 0,22 1 0,-22 0 16,0 0-16,0 0 0,22 0 15,-22-1-15,-21 1 0,21 0 16,-21 0-16,21-21 0,-21 20 0,0 1 16,0 0-16,0 42 31,0 0-31,0 1 15,0-1-15,0 0 0,0 0 0,0 21 16,0-20-16,0-1 0,0 0 16,0 0-16,0 0 0,0 0 15,0 1-15,0-1 16,-21-21-16,0 0 16,0 0-1,-1-21 1,22-1-1,0 1-15,-21 21 0,21-21 0,-21 21 16,21-21 0,0 42-1,0 0 1,0 0-16,0 1 16,0-1-16,21 0 15,0-21-15,-21 21 0,22-21 0,-1 0 0,0 21 16,0-21-16,0 0 0,0 0 15,1 0-15,-1 0 0,21 0 16,-21 0-16,0 0 0,1-21 0,20 0 16,-21 21-16,0-21 0,22 0 15,-22-22-15,0 22 0,21 0 0,-21-21 16,-21-1-16,22 1 0,-1 0 16,-21-1-16,21-20 0,-21 20 15,0 1-15,0 0 0,0-22 0,0 22 0,0 0 16,0-1-16,0 22 0,0-21 15,0 21-15,0-1 16,0 44 0,0-1-16,-21 0 0,21 0 15,-21 21-15,21-20 0,0 20 16,0-21-16,-22 21 0,22 1 0,-21-1 16,21 0-16,0 1 0,0-1 0,0 0 15,0 1-15,0 41 16,0-41-16,0-22 0,21 0 15,1 0-15,-1 0 0,0-21 16,0 22-16,0-22 0,22 0 16,-22 0-16,0 0 0,21 0 0,-21-22 15,1 1-15,20 21 0,-21-21 16,0 0-16,22 0 0,-22-22 16,-21 22-16,21 0 0,-21 0 0,0-21 15,0 20-15,0 1 0,0 0 0,-21 21 31,0 0-31,-1 0 0,1 21 16,0 0-16,21 1 0,-21-1 16,21 0-16,0 0 0,0 0 15,0 0-15,21-21 0,-21 22 16,21-1-16,0-21 0,1 21 16,-1 0-16,0-21 0,-21 21 0,21 0 15,0-21-15,-21 22 0,21-22 16,-21 21-16,22-21 0,-1 0 15,0 0-15,0 0 16,0 0-16,0-21 16,-21-1-16,22 22 0,-1-21 0,-21 0 15,21 0-15,0 0 0,-21 0 16,0-1-16,21-20 0,-21 21 0,21 0 16,-21 0-16,0-22 0,0 22 15,22 0-15,-22 42 31,0 0-31,0 0 16,0 1-16,0-1 0,0 0 16,0 0-16,0 0 0,0 0 0,0 1 15,0-1-15,0 0 0,21-21 16,-21 21-16,21-21 0,0 0 16,0 0-16,0 0 15,1 0-15,-22-21 0,21 21 16,0-21-16,-21 0 0,21-1 15,-21 1-15,21 0 0,-21 0 0,0 0 16,0 0-16,0 42 47,0 0-47,0 0 0,0 0 16,21 0-16,-21 1 0,0-1 15,22 0-15,-22 0 0,21 0 16,-21 0-16,21-21 0,0 0 15,0 0-15,0 0 16,1 0-16,-1 0 0,0 0 0,0 0 16,0 0-16,-21-21 15,21 0-15,1 21 0,-22-21 16,21 0-16,-21 0 0,21-1 0,0 1 16,0 0-16,-21 0 0,21 0 0,1 0 15,-22-1-15,0 1 0,21 21 16,-21-21-16,21 21 15,-21-21 79,0 0-94,0 0 16,-21 21-1,0 0 1,-1 0-16,1 21 0,21 0 16,-21-21-16,0 21 0,0 0 15,21 0-15,-21 1 0,-1-1 0,22 0 16,-21 21-16,21-21 0,0 1 16,0-1-16,0 0 0,0 0 0,0 0 15,0 0-15,0 1 0,21-22 0,1 21 16,-1 0-16,0-21 0,0 0 15,0 0-15,0 0 0,1 0 0,-1 0 16,0 0-16,0 0 0,21-21 0,-20 21 16,-1-21-16,0-1 0,-21 1 15,21 0-15,0 0 0,-21 0 16,21-22-16,-21 22 0,22-21 0,-1 0 0,-21-22 16,21 22-16,0-1 0,0 1 15,-21 0-15,21-1 0,1 1 16,-22 21-16,0-21 0,21 20 0,0 1 15,-21 42 17,0 1-32,0-1 15,0 0-15,0 21 0,0-21 0,-21 1 16,21 20-16,-21-21 0,21 21 16,-22 1-16,22-22 0,0 21 15,-21 1-15,21-1 0,-21-21 0,21 21 16,0-20-16,0 20 0,0-21 15,0 0-15,0 0 0,0 1 0,0-1 16,0 0-16,21-21 0,0 0 16,1 0-16,-1 0 0,0 0 15,0 0-15,0 0 0,0-21 0,1 0 16,-1 21-16,0-22 0,0 1 0,0 0 16,0 0-16,1 0 0,-22 0 15,0-1-15,21 1 0,-21 0 0,21 21 16,-21-21-16,0 42 15,0 0 1,-21 0 0,21 1-16,0-1 0,0 0 15,0 0-15,-21-21 0,21 21 0,0 0 16,0 1 0,21-22-16,0 0 0,0 0 15,0 0-15,0 0 0,1 0 16,-1-22-16,0 1 0,0 0 15,-21 0-15,0 0 16,0 0-16,0-1 0,0 1 0,0 0 16,0 0-16,0 0 0,0-22 0,0 22 15,-21 0-15,0 21 0,21-21 16,-21 21-16,-1 0 0,1 0 16,0 0-16,0 21 0,0-21 15,0 21-15,21 0 0,0 1 16,-22-1-16,22 0 0,0 0 15,0 0-15,0 0 0,0 1 16,22-22-16,-1 0 0,0 0 16,0 0-16,0 0 15,0 0-15,1 0 0,-1 0 0,0 0 16,0 0-16,0-22 0,0 1 16,1 0-16,-1 21 0,0-21 15,0 0-15,0 21 0,0 0 0,1-21 16,-1 21-16,0 0 0,0 0 15,-21 21-15,0 0 16,0 0-16,0 0 16,0 0-16,0 1 0,0-1 15,0 0-15,0 0 16,0 0-16,0 0 16,0-42 30,21 0-46,0 0 0,-21 0 16,0 0-16,0-1 0,0 1 0,0 0 16,0 0-16</inkml:trace>
  <inkml:trace contextRef="#ctx0" brushRef="#br0" timeOffset="133358.76">9588 17209 0,'0'0'0,"0"-22"32,22 22-17,-1 0-15,0 0 0,0 0 0,0-21 16,22 21-16,-22 0 0,0 0 0,21-21 16,1 21-16,-22 0 15,21 0-15,-21-21 0,0 21 0,1 0 16,-1 0-16,0 0 0,-42 0 31,0 0-15,-1 0-16,1 0 0,0 0 0,0 0 15,-21 0-15,20 0 0,-20 0 0</inkml:trace>
  <inkml:trace contextRef="#ctx0" brushRef="#br0" timeOffset="133654.58">7832 17103 0,'-43'21'0,"86"-42"0,-107 42 0,85-21 47,0-21-47,1 21 0,20-21 0,-21 21 16,21 0-16,-20-22 0,20 22 15,0-21-15,-21 21 0,22 0 0,-22 0 16,21-21-16,-21 21 0,1 0 0,-1 0 16,0 0-1,-21-21 32</inkml:trace>
  <inkml:trace contextRef="#ctx0" brushRef="#br0" timeOffset="134794.39">15388 15600 0,'0'0'0,"21"0"0,-21-21 15,21 0-15,-21-1 16,22 22-16,-22-21 0</inkml:trace>
  <inkml:trace contextRef="#ctx0" brushRef="#br0" timeOffset="134834.36">15430 15409 0</inkml:trace>
  <inkml:trace contextRef="#ctx0" brushRef="#br0" timeOffset="134922.31">15346 15388 0,'-318'233'47,"191"63"-16,656-804-31,-1079 1059 0,1016-1123 0,-932 1186 0,445-572 0</inkml:trace>
  <inkml:trace contextRef="#ctx0" brushRef="#br0" timeOffset="136600.08">15452 16552 0,'21'-21'15,"21"0"1,0 0-16,1 0 0,-1-22 0,0 22 0,1-21 15,-22 0-15,21-1 0,-21 1 0,1 0 16,-1-22-16,-21 22 0,21-22 16,-21 22-16,0-22 0,0 22 15,0-21-15,-21 20 0,0-20 0,-1 20 16,1 1-16,0-21 0,-21 20 0,21 1 16,-22 21-16,22-22 0,-21 22 15,-1 0-15,1 0 0,0 21 0,21 0 16,-22 0-16,1 21 0,0 21 0,-1-20 15,22 20-15,-21 0 0,21 1 0,-22 20 16,22-21-16,0 22 0,21-22 16,0 22-16,-21-1 0,21 1 0,0-1 15,0-20-15,21 20 0,-21-21 0,42 22 16,-21-43-16,1 21 0,20-20 16,0 20-16,1-42 0,-1 21 0,21-21 15,-20 0-15,20 0 0,-20 0 16,20-21-16,-21 21 0,22-21 0,-22 0 15,1-22-15,20 22 0,-21 0 16,-20-21-16,20 20 0,-21-20 0,0 0 16,0 21-16,-21-22 0,0 1 0,0 21 15,0-22-15,0 22 0,0 0 0,0 0 16,0 0-16,0 0 0,-21 21 16,0 21-1,21 0-15,-21 0 0,21 0 0,0 22 16,-21-22-16,21 21 0,0 0 0,-21-20 15,21 20-15,0 0 16,0-21-16,0 22 0,0-22 0,0 0 16,0 0-16,0 0 0,0 1 0,0-1 15,0 0-15,0 0 16,0-42 15,0 0-15,0 0-16,0-1 0,0 1 15,0-21-15,0 21 0,0 0 16,0-1-16,21 1 0,0-21 0,0 21 16,-21 0-16,21 21 0,0-22 0,1 1 15,-1 21-15,0 0 0,0 0 16,0 0-16,0 0 16,-21 21-16,22 1 0,-22-1 15,0 0-15,0 0 0,0 0 0,0 0 16,0 1-16,0-1 0,0 0 0,0 0 15,21 0-15,-21 0 0,21 1 16,-21-1-16,21-21 0,0 21 0,0-21 16,1 0-16,-1 0 0,0 0 15,21 0-15,-21 0 0,22 0 0,-22-21 16,21 21-16,-21-21 16,22-1-16,-1 1 0,-21-21 0,22 21 15,-22-22-15,21 1 0,-21-21 0,0 20 16,1 1-16,-1-22 0,0 22 0,0-21 15,0-1-15,22 22 0,-43-1 16,21 1-16,0 21 0,-21 0 0,0-22 16,0 22-16,0 42 15,0 1-15,-21-1 16,0 0-16,-1 0 16,22 21-16,-21-20 0,0 20 0,0 0 15,0 1-15,0 20 0,-1-21 0,1 1 16,0 20-16,0-20 0,0-1 15,21 0-15,-21 1 0,21-1 16,0-21-16,0 21 0,0-20 0,0-1 16,21 0-16,0-21 0,0 21 0,0-21 15,0 0-15,1 0 0,-1 0 0,21 0 16,-21 0-16,0-21 0,22 21 16,-22-21-16,0 0 0,21-1 0,-20 1 15,-1 0-15,0 0 0,0 0 0,-21 0 16,21-1-16,-21 1 0,21 0 0,-21 0 15,0 0-15,0 42 32,0 0-32,0 0 0,0 0 0,-21 1 15,21-1-15,0 0 0,0 21 16,0-21-16,0 1 0,0-1 16,21 0-16,1 0 0,-1-21 0,0 21 15,0-21-15,21 0 0,1 0 0,-22 0 16,21 0-16,1 0 0,-1 0 0,0 0 15,-21-21-15,1 0 0,-1 0 0,0 21 16,0-21-16,0-1 0,0 1 16,-21 0-16,22 0 0,-22 0 0,0 0 15,0-1-15,0 1 0,0 0 16,-22 21 0,22 21-16,-21 0 15,0 22-15,21-1 16,0-21-16,0 22 0,0-1 0,0-21 15,0 21-15,-21 22 0,21-22 0,0 22 16,0-22-16,0 22 0,0-1 0,-21 22 16,0-22-16,21 22 0,-22 0 0,1-22 15,0 22-15,21-1 0,0 1 0,-21 0 16,0-1-16,21 1 0,-21 0 0,-1 21 16,1-22-16,21-20 0,0 20 15,-21 1-15,0-21 0,0-1 16,0 1-16,-1-22 0,1 0 0,0 1 15,0-22-15,-21 0 0,20-21 0,1 0 16,0 0-16,-21-21 0,21-22 16,-22 22-16,1-21 0,0 0 0,20-22 15,-20 22-15,0-22 0,-22 1 0,22-22 16,21 22-16,0-1 0,21-21 16,0 1-16,0 20 0,0-20 0,0-1 0,21 0 15,0 1-15,0 20 0,0-21 16,22 1-16,-1-1 0,0 0 0,22 1 15,-22-1-15,22 22 0,-1-1 16,1 1-16,41-64 0,-62 84 16,-1 1-16,-21-22 0,0 43 0,-21-21 15,0 21-15</inkml:trace>
  <inkml:trace contextRef="#ctx0" brushRef="#br0" timeOffset="137026.83">14563 16129 0,'0'21'16,"0"-42"-16,0 63 0,0-20 0,0-1 15,0 21-15,0-21 0,0 22 0,0-22 16,0 21-16,0-21 0,21 22 0,0-22 16,0 0-16,21 0 0,-20 0 0,-1 0 15,0 1-15,21-1 0,1-21 0,41 21 16,-20-21-16,-22 0 0,22 0 0,-1 0 16,1 0-16,-1 0 0,1-21 0,-1 0 15,1 21-15,20-22 0</inkml:trace>
  <inkml:trace contextRef="#ctx0" brushRef="#br0" timeOffset="141064.32">18732 16574 0,'-21'21'15,"21"0"-15,0 0 47,0-42-31,0 0-16,21 0 16,-21-1-16,22 22 0,-1-42 0,-21 21 15,21 0-15,0 0 0,0-22 16,0 22-16,1-21 0,-1-1 15,0 1-15,0 0 0,0-1 0,0-20 0,43 21 16,-43-1-16,0 1 0,0 21 16,-21 0-16,0-1 0,22 22 15,-1 0 1,-21 22-16,0-1 0,0 0 16,0 0-16,0 0 0,-21 0 15,21 1-15,-22-1 0,22 0 16,0 0-16,-21-21 15,21 21-15,-21-21 0,21-21 32,0 0-32,21 0 0,-21 0 15,21-1-15,-21 1 16,0 0-16,0 0 0,0 0 0,0 0 16,0-1-16,-21 1 0,0 0 0,0 0 15,0 21-15,0 0 16,-1 0-16,1 21 0,21 0 15,-21 22-15,0-1 0,0 0 0,21 1 16,0-1-16,-21 21 0,21-20 16,-22 20-16,22-20 0,0-1 0,-21 0 15,21 1-15,0-1 0,0 0 0,0 1 16,21-22-16,1 21 0,-1-21 16,0 0-16,0 1 0,0-22 0,0 21 15,22 0-15,-22-21 0,21 0 16,1 0-16,-1 0 0,0 0 0,1-21 15,-1 0-15,0-1 0,1 22 0,-1-21 16,-21-21-16,0 21 0,0 0 0,1-1 16,-1 1-16,0-21 0,-21 21 0,0 0 15,0-1-15,0 1 0,0 0 0,0 0 16,-21 42 0,0 0-16,21 0 15,-22 1-15,22-1 0,0 0 0,-21 21 16,21-21-16,-21 22 0,21-22 15,0 21-15,0-21 0,0 22 0,0-22 0,0 0 16,0 0-16,21 0 0,0 1 16,1-1-16,-1-21 0,0 0 15,0 0-15,0 0 0,22 0 0,-22 0 16,0-21-16,21 21 0,-21-22 0,22 1 16,-22 0-16,0 0 0,0 0 0,0 0 15,1-1-15,-22 1 0,0-21 0,0 21 16,0-22-16,0 22 0,0 0 0,-22-21 15,1 21-15,-21-1 0,21 1 0,-22 0 16,1 21-16,0 0 0,21 0 16,-22 0-16,1 0 0,0 0 0,20 0 15,1 21-15,-21 0 0,21-21 0,21 22 16,0-1-16,-21 0 0,21 0 0,0 0 16,0 0-16,0 1 0,21-1 0,-21 0 15,21-21-15,21 21 0,-21-21 16,22 0-16,-1 21 0,0-21 0,1 0 15,-1 0-15,0 0 0,1 0 0,-1-21 16,0 21-16,-20-21 0,20 0 0,-21 21 16,21-21-16,-20-1 0,20 1 0,-21 0 15,-21 0-15,21 0 0,0 21 0,-21-21 16,0-1-16,0 44 31,0-1-31,0 0 16,0 0-16,0 21 0,0-20 0,0-1 15,0 21-15,-21-21 0,21 0 0,-21 1 16,0-1-16,21 0 0,0 0 0,0 0 16,-21 0-16,0-21 15,21-21 1,0 0 0,0 0-16,0 0 0,0 0 0,0-22 15,0 22-15,0 0 0,21-21 0,0 20 16,-21-20-16,21 21 0,0 0 15,0-22-15,1 22 0,-1 0 0,0 0 16,0 21-16,0-21 0,0 21 0,1 0 16,-1 0-16,0 0 0,0 21 15,-21 0-15,21 0 0,-21 0 0,0 1 16,0-1-16,0 0 0,0 0 0,0 0 16,0 0-16,0 1 0,0-1 0,0 0 15,0 0-15,0 0 0,0 0 16,21 1-16,1-22 15,-1 0-15,0 0 16,21 0-16,-21 0 0,1-22 0,-1 22 16,0-21-16,21 0 0,-21 21 0,1-21 15,-1 0-15,21 0 0,-21-1 0,0-20 16,1 21-16,-22 0 0,21 0 0,-21-1 16,0 1-16,0 0 0,0 0 0,0 0 15,-21 21-15,-1 0 16,1 0-16,-21 21 0,21 0 15,0-21-15,-1 21 0,-41 22 0,63-22 16,0 0-16,0 0 0,0 0 16,0 0-16,0 1 0,0-1 15,21 0-15,0-21 0,0 21 0,1 0 16,-1-21-16,0 21 0,0 1 0,0-22 16,0 0-16,1 21 0,-22-42 46,-22 21-46,1-22 0,-21 1 0,21 21 16,0-21-16,-1 0 0,-20 21 0,21-21 16,0 21-16,-22 0 0,22-21 0,0 21 15,0 0-15,21 21 16,0 0-16,0 0 0,0 0 16,0 0-16,0 1 0,21-1 15,0 0-15,0 0 0,1-21 0,-1 21 16,21 0-16,-21-21 0,0 22 15,22-22-15,-22 0 0,21 0 0,1 0 16,-22 0-16,21 0 0,-21 0 0,0 0 16,22 0-16,-22-22 0,0 1 0,0 21 15,0-21-15,1-21 0,-1 21 0,0-1 16,0-20-16,0 0 0,0-1 0,1 1 16,-1-21-16,0 20 0,0-20 0,21-1 15,-20 22-15,-1-22 0,0 1 0,0-1 16,0 22-16,0 0 0,1-1 15,-22 1-15,0 21 0,21-21 0,-21 20 16,-21 22 0,-1 22-1,1-1-15,0 0 0,0 21 0,0 1 16,0-22-16,-1 21 0,1 0 0,0 1 16,-21 63-16,21-64 0,-1 0 15,22 1-15,0 41 0,0-41 16,0-22-16,0 21 0,0 0 0,0-20 15,0 20-15,0-21 0,22 0 0,-22 0 16,21 1-16,0-1 0,21 0 0,-21-21 16,1 0-16,-1 0 0,21 0 0,-21 0 15,0 0-15,22 0 0,-22 0 16,0 0-16,21-21 0,-20 0 0,-1-1 16,0 1-16,-21 0 0,0 0 0,21 0 15,-21-22-15,0 22 0,0 0 16,0 0-16,0 0 0,-21 0 0,0 21 15,0 0-15,-1 0 0,1 0 16,0 0-16,21 21 0,-21 0 0,0 0 16,21 0-16,-21-21 0,21 21 0,0 1 15,0-1-15,0 0 0,0 0 0,0 0 16,21 0-16,0 1 0,0-1 0,0-21 16,-21 21-16,21 0 0,1-21 0,-1 0 15,0 0-15,0 0 0,0 0 0,0 0 16,1 0-16,-1 0 0,0 0 15,0-21-15,0 0 0,0 0 16,1-1-16,-1 1 0,-21 0 16,21 0-16,0-21 0,-21 20 0,0 1 15,21 0-15,0 0 0,-21 0 0,0 0 16,22 21-16,-22 21 16,0 0-1,0 0-15,0 0 0,0 0 16,0 1-16,0-1 0,0 0 15,0 0-15,0 0 0,0 0 0,0 1 16,0-1-16,0 0 0,0 0 0,21-21 16,0 0-1,0 0-15,0 0 0,0 0 16,1 0-16,-1-21 16,0 0-16,-21 0 0,21 21 0,0-22 15,-21-20-15,21 21 0,-21 0 16,22 0-16,-1-22 0,-21 22 0,0 0 15,0 0-15,0 42 32,0 0-32,0 0 0,0 0 15,21 1-15,-21-1 0,0 0 0,0 0 16,0 0-16,21 0 0,0 1 16,0-22-16,1 21 0,-1 0 0,0-21 15,0 0-15,0 0 0,22 21 0,-22-21 16,21 0-16,-21 0 0,0 0 15,1 0-15,-1-21 0,0 21 0,0-21 16,0 0-16,0-1 0,1 1 0,-22 0 16,21 0-16,-21 0 0,21 0 0,0-1 15,-21 1-15,0 0 0,21 0 0,0 0 16,1 21 0,-1 0-16,-21 21 15,0 0-15,0 0 16,0 0-1,21-21-15,-21 22 0,21-22 32,0 0-17,-21-22 1,0 1 0,0 0-16,0 0 0,-21 0 15,0 21-15,0 0 16,0 0-1,-1 0-15,1 0 0,21 21 0,-21-21 16,0 21-16,0 0 0,21 0 0,-21 1 16,21-1-16,-22 0 15,22 0-15,-21 0 0,21 0 0,0 1 16,0-1-16,0 0 0,0 0 0,0 0 16,21 0-16,1 1 0,-1-22 15,0 21-15,0-21 0,21 21 16,-20-21-16,-1 0 0,0 0 0,21 0 15,-21 0-15,22 0 0,-22 0 0,0 0 16,21-21-16,-20 21 0,-1-21 16,0-1-16,0-20 0,0 21 15,0-21-15,1-1 0,-1 1 0,21-43 16,-21 43-16,0-22 0,1 22 16,-1-64-16,0 43 15,-21 20-15,21 1 0,-21 0 0,0-1 16,0 22-16,0 0 0,0 42 15,-21-21-15,0 21 16,0 22-16,-1-22 0,22 21 0,-21 1 16,0-1-16,0 0 0,21 1 15,0-1-15,-21 0 0,21 1 0,-21-1 16,21 0-16,0 1 0,-22-1 0,22-21 16,0 21-16,0-20 0,0 20 0,0-21 15,0 0-15,0 0 0,0 1 0,22-22 16,-1 21-16,0-21 0,0 0 15,0 0-15,0 0 16,22 0-16,-22 0 0,0-21 16,0 21-16,22-22 0,-22 1 0,0 0 15,0 0-15,43-21 0,-43 20 16,-21 1-16,21 0 0,0 0 0,-21 42 31,0 0-15,0 0-16,0 1 0,-21-1 15,0 0-15,21 0 0,0 0 16,0 0-16,0 1 0,0-1 16,0 0-16,0 0 0,0 0 15,21-21-15,0 21 16,0-21-16,0 0 0,1 0 0,-1 0 16,0 0-16,0 0 0,21-21 0,-20 21 15,-1-21-15,0 0 0,0 21 0,0-42 16,0 20-16,1 1 0,-22-21 15,0 21-15,21-22 0,-21 1 0,0 21 16,0 0-16,0-22 0,0 22 0,0 0 16,-21 0-16,-1 21 0,1 0 15,0 0-15,0 0 0,0 0 0,-22 0 16,22 21-16,-21-21 0,0 21 0,20 0 16,-20 1-16,21-1 0,0 0 15,0 0-15,-1 0 0,22 22 16,0-22-16,0 0 0,0 0 15,22 0-15,-1-21 0,0 21 0,21-21 16,-21 22-16,1-22 0,-1 0 0,0 0 16,21 0-16,-21 0 0,1 0 0,-1-22 15,21 1-15,-21 21 0,0-21 0,1 0 16,-1 21-16,0-21 0,0 0 16,21-22-16,-20 22 0,-1 0 0,0 0 15,0 0-15,0 21 16,-21 21-1,0 0-15,0 0 0,0 0 16,0 0-16,0 1 0,0-1 16,0 21-16,0-21 0,0 0 0,0 1 15,0-1-15,0 0 0,21 0 0,1 0 16,-1-21 0,0 0-16,0 0 15,0 0 1,-21-21-16,0 0 0,0 0 15,0-22-15,0 22 0,0 0 16</inkml:trace>
  <inkml:trace contextRef="#ctx0" brushRef="#br0" timeOffset="141194.41">23622 16256 0,'-21'0'0,"42"0"0,-85 0 0,43 0 15,0 0-15,0 0 16</inkml:trace>
  <inkml:trace contextRef="#ctx0" brushRef="#br0" timeOffset="141322.33">23601 16214 0,'127'0'15,"127"-21"17,-635 42-32,783-42 0,-360 21 0,-21 0 0,1 0 15,-1 0-15,0-22 0,-21 1 16,-21 21-1,-22 0-15,22 0 0,0-21 0,-42 21 16,20 0-16,22-21 0</inkml:trace>
  <inkml:trace contextRef="#ctx0" brushRef="#br0" timeOffset="141482.24">21336 16171 0,'0'0'0,"-21"0"15</inkml:trace>
  <inkml:trace contextRef="#ctx0" brushRef="#br0" timeOffset="141606.17">21357 16150 0,'85'0'15,"42"0"16,-339 0-31,424-21 0,-191 21 0,0-21 16,-21 0 0,0 0-16,0-1 15,0 1-15</inkml:trace>
  <inkml:trace contextRef="#ctx0" brushRef="#br0" timeOffset="169544.32">17632 6710 0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22:17.5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10604 1588 0,'0'0'0,"0"-22"16,0-20-16,0 21 0,0-21 15,-21 20-15,0 1 0,21-21 0,0 21 16,0 0-16,-21 21 0,21-22 0,-21 22 16,21 22-1,0-1 1,0 21-16,0-21 0,0 43 0,0-22 15,0 22-15,21 20 16,-21-20-16,0 20 0,0-20 0,0 21 16,0-1-16,0 22 0,0 0 0,0 0 15,0 0-15,0 21 0,0-22 0,-21 22 16,0 0-16,-1 0 0,1 0 16,21 0-16,0 0 0,-21 0 0,21-21 15,0 21-15,0-21 0,0 0 0,0-21 16,0 20-16,0-41 0,0 21 0,0-22 15,0 1-15,0-22 0,0 0 0,0 1 16,0-1-16,0-21 0,0-42 31,0 0-31,0-22 0,0 1 16,0-21-16</inkml:trace>
  <inkml:trace contextRef="#ctx0" brushRef="#br0" timeOffset="1201.14">10223 1715 0,'0'0'0,"0"-22"16,22 1 15,-1 21-31,0 0 0,21 0 16,-21 0-16,22-21 0,-1 21 0,0 0 15,22 0-15,-1 0 0,1 0 0,21 0 16,-1 0-16,1 0 0,21 21 15,-22 0-15,22-21 0,-21 22 16,21-22-16,21 21 0,-21 0 0,42-21 16,-21 0-16,21 21 0,0-21 15,0 0-15,22 0 0,-1 0 0,0 0 16,1 0-16,-1 0 0,21 0 0,-20 0 16,20 0-16,1 0 0,-22-21 15,22 21-15,-22 0 0,0 0 0,1 0 16,-22-21-16,0 21 0,0 0 0,-21-21 15,-21 21-15,0-22 0,0 22 0,-22-21 16,-20 21-16,20 0 0,-20-21 16,-1 21-16,-20 0 0,20 0 0,-20-21 15,-1 21-15,-21 0 0,0 0 16,22 0-16,-22 0 16,-21 21-16,21-21 0,-21 21 0,0 0 15,0 1-15,0-1 0,0 0 0,0 0 16,0 0-16,-21 0 0,0 22 15,21-22-15,-22 21 0,1-21 0,21 22 16,0-1-16,-21-21 0,21 22 0,-21-1 16,21 0-16,0 1 0,0-1 0,0 21 15,0-20-15,0 20 0,0 1 16,0-1-16,0 1 0,0-1 0,0 22 16,0-22-16,0 1 0,0 21 0,0-22 15,0 22-15,-21-22 0,21 22 16,0 0-16,-21-22 0,21 22 0,0-22 15,0 22-15,0-22 0,0 1 0,0-1 16,0 1-16,0 21 0,0-22 16,0 1-16,-22-1 0,22 1 0,0-22 15,-21 21-15,21-20 0,0-1 0,0 0 16,-21 1-16,0-1 0,0 0 0,0-20 16,21 20-16,-22-21 0,1 0 0,0 0 15,0 1-15,0-1 0,0 0 16,-1-21-16,1 0 0,0 0 0,0 0 15,0 0-15,0 0 0,-1 0 0,1 0 16,-21 0-16,21 0 0,-22 0 16,1 0-16,0 0 0,-22 0 0,1-21 15,-1 21-15,-20-21 0,-1 21 0,0 0 16,1-22-16,-22 22 0,0 0 16,0 0-16,-21 0 0,0 0 0,0 0 15,0 0-15,-21 0 0,21 0 0,-21 0 16,0 0-16,-1 0 0,1 0 0,0 0 15,-21 0-15,21 0 0,-1 0 0,1 0 16,-21 0-16,21 0 0,0 0 16,-1 0-16,1 22 0,21-22 0,21 0 15,-21 0-15,43 0 0,-1 0 16,0 0-16,1 0 0,20 0 0,-20 0 16,41 0-16,-20 0 0,20 0 15,1 0-15,0 0 0,-1 0 0,22 0 16,0 0-16,-21 0 0,21 0 15,-1 0-15,44 0 63,-22 21-47,0 0-1,0 0 1</inkml:trace>
  <inkml:trace contextRef="#ctx0" brushRef="#br0" timeOffset="127198.94">15854 4572 0,'0'0'0,"-21"0"0,-1-21 0,22 0 0,0 0 16,0-1-16,-21 22 0,21-21 0,-21 21 15,21-21-15,-21 21 32,42 21 15,-21 0-47,21 1 15,-21-1-15,21 0 16,-21 0-16,0-42 31</inkml:trace>
  <inkml:trace contextRef="#ctx0" brushRef="#br0" timeOffset="128335.28">11790 2688 0,'0'0'0,"-21"-21"0,-1 0 0,1 0 16,21 0-16,-21 21 0,0-22 15,0 22-15,0 0 16,21 22-16,-22-1 0,22 21 16,0-21-16,0 43 0,0-22 0,0 22 15,0-1-15,0 1 0,22 20 0,-22 1 16,21 0-16,-21 20 0,0-20 16,0-21-16,0 20 0,0-20 0,0-1 15,0 1-15,0-22 0,0 0 0,0 1 16,0-1-16,0-21 0,0 0 15,0 1-15,0-1 16,0-42 0,0-1-16,0 1 15,0-21-15,0 21 0,0-22 0,-21-20 16,21 21-16,-22-22 0,22 1 0,-21-22 16,21 0-16,-21 1 0,21-1 15,0 0-15,0 1 0,0-1 0,0 21 16,0 1-16,0-1 0,0 1 0,0 21 15,0-1-15,21 1 0,0 21 16,1 21-16,20 0 0,0 0 0,1 0 16,-1 42-16,21 0 0,-20 1 15,-1 20-15,0-20 0,1 41 0,-1-20 16,-21 20-16,22 1 0,-43-21 16,21 20-16,0-20 0,-21-1 15,21-20-15,-21 20 0,0-21 0,0-20 16,21-1-16,-21 0 0,21 0 0,-21 0 15,22-21-15,-1 0 16,-21-21-16,21 0 0,0-21 16,-21-1-16,21 1 0,0-22 0,1 1 15,-1-22-15,-21 1 0,21-1 0,0 0 16,-21 1-16,21-22 0,0 21 16,1-21-16,-22 43 0,21-22 0,0 43 15,0-1-15,0 1 0,0 21 16,1 21-16,-1 21 0,0 0 15,0 22-15,0 20 0,22 1 0,-22-1 16,0 22-16,-21-22 0,0 22 16,0 0-16,0-1 0,0-20 0,0 20 15,0-20-15,0 21 0,0-43 0,0 21 16,0 1-16,0-22 0,0 1 16,0-1-16,0-21 0,0 21 0,0-20 15,0-1-15,0 0 0,0 0 16,21-21-16,0 0 15,0-21 1,22 0-16,-22 0 0,21-1 0</inkml:trace>
  <inkml:trace contextRef="#ctx0" brushRef="#br0" timeOffset="129052.08">13462 3133 0,'0'0'0,"0"-21"0,0-1 16,0 1-16,-21 21 15,0 0-15,-1 0 0,-20 21 0,0 1 16,-1-1-16,1 0 0,21 21 0,-21 1 16,-1 20-16,1-21 0,21 22 15,-22-22-15,22 22 0,0-22 16,0 0-16,21 22 0,0-43 0,0 21 16,0-20-16,0 20 0,0-21 15,21 0-15,0-21 0,0 0 16,1 0-16,20 0 0,-21-21 0,21 0 15,-20 0-15,20 0 0,-21-1 0,21-20 16,-20 0-16,-1 21 0,0-22 16,0 1-16,-21-22 0,0 22 0,0 0 15,21 21-15,-21-22 0,0 22 0,21 0 16,-21 42 0,0 0-16,22 0 0,-22 1 15,0 20-15,0 0 0,0-21 16,0 22-16,21-1 0,-21-21 0,21 22 15,-21-22-15,21 21 0,0-21 16,-21 0-16,21 1 0,1-1 0,-1-21 16,0 21-16,0 0 0,0-21 0,22 0 15,-22 0-15,0 0 0,21 0 16,1 0-16,-22-21 0,21 0 0,0-22 16,1 22-16,-22-21 0,21 21 15,-21-22-15,1 1 0,-1 0 0,-21-22 0,0 22 16,0 0-16,0-22 0,0 22 15,0 21-15,0-22 0,0 22 16,0 0-16,0 0 0,0 42 16,0 0-1,0 21-15,0-20 0,0 20 0,0 0 16,0 22-16,0-22 0,0 0 0,21 22 16,0-22-16,-21 22 0,21-1 0,0 1 15,-21-1-15,22 22 0,-22-22 16,0 22-16,21 0 0,-21-1 0,21 1 15,-21 0-15,21-22 0,-21 22 0,0 0 16,0-22-16,21 22 0,-21-22 0,21-20 16,-21 20-16,0-21 0,0 1 0,0-22 15,22 0-15,-22 0 16,0 0-16,0-42 16,0 0-16,0 0 0,0-21 0,0-1 15,21 1-15,-21-22 0,0 22 0,0-21 16,0-22-16,0 21 0</inkml:trace>
  <inkml:trace contextRef="#ctx0" brushRef="#br0" timeOffset="129351.95">14033 3387 0,'0'0'16,"-21"-64"-16,0 22 0,0 0 0,21-1 16,0 1-16,21-43 15,0 64-15,0 0 0,1 0 16,20 21-16,-21 0 0,21-21 0,1 21 15,-22 0-15,21 0 0,1 0 0,-1 21 16,-21 0-16,21 0 0,-20 0 0,-1 0 16,0 22-16,-21-1 0,0 0 15,0 22-15,0-22 0,0 1 0,-21-1 16,0 21-16,-22-20 0,22-1 0,-21-21 16,21 22-16,-22-22 0,22 0 0,0 0 15,-21 0-15,20 0 0,1-21 16,21-21-1,21 0-15,1 0 16,-1-21-16,21-1 0,-21 1 16,22-22-16,-1 22 0</inkml:trace>
  <inkml:trace contextRef="#ctx0" brushRef="#br0" timeOffset="129635.79">15261 2307 0,'0'0'0,"0"-21"0,0 0 0,0 42 31,-21 0-15,21 22-16,0-22 0,0 21 16,0 0-16,0 1 0,0-1 15,0 0-15,0 22 0,0-22 0,0-21 16,0 22-16,0-1 0,0-21 0,0 22 15,0-22-15,0 21 0,0-21 16,0 0-16,0 1 0,0-1 16,0 0-16,21-21 15,0 0 1,0 0-16</inkml:trace>
  <inkml:trace contextRef="#ctx0" brushRef="#br0" timeOffset="129839.68">15219 3069 0,'-21'21'0,"42"-42"0,-85 64 0,43-22 0,0 0 16,21 0-16,-21 0 16,21 0-16,0 1 0,21-22 15,0 0-15,0 0 0,22 0 16,-22 0-16,21 0 0,0 0 16,1-22-16,-1 1 0,0 21 0,1-21 15,-1 0-15,0 0 0,1-22 0,-1 22 16,-21 0-16,22 0 0,-22 0 0,0 0 15,-21-1-15,0 1 0,0 0 16,0 0-16,0 0 0,0 0 16</inkml:trace>
  <inkml:trace contextRef="#ctx0" brushRef="#br0" timeOffset="130047.56">14901 2434 0,'0'0'0,"-21"0"0,21-21 16,0 0-16,21 0 16,0 21-16,22-21 15,-22-1-15,21 22 0,1-21 0,-1 0 16,21 0-16,-20 21 0,-1-21 0,0 0 16,-20-1-16,20 22 0,-21-21 15,0 21-15,0-21 0,1 21 0,-22-21 16</inkml:trace>
  <inkml:trace contextRef="#ctx0" brushRef="#br0" timeOffset="130600.75">15071 1947 0,'0'0'15,"-64"-21"-15,22 21 0,-22 0 0,22 0 0,0 0 16,-22 21-16,22-21 0,-1 22 16,1-1-16,-21 0 0,20 21 0,1-21 15,0 22-15,-1-1 0,22 22 0,-21-1 16,21 1-16,-22 20 0,22 1 16,0 0-16,0-1 0,0 1 0,21 0 15,0-1-15,0 1 0,0 0 0,0-1 16,0 1-16,21 0 0,21-22 15,0 1-15,1-1 0,-1-21 16,0 1-16,22-1 0,-1 0 0,1-20 0,-1-1 16,1 0-16,21-21 0,-22 0 15,22 0-15,-1 0 0,1 0 16,0-21-16,-22 0 0,22-1 0,-22-20 16,1 21-16,-1-21 0,1-1 0,-1-20 15,-20 20-15,-1-20 0,0-1 0,1 1 16,-22-22-16,0 22 0,0-22 15,-21 0-15,0 1 0,0-22 0,0 21 16,0-21-16,-21 22 0,-21-1 0,-1 0 16,1 22-16,-21-22 15,-1 43-15,-21-22 0,1 22 0,-22 21 16,0 0-16,0 0 0,0 21 0,22 0 16,-22 21-16,42 0 0,-20 0 15,20 0-15,1 22 0,20-22 0,1 21 16,0-21-16,21 22 0,-1-1 0,22-21 15,0 21-15,0 1 0,0-22 16,0 21-16,0-21 0,0 1 0,22 20 16,-1-21-16</inkml:trace>
  <inkml:trace contextRef="#ctx0" brushRef="#br0" timeOffset="131628.82">17886 1016 0,'0'0'0,"0"-42"0,0-1 16,0 1-16,0 0 0,0-1 0,0 1 15,0 21-15,0-21 0,0 20 0,0-20 16,0 21-16,0 0 0,0 0 15,0 63 1,21-21 0,-21 21-16,0 22 0,0-1 15,0 22-15,0 0 0,0-1 0,0 1 16,0 0-16,0-1 0,0-20 16,0 21-16,-21-1 0,21 1 15,0-22-15,-21 22 0,21-21 0,-22-22 16,22 21-16,0-20 0,-21-22 0,21 21 15,0-21-15,0 1 0,0-1 16,0-42 0,0-22-16,0 22 15,21-21-15,1-1 0,-1-20 16,0-1-16</inkml:trace>
  <inkml:trace contextRef="#ctx0" brushRef="#br0" timeOffset="132787.38">18436 931 0,'0'0'0,"64"-63"0,-22 42 0,0-22 0,-21 22 16,22 0-16,-22 21 0,-21 21 16,0 0-16,0 1 0,-21 20 15,-22 0-15,1 1 0,0-1 0,-22 0 16,1 1-16,-22-1 0,22 0 0,-22 1 16,21-1-16,1 0 0,-1 1 15,22-22-15,-21 0 0,20 0 0,1 0 16,21 0-16,0-21 0,-1 0 0,1 0 15,0 0-15,21-21 16,0 0 0,21 21-16,0 0 15,22 0-15,-22 21 0,0 0 16,21 1-16,1-1 0,-1 0 0,-21 21 16,22-21-16,-1 22 0,-21-1 0,21 0 15,-20 1-15,-1-1 0,21 0 16,-21 1-16,0-1 0,1 0 0,-1 1 15,-21-22-15,21 21 0,0-21 0,0 1 16,0-1-16,1-21 0,-1 21 16,21-21-16,-21 0 0,0 0 0,22 0 15,-22 0-15,21-21 0,1 21 16,-22-21-16,21-1 0,0 1 0,1-21 16,-22 21-16,21-22 0,1 1 15,-22 0-15,0-1 0,0 1 0,0 0 16,0 21-16,-21-22 0,0 1 0,0 21 15,0 0-15,0-1 0,0 1 16,0 0-16,-21 21 0,0 0 0,0 0 16,0 0-16,0 21 0,-1 0 0,1 1 15,0-1-15,21 0 0,-21 21 16,0-21-16,21 22 0,-21-1 0,21 0 16,0 1-16,0-1 0,0-21 0,0 22 15,0-1-15,0-21 0,0 0 16,21 0-16,0 1 0,0-1 15,0 0-15,0-21 0,1 0 0,20 0 16,-21 0-16,21 0 0,1 0 0,-1-21 16,0 21-16,1-21 0,-22-22 15,21 22-15,1 0 0,-1-21 0,-21-1 16,0 22-16,0-21 0,1-1 0,-1 1 16,0 21-16,-21-21 0,0 20 0,0 1 15,0 42 1,0 1-1,0-1-15,0 0 0,0 0 0,0 0 16,0 22-16,-21-22 16,21 21-16,0-21 0,0 0 0,0 1 15,0-1-15,0 0 0,21 0 0,0 0 16,0-21-16,0 0 0,1 0 0,-1 0 16,21 0-16,0 0 0,-20 0 15,20 0-15,0-21 0,1 0 0,-22-21 16,21 20-16,0 1 0,-20-21 0,-1 21 15,0-22-15,0 1 0,0 0 16,-21 21-16,0-22 0,0 1 0,0 21 16,0 0-16,0-1 0,0 44 31,0-1-31,0 0 16,0 0-16,0 0 0,0 22 0,0-1 15,0 0-15,0 1 0,0-1 16,0 0-16,0 1 0,0-1 0,0 21 15,0-20-15,0 20 0,0 1 0,21-1 16,-21 1-16,22 20 0,-22 1 0,0-21 16,0 20-16,0 1 0,0-22 15,0 22-15,0 0 0,0-22 0,-22 22 16,22-22-16,-21 22 0,0-21 0,0-1 16,-21-21-16,20 22 0,1-22 15,-21 1-15,21-1 0,-22-21 0,22 0 16,-21 0-16,-22 1 0,22-22 15,0 0-15,-1-22 0,1 1 16,0 0-16,-1 0 0,-20-21 0,21-1 16,20 1-16,-20 0 0,21-1 0,0 1 15,0 0-15,21-1 0,0 1 0,0 0 16,0-1-16,0 22 0,21-21 0,0 21 16,0-22-16,0 22 0,22-21 15,-1-1-15,0 22 0</inkml:trace>
  <inkml:trace contextRef="#ctx0" brushRef="#br0" timeOffset="133035.23">20510 1905 0,'0'0'0,"22"0"15,-22 21 1,0 0-16,21 22 15,-21-22-15,0 21 0,0 1 0,0-1 16,0-21-16,0 43 0,0-22 0,0 0 16,-21 1-16,-1 20 0,1-21 0,0 1 15,-21-1-15,21 0 16,-1 1-16,1-22 0,0 0 0,21 0 16,0-42-1,21-21-15,22 21 0</inkml:trace>
  <inkml:trace contextRef="#ctx0" brushRef="#br0" timeOffset="133507.49">21124 1291 0,'0'0'0,"-21"-21"16,0 0-16,-21-85 15,42 64-15,0 21 0,0-1 0,0 1 16,0 0-16,21 21 16,0 21-16,0 0 0,21 22 0,1-1 15,-22 0-15,42 22 0,-20-1 0,-1 1 16,0-22-16,22 22 0,-22-1 16,1 1-16,-22-1 0,0 1 0,0-22 15,0 22-15,-21-22 0,0 0 0,0 1 16,0-1-16,0-21 0,0 0 15,-21 0-15,0 1 0,0-22 16,0 0-16,-1 0 0,22-22 16,0 1-16,0-21 15,0 0-15,0-22 0,0 1 16,0-1-16,22-21 0,-1 1 0,21-22 16,-21 0-16,22 21 0,-22-20 0,21-1 15,0 21-15,1 0 0,-1 22 16,-21 21-16,22-1 0,-22 22 0,21 0 15,-21 0-15,0 21 0,1 0 16,-22 21-16,21 0 0,-21 0 16,0 0-16,0 22 0,0-22 0,0 21 15,0 1-15,0-1 0,0 0 0,0 1 16,0 20-16,0-21 0</inkml:trace>
  <inkml:trace contextRef="#ctx0" brushRef="#br0" timeOffset="134971.4">22331 1799 0,'21'0'0,"-42"0"0,63 0 0,-21 0 16,0 0-16,1 0 0,-1 0 15,0-21-15,0 0 0,21 0 16,-20 0-16,-1-22 0,0 22 0,0-21 16,-21 21-16,0-22 0,0 1 0,0 21 15,0 0-15,0-22 0,-21 43 16,0-21-16,0 21 0,-1 0 15,1 0-15,-21 21 0,21 0 0,-22 22 16,22-22-16,-21 21 0,21 22 0,-22-22 16,22 0-16,0 22 0,-21-22 15,21 1-15,-1-1 0,22 0 0,0-21 16,0 22-16,0-22 0,0 0 0,0 0 16,0 0-16,22-21 15,20 0-15,-21 0 0,0 0 16,0-21-16,1 21 0,20-42 0,-21 21 15,0 0-15,0-1 0,1-20 0,-1 0 16,0-1-16,0 1 16,0 0-16,-21-1 0,21 1 0,-21 21 15,22 0-15,-22 0 0,0 42 16,0 0 0,0 0-16,0 0 0,0 22 15,0-22-15,0 21 0,-22 0 0,22 1 16,0-22-16,-21 21 0,21 1 0,0-22 15,0 21-15,0-21 0,0 0 16,0 1-16,21-1 0,1 0 0,-1-21 16,0 0-16,0 21 0,0-21 0,22 0 15,-22 0-15,21 0 0,0-21 16,1 0-16,-1 0 0,-21-1 16,22 1-16,-1-21 0,-21 0 0,21-1 15,-20-20-15,-1-1 0,21 1 0,-21-22 16,0 22-16,1-22 0,-1 0 15,0 1-15,-21-1 0,21 21 0,-21-20 16,21 20-16,-21 1 0,0-1 0,0 22 16,0 21-16,0-22 0,0 65 15,0 20 1,-21 0-16,0 1 0,0 20 0,21 1 16,-21 20-16,-1-20 15,22 20-15,-21-20 0,21 21 0,0-22 16,0 1-16,0 20 0,-21-41 0,21 20 15,0 1-15,0-22 0,0 0 0,0 1 16,0-1-16,0-21 0,0 21 16,0-20-16,0-1 0,0 0 0,21-21 15,0 0-15,1 0 16,-1 0-16,0 0 0,21-21 0,-21 0 16,1-1-16,20 1 0,0-21 15,-21 21-15,22-22 0,-22 1 0,21 0 16,-21-1-16,1 1 0,20 0 0,-21-1 15,0 1-15,0 21 16,-21 0-16,0 0 0,22 21 0,-22 21 16,0 0-1,0 0-15,0 0 0,-22 22 0,1-1 16,21-21-16,-21 21 0,0 1 16,21-1-16,-21-21 0,21 22 0,-21-22 15,21 21-15,0-21 0,0 0 0,0 1 16,0-1-16,0 0 0,21-21 15,0 0-15,21 0 16,-21 0-16,1 0 0,20-21 0,0 0 16,1-1-16,-1 1 0,0-21 0,1 21 15,-1-22-15,0 1 0,1 0 16,-1-1-16,-21 1 0,21 0 16,-20 21-16,-1-22 0,0 22 0,0 21 15,-21-21-15,21 0 0,-21 42 31,0 0-31,0 0 16,0 0-16,0 1 0,0-1 0,0 0 16,0 21-16,-21-21 0,21 1 15,0-1-15,0 21 0,-21-21 0,21 0 16,0 1-16,0-1 0,0 0 0,0 0 16,0 0-16,0 0 0,21 1 0,0-22 15,0 21-15,1-21 0,-1 21 16,21-21-16,-21 0 0,22 0 15,-1 0-15,0 0 0,1-21 0,-1 0 16,0 21-16,1-43 0,-1 22 0,21 0 16,-20-21-16,-1-1 0,-21 1 15,22-22-15,-1 22 0,-21-21 0,0 20 16,0 1-16,1 0 0,-22-1 16,21 22-16,-21 0 0,0 0 0,-21 21 15,-1 0-15,-20 0 0,21 21 16,-21 21-16,-1-21 0,1 22 15,0-1-15,-22 22 0,22-22 0,21 21 0,-22 1 16,22-22-16,-21 1 0,42-1 16,0 0-16,-21 1 0,21-1 15,0-21-15,0 0 0,21 0 0,0 1 16,21-1-16,1 0 0,-1 0 0,21 0 16,22 0-16,0-21 0,-22 0 0,22 22 15,0-22-15,-22 0 0,1 0 16,20-22-16,-20 1 0,-1 21 0,-20-21 15,20 0-15,-21-21 0,1 20 0,-1 1 16,-21 0-16,0-21 0,-21 21 0,0-1 16,0 1-16</inkml:trace>
  <inkml:trace contextRef="#ctx0" brushRef="#br0" timeOffset="135783.51">14711 5228 0,'0'0'0,"21"-42"0,0 0 15,21-1-15,-20 22 0,-1-21 0,0-1 16,-21 22-16,-42 21 16,20 0-1,-20 21-15,0 1 0,-1 20 0,-41-21 16,20 43-16,-20-22 0,-22 21 0,0 1 16,-21-1-16,21 22 0,-21 0 15,0 21-15,-21-22 0,0 22 0,0 0 16,-1 0-16,1 0 0,0 21 15,0 0-15,0-22 0,0 1 0,-1 0 16,1 0-16,21 0 0,0-22 16,0 1-16,21-21 0,22-1 0,-1 1 15,22-22-15,-1 0 0,22-21 0,21 1 16,-1-22-16,22-22 16,0 1-16,0 0 0,22-21 0,20-1 15,0 1-15</inkml:trace>
  <inkml:trace contextRef="#ctx0" brushRef="#br0" timeOffset="136203.26">15917 4741 0,'0'43'16,"0"-1"0,0 0-16,21 22 0,-21-1 0,22 1 15,-1 21-15,-21-1 0,21 22 0,0 0 16,0 0-16,-21 21 0,21-21 0,1 21 15,-22 0-15,0-22 0,21 22 0,-21 0 16,0-21-16,0 0 0,0 0 16,0-21-16,0 20 0,0-20 0,0 0 15,0-22-15,0 22 0,21-22 0,-21 1 16,0-22-16,21 22 0,0-22 0,-21-21 16,21 22-16,-21-22 0,0 0 15,22-21-15,-22 21 0,0-42 31,21 0-31,-21 0 0,21-22 0,0 1 16,0 0-16</inkml:trace>
  <inkml:trace contextRef="#ctx0" brushRef="#br0" timeOffset="136693.76">16954 4720 0,'-21'-21'0,"42"42"0,-63-42 0,21 21 16,0-21-16,21 0 16,21 21-1,0 0 1,0 21-16,0 0 0,22-21 0,-1 21 15,0 0-15,22 22 0,-1-22 16,1 21-16,21-21 0,-1 22 0,1-1 16,21 22-16,0-22 0,-1 0 0,22 22 15,22-1-15,-1-20 0,21 20 0,0 1 16,1-22-16,20 21 16,1 1-16,-1-1 0,22-20 0,-22 20 15,22-20-15,0 20 0,-1-21 0,1 1 16,0-1-16,-22 0 0,22 1 0,-22-1 15,-20-21-15,20 22 0,-42-22 0,22 0 16,-22 0-16,0 0 0,-42 0 16,21 1-16,-42-1 0,-1 0 0,-20-21 15,-22 0-15,0 21 0,-20-21 0,-44 0 32,-20 0-32,21 0 0,-21 0 0,-1 0 15,1 0-15,-22 0 0,1 0 16,21 0-16,-22 0 0,1 0 15,20-21-15,-20 21 0</inkml:trace>
  <inkml:trace contextRef="#ctx0" brushRef="#br0" timeOffset="137567.26">9398 8086 0,'0'0'0,"21"-43"16,-21 1-16,21 21 0,-21-21 0,0 20 0,0 1 16,0 0-16,0 0 0,-21 21 31,0 0-31,21 21 0,0 0 16,-21 22-16,21-1 0,-21 21 0,21 22 15,-22 0-15,22-1 0,0 22 0,0 0 16,0 21-16,0 0 0,-21 0 15,21 21-15,0-21 0,-21 21 0,21-21 16,0 0-16,0 0 0,0-21 0,0 21 16,0-21-16,-21-21 0,21-1 0,0 1 15,-21-21-15,21-1 16,0 1-16,0-22 0,0-21 0,0 0 16,0 0-16,0-42 15,0-21-15,0 0 0,0-1 16,0-20-16,0-1 0,0 1 15,0-22-15,0 0 0</inkml:trace>
  <inkml:trace contextRef="#ctx0" brushRef="#br0" timeOffset="138231.85">9292 8276 0,'0'0'0,"0"-21"15,21 21 1,0-21-16,1 21 0,20-21 16,0 0-16,1-1 0,41 1 0,1-21 15,0 21-15,20-22 0,1 1 0,21 21 16,0-21-16,0-1 0,21 1 16,22 21-16,-1-22 0,22 1 0,-22 21 15,0-21-15,1 20 0,20-20 0,-42 21 16,22 0-16,-22 0 0,-21-1 0,21 1 15,-21 21-15,-21 0 16,21 0-16,-21 0 0,-1 0 0,-20 0 16,0 21-16,-22 1 0,22-1 0,-43 0 15,22 0-15,-22 0 0,-21 22 0,22-22 16,-22 21-16,0 0 0,0 1 16,0-1-16,0 22 0,-21-22 0,22 21 15,-22 1-15,21-1 0,0 1 0,-21-22 16,0 22-16,0-1 0,0 22 0,21-22 15,-21 1-15,0 21 0,0-22 0,21 22 16,-21-1-16,0 1 0,0-21 16,0 20-16,0-20 0,0 20 0,0-20 15,0 21-15,0-22 0,21 22 16,-21-22-16,0 1 0,0 20 0,0-20 16,0-1-16,0 1 0,0-22 0,0 22 15,-21-1-15,0 1 0,21-22 0,-42 22 16,21-22-16,-1 0 0,-20 1 0,0 20 15,-22-42-15,1 22 0,-1-1 0,-20-21 16,-1 21-16,-21-20 0,0-1 0,-21 0 16,0 0-16,-21 0 0,-21 0 15,-1-21-15,1 22 0,-21-22 0,-1 0 16,1 21-16,-22-21 0,21 0 0,-20 0 16,20 0-16,1 0 0,-1 0 0,22 0 15,0-21-15,20 21 0,1 0 16,42-22-16,-21 1 0,43 21 15,-1-21-15,22 0 0,-1 21 0,22-21 16,-1 0-16,22-1 0,0 1 0,0 0 16,21-21-16,0 21 0,0-22 0,21 1 15</inkml:trace>
  <inkml:trace contextRef="#ctx0" brushRef="#br0" timeOffset="138523.68">9715 8742 0,'0'0'0,"-21"-21"0,-21 21 0,21-21 16,0-1-16,21 1 15,0 0-15,21 0 0,21 0 0,-21 0 16,22 21-16,20-22 0,-21 1 0,22 0 15,-1 0-15,1 0 0,-1 0 16,1-1-16,-1 22 0,1-21 0,-22 0 16,22 21-16,-22 0 0,-21 0 15,0 0-15,1 0 0,-1 0 0,-21 21 16,0 0-16,-21-21 16,-1 0-16,1 22 0,0-22 0</inkml:trace>
  <inkml:trace contextRef="#ctx0" brushRef="#br0" timeOffset="138755.56">10139 8446 0,'0'0'0,"-21"0"0,-1 0 16,22 21-16,0 0 15,0 0-15,0 0 0,0 22 16,0 20-16,0 1 0,0-1 0,22 22 16,-22-22-16,0 22 0,0 0 0,0-1 15,21 1-15,-21-22 0,0 1 0,0-1 16,0 1-16,0-1 15,21-20-15,-21-22 0,0 21 0,0-21 16,0 1-16,21-22 0,0 0 0,0 0 16,-21-22-16,22 1 0,-1 0 15,-21-21-15,0 21 0,21-22 16,-21 1-16,21 0 0</inkml:trace>
  <inkml:trace contextRef="#ctx0" brushRef="#br0" timeOffset="139079.89">10308 9144 0,'0'0'0,"0"-21"0,-21 0 15,21 0-15,0-1 0,0 1 16,0 0-16,0 0 0,21 0 0,0 0 0,0 21 16,22 0-16,-22 0 0,21 0 15,1 0-15,20 21 0,-21 21 16,22-21-16,-1 0 0,-20 22 0,-1-1 16,0 0-16,1 1 0,-22-22 0,21 21 15,-42 1-15,0-1 0,0 0 0,0-21 16,0 22-16,0-22 0,0 0 15,0 0-15,-21 0 0,0-21 0,0 0 16,0 0-16,-1 0 0,22-21 16,0-21-16,-21 21 0,21 0 15,0-22-15,0 1 16,0 0-16,0-1 0,0 1 0,0 0 16,0-22-16,0 22 0,21-22 0,1 22 15,-22 0-15,42-1 0,-21 1 0,0 21 16,0 0-16,22-1 0,-22 22 15,0 0-15,0 0 0,0 0 0,1 22 16,-1-1-16</inkml:trace>
  <inkml:trace contextRef="#ctx0" brushRef="#br0" timeOffset="139584.6">11261 9250 0,'0'0'16,"21"42"-16,0-21 0,-21 1 15,21-22 1,0 0-16,0 0 0,1 0 15,-1-22-15,0 22 0,0-21 0,21 0 16,-20 0-16,-1-21 0,0 20 16,21 1-16,-21 0 0,1-21 0,-1 21 15,0-1-15,-21 1 0,0 0 0,0 0 16,0 0-16,-21 21 16,0 21-1,-1 0-15,1 0 0,0 0 0,-21 22 16,21-22-16,-1 21 0,22-21 0,-21 22 15,21-22-15,0 21 0,0-21 0,0 1 16,0-1-16,0 0 0,21 0 16,1-21-16,-1 0 0,0 0 0,0 0 15,21 0-15,-20 0 0,20 0 16,0-21-16,1 0 0,-1 0 0,0-1 16,22-20-16,-22 21 0,0-21 0,22-1 15,-22 22-15,-21-21 0,22-1 0,-22 1 16,0 0-16,-21-1 0,0 22 15,0-21-15,0 21 0,0 0 0,-21-1 16,0 22-16,0 0 0,-1 0 0,1 22 16,0 20-16,0-21 0,0 21 0,21-20 15,0 20-15,0 0 0,0 1 0,0-1 16,0 0-16,0 1 16,0-22-16,0 21 0,21-21 0,0 0 15,0 1-15,0-1 0,22 0 0,-22-21 16,0 0-16,21 0 0,-20 0 0,20 0 15,0 0-15,-21 0 0,64 0 16,-64 0-16</inkml:trace>
  <inkml:trace contextRef="#ctx0" brushRef="#br0" timeOffset="140833.21">10922 10266 0,'-64'0'0,"128"0"0,-170 0 16,64 0-16,21 0 0,-1 0 15,1 0-15,0 0 0,21 21 16,0 0-16,0 0 0,0 22 16,21-22-16,0 21 0,1 1 0,-1-1 15,-21 0-15,21 1 0,0-1 0,0 0 16,-21 1-16,0-1 0,0-21 15,0 21-15,21 1 0,-21-22 0,0 0 16,0 0-16,0 0 0,0 1 0,0-44 31,0 1-31,-21-21 0,0 21 16,21-22-16,0 1 0,-21 0 0,0-22 16,21 1-16,0-1 0,-21 1 15,21-22-15,0 22 0,0-22 0,0 21 16,0 1-16,0 21 0,21-1 0,0 1 15,21 21-15,-21 21 0,1 0 0,20 21 16,-21 0-16,21 0 0,-20 22 16,-1-1-16,21 0 0,-21 1 15,0-1-15,1 21 0,-22-20 0,21 20 16,-21-20-16,21-1 0,-21 0 0,0-21 16,0 22-16,0-22 0,0 0 0,0 0 15,21-21-15,0 0 16,-21-21-16,0 0 0,21-21 15,1 20-15,-1-20 0,-21 0 0,21-22 16,0 22-16,0-22 0,-21 1 0,21-1 16,1 1-16,-1-1 0,0 22 0,-21-21 15,21 41-15,0-20 0,0 21 16,1 21-16,-1 21 0,0 0 16,0 22-16,-21-1 0,21-21 15,-21 21-15,21 22 0,-21-22 0,22 22 16,-22-22-16,0 0 0,0 22 0,0-22 15,0 1-15,0-1 0,21 0 16,-21-21-16,21 22 0,0-22 0,0 0 16,0-21-16,1 0 0,-1 0 15,0 0-15,21 0 0,-21-21 0,22 21 16,-1-21-16,0 0 0,1-1 0,-1 1 16,0-21-16,1 21 0,-1 0 0,0-22 15,1 22-15,-22 0 0,0-21 16,0 20-16,-21 1 0,0-21 0,0 21 15,0 0-15,0-1 0,-21 1 16,0 0-16,0 0 0,-22 21 0,22 0 16,0 0-16,0 0 0,-21 21 0,20 0 15,1 0-15,0 1 0,21 20 0,-21-21 16,21 21-16,0 1 0,-21-1 0,21-21 16,0 22-16,0-1 0,0-21 15,0 0-15,0 0 0,21 1 0,0-1 16,0-21-16,0 0 0,1 0 15,-1 0-15,0-21 0,0-1 0,0 1 16,0 0-16,1-21 0,-1 21 0,0-22 16,0 22-16,-21-21 0,21 21 0,-21-22 15,0 22-15,0 0 16,0 0-16,0 42 16,0 0-16,0 0 15,0 0-15,0 1 0,0-1 0,0 0 16,0 0-16,21 0 0,-21 0 0,22 1 15,-22-1-15,21-21 0,0 0 0,0 0 16,0 0-16,0 0 0,1 0 0,20 0 16,-21-21-16,21-1 0,-20 1 0,20 0 15,0 0-15,1-21 0,-22 20 16,0-20-16,0 21 0,0 0 16,0 0-16,1-1 0,-22 1 0,21 0 15,-21 42 1,0 0-16,21 1 0,-21 20 0,0 0 15,21 1-15,-21-1 0,0 21 0,21-20 16,-21 20-16,0 1 0,0 20 0,21-20 16,-21-1-16,0 22 0,0 0 0,0-1 15,0 1-15,22-21 0,-22 20 0,0 1 16,0 0-16,0-1 0,21-20 16,-21-1-16,0 1 0,21-22 0,-21 22 15,0-43-15,0 0 0,21 0 0,0-21 16,0 0-16,-21-21 0,22-21 0,-1 20 15,0-41-15,21 21 0,-21-22 16,1-21-16,-1 22 0</inkml:trace>
  <inkml:trace contextRef="#ctx0" brushRef="#br0" timeOffset="141052.26">13166 10351 0,'-22'-64'0,"44"128"0,-65-170 0,43 63 15,0 22-15,0-21 0,0 21 0,0 0 16,21-1-16,22 1 0,-22 21 0,21 0 15,-21 0-15,22 0 0,-1 0 0,0 21 16,1-21-16,-1 22 0,0 20 16,-20-21-16,20 0 0,-21 22 15,0-1-15,-21 0 0,0 1 0,0-1 0,-21 0 16,0 1-16,-21-1 0,-1 0 16,1 1-16,-22-1 0,1 0 0,-1 1 15,1-22-15,-1 21 0,1-21 0,-1 0 16,22-21-16,0 0 0</inkml:trace>
  <inkml:trace contextRef="#ctx0" brushRef="#br0" timeOffset="141531.59">15557 7620 0,'0'0'0,"-21"0"0,21 21 15,0 0-15,0 22 0,0 20 16,0 1-16,0 42 0,21-1 16,1 1-16,-1 21 0,0 0 0,0 0 15,-21 0-15,0 0 0,0 21 0,0-21 16,0-21-16,0 21 0,0 0 0,0-21 15,0 0-15,0 0 0,0-22 0,0 1 16,-21-21-16,21 20 0,-21-41 0,21 20 16,0-21-16,0-20 0,0-1 15,0 0-15,0-42 16,21 0-16,-21-22 16,21 1-16,-21-22 0,0 1 0,0-1 15,0-20-15</inkml:trace>
  <inkml:trace contextRef="#ctx0" brushRef="#br0" timeOffset="142176.23">15473 8043 0,'0'0'0,"0"-63"0,-21 21 0,21-1 16,0 1-16,0 0 0,0-1 0,21 22 16,21-21-16,0 21 0,22-22 0,-1 22 15,22-21-15,21 21 0,21-1 0,0-20 16,21 21-16,21-21 15,-20 20-15,41-20 0,1 21 0,-1-21 16,22 20-16,-1-20 0,22 21 0,-21-21 16,0 20-16,20 1 0,-20 0 0,-21 0 15,20 0-15,-20 0 0,-22-1 16,-21 22-16,0-21 0,-21 21 0,-21 0 16,-21-21-16,0 0 0,-1 21 0,-20 0 15,-22 0-15,0 0 0,1 0 0,-22 0 16,0 0-16,0 21 0,0-21 0,-21 21 15,0 22-15,0-22 0,0 21 16,22 0-16,-22 22 0,0-22 0,21 22 16,-21-1-16,0 22 0,0-22 15,21 1-15,-21 21 0,21-22 0,-21 22 16,0-1-16,0 1 0,0 0 0,0-1 16,0 1-16,0 0 0,0-1 15,0 1-15,0 0 0,0-1 0,0 1 16,0 0-16,0-1 0,0 1 0,0-21 15,0-1-15,0 22 0,0-22 0,0 1 16,0-22-16,0 22 0,0-22 0,0 21 16,0-20-16,0-1 0,0 0 0,0-20 15,0 20-15,-21-21 0,-21 21 16,20-20-16,-20-1 0,0 0 0,-1 0 16,1 0-16,-21 0 0,-22 1 15,21-1-15,-41 0 0,20-21 0,-42 21 16,0 0-16,0 0 0,-21-21 0,-22 22 15,1-22-15,0 21 0,-22-21 0,-20 0 16,20 0-16,-21 21 0,1-21 0,-22 0 16,21 21-16,-21-21 0,22 21 0,-22-21 15,21 21-15,1-21 0,41 0 0,-20 0 16,20 22-16,22-22 0,21 0 0,21 0 16,1 0-16,41 0 0,1 0 15,20 0-15,22-22 0,21 1 16,0 0-16,21 0 0</inkml:trace>
  <inkml:trace contextRef="#ctx0" brushRef="#br0" timeOffset="142560.1">16108 7853 0,'21'-21'0,"-42"42"0,42-63 15,-21 20-15,21 1 0,-21 0 0,0 42 16,0 0-1,0 22-15,0-1 0,0 22 16,0-1-16,0 22 0,0-22 0,0 22 16,0 0-16,0-1 0,0-20 0,0-1 15,0 1-15,0-1 0,0 1 16,0-22-16,0 0 0,0-20 0,0-1 16,21 0-16,0 0 0,1-21 15,-1 0-15,0-21 0,0 0 16,0-22-16,0 22 0,1-21 0,-1 0 15</inkml:trace>
  <inkml:trace contextRef="#ctx0" brushRef="#br0" timeOffset="142763.98">16531 8043 0,'0'-63'0,"0"126"0,0-168 0,42-1 16,-42 85-16,22 21 16,-1 21-16,-21 0 0,21 21 0,-21 1 15,0 20-15,21-21 0,-21 22 16,21-1-16,-21 1 0,0-1 15,0 1-15,0-22 0,0 22 0,0-22 16,0 22-16,0-22 0,0 0 0,0 1 16,0-1-16,0-21 0,0 0 0,0 0 15,0 1-15,0-1 0,-21-21 16,0 0 0</inkml:trace>
  <inkml:trace contextRef="#ctx0" brushRef="#br0" timeOffset="143499.07">16277 8594 0,'0'0'0,"-21"0"0,42 0 31,0 0-31,0 0 0,1 0 0,20 0 16,0 0-16,1 0 0,-1 0 0,0-21 16,22-1-16,-1 1 0,1 0 15,-1 0-15,1 0 0,20-22 0,-20 22 16,-1 0-16,-20-21 0,20 21 0,-20-22 15,-22 22-15,0-85 16,-21 85-16,-21 0 0,0 21 16,-1 0-16,-20 0 0,0 21 15,21-21-15,-22 42 0,1-20 16,21-1-16,-22 21 0,22 0 0,0 1 16,0-1-16,0 0 0,21 1 0,0-1 15,0 0-15,0 1 0,0-1 0,0-21 16,0 22-16,0-22 0,0 0 0,0 0 15,0 0-15,0 0 0,21-21 16,0 0-16,0 0 0,0 0 0,22-21 16,-22 0-16,0 0 0,21 0 0,-20 0 15,-1-22-15,21 22 0,-21-21 0,0 21 16,1-22-16,-22 22 0,0-21 0,21-1 16,-21 22-16,0 0 0,0 0 15,0 42 1,0 0-1,0 22-15,0-22 0,0 0 0,0 21 16,0-21-16,0 22 0,0-22 0,0 0 16,0 0-16,21 0 0,-21 1 0,21-1 15,0 0-15,0-21 0,1 0 16,-1 0-16,0 0 0,21 0 0,-21-21 16,22 0-16,-22 21 0,21-22 0,-21 1 15,22 0-15,-22-21 0,21 21 0,-21-1 16,22-20-16,-22 0 0,0 21 0,0-22 15,0 1-15,-21 0 0,0 20 16,0 1-16,0 0 0,0 0 16,-21 21-16,0 21 15,0 0-15,0 0 0,21 1 16,0 20-16,0-21 0,0 21 0,0-20 16,0 20-16,0-21 0,0 0 0,0 22 15,21-22-15,0 21 0,0-21 16,0 0-16,1 1 0,-1-1 0,-21 0 15,21 0-15,-21 0 0,0 0 16,0-42 0,0 0-1,0 0-15,0-21 0,0-1 16,0 1-16</inkml:trace>
  <inkml:trace contextRef="#ctx0" brushRef="#br0" timeOffset="143879.1">18288 7768 0,'0'0'0,"21"-21"16,0 21-16,0 21 16,-21 0-16,22 1 0,-22 20 0,21 0 15,-21 1-15,0-1 0,21 21 0,-21 1 16,21-22-16,-21 22 0,0-22 0,0 22 16,0-22-16,0 0 15,0 1-15,0-1 0,0 0 0,-21-21 16,21 22-16,0-22 0,-21 0 0,21 0 15,0-42 1,21 0-16,0 0 16,0 0-16,0-22 0,1 1 0,-1 0 15,21-1-15,-21 1 0,0 0 16,1 20-16,20-20 0,-21 21 0,0 21 16,0 0-16,1 0 0,-1 21 15,0 21-15,-21-20 0,0 20 0,0 0 16,0 1-16,0-1 0,0 0 0,0 1 15,0-22-15,0 21 16,21 0-16,-21-20 0,0-1 0,0 21 16,21-21-16,-21 0 0,0 1 15,0-1-15,0 0 0,0 0 16,0 0-16</inkml:trace>
  <inkml:trace contextRef="#ctx0" brushRef="#br0" timeOffset="145185.04">17484 9631 0,'0'0'0,"-22"0"0,1-21 0,0 0 0,0 21 15,0-22-15,0 1 0,-1 21 16,1-21-16,0 21 0,0 0 0,0 0 15,0 0-15,-1 21 0,1 0 0,0 1 16,0-1-16,0 21 0,0 0 0,-1 1 16,1-1-16,0 0 0,0 1 0,21-1 15,0 0-15,0 1 0,0-22 16,0 0-16,0 0 0,0 0 0,0 1 16,21-22-1,0 0-15,0-22 16,-21 1-16,22-21 0,-1 21 0,0-22 15,0 22-15,0-21 0,0-22 0,-21 22 16,22-21-16,-22 20 0,21-20 16,-21-1-16,0 1 0,0 20 0,0-20 15,0 21-15,21 20 0,-21 1 0,0 0 16,21 21-16,-21 42 16,0-20-16,0-1 0,21 21 15,-21 0-15,0 1 0,0 20 16,0-20-16,0-1 0,0 0 0,21 1 15,1-1-15,-22-21 0,21 21 0,-21-20 16,21-1-16,0-21 0,0 0 16,0 0-16,1 0 0,-1 0 0,0-21 15,0-1-15,0 1 0,22 0 0,-22-21 16,0-1-16,0 22 0,0-42 16,0 20-16,1 1 0,-22 0 0,21-22 15,0 22-15,-21 0 0,21-1 0,-21 1 16,21 21-16,-21 0 0,21 21 15,-21 21-15,22 0 16,-22 21-16,0-21 0,0 22 16,0-1-16,0 0 0,0 1 0,21-1 15,-21 0-15,0 1 0,21-1 0,-21 0 16,21 1-16,-21-1 0,21-21 16,0 0-16,-21 1 0,22-1 0,-1 0 15,0-21-15,21 0 0,-21 0 0,22 0 16,-22 0-16,21-21 0,1 0 15,20 21-15,-21-22 0,1 1 0,-1-21 16,0 21-16,-20 0 0,20-1 0,-21-20 16,0 21-16,0-21 0,1 20 0,-22 1 15,0-21-15,0 21 0,0 0 0,0-1 16,-22 1-16,1 0 0,0 21 0,-21 0 16,21 0-16,-1 0 0,-20 0 15,21 0-15,-21 21 0,20 0 16,-20 1-16,21 20 0,0-21 0,-22 21 15,22 1-15,0-1 0,21 0 0,0-20 16,0 20-16,0 0 0,0-21 0,0 22 16,0-22-16,21 0 0,0-21 0,1 21 15,-1-21-15,21 0 0,-21 0 0,22 0 16,-1-21-16,0 0 0,-21 0 16,22 0-16,-22-1 0,21-20 0,-21 21 15,1-21-15,-1-1 0,-21 22 0,0-21 16,21-1-16,-21 22 0,0 0 0,0 0 15,0 0-15,0 42 16,0 0-16,0 0 16,0 0-16,0 22 0,0-22 15,0 21-15,0 1 0,0-1 0,0-21 16,0 21-16,21-20 0,-21 20 0,21-21 16,22 0-16,-22 0 0,0-21 0,21 0 15,-21 0-15,22 0 0,-1 0 0,0 0 16,1 0-16,-1-21 0,22 0 0,-22 0 15,0 0-15,1 0 16,-22-1-16,21-20 0,-21 0 0,0 21 16,1-22-16,-22 1 0,0 0 0,0 20 0,0-20 15,0 21-15,0 0 0,0 0 16,0 42 0,0 0-16,0 21 0,-22 1 0,22-1 15,0 21-15,0-20 0,0 20 16,0 1-16,0-1 0,0 1 0,0-1 15,0 1-15,0-1 0,0 1 0,0-1 16,0 22-16,0-22 0,0 1 0,0-1 16,0 1-16,0-1 0,-21 1 0,21-22 15,-21 22-15,0-22 0,21 0 0,0 1 16,0-22-16,0 0 0,0-42 16,0 0-16,21 0 15,21-22-15,-20 1 0,-1 0 16,21-22-16,-21 1 0,22-1 0,-22-21 15</inkml:trace>
  <inkml:trace contextRef="#ctx0" brushRef="#br0" timeOffset="145398.84">19494 9610 0,'0'-43'0,"0"86"0,0-128 16,0 64-16,0 0 0,22-22 16,-1 22-16,0 0 0,21 21 0,-21-21 15,43 21-15,-22 0 0,1 0 0,-1 0 16,0 0-16,1 0 0,-22 21 0,21 0 15,-21 0-15,0 1 0,-21-1 0,0 21 16,0 0-16,0-20 0,-21 20 16,0 0-16,-21 1 0,-22-1 15,22 0-15,-22-21 0,1 22 0,-1-22 16,-20 21-16,20-21 0,22 1 0,-22-22 16,22 0-16,0 0 0,21-22 0</inkml:trace>
  <inkml:trace contextRef="#ctx0" brushRef="#br0" timeOffset="145876.16">22691 6922 0,'-22'-22'0,"44"44"0,-44-65 15,22 22-15,0-21 0,-21-1 16,21 22-16,0-21 0,0 0 0,0-1 15,0 22-15,0 0 0,0 0 0,0 42 16,0 0-16,21 21 16,1 22-16,-1-22 0,0 43 15,0-22-15,21 43 0,-20 0 0,-1 0 16,0 0-16,0 0 0,0 21 0,0 0 16,1 0-16,-1-22 0,-21 22 0,21 0 15,-21-21-15,0 0 0,0 0 0,0 0 16,0 0-16,0-22 0,0 1 0,-21 0 15,21-22-15,-21 1 16,21-1-16,0-42 0,0 22 0,0-22 16,0-42-1,21-22-15,-21 1 0,21 0 0,-21-22 16,21 1-16</inkml:trace>
  <inkml:trace contextRef="#ctx0" brushRef="#br0" timeOffset="146551.66">22881 6625 0,'0'0'0,"-85"-169"31,64 127-31,21-1 0,0 1 0,21 0 0,22 20 16,-1-20-16,22 21 0,20-21 0,1 20 15,21-20-15,42 21 0,0-21 16,21 20-16,1-20 0,20 0 0,1-1 15,20 1-15,1 0 0,21-1 0,-21-20 16,20 21-16,-20-1 0,0 1 16,-1 0-16,-20-1 0,-1-20 0,1 42 15,-43-22-15,0 1 0,-21 21 0,0-22 16,-21 22-16,-21 0 0,-1-21 16,-20 21-16,-1 21 0,1-22 15,-1 1-15,-20 0 0,-1 21 0,0 0 16,1 0-16,-1 0 0,-21 0 0,0 21 15,1 0-15,-1 1 0,-21-1 16,21 21-16,-21 0 0,0 1 0,0-1 16,0 22-16,0 20 0,0-20 0,21 42 15,0-22-15,-21 22 0,21 0 16,1 0-16,-1 21 0,21 0 0,-21 0 16,22-21-16,-22 21 0,21 0 15,-21 0-15,22 0 0,-1 21 0,0-21 0,1 0 16,-1 0-16,21 0 0,-20 0 15,-1 0-15,22-21 0,-22 21 0,0-22 16,1-20-16,-1 21 0,-21-21 16,21 20-16,-20-20 0,-1-21 0,-21 20 15,0-20-15,0 20 0,0-41 0,-21 20 16,-22 1-16,22-22 0,-42 0 16,20 1-16,-41-1 0,20 0 0,-42-20 15,0 20-15,1-21 0,-44 0 0,1 0 16,0 1-16,-21-1 0,-1-21 0,-41 21 15,20 0-15,-42-21 0,22 21 0,-22-21 16,-21 0-16,21 21 0,-21-21 0,21 22 16,-21-1-16,0-21 0,21 21 0,1 0 15,-1 0-15,21 0 0,0 1 16,1-1-16,20 0 0,1 0 16,20-21-16,22 0 0,0 0 0,21 0 15,21 0-15,22 0 0,20-21 0,22-21 16,21-1-16,21 1 0</inkml:trace>
  <inkml:trace contextRef="#ctx0" brushRef="#br0" timeOffset="147263.09">23262 6477 0,'0'0'0,"0"-21"0,0 0 0,0 0 15,0 63 1,0-21-16,0 21 0,0 22 15,0-1-15,0 1 0,0 21 16,0-22-16,-21 22 0,21-1 0,0 1 16,-21 0-16,0-1 0,-1-20 15,1 21-15,0-22 0,0-21 0,0 22 16,21-22-16,-21-21 0,-1 22 0,22-22 16,-21-21-16,21 21 0,0-42 15,-21 0 1,21-22-16,0 22 0,0-21 15,0 0-15,0-1 0,0-20 0,0-1 16,0 22-16,0-22 0,0 1 0,0 21 16,0-1-16,0 22 0,0 0 0,21 42 31,-21 0-31,21 22 0,-21-1 16,22 0-16,-1 1 0,-21-1 0,21 0 15,-21 1-15,0-1 0,21 0 0,0-21 16,-21 1-16,21-1 0,1 0 15,-22 0-15,21-21 0,0 0 0,0 0 16,0 0-16,22-21 0,-22 0 0,0 0 16,21-1-16,-21 1 0,1 0 0,-1-21 15,21 21-15,-21-22 0,-21 1 16,21 0-16,1 20 0,-22-20 0,0 21 16,21 0-16,-21 0 0,21 21 15,-21 21-15,0 0 16,0 0-16,0 21 0,0-20 15,0-1-15,0 21 0,0-21 0,0 0 16,0 22-16,-21-22 0,0 0 0,21 0 16,-22-21-16,22 21 0,0-42 31,0 0-31,0 0 0,0 0 16</inkml:trace>
  <inkml:trace contextRef="#ctx0" brushRef="#br0" timeOffset="147428">23791 6858 0,'0'0'0,"0"-21"16,-21 21-16,0 0 15,0 0-15,0 0 0,-1 0 0,1 21 16,0 0-16,0 0 0,0 1 16,21-1-16,-21 0 0,21 0 15,0 0-15,0 0 0,0 1 16,42-1-16</inkml:trace>
  <inkml:trace contextRef="#ctx0" brushRef="#br0" timeOffset="148860.23">23982 7176 0,'0'0'0,"0"42"0,0 0 16,0-21-16,0 22 0,0-22 0,0 21 15,0-21-15,0 1 0,0-1 0,0 0 16,0 0-16,-21 0 15,21-42 1,0 0-16,0 0 16,0 0-16,0-1 0,0 1 0,21-21 15,0 0-15,-21-1 0,21 22 0,0-21 16,0 21-16,-21-22 0,22 43 16,-1-21-16,0 21 15,-21 21-15,0 0 16,0 22-16,0-22 0,0 21 0,0 1 15,0-22-15,21 21 0,-21-21 0,0 0 16,0 22-16,0-22 0,21 0 16,0-21-16,1 0 0,-1 0 15,0 0-15,0-21 0,0 21 16,22-21-16,-22-22 0,0 22 0,21 0 16,-21-21-16,1-1 0,-1 1 15,0 0-15,0-1 0,0 1 16,0 0-16,-21-1 0,0-20 0,0 21 0,0-22 15,0 22-15,0-22 0,0 22 0,0 21 16,0-22-16,0 22 0,-21 21 31,0 21-31,21 22 0,-21-22 0,21 21 16,-21 1-16,0-22 0,21 21 0,-22 0 16,1 1-16,0-1 0,21 0 0,-21 1 15,21-1-15,-21 0 0,21 1 16,0-22-16,0 0 0,0 21 0,0-20 15,0-1-15,21-21 16,0-21-16,0-1 16,0 1-16,22 0 0,-22 0 15,21 0-15,-21-22 0,22 22 16,-22 0-16,21 0 0,1 0 0,-22 21 16,0 0-16,0-21 0,0 21 0,0 0 15,-21 21 1,-21-21-16,0 21 15,0-21-15,-21 21 0,20 0 0,-20-21 16,21 21-16,-21-21 0,20 22 0,-20-22 16,21 21-16,0-21 0,0 21 0,-1-21 15,22 21-15,0 0 16,0 0-16,0 1 0,0-1 16,0 0-16,22-21 0,-1 21 0,0-21 15,21 21-15,-21-21 0,1 0 0,20 0 16,-21 0-16,21 0 0,1 0 15,-22 0-15,21 0 0,1-21 16,-1 0-16,0 21 0,-21-21 0,22 0 16,-1-1-16,-21 1 0,0-21 0,22 21 15,-22 0-15,0-1 0,-21 1 0,0-21 16,21 21-16,-21 0 0,0-1 0,0 1 16,0 0-16,-21 42 31,21 0-31,0 1 15,-21-1-15,0 0 0,21 0 0,0 0 16,0 0-16,0 1 0,0-1 16,0 0-16,0 0 0,0 0 15,21-21-15,0 21 0,0 1 0,0-22 16,22 0-16,-1 0 0,0 0 0,22 0 16,-22 0-16,22 0 0,-1 0 0,1-22 15,-1 1-15,1 0 0,-1 21 16,-20-21-16,20 0 0,-21 0 0,1-22 15,-22 22-15,0 0 0,0 0 16,-21-22-16,0 22 0,0 0 0,0 0 0,0 0 16,-21 0-16,0-1 0,0 22 15,0-21-15,-1 21 0,-20 0 16,21 0-16,-21 21 0,-1 1 0,22-1 0,-21 0 16,21 0-16,-22 21 0,22-20 15,0 20-15,0-21 0,0 21 0,21-20 16,0 20-16,0-21 0,0 21 15,0-20-15,21-1 0,0-21 0,0 21 16,21-21-16,-20 0 0,20 0 0,-21 0 16,21-21-16,-20 0 0,20-1 0,0 1 15,-21-21-15,22 21 0,-22-22 16,0 22-16,21-21 0,-20 0 16,-1-1-16,0 1 0,0-22 0,-21 1 15,0-1-15,21 1 0,-21-22 0,21 1 16,-21 20-16,0-21 0,0 22 0,0-22 15,0 43-15,0-22 0,0 22 16,0 0-16,0 21 0,-21 21 16,0 21-16,0 21 0,-21 0 0,20 1 15,-20 20-15,21 1 0,-21 20 16,20 1-16,1 0 0,0-1 0,0 1 16,21 0-16,0-22 0,0 22 0,21 0 15,0-22-15,22 1 0,-1-1 0,0 1 16,1-22-16,20 0 0,-21 1 15,22-1-15,-22-21 0,22 0 16,-22-21-16,0 0 0,1 0 0,20 0 16,-20 0-16,-1 0 0,0-21 0,1 0 15,-1 0-15</inkml:trace>
  <inkml:trace contextRef="#ctx0" brushRef="#br0" timeOffset="149259.54">23855 8086 0,'0'0'0,"0"-43"0,0 22 0,0 0 15,0 42 1,21 0-16,-21 22 0,21 84 16,-21-64-1,0 1-15,0-22 0,0 22 0,0-1 0,0-21 16,0 22-16,0-1 0,-21-20 15,21-1-15,0 0 0,-21 1 0,21-1 16,0-21-16,0 0 0,0 1 16,21-44-1,0 1-15,0-21 16,0 21-16,1-22 0,-1-20 0</inkml:trace>
  <inkml:trace contextRef="#ctx0" brushRef="#br0" timeOffset="149459.42">24193 8170 0,'0'0'0,"22"-63"0,-22-1 15,0 1-15,0 21 0,0 20 0,0-20 0,21 42 16,-21 21-16,21 0 16,-21 22-16,0 20 0,0-20 15,0 20-15,21 1 0,-21-1 16,21 1-16,-21-1 0,0 1 0,0-22 16,0 21-16,0-20 0,0-1 0,0 22 15,0-22-15,0-21 0,0 21 0,0-20 16,0-1-16,0 0 0,-21 0 0,0-21 15,0 0-15,0 0 16,-1 0-16</inkml:trace>
  <inkml:trace contextRef="#ctx0" brushRef="#br0" timeOffset="150152.03">23918 8636 0,'0'0'0,"21"0"31,1 0-31,20 0 15,-21 0-15,21 0 0,1 0 0,20-21 16,-20 0-16,20 21 0,1-21 16,-1-1-16,1 1 0,-1 0 0,1 0 15,-22 21-15,21-21 0,-20 0 0,-1-1 16,0 1-16,-20 0 0,-1 21 0,-21-21 16,0 0-16,-21 21 15,-1 0-15,1 0 16,0 0-16,-21 0 0,21 21 0,-22 0 15,22 0-15,0 22 0,-21-22 0,20 21 16,-20-21-16,21 22 0,0-1 0,0 0 16,-1 1-16,1-1 0,21 0 0,0-21 15,0 22-15,0-22 0,0 0 16,0 0-16,0 0 0,21-21 0,1 0 16,-1 0-16,0 0 0,0 0 0,21-21 15,-20 21-15,20-21 0,0-21 0,1 21 16,-22-22-16,21 22 0,0-21 0,-20 21 15,-1-22-15,0 1 16,0 0-16,-21-1 0,0 22 0,0-21 16,0 21-16,0-1 0,0 1 0,0 42 15,0 1 1,-21 20-16,21-21 0,0 0 16,0 22-16,0-22 0,0 21 15,0-21-15,0 0 0,0 1 0,0-1 16,0 0-16,21 0 0,0-21 0,0 0 15,22 0-15,-22 0 0,0 0 16,21-21-16,1 0 0,-22 0 0,21-1 16,1 1-16,-1 0 0,0-21 15,-21-1-15,22 22 0,-22-21 16,0 0-16,0-1 0,-21 22 0,0-21 16,0 21-16,0-1 0,0 44 15,0-1 1,-21 0-16,0 21 0,0-21 15,21 22-15,0-1 0,-21 0 0,-1 1 16,22-1-16,-21-21 0,21 22 0,-21-1 16,21-21-16,0 0 0,0 0 0,0 1 15,0-1-15,21-42 16,0-1 0,1 1-16,20 0 0,-21-21 0</inkml:trace>
  <inkml:trace contextRef="#ctx0" brushRef="#br0" timeOffset="150579.78">25760 7874 0,'0'0'0,"0"-63"0,0 20 16,0 1-16,0 21 0,0 0 0,-21 42 15,-1 21 1,22-21-16,-21 43 0,21-22 0,0 22 16,0-1-16,0 1 0,0 20 0,0-20 15,21-1-15,1 22 0,-22-22 0,21 1 16,-21-22-16,21 22 0,-21-22 15,21 0-15,-21 1 0,0-22 0,0 21 16,0-21-16,21 1 16,0-22-16,1-22 15,-1 1-15,-21 0 0,21-21 0,0 21 16,0-22-16,-21 1 0,21 0 16,1-1-16,-22-20 0,21 20 0,-21-20 15,0 21-15,21-1 0,-21 22 0,0-21 16,0 63-1,0 21-15,0-21 0,0 22 16,0-1-16,0 0 0,0 1 16,0-1-16,0-21 0,0 22 0,0-1 15,0-21-15,0 21 0,0-20 0,0 20 16,0-21-16,0 0 0,0 0 16,0 1-16,21-22 15,0 0 1,0 0-16,1 0 0,-1 0 15,0 0-15,0-22 0,21 1 0,-20 21 16,-1-21-16</inkml:trace>
  <inkml:trace contextRef="#ctx0" brushRef="#br0" timeOffset="151909.54">26691 8234 0,'0'-64'0,"0"128"0,0-170 0,0 64 15,0-22-15,0 22 0,0 0 16,0-1-16,0 22 0,0 0 0,0 0 16,0 42-1,0 21-15,0 1 0,0-1 0,0 0 16,0 1-16,0 20 0,0 1 16,0-22-16,0 0 0,0 1 0,0-1 15,0 0-15,0 1 0,0-22 0,0 21 16,21-21-16,-21 0 0,0 1 0,0-1 15,0-42 17,0-1-17,0-20-15,0 21 0,0-21 0,-21-1 16,21 1-16,0-22 0,0 1 0,0-22 16,0 22-16,0-1 0,0 1 0,0 20 15,0-20-15,21 42 0,-21 0 16,21-1-16,1 22 15,-22 22-15,21-1 0,-21 0 0,0 21 16,21 1-16,0-1 0,-21 0 0,21 1 16,0-1-16,-21 21 0,22-20 15,-1-1-15,-21-21 0,21 22 0,0-22 16,0 0-16,-21 0 0,21 0 16,1 0-16,-1-21 0,0 0 0,0 0 15,0 0 1,-21-21-16,0 0 0,21 0 0,1 0 15,-22-22-15,0 1 0,21 0 0,-21-22 16,21 1-16,0-1 0,-21 1 0,0-1 16,21 1-16,0-22 0,1 22 15,-22 20-15,0 1 0,21 0 0,-21 20 16,21 1-16,-21 42 0,0 1 16,0-1-16,0 21 0,0 0 15,0 22-15,0-22 0,0 22 0,0-1 16,0 1-16,0-22 0,0 22 15,0-1-15,0-21 0,0 1 0,21-1 16,0 0-16,-21 1 0,21-22 0,-21 21 16,22-21-16,-1 1 0,0-1 15,-21 0-15,21 0 0,0-21 0,0 0 16,1 21-16,-1-21 0,0 0 0,21 0 16,-21 0-16,22 0 0,-22-21 0,21 21 15,-21-21-15,1 0 0,-1 0 0,0-1 16,0 1-16,-21-21 0,0 21 15,0-22-15,0 22 0,0-21 0,0 21 16,-21 0-16,0 21 0,0-22 16,-1 22-16,1 0 0,0 0 0,0 0 15,0 22-15,0-1 0,-1 0 16,1 0-16,0 0 0,21 0 0,-21 22 16,21-22-16,-21 21 0,21-21 0,0 1 15,0-1-15,0 0 0,0 0 0,0 0 16,21-21-16,0 0 0,0 21 15,0-21-15,1 0 0,-1 0 16,0 0-16,0-21 0,0 0 0,0 21 16,1-21-16,-22 0 0,21 0 0,-21-1 15,21 1-15,-21 0 16,0 0-16,0 0 0,0 0 0,21-1 16,-21 44-1,0-1-15,0 0 16,0 0-16,0 0 15,0 0-15,0 1 0,0-1 0,0 0 16,0 0-16,21-21 16,0 21-16,1-21 0,-1 0 0,21 0 15,-21 0-15,22 0 0,-22 0 0,0 0 16,0-21-16,21 21 0,-20-21 16,-1 0-16,0 0 0,-21-1 0,21 1 15,0 0-15,-21 0 0,0-21 16,0 20-16,21 1 0,-21 0 0,0 0 15,0 0-15,0 42 16,-21 0 0,21 0-16,-21 0 0,0 22 0,0-22 15,0 21-15,-1 1 0,22-1 16,-21 0-16,0 1 0,0 20 0,0 1 16,21-1-16,0 1 0,-21-1 0,-1 1 15,22 20-15,-21-20 0,21-1 0,-21 22 16,0-22-16,21 22 0,-21-21 15,0 20-15,-1-20 0,1 20 0,0-20 0,0-1 16,21 1-16,-21-22 0,21 1 16,-21-1-16,21 0 0,0-21 15,0 1-15,21-22 16,0 0-16,-21-22 16,21 1-16,0-21 0,0 0 0,1-1 15,-1 1-15</inkml:trace>
  <inkml:trace contextRef="#ctx0" brushRef="#br0" timeOffset="152147.4">28046 8467 0,'0'0'0,"0"-64"0,0 1 0,0 20 16,0-20-16,0 21 0,42-1 16,-21 1-16,0 21 0,22 0 15,-22 21-15,21 0 0,1 0 0,-22 0 16,0 42-16,21-21 0,-21 21 0,1 1 15,-1-1-15,-21-21 0,0 22 0,0-1 16,0 0-16,0 1 0,0-22 16,0 21-16,-21-21 0,-1 0 0,-20 1 15,21-1-15,-21 0 0,-1-21 0,1 21 16,0 0-16,-22-21 0,1 21 0,-1-21 16,1 22-16,-22-1 0</inkml:trace>
  <inkml:trace contextRef="#ctx0" brushRef="#br0" timeOffset="155531.57">10308 12044 0,'-21'0'15,"0"-21"-15,0 21 0,-1-21 16,22-1-16,-21 1 0,0 0 0,0 0 15,-21 0-15,20 21 0,-20-21 0,0-1 16,-1 22-16,-20 0 0,21 0 16,-22 0-16,22 0 0,-22 0 0,22 22 15,-22 20-15,22 0 0,21 1 16,-21 20-16,20 1 0,1-22 0,0 21 16,21 1-16,-21-1 0,21 1 0,0-1 15,0-20-15,0 20 0,0-20 16,0-1-16,21-21 0,0 21 0,0-20 15,1-22-15,-1 0 0,0 0 0,0 0 16,21 0-16,-20-22 0,20 1 16,0 0-16,-21-21 0,22 21 0,-1-22 15,-21 1-15,22 0 0,-22-1 0,0 1 16,0 0-16,0-1 16,-21 1-16,0 0 0,0-1 0,0 22 15,0 0-15,0 0 0,-21 0 0,0 21 16,0 21-16,21 0 15,0 0-15,0 21 0,0 1 0,0-1 16,0 0-16,0 1 0,21-1 0,0 0 16,-21 1-16,21-1 0,0-21 15,1 22-15,-22-1 0,21-21 0,0 0 16,0 0-16,0 1 0,0-22 0,22 0 16,-22 0-16,0 0 15,21-22-15,-20 1 0,-1 21 0,21-42 0,-21 21 16,22 0-16,-22-22 0,0 22 0,21-21 15,-21-1-15,1 1 0,-1-21 16,0 20-16,0-20 0,0 20 16,-21-20-16,0 21 0,0-1 0,0 22 15,0 0-15,0 0 0,-21 42 16,0 0-16,0 0 16,21 22-16,0-22 0,-21 21 0,21 0 15,-22 1-15,22-22 0,0 21 0,0-21 16,0 22-16,0-22 0,0 0 15,22 0-15,-1 0 0,0 1 16,0-1-16,0-21 0,0 21 0,1 0 16,-1 0-16,-21 0 0,21-21 15,-21 22-15,-21-22 16,0 0-16,-1 0 16,1 0-16,0 0 0,0 0 0,0 0 15,0 0-15,-1 0 0,22-22 16,-21 22-16,21 22 15,0-1 1,0 0-16,21 0 0,-21 0 16,22 0-16,-1 1 0,0-1 15,0 0-15,0-21 16,0 0-16,1 0 0,-1 0 0,0 0 16,0 0-16,21 0 0,-20-21 15,-1 0-15,21-1 0,-21 1 0,22 0 16,-22-21-16,21 21 0,-21-1 0,0 1 15,1-21-15,-1 21 0,0-22 0,0 22 16,0-21-16,-21 21 0,0 0 16,0-22-16,21 43 0,-21-21 0,0 0 15,22 21-15,-1 0 16,-21 21-16,21 0 16,-21 0-16,21-21 0,-21 22 0,21-1 15,-21 0-15,21-21 16,1 0-1,-22-21 1,0 0 0,0-1-16,0 1 15,0 0-15,0 0 0,-22 0 16,1 21-16,0 0 0,0 0 16,0 0-16,0 0 0,-1 21 15,1 0-15,21 0 0,0 0 0,-21 1 16,21 20-16,-21-21 0,21 21 15,0-20-15,0 20 0,0 0 0,0-21 16,0 22-16,0-1 0,0-21 0,21 0 16,0 22-16,0-22 0,1-21 15,20 21-15,-21-21 0,21 0 16,-20 0-16,20 0 0,-21 0 0,21 0 16,-20-21-16,20 0 0,-21 0 0,21-1 15,-20 1-15,-1 0 0,0-21 0,0 21 16,0-1-16,0 1 0,-21 0 15,22-21-15,-22 21 0,0-1 16,-22 22 0,1 22-1,21-1-15,-21 0 0,21 0 16,0 0-16,0 0 0,0 1 16,0-1-16,0 0 0,0 0 0,0 0 15,0 0-15,0 1 0,0-1 0,0 0 16,21-21-16,0 0 15,1 0-15,-1 0 0,0 0 0,0 0 16,21 0-16,-20-21 0,20 0 0,0-1 16,-21 1-16,22 0 0,-22 0 0,21 0 15,-21-22-15,1 22 0,-1 0 16,0 0-16,0 21 0,-21-21 0,0 0 16,21 21-16,0 21 31,-21 0-16,0 0-15,0 0 16,0 0-16,0 1 0,22-22 16,-1 21-16,0-21 0,0 21 15,0-21-15,0 0 0,22 0 16,-22 0-16,21 0 0,-21 0 0,22-21 16,-22 21-16,21-21 0,-21 21 0,1 0 15,-1-22-15,0 1 0,0 21 0,-21-21 31,0 42 1,0 0-32,0 1 15,0-1-15,0 0 16,21-21-16,-21 21 0,21-21 16,1 21-16,-1-21 0,0 0 15,21 0-15,-21 0 0,1 0 16,20 0-16,-21 0 0,21-21 0,1 21 15,-22-21-15,21 21 0,1-21 16,-22 0-16,0-1 0,0 1 0,0 0 16,0 0-16,-21 0 0,0 0 0,0-22 15,0 22-15,-21 0 0,0 0 0,0-22 16,0 43-16,0-21 16,-22 21-16,22 0 0,0 0 0,-21 0 15,20 0-15,-20 21 0,0 1 0,21-1 16,-22 0-16,22 0 0,0 0 0,0 22 15,21-22-15,0 21 0,-21-21 16,21 22-16,0-22 0,0 0 0,0 21 16,0-21-16,21 1 0,-21-1 0,21 0 15,0-21-15,21 21 0,-20-21 0,-1 0 16,21 0-16,0 0 0,-20 0 16,20 0-16,0-21 0,1 0 0,-1 0 15,0-1-15,-21 1 0,22 0 16,-22-21-16,21 21 0,-21-22 0,1 1 15,-1 0-15,-21-1 0,0 1 16,0-22-16,0 22 0,0-21 0,0-1 16,0-21-16,-21 22 0,21 21 0,-22-22 15,1 22-15,0-1 0,21 22 0,0 0 16,-21 0-16,0 21 16,0 21-16,21 21 0,0-20 15,0 20-15,0 0 0,0 22 0,0-22 16,0 22-16,21-1 0,0-21 15,-21 22-15,21-22 0,0 1 0,0 20 16,-21-42-16,22 22 0,-1-1 0,0 0 16,0-21-16,0 22 0,0-22 15,1 0-15,20 0 0,-21-21 0,0 0 16,0 21-16,22-21 0,-22 0 16,0 0-16,0-21 0,0 21 0,1-21 15,-1 0-15,0 0 0,0 0 0,0-1 16,0 1-16,1-21 0,-22 21 0,21 21 15,-21-21-15,21-1 0,-21 1 16,0 42 15,0 1-31,0-1 16,0 0-16,0 0 16,0 0-16,0 0 15,21 1-15,0-22 0,-21 21 0,21-21 16,1 0-16,-22 21 0,84 21 15,-63-42 1,1 0-16,-1 21 0,0-21 0,0 0 16,0 0-16,0 0 0,1 0 15,-1 0-15,0 0 0,21 0 0,-21 0 16,1 0-16,20-21 0,-21 0 16,0 21-16,22-21 0,-22 0 15,0 0-15,21-1 0,-21 1 0,1 0 0,-1 0 16,0-21-16,0 20 0,0 1 15,-21 0-15,0-21 0,0 21 0,0-1 16,0 1-16,0 0 16,-21 21-16,0-21 0,0 21 0,0 0 15,-22 0-15,22-21 0,-21 21 0,21 0 16,-22 0-16,22 0 0,0 0 0,0 0 16,21 21-16,0 0 0,0 0 15,0 0-15,0 1 0,0-1 16,0 0-16,21 0 0,-21 0 0,21 0 15,-21 1-15,0-1 0,0 0 16,0 0-16,0 0 0,0 22 0,0-22 16,0 21-16,0-21 0,0 22 15,0-1-15,-21 0 0,0 22 0,0-22 16,21 22-16,-22-22 0,1 21 0,0 1 16,0-1-16,0 1 0,0-1 15,-1 1-15,1-1 0,0 1 0,0 21 16,0-22-16,0 1 0,-1-1 15,1-21-15,0 22 0,0-22 0,-21 43 16,42-64-16,0 0 0,-22 0 0,22 1 16,0-44-1,0 1 1,0 0-16,0-21 0,0 21 16,0-22-16,22 1 0,-22 0 15,0-1-15</inkml:trace>
  <inkml:trace contextRef="#ctx0" brushRef="#br0" timeOffset="155875.46">13779 11896 0,'0'0'0,"-21"0"0,-21 0 16,21 0-1,21 21-15,0 0 0,0 0 16,0 0 0,21-21-16,0-21 15,0 21-15,-21-21 0,21 0 0,1 0 16,-1-22-16,0 22 0,-21 0 0,0 0 16,0 0-16,0-22 0,0 22 15,0 0-15,-21 0 0,0 21 16,-1 0-16,1 0 0,0 21 15,0 0-15,21 0 0,-21 1 0,21-1 16,-21 0-16,21 21 0,0-21 16,0 22-16,0-22 0,-22 21 15,22-21-15,0 22 0,0-22 0,0 0 16,0 21-16</inkml:trace>
  <inkml:trace contextRef="#ctx0" brushRef="#br0" timeOffset="157751.44">10181 13547 0,'0'0'0,"21"-21"0,-21-1 0,0 1 16,0 0-16,0 0 0,0 0 0,0 0 15,0-1-15,0 1 0,0 0 16,-21 42 0,21 0-16,-21 1 0,21 41 15,0-21-15,-21 22 0,0 21 16,21-1-16,-22 1 0,22 0 0,0-1 16,0 1-16,-21 0 0,21-1 15,-21 1-15,0 0 0,21-22 0,0 1 16,0-1-16,-21-21 0,21 1 15,0-22-15,0 21 0,-21-42 0,21 21 16,0-42 0,0 0-16,0-21 15,21-1-15,0 1 0,-21 0 0,21-22 16,0 1-16</inkml:trace>
  <inkml:trace contextRef="#ctx0" brushRef="#br0" timeOffset="158897.25">10435 13568 0,'0'0'0,"42"-21"0,22-22 16,-43 43-16,0 0 16,-21 22-16,0-1 15,0 0-15,-21 21 0,0-21 0,0 22 16,0-22-16,-22 21 0,1 1 16,21-22-16,-43 21 0,22 0 0,0-20 15,-1 20-15,1-21 0,0 0 0,-1 0 16,1-21-16,0 22 0,20-22 15,1 0-15,0 0 0,0 0 0,42 21 32,0 0-17,0-21-15,22 42 0,-22-21 0,21 1 16,-21 20-16,22 0 0,-22 22 16,0-22-16,0 0 0,22 22 0,-22-22 15,0 1-15,0-1 0,0 0 16,0-21-16,1 22 0,-1-22 0,0 0 15,0 0-15,0-21 0,22 0 0,-22 0 16,21 0-16,-21 0 0,22 0 16,-1 0-16,0-21 0,1 0 0,-1 0 15,0-22-15,1 22 0,-1-21 0,0 0 16,1-1-16,-1 1 0,0 0 0,-21-1 16,1 1-16,-22 0 0,0 20 15,0-20-15,0 0 0,0 21 0,0-1 16,-22 1-16,22 0 0,-21 21 15,0 0-15,0 0 0,-21 0 16,20 21-16,1 0 0,0 1 0,0 20 16,0-21-16,0 21 0,21 1 0,0 20 15,-22-20-15,22-1 0,-21 0 0,21 1 16,0-22-16,0 21 0,0-21 16,0 22-16,21-22 0,1-21 0,-1 21 15,0-21-15,21 0 0,-21 0 0,22 0 16,-22 0-16,21-21 0,-21 0 15,22-1-15,-22 1 0,21 0 16,-21-21-16,1 21 0,-1-22 0,0 22 0,0-21 16,0 21-16,-21-22 0,0 22 15,0 0-15,0 0 0,0 42 32,0 0-32,0 0 0,0 0 15,0 1-15,0 20 0,21-21 0,-21 21 16,0-20-16,22 20 0,-22-21 15,0 0-15,21 0 0,-21 1 0,21-1 16,0 0-16,0 0 0,0-21 16,1 0-16,-1 0 0,21 0 15,-21 0-15,0 0 0,22 0 0,-22-21 16,21 0-16,-21 0 0,22-1 16,-22 1-16,0-21 0,21 21 0,-20-22 15,-22 1-15,21 0 0,-21 21 16,21-22-16,-21 22 0,0 0 0,0 0 15,0 0-15,0-1 0,0 44 32,0-1-32,0 21 15,0-21-15,0 22 0,0-1 0,0 0 16,0 1-16,0-1 0,0 0 0,0 1 16,0 20-16,0-21 0,0 22 0,0-22 15,0 22-15,21-1 16,0 1-16,0-1 0,-21 1 0,22-1 0,-1 1 15,0-1-15,-21 1 0,0-1 16,0 1-16,21-1 0,-21-20 0,0 20 16,0-21-16,0 22 0,0-1 0,0-20 15,-21-1-15,0 0 0,0 1 16,-1-1-16,-20 0 0,21-20 0,0-1 16,0 0-16,-1 0 0,1-21 0,0 0 15,0 0-15,0-21 0,0 0 0,-1 0 16,1-22-16,0 22 0,0-42 15,21 20-15,0-20 0,0-1 0,0-20 16,0 20-16,0-21 0,0 1 16,0-22-16,0 21 0,0 1 0,21-1 15,0 0-15,0 1 0,22-1 0,-22 21 16,21 1-16,-21-1 0,22 1 16,-1-1-16,0 22 0</inkml:trace>
  <inkml:trace contextRef="#ctx0" brushRef="#br0" timeOffset="159483.24">13123 13928 0,'0'-43'0,"0"86"0,0-107 16,0 43-16,0 0 0,0 0 0,21 21 16,1 0-16,20 0 0,-21 0 15,21 21-15,1 21 0,-1-21 16,0 22-16,1 20 0,-1-20 0,0 20 16,-20 1-16,20-1 0,-21 1 0,0-1 15,0 1-15,1-22 0,-1 21 16,-21-20-16,0 20 0,21-42 0,-21 22 15,0-1-15,0-21 0,0 0 16,0 1-16,0-44 31,0 1-31,0 0 0,0-21 0,0-1 16,0 1-16,0-21 0,0-1 0,21 1 16,0-1-16,0 1 0,-21-1 15,43-21-15,-22 22 0,0-22 0,0 22 16,22-1-16,-1 22 0,-21-22 0,21 43 15,-20 0-15,20 0 0,-21 21 16,0 0-16,-21 21 0,21-21 0,-21 42 16,22-20-16,-1-1 0,-21 21 0,0 0 15</inkml:trace>
  <inkml:trace contextRef="#ctx0" brushRef="#br0" timeOffset="160787.06">14668 14139 0,'0'0'0,"0"-21"0,-21 0 16,0 0-16,0 0 0,0 21 0,0 0 16,-1 0-16,1 0 0,-21 0 15,21 0-15,-22 21 0,22 0 16,-21 0-16,21 22 0,-22-1 0,22 0 15,0 1-15,-21 20 0,21-21 0,-1 1 16,22 20-16,0-20 0,0-1 16,0-21-16,0 21 0,0-20 0,0-1 15,22 0-15,-1 0 0,21-21 0,-21 0 16,22 0-16,-1 0 0,-21-21 0,21 0 16,1 0-16,-1-1 0,-21-20 15,22 21-15,-22-21 0,0-1 0,0 1 16,0 0-16,0-1 0,-21 1 15,0 0-15,0-1 0,0 22 0,0-21 0,0 21 16,0-1-16,0 44 31,0 20-31,-21-21 16,21 0-16,0 22 0,0-1 0,0 0 16,0 1-16,0-1 0,0 0 15,0-21-15,0 22 0,21-22 0,1 21 16,-1-21-16,-21 1 0,42-1 0,-21-21 15,0 0-15,1 0 0,20 0 0,-21 0 16,21 0-16,-20-21 0,20-1 16,0 22-16,1-42 0,-22 21 0,21-21 15,0-1-15,1 1 0,-1 0 16,-21-1-16,0-20 0,1-1 0,-1 1 0,0 20 16,-21-20-16,21-22 15,-21 22-15,0-1 0,0 22 0,0-22 16,0 22-16,0 21 0,0 0 0,-21 42 15,0 0 1,21 21-16,-21 1 0,-1-1 16,22 0-16,0 1 0,-21 20 0,0-20 15,21 20-15,-21 1 0,21-22 0,0 21 16,0-20-16,0 20 0,0-20 16,0-1-16,21 0 0,0 1 0,0-1 15,1-21-15,-22 21 0,21-20 16,21-22-16,-21 21 0,0-21 0,1 0 15,20 0-15,-21 0 0,0 0 0,22-21 16,-22 21-16,0-22 0,21 1 16,-21-21-16,1 21 0,-1 0 0,0-22 15,0 1-15,0 21 0,-21-22 0,0 1 16,21 21-16,-21 0 0,22 0 0,-22 42 31,0 0-15,0 0-16,0 0 0,0 0 0,0 22 15,0-22-15,0 0 0,0 0 16,0 0-16,0 22 0,0-22 16,0 0-16,0 0 0,21-21 15,0 0-15,0 0 16,0 0-16,0 0 0,22-21 16,-22 0-16,0 0 15,0 0-15,0-22 0,1 22 0,-1-21 16,0 21-16,0-22 0,-21 1 0,0 21 15,21 0-15,-21-1 0,21 22 16,-21 22 0,0-1-1,0 21-15,0-21 0,0 0 16,0 22-16,0-22 0,0 21 0,0-21 16,0 22-16,0-22 0,0 0 15,0 0-15,22 0 0,-1-21 0,0 22 16,0-22-16,21 0 0,1 0 0,-1 0 15,0 0-15,1 0 0,20-22 0,-20 1 16,-1 0-16,21 0 0,-20 0 0,-1-22 16,0 1-16,1 21 0,-22-21 15,0-1-15,0 1 0,0 0 0,-21-1 16,0 1-16,0 21 0,0 0 0,0-1 16,-21 1-16,0 21 0,0 0 0,0 0 15,0 21-15,-1 1 16,1 20-16,0-21 0,21 21 0,0 1 15,-21-22-15,21 21 0,0 1 0,0-1 16,0-21-16,0 21 0,0-20 0,0-1 16,0 0-16,21 0 0,-21 0 15,21-21-15,0 0 0,1 0 0,-1 0 16,0 0-16,0 0 0,21 0 0,-20 0 16,-1 0-16,0 0 0,0 0 0,0 0 15,0 0-15</inkml:trace>
  <inkml:trace contextRef="#ctx0" brushRef="#br0" timeOffset="161275.88">15303 15790 0,'0'0'0,"-21"22"0,0-22 16,0 63-1,21-42-15,-21 0 0,21 1 0,0-1 16,0 0-16,0 0 0,0 0 0,0 0 16,21 1-16,0-22 0,0 0 15,0 0-15,22 0 0,-22 0 0,42-22 16,1-20-16,-1 21 0,22-21 16,0-1-16,21-20 0,21 20 0,0-20 15,21-1-15,-21-20 0,21 20 16,0-20-16,0 20 0,0-21 0,1 22 15,-1-1-15,-21 1 0,-21 21 16,-22-1-16,1 22 0,-22-21 0,-20 21 16,-1 21-16,-21 0 0,-21-22 0,-21 22 31,0 0-31,0 22 0,0-22 16,-22 21-16,22-21 0,-21 21 0</inkml:trace>
  <inkml:trace contextRef="#ctx0" brushRef="#br0" timeOffset="161876.57">9927 15917 0,'0'0'0,"-21"-21"0,0-42 16,0 42-16,21-1 0,0 1 15,0 0-15,21 42 31,0 0-31,21 22 0,1-22 0,-1 21 16,0 1-16,22 20 0,-1-21 0,1 1 16,-1 20-16,1-20 0,-1 20 15,22-21-15,0 1 0,-22-1 0,22 0 16,-1-20-16,-20 20 0,21-21 0,-1 21 16,-20-20-16,-1 20 0,1-21 15,-1 0-15,-20 22 0,-1-22 0,0 0 16,1 0-16,-22 0 0,0 0 0,0-21 15,0 22-15,-21-1 0,0-42 32,-21 21-17,0-22-15,0-20 0,21 21 0,0-21 16,-21 20-16</inkml:trace>
  <inkml:trace contextRef="#ctx0" brushRef="#br0" timeOffset="162211.1">11557 15579 0,'0'0'0,"-21"0"0,0 0 16,-1 0-16,1 0 16,-21 21-16,21 0 0,-22 21 0,22 1 15,-21-1-15,0 22 0,-1-1 0,-20 1 16,-1-1-16,1 22 0,-1-22 15,1 22-15,-1 0 0,1-22 0,-22 22 16,22-1-16,-22 1 0,21 0 0,1-22 16,-22 22-16,22-22 0,20 1 0,-20-1 15,21-20-15,-1-1 0,22 0 16,-21 1-16,21-22 0,21 0 0,0 0 16,-22 0-16,22 1 15,22-22 16,-1 0-31,0 0 0,0-22 16,0 1-16,0 0 0</inkml:trace>
  <inkml:trace contextRef="#ctx0" brushRef="#br0" timeOffset="164859.74">18627 11726 0,'0'-21'16,"0"0"-16,0 0 16,21-21-16,-21 20 0,0 1 15,0 0-15,0-21 0,0 21 0,0-22 16,0 22-16,0-21 0,-21 21 0,-1-22 15,1 22-15,0 0 0,-21 21 16,21 0-16,-22 0 0,1 0 0,21 0 16,-22 21-16,1 21 0,0-20 0,21 20 15,-22 21-15,1-20 0,21 20 16,0-20-16,-1 20 0,1 1 0,21-22 16,0 21-16,0 1 0,0-22 0,0 1 15,0-1-15,21 0 0,1 1 0,-1-22 16,0 0-16,0-21 0,0 0 15,22 0-15,-22 0 0,21-21 16,-21 0-16,22-1 0,-1 1 0,0-21 16,1 0-16,-22-1 0,21 22 0,-21-21 15,0-1-15,1 1 0,-22 21 0,0-21 16,0 20-16,0-20 0,0 21 16,0 0-16,0 42 31,0 21-31,0-21 0,0 1 15,-22 20-15,22 0 0,0 1 0,0-22 16,0 21-16,0 0 0,0 1 0,0-1 16,0-21-16,22 0 0,-1 22 15,-21-22-15,21-21 0,0 21 0,0-21 16,0 0-16,1 0 0,-1 0 0,0-21 16,0 0-16,0 0 0,22-1 15,-22-20-15,0 21 0,0-21 0,0 20 16,0-20-16,1 21 0,-1-21 0,-21 20 15,21-20-15,-21 21 0,0 0 0,0 0 16,21 21-16,-21 21 31,0 0-31,0 21 0,0-21 16,0 1-16,0 20 0,0 0 0,0-21 16,-21 22-16,21-1 0,0-21 15,0 22-15,0-22 0,0 0 16,0 0-16,0 0 0,0 0 0,21-21 15,0 0-15,0 0 0,1 0 0,-1-21 16,0 0-16,0 0 0,0 0 0,22 0 16,-22-1-16,0 1 0,21-21 15,-21 0-15,1 20 0,-1-20 0,0 21 16,-21 0-16,0 0 0,21-1 0,-21 1 16,0 42-1,0 1-15,0-1 16,0 0-16,0 0 0,0 21 15,0-20-15,0 20 0,0 0 0,0-21 16,0 22-16,0-22 0,0 21 0,21-21 16,-21 1-16,21-1 0,1-21 0,-1 0 15,0 0-15,0 0 0,21 0 16,-20 0-16,20-21 0,-21-1 16,21 1-16,1 0 0,-22-21 0,21-1 15,1 1-15,-1 0 0,-21-1 0,21-20 16,-20 21-16,-1-22 0,0 1 15,0 20-15,-21-20 0,0-1 0,0 1 16,0-1-16,0 1 0,0-1 16,0 22-16,0 0 0,0-1 0,0 22 15,0 0-15,-21 21 0,21 21 16,0 0-16,0 22 0,0-1 0,-21 21 16,21-20-16,-21 20 0,21 1 15,-22-1-15,22 1 0,0-1 0,0 1 16,-21-22-16,21 22 0,0-1 0,0-21 15,0 1-15,0-1 0,0 0 0,0-20 16,0-1-16,21 0 0,1 0 0,-1-21 16,0 0-16,0 0 0,21 0 15,1 0-15,-1-21 0,0 0 16,1 0-16,-1-1 0,0 1 0,1-21 16,20 21-16,-20-22 0,-22 1 0,21 21 15,0 0-15,-20-22 0,-1 22 0,0 21 16,-21-21-16,0 42 31,0 0-31,0 1 0,0 20 16,-21-21-16,21 0 0,-21 22 0,21-22 15,0 21-15,0-21 0,0 0 16,0 22-16,0-22 0,21 0 0,0-21 16,0 21-16,0-21 0,0 0 0,1 0 15,-1 0-15,0 0 0,0 0 16,21-21-16,-20 0 0,-1 0 0,21 0 15,0-22-15,-20 22 0,20-21 16,-21-1-16,0 1 0,0 0 0,1 21 16,-22-22-16,0 1 0,0 0 0,0 20 15,0-20-15,0 21 0,-22 0 0,1 21 16,0 0-16,0 0 0,0 0 0,0 0 16,-1 0-16,1 0 0,0 0 15,0 21-15,0 0 0,0 0 0,-22-21 16,22 21-16,0 1 0,0-22 0,0 21 15,-1-21-15,1 0 0,0 0 0,0 0 16,0 0-16,0 0 16,-1-21-16,1 21 15,21-22-15</inkml:trace>
  <inkml:trace contextRef="#ctx0" brushRef="#br0" timeOffset="165131.57">20002 11472 0,'0'0'0,"0"-21"16,22 21 0,-1-21-16,0 21 0,21-21 0,22 0 15,-22 0-15,22 21 0,20-22 0,-20 1 16,20 0-16,-20 0 0,21-21 16,-1 20-16,1 1 0,0 0 0,-1-21 15,-20 21-15,20-1 0,-20 22 16,-1-21-16,1 0 0,-22 21 0,1 0 15,-1-21-15,-21 21 0,0 0 0,0 0 16,1 0-16,-44 0 47</inkml:trace>
  <inkml:trace contextRef="#ctx0" brushRef="#br0" timeOffset="169111.62">25569 10964 0,'0'0'0,"43"-21"0,-22 0 16,0 0-16,0 0 0,21 0 0,-20-1 15,-22 1-15,0 0 0,0 0 16,0 0-16,0 0 0,-22-1 16,1 1-16,0 21 0,-21 0 0,-1 0 15,1 0-15,21 0 0,-21 0 16,-1 0-16,22 0 0,-21 21 15,21 1-15,-22-1 0,22 0 0,0 0 16,0 0-16,21 0 0,0 1 0,0 20 16,0-21-16,0 21 0,0-20 15,0 20-15,0 0 0,21 1 0,0 20 16,21-21-16,-20 1 0,20-1 0,-21 0 16,21 22-16,-20-22 0,20 1 15,-21-22-15,0 21 0,-21 0 0,0 1 16,0-22-16,0 21 0,0-21 0,-42 22 15,21-22-15,0 0 0,-22 21 16,1-20-16,0-1 0,-22 0 0,22-21 16,-1 0-16,1 0 0,0 0 15,-1-21-15,22 21 0,-21-21 0,0-1 16,20-20-16,-20 21 0,0-21 0,21-1 16,-1 22-16,-20-42 0,21 20 15,0 1-15,0-22 0,-43-63 16,64 85-16,0 21 0,0 0 15,21 42 1,-21 0-16,21 21 16,1 1-16,-1-1 0,0 0 0,0 1 15,21-1-15,-20 0 0,-1 1 16,21-1-16,-21 0 0,22 1 0,-22-1 16,21 0-16,0 1 0,-20-22 15,20 21-15,0-21 0,-21 1 0,22-1 16,-1-21-16,0 0 0,1 0 0,-1 0 15,22 0-15,-22 0 0,0-21 0,22-1 16,-22 1-16,22 0 0,-22-21 16,21 21-16,-20-1 0,-1-20 0,-21 21 15,0-21-15,1 20 0,-22 1 0,0-21 16,0 21-16,0 0 0,0-22 16,-22 22-16,1 21 0,0-21 15,0 21-15,-21 0 0,20 0 0,-20 0 16,21 21-16,0 0 0,-22 0 0,22 22 15,-21-22-15,21 21 0,0-21 16,-22 22-16,22-1 0,0-21 0,0 22 16,21-22-16,0 21 0,0-21 0,0 0 15,0 1-15,21-22 16,0 0-16,0 0 16,22-22-16,-22 1 0,0 0 0,21 0 15,1 0-15,-22-22 0,21 22 0,-21-21 16,22 21-16,-22 0 0,0-22 15,0 22-15,-21 0 0,21 0 16,0 21-16,1 0 16,-22 21-16,21 0 15,-21 0-15,0 0 0,0 1 0,0-1 16,0 0-16,0 21 0,0-21 16,0 1-16,0-1 0,0 0 0,0 0 15,0 0-15,21-21 0,-21 21 16,21-21-16,0 0 15,0 0-15,1 0 0,-22-21 16,21 21-16,0-21 0,0 0 0,-21 0 16,21 21-16,0-21 0,1-1 0,-22 1 15,21 0-15,0 0 0,-21 0 16,21 0-16,-21-1 0,0 1 16,21 21-16,-21-21 0,21 21 15,-21 21 1,22 0-16,-1 1 0,-21-1 15,21 0-15,-21 0 0,0 0 16,0 0-16,0 1 0,21-1 0,-21 0 16,0 0-1,21-21-15,0 0 16,1 0-16,-22-21 0,21 21 16,0-21-16,-21 0 0,21-1 0,0 1 15,-21 0-15,21 0 0,1 21 16,-22-21-16,21 0 0,-21-1 0,21 22 15,0 0 1,-21 22 0,21-1-16,-21 0 15,21 0-15,-21 0 0,0 0 0,0 1 16,22-1-16,-1 0 0,0 0 0,-21 0 16,21-21-16,0 21 0,0 1 15,1-22-15,-1 0 0,0 21 0,21-21 16,-21 0-16,22 0 0,-22 0 15,21 0-15,-21 0 0,22 0 0,-22 0 16,21 0-16,-21-21 0,1 21 16,-1-22-16,0 1 0,0 21 0,0-21 15,0 0-15,1 0 0,-1 0 0,-21-22 16,21 22-16,-21 0 0,21-21 0,-21 20 16,0-20-16,0 21 0,0-21 15,0 20-15,0 1 0,0 0 0,-21 21 16,0 0-16,0 0 15,-22 21-15,1 0 0,21 1 0,-22-1 16,1 21-16,0-21 0,21 22 16,-1-22-16,1 21 0,0-21 15,21 22-15,0-22 0,0 0 0,0 0 0,21 0 16,0 0-16,1 1 0,-1-1 16,0-21-16,21 0 0,-21 0 15,22 0-15,-1 0 0,0 0 0,-20 0 16,20 0-16,0 0 0,-21 0 0,22 0 15,-22 0-15,0-21 0,0 21 0,0 0 16,-21-22-16,0 1 16,0 0-16,0 0 15</inkml:trace>
  <inkml:trace contextRef="#ctx0" brushRef="#br0" timeOffset="170516.2">28025 1101 0,'0'0'0,"0"-21"0,0-1 0,0 1 16,0 0-16,0 0 15,0 0-15,0 0 16,0-1-16,0 1 16,-22 42 62,22 1-78,0 20 0,0 0 15,-21 22-15,21-1 0,-21 1 0,21-1 16,-21 22-16,0 21 0,21-22 16,-21 1-16,-1 0 0,1-1 0,0 1 15,0 0-15,0-22 0,0-20 16,-1 20-16,1-21 0,21 1 0,-21-1 15,0-21-15,21 0 0,-21 1 0,21-1 16,0-42 15,0-1-31,0 1 16,21-21-16,-21 0 0,21-1 16,0 1-16</inkml:trace>
  <inkml:trace contextRef="#ctx0" brushRef="#br0" timeOffset="171812.2">28342 1334 0,'0'0'16,"21"-22"-16,0 22 0,1 0 0,-44 22 31,-20-1-31,21 0 16,-21-21-16,-1 21 0,1 0 0,0 22 15,-1-22-15,-20 0 16,20 0-16,-20 0 0,21 22 0,-1-22 15,1 0-15,0 21 0,20-21 16,-20-21-16,21 22 0,21-1 0,-21-21 16,42 0 15,0 21-31,0-21 0,0 21 0,22 0 16,-22 0-16,0 22 0,21-22 15,-20 21-15,-1 1 0,0-1 0,0-21 16,0 21-16,-21 1 0,21-22 15,1 21-15,-1-21 0,0 1 0,0 20 16,0-21-16,0-21 0,1 21 16,-1-21-16,0 0 0,0 0 15,0 0-15,22 0 0,-22 0 0,0 0 16,21-21-16,-21 0 0,1 21 0,20-21 16,-21 0-16,0-1 0,0-20 15,1 21-15,-1 0 0,0-22 0,0 1 16,-21 21-16,21-21 0,0-1 15,-21 1-15,0 21 0,22-22 0,-22 22 16,0 0-16,0 0 0,0 0 0,-22 21 31,1 21-31,0 0 0,0 0 16,-21 0-16,20 1 0,1-1 16,21 21-16,-21-21 0,21 22 0,-21-22 15,21 0-15,-21 21 0,21-21 0,0 1 16,0-1-16,0 0 0,0 0 15,0 0-15,21 0 0,0 1 16,0-1-16,0-21 0,1 0 16,-1 0-16,0 0 0,0 0 15,0 0-15,0 0 0,1 0 0,-1 0 16,21 0-16,-21-21 0,0-1 16,22 22-16,-22-21 0,0 0 15,21 0-15,-20 0 0,-1 0 0,0-1 16,-21 1-16,0-21 0,21 21 15,-21 0-15,0-22 0,0 22 0,0 0 16,0 0-16,0 42 16,0 0-1,0 0-15,0 0 0,0 1 0,-21 20 16,21-21-16,0 21 0,0-20 16,0 20-16,0-21 0,0 0 0,0 0 15,0 1-15,0-1 0,0 0 16,21-21-1,0 0-15,0 0 0,22 0 16,-22 0-16,21-21 0,-21 0 0,22 21 16,-1-22-16,-21 1 0,0 0 15,22 0-15,-22 0 0,0 0 0,-21-1 16,21-20-16,0 21 0,-21 0 16,22 0-16,-22-22 0,0 22 0,0 0 15,0 0-15,0 0 0,21-1 0,-21 1 16,0 42 31,0 1-47,0 20 15,0-21-15,-21 0 0,21 0 16,-22 22-16,22-22 16,0 21-16,0 1 0,-21-1 0,21-21 15,-21 43-15,21-22 0,0 0 16,0 22-16,0-1 0,0 1 0,0-1 15,0 1-15,0 20 0,0-20 0,21-1 16,0 1-16,-21-22 0,0 22 16,22-1-16,-22 1 0,21-1 0,-21 1 15,0-1-15,0-20 0,0 20 0,0-21 16,0 1-16,-21-1 0,-1-21 0,22 22 16,-21-22-16,0 0 0,0-21 15,-21 0-15,20 0 0,1 0 0,-21 0 16,21 0-16,0-21 0,-22 0 15,22-1-15,-21 1 0,21-21 0,-22-22 16,22 22-16,0-21 0,0-1 16,0 1-16,21-1 0,0-21 0,0 22 15,0-1-15,0 1 0,0-1 0,21 1 16,0-1-16,0 1 0,0-1 16,22 22-16,-1-21 0,0 20 15,1 1-15,-1 0 0,0-1 0,1 1 16,-22 21-16,21-22 0,0 22 15,1-21-15</inkml:trace>
  <inkml:trace contextRef="#ctx0" brushRef="#br0" timeOffset="172219.48">29845 1905 0,'0'0'0,"21"-21"16,0 0-16,0 21 15,1-21-15,-1-1 0,0 1 0,21 0 16,-21 0-16,1-21 0,20 20 15,-21 1-15,21-21 0,-20 21 16,-22 0-16,-22 21 16,1 0-16,-21 21 0,0-21 15,-1 21-15,1 21 0,0-21 0,-22 22 16,22-1-16,21-21 16,-22 22-16,22-1 0,0-21 0,0 21 15,21-20-15,0 20 0,0-21 16,0 0-16,21 0 0,0 1 0,0-1 15,22-21-15,-22 21 0,0 0 0,0-21 16,0 21-16,0-21 0,1 21 16,-1 1-16,-21-1 15,-21-21-15,-1 21 0,1-21 0,-42 21 16,20-21-16,1 21 16,21-21-16,-21 0 0,20 0 0,-20 0 15,21 0-15,0 0 0,21-21 16,0 0-1,0 0-15,21 21 0,0-21 16,0 21-16,0-22 0,22 1 0,-1 21 16,0-21-16</inkml:trace>
  <inkml:trace contextRef="#ctx0" brushRef="#br0" timeOffset="172883.1">30205 2096 0,'21'0'0,"0"21"16,0 0-1,0-21-15,1 0 16,-1 0-16,0 0 0,0 0 16,0-21-16,0 0 0,22 21 15,-22-22-15,0 1 0,0 0 16,0 0-16,1 0 0,-1 0 0,0-1 16,-21-20-16,21 21 0,-21 0 15,0-22-15,0 22 0,0 0 0,0 0 16,-21 21-16,0 0 0,0 0 15,-1 21-15,1-21 0,0 42 16,0-20-16,0-1 0,0 21 0,-1 0 16,22-20-16,0 20 0,-21 0 15,21-21-15,0 22 0,0-22 0,0 0 16,0 21-16,0-20 0,21-1 16,1 0-16,-1-21 15,0 0-15,0 0 0,0 0 0,0 0 16,1 0-16,20 0 0,-21 0 0,21-21 15,1 0-15,-22-1 0,21 1 16,-21 0-16,22 0 0,-22-21 0,0-1 16,21 1-16,-20 0 0,-1-22 15,-21 1-15,21-1 0,0 1 0,0-1 16,-21 1-16,21 20 0,1-20 16,-1 20-16,-21 1 0,21 0 15,-21-1-15,21 22 0,-21 0 0,0 0 16,0 42-1,0 21-15,0-20 16,0 20-16,-21-21 0,0 21 16,21 22-16,-21-1 0,-1-20 0,22 20 15,-21 1-15,0-1 0,21 1 16,-21-1-16,21-20 0,0 20 0,0-21 16,0 1-16,0-22 0,0 21 0,0-21 15,0 1-15,0-1 0,0 0 16,0 0-16,21 0 0,0-21 0,0 0 15,1 0 1,-1 0-16,0 0 0,0 0 0,0-21 16,0 21-16,1-21 0,20 0 0,-21 0 15,0-1-15,0 1 0,1 0 16,-22-21-16,0 21 0,0-22 0</inkml:trace>
  <inkml:trace contextRef="#ctx0" brushRef="#br0" timeOffset="173160.02">30819 1715 0,'0'0'0,"-22"0"0,1 0 0,21-22 15,0 1-15,0 0 16,43 21-16,-22-21 16,42 21-16,-20-21 0,20 21 0,1-21 15,20 21-15,-20-22 0,20 22 16,1-21-16,0 21 0,-1 0 0,-20 0 15,21-21-15,-22 21 0,1 0 16,-1 0-16,-42 0 0,22 0 0,-22 0 16,0 0-16,-42 0 31,0 0-31,-1 0 16,1 0-16,-21 21 0,21-21 15,0 21-15</inkml:trace>
  <inkml:trace contextRef="#ctx0" brushRef="#br0" timeOffset="173851.63">27771 3641 0,'0'0'0,"-22"-21"0,22-1 0,-21 22 15,21-84 1,0 63-16,0-1 0,0 1 0,0 0 15,21 21 1,1 21-16,-1 0 0,0 22 16,0-1-16,0 22 0,22-22 0,-22 21 15,-21 1-15,0-1 0,21 1 0,-21-1 16,0 1-16,0-1 0,0-20 16,0 20-16,0-20 0,0-1 0,0 0 15,0-21-15,0 1 0,0-1 0,0 0 16,21-42 15,0 0-31,0-1 0,1 1 0,-1-21 16,0 0-16,0-22 0,0 1 15,22-1-15,-22 1 0,21-22 0,-21 21 16,22-20-16,-1-1 0,-21 0 0,21 1 16,-20-1-16,20 22 0,-21 20 15,0 1-15,-21 0 0,0 20 0,0 1 16,0 42-1,0 1-15,0-1 16,-21 0-16,0 21 0,21 1 0,0-22 0,0 21 16,0 0-16,0 1 0</inkml:trace>
  <inkml:trace contextRef="#ctx0" brushRef="#br0" timeOffset="175271.49">29019 4255 0,'22'0'0,"-44"0"0,65 0 16,-22 0-16,0-22 0,-21 1 16,21 0-16,0 0 0,1-21 0,-22 20 15,0 1-15,21-21 0,-21 0 16,0-1-16,0 1 0,0 0 0,-21-1 16,-1 22-16,1-21 0,0-1 15,0 22-15,0 21 0,-22 0 16,22 0-16,-21 0 0,21 0 0,-22 21 15,22 1-15,-21 20 0,21-21 0,-22 21 16,22 22-16,0-22 0,0 1 16,0 20-16,0-21 0,21 1 0,0-1 15,0 0-15,0 1 0,0-22 0,0 0 16,21 0-16,0 0 0,0-21 16,0 0-16,0 0 0,1 0 0,20 0 15,-21 0-15,21-21 0,1 0 0,-22 0 16,21-21-16,-21 20 15,1 1-15,-1-21 0,0 0 0,0-1 16,-21 1-16,0 0 0,0-1 0,0 22 16,0-21-16,0 21 0,0-1 15,0 1-15,0 42 16,0 1-16,-21-1 0,21 0 16,-21 21-16,21-21 0,0 22 15,0-1-15,0 0 0,0 1 0,0-1 16,0 0-16,0-20 0,0 20 0,0-21 15,21 0-15,0 0 16,0 1-16,0-22 0,22 0 0,-22 0 16,0 0-16,21 0 0,-20 0 0,20 0 15,0 0-15,-21-22 0,22 1 16,-22-21-16,21 21 0,1-22 0,-22 22 16,21-21-16,-21-22 0,22 22 0,-22-21 15,0 20-15,0-20 0,0-1 16,-21 1-16,21-1 0,-21 1 0,22-1 15,-22 1-15,0 20 0,0 1 16,0 0-16,0 21 0,0-1 0,0 44 16,-22-1-16,1 21 15,0-21-15,0 22 16,0-1-16,0 21 0,21-20 0,-22-1 16,1 22-16,0-22 0,0 21 0,21 1 15,0-22-15,-21 22 0,21-1 16,0-20-16,0-1 0,0 0 0,0 1 15,0-22-15,0 21 0,0-21 0,0 0 16,21 1-16,0-22 0,0 0 16,0 21-16,1-21 0,-1 0 0,21 0 15,0 0-15,1-21 0,-1-1 0,0 22 16,1-21-16,-1 0 0,0-21 16,1 21-16,-1-1 0,-21-20 0,0 21 15,1 0-15,-1-22 0,0 22 16,-21 0-16,21 21 0,-21-21 15,0 42 1,0 0-16,-21 0 16,0 1-16,0-1 0,-1 0 0,22 0 15,0 21-15,0-20 0,-21-1 0,21 0 16,0 0-16,0 0 16,21 0-16,1-21 15,-1 0-15,0 0 0,0 0 16,21 0-16,-20-21 0,-1 21 15,21-21-15,-21 0 0,22 0 16,-22 0-16,0-1 0,0 1 0,0 0 16,0-21-16,1 21 0,-22-1 15,0-20-15,21 42 0,-21-21 0,0 0 16,21 21-16,-21 21 16,0 0-16,0 0 15,0 0-15,0 1 0,-21-1 0,21 21 16,-21-21-16,21 0 0,0 1 15,-22-1-15,22 0 0,0 0 0,0 0 16,0 0-16,22-21 16,-1 22-16,0-22 0,0 0 15,21 0-15,-20 0 0,20 0 0,-21 0 16,21 0-16,1-22 16,-1 22-16,0-21 0,1 0 0,-1 0 15,0 0-15,1 0 0,-1-1 0,-21-20 16,22 0-16,-22 21 0,0-22 15,0 1-15,-21 0 0,0-1 0,0 1 16,0 21-16,0 0 0,-21 21 16,0 0-16,0 21 15,-1 0-15,-20 0 0,21 0 0,0 22 16,-22-22-16,43 21 0,-21-21 16,21 0-16,0 22 0,0-22 0,0 0 15,0 0-15,0 0 0,21 1 0,1-1 16,-1-21-16,0 21 15,0-21-15,0 0 0,0 0 0,22 0 16,-22 0-16,21 0 0,-21 0 16,22 0-16,-22 0 0,21 0 0,-21 0 15,1 0-15,-1 0 16,0 0 0</inkml:trace>
  <inkml:trace contextRef="#ctx0" brushRef="#br0" timeOffset="175483.37">31327 4678 0,'0'0'0,"-22"0"0,1 0 16,0 0-1,0 0 32</inkml:trace>
  <inkml:trace contextRef="#ctx0" brushRef="#br0" timeOffset="177559.45">29358 5419 0,'0'-21'0,"0"-1"16,21 1-16,-21 0 0,0 0 15,0 0-15,0 0 16,0 42 15,0 0-31,0 21 16,0 1-16,0-1 0,0 0 0,0 22 16,0-1-16,0 1 0,0 20 15,0-20-15,0 21 0,0-1 0,0-20 16,0 20-16,0 1 0,-21 0 0,21-1 15,-21-20-15,0 21 0,0-1 0,21-20 16,-22-1-16,1 1 0,21-1 16,0-20-16,-21 20 0,0-21 0,21 1 15,0-22-15,-21 21 0,21-21 0,0 1 16,0-44 15,0 1-31,0 0 0,0-21 0,0 21 16,0-22-16,0 1 0,0-22 15</inkml:trace>
  <inkml:trace contextRef="#ctx0" brushRef="#br0" timeOffset="177883.27">29041 5546 0,'0'0'0,"-22"-43"15,-20 22-15,21-21 0,21-43 16,0 64-16,0-21 0,42 21 15,-21-1-15,22-20 0,20 21 16,-20 21-16,20-21 0,1 0 0,-1 21 16,1 0-16,-1 0 0,1 21 15,-1 0-15,-21 0 0,22 21 0,-43-20 16,21 20-16,-42 0 0,0 1 0,0-1 16,0 0-16,0 1 0,-21-1 15,-21 0-15,0 1 0,20-22 16,-20 21-16,0-21 0,-1 22 0,1-22 0,0 0 15,-1-21-15,22 21 0,-21-21 16,21 0-16,0 21 0,21-42 31,21 0-15,0 0-16,0 0 0</inkml:trace>
  <inkml:trace contextRef="#ctx0" brushRef="#br0" timeOffset="178623.77">29972 5334 0,'0'0'0,"0"-21"0,0 42 31,0 0-31,0 0 0,-21 22 16,21-22-16,-21 0 0,21 21 0,0 1 15,0-22-15,0 21 0,-22 1 16,22-22-16,0 21 0,0-21 0,0 0 15,0 1-15,0-1 0,22 0 0,-22 0 16,21-21-16,0 0 0,0 0 16,0 0-16,0 0 0,1 0 0,20 0 15,-21-21-15,0 0 0,22 0 0,-22-1 16,0-20-16,0 21 0,0-21 16,0-1-16,1 1 0,-22 21 0,0-22 15,21 1-15,-21 21 0,21 0 16,-21 0-16,0-1 0,0 44 31,0-1-31,0 0 0,0 21 16,0-21-16,0 1 0,0 20 15,0 0-15,0-21 0,-21 22 0,21-1 16,0-21-16,0 22 0,0-22 0,0 21 16,0-21-16,0 0 0,21 1 15,0-1-15,0-21 0,22 21 16,-22-21-16,21 0 0,-21 0 0,22 0 15,-22-21-15,21 0 0,0-1 16,1 1-16,-22 0 0,21-21 16,-21 21-16,22-22 0,-1-20 0,-21 20 15,22-20-15,-22-1 0,21 1 0,-21-1 16,0-20-16,22-1 0,-22 22 16,0-22-16,0 21 0,-21 1 0,0 21 15,0-1-15,0 1 0,0 21 16,0 0-16,-21 21 0,0 0 15,-21 21-15,20 0 0,1 0 0,0 21 16,0 1-16,0-1 0,0 22 16,-1-22-16,1 21 0,21-20 0,0-1 15,0 22-15,0-22 0,0 0 16,0 22-16,0-22 0,0 0 0,21 22 16,-21-22-16,22 1 0,-22-1 15,21 0-15,0 1 0,-21-1 0,21-21 16,0 0-16,-21 0 0,21 1 15,1-1-15,-1-21 0,0 0 0,0 0 16,0 0-16,22 0 0,-22-21 0,21-1 16,-21 1-16,0 0 0,1 0 15,-1-21-15,0 20 0,0-20 0,0 21 16</inkml:trace>
  <inkml:trace contextRef="#ctx0" brushRef="#br0" timeOffset="178903.61">30882 5334 0,'0'0'15,"-21"0"-15,21 21 0,21-21 16,0 0 0,22 0-16,-1 0 0,21 0 0,-20 0 15,20 0-15,1 0 0,-1 0 16,1 0-16,-1 0 0,1-21 0,-22 21 15,-21 0-15,22 0 0,-22 0 16,0 0-16,-42 0 47,0 0-47,-1 21 16,1-21-16,0 21 0,-21-21 15</inkml:trace>
  <inkml:trace contextRef="#ctx0" brushRef="#br0" timeOffset="186475.93">23664 12975 0</inkml:trace>
  <inkml:trace contextRef="#ctx0" brushRef="#br0" timeOffset="-209670.53">1990 2879 0,'-22'0'47,"1"0"-32,0 0-15,0 0 16,0 0-16,0 0 0,-1 0 16,1 0-16,21 21 0,-21-21 15,0 0-15,0 0 0,0 0 0,-1 0 16,1 0-16,0 0 15,0 0-15,0 0 0,0 0 0,-1 0 16,1 0-16,0 0 16,0 0-16,0 0 0,0 0 0,-1 0 15,1 0-15,0 0 16,0 0-16,0 0 16,0 0-1,42 0 141,0 0-156,0 0 16,0 0-16,0 0 0,1 21 16,-1-21-16,0 0 0,0 0 15,21 0-15,-20 0 0,20 0 16,-21 0-16,21 0 0,1 0 0,-1 0 16,0 0-16,1 0 0,-1 0 0,0 0 15,1 0-15,-1 0 0,22 0 16,-22 0-16,21 0 0,1 0 0,21 0 15,-1 0-15,1 0 0,0 0 16,-1 0-16,1 0 0,0 0 16,20 0-16,-20 0 0,21 0 15,0 0-15,0 0 0,-1 0 0,22-21 16,-21 21-16,21 0 0,-21 0 0,21 0 16,-21 0-16,21 0 0,0 0 15,21-21-15,-21 21 0,0 0 0,-21 0 16,21 0-16,-21 0 0,0 0 0,-22 0 15,22 0-15,-21 0 0,-1 0 16,1 0-16,0 0 0,-22-21 0,1 21 16,-1 0-16,1 0 0,-22 0 15,22 0-15,-43 0 0,21 0 0,0 0 16,-20 0-16,-1 0 0,0 0 16,0 0-16,0 0 0,0 0 15,1 0-15,-22-22 313,21 22-63,-21-21-172,21 21 391,0 0-454,-21-21 95,-21 21-95,0 0-15,0 0 0,-1 0 16,1 0-16,0 0 0,0 0 0,0 0 15,-22 21-15</inkml:trace>
  <inkml:trace contextRef="#ctx0" brushRef="#br0" timeOffset="-208550.47">2455 3641 0,'0'0'0,"0"21"31,21-21 1,1 21-32,-1-21 0,0 0 15,0 0-15,0 0 0,22 0 16,-22 0-16,0 0 0,21 0 15,1 0-15,-1 0 0,0 0 16,22 0-16,-22 0 0,22 0 0,20 0 16,1 0-16,0 0 0,-1 0 15,22 0-15,0 0 0,21-21 0,-21 21 16,0 0-16,-1 0 0,1 0 0,-21 0 16,21 0-16,-22 0 0,1 0 15,0 0-15,-1 0 0,-20 0 0,-1 0 16,1 0-16,-1 0 0,-20 0 0,-1 0 15,0 0-15,1 0 0,-22 0 16,21 0-16,-21-21 0,1 21 16,-1 0-16,-42 0 47,-1 0-47,1 0 0,0 0 15,-21 0-15,21 0 0,-1 0 16,-20 0-16,0 0 0,21 0 0,-22 21 15,22-21-15,-21 0 0</inkml:trace>
  <inkml:trace contextRef="#ctx0" brushRef="#br0" timeOffset="-207938.32">2413 4255 0,'0'21'16,"21"-21"15,0 0-31,0 0 0,1 0 16,20 0-16,0-21 0,1 21 15,-1-22-15,21 22 0,1 0 0,-1-21 16,1 21-16,-1 0 0,1-21 0,-1 21 15,1 0-15,-1-21 0,22 21 16,-21 0-16,20 0 0,1 0 16,0 0-16,-1 0 0,-20 0 0,20 0 15,1 0-15,-21 0 0,20 0 16,-20 0-16,-1 0 0,1 0 0,-22 0 16,22 0-16,-1 0 0,-21 0 15,1 0-15,-1-21 0,0 21 0,1 0 16,-1-21-16,-21 21 0,22 0 0,-22 0 15,21 0-15,-21 0 0,0-22 16,1 22-16,-1 0 16,0 0-1,-42 0 17,0 0-17,-1 0-15,1 0 0,0 0 16,-21 0-16,21 0 0</inkml:trace>
  <inkml:trace contextRef="#ctx0" brushRef="#br0" timeOffset="-207510.52">2730 4847 0,'0'0'0,"-21"21"0,0-21 15,0 0-15,42-21 31,21 21-31,1-21 16,20 0-16,1 0 0,-1 0 16,22-1-16,0 1 0,-1 0 0,1 0 0,0 21 15,-1-21-15,1 0 0,0 21 16,-1-22-16,1 1 0,0 21 16,-22 0-16,1 0 0,-1 0 0,1 0 15,-22 0-15,0 0 0,1 0 0,-1 0 16,-21 0-16,0 0 0,0 0 15,1 0-15,-22-21 16,-22 21 15</inkml:trace>
  <inkml:trace contextRef="#ctx0" brushRef="#br0" timeOffset="-207001.8">5249 3916 0,'0'0'0,"43"0"16,-22 0-1,0 0-15,0 0 0,0 21 16,0-21-16,1 21 0,-1 0 15,0 22-15,0-22 0,21 0 0,1 0 16,-22 22-16,21-22 0,1 0 16,-1 0-16,0 21 0,1-20 0,-1-1 15,-21 0-15,21 0 0,1 0 16,-22 0-16,21-21 0,-21 22 0,1-1 16,-1 0-16,0-21 0,0 21 0,0-21 15,-21 21-15,21-21 16,1 0-16,-22-21 31,0 0-31,-22 0 16,22 0-16,-21-1 0,21-20 15,0 21-15,0 0 0</inkml:trace>
  <inkml:trace contextRef="#ctx0" brushRef="#br0" timeOffset="-206676.97">6223 3895 0,'0'-21'16,"0"-1"-16,-21 22 0,0 0 16,-1 0-16,1 0 0,-21 0 0,21 0 15,-22 0-15,1 0 0,0 22 0,-1-1 16,1 0-16,0 0 0,-1 21 16,22 1-16,-21-22 0,0 21 0,20 1 15,1-1-15,-21 0 0,21 22 0,0-22 16,-1 0-16,1 1 15,0-1-15,0 0 0,0 1 0,0-22 16,-1 21-16,1-21 0,0 22 0,21-22 16,0 0-16,-21 0 0,21 0 0,0 1 15,-21-22-15,21 21 16,-21-21 31,-1 0-47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25:26.4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14033 847 0,'0'-21'16,"0"-1"-1,0 44 16,-21-1-31,21 0 0,0 21 16,0 1-16,-21-1 0,21 0 0,-21 1 16,0-1-16,21 0 15,-21 1-15,21-1 0,0-21 0,-22 21 16,1-20-16,21 20 0,0-21 0,0 0 16,0 0-16,0-42 46,0 0-46,0 0 0,21-21 0</inkml:trace>
  <inkml:trace contextRef="#ctx0" brushRef="#br0" timeOffset="360.82">13970 572 0,'0'0'0,"-21"0"0,0 0 0,-1 0 0,1 0 15,0 21-15,21 0 0,0 0 16,-21 0-16,21 0 0,0 1 16,0-1-16,0 0 0,21-21 15,0 0-15,0 0 0,1 0 16,20 0-16,-21 0 0,21-21 0,-20 0 16,20 21-16,-21-22 0,0 1 0,0 0 15,1 0-15,-22 0 16,0 0-16,0-1 0,-22-20 0,1 21 15,-21 0-15,0 0 0,-1 21 0,1-22 16,0 22-16,20 0 0,-20 0 16,0 0-16,21 22 0,-1-1 0,1 0 15,0 0-15,21 0 0,0 22 0,0-22 16,0 21-16,0-21 0,0 22 16,0-22-16,21 21 0,0-21 0,22 0 15,-22 1-15,21-22 0,1 0 16,-1 0-16,0 0 0,22 0 0</inkml:trace>
  <inkml:trace contextRef="#ctx0" brushRef="#br0" timeOffset="625.25">14605 466 0,'0'0'0,"0"-21"0,0-1 16,0 44-1,0 20 1,-21-21-16,21 21 0,-21 1 15,-1 20-15,22-20 0,0 20 0,-21 1 16,0-1-16,21 1 0,-21-1 0,0 1 16,21-1-16,-21-21 0,21 22 15,-22-22-15,22 1 0,0-1 0,0-21 16,0 0-16,0 0 0,0 1 0,0-1 16,22-21-1,-1 0 1,0-21-16,0-1 0,-21 1 15,0 0-15,0 0 0,21 0 0</inkml:trace>
  <inkml:trace contextRef="#ctx0" brushRef="#br0" timeOffset="800.44">14330 1143 0,'0'0'0,"0"21"16,0 0-16,21-21 15,0 0-15,0 0 0,0 0 0,1 0 16,20 0-16,-21 0 0,0 0 0,22-21 16,-22 21-16,21-21 0,-21 0 15,0 21-15,1-21 0,-1 0 0,0-1 16</inkml:trace>
  <inkml:trace contextRef="#ctx0" brushRef="#br0" timeOffset="1432.11">14753 1207 0,'0'0'0,"0"21"0,0 0 0,-21-21 0,21 21 16,21-21-1,0 0 1,0-21-16,1 21 0,-1-21 0,0 0 16,21-1-16,-21 1 0,1 0 0,-1 0 15,0 0-15,0 0 0,-21-1 16,0 1-16,0 0 0,0 0 0,-21 21 15,0 0-15,0 0 16,-1 21-16,1 21 16,0-20-16,0 20 0,0-21 0,21 21 15,0 1-15,0-22 0,0 21 0,0 1 16,0-22-16,0 21 0,0-21 16,0 0-16,21 1 0,0-1 15,0 0-15,0-21 0,1 0 0,20 0 16,-21 0-16,0 0 0,22 0 15,-22 0-15,0-21 0,0 0 0,0 21 16,0-22-16,1 1 0,-1 0 0,0-21 16,-21 21-16,21-1 0,0-20 0,-21 21 15,21-21-15,1 20 0,-1 1 16,-21 0-16,21 21 0,0 0 0,0 0 16,0 0-16,1 0 0,-1 21 0,0 0 15,0 1-15,0 20 0,0-21 16,1 0-16,-1 22 0,-21-22 15,0 21-15,0-21 0,0 0 0,0 22 16,0-22-16,0 0 0,0 0 16,0 0-16,21 1 0,-21-1 15,0-42 1,0-1 0,0 1-16,21 0 0,-21 0 15,0 0-15,21-22 0,-21 22 0,21 0 16,1-21-16,-22 21 0,21-1 0,0-20 15,-21 21-15,21 21 16,0-21-16,0 21 0,1 0 16,-1 0-1,0 21-15,-21 0 16,21-21-16,0 21 0</inkml:trace>
  <inkml:trace contextRef="#ctx0" brushRef="#br0" timeOffset="1916.6">16150 1482 0,'0'0'0,"21"0"16,0 0 0,-21-21-16,22-1 0,-22 1 0,0 0 15,0 0-15,0-21 0,0 20 16,0 1-16,0-21 16,-22 21-16,1 0 0,21-1 0,-21 1 15,0 21-15,0 0 0,0 0 0,-1 0 16,1 0-16,0 21 0,0 1 15,0 20-15,0-21 0,-1 21 0,1-20 16,0 20-16,0 0 0,21-21 0,0 22 16,-21-1-16,21-21 0,0 22 15,0-22-15,0 0 0,0 0 0,21 0 16,0 0-16,0-21 0,22 0 16,-22 0-16,0 0 0,0-21 0,0 0 15,22 0-15,-22 0 16,0 0-16,0-1 0,0 1 0,0 0 15,1-21-15,-22 21 0,0-22 0,21 22 16,-21-21-16,0 21 0,0-1 16,0 1-16,0 0 0,0 42 15,0 0 1,0 1-16,-21 20 16,21-21-16,0 0 0,0 22 0,-22-22 15,22 21-15,0-21 0,0 0 0,0 22 16,0-22-16,0 0 0,0 0 0,22-21 15,-22 21-15,21-21 0,0 0 16,0 0-16,0 0 0,0 0 16,1 0-16,20-21 0,-21 0 0,0 0 15,22 0-15,-22-22 0</inkml:trace>
  <inkml:trace contextRef="#ctx0" brushRef="#br0" timeOffset="2540.23">16785 699 0,'0'0'15,"0"-64"-15,0-63 16,0 106-16,0 0 0,0 0 0,0 42 16,0 0-16,-21 0 15,21 0-15,-21 22 0,21 20 16,0-21-16,0 22 0,0-1 16,-21 1-16,21 21 0,0-22 0,0 1 15,-22-1-15,22-21 0,0 22 16,-21-1-16,21-20 0,0-1 0,0 0 15,-21 1-15,21-1 0,0-21 0,0 22 16,0-22-16,0 0 0,0 0 16,0 0-16,21-21 0,0 0 0,1 0 15,-1 0-15,0 0 0,0 0 0,0-21 16,22 0-16,-22 0 0,21 0 0,-21-1 16,22-20-16,-22 21 0,0-21 15,0-1-15,0 22 0,0-21 0,1 21 16,-22-22-16,0 22 0,0 0 15,0 42 1,0 0-16,0 0 16,-22 1-16,1-1 0,0 0 0,0 21 15,21-21-15,0 1 0,-21 20 16,21-21-16,0 21 0,0-20 0,0-1 16,0 0-16,0 0 0,21 0 15,0-21-15,0 21 0,0-21 0,1 0 16,-1 0-16,21 0 0,-21-21 15,0 0-15,22 0 0,-22 0 16,0 0-16,0-1 0,0 1 0,-21 0 16,0-21-16,0 21 0,0-22 15,0 1-15,-21 21 0,0-22 0,0 22 16,0 0-16,0 0 0,-1 21 0,-20 0 16,21 0-16,0 0 0,0 0 15,-1 0-15,1 21 0,0 0 0,21 0 16,0 1-16,21-22 15,0 21-15,1-21 0,-1 0 16,21 0-16,0 0 0,-20 0 16,20 0-16,0 0 0,1 0 0,-1 0 15,0-21-15</inkml:trace>
  <inkml:trace contextRef="#ctx0" brushRef="#br0" timeOffset="2908.39">17653 1291 0,'0'-21'0,"0"0"0,0 0 15,0 0-15,0-1 16,21 22-16,0 0 0,-21-21 16,21 21-16,1 0 0,-1 0 0,0 0 15,0 21-15,0 1 0,0-1 0,1 0 16,-22 0-16,0 0 0,21 22 16,-21-22-16,0 0 0,0 21 15,0-21-15,0 22 0,0-22 0,0 21 0,0-21 16,0 1-16,0-1 15,-21 0-15,21 0 0,0 0 16,-22-21-16,1 0 0,21-21 16,0 0-1,0 0-15,0 0 0,0-22 16,21 22-16,1-21 0,-1-1 0,0 1 16,0 0-16,21-1 0,-20 1 0,-1 0 15,0-1-15,21 22 0,-21 0 16,1 0-16,20 0 0,-21 0 0,0 21 15,0 0-15,1 0 0,-1 0 0,-21 21 32,0 0-32,0 0 15</inkml:trace>
  <inkml:trace contextRef="#ctx0" brushRef="#br0" timeOffset="3316.67">18500 1291 0,'0'0'0,"21"0"0,0 0 15,0 0-15,0 0 0,0-21 16,1 0-16,-1 0 0,0 0 0,-21-1 16,21 1-16,-21 0 0,0 0 15,-21 21 1,0 0-16,-22 0 0,22 0 16,0 21-16,-21-21 0,-1 21 15,22 0-15,0 1 0,0-1 0,0 21 16,0-21-16,21 0 0,0 1 15,0-1-15,0 0 0,0 0 0,0 0 16,0 0-16,21-21 0,0 22 0,0-1 16,0 0-16,0-21 0,1 21 15,-1 0-15,0-21 0,0 21 0,-21 1 16,0-1-16,0 0 16,0 0-16,-21-21 0,0 21 15,-22-21-15,22 21 16,0-21-16,-21 0 0,-1 0 0,22 0 15,-21 0-15,21 0 0,0 0 0,-22 0 16,22 0-16,0 0 0,0 0 16,0 0-16,21-21 15,0 0-15,0 0 0,0 0 16,0 0-16,0-1 0,0 1 0,0 0 16</inkml:trace>
  <inkml:trace contextRef="#ctx0" brushRef="#br0" timeOffset="3624.51">16722 635 0,'0'0'0,"-22"0"0,-20-42 15,42 21-15,21 21 16,0 0-16,1-22 0,20 22 0,-21 0 15,21 0-15,1-21 0,20 21 0,-20 0 16,20 0-16,1 0 0,-22-21 16,21 21-16,1 0 0,-22 0 0,1 0 15,-1 0-15,0 0 0,-21 0 0,1 0 16,-1 0-16,0 0 16,0 0-16,-21 21 15,0 0-15,-21 1 16,0-22-16,0 21 15,-22-21-15,1 21 0</inkml:trace>
  <inkml:trace contextRef="#ctx0" brushRef="#br0" timeOffset="4163.45">12700 2244 0,'-42'0'0,"84"0"0,-127 21 15,43-21-15,21 0 0,0 0 0,-1 0 16,1 21-16,21 0 16,21-21-16,1 21 0,20-21 15,-21 0-15,43 22 0,-1-22 0,1 0 16,20 0-16,1 0 0,21 0 16,21 0-16,0 0 0,21 0 0,0 0 15,21 0-15,22 0 0,-1 0 16,1 0-16,21 0 0,-1 0 0,22 0 15,0 0-15,0 0 0,-22 0 0,22 0 16,0 0-16,-21 0 0,-22 0 16,22 0-16,-22 0 0,-20 0 0,20-22 15,-42 22-15,1-21 0,-1 21 0,-21 0 16,-21 0-16,-1-21 0,1 21 16,-21 0-16,0 0 0,-22 0 15,1 0-15,-1 0 0,-21 0 0,1 0 16,-22 0-16,0 0 0,21 0 0,-20 0 15,-22 21 17,-22-21-17</inkml:trace>
  <inkml:trace contextRef="#ctx0" brushRef="#br0" timeOffset="4744.09">15367 4487 0,'0'0'0,"0"-21"0,0 0 0,0 0 15,0 0 1,0 42 0,-21 0-1,21 0-15,0 22 0,0-1 0,0 0 16,0 22-16,0-1 0,0 22 0,0-22 15,0 22-15,0-21 0,-21 20 0,21-20 16,-22 20-16,1-20 0,0-1 16,0 22-16,0-21 0,0-1 0,-1 1 15,1-1-15,0-21 0,0 1 0,0-1 16,0 0-16,21 1 0,-22-22 0,22 0 16,0 0-16,0 0 0,0 1 15,-21-22-15,21-22 31,0 1-31</inkml:trace>
  <inkml:trace contextRef="#ctx0" brushRef="#br0" timeOffset="5959.84">15579 4636 0,'0'0'0,"0"-22"0,0 1 0,0 0 16,-22 21-16,22-21 0,-21 21 15,21-21-15,21 21 32,22 0-32,-22 0 0,0 0 0,21 0 15,1 0-15,-1 0 0,0 0 16,1 0-16,20 21 0,1-21 0,20 0 15,1 0-15,0 0 0,21 0 0,-1 0 16,1 0-16,21 0 0,-21 0 16,42-21-16,-21 21 0,21 0 0,1 0 15,20-21-15,-21 21 0,21 0 0,1 0 16,20 0-16,1 0 0,-1 0 16,22 0-16,0 0 0,-1 21 15,22-21-15,-21 0 0,21 21 0,-1-21 16,-20 0-16,21 0 0,-21 0 0,20 0 15,-20 0-15,0 0 0,-1 0 0,1 0 16,-21 0-16,20 0 0,1 0 16,0 0-16,-22 0 0,22 0 0,-22 0 15,1 0-15,-1 0 0,1 0 0,-1 0 16,1-21-16,-1 21 0,-20 0 16,-1 0-16,0 0 0,1 0 0,-22 0 15,0 0-15,0 0 0,0 0 0,-21 0 16,0 0-16,0 0 0,-21 0 15,0 0-15,0 0 0,-22 0 16,1 0-16,-21 21 0,20-21 0,-20 0 16,-1 21-16,1-21 0,-22 0 0,22 21 15,-22 0-15,0-21 0,1 22 0,-1-22 16,-21 21-16,0-21 0,0 21 16,1 0-16,-22 0 0,0 0 0,0 1 15,0-1-15,0 21 0,0-21 0,0 22 16,0-1-16,-22-21 0,1 21 15,0 1-15,0-1 0,0 0 0,21 1 16,-21-1-16,-1 0 0,1 22 0,0-22 16,0 1-16,0 20 0,21 1 15,-21-1-15,-1-21 0,22 22 16,-21-1-16,0 1 0,0-22 0,21 22 16,-21-22-16,0 0 0,-1 1 0,1-1 15,0-21-15,0 22 0,0-22 0,0 0 16,-1 0-16,1 0 0,-21 0 15,21-21-15,0 22 0,-22-22 0,1 0 16,21 0-16,-22 0 0,-20 0 0,21 0 16,-22 0-16,1 0 0,-22 0 0,0 0 15,1 0-15,-22 0 0,0 0 0,0 0 16,0-22-16,-21 1 0,-21 21 16,21-21-16,-42 0 0,21 21 15,-22-21-15,1 0 0,-22-1 0,1 1 16,-22 0-16,1 21 0,-1-21 0,-21 0 15,0 0-15,0-1 0,-21 1 0,0 0 16,22 21-16,-22-21 0,0 0 16,0 21-16,0-21 0,-22-1 0,22 22 15,0-21-15,-21 21 0,21-21 0,0 21 16,21-21-16,-21 21 0,22-21 0,-1 21 16,0 0-16,21-21 0,1 21 0,-1-22 15,21 22-15,1-21 16,21 21-16,-22-21 0,22 21 0,-1-21 15,22 21-15,0-21 0,21 21 0,0-21 16,0 21-16,21-22 0,0 22 0,1-21 16,-1 21-16,21 0 0,0-21 15,1 21-15,-1 0 0,22 0 0,-22-21 16,21 21-16,22-21 0,-21 21 0,20 0 16,1 0-16,0 0 0,20-21 0,1 21 15,-21 0-15,21 0 0,0 0 16,-1 0-16,1 0 0,0 0 15,0 0 1,21 21-16,0 0 31,0 0 1</inkml:trace>
  <inkml:trace contextRef="#ctx0" brushRef="#br0" timeOffset="7760.11">16912 4741 0,'0'0'0,"21"-21"16,-21 0-16,0 0 16,0 0-16,0 0 15,0-1-15,0 1 0,0 0 0,0 0 16,0 0-16,0 0 0,0-1 16,0 1-16,21 0 0,-21 0 15,22 42 1,-22 0-1,0 0-15,0 22 0,21-1 0,-21 22 16,21-1-16,-21 1 0,0-1 16,0 22-16,0-1 0,0-20 0,0 21 15,0-22-15,0 22 0,0-22 0,0 1 16,0-1-16,0-20 0,0 20 0,0-21 16,0 1-16,0-1 0,0 0 0,0 1 15,0-22-15,0 0 0,0 0 16,0 0-16,0 1 0,21-44 15,21 1 1,-20 0-16,20-21 0</inkml:trace>
  <inkml:trace contextRef="#ctx0" brushRef="#br0" timeOffset="8273.34">18902 4551 0,'0'-21'0,"0"42"0,0-63 15,-21-1-15,21 22 0,0 0 0,0-21 16,0 20-16,0 1 0,0 0 16,0 0-16,0 0 15,0 42 1,0 21-16,0 1 0,0-1 15,0 21-15,0-20 0,0 41 16,0-20-16,0 21 0,0 20 0,0-20 16,0 0-16,0-1 0,0 1 0,0 0 15,0-1-15,-22 1 0,22-21 0,0-1 16,0 1-16,0-1 0,0 1 16,0-22-16,0 0 0,0-21 0,0 22 15,0-22-15,0 0 0,0 0 0,0 0 16,22-21-1,-1-21-15,-21 0 16,21 0-16,21-21 0,-21 20 16,1-20-16</inkml:trace>
  <inkml:trace contextRef="#ctx0" brushRef="#br0" timeOffset="8615.57">20637 4487 0,'0'0'0,"43"-21"0,20-85 15,-42 106-15,1-21 0,-1 21 16,0 21-16,-21 1 0,21 20 16,-21 0-16,0 1 0,0-1 0,0 21 15,0 1-15,0-1 0,0 1 16,0 21-16,0-22 0,0 22 0,0-22 15,0 1-15,0-1 0,0 1 0,0-22 16,0 22-16,0-1 0,0-21 0,21 1 16,-21 20-16,0-20 15,0-1-15,0-21 0,0 21 0,0 1 0,0-22 16,0 0-16,0 0 0,0 0 16,0 1-16,21-22 0,1 0 0,-1 21 15,0-21-15,0 0 0,0 0 0,0-21 16,1 21-16,20-22 0,-21 1 15,21 0-15</inkml:trace>
  <inkml:trace contextRef="#ctx0" brushRef="#br0" timeOffset="8980.36">22775 4487 0,'0'0'0,"21"-21"16,22 0-16,-22 21 0,21 0 0,43 0 16,-64 21-16,0 0 15,0 1-15,1 20 0,-22 0 16,0 1-16,21-1 0,-21 21 0,0 1 16,0-1-16,0 1 0,0-1 0,0 1 15,0-1-15,0 1 0,0-1 16,-21 1-16,-1-1 0,22 1 0,-21-1 15,0 1-15,21-1 0,0-20 0,-21 20 16,21-20-16,-21-1 0,21 0 0,0-21 16,-21 22-16,21-22 0,0 0 15,0 0-15,0 0 0,0 1 16,0-44 15,0 1-31,0 0 0,0 0 16,21 0-16,0 0 0</inkml:trace>
  <inkml:trace contextRef="#ctx0" brushRef="#br0" timeOffset="9348.2">25146 4572 0,'0'21'15,"0"0"1,0 1-16,0-1 16,0 0-16,-21 21 0,21 1 0,-21-1 15,-1 0-15,1 22 0,0-1 0,-21-20 16,21 20-16,-1-21 0,1 1 15,0 20-15,-21-20 0,21-1 16,-1 0-16,1 22 0,0-22 0,0 0 16,0-20-16,21 20 0,0-21 0,-21 21 15,21-20-15,0-1 0,0 0 16,0 0-16,0-42 47</inkml:trace>
  <inkml:trace contextRef="#ctx0" brushRef="#br0" timeOffset="9700.01">26437 4382 0,'0'42'15,"0"0"-15,0-21 16,-21 1-16,0 20 0,0 0 0,-22 1 16,22-1-16,-21 0 0,-1 1 0,1 20 15,0 1-15,-1-22 0,22 21 16,-21 1-16,0-22 0,-1 1 0,1 20 15,21-21-15,-22 1 0,1-1 0,21 0 16,0 1-16,-22-1 0,22 0 0,0 1 16,0-1-16,0 0 0,0-20 0,-1 20 15,22-21-15,-21 0 0,21 0 16,-21 1-16,21-1 16</inkml:trace>
  <inkml:trace contextRef="#ctx0" brushRef="#br0" timeOffset="10045.04">24553 5609 0,'0'0'15,"-21"0"1,21 21 0,0 1-16,-21-1 0,21 0 15,-21 0-15,21 21 0,0-20 0,0-1 16,-21 21-16,21-21 0,-22 0 15,22 1-15,-21-1 0,21 0 0,0 0 16,0 0-16,-21-21 0,0 0 31,0 0-31</inkml:trace>
  <inkml:trace contextRef="#ctx0" brushRef="#br0" timeOffset="12252.35">9821 7747 0,'0'0'0,"0"-21"15,0 0-15,0 0 16,0-1-16,0 1 0,0 0 0,0 0 16,21 21-1,1 0-15,-1 21 16,0 21-16,0 1 15,0-1-15,0 22 0,1-22 0,-22 43 16,0-22-16,0 1 0,0 20 16,0-20-16,0-1 0,0 1 0,0-22 15,-22 22-15,1-22 0,21 0 0,0-21 16,-21 22-16,0-22 0,21 0 0,-21 0 16,0-21-1,21-21 1,0 0-16,0 0 0,0-22 15,0 22-15,0-21 0,21 0 16,0-1-16,0 1 0,0 0 0,0 20 16,1-20-16,-1 0 0,0 21 15,0 21-15,0 0 0,0 0 0,1 0 16,-1 0-16,0 21 0,0 21 0,0-21 16,-21 22-16,21-22 0,-21 21 0,22 0 15,-22 1-15,0-22 0,0 21 16,21 1-16,0-22 0,0 0 0,-21 21 15,21-21-15,0 1 0,1-22 0,-1 21 16,21-21-16,-21 0 0,22 0 0,-22 0 16,21 0-16,0 0 0,1-21 0,-1-1 15,0 1-15,1 0 16,-1 0-16,0 0 0,1 0 0,-1-22 16,-21 22-16,0-21 0,1 21 0,-22-22 15,0 1-15,0 0 0,0-22 0,0 22 16,-22-1-16,1 1 0,-21 0 0,21 21 15,0-1-15,-22 1 0,22 21 16,0 0-16,-21 21 0,20 1 0,1-1 16,0 0-16,0 21 0,0 1 0,0 20 15,21-21-15,0 1 0,-22-1 0,22 0 16,0 1-16,-21-1 0,21 0 16,0 1-16,0-22 0,0 0 0,0 21 15,21-42-15,-21 22 0,22-1 16,-1-21-16,0 0 0,0 0 15,0 0-15,0 0 0,1-21 0,-1-1 16,0 1-16,0 0 0,0 0 16,0 0-16,1 0 0,-22-22 0,0 22 15,21-21-15,-21-1 0,0 22 0,0-21 16,0 21-16,0 0 0,21-1 0,-21 44 31,0-1-31,0 0 16,0 0-16,0 0 0,0 0 0,0 22 15,0-22-15,0 0 0,0 0 0,0 0 16,0 1-16,21-1 0,0 0 16,0 0-16,1-21 0,-1 21 0,21-21 15,-21 0-15,22 0 0,-1 0 16,0 0-16,1 0 0,-1-21 0,-21 0 16,43 0-16,-22 0 0,0-1 0,1 1 15,-1 0-15,0-21 0,1 21 0,-1-22 16,-21 1-16,0 0 0,0 20 0,-21-20 15,0 0-15,0 21 0,0-1 0,0 1 16,0 0-16,-21 21 0,0 0 16,0 0-16,0 21 0,0 0 0,-1 1 15,1-1-15,0 21 0,0-21 16,0 22-16,21-22 0,0 21 0,0-21 16,0 0-16,0 22 0,0-22 0,0 0 15,21 0-15,0 0 0,-21 1 16,21-1-16,0 0 0,1 0 0,-22 0 15,0 0-15,0 1 16,0-1 0,-22-21-16,1 0 0,0 0 0,0 0 15,0 0-15,-22 0 0,22 0 16,0 0-16,-21 0 0,21 0 0,-1 0 16,1 0-16,0 0 0,0-21 0,21-1 15,0 1 1,0 0-16,42 21 0,-21-21 15,1 0-15,20 0 0,0-1 0</inkml:trace>
  <inkml:trace contextRef="#ctx0" brushRef="#br0" timeOffset="12717.44">12128 7662 0,'0'0'0,"0"-21"0,0 0 16,-21 21-1,21 21-15,0 0 16,-21 1-16,21 20 0,-21 0 0,21 1 16,0-1-16,-21 0 0,21 22 15,0-1-15,0 1 0,0-1 0,0-20 16,0 20-16,0-21 0,0 22 0,0-22 16,0 1-16,0-1 0,0-21 0,0 0 15,0 22-15,0-22 0,0 0 0,0 0 16,-21 0-16,-1-21 15,22-21 1,0 0 0,0 0-16,0-22 0,0 22 0,22-21 15,-1 0-15,0-1 0,0-20 0,21 20 16,-20 1-16,20 0 0,-21-1 16,21 22-16,-20 0 0,20 21 15,-21 0-15,0 0 0,0 21 0,1-21 16,-1 43-16,0-22 0,-21 0 0,21 21 15,-21 1-15,0-22 0,0 21 0,0 0 16,0-20-16,0-1 0,-21 21 0,0-21 16,0 0-16,-1 1 0,22-1 15,0 0-15,-21-21 0,21 21 0,-21-21 16,42 0 0,0-21-16,1 0 15,-1 0-15,0-1 0</inkml:trace>
  <inkml:trace contextRef="#ctx0" brushRef="#br0" timeOffset="13968.54">12827 8107 0,'0'0'15,"0"-21"-15,-21 21 16,21 21-16,-21 0 0,21 0 16,0 0-16,-22 22 0,22-22 0,-21 21 15,21 1-15,-21-22 0,21 21 16,0 0-16,0-20 0,0 20 0,0-21 15,0 0-15,-21 43 16,21-43-16,0 0 0,0 0 16,0-42-1,0 0 1,0 0-16,21 0 16,-21-22-16,21 22 0,-21-21 0,21 21 15,1-22-15,-1 1 0,-21 0 0,21 20 16,0 1-16,0 0 0,0 0 0,1 21 15,-1 0-15,-21 21 16,0 0-16,21 0 0,-21 1 16,0-1-16,0 0 0,0 21 0,0-21 15,0 1-15,0 20 0,0-21 0,0 0 16,0 0-16,21 1 0,-21-1 0,21 0 16,22-21-16,-22 0 0,21 21 15,-21-21-15,22 0 0,-1 0 0,0 0 16,1 0-16,-1-21 0,0 21 15,1-21-15,-1 0 0,0-1 0,1 1 16,-22 0-16,21 0 0,-21-21 0,0 20 16,-21-20-16,0 21 0,0-21 0,0-1 15,0 1-15,0 21 0,0 0 0,0-1 16,0 1-16,-21 21 0,0 0 0,0 0 16,0 21-16,21 1 0,-21-1 15,-1 0-15,1 21 0,21-21 16,-21 22-16,21-1 0,0-21 0,0 22 15,0-22-15,0 21 0,0-21 0,0 0 16,0 1-16,0-1 0,21-21 0,-21 21 16,21-21-16,1 0 0,-1 0 0,0 0 15,0 0-15,0 0 0,0 0 16,1 0-16,-1 0 0,21-21 0,-21 21 16,0-21-16,1-1 0,-1 1 0,0-21 15,0 21-15,21 0 0,-20-22 0,-1 1 16,21 21-16,-21 0 0,22-1 0,-22 1 15,0 0-15,0 21 0,0 0 0,0 0 16,-21 21 0,0 0-16,0 1 0,0-1 0,0 0 15,0 0-15,-21 0 0,0 0 0,21 1 16,-21-1-16,0 0 0,0 0 0,21 0 16,0 0-16,-22 1 0,1-1 15,42-21 16,-21-21-31,22 21 16,-1-22-16,0 1 0,-21 0 0,21 0 16,0 0-16,0 0 0,1-22 0,-1 22 15,0-21-15,-21 21 0,21-1 0,0 1 16,0 0-16,-21 0 0,0 42 31,0 0-31,0 0 0,-21 1 16,0-1-16,0 0 0,0 21 0,0-21 15,21 1-15,-22 20 0,22-21 0,0 0 16,0 0-16,0 1 0,0-1 0,0 0 16,22-21-16,-1 21 0,0-21 0,0 0 15,21 0-15,-20 0 0,20 0 0,0 0 16,1 0-16,-22 0 0,21 0 16,0-21-16,-20 0 0,20 0 0,-21-1 15,21 1-15,-20 0 0,-1-21 0,0-1 16,0 22-16,0-42 0,0 20 15,1-20-15,-22 21 0,0-22 0,0 1 16,0-1-16,21 1 0,-21-1 0,0 22 16,0-1-16,0 1 0,0 21 0,0 0 15,0 63 1,-21-21-16,-1 22 16,22-1-16,0 0 0,-21 22 0,0-22 15,21 22-15,0-1 0,0-21 0,-21 22 16,21-22-16,0 1 0,0 20 0,0-42 15,0 22-15,0-1 0,0-21 16,0 0-16,0 0 0,0 1 0,0-1 16,0 0-16,0 0 15,21-21-15,0 0 16,0 0-16,1-21 0,-1 0 16,0 21-16,0-21 0,0-1 0,0 1 15,1 0-15,-22 0 0,21 0 0</inkml:trace>
  <inkml:trace contextRef="#ctx0" brushRef="#br0" timeOffset="14212.7">14668 8022 0,'0'0'16,"0"21"-16,0 1 15,22-22-15,-1 0 0,0 0 16,21 0-16,1 0 0,-1 0 15,0 0-15,1 0 0,20-22 0,1 1 16,-22 21-16,21-21 0,1 0 0,-22 21 16,22-21-16,-22 0 0,0 21 0,1 0 15,-1-22-15,-21 22 0,0 0 0,1 0 16,-44 0 0,1 0-16,0 0 15,0 22-15</inkml:trace>
  <inkml:trace contextRef="#ctx0" brushRef="#br0" timeOffset="15275.87">10245 9885 0,'0'0'0,"0"21"0,-22-21 0,1 0 16,0-21 0,21 0-16,0 0 0,0-1 15,0 1-15,0 0 0,21 0 16,0 0-16,1 0 0,-1-1 0,0 1 15,0 0-15,0 21 0,22-21 16,-22 21-16,0 0 0,21 0 0,-21 21 16,1-21-16,20 21 0,-21 22 15,0-22-15,0 21 0,1 0 0,-1-20 16,-21 20-16,0 0 0,0 1 0,0-1 16,0-21-16,0 21 0,0 1 15,0-22-15,0 21 0,0-21 0,0 1 16,0-1-16,-21-21 0,21 21 0,-22-21 15,1 0-15,0-21 16,21 0-16,0-1 16,0 1-16,0 0 0,0 0 15,0-21-15,0 20 0,0-20 0,0 0 16,21-22-16,0 22 0,1 0 0,-1-22 16,0 22-16,0-1 0,21 1 15,-20 21-15,20 0 0,-21 0 16,21 21-16,1 0 0,-22 0 0,21 21 15,-21 0-15,22 0 0,-22 21 0,0-20 16,0 20-16,-21 0 0,0 1 0,0-1 16,0 0-16,0 1 0,0-1 0,0 0 15,0 1-15,0-1 0,0-21 16,0 21-16,0-20 0,0-1 0,0 0 16,0 0-16,21-21 31,1 0-31,-1-21 0,0 21 0,0-21 15,0 0-15,0-1 0,1 1 0,-1 0 16,0 0-16,0-21 0,0 20 16,0 1-16,1 0 0</inkml:trace>
  <inkml:trace contextRef="#ctx0" brushRef="#br0" timeOffset="16609.29">11451 9885 0,'0'0'0,"0"-21"0,0-43 16,0 43-16,0 0 15,0 0-15,-21 21 0,0-21 16,0 21-16,-1 21 31,22 0-31,-21 0 0,21 0 0,0 22 16,0-1-16,0-21 0,0 21 0,0-20 15,0 20-15,0 0 0,0-21 0,0 22 16,0-22-16,0 0 0,0 0 16,21 0-16,1 1 0,-1-1 0,0-21 15,0 0-15,0 0 0,0 0 16,1 0-16,-1-21 0,0 21 15,0-22-15,0 1 0,0 0 0,-21-21 16,22 21-16,-1-22 0,0 22 0,0-21 16,0 21-16,0-22 0,-21 1 15,0 0-15,22-1 0,-22 22 16,0-21-16,0 21 0,0-1 0,0 1 16,0 0-16,0 0 0,-22 42 31,1-21-31,21 21 15,0 0-15,-21-21 0,21 22 16,-21-1-16,0-21 0,21 21 0,0 0 16,-21-21-16,-1 21 0,1-21 0,21 21 15,-21-21-15,0 0 0,0 22 16,21-1-16,-21 0 0,-1 0 16,1 0-16,21 0 0,-21 1 15,21-1-15,0 0 0,-21 21 16,0-21-16,21 1 0,0 20 0,0-21 15,0 21-15,0-20 0,0-1 0,0 21 16,0-21-16,0 0 0,0 1 0,21-1 16,0-21-16,0 21 0,22-21 0,-22 0 15,21 0-15,0 0 0,-20 0 0,20 0 16,0-21-16,1 0 0,-1 21 16,0-22-16,22 1 0,-22 0 0,0 0 15,1 0-15,-1-22 0,0 22 0,1 0 16,-1-21-16,0 21 0,-20-22 0,-1 22 15,0-21-15,0 21 0,0-1 16,-21-20-16,0 21 0,0 0 0,21 0 16,-21-1-16,22 22 15,-1 0-15,0 0 16,0 0-16,-21 22 16,21-1-16,0 0 0,-21 0 15,0 0-15,22 22 0,-22-22 16,0 0-16,21 0 0,-21 0 0,0 0 15,0 1-15,0-1 0,0 0 0,0 0 16,-21 0-16,-1 0 0,22 1 16,0-44 15,0 1-15,0 0-16,22 0 0,-1-21 15,0 20-15,0-20 0,0 21 0,-21-21 16,21-1-16,1 22 0,-1-21 0,0 21 15,0-1-15,0 1 0,0 0 0,1 21 16,-1 0-16,-21 21 16,0 0-1,0 1-15,0 20 0,-21-21 0,21 0 16,-22 0-16,1 22 0,21-22 0,-21 0 16,21 21-16,0-20 0,0-1 0,0 0 15,0 0-15,0 0 0,0 0 0,21 1 16,0-1-16,1-21 15,-1 0-15,21 21 0,-21-21 0,0 0 16,22 0-16,-1 0 0,0 0 0,-20-21 16,20 21-16,0-21 0,22-1 15,-22 1-15,0 0 0,-20 0 0,20 0 16,0-22-16,1 22 0,-22-21 0,21 0 16,-21-1-16,22 1 0,-22-22 0,0 22 15,0-21-15,0-1 0,0 1 0,-21 20 16,0-20-16,22 20 0,-22 1 0,0 0 15,0 21-15,0-1 0,-22 44 32,1-1-32,0 0 15,0 21-15,21 1 0,-21-1 0,0 0 16,21 1-16,0-1 0,-22 21 0,1-20 16,21-1-16,-21 0 0,21 1 0,0-1 15,0 0-15,0-20 0,-21 20 0,21-21 16,0 0-16,0 22 0,0-22 0,0 0 15,0 0-15,0 0 0,0 0 16,0 1-16,21-22 16,0 0-16,0 0 0,1 0 15,-1 0-15,21 0 0,-21 0 0,0 0 16,22-22-16,-22 1 0,21 21 16,-21-21-16,1 21 0,-1-21 0,0 0 15,0 0-15,0 21 0,0-22 0,-21 1 16,0 0-16,0 0 0,0 0 0</inkml:trace>
  <inkml:trace contextRef="#ctx0" brushRef="#br0" timeOffset="16919.91">13229 9694 0,'-21'22'15,"42"-22"1,0 0-16,0 0 0,22 0 0,-1 0 15,0 0-15,1 0 0,20-22 0,-20 1 16,-1 21-16,21-21 0,-20 21 0,-1-21 16,22 21-16,-22-21 0,0 21 15,1 0-15,-22-21 0,21 21 0,-21-22 16,22 22-16,-22 0 0,0 0 16,0 0-16,-42 0 46,0 0-46,0 0 16,21 22-16,-22-22 16,1 0-16,21 21 0,-21-21 0,0 0 15,0 21-15</inkml:trace>
  <inkml:trace contextRef="#ctx0" brushRef="#br0" timeOffset="17832.16">10541 11663 0,'-21'-21'0,"42"42"0,-42-63 0,21-1 16,-21 22-16,21 0 0,0-21 0,0-1 0,0 22 16,0 0-16,21-21 0,0 20 15,0 1-15,0 21 0,22 0 16,-22 0-16,21 0 0,0 21 0,22 1 15,-22 20-15,1 0 0,20 1 0,-21-1 16,1 21-16,-22-20 0,21 20 0,-21-20 16,1 20-16,-1 1 0,-21-22 15,0 0-15,0 1 0,0-1 0,0 0 16,0 1-16,0-22 0,-21 0 0,-1 0 16,1-21-16,0 0 15,0-21-15,21 0 16,-21 0-16,21-1 0,0-20 0,0 0 15,0 21-15,0-22 0,0 1 16,0-22-16,0 22 0,0 0 0,0-1 16,21-20-16,0 21 0,0-1 0,0 22 15,-21 0-15,22 0 0,-1 0 0,0-1 16,0 22-16,0 0 0,0 0 16,1 22-16,-1-1 0</inkml:trace>
  <inkml:trace contextRef="#ctx0" brushRef="#br0" timeOffset="19457.25">11388 11853 0,'0'0'0,"0"22"0,21-1 0,0 0 0,-21 0 0,21 0 16,0-21-16,0 0 15,1 0-15,-1 0 0,0-21 16,0 0-16,0 0 0,0 0 16,1-1-16,-1-20 0,0 21 0,-21 0 15,21-22-15,-21 22 0,0-21 0,0 21 16,0-22-16,0 22 0,0 0 15,0 0-15,0 0 0,-21 21 0,0 0 16,0 0-16,-1 21 0,1 0 16,0 0-16,0 0 0,0 22 0,21-22 15,0 21-15,0 1 0,0-1 16,0-21-16,0 21 0,0 1 0,0-1 0,0-21 16,21 22-16,0-22 15,0 0-15,0 0 0,1-21 0,-1 0 16,0 0-16,21 0 0,-21 0 0,22-21 15,-1 21-15,0-42 0,1 20 0,-1 1 16,0-21-16,1 21 0,-1-22 16,0 22-16,-20-21 0,-1 0 0,0 20 0,0-20 15,-21 21-15,21 0 0,-21 0 16,0-1-16,0 1 0,0 42 16,0 1-1,0-1-15,0 0 0,0 0 0,0 0 16,0 0-16,0 22 0,0-22 0,0 21 15,0-21-15,0 22 0,0-22 0,0 21 16,0-21-16,0 1 0,0-1 16,0 0-16,0 0 0,21-21 31,1-21-31,-1 0 0,-21 0 16,21-1-16,0-20 0,0 21 0,0-21 15,1 20-15,-1-20 0,0 21 0,0-21 16,21 20-16,-42 1 0,22 0 15,-1 0-15,0 21 0,0 0 16,0 0 0,-21 21-16,21 0 0,-21 0 0,0 1 15,0-1-15,0 21 0,22-21 0,-22 0 16,0 22-16,0-22 0,21 0 0,0 0 16,0 0-16,-21 1 0,21-1 15,0-21-15,1 0 0,-1 0 0,0 0 16,21 0-16,-21 0 0,1 0 0,20 0 15,-21-21-15,21-1 0,-20 1 0,20 0 16,-21 0-16,21 0 0,-20-22 0,-1 22 16,0 0-16,0 0 0,0 0 0,-21 0 15,0-1-15,21 1 0,-21 42 32,0 1-17,0-1-15,0 0 0,0 0 16,-21 21-16,21-20 0,0-1 0,0 0 15,0 0-15,0 0 0,0 22 0,0-22 16,21 0-16,1 0 0,-1-21 16,0 0-16,0 0 0,0 0 15,22 0-15,-22 0 0,21 0 0,0 0 16,-20-21-16,20 0 0,0 0 0,-21 21 16,22-22-16,-22-20 0,21 21 0,-21 0 15,-21 0-15,22-22 0,-22 22 16,0-21-16,0 21 0,0-22 0,0 22 15,0-21-15,-22 21 0,1-22 0,0 22 16,-21 21-16,21-21 0,-22 21 16,1 0-16,0 0 0,20 21 0,-20 0 15,0 0-15,-1 1 0,22-1 0,0 0 16,0 21-16,0-21 0,21 22 0,0-1 16,0-21-16,0 22 0,0-22 0,0 21 15,0-21-15,21 0 0,0 1 0,21-1 16,-20 0-16,-1-21 0,0 0 0,21 0 15,1 0-15,-22 0 0,21 0 16,0-21-16,1 21 0,-1-43 16,0 22-16,-20 0 0,20 0 0,0 0 15,1-22-15,-22 22 0,21-21 0,-21 21 16,22 0-16,-22-1 0,0 1 0,0 0 16,0 0-16,0 21 0,-21 21 15,0 0 1,0 0-16,0 1 0,0-1 15,0 0-15,0 0 0,0 0 16,0 0-16,0 1 0,0-1 0,0 0 16,22-21-16,-1 21 15,0-21-15,0 0 0,0 0 0,0 0 16,22 0-16,-22 0 0,0 0 16,21-21-16,-20 0 0,-1 21 0,21-21 15,-21-1-15,22 1 0,-22 0 16,0 0-16,0-21 0,0 20 0,0 1 15,1 0-15,-1 0 0,-21 0 16,0 42 0,0 0-16,0 0 15,0 0-15,0 1 0,-21-1 0,21 0 16,-22 0-16,22 0 16,0 0-16,0 1 0,0-1 0,0 0 15,22-21-15,-1 0 16,0 0-16,0 0 0,0 0 15,0-21-15,22 0 0,-22 21 0,0-22 16,21 1-16,-20 0 0,20 0 0,-21 0 16,21 0-16,-20-22 0,20 22 0,-21-21 15,0 21-15,22-22 0,-43 22 16,21 0-16,-42 21 16,-1 0-16,-20 0 0,21 21 15,-21 21-15,-1-20 0,22-1 0,-21 21 16,21-21-16,-1 22 0,1-1 0,0-21 15,0 0-15,21 0 0,0 1 0,0-1 16,0 0-16,0 0 0,21-21 16,0 0-16,0 0 0,1 0 15,20 0-15,-21 0 0,21 0 0,1 0 16,-1 0-16,0-21 0,1 0 0,-1 21 16,0-21-16,1-1 0,-1 1 0</inkml:trace>
  <inkml:trace contextRef="#ctx0" brushRef="#br0" timeOffset="21173.27">10710 13229 0,'0'0'0,"0"-21"0,0-21 0,-21 21 15,21-1-15,-21 1 16,0-21-16,0 42 0,21-21 0,-22 21 16,1 0-16,21 21 0,-21 21 15,21 1-15,0-1 0,0 0 16,0 1-16,0 20 0,0 1 0,0-1 16,0 1-16,0-1 0,0 1 0,0-1 15,0 1-15,0-22 0,-21 0 0,21 1 16,0-1-16,-21-21 0,21 0 0,0 0 15,0 1-15,0-44 32,0 1-32,0 0 0,21 0 0,0-21 15,0-1-15,-21 1 0,21 0 16,1-1-16,-1 1 0,0 0 16,-21 20-16,21 1 0,0 0 0,-21 0 15,21 21-15,1 0 0,-22 21 16,21 0-16,-21 0 0,0 22 0,21-22 15,0 21-15,-21 1 0,21-1 16,-21 0-16,21 1 0,1-1 0,-1 0 16,0-21-16,0 22 0,0-22 0,22 0 15,-1 0-15,0 0 0,1-21 0,20 0 16,-21 0-16,1 0 0,20 0 0,-20-21 16,20 0-16,-21 0 0,1 0 15,20 0-15,-20-22 0,-1 22 16,0-21-16,1 21 0,-1-22 0,-21 1 15,0 0-15,-21-1 0,0-20 0,0 20 16,0 1-16,0 0 0,-21-1 0,0 1 16,-21 0-16,20 21 0,1-1 15,-21 22-15,21 0 0,0 0 0,-22 22 16,22-1-16,0 0 0,0 21 0,0 1 16,21-1-16,-22 21 0,1-20 0,21-1 15,0 22-15,-21-22 0,21 0 16,-21 22-16,21-43 0,0 21 0,0 1 15,0-22-15,0 0 0,21 0 16,0-21-16,0 0 0,1 0 0,-1 0 16,0 0-16,0-21 0,0 0 15,22 0-15,-22-1 0,0 1 0,0 0 16,0 0-16,0-21 0,1 20 16,-1-20-16,-21 0 0,21 21 0,-21-22 15,0 22-15,0 0 0,0 0 0,0 0 16,0 42-1,0 0-15,0 0 16,0 0-16,0 0 0,0 1 0,0 20 16,0-21-16,0 21 0,0-20 15,0 20-15,0-21 0,0 0 0,0 0 0,0 1 16,0-1-16,21-21 0,0 0 0,0 0 16,1 0-16,20 0 0,-21 0 15,0 0-15,22 0 0,-1-21 16,0-1-16,1 1 0,-1 0 0,21 0 15,-20-21-15,-1 20 0,0-20 0,1 21 16,-1-21-16,-21-1 0,0 22 0,1 0 16,-1 0-16,-21 0 0,0-1 15,-21 44 1,-1-1-16,1 0 0,0 0 16,0 21-16,0-20 0,0-1 15,21 0-15,0 0 0,0 0 0,0 0 16,0 1-16,0-1 0,0 0 15,21-21-15,0 21 0,0-21 0,0 21 16,0-21-16,1 21 0,-1-21 0,0 0 16,0 22-16,0-22 0,-21 21 15,0 0 1,-21-21 0,0 0-16,0 0 15,0 0-15,-1 0 0,1 0 16,0 0-16,0 21 0,0-21 15,42 0 95,0 0-79,0 0-15,0 0-16,1 0 31,-1 0 0,0 0 16,0 0-31,-21-21-1</inkml:trace>
  <inkml:trace contextRef="#ctx0" brushRef="#br0" timeOffset="22952.77">13102 13166 0,'0'0'0,"21"-21"0,0-1 0,-21-20 16,22 21-16,-22 0 0,0 0 15,0-1-15,0 1 0,21 0 0,-21 42 16,0 22-16,0-1 16,0 0-16,0 22 0,-21-1 0,21 1 15,0 20-15,-22 1 0,22 0 16,-21-22-16,0 22 0,21 0 0,-21-22 15,21 1-15,-21-22 0,0 21 0,21-20 16,0-1-16,0 0 0,0-20 16,0-1-16,0 0 0,0 0 0,0-42 31,0 0-31,0 0 16,0-1-16,0 1 0,0-21 0</inkml:trace>
  <inkml:trace contextRef="#ctx0" brushRef="#br0" timeOffset="23225.62">12975 13462 0,'0'0'0,"-21"-169"16,21 105-16,0 1 0,0 20 0,0 1 15,42-21-15,-21 41 0,22-20 16,-1 21-16,0 21 0,1 0 0,-1 0 16,0 21-16,22 0 0,-22 0 15,1 22-15,-1-22 0,-21 21 0,0 1 16,0-1-16,-21 0 0,0 1 0,0-1 15,0 0-15,-21 22 0,0-43 0,0 21 16,-21 1-16,20-1 0,-20-21 16,21 21-16,-21-20 0,20-1 0,-20 0 15,21 0-15,0-21 0,21 21 0,21-21 32,0 0-17,0-21-15,0 0 0,22 0 16,-22 21-16</inkml:trace>
  <inkml:trace contextRef="#ctx0" brushRef="#br0" timeOffset="23580.35">13547 13716 0,'0'0'15,"21"-21"17,0 0-32,-21 0 0,21 21 0,0-22 15,0 1-15,1 21 0,-1 0 16,0-21-16,21 21 0,-21 0 0,1 0 15,20 21-15,-21-21 0,21 21 16,-20 1-16,-1-1 0,0 21 0,0-21 16,0 22-16,-21-22 0,0 21 0,0-21 15,0 0-15,0 22 0,0-22 16,0 0-16,-21 0 0,0 0 16,21-42 15,0 0-31,0 0 0,0 0 15,0 0-15,21-1 0,0-20 0,-21 0 16,21-1-16,1 1 0,-1 0 0,0 21 16,0-22-16,0 22 0,22 0 0,-22 0 15,0 0-15,0 21 0,0 0 16,0 0-16,1 21 16,-22 0-16,0 0 0,0 0 15</inkml:trace>
  <inkml:trace contextRef="#ctx0" brushRef="#br0" timeOffset="24800.36">14309 13843 0,'0'0'0,"0"64"16,21-64-16,0 0 16,0 0-16,21 0 0,-20 0 15,-1 0-15,0-22 0,21 1 0,-21 0 16,22 0-16,-22 0 0,0 0 16,0-22-16,0 22 0,1-21 15,-22 21-15,21-1 0,-21-20 0,0 21 16,0 0-16,-21 21 15,-1 0-15,1 0 0,0 21 16,0 21-16,0-21 0,0 22 16,-1-22-16,1 21 0,0 1 0,0-22 15,21 21-15,-21 0 0,21-20 0,0-1 16,0 21-16,0-21 0,21 0 16,0 1-16,0-22 0,0 0 0,1 0 15,-1 0-15,0 0 0,21 0 16,-21 0-16,22-22 0,-1 1 0,-21 0 15,22 0-15,-1 0 0,-21 0 16,21-1-16,-20-20 0,-1 21 0,21-21 0,-21 20 16,-21 1-16,21 0 0,1 0 15,-22 0-15,21 21 0,-21 21 16,0 0 0,0 0-16,0 22 0,0-22 15,0 0-15,0 0 0,0 0 0,0 0 16,0 1-16,0-1 0,0 0 0,0 0 15,21-21-15,0 0 16,0 0-16,0 21 0,1-21 0,-1 0 16,21 0-16,-21 0 0,0 0 0,22-21 15,-22 21-15,0-21 0,0 0 0,0 0 16,1-1-16,-1 1 0,0 0 16,0 0-16,0 0 0,-21 0 15,0-1-15,21 1 0,-21 42 31,0 1-15,0-1-16,0 0 0,0 0 0,0 0 16,-21 0-16,21 1 0,0-1 15,0 0-15,0 0 0,0 0 16,21-21-16,1 0 16,-1 0-16,0 0 0,0 0 15,21 0-15,-20 0 0,-1 0 0,21 0 16,-21-21-16,0 0 0,22 21 15,-22-21-15,0 0 0,0-1 0,0 1 16,1 0-16,-1 0 0,0 0 0,0 0 16,0-1-16,-21 44 31,0-1-31,-21-21 16,21 21-16,0 0 0,-21 0 0,21 0 15,0 1-15,0-1 0,0 0 16,21 0-1,0-21-15,0 0 0,1 0 16,20 0-16,-21 0 0,21 0 16,1 0-16,-1 0 0,0 0 0,1 0 15,-1 0-15,-21-21 0,22 21 0,-22-21 16,21 0-16,-21 21 0,0-22 0,1 1 16,-22-21-16,0 21 0,0-22 0,0 22 15,0-21-15,0 0 0,0-1 16,0 1-16,-22 21 0,1-22 0,0 22 15,0 0-15,-21 21 0,20 0 0,-20 0 16,21 0-16,0 21 0,-22 0 0,22 22 16,-21-22-16,21 21 0,-22-21 0,22 22 15,-21-1-15,21-21 16,0 22-16,-1-22 0,22 0 0,0 0 16,0 0-16,0 0 0,0 1 0,22-22 15,-1 0-15,0 0 0,21 0 0,-21 0 16,22 0-16,-1 0 0,-21-22 0,22 1 15,-1 21-15,0-21 0,1 0 16,-1 0-16,0 0 0,1 21 0,-22-22 16,21 22-16,-21 0 0,0 0 0,1 0 15,-1 0-15,0 0 0,-21 22 16,0-1-16,0 0 16,21 0-16,-21 0 15,0 0-15,21 1 16,0-1-1,1-21-15,-1 0 16,0 0 0,-21-21-1,0-1-15,0 1 0,-21 0 16</inkml:trace>
  <inkml:trace contextRef="#ctx0" brushRef="#br0" timeOffset="24953.29">15875 13250 0,'-21'22'47,"0"-22"-47,-1 21 0</inkml:trace>
  <inkml:trace contextRef="#ctx0" brushRef="#br0" timeOffset="25399.9">11663 14817 0,'0'0'0,"-21"-21"0,21-1 0,0 1 16,0 0-16,0 42 15,0 0-15,0 22 0,21-1 16,0 0-16,21 43 0,-21-21 0,1 20 16,-1 1-16,0 0 0,0-22 15,-21 22-15,0-22 0,0 1 0,0-1 16,0-20-16,0 20 0,-21-21 0,0 1 16,0-1-16,-22 0 0,22-20 0,0-1 15,0 0-15,0-21 16,-1 0-16,1 0 0,21-21 0,0 0 15,-21-1-15,21 1 0,-21-21 16,21 0-16,-21-1 0,21 1 0,0 0 16,0-22-16</inkml:trace>
  <inkml:trace contextRef="#ctx0" brushRef="#br0" timeOffset="25604.78">11515 15219 0,'0'296'0,"0"-592"0,0 232 0,0 1 0,0-22 0,0 43 16,21-22-16,21 1 0,-21 21 15,22 20-15,20-20 0,1 42 0,-22 0 16,21 0-16,1 21 0,-1 0 0,-20 22 15,-1-1-15,-21 0 0,0 22 16,-21-22-16,0 22 0,0-22 0,-21 22 16,-21-22-16,21 21 0,-22-20 0,1-1 15,0 0-15,-1-20 0,1 20 16,21-21-16,-21 0 0,20 0 16,1-21-16,0 0 0,42-21 15,0 0 1,22 0-16,-22 0 0</inkml:trace>
  <inkml:trace contextRef="#ctx0" brushRef="#br0" timeOffset="25928.82">12234 15452 0,'0'0'16,"21"0"-16,-21 21 0,22-21 16,-1 0-1,0 0-15,0 0 16,0 0-16,0 0 0,1 0 15,-1 21-15,0 0 16,0 0-16,-21 1 0,21-1 0,-21 0 16,21 0-16,-21 0 0,0 22 0,0-22 15,0 0-15,0 0 0,0 0 0,0 0 16,0 1-16,-21-22 0,0 21 16,0-21-16,0 0 15,0 0-15,21-21 16,0-1-16,0 1 0,0 0 15,21 0-15,0-21 16,0-1-16,0 22 0,0-21 0,22-1 16,-22 22-16,0-21 0,21 21 0,-20 0 15,20-1-15,-21 1 0,21 21 0,-20 0 16,-1 0-16</inkml:trace>
  <inkml:trace contextRef="#ctx0" brushRef="#br0" timeOffset="26776.03">12933 15642 0,'0'0'0,"0"21"0,0 22 0,0-22 0,0 0 16,0 0-16,21-21 16,-21 21-16,21-21 0,0 0 0,0 0 15,1 0-15,-1 0 0,0-21 16,0 0-16,0 0 0,0 21 0,22-21 16,-22-22-16,0 22 0,-21 0 15,21-21-15,-21 21 0,0-22 0,0 22 16,0 0-16,0-21 0,-21 42 0,0-22 15,0 22-15,0 0 0,-1 22 16,1-1-16,0 0 0,0 21 16,0 1-16,0-22 0,-1 21 0,1 0 15,21 1-15,0-1 0,0 0 0,0 1 16,0-22-16,0 21 0,0-21 0,21 1 16,1-1-16,-1-21 0,0 0 15,21 0-15,-21 0 0,22 0 16,-22 0-16,21-21 0,1-1 0,-22 1 15,21 0-15,0 0 0,1-21 0,-1 20 16,-21 1-16,22-21 0,-22 21 16,21-22-16,-21 22 0,0 0 0,22 0 15,-43 0-15,21 21 0,0 0 0,0 0 16,-21 21-16,0 0 0,0 0 16,0 0-16,0 1 0,0-1 15,0 21-15,0-21 0,0 22 0,0-1 16,0-21-16,0 21 0,0-20 0,0-1 15,0 0-15,21 0 0,1-21 0,-1 21 16,0-21-16,0 0 16,0 0-16,0-21 0,1 0 15,-1 0-15,21 0 0,-21-1 0,0 1 16,1-21-16,-1 21 0,0-22 0,0 22 16,0 0-16,-21-21 0,0 21 0,0-1 15,21 1-15,-21 42 31,0 1-31,0-1 0,0 0 16,0 0-16,0 0 0,0 0 0,0 1 16,0-1-16,0 0 0,0 0 15,0 0-15,0 0 0,22 1 0,-1-22 16,0 0-16,21 0 0,-21 0 16,1 0-16,-1 0 0,21 0 15,-21-22-15,0 1 0,1 0 0,-1 0 16,0 0-16,0-22 0,0 22 15,0 0-15,1-21 0,-22-1 0,0 22 16,0 0-16,0-21 0,0 21 0,0 42 31,0 0-31,0 0 16,0 0-16,0 0 0,0 1 0,0 20 16,0-21-16,0 0 0,0 0 15,0 1-15,0-1 0,0 0 16,21-21-16,0 0 0,0 0 15,0 0 1,0-21-16,-21 0 0,22-1 0,-22 1 16,0 0-16,21-21 0</inkml:trace>
  <inkml:trace contextRef="#ctx0" brushRef="#br0" timeOffset="29928.53">16044 4085 0,'0'21'0,"0"1"16,0-1-1,0 0-15,0 0 16,0 0-16,0 0 15,0 1-15,0-1 16,0-42 31,0-1-47,0 1 16,0 0-16,0 0 0,0-21 15,0 20-15,-21 1 0,21 0 16,0-21-16,0 21 0,-21-22 15,21 22-15,0 0 0,0-21 0,0 20 16,0-20-16,0 21 0,0-21 0,0 20 16,0-20-16,0 21 15,0-21-15,21 20 0,-21 1 0,21-21 16,0 21-16,-21-22 0,22 22 0,-1 0 16,0-21-16,21 21 0,-21-22 15,1 22-15,20-21 0,-21 21 0,21-22 16,1 22-16,-22 0 0,21 0 0,-21 0 15,22-1-15,-1 1 0,-21 0 16,22 0-16,-22 21 0,21-21 0,-21 0 16,0 21-16,22-22 0,-22 1 0,21 21 15,-21-21-15,22 21 16,-1 0-16,-21-21 0,22 21 0,-1-21 16,0 21-16,1 0 0,-1 0 0,0 0 15,22 0-15,-22 21 0,0 0 16,1-21-16,-22 21 0,21-21 0,1 21 15,-1 1-15,0-22 0,-21 21 0,22 0 16,-1 0-16,0 0 0,-20 0 0,-1 1 16,21-1-16,-21 0 0,22 0 15,-22 21-15,0-20 0,0 20 16,21 0-16,-20 1 0,20-22 0,-21 21 16,0 0-16,22-20 0,-22 20 0,0 0 15,0-21-15,0 22 0,0-1 16,1-21-16,-1 22 0,-21-22 0,0 21 15,0 0-15,0-20 0,0 20 16,0 0-16,0 1 0,0-1 0,0 0 16,0-21-16,-21 22 0,21-1 0,0 0 15,0-20-15,-22 20 0,22-21 0,-21 0 16,21 0-16,0 1 0,0-1 16,-21 0-16,21 0 0,-21-21 0,21 21 15,-21-21-15,0 0 16,-1 0-16,1 0 15,0 0-15,0-21 0,0 0 16,0 21-16,-1-21 16,1 0-16,0-22 0,0 22 0,0 0 15,0-21-15,-1 20 0,1-20 0,0 0 16,0-1-16,0 1 0,-22 21 16,22-21-16,0 20 0,21-20 0,-21 21 15,0 0-15,21 0 0,0-1 0,0 1 16,0 0-16,-21 0 0,21 0 15,21 42 17,0 0-17,0 0-15,-21 0 0,21 1 16,0 20-16,1 0 0,-1-21 16,0 22-16,0-1 0,0 0 0,0 1 15,-21-1-15,22 0 0,-1-20 0,-21 20 16,21 0-16,-21-21 0,0 22 15,21-22-15,-21 0 0,21 0 0,-21 0 16,0 1-16,0-1 0,21-21 16,1 0-1,-1 0 1,0 0-16,0-21 0,0-1 0,0 1 16,1 0-16,-1 0 0,0 0 0,21 0 15,-21-22-15,22 1 0,-1 0 16,0-1-16,1-20 0,-1 20 15,22 1-15,-22 0 0,0-1 0,1 1 16,-1 21-16,0 0 0,-21 0 16,22-1-16,-22 22 0,-21-21 0,21 21 15,-42 21 1,0-21 0,0 22-16,-1-1 0,1 0 0,0 0 15,-21 0-15,-1 0 0,22 22 0,-21-22 16,-22 21-16,22-21 0,-21 22 15,20-1-15,-20-21 0,-1 22 0,1-1 16,20-21-16,-20 21 0,21-20 16,-1 20-16,1-21 0,0 0 15,20 0-15,1 1 0,0-1 0,0-21 16,0 0-16,21 21 0,0-42 31,21 0-31,0-1 16,0 1-16,0 0 0,22 0 15,-22-21-15,21 20 0,1-20 0,-1 0 16,0-1-16,22 1 0,-22 0 0,22-22 16,-1 22-16,-21 0 0,22 20 0,-22-20 15,1 21-15,-1 0 16,-21 0-16,0 21 0,0 0 0,-42 21 16,0 0-1,0 0-15,-21 0 0,20 0 0,-20 22 16,0-22-16,-1 21 0,1-21 15,0 22-15,-1-22 0,22 21 0,-21-21 16,21 1-16,0-1 0,-22 0 16,22 0-16,21 0 0,-21-21 0,21 21 0,-21-21 15,42 0 17,0-21-32,0 21 15,-21-21-15,21 21 0,1-21 16,-1 21-16,0-21 15,-21 0-15,21 21 0,-21-22 16,21 22-16,-42 22 47,0-22-47,0 21 0,21 0 16,-21-21-16,-1 21 0,22 0 15,-21 0 1,0-21-1,21 22-15,-21-22 32,0 0-32,0 0 15,-1 0 1</inkml:trace>
  <inkml:trace contextRef="#ctx0" brushRef="#br0" timeOffset="32524.46">14986 8319 0,'0'0'0,"-21"21"0,0 0 16,-1-21-1,44 0 63,-1 0-62,-21-21-16,21 21 0,0-21 16,-21-1-16,21 22 0,0-21 15,1 0-15,20 0 16,-21 0-16,0-22 0,22 22 0,-22 0 16,21-21-16,0-1 0,22 1 0,-22 0 15,22-22-15,-1 22 0,1-22 16,-1 22-16,22-21 0,-22-1 0,22-21 15,0 22-15,21-1 0,-22 1 0,22-1 16,-21 1-16,21-1 0,-22 22 0,22 0 16,-21-22-16,-1 22 0,1 0 0,0-1 15,-22 1-15,22 0 0,0-22 16,-22 22-16,22-1 0,-22-20 0,1 21 16,-1-1-16,1-20 0,-1 20 0,-20 1 15,-1 21-15,21-21 0,-41 20 0,20 1 16,0 0-16,-21 0 0,1 21 0,-44 0 47,22 21-32,-21-21-15,0 0 0,0 21 16,0-21 0,0 0-16,-1 21 15,1-21-15,0 0 16,0 0-1,0 0-15,0 0 0,-1 0 16,1 0-16,0 0 16,0 0-16,0 0 0,0 0 0,-1 0 15,1 0-15,0 0 0,-21 0 0,21 0 16,-1 0-16,-20 0 0,21 0 16,-21 0-16,20 0 0,1 0 15,21 22-15,-21-22 0,21 21 16,21-21 15,0 0-31,22 0 0,-22 0 16,21 0-16,1 0 0,-1 0 15,0-21-15,1 21 0,-1-22 0,0 1 16,1 21-16,-1-21 0,0 21 0,-21-21 16,22 0-16,-22 21 0,0 0 15,0 0-15,0-21 0,1 21 16,-22 21-1,0 0 1,0 0-16,0 0 0,-22 0 16,22 1-16,-21 20 0,21-21 0,-21 21 15,21-20-15,0 20 0,-21-21 0,0 21 16,0-20-16,21 20 0,0-21 0,-22 21 16,1-20-16,0-1 0,21 0 0,0 0 15,-21 0-15,21 0 0,-21 1 16,0-1-16,21 0 0,0 0 15,-22 0-15,22 0 16,-21-21 0,0 0 93,0 0-93</inkml:trace>
  <inkml:trace contextRef="#ctx0" brushRef="#br0" timeOffset="38795.98">15833 4339 0,'21'21'15,"0"-21"-15,0 0 32,0 0-17,-21-21 48,0 0-63,0 0 15,0 0-15,0 0 16,0-1-16,0 1 16,21 21-16,-21-21 0,0 0 15,0 0-15,0 0 16,0-1-16,0 1 15,0 0-15,0 0 16,22 0-16,-22 0 0,0-1 16,0 1-16,0 0 0,0 0 15,0 0-15,0 0 16,0-1-16,0 1 16,0 0-16,0 0 0,0 0 15,0 0-15,0-1 0,-22 22 0,22-21 16,-21 0-16,21 0 0,-21 21 0,21-21 15,0 0-15,0-1 0,0 1 16,-21 21-16,21-21 0,0 0 0,-21 0 16,21 0-16,0-1 0,0-20 0,-21 21 15,21 0-15,0 0 0,-22-22 16,22 22-16,-21 0 0,21-21 0,0 20 16,0 1-16,-21-21 0,0 21 0,0 0 15,21-1-15,-21 1 0,-1 0 16,1 0-16,0 0 0,21 0 15,-21-1-15,0 22 0,0-21 0,-22 0 16,22 21-16,0-21 0,0 21 0,0-21 16,-1 21-16,1-21 0,0-1 15,0 22-15,0 0 0,21-21 16,-21 21-16,-1-21 0,1 21 16,0 0-16,0 0 0,21-21 15,-21 21-15,0 0 0,-1 0 0,1 0 16,0 0-16,0 0 0,0 0 0,-22-21 15,22 21-15,0 0 0,0 0 16,0 0-16,-22 0 0,22 0 16,0 0-16,0 0 0,0 0 0,0 0 15,-1 0-15,1 0 0,0 0 0,0 0 16,0 0-16,0 0 16,-1 0-16,1 0 0,0 0 0,0 0 15,0 0-15,0 0 0,-22 21 0,22-21 16,0 21-16,0-21 0,-22 21 15,22-21-15,0 21 0,0-21 0,0 22 16,-22-22-16,22 21 0,0-21 16,0 21-16,0-21 0,0 21 0,-1 0 15,1-21-15,0 21 0,0 1 0,-21-22 16,20 21-16,1 0 0,0 0 16,0 0-16,0 0 0,21 1 0,-21-1 15,-1 21-15,1-21 0,21 22 16,-21-22-16,0 21 0,21 0 0,-21 1 15,21 20-15,0-20 0,-21-1 0,-1 21 16,22-20-16,-21-1 0,21 22 16,0-22-16,-21 21 0,0 1 0,0-22 15,21 22-15,-21-22 0,-1 22 16,22-22-16,-21 0 0,21 1 0,0-1 0,-21-21 16,21 21-16,0-20 0,-21-1 15,21 0-15,0 0 16,0-42 15,0 0-15,0 0-16,0-1 15,0 1-15,0 0 0,0 0 0,0 0 16,0 0-16,0-1 0,0-20 0,0 21 16,-21-21-16,21 20 0,0-20 15,-21 0-15,21-1 0,-22 1 0,22 21 16,0-21-16,-21-1 0,0 22 0,21-21 15,-21 21-15,21-22 0,0 22 16,-21 0-16,21 0 0,-21 0 16,21-1-16,0 1 0,-22 21 0,22-21 15,0 42 17,0 0-32,0 22 15,22-22-15,-1 21 0,-21-21 0,21 22 16,0-1-16,-21 22 0,0-22 0,0 21 15,21-20-15,-21 20 0,0-20 16,0-1-16,0 0 0,0 1 0,0-1 16,0 0-16,0-21 0,0 1 0,0-1 15,0 0-15,0 0 0,21-21 47,1 0-47,-1-21 16,0 0-16,0 0 0,0-1 15,0 1-15,22 0 0,-1 0 16,0 0-16,1 0 0,-1-1 16,0 1-16,1-21 0,20 21 0,-20 0 15,-1-1-15,0 22 0,1-21 0,-22 0 0,0 21 16,0 0-16,0 0 0,-42 0 109,0 0-109</inkml:trace>
  <inkml:trace contextRef="#ctx0" brushRef="#br0" timeOffset="40840.57">12848 4509 0,'0'0'0,"-21"0"0,21-22 0,-21 1 16,21 0-16,0 0 15,0 0-15,-21 0 0,-1 21 16,22-22-16,-21 22 0,0 0 15,0 0 1,21 22-16,0-1 0,0 0 0,0 21 16,0 1-16,-21-1 0,21 21 0,0 1 15,0 21-15,-21-22 0,21 22 0,-22-1 16,22-20-16,0 21 0,-21-22 0,0 22 16,0-22-16,0 1 0,0 20 15,-1-20-15,22-22 0,-21 22 16,0-22-16,0 0 0,21 1 0,0-22 15,-21 0-15,21 0 0,-21 0 0,-1-21 47,22-21-47,0 0 16,0 0-16,0 0 0,0 0 0,0-1 16,0 1-16,22 0 0,-1 0 0,-21 0 15,0-22-15,21 22 0</inkml:trace>
  <inkml:trace contextRef="#ctx0" brushRef="#br0" timeOffset="41632.21">12573 4699 0,'21'0'31,"0"0"-31,0 0 16,1 0-16,-1 0 0,21 0 16,-21 0-16,22-21 0,-22 21 15,21 0-15,22 0 0,-22-21 0,21 21 16,1 0-16,21 0 0,-1-21 16,1 21-16,0 0 0,-1-22 0,1 22 15,21-21-15,-22 21 0,22 0 0,-21-21 16,21 21-16,-22 0 0,1 0 15,0 0-15,-22 0 0,1 0 0,-1 0 16,-20 0-16,-1 0 0,0 0 0,-21 0 16,22 0-16,-22 21 0,0-21 0,0 21 15,0-21-15,1 22 0,-22-1 0,0 0 16,0 0-16,0 0 16,0 0-16,0 1 0,0 20 15,0-21-15,0 0 0,0 0 0,0 1 16,0 20-16,0-21 0,0 21 15,0 1-15,0-1 0,0 0 0,0 1 16,0-1-16,0 0 0,-22 1 16,1-1-16,21 0 0,-21 1 0,0-1 15,21 0-15,0 1 0,-21-22 0,0 21 16,-1 1-16,22-1 0,-21-21 0,0 0 16,0 22-16,0-22 0,21 0 0,-21 0 15,-1 0-15,1 0 0,0 1 0,0-1 16,0-21-16,0 21 0,-1-21 15,1 21-15,0-21 0,-21 21 0,21-21 0,-22 0 16,1 0-16,0 0 0,-22 0 16,22 0-16,-22 0 0,1 0 15,-22 0-15,22 0 0,-22 0 0,0 0 16,1 0-16,-1 0 0,-21 0 0,21-21 16,-20 21-16,-1 0 0,21 0 0,-21-21 15,43 21-15,-22 0 0,22 0 0,-1 0 16,22 0-16,-1 0 0,1 0 0,21 0 15,0 0-15,0 0 0,-1 0 16,1 0-16,42 0 47</inkml:trace>
  <inkml:trace contextRef="#ctx0" brushRef="#br0" timeOffset="51824.27">19410 3916 0,'-64'0'16,"43"0"-16,0-21 0,0 0 0,0-1 16,-1 1-16,1 0 0,0 0 15,0 0-15,0 0 0,-22-22 0,22 22 16,0-21-16,0-1 0,0 1 0,0 0 16,-1-22-16,1 22 0,21-22 0,-21 1 15,21-22-15,0 22 0,0-1 16,0 1-16,42-22 0,-20 22 0,20-1 15,0 22-15,1-22 0,20 22 0,22 0 16,-1 20-16,1 22 16,21 0-16,0 0 0,0 22 0,21 20 15,-22-21-15,22 43 0,-21-22 0,21 0 16,-42 22-16,21-22 0,-22 22 0,1-1 16,-21 1-16,-22-1 0,0 1 15,-21-1-15,1 1 0,-22-1 0,0 1 16,0-1-16,0 1 0,0-1 0,-22-21 15,1 22-15,0-22 0,0 22 0,0-22 16,0 0-16,-1-20 0,1 20 16,0-21-16,0 0 0,21 0 0,-21-21 15,0 0-15,-1-21 0,22 0 16,-21 0-16,0 0 0,0-22 16,0 1-16,0 21 0,-1-21 0,1-22 15,0 22-15,0-1 0,-21 1 0,20-21 16,1 20-16,-21 1 0,21 21 0,0 0 15,-1-1-15,22 1 0,0 42 16,0 1-16,0 20 16,0-21-16,0 21 0,0 1 0,0-1 15,22 0-15,-1 1 0,0 20 0,-21-20 16,21-1-16,0 0 0,0 1 0,1-1 16,-1-21-16,0 21 0,0-20 15,0-1-15,0 0 0,1-21 16,-1 0-16,0 0 0,0 0 0,0-21 15,22 0-15,-22-1 0,0 1 0,0-21 16,0 21-16,0-22 0,1 1 0,-1 0 16,0-1-16,0 1 0,-21 0 0,0 21 15,21-22-15,-21 22 0,21 0 16,1 0-16,-22 0 0,21 21 0,0 0 16,-21-22-16,21 22 0</inkml:trace>
  <inkml:trace contextRef="#ctx0" brushRef="#br0" timeOffset="52544.43">21188 4064 0,'0'0'0,"-21"0"0,21 21 16,0-63 15,0 21-31,0 0 15,0-1-15,0-20 0,0 0 0,-22 21 16,22-43-16,-21 22 0,21-1 0,0-20 16,0-1-16,0 1 0,0-22 0,0 22 15,0-22-15,0 22 0,0-22 16,21 21-16,22-20 0,-1 20 0,0 1 16,22 20-16,-22 1 0,43 0 15,-22 21-15,22-1 0,0 22 0,-1 0 16,-20 0-16,21 0 0,-22 22 15,22-1-15,-22 21 0,22-21 0,-22 22 16,1-1-16,-22 0 0,22 1 0,-22-1 16,0 21-16,1-20 0,-22 20 0,0 1 15,0-1-15,-21 1 0,0-1 16,0-20-16,0 20 0,0 1 0,0-1 16,-21-21-16,0 22 0,0-1 0,0 1 15,-22-22-15,22 22 0,0-22 16,-21 0-16,20 1 0,1-1 0,0-21 15,0 0-15,-21 1 0,42-1 16,-22-21-16,1 0 0,0 0 0,0 0 16,21-21-16,-21-1 0,0-20 15,21 21-15,-22-21 0,1-1 0,21 1 16,-21 0-16,0-1 0,21 22 0,-21-21 16,21-1-16,-21 22 0,21 0 15,0 42 1,0 0-16,0 22 15,0-22-15,0 21 0,0 1 16,0-1-16,0 0 0,0 1 0,0-1 16,0 0-16,0 1 0,0-22 0,0 21 15,0-21-15,21 0 0,0 1 16,0-22-16,0 0 0,0 0 16,22 0-16,-22-22 0,21 1 0,-21 0 15,22 0-15,-1-21 0,0 20 0,-20-20 16,20 0-16,0-1 0,-21 1 15,22 0-15,-22-1 0,0 22 0,0-21 16,0 21-16,1 0 0,-22-1 16,21 22-16,0 0 0,0 0 15,0 0-15</inkml:trace>
  <inkml:trace contextRef="#ctx0" brushRef="#br0" timeOffset="53020.15">22881 4445 0,'0'0'15,"-21"0"-15,0 21 16,0-21-16,21-21 16,0 0-16,0 0 0,0 0 15,0-22-15,0 22 0,0-21 16,0-22-16,0 22 0,21-22 0,-21 1 15,21-1-15,0 1 0,0-22 16,0 22-16,22-22 0,-22 0 0,21 1 16,1-22-16,-1 21 0,0 1 0,1-1 15,-1 0-15,0 1 0,22 20 16,-1 1-16,1-1 0,-1 22 0,1 21 16,-1-1-16,22 22 0,-22 22 0,1-1 15,-22 21-15,22 0 0,-22 22 0,22-1 16,-43 1-16,21 21 0,0-22 15,-20 22-15,-1-1 0,0 1 0,-21-21 16,21 20-16,-21-20 0,0-1 0,0-20 16,0 20-16,0-21 0,-21 1 15,0-1-15,0 0 0,-1 1 0,1-1 16,0-21-16,21 22 0,-21-22 16,0 0-16,0 0 0,-1 0 0,1 0 15,0-21-15,0 0 0,0 0 0,0 0 16,-1 0-16,1 0 0,0 0 0,0-21 15,21 0-15,-21-21 0,21 21 16,0-22-16,-21 22 0,-1-21 0,1-1 16</inkml:trace>
  <inkml:trace contextRef="#ctx0" brushRef="#br0" timeOffset="53254.23">23728 3916 0,'-43'-21'0,"128"84"0,-127-105 0,-22 21 16,43 21-16,0 0 0,0 21 0,0 0 16,-1 21-16,22-20 0,0-1 0,0 21 15,-21 0-15,21 1 0,0-22 0,0 21 16,0 1-16,0-22 0,0 21 0,0-21 15,21 0-15,1 1 0,-1-1 16,0 0-16,0 0 0,0-21 0,0 0 16,22 0-16,-22 0 0,21 0 0,1 0 15,-22 0-15,21 0 0,0-21 0,1-21 16,-22 20-16,21 1 0,-21-21 0,22 0 16,-22-1-16,21 1 0,-21-22 15,22 22-15,-22 0 0,21-1 0,-21 1 16,22 0-16,-22 21 0,21-1 15,-21 1-15,1 0 0,-1 21 0,21 0 16</inkml:trace>
  <inkml:trace contextRef="#ctx0" brushRef="#br0" timeOffset="53736.18">24617 4297 0,'0'0'0,"-21"0"16,-1 0-16,1-21 16,21 0-16,0-1 0,0 1 15,-21 0-15,0-21 0,21-1 0,-21 1 16,21 0-16,-21-1 0,21-20 0,0 21 16,0-22-16,0 1 0,0-1 0,0 1 15,42-22-15,-21 0 0,21 1 16,-20 20-16,20-21 0,21 22 0,-20-22 15,20 22-15,1 20 0,-1-20 0,1 21 16,-1-1-16,1 22 0,-1 0 16,1 21-16,-22 0 0,22 21 0,-22 0 15,0 0-15,1 22 0,-1-1 0,0 22 16,-21-22-16,22 43 0,-22-22 16,0 1-16,0 20 0,0-20 15,-21 20-15,0-20 0,0-1 0,0 1 16,0-22-16,0 22 0,-21-22 0,0 0 15,0 22-15,-21-22 0,20 1 0,1-1 16,0 0-16,-21 1 0,21-1 0,-1-21 16,1 21-16,0-20 0,0-1 0,0 0 15,21 0-15,-21-21 0,21-21 32,0 0-17,0 0-15,0-1 0,0 1 16,21-21-16,-21 21 0,0-22 0,0 22 0</inkml:trace>
  <inkml:trace contextRef="#ctx0" brushRef="#br0" timeOffset="53962.07">25336 4022 0,'-21'0'0,"85"42"0,-107-84 0,1 42 16,21 0-16,21 21 0,0 0 0,-21 0 15,0 0-15,-1 1 0,22-1 0,0 0 16,-21 21-16,21-21 0,-21 1 0,21-1 16,0 21-16,0-21 0,0 0 0,0 1 15,21-1-15,0-21 16,22 0-16,-22 0 0,21 0 0,1 0 15,-1 0-15,0 0 0,1-21 0,20-1 16,1 1-16,-22-21 0,21 21 16,1-22-16,-1 1 0,-20 21 0,20-21 15,-20-1-15,-1 1 0,0 21 16,-21-22-16,22 22 0,-22 0 0,0 0 16,-21 0-16</inkml:trace>
  <inkml:trace contextRef="#ctx0" brushRef="#br0" timeOffset="192948.07">16277 9335 0,'0'0'0,"21"0"0,0-22 0,-21 1 0,0 0 16,22 0-16,-1 0 0,-21 0 15,21-1-15,-21 1 0,0 0 16,21 0-16,-21 42 16,0 0-1,0 0-15,0 22 0,0-1 0,-21 0 16,0 1-16,21 20 0,-21 1 16,-22-1-16,22 1 0,0 20 0,-21-20 15,20-1-15,-20 22 0,0-21 0,21-1 16,-22 1-16,22-22 0,-21 0 0,21 1 15,21-1-15,0 0 0,-22-21 16,22 1-16,0-1 0,0-42 31,22-1-31,-1 1 0,0 0 16,0-21-16,21 21 0,-20-22 0,20 1 16,0-22-16,1 22 0</inkml:trace>
  <inkml:trace contextRef="#ctx0" brushRef="#br0" timeOffset="193387.9">16489 9335 0,'0'0'0,"0"-22"15,21 22-15,21 0 16,-21 0-16,43-21 0,-22 21 0,22 0 16,-22 0-16,43 0 0,-22 0 15,1 0-15,20 0 0,1 0 0,0 0 16,-1 0-16,1 0 0,0 21 0,-22 1 15,1-22-15,-1 21 0,-20 0 0,-1 0 16,-21 0-16,0 0 0,0 1 16,-21 20-16,0-21 0,0 21 0,0 1 15,0-1-15,0-21 0,0 22 0,0-1 16,-21 0-16,21 1 0,0 20 0,-21-21 16,21 1-16,0-1 0,0 0 15,0 1-15,0 20 0,0-20 0,0 20 16,0-21-16,0 22 0,0-22 15,0 1-15,-21-1 0,0 0 0,-22-21 16,1 1-16,0-1 0,-1 0 0,-20 0 16,-1-21-16,-20 0 0,20 0 0,-42 0 15,22 0-15,-22 0 0,-21-21 0,0 0 16,0 0-16,0-1 0,0 1 0,0 0 16,0 0-16,42 0 0,1 0 0,-1-1 15,21 22-15,22-21 0,0 0 16,21 0-16,-1 0 0,22 0 15,0-1-15,22 1 0,20 0 16,-21 0-16,43-21 0,-1 20 0</inkml:trace>
  <inkml:trace contextRef="#ctx0" brushRef="#br0" timeOffset="194567.78">4487 1799 0,'0'-42'15,"0"21"-15,0 0 16,-21-1-16,0 22 0,0 0 15,0 0 1,21 22-16,-22-1 16,22 0-16,0 21 0,-21 22 0,21-22 15,-21 22-15,21-1 0,-21 1 0,21 20 16,-21-20-16,0 42 0,21-22 16,-22 1-16,1 21 0,0-22 0,21 22 15,-21-21-15,0 0 0,0 20 0,-1-20 16,1 0-16,0-22 0,0 1 15,0-1-15,21-20 0,0-1 0,-21 0 16,21-21-16,0 1 0,0-44 31,0 1-31,0-21 0,0 0 16,0-1-16,21-20 0,0-1 0,0 1 16,-21-1-16</inkml:trace>
  <inkml:trace contextRef="#ctx0" brushRef="#br0" timeOffset="195244.23">4318 2096 0,'0'0'0,"-21"-22"0,0 22 0,21-21 15,0 0-15,21 21 16,0 0-16,0 0 16,43 0-16,-1 0 0,1 0 15,20 21-15,1 0 0,42-21 16,-21 22-16,21-22 0,21 21 0,0-21 15,0 21-15,22-21 0,-1 21 16,0-21-16,22 21 0,-1 0 0,1-21 16,-22 22-16,22-1 0,-1 0 0,-21-21 15,22 21-15,-1 0 0,-20 0 16,-22-21-16,0 22 0,0-1 0,0-21 16,-21 21-16,0 0 0,-21-21 0,21 21 15,-42-21-15,21 21 0,-22-21 16,-20 22-16,-1-22 0,1 0 0,-22 21 15,1 0-15,-22-21 0,21 21 0,-21 0 16,0 0-16,-21 1 0,0-1 0,22 0 16,-22 21-16,21-21 15,-21 22-15,0-1 0,0 0 0,0-20 16,0 20-16,0 0 0,-21 1 0,-1 20 16,22-21-16,0 1 0,-21 20 0,21 1 15,-21-22-15,21 22 0,-21-22 16,21 21-16,0-20 0,0 20 0,0-20 15,0-1-15,0 0 0,0 1 0,0-22 16,0 21-16,0-21 0,0 0 0,0 1 16,0-1-16,-21 0 0,0 0 15,-1-21-15,1 0 0,-21 0 0,0 0 16,-1 0-16,-20 0 0,-22 0 16,0 0-16,-20-21 0,-1 21 0,-21-21 15,-21 0-15,-22-1 0,1 1 16,-22 0-16,-20 0 0,-1 0 0,-21 0 15,0-1-15,1 1 0,-22 0 0,42 0 16,-21 0-16,21 0 0,1 21 16,-1-22-16,22 1 0,20 21 0,22-21 15,0 0-15,42 0 0,0 21 0,22-21 16,20-1-16,22 1 0,21 0 16,-1 0-16,22 0 0,0 0 0,0-1 15,22 1-15,-1 0 0,0 0 0,0 0 16,21 0-16,-20-22 15,20 22-15,-21 0 0</inkml:trace>
  <inkml:trace contextRef="#ctx0" brushRef="#br0" timeOffset="195589.03">5800 2096 0,'0'0'0,"-22"-22"0,1 22 16,21-21-16,0 42 31,0 1-31,-21-1 0,21 0 16,0 21-16,-21 22 0,21-22 0,-21 43 15,21-22-15,-21 22 0,-1 0 16,1-1-16,-21 1 0,21 0 0,-22-1 15,22 1-15,-21 0 0,21-22 0,-22 22 16,22-22-16,-21 1 0,21-22 16,0 0-16,21 1 0,-22-22 0,22 0 15,-21 0-15,21 0 0,0-42 16,0 0 0,21 0-16,1-21 0,-1-1 15,0 1-15,0 0 0</inkml:trace>
  <inkml:trace contextRef="#ctx0" brushRef="#br0" timeOffset="195863.87">6435 2328 0,'0'22'15,"-22"20"-15,22-21 0,-21 21 16,0 22-16,21-22 0,-21 22 15,0-22-15,21 22 0,-21-1 16,-1 1-16,22-1 0,-21 1 0,0-1 16,0 1-16,0-1 0,0-21 0,-1 22 15,1-22-15,0 1 0,21-1 16,0 0-16,-21-21 0,21 22 0,0-22 16,21-42 15,0 0-31,0-22 0,1 22 0,20-21 15</inkml:trace>
  <inkml:trace contextRef="#ctx0" brushRef="#br0" timeOffset="196155.7">7408 2434 0,'0'0'0,"0"21"16,0 1-1,0 20-15,0-21 0,0 21 16,-21 1-16,0 20 0,0-20 0,0 20 16,21-21-16,-22 22 0,1-1 0,0-20 15,0 20-15,-21 1 0,20-1 16,1 1-16,-21-1 0,21 1 16,0-22-16,-1 0 0,1 1 0,0-1 15,0 0-15,21-20 0,0-1 0,0 0 16,0 0-16,21-21 31,0-21-31,22 0 0,-22 0 0,0-22 16,21 22-16,1-21 0,-1-1 0</inkml:trace>
  <inkml:trace contextRef="#ctx0" brushRef="#br0" timeOffset="196432.4">8149 2561 0,'0'0'0,"21"-21"0,-21 42 16,0 0 0,0 22-16,0-22 0,0 21 15,0 1-15,0-1 0,0 21 0,0-20 16,0 20-16,-21-20 0,0 20 0,0 1 16,0 20-16,-1-20 0,1-1 15,-21 22-15,0-22 0,-1 1 0,1-1 16,0 1-16,20-22 0,-20 1 0,21-1 15,-21 0-15,20 1 0,22-22 0,-21 0 16,21 0-16,-21-21 0,21-21 31,0 0-31,0 0 16,0-1-16,21-20 0</inkml:trace>
  <inkml:trace contextRef="#ctx0" brushRef="#br0" timeOffset="197644.15">4127 1609 0,'22'0'0,"-44"0"47,1 0-47,0 0 0,0 0 16,0 0-16,-22 0 0,1 0 16,0 0-16,-22 0 0,1 0 0,-1-21 15,-20 21-15,20 0 0,-21 0 0,22-22 16,-22 22-16,22 0 0,-1 0 15,1-21-15,-1 21 0,1-21 0,-1 21 16,22 0-16,0 0 0,-1-21 16,22 21-16,-21 0 0,21 0 15,-1 0-15,22-21 16,22 21 46,-1 0-46,-21-21-16,21 21 0,0-22 16</inkml:trace>
  <inkml:trace contextRef="#ctx0" brushRef="#br0" timeOffset="198090.01">3217 1291 0,'0'0'0,"21"0"0,1 0 0,-1-21 16,0 21-16,-42 21 47,0-21-47,-1 21 0,1-21 15,-21 22-15,21-22 0,-22 21 0,22 0 16,-21-21-16,21 21 0,-22 0 16,22-21-16,-21 0 0,21 21 0,-22-21 15,22 0-15,0 0 0,0 0 16,0 0-16,0 0 15,-1 0-15,44 22 47,-1-1-31,0 0-16,0 0 0,0 0 0,0 0 16,1 1-16,20 20 0,-21-21 0,0 21 15,0-20-15,1 20 0,-1-21 16,0 0-16,0 0 0,-21 1 0,21-1 15,0 0-15,-21 0 0,22-21 16,-1 0 15,-21 21-15,0 0 0,-21 1-1</inkml:trace>
  <inkml:trace contextRef="#ctx0" brushRef="#br0" timeOffset="200320.32">1164 2350 0,'-21'0'16,"42"0"31,0-22-47,22 1 16,-22 21-16,0-21 0,0 0 0,0 21 15,22-21-15,-22 0 0,0 21 16,-21-22-16,0 1 0,0 0 15,0 0-15,-42 21 16,20-21-16,-20 21 0,0 0 0,-1 0 16,1 0-16,0 21 0,-1 0 15,1-21-15,0 21 0,21 0 0,-22 1 16,22-1-16,0 21 0,0-21 16,0 22-16,21-22 0,0 21 0,0 0 15,0-20-15,0 20 16,0-21-16,0 21 0,21-20 0,0-1 0,-21 0 15,21 0-15,0 0 16,0 0-16,1-21 0,-1 0 0,21 0 16,-21 0-16,0 0 0,22 0 15,-22 0-15,0-21 0,0 0 0,22 0 16,-22 21-16,-21-21 0,21 0 16,-21-1-16,0 1 0,0 0 15,-21 21 1,0 0-16,-1 0 0,1 0 0,0 0 15,0 21-15,0 0 0,0 1 16,-1-1-16,22 0 0,0 0 16,-21 0-16,21 0 0,0 22 0,0-22 15,0 0-15,0 0 16,0 0-16,21-21 0,1 0 16,-1 0-16,0 0 0,0 0 15,0 0-15,0 0 0,1 0 0,20-21 16,-21 0-16,0 0 0,0 0 15,22 0-15,-22-1 0,0 1 0,0 0 16,0 0-16,1 0 16,-22 0-16,21 21 0,-21 21 31,0 0-15,-21 0-16,-1 0 0,1 0 0,21 1 15,0-1-15,-21 0 0,0 0 16,21 0-16,0 0 0,0-42 47,21 0-32,0 0-15,0 21 0,1-21 0,-22 0 16,21-1-16,0 22 0,0-21 16,0 21-16,0 0 15,-21 21 16,0 1-31,0-1 0,0 0 16,0 0-16,0 0 0,0 0 16,0 1-1,22-22 1,-1 0-16,0 0 16,-21-22-16,21 22 0,0-21 15,0 21-15,1-21 0,-1 0 0,0 0 16,0 21-16,-21-21 0,21-1 0,0 1 15,-21 0-15,0 0 0,22 0 16,-22 42 15,0 0-15,0 0-16,0 0 0,0 1 0,0-1 16,0 0-16,0 0 15,0 0-15,0 0 0,0 1 16,21-22-1,0 0 1,0 0-16,0 0 16,0-22-16,1 22 15,-1-21-15,0 21 0,-21-21 0,21 0 0,0 21 16,0-21-16,1 0 16,-1-1-16,0 22 0,0-21 0,0 0 15,-21 0-15,0 0 16,0 0-16,0 42 31,0 0-31,0 0 0,0 0 16,-21 0-16,21 22 0,0-22 0,-21 21 15,21 1-15,0-1 0,0 21 16,0-20-16,0 20 0,0-20 0,0 20 16,-21 1-16,21 20 0,0-20 15,-21-1-15,21 1 0,-22-22 0,1 22 16,21-22-16,0-21 0,-21 21 15,21-20-15,-21-1 0,21 0 16,0-42 0,0 0-16,0-1 15,0 1-15,0 0 0,21-21 16,-21-1-16,0 1 0,21 0 0,-21-1 16,21-20-16</inkml:trace>
  <inkml:trace contextRef="#ctx0" brushRef="#br0" timeOffset="200584.05">2095 2921 0,'0'0'15,"0"-42"-15,0-85 16,0 84-16,0 1 0,0 21 0,22-21 16,-1 20-16,0 1 15,0 21-15,0-21 0,22 21 0,-22 0 16,0 0-16,21 0 0,1 21 0,-22 0 16,0 1-16,0-1 0,0 21 15,-21-21-15,0 0 0,0 22 0,0-22 16,-21 21-16,0-21 0,0 1 15,0 20-15,-22-21 0,22 0 0,0 0 16,-21 1-16,20-1 0,1 0 0,0-21 16,0 21-16,0-21 15,21-21 1,0 0-16,21 0 16,0-1-16,21 1 0,-20 0 15,-1-21-15</inkml:trace>
  <inkml:trace contextRef="#ctx0" brushRef="#br0" timeOffset="201219.68">2582 2434 0,'21'-21'0,"-42"42"0,64-63 16,-22 42-16,-21 21 31,0 21-31,0-20 0,0 20 16,0 0-16,0-21 0,-21 22 0,21 20 15,0-42-15,-22 22 0,22-1 0,-21 0 16,21-20-16,0 20 0,0-21 15,0 0-15,0 0 16,21-21-16,1 0 0,-1 0 0,0 0 16,0 0-16,21-21 15,-20 0-15,-1 0 0,0 0 0,0 0 16,0-1-16,0 1 0,-21 0 16,22 0-16,-1 0 0,-21 42 46,0 0-46,0 0 16,0 0-16,0 1 0,0-1 0,-21 0 16,21 0-16,0 0 0,0 0 15,0 1-15,0-1 16,21-21-16,0 0 0,0 0 16,0 0-16,0-21 0,1-1 15,-1 1-15,0 21 0,0-21 0,0 0 16,0 0-16,-21 0 0,22-1 0,-22 1 15,21 0-15,-21 0 0,21 21 16,-21-21-16,0 42 16,0 0-1,0 0-15,0 0 16,0 1-16,-21 20 0,21-21 0,0 21 16,-21 1-16,21-1 0,0 0 0,0 22 15,-22-1-15,22 1 0,0-1 16,-21 22-16,0-21 0,0-1 0,21 1 15,-21-1-15,0 1 0,-1-22 0,1 0 16,21 1-16,0-1 0,-21-21 16,21 21-16,-21-42 0,21 22 0,0-44 31,0 1-31,0 0 0,0 0 16,0 0-16,0-22 0,0 22 15,0-21-15,0 0 0,0-1 16</inkml:trace>
  <inkml:trace contextRef="#ctx0" brushRef="#br0" timeOffset="201484.05">2498 2582 0,'0'0'15,"0"-21"1,0 0-16,21 0 0,0 21 0,21-21 15,1 21-15,-1-21 0,0-1 16,1 22-16,-1-21 0,0 21 0,1-21 16,-1 21-16,-21 0 0,21 0 15,-20-21-15,-1 21 0,0 0 16,-42 0 15,0 0-31,-1 0 16,1 0-16</inkml:trace>
  <inkml:trace contextRef="#ctx0" brushRef="#br0" timeOffset="202228.14">4699 1672 0,'-21'0'16,"0"-21"-16,-1 0 15,22 0-15,0 0 0,0-1 0,0 1 16,0 0-16,0 0 0,22-21 15,-1 20-15,0-20 0,21 0 0,-21-1 16,22 1-16,-1 0 0,22-22 0,-22 22 16,21 0-16,1-1 15,-1 22-15,1 0 0,-1 0 0,1 21 16,-1 0-16,1 0 0,21 21 0,-22 0 16,1 21-16,-1 1 0,-21-1 15,22 0-15,-22 22 0,1-22 0,-1 22 16,0-1-16,-21 1 0,1-1 0,-22 1 15,0-1-15,0 1 0,0-1 16,0-20-16,-22-1 0,1 21 0,0-41 16,0 20-16,0 0 0,0-21 0,-22 1 15,22-1-15,0-21 0,0 21 16,0-21-16,21-21 16,-22 0-16,22-1 0,0 1 15,0-21-15,0 21 0,0-22 16,-21 1-16</inkml:trace>
  <inkml:trace contextRef="#ctx0" brushRef="#br0" timeOffset="202452.01">5630 1693 0,'-21'0'15,"42"0"-15,-63 22 0,42-1 0,0 0 16,0 0-16,0 21 0,0-20 0,0 20 16,0-21-16,0 21 0,0 1 15,0-22-15,0 0 0,0 21 0,21-20 16,0-1-16,0-21 0,-21 21 0,22-21 15,-1 0-15,0 0 0,21 0 16,-21 0-16,1-21 0,20 0 16,-21 21-16,21-22 0,-20 1 0,-1 0 0,0 0 15,21 0-15,-21 0 0,1-1 16,-22 1-16,21 0 0,0 0 16,0 0-16</inkml:trace>
  <inkml:trace contextRef="#ctx0" brushRef="#br0" timeOffset="202812.03">6138 2032 0,'0'0'0,"-21"0"0,21-21 32,0 0-32,0-22 15,0 22-15,21-21 0,0-22 0,1 22 16,-1-21-16,21-1 0,-21 1 15,22-1-15,-1 1 0,0-1 0,1 22 16,-1-1-16,0 1 0,1 0 0,-1 21 16,0-1-16,1 1 0,-1 21 15,-21 0-15,21 21 0,-20 1 0,-1 20 16,0-21-16,0 21 0,0 1 0,0 20 16,1 1-16,-1-1 0,0 1 15,0-1-15,-21 1 0,0-1 0,21 1 16,-21-1-16,0-20 0,0-1 0,0 0 15,0 1-15,0-22 0,0 0 16,0 0-16,0 0 0,-21-42 31,21 0-31,-21-21 0,21 20 16,0-20-16,0 21 0</inkml:trace>
  <inkml:trace contextRef="#ctx0" brushRef="#br0" timeOffset="202995.93">6816 1842 0,'0'0'0,"-22"21"0,1 0 15,0 0-15,0 0 0,21 22 16,0-22-16,0 21 0,0-21 16,0 0-16,0 22 0,0-22 0,0 0 15,21 0-15,0 0 0,-21 1 0,21-1 16,1-21-16,-1 0 0,0 0 16,21 0-16,-21 0 0,1 0 0,-1 0 15,0 0-15,21-21 0,-21-1 0,1 1 16,20 0-16,-21 0 0,0-21 15,22 20-15,-22 1 0</inkml:trace>
  <inkml:trace contextRef="#ctx0" brushRef="#br0" timeOffset="203376.71">7345 2117 0,'0'21'0,"-21"21"16,21-63 15,0 0-15,21 0-16,0-22 0,0 22 0,0-21 15,0-22-15,22 22 0,-22-21 16,21-1-16,1 1 0,-1-1 0,0 22 16,1-1-16,-1 1 0,0 0 0,1 21 15,-1-1-15,0 1 16,1 21-16,-22 0 0,0 21 0,0 1 15,0-1-15,0 21 0,1 0 0,-22 1 16,21 20-16,-21 1 0,21-1 16,-21 1-16,0-22 0,21 22 0,0-1 15,-21-21-15,0 1 0,0-1 0,21 0 16,-21 1-16,0-22 0,0 0 0,0 0 16,0 0-16,-21-21 31,21-21-31,-21 0 0,0 0 0,0 21 15,0-21-15,-1 0 0,22-1 0</inkml:trace>
  <inkml:trace contextRef="#ctx0" brushRef="#br0" timeOffset="203639.56">7874 2138 0,'-21'21'0,"42"-42"0,-63 42 0,20 0 0,1 0 16,21 1-16,0-1 0,0 0 15,0 0-15,0 0 0,0 0 0,0 22 16,0-22-16,21 0 0,1 0 0,-1-21 15,-21 21-15,21 1 0,0-22 0,0 0 16,0 0-16,1 0 0,-1 0 16,21 0-16,-21-22 0,0 1 15,1 0-15,20 0 0,-21 0 0,0 0 0,0-1 16,1-20-16,-1 21 0,-21-21 16,0 20-16,0-20 0,0 21 15,0 0-15,0-22 0,0 22 0,0 0 16,0 42 15</inkml:trace>
  <inkml:trace contextRef="#ctx0" brushRef="#br0" timeOffset="204059.83">8255 2350 0,'0'0'0,"0"21"0,0 0 0,-21 0 16,21-42 15,0 0-31,0 0 0,21-1 16,0 1-16,0 0 0,0-21 0,22 21 15,-22-22-15,21 1 0,-21 0 0,22-22 16,-1 22-16,0-22 0,1 1 15,-22-1-15,21 1 0,1 20 0,-1-20 16,0 42-16,1-22 0,-1 43 0,-21 0 16,21 0-16,-20 0 15,-1 22-15,0-1 0,-21 0 0,0 21 16,0 22-16,0-22 0,0 22 0,0-1 16,0-21-16,0 22 0,0-1 0,0-20 15,0 20-15,0-20 0,0-1 16,0 0-16,0 1 0,0-22 0,0 21 15,0-21-15,0 0 0,0 1 16,0-44 0,0 1-16,-21 21 15,0-21-15,-1 0 0,22 0 16,-21 0-16,-21-1 0,21 1 0</inkml:trace>
  <inkml:trace contextRef="#ctx0" brushRef="#br0" timeOffset="204260.72">8657 2328 0,'-21'0'0,"42"0"0,-42 22 0,0-1 15,21 0-15,0 0 0,0 0 0,0 0 16,0 1-16,21-22 0,0 0 0,0 21 16,0-21-16,22 0 0,-22 0 15,21 0-15,1-21 0,-1-1 0,-21 22 16,21-21-16,1 0 0,-22 0 0,0 0 16,21 21-16,-42-21 0,22-1 0,-22 1 15,21 21-15,-21-21 16,-21 21-1,-1 0-15,1 21 0,-21 0 16,21 1-16,0-1 0</inkml:trace>
  <inkml:trace contextRef="#ctx0" brushRef="#br0" timeOffset="205049.57">9080 4297 0,'0'0'16,"22"0"-16,-1 0 0,0 0 15,0 0-15,-21 21 16,21-21-16,0 0 0,1 21 15,-22 0-15,21-21 0,0 0 16,-21 22-16,0-1 0,21-21 16,-21 21-16,21-21 0,-21 21 0,0 0 15,0 0-15,0 1 16,-21-1-16,-21 0 0,21-21 16,-22 21-16,1-21 0,-22 21 15,1-21-15,-22 0 0,1 21 0,-22-21 16,0 0-16,-21 0 0,-21 0 0,-22 0 15,1 0-15,0 0 0,-22 0 0,-20-21 16,-1 0-16,0 21 0,-21-21 16,22 21-16,-1-21 0,0 0 15,1 21-15,20-22 0,22 22 0,21-21 16,0 0-16,21 21 0,0-21 0,21 21 16,21 0-16,0-21 0,43 21 15,0 0-15,-1 0 0,22-21 0,0 21 16,42 0 15,0-22-31,1 22 0,-1 0 0,0 0 16,0 0-16,0-21 0,0 0 0,22 21 15,-22-21-15,0 0 0,0 21 16</inkml:trace>
  <inkml:trace contextRef="#ctx0" brushRef="#br0" timeOffset="205475.83">5673 3874 0,'0'0'0,"21"0"0,-21-22 15,-21 22 1,-1 0-16,1 0 0,-21 22 16,0-1-16,-1-21 0,1 21 0,0 0 15,-22-21-15,1 21 0,-1 0 0,1 1 16,-1-1-16,1-21 15,-22 21-15,21 0 0,-20-21 0,20 21 16,1-21-16,-1 0 0,1 0 0,20 0 16,1 0-16,0 0 0,21 0 15,-22 0-15,22 21 0,21 1 16,0-1-16,21 0 0,0 21 16,22-21-16,-1 22 0,22-1 15,-1 0-15,1 22 0,-1-22 0,22 1 16,-22 20-16,22-21 0,-22 22 0,1-22 15,-1 22-15,1-22 0,-1 22 16,1-22-16,-22 0 0,1 1 16,-1-22-16,0 21 0,-21-21 0,1 0 0,-1 1 15,-21-1-15,0-42 47,0-1-47,0 1 0,0 0 0,0 0 16,0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28:56.2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6773 804 0,'0'22'47,"0"-1"-47,0 0 15,0 0-15,21 0 16,1-21-16,-1 0 0,0 0 0,0 0 16,0 0-16,22 0 0,-22 0 15,21 0-15,0-21 0,1 0 0,-1 0 16,0 0-16,1-22 0,-1 22 15,-21 0-15,22-21 0,-1 20 0,-21 1 16,0-21-16,0 21 0,-21-22 16,0 22-16,0-21 0,0 21 15,0-22-15,-21 22 0,0 0 0,-21 21 16,21-21-16,-22 21 0,1 0 16,0 0-16,-22 21 0,1 0 0,-1 22 15,1-22-15,-22 21 0,21 0 0,-20 22 16,20-1-16,1-20 0,20 41 15,-20-20-15,42-1 0,-22 1 0,22-22 16,21 22-16,0-22 0,0 0 16,0 1-16,21-22 0,1 0 0,20 0 15,0 0-15,1-21 0,20 0 16,1 0-16,-1 0 0,1 0 16,-1 0-16,1-21 0,-22 21 0,0-21 15,1 0-15,-1 21 0,-21-21 0,0 21 16,-21-21-16,-21 21 15,0 0-15,-21 0 16,-1 0-16,-20 0 0,20 21 0,-20 0 16,-1 0-16,22 0 0,-21 22 15,20-22-15,-20 21 0,20 0 0,1 1 16,21-1-16,-21 22 0,20-22 16,1 0-16,0 22 0,21-22 0,0 0 15,0 1-15,0-1 0,42 0 16,-20-20-16,20-1 0,-21 0 0,43 0 15,-22 0-15,21-21 0,-20 0 16,20 0-16,1 0 0,-22 0 0,22-21 16,-22 0-16,0 0 0,1 0 0,-1-1 15,0 1-15,-21-21 0</inkml:trace>
  <inkml:trace contextRef="#ctx0" brushRef="#br0" timeOffset="228.38">7387 1334 0,'21'0'16,"-21"21"-16,21 0 0,1 0 16,-1 0-16,0 0 0,-21 1 15,21 20-15,0-21 0,0 21 16,1-20-16,-1 20 0,0-21 0,0 21 16,0 1-16,-21-1 0,21-21 15,-21 22-15,0-22 0,0 21 0,0-21 16,0 0-16,0 1 0,22-44 31,-22 1-31,21 0 16,0 0-16</inkml:trace>
  <inkml:trace contextRef="#ctx0" brushRef="#br0" timeOffset="452.88">8022 1397 0,'0'0'0,"0"-21"0,0 0 16,-21 21-1,0 0-15,0 0 0,-22 21 16,22 0-16,-42 0 0,20 22 0,1-22 16,-22 21-16,22-21 0,-21 22 15,20-1-15,1 0 0,0 1 0,-1-1 16,1 0-16,21-21 0,0 22 16,-1-22-16,22 0 0,0 0 0,0 0 15,22-21-15,-1 0 16,0 0-16,21 0 0,1-21 15,-1 0-15,21 0 0,1 0 0</inkml:trace>
  <inkml:trace contextRef="#ctx0" brushRef="#br0" timeOffset="696.71">8234 1566 0,'42'-21'16,"-84"42"-16,126-63 0,-62 0 0,-1 21 16,0-1-16,-21 1 0,0 0 0,-21 21 31,0 0-31,-1 21 0,1 0 15,0 1-15,0-1 0,0 21 0,0 0 16,-1 1-16,1-1 0,21 0 0,-21 1 16,0-1-16,21 22 15,-21-22-15,21 0 0,0-21 0,0 22 16,0-22-16,0 21 0,0-21 0,21-21 16,0 22-16,0-22 0,22 0 0,-22 0 15,21 0-15,0-22 0,1 1 16,-1 0-16,22 0 0,-22-21 0,0 20 15,22-20-15</inkml:trace>
  <inkml:trace contextRef="#ctx0" brushRef="#br0" timeOffset="1340.21">8784 1566 0,'0'0'0,"-21"0"0,0 0 0,-22 22 16,22-1-16,0 0 0,21 0 15,-21 0-15,21 0 0,0 1 0,0-1 16,0 0-16,21-21 15,0 21-15,22-21 0,-22 0 0,21 0 16,0 0-16,1-21 0,20 0 16,-20 21-16,-1-21 0,0-22 0,1 22 15,-1 0-15,-21 0 0,21 0 0,-20-1 16,-1 1-16,-21 0 0,0 0 16,0 0-16,-21 0 0,-1 21 15,-20 0-15,21 0 0,-21 0 0,-1 0 16,1 21-16,0 0 0,-1 0 15,1 21-15,0-20 0,20 20 16,-20 0-16,21 1 0,0 20 0,0-21 16,-1 1-16,1-1 0,21 0 0,0 1 15,0-1-15,0-21 0,0 22 16,21-22-16,22 0 0,-22-21 0,21 21 16,-21-21-16,22 0 0,20 0 0,-20 0 15,-1 0-15,21 0 0,-20-21 16,-1 0-16,0 0 0,1-1 0,-1-20 15,0 21-15,1-21 0,-22 20 0,0-20 16,0 0-16,0-1 0,1 22 16,-1-21-16,-21 21 0,0 0 15,0-1-15,0 1 0,0 42 16,0 1 0,0-1-16,0 0 0,0 0 15,0 21-15,0 1 0,0 20 0,0 1 16,0-1-16,0 1 0,0 20 0,0 1 15,0 0-15,0 21 0,-21-1 0,-1-20 16,22 21-16,-42 0 0,21-22 16,0 22-16,0-21 0,-1 0 0,-20-1 15,21 1-15,0-22 0,0 1 16,-22-1-16,22-20 0,0-1 0,0 0 16,0-20-16,-1-1 0,22-42 31,0-1-31,0 1 0,0 0 15,22-21-15,-1-1 0,0 1 16,0 0-16,21-1 0</inkml:trace>
  <inkml:trace contextRef="#ctx0" brushRef="#br0" timeOffset="1635.86">9588 1736 0,'0'0'0,"0"-127"15,0 84-15,0 22 0,0 0 0,0 0 16,22 0-16,-1 0 0,21-1 0,0 22 16,1 0-16,-1 0 0,0 0 15,22 0-15,-22 0 0,22 0 0,-22 43 16,-21-22-16,22 21 0,-43 1 0,0-1 16,0 21-16,0-20 0,-22 20 15,-20-20-15,0-1 0,-1 0 0,1 1 16,-21-22-16,20 21 0,-20-21 0,20 0 15,1 1-15,0-22 0,-1 0 0,22 21 16,0-21-16,0 0 16,0 0-16,21-21 15,0-1-15,0 1 16,0 0-16</inkml:trace>
  <inkml:trace contextRef="#ctx0" brushRef="#br0" timeOffset="3044.06">10626 847 0,'0'0'0,"0"-21"0,0-1 0,0 1 16,0 0-16,-43 0 16,22 21-16,-21 0 0,21 0 0,-1 0 15,1 0-15,0 0 0,-21 0 0,21 21 16,-1 0-16,-20 22 0,21 20 16,0-21-16,-22 43 0,22-21 0,0 20 15,-21-20-15,21 20 0,-1 1 0,1 0 16,0-1-16,0-20 0,21 21 15,0-22-15,0 1 0,0-22 0,0 0 16,0 1-16,0-22 0,0 0 16,21 0-16,0-21 0,0 0 0,1 0 15,20 0-15,-21 0 0,21 0 16,-20-21-16,20 0 0,-21 0 0,21-1 16,-20-20-16,-1 21 0,21-21 0,-21-1 15,0 22-15,22-21 0,-22-1 16,0 22-16,-21-21 0,21 21 0,-21 0 15,21-1-15,-21 44 16,0-1 0,0 21-16,0-21 0,-21 22 0,21-1 15,-21 0-15,21-21 0,0 22 0,0-1 16,0-21-16,0 22 0,0-22 16,0 0-16,0 0 0,0 0 15,0 0-15,21-21 16,0 0-16,1 0 0,20 0 0,-21-21 15,21 21-15,-20-21 0,20 0 16,0 0-16,1 0 0,-22-22 0,21 22 16,-21 0-16,22-21 0,-22 20 0,0-20 15,0 21-15,-21 0 0,0 0 0,21 21 16,-21 21 0,0 0-1,0 21-15,0-21 0,-21 1 0,21 20 16,0 0-16,0-21 15,0 22-15,0-22 0,0 21 0,0-21 16,0 1-16,0-1 0,21 0 0,0 0 16,-21 0-16,22-21 0,-1 0 0,0 0 15,0 0-15,0 0 0,0 0 16,22 0-16,-22-21 0,0 21 0,0-21 16,0 0-16,1 0 0,-1-22 0,-21 22 15,0 0-15,0-21 0,0 20 0,0-20 16,0 21-16,0-21 0,-21-1 15,-1 22-15,-20 0 0,21 0 16,-21 0-16,20-1 0,-20 22 0,21 0 16,0 0-16,-22 0 0,22 0 15,42 0 1,1 0 0,20-21-16,0 21 0,-21 0 15,22 0-15,-1 0 0,22 0 0,-22 0 16,0 0-16,1 0 0,20 0 0,-21 21 15,1-21-15,-1 22 0,0-1 0,1 0 16,-22 21-16,0-21 0,0 1 16,0 20-16,-21-21 0,0 0 0,0 22 15,0-22-15,0 0 0,0 21 16,0-21-16,0 1 0,-21-1 0,0-21 16,21 21-16,0 0 0,-21-21 15,0 0-15,21-21 31,0 0-31,0 0 0,0-1 0,0 1 16,0 0-16,21-21 0,0-1 16,0 1-16,0 0 0,22-1 0,-1-20 15,0 21-15,1 20 0,20-20 0,-20 21 16,20 0-16,-21 0 0,1 21 16,-1 0-16,0 21 0,1 0 0,-22 0 15,0 0-15,0 22 0,0-22 16,1 21-16,-22 0 0,0 1 0,0-1 15,0-21-15,0 22 0,0-1 16,-22 0-16,1-21 0,21 1 0,-21-1 16,0 0-16,21 0 0,0 0 0,-21-21 15,0 0 1,-1-21 0,22 0-16,0 0 0,0 0 0,0-1 15,0 1-15,0-21 0</inkml:trace>
  <inkml:trace contextRef="#ctx0" brushRef="#br0" timeOffset="3228.96">12107 1122 0,'0'0'0,"-21"-21"0,0 0 16,-43-1 0,43 22-16,0 0 0,0 0 0,0 0 15,0 0 1,-1 0-16,1 0 31,0 0-15,0 0-16</inkml:trace>
  <inkml:trace contextRef="#ctx0" brushRef="#br0" timeOffset="3448.83">10245 1270 0,'0'0'0,"-43"0"0,1 21 0,21-21 0,0 0 16,42 0-1,21 0-15,-21 0 0,22 0 16,-1 0-16,0 0 0,1 0 0,-1-21 16,21 21-16,-20 0 0,-1-21 15,0 21-15,1-21 0,-1 21 0,0 0 16,-20 0-16,-1 0 0,0-21 15,0 21-15,0 0 0</inkml:trace>
  <inkml:trace contextRef="#ctx0" brushRef="#br0" timeOffset="3985.62">13652 1058 0,'22'-42'0,"-44"84"0,65-126 0,-43 41 0,0-20 16,21 21-16,-21-1 0,0 1 16,0 21-16,0 0 0,0-1 15,0 1-15,0 42 16,0 1-16,-21 20 15,0 0-15,-1 43 0,1-22 0,0 22 16,0 0-16,0 21 0,0-22 0,-22 22 16,22-21-16,0 21 0,-21-22 15,-1 22-15,22-21 0,-21-1 0,21-20 16,-22-1-16,22 1 0,-21-1 0,21-20 16,-1-1-16,1 0 0,0-20 0,21-1 15,0 0-15,21-42 31,0 0-31,22-22 0,-22 22 0,21-21 16,1-1-16,-1 1 0,0-21 16,1-1-16,-1 1 0,0-1 0</inkml:trace>
  <inkml:trace contextRef="#ctx0" brushRef="#br0" timeOffset="4220.97">13970 995 0,'0'0'15,"42"-64"-15,1 1 0,-22 21 0,0-1 0,0 22 16,0 21-16,-21 42 15,0 1-15,0 20 0,0 1 16,0-1-16,0 22 0,-21 0 0,0-1 16,0 1-16,0 0 0,-1-1 15,1 1-15,0 0 0,0-1 16,-21-20-16,20 20 0,1-20 0,0-22 16,0 22-16,0-22 0,0 0 0,-1 1 15,1-1-15,21-21 0,-21 0 16,21 1-16,-21-22 15,21-22 1,-21 1-16,21 0 0,0 0 0</inkml:trace>
  <inkml:trace contextRef="#ctx0" brushRef="#br0" timeOffset="4395.87">13293 1863 0,'0'0'16,"-22"0"-16,22 21 0,22 0 15,-1-21-15,0 0 16,21 21-16,-21-21 0,22 0 16,-1 0-16,0 0 0,22 0 0,-22 0 15,1 0-15,20-21 0,-21 21 0,1 0 16,20-21-16,-20 21 0,-1 0 0,0-21 16</inkml:trace>
  <inkml:trace contextRef="#ctx0" brushRef="#br0" timeOffset="5756.81">14711 1863 0,'0'0'0,"21"0"0,-21-21 15,0-1-15,0 1 16,0 0-16,0 0 0,0 0 0,0 0 16,0-1-16,-21 1 0,0 0 0,-1 0 15,1 21-15,0 0 0,0 0 16,0 0-16,0 21 0,-22 0 0,22 22 15,-21-22-15,21 21 0,-22 0 16,22-20-16,0 20 0,0 0 16,0 1-16,-1-1 0,22 0 0,0 1 15,0-22-15,0 0 0,0 0 0,0 0 16,22 0-16,-1 1 0,0-22 0,0 0 16,21 0-16,-20 0 0,20 0 15,-21 0-15,21-22 0,-20 22 0,20-21 16,-21 0-16,21 0 0,-20 0 0,-1-22 15,0 22-15,0 0 0,0-21 0,-21 21 16,0-22-16,0 22 0,0 0 16,0 0-16,0 0 0,-21 21 15,0 21 1,21 0-16,-21 0 0,21 0 16,-21 0-16,21 1 0,-22 20 0,22-21 15,0 21-15,0-20 0,0-1 0,0 0 16,22 0-16,-1 0 0,0 0 0,0 1 15,0-22-15,22 21 0,-22-21 16,21 0-16,0 0 0,1 0 0,-22 0 16,21 0-16,22-21 0,-22 21 0,0-22 15,1 1-15,-22 0 0,21 0 0,-21 0 16,22 0-16,-22-22 0,-21 22 16,21-21-16,-21 21 0,0-1 0,0 1 15,-21 42 16,21 1-31,-21-1 0,0 0 0,21 0 16,-22 0-16,22 0 0,-21 1 0,0 20 16,21-21-16,-21 0 0,21 0 0,-21 1 15,21-1-15,-21-21 16,21 21-16,21-42 31,0 0-31,0 21 0,0-22 0,0 1 16,1 0-16,-1 0 0,0 0 15,21-22-15,-21 22 0,1 0 0,-1 0 16,21 0-16,-21 21 0,0 0 16,1 0-16,-1 0 15,-21 21-15,0 0 16,0 0-16,0 0 0,0 1 0,0-1 16,0 0-16,0 0 0,0 21 0,0-20 15,0-1-15,0 0 0,21 0 0,0 0 16,0 0-16,0 1 15,1-1-15,-1-21 0,0 21 0,21-21 0,-21 0 16,22 0-16,-22 0 0,21 0 0,1 0 16,-1 0-16,0 0 0,1-21 15,-1 0-15,-21 21 0,21-22 0,1 1 16,-22 0-16,0 0 0,21-21 16,-20 20-16,-1 1 0,-21-21 0,0 21 15,21 0-15,-21-22 0,0 22 16,0 0-16,-21 0 0,0 0 15,-1 21-15,1 0 0,0 0 0,0 0 16,0 0-16,0 0 0,-22 0 16,22 21-16,0 0 0,0 0 0,0 0 15,-22 22-15,22-22 0,0 0 0,21 21 16,-21-21-16,21 1 0,-21 20 0,21-21 16,0 0-16,0 0 0,0 1 15,0-1-15,0 0 0,0 0 16,21-21-16,0 0 0,0 0 15,0 0-15,0 0 0,1 0 0,-1-21 16,21 0-16,-21 0 0,22-1 16,-22 1-16,21 0 0,-21-21 0,22 21 15,-1-22-15,-21 1 0,21-22 0,1 1 16,-22 21-16,21-43 0,-21 21 16,1 1-16,-1-1 0,0 1 0,0-1 15,-21 1-15,0 21 0,0-1 0,0 1 16,0 21-16,0 0 0,0-1 15,0 44-15,-21 20 16,0 0-16,21 1 0,-21-1 16,-1 21-16,1 1 0,0-1 0,-21 1 15,21-1-15,-1 1 0,1-1 16,0 1-16,0-22 0,0 22 0,0-22 16,-1 0-16,1-20 0,21 20 0,-21-21 15,21 21-15,-21-20 0,21-1 16,0 0-16,0 0 0,21-21 31,0 0-31,0-21 0,1 21 0,-1-21 16,0 0-16,21-1 0,-21 22 15,22-21-15,-1 0 0,-21 0 16,22 0-16</inkml:trace>
  <inkml:trace contextRef="#ctx0" brushRef="#br0" timeOffset="7393.45">16637 2286 0,'-21'0'0,"42"0"0,-42 21 0,0-21 16,21 21-16,0 1 15,21-22 1,0 0-16,0 0 0,0 0 0,0 0 16,1 0-16,20 0 0,-21-22 0,21 1 15,-20 0-15,-1 0 16,21 0-16,-21 0 0,22-22 0,-22 1 15,0 0-15,21-1 0,-21-20 0,1 20 16,20-20-16,-21-1 0,0-20 0,0 20 16,1 22-16,-1-22 0,0 22 15,-21 0-15,0-1 0,0 22 0,0 0 16,0 0-16,-21 42 16,0 0-1,-1 0-15,1 1 0,0 20 0,0 0 16,0 1-16,0-1 0,-1 21 0,1 1 15,-21-22-15,21 22 0,0-1 16,21 1-16,-22-22 0,1 22 0,21-22 16,0 0-16,0 1 0,0-1 15,0 0-15,0 1 0,0-1 0,0-21 16,0 21-16,0-20 0,21-1 16,1-21-16,-1 21 0,0-21 0,0 0 15,0 0-15,22 0 0,-22 0 0,21 0 16,-21-21-16,22 0 0,-1 21 0,-21-22 15,21-20-15,-20 21 0,20 0 16,-21-22-16,0 22 0,0 0 0,1 0 16,-1 0-16,0 0 0,-21-1 0,21 1 15,-42 42 17,0 1-32,21-1 15,-21 0-15,-1 0 0,22 0 0,-21 0 16,21 1-16,-21-1 0,21 0 0,0 0 15,0 0-15,0 0 0,0 1 16,0-1-16,0 0 0,21-21 16,0 0-16,1 0 0,-1 0 15,0 0-15,0 0 0,0 0 0,0-21 16,22 21-16,-22-21 0,0-1 16,0 1-16,0 0 0,1 0 0,-1-21 15,0 20-15,0 1 0,0 0 0,-21 0 16,0 0-16,0 0 0,21 21 15,-21 21 17,-21 0-32,0-21 0,21 21 0,-21 21 15,0-20-15,0-1 0,-1 0 16,1 21-16,0-21 0,21 1 0,-21-1 16,0 0-16,0 0 0,-1 0 0,22 0 15,0 1-15,0-44 31,0 1-15,22 0-16,-1 0 0,0 0 0,21 0 16,-21-1-16,1-20 0,20 21 15,-21-21-15,21 20 0,-20-20 16,20 21-16,-21 0 0,21 0 0,-20-1 16,-1 22-16,0 0 0,0 0 0,-21 22 31,0-1-31,0 0 0,0 21 15,0-21-15,-21 1 0,21-1 16,-21 21-16,21-21 0,-21 0 0,21 1 16,0-1-16,0 0 0,0 0 15,0 0-15,0 0 0,21 1 16,0-22-16,0 0 0,0 0 16,22 0-16,-22 0 0,0 0 0,21 0 15,1 0-15,-1-22 0,-21 1 16,21 21-16,1-21 0,-1 0 0,-21-21 15,22 20-15,-1 1 0,-21-21 0,21 21 16,-20-22-16,-1 1 0,0 0 0,0 21 16,-21-22-16,0 22 0,0-21 15,0 21-15,0-1 0,-21 22 16,0 0-16,-22 0 0,22 0 16,0 22-16,-21-1 0,-1 0 15,1 0-15,21 0 0,-21 0 16,-1 1-16,22 20 0,0-21 0,-21 0 15,20 0-15,22 1 0,0-1 0,0 0 16,0 0-16,0 0 0,22-21 16,-1 0-1,0 0-15,0 0 0,0 0 0,0-21 16,22 0-16,-22 21 0,0-21 0,0 0 16,0-1-16,22 22 0,-43-21 15,21 0-15,0 0 0,0 0 0,0 0 16,-42 42 31,0 0-47,0-21 0,0 21 0,-22 0 15,22 22-15,0-22 0,0 21 0,-21-21 16,20 43-16,1-22 0,0 0 0,21 22 16,0-1-16,0 1 0,-21-1 15,21 1-15,0-1 0,-21 1 0,21 21 16,0-22-16,0 22 0,0-1 0,0-20 15,0 21-15,0-22 0,0 22 0,0-22 16,0 22-16,0-22 0,0 22 16,0-21-16,-21-1 0,21 1 0,-22-1 0,1-21 15,-21 1-15,21-1 0,-22 0 0,1-20 16,0 20-16,-1-21 16,-20-21-16,21 21 0,-22-21 0,22 0 15,-22 0-15,22 0 0,0 0 0,-1 0 16,1 0-16,0-21 0,-1 21 0,22-21 15,0 0-15,0-22 0,0 22 0,21-21 16,0 0-16,0-1 0,0-20 0,0-1 16,0 1-16,0-1 0,0 1 0,0-1 15,21 1-15,0-22 0,0 0 16,0 1-16,0-1 0,22 0 0</inkml:trace>
  <inkml:trace contextRef="#ctx0" brushRef="#br0" timeOffset="7692.28">18203 1693 0,'0'0'0,"-21"0"0,-64 0 16,64 0-16,0 22 16,0-22-16,21 21 0,-21 0 15,21 0-15,21-21 16,0 0-1,0-21-15,0 0 0,1 0 16,-1-1-16,-21 1 16,21 0-16,-21 0 0,0 0 0,-21 21 31,0 0-31,-1 21 16,22 0-16,-21-21 0,21 21 15,-21 0-15,21 1 0,-21-22 0,21 21 16,-21 0-16,0 0 0,-1-21 15</inkml:trace>
  <inkml:trace contextRef="#ctx0" brushRef="#br0" timeOffset="8720.73">6159 1863 0,'-42'0'16,"84"0"-16,-105 21 0,21-21 0,20 21 0,1-21 15,-21 0-15,21 0 0,0 0 0,-1 0 32,22 21-32,0 0 15,22 1-15,-1-22 16,21 0-16,0 21 0,1-21 15,-1 21-15,0 0 0,22-21 0,-1 21 16,22 0-16,0-21 0,-1 22 0,1-1 16,21 0-16,0 0 0,0-21 15,21 21-15,0 0 0,0 1 0,21-1 16,21 0-16,-21 0 0,43 0 0,-22 0 16,22 1-16,-1-1 0,22 0 15,-1 0-15,22 0 0,0 0 0,0 22 16,0-22-16,21 0 0,0 21 15,0-20-15,-21-1 0,42 21 0,-21-21 16,0 0-16,21 22 0,0-22 16,-21 0-16,21 0 0,0 22 0,1-22 15,-1 0-15,0 0 0,0 0 0,-21 0 16,21 22-16,0-22 0,1 0 16,-22 0-16,0 22 0,0-22 0,-22 0 15,1 0-15,0 0 0,-21 0 0,-1 1 16,-20-1-16,-22 0 0,1 0 0,-22-21 15,-21 21-15,0-21 0,0 0 16,-21 21-16,-1-21 0,-20 0 0,0 0 16,-22 0-16,1 0 0,-22 22 15,0-22-15,1 0 0,-22 0 0,0 0 16,0 0 0,-42 0 15,0 0-16,0 0-15,0 0 0,-1 0 0,1 0 16,-21 0-16,21 0 0,0 0 0</inkml:trace>
  <inkml:trace contextRef="#ctx0" brushRef="#br0" timeOffset="40582.47">6286 2434 0,'0'0'0,"-21"0"0,0-21 16,21 0-16,-21 21 15,21-21-15,-21 21 16,42 0 47,0 0-48,0 0-15,0 21 0,22-21 16,-22 0-16,21 21 0,1-21 0,20 21 15,-21-21-15,22 21 0,-1-21 0,1 22 16,-1-1-16,1 0 0,-1-21 16,1 21-16,21 0 0,-22 0 0,1 1 15,-1-1-15,22 0 0,-1 0 16,22 0-16,0 0 0,0 1 0,21-1 16,0 0-16,0 21 0,21-21 15,21 1-15,1 20 0,-1-21 0,22 0 16,-22 22-16,43-22 0,-1 21 15,1-21-15,0 22 0,-1-22 0,1 21 16,21 0-16,0-20 0,-1 20 0,1 0 16,21-21-16,-21 22 0,21-22 15,0 21-15,0 1 0,0-22 0,0 21 16,-21-21-16,21 0 0,0 22 0,-21-22 16,0 0-16,-1 0 0,-20 0 15,21 1-15,-21-1 0,-22 0 0,1 0 16,-22 0-16,0 0 0,1 1 15,-22-22-15,-21 21 0,0 0 0,-21-21 16,-1 21-16,-41-21 0,-1 0 16,1 0-16,-22 21 0,-21-21 0,1 0 15,-1 0-15,-21 21 16,-21-21 0,-1 0-16,1 0 0,0 0 15,0 0-15,0 0 0,-22 0 0,22 0 16,0 0-16,-21 0 0,21 0 0,-22 0 15,1 0-15,0 0 16</inkml:trace>
  <inkml:trace contextRef="#ctx0" brushRef="#br0" timeOffset="67968.56">3979 3620 0,'0'21'32,"0"0"-17,0 0-15,0 0 0,0 0 16,0 1-16,0-1 16,0 0-16,0 0 0,21 0 15,-21 0-15,22-21 0,-1 0 16,0 0-16,0 0 0,0 0 15,0 0-15,22-21 0,-22 21 0,21-21 16,-21 0-16,22 0 0,-22 0 16,21-1-16,1-20 0,-22 21 0,0-21 15,0 20-15,0 1 0,-21-21 16,0 21-16,0 0 0,-21-1 16,0 1-16,0 0 0,-22 21 0,1 0 15,0 0-15,-1 0 0,1 21 16,0 0-16,-1 1 0,1-1 0,-21 21 15,20-21-15,1 22 0,21-1 16,-22-21-16,22 21 0,0 1 0,0-1 16,21 0-16,0 22 0,0-22 0,0 1 15,0-22-15,21 21 0,21-21 16,-20 0-16,-1 1 0,21-1 0,-21-21 16,22 0-16,-1 0 0,0 0 15,1 0-15,-1-21 0,0 21 0,1-22 16,-22 1-16,21 21 0,-21-21 0,0 21 15,-21-21-15,-21 21 16,0 0 0,-21 21-16,-1 0 0,1 22 15,0-22-15,-1 21 0,1 0 0,21 1 16,-21-1-16,20 22 0,-20-22 0,21 21 16,0-20-16,21 20 0,0-20 15,0 20-15,0 1 0,0-22 0,0 0 16,21 1-16,0-1 0,0-21 0,0 0 15,1 0-15,20 1 16,-21-22-16,21 0 0,1 0 0,-1-22 0,22 1 16,-22 0-16,0 0 0,22-21 15,-22-1-15,22 22 0,-22-21 16,0-1-16,1 1 0,-1 0 0,0-1 16,-21 1-16,22 0 0,-22-1 0,0 1 15,-21 0-15,0 21 0,21-1 16,-21 1-16,21 0 0,1 42 15,-1-21 1,-21 21-16,21 22 0,-21-22 16,21 0-16,-21 21 0,21-20 0,-21 20 15,0-21-15,21 21 0,-21 1 0,22-22 16,-22 21-16,21-21 0,-21 1 16,0-1-16,0 0 0,21 0 15,0-21-15,0 0 0,0 0 16,1 0-16,-1-21 15,0 0-15,0-22 0,0 22 0,0 0 16,1-21-16,-22 21 0,21-22 0,0 22 16,-21-21-16,21-1 0,-21 22 15,0-21-15,0 21 0,21 0 0,-21-1 16,21 22 0,-21 22-16,0-1 15,0 0-15,0 0 0,0 21 16,0-20-16,0 20 0,0-21 0,0 21 15,0-20-15,22-1 16,-22 21-16,21-21 0,0 0 0,0 1 16,0-1-16,0 0 0,1 0 0,20-21 15,-21 0-15,21 0 0,1 0 16,-1 0-16,0-21 0,1 0 0,-1 21 16,0-21-16,1-1 0,-1-20 0,0 21 15,-20 0-15,20-22 0,-21 22 16,0 0-16,0-21 0,-21 21 0,0-22 15,0 22-15,0-21 0,0 21 0,0-1 16,-21 1-16,0 21 0,0 0 0,0 0 16,0 0-16,-1 0 15,1 0-15,-21 0 0,21 21 0,0 1 16,21 20-16,-22-21 0,22 0 0,0 22 16,0-22-16,0 21 0,0-21 15,0 22-15,0-22 0,22 21 0,-22-21 16,21 22-16,0-22 0,0 0 0,0 0 15,22 0-15,-22-21 0,21 21 0,0-21 16,-20 0-16,20 0 0,0 0 16,1-21-16,-1 21 0,0-21 0,1 0 15,-1 0-15,0-22 0,-21 22 0,22 0 16,-22-21-16,0 21 0,0-22 16,-21 1-16,0 21 0,0-22 15,0 22-15,0 0 0,0 0 0,21 0 16,-21 0-16,0 42 15,0 0 1,0 0-16,22 0 0,-22 22 0,0-22 16,0 0-16,0 21 0,0-21 0,0 22 15,0-22-15,0 0 0,0 21 0,0-20 16,21-1-16,-21 0 0,0 0 16,0 0-16,21-21 15,0 0-15,-21-21 16,21 0-16,0 0 0,1 0 15,-1-1-15,0-20 0,-21 21 16,21-21-16,0-1 0,0 22 0,1-21 16,-1 21-16,0-1 0,0 22 0,-21-21 15,21 21-15,0 0 0,1 0 16,-22 21-16,21 1 16,-21-1-16,0 0 0,0 0 0,0 0 15,0 0-15,0 1 0,0 20 0,21-21 16,-21 21-16,21-20 0,0-1 15,-21 21-15,21-21 0,1 0 0,-1-21 16,-21 22-16,21-22 0,0 0 16,21 0-16,-20 0 0,-1 0 0,0-22 15,0 1-15,21 0 0,-20 0 16,-1 0-16,21-22 0,-21 1 0,0 21 16,1-21-16,-1-1 0,0-20 15,0 20-15,0-20 0,-21-1 0,0 1 16,21-1-16,1 1 0,-22-1 0,21 1 15,-21-1-15,0 1 0,21 21 0,-21-1 16,21 1-16,-21 21 0,0 0 0,0-1 16,0 1-16,0 42 15,0 1-15,0-1 16,0 0-16,21 21 0,-21 1 0,0 20 16,21-21-16,-21 22 0,0-1 15,0 1-15,0-22 0,0 22 16,0-1-16,0 1 0,0-22 0,0 22 15,-21-22-15,21 0 0,-21 22 0,21-22 16,0 0-16,0 1 0,0-22 0,0 21 16,0-21-16,0 22 0,21-22 15,0 0-15,1-21 0,-1 21 0,0-21 16,21 0-16,-21 0 0,1 0 16,-1-21-16,0 21 0,21-21 0,-21 0 15,1 0-15,20-1 0,-21-20 16,0 21-16,0 0 0,1 0 15,-1-1-15,0-20 0,-21 21 0,0 0 16,21 0-16,-21-1 0,0-20 0</inkml:trace>
  <inkml:trace contextRef="#ctx0" brushRef="#br0" timeOffset="68272.27">7281 4339 0,'0'0'0,"-21"0"0,0 21 0,42-21 16,0 0 0,22 0-16,-1 0 0,0-21 0,22 0 15,-1 0-15,1 0 16,20 0-16,1-1 0,-21 1 0,20 0 16,-20 0-16,20 0 0,-41 0 0,20-1 15,-20 22-15,20-21 0,-42 21 16,22-21-16,-22 21 0,0 0 0,0 0 15,-21-21-15,21 21 16,-42 0 15,0 0 1</inkml:trace>
  <inkml:trace contextRef="#ctx0" brushRef="#br0" timeOffset="72341.75">11684 4932 0,'-21'0'0,"21"21"15,-21-21-15,-1 0 0,22 21 32,-21-21-32,21-21 15,0 0-15,0 0 16,0 0-16,21-22 0,1 22 16,-1-21-16,0-1 0,0 1 15,21 0-15,-20-22 0,-1 22 0,0-22 16,21 1-16,-21-1 0,1 1 0,-1-22 15,0 22-15,0-1 0,-21 1 16,0 20-16,0-20 0,0 21 0,0-1 16,0 22-16,0 0 0,0 0 0,-21 0 15,0-1-15,0 22 16,-1 0-16,1 0 0,0 22 16,0-1-16,0 0 0,0 0 0,-1 21 15,1 1-15,0-1 0,0 22 0,0-1 16,21 1-16,-21 20 0,21-20 15,0 20-15,0-20 0,0 21 0,0-22 16,0 22-16,0-22 0,0 1 16,21-1-16,0-20 0,0-1 0,0 0 15,22 1-15,-22-22 0,21 0 0,0 0 16,1-21-16,-1 0 0,0 0 16,1 0-16,-1 0 0,0-21 0,22 0 15,-22 0-15,1-22 0,-1 22 0,-21-21 16,21-1-16,-20 22 0,20-21 15,-21 0-15,0-1 0,-21 1 0,0 0 16,0 20-16,0-20 0,0 0 0,0 21 16,0-1-16,0 1 0,0 0 15,0 0-15,-21 21 0,0 0 16,0 0-16,0 0 0,-1 21 16,1 0-16,21 0 0,0 1 0,-21-1 15,0 21-15,21-21 0,0 22 16,-21-1-16,21 0 0,0 1 0,0-22 15,0 21-15,0 0 0,0-20 0,0 20 16,0-21-16,0 0 0,0 22 0,21-22 16,0-21-16,0 21 0,0 0 15,1 0-15,-1-21 0,0 21 0,0-21 16,0 0-16,0 0 0,1 0 16,-1 0-16,21 0 0,-21 0 15,0 0-15,1-21 0,-1 0 16,0 0-16,21 0 0,-21 0 0,22-1 15,-22-20-15,21 0 0,1-1 0,-22 1 16,21 0-16,-21-1 0,22 1 0,-22 21 16,-21-21-16,21 20 0,-21-20 15,0 21-15,0 0 0,0 0 16,-21 21-16,0 0 16,-1 0-16,1 21 0,0 0 15,0 0-15,0 0 0,0 0 16,-1-21-16,1 22 0,21-1 0,0 0 0,0 0 15,0 0-15,0 0 16,21 1-16,1-1 16,-1 0-16,0-21 0,21 21 15,-21-21-15,1 21 0,-1 0 0,0 1 16,0-1-16,0 0 16,-21 0-16,21 0 0,-21 0 0,0 1 15,0-1-15,0 0 0,22 0 0,-22 0 16,21-21-16,-21 21 0,21-21 15,0 22 1,0-22-16,0 0 0,1-22 16,-1 22-16,0-21 0,0 0 15,0 0-15,0 0 0,-21 0 0,22-1 16,-1 1-16,0-21 0,-21 21 16,21-22-16,-21 1 0,21 21 0,-21 0 15,21 0-15,-21-1 0,0 1 0,0 42 47,0 1-47,0-1 0,0 0 0,0 0 16,0 21-16,0-20 0,0 20 0,0-21 15,-21 0-15,21 0 0,0 1 0,0-1 16,0 0-16,0 0 16,0 0-16,0 0 15,-21-42 1,21 0-1,0 0-15,-21-21 16,0 20-16,21 1 0</inkml:trace>
  <inkml:trace contextRef="#ctx0" brushRef="#br0" timeOffset="72526.64">13483 4551 0,'0'0'0,"0"-21"0,0 0 16,-21 21 31,21 21-47,-21 0 15,21 0 1,-21-21-16,21 21 0,0 0 16</inkml:trace>
  <inkml:trace contextRef="#ctx0" brushRef="#br0" timeOffset="74112.58">13822 4720 0,'0'0'0,"0"21"0,0 22 16,0-22-16,0 0 0,0 0 0,0 0 16,0 1-16,0 20 0,0-21 0,0 0 15,0 22-15,0-22 0,0 0 16,0 0-16,0 0 0,0 0 0,0 1 15,0-1-15,0 0 16,-21-21 0,21-21-1,0 0-15,0-1 0,0 1 0,0-21 16,0 21-16,0-22 0,0 1 0,0 0 16,0 21-16,0-22 0,21 1 15,-21 21-15,0 0 0,21-1 16,0 1-16,0 21 0,0 0 15,1 0-15,-1 0 0,0 21 0,0-21 16,0 43-16,0-22 0,1 0 16,-1 21-16,0-20 0,0 20 0,0 0 15,-21-21-15,0 22 0,21-22 0,-21 21 16,22-21-16,-22 1 0,0-1 0,21 0 16,0 0-16,0-21 15,0 0 1,0-21-16,-21 0 0,22 0 15,-1-1-15,0 1 0,0 0 0,-21-21 16,21-1-16,0 1 0,1 21 0,-22-21 16,21-1-16,0 1 0,-21 21 15,21 0-15,-21-1 0,21 1 0,-21 0 16,21 21-16,1 0 16,-22 21-16,21 22 15,-21-22-15,0 0 0,21 21 16,-21 1-16,0-22 0,0 21 0,0-21 15,21 22-15,-21-22 0,21 21 0,0-21 16,-21 0-16,22 1 0,-1-1 16,0 0-16,0 0 0,0-21 15,22 0-15,-22 0 0,21 0 0,-21 0 16,22 0-16,-1 0 0,-21 0 0,21-21 16,1 21-16,-1-21 0,-21 0 0,22-1 15,-1 1-15,-21-21 0,0 21 16,0-22-16,1 1 0,-1 0 0,-21-1 15,21 22-15,-21-21 0,0 0 0,0 20 16,0 1-16,0 0 0,0 0 0,-21 21 16,0 0-16,-1 0 0,1 0 15,-21 0-15,21 21 0,0 0 0,-22 0 16,1 1-16,21 20 0,-22-21 0,22 21 16,0 1-16,0-22 0,0 21 15,0 1-15,21-22 0,0 21 0,0-21 16,0 0-16,0 1 0,0-1 15,0 0-15,21 0 0,0-21 0,0 0 16,0 0-16,0 0 0,1 0 16,20 0-16,-21-21 0,0 21 0,0-21 15,1 0-15,-1-22 0,0 22 16,0-21-16,0 21 0,0-22 0,1 1 16,-22 21-16,21-22 0,-21 1 0,0 21 15,0 0-15,0 0 0,0 42 31,0 0-31,0 0 16,0 0-16,0 22 0,0-22 0,0 21 16,0-21-16,0 22 0,0-22 0,21 0 15,-21 21-15,0-21 0,0 1 16,21-1-16,0 0 0,0 0 0,1-21 16,-22 21-16,21-21 0,0 0 0,0 0 15,0 0-15,0 0 0,22 0 0,-22 0 16,0-21-16,21 0 0,-20 0 0,20 0 15,-21-1-15,21-20 0,-20 0 16,-1-1-16,21 1 0,-21 0 0,0-22 16,-21 22-16,22-22 0,-22 1 15,21 21-15,-21-22 0,0 1 0,0-1 16,0 22-16,0-22 0,0 22 16,0 0-16,0 20 0,0 1 0,0 0 15,-21 42 1,21 0-1,-22 1-15,22 20 0,0 0 0,-21 1 16,21-1-16,0 21 0,-21-20 0,21-1 16,0 22-16,0-22 0,0 0 0,0 1 15,0 20-15,0-21 0,0 1 16,21-22-16,0 21 0,-21 1 16,22-22-16,-1 0 0,0 0 0,-21 0 15,42 0-15,-21-21 0,1 22 0,-1-22 16,21 0-16,-21 0 0,22 0 0,-1 0 15,-21 0-15,21-22 0,1 22 16,-22-21-16,21 0 0,1 0 0,-22-21 16,21 20-16,-21-20 0,0 21 15,1-21-15,-1 20 0,-21-20 0,0 0 16,21 21-16,-21-1 0,0 1 0,0 0 16,-21 21-1,0 21-15,-1-21 16,22 43-16,-21-22 0,0 0 0,21 0 15,0 21-15,0-20 0,0 20 16,0-21-16,0 0 0,0 22 0,0-22 16,0 0-16,0 0 0,21 0 15,0 0-15,1-21 0,-1 0 0,0 0 16,0 22-16,0-22 0,0 0 0,22 0 16,-22 0-16,0-22 0,0 1 15,22 21-15,-22-21 0,0 0 0,0 0 16,0 0-16,0-1 0,1 1 0,-1 0 15,0-21-15,0 21 0,0-1 16,-21 1-16,0 0 0,21 0 0,-21-21 0,0 20 16,0 1-16,0 0 15</inkml:trace>
  <inkml:trace contextRef="#ctx0" brushRef="#br0" timeOffset="74372.42">15684 4445 0,'0'0'0,"-21"0"15,42 0 1,1 0-16,-1 0 0,21-21 16,0 21-16,1 0 0,-1-21 15,0 0-15,22 21 0,-1-22 16,-20 22-16,20-21 0,-20 21 0,-1-21 15,0 21-15,1 0 0,-1-21 0,-21 21 16,0 0-16,-21-21 0,0 0 16,-21-1-16,0 22 15,-21 0-15,20-21 0</inkml:trace>
  <inkml:trace contextRef="#ctx0" brushRef="#br0" timeOffset="74627.28">13906 4191 0,'-21'0'0,"42"0"0,-42-21 0,0 21 15,0 0-15,0 0 16,0 0 15,-1 0-31,1 0 16,0 0-16,0 0 15,0 0-15,0 0 0</inkml:trace>
  <inkml:trace contextRef="#ctx0" brushRef="#br0" timeOffset="74916.33">11705 4466 0,'0'0'0,"21"-21"31,22 21-31,-1-21 0,0 0 15,22 21-15,-1-21 0,22-1 0,-22 1 16,22 0-16,-21 0 0,20 0 16,-20 21-16,-1-21 0,1-1 0,-1 22 15,-20 0-15,-1 0 0,0 0 0,-21 0 16,1 0-16,-1 0 0,-21 22 16,0-1-1</inkml:trace>
  <inkml:trace contextRef="#ctx0" brushRef="#br0" timeOffset="75848.73">19135 5017 0,'0'0'0,"21"-22"0,0 1 16,-21 0-16,21 21 16,-21-21-16,0 0 0,21 0 0,0-1 15,1 1-15,-22 0 0,21 0 0,0-21 16,0 20-16,0-20 0,-21 21 15,0 0-15,0-22 0,0 22 16,0-21-16,0 21 0,-21 0 0,0-22 16,0 22-16,-22 21 0,22-21 0,-21 21 15,0-21-15,-1 21 0,1 0 16,21 0-16,-22 21 0,1 0 0,0 0 16,-1 0-16,1 22 0,21-22 0,0 21 15,-22 1-15,43 20 0,-21-21 16,21 1-16,0-1 0,0 22 0,0-22 15,0-21-15,0 21 0,21-20 0,-21 20 16,22-21-16,-1-21 0,21 21 16,-21-21-16,0 0 0,1 0 15,20 0-15,-21-21 0,21 21 0,-20-21 16,20 0-16,0 0 0,-21-22 0,22 22 16,-22-21-16,21 21 0,-21-22 15,1 1-15,-1 0 0,0 20 0,-21-20 16,0 21-16,0-21 0,0 20 0,0 1 15,0 0-15,-21 21 16,21 21 0,0 0-16,-21 1 0,21 20 0,0 0 15,0-21-15,0 22 0,0-1 16,0 0-16,0 1 0,0-1 16,21-21-16,0 22 0,0-22 0,0 0 15,0 0-15,1 0 0,-1-21 0,0 0 16,21 0-16,-21 0 0,22 0 15,-1 0-15,-21-21 0,22 0 0,-1 0 16,-21 0-16,21-1 0,-20-20 0,-1 21 16</inkml:trace>
  <inkml:trace contextRef="#ctx0" brushRef="#br0" timeOffset="78340.14">19875 4593 0,'0'0'0,"0"-21"0,0 0 16,0 0-16,0 0 0,0-1 0,0 44 31,-21-1-31,21 21 15,0-21-15,0 22 0,0-22 0,-21 21 16,21 0-16,0 1 0,0-1 0,-21 0 16,21 1-16,-21-1 0,21-21 15,0 22-15,0-22 0,0 0 0,0 0 16,-21 0-16,21 0 16,0-42-1,0 0-15,0 0 0,0 0 16,0 0-16,0-22 0,0 1 0,0 0 15,21-1-15,0 1 0,-21 0 0,21-1 16,-21 1-16,21 0 0,0 20 16,-21-20-16,22 42 0,-1-21 15,0 21-15,0 0 0,0 0 0,0 0 16,1 21-16,-1 0 0,0 0 0,-21 1 16,21 20-16,0 0 0,-21 1 15,0-1-15,21 0 0,-21 1 0,22-22 16,-1 21-16,-21 0 0,21-20 0,0 20 15,-21-21-15,21 0 0,0 0 16,1-21-16,-1 22 0,0-22 0,0 0 16,0 0-16,0 0 0,1 0 0,20-22 15,-21 22-15,21-21 0,-20 0 0,-1-21 16,21 21-16,-21-22 0,0 1 16,22 0-16,-43-1 0,21 1 15,0 0-15,-21-1 0,21 1 0,-21 0 16,0 20-16,0-20 0,0 21 0,0 0 15,0 42 1,0 0 0,0 0-16,0 0 0,0 22 0,0-1 15,0 0-15,0 1 0,0-1 16,0 0-16,0 1 0,0-1 0,0 0 16,21 1-16,1-22 0,-1 21 0,-21-21 15,21 1-15,0-1 0,0-21 0,0 21 16,1-21-16,-1 0 0,0 0 15,0 0-15,0 0 0,0-21 16,1 21-16,20-21 0,-21-1 0,0 1 16,0-21-16,1 21 0,-22-22 0,21 1 15,0-21-15,-21 20 0,0 1 16,0-22-16,0 22 0,0 0 0,0-1 16,0 1-16,-21 0 0,0-1 0,-1 22 15,1 0-15,-21 21 0,21 0 16,-22 0-16,22 0 0,-21 0 0,0 21 15,20 0-15,-20 1 0,0-1 0,-1 21 16,22-21-16,0 22 0,0-1 16,0 0-16,21 1 0,0-1 15,0-21-15,0 21 0,0 1 0,0-22 16,42 0-16,-21 0 0,0 0 0,22 1 16,-1-22-16,0 0 0,1 0 0,-1 0 15,0 0-15,1 0 0,-1-22 16,22 1-16,-22 0 0,0 0 0,1-21 15,20-1-15,-21 22 0,22-21 0,-22-1 16,1 1-16,-1 21 0,-21-21 16,0-1-16,-21 1 0,0 21 0,0 0 15,0-1-15,0 1 0,-21 21 0,0 0 16,0 0-16,-22 0 0,22 21 16,0 1-16,-21-1 0,21 0 15,-1 21-15,1-21 0,0 22 0,21-22 16,0 21-16,0 1 0,0-22 0,21 21 15,0-21-15,1 22 0,-1-22 16,21 0-16,-21 21 0,0-21 0,22 1 16,-22-22-16,0 21 0,21 0 0,-20-21 15,-1 0-15,0 21 0,0-21 0,0 0 16,0 0-16,1 0 0,-1 0 16,0 0-16,0 0 0,0 0 15,0 0-15,1-21 0,-1 21 0,0-21 16,21 21-16,-21-21 0,1-1 0,-1 1 15,0 0 1,0 0-16,-21 0 0,21 0 0,-21-1 16,0-20-16,0 21 0,0 0 0,0-22 15,0 22-15,0 0 0,0 0 16,-21 21 0,0 21-16,0 0 15,21 0-15,0 1 0,-21 20 16,-1-21-16,22 21 0,-21-20 15,21 20-15,0-21 0,0 0 0,0 0 16,0 22-16,-21-22 0,21 0 16,0 0-16,0 0 15,21-21 17,-21-21-32,21 21 0,1-21 15,-1 0-15,-21 0 0,21-22 0,-21 22 16,21 0-16,0-21 0,-21-1 15,21 22-15,1 0 0,-1 0 0,0 0 16,0 21-16,0 0 16,-21 21-1,0 21-15,0-21 0,0 1 0,0-1 16,0 21-16,0-21 0,0 0 16,0 1-16,21-1 0,-21 0 0,0 0 15,22 0-15,-22 0 0,21-21 16,-21 22-16,21-22 0,0 0 15,0 0-15,0 0 0,1 0 16,-1 0-16,0-22 0,0 1 0,0 21 16,0-21-16,1 0 0,20 0 15,-21-22-15,0 22 0,0 0 0,22-21 16,-22 21-16,0-22 0,0 22 0,0 21 16,1-21-16,-22 0 0,21 21 15,0 0 1,-21 21-16,0 0 0,0 0 0,0 0 15,0 1-15,0-1 0,0 21 0,0-21 16,0 0-16,0 22 0,0-22 16,0 0-16,0 0 0,21 0 0,-21 1 15,21-1-15,0 0 0,1-21 0,-1 21 16,0-21-16,21 0 0,-21 0 16,1 0-16,20 0 0,-21 0 0,21 0 15,-20 0-15,20 0 0,-21 0 0,21-21 16,-20 0-16,20 21 0,-21-21 0,0-1 15,22 1-15,-22-21 0,0 21 16,0-22-16,0 22 0,0-21 16,-21 0-16,0 20 0,0-20 0,0 0 15,0 21-15,0-1 0,0 1 0,-21 21 16,0 0 0,0 0-16,0 0 0,-22 0 0,22 21 15,0 1-15,0 20 0,0-21 0,0 21 16,21 1-16,-22-22 0,22 21 15,-21-21-15,21 22 0,0-22 0,0 0 16,0 0-16,0 0 0,0 1 0,0-1 16,0 0-16,0 0 0,21-21 15,1 0 1,-1 0-16,0 0 16,0 0-16,0-21 0,0 0 15,1 0-15,-1-1 0,-21 1 0,21 0 16,0 0-16,-21-21 0,21 20 15,-21-20-15,21 21 0,-21 0 0,0 0 16,0-1-16,0 44 31,0-1-31,0 0 0,0 0 16,0 0-16,0 0 0,0 1 0,0-1 16,0 0-16,0 0 0,0 0 0,0 22 15,0-22-15,0 0 16,0 0-16,0 0 0,22 0 15,-1-21-15,0 0 0,-21 22 16,21-22-16,0 0 0,0 0 0,1 0 16,-1 0-16,21 0 0,-21 0 15,0 0-15,22-22 0,-22 1 0,21 21 16,-21-21-16,22-21 0,-22 21 0,0-22 16,21 22-16,-20-42 0,-1 20 15,0-20-15,0 20 0,0-20 0,0-1 16,-21 1-16,0-1 0,22 1 0,-1-1 15,-21 1-15,0-1 0,0 1 16,0 21-16,21-1 0,-21 1 16,0 21-16,0 0 0,0-1 0,0 44 15,0-1 1,0 21-16,-21 0 0,0 22 16,-1-22-16,1 22 0,21 20 0,-21-20 15,0-1-15,0 22 0,0-21 0,21 20 16,0-20-16,0-1 0,-22-20 15,22 20-15,0-21 0,0 1 0,0-1 16,0-21-16,0 22 0,22-22 0,-1 0 16,0 0-16,0-21 0,0 21 0,0-21 15,22 0-15,-22 0 16,21 0-16,1 0 0,-1-21 0,0 21 16,1-21-16,-1 0 0,0 0 0,1-1 15,20 1-15,-21 0 0,-20 0 0,20 0 16,-21 0-16,21-1 0,-42 1 15,22 21-15,-22-21 0,0 0 0,0 0 16</inkml:trace>
  <inkml:trace contextRef="#ctx0" brushRef="#br0" timeOffset="81865.22">19643 6265 0,'0'0'0,"21"-21"0,0-21 0,-21 21 15,21 0-15,-21-1 0,0 1 16,0 0-16,0 0 0,0 42 31,0 0-31,0 22 0,0-22 16,-21 21-16,21 22 0,-21-22 15,21 21-15,-21-20 0,-1 20 16,22 1-16,0-1 0,0-20 0,-21 20 16,0-21-16,21 1 0,0 20 0,0-20 15,-21-22-15,21 21 0,-21-21 0,21 22 16,0-22-16,-21 0 0,21 0 15,0-42 1,0 0-16,0 0 16,0-1-16,0 1 0,0-21 0,0 21 15,21-22-15,0 1 0,0 0 0,0-1 16,0 1-16,22 0 0,-22 21 16,0-1-16,21 1 0,-20 0 0,20 21 15,-21 0-15,21 0 0,1 0 0,-22 0 16,0 21-16,21 0 0,-20 1 15,-1-1-15,-21 0 0,0 0 16,0 0-16,0 22 0,0-22 0,0 0 16,0 0-16,-21 0 0,-1 0 0,-20 1 15,21-1-15,-21 0 0,20 0 0,-20-21 16,0 0-16,21 21 0,-22-21 0,1 0 16,21 0-16,-22 0 0,1 0 15,21-21-15,0 21 0,0-21 0,-1 21 16,1 0-16,0 0 0,21 21 31,0 0-15,0 0-16,21 1 15,0-22-15,1 21 0,-1 0 0,0-21 16,0 21-16,0-21 0,22 21 0,-22-21 16,21 0-16,-21 21 0,22-21 0,-1 0 15,0 0-15,1 0 0,-1 0 0,0 0 16,1 0-16,20-21 0,-21 21 15,1-21-15,20 0 0,-20 0 0,-1 0 16,0-1-16,1 1 0,-1 0 0,0 0 16,1-21-16,-22 20 0,0-20 0,0 0 15,-21 21-15,0-22 0,0 22 0,0 0 16,0 0-16,0 0 16,0-1-16,-21 22 0,0 0 0,0 0 15,-1 0-15,1 0 0,0 22 0,0-22 16,0 21-16,0 0 0,21 0 0,-22 21 15,1-20-15,21-1 0,-21 21 0,21-21 16,0 22-16,0-22 0,0 0 16,21 0-16,0 0 0,1 0 0,-1 1 15,0-1-15,21 0 0,1-21 0,-22 0 16,21 0-16,0 0 0,22 0 0,-22 0 16,1 0-16,-1-21 0,0 0 0,22-1 15,-22 1-15,-21 0 16,22 0-16,-1-21 0,-21 20 0,0-20 15,0 0-15,1-22 0,-22 22 0,0-22 16,0 22-16,21-21 0,-21-1 0,0 22 16,0-1-16,0 1 0,0 21 0,0 0 15,0 0-15,-21 21 16,-1 21-16,22 0 16,-21 21-16,21 1 0,-21-1 0,0 0 15,21 1-15,0 20 0,0-21 0,-21 1 16,21 20-16,-21-20 0,21-1 15,0 0-15,-22 1 0,22-1 0,0-21 16,0 21-16,0-20 0,0-1 16,0 0-16,0 0 0,0 0 0,0 0 15,22-21-15,-1 0 16,0 0-16,-21-21 0,21 21 16,0-21-16,0 0 0,1 0 0,-1 0 15,0-1-15,0-20 0,0 21 0,0 0 16,1 0-16,-1-1 0,0 1 0,0 21 15,0-21-15,0 21 16,1 21 0,-22 0-16,0 1 15,0-1-15,0 0 0,0 0 16,0 0-16,0 0 0,0 1 16,0-1-16,21 0 0,0 0 0,0 0 15,0 0-15,0 1 0,1-22 0,-1 0 16,21 21-16,0-21 0,-20 0 15,20 0-15,0 0 0,1 0 0,-1-21 16,0-1-16,1 1 0,-1 21 0,-21-21 16,21 0-16,1-21 0,-22 20 0,21 1 15,-21-21-15,1 21 0,-1-22 0,0 1 16,-21 21-16,21-21 0,-21-1 16,0 22-16,0 0 0,0 0 0,0 0 15,-21 21-15,0 0 0,0 0 16,-1 0-16,1 0 0,-21 0 0,21 0 15,0 21-15,-22 0 0,22 0 16,0 0-16,-21 22 0,20-22 0,1 0 16,0 21-16,21-21 0,0 22 0,0-22 15,0 0-15,0 0 0,0 0 0,0 1 16,0-1-16,0 0 0,0 0 0,21 0 16,0-21-16,1 0 15,-1 0-15,0 0 0,0 0 0,0 0 16,0 0-16,1-21 0,-1 21 0,0-21 15,0 0-15,0 0 0,0-1 0,1-20 16,-22 21-16,21 0 0,0 0 16,0-22-16,-21 22 0,0 0 15,21 21-15,-21-21 0,21 0 0,-21 42 32,0 0-17,0 0-15,0 0 0,0 0 16,0 1-16,0-1 15,0 0-15,0 0 0,0 0 0,0 0 16,22-21-16,-1 22 0,0-22 0,0 21 16,0-21-16,0 0 0,1 0 15,-1 0-15,0 0 0,0 0 16,0 0-16,0 0 0,1-21 0,-1 21 16,0-22-16,-21 1 0,21 0 15,0 21-15,0-42 0,-21 21 0,22-1 16,-1 1-16,-21 0 0,0 0 0,0 0 15,21 21-15,-21-21 0,21 21 16,-21 21 0,0 0-1,0 0-15,0 0 0,0 0 16,-21 1-16,21-1 0,0 0 16,0 0-16,-21-21 0,21 21 0,0 0 0,0 1 15,0-1-15,0 0 16,21-21-16,0 21 15,0-21-15,0 0 0,1 0 16,-1 0-16,0 0 0,0 0 16,0-21-16,0 0 0,1 0 0,-1-1 15,0 1-15,21 0 0,-21 0 16,1 0-16,-1 0 0,0-1 0,0 1 16,-21 0-16,21 21 0,-21-21 0,21 21 15,-21 21 16,0 0-15,0 0-16,0 1 0,0-1 16,-21-21-16,21 21 0,-21 0 0,21 0 15,0 0-15,0 1 0,0-1 16,0 0-16,21 0 16,0-21-16,1 0 15,-1 0-15,0 0 0,21 0 16,-21 0-16,1 0 0,-1-21 0,0 21 15,0-21-15,0 0 0,0-1 0,1 1 16,-1 0-16,0 0 0,0 0 16,0 0-16,-21-1 0,0 1 0,21 0 15,-21 0-15,22 0 16,-22 42 0,0 0-1,0 0-15,-22 0 16,22 1-16,-21-1 0,0 0 15,21 0-15,0 0 0,-21 0 0,21 1 16,0-1-16,0 0 0,0 0 16,0 0-16,21-21 0,0 21 0,0-21 15,1 22-15,-1-22 0,0 0 16,21 0-16,-21 0 0,1 0 0,20 0 16,-21 0-16,21 0 0,-20 0 15,-1-22-15,0 1 0,21 21 0,-21-21 0,1 0 16,-1 0-16,0-22 0,0 22 15,0 0-15,0 0 0,1 0 16,-1 21-16,-21-21 0,21-1 16,-21 44 15,0-1-31,0 0 16,0 0-16,0 0 15,0 0-15,0 1 16,0-1-1,21-21-15,0 0 16,0 0-16,1 0 0,-1 0 16,0 0-1,-21-21-15,21 21 0,0-22 0,0 1 16,-21 0-16,22 0 0,-22 0 16,21-22-16,-21 22 0,0 0 15,0 0-15,0 0 0,0 0 0,0-1 16,0 1-16,0 0 0,-21 21 15,21-21-15,-22 21 0,1 0 0,0 0 16,0 0-16,0 0 0,0 21 0,-1-21 16,1 21-16,0 0 0,-21 1 15,21-1-15,-1 0 0,22 0 16,-21 0-16,0 0 0,21 1 0,-21-1 0,21 0 16,0 0-16,0 0 15,0 0-15,0 1 0,21-22 16,0 0-16,0 0 0,1 0 0,-1 0 15,0 0-15,0 0 0,0 0 16,0 0-16,1 0 0,-1 0 0,0-22 16,0 22-16,0-21 0,0 0 0,1 21 15,20-21-15,-21 0 0,0 0 0,0 21 16,1-22-16,-1 1 0,0 21 16,0-21-16,0 21 15,-21 21 16,0 0-15,0 1 0,0-1-16,0 0 0,0 0 15,0 0-15,0 0 0,21 1 16,1-22-16,-22 21 16,21-21-16,0 21 15,0-21 1,0 0-16,0 0 0,1 0 0,-1 0 15,0-21-15,0 21 0,21 0 16,-20-21-16,-1-1 0,0 22 16,0-21-16,21 0 0,-20 0 0,-1 21 15,0-21-15,21 0 0,-21-1 16,1 1-16,-1 0 0,0 0 16,0 21-16,-21 21 15,0 0 1,0 0-16,-21 1 15,0-1-15,21 0 16,0 0-16,-21-21 0,21 21 0,0 0 16,21-21 15,0 0-31,0 0 16,0 0-16,0 0 0,1 0 15,-1 0-15,0 0 16,-21-21-16,21 21 0,-21-21 15,0 0-15,0 0 16,0 0-16,-21 21 16,0-22-16,-22 22 0,22-21 0</inkml:trace>
  <inkml:trace contextRef="#ctx0" brushRef="#br0" timeOffset="82116.14">24045 6498 0,'-21'0'16</inkml:trace>
  <inkml:trace contextRef="#ctx0" brushRef="#br0" timeOffset="97320.89">1249 6858 0,'0'0'0,"0"-21"15,21 0-15,-21 0 16,21-1-16,-21 1 0,0 0 0,0 0 15,0 0-15,0 0 0,0-22 16,0 22-16,0 0 0,0 0 16,0 0-16,-21 21 15,0 0 1,21 21-16,-21 0 0,-1 21 0,22 1 16,0 20-16,-21-21 0,21 22 15,-21-1-15,21 22 0,-21-21 0,21 20 16,0 1-16,-21 0 0,0-1 15,21-20-15,0-1 0,0 1 0,0-1 16,0 1-16,0-22 0,0 0 16,0-20-16,0 20 0,0-21 0,21 0 15,0 0-15,-21 1 0,21-1 16,0-21-16,0 0 0,1 0 16,-1 0-16,0-21 15,-21-1-15,21 22 0,0-21 0,-21-21 16,0 21-16,0 0 0,0-1 15,0-20-15</inkml:trace>
  <inkml:trace contextRef="#ctx0" brushRef="#br0" timeOffset="97528.06">889 7557 0,'-21'0'16,"42"-22"15,0 1-31,0 21 0,0-21 0,22 0 16,-22 0-16,21 21 0,1-21 15,-1-1-15,0 1 0,1 0 0,-1 0 16,-21 21-16,21-21 0,-20 21 16,20 0-16,-21-21 0</inkml:trace>
  <inkml:trace contextRef="#ctx0" brushRef="#br0" timeOffset="97952.82">1630 7366 0,'0'-21'0,"0"0"16,0 0-16,0-1 15,0 1-15,21 0 0,0 0 16,0 21-16,0-21 0,1 21 15,20 0-15,0 0 0,-21 21 0,22 0 16,-22 0-16,21 0 0,-21 1 16,1 20-16,-1 0 0,0-21 0,0 22 15,-21-1-15,0 0 0,0 1 16,0-1-16,0 0 0,0-20 16,0 20-16,0-21 0,0 21 0,0-20 15,-21-1-15,0 0 16,0-21-16,21-21 31,0 0-31,0-1 0,0-20 0,0 21 16,0-21-16,0-1 0,0 1 0,0 0 15,21-22-15,-21 22 0,21-1 16,0 1-16,-21 0 0,21 21 0,0-1 16,1 1-16,-1 0 15,0 21-15,0 0 0,0 21 0,0-21 16,-21 21-16,22 1 0,-1-1 15,-21 0-15,21-21 0</inkml:trace>
  <inkml:trace contextRef="#ctx0" brushRef="#br0" timeOffset="98596">2498 7408 0,'0'22'31,"0"-1"-31,0 0 0,0 0 16,-22 0-16,22 22 0,0-22 0,0 0 16,0 21-16,0-21 15,0 22-15,0-22 0,0 0 0,22 0 16,-1 0-16,0 1 0,0-1 0,0-21 16,22 0-16,-22 0 0,21 0 15,0 0-15,-20 0 0,20-21 0,0 21 16,1-22-16,-22 1 0,21 0 0,-21 0 15,0-21-15,1 20 0,-1 1 16,0-21-16,-21 21 0,0-22 0,0 1 16,0 21-16,0-21 0,0 20 0,0 1 15,0 0-15,0 0 0,0 42 47,0 0-47,0 0 0,0 1 16,0 20-16,0-21 0,0 21 0,0 1 15,0-1-15,0-21 0,0 43 16,0-22-16,0 0 0,0 22 0,21-1 16,0 1-16,-21 21 0,0-22 0,21 22 15,1-22-15,-22 22 0,0 0 0,21-1 16,0 1-16,-21 0 0,0-1 16,0 1-16,0 0 0,0-1 0,0 1 15,0-22-15,-21 1 0,21-1 16,-21 1-16,-1-22 0,1 22 0,0-22 15,0 0-15,0-20 0,0-1 16,-1 0-16,-20 0 0,21-21 0,0 0 16,0 0-16,-1 0 0,-20-21 0,21 0 15,-21-22-15,-1 22 0,22-42 0,-21 20 16,-1-20-16,22-22 0,0 22 16,0-22-16,21-21 0,0 22 0,0-1 15,0 0-15,0 1 0,21-1 0,0 0 16,0 22-16,1-22 0,20 0 15,-21 22-15,21-22 0,1 22 0,-22-22 16,21 22-16,1-1 0,-1 1 16</inkml:trace>
  <inkml:trace contextRef="#ctx0" brushRef="#br0" timeOffset="99148.23">4149 6964 0,'0'0'16,"0"-42"-1,0 20-15,-22 22 0,1 0 16,0-21-16,0 21 0,-21 0 0,20 0 16,-20 0-16,21 0 15,-21 0-15,20 21 0,-20 1 0,21-1 16,0-21-16,0 21 0,-1 0 0,22 0 15,0 0-15,0 1 16,0-1-16,0 0 0,22-21 16,-1 0-16,0 0 0,0 21 0,0-21 15,0 0-15,1 21 0,-1-21 16,0 21-16,0 1 0,0-22 0,-21 21 16,0 21-16,0-21 0,0 0 15,0 1-15,0 20 0,-21-21 0,0 21 16,0-20-16,0-1 0,-1 21 15,1-21-15,0 0 0,0-21 0,0 22 16,21-44 15,21 22-31,0-21 16,0 21-16,0 0 0,1 0 16,-1 0-16,0 0 0,0 0 0,0 21 15,0-21-15,-21 22 0,0-1 0,22 21 16,-22-21-16,0 0 0,0 22 15,0-22-15,0 21 0,-22-21 16,1 22-16,21-22 0,-21 21 0,0-21 16,21 22-16,-21-22 0,21 0 15,-21 0-15,-1 0 0,22 1 0,0-1 16,0 0-16,0 0 0,0 0 16</inkml:trace>
  <inkml:trace contextRef="#ctx0" brushRef="#br0" timeOffset="99664.83">4000 9292 0,'0'0'0,"-21"0"32,21 21-17,0 1-15,0-1 16,0 0-16,0 0 0,0 0 15,0 0-15,0 1 16,0-1-16,0 0 0,0 0 0,0 0 16,0 0-16,0 1 0,0-1 0,0 0 15,0 0 1,0 0 15,0 0-15,21 1-16,1-1 15,-22 0-15,0 0 0,0 0 16,0 0-16,0 22 0,0-22 16,0 0-16,0 0 0,0 22 15,0-22-15,-22 0 0,1 0 0,21 21 16,-21-20-16,0-1 0,0 0 0,0 0 16,-1 0-16,1 22 0,-21-22 0,21 0 15</inkml:trace>
  <inkml:trace contextRef="#ctx0" brushRef="#br0" timeOffset="100161.13">1757 11578 0,'0'-21'0,"0"42"0,-21-63 0,-1 21 16,1 0-16,0-1 0,0 22 15,-21 0-15,20 0 0,-20 0 0,21 0 16,-21 0-16,-1 22 0,22 20 16,-21 0-16,21 1 0,-1-1 0,1 21 15,21 22-15,0-21 0,0 20 16,0 1-16,0 0 0,0-1 0,0 1 15,0-22-15,0 1 0,21-1 16,1-20-16,-1-1 0,0 0 16,21-20-16,-21 20 0,22-21 15,-1-21-15,0 0 0,1 0 0,-1 0 16,0 0-16,1 0 0,20-21 0,-20 0 16,-1 0-16,0-22 0,1 22 15</inkml:trace>
  <inkml:trace contextRef="#ctx0" brushRef="#br0" timeOffset="100788.29">2349 12065 0,'0'0'0,"0"-21"0,-21-21 16,0 20-16,21 1 0,-21 21 15,0 0-15,0 0 0,-1 21 0,1 1 16,0-1-16,21 21 0,-21 0 16,21 1-16,-21-1 0,21 22 15,-21-22-15,21 21 0,0-20 0,0-1 16,-22 22-16,22-43 0,0 21 15,0-21-15,0 22 0,0-22 0,0 0 16,22-21-16,-1 0 16,-21-21-16,21 0 0,0-1 15,21 1-15,-20 0 0,-1-21 0,0 21 16,0-22-16,0 1 0,-21 0 0,21-1 16,-21 1-16,22 21 0,-22-22 15,21 22-15,-21 0 0,0 42 31,0 0-31,0 22 0,0-22 0,0 21 16,0 1-16,0-1 0,0 0 0,0 1 16,0-1-16,0 0 0,21 1 15,-21-1-15,21-21 0,-21 21 0,21-20 16,-21 20-16,21-42 0,1 21 0,-1-21 16,21 0-16,-21 0 0,22-21 15,-22 0-15,21 0 0,0-1 0,1-20 16,-22 21-16,21-21 0,1-1 0,-1 1 15,-21-22-15,0 1 0,22-1 16,-22 1-16,-21-1 0,21 1 0,-21-22 16,0 22-16,0-1 0,0 22 15,0 0-15,0 20 0,0 1 16,0 0-16,0 42 16,0 0-16,-21 22 0,21-1 0,0 0 15,0 22-15,-21-1 0,21 1 16,-22-1-16,22-20 0,0 20 0,0 1 15,0-22-15,-21 22 0,21-22 0,0 0 16,0 1-16,0-1 0,0-21 16,0 21-16,0-20 0,21-22 15,1 0-15,-1 0 0,0 0 16,-21-22-16,21 1 16,-21 0-16,21 0 0,-21 0 0,0 0 15,0-22-15</inkml:trace>
  <inkml:trace contextRef="#ctx0" brushRef="#br0" timeOffset="100948.71">2794 12446 0,'0'0'15,"0"21"-15,21-21 16,0 0-16,0-21 16,1 21-16,-1-21 0,21 0 15,-21 21-15,22-21 0,-22-1 0,21 1 16,-21 0-16,22 21 0,-22-21 15,21 0-15,0 0 0</inkml:trace>
  <inkml:trace contextRef="#ctx0" brushRef="#br0" timeOffset="101622.41">3704 12234 0,'-21'0'0,"0"0"16,0 0-16,-1 0 0,1 0 15,0 22-15,0-1 0,0 0 16,0 0-16,21 0 0,-22 0 0,22 1 16,-21 20-16,21-21 15,0 21-15,0-20 0,0 20 0,0 0 16,21-21-16,1 1 0,-1 20 0,0-21 16,0 0-16,0 0 0,0 1 15,22-22-15,-1 0 0,-21 0 0,22 0 16,-1 0-16,0 0 0,1 0 0,-22-22 15,21 1-15,0 0 0,-20-21 0,20 21 16,-21-1-16,21-20 0,-20 0 16,-22 21-16,21-22 0,-21 1 0,0-22 15,0 22-15,0-21 0,0-1 0,0 1 16,0-1-16,0 22 0,0-1 0,0 1 16,0 0-16,0 21 15,0 42 1,0 0-16,0 0 15,0 21-15,0 1 0,0-1 16,0 0-16,0 1 0,0 20 0,0-20 16,0-1-16,-21 0 0,21 1 0,0-1 15,-22 0-15,1 1 0,0-1 0,21-21 16,0 0-16,0 0 0,-21 1 16,21-1-16,0 0 0,-21-21 15,21-21 1,21 0-1,0-1-15,0 1 0,0-21 16,1 21-16,-1 0 0,21-1 0,0 1 16,1 0-16,-22 0 0,21 21 0,1 0 15,-1 0-15,-21 0 0,21 0 16,-20 0-16,-1 0 0,0 21 0,0 0 16,-21 0-16,21 1 0,-21-1 0,0 0 15,0 0-15,0 0 0,-21 0 0,0 22 16,0-22-16,0 0 0,-1 0 15,1 0-15,0 1 0,0-22 0,0 21 16,0 0-16,-1-21 0,22-21 31</inkml:trace>
  <inkml:trace contextRef="#ctx0" brushRef="#br0" timeOffset="102192.59">5207 12319 0,'0'0'0,"0"-21"0,0 0 0,0 0 16,0-1-16,0 1 0,0 0 0,0 0 15,0-21-15,0 20 0,0 1 16,0 0-16,0 0 0,0 0 15,-21 21-15,0 0 16,-1 21-16,1 0 0,0 21 16,0-20-16,0 20 0,0-21 0,-1 21 15,1 1-15,0-22 0,0 21 0,0-21 16,0 22-16,21-22 0,0 0 16,0 0-16,0 0 0,21-21 15,0 0-15,0 0 0,0 0 16,0 0-16,22 0 0,-22 0 0,21 0 15,-21 0-15,22 0 0,-1 0 16,-21 22-16,0-1 0,22-21 0,-22 21 16,-21 0-16,0 0 0,0 0 0,0 22 15,0-22-15,-21 21 0,0-21 0,-1 22 16,-20-22-16,21 21 0,-21-21 16,20 1-16,-20 20 0,21-21 0,-21-21 15,20 21-15,1 0 0,0-21 0,0 0 16,21-21-1,0 0-15,21 0 0,0 0 16,0 21-16,1 0 0,20-21 16,-21 21-16,0 0 0,0 0 0,1 21 15,-1 0-15,0 0 0,-21 0 16,21 0-16,-21 22 0,0-22 0,0 21 16,0 1-16,-21-22 0,0 21 0,0 0 15,-1-20-15,1 20 0,21 0 0,-21-21 16,0 22-16,0-1 0,0-21 15</inkml:trace>
  <inkml:trace contextRef="#ctx0" brushRef="#br0" timeOffset="102636.28">4657 15071 0,'-22'-21'31,"22"-1"-31,-21 1 0,21 0 16,-21 21 15,21 21-31,-21 0 0,21 1 15,-21 20-15,0 0 0,-1 1 16,22-1-16,-21 21 0,0-20 16,21 20-16,0-20 0,0-1 0,0 0 15,0 1-15,0-1 0,0 0 0,21 1 16,-21-22-16,21 21 0,22-21 16,-22 22-16,0-22 0,0 21 0,-21-21 15,21 22-15,-21-22 0,0 21 0,0 0 16,0 1-16,-21-1 0,0 0 0,-21 1 15,21-1-15,-22-21 0,1 22 0,0-22 16,-22 21-16,22-21 16,-1-21-16,1 21 0,-21-21 0,20 0 0,1-21 15,-22 0-15,22 0 0,21-21 16,-21-22-16,-1 1 0</inkml:trace>
  <inkml:trace contextRef="#ctx0" brushRef="#br0" timeOffset="102928.11">4530 14118 0,'-22'0'15,"44"0"1,-1 0-16,0 0 0,21 0 15,1 0-15,-1 0 0,0 0 0,1 0 16,-1 0-16,0 0 0,1-21 0,20 21 16,-21 0-16,1 0 0,-1 0 15,0 0-15,1 0 0,-1 0 0,-21 0 16,0 0-16,-21 21 16,-42-21-1,21 21-15,0 1 16,-22-22-16</inkml:trace>
  <inkml:trace contextRef="#ctx0" brushRef="#br0" timeOffset="103105.02">4508 14542 0,'0'0'0,"0"21"0,0 0 0,22-21 16,-1 21-16,0-21 0,0 0 16,21 0-16,1 0 0,-22 0 15,21 0-15,1 0 0,20-21 0,-21 0 16,1 21-16,-1-21 0,-21 21 0,22-22 15,-22 22-15,0 0 0,0 0 0,-42 0 32</inkml:trace>
  <inkml:trace contextRef="#ctx0" brushRef="#br0" timeOffset="103263.92">4593 14796 0,'0'0'0,"0"21"0,-21 0 0,21 0 16,21-21-16,0 0 15,0 0-15,1 0 0,20 0 0,-21 0 16,21 0-16,1-21 0,-1 0 0,0 0 16,1-1-16,-22 1 0,21 0 0,1 0 15,-22-21-15,21 20 0,0-20 16,-20 21-16,20-21 0</inkml:trace>
  <inkml:trace contextRef="#ctx0" brushRef="#br0" timeOffset="104136.01">4170 8319 0,'0'0'0,"-21"0"0,-1 0 16,44 0 0,-1 0-1,21 0-15,-21-22 0,22 22 16,20 0-16,-21-21 0,22 21 0,-1 0 16,1-21-16,-1 21 0,22 0 0,-21-21 15,-1 0-15,-21 21 0,22 0 16,-22 0-16,1-21 0,-22 21 0,21 0 15,-21 0-15,-21 21 32,-21 0-17,0-21-15,0 0 0,-22 21 0,22-21 16,-21 0-16,0 21 0</inkml:trace>
  <inkml:trace contextRef="#ctx0" brushRef="#br0" timeOffset="104348.5">4149 8636 0,'0'0'0,"0"21"0,21-21 15,0 0-15,0 0 0,21 0 16,1 0-16,-1 0 0,22 0 0,-1-21 16,1 21-16,-1-21 0,1 0 15,-1 21-15,1 0 0,-1-21 0,-21 21 16,1 0-16,-1 0 0,0-22 15,-20 22-15,-1 0 0,0 0 0,0 0 16,0 0-16,-21-21 0,21 21 16</inkml:trace>
  <inkml:trace contextRef="#ctx0" brushRef="#br0" timeOffset="104987.85">6371 8382 0,'-42'0'16,"63"0"-1,0 0-15,0 0 16,22 0-16,-22 0 0,21 0 16,22 0-16,-22 0 0,21 0 15,1 0-15,21 0 0,-22 0 0,22 0 16,-1 0-16,-20 0 0,21 0 0,-22 0 16,1 0-16,-1-21 0,22 21 0,-22-21 15,1 21-15,-1-21 0,-20-1 16,20 22-16,-21-21 0,1 21 0,-22-21 15,0 21-15,-21-21 0,0 0 16,-21 0-16,0 21 0,-22-22 16,22 1-16,-21 21 0,0-21 0,-1 21 15,1-21-15,0 21 16,-1 0-16,1 0 0,21-21 0,0 21 0,-1 0 16,1 0-16,42 0 31,1 0-16,-1 0-15,21 0 0,-21 0 0,0 21 16,22-21-16,-22 21 0,0-21 0,21 21 16,-20 0-16,-1 1 0,0-1 0,-21 0 15,0 0-15,0 21 0,0-20 0,0-1 16,-21 21-16,0 0 0,-22-20 16,22 20-16,-21-21 0,21 21 0,-22 1 15,1-22-15,21 21 0,-22 1 16,1-22-16,21 21 0,-21-21 0,20 0 15,1 22-15,0-22 0,0-21 0,21 21 16,0 0-16,-21-21 0,0 0 16</inkml:trace>
  <inkml:trace contextRef="#ctx0" brushRef="#br0" timeOffset="106748.31">9165 8065 0,'-21'0'16,"21"-22"-16,0 1 15,0 0-15,0 0 0,0 0 16,0 0-16,0-1 0,0 1 0,0 0 16,0 0-16,21 0 0,-21 0 0,0-22 15,21 22-15,0 0 0,1-21 16,-22 20-16,21 1 0,0 0 15,0 0-15,0 0 0,0 0 16,1 21-16,-1 0 0,0 0 0,0 0 16,0 21-16,0 0 0,-21 21 15,22-21-15,-1 1 0,0 20 16,0 0-16,0 1 0,0-1 0,22 0 16,-22 22-16,0-22 0,0 0 0,22 22 15,-22-22-15,0 1 0,-21-1 0,21 0 16,-21 1-16,0-1 0,0-21 15,0 21-15,0-20 0,0-1 0,-21 0 16,21 0-16,-21 0 0,0-21 0,-1 0 16,1 0-16,0 0 0,0 0 0,0 0 15,0 0-15,21-21 0,0 0 16,-22-21-16,22 20 0,0-20 16,0 0-16,0-1 0,0 1 0,0 0 15,0-22-15,22 22 0,-22-22 0,21 22 16,0 0-16,0-1 0,21 22 0,-20-21 15,-1 21-15,21 21 0,-21-21 16,22-1-16,-22 22 0,21 0 0,-21 0 16,0 0-16,22 0 0,-22 0 0,0 0 15,0 0-15</inkml:trace>
  <inkml:trace contextRef="#ctx0" brushRef="#br0" timeOffset="106990.18">10287 7853 0,'0'21'16,"0"0"0,0 0-16,0 1 0,0-1 15,0 21-15,21 0 0,-21-20 0,0 20 16,0 0-16,0 1 0,0-22 0,0 21 16,0 0-16,0-20 0,0 20 0,0-21 15,0 0-15,0 0 0,0 1 16,0-1-16,0-42 31,0-1-15,0 1-16,0 0 0,0 0 0,0-21 15</inkml:trace>
  <inkml:trace contextRef="#ctx0" brushRef="#br0" timeOffset="107142.09">10393 7726 0,'0'-42'15,"-21"42"1,21 21 31,0 0-47,21-21 0</inkml:trace>
  <inkml:trace contextRef="#ctx0" brushRef="#br0" timeOffset="107544.31">10922 7874 0,'0'0'15,"21"0"-15,-21-21 0,21 0 0,-21 0 16,21-1-16,1 22 0,-22-21 0,0 0 16,-22 21-1,1 0-15,-21 21 16,21 0-16,-22 1 0,22-1 15,-21 0-15,21 0 0,-22 21 0,22-20 16,0 20-16,0-21 0,21 21 0,0-20 16,0-1-16,0 0 0,21 0 0,0 0 15,0 0-15,22 1 0,-1-1 0,0-21 16,1 21-16,-1 0 0,0 0 0,1-21 16,-1 21-16,-21 1 15,22-22-15,-22 21 0,0 0 0,-21 0 16,0 0-16,-21 0 0,0 1 15,-1-22-15,-20 21 0,0 0 16,-1-21-16,22 0 0,-21 21 0,0-21 16,-1 0-16,22 0 0,-21 0 0,21 0 15,-1 0-15,1 0 0,0-21 16,21 0-16,0 0 0,0-1 16,0 1-16,0 0 0,21 0 15,0 0-15,22-22 0</inkml:trace>
  <inkml:trace contextRef="#ctx0" brushRef="#br0" timeOffset="108706.79">11705 7345 0,'0'0'0,"0"-42"0,0 20 0,0 1 0,-21 21 16,0 0-16,0 0 15,-1 21-15,22 22 0,-21-22 16,0 21-16,21 1 0,0 20 0,0-21 15,-21 22-15,21-1 0,-21 1 0,21-1 16,-21 22-16,21-21 0,0 20 0,0-20 16,0-1-16,-22 1 0,22-1 0,0 1 15,0-22-15,0 0 16,0 1-16,0-1 0,0-21 0,0 0 16,0 1-16,0-1 0,0 0 15,-21-21 1,21-21-16,-21 0 0,21-1 15,0 1-15,0-21 0,0 21 0,0-22 16,0 1-16,21-21 0,0 20 0,22 1 16,-22 0-16,0-1 0,21 22 15,1-21-15,-1 21 0,-21-1 0,22 1 16,-1 21-16,0 0 0,-21 0 0,1 0 16,20 0-16,-21 0 0,-21 21 15,0 1 1,0-1-16,-21-21 0,0 21 0,0 0 15,-22 0-15,1 0 0,0-21 16,20 22-16,-20-1 0,0-21 0,-1 21 16,1-21-16,0 0 0,21 0 0,-1 21 15,1-21-15,0 0 0,0 21 0,21 0 16,0 1-16,0-1 0,0 0 16,0 0-16,0 0 0,0 0 0,21 1 15,0-1-15,-21 0 0,21 0 0,1 0 16,-1 0-16,0 1 15,0-1-15,0-21 0,22 21 0,-22-21 0,0 0 16,21 0-16,-21 0 0,22 0 0,-1 0 16,0 0-16,1-21 0,-1 21 0,0-21 15,1-1-15,-1 1 0,0 0 16,-20 0-16,20 0 0,0 0 0,-21-22 16,1 22-16,-1 0 0,0 0 0,0 0 15,-21-1-15,0 1 0,0 42 31,0 1-15,0-1-16,-21 0 0,21 0 0,-21 0 16,21 0-16,0 1 0,0-1 0,0 0 15,0 0-15,0 0 0,21 0 16,0-21-16,0 22 0,22-22 16,-22 0-16,21 0 0,-21 0 15,22 0-15,-1 0 0,-21-22 16,21 1-16,1 0 0,-22 0 0,21 0 15,-21 0-15,1-1 0,20-20 0,-21 21 16,-21 0-16,21 0 0,-21-22 0,21 22 16,-21 0-16,0 0 0,0 0 15,0 42 1,0 0-16,0 0 16,0 0-16,0 0 0,-21 22 15,21-1-15,-21 0 0,21 22 0,0-1 16,0 1-16,-21-1 0,21 1 15,-21 21-15,21-22 0,0 22 0,-21-1 16,-1 1-16,22 0 0,-21-1 0,21 1 16,0 21-16,0-21 0,-21 20 0,21-20 15,-21 21-15,21 0 0,0-22 0,0 22 16,0-21-16,0 21 0,-21-22 0,0 1 16,-1 0-16,22-1 0,-21-20 0,0-1 15,-21 1-15,-1-22 0,1 1 0,0-1 16,-1-21-16,1 0 0,-21-21 0,-1 0 15,1 0-15,-1 0 0,1-21 0,-1-21 16,1-1-16,20 1 0,-20-21 16,20-1-16,22-21 0,0 1 0,0-22 15,21 21-15,0-21 0,0 1 0,21-1 16,0 0-16,22 0 0,-1 0 0,0 0 16,22 22-16,-1-1 0,1 0 15,-1 22-15,22-1 0,-22 1 0,22-1 16,-21 22-16,-1 0 0,64-43 15,-85 43-15,1-1 0,20 1 0</inkml:trace>
  <inkml:trace contextRef="#ctx0" brushRef="#br0" timeOffset="109196.52">14160 8403 0,'0'-63'16,"0"42"-16,0-1 0,22 1 16,-1 0-16,0-21 0,0 21 15,0-1-15,0-20 0,1 21 0,-1 0 0,0 0 16,0-1-16,0 1 0,-21 0 15,-21 21-15,0 0 16,-21 21-16,-1 0 0,1 1 16,0 20-16,-22-21 0,1 21 0,-1 1 15,22-1-15,-1 0 0,22 1 0,-21-1 16,42 0-16,0-20 0,0-1 0,0 0 16,21 0-16,21 0 0,-20 0 0,20 1 15,0-22-15,1 21 0,20-21 0,-21 21 16,1-21-16,-1 21 0,0-21 0,1 21 15,-22 0-15,0-21 0,-21 22 16,0-1-16,-42 0 0,21-21 16,-43 21-16,22 0 0,-22-21 15,1 21-15,-22-21 0,22 22 0,-1-22 16,1 0-16,-1 0 0,1 0 0,20 0 16,1 0-16,0 0 0,20 0 0,22-22 15,0 1-15,0 0 0,22-21 0,-1-1 16,21 1-16,0 0 0,1-1 15,20-20-15</inkml:trace>
  <inkml:trace contextRef="#ctx0" brushRef="#br0" timeOffset="109411.99">14668 7747 0,'0'0'0,"64"-21"16,-22 21-16,1-21 0,-22 21 0,21 0 16,-21 42-16,-21-21 15,0 22-15,0-1 0,-21 0 0,0 1 16,0 20-16,-22 1 0,22-22 0,0 21 15,0 1-15,0-22 0,-22 22 16,22-22-16,0 0 0,-21 1 0,21-1 16,-1 0-16,-20 1 0,21-1 0,0-21 15,0 22-15,21-22 0,0 0 0,-22 0 16,22 0-16,0 0 0,22-21 16</inkml:trace>
  <inkml:trace contextRef="#ctx0" brushRef="#br0" timeOffset="109583.9">14393 8573 0,'0'-22'15,"0"44"-15,0-65 0,0 22 16,21 21-16,1-21 0,-1 21 16,0-21-16,0 21 0,21 0 0,-20-21 15,20 21-15,0 0 0,-21 0 16,22-22-16,-1 22 0,0 0 0,-20 0 15,20 0-15,-21 0 0,0 0 0,0 0 16</inkml:trace>
  <inkml:trace contextRef="#ctx0" brushRef="#br0" timeOffset="111307.03">15282 8551 0,'0'-21'16,"0"0"-16,0 0 15,-21 0-15,0 0 0,0-1 0,0 1 16,-1 21-16,1-21 0,0 21 16,0 0-16,0 21 0,0 0 15,-1 1-15,1-1 0,0 0 16,21 21-16,-21-21 0,0 22 16,0-1-16,-1-21 0,1 22 0,21-22 15,0 21-15,0-21 0,0 0 0,0 1 16,0-1-16,21-21 15,1 0-15,-1 0 0,0 0 0,0 0 16,0-21-16,0-1 0,1 1 16,-1 0-16,0 0 0,0 0 0,0-22 15,-21 22-15,21 0 0,1 0 0,-22 0 16,0 0-16,21-1 0,-21 1 16,21 21-16,-21 21 15,0 1-15,0-1 0,0 0 0,0 0 16,0 21-16,0-20 0,0 20 15,0 0-15,0 1 0,0-22 0,0 21 16,0-21-16,0 0 0,21 1 0,0-1 16,-21 0-16,21-21 0,1 0 0,-1 0 15,0 0-15,0 0 0,21 0 0,-20-21 16,20 0-16,-21-1 0,21 1 16,1-21-16,-22 0 0,21 20 0,1-41 15,-1 21-15,0-1 0,-21-20 0,22-1 16,-1 1-16,-21-22 0,0 0 15,22 1-15,-22-1 0,-21 0 0,0 1 16,21 20-16,-21 1 0,0-1 0,0 22 0,0 0 16,0 20-16,0 1 0,-21 21 15,0 21-15,-22 1 16,22 20-16,0 0 0,-21 22 0,21-1 16,-1 1-16,1-1 0,0 22 0,0-22 15,0 22-15,21-21 0,-21-1 0,21 1 16,-22-1-16,22-21 0,0 22 0,0-22 15,0 1-15,0-1 0,0-21 0,0 21 16,0-20-16,0-1 0,22 0 0,-1-21 16,21 0-16,-21 0 0,22 0 15,-22 0-15,21-21 0,22 21 0,-22-21 16,0-1-16,1 1 0,-1-21 0,0 21 16,-21 0-16,22-1 0,-22 22 15,0-21-15,0 0 0,-42 21 31,0 21-31,21 0 16,-21 1-16,0-22 0,-1 21 0,22 0 16,0 0-16,0 0 0,-21 0 0,21 1 15,0-1-15,0 0 16,0 0-16,21-21 16,1 0-16,-1 0 0,0 0 15,0 0-15,0 0 0,22 0 16,-22 0-16,0-21 0,0 21 0,21-21 0,-20 0 15,-1-1-15,21 1 0,-21 0 16,0 0-16,1 0 0,-1 0 0,0 21 16,0-22-16,0 22 0,0 0 15,-21 22 1,0-1 0,0 0-16,0 0 0,0 0 15,-21-21-15,21 21 0,0 1 0,0-1 16,0 0-1,21-21-15,1 0 16,-1 0-16,0 0 16,0-21-16,0 0 0,0-1 15,1 22-15,-1-21 0,-21 0 16,21 0-16,0 21 0,-21-21 16,21 21-16,-21 21 31,0 0-16,0 0-15,0 0 16,0 1-16,0-1 0,0 0 16,0 0-16,21 0 0,1 0 15,-1 1-15,0-22 16,0 0-16,0 21 0,0-21 0,1 0 0,-1 0 16,0 0-16,0 0 0,0 0 15,0 0-15,1 0 0,-1 0 16,0-21-16,0-1 0,0 22 0,0-21 15,1 0-15,-1-21 0,0 21 0,0-1 16,-21-20-16,0 21 0,21 0 0,-21 0 16,0-1-16,-21 22 15,0 0-15,0 22 16,0-1-16,-1 0 0,22 0 16,-21 0-16,0 0 0,0 1 0,21-1 15,0 0-15,0 0 0,-21 0 0,21 0 16,0 1-16,0-1 15,0 0-15,21-21 0,0 0 0,0 21 16,0-21-16,1 0 0,-1 0 0,0 0 16,21 0-16,-21 0 0,1 0 0,20-21 15,-21 0-15,21 21 0,-20-21 0,-1-22 16,21 22-16,-21-21 0,0 21 0,22-22 16,-22 1-16,0-22 0,21 1 0,-20 21 15,-1-43-15,0 21 0,0-20 16,0 20-16,0-20 0,-21 20 15,0 1-15,0-1 0,0 22 0,0-1 0,0 1 16,0 21-16,0 0 0,0 63 31,-21-21-31,21 22 0,0-1 0,0 21 16,0 1-16,0-22 0,0 22 16,0-1-16,0 1 0,0-1 0,0 1 15,0-22-15,0 22 0,-21-22 0,21 21 16,-21-20-16,21-1 0,-21 0 0,21 1 15,0-1-15,-21 0 0,21-20 0,-22-1 16,22 0-16,0 0 0,0 0 0,0 0 16,22-42 15,-1 0-31,0 21 16,0-21-16,0 0 0,0 0 0,1-1 15,-1-20-15,0 21 0,0 0 0,0-22 16,0 22-16</inkml:trace>
  <inkml:trace contextRef="#ctx0" brushRef="#br0" timeOffset="111560.88">17653 8424 0,'-42'0'0,"84"0"0,-106 0 16,22-21-16,21 21 0,21-21 15,21 21-15,0 0 0,0-21 16,22 21-16,-1-21 15,0 21-15,1-21 0,20 21 0,-20 0 16,20 0-16,-21-22 0,22 22 0,-22 0 16,1 0-16,-1 0 0,-21-21 0,0 21 15,22 0-15,-22 0 16,-21-21-16,-21 21 16,-1 0-16,1 0 0,-21 0 15,21 0-15,-22-21 0,1 21 16,0 0-16,-22 0 0</inkml:trace>
  <inkml:trace contextRef="#ctx0" brushRef="#br0" timeOffset="111832.72">15557 8149 0,'0'0'15,"-63"0"-15,21 0 0,-1 0 0,22 0 0,42-21 16,22 0-1,-1 21-15,21-21 0,1 21 16,21 0-16,-22-21 0,43 21 0,-21 0 16,-1 0-16,22-22 0,0 22 0,-21 0 15,-1 0-15,1-21 0,0 21 0,-22 0 16,1 0-16,-22 0 0,-21 0 16,21 0-16,-20 0 0,-22-21 0,-22 21 31,-20 0-31,21 0 15,0 0-15,-22 0 0,22 0 0,-21 21 16</inkml:trace>
  <inkml:trace contextRef="#ctx0" brushRef="#br0" timeOffset="112954.26">6667 12912 0,'-21'0'0,"-42"0"15,42 21 1,-1-21-16,1 0 0,0 0 0,0 21 16,0-21-16,21 21 15,0 0-15,21 1 16,0-22-16,0 0 16,22 21-16,-1-21 0,0 0 0,22 0 0,-1 0 15,1 21-15,20-21 0,-20 0 16,21 0-16,-22 0 0,22 0 0,-22 0 15,22 0-15,-22-21 0,22 21 0,-21 0 16,-1-21-16,1 21 0,-1 0 16,1-22-16,-22 22 0,21-21 0,-20 21 15,-1 0-15,-21 0 0,22 0 0,-22 0 16,0 0-16,-42 0 31,0 21-15,-1-21-16,1 0 15,-21 0-15,21 0 0,0 0 0</inkml:trace>
  <inkml:trace contextRef="#ctx0" brushRef="#br0" timeOffset="113248.08">6921 12996 0,'0'0'0,"-42"0"0,0 0 16,21 0-16,-1 0 0,1 0 0,0 0 15,42 22 17,22-1-32,-1-21 0,0 21 0,22-21 15,-22 0-15,22 21 0,-1-21 0,22 0 16,-22 0-16,1 0 0,20 0 0,-20 0 16,-1 0-16,1 0 0,21 0 0,-22 0 15,-21 0-15,22 0 0,-22 0 16,1-21-16,-1 0 0,-21 21 0,0 0 15,0-21-15,-21-1 0,0 1 16,0 0-16,-21 0 16,0 0-16,21 0 0,-21-1 15,21 1-15,-21 0 0</inkml:trace>
  <inkml:trace contextRef="#ctx0" brushRef="#br0" timeOffset="113505.93">7726 12615 0,'0'0'15,"0"22"-15,0-1 0,0 0 16,21 0-16,0-21 0,0 21 16,0-21-16,22 21 0,-1-21 15,-21 22-15,22-22 0,-1 21 0,0-21 16,1 21-16,-1-21 0,-21 21 0,0 0 16,22 0-16,-43 1 0,0 20 0,0-21 15,0 0-15,-22 22 0,1-22 0,-21 21 16,0-21-16,-22 22 0,22-1 15,-22-21-15,1 21 0,-1 1 16,1-22-16,-1 21 0,1-21 0,20 22 16,1-22-16,0 21 0,-1-21 0,22 1 15,0-1-15,0 0 0</inkml:trace>
  <inkml:trace contextRef="#ctx0" brushRef="#br0" timeOffset="114884.78">10012 12552 0,'0'0'0,"21"0"0,0 0 15,0 0-15,22-21 0,-22 0 0,0 21 16,0-22-16,21 1 0,-20-21 0,-1 21 16,0 0-16,0-1 0,-21 1 15,0 0-15,0 0 0,0 0 16,-21 0-16,-21 21 0,20 0 16,-20 0-16,0 0 0,-1 0 0,-20 0 15,21 0-15,-1 21 0,1 0 16,0 0-16,-1 0 0,1 22 0,21-1 15,0 0-15,21 1 0,0-1 0,0 21 16,0-20-16,21 20 0,21-20 0,-21-1 16,22 21-16,-1-20 0,-21-1 15,21 0-15,1-20 0,-1 20 0,0-21 16,-20 0-16,-1 0 0,0 1 0,-21-1 16,0 0-16,0 0 0,0 0 0,-21-21 15,0 21-15,-1-21 16,-20 0-16,0 0 0,-22 0 0,22 0 15,-22-21-15,1 21 0,21-21 0,-22 0 16,1 0-16,-1 0 0,1-22 0,20 22 16,-20-21-16,20 21 0,-20-22 0,42 22 15,-22-21-15,22 21 0,-21-1 16,63 22 0,0 0-16,22 43 0,-22-22 15,21 0-15,0 21 0,1 1 16,20-1-16,-20-21 0,20 22 0,-21-1 15,1 0-15,20-21 0,-20 22 0,-1-22 16,0 0-16,1 0 0,-1 0 16,0 1-16,1-22 0,-22 0 0,21 0 15,0 0-15,1 0 0,-22 0 16,21-22-16,1 1 0,-22 0 0,21-21 16,0 21-16,1-22 0,-1 1 0,0 0 15,-20-22-15,20 22 0,0-22 0,1 1 16,-22-1-16,21 1 0,-21-1 0,22 1 15,-22-1-15,0 1 0,0 20 16,0 1-16,-21 21 0,0-21 0,0 63 31,0 0-31,0 0 0,0 21 0,0 1 16,0-1-16,0 0 0,0 22 16,0-1-16,-21-20 0,21 20 15,-21 1-15,21-22 0,-21 22 0,21-22 16,0 0-16,-21 1 0,21-22 0,-22 21 15,22-21-15,0 0 0,0-42 32,0 0-17,0 0-15,0 0 0,0 0 16,0-1-16</inkml:trace>
  <inkml:trace contextRef="#ctx0" brushRef="#br0" timeOffset="115044.69">10435 12975 0,'21'-21'32,"0"21"-32,1-21 15,-1 21-15,21-21 0,-21 21 16,22-21-16,-1-1 0,0 22 0,1-21 16,-1 0-16,0 21 0,1-21 0,20 21 15,-21 0-15,1 0 0</inkml:trace>
  <inkml:trace contextRef="#ctx0" brushRef="#br0" timeOffset="116373.96">11620 13166 0,'0'0'0,"0"21"0,22-21 16,-22-21-1,0 0-15,0-1 0,0 1 16,0 0-16,0 0 0,0-21 0,0 20 15,0-20-15,0 0 0,0-1 0,-22 1 16,1 21-16,0-21 0,0 20 16,0 1-16,0 21 0,-1 0 0,1 0 15,0 0-15,0 21 0,0 1 0,0 20 16,-1-21-16,1 21 0,0 1 0,21-1 16,-21 0-16,21 1 0,-21-1 15,21 0-15,0 1 0,0-1 16,0-21-16,0 22 0,0-22 0,0 0 15,0 0-15,0 0 0,0 0 0,21-21 16,0 0-16,0 0 0,0 0 0,1 0 16,-1-21-16,0 0 0,0 0 0,0 0 15,22 0-15,-22-1 0,0-20 16,21 0-16,-21-1 0,1 1 0,-1 0 16,0-1-16,0 1 0,-21 0 0,0-22 15,0 43-15,0-21 0,0 21 0,0-1 16,0 1-16,0 42 15,0 1-15,0-1 16,0 21-16,0-21 0,0 22 0,0-1 16,0 0-16,0 1 0,0-1 0,0 0 15,0 1-15,0-1 0,0 0 0,21-21 16,0 22-16,1-22 0,-1 0 0,0 0 16,21-21-16,1 21 0,-22-21 0,21 0 15,0 0-15,22 0 0,-22 0 16,1-21-16,20 21 0,-21-21 0,22 0 15,-22-21-15,22 20 0,-22-20 0,0 21 16,1-21-16,-1-22 0,0 22 16,1-22-16,-22 22 0,0-22 0,0 1 15,0-1-15,-21 1 0,22-1 0,-22 22 16,0-21-16,0 20 0,0 1 16,-22 0-16,1-1 0,0 22 0,0 21 15,0 0-15,0 21 0,-22 0 16,22 1-16,0 20 0,-21 0 0,20 1 15,1 20-15,-21 1 0,21-1 0,0 1 16,-1 20-16,22-20 0,0-1 16,0 1-16,0-1 0,0-20 0,0-1 15,0 21-15,0-41 0,22 20 0,20-21 16,-21 21-16,0-20 0,22-22 16,-22 21-16,21-21 0,0 0 0,-20 0 15,20 0-15,0-21 0,1 21 0,-22-22 16,21 1-16,0 0 0,-20 0 15,20 0-15,-21-22 0,0 22 0,0 0 16,1-21-16,-22 21 0,0-1 0,21 1 16,-21 0-16,0 42 31,0 0-31,0 1 0,0-1 16,0 0-16,-21 0 0,21 21 0,0-20 15,0-1-15,0 0 0,0 0 16,0 0-16,0 0 0,21-21 15,0 0-15,-21 22 0,21-22 16,0 0-16,0 0 0,1 0 0,-1 0 16,0-22-16,0 1 0,0 21 15,0-21-15,1 0 0,20 0 0,-21 0 16,0 21-16,0-22 0,1 1 0,-22 0 16,21 0-16,0 0 0,0 0 0,0 21 15,-21-22-15,0 44 31,0-1-15,0 0 0,0 0-1,21-21 1,1 0 0,-1-21-16,0 0 15,0 0-15,-21-1 16,21 22-16,0 0 0,-21-21 15,22 21-15,-1 0 16,-21 21-16,0 1 0,0-1 16,0 0-16,0 0 15,0 0-15,0 0 0,0 1 0,21-22 16,-21 21-16,0 0 0,0 0 16,21-21-16,0 0 15,0 0 1,1 0-1,-1 0-15,-21-21 0,0 0 16,21 0-16,-21-1 16,0 1-16,0 0 0,-21 0 15,21 0-15,-21 0 0</inkml:trace>
  <inkml:trace contextRef="#ctx0" brushRef="#br0" timeOffset="116596.36">12234 12827 0,'-21'0'0,"42"0"0,-63 21 0,21-21 15,42 0 1,0 0-16,21 0 16,1 0-16,20-21 0,-20 21 0,20-21 15,1 0-15,-22 21 0,21-21 0,1 21 16,-1-22-16,-20 1 0,-1 21 0,0 0 15,1 0-15,-1 0 0,-21 0 0,0-21 16,1 21-16,-1 0 0,0 0 16</inkml:trace>
  <inkml:trace contextRef="#ctx0" brushRef="#br0" timeOffset="119049.53">14647 12679 0,'0'0'0,"21"-42"0,-21-1 16,22 1-16,-1 0 0,-21 20 0,0-20 15,21 21-15,-21 0 16,0 0-16,21-1 0,-21 44 31,0-1-31,0 0 0,0 21 0,0 1 16,0 20-16,0 1 0,0-1 15,0 22-15,0-22 0,-21 1 0,0-1 16,0 1-16,21-1 0,-22-20 0,1 20 16,0-21-16,0 1 0,21-22 0,0 0 15,-21 0-15,21 0 0,0 1 0,0-44 31,0 1-15,21 0-16,0 0 0,-21-21 16,21 20-16,0-20 0,1 21 0,-1-21 15,0-1-15,0 22 0,0-21 0,22 21 16,-22 21-16,0 0 0,0 0 16,0 0-16,0 0 0,1 0 0,-1 21 15,0 0-15,-21 0 0,21 0 0,0 0 16,-21 1-16,0-1 0,21 21 0,-21-21 15,22 0-15,-1 1 0,0-22 0,-21 21 16,21 0-16,0-21 0,0 0 16,1 0-16,20 0 0,-21 0 0,0 0 15,22 0-15,-22 0 0,21-21 0,-21 21 16,22-21-16,-22-1 0,21 22 16,-21-21-16,0 0 0,-21 0 0,0 0 15,0 0-15,0-22 0,0 22 16,0 0-16,0 0 0,-21 0 0,0-22 15,0 43-15,0-21 0,0 0 0,-1 21 16,-20 0-16,21 0 0,0 21 0,0 0 16,-1-21-16,1 43 0,0-22 0,0 0 15,0 0-15,0 21 0,21-20 16,0-1-16,0 0 0,0 0 0,0 0 16,0 0-16,0 1 0,21-22 15,0 0-15,21 0 0,-21 0 16,1 0-16,-1 0 0,21-22 15,-21 22-15,0-21 0,22 21 16,-22-21-16,0 0 0,0 0 0,0 0 16,-21-1-16,22 1 0,-1 21 15,-21 21 17,0 1-32,0-1 0,0 0 15,21 0-15,-21 0 0,21 0 0,-21 1 16,21-1-16,0 0 0,1-21 15,-1 0-15,0 0 0,0 21 0,0-21 16,0 0-16,22 0 0,-22 0 0,0 0 16,21-21-16,-20 0 15,20 21-15,-21-21 0,21-1 0,-20 22 16,-1-21-16,0 0 0,0 0 0,0 21 16,-21-21-16,0 0 0,21 21 0,-21-22 15,0 44 1,0-1-1,0 0-15,0 0 0,0 0 16,0 0-16,0 1 0,-21-1 0,21 0 16,-21 0-16,21 0 0,-21 0 0,0 1 15,21-1-15,21-42 47,0 21-47,0-22 16,-21 1-16,43 21 0,-22-21 0,0 0 15,0 0-15,21 0 0,-20-1 0,20 1 16,0 0-16,1 21 0,-22-21 0,21 21 16,-21 0-16,0 0 0,22 0 15,-22 0-15,0 21 0,0-21 0,0 21 16,-21 0-16,22 1 0,-1-22 0,-21 21 16,0 0-16,21 0 0,0 0 0,-21 0 15,21-21-15,-21 22 0,21-1 0,1 0 16,-1-21-16,0 21 15,0-21-15,0 21 0,0-21 0,1 0 16,-1 0-16,0 0 0,0 0 0,0 0 16,0 0-16,1 0 0,-1 0 0,0 0 15,21-21-15,-21 0 0,1 21 0,-1-21 16,0 21-16,-21-21 0,21-1 0,-21 1 16,21 0-16,-21 0 0,0 0 15,0 0-15,0-1 0,0 1 0,0 0 16,-21 0-16,0 21 0,0 0 15,0 0-15,-22 0 0,22 0 16,0 21-16,0 0 0,0-21 0,-1 21 16,1 1-16,-21-1 0,21 0 15,0 0-15,21 0 0,-22 0 16,22 1-16,-21 20 0,21-21 16,0 0-16,0 0 0,0 1 0,21-22 15,1 21-15,-1-21 0,0 0 16,0 0-16,0 0 0,22 0 15,-22-21-15,0-1 0,0 22 16,0-21-16,22 0 0,-22 0 16,0 0-16,21 0 0,-21-1 0,1 1 15,-1-21-15,0 21 0,21-22 0,-21-41 16,1 41-16,-1 1 0,0-21 16,-21 20-16,21-20 0,0-1 0,0 1 15,-21 20-15,0-20 0,22 21 16,-1-1-16,-21 1 0,0 21 0,0 0 15,0-1-15,0 1 0,0 42 16,0 1-16,0 20 16,0 0-16,-21-21 0,21 43 0,-22-22 15,1 1-15,0 20 0,0-21 16,21 22-16,-21-1 0,-22 22 16,43-21-16,0-22 0,-21 0 0,21-21 15,-21 22-15,21-1 0,0-21 0,0 0 16,0 1-16,0-1 0,0 0 15,0 0-15,21 0 0,0 0 16,1-21-16,-1 22 0,0-22 16,0 0-16,21 0 0,-20 0 0,-1 0 15,21-22-15,-21 22 0,22-21 0,-22 0 16,21 0-16,0 0 0,-20 0 0,20-1 16,-21 1-16,21 0 0,1-21 15,-22 21-15,21-22 0,-21 22 16,43-64-16,-43 43 0,0 0 15,0-1-15,1 1 0,-1 21 0,0-21 16,-21-1-16,0 22 0,21 0 0,-21-21 16,0 20-16,-21 22 15,0 0 1,0 22-16,-1-1 0,1 21 0,0-21 16,0 22-16,0-1 0,-22 43 15,22-43-15,0 21 0,0-20 16,0-1-16,0 22 0,21-43 15,-22 0-15,22 21 0,-21-21 16,21 1-16,0-1 0,0 0 0,0 0 16,0 0-16,0 0 0,21 1 15,1-22-15,-1 21 0,0 0 0,0-21 0,0 0 16,0 0-16,1 0 0,-1 0 0,21 0 16,-21 0-16,0 0 0,1 0 15,20 0-15,-21 0 0,0-21 16,0 21-16,1-21 0,-1 21 0,0-22 15,0 1-15,0 21 0,0-21 0,1 0 16,-1 21-16,0-21 0,0 0 0,0 21 16,-21-22-16,21 22 0,-42 22 47,21-1-32,-21-21-15,21 21 0,0 0 16,-21 0-16,0 0 0,42-21 47,0 0-32,0 0-15,0-21 16,1 21-16,-22-21 0,21 21 16,0-21-16,0 21 15,0-21-15</inkml:trace>
  <inkml:trace contextRef="#ctx0" brushRef="#br0" timeOffset="120548.07">18605 13102 0,'0'0'0,"0"21"0,0 1 16,0-1-16,0 0 16,22 0-1,-1-21-15,0 0 16,0 0-16,0 0 0,0 0 0,1-21 15,-1 21-15,21-21 0,-21 0 0,0-1 16,1 1-16,-1 0 0,0 0 16,0 0-16,-21 0 0,0-1 0,0 1 15,0 0-15,0 0 0,0 0 0,-21 0 16,0-1-16,0 22 0,-1 0 0,1 0 16,-21 0-16,21 0 0,-22 0 0,22 22 15,-21-1-15,21 21 16,0 0-16,-1-20 0,1 20 0,21 0 15,-21 1-15,21-1 0,0 0 0,0 1 16,0-22-16,0 21 0,0-21 0,21 22 16,0-22-16,1 0 0,-1 0 0,21 0 15,-21 0-15,0-21 0,1 0 16,20 22-16,-21-22 0,0 0 0,0 0 16,22 0-16,-22-22 0,21 1 0,-21 21 15,22-21-15,-22 0 0,21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31:03.6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2688 0,'0'0'0,"-22"0"0,1 0 0,0 0 16,21 21 0,0 1-16,0-1 15,0 0-15,0 0 0,0 0 0,0 0 16,0 1-16,21-1 0,0 0 16,1-21-16,-1 21 0,0-21 0,0 0 15,21 0-15,-20 0 0,20 0 0,0 0 16,1 0-16,-1 0 0,0-42 15,1 21-15,20-1 0,-21-20 0,1 21 16,-1-21-16,0-1 0,1 1 0,-1-22 16,0 22-16,1-21 0,-22 20 15,0-20-15,0 20 0,0 1 16,1 0-16,-22-1 0,21 1 0,-21 0 16,0-1-16,0 1 0,0 21 15,0-21-15,-21 20 0,-1 1 0,1 21 16,0 0-16,-21 0 0,21 0 15,-1 0-15,1 0 0,-21 21 0,21 22 16,0-22-16,-1 21 0,1 1 0,0-1 16,0 21-16,21 1 0,-21-1 15,0 22-15,-1 0 0,1-1 0,21 1 16,-21 0-16,0-1 0,0 1 16,0 21-16,-1-21 0,22 20 15,0-20-15,-21 21 0,21 0 0,-21-22 16,21 22-16,-21 0 0,21 0 0,0 0 15,-21 0-15,0-1 0,21-20 16,-22 21-16,22-21 0,0 20 0,0-20 16,0 0-16,0-1 0,0-20 0,0-1 15,0 1-15,0-22 0,0 1 16,22-1-16,-1-21 0,-21 0 0,21-21 16,0 0-16,0 0 0,0-21 0,1 0 15,-1 0-15,0-22 0,0 1 0,0 0 16,0-22-16,22 1 15,-22-1-15,21 1 0,-21-22 0,1 0 16,20 1-16,-21-1 0,0 0 0,0-20 16,-21 20-16,0 0 0,0 1 0,0 20 15,-21 1-15,0-1 0,-21 1 16,21 20-16,-22 1 0,1 0 0,0-1 16,-1 22-16,-20-21 0,20 21 15,1-1-15,0 22 0,-22-21 0,22 21 16,21 0-16,-22 0 0,22 0 0,-21 0 15,63 0 17,21 0-32,-20 0 0,20 0 15,0-21-15,1 0 0,20 0 16,-21 0-16,22-22 0,-1 1 0,-20 21 16,20-22-16,-20 1 0,20 21 15,-21-21-15,1-1 0,-1 22 0,-21-21 16,22 21-16,-22-1 0,0 1 15,0 21 1,-21 21 0,0 1-1,0-1-15,0 0 0,0 0 0,0 0 16,0 22-16,0-22 0,-21 0 16,21 0-16,0 0 0,0 0 0,-21 1 15,21-1-15,0 0 16,0-42-1,0 0 1,0-1-16,0 1 0,0 0 0,0 0 16</inkml:trace>
  <inkml:trace contextRef="#ctx0" brushRef="#br0" timeOffset="307.82">4170 2794 0,'0'0'0,"0"-21"15,0-43-15,21 64 31,-21 22-15,21-22-16,0 0 16,0 0-16,1 0 15,-1 0-15,-21-22 0,21 1 16,-21 0-16,0 0 0,0 0 16,0 0-16,0-1 15,-21 1-15,21 0 0,-21 21 0,-1 0 16,1-21-16,0 21 0,0 0 15,0 21-15,21 0 0,-21 0 16,21 1-16,0 20 0,0-21 0,0 21 16,0-20-16,0-1 0,0 21 0,0-21 15,0 0-15,0 1 16,0-1-16,21 0 0,0-21 0,-21 21 16,21-21-16,0 0 0,0 0 0,1 0 15</inkml:trace>
  <inkml:trace contextRef="#ctx0" brushRef="#br0" timeOffset="2363.65">4551 2963 0,'0'0'15,"0"22"-15,0-1 0,0 0 16,0 0-16,0 0 0,0 0 0,0 1 16,0-1-16,0 0 0,0 0 0,0 0 15,0 0-15,0 1 16,0-1-16,0 0 15,0-42 1,0 0 0,0-1-16,0 1 0,0-21 0,0 21 15,0 0-15,21-22 0,0 22 16,-21 0-16,21-21 0,0 20 0,1 1 16,-1 0-16,0 0 0,0 21 0,0 0 15,0 0-15,22 0 16,-22 0-16,0 0 0,0 21 0,0 0 0,1 0 15,-1 1-15,0-1 0,0 21 16,0-21-16,-21 0 0,21 22 16,1-1-16,-22-21 0,21 0 0,0 22 15,0-22-15,0 0 0,22 0 0,-22 0 16,0-21-16,21 0 0,1 22 16,-22-22-16,21 0 0,0 0 0,1 0 15,-22-22-15,21 22 0,1-21 0,-1 0 16,-21 0-16,21 0 0,-20 0 15,20-22-15,-21 22 0,0 0 0,0-21 16,-21 20-16,22 1 0,-22-21 16,0 21-16,0-22 0,-22 1 0,1 21 15,0 0-15,0-22 0,0 43 16,0-21-16,-1 21 0,1 0 0,0 0 16,-21 0-16,21 0 0,-1 21 0,1 1 15,0-1-15,0 21 0,0-21 16,0 22-16,-1-1 0,22 0 0,-21-21 15,21 22-15,0-1 0,0-21 0,0 22 16,0-22-16,0 0 0,0 0 16,21 0-16,1-21 0,-1 0 15,0 0-15,0 0 0,0 0 0,0 0 16,22-21-16,-22 0 16,0 0-16,0 0 0,0-1 0,-21 1 15,22 0-15,-1-21 0,-21 21 0,21-1 16,-21 1-16,0-21 0,0 21 15,0 0-15,0-22 0,0 22 16,0 0-16,0 42 16,0 0-1,0 0-15,0 1 0,0 20 0,0-21 16,0 0-16,0 22 0,0-22 0,0 21 16,0-21-16,0 22 0,0-22 0,0 0 15,21 21-15,0-21 0,0 1 16,1-1-16,20 0 15,-21-21-15,0 0 0,0 0 0,1 0 16,20 0-16,-21 0 0,0 0 16,22-21-16,-22 0 0,21-1 0,-21 22 15,0-42-15,1 21 0,-1 0 0,21-22 16,-21 22-16,0-21 0,-21 0 16,22-1-16,-1 1 0,-21 0 0,0-22 15,21 22-15,0-22 0,-21 1 0,21-1 16,-21-20-16,0 20 0,0 1 15,0-1-15,0 22 0,0-1 0,0 1 16,0 0-16,0 21 0,0-1 0,-21 22 31,0 22-31,21 20 16,-21 0-16,21 1 0,0-1 0,-21 21 16,21 1-16,-22-1 0,22 1 0,-21-1 15,21 1-15,0-1 0,0-20 16,0 20-16,0-20 0,0 20 0,0-21 15,0 1-15,0-1 0,0 0 0,21 1 16,1-22-16,-1 21 0,0-21 16,0 1-16,0-22 0,0 0 0,22 21 15,-22-21-15,21 0 0,-21 0 0,22-21 16,-22-1-16,21 1 16,1 0-16,-1-21 0,-21 21 0,21-22 15,1 1-15,-1 0 0,-21-1 0,0 1 16,22 0-16,-22-22 0,0 1 0,0-1 15,-21 1-15,0-1 0,21 1 16,-21-1-16,0 1 0,0 20 0,0-20 16,0 42-16,0-22 0,0 22 0,0 0 15,0 42 1,0 21-16,-21-20 16,21 20-16,0 21 0,0-20 0,-21 20 15,0 1-15,21-1 0,-21-20 16,21 20-16,0 1 0,-21-22 15,-1 21-15,22-20 0,-21-1 0,21 0 16,0 1-16,0-1 0,0 0 0,0-20 16,0 20-16,21-21 0,1 0 15,-1 0-15,0 1 0,0-1 0,0 0 16,0-21-16,1 0 0,-1 0 0,21 0 16,-21 0-16,22 0 0,-22-21 15,0 21-15,0-21 0,21-1 0,-20 1 16,-1-21-16,0 21 0,-21 0 0,21-22 15,0 1-15,0 21 0,1-22 0,-22 1 16,0 21-16,21-21 0,0 20 16,-21 1-16,0 0 0,21 0 15,-21 42 1,0 0-16,0 0 16,0 1-16,0-1 0,0 21 15,0-21-15,0 0 0,0 1 0,-21-1 16,21 0-16,0 21 0,0-21 15,0 1-15,0-1 0,0 0 16,21-21-16,0 0 16,0 0-16,1 0 0,20 0 0,-21-21 15,0 0-15,0-1 0,22 1 16,-22 0-16,0 0 0,21 0 0,-20 0 16,-1-22-16,0 22 0,0 0 15,0-21-15,-21 20 0,0 1 0,0 0 16,0 0-16,0 0 0,0 0 0,0 42 47,-21 0-47,21 21 0,0-21 0,-21 1 15,0 20-15,21 0 0,-21 1 0,21-1 16,0 0-16,0 1 0,0 20 16,0-21-16,0 22 0,0-1 0,0-20 15,0 20-15,21 1 0,-21-1 16,21 1-16,-21-1 0,0 1 0,0 20 15,21-20-15,-21 21 0,0-1 0,0-20 16,0 20-16,0 1 0,0-21 16,0 20-16,0 1 0,0 0 0,-21-1 15,0 1-15,21-22 0,-21 22 0,-1-21 16,1-1-16,-21 1 0,21-22 0,-22 21 16,22-20-16,-21-22 0,0 21 0,20-21 15,-20 1-15,0-1 0,-1 0 0,1-21 16,21 0-16,-21 0 0,-1-21 0,1 0 15,0-1-15,-1 1 0,1-21 0,21 0 16,0-1-16,-1-20 16,22 20-16,0-41 0,0 20 0,0-20 15,22-1-15,-1 0 0,0 1 0,21-1 16,-21-21-16,22 21 0,-1 1 0,0-1 16,1-21-16,-1 22 0,0 20 0,22-21 15,-22 22-15,1-1 0,20-20 16,-21 41-16,1-20 0,-1-1 0,0 22 15,-20-21-15,20 20 0,0-20 0,-21 20 16,1 1-16,20 0 0</inkml:trace>
  <inkml:trace contextRef="#ctx0" brushRef="#br0" timeOffset="3059.25">10456 1969 0,'0'0'0,"0"-22"0,0 1 0,-21-21 0,0 21 16,21 0-16,-21-22 0,21 22 0,-21 0 15,-1-21-15,22 20 0,-21 1 16,0 0-16,0 21 0,0 0 0,0 0 16,-1 0-16,-20 0 0,0 0 15,21 21-15,-22 22 0,-20-22 0,20 21 16,1-21-16,0 22 0,21-1 0,-22 0 16,22-21-16,0 22 0,0-22 0,21 0 15,0 0-15,0 0 0,0 1 16,21-22-16,0 0 15,0 0-15,22 0 0,-22 0 0,21 21 16,-21-21-16,22 21 16,-1-21-16,-21 21 0,21 0 0,-20 0 15,20 1-15,-21-1 0,-21 0 0,0 21 16,0-21-16,0 22 0,0-1 0,-21-21 16,0 22-16,-22-1 0,22 0 15,-42 1-15,20-22 0,1 21 0,0-21 16,-22 0-16,22 1 0,21-1 0,-22 0 15,1-21-15,21 0 0,0 21 16,21-42 0,0 0-16,21 0 15,0-1-15,0 1 0,22 21 0,-22 0 16,21 0-16,0 0 16,1 0-16,-1 0 0,-21 21 0,22 1 15,-1 20-15,-21 0 0,0-21 0,0 22 16,-21-1-16,0 0 0,0 22 0,0-22 15,-42 22-15,21-22 0,0 22 16,-22-22-16,22 21 0,-21-20 0,21-1 16,-22 0-16,22 1 0,0-22 0,21 0 15,0 21-15,0-20 0,0-1 16,0 0 0,21-21-1</inkml:trace>
  <inkml:trace contextRef="#ctx0" brushRef="#br0" timeOffset="3596">9419 6985 0,'0'0'0,"21"0"0,0-21 0,-21 0 15,22 21-15,-22-21 0,0-1 16,-22 22-1,1 0-15,0 0 16,0 0-16,-21 22 0,20-22 16,-20 21-16,0 0 0,-1 0 15,22 0-15,-21 22 0,21-22 0,0 21 0,21 0 16,0 1-16,0-1 0,0 0 0,21 1 16,0-1-16,0 0 0,21 1 15,-20-1-15,20 0 0,0 1 0,1-22 16,-1 21-16,-21 1 0,21-1 15,1 0-15,-22 1 0,0-22 0,0 21 16,-21 0-16,0 22 0,0-22 0,-21 1 16,0-1-16,0 0 0,-22 1 0,1-1 15,0 0-15,-1 1 0,-20-22 0,-1 21 16,22-21-16,-21 0 0,-1 1 0,1-1 16,20-21-16,-20 0 0,-1 0 0,22 0 15,0-21-15,-1-1 0,1 1 0,0-21 16,20 0-16,1-22 0,0 1 0,0-22 15,0 0-15</inkml:trace>
  <inkml:trace contextRef="#ctx0" brushRef="#br0" timeOffset="4120.21">9186 4403 0,'0'0'16,"-21"0"-16,0 0 16,21 21-1,21-21-15,0 0 0,22 0 16,-1 0-16,21 0 0,1 0 0,21 0 15,-1 0-15,1 0 0,21 0 0,21 0 16,-21 0-16,-1 0 0,1 0 16,-21 0-16,21 0 0,-22 0 0,1 0 15,-21 0-15,20 0 0,-20 0 0,-22 0 16,22 0-16,-43 0 0,21 0 0,-21 0 16,0 0-16,-21 21 15,0 0-15,-21-21 16,0 21-16,-21-21 0,-1 0 15,1 22-15,0-22 0,-1 0 0,-20 21 16,-1-21-16,1 0 0,-1 21 0,-20-21 16</inkml:trace>
  <inkml:trace contextRef="#ctx0" brushRef="#br0" timeOffset="4436.01">9080 5038 0,'43'-21'0,"-86"42"0,1 0 0,21 0 0,0 0 0,21 0 15,0 1 1,21-22-16,21 0 16,1 0-16,-1 0 0,0 0 0,22 0 15,-1 0-15,22 0 0,-22 0 0,43-22 16,-21 22-16,21 0 0,0-21 0,-1 21 16,1 0-16,0-21 0,0 21 15,-21 0-15,-1-21 0,1 21 0,-22 0 16,1 0-16,-1 0 0,-20 0 0,-1 0 15,0 0-15,-20 0 0,-1 0 0,-64 0 32,22 21-17,0-21-15,-21 21 0,-1-21 16,1 21-16,-21-21 0,20 22 0,-20-1 0,-1 0 16,-20 0-16,20 0 0,-21 0 15</inkml:trace>
  <inkml:trace contextRef="#ctx0" brushRef="#br0" timeOffset="4699.87">8826 5884 0,'0'0'0,"-21"22"0,0-1 0,0 0 16,21 0-16,42-21 16,-21 0-16,22 0 0,-1 0 0,0 0 15,22 0-15,-1-21 0,1 0 16,-1 21-16,1-21 0,-1-1 0,22 22 15,0-21-15,-1 0 0,1 21 16,0-21-16,-1 0 0,1 21 0,0-21 16,-22-1-16,1 22 0,-1 0 0,-20 0 15,-1-21-15,0 21 0,-21 0 16,1 0-16,-1 0 0,0 0 31,0 0-15</inkml:trace>
  <inkml:trace contextRef="#ctx0" brushRef="#br0" timeOffset="5836.82">13547 3090 0,'0'0'0,"0"-21"16,0 0-16,0 0 16,0 42 31,0 0-32,0 0-15,0 1 0,0-1 0,0 21 16,0-21-16,0 22 0,0-1 0,0-21 15,0 21-15,0 1 0,0-1 16,0-21-16,0 22 0,0-1 0,0-21 16,0 21-16,0-20 0,0 20 0,0-21 15,0 0-15,0 0 0,0 1 0,0-1 16,0 0-16,0 0 16,21 0-16,0-21 15,0 0-15,0 0 0,22 0 0,-1-21 16,0 0-16,22 0 0,-1 0 0,22-22 15,21 1-15,0 0 0,-1-1 16,22 1-16,0-22 0,0 1 0,22-1 16,-1 1-16,0-1 0,0 1 0,0-1 15,-21 22-15,0 0 0,0-22 16,0 22-16,-21 21 0,0-22 0,0 22 16,-22 0-16,1 0 0,-21 21 0,-22-21 15,0 21-15,-21 0 0,1 0 16,-1 0-16,-21-21 15,21 21 48,-42 0 93,0 21-156,-1 0 16,1-21-16,-21 21 0,21 0 0</inkml:trace>
  <inkml:trace contextRef="#ctx0" brushRef="#br0" timeOffset="6479.52">13970 4763 0,'0'0'16,"-21"-22"-16,0 22 0,-1-21 0,1 0 0,0 21 15,0 0-15,0-21 0,0 21 0,21 21 32,0 0-17,21 22-15,21-1 0,0 0 0,1 22 16,20-1-16,1 1 0,-1-1 16,22 1-16,-22-1 0,22 1 0,-21-1 15,-1 22-15,1-22 0,-1 1 0,1-1 16,-1 1-16,1-1 0,-1 1 15,1-22-15,-22 22 0,21-22 0,-20 0 16,20 1-16,-20-22 0,-1 21 16,0-21-16,-21 1 0,22-1 0,-22 0 15,0 0-15,0-21 0,0 21 0,1-21 16,-22-21 15,-22 21-15,22-21-16,-21 0 0,0 0 0,0 21 15,0-22-15,-22 1 0,22 0 0,0-21 16</inkml:trace>
  <inkml:trace contextRef="#ctx0" brushRef="#br0" timeOffset="6916.82">15600 4995 0,'0'0'0,"0"-21"0,0 0 0,0 0 15,0 0-15,0 0 0,-21 21 16,-22 0-16,1 0 16,0 42-16,-1-21 0,-20 21 15,-22 1-15,22-1 0,-22 22 0,0-22 16,1 21-16,-1 1 0,-21 21 0,0-22 15,-21 22-15,21-22 0,-21 22 0,0 0 16,0-1-16,0-20 0,22 20 16,-1-20-16,0 21 0,0-22 0,21 1 15,22-1-15,-1 1 0,1-22 16,21 0-16,20-21 0,1 1 0,-21-1 16,42 0-16,0 0 0,-21-21 0,21-21 46,-21 0-46,21 0 16,0-1-16,0 1 16,-22 21-16,22-21 15,0 0-15,0 0 16,0 0 0</inkml:trace>
  <inkml:trace contextRef="#ctx0" brushRef="#br0" timeOffset="19075.81">3958 10118 0,'0'0'0,"0"-21"0,0-1 0,0 1 16,-21 0-16,21 0 0,-21 0 0,21 0 16,0-1-16,-21 1 15,-1 42 1,22 1-16,-21-1 0,21 21 16,0 43-16,0-43 15,0 22-15,0-1 0,0 1 0,0-1 16,0 22-16,0-22 0,0 22 0,0-22 15,0 22-15,-21-21 0,0-1 16,21 22-16,-21-22 0,0 1 0,21-1 16,-22 1-16,22-22 0,-21 0 0,21 1 15,-21-1-15,21-21 0,0 0 0,0 1 16,0-1-16,0-42 16,0-22-1,0 22-15,0 0 0,0-21 0,0-1 16</inkml:trace>
  <inkml:trace contextRef="#ctx0" brushRef="#br0" timeOffset="19727.84">3048 10880 0,'0'0'15,"0"21"-15,0 0 0,21-21 16,21 0-16,-20 0 0,20 0 0,21 0 15,-20 0-15,20 0 0,1 0 16,20-21-16,1 0 0,-21-22 0,20 22 16,1 0-16,0-21 0,-1-1 15,1 1-15,0 0 0,-1-1 0,-20 1 16,-1-21-16,1 20 0,-22 1 16,0 21-16,-20-22 0,-1 1 0,0 21 15,-21 0-15,0-22 0,0 22 0,-21 0 16,0 21-1,-1 0-15,1 0 0,0 21 16,21 0-16,-21 22 0,21-22 0,0 42 16,0-20-16,0-1 0,0 22 0,0-1 15,0 1-15,0-22 16,0 21-16,0 1 0,0-1 0,0-20 16,0 20-16,0-20 0,-21 20 0,21 1 15,-21-22-15,21 21 0,-22-20 0,22-1 16,-21 0-16,21-20 0,0 20 15,-21-21-15,0 0 0,21-42 32,0 0-32,0 0 0,0-22 0,0 1 15,0 0-15,0-1 0,21 1 16,21 0-16,-20-1 0,20 1 0,-21 0 16,21-1-16,1 22 0,20 0 0,-20 0 15,-1 0-15,21 21 0,-20 0 0,-1 0 16,-21 0-16,22 21 0,-22 0 15,0 0-15,0 0 0,-21 1 16,21-1-16,-21 21 0,0-21 0,0 0 16,0 22-16,-21-22 0,0 21 0,0-21 15,0 22-15,21-22 0,-22 0 0,1 0 16,0 0-16,21 1 0,0-1 16,-21-21-16,21-21 31,0-1-31,0 1 0,0 0 15,21-21-15,0 21 16</inkml:trace>
  <inkml:trace contextRef="#ctx0" brushRef="#br0" timeOffset="20123.62">5143 10880 0,'0'0'0,"-21"-43"16,21 22-16,0 0 15,21 0-15,1 21 0,-1 0 16,0 0-16,21 0 0,-21 0 16,1 0-16,20 0 0,0 21 15,-21 0-15,22 0 0,-22 1 16,21-1-16,-21 0 0,1 0 0,-1 21 16,0-20-16,-21 20 0,0-21 0,0 21 15,0-20-15,0 20 0,-21 0 0,0-21 16,-1 22-16,1-22 0,0 0 15,0 0-15,0 0 0,21-42 32,0 0-32,0 0 0,0-21 0,0 20 15,21-20-15,0 0 0,0-1 0,0 1 16,1 0-16,-22 21 0,21-22 16,0 1-16,0 21 0,0-22 0,0 22 15,1 0-15,-1 0 0,0 21 16,0 0-16,0 0 0,-21 21 31,0 0-15</inkml:trace>
  <inkml:trace contextRef="#ctx0" brushRef="#br0" timeOffset="20567.81">6181 10880 0,'0'0'0,"0"-43"16,0 22 0,0 0-16,-22 21 31,1 0-31,0 21 16,21 0-16,-21 1 0,21-1 0,-21 0 15,21 21-15,-21-21 0,21 1 0,0 20 16,0-21-16,0 21 0,0-20 15,0 20-15,0-21 0,0 0 0,0 22 16,21-22-16,0-21 0,0 21 0,0 0 16,0-21-16,1 0 0,-1 0 0,0 0 15,0 0-15,21-21 0,-20 0 0,-1 0 16,21-1-16,-21 1 16,0 0-16,1-21 0,-1 21 0,-21-1 15,0-20-15,0 21 0,0 0 0,0-22 16,0 22-16,-21-21 0,-1 21 0,1 0 15,0-22-15,0 22 0,-21 0 0,20 0 16,-20 0-16,21 21 0,-21 0 16,20 0-16,1 0 0,0 0 0,0 21 15,0 0-15,0 0 0,21 0 0,0 0 16,-22 1-16,22-1 0,0 0 0,0 0 16,0 0-16,0 0 15</inkml:trace>
  <inkml:trace contextRef="#ctx0" brushRef="#br0" timeOffset="21207.44">6731 10795 0,'-42'-21'16,"42"42"0,0 0-16,0 0 15,0 1-15,0-1 0,0 0 16,0 0-16,0 0 0,0 22 0,0-22 16,0 21-16,0-21 0,0 22 0,0-22 15,0 21-15,0-21 0,-22 0 0,22 1 16,0-1-16,22-21 31,-1-21-31,0-1 0,0 1 16,21 0-16,-20 0 0,-1-21 15,0 20-15,21 1 0,-21-21 0,1 21 16,-1 0-16,0-1 0,0 22 16,-21-21-16,21 21 0,-21 21 15,0 1-15,21-1 16,-21 0-16,0 0 0,0 21 0,0-20 15,0 20-15,0-21 0,0 21 0,0-20 16,0 20-16,0-21 0,0 0 0,22 0 16,-1 1-16,-21-1 0,21-21 15,0 0-15,0 0 0,0 0 0,1 0 16,-1 0-16,21 0 0,-21-21 0,0 21 16,1-22-16,20-20 0,-21 21 0,0 0 15,0-22-15,1 1 0,-1 21 16,-21-21-16,21-1 0,-21 1 15,0 0-15,0 20 0,0-20 0,0 0 16,0-1-16,-21 22 0,0 0 0,-1 0 16,1 0-16,21 0 0,-21 21 15,0 0-15,0 0 0,21 21 16,0 0-16,0 0 16,0 0-16,0 0 0,0 1 15,0-1-15,21 0 16,0-21-16</inkml:trace>
  <inkml:trace contextRef="#ctx0" brushRef="#br0" timeOffset="21671.7">8128 10837 0,'0'0'0,"21"-42"15,-21 21-15,0 0 16,0 0-16,-21 21 15,0 0-15,0 0 16,-1 0-16,1 0 0,0 21 0,-21 0 16,21 0-16,-1-21 0,1 21 0,-21 0 15,21 1-15,0 20 0,-1-21 16,1 0-16,0 0 0,21 1 16,0-1-16,0 0 0,0 0 15,0 0-15,0 0 0,21-21 16,0 22-16,1-22 0,-1 0 0,0 21 15,0 0-15,0-21 0,0 21 16,1-21-16,-1 21 0,0-21 0,0 21 16,0-21-16,-21 22 0,0-1 15,0 0-15,0 0 0,-21 0 16,0 0-16,-21 1 16,20-22-16,-20 21 0,21-21 0,-21 21 15,-1-21-15,22 21 0,-21-21 16,21 0-16,-22 21 0,22-21 15,-21 0-15,21 21 0,-1-21 0,1 0 16,0 0-16,21-21 31,0 0-15,0 0-16,0 0 16</inkml:trace>
  <inkml:trace contextRef="#ctx0" brushRef="#br0" timeOffset="27971.57">2773 11472 0,'0'22'31,"0"-1"-15,21 0-1,0-21 1,21 21-16,-20-21 0,-1 0 16,21 21-16,0-21 0,1 0 15,-1 21-15,22 1 0,-1-22 0,1 0 16,20 21-16,1-21 0,0 21 0,20-21 15,1 0-15,0 0 0,21 21 16,0-21-16,0 0 0,21 21 16,0-21-16,1 0 0,-1 21 0,0-21 0,21 22 15,1-22-15,-1 0 0,21 21 16,-20-21-16,20 0 0,-20 0 0,20 21 16,1-21-16,-22 0 0,21 0 0,-20 0 15,20 0-15,-20 0 0,-1 0 0,-21 0 16,21 0-16,-42 0 0,22 0 15,-22 0-15,-22 0 0,22 0 0,-21 0 16,-21 0-16,0 0 0,-22 0 0,1 0 16,-1 0-16,-21 0 0,-20 21 0,20-21 15,-21 0-15,0 0 16,-21-21 46</inkml:trace>
  <inkml:trace contextRef="#ctx0" brushRef="#br0" timeOffset="28664.78">9271 11726 0,'-21'0'0,"21"-21"0,-21 21 16,21-21-16,-22 21 0,1 0 0,0-21 16,0 21-16,0 0 0,0-21 15,-1 21-15,1 0 0,0 0 16,0 0-16,21 21 31,0 0-31,0 0 16,0 0-16,21 1 0,0-1 15,0 0-15,1 0 0,-1 0 0,0 0 16,21 1-16,-21-1 0,22 0 0,-1 21 16,0-21-16,1 1 0,20-1 15,-20 0-15,20 0 0,1 0 0,-1 0 16,1 1-16,20-1 0,1-21 0,-22 21 16,22-21-16,0 0 0,-1 0 0,1 0 15,0 0-15,21 0 0,-22 0 0,1 0 16,21 0-16,0 0 0,-22-21 15,22 0-15,0 21 0,-21-22 0,20 1 16,-20 0-16,21-21 0,-21 21 0,20-1 16,-20-20-16,21 21 0,-21-21 0,20-1 15,-20 1-15,0 0 0,-1-1 16,1 1-16,-21 0 0,20-22 0,-20 22 16,-22-22-16,22 22 0,-22-22 0,0 1 15,-21-1-15,1 22 0,-1-21 0,-21-1 16,0 1-16,0-1 0,0 1 0,0-1 15,-21 1-15,-1-1 0,1 1 0,-21 20 16,0-20-16,20-1 0,-20 22 16,-21-22-16,20 22 0,1 0 0,-22 21 15,22-22-15,-21 22 0,-1-21 16,1 21-16,-1-1 0,-21 1 0,22 21 0,-1-21 16,1 21-16,-1-21 0,1 21 15,-1-21-15,22 21 0,-21 0 0,20 0 0,1 0 16,0 0-16,-1 0 0,22 0 15,0 0-15,0 0 0,21 21 47,21-21-47,0 0 0,0 0 16,0 0-16,1 0 0,20 0 0</inkml:trace>
  <inkml:trace contextRef="#ctx0" brushRef="#br0" timeOffset="29147.6">12340 9758 0,'21'-42'15,"-21"20"-15,0 1 16,0 0 0,-21 21-16,0 0 15,0 0-15,-22 0 16,22 0-16,-21 0 0,21 21 0,-22 0 15,1-21-15,-21 22 0,20-1 0,1 0 16,-22 0-16,22 0 0,-21 0 0,20 1 16,-20 20-16,-1-21 0,1 0 15,20 0-15,-20-21 0,-1 22 0,22-1 0,-21-21 16,20 0-16,1 21 0,21-21 16,0 0-16,-1 0 0,1 0 15,21 21 1,0 0-16,21 0 0,22-21 15,-22 22-15,21-1 0,1 0 0,-1 21 16,0-21-16,1 1 0,20 20 0,-21-21 16,1 21-16,-1-20 0,0 20 0,1 0 15,-1-21-15,0 22 0,1-22 16,-22 21-16,21-21 0,1 1 0,-22-1 16,21 0-16,-21 0 0,0 0 0,1 0 15,-1 1-15,0-1 0,0-21 0,-21 21 16,0 0-1,0 0 1,-21-21 0,21 21-1,-21-21-15,0 22 0,-1-22 0</inkml:trace>
  <inkml:trace contextRef="#ctx0" brushRef="#br0" timeOffset="33147.97">5821 14309 0,'0'0'0,"21"0"0,0-21 0,-21-1 16,21 22-16,0-21 0,1 0 0,-22 0 15,0 0-15,21 0 16,-21-1-16,0 1 0,0 0 16,-21 21-1,-1 0-15,1 0 0,-21 0 16,21 0-16,-22 0 0,1 0 0,0 0 15,-22 21-15,22-21 0,0 21 0,-22 22 16,22-22-16,-22 21 0,22 1 16,0-1-16,-1 21 0,1-20 0,21 20 15,-22 1-15,22-1 0,0 1 0,0-1 16,21 1-16,0-1 0,0 1 16,0-1-16,0-20 0,0 20 0,21-21 15,0 1-15,0-1 0,1 0 16,-1 1-16,0-22 0,21 0 0,1 0 0,-22 0 15,21 1-15,22-22 16,-22 0-16,0 0 0,22 0 0,-1 0 16,-20-22-16,20 1 0,1 0 0,-1 0 15,-21 0-15,22-22 0,-22 22 0,1-21 16,-1 0-16,0 20 0,1-20 16,-22 0-16,0 21 0,0-22 0,-21 22 15,21-21-15,-21 21 0,0-1 0,0 1 16,0 0-16,-21 0 0,0 0 0,0 21 15,0 0-15,-1 0 0,1 0 16,0 0-16,-21 0 0,21 0 16,-1 21-16,1 0 0,0 0 0,0 22 0,-21-22 15,20 0-15,1 21 0,0 1 16,0-22-16,21 21 0,-21-21 16,21 22-16,0-22 0,0 0 0,0 0 15,0 0-15,21-21 16,0 0-16,0 0 15,0 0-15,1-21 0,-1 0 0,0 0 16,21-22-16,-21 22 0,1 0 0,-1-21 16,0 21-16,0-22 0,0 22 0,0 0 15,1 0-15,-22-22 16,21 22-16,-21 0 0,0 42 31,0 0-31,0 1 0,0 20 16,0-21-16,0 21 0,0 1 15,0-1-15,0 0 0,0 1 0,0-1 16,0 0-16,0 1 0,0-1 0,21-21 16,0 22-16,-21-22 0,21 0 0,0 0 15,1-21-15,-1 0 0,0 0 16,0 0-16,21 0 0,-20 0 0,20-21 16,0 0-16,-21 0 0,22-1 0,-1-20 15,0 21-15,1-21 0,-1-1 16,-21-20-16,22 20 0,-22 1 15,0-21-15,0 20 0,0-20 0,0-1 16,-21 22-16,0-22 0,0 1 0,0-1 16,0 22-16,0-21 0,0-1 0,0 22 15,0-1-15,0 1 0,0 21 16,0-21-16,0 20 0,22 22 0,-22-21 16,0 42-16,0 1 15,0-1-15,0 21 0,0 0 0,0 22 16,0-22-16,0 22 0,0-1 15,-22 1-15,22-1 0,0 1 0,-21-1 16,21 1-16,-21-1 0,21 1 0,0-1 16,0-20-16,0 20 0,0-21 15,0 1-15,0-22 0,21 21 16,0-21-16,1 1 0,-1-1 0,0 0 16,0-21-16,21 0 0,-20 0 0,20 0 15,0 0-15,1 0 0,-1-21 0,0 0 16,1-22-16,-1 22 0,0-21 15,1-1-15,20 1 0,-21 0 0,1-1 16,-1-20-16,-21 21 0,22-1 0,-22-20 16,0 20-16,0-20 0,-21 21 0,0-1 15,0 1-15,0 0 0,0-1 16,0 22-16,0-21 0,0 21 0,0-1 16,-21 22-16,0 0 15,0 0-15,-1 22 0,1 20 16,0-21-16,0 21 0,0 1 15,21-1-15,-21 0 0,-1 1 0,22 20 16,-21-20-16,21 20 0,0-21 0,0 22 16,0-22-16,0 22 0,0-22 0,0 0 15,0 1-15,0-22 0,21 21 16,1-21-16,-1 22 0,0-22 0,0 0 16,0 0-16,22-21 0,-22 21 0,21-21 15,-21 0-15,22 0 0,-1 0 0,-21 0 16,21-21-16,1 21 0,-1-21 15,-21 0-15,22 0 0,-22 0 16,0-22-16,21 22 0,-21-21 0,1 21 16,-22-22-16,21 1 0,-21 21 0,0-22 15,0 22-15,0 0 0,0 0 0,0 0 16,0 42 0,0 0-16,-21 0 15,21 0-15,-22 1 0,1-1 0,21 21 16,0-21-16,-21 22 0,21-22 0,-21 21 15,21-21-15,-21 22 0,21-22 16,0 0-16,0 0 0,0 0 16,0 0-16,0 1 0,21-22 15,0 0-15,0 21 0,0-21 0,22 0 16,-22 0-16,0-21 16,0-1-16,0 1 0,22 0 0,-22 0 15,0 0-15,0 0 0,0-22 0,1 22 16,-1-21-16,0 21 0,0-22 0,0 22 15,0 0-15,-21 0 0,0 0 16,0-1-16,22 22 0,-22 22 16,0-1-1,0 0-15,0 21 0,0-21 16,0 1-16,0-1 0,0 0 0,0 21 16,0-21-16,0 1 15,21-1-15,-21 0 0,0 0 16,21 0-16,0-21 0,0 0 0,0 0 15,1 0-15,-1 0 0,0 0 0,0 0 16,21-21-16,-20 0 0,20 0 0,-21 21 16,21-43-16,-20 22 0,-1 0 15,21 0-15,-21-21 0,0 20 0,1 1 16,-1 0-16,-21 0 0,21 21 16,-21 21-1,0 0-15,0 0 16,0 1-16,0-1 0,0 21 0,0-21 15,0 0-15,0 1 0,0-1 16,0 0-16,21-21 0,0 0 16,0 0-16,1 0 0,-1 0 15,0-21-15,0 0 0,21-1 0</inkml:trace>
  <inkml:trace contextRef="#ctx0" brushRef="#br0" timeOffset="36261.62">10562 15050 0,'0'0'0,"0"-22"0,0 1 15,0 0-15,0 0 0,0 0 16,0 0-16,0-1 0,0 1 15,0 0-15,-21 0 0,21 0 16,-21 21-16,21-21 0,-21 21 16,-1 0-16,1 0 0,0 21 0,21 0 15,-21 0-15,0 0 0,21 0 0,0 22 16,-21-1-16,-1 0 0,22 1 16,-21-1-16,21 0 0,0 1 0,0-1 15,0 0-15,0-20 0,0 20 0,0-21 16,0 0-16,0 0 0,0 1 0,21-22 15,-21-22 1,22 1-16,-1 0 0,-21 0 16,0-21-16,21-1 0,0 1 0,-21 21 15,21-22-15,-21 1 0,0 0 16,0-1-16,0 22 0,0-21 16,0 21-16,21 0 0,1 21 0,-1 0 15,0 0-15,0 21 0,21 0 16,-20 21-16,-1-21 0,0 22 15,0-1-15,0-21 0,0 22 16,1-1-16,-1 0 0,-21-21 0,21 22 16,0-22-16,0 0 0,-21 0 0,21 0 15,1 1-15,-1-1 0,0-21 16,0 0-16,0 0 16,0 0-16,1 0 0,-1-21 0,0 21 15,0-22-15,0 1 0,-21-21 16,21 21-16,1 0 0,-1-22 0,-21 22 15,0-21-15,21 21 0,-21-22 16,21 22-16,-21 0 0,21 0 0,-21 0 16,21 42-1,-21 0-15,22 0 16,-22 0-16,0 22 0,0-22 16,21 21-16,-21-21 0,21 22 0,-21-1 15,21-21-15,-21 0 0,21 22 0,0-22 16,-21 0-16,22 0 0,-1 0 15,0-21-15,0 21 0,0-21 0,0 0 16,1 0-16,-1 0 0,0 0 16,0 0-16,0 0 0,0-21 0,22 0 15,-22 0-15,0 0 0,21 0 0,-20-22 16,-1 22-16,21-21 0,-21 21 0,0-22 16,1 1-16,-22 21 0,0-22 15,0 1-15,0 21 0,0 0 0,0 0 16,0-1-16,0 1 0,-22 21 15,1 0-15,0 0 0,0 21 16,0 1-16,0 20 0,21-21 16,-22 21-16,22-20 0,-21 20 15,0 0-15,21-21 0,0 22 0,0-1 16,0-21-16,0 22 0,0-22 0,0 0 16,0 21-16,0-21 0,21 1 0,0-22 15,22 21-15,-22 0 0,21-21 16,-21 0-16,22 0 0,-1 0 0,0 0 15,22 0-15,-22-21 0,1 0 0,20-1 16,-21 1-16,22 0 0,-1-21 0,-20 21 16,-1-22-16,22 1 0,-22 0 0,-21-1 15,21 1-15,-20-22 0,20 22 16,-21-21-16,0 20 0,-21-20 16,0 20-16,21-20 0,-21 21 0,0-1 15,0-20-15,0 20 0,0 22 0,0-21 16,0 21-16,0 0 15,-21 21-15,0 21 16,21 0-16,-21 21 0,21-21 0,-21 22 16,21-1-16,-21 22 0,21-22 0,0 21 15,-22 1-15,1-22 0,21 22 0,-21-1 16,21-20-16,0 20 0,0-21 16,0 22-16,0-22 0,0 1 0,0-22 15,0 21-15,0-21 0,21 0 0,0 1 16,1-22-16,-1 0 0,21 0 15,0 0-15,-20 0 0,41 0 0,-21 0 16,1-22-16,20 1 0,1 0 16,-22-21-16,22 21 0,-1-22 0,-21 1 15,1 0-15,-1-22 0,0 22 0,1-22 16,-22 1-16,0 20 0,0-20 16,-21 21-16,0-22 0,0 22 0,0-22 15,0 22-15,0 21 0,0-22 0,0 22 16,-21 0-16,0 21 0,0 0 0,0 0 15,-1 21-15,1 22 16,21-22-16,-21 21 0,21 22 0,0-22 16,-21 21-16,21 1 0,-21-22 15,21 22-15,0-1 0,-21 1 16,-1-1-16,22-20 0,0-1 0,-21 0 16,21 1-16,0-22 0,0 21 0,0-21 15,0 0-15,0 1 0,21-22 31,1 0-31,-1 0 0,0-22 16,0 1-16,0 0 0,0-21 0,1 21 16,-1-22-16,-21 22 0,21-21 15,0 21-15,0-1 0,0 1 0,1 0 16,-22 0-16,21 21 0,0 0 16,-21 21-16,0 0 0,21 0 15,-21 1-15,21-1 0,-21 0 16,21 0-16,-21 0 0,0 0 0,0 1 15,22-1-15,-22 0 0,0 0 0,0 0 16,21-21-16,0 21 0,0-21 16,0 0-16,0 0 0,1 0 15,-1 0-15,0 0 0,0 0 0,0 0 16,22 0-16,-22-21 0,0 0 0,21 0 16,-21 0-16,1 0 0,-1-1 0,0 1 15,0 0-15,0-21 16,-21 21-16,21-1 0,-21 44 31,0-1-31,0 0 16,0 0-16,0 21 0,0-20 15,0-1-15,0 0 0,0 0 16,0 0-16,0 0 0,0 1 0,0-1 16,0 0-16,22 0 0,-1-21 15,0 0-15,0 0 0,0 0 16,0 0-16,1 0 0,-1 0 0,0 0 15,0 0-15,21-21 0,-20 21 0,-1-21 16,0 0-16,-21-1 16,21 1-16,-21 0 0,21-21 0,-21 21 15,0-22-15,0 22 0,0-21 0,0 21 16,-21-22-16,0 22 0,0 0 0,0 0 16,-1 0-16,1-1 0,0 22 0,0 0 15,0 0-15,0 0 0,-1 0 16,1 22-16,21-1 0,0 0 15,21-21 1,1 0-16,-1 21 0,0-21 0,21 0 16,-21 0-16,22 0 0,-1 0 0,-21 0 15,22 0-15,-1 0 0,0 0 16,1 0-16,-22 0 0,21 0 16,0-21-16,1 21 0,-22 0 0,21-21 15,-21 21-15,22-21 0,-22-1 0,0 22 16,-21-21-16,21 21 0,-21-21 15,-21 21 1,0 0 0,0 21-16,0 0 0,-1-21 0,1 43 15,0-22-15,0 0 0,0 0 16,-22 43-16,22-22 0,0-21 16,21 22-16,-21-22 0,0 21 0,0-21 15,21 0-15,0 22 0,0-22 16,0 0-16,0 0 0,0 0 0,0 1 0,0-1 15,0 0 1,21-21-16,0 0 0,0 0 16,0 0-16,0 0 0,1 0 0,-1-21 15,21 21-15,-21-21 0,0-1 16,1 1-16,20 0 0,-21 0 0,0 0 16,0-22-16,1 1 0,-1 0 0,0-1 15,0 1-15,-21-21 0,21 20 16,-21-20-16,21-1 0,-21 1 0,22 20 15,-1-20-15,-21-1 0,21 22 16,-21 0-16,21-1 0,-21 1 0,21 21 16,-21 0-16,0 0 0,0-1 0,0 44 31,-21 20-31,21-21 16,0 21-16,-21 1 0,21-1 15,-21 0-15,0 1 0,21-1 0,0 22 16,-22-22-16,1 0 0,21 22 0,-21-22 15,21 0-15,0 1 0,-21 20 0,21-42 16,-21 22-16,21-1 0,0-21 0,0 64 31,0-64-31,0 0 0,0 0 0,0 1 0,21-22 16,0 0-16,0 21 0,0-21 16,22 0-16,-22 0 0,21 0 0,1 0 15,-1-21-15,0-1 0,1 1 0,-1 0 16,0 0-16,1 0 0,-1 0 15,0-1-15,-21-20 0,1 21 0,20-21 16,-21 20-16,-21-20 0,0 21 16,21-21-16,-21 20 0,0 1 0,-21 21 15,0 0 1,0 0-16,0 21 0,-1 1 16,1-1-16,0 0 0,21 0 15,0 21-15,-21-20 0,21-1 0,0 0 16,0 0-16,0 0 0,0 0 15,0 1-15,0-1 0,0 0 16,0 0-16,21-21 0,-21 21 0,0 0 16,21 1-1,-21-1-15,0 0 16,0 0 0,-21-21-16,0 21 0,0-21 15,0 0-15,-1 0 0,1 0 16,0 0-16,0 0 0,0 0 0,-22 0 15,22 0-15,0 0 0,-21-21 16,21 21-16,-1-21 0,-20 0 16,21 21-16,0-21 0,-22-1 0,22 1 15</inkml:trace>
  <inkml:trace contextRef="#ctx0" brushRef="#br0" timeOffset="36666.37">12425 14732 0,'42'0'32,"-21"0"-32,22 0 15,-22 0-15,42 0 0,-20 0 0,20 0 16,1 0-16,-1 0 0,1 0 0,-1 0 16,1 0-16,-1 0 0,1 0 0,-22 0 15,0 0-15,-21 0 16,1 0-16,-1 0 0,-21-21 15,0 0 1,-21 21-16,21-21 0,-22 21 16,1-22-1,0 22 1,0 0-16</inkml:trace>
  <inkml:trace contextRef="#ctx0" brushRef="#br0" timeOffset="45303.94">4254 12383 0,'0'-22'16,"0"1"-16,-21 0 0,21 0 16,0 0-16,0 0 15,0-1-15,0 1 0,21 21 47,1 21-31,-22 1-16,21-1 0,-21 0 0,0 21 15,0-21-15,0 22 0,0-22 0,0 21 16,0-21-16,0 1 0,0 20 16,0-21-16,0 0 0,21 0 0,-21 1 15,21-1-15,0 0 0,22-21 16,-22 0-16,0 0 0,21 0 0,1 0 15,20-21-15,-21 0 0,22-1 0,21-20 16,-22 0-16,22-1 0,-1-20 16,1-1-16,0 1 0,21-1 15,-22 1-15,22-1 0,0 1 0,0-1 16,-22 22-16,1 0 0,0-1 0,-22 1 16,1 21-16,-1 0 0,-20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4:31:53.3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1291 0,'-21'21'15,"21"1"1,-21-1-16,21 0 16,0 0-16,0 0 15,0 0-15,21-21 16,0 0-1,0 0-15,1 0 0,-1 0 0,0 0 16,21 0-16,-21-21 0,1 0 16,20 21-16,-21-21 0,21 0 0,-20 0 15,20-1-15,-21 1 0,0 0 0,-21 0 16,0 0-16,0 0 0,0-1 16,0 1-16,0 0 0,-21 0 15,-21 0-15,21 21 0,-22 0 16,1 0-16,-22 0 0,22 21 15,0 21-15,-1-21 0,1 22 0,-21-1 16,41 0-16,-20 1 0,21-1 16,0 22-16,0-1 0,21 1 0,0-1 15,0-21-15,0 22 0,0-22 16,21 22-16,0-22 0,0-21 0,0 22 16,0-22-16,1 0 0,-1 0 15,21-21-15,-21 0 0,22 0 0,-1 0 16,0 0-16,-21 0 0,22-21 0,-1 21 15,0-21-15,1 0 0,-22-22 16,21 22-16,-21 0 0,22-21 0,-22 20 16</inkml:trace>
  <inkml:trace contextRef="#ctx0" brushRef="#br0" timeOffset="397.22">3704 1397 0,'-21'-42'16,"21"21"-1,0-1-15,21 22 16,0-21-16,0 21 16,1 0-16,20 0 0,-21 0 0,21 21 15,1-21-15,-1 22 0,-21-1 0,22 21 16,-22-21-16,21 22 0,-21-1 16,0 0-16,1 1 0,-1-1 15,-21 0-15,0 22 0,0-22 0,0 22 16,0-22-16,-21 0 0,21-21 15,0 22-15,-22-22 0,22 0 0,-21-21 16,21-21 0,0 0-1,0 0-15,0-1 0,-21-20 0,21 0 16,0-1-16,0 1 0,0 0 16,0-1-16,0-20 0,0 21 0,0-1 15,21 1-15,0 0 0,1-1 0,-1 1 16,0 21-16,0 0 0,21-22 15,-20 22-15,20 21 0,-21 0 16,0 0-16,22 0 0,-22 0 0,0 0 16,0 0-16,-21 21 0,0 0 15,21-21-15,0 22 0</inkml:trace>
  <inkml:trace contextRef="#ctx0" brushRef="#br0" timeOffset="847.73">4572 1439 0,'0'0'0,"-21"-21"16,21 0-16,0 0 0,0 0 15,21 21-15,0-21 16,0 21-16,22 0 16,-22 0-16,21 0 0,-21 0 0,22 0 15,-1 0-15,0 0 0,-21 21 0,22 0 16,-1 0-16,-21 0 0,22 0 15,-22 22-15,0-22 0,21 21 0,-21 1 16,-21-22-16,22 21 0,-22 0 0,0 1 16,0-1-16,0 0 0,0 1 15,0-22-15,0 0 0,-22 21 0,1-20 16,21-1-16,-21 0 0,0-21 16,21-21-1,0 0 1,0-1-16,0 1 0,0-21 0,0 21 15,0-22-15,0 1 0,0 0 16,21-1-16,0 1 0,-21 0 0,21-1 16,1 1-16,-22 21 0,21 0 0,0 0 15,-21-1-15,0 1 0,21 0 16,0 21-16,0 0 16,-21 21 15,0 0-31,22-21 15</inkml:trace>
  <inkml:trace contextRef="#ctx0" brushRef="#br0" timeOffset="1331.45">5884 1461 0,'0'0'16,"21"-22"-1,-21 1-15,-21 21 32,0 0-32,0 21 0,0 1 0,21-1 15,-21 21-15,-1-21 0,1 22 16,0-1-16,21 0 0,-21 1 0,0-1 16,0 0-16,21 1 0,0-1 15,0 0-15,0 1 0,0-22 0,0 21 16,0-21-16,0 22 0,0-22 0,21 0 15,0 0-15,0-21 0,0 21 16,22-21-16,-22 0 0,21 0 0,-21 0 16,22 0-16,-1 0 0,-21-21 0,21 0 15,1 0-15,-22 0 0,0-1 16,21 1-16,-20-21 0,-22 21 0,21-22 16,0 1-16,-21 0 0,21-1 0,-21-20 15,0 21-15,0-1 16,0 1-16,0 0 0,-21-1 0,0 22 15,0-21-15,-1 21 0,1-1 0,0 22 16,0 0-16,-21 0 0,20 0 16,1 0-16,-21 0 0,21 0 0,0 0 15,-1 0-15,1 22 0,0-1 0,0 0 16,21 0-16,-21-21 16,21 21-16,0 0 0,0 1 15,21-1-15,0-21 16,0 0-16</inkml:trace>
  <inkml:trace contextRef="#ctx0" brushRef="#br0" timeOffset="1827.48">6371 1693 0,'-21'0'15,"21"-21"-15,-21 0 16,21 0-16,0 0 0,0 0 15,21-1-15,0 22 0,0-21 16,0 21-16,1-21 0,20 21 16,0-21-16,-21 21 0,22 0 0,-1 0 15,0 0-15,1 0 0,-22 21 0,21 0 16,1 0-16,-22 1 0,21 20 16,-21 0-16,0-21 0,1 22 0,-22-1 15,0 0-15,21 1 0,-21-1 0,0 0 16,0 1-16,0-1 0,-21 0 15,-1-20-15,1 20 0,0-21 0,0 21 16,0-20-16,0-1 0,-1 0 0,1-21 16,0 21-16,0-21 15,21-21 1,0 0-16,0-22 0,42 22 16,-21-21-16,1 0 0,-1-1 15,21-20-15,0 20 0,-20-20 16,20-1-16,0 1 0,-21 21 0,22-22 15,-1 22-15,-21-1 0,0 1 0,22 21 16,-22 0-16,0 0 0,0-1 16,0 22-16,1 0 0,-1 0 15,0 0-15,-21 22 32,0-1-17</inkml:trace>
  <inkml:trace contextRef="#ctx0" brushRef="#br0" timeOffset="2819.85">17441 2201 0,'0'0'0,"21"0"16,1 0-16,-1 0 16,0 0-16,0 0 0,0 0 0,0 0 15,22 0-15,-22-21 0,21 0 0,1 0 16,-1 21-16,-21-21 0,43 0 16,-22-22-16,0 22 0,-21 0 0,22 0 15,-22 0-15,21-1 0,-42-20 0,0 21 16,0 0-16,0 0 0,0-1 15,-42 1-15,21 21 0,0 0 0,-22 0 16,1 0-16,0 0 0,-1 0 16,-20 0-16,20 21 0,-20 22 15,21-22-15,-1 21 0,1-21 0,0 22 16,20-22-16,1 21 0,0 1 0,21-22 16,0 21-16,0-21 0,0 0 15,0 22-15,21-22 0,0 0 0,1-21 16,20 21-16,-21 0 0,21-21 0,1 0 15,-1 0-15,-21 0 0,22 0 16,-22 0-16,21 0 0,-21-21 0,0 21 16,-21-21-16,0 0 15,-21 21-15,0 0 16,-21 0-16,-1 0 0,1 0 0,0 0 16,-1 0-16,-20 21 0,21 21 15,-1-20-15,1 20 0,0 0 0,20 1 16,-20-1-16,21 0 0,21 1 15,0-1-15,0 21 0,0-41 0,0 20 16,0 0-16,0-21 0,21 1 0,0-1 16,0 0-16,22 0 0,-22-21 15,21 0-15,1 0 0,-1 0 0,0 0 16,1 0-16,-1-21 0,0 21 0,1-21 16,-1 0-16,0-1 0,-21 1 0,22 0 15,-1 0-15</inkml:trace>
  <inkml:trace contextRef="#ctx0" brushRef="#br0" timeOffset="3059.71">18097 2477 0,'0'0'0,"22"-22"0,-22 1 0,0 0 15,21 0-15,-21 0 0,21 21 0,0 0 16,0 0-16,0 0 0,1 21 16,-1 0-16,0 0 0,0 0 15,0 22-15,0-22 0,22 21 0,-22-21 16,0 22-16,0-22 0,0 21 0,1-21 15,-1 22-15,-21-22 16,0 0-16,0 0 0,0 0 0,0 1 0,0-1 16,0 0-16,0 0 15,0-42 17,0 0-32,0 0 0,0-1 0,0 1 15</inkml:trace>
  <inkml:trace contextRef="#ctx0" brushRef="#br0" timeOffset="3275.62">18648 2455 0,'0'0'0,"0"-21"0,0 0 0,0 0 16,-21 21-1,-1 0-15,1 21 0,0 0 0,-21 0 16,-1 22-16,22-22 0,-21 21 16,0-21-16,-1 22 0,1-1 0,0-21 15,-1 22-15,22-1 0,-21-21 16,21 21-16,-22-20 0,22-1 0,21 0 15,0 0-15,0 0 0,21-21 32,0 0-32,1 0 0,20 0 0,0-21 15,-21 0-15,22 0 0,20 0 0</inkml:trace>
  <inkml:trace contextRef="#ctx0" brushRef="#br0" timeOffset="3527.47">19071 2371 0,'0'0'0,"0"-21"0,0-1 16,-21 22 0,0 22-16,0-1 15,-1 0-15,-20 0 0,21 21 16,0 1-16,0-1 0,-1 0 0,1 1 16,0-22-16,21 21 0,0 1 0,0-1 15,0 0-15,0-21 0,0 22 16,0-22-16,0 0 0,0 0 0,21 0 15,0-21-15,1 22 0,-1-22 0,21 0 16,-21 0-16,22 0 16,-22 0-16,21 0 0,-21-22 0,22 1 0,-1 21 15,-21-21-15,21 0 0,-20 0 16</inkml:trace>
  <inkml:trace contextRef="#ctx0" brushRef="#br0" timeOffset="4219.6">19283 2646 0,'-21'0'0,"42"0"0,-64 0 0,22 0 0,0 0 16,21 21 0,0 0-16,21-21 15,0 0-15,22 21 0,-22-21 0,21 0 16,1 0-16,-1 0 16,0 0-16,22 0 0,-22-21 0,0 21 15,1-21-15,-1 0 0,0 0 0,-20 21 16,-1-21-16,0-1 0,-21 1 0,0 0 15,0 0-15,0 0 0,0 0 16,-21 21-16,-22-22 0,22 22 0,-21 0 16,21 0-16,-22 0 0,1 0 0,0 22 15,21-1-15,-22 0 0,1 0 16,21 0-16,0 22 0,-1-22 0,1 21 16,21-21-16,0 22 0,0-22 0,0 0 15,0 21-15,0-21 0,21 1 16,1-1-16,-1-21 0,0 21 0,21 0 15,1-21-15,-22 0 0,21 0 16,0 0-16,22 0 0,-22 0 0,1 0 16,-1 0-16,0 0 0,1-21 15,-1 0-15,-21 0 0,21-1 0,-20 1 16,-1 0-16,0 0 0,0-21 0,-21-1 16,0 22-16,0-21 0,0-1 15,0 1-15,0 0 0,0 21 0,0-22 16,-21 22-16,21 0 0,-21 21 15,0 0 1,21 21-16,-22 0 0,22 0 0,0 1 16,0 20-16,-21-21 0,0 21 0,21 1 15,0-1-15,0 0 0,-21 1 16,21-1-16,0 0 0,-21 22 16,21-22-16,0 22 0,0-22 0,0 22 15,-21-1-15,21 1 0,-22-1 0,22 1 16,-21-1-16,0 1 0,0-1 0,21 1 15,-21-1-15,0 1 0,-1-1 16,1 1-16,0-22 0,0 21 0,0-20 16,21-1-16,-21-21 0,-1 22 0,1-22 15,21 0-15,-21-21 0,21 21 0,0-42 32,0 0-32,0 0 0,21-22 15,22 22-15,-22-21 0,0-1 16,0 1-16,0-21 0,22 20 0,-22-20 15,0-1-15</inkml:trace>
  <inkml:trace contextRef="#ctx0" brushRef="#br0" timeOffset="4487.6">19918 2921 0,'0'0'0,"0"-63"0,0-1 0,0 22 16,21-1-16,-21 1 0,21 0 0,-21-1 16,21 1-16,0 21 0,1 0 0,-1-22 15,0 22-15,21 21 16,-21-21-16,1 21 0,20 0 0,0 0 0,-21 0 15,22 21-15,-22 0 0,0 1 16,0 20-16,0 0 0,-21 1 16,0-1-16,0 0 0,0 1 0,-21-22 15,0 21-15,0 0 0,0-20 0,0-1 16,-1 21-16,-20-21 0,21-21 0,0 21 16,0 1-16,-1-22 0,1 0 15,0 21-15,0-21 0,21-21 16,0-1-1,0 1-15,21 0 0,0 0 16,22 0-16,-1-22 0</inkml:trace>
  <inkml:trace contextRef="#ctx0" brushRef="#br0" timeOffset="5655.63">20976 1884 0,'0'0'0,"0"-21"0,0-22 16,0 65-1,-21-1-15,0 0 16,0 21-16,-22 1 0,22-1 0,0 0 16,-21 1-16,20 20 0,-20 1 15,21-1-15,0 1 0,-22-1 16,22 1-16,0-1 0,21 1 0,0-1 16,-21 1-16,21-22 0,0 0 0,0 1 15,0-22-15,21 21 0,-21-21 16,21 0-16,22 1 0,-22-22 0,21 0 15,-21 0-15,22 0 0,-22 0 0,21 0 16,0 0-16,-20-22 0,20 1 16,-21 0-16,21 0 0,-20 0 0,20-22 15,-21 22-15,0-21 0,0 0 0,1 20 16,-22 1-16,0 0 0,0 42 31,0 0-31,0 1 0,0-1 16,-22 0-16,1 0 0,0 21 0,21-20 15,0-1-15,-21 21 0,21-21 0,-21 0 16,21 1-16,0-1 0,0 0 16,0 0-16,21-21 0,0 0 15,0 0-15,0 0 0,1 0 16,-1 0-16,0 0 0,21-21 0,-21 21 16,64-64-1,-64 43-15,0 0 0,1 0 16,-1 0-16,0 21 0,-21-21 0,21 21 15,-21 21 17,0 0-32,0 0 0,-21 0 15,21 0-15,-21 1 0,21-1 0,0 0 16,0 0-16,0 0 0,0 0 16,0 1-1,21-22-15,0 0 16,0 0-16,0 0 0,1 0 15,-1-22-15,0 1 16,-21 0-16,0 0 16,0 0-16,0 0 0,0-1 0,0 1 15,0 0-15,0 0 0,-21 0 0,21 0 16,-21 21-16,21-22 0,-22 1 16,22 0-16,0 0 15,0 0-15,22 21 16,-1-21-16,21-1 0,-21 22 0,0-21 15,22 21-15,-1-21 0,0 21 0,-20 0 16,20 0-16,-21 0 0,21 0 16,-20 0-16,-1 21 0,0 0 0,0 1 15,-21-1-15,0 0 0,0 21 0,0-21 16,0 1-16,0 20 0,0-21 16,-21 0-16,0 22 0,21-22 0,-21 0 15,21 0-15,0 0 0,-22 0 0,22 1 16,-21-22-16,21 21 15,0-42 32,0-1-47,0 1 0,0 0 16,0 0-16,21-21 0,1 20 16,-1-20-16,0 0 0,0-1 0,21-20 15,-20 21-15,20-1 0,-21 1 0,21 0 16,1-1-16,-22 22 0,21 0 15,-21 21-15,1 0 0,-1 0 0,0 21 16,0 0-16,-21 22 0,0-1 16,0 0-16,0 1 0,0-22 0,0 21 15,0 0-15,-21 1 0,0-22 16,0 21-16,21-21 0,-22 1 0,1-1 16,21 0-16,0 0 0,-21-21 0,0 21 15,21 0-15,-21 1 16,21-44 15,0 1-31,0 0 16,-21 0-16,21 0 0,-22 0 15,22-1-15,0 1 0,0 0 16</inkml:trace>
  <inkml:trace contextRef="#ctx0" brushRef="#br0" timeOffset="5856.03">22161 2350 0,'0'0'0,"-21"-22"0,-42 1 16,63 0-16,-21 21 15,-1 0-15,22 21 47,0 0-31,-21-21-16,0 0 0,0 0 15,-21 0-15,20 22 0,-20-22 16</inkml:trace>
  <inkml:trace contextRef="#ctx0" brushRef="#br0" timeOffset="6051.92">20934 2328 0,'0'0'15,"-43"0"-15,22 0 0,0 0 0,0 0 0,42 0 31,0 0-15,0 0-16,22 0 0,-22 0 0,21 0 16,-21 0-16,22 0 0,-1 0 0,-21 0 15,0 0-15,1 0 0,-1 0 16,-21 22 0,-21-1-16</inkml:trace>
  <inkml:trace contextRef="#ctx0" brushRef="#br0" timeOffset="6599.52">16192 3302 0,'0'0'0,"-63"0"0,21 0 0,-1 0 0,1 0 16,21 0-16,0 0 0,-1 0 16,1 0-16,0 0 0,21 21 31,21-21-31,22 21 15,-1-21-15,0 22 0,43-22 16,-22 21-16,43 0 0,0-21 0,21 0 16,0 21-16,0-21 0,21 0 0,22 21 15,20-21-15,-21 21 0,43 1 16,-21-22-16,41 21 0,-20 0 0,21-21 16,0 21-16,0-21 0,-1 21 0,1 0 15,0-21-15,0 22 0,0-22 16,0 21-16,-22-21 0,-20 0 0,-1 21 15,1-21-15,-43 0 0,21 21 16,-42-21-16,0 0 0,-21 0 16,-21 0-16,-1 0 0,-20 0 0,-1 0 15,-20 0-15,-1 0 0,-21 0 0,22 0 16,-22 0-16,0 0 0,0 0 0,0 0 16,0 0-16,1 0 15,-1-21 1,0 21-16,-21-21 15</inkml:trace>
  <inkml:trace contextRef="#ctx0" brushRef="#br0" timeOffset="7152.23">17314 4043 0,'21'-21'0,"-42"42"0,64-85 0,-43 22 0,21 21 16,-21-21-16,0 20 0,0 1 0,0 0 15,0 0-15,0 42 32,0 21-32,-21 1 0,-1 20 15,1 1-15,21 20 0,-21 1 16,0 0-16,0-1 0,0 1 0,-22-21 16,22 20-16,0-20 0,0 20 0,0-20 15,-1-22-15,1 22 0,0-22 0,0 0 16,21 1-16,0-22 0,0 0 15,0 0-15,0 0 0,0-42 32,0 0-32,0 0 0,0 0 15,0-22-15,0 22 0</inkml:trace>
  <inkml:trace contextRef="#ctx0" brushRef="#br0" timeOffset="7444.06">16954 4297 0,'0'0'0,"-21"-64"0,0-20 16,0 41-16,21 1 0,0 0 0,0-1 16,21 1-16,0 0 0,22 21 0,-1-22 15,0 22-15,1 0 0,20 0 0,1 21 16,20 0-16,-20 0 0,-1 0 16,1 21-16,-1 0 0,-20 21 0,-22 1 15,21-1-15,-21 0 0,-21 22 0,0-1 16,0-20-16,-42 20 15,21-20-15,-22-1 0,22 0 0,-21 1 16,0-1-16,-22-21 0,22 0 0,-1 22 16,1-22-16,0 0 0,-1-21 0,22 21 15,0-21-15,0 0 0,21 21 16,21-21 0,0 0-16,0 0 0,22 0 15,-1 0-15,-21 0 0</inkml:trace>
  <inkml:trace contextRef="#ctx0" brushRef="#br0" timeOffset="7835.28">17547 4614 0,'0'0'0,"-21"0"0,0 0 16,21-21-16,0 0 16,21 21-1,0 0 1,21 0-16,-20 21 0,-1 0 0,21 1 15,-21-1-15,22 21 0,-22-21 0,0 22 16,0-1-16,0 0 0,0 1 16,-21-22-16,0 21 0,0 0 0,0 1 15,0-22-15,0 0 0,0 21 0,-21-20 16,0-22-16,0 21 0,0 0 16,0-21-16,-1 0 0,1 0 15,21-21 1,0 0-16,0-1 0,0 1 0,0 0 15,0-21-15,0-1 0,21 22 0,1-21 16,-1-22-16,0 22 0,21 0 0,-21 21 16,1-22-16,-1 22 0,21 0 15,-21 0-15,0 0 0,1 21 0,-1 0 16,0 0-16,0 21 16,-21 0-16,0 0 0,0 0 15,0 0-15,0 1 0,0-1 16,0 0-16</inkml:trace>
  <inkml:trace contextRef="#ctx0" brushRef="#br0" timeOffset="8252.04">18330 4826 0,'0'0'0,"21"0"0,-21-21 15,0 42 1,-21-21-16,0 21 0,0 0 15,0 1-15,0 20 0,21-21 16,-22 21-16,1-20 0,0 20 0,21 0 16,-21-21-16,21 22 0,0-22 15,0 21-15,0-21 0,0 1 0,0 20 16,42-42-16,-21 21 0,1 0 0,20-21 16,0 0-16,1 0 0,-1 0 0,0 0 15,1-21-15,20 21 0,-21-21 0,1-21 16,-1 20-16,0-20 0,1 21 15,-1-21-15,-21-22 0,0 22 0,1-22 16,-1 22-16,-21 0 0,0-22 0,0 43 16,0-21-16,0 20 0,-21 1 0,-1 21 15,-20 0-15,21 0 0,-21 0 16,-1 0-16,-20 21 0,20 1 16,1-1-16,-21 0 0,20 0 0,1 0 15,21 0-15,-22 22 0,22-22 0,0 21 16,21-21-16,0 1 0,0-1 15,0 0-15,21 0 0,22 0 0,-1 0 16,0-21-16,1 0 0,20 0 0,1 0 16,-1 0-16</inkml:trace>
  <inkml:trace contextRef="#ctx0" brushRef="#br0" timeOffset="9964.01">19389 4953 0,'0'0'0,"63"-21"0,-21 0 0,64-64 15,-85 85-15,-21-21 0,0 0 16,0 0-16,-21 21 15,0 0-15,0 0 0,0 0 16,-22 0-16,22 21 0,-21 0 0,21 0 16,-22 0-16,22 0 0,-21 22 0,21-22 15,0 0-15,-1 21 0,22-20 0,0-1 16,0 0-16,0 0 0,0 0 16,0 0-16,22-21 15,-1 0-15,0 0 0,0 0 16,0 0-16,22-21 0,-22 21 0,0-21 15,21 0-15,-21 0 0,22 0 16,-22-1-16,0 1 0,0 21 16,-21-21-16,0 0 0,21 21 0,1 0 15,-22 21 1,0 21-16,0-20 16,0 20-16,0-21 0,0 21 15,0 1-15,0-1 0,0 0 0,0 1 16,0-1-16,0 22 0,0-1 0,0-21 15,0 43-15,0-21 0,0-1 0,0 22 16,0-22-16,0 1 0,0 20 0,0-20 16,0-1-16,0 22 0,0-21 0,-22-1 15,1 22-15,0-22 0,-21 1 16,21-22-16,-22 0 0,1 22 0,-22-43 16,22 21-16,-21 1 0,-1-22 15,1 0-15,20 0 0,-20 0 0,-1-21 16,22 0-16,-22 0 0,22 0 0,0-21 15,-1 0-15,22 0 0,0 0 0,21-22 16,0 1-16,0-21 0,0 20 0,42-41 16,1 20-16,-1-21 0,0 1 0,22-1 15,21 0-15,-22-20 0,22-1 0,-1 0 16,1 0-16,0 0 0,-1 0 16,1 1-16,0 20 0,-1 0 0,-20 1 15,-1 20-15,1 1 0,-22 20 0,-21 1 16,1 0-16,-1 20 0,-21 1 0,0 0 15,-21 42 17,-1 0-32,1 1 0,21-1 0,-21 0 15,21 0-15,-21 0 0,21 0 0,0 1 16,0 20-16,0-21 0,0 0 16,0 0-16,0 1 0,21-1 0,0 0 15,-21 0-15,21 0 0,1 0 0,-1-21 16,-21 22-16,21-22 0,0 0 0,0 0 15,0 0-15,1 0 0,-1 0 16,0 0-16,21 0 0,-21 0 0,1-22 16,20 1-16,-21 21 0,21-21 15,1 21-15,-22-21 0,21 0 0,1 21 16,-22-21-16,21-1 0,-21 1 0,0 0 16,1 0-16,-1 0 0,0 0 15,-21-1-15,0 1 0,0 0 0,0 0 16,0 0-16,-21 21 0,0 0 0,-1 0 15,1 0-15,0 0 0,-21 0 0,21 0 16,-85 63 0,85-42-16,-22 1 0,22-1 15,-21 0-15,21 0 0,-1 0 0,1 0 0,21 1 16,0-1-16,0 0 0,0 0 16,21-21-1,1 0-15,-1 0 0,0 0 16,0 0-16,21 0 0,-20-21 0,20 21 15,-21-21-15,21 0 0,-20-1 0,-1 1 16,21 0-16,-21-21 0,0 21 0,1-1 16,-1 1-16,0 0 0,-21 0 0,0 0 15,0 42 1,-21 0 0,0 0-16,21 0 0,-22 22 0,22-22 15,0 0-15,0 0 0,0 0 0,0 1 16,0-1-16,0 0 0,0 0 15,22 0-15,-1-21 16,21 0-16,-21 0 0,22 0 0,-22 0 16,21 0-16,-21 0 0,22 0 0,-22 0 15,21-21-15,0 0 0,-20 0 0,-1 0 16,0-1-16,0 1 0,0 0 16,0 0-16,-21 0 0,0-22 0,0 22 15,0 0-15,-21 42 31,21 0-31,0 1 16,-21-1-16,0 0 0,0 0 0,21 21 16,0-20-16,0-1 0,-21 0 0,21 0 15,-22 0-15,22 0 0,0 1 0,0-1 16,-21-21-16,21-21 47,0-1-47,0 1 15,0 0-15,0-21 0,21 21 0,1-1 16,-22-20-16,21 21 0,0-21 16,0 20-16,0-20 0,22 21 15,-22 0-15,0 0 0,0-1 0,0 22 16,0 0-16,1 0 0,-1 0 0,0 0 16,-21 22-16,21-1 0,-21 0 0,21 21 15,-21-21-15,0 1 0,0 20 16,0-21-16,0 0 0,0 0 0,0 1 15,0-1-15,0 21 0,0-21 16,-21 0-16,0 1 16,21-44 15,0 1-31,0 0 16,21 0-16,0 0 0,0 0 0,22-22 15,-22 22-15,21-21 0,1-1 0,-1 1 16,0 21-16,1 0 15,-22 0-15,21-1 0,0 22 0,-20 0 16,-1 0-16,0 22 0,0-1 0,-21 21 16,0-21-16,0 0 0,0 22 0,0-22 15,0 21-15,0-21 0,0 1 0,0 20 16,-21-21-16,21 0 0,-21 0 16,21 1-16,-21-22 0,21 21 0</inkml:trace>
  <inkml:trace contextRef="#ctx0" brushRef="#br0" timeOffset="10863.01">22225 5292 0,'0'0'0,"-21"21"0,21 0 16,21-21-1,0 0-15,0 0 16,0 0-16,1 0 0,20-21 16,-21 21-16,0-21 0,22 0 15,-1-1-15,-21 1 0,21 0 0,1-21 16,-1-1-16,0 1 0,22 0 16,-22-1-16,1-20 0,-1-1 0,21 1 0,-20-1 15,-1 22-15,-21-21 16,22-1-16,-22 1 0,0-1 0,0 1 15,-21-1-15,0 22 0,0-1 0,0 1 16,-21 21-16,0 21 0,-22 0 0,1 0 16,21 0-16,-21 21 0,-22 0 15,22 22-15,-1-1 0,1 21 0,0 1 16,21-1-16,-22 1 0,22-1 0,0 22 16,0-21-16,0-1 0,21 1 15,-22-1-15,22 1 0,0-22 0,0 0 16,0 1-16,0-1 0,22-21 0,-1 0 15,0 0-15,21 1 0,-21-22 0,1 0 16,20 0-16,0 0 0,1 0 16,-1 0-16,0-22 0,1 1 15,-22 0-15,21 0 0,0 0 0,-20 0 16,20-1-16,-21-20 0,0 21 0,0 0 16,-21 0-16,0-1 0,22 1 0,-22 0 15,0 42 1,0 0-16,-22 1 15,22-1-15,-21 21 0,0-21 0,21 22 16,-21-22-16,21 0 0,-21 21 0,21-21 16,0 1-16,0-1 0,0 0 15,0 0-15,21-21 0,0 0 16,0 0-16,22 0 0,-22 0 16,21 0-16,-21 0 0,22 0 0,-1 0 15,-21-21-15,21 21 0,1-21 0,-22 0 16,21-1-16,-21 1 0,1 0 15,-1-21-15,-21 21 0,0-22 0,0 1 16,0 0-16,0 20 0,0-20 0,-21 21 16,-1-21-16,1 20 0,0 22 0,0-21 15,0 21-15,-22 0 0,22 0 16,-21 0-16,21 21 0,0 1 0,-1-1 16,1 0-16,0 0 0,0 0 0,0 0 15,21 1-15,0-1 0,0 0 16,0 0-16,0 0 0,21-21 15,0 21-15,0-21 16,22 0-16,-1 0 0</inkml:trace>
  <inkml:trace contextRef="#ctx0" brushRef="#br0" timeOffset="12843.41">24299 4953 0,'0'0'0,"21"-42"16,-21 21-16,-21 21 15,0 0-15,0 0 0,0 0 16,-22 0-16,22 0 0,-21 21 0,21-21 0,-22 21 16,1 0-16,21 0 15,0 0-15,-22 1 0,22-1 0,0 0 16,0 0-16,21 0 0,0 0 0,0 1 16,0-1-16,21 0 15,0-21-15,22 0 0,-22 0 16,21 0-16,-21 0 0,22 0 15,-22-21-15,21 21 0,-21-21 0,0 21 16,22-22-16,-22 1 0,0 21 0,-21-21 16,21 0-16,-21 0 0,0 0 15,0-1-15,0 44 47,0-1-47,0 0 0,0 0 16,0 0-16,0 0 0,0 22 15,0-22-15,0 0 0,0 21 0,0 1 16,0-22-16,0 21 0,0 1 0,0-1 16,0 0-16,0 22 0,21-22 0,-21 22 15,0-1-15,0 1 0,0-22 0,0 21 16,0 1-16,0-1 0,0-20 16,-21 20-16,0 1 0,0-22 0,0 22 15,0-22-15,-1 21 0,-20-20 0,21-1 16,-21 0-16,20 1 0,-20-1 0,0-21 15,-1 22-15,22-22 0,-21 0 16,0 0-16,20-21 0,-20 21 0,21-21 16,0 0-16,-22 0 0,22 0 0,0-21 15,0 0-15,-21 0 0,20 0 0,1-1 16,21-20-16,0 0 0,0-1 16,0 1-16,0-21 0,21-1 0,1 1 15,20-1-15,0-21 0,1 22 0,20-22 16,-21 1-16,22-22 0,-1 21 0,1 0 15,-1 1-15,1-1 0,-1 0 0,1 22 16,-1-22-16,1 22 16,-1 20-16,1-20 0,-22 21 0,22-1 0,-43 22 15,21-21-15,-21 21 0,1 21 16,-1-22-16,0 1 0,-21 42 31,0 1-31,0-1 0,-21 0 0,0 0 16,21 21-16,0-20 0,-22-1 0,22 21 15,0-21-15,-21 0 0,21 1 0,0-1 16,0 21-16,0-21 0,0 0 16,21 1-16,1-1 0,-1-21 15,0 21-15,0-21 0,0 0 16,0 0-16,1 0 0,20 0 16,-21 0-16,21-21 0,-20 0 0,20 21 15,-21-22-15,21 1 0,-20-21 16,-1 21-16,21 0 0,-21-22 0,0 1 15,1 21-15,-1-22 0,0 22 0,-21-21 16,21 21-16,0 0 0,0-1 16,1 22-16,-1 0 15,0 0-15,-21 22 16,0-1-16,0 0 0,0 0 16,0 0-16,0 0 15,0 1 1,0-44 15,0 1-15,0 0-16,0 0 15,0 0-15,0 0 0,0-1 0,0 1 16,0 0-16,0 0 0,0 0 0,0 0 16,-21-1-16,0 22 15,-1 0-15,1 0 16,0 0-16,0 22 0,0-1 0,0 0 15,-1 0-15,1 21 0,0-20 16,21 20-16,-21 0 0,21 1 0,0-1 16,0-21-16,0 21 0,0-20 15,0 20-15,21-21 0,0 0 0,-21 0 16,21 1-16,1-22 0,-1 21 0,21-21 16,-21 0-16,0 0 0,1 0 0,-1 0 15,21 0-15,-21 0 0,0 0 16,22 0-16,-22 0 0,21-21 0,-21 21 15,22-22-15,-22 1 0,0 0 0,0 0 16,22 0-16,-22 0 0,0-22 0,-21 22 16,0 0-16,21-21 0,-21 20 0,0 1 15,0 0-15,0 0 16,-21 21-16,0-21 0,0 21 16,-1 0-16,1 21 0,0 0 15,0 0-15,-21 0 0,20 1 0,1-1 16,21 0-16,-21 0 0,0 0 15,21 0-15,0 1 0,0-1 16,0 0-16,0 0 0,21-21 31,0 0-31,0 0 16,1 0-16,-1 0 0,-21-21 16,21 21-16,0-21 0,-21 0 0,21-1 15,0 1-15,-21 0 0,22 0 0,-22 0 16,0-22-16,21 22 0,-21 0 15,0 0-15,0 42 32,0 0-32,0 0 15,-21 1-15,-1-1 0,22 0 0,0 0 16,0 0-16,-21 0 0,21 1 16,-21-1-16,21 0 0,0 0 15,0 0-15,0 0 0,0 1 16,21-22-1,0 0-15,1 0 16,-1 0-16,0 0 0,0-22 16,0 22-16,22-21 0,-22 0 0,0 0 15,0 0-15,21-22 0,-20 22 0,-1-21 16,21 0-16,-21-1 0,22-20 0,-22 20 16,21-20-16,-21 21 0,22-22 15,-22 22-15,0-22 0,21 22 0,-21 0 16,1-1-16,-1 1 0,0 0 0,0 20 15,0 1-15,-21-21 0,0 21 16,0 42 0,-21 0-1,0 21-15,0-20 0,0 20 16,-1 0-16,1 1 0,0 20 0,0-21 16,0 1-16,0 20 0,-1 1 15,1-22-15,0 22 0,21-22 0,0 21 16,-21-20-16,21-1 0,0 0 15,0-20-15,0 20 0,0-21 0,0 0 16,0 22-16,21-22 0,0 0 0,0-21 16,1 21-16,-1-21 0,0 0 0,0 0 15,0 0-15,0 0 0,22 0 16,-22 0-16,0 0 0,0 0 0,22-21 16,-22 21-16,0-21 0,0 0 0,0-1 15,-21 1-15,0 0 0,0 0 16,0 0-16,0-22 0,0 22 0,0 0 15,0-21-15</inkml:trace>
  <inkml:trace contextRef="#ctx0" brushRef="#br0" timeOffset="13113.27">25209 4360 0,'0'0'0,"-21"-21"16,0 21-16,0-21 0,0 21 15,21-21-15,-21 21 0,21-21 16,-22 21 15,1 0-15,0 0-16,0 0 0,0 0 15,0 0-15,-1 21 0,-20 0 16,21-21-16</inkml:trace>
  <inkml:trace contextRef="#ctx0" brushRef="#br0" timeOffset="13784.14">18076 5398 0,'-42'0'0,"84"0"0,-105 0 16,20-22-16,22 22 0,0 0 16,-21 0-16,21-21 0,-1 21 0,1 0 15,0 0-15,21-21 0,-21 21 16,42 0 15,21 0-31,1 0 16,-1 21-16,0-21 0,22 0 15,21 0-15,-1 0 0,22 21 0,0-21 16,21 0-16,0 0 0,0 22 0,21-1 16,-21-21-16,21 0 0,22 21 0,-22-21 15,-21 21-15,21-21 0,0 21 16,-21-21-16,21 0 0,-21 21 16,0-21-16,0 0 0,-21 0 0,0 0 15,0 0-15,-22 0 0,-20 0 0,21 0 16,-43 0-16,0 0 0,1 0 15,-22 0-15,0 0 0,0 0 0,-42 0 32,0 0-32,0 0 15</inkml:trace>
  <inkml:trace contextRef="#ctx0" brushRef="#br0" timeOffset="14419.58">22860 5736 0,'-127'0'16,"106"0"-16,0 0 16,-1 0-16,1 0 0,64 0 47,-1 0-47,0 0 0,22 21 15,20-21-15,1 0 0,0 22 0,21-22 16,-1 0-16,22 21 0,0-21 0,0 0 15,22 21-15,-22-21 0,21 21 0,-21-21 16,0 0-16,21 0 0,-21 0 16,0 0-16,0 21 0,-21-21 0,0 0 15,-22 0-15,1 0 0,0 0 0,-22 0 16,1 0-16,-1 0 0,-21 0 0,1 0 16,-22 0-16,0 0 0,0 0 15,0 0-15,1 0 0,-1 0 31,-42 0 32,-1 0-63,1 0 0,0 0 16</inkml:trace>
  <inkml:trace contextRef="#ctx0" brushRef="#br0" timeOffset="15193.56">22077 6689 0,'0'0'0,"0"-21"0,-43-1 15,22 22 1,21-21-16,0 42 31,21 1-31,1-1 0,-1 21 0,0-21 16,21 22-16,1-1 0,20 0 0,-21 1 15,22 20-15,-1-21 0,22 22 0,-21-22 16,-1 22-16,1-22 0,-1 22 0,-21-22 16,22 21-16,-22-20 0,1-1 15,-1 0-15,-21-20 0,21 20 0,-20-21 16,-1 0-16,-21 0 0,0 1 0,21-1 15,-21 0 1,-21-21 0,0 0-16,-1-21 15,1 21-15,21-21 0,0-1 16,0 1-16,0 0 0,0 0 0,0 0 16,0 0-16,0-22 0,0 22 0,0-21 15,0-1-15</inkml:trace>
  <inkml:trace contextRef="#ctx0" brushRef="#br0" timeOffset="15575.62">23114 6837 0,'-21'21'0,"42"-42"15,-21-21-15,21 20 0,0-20 0,0 21 0,-21 0 16,22 0-16,-1-1 0,-21 1 0,21 21 16,-21-21-16,0 42 15,0 0 1,-21 1-16,-22-1 0,22 21 0,-21 0 15,0 1-15,-1-1 0,-20 0 16,-1 22-16,1-22 0,-1 22 16,-20-1-16,20-20 0,-21 20 0,1 1 15,20-1-15,1-21 0,-1 22 0,1-22 16,-1 1-16,22-1 0,-22-21 0,43 21 16,-21-20-16,0-1 0,20 0 0,1 0 15,0-21-15,0 21 0,0-21 47,21-21-31,-21 21-1,21-21 17,0 0-17,-22 21-15,22-21 0</inkml:trace>
  <inkml:trace contextRef="#ctx0" brushRef="#br0" timeOffset="17507.68">2794 2667 0,'-21'-21'0,"42"42"0,-85-42 0,43 21 0,0 0 15,0 0-15,0 0 0,0 0 16,-1 0-16,1 0 0,0 0 15,0 0 1,21-21-16,0 0 31,21 21-31,21 0 16,1-22-16,-1 22 0,22 0 16,-1 0-16,22-21 0,-1 21 15,1 0-15,42 0 0,0 0 0,0 0 16,21 0-16,0 0 0,1 0 0,20 0 15,0 0-15,22 0 0,-1 0 16,1 21-16,-22 1 0,43-22 0,-22 21 16,1 0-16,-1 0 0,22-21 0,-22 21 15,22 0-15,-21-21 0,-22 22 16,21-22-16,-20 0 0,-22 21 0,0-21 16,-21 0-16,0 0 0,-21 0 0,-21 0 15,-1 21-15,-20-21 0,-22 0 16,0 0-16,1 0 0,-22 0 0,0 0 15,-42 0 64,0 0-64,0 0 1,-1 0-16,1 0 15,0 0 1,0 0-16,0 0 0,0-21 16,-1 21-16</inkml:trace>
  <inkml:trace contextRef="#ctx0" brushRef="#br0" timeOffset="20851.9">3154 4043 0,'-21'0'0,"-1"0"15,22-21 16,22 21-31,-1-21 16,0-1-16,0 22 0,0-21 16,22 0-16,-22 0 0,21 0 0,-21 0 15,22-1-15,-22 1 0,0 0 16,0 0-16,0 0 0,-21 0 0,0-1 16,0 1-16,-21 0 0,0 0 0,0 21 15,-22-21-15,1 21 16,0 0-16,-1 0 0,1 0 0,0 0 15,-1 21-15,1 0 0,0-21 0,-1 42 16,1-20-16,0-1 0,-1 0 16,1 0-16,21 21 0,0-20 0,0-1 15,21 21-15,0-21 0,0 0 16,0 22-16,21-22 0,0 21 0,0-21 16,21 22-16,1-1 0,-22 0 0,21 1 15,1-1-15,-1 0 16,-21 1-16,21-1 0,-20 0 0,-1 1 15,-21-1-15,0 0 0,0 1 0,0-1 16,-21-21-16,-1 22 0,1-22 16,0 0-16,-21 0 0,21 0 0,-22-21 15,22 0-15,-21 0 0,-1 0 0,1 0 16,0-21-16,-1 0 0,22 0 16,-21 0-16,0-22 0,20 22 0,-20-21 15,21-1-15,0 1 0,-22 0 16,22-1-16,21 1 0,0 21 0,-21-21 15,21 20-15,0 1 0,0 0 0,0 0 16,21 21-16,0 0 16,1 0-16,-1 21 0,0 0 0,0 0 15,0 1-15,22 20 0,-22-21 16,0 21-16,0-20 0,0 20 0,-21-21 16,21 21-16,1 1 0,-1-22 0,0 21 15,-21-21-15,21 22 0,0-22 16,0 0-16,1 0 0,20-21 0,-21 0 15,0 21-15,0-21 0,22 0 0,-22 0 16,0-21-16,21 21 0,1-21 16,-22 0-16,21-21 0,1 20 0,-22 1 15,21-21-15,0 21 0,1-22 0,-22 22 16,21-21-16,-21 21 16,1-22-16,-1 22 0,-21 0 0,21 0 15,0 21-15,0 0 16,-21 21-1,0 0-15,0 0 0,0 1 0,0 20 16,0-21-16,0 0 0,0 0 0,0 22 16,0-22-16,21 0 0,-21 21 15,0-20-15,0-1 0,0 0 0,22-21 16,-1 0-16,0 0 16,0 0-16,0-21 0,0 0 15,-21-1-15,22 1 0,-1 0 0,0 0 16,0-21-16,0 20 0,0-20 15,1 21-15,-1-21 0,0 20 16,-21 1-16,21 0 0,-21 0 0,21 21 16,0 0-1,1 21-15,-22 0 16,0 22-16,0-22 0,21 0 0,-21 21 16,21 1-16,-21-1 0,0 0 0,21 22 15,0-1-15,0 1 0,-21-1 0,22 22 16,-1-22-16,0 22 0,0 0 15,0-1-15,-21 1 0,21 0 0,-21-1 16,0 1-16,0 0 0,0-22 0,0 22 16,0 0-16,0-22 0,-21 1 15,21-1-15,-21-21 0,0 22 16,0-22-16,0-21 0,-1 22 0,1-22 16,0 0-16,0-21 0,0 0 0,0 0 15,-22 0-15,22-21 0,-21 0 0,21-22 16,-22 1-16,22 0 0,-21-1 15,21 1-15,-1-21 0,22-1 0,0 1 16,0-22-16,0 21 0,0-20 0,0-1 16,0-21-16,43 22 0,-22-22 0,21 0 15,1 0-15,-1 21 0,0-20 16,1-1-16,20 21 0,1 0 16,-1 1-16,1-1 0,-1 22 0,1-1 15,-1 1-15,-21 20 0,1 22 16,-22-21-16,0 42 0,-21-21 0,-21 42 15,0-21 1,0 21-16,-22 0 0,22-21 16,0 21-16,0 0 0,0 1 0,21-1 15,0 0-15,0 0 0,0 0 16,21 0-16,0 1 0,21-22 0,-21 21 16,22 0-16,-22 0 0,21-21 15,1 21-15,-22-21 0,21 21 16,-21 1-16,0-22 0,1 0 0,-22 21 0,0 0 31,-22-21-31,1 0 16,0 0-16,0 0 0,0 0 0,-22 0 15,22 0-15,-21 0 0,0 0 0,20 0 16,-20 0-16,21 0 0,0 0 16,0 0-16,-1 0 0,1 21 0,21 0 15,0 0-15,0 1 0,0-1 16,0 0-16,21-21 0,1 21 15,-1 0-15,0-21 0,21 0 0,1 0 16,-22 0-16,21 0 0,0 0 16,1-21-16,-1 0 0,22 0 15,-22 0-15,0-1 0,1 1 0,20-21 16,-21 21-16,1-22 0,-1 1 0,43-43 16,-43 43-16,-21-21 0,22-1 15,-22 1-15,0-1 0,-21 1 16,0-22-16,21 21 0,-21 1 0,0 21 15,0-22-15,0 22 0,0-1 0,0 22 16,-21 0-16,21 0 0,-21 21 16,0 0-16,-1 0 0,1 21 0,0 0 15,0 22-15,0-22 0,0 21 16,21 0-16,0 22 0,-22-1 0,22 1 16,-21-1-16,21 1 0,0-1 15,0 1-15,0-1 0,0-20 0,0 20 16,0-20-16,0-1 0,21 0 0,-21-21 15,22 22-15,-1-22 0,0 0 16,0 0-16,0 0 0,22-21 0,-22 0 16,0 0-16,0 0 0,21 0 0,-20 0 15,20 0-15,-21-21 0,21 0 0,-20 0 16,20 0-16,-21 21 0,0-21 16,0-1-16,1 1 0,-1 0 0,0 0 15,-21 0-15,0 0 16,0 42 15,0 0-31,0 0 0,0 0 16,0 0-16,0 1 0,0-1 15,0 0-15,0 0 16,21-21 0,0 0-16,0 0 15,1 0-15,-1 0 0,0-21 16,0 21-16,0-21 0,22 0 15,-22-1-15,0 1 0,0 0 0,0 0 16,0 0-16,1 0 0,-22-22 0,21 22 16,0 21-16,-21-21 0,0 0 15,21 21-15,0 0 16,-21 21-16,0 0 16,0 0-16,0 0 0,0 1 0,0 20 15,0-21-15,0 0 0,0 0 0,0 1 16,0-1-16,21 0 0,1 0 15,-1-21-15,0 0 16,0 0 0,0 0-16,-21-21 0,21 0 0,1 21 15,-22-21-15,21-1 0,0 1 16,-21 0-16,0 0 0,21 0 0,0 21 16,0-21-16,-21-1 0,22 22 15,-1 0-15,0 22 16,0-1-16,0 0 15,0 0-15,-21 0 0,22 0 0,-1-21 16,-21 22-16,21-1 0,0 0 16,0 0-16,0-21 0,1 21 15,-1-21-15,0 0 16,0 0-16,0 0 0,0 0 0,1 0 16,-22-21-16,21 21 0,-21-21 15,21 21-15,-21-21 0,0 0 0,0-1 16,0 1-16,0 0 0,-21 0 15,0 0-15,-1 0 0</inkml:trace>
  <inkml:trace contextRef="#ctx0" brushRef="#br0" timeOffset="21127.74">5016 4022 0,'0'0'0,"-21"21"0,-21-21 0,63 0 32,0 0-32,22 0 15,-1 0-15,0-21 0,1 21 16,20 0-16,1-21 0,-22-1 0,21 22 16,22 0-16,-21 0 0,-1 0 0,1-21 15,-1 21-15,1 0 0,-1 0 16,-21 0-16,1 0 0,-1 0 0,0 0 15,-20 0-15,-22 21 16,-22 1-16,1-22 16,0 21-16</inkml:trace>
  <inkml:trace contextRef="#ctx0" brushRef="#br0" timeOffset="21751.21">7747 4233 0,'0'0'0,"0"-63"16,0 42-1,0 0-15,0-1 0,0 1 0,21 21 16,0-21-16,0 0 0,1 21 0,-1 0 15,0-21-15,0 21 0,0 0 0,22 0 16,-22 21-16,0 0 16,0 21-16,21 1 0,-20-1 0,-1 0 0,0 22 15,-21-1-15,0-20 0,0 20 16,0 1-16,0-22 0,0 0 0,0 22 16,0-22-16,0 1 0,0-1 15,-21-21-15,21 0 0,0 0 0,-21-21 16,21-21-1,21 0 1,0 0-16,0-21 0,-21 20 0,21-20 16,0 21-16,1-21 0,-1-1 0,0 1 15,0 0-15,0-1 0,0-20 0,1 20 16,-1 1-16,0-21 16,0 20-16,0 22 0,0-21 0,1 21 15,-1 21-15,0 0 0,-21 21 16,0 0-1,0 0-15,0 0 0,0 0 16,0 1-16,0 20 0,0-21 0,0 0 16,0 0-16</inkml:trace>
  <inkml:trace contextRef="#ctx0" brushRef="#br0" timeOffset="23835.43">8657 4657 0,'0'0'0,"21"0"16,0 0-16,1 0 15,-1-21-15,0 21 0,0-22 16,0 22-16,-21-21 0,21 0 16,1 0-16,-1 21 0,0-21 0,0 0 15,0-1-15,-21 1 0,0 0 0,0 0 16,-21 21 0,0 0-16,-21 0 15,20 21-15,1 0 0,0 0 16,0 22-16,0-22 0,-22 0 0,22 21 15,21-20-15,-21 20 0,21-21 16,0 0-16,0 22 0,0-22 16,0 0-16,0 0 0,21 0 0,0 0 0,1-21 15,20 22-15,-21-22 0,21 0 16,-20 0-16,20 0 0,0 0 0,1-22 16,-1 1-16,0 21 0,1-21 15,-1 0-15,0 0 0,1-22 0,-1 22 16,0-21-16,-21 0 0,22 20 0,-1-41 15,-21 21-15,22-1 0,-22-20 0,0-1 16,0 1-16,-21 20 0,0-20 16,0-1-16,0 1 0,0 21 0,0-1 15,0 22-15,0 0 0,0 0 16,-21 21-16,0 0 0,21 21 0,-21 0 16,-1 21-16,1 1 0,0-1 15,0 0-15,21 22 0,-21-1 0,0-20 16,21 20-16,0 1 0,-22-1 0,22-20 15,-21 20-15,21-21 0,0 22 0,0-22 16,0 1-16,0-1 0,21 0 16,1 1-16,-1-22 0,0 0 0,21 0 15,-21 0-15,22 0 0,20 1 0,-20-22 16,-1 0-16,21 0 0,1 0 0,-22 0 16,22 0-16,-1-22 0,-20 22 15,-1-21-15,0 0 0,1 0 16,-22 21-16,21-21 0,-21 0 0,-21-22 15,0 22-15,21 0 0,-21 0 0,0-22 16,0 22-16,0 0 0,0 0 0,0 0 16,0 0-16,-21 21 0,0 0 15,0 0-15,0 0 0,0 0 16,-1 0-16,-20 21 0,21 0 0,-21 0 16,20 0-16,1 0 0,-21 22 0,21-22 15,0 0-15,-1 0 0,22 22 16,-21-22-16,21 0 0,0 0 0,0 0 15,21-21-15,1 0 16,-1 0-16,0 0 0,21 0 16,-21 0-16,1-21 0,-1 0 15,0 21-15,0-21 0,0 0 16,-21-1-16,21-20 0,1 21 0,-22 0 16,0 0-16,21-22 0,-21 22 0,21 0 15,-21 0-15,21 21 0,-21 21 16,0 0-1,0 0-15,-21 22 16,21-22-16,0 0 0,-21 0 0,21 21 16,0-20-16,0-1 0,0 0 0,0 0 15,0 0-15,21 0 0,0-21 0,0 22 16,0-1-16,22-21 16,-22 0-16,0 0 0,21 0 0,-20 0 15,-1 0-15,21 0 0,-21-21 0,0 21 16,22-22-16,-22 1 0,21 0 0,-21 0 15,1 0-15,20-22 0,-21 1 0,0 21 16,0-21-16,1-22 0,-1 22 16,0-1-16,0-20 0,0-1 15,-21 1-15,0-1 0,21 1 0,-21 21 0,0-22 16,0 22-16,0-1 0,0 22 0,0-21 16,0 21-16,-21 42 15,0 0 1,21 21-16,0-20 0,-21 20 15,0 0-15,21 1 0,-21-1 0,21 0 16,0 1-16,0-1 0,-22 0 16,22 1-16,0-1 0,0 0 0,0 1 15,0-1-15,0-21 0,0 21 0,0-20 16,0 20-16,22-21 0,-22 0 0,21 0 16,0 1-16,0-1 0,0-21 0,0 0 15,1 21-15,20-21 0,-21 0 16,0 0-16,22 0 0,-22 0 0,21-21 15,-21 21-15,22-21 0,-1-1 16,-21 1-16,0 0 0,22 0 0,-22 0 0,0 0 16,0-22-16,0 22 0,-21 0 15,0 0-15,0 0 0,21-1 16,-42 22 0,0 0-16,0 0 0,0 22 15,0-1-15,-1 0 0,22 0 16,0 0-16,0 0 0,-21 1 15,21-1-15,0 0 0,0 0 0,0 0 16,0 0-16,0 1 0,21-1 16,-21 0-16,22-21 0,-1 21 0,0 0 15,0-21-15,0 0 0,22 21 0,-22-21 16,0 0-16,21 0 0,-21 0 16,22 0-16,-1 0 0,-21 0 15,22 0-15,-1 0 0,0 0 0,-21-21 16,22 0-16,-1 21 0,-21-21 0,22 0 15,-1 0-15,-21-1 0,0 1 0,22 0 16,-22 0-16,0 0 0,0-22 16,-21 22-16,0 0 0,0 0 0,0 0 15,0 0-15,0-1 0,-21 22 16,0 0-16,0 0 0,-1 0 16,1 0-16,0 0 0,0 22 0,0-22 15,0 21-15,-22 0 0,22 0 16,0 0-16,21 0 0,-21 1 0,0-1 15,-1 0-15,22 0 0,-21 0 16,21 0-16,0 1 0,0-1 0,0 0 16,0 0-16,0 0 15,21-21-15,1 0 16,-1 0-16,0 0 0,0 0 16,0 0-16,0 0 0,1 0 0,-1 0 15,0-21-15,0 0 0,0 0 0,0 21 16,1-21-16,-1-22 0,0 22 0,0 0 15,0-21-15,0 20 16,1-20-16,-22 0 0,21-1 0,-21 1 16,21 0-16,-21-22 0,21 22 0,-21-22 15,0 1-15,0 21 0,0-22 0,0 1 16,21 20-16,-21 1 0,0 0 16,21-1-16,-21 22 0,0 0 0,0 0 15,0 0-15,0 42 16,0 0-16,0 0 15,0 21-15,0 1 0,0-1 16,-21 0-16,0 22 0,21-22 0,-21 22 16,0-1-16,21-20 0,-21-1 0,-1 21 15,1-20-15,21-1 0,-21 22 16,0-22-16,21 0 0,-21 1 0,21-22 16,-21 21-16,21 0 0,0-20 15,0 20-15,0-21 0,0 0 0,0 0 16,0 1-16,0-1 0,0 0 15,21-21-15,0 0 0,0 0 0,0 0 16,22 0-16,-22 0 0,21 0 16,0 0-16,1 0 0,-22-21 0,21 21 15,1-21-15,-1-1 0,-21 22 0,21-21 16,1 0-16,-22 0 0,21 0 0,-21 0 16,1-1-16,-1 22 0,0-21 0,-21 0 15,0 0-15,0 0 0,0 0 16,0-1-16</inkml:trace>
  <inkml:trace contextRef="#ctx0" brushRef="#br0" timeOffset="24143.94">10499 4466 0,'0'0'16,"-22"0"-16,1 0 0,42 0 16,22 0-16,-1 0 15,0 0-15,22-21 0,-22 21 16,22 0-16,-1 0 0,1-21 0,-1 21 16,1 0-16,-1 0 0,1-21 0,-1 21 15,-20 0-15,20 0 0,-42 0 0,22 0 16,-22 0-16,0-21 0,0 21 15,-42 0 1,0 0-16,0 0 0,-22 0 0,1 0 16,0 21-16,-1-21 0,-20 0 0,-1 21 15,1 0-15</inkml:trace>
  <inkml:trace contextRef="#ctx0" brushRef="#br0" timeOffset="25263.68">6138 6096 0,'21'0'16,"1"-21"-16,-22 0 0,21 0 15,0-1-15,-21 1 0,21 0 16,-21 0-16,0 0 0,0 0 0,0-1 15,0 44 17,0-1-32,0 0 0,0 21 15,0-21-15,0 22 0,0-1 16,0 0-16,0 1 0,-21-1 0,21 0 16,0 1-16,-21-1 0,21 0 15,0-20-15,0 20 0,0-21 0,-21 0 16,21 0-16,0 1 0,-22-22 15,22-22 17,0 1-32,0 0 0,0-21 0,0 21 15</inkml:trace>
  <inkml:trace contextRef="#ctx0" brushRef="#br0" timeOffset="25428.59">6159 5800 0,'0'0'0,"0"-21"0,0-1 15,0 1-15,0 0 16,0 42 15,0 0-15,0 1-16,0-1 0,22-21 0,-22 21 16,0 0-16,21 0 0</inkml:trace>
  <inkml:trace contextRef="#ctx0" brushRef="#br0" timeOffset="25863.34">6837 6054 0,'0'0'0,"21"0"0,0-21 0,0-1 16,0 1-16,-21 0 15,0 0-15,0 0 0,0 0 16,0-1-16,-21 22 15,0 0-15,0 0 0,-21 0 16,20 22-16,1-1 0,-21 0 0,21 0 16,0 0-16,-1 0 0,1 1 0,0-1 15,21 0-15,0 0 0,0 0 16,0 0-16,21 1 0,0-22 16,1 21-16,-1 0 0,21-21 0,-21 21 0,22 0 15,-1-21-15,-21 21 0,21 1 16,-20-22-16,-1 21 0,0 0 0,0 0 15,0-21-15,-21 21 0,0 0 16,0 1-16,0-1 0,-21-21 16,-21 21-16,21-21 0,-1 0 0,-20 0 15,0 0-15,-1 0 0,1 0 0,0 0 16,21 0-16,-22 0 0,1 0 16,21 0-16,-22-21 0,22 0 0,0 21 15,0-22-15,21 1 16,0 0-16,42 21 15,-21-21-15,1 0 0,-1 21 0,21-21 16,-21 21-16</inkml:trace>
  <inkml:trace contextRef="#ctx0" brushRef="#br0" timeOffset="27153.12">7239 6075 0,'0'0'0,"21"-21"0,21 0 0,1-1 0,-22 1 15,0 0-15,0-21 0,0 21 16,1 21-16,-22-22 0,0 1 0,-22 21 15,-20 21 1,21-21-16,-21 22 0,20-1 16,-20 0-16,0 21 0,21-21 15,-1 1-15,-20-1 0,21 21 0,21-21 16,0 0-16,0 1 0,0-1 0,21 0 16,0 0-16,0 0 0,22-21 15,-22 21-15,21-21 0,1 22 16,-1-22-16,0 21 0,-21-21 0,22 0 15,-1 21-15,-21-21 0,22 21 0,-22-21 16,0 21-16,-21 0 0,0 1 16,-21-22-1,-22 21-15,22-21 0,0 0 0,-21 0 16,21 0-16,-22 0 0,22 0 16,-21 0-16,-1 0 0,22 0 0,-21 0 15,21 0-15,0 0 0,-1 0 16,1 0-16,0 0 0,21 21 31,0 0-31,21-21 0,0 21 16,1 0-16,-1-21 0,0 22 0,0-22 15,0 0-15,22 21 0,-22-21 16,21 0-16,0 0 0,-20 0 0,20 0 16,0 0-16,-21 0 0,22 0 0,-1-21 15,0-1-15,1 22 0,-1-21 0,-21 0 16,22 0-16,-22 0 15,21 0-15,-21-22 0,0 22 0,1 0 16,-22 0-16,0-22 0,21 22 0,-21 0 16,21 0-16,-21 0 0,0 0 0,0 42 47,0 0-47,0 0 0,0 0 0,0 0 15,-21 1-15,21 20 0,0-21 0,0 0 16,0 0-16,0 1 0,21-1 0,-21 0 15,21 0-15,0 0 0,0 0 16,1-21-16,-1 0 0,0 0 0,21 0 16,-21 0-16,1 0 0,-1 0 0,0 0 15,0-21-15,0 21 0,0-21 16,1 0-16,-1 0 0,0 0 16,0-1-16,-21 1 0,0-21 0,0 21 15,0 0-15,0-1 0,0-20 0,0 21 16,0 0-16,0 0 0,0-1 15,0 44 1,0-1 0,0 0-16,-21 0 0,21 0 0,-21 0 15,21 1-15,-21-1 0,21 21 0,0-21 16,0 0-16,0 22 0,0-22 16,0 0-16,0 0 0,21 0 0,0 1 15,0-22-15,0 21 0,0-21 16,1 0-16,-1 0 0,21 0 0,-21 0 15,0 0-15,22-21 0,-22-1 0,0 1 16,21 0-16,-20 0 0,20 0 0,-21 0 16,0-22-16,22 22 0,-22-21 0,0 21 15,0-22-15,0 22 0,-21 0 16,0 0-16,0 0 0,0-1 0,-42 22 16,21 0-16,0 0 15,-1 0-15,1 22 0,0-1 0,-21 21 16,21-21-16,-1 0 0,22 22 15,0-22-15,-21 21 0,21 1 16,0-22-16,0 21 0,0-21 0,21 0 16,1 1-16,-1-1 0,0 0 0,0-21 15,21 0-15,-20 0 0,-1 0 0,21 0 16,-21 0-16,22 0 0,-1-21 0,-21 0 16,21-1-16,-20 1 0,20 0 15,-21 0-15,0-21 0,22-1 0,-22 22 16,0-21-16,0 21 0,0-1 15,0 1-15,-21 0 0,22 0 16,-22 42 0,0 0-16,0 22 15,0-22-15,0 0 0,0 0 16,0 21-16,0-20 0,0 20 0,0-21 16,0 0-16,0 0 0,0 22 15,0-22-15,0 0 0,0 0 16,-22 0-16,22 1 15,-21-22-15,0 0 0,0 0 16,0 0-16,0-22 16,21 1-16,-22 21 0,22-21 0,0 0 15,0 0-15,0 0 0</inkml:trace>
  <inkml:trace contextRef="#ctx0" brushRef="#br0" timeOffset="36592.51">8763 9186 0,'0'0'0,"0"22"0,21-1 0,0-21 15,-21 21-15,21-21 16,1 0-16,-1 0 16,0 0-16,0 0 0,0 0 15,0 0-15,22 0 0,-22-21 0,21 0 16,1-1-16,-1 1 0,0 0 0,1 0 16,-1 0-16,0-22 0,1 22 0,-1-21 15,0 21-15,1-22 0,-1 1 16,0 0-16,1 21 0,-22-22 0,0 22 15,0-21-15,-21 21 0,0-1 0,0 1 16,0 0-16,-21 0 0,0 0 0,0 21 16,-22-21-16,1 21 0,0 0 15,-1 0-15,-20 0 0,20 0 16,-20 0-16,-1 0 0,1 21 0,-22 0 16,22 0-16,-1 0 0,1 0 0,-1 1 15,1 20-15,-1 0 0,22 1 16,0 20-16,-1-21 0,1 22 0,21-22 15,0 22-15,-1-1 0,22 1 0,0-22 16,0 22-16,0-22 0,0 21 16,0 1-16,22-22 0,-1 1 0,0-1 15,21 0-15,1 1 0,-1-1 0,0 0 16,1-21-16,-1 22 0,21-22 16,-20 21-16,20-21 0,-20 22 0,-1-22 15,0 21-15,-21-21 0,22 22 16,-22-22-16,0 21 0,-21 1 0,0-1 15,0 21-15,0-20 0,-21 20 0,-21-20 16,20 20-16,-20 1 0,0-22 0,-1 21 16,1-20-16,0 20 0,-1-20 0,-20-1 15,21 0-15,-22 1 0,1-1 0,-1-21 16,1 21-16,-1-20 0,1-22 16,-22 0-16,21 0 0,1 0 0,-22 0 15,1 0-15,20-22 0,1-20 0,-22 21 16,43-21-16,-22-1 0,1-20 15,20-1-15,1 1 0,0-22 0,20 0 16,-20 1-16,21-1 0,21-21 16,0 22-16,0-22 0,0 0 0,0 0 15,21 0-15,0 22 0,22-1 0,-1 21 16,0 1-16,1 21 0,-1-1 0,21 22 16,-20 21-16,-1 0 0,0 21 15,22 22-15,-43-1 0,21 21 0,1 22 16,-1 0-16,-21-1 0,0 1 0,1 0 15,-1-1-15,0 22 0,-21 0 0,21 0 16,-21-21-16,0 20 0,0-20 16,0 0-16,0-1 0,-21 1 0,0 0 15,0-22-15,21 1 0,-22-1 16,1-20-16,21 20 0,0-21 0,0-20 16,0-1-16,0 0 0,0 0 0,0-42 15,21 0-15,22-22 16,-22 1-16,0 0 0,21-1 0,-20-20 15</inkml:trace>
  <inkml:trace contextRef="#ctx0" brushRef="#br0" timeOffset="36919.33">9885 8869 0,'0'0'0,"0"-42"0,0-1 15,0 22-15,0 0 0,0 0 0,0 42 16,-21 0 0,-1 21-16,1 1 0,0 20 0,0 1 15,21 20-15,-21 1 0,0 0 0,-1 21 16,1-1-16,0 1 0,0 0 0,0 0 16,-22-21-16,22-1 0,0 22 15,0-21-15,0-1 0,21 1 16,-21-21-16,-1 20 0,1-20 0,0-1 15,0 1-15,21-22 0,0 0 0,0 1 16,0-1-16,0-21 0,0 0 0,0 1 16,0-1-16,0-42 15,0-1-15,0 1 16,0 0-16,0 0 0,0 0 16</inkml:trace>
  <inkml:trace contextRef="#ctx0" brushRef="#br0" timeOffset="37128.21">8890 10329 0,'-21'0'15,"42"0"-15,-42-21 0,21 0 0,21 0 16,0 21-16,0-21 16,0 0-16,22-1 0,-1 22 0,0-21 15,1 0-15,20 0 0,-20 21 0,-1-21 16,0 21-16,22 0 0,-22-21 0,0 21 15,1 0-15,-1 0 0,-21 0 0,22 0 16,-1 0-16,-21 21 0,21-21 16,-20 21-16</inkml:trace>
  <inkml:trace contextRef="#ctx0" brushRef="#br0" timeOffset="37527.86">9737 10393 0,'0'0'0,"-22"0"0,-41-21 16,42 0-16,21-1 0,0 1 16,0 0-16,0 0 0,0 0 15,21 0-15,0-1 0,0 22 0,0-21 16,22 21-16,-1 0 0,-21 0 0,43 0 16,-22 0-16,0 21 0,22 1 0,-22-1 15,1 0-15,20 0 0,-42 21 16,22-20-16,-22 20 0,0 0 15,0 1-15,-21-1 0,0 0 0,0 1 16,-21-1-16,0 0 0,0 1 0,-1-22 16,1 21-16,0-21 0,0 0 0,0 1 15,0-1-15,-1-21 0,1 0 16,0 0-16,21-21 16,0-22-16,0 22 15,0 0-15,0-21 0,0 20 0,21-20 16,0 0-16,1-1 0,-1 1 0,0 0 15,0 21-15,21-22 0,-20 22 0,20 0 16,-21-21-16,21 20 0,1 22 0,-22-21 16,0 21-16,21 0 0,-20-21 15,-1 21-15,21-21 0,-21 21 16</inkml:trace>
  <inkml:trace contextRef="#ctx0" brushRef="#br0" timeOffset="37748.74">10922 10224 0,'0'21'16,"0"0"-16,0 21 0,0-21 16,0 1-16,0 20 0,0-21 0,-21 21 15,21-20-15,-21 20 0,-1 0 16,22-21-16,-21 22 0,21-22 0,-21 21 0,0-21 16,21 1-16,-21-1 0,0 0 15,21 0-15,-22 0 0,22 0 16,-21-21-1,21-21-15,0 0 16,0 0-16,0 0 0,0 0 0,21-22 16</inkml:trace>
  <inkml:trace contextRef="#ctx0" brushRef="#br0" timeOffset="37903.66">10858 10054 0,'0'0'0,"0"-21"0,0 0 0,0 0 16,0 0-16,0 42 47,22-21-47,-22 21 15,0 0-15,21 0 0</inkml:trace>
  <inkml:trace contextRef="#ctx0" brushRef="#br0" timeOffset="38576.26">11261 10414 0,'0'21'0,"0"-42"0,0 85 16,0-43-16,0 0 0,-22 0 0,1 0 15,0 0-15,0 1 0,0-1 0,0 0 16,-1 0-16,1-21 0,0 0 16,21-21-1,21 0 1,0 0-16,1-1 0,-1 1 0,0 0 15,0-21-15,0 21 0,0-1 0,1-20 16,-1 21-16,21 0 0,-21 21 0,0 0 16,1 0-16,-1 0 0,0 21 15,-21 0-15,0 0 0,0 0 16,0 1-16,0 20 0,0-21 16,0 0-16,0 0 0,0 1 15,0-1-15,0 0 0,0 0 0,21 0 16,0 0-16,0-21 0,1 0 15,-1 0-15,21 0 0,-21 0 0,22 0 16,-1 0-16,21 0 0,-20 0 0,-1-21 16,0 0-16,1 0 0,-1 0 0,0 0 15,1-1-15,-22-20 0,21 21 0,-21-21 16,1-1-16,-1 1 0,-21 0 16,0 20-16,0-20 0,0 0 0,0-1 15,-21 1-15,-1 21 0,-20 0 16,21 0-16,-21 21 0,-1 0 0,1 0 15,21 0-15,-22 0 0,1 21 0,21 0 16,0 0-16,0 21 0,-1-20 0,1 20 16,0 0-16,0 1 0,21-22 0,-21 21 15,21 0-15,0 1 0,0-1 16,0-21-16,0 22 0,0-1 0,0 0 16,0 1-16,0-1 0,0 0 0,0 22 15,0-1-15,0 1 0,0-1 0,0 22 16,-21 0-16,21-1 0,-22 1 0,1 0 15,21-1-15,-21 22 0,0-21 0,0 21 16,-22-1-16,22-20 0,-21 0 16,0-1-16,-1 1 0,1 0 0,0-22 15,-1 1-15,1-1 0,0 1 0,20-22 16,-20 0-16,21-20 0,-21 20 0,20-21 16,-20-21-16,21 0 0,0 0 0,0 0 15,-1 0-15,1-42 0,0 21 0,21-22 16</inkml:trace>
  <inkml:trace contextRef="#ctx0" brushRef="#br0" timeOffset="39084.82">12573 10393 0,'0'0'0,"21"-42"15,64-43-15,-64 64 16,0 0-16,0-22 0,-21 22 0,0 0 16,0 0-16,0-22 0,0 22 15,0 0-15,-21 0 0,0 0 0,0 21 16,-22 0-16,22 0 0,0 0 0,-21 0 16,-1 42-16,22-21 0,-21 0 0,21 22 15,-22-1-15,22 0 0,0 22 0,0-1 16,21 1-16,0-1 0,0 1 0,0-1 15,0-20-15,0 20 0,21-20 16,-21-1-16,21-21 0,0 21 0,1-20 16,-1-1-16,0 0 0,21 0 15,-21 0-15,1-21 0,20 0 0,-21 0 16,21 0-16,1 0 0,-1 0 0,0-21 16,1 0-16,-1 0 0,0 0 0,22-1 15,-22-20-15,22 21 0,-22-21 0,22-1 16,-1-20-16,-21 20 0</inkml:trace>
  <inkml:trace contextRef="#ctx0" brushRef="#br0" timeOffset="40387.48">13801 9779 0,'0'0'15,"21"-85"-15,-21 22 0,0-1 0,21 22 16,-21-21-16,0 20 0,0-20 0,0 42 0,0-22 16,0 22-16,-21 0 0,0 0 15,-1 21-15,1 0 0,0 21 16,0 0-16,0 21 0,0 1 15,-1 20-15,-20 1 0,21 20 0,0 1 16,0 0-16,-1-1 0,1 1 0,0 0 16,21-1-16,-21 1 0,0 0 0,0-1 15,-1-20-15,22 21 0,0-22 0,-21 1 16,21-1-16,0-21 0,0 1 0,0-1 16,0 0-16,21-20 0,-21-1 0,22 0 15,-1 0-15,21-21 0,-21 0 16,0 0-16,1 0 0,20 0 0,0 0 15,-21 0-15,22 0 0,-1-21 16,0 0-16,1 21 0,-1-21 0,0-1 16,1 1-16,-1-21 0,0 21 0,1 0 15,-1-1-15,-21 1 0,22-21 0,-1 21 16,-21-22-16,0 22 0,0 0 0,1-21 16,-22 21-16,0-1 0,0 1 0,0 0 15,0 0-15,-22 21 0,1 0 16,-21 0-16,21 21 0,0 0 0,-22 0 15,22 1-15,-21 20 0,21-21 16,-22 21-16,22-20 0,0 20 0,-21 0 16,20-21-16,1 22 0,21-22 15,-21 0-15,21 0 0,0 0 0,0 1 16,0-1-16,0 0 0,21-21 16,0 0-16,1 0 0,-1 0 15,0 0-15,21 0 0,-21-21 0,22 21 16,-22-21-16,21-1 0,-21 1 0,22 0 15,-22 0-15,0-21 0,0 20 0,22-20 16,-22 21-16,0-21 0,-21 20 0,21-20 16,-21 21-16,21 0 0,-42 42 31,0 0-31,0 0 16,0 0-16,-1 1 0,1 20 15,0-21-15,0 21 0,21-20 0,0 20 16,-21-21-16,21 0 0,0 0 0,0 1 15,0-1-15,21 0 0,0-21 16,0 21-16,0-21 0,1 0 0,-1 0 16,0 0-16,0 0 0,0-21 15,0 21-15,1-21 0,20 0 0,-21 21 16,0-22-16,22-20 0,-22 21 16,21 0-16,-21 0 0,22-22 0,-22 22 15,0 0-15,21-21 0,-21 42 0,1-22 16,-1 22-16,0 0 0,-21 22 15,0-1 1,0 0-16,0 0 0,0 0 16,0 22-16,0-22 0,0 0 0,0 0 15,0 0-15,0 0 0,0 1 0,0-1 16,0 0-16,0 0 0,0 0 0,0 0 16,0 1-16,-21-1 15,0-21-15,-1 0 0,1 0 16,0 0-16,0 0 0,0 0 15,0 0-15,-1 0 0,22-21 16,-21 21-16,0-22 0,21 1 16,-21 21-16,21 21 47,21-21-47,0 22 0,0-22 0,1 0 15,-1 21-15,0-21 0,0 0 0,0 0 16,0 21-16,22-21 0,-22 0 0,21 0 15,-21 0-15,22 0 0,-22 0 0,21-21 16,1 21-16,-22 0 0,21-21 0,-21 21 16,22-22-16,-22 1 0,21 0 15,-21 21-15,22-21 0,-22 0 0,0-22 16,0 22-16,0 0 0,0 0 16,1-21-16,-22 20 0,0-20 0,0 21 15,0 0-15,0 0 0,0-1 0,0 1 16,0 0-16,-22 21 0,1 0 15,0 0-15,0 21 0,0 0 16,0 1-16,-1-1 0,22 0 0,0 21 16,0-21-16,0 1 0,0 20 0,0-21 15,0 0-15,0 0 0,0 1 0,0-1 16,0 0-16,0 0 0,0 0 0,0 0 16,0 1-16,0-1 15,0 0-15,-21-21 0,0 21 16,0-21-16,0 0 0,0 0 15,-22 0-15,22 0 0,0 0 16,0 0-16,0 0 0,-22 0 16,43-21-16,-21 0 0,21 0 15</inkml:trace>
  <inkml:trace contextRef="#ctx0" brushRef="#br0" timeOffset="41589.3">16087 10308 0,'0'0'0,"0"-21"0,0 0 0,0 0 0,0 0 16,0-1-16,0 1 0,0 0 0,0-21 15,0 21-15,0-22 0,0 22 0,0-21 16,0-1-16,0 22 0,0-21 0,0 0 15,0-1-15,0 1 0,0 0 0,-22-1 16,22 1-16,-21 0 0,0 20 0,21-20 16,-21-21-16,0 20 0,0 1 0,-1 0 15,1-1-15,0 1 0,0-22 0,0 1 16,-22 21-16,1-22 0,21 1 16,-21-1-16,-1 1 0,1-1 15,0 1-15,-1-1 0,1 22 0,0-22 16,-22 1-16,22 20 0,-22-20 0,22 21 15,-22-22-15,1 22 0,-22-1 0,22-20 16,-22 21-16,0-22 0,1 22 0,-22-1 16,0 1-16,0-21 0,-21 20 0,21 1 15,-21 0-15,22-1 0,-22 1 0,-22-22 16,22 22-16,0 21 0,0-21 16,-21-1-16,21 1 0,0 21 15,0-22-15,-21 1 0,21 21 0,-21 0 0,21 0 16,-21-1-16,-22 1 0,22 0 0,-21 0 15,21 0-15,-22 21 0,1-21 16,21 21-16,-21 0 0,-1 0 0,1 0 16,21 0-16,-22 0 0,22 0 0,-21 0 15,21 0-15,0 0 0,-1 0 16,-20 21-16,21 0 0,0 0 0,0 0 16,-1 22-16,1-22 0,0 21 0,-21-21 15,21 22-15,-1-1 0,1 0 0,0 22 16,0-22-16,21 0 0,-21 22 0,21-22 15,0 22-15,0-22 0,21 22 16,0-1-16,0 1 0,0-1 16,1 1-16,20 20 0,-21-20 0,21-1 15,1 22-15,-1-22 0,0 22 0,1 0 16,20-22-16,1 22 0,20 0 0,1-22 16,0 22-16,-1-1 0,22-20 15,-21 21-15,42-22 0,0 22 0,-21-1 16,21 1-16,0 0 0,0-1 0,0 1 15,21 0-15,0-1 0,0 1 0,0 0 16,1-1-16,20 1 0,0 21 0,1-21 16,-1-1-16,0 22 0,22-21 0,-1-1 15,1 22-15,-1-21 0,22 0 16,-22 20-16,22-20 0,0 21 16,-1-21-16,1-1 0,0 22 0,21-21 15,-1 21-15,1-22 0,0 1 0,0 21 16,21-22-16,-21 1 0,21 21 0,-21-21 15,21-1-15,0 1 0,0 0 0,0-1 16,0 1-16,0 0 0,0-1 0,21 1 16,-21-22-16,21 22 0,0-21 0,0-1 15,0 1-15,1 20 0,-1-41 16,0 20-16,21 1 0,-21-22 0,1 21 16,20-20-16,-21-1 0,21-21 0,-20 22 15,20-1-15,0-21 0,-21 0 16,22 0-16,-1 1 0,0-22 0,1 21 15,-1-21-15,0 0 0,1 0 0,-22 0 16,21-21-16,1 21 0,-1-22 0,-21 1 16,21 0-16,1-21 0,-22 21 0,21-22 15,-21 22-15,1-21 0,-1-1 0,0 1 16,0-21-16,-21 20 0,0-20 16,21-1-16,-21 22 0,-21-22 0,21 1 15,-21-22-15,21 22 0,-42-22 16,20 0-16,-20 1 0,0-1 0,-1 0 15,1-20-15,-21 20 0,20-21 0,-20 21 16,-22-20-16,22-1 0,-22 0 0,0 0 16,-21 0-16,1 0 0,-1 1 0,-21-1 15,0-21-15,0 21 0,-21 0 0,-22 0 16,1 0-16,-22 1 0,1-1 16,-22 0-16,1 0 0,-22 0 0,0 0 0,-42 22 15,21-22-15,-43 21 0,1 1 0,-21-1 16,-1 0-16,-21 1 0,1 20 0</inkml:trace>
  <inkml:trace contextRef="#ctx0" brushRef="#br0" timeOffset="44867.3">14541 9779 0,'-21'0'15,"0"-21"-15,21 0 16,-21 0-16,0 21 16,42 21 15,0 0-31,0 0 0,22 21 0,-1-20 16,21 20-16,1 0 0,21 1 15,20-1-15,1-21 0,21 21 16,0-20-16,21-1 0,-21 0 0,22 0 15,20 0-15,-21 0 0,0-21 0,22 0 16,-43 22-16,0-22 0,0 0 0</inkml:trace>
  <inkml:trace contextRef="#ctx0" brushRef="#br0" timeOffset="46063.62">17378 12615 0,'0'0'0,"0"22"15,21-22-15,0 0 16,0 0-16,0 0 0,22 0 0,-1-22 16,22-20-16,-1 0 0,22-43 15,21 22-15,21-43 0,42 0 16,0-21-16,22-21 0,42-22 0,-1 1 16,44 0-16,20-22 0,0-20 0,22 20 15,-1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30:24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804 0,'0'0'0,"0"-21"0,0 0 0,21 21 16,-21-21-16,21 21 0,0-21 0,0 0 15,-21-1-15,22 1 16,-1 0-16,-21 0 16,21 21-16,-21-21 15,0 0-15,0-1 16,0 1-1,-21 21 17,21 21-32,-21 1 15,21-1-15,0 0 0,-22 21 0,1-21 16,0 22-16,0 20 0,0-20 16,0-1-16,21 21 0,-22-20 0,1 20 15,0 1-15,0-22 0,0 0 16,0 22-16,21-22 0,0 1 0,0-22 15,-22 21-15,22 0 0,-21-20 0,21 20 16,0-21-16,0 0 16,0 0-16,0 1 0,0-1 0,0-42 47,0-1-47,0 1 0,0 0 15,0-21-15,21 21 0,1-22 0,-22 1 16,21-22-16,0 22 0,0-21 0,0-1 15,0-21-15,1 22 0,-1-1 16,0 1-16,0-1 0,0 22 0,0-21 16,1 20-16,-1 1 0,0 0 15,-21-1-15,21 1 0,0 21 0,0-22 16,-21 22-16,22 21 16,-22-21-16,21 21 0,0 0 15,0 21-15,-21 0 16,0 1-16,0 20 0,0-21 0,0 21 15,0 1-15,0-1 0,0 22 0,0-22 16,0 21-16,0 1 0,0-22 16,0 22-16,0-22 0,0 22 0,0-22 15,0 21-15,0-20 0,0-1 16,0 0-16,0-20 0,0 20 0,0 0 16,0-21-16,0 1 0,0-1 0,0 21 15,0-21-15,0 0 16,0 1-16,0-44 47,-21 1-47,21 0 15,0 0-15,-21 21 0,21-21 16,0 0-16</inkml:trace>
  <inkml:trace contextRef="#ctx0" brushRef="#br0" timeOffset="278.83">1524 1334 0,'0'0'0,"-42"0"0,20 0 0,22 21 15,22-21 17,-1 0-32,0 0 0,0 0 15,21 0-15,-20 0 0,20 0 16,-21 0-16,21 0 0,-20-21 0,20 21 15,-21 0-15,21 0 0,-20-22 0,-1 22 16,0 0-16,0 0 16,0 0-1,-21-21 17,21 21-17</inkml:trace>
  <inkml:trace contextRef="#ctx0" brushRef="#br0" timeOffset="750.79">2244 1185 0,'0'0'0,"0"-21"31,0 0-15,21 21 15,0 0-31,0 0 0,0 0 16,0 0-16,1 21 0,-1 0 15,0 1-15,0-22 0,0 21 16,-21 0-16,21 21 0,1-21 0,-22 1 16,21-1-16,-21 0 0,21 0 0,-21 21 15,0-20-15,0-1 0,0 0 16,0 0-16,-21 21 0,0-20 0,-1-1 15,22 0-15,-21-21 16,21-21 15,0 0-31,0-1 0,0 1 16,0 0-16,0 0 0,0-21 16,0 20-16,21-20 0,-21 21 0,22 0 15,-1-22-15,-21 22 0,21 0 16,0 0-16,0 0 0,-21 0 0,21 21 15,1-22-15,-1 1 0,0 21 16,0 0 0</inkml:trace>
  <inkml:trace contextRef="#ctx0" brushRef="#br0" timeOffset="1247.23">2942 1185 0,'-21'0'16,"21"-21"-16,-21 21 0,42 0 62,0 0-62,0 0 16,-21 21-16,21 1 0,1-1 16,-22 0-16,0 0 0,0 0 0,21 0 15,-21 1-15,0-1 0,0 0 16,0 0-16,0 0 0,0 0 0,0 1 16,0-1-16,0 0 0,-21 0 0,21 0 15,0 0-15,-22 1 0,1-1 16,0 0-16,21-42 31,0 0-15,0-1-16,0 1 0,0 0 0,0 0 15,21 0-15,0-22 0,-21 22 16,22-21-16,-1 21 0,-21 0 16,21-22-16,0 22 0,0 0 0,-21 0 15,21 0-15,-21-1 0,22 22 16,-22-21-16,21 21 15,0 0 1,-21 21-16,0 1 16,0-1-1</inkml:trace>
  <inkml:trace contextRef="#ctx0" brushRef="#br0" timeOffset="2990.59">3641 1418 0,'0'-21'15,"0"0"1,21 0-16,0 0 16,-21-1-16,21 1 15,-21 0-15,21 0 0,-21 0 16,0 0-16,0-1 0,0 1 16,-21 0-16,0 21 0,0 0 15,0-21-15,-1 21 0,-20 0 16,21 0-16,0 0 0,-22 0 0,22 21 15,-21 0-15,21 0 0,0 1 16,-22-1-16,22 0 0,0 21 16,0-21-16,0 22 0,21-22 0,0 21 15,-22-21-15,22 1 0,0 20 0,0-21 16,0 0-16,0 0 0,0 1 16,0-1-16,22-21 0,-1 0 15,0 0-15,0 0 0,0 0 16,0 0-16,1-21 0,20 21 0,-21-22 15,0 1-15,0 0 0,22 0 0,-22 0 16,0 0-16,0-1 0,0 1 16,1 0-16,-1-21 0,-21 21 0,0-1 15,21 1-15,-21 0 0,21 0 0,-21 0 16,0 0-16,0-1 16,0 44-1,0-1 1,0 0-16,0 0 15,0 0-15,0 0 0,0 1 0,0-1 16,0 0-16,0 21 0,0-21 0,0 1 16,0-1-16,0 0 0,0 0 15,0 0-15,0 0 0,0 1 16,21-22-16,0 21 0,1-21 16,-1 0-1,0 0-15,0-21 0,0 21 0,22-22 0,-22 1 16,0 21-16,21-21 0,-21 0 0,1 0 15,-1 0-15,0-22 0,0 22 16,0 0-16,0 0 0,-21 0 16,22-1-16,-22-20 0,0 21 0,0 0 15,0 0-15,0-1 16,0 44 15,0-1-31,0 0 16,-22 0-16,22 0 0,0 0 15,0 1-15,0-1 0,0 0 0,0 0 16,0 0-16,0 0 16,0 1-16,0-1 0,0 0 15,0 0-15,22-21 0,-1 0 16,0 0-16,0 0 0,0 0 16,0 0-16,1 0 0,-1 0 15,21 0-15,-21-21 0,0 0 0,1 0 16,-1 21-16,0-22 0,0 1 0,0 0 15,-21 0-15,21 0 0,1 0 16,-22-1-16,0 1 0,0 0 0,21 0 16,-21 0-16,21 0 0,-21-1 15,0 1 1,0 42 15,0 1-31,0-1 0,0 0 16,0 0-16,0 0 0,0 22 15,-21-22-15,21 21 0,-21-21 0,-1 22 16,22-1-16,0 0 0,0 1 0,-21 20 16,21 1-16,0-22 0,-21 21 15,21 1-15,0-1 0,0-20 0,-21 20 16,21 1-16,-21-1 0,21-20 0,0 20 16,0 1-16,-21-22 0,-1 21 0,22-20 15,-21-1-15,21 22 0,-21-22 16,0 0-16,0 1 0,21-22 15,-21 21-15,-1 0 0,1-20 0,0-1 16,0 21-16,-21-21 0,20 0 0,1 1 16,0-22-16,0 21 0,0-21 0,0 0 15,-1 0-15,1-21 16,21-1-16,0 1 16,0-21-16,0 0 0,0-1 0,0 1 15,0 0-15,0-1 0,21-20 0,1-1 16,-1 22-16,0-22 0,0 1 0,0 21 15,0-22-15,22 22 0,-22-22 16,21 22-16,-21-22 0,22 1 16,-22 21-16,21-22 0,1 1 0,-1-1 15,0 1-15,1 20 0,-1-20 0,0-1 16,1 22-16,-1 0 0,0-1 16,1 1-16,-1 0 0,0-1 0,1 22 15,-22 0-15,21-21 0,-21 20 0,0 22 16,1-21-16,-1 0 0,-21 0 15,-21 42 17,-1-21-17,1 21-15,0 0 0,0 1 0,0-1 16,0-21-16,-1 21 0,1 0 0,21 0 16,0 0-16,0 1 15,0-1-15,0 0 16,21-21-16,1 21 15,-1-21-15,21 0 0,-21 0 0,0 21 16,1-21-16,-1 0 0,0 21 16,0-21-16,0 0 0,-21 22 0,21-1 15,-21 0-15,0 0 16,0 0-16,-21-21 16,0 21-16,-21 1 0,21-22 0,-1 21 15,1-21-15,0 21 0,0-21 16,0 0-16,0 0 0,-1 0 0,1 0 15,21-21 32</inkml:trace>
  <inkml:trace contextRef="#ctx0" brushRef="#br0" timeOffset="3762.72">1185 1820 0,'0'0'0,"-21"0"0,21 22 15,-21-22 1,0 0-16,21 21 16,0 0-1,0 0 1,21-21-1,0 21 1,0-21-16,22 21 0,-1-21 0,0 0 16,1 0-16,-1 22 0,21-22 15,1 0-15,-1 0 0,1 0 0,-1 0 16,1 0-16,21 0 0,-1 0 0,1 0 16,0 0-16,20 0 0,1 0 15,0 0-15,0 0 0,0 0 0,0 0 16,21 0-16,-22 0 0,1 0 0,0 0 15,21 0-15,-21 0 0,0 0 16,21 0-16,-21 0 0,-22 0 0,22 0 16,-21 0-16,-1 0 0,1 0 0,-21 0 15,-1 0-15,1 0 16,-1 0-16,1 0 0,-22 0 0,0 0 16,-21 0-16,22 0 0,-22 0 0,21 0 15,-21 0-15,1 0 0,-1 0 16,-21 21 31,-21-21-32,-1 0-15,1 0 16,0 0-16</inkml:trace>
  <inkml:trace contextRef="#ctx0" brushRef="#br0" timeOffset="4530.77">6032 1482 0,'0'0'0,"-21"0"0,0 0 0,0 0 16,0 0-16,0 0 16,-1 0-16,44 0 47,-1 0-47,21 0 15,-21 0-15,22 0 0,-1 0 16,-21 0-16,43 0 0,-22 0 0,0 0 15,22 0-15,-1 0 0,1 0 0,-1 0 16,1-21-16,20 21 0,-20 0 16,21 0-16,-22 0 0,22-22 0,-22 22 15,1 0-15,-1 0 0,1 0 0,-22-21 16,0 21-16,1 0 0,-22 0 16,21 0-16,-21 0 0,1 0 15,-22-21 48,-22 21-48,1 0-15,21-21 16,-21 21-16,0 0 0,0-21 16,0 21-16,-1-21 0,22-1 0,-21 22 15,0-21-15</inkml:trace>
  <inkml:trace contextRef="#ctx0" brushRef="#br0" timeOffset="5030.47">7070 1164 0,'0'0'0,"-22"0"0,1 0 16,21 21 15,21 1-16,1-22-15,-22 21 0,21-21 0,0 21 16,0-21-16,0 21 0,0 0 16,1-21-16,-1 21 0,0-21 0,0 22 15,0-22-15,0 0 0,1 0 16,-1 21-16,0-21 0,0 0 16,0 0-16,0 0 0,1 0 0,-1 0 15,-21 21 1,0 0-1,0 0 1,-21-21-16,-1 21 0,1 1 0,0-22 16,0 21-16,-21 0 0,20 0 0,1 21 15,-21-20-15,21-1 0,-22 0 16,1 0-16,21 21 0,-21-20 16,20-1-16,-20 0 0,21 0 0,-21 0 0,20 0 15,1-21-15,0 22 0,0-1 16,0 0-16,0-21 15,21 21-15,-22-21 16,22-21 62</inkml:trace>
  <inkml:trace contextRef="#ctx0" brushRef="#br0" timeOffset="16382.43">9567 2011 0,'0'0'0,"0"-21"0,0 0 31,-21 21-31,0 0 31,21 21-15,0 0-1,0 0-15,0 0 0,0 0 0,0 1 16,0-1-16,0 0 16,0 0-16,0 0 0,0 22 0,0-22 15,0 0-15,0 0 0,0 0 0,0 0 16,0 1-16,0-1 0,0 0 15,0 0-15,0 0 16,-21-21 0,0 0-1,21-21-15,0 0 16,0 0-16,0 0 0</inkml:trace>
  <inkml:trace contextRef="#ctx0" brushRef="#br0" timeOffset="16839.37">9398 1672 0,'0'0'0,"-21"0"0,21 21 16,0 1-16,0-1 16,0 0-16,0 0 15,0 0-15,21-21 47,0 0-47,-21-21 0,21 21 16,-21-21-16,0 0 15,0 0-15,0-1 0,0 1 16,0 0 0,-21 0-16,0 21 15,0 0-15,0 0 32,21 21-32,-22-21 0,22 21 0,0 0 15,0 1-15,0-1 16,0 0-16,0 0 0,0 0 15,22-21-15,-22 21 0,21 1 0,0-22 16,0 21 0</inkml:trace>
  <inkml:trace contextRef="#ctx0" brushRef="#br0" timeOffset="17402.38">9927 1905 0,'0'0'0,"0"21"0,0 0 16,0 1-16,0-1 0,0 0 15,0 0-15,0 0 0,0 0 16,0 1-16,0-1 0,0 0 0,0 0 15,0 0-15,0 0 0,0 1 16,0-1-16,0 0 0,0 0 16,0 0-1,-21-21 17,21-21-17,0 0-15,0 0 16,0 0-16,0-1 0,0 1 15,0 0-15,0 0 0,21-21 0,-21 20 16,21-20-16,0 0 0,1 21 0,20-22 16,-21 22-16,21 0 0,-20 0 15,-1 0-15,21-1 0,-21 22 0,0 0 16,1 0-16,-1 0 0,0 0 0,0 22 16,0-1-16,0 0 0,-21 0 15,0 0-15,0 22 0,22-22 16,-22 0-16,0 21 0,0-21 0,0 1 15,0-1-15,0 21 0,0-21 0,0 0 16,0 1-16,0-1 16,0 0-16,0 0 0,0-42 47,0 0-47,0 0 15</inkml:trace>
  <inkml:trace contextRef="#ctx0" brushRef="#br0" timeOffset="17734.18">10795 1461 0,'0'0'15,"-21"0"-15,0 0 16,21 21-1,0 0-15,0 0 0,0 0 16,0 22-16,-22-22 0,22 21 0,0 0 16,0 1-16,0-1 0,0 0 15,0 1-15,0-1 0,-21 0 16,21 1-16,0-1 0,-21 0 0,21 1 16,0-22-16,0 0 0,0 21 0,0-20 15,0-1-15,0 0 16,0 0-16,21-21 0,0 0 0,1 0 15,-1 0-15,0 0 16,0 0-16,0-21 16,-21 0-16,0 0 0,21 21 0,-21-22 15,22 1-15</inkml:trace>
  <inkml:trace contextRef="#ctx0" brushRef="#br0" timeOffset="17966.06">10583 1905 0,'21'0'15,"1"-21"1,20 21-16,-21-21 0,0 21 16,0-21-16,22 21 0,-22-22 0,21 22 15,-21 0-15,1-21 0,-1 21 0,0 0 31</inkml:trace>
  <inkml:trace contextRef="#ctx0" brushRef="#br0" timeOffset="18767.18">12573 1884 0,'0'0'0,"21"-42"16,-21 20-16,0 1 15,0 0-15,0 0 16,0 0-16,0 0 0,-21-1 15,21 1-15,-21 0 0,0 21 0,-1-21 16,1 0-16,0 21 0,-21 0 16,21 0-16,-1 0 0,1 0 15,-21 0-15,21 21 0,0 0 0,-22 0 16,22 0-16,-21 22 0,21-22 16,-22 21-16,22-21 0,0 22 0,0-1 15,21 0-15,0 1 0,0-22 16,0 21-16,0 1 0,0-22 15,0 0-15,0 21 0,0-21 0,0 1 16,21-22-16,-21 21 0,21-21 0,0 0 16,0 0-16,1 0 0,-1 0 15,0 0-15,0 0 0,0 0 0,0 0 16,1-21-16,20-1 0,-21 1 0,0 0 16,0 0-16,1 0 0,-1 0 0,0-22 15,0 22-15,-21 0 0,21-21 16,-21-1-16,21 22 0,-21-21 0,0 21 15,0-22-15,0 22 0,0 0 16,0 0-16,0 42 31,0 0-31,0 0 16,0 0-16,0 22 0,0-22 16,0 21-16,0-21 0,22 22 0,-22-1 15,0-21-15,21 0 0,-21 22 0,0-22 16,0 0-16,0 0 0,21 0 15,0-21-15,-21 22 0,21-1 0,0-21 16,1 0-16,-1 0 0,0 0 16,0 0-16,0 0 15,0 0-15,1-21 0,-1 21 16,0-22-16,0 22 0,0-21 16,0 0-16,1 0 0</inkml:trace>
  <inkml:trace contextRef="#ctx0" brushRef="#br0" timeOffset="19103.18">13610 1820 0,'0'22'16,"-21"-22"-16,21 21 15,21-21 17,0 0-17,0 0-15,1 0 16,-1 0-16,0 0 0,0 0 16,0 0-16,-21-21 0,21 21 15,1 0 1,-44 0 46</inkml:trace>
  <inkml:trace contextRef="#ctx0" brushRef="#br0" timeOffset="19365.04">13504 2074 0,'0'0'16,"-21"0"-16,21 22 0,21-22 31,0 0-15,1 0-16,-1 0 15,0 0-15,0 0 0,0 0 16,0 0-16,1 0 0,-22-22 15,21 22-15,0 0 16,-21-21 0,21 21-1</inkml:trace>
  <inkml:trace contextRef="#ctx0" brushRef="#br0" timeOffset="19846.79">14457 1545 0,'0'0'0,"0"-21"16,-21 21-16,-1 0 16,22-21-16,-21 21 0,0 21 31,21 0-31,0 0 0,0 1 15,0-1-15,0 0 0,0 21 0,0-21 16,0 22-16,0-1 0,0-21 16,0 22-16,0-22 0,0 21 0,-21-21 15,21 22-15,0-22 0,0 0 0,0 0 16,-21 0-16,21 0 0,0 1 16,-21-1-16,21 0 0,0 0 15,0-42 32,0 0-31,0 0-16</inkml:trace>
  <inkml:trace contextRef="#ctx0" brushRef="#br0" timeOffset="20447.48">14647 1693 0,'21'0'16,"-21"22"15,0-1-31,0 0 16,0 0-16,0 0 0,-21 0 15,21 1-15,0-1 0,0 0 16,0 0-16,0 0 0,0 0 0,-21 1 16,21-1-16,0 0 0,0 0 15,0 0-15,0 0 16,21-21 0,0 22-16,1-22 0,-1 0 15,0 0-15,0 0 0,0 0 16,0 0-16,1 0 0,-1 0 15,0 0-15,-21-22 0,21 1 0,0 21 16,0-21-16,1 21 0,-22-21 0,21 0 16,0 0-16,-21-1 15,0 1-15,21-21 0,-21 21 0,0 0 16,0-22-16,0 22 0,0-21 0,0-1 16,0 22-16,0-21 0,0 21 0,-21 0 15,21-22-15,-21 22 16,0 21-16,-1-21 0,1 0 0,0 21 15,0 0-15,0 0 0,0 0 16,-1 0-16,1 0 0,0 0 16,0 21-16,21 0 0,-21 0 0,0 0 15,21 1-15,0-1 0,-22 0 0,22 21 16,0-21-16,-21 1 0,21-1 16,0 0-16,0 0 0,0 0 0,0 0 15,0 1-15,0-1 0,0 0 16,21-21-16,1 0 0,-1 0 15,0 0 1</inkml:trace>
  <inkml:trace contextRef="#ctx0" brushRef="#br0" timeOffset="20772.25">15557 1651 0,'0'-21'16,"0"42"125,0 0-141</inkml:trace>
  <inkml:trace contextRef="#ctx0" brushRef="#br0" timeOffset="21186.52">15536 1990 0,'-21'0'31,"42"0"63,-21 21-94,21 0 0,-21 0 15,0 0-15,0 1 16,0-1-16,0 0 0,0 0 16,-21 0-16,0 0 0,0 1 15,0-1-15,0 0 0,-22 21 0,22-21 16,0 1-16,-21-1 0,20 0 0,1 0 16,-21 0-16,21-21 0,0 21 0,-1-21 15,1 0-15,0 0 16,21-21-1,0 0-15</inkml:trace>
  <inkml:trace contextRef="#ctx0" brushRef="#br0" timeOffset="22063.68">15494 1715 0,'-21'0'47,"0"0"-32,21 21-15,0 0 16,0 0 0,0 0-16,21-21 46,0 0-30,0-21-16,-21 0 0,0 0 16,0 0-1,0-1-15,0 1 16,-21 21 15,0 0-15,0 21-16,21 1 15,0-1 1,0 0-16,21-21 31,0 0-15,0 0-16,0-21 16,-21 0-1,0-1 1,0 1-1,-21 0 1,0 21-16,0 0 16,0 0-16,-1 0 15,22 21 1,0 0-16,0 1 16,0-1-16,0 0 31</inkml:trace>
  <inkml:trace contextRef="#ctx0" brushRef="#br0" timeOffset="23124.36">15494 2032 0,'0'-21'0,"-21"42"62,0-21-46,21 21-16,0 0 15,0 1 17,21-22 14,0 0-46,0 0 32,-21-22-32,0 1 31,-21 21 0,0 0-15,0 21-1,21 1 1,0-1 0,21-21 15,0 0-15,0 0-1,0 0 1,-21-21-16,0-1 15,0 1 1,0 0 0,-21 21-1,0 0 1,0 21-16,21 0 16,-21 1-16,21-1 15,0 0 1,0 0 15,21-21-15,0 0-16,0 0 15,-21-21 1,21 21-16,-21-21 16,0 0-1,0-1-15,-21 44 78,0-22-78</inkml:trace>
  <inkml:trace contextRef="#ctx0" brushRef="#br0" timeOffset="31359.29">14668 1228 0,'0'0'0,"0"21"31,0 0-16,0-42 64,0 0-64,0 0-15,0-1 16,0 1-16,0 0 15,0 0-15,0 0 0,0 0 16,0-1-16,-21 1 0,21 0 0,-21 0 16,21 0-16,0 0 0,-21-1 15,21 1-15,-21 0 0,21 0 16,-21 0-16,21 0 0,0-1 0,-22 1 16,1 21-16,0-21 0,0 0 15,0 21-15,0-21 0,-1 21 16,1 0-16,0-21 0,0 21 0,0 0 15,0 0-15,-1-22 0,1 22 16,0-21-16,0 21 0,0 0 0,0 0 16,-1-21-16,1 21 0,0 0 0,0 0 15,0 0-15,0 0 0,-1 0 16,1 0-16,0-21 0,0 21 16,0 0-16,0 0 0,-1 0 0,1 0 15,0 0-15,0 0 0,0 0 16,0 0-16,-1 0 0,1 0 0,0 0 15,0 0-15,0 0 0,0 0 0,-1 0 16,1 0-16,0 0 0,0 0 16,0 0-16,0 0 0,-1 0 15,1 21-15,0-21 16,0 0-16,0 0 0,0 21 0,-1-21 16,-20 0-16,21 0 0,0 0 0,0 21 15,-1-21-15,1 0 16,-21 0-16,21 0 0,0 22 0,-1-22 0,1 0 15,0 0-15,0 21 0,0-21 16,0 21-16,-22-21 0,22 0 16,0 21-16,0-21 0,0 0 15,-1 0-15,22 21 0,-21-21 0,0 0 16,21 21-16,-21-21 0,21 22 16,-21-1-16,0 0 15,-1 0-15,22 0 16,-21 0-16,21 1 15,-21-22-15,21 21 0,0 0 16,-21 0-16,21 0 16,-21 0-16,0 1 0,-1-1 0,22 0 15,-21 0-15,21 0 16,-21 0-16,0 1 0,0-1 16,21 0-16,0 0 0,-21 0 0,-1 0 15,22 1-15,0-1 16,0 0-16,-21 0 0,21 0 15,0 0-15,-21 1 0,21-1 16,0 0-16,0 0 0,0 0 16,-21-21-16,21 21 0,-21 1 0,21-1 15,0 0-15,0 0 0,0 0 16,0 0-16,0 1 16,0-44 46,0 1-62,0 0 16,0 0-16,0 0 15</inkml:trace>
  <inkml:trace contextRef="#ctx0" brushRef="#br0" timeOffset="31787.66">12277 1312 0,'0'0'0,"21"22"78,-21-1-78,21-21 0,0 21 16,-21 0-16,21 0 0,0 0 0,-21 1 16,22-22-16,-1 21 0,-21 21 15,21-21-15,-21 0 0,0 1 0,0-1 16,0 0-16,21 0 0,-21 0 15,0 0-15,0 1 0,0-1 16,0 0 0,21-21-16,0-21 31,-21 0-15,0-1-16,22 1 15</inkml:trace>
  <inkml:trace contextRef="#ctx0" brushRef="#br0" timeOffset="32179.33">12827 1397 0,'0'0'0,"0"-21"16,21 21-16,-21 21 63,-21-21-63,0 21 0,21 0 0,-21-21 15,-1 22-15,1-22 0,0 21 16,0 0-16,0 0 0,0 0 0,-1 0 15,1 1-15,0-1 16,21 0-16,-21 0 0,0-21 16,21 21-16,-21-21 0</inkml:trace>
  <inkml:trace contextRef="#ctx0" brushRef="#br0" timeOffset="36254.57">9483 3344 0,'0'0'0,"0"-21"0,0 0 16,0 42 31,0 0-47,0 1 16,0-1-16,-22 0 0,22 0 15,-21 0-15,21 22 0,0-22 0,0 0 16,0 0-16,-21 0 0,21 0 0,-21 1 15,21-1-15,0 0 16,0 0-16,0-42 31,0 0-15,0 0-16</inkml:trace>
  <inkml:trace contextRef="#ctx0" brushRef="#br0" timeOffset="36599.37">9440 3112 0,'0'0'0,"-21"0"0,0 0 16,21 21 0,21-21 30,0 0-30,0-21-16,-21-1 16,0 1-16,0 0 15,-21 21 17,0 0-32,0 0 0,0 21 31,21 0-31,0 1 15,0-1-15,0 0 16,21-21 0,0 21-16,0-21 0</inkml:trace>
  <inkml:trace contextRef="#ctx0" brushRef="#br0" timeOffset="37107.07">9927 3260 0,'0'21'16,"0"-42"-16,21 63 0,-21-21 16,21 0-16,-21 1 15,0-1-15,0 0 0,0 0 16,0 0-16,0 0 16,0 1-16,0-1 15,0 0-15,-21 0 0,0 0 16,21 0-16,-21-21 0,21 22 0,-21-22 15,0 0 1,21-22 15,0 1-31,0 0 16,0 0-16,21 0 0,0 0 0,0-1 16,0 1-16,0 0 0,1-21 0,-1 21 15,21-1-15,-21 1 0,0 0 16,1 0-16,20 0 0,-21 21 15,0 0-15,0 0 0,1 0 0,-1 0 16,0 21-16,-21 0 0,0 0 16,21 0-16,-21 1 0,0-1 0,0 0 15,0 0-15,0 0 0,0 22 0,0-22 16,0 0-16,0 0 0,0 0 0,0 0 16,0 1-16,-21-22 0,21 21 15,0 0-15,0 0 16,0-42 15,0 0-15,21 0-16,0-1 0,0 1 15,-21-21-15</inkml:trace>
  <inkml:trace contextRef="#ctx0" brushRef="#br0" timeOffset="37394.91">10731 2963 0,'0'0'0,"0"22"47,0-1-47,0 0 0,0 0 16,0 0-16,0 22 0,-21-22 16,21 21-16,0 0 0,-21-20 15,21 20-15,0 0 0,0 1 0,0-22 16,0 21-16,0-21 0,0 0 15,0 1-15,0-1 0,0 0 0,0 0 16,0 0-16,0 0 0,21-21 47,-21-21-47,21 0 0,-21 0 16,0 0-16</inkml:trace>
  <inkml:trace contextRef="#ctx0" brushRef="#br0" timeOffset="37586.8">10541 3323 0,'0'0'0,"-21"0"15,42 0 17,0 0-32,0 0 0,0 0 0,1-21 15,-1 21-15,21 0 0,-21-21 0,22 21 16,-22 0-16,0-21 0,21 0 15,-21 21-15,1 0 0,-1-22 0,0 1 16,0 21-16,0-21 0,0 21 0</inkml:trace>
  <inkml:trace contextRef="#ctx0" brushRef="#br0" timeOffset="38231.06">12425 2921 0,'-21'0'0,"-1"0"0,1 0 15,0 0 1,0 21-16,21 0 15,0 1-15,0-1 0,0 0 16,0 0-16,0 0 0,0 0 0,0 22 16,-21-22-16,21 21 0,-21 1 0,21-22 15,-22 21-15,22 0 0,0 1 16,-21-22-16,0 21 0,21-21 0,0 22 16,-21-22-16,21 0 0,-21 0 0,21 0 15,0 1-15,-21-1 16,21-42 15,0-1-15,21 22-16,-21-21 0,21 0 15,0 0-15,-21 0 0,21 0 0,0-22 16,1 22-16,-1 0 0,21 0 0,-21 0 16,22-1-16,-22 22 0,21-21 0,-21 21 15,22-21-15,-22 21 0,0 0 16,21 0-16,-21 0 0,1 21 0,-1 0 15,0 1-15,-21-1 0,0 0 0,0 0 16,0 0-16,0 0 0,0 1 16,0-1-16,-21 0 0,0 21 15,-1-21-15,-20 1 0,21-1 0,0 0 16,-22 0-16,1 0 0,21 0 0,-21-21 16,20 22-16,-20-22 0,21 21 15,0-21-15,0 21 0,-1-21 0,1 0 16,0 0-16,21-21 31,21 0-15,0 21-16,1-22 0,-1 1 0,0 0 15</inkml:trace>
  <inkml:trace contextRef="#ctx0" brushRef="#br0" timeOffset="38474.92">13102 3323 0,'21'0'15,"0"0"1,1 0-16,-1 0 16,0 0-16,0 0 0,0 0 15,0 0-15,1 0 16,-1 0-16,0 0 15,-21 21 1,0 1 0</inkml:trace>
  <inkml:trace contextRef="#ctx0" brushRef="#br0" timeOffset="38666.81">13123 3514 0,'-21'21'0,"42"-21"31,0 0-31,1 0 16,-1 0-16,0 0 0,0 0 15,0 0-15,0 0 0,1 0 16,-1 0 0,-21-21-1,21 21-15,-21-21 0,21-1 16</inkml:trace>
  <inkml:trace contextRef="#ctx0" brushRef="#br0" timeOffset="39454.9">14309 3090 0,'0'-21'0,"-22"0"31,22 0-15,0 0-16,0 0 15,0-1-15,0 1 16,22 21-1,-1 0-15,0 0 0,0 0 16,0 21-16,0 1 16,1-22-16,-1 21 0,-21 21 15,0-21-15,0 0 0,0 22 0,0-22 16,0 21-16,0 1 0,-21-1 16,21-21-16,-22 21 0,-20-20 0,21 20 15,0-21-15,-22 21 0,22-20 0,0-1 16,-21 0-16,21 0 0,-22 0 0,22-21 15,0 21-15,0-21 0,-22 0 16,22 0-16,0 0 0,0 0 16,0-21-16,21 0 0,0 0 15,0 0-15,0 0 0,0-1 16,0-20-16,0 21 0,0 0 0,0-22 16,0 22-16,0 0 0,0 0 15,21 0-15,0 21 0,-21-21 0,21 21 16,0 0-16,1 0 0,-1 0 15,0 0-15,0 0 0,0 21 0,0-21 16,1 21-16,-1 0 0,0 0 0,0-21 16,0 21-16,0 1 0,1-1 15,-1 0-15,0 0 0,0 0 0,0 0 16,0-21-16,-21 22 0,22-1 0,-1 0 16,0-21-1,-21 21 1,21-21-16,0 0 0,-21-21 15,21 0-15,1 21 16,-22-21-16,21-1 0</inkml:trace>
  <inkml:trace contextRef="#ctx0" brushRef="#br0" timeOffset="39930.78">14795 3154 0,'0'0'15,"22"-21"-15,-22 0 0,0-1 16,0 44 15,0-1-15,0 0-16,0 0 15,0 0-15,0 22 0,0-22 16,0 21-16,-22-21 0,22 0 0,0 1 16,0 20-16,0-21 0,0 0 0,0 0 15,0 1-15,0-1 16,22-21-16,-1 0 15,0 0-15,0 0 0,21 0 0,-20 0 16,-1-21-16,21 21 0,-21-22 16,22 1-16,-22 0 0,21 0 0,-21 0 15,0-22-15,1 22 0,-1 0 16,-21-21-16,21 21 0,-21-22 0,0 22 0,0-21 16,0 21-16,-21-1 0,0 1 15,-22 0-15,22 0 0,0 0 16,0 21-16,-22 0 0,22 0 0,-21 0 15,21 0-15,0 0 0,-22 21 0,22 0 16,0-21-16,0 21 0,0 0 16,21 1-16,-22-22 0,22 21 15,-21 0-15,21 0 16,0 0 0,21-21-16,1 0 15,-1 0-15,0 0 0,0 0 16,0-21-16,0 21 0,1-21 15</inkml:trace>
  <inkml:trace contextRef="#ctx0" brushRef="#br0" timeOffset="40198.62">15790 3027 0,'0'-21'31,"0"0"-15,0-1-1,0 1 1,-21 21-16,21 21 31,0 1-15,0-1-1</inkml:trace>
  <inkml:trace contextRef="#ctx0" brushRef="#br0" timeOffset="40498.39">15896 3387 0,'-42'21'16,"42"0"-16,0 0 47,21 0-31,-21 1-16,0-1 15,0 0 1,0 0-16,0 0 0,-21 0 15,0 1-15,-1-22 0,1 21 0,0 0 16,0 0-16,-21 0 0,20-21 0,1 21 16,-21 1-16,21-22 0,0 0 0,-22 21 15,22-21-15,-21 0 0,21 0 16,-1 0-16</inkml:trace>
  <inkml:trace contextRef="#ctx0" brushRef="#br0" timeOffset="43655.34">17568 3831 0,'0'-21'16,"0"0"15,0 42 31,0 0-62,0 0 16,0 1-16,0-1 0,0 0 0,0 0 16,0 0-16,-21 0 0,21 22 0,0-22 15,-21 0-15,21 21 0,0-20 16,0 20-16,-21-21 0,21 0 0,0 0 15,0 1-15,0-1 0,-21 0 0,21 0 16,0 0-16,0 0 16,21-21 15,-21-21-15,0 0-16,21 21 0,-21-21 0</inkml:trace>
  <inkml:trace contextRef="#ctx0" brushRef="#br0" timeOffset="46402.64">17484 3895 0,'-22'0'16,"22"-21"-1,0-1 1,0 1 0,22 0-1,-1 21 1,0 0 0,0 0-16,0 0 0,0 21 15,1 0-15,-22 1 0,0-1 16,21 21-16,-21-21 0,0 0 0,0 22 15,0-22-15,0 21 0,0 1 16,0-22-16,0 21 0,-21-21 16,-1 22-16,22-22 0,-42 21 0,21-21 15,0 0-15,0 1 0,-1-1 0,1 0 16,0 0-16,0-21 0,0 21 16,0-21-16,-1 0 0,1 0 0,0 0 15,0 0-15,0 0 0,0 0 0,-1 0 16,1 0-16,21-21 0,0 0 0,-21 0 15,21 0-15,-21-1 0,21 1 16,0 0-16,0 0 0,0 0 0,0 0 16,0-1-16,0 1 0,0 0 15,21 21-15,0 0 0,0 0 16,1 0-16,-1 0 0,0 0 16,0 21-16,0-21 0,0 21 0,22 1 15,-22-1-15,0-21 0,21 21 0,-20 0 16,-1 0-16,0 0 0,0-21 15,0 22-15,0-1 0,1 0 16,-1-21-16,-21 21 16,21-21-16,0 0 0,0 0 15,0 0 1,1 0-16,-22-21 0,21 0 16,0 0-16,0-1 0,-21 1 15</inkml:trace>
  <inkml:trace contextRef="#ctx0" brushRef="#br0" timeOffset="46976.31">18119 3937 0,'0'0'0,"0"-21"16,0 0-16,-22 21 31,1 0-15,21 21-16,0 0 0,0 0 15,-21 0-15,21 1 0,-21-1 0,21 0 16,-21 21-16,21-21 16,0 1-16,0-1 0,-21 21 0,21-21 0,0 0 15,0 1-15,-22-1 0,22 0 0,0 0 16,0 0-16,0 0 0,22 1 16,-1-22-16,0 0 15,21 0-15,-21 0 0,1 0 16,-1 0-16,0 0 0,0 0 0,21-22 15,-20 22-15,-1-21 0,0 21 0,0-21 16,0 0-16,0 0 0,1 0 16,-22-1-16,21 1 0,-21-21 15,0 21-15,0 0 0,0-1 0,0-20 16,0 21-16,0 0 0,0-22 16,0 22-16,0 0 0,-21 0 15,-1 21-15,1-21 0,0 0 0,0 21 16,0 0-16,0-22 0,-1 22 0,1 0 15,0 0-15,0 0 0,-21 0 16,20 22-16,1-22 0,0 21 0,0 0 16,0 0-16,0 21 0,-1-20 0,22-1 15,-21 21-15,21-21 0,0 22 0,0-22 16,0 0-16,0 21 0,0-21 16,0 1-16,0-1 0,21-21 0,1 21 15,-22 0-15,21 0 0,0-21 0,0 0 16,-21 21-16,21-21 15,0 0-15,-21 22 0,22-22 16,-1 0-16,0 0 16,-21-22-16,0 1 0,21 21 0</inkml:trace>
  <inkml:trace contextRef="#ctx0" brushRef="#br0" timeOffset="51635.44">16404 1439 0,'0'-21'16,"0"0"-1,0 0 16,21 21-31,0 0 32,1 21-17,-1 0-15,0 0 16,-21 1-16,21-1 0,0 0 16,0 0-16,1 21 0,-1-20 0,0 20 15,0-21-15,0 21 0,22 1 0,-22-1 16,21 0-16,-21 1 0,0-1 15,22 0-15,-1 1 0,-21-1 0,22 0 16,-1 1-16,-21-1 0,21 0 16,1 1-16,-1-1 0,0 0 0,1 1 15,-1 20-15,-21-20 0,22-1 0,-1 21 16,-21-20-16,21-1 0,-20 0 0,-1 1 16,0-1-16,0-21 0,0 22 15,0-22-15,-21 21 0,0-21 0,22 0 16,-22 1-16,0-1 0,0 0 15,21-21-15,-21 21 0,0-42 47,0 0-47,0 0 0,0-1 16,0 1-16,0 0 0,0-21 0,0 21 16</inkml:trace>
  <inkml:trace contextRef="#ctx0" brushRef="#br0" timeOffset="52282.68">17674 1524 0,'0'0'0,"0"-21"0,0 0 15,0 0-15,0-1 0,0 1 16,-21 21 31,0 0-47,21 21 15,-21 1-15,-1-1 0,1 0 0,0 0 16,0 21-16,0-20 0,0 20 0,-1 21 16,-20-20-16,21-1 0,-21 22 0,-1-1 15,1-21-15,0 22 0,-1-1 16,1-20-16,0 20 0,-1 1 0,1-1 15,0 1-15,-1-1 0,-20 1 16,20-1-16,1 1 0,0-22 0,-1 22 16,1-22-16,0 21 0,-1-20 0,1-22 15,21 21-15,-21 1 0,-1-22 16,22 21-16,0-21 0,-21 0 0,20 1 16,1-1-16,0 0 0,0 0 0,21 0 15,-21 0-15,0 1 16,42-22 46,0 0-46,0 0 15,-21-22 79,0 1-95</inkml:trace>
  <inkml:trace contextRef="#ctx0" brushRef="#br0" timeOffset="57829.89">2434 5355 0,'0'21'0,"21"-21"110,0 0-110,-21-21 15,0 0-15,22 21 0,-22-21 16,21 0-16,-21 0 16,21-1-16,-21 1 0,21 0 0,-21 0 15,0 0-15,0 0 16,0-1-16,0 1 0,0 0 0,0 0 16,0 0-16,0 0 0,0-1 15,0 1 1,-21 21-1,21 21 1,-21 1-16,21-1 0,0 0 16,0 0-16,0 21 0,0 1 15,-21-1-15,-1 0 0,22 1 0,-21-1 16,0 0-16,0 1 0,0 20 0,0-20 16,-1-1-16,1 21 0,0-20 15,0 20-15,0-20 0,21-1 0,-21 0 16,-1 1-16,1-1 0,0 0 15,0-21-15,21 1 0,-21 20 0,21-21 16,-21 0-16,21 0 0,-22-21 16,1-21-1,21 0 1,0 0-16,0 0 0,0 0 16,0-1-16,0-20 0,0 0 15,0-1-15,0 1 0,0 0 0,0-1 16,0 22-16,0-21 0,0 0 15,0 20-15,0 1 0,21 0 0,1 21 16,-1 0-16,0 0 16,0 21-16,-21 0 0,21 1 15,0-1-15,1 0 0,-1 0 16,0 21-16,0-20 0,-21-1 16,21 21-16,0-21 0,1 0 0,-1 1 15,21-1-15,-21 0 0,0 0 16,1 0-16,20 0 0,-21 1 0,0-22 15,22 21-15,-22-21 0,21 0 0,-21 0 16,22 0-16,-22 0 0,21 0 16,-21 0-16,22-21 0,-22 21 0,21-22 15,-21 1-15,0 0 0,22 0 0,-22-21 16,0 20-16,0 1 0,-21-21 16,0 21-16,21-22 0,-21 22 0,0-21 15,0 21-15,0-22 0,0 22 16,0 0-16,-21 0 0,21 0 15,-21 21-15,0-21 0,0 21 16,0 0-16,-1 0 0,1 0 16,21 21-16,-21-21 0,0 21 0,0 21 15,0-21-15,21 1 0,0 20 0,-22-21 16,22 21-16,-21-20 0,21 20 16,0-21-16,0 21 0,0-20 0,0-1 15,0 0-15,0 0 0,0 0 16,21-21-1,1 0-15,-1 0 0,0 0 16,0-21-16,0 0 16,0 21-16,1-21 0,-22 0 0,21-1 15,0-20-15,0 21 0,-21 0 16,0-22-16,21 22 0,0-21 16,-21 21-16,0 0 0,0-1 0,0 1 15,0 0-15,22 21 0,-22-21 16,0 42-1,0 0-15,0 0 16,0 1-16,0 20 16,0-21-16,0 0 0,0 0 0,0 1 15,0 20-15,0-21 0,0 0 0,0 0 16,0 22-16,0-22 16,21-21-16,-21 21 0,0 0 0,21 0 15,0-21-15,0 0 0,0 0 16,1 0-16,20 0 0,-21 0 15,0 0-15,22-21 0,-22 21 0,21-21 16,0 0-16,-20 0 0,20 0 0,-21-22 16,21 22-16,-20-21 0,-1 21 15,0-22-15,0 22 0,-21-21 0,0 21 16,0-22-16,0 22 0,0 0 0,0 0 16,-21 21-16,0 0 15,0 0-15,-1 0 16,1 0-16,21 21 0,0 0 0,-21 0 15,21 0-15,0 1 16,0-1-16,21 0 0,0-21 16,-21 21-16,22 0 0,-1-21 0,0 21 15,0 1-15,-21-1 16,21-21-16,-21 21 0,0 0 16,0 0-16,21-21 0,-21 21 0,22 1 15,-22-1 1,21-21-16,0 21 15,0-21-15,0 0 0,0 0 16,1 0-16,20 0 0,-21 0 16,0 0-16,22 0 0,-22 0 0,21 0 15,-21 0-15,22-21 0,-1 21 16,0-21-16,-21-1 0,22 22 0,-1-21 16,-21 0-16,22 0 0,-22 0 15,0 0-15,0-1 0,0-20 0,-21 21 16,0 0-16,0 0 0,0-22 0,0 22 15,0 0-15,0 0 0,-21 0 16,0-1-16,0 22 0,0-21 16,-1 21-16,1 0 0,0 0 0,0 0 15,21 21-15,-21-21 0,0 22 16,-1-1-16,1 0 0,21 0 16,-21 21-16,0-20 0,0-1 0,21 21 15,0-21-15,-21 0 0,21 22 0,0-22 16,0 0-16,0 0 0,0 0 15,0 1-15,21-22 16,0 0-16,0 0 0,0 0 16,0-22-16,22 1 0,-22 21 15,0-21-15,0 0 0,0 0 0,1 0 16,-1 21-16,0-22 0,-21 1 0,0 0 16,21 0-16,0 0 0,-21 0 15,0-1-15,0 44 47,0-1-47,0 0 16,0 0-16,0 0 0,21 0 0,-21 1 15,0-1-15,22 21 0,-22-21 0,0 22 16,21-22-16,0 21 0,-21 0 16,21 1-16,-21-1 0,21 0 0,-21 1 15,0-1-15,0 22 0,0-22 0,0 21 16,0-20-16,0-1 0,0 22 0,0-22 15,-21 0-15,21 22 0,-21-22 0,0 0 16,0 1-16,-1-1 16,1 0-16,0-20 0,0 20 0,0-21 15,0 21-15,21-20 0,0-1 0,-22-21 16,22 21-16,-21-21 0,21-21 31,0 0-31,0-1 0,0 1 0,0 0 16,0-21-16,0 21 0,0-22 15,0 1-15,0-22 0,0 22 0,0-21 16,0-1-16,0 1 0,0-1 0,21 22 16,-21-22-16,22 1 0,-1 20 15,0 1-15,-21 0 0,21-1 0,0 1 16,0 0-16,1-1 0,-1 22 16,-21 0-16,21 0 0,0-21 0,-21 20 15,21 22-15,-21-21 0,21 0 16,1 0-16,-22 0 15,21 21-15,0 0 0</inkml:trace>
  <inkml:trace contextRef="#ctx0" brushRef="#br0" timeOffset="58202.74">4784 5800 0,'21'0'15,"0"0"-15,0 0 16,0 0-16,0 0 0,1 0 15,-1-21-15,0 21 16,0-22-16,-21 1 0,21 21 16,0-21-16,-21 0 0,0 0 0,0 0 15,0-1-15,0 1 16,0 0-16,-21 21 31,0 0-31,0 0 0,0 21 16,21 0-16,-21 1 0,-1-1 0,22 0 15,-21 21-15,21-21 0,0 22 16,0-22-16,0 21 0,0-21 0,0 1 16,0-1-16,0 0 0,0 0 0,21 0 15,1 0-15,-1-21 0,0 22 16,0-22-16,0 0 16,0 0-16,1 0 0,-1 0 0,0 0 15,0 0-15,0-22 16,-21 1-16,21 0 15,1 0-15,-22 0 0,21 0 16,-21-1-16</inkml:trace>
  <inkml:trace contextRef="#ctx0" brushRef="#br0" timeOffset="60602.8">6350 5969 0,'0'0'0,"0"-21"16,0 0-1,0 0-15,0-1 16,0 1-16,0 0 0,21 0 0,0 0 16,-21 0-16,21-22 0,1 22 15,-1 0-15,0-21 0,0 20 0,21 1 16,-20-21-16,20 21 0,-21 0 16,21 21-16,-20-22 0,20 22 0,-21-21 15,21 21-15,-20 0 0,-1 0 0,0 21 16,0 1-16,-21-1 0,21 0 15,-21 0-15,0 0 0,0 0 16,0 1-16,0-1 16,0 0-16,0-42 47,0 0-32,0-1-15,0 1 16,0 0-16,-21 21 0,21-21 15,-21 0-15,0 21 0,0-21 0,-1-1 16,1 22-16,0 0 0,0 0 0,0 0 16,0 0-16,-1 0 0,1 0 15,0 0-15,0 0 0,0 22 0,-22-1 16,22 0-16,0 21 0,0-21 0,0 1 16,21 20-16,0-21 0,-21 21 15,21-20-15,0 20 0,0-21 16,0 0-16,0 0 0,0 1 0,0-1 15,21-21-15,-21 21 0,21-21 0,0 0 16,0 0-16,22 0 16,-22 0-16,0 0 0,0 0 0,21 0 15,-20-21-15,20 0 0,-21-1 0,21 1 16,1 0-16,-22 0 0,21-21 0,1 20 16,-22-20-16,21 0 0,-21-1 15,0 1-15,1 0 0,-1-1 0,0 1 16,0 0-16,0-1 0,-21 1 0,0 21 15,0-21-15,0-1 0,0 22 16,0-21-16,0 21 0,0-1 16,0 1-16,0 0 0,0 0 0,-21 21 15,0 0 1,0 0-16,0 21 0,21 0 16,-22 0-16,1 1 0,21 20 0,-21-21 15,21 21-15,0-20 0,0 20 0,-21 0 16,21-21-16,0 22 0,0-1 0,0 0 15,0 1-15,0-1 0,0 0 16,0-20-16,0 20 0,0 0 0,0-21 16,21 22-16,0-22 0,-21 0 0,21 0 15,1 0-15,-1 1 0,0-1 16,0 0-16,0-21 0,0 0 16,1 21-16,-1-21 0,21 0 0,-21 0 15,0 0-15,22 0 0,-22-21 0,21 21 16,-21-21-16,22 0 0,-1-1 0,-21 1 15,22 0-15,-1 0 0,-21 0 16,21-22-16,-20 22 0,-1-21 0,-21 21 16,0-22-16,0 22 0,0-21 0,0 21 15,0 0-15,0-1 0,0 1 0,0 0 16,-21 21-16,-1 0 16,1 0-16,0 0 0,0 0 15,0 21-15,0-21 0,-1 21 0,1 22 16,0-22-16,0 21 0,21-21 15,-21 22-15,0-1 0,21-21 16,-22 22-16,22-22 0,0 21 0,0-21 16,0 0-16,0 1 0,0-1 0,0 0 15,22-21-15,-1 21 0,0-21 16,0 0-16,0 0 0,0 0 16,1-21-16,-1 0 0,0 21 0,0-21 15,0-1-15,0 1 0,1 0 0,-22 0 16,21-21-16,-21 20 0,21-20 0,-21 21 15,0-21-15,0 20 0,0-20 16,0 21-16,0-21 0,0 20 0,0 1 16,0 0-16,0 0 15,0 42 1,0 0 0,0 0-16,0 1 0,0 20 15,0-21-15,0 21 0,0-20 0,0-1 16,0 21-16,0-21 0,0 0 0,0 1 15,0-1-15,0 0 0,21 0 16,-21 0-16,21-21 0,0 21 0,1-21 16,-1 0-16,0 0 0,0 0 0,0 0 15,0 0-15,1 0 0,20 0 16,-21-21-16,0 21 0,22-21 0,-22 0 16,0 0-16,21 0 0,-21-22 15,1 22-15,-1 0 0,0-21 0,0-1 16,0 1-16,0 0 0,-21-1 15,0-41-15,0 41 0,22 1 0,-22 21 16,0-22-16,0 1 0,0 21 16,0 0-16,0 0 0,0-1 0,0 1 15,0 0-15,-22 21 16,1 0-16,21 21 16,-21 0-16,21 1 0,-21-1 15,21 21-15,0-21 0,0 22 0,0-22 16,0 21-16,0 0 0,-21-20 15,21 20-15,0 0 0,-21 1 0,21-22 16,0 21-16,0-21 0,0 22 16,0-22-16,0 0 0,0 21 0,0-21 15,0 1-15,0-1 0,21-21 0,-21 21 16,21 0-16,0-21 0,-21 21 0,21-21 16,0 0-16,1 0 0,-1 0 0,0 0 15,0 0-15,21 0 0,-20 0 16,-1 0-16,21 0 0,-21-21 0,0 0 15,1 21-15,20-21 0,-21 0 0,0-1 16,0 1-16,1 0 0,-22 0 16,0 0-16,21 0 0,-21-1 0,0 1 0,0 0 15,0 0-15,0 0 16,0 0-16,0-1 0,0 1 16,-21 21-16,-1 0 15,1 0-15,0 0 0,0 0 16,0 21-16,0 1 0,-1-22 0,22 21 15,-21 0-15,0 0 0,0 21 16,21-20-16,0-1 0,0 0 0,-21 0 16,21 0-16,0 22 0,0-22 0,0 0 15,0 0-15,0 0 0,0 0 16,0 1 0,21-22-16,0 0 15,0 0-15,0 0 16,1 0-16,-22-22 0,21 1 0,0 21 15,0-21-15,-21 0 0,21 0 0,0 0 16,1-1-16,-22 1 0,21 0 0,-21 0 16,21-21-16,-21 20 0,0 1 15,0 0-15,0 0 0,0 0 0,0 0 16,0 42 15,0 0-31,0 0 16,0 0-16,0 0 0,0 1 0,0-1 0,-21 0 15,21 0-15,0 0 0,0 0 16,0 1-16,0-1 0,0 0 16,0 0-16,0 0 0,21-21 15,0 21-15,0-21 16,0 0-16,1 0 0,-1 22 0,0-22 16,0 0-16,0 0 0,0 0 0,1 0 15,-1 0-15,0-22 0,0 22 0,0-21 16,0 21-16,1-21 0,-1 0 15,0 21-15,-21-21 0,21 0 0,0-1 16,-21 1-16,0 0 16,0 0-16,0 0 0,0 0 0</inkml:trace>
  <inkml:trace contextRef="#ctx0" brushRef="#br0" timeOffset="61027.56">8170 5313 0,'-21'0'0,"42"0"0,-63 0 15,21 0-15,42 0 31,0 0-31,21 0 0,-20 0 0,20 0 16,0 0-16,1 0 0,-1 0 0,0 0 16,1 0-16,-1 0 0,0 0 0,-21 0 15,22 0-15,-1 0 0,-21 0 16,22 0-16,-22 0 0,0 0 0,0 0 16,-21-21 93,0 0-93,0-1-16,0 1 15</inkml:trace>
  <inkml:trace contextRef="#ctx0" brushRef="#br0" timeOffset="63770.47">2730 7112 0,'0'0'0,"0"-21"16,0 0-16,0 42 47,-21 0-32,21 0-15,0 22 0,0-22 16,0 21-16,0 0 0,0 1 0,0 20 16,0-20-16,0-1 0,0 0 15,-21 1-15,21-1 0,0 0 0,-21 1 16,21-22-16,-21 21 0,0-21 0,21 0 15,0 22-15,0-22 0,-22-21 16,22 21-16,0 0 0,-21-21 16,21-21 15,0 0-15,21 0-16,1 0 0</inkml:trace>
  <inkml:trace contextRef="#ctx0" brushRef="#br0" timeOffset="64354.34">2963 7535 0,'0'22'78,"21"-1"-62,1-21 31,-1 0-47,-21-21 15,0-1 1,0 1-16,0 0 16,-21 21 15,-1 0-31,22 21 16,0 0-16,0 1 15,0-1 1,22-21 15,-1 0-31,-21-21 16,21-1-1,-21 1-15,0 0 32,-21 21-17,0 0-15,-1 0 16,22 21-16,0 0 15,0 1-15,0-1 16,22-21 0</inkml:trace>
  <inkml:trace contextRef="#ctx0" brushRef="#br0" timeOffset="66739.42">3895 7705 0,'0'0'0,"-22"42"15,22-21-15,0 0 16,0 1-1,22-22 17,-1 0-32,0 0 0,0-22 15,0 22-15,0-21 0,1 0 0,-1 0 16,21 0-16,-21 0 0,0-22 0,22 22 16,-22-21-16,0 21 0,0-22 15,0 1-15,1 21 0,-1-22 16,-21 1-16,0 0 0,0 21 0,0-22 15,0 1-15,0 21 0,0-22 16,0 22-16,0 0 0,0 0 0,0 0 16,0 42-1,0 0 1,0 21-16,0-20 0,-21 20 0,21 0 16,0 1-16,-22 20 0,22-21 0,-21 1 15,21-1-15,0 0 0,0 1 16,-21-1-16,21 0 0,-21 1 0,21-22 15,0 0-15,0 0 0,0 0 0,0 1 16,0-1 0,0-42-1,21-1 1,-21 1-16,21 0 0,0 0 16,-21 0-16,22 0 0,-1-1 15,-21 1-15,21-21 0,0 42 0,-21-21 16,21 0-16,0 21 0,1 0 15,-1 0-15,-21 21 16,21 0-16,-21 0 16,21 0-16,-21 0 0,0 1 0,0-1 15,0 0-15,21 0 0,-21 0 16,21-21-16,-21 21 0,22 1 16,-1-22-16,0 21 0,0-21 15,0 0-15,0 0 0,1 0 0,-1 0 16,21-21-16,-21-1 0,0 1 15,22 21-15,-22-21 0,0 0 0,0 0 16,0-22-16,1 22 0,-1 0 0,0 0 16,0-21-16,-21 20 0,21 1 0,-21 0 15,0 0-15,0 0 0,0 42 32,0 0-17,0 0 1,0 0-16,0 1 0,0 20 0,0-21 0,0 0 15,0 0-15,0 1 0,0-1 16,0 0-16,0 0 0,21-21 0,1 21 16,-1 0-16,0-21 15,0 0-15,0 0 0,0 0 16,1 0-16,-1 0 0,0 0 0,0-21 16,0 21-16,0-21 0,1 0 0,-1 0 15,-21 0-15,21-1 0,0 1 16,-21 0-16,21 0 0,-21 0 0,0-22 15,0 22-15,0 0 0,0 0 0,-21 0 16,0 0-16,-21-1 0,20 1 16,1 21-16,0 0 0,0 0 15,0 0-15,0 0 0,-1 0 0,-20 21 16,42 1-16,-21-1 0,0 0 0,21 21 16,-21-21-16,21 1 0,0-1 15,0 0-15,0 0 0,0 0 0,21 0 16,0 1-16,-21-1 0,21-21 0,0 0 15,0 21-15,22-21 0,-22 0 0,0 0 16,21 0-16,-20 0 0,20-21 16,-21 21-16,21-21 0,1-1 15,-22 1-15,21 21 0,1-21 0,-22 0 0,21 0 16,-21 0-16,0-1 0,1-20 16,-22 21-16,0 0 0,21 21 15,-21-21-15,0-1 0,0 44 31,0-1-31,0 0 0,0 0 16,0 0-16,0 0 0,0 1 16,0-1-16,0 0 0,0 0 0,0 0 15,0 0-15,0 1 0,0-1 0,0 0 16,0 0-16,0 0 16,-21-21-16,21-21 46,0 0-46,0 0 16,21 0-16,0-1 0,-21 1 16,21-21-16,0 21 0,0 0 0,1-1 15,-1 1-15,0 0 0,0 0 16,21 0-16,-20 21 0,-1 0 16,0 0-16,0 0 0,0 0 15,-21 21-15,0 0 0,21 0 16,-21 0-16,0 22 0,0-22 0,0 0 15,0 0-15,22 0 0,-22 1 16,0-1-16,0 0 0,0 0 16,21 0-16,0-21 15,0 0 1,0 0-16,0 0 16,1-21-16,-22 0 0,21 21 15,0-21-15,0 0 0,-21-1 0,21 1 16,0 0-16,1 0 0,-22 0 15,21 0-15,0-1 0,-21 1 0,21 0 0,-21 0 16,21 0-16,0 0 16,1 21-1,-22 21-15,0 0 16,0 0-16,0 0 16,0 0-16,0 1 0,0-1 15,0 0-15,0 0 0,0 0 0,0 0 16,0 1-16,0-1 0,21 0 15,-21 0-15,21-21 0,0 0 0,0 21 16,0-21-16,1 0 0,-1 0 16,0 0-16,0 0 0,0 0 0,22 0 15,-22-21-15,0 21 0,21-21 0,-21 0 16,1 21-16,-1-21 0,0-1 0,0 1 16,0 0-16,-21 0 0,0 0 15,21 0-15,-21-1 0,22 1 16,-22 42 15,0 1-31,0-1 16,0 0-16,-22 0 0,22 0 15,0 0-15,0 1 0,-21-1 0,21 0 16,0 0-16,0 0 16,21-21-16,1 0 0,-1 0 15,0 0-15,0 0 0,0 0 16,0 0-16,1 0 0,-1-21 0,21 21 15,-21-21-15,0 0 0,1 21 0,-1-21 16,0-1-16,0 1 0,0-21 16,-21 21-16,21 0 0,-21-22 0,0 22 15,0 0-15,0-21 0,-21 20 0,0 1 16,0 0-16,0 0 0,0 21 16,-1 0-16,1 0 0,-21 0 0,21 0 15,0 0-15,-22 21 0,22-21 16,0 21-16,0 0 0,0 1 0,-1-1 15,1 0-15,0-21 0,21 21 0,0 0 16,-21 0-16,0 1 0,42-22 31</inkml:trace>
  <inkml:trace contextRef="#ctx0" brushRef="#br0" timeOffset="69522.45">8170 7557 0,'21'0'0,"1"0"31,-1 0-31,-21-22 16,0 1-16,21 21 15,-21-21-15,0 0 0,21 0 16,-21 0-16,0-1 16,0 1-16,-21 21 0,0-21 15,0 21-15,-22-21 0,22 21 0,0 0 16,-21 0-16,20 0 0,-20 0 0,21 0 16,-21 0-16,-1 21 0,22 0 15,-21 0-15,21 1 0,-22-1 0,22 0 16,0 21-16,0-21 0,0 1 0,-1 20 15,22-21-15,0 0 0,0 0 0,0 1 16,0-1-16,0 0 16,22-21-16,-1 0 0,0 0 0,0 0 15,21 0-15,-20 0 0,20 0 0,-21-21 16,21 0-16,1-1 0,-22 1 16,21 0-16,-21 0 0,1 0 15,20 0-15,-21-1 0,0 1 16,-21 0-16,21 0 0,-21 0 0,0 0 15,0-1-15,0 1 0,0 42 47,0 1-47,0-1 0,0 0 0,22 21 16,-22-21-16,21 22 0,-21-22 0,0 21 16,21 1-16,-21-1 0,21 0 0,-21 1 15,0-1-15,21 0 0,-21 22 16,0-22-16,0 22 0,0-22 15,0 21-15,21-20 0,-21 20 0,0-20 16,0 20-16,0-21 0,0 1 0,0-1 16,0 0-16,0 1 0,0-1 0,-21-21 15,21 22-15,-21-22 0,21 0 0,-21 0 16,0 0-16,0 0 0,-1-21 16,1 0-16,0 0 0,0 0 15,0 0-15,0 0 0,-1-21 0,-20 0 16,21 0-16,0 0 0,0 0 0,-1-22 15,1 22-15,21-21 0,-21 21 0,21-22 16,0 1-16,0 0 0,0-1 16,21 1-16,0 0 0,1-22 0,-1 22 15,0-1-15,21-20 0,-21 21 0,22-1 16,-1-20-16,0 20 0,1 1 16,-1-21-16,0 20 0,1-20 0,-22 20 15,21-20-15,1 21 0,-22-22 16,0 22-16,0-1 0,0 1 0,-21 21 15,21 0-15,-21-22 0,0 22 16,-21 21 0,0 0-16,0 0 0,0 21 15,21 1-15,-21-1 0,21 0 0,-22 0 16,22 0-16,0 0 0,0 22 16,0-22-16,0 0 0,0 0 0,0 0 15,0 1-15,22-1 0,-22 0 0,21-21 16,0 21-16,0-21 0,21 0 15,-20 0-15,-1 0 0,21 0 0,-21 0 16,22 0-16,-22 0 0,21-21 0,-21 21 16,22-21-16,-22 0 0,21-1 0,-21 1 15,0 0-15,1 0 0,-1 0 16,-21 0-16,21-1 0,-21 1 0,0-21 16,0 21-16,0 0 0,0-1 15,0 44 16,0-1-31,0 0 0,0 0 0,0 0 16,0 0-16,0 1 0,0-1 0,0 21 16,0-21-16,0 0 0,0 1 0,-21-1 15,21 0-15,0 0 0,-21 0 0,21 0 16,21-42 31,-21 0-47,21 21 0,0-21 0,-21 0 15,21 0-15,0-22 0,-21 22 16,0 0-16,22 0 0,-22 0 16,21-1-16,0 1 0,-21 0 0,21 21 15,0 0 1,-21 21-16,0 0 16,0 1-16,21-1 0,-21 0 15,0 0-15,0 0 0,22 0 16,-22 1-16,0-1 0,21 0 0,-21 0 15,0 0-15,21-21 0,0 0 16,-21 21-16,21-21 0,0 0 0,1 0 16,-1 0-1,0 0-15,0-21 0,0 0 0,0 21 16,1-21-16,-22 0 0,21 0 16,0 21-16,-21-22 0,21 1 0,-21 0 15,0 0-15,0 0 0,0 0 0,0-1 16,0 1-16,0 42 31,0 1-15,0-1-16,0 0 0,0 0 15,0 0-15,0 0 0,0 1 16,0-1-16,0 0 0,0 0 16,0 0-16,21-21 15,0 0-15,1 0 16,-1 0-16,0 0 15,0 0-15,0 0 0,0-21 0,1 21 16,-1-21-16,0 0 0,21 0 16,-21 21-16,1-22 0,-22 1 0,21-21 15,-21 21-15,0 0 0,0-1 0,0-20 16,0 21-16,0 0 0,0-22 0,-21 22 16,-1 0-16,1 0 0,0 0 0,0 0 15,0-1-15,-22 22 0,22 0 16,0 0-16,0 0 0,-21 0 0,20 0 15,1 0-15,0 22 0,0-1 0,0 0 16,21 0-16,-21 0 0,21 22 0,0-22 16,0 0-16,0 21 0,0-21 15,0 1-15,0-1 0,0 0 16,0 0-16,21 0 0,0 0 0,0 1 16,0-22-16,0 21 0,1-21 0,-1 0 15,21 0-15,-21 0 0,0 0 0,22 0 16,-22 0-16,21 0 0,-21 0 0,22 0 15,-22-21-15,0 21 0,21-22 0,-20 22 16,-1-21-16,0 0 0,0 0 16,0 0-16,-21 0 0,0-1 0,21 1 15,-21 0-15,0 0 0,0 0 0,22 0 16,-22-1-16,0 1 16,0 42 15,0 1-31,0-1 0,0 0 15,0 0-15,0 0 0,0 0 16,0 1-16,0-1 0,0 0 0,0 0 16,0 0-16,0 0 0,0 1 15,0-1 1,21-21-16,0 0 0,0 0 16,0 0-16,0 0 0,1 0 15,-1 0-15,0 0 0,0 0 0,0-21 16,0-1-16,1 22 0,-1-21 15,0 0-15,0 0 0,-21 0 0,21 0 16,-21-1-16,21 1 0,-21 0 16,0 0-16,0 0 0,0 0 0,0-1 15,0 1-15,0 0 0,22 21 0,-22-21 16,0 42 0,0 0-1,0 0-15,0 1 16,0-1-16,0 0 0,0 0 0,0 0 15,-22-21-15,22 21 0,0 1 16,0-1-16,0 0 0,0 0 0,0 0 16,0 0-16,22-21 15,-1 22-15,0-22 16,0 0-16,0 0 16,0 0-16,1 0 0,20 0 15,-21-22-15,0 22 0,22-21 0,-22 0 16,21 21-16,-21-21 0,22 0 0,-22 0 15,0-1-15,21 1 0,-21-21 0,1 21 16,-1 0-16,0-22 0,-21 1 16,21 21-16,-21 0 0,0-1 15,0 1-15,0 0 0,0 0 16,-21 21 0,0 0-16,21 21 0,-21-21 15,21 21-15,-22 0 0,1 1 0,21-1 16,0 21-16,0-21 0,-21 0 15,21 1-15,0-1 0,-21 0 0,21 0 16,0 0-16,0 0 0,0 1 16,0-1-16,21 0 0,0-21 15,-21 21-15,21-21 0,1 21 16,-1-21-16,-21 21 16,-21-21 15,-1 22-16,1-22-15,0 0 0,0 0 0,0 0 16,0 0-16,-1 21 16,1-21-1,0 0-15,0 0 32,0 0-32,0 0 0</inkml:trace>
  <inkml:trace contextRef="#ctx0" brushRef="#br0" timeOffset="70602.1">2667 8848 0,'-21'0'32,"0"0"-32,-1 0 0,1 0 0,21-21 15,-21 21-15,21-22 16,-21 22-16,21-21 0,0 0 16,0 0-16,0 0 15,0 0-15,0-1 0,21 22 16,0 0-16,-21-21 0,21 21 15,1 0-15,-1 0 0,0 0 0,0 21 16,0-21-16,0 22 0,1-1 16,-1 21-16,0-21 0,0 22 15,-21-1-15,0 0 0,21-21 0,-21 22 16,0-1-16,0 0 0,0 1 16,-21-22-16,0 21 0,0 1 0,-22-22 15,22 21-15,-21-21 0,21 0 0,-22 1 16,1 20-16,0-21 0,-1 0 15,22-21-15,-21 21 0,0 1 0,20-22 16,1 0-16,0 0 0,0 0 0,0 0 16,0-22-16,21 1 0,0 0 15,-22-21-15,22 21 0,0-1 16,0-20-16,0 21 0,0-21 0,0-1 16,0 22-16,0 0 0,0-21 15,22 20-15,-1 22 0,0 0 16,0 0-16,0 0 15,0 22-15,1-1 0,-1 0 16,0 0-16,0 0 0,-21 0 0,21 22 16,0-22-16,1 0 0,-22 0 0,0 0 15,21 1-15,-21-1 0,21 0 16,0 0-16,-21 0 0,21 0 16,-21 1-16,21-22 0,1 0 0,-1 0 15,0 0 1,-21-22 15,0 1-15,0 0-16</inkml:trace>
  <inkml:trace contextRef="#ctx0" brushRef="#br0" timeOffset="70882.86">2984 9229 0,'22'0'0,"-1"0"32,0-21-17,-21-1 1,0 1 0,-21 21 15,0 21-16,21 1-15,0-1 16,0 0-16,0 0 16</inkml:trace>
  <inkml:trace contextRef="#ctx0" brushRef="#br0" timeOffset="71863.07">4889 8869 0,'22'-21'0,"-44"42"0,65-63 16,-22 42-16,0-22 0,-21 1 0,21 0 16,0 21-16,1-21 0,-1 0 15,0 0-15,-21-1 0,0 1 0,21 21 16,-21-21-16,0 0 0,0 0 16,-21 21-16,0 0 15,0 0-15,-22 0 0,22 0 16,-21 21-16,21 0 0,-22 0 0,22 0 15,0 1-15,-21 20 0,20-21 16,1 0-16,21 0 0,0 22 0,0-22 16,0 0-16,0 0 0,0 0 15,0 1-15,0-1 0,21 0 0,1 0 16,20 0-16,-21 0 0,0-21 16,22 22-16,-22-1 0,21-21 0,-21 21 15,0 0-15,1 0 0,-1-21 0,0 21 16,0 1-16,-21-1 0,0 0 15,0 0-15,-21 0 0,0 0 16,-22-21-16,22 22 0,-21-1 0,0-21 16,-1 21-16,1-21 0,0 0 0,-1 0 15,1 0-15,21 0 0,-22 0 16,22 0-16,0 0 0,0 0 0,0 0 16,21-21-16,0 0 0,0-1 15,0 1-15,0-21 0,0 21 16,0 0-16,0-1 0,0 1 15,0 0-15,21 21 0,-21-21 0,21 0 16,0 21-16,0 0 0,1 0 0,-1 0 16,0 0-16,0 0 0,0 0 15,0 0-15,1 0 0</inkml:trace>
  <inkml:trace contextRef="#ctx0" brushRef="#br0" timeOffset="72118.92">5397 9059 0,'0'0'0,"22"0"0,-22 22 47,0-1-47,0 0 16,0 0-16,0 0 0,0 0 0,0 1 15,-22-1-15,22 0 0,0 0 0,-21 0 16,0 0-16,21 1 0,-21-1 15,0-21-15,0 21 16,-1-21 0,22-21-1,0 0-15,0-1 0,0 1 16</inkml:trace>
  <inkml:trace contextRef="#ctx0" brushRef="#br0" timeOffset="72314.85">5461 8848 0,'0'0'0,"0"-21"16,0-1 0,-21 22-1,0 0 1,21 22-16,0-1 31,0 0-15,0 0-16,21-21 15,0 0-15</inkml:trace>
  <inkml:trace contextRef="#ctx0" brushRef="#br0" timeOffset="73121.39">5757 8890 0,'0'21'15,"0"0"1,0 1-16,0-1 15,21 0-15,1-21 16,-1 21-16,0-21 0,0 0 0,0 0 16,0 0-16,1 0 0,-1 0 15,0 0-15,0 0 0,0 0 0,0-21 16,1 21-16,-22-21 0,21 0 16,-21-1-16,0 1 15,-21 21 1,-1 0-16,1 0 15,0 21-15,0 1 0,0-1 16,0 0-16,-1 21 0,1-21 16,21 1-16,-21 20 0,-21-21 0,21 21 15,-1-20-15,1 20 0,21-21 16,-21 0-16,0 22 0,0-22 0,21 0 16,0 0-16,0 0 0,0 0 15,21-42 16,0 0-15,0 0-16,0 0 0,1 0 0,-1-1 16,0-20-16,0 21 15,-21 0-15,21 0 0,0 21 16,-21-22-16,0 44 31,0-1-31,0 0 16,22 0-16,-22 0 0,21 0 15,-21 1-15,0-1 0,21 0 0,0-21 16,-21 21-16,21-21 0,0 0 0,1 21 16,-1-21-16,0 0 0,0 0 15,0 0-15,22 0 0,-22 0 0,21 0 16,0-21-16,1 0 0,-1 21 0,0-21 16,1 0-16,-1-1 0,0 1 0,1 0 15,-1 0-15,-21 0 0,22 0 16,-22-22-16,-21 22 0,21 0 15,-21-21-15,0 20 0,0 1 0,0 0 0,0 0 16,0 0-16,-21 21 16,0 0-16,-1 0 0,1 21 15,0 0-15,0 0 0,0 0 16,21 1-16,0-1 0,-21 0 0,21 0 16,0 0-16,0 22 0,0-22 0,0 0 15,0 0-15,0 0 0,21 0 16,0-21-16,0 22 0,0-22 15,0 0-15,1 0 0,-1 0 16,0 0-16,21 0 0,-21 0 0,1 0 16,-1 0-16,0 0 0,21-22 15,-21 22-15,1-21 0,-1 0 0,0 0 16</inkml:trace>
  <inkml:trace contextRef="#ctx0" brushRef="#br0" timeOffset="73522.16">8340 9038 0,'21'-21'0,"-42"42"0,63-42 0,-42 0 16,0 0-16,21 21 16,-21 21-1,0 0-15,0 0 0,0 22 16,0-22-1,0 0-15,0 0 0,0 0 0,0 0 16,0 1-16,0 20 0,-21-21 0,21 0 16,-21-21-16,21 21 0,0 1 0,0-1 15,0-42 17,0-1-32</inkml:trace>
  <inkml:trace contextRef="#ctx0" brushRef="#br0" timeOffset="73930.92">8848 9017 0,'0'0'0,"21"-21"16,21 21-16,22-64 15,-43 64-15,-21-21 0,-21 21 32,-1 0-32,1 0 15,-21 21-15,21 1 0,-22-1 16,22 0-16,0 0 0,0 0 0,-21 0 15,20 1-15,22-1 0,-21 0 0,21 0 16,0 0-16,0 0 16,21-21-16,1 0 15,-1 0-15,0 0 16,21 0-16,-21 0 0,1 0 0,20 0 16,-21 0-16,21 22 0,-20-22 0,-1 0 15,0 0-15,0 21 0,-21 0 16,0 0-16,-21 0 15,0-21-15,0 0 16,-22 21-16,22-21 0,0 0 0,-21 22 16,20-22-16,1 0 0,0 0 0,-21 0 15,21 0-15,-1 0 0,1 0 16,21-22 15,0 1-31,0 0 16,0 0-16,0 0 0,0 0 0</inkml:trace>
  <inkml:trace contextRef="#ctx0" brushRef="#br0" timeOffset="74118.33">8551 8721 0,'0'0'0,"-21"-21"0,0 21 0,0 0 16,21-22-1,21 22 17,0 0-32,0-21 15,0 21-15,1 0 0,-1-21 16</inkml:trace>
  <inkml:trace contextRef="#ctx0" brushRef="#br0" timeOffset="75778.71">10118 9038 0,'21'0'15,"0"0"-15,0-21 16,0 0-16,0 21 0,1-21 0,-1 0 16,0-1-16,21-20 0,-21 21 0,1 0 15,20-22-15,-21 22 0,0-21 16,0 0-16,1 20 0,-1 1 0,0-21 15,-21 21-15,0-22 0,0 22 16,0 0-16,0 0 0,0-21 0,0 20 16,0 1-16,0 0 0,-21 0 15,0 21-15,-1 0 0,1 0 16,0 0-16,0 0 0,0 0 16,21 21-16,-21 0 0,21 0 15,0 22-15,0-22 0,0 21 0,0 1 16,0 20-16,0-21 0,0 22 0,0-1 15,0 1-15,0-1 0,0 1 0,-22-1 16,22 1-16,-21-1 0,0 1 0,21-1 16,0 1-16,-21-1 15,0 1-15,0-1 0,-1 1 0,22-1 16,0 1-16,-21-1 0,21 1 0,-21-1 16,21-20-16,0-1 0,0 0 0,0 1 15,0-22-15,21 0 0,0 0 0,1-21 16,-1 0-16,21 0 0,-21 0 0,22 0 15,-22 0-15,21-21 0,-21 0 0,22-21 16,-22 20-16,21 1 0,0-21 0,-20 0 16,20-1-16,-21 1 0,0 0 15,0-1-15,-21 1 0,0 0 16,0-1-16,0-20 0,0 20 0,-21 1 0,0-21 16,0 20-16,-21 1 0,20 0 15,-20 20-15,0-20 0,-1 21 0,22-21 16,-21 20-16,0 22 0,20-21 0,-20 21 15,21 0-15,-21 0 0,20 0 16,1 0-16,42 0 31,1 0-31,-1 0 16,0-21-16,21 0 0,-21 21 0,22-21 16,-22 0-16,21-1 0,1-20 15,-22 21-15,21 0 0,-21 0 16,22-1-16,-22-20 0,0 21 0,0 0 15,0 0-15,0-22 0,1 43 16,-22-21-16,21 21 31,-21 21-31,0 0 16,21 1-16,-21-1 0,0 0 0,0 21 16,21-21-16,-21 1 0,21-1 0,-21 0 15,0 0-15,0 0 0,21 0 0,-21 1 16,22-1-16,-22 0 15,21-21-15,0 0 0,0 0 16,0 0-16,0-21 16,1 0-16,-1-1 15,0 1-15,-21 0 0,21 0 0,0 0 16,0 0-16,1-22 0,-1 22 16,0 0-16,0 0 0,0 0 0,0-1 15,22 1-15,-22 0 0,0 21 16,0 0-16,0 0 0,1 0 0,-1 0 0,0 21 15,-21 0-15,0 1 0,0-1 0,0 0 16,0 0-16,0 0 0,0 0 16,0 1-16,0-1 0,0 0 0,0 0 15,-21 0-15,0 0 0,-1-21 0,22 22 16,-21-1-16,0 0 0,21 0 16,-21-21-16,21-21 31,21 0-16,0 0-15,0-1 0,1 1 16,-1 0-16,-21 0 0,21 0 0,0-22 16,0 22-16,0-21 0,1 21 0,-1-22 15,-21 22-15,21 0 0,0 0 0,-21 0 16,21 0-16,-21 42 31,-21-21-31,0 21 16,0 0-16,21 0 0,-21 22 0,21-22 15,-22 0-15,1 0 0,21 21 16,0-20-16,0-1 0,0 0 0,0 0 16,0 0-16,0 0 0,0 1 0,0-1 15,21 0-15,1-21 16,-1 0-16,0 0 0,0 0 0,0 0 16,0 0-16,1 0 0,-1 0 15,21-21-15,-21 0 0,0 21 0,22-22 16,-22 1-16,21 0 0,-21 0 0,1 0 15,20-22-15,-21 22 0,0 0 0,0-21 16,-21 21-16,0-1 0,0 1 16,0 0-16,0 0 0,0 0 0,-21 21 31,0 21-31,21 0 16,-21-21-16,0 21 0,21 0 0,0 1 15,0-1-15,-21 0 0,21 0 0,0 0 16,0 0-16,0 1 0,0-1 0,0 0 15,0 0-15,0 0 16,21 0-16,0 1 0,0-22 16,0 0-16,22 0 0,-22 21 15,0-21-15,0 0 0,21 0 16,-20 0-16,-1 0 0,21 0 0,-21 0 16,0-21-16,22-1 0,-1 22 0,-21-21 15,22 0-15</inkml:trace>
  <inkml:trace contextRef="#ctx0" brushRef="#br0" timeOffset="76372.92">12658 8784 0,'0'0'16,"0"-63"-16,-22 42 15,1 21-15,0 0 16,0 0-16,0 0 0,0 0 16,-1 0-16,1 0 0,0 21 15,0 0-15,0 0 0,0 0 0,-1 0 16,1 1-16,0-1 0,0 0 15,0 0-15,21 0 0,0 0 0,0 1 0,0-1 16,0 0-16,0 0 0,0 0 16,21 0-16,0-21 15,0 0-15,0 0 16,1 0-16,-1 0 0,0 0 0,21-21 16,-21 0-16,1 0 0,-1 21 0,21-21 15,-21 0-15,0-1 0,1-20 0,-1 21 16,0 0-16,0-22 0,0 22 0,-21-21 15,21 21-15,-21-22 0,22 1 0,-22 0 16,0 21-16,0-22 0,0 1 16,0 0-16,0 20 0,0-20 15,0 0-15,21 21 0,-21-22 0,0 22 16,0 0-16,0 42 31,0 0-31,0 0 0,0 1 0,0 20 16,0-21-16,0 21 0,0-20 15,0 20-15,0 0 0,-21-21 0,21 22 16,-22-1-16,22 0 0,0-20 0,0 20 16,-21 0-16,21 1 0,0-22 0,0 21 15,0-21-15,0 0 0,0 1 0,0-1 16,0 0-16,0 0 16,21-21-16,1 0 0,-1 0 15,0 0-15,0 0 0,0 0 0,0 0 16,1 0-16,20 0 0,-21 0 0,0-21 15,22 21-15,-1-21 0,-21 0 0,21-1 16,-20 1-16,20 0 0,0 0 0,-21 0 16,1 0-16,-1-1 0,0-20 0,0 21 15,-21 0-15,0 0 0,0-1 0,0 1 16</inkml:trace>
  <inkml:trace contextRef="#ctx0" brushRef="#br0" timeOffset="76946.71">10964 8361 0,'-21'0'0,"0"21"16,0-21-16,21 21 15,-21-21-15,21 21 0,0 1 32,21-22-17,0 0-15,0 0 16,0-22-16,0 22 0,-21-21 0,22 0 15,-22 0-15,0 0 16,-22 21 0,1-21-16,0 21 0,0 0 15,0 0-15,0 0 16,21 21-16,0 0 0,0 0 16,0 0-16,0 0 15,0 1-15,21-22 16,0 0-16,0 0 0,0 0 15,0 0-15,1 0 16</inkml:trace>
  <inkml:trace contextRef="#ctx0" brushRef="#br0" timeOffset="92755.33">2201 6244 0,'0'0'0,"-21"0"0,0 0 0,0 21 15,0-21-15,-1 0 0,1 0 16,0 0-16,0 0 0,0 0 16,21 22-1,0-1 1,21-21-16,0 0 16,21 0-16,-20 0 0,20 21 15,21-21-15,-20 0 0,20 0 0,1 0 16,20 21-16,-20-21 0,21 0 15,-1 0-15,1 0 0,-22 0 0,22 21 16,0-21-16,21 0 0,-22 21 16,22-21-16,0 0 0,21 22 15,-21-22-15,0 21 0,21-21 0,-22 21 16,1 0-16,21-21 0,-21 21 0,0-21 16,21 21-16,-21-21 0,0 0 0,-1 22 15,-20-22-15,21 0 0,-43 0 16,22 21-16,-21-21 0,-1 0 0,-21 0 15,1 0-15,-22 21 0,0-21 0,0 0 16,0 0-16</inkml:trace>
  <inkml:trace contextRef="#ctx0" brushRef="#br0" timeOffset="93359.06">7514 6477 0,'0'0'0,"-63"0"16,41 0 0,-20 0-16,21 0 0,0 0 0,0 0 15,-1 0-15,1 0 0,0 0 0,0 0 16,42-21 15,0 21-31,0 0 0,22 0 16,20 0-16,1 0 0,-1 0 0,22-21 15,21 21-15,0 0 0,-1 0 16,1-21-16,0 21 0,0 0 0,0 0 16,0-22-16,-1 22 0,-20 0 0,0 0 15,-1-21-15,1 21 0,0 0 0,-22 0 16,-20 0-16,20 0 0,-42 0 16,22 0-16,-22 0 0,0 0 15,0 0-15,-21 21 63,-21-21-63</inkml:trace>
  <inkml:trace contextRef="#ctx0" brushRef="#br0" timeOffset="96842.97">2455 10266 0,'0'0'0,"-21"0"0,0 0 16,0 0 0,0 0-16,-1 0 15,22-21 16,22 21-15,-1-21-16,0 21 0,0 0 16,0 0-16,22 0 0,-22 0 15,0 0-15,0 0 0,0 0 0,0 0 16,1 0-16,-1 0 0,-21 21 0,0 0 16,21 0-16,-21 0 0,0 0 15,0 1-15,0-1 0,0 21 0,-21-21 16,0 0-16,-1 22 0,1-22 15,0 0-15,-21 21 0,21-20 16,-1-1-16,-20 0 0,21 0 0,0 0 16,0-21-16,-22 21 0,22-21 0,0 0 15,0 0 1,0 0-16,21-21 16,0 0-16,0 0 15,21 21-15,0-21 0,0 21 16,0 0-16,0-21 0,1 21 0,-1-22 15,0 22-15,0 0 0,0 0 16,0 0-16,1 0 0,-1 0 0,0 0 16,0 22-16,0-1 0,0 0 15,1 0-15,-22 0 16,21-21-16,-21 21 0,0 1 0,0-1 16,0 21-16,0-21 0,0 0 0,-21 1 15,-1-1-15,1 0 0,0 0 0,0 0 16,-21 0-16,20 1 0,-20-1 15,21 0-15,-21-21 0,-1 21 0,22-21 16,-21 0-16,21 0 0,-22 0 16,22 0-16,0 0 0,0 0 0,0 0 15,-1 0-15,1-21 0,0 0 0,21 0 16,0-1-16,-21 1 16,21 0-16,0 0 15,0 0 1,21 21-1,0 0-15,0 0 16,1 0-16,-1-21 0,0-1 16,0 22-16</inkml:trace>
  <inkml:trace contextRef="#ctx0" brushRef="#br0" timeOffset="97339.77">2921 10668 0,'0'0'0,"0"21"16,0 0 15,21-21 16,0-21-47,0 21 16,-21-21-16,0 0 0,22 21 15,-22-21-15,0 0 0,0-1 31,-22 22-15,22 22 0,0-1-1,0 0-15,0 0 16,0 0 0,0-42 30,0 0-30,22 0 0</inkml:trace>
  <inkml:trace contextRef="#ctx0" brushRef="#br0" timeOffset="101931.26">4424 10562 0,'0'0'0,"21"0"0,0-21 0,-21 0 16,0 0-16,0 0 0,21 21 0,-21-22 15,0 1-15,0 0 0,0 0 16,0 0-16,0 0 16,-21 21-16,0 0 0,-21 0 15,20 0-15,1 0 16,0 21-16,-21 0 0,21 0 0,-22 0 16,22 22-16,0-22 0,0 21 0,0 0 15,-1 1-15,1 20 0,21-20 16,-21-1-16,21 0 0,0 1 15,0 20-15,0-21 0,0 1 0,0-1 16,0 0-16,0-20 0,21 20 0,0 0 16,-21-21-16,22 1 0,-1 20 15,-21-21-15,21-21 0,0 21 0,0-21 16,22 0-16,-22 0 0,0 0 0,21 0 16,-21-21-16,22 0 0,-22 0 15,21 0-15,1-1 0,-1-20 0,-21 21 16,21 0-16,1-22 0,-1 22 15,-21-21-15,22 21 0,-22 0 0,0-1 0,0-20 16,0 21-16,-21 0 16,0 0-16,0-1 0,0 1 15,-21 42 1,0 1 0,21-1-16,-21 0 0,0 0 0,21 0 15,-22 0-15,22 22 0,0-22 16,-21 21-16,21-21 0,-21 1 0,21 20 0,0-21 15,0 0-15,0 0 16,0 1-16,21-1 0,0-21 0,1 0 0,-1 0 16,0 0-16,21 0 0,-21 0 0,1 0 15,20-21-15,-21 21 0,21-22 16,-20 1-16,20 0 0,-21 0 16,0 0-16,0 0 0,1-22 0,-1 22 15,-21 0-15,21 0 0,-21 0 0,0-1 16,0 1-16,0-21 0,0 21 0,-21 0 15,0-1-15,-1 1 0,1 21 16,-21-21-16,21 21 0,0 0 0,-1 0 16,-20 0-16,21 0 0,0 0 0,0 0 15,-1 21-15,-20 0 0,21 1 16,0-1-16,21 0 0,-21 21 16,-1-21-16,22 1 0,0-1 0,0 21 0,0-21 15,0 0-15,0 1 0,0-1 16,0 0-16,22 0 0,-1-21 15,0 21-15,0-21 0,0 0 0,22 0 16,-22 0-16,21 0 0,-21 0 0,22-21 16,-1 0-16,0 21 0,-21-21 0,22 0 15,-1-1-15,0 1 0,-20 0 16,20 0-16,-21 0 0,0 0 0,0-1 16,1 1-16,-22 0 0,21 0 15,-21 0-15,21 21 0,-21 21 31,0 0-15,0 0-16,0 0 16,0 1-16,0-1 0,-21 0 0,21 0 15,0 0-15,0 0 0,0 1 16,0-1-16,-21-21 0,21 21 0,0 0 16,-22-21-16,22 21 0,0-42 46,0 0-46,22 0 0,-1 0 16,-21-1-16,21 1 0,-21 0 16,21 0-16,-21 0 0,0 0 0,21-1 15,0-20-15,1 42 0,-22-21 0,0 0 16,21 21-16,0 0 16,0 0-16,-21 21 15,0 0-15,0 0 16,0 0-16,0 1 0,0-1 0,0 0 15,21 0-15,-21 0 0,0 0 16,21 1-16,-21-1 0,0 0 0,22 0 16,-1-21-16,0 21 0,-21 0 0,21-21 15,0 0-15,0 0 0,22 0 0,-22 0 16,0 0-16,0 0 16,22-21-16,-22 21 0,21-21 0,-21 0 15,0 0-15,22 0 0,-22-1 0,0-20 16,0 21-16,0 0 0,1-22 0,-22 1 15,21 21-15,-21-21 0,21-1 16,0 1-16,-21 0 0,0-1 0,0 1 16,0-22-16,0 22 0,0 0 0,0-1 15,0 22-15,0-21 0,0 21 0,0 0 16,0-1-16,0 44 31,0-1-31,-21 0 0,21 21 0,0 1 16,0-22-16,0 21 0,-21 0 15,0 1-15,21-1 0,-22 0 16,1 1-16,21-1 0,-21 0 0,21 1 16,-21-22-16,21 21 0,0-21 0,0 22 15,0-22-15,0 21 0,0-21 16,0 1-16,0-1 0,0 0 0,21-21 16,0 21-16,0-21 0,22 0 0,-22 0 15,0 0-15,21 0 0,-20 0 0,-1 0 16,21 0-16,-21-21 0,22 0 0,-22 21 15,21-21-15,-21-1 16,0 1-16,1 0 0,-1 0 0,-21 0 16,0 0-16,0-1 0,0 1 0,0 0 15,0 0-15,-21 42 47,21 0-47,-22 0 0,22 1 16,0-1-16,0 0 0,0 0 15,0 0-15,0 0 0,0 1 16,0-1 0,22-21-16,-1 0 0,0 0 15,0 0-15,0 0 0,0 0 16,1 0-16,-1 0 0,0 0 16,0-21-16,0 21 0,0-22 0,1 1 15,-1 21-15,0-21 0,-21 0 16,0 0-16,0 0 0,0-1 15,21 1-15,-21 0 16,0 42 15,0 0-31,0 1 16,0-1-16,0 0 0,-21 0 16,21 0-16,0 0 0,0 1 15,-21-1-15,21 0 16,0-42 31,21 21-47,-21-21 15,21-1-15,0 1 0,-21 0 16,21 0-16,1 0 0,-1 0 0,0-1 16,-21 1-16,21 0 0,0 21 0,0-21 15,-21 0-15,22 21 0,-1 0 16,-21 21-1,0 0 1,0 0-16,0 0 0,0 1 16,0-1-16,0 0 15,0 0-15,0 0 0,0 0 16,0 1-16,0-1 16,21-21-16,0 0 0,0 0 15,0 21-15,1-21 0,-1 0 0,0 0 16,0 0-16,0 0 0,0 0 0,1 0 15,-1 0-15,0-21 0,0 21 0,0-21 16,-21-1-16,21 22 0,-21-21 16,22 0-16,-22 0 0,0 0 15,21 0-15,-21-1 0,0 1 16,0 42 31,0 1-47,0-1 15,-21 0-15,21 0 0,0 0 16,0 0-16,0 1 16,0-1-16,21-21 31,0 0-31,0 0 0,0 0 16,22 0-16,-22 0 0,0 0 0,0 0 15,0 0-15,0-21 0,1-1 16,-1 1-16,0 21 0,-21-21 15,0 0-15,0 0 16,0 0-16,0-1 0,0 1 0,0 0 16,0 0-16,0 0 0,-21 0 0,0-1 15,21 1-15,-22 21 0,1-21 0,0 21 16,0 0-16,0 0 0,0 0 16,-1 0-16,1 21 0,0 0 15,0 1-15,0-1 0,21 0 16,-21 0-16,21 0 0,-22 0 0,22 22 15,0-22-15,0 0 0,0 0 16,0 0-16,0 1 0,0-1 16,22-21-16,-1 0 15,0 0-15,0 0 0,0 0 0,0 0 16,1 0-16,20 0 0,-21 0 16,0 0-16,0 0 0,-21-21 0,22 21 15,-1-22-15,0 1 0,0 21 16,-21-21-16,21 0 0,-21 0 0,21 21 15,1-21-15,-22-1 0,0 1 0,21 0 16,-21 0-16,21 21 16,-21 21 15,0 0-15,-21 0-16,0 1 15,21-1-15,0 0 16,0 0-16,0 0 0,0 0 15,0 1 1,0-1-16,21 0 16,0-21-16,0 0 15,0 0-15,0 0 16,1 0-16,-1 0 0,0 0 16,0-21-16,0 21 0,0-21 15,1-1-15,-1 22 0,-21-21 16,21 0-16,0 0 0,-21 0 0,0 0 15,21-1-15,-21 1 0,0 0 16,21 21-16,-21-21 0,0 0 16,0 42 15,0 0-31,0 0 16,-21 0-16,21 1 0,-21-22 15,21 21-15,0 0 16,0 0-16,0 0 0,-21-21 0,21 21 15,0 1-15,0-1 0,21-21 32,0 0-32,0 0 0,1 0 15,-1 0-15,0 0 0,0 0 16,0-21-16,0 21 0,1-22 0,-1 1 16,0 21-16,0-21 0,0 0 0,0 0 15,1 0-15,-1-1 0,0 1 0,0 0 16,0 0-16,0 0 0,1 0 0,-22-22 15,0 22 1,-22 21 0,1 0-16,0 21 0,0 0 15,21 1-15,-21-22 0,21 21 16,0 0-16,0 0 0,0 0 16,0 0-1,0 1-15,0-1 16,0 0-16,0 0 15,0 0 1,0 0 0,-21 1-1,-1-22-15,1 0 32,0 0-32,21-22 15,-21 22-15,21-21 0,-21 0 16,21 0-16,0 0 15</inkml:trace>
  <inkml:trace contextRef="#ctx0" brushRef="#br0" timeOffset="102150.13">7832 10456 0,'0'0'0,"-43"-21"0,1 21 0,21 0 15,0-21-15,-1 21 0,1 0 0,0 0 0,0 0 16,0 0 62</inkml:trace>
  <inkml:trace contextRef="#ctx0" brushRef="#br0" timeOffset="102394.99">6265 10647 0,'-42'21'16,"84"-42"-16,-126 63 0,41-21 0,1-21 0,21 0 16,42 0-1,0 0 1,21 0-16,-20 0 0,20 0 0,0 0 15,1 0-15,-1 0 0,21 0 0,-20 0 16,-1-21-16,22 21 0,-22 0 16,0 0-16,1 0 0,-22 0 0,0 0 15,0 0-15,0 0 0,0 0 0,1 0 16,-1-21-16,0 21 16,0 0-16,-21-21 0</inkml:trace>
  <inkml:trace contextRef="#ctx0" brushRef="#br0" timeOffset="103252.69">9546 10986 0,'0'0'0,"-21"-22"0,21 1 16,0 0-16,0 0 0,0 0 15,0 0-15,0-1 0,0 1 16,0 42 0,0 1-16,0-1 15,0 0-15,0 21 0,0-21 16,0 22-16,0-22 0,0 21 0,0-21 16,0 22-16,0-22 0,0 0 0,-21 0 15,21 0-15,0 1 0,0-1 16,-21-21-16,21 21 0,-22-21 31,22-21-31,0 0 0,0-1 16,0 1-16,0 0 0,0 0 0,0 0 15,22 0-15,-1-1 0,-21-20 0,21 21 16,0-21-16,0 20 0,0 1 16,1 0-16,-1 0 0,0 0 0,0 0 15,21 21-15,-20 0 0,20 0 0,-21 0 16,21 0-16,-20 21 0,20 0 15,-21-21-15,0 21 0,0 21 0,-21-20 16,0-1-16,0 0 0,0 0 16,0 0-16,0 22 0,0-22 0,0 0 15,0 0-15,-21 0 0,21 0 16,-21-21-16,0 0 0,21-21 31,0 0-31,0 0 16,0 0-16,0 0 0,0-1 0,21 1 15,0 0-15,0-21 0,1 21 0,-1-1 16,0-20-16,0 21 0,21 0 16,-20 0-16,20 21 0,-21 0 15,0-22-15,22 22 0,-22 0 0,0 0 16,21 22-16,-21-1 0,-21 0 0,22 0 16,-22 0-16,21 0 0,-21 1 0,0 20 15,0-21-15,0 21 0,-21-20 16,-1 20-16,22-21 0,0 0 0,-21 0 15,21 1-15,0-1 16,21-21 0,1 0-16,-1-21 0,0-1 0,0 22 15,-21-21-15,21 0 0,0 0 16,1 21-16</inkml:trace>
  <inkml:trace contextRef="#ctx0" brushRef="#br0" timeOffset="104194.52">10520 11028 0,'21'0'31,"0"0"-15,0-21-16,0 21 0,1 0 15,-1 0-15,0-21 0,0-1 0,0 22 16,0-21-16,22 21 0,-22-21 0,0 21 16,0-21-16,0 0 0,-21 0 15,0-1 1,-21 22-16,0 0 0,0 0 15,0 0-15,0 0 0,-22 22 0,22-22 16,0 21-16,-21 0 0,20 0 16,1 0-16,0 0 0,21 1 0,0-1 15,-21 0-15,21 0 0,0 0 16,0 0-16,0 1 0,21-1 0,21 0 16,-20-21-16,-1 0 0,21 0 15,0 0-15,1 0 0,-1 0 0,0 0 16,1 0-16,-1-21 0,22 21 0,-22-21 15,0-1-15,1 1 0,-1 21 16,0-21-16,-21 0 0,1 0 16,-1 0-16,0-1 0,-21 1 0,0 0 15,0 0-15,0 0 0,0 0 0,0-1 16,-21 44 15,21-1-31,0 0 0,0 0 16,-21 0-16,-1 22 0,22-22 15,-21 0-15,21 0 0,0 0 0,0 0 16,-21 1-16,21-1 0,-21 0 0,21 0 16,0 0-16,0 0 0,-21-21 31,21-21-15,0 0-16,0 0 15,0 0-15,0 0 16,21-22-16,-21 22 0,21 0 0,0 0 15,0 0-15,-21-1 0,22 1 16,-1 0-16,0 0 0,0 0 0,0 21 16,0 0-16,1 0 0,-1 0 0,0 0 15,0 0-15,0 21 0,0 0 16,-21 0-16,0 0 0,0 1 0,0-1 16,0 0-16,0 0 0,0 0 0,0 0 15,0 1-15,0-1 0,0 0 16,0 0-16,0 0 0,-21-21 15,0 0 1,21-21 0,0 0-1,0 0-15,0 0 16,21-1-16,0 1 0,1 0 0,-1 0 16,0 0-16,0 0 0,0-1 0,0 1 15,1 0-15,-1 21 0,0-21 0,0 21 16,0 0-16,0 0 0,-21 21 15,0 0-15,0 0 16,0 1 0,0-1-16,0 0 0,0 0 0,0 0 0,0 0 15,0 1-15,0-1 0,0 0 16,-21 0-16,21 0 0,0 0 16,21-21 15,1 0-31,-1-21 0,0 0 0,0 21 15,0-21-15,0 0 0</inkml:trace>
  <inkml:trace contextRef="#ctx0" brushRef="#br0" timeOffset="104562.31">12107 10922 0,'0'0'0,"0"-21"0,0 0 16,0 0-16,0-1 0,-21 22 16,21-21-16,-21 21 15,0 0-15,0 0 16,-1 21-16,22 1 0,-21-22 15,0 21-15,21 0 0,0 0 0,0 0 16,0 0-16,-21 1 0,21-1 0,0 0 16,0 0-16,0 0 0,0 0 0,0 1 15,0-1-15,21 0 0,0-21 16,0 0-16,1 0 0,-1 0 16,0 0-16,0 0 0,0 0 15,0-21-15,1 0 0,-1 21 0,0-22 16,-21 1-16,0 0 0,21 0 15,-21 0-15,0 0 0,0-1 0,0 1 16,0 0-16,0-21 0,0 21 0,-21-1 16,0 1-16,0 21 0,-1-21 15,1 21-15,0 0 0,0 0 0,0 0 16,0 0-16,-1 21 0,1-21 0,0 21 16,0 1-16,21-1 0,0 0 15,0 0-15,0 0 0,0 0 16,21-21-16,0 0 0,22 0 15,-1 0-15</inkml:trace>
  <inkml:trace contextRef="#ctx0" brushRef="#br0" timeOffset="104942.09">12552 10922 0,'0'-42'16,"-21"21"-16,-1-1 15,1 22 1,21-21-16,21 21 15,1 0-15,-1 0 16,0 21-16,0 1 0,0-1 16,-21 0-16,21 0 0,-21 0 15,0 0-15,0 1 0,0-1 16,0 0-16,0 0 0,0 0 16,0 0-16,0 1 0,0-1 15,-21-21-15,0 21 0,0-21 31,21-21-15,0 0-16,0-1 16,0 1-16,0 0 0,21 21 0,0-42 15,-21 21-15,21-1 0,1 1 0,-1 0 16,-21 0-16,21-21 0,0 20 0,0 1 16,0 21-16,-21-21 0,22 21 0,-1-21 15,0 21-15,0 0 31,0 0-31,0 0 0</inkml:trace>
  <inkml:trace contextRef="#ctx0" brushRef="#br0" timeOffset="105612.22">13060 10837 0,'0'-21'16,"0"42"31,-21-21-47,-1 22 0,22-1 0,-21 0 15,0 0-15,21 0 0,-21 0 0,21 1 16,0-1 0,0 0-1,21-21-15,0 0 0,0 0 16,1 0-16,-1 0 0,0 0 0,0 0 15,0 0-15,0 0 0,1-21 0,-1 21 16,0-21-16,0 21 0,0-22 0,0 1 16,1 21-16,-22-21 0,21 0 0,0 0 15,-21 0-15,21 21 0,-21-22 0,0 1 16,21 21-16,-21-21 16,0 42 15,-21 0-31,0 1 15,21-1-15,-21 0 0,21 0 0,-21 0 16,-1 0-16,22 22 0,0-22 0,-21 21 16,21 1-16,-21-1 0,21 21 0,0-20 15,-21 20-15,21-20 0,0 20 16,0 1-16,0-1 0,0 1 0,0-1 16,0 1-16,0 20 0,0-20 0,0-1 15,21 1-15,-21-1 0,21 1 0,0-22 16,-21 0-16,0 1 0,0-1 15,0 0-15,0-20 0,0-1 0,-21-21 16,0 21-16,0-21 0,0 0 0,-22 0 16,22 0-16,-21 0 0,0-21 0,-1 0 15,1-1-15,0 1 0,-1 0 0,1-21 16,21 21-16,-22-22 0,43 1 0,0 0 16,0-1-16,0 1 0,0-22 0,0 1 15,22 21-15,-1-22 0,0 1 16,0-1-16,0 1 0,22-1 0,-22 1 15,21 20-15,0 1 0,1 0 16,-1-1-16,22 1 0,-22 0 0,0 20 0,22-20 16,-22 21-16,0 0 0,1 0 15,-1-1-15,0 1 0</inkml:trace>
  <inkml:trace contextRef="#ctx0" brushRef="#br0" timeOffset="106658.44">14647 10393 0,'21'-42'0,"-42"84"0,64-106 0,-22 43 15,0 0-15,0-21 0,0 21 16,0-1-16,-21 1 0,0 0 0,0 0 16,0 0-16,22 0 0,-44 42 31,1 21-31,0-21 15,21 43-15,-21-22 0,0 0 16,0 22-16,-1-1 0,-20 1 16,21-22-16,0 22 0,0-22 0,-22 22 15,22-22-15,0 0 0,-21-21 0,20 22 16,1-22-16,0 0 0,0 0 0,0 0 16,0 1-16,-1-22 0,1 0 15,0 0-15,21-22 16,0 1-16,0 0 15,0 0-15,0 0 0,0-22 0,0 22 16,21-21-16,0 0 0,1-1 0,-22 1 16,21 0-16,-21-1 0,21 22 15,-21-21-15,21 21 0,0-1 0,0 22 16,1 0-16,-22 22 16,21-1-16,-21 21 0,0-21 15,0 0-15,0 22 0,0-22 0,0 21 16,0 1-16,0-22 0,0 21 0,0-21 15,21 22-15,-21-22 0,21 0 0,0 0 16,0 0-16,1-21 0,-1 21 0,0-21 16,0 0-16,0 0 0,22 0 0,-22 0 15,0 0-15,21 0 0,-21-21 16,22 21-16,-22-21 0,21 0 0,-21 0 16,22 0-16,-22 21 0,0-22 15,0 1-15,0-21 0,1 21 0,-22 0 16,0-1-16,0 1 0,0 0 0,0 0 15,0 42 17,-22-21-32,1 21 0,21 0 0,0 1 15,0-1-15,-21 0 0,21 0 0,0 0 16,0 0-16,0 1 0,0-1 0,0 0 16,0 0-16,21 0 0,0-21 15,1 0-15,-1 21 0,0-21 16,0 0-16,0 0 0,0 0 0,1 0 0,20 0 15,-21-21-15,0 21 16,22-21-16,-22 0 0,0 0 0,0 21 16,0-21-16,0-1 0,1 1 0,-22-21 15,0 21-15,0 0 0,0-22 0,0 22 16,0-21-16,0 21 0,-22-1 0,1 1 16,0 0-16,-21 21 0,21 0 15,-1 0-15,-20 0 0,21 0 0,0 0 16,-22 21-16,22 0 0,0 1 0,0-1 15,0 0-15,0 0 0,-1 0 0,1 0 16,21 22-16,0-22 0,0 0 16,0 0-16,0 0 0,0 1 0,0-1 15,0 0-15,21-21 0,1 0 16,-1 21-16,0-21 0,0 0 16,0 0-16,0 0 0,22 0 0,-1-21 15,0 21-15,-20-21 0</inkml:trace>
  <inkml:trace contextRef="#ctx0" brushRef="#br0" timeOffset="108567.87">15896 10583 0,'0'-21'15,"0"42"-15,0-63 0,0 21 0,0 0 0,-21 21 32,0 0-32,0 0 0,-1 21 15,1 0-15,21 0 0,-21 0 0,0 1 16,0-1-16,21 0 0,0 21 0,-21-21 15,21 1-15,-22 20 0,22-21 0,0 0 16,0 22-16,0-22 0,0 0 0,0 0 16,22 0-16,-1 0 0,0 1 15,0-1-15,21-21 0,-20 0 16,20 21-16,-21-21 0,21 0 0,1 0 16,-1 0-16,-21 0 0,22 0 0,-1-21 15,0 0-15,1 21 0,-1-22 0,0 1 16,-21 0-16,1 0 0,20 0 15,-21 0-15,-21-1 0,21-20 0,-21 21 16,0 0-16,0-22 0,0 22 16,0 0-16,0 0 0,0 0 0,-21 21 15,0 0-15,0 0 16,0 0-16,-1 21 0,1 0 0,0 0 16,-21 0-16,21 1 0,-1-1 0,1 0 15,0 21-15,0-21 0,0 1 0,0-1 16,21 0-16,0 0 15,0 0-15,0 0 0,21-21 16,0 0 0,0 0-16,0 0 0,0 0 15,1 0-15,20 0 0,-42-21 16,42 0-16,-21 0 0,1 0 0,-1 21 16,0-21-16,-21-1 0,21 1 0,0 0 15,-21-21-15,21 42 0,-21-21 16,0-1-16,0 1 0,0 42 31,0 1-31,-21-1 0,21 0 16,-21 0-16,0 0 0,21 0 0,0 1 15,0-1-15,0 0 0,0 0 0,0 0 16,0 0 0,0 1-16,0-1 0,21-21 15,0 0-15,0 0 0,22 0 16,-22 0-16,0 0 0,0 0 15,0-21-15,1 21 0,-1-22 0,0 1 16,0 0-16,0 0 0,0 0 0,22 0 16,-22-22-16,0 22 0,-21-21 0,21-1 15,0 1-15,1 0 0,-22-22 16,0 22-16,21-22 0,-21 22 0,21 0 16,-21-22-16,0 43 0,0-21 0,0 21 15,0-1-15,0 1 0,0 0 0,0 42 31,-21 0-31,21 1 16,-21-1-16,-1 21 0,22 0 0,-21-20 16,0 20-16,21 0 0,-21 1 0,0-1 15,21 0-15,0 1 0,-21-1 0,21 0 16,-22 1-16,22-1 0,-21-21 0,21 21 16,0-20-16,0-1 0,0 0 0,0 0 15,0 0-15,0 0 0,0 1 16,21-22-16,1 0 0,-1 0 15,21 0-15,-21 0 0,0 0 0,1 0 16,-1 0-16,21-22 0,-21 22 0,0-21 16,1 21-16,-1-21 0,0 0 15,0 0-15,0 0 0,0-1 0,1 1 16,-22 0-16,21 0 0,-21 0 0,21 0 16,-21 42 15,-21 0-31,0 0 15,21 0-15,0 0 0,-22 1 16,1-1-16,21 0 0,0 0 16,0 0-1,21-21 1,1 0-16,-1 0 16,0 0-16,0 0 15,0-21-15,0 21 0,1-21 16,-1 0-16,0 21 0,0-21 0,0 21 15,0-22-15,1 1 0,20 0 0,-21 0 16,0 21-16,0-21 0,-21 0 0,22 21 16,-22 21 15,-22-21-31,22 21 0,-21 0 16,0 0-16,21 0 0,-21 1 15,21-1-15,0 0 0,0 0 16,0 0-1,21-21 1,0 0 0,0 0-16,1 0 0,-1 0 15,0 0-15,-21-21 0,21 21 16,-21-21-16,21 0 0,0 0 16,-21-1-16,0 1 0,0 0 0,0 0 15,0 0-15,0 0 0,0-1 16,0 1-16,-21 0 15,0 21-15,0 0 0,0 0 16,42 0 31,0 0-47,0 0 0,0 0 16,1 0-16,-1 0 15,0 0-15,0 0 0,0 21 0,0-21 16,1 21-16,-1-21 0,0 22 0,0-22 15,0 21-15,-21 0 0,0 0 16,0 0-16,21 0 0,-21 1 0,0-1 16,0 0-16,0 0 15,0 0-15,0 0 0,0 1 16,-21-1-16,21 0 16,-21-21 15,21-21-16,0 0 1,0-1 0,21 1-16,0 0 0,-21 0 0,22 0 15,-1-22-15,0 22 0,0 0 0,21-21 16,-20 21-16,-1-1 0,21-20 0,-21 42 16,22-21-16,-1 21 0,-21 0 0,0 0 15,22 0-15,-22 21 0,-21 0 16,0 0-16,0 1 15,0-1-15,0 0 0,0 0 16,0 0-16,0 0 0,-21 1 0,21-1 16,0 0-16,-22-21 0,22 21 0,-21 0 15,0 0-15,21 1 0,-21-22 16,21 21-16,0-42 47,0-1-32</inkml:trace>
  <inkml:trace contextRef="#ctx0" brushRef="#br0" timeOffset="108798.79">17886 10329 0,'0'0'15,"-21"-21"-15,-22 21 0,22 0 0,0 0 16,0 0-16,21-21 78,-21 21-62,-1 0-16</inkml:trace>
  <inkml:trace contextRef="#ctx0" brushRef="#br0" timeOffset="109014.68">16531 10456 0,'0'0'0,"-42"22"0,-1-22 0,22 0 0,0 0 15,42 0 1,0 0-16,1 0 15,-1 0-15,21 0 0,0 0 16,-20 0-16,20 0 0,-21 0 0,21 0 16,-20 0-16,-1 0 15,-21-22 17</inkml:trace>
  <inkml:trace contextRef="#ctx0" brushRef="#br0" timeOffset="158078.75">5080 11726 0,'-21'0'0,"0"0"16,-1 0-16,1 0 15,0 0-15,0 0 0,0 0 16,0 0-16,-1 0 0,1 0 0,0 0 16,0 0-16,0 0 0,0 0 15,-1 0-15,1 0 0,-21 0 16,21 0-16,0 0 0,-1 0 0,1 0 15,0 0-15,0 0 0,0 0 16,0 0-16,-1 0 0,1 0 0,0 0 16,0 0-16,0 0 0,0 0 15,-1 0-15,1 0 0,0 0 16,0 0 0,42 0 46,0 0-46,0 0-16,1 0 0,-1 0 0,0 0 15,0 0-15,0 0 0,0 0 0,22 0 16,-22 0-16,21 0 0,-21 0 16,22 0-16,-1 0 0,0 0 0,-20 0 15,20 0-15,0 0 0,1 0 0,-1 22 16,0-22-16,1 0 0,-1 0 15,0 0-15,1 0 0,-1 0 0,0 0 16,1 21-16,-1-21 0,21 0 0,-20 0 16,20 0-16,-20 0 0,20 0 15,1 0-15,-22 0 0,21 0 16,1 0-16,-1 0 0,1 0 0,-1 0 16,1 0-16,-1 0 0,1 0 0,-1 0 15,1 0-15,-1 0 0,1 0 16,-1 0-16,1 0 0,21 0 0,-22 0 15,1 0-15,-1 0 0,1 0 0,-1 0 16,1 21-16,-22-21 0,21 0 0,-20 0 16,20 0-16,-20 0 0,20 0 15,-21 0-15,1 0 0,20 0 0,-20 0 16,20 0-16,-21 0 0,22 0 0,-22 0 16,1 0-16,-1 0 0,21 0 15,-20 0-15,-1 0 0,0 0 0,-20 0 16,20 0-16,-21 0 0,21 0 15,-20 0-15,-1 0 0,0 0 0,0 0 16,0 0-16,0 0 0,1 0 0,-1 0 16,0 0-16,0 0 0,0 0 15,0-21 1,1 21 0,-1 0 62,-21-21 15,21-1-77</inkml:trace>
  <inkml:trace contextRef="#ctx0" brushRef="#br0" timeOffset="159234.6">9969 11578 0,'0'0'0,"-21"0"0,0 0 16,0 0-16,0 0 15,0-21-15,-1 21 16,1 0-16,0 0 0,0 0 16,0 0-16,0 0 0,-1 0 15,1 0 1,0 0-1,0 0 1,21 21 0,21-21 15,0 0-31,0 0 16,1 0-16,-1 21 0,0-21 0,21 0 15,-21 0-15,1 0 0,20 0 16,-21 0-16,21 0 0,-20 0 0,20 0 15,0 0-15,-21 0 0,22 0 0,-1 0 16,-21 0-16,22 22 0,-1-22 0,-21 0 16,21 0-16,1 0 0,-22 0 15,21 0-15,1 0 0,-1 0 0,0 0 16,1 0-16,-1 0 0,0 0 16,1 0-16,20 0 0,-21 0 0,22 0 0,-22 0 15,22 0-15,-1 0 0,-20 0 16,20 0-16,-21 0 0,22 0 15,-22 0-15,22 0 0,-22 0 0,0 0 16,22 0-16,-22 0 0,22 0 0,-1 0 16,-20 0-16,20 0 0,1 0 15,-1 0-15,1 0 0,-22 0 0,21 0 16,1 0-16,-1 0 0,-20 0 0,-1 0 16,22 0-16,-22 0 0,0 0 0,1 0 15,-22 0-15,21 0 0,0 0 0,-20-22 16,20 22-16,-21 0 0,21 0 15,-20 0-15,-1 0 0,0 0 0,0 0 16,0 0-16,0 0 0,1 0 16,-1 0-1,0 0-15,0 0 47,-21-21 16,0 0-48,21 21-15</inkml:trace>
  <inkml:trace contextRef="#ctx0" brushRef="#br0" timeOffset="160326.6">15219 11388 0,'0'0'16,"-21"0"-16,-1 0 0,1 0 0,0 0 0,0 0 15,0 0-15,0 0 0,-1 0 16,1 0-16,0 0 0,0 0 0,0 0 15,0 0-15,-1 0 0,1 0 16,0 0-16,0 0 31,21 21-15,21-21 0,0 21-16,0-21 15,1 0-15,20 21 0,-21-21 16,0 0-16,0 0 0,22 0 0,-22 0 15,21 0-15,1 0 0,-22 0 0,21 21 16,0-21-16,1 0 0,-1 0 0,0 0 16,1 0-16,-1 0 0,0 0 0,1 0 15,20 0-15,-20 0 0,20 0 16,-21 0-16,22 0 0,-1 0 0,1 0 16,-1 0-16,1 0 0,21 0 0,-1 0 15,-20 0-15,20 0 0,1 0 0,0 0 16,-1 0-16,-20 0 0,21 0 15,-22 0-15,22 0 0,-22 0 16,1 0-16,-1 0 0,22 0 0,-22 0 16,-20 0-16,20 0 0,1 0 0,-22 0 15,22 0-15,-22 0 0,0 0 0,1 0 16,-1 0-16,0 0 0,-21 0 0,22 0 16,-1 0-16,-21 0 0,22 0 15,-22 0-15,21 0 0,-21 0 0,22 0 16,-22 0-16,0 0 0,0 0 0,0 0 15,0 0-15,1 0 16,-1 0 156,-42-21-110,-1 21-62,1 0 16,0 0-16</inkml:trace>
  <inkml:trace contextRef="#ctx0" brushRef="#br0" timeOffset="161429.76">8234 13039 0,'0'0'0,"0"-21"16,0-1-1,0 1 17,0 42 15,-21-21-47,21 22 15,-22-1-15,22 0 0,0 0 16,0 0-16,-21 0 0,21 1 15,-21-1-15,21 0 0,0 21 0,-21-21 16,21 1-16,0-1 0,0 21 0,0-21 16,0 0-16,0 22 0,0-1 15,0-21-15,-21 22 0,21-1 0,0 0 16,-21 1-16,21-1 0,0 0 0,0-21 16,0 22-16,-22-1 0,22 0 15,-21 1-15,21-1 0,-21 0 16,21 1-16,-21-1 0,0-21 0,0 22 15,21-1-15,-22 0 0,1-21 0,21 22 16,0-22-16,0 21 0,-21-21 0,21 1 16,0-1-16,0 0 15,0-42 17,0 0-32,21-1 0,0 1 15,-21 0-15,22 0 0,-22-21 16,0 20-16,0-20 0</inkml:trace>
  <inkml:trace contextRef="#ctx0" brushRef="#br0" timeOffset="163553.95">8149 13123 0,'0'-21'16,"21"21"31,0 21-32,1-21-15,-1 0 16,0 0-16,0 22 0,0-22 16,22 0-16,-22 0 0,0 0 15,21 0-15,1 0 0,-1 0 16,0 0-16,1 0 0,20 0 0,-21 0 15,22 0-15,-1 0 0,22 0 0,-21 0 16,20 0-16,1 0 0,0 0 16,-1 0-16,22 0 0,-21 0 0,21 0 15,-1 0-15,1 0 0,0 0 0,0 0 16,0 0-16,0 0 0,-1 0 16,22 0-16,-21 0 0,0 0 0,0 0 15,21 0-15,-21 0 0,0 21 16,-1-21-16,1 0 0,0 0 0,0 21 15,0-21-15,0 0 0,-1 0 16,22 21-16,-21-21 0,0 0 0,0 0 16,0 21-16,0-21 0,-1 0 0,-20 0 15,21 21-15,0-21 0,0 0 0,-1 0 16,1 0-16,0 22 0,0-22 16,0 0-16,-22 0 0,22 0 0,0 21 15,0-21-15,-21 0 0,20 0 0,1 21 16,-21-21-16,0 21 0,20-21 0,-20 0 15,0 21-15,-1-21 0,1 0 16,0 21-16,-1-21 0,22 0 16,-21 22-16,0-22 0,20 0 0,-20 21 0,0-21 15,-1 0-15,1 21 0,21 0 0,-21-21 16,-1 0-16,1 21 16,21-21-16,-22 0 0,1 21 0,0-21 15,-1 0-15,1 22 0,0-22 0,-1 0 16,-20 21-16,-1-21 0,22 21 0,-21-21 15,-1 0-15,1 0 0,20 21 16,-20-21-16,-1 0 0,22 0 0,-22 0 16,1 0-16,-1 21 0,-20-21 0,20 0 15,-20 0-15,20 0 0,-21 0 16,1 0-16,-1 0 0,0 21 0,-20-21 16,20 0-16,-21 0 0,21 0 15,-20 0-15,-1 0 0,0 0 0,0 0 16,0 0-1,-21 22 32,0-1-31,0 0-16,0 0 16,0 0-16,-21-21 0,21 21 0,0 1 15,0-1-15,0 0 0,-21 0 16,21 0-16,0 0 0,0 1 15,-21-1-15,21 0 0,0 0 16,0 0-16,0 0 0,0 1 0,0-1 16,0 0-16,0 21 0,0-21 0,0 1 15,0-1-15,0 21 0,0-21 0,0 22 16,0-22-16,0 0 0,0 21 16,0-21-16,0 22 0,0-22 0,0 0 15,0 21-15,0-20 0,0-1 0,0 0 16,0 0-16,0 0 0,0 0 0,0 1 15,0-1-15,0 0 0,0 0 16,-21-21-16,21 21 0,0 0 16,-22-21-16,22 22 15,-21-22 1,0 0-16,0 0 16,0 0-1,0 0-15,-1 0 0,1 0 16,0 0-16,0 0 0,-21 0 0,20 0 15,1 0-15,-21 0 0,0-22 0,-1 22 16,1 0-16,-22 0 0,22-21 16,-21 21-16,-1 0 0,1-21 0,-1 21 15,1 0-15,-1-21 0,1 0 0,-22 21 16,21 0-16,-20-21 0,20 21 0,-20 0 16,-1-22-16,0 22 0,1 0 0,-22-21 15,21 0-15,0 21 16,-20 0-16,20-21 0,-21 21 0,21 0 15,-20-21-15,-1 21 0,21 0 0,-21-21 16,0 21-16,1 0 0,-1-22 0,0 1 16,21 21-16,-21 0 0,22-21 15,-22 21-15,0 0 0,0-21 0,22 21 16,-22 0-16,0-21 0,0 0 0,21 21 16,-20 0-16,-1-22 0,21 22 0,-21-21 15,0 21-15,1 0 0,-1-21 0,21 21 16,-21-21-16,0 21 15,22 0-15,-22-21 0,21 21 0,-21 0 16,22-21-16,-22 21 0,21 0 0,-21 0 16,22-22-16,-22 22 0,21-21 0,1 21 15,-1 0-15,0 0 0,1-21 16,-1 21-16,0 0 0,1 0 0,-1-21 16,0 21-16,1 0 0,-1 0 0,0 0 15,1-21-15,-1 21 0,21 0 0,-20 0 16,20 0-16,-20 0 0,-1 0 0,21-21 15,-20 21-15,-1 0 0,22 0 16,-22 0-16,0 0 0,22 0 0,-22 0 16,22 0-16,-22-22 0,21 22 15,1 0-15,-1 0 0,1 0 0,-22 0 16,22 0-16,-1 0 0,1 0 16,-1 0-16,1 0 0,-22 0 0,22 0 15,-1 0-15,22 0 0,-22 0 0,1 0 16,20 0-16,-20 0 0,21 0 0,-22 0 15,22 0-15,-1 0 0,1-21 16,0 21-16,-1 0 0,1 0 0,0 0 16,-1 0-16,1 0 0,0 0 0,-1 0 15,22 0-15,-21 0 0,0 0 0,20-21 16,1 21-16,-21 0 0,21 0 16,0 0-16,-1 0 0,1 0 0,0 0 15,0 0-15,0 0 16,0 0-16,-1 0 0,1 0 15,0 0 1,0 0 109,0 0-109,0 0 62</inkml:trace>
  <inkml:trace contextRef="#ctx0" brushRef="#br0" timeOffset="164878.9">9546 13123 0,'0'-21'16,"0"42"46,0 1-46,0-1-16,0 0 0,0 0 0,0 0 15,0 0-15,0 1 0,0 20 0,0-21 16,0 0-16,0 22 0,0-1 16,0-21-16,0 21 0,0 1 0,0-22 15,0 21-15,0 1 0,0-22 0,0 21 16,0 0-16,0-20 0,0 20 16,0-21-16,0 0 0,0 22 15,-21-22-15,21 0 0,0 0 0,0 0 16,0 0-16,0 1 0,0-1 15,-21-21 17,0 0-17,21-21-15,-22-1 0,22 1 16,-21 21-16,0-21 0</inkml:trace>
  <inkml:trace contextRef="#ctx0" brushRef="#br0" timeOffset="165431.57">8572 13399 0,'0'21'16,"0"0"-16,0 0 15,0 0-15,0 0 16,0 1-16,0 20 0,0-21 0,0 0 15,0 22-15,0-22 0,0 0 0,0 0 16,0 21-16,0-20 0,0-1 16,-21 0-16,21 0 0,0 0 15,0 0-15,0-42 63,0 0-63,0 0 0</inkml:trace>
  <inkml:trace contextRef="#ctx0" brushRef="#br0" timeOffset="165922.29">8911 13504 0,'0'22'31,"0"-1"-31,-21 0 16,21 0-16,-21 0 16,21 0-16,0 1 0,0-1 15,0 0-15,0 0 0,0 0 16,0 0-16,0 1 0,0-1 15,0 0-15,0 0 0,0 0 16,21-21-16,0 0 16,0 0-16,0 0 15,1 0-15,-1 0 0,-21-21 16,21 0-16,0 21 0,0-21 0,0 0 16,1-1-16,-22 1 15,21 21-15,-21-42 0,21 21 0,-21 0 16,0-1-16,0-20 0,0 21 0,0 0 15,0 0-15,0-1 0,0 1 0,-21 0 16,0 21-16,21-21 16,-22 21-16,1 0 0,0 0 15,0 0-15,0 21 0,21 0 16,-21 0-16,-1 1 16,22-1-16,0 0 15,0 0-15</inkml:trace>
  <inkml:trace contextRef="#ctx0" brushRef="#br0" timeOffset="166727.65">10054 13504 0,'0'-21'16,"0"0"-1,0 0-15,0 0 16,21 21-1,-21-21-15,21 21 0,1-22 16,-1 22-16,0 0 0,0 0 16,0 0-16,0 0 15,1 0-15,-22 22 0,21-22 16,-21 21-16,0 0 0,0 0 0,21 21 16,-21-20-16,0-1 0,0 21 0,0-21 15,0 22-15,0-22 16,-21 0-16,0 21 0,21-21 0,-22 1 15,1-1-15,0 0 0,0 0 0,-21 0 16,20 0-16,1-21 0,-21 22 0,21-22 16,0 0-16,-22 21 0,22-21 15,0 0-15,0 0 0,0 0 0,-1 0 16,22-21-16,-21 21 0,21-22 16,-21 1-16,21 0 0,0 0 15,0 0-15,0 0 0,0-22 0,0 22 16,0 0-16,0 0 0,0 0 0,21-1 15,0 1-15,1 21 0,-1 0 16,0 0-16,0 0 16,0 0-16,0 21 0,1 1 0,-22-1 15,21 0-15,-21 0 0,21 0 16,-21 0-16,0 1 0,21-1 16,-21 0-16,21 0 0,-21 0 15,0 0-15,21 1 0,1-22 16,-1 0-1,0 0-15,0 0 16,0 0-16,-21-22 16,21 22-16,1-21 0,-1 0 0</inkml:trace>
  <inkml:trace contextRef="#ctx0" brushRef="#br0" timeOffset="167146.41">10604 13504 0,'0'22'15,"-21"-1"1,21 0-16,-21 0 0,21 0 16,-21 0-16,21 1 0,0-1 15,0 0-15,0 0 0,-21 0 16,21 0-16,0 1 0,0-1 0,0 0 0,0 0 15,21-21 1,0 21-16,0-21 16,0 0-16,1 0 0,-1 0 15,0-21-15,0 21 0,0-21 0,0 0 16,1 0-16,-1-1 0,0 1 0,-21 0 16,0 0-16,21-21 0,-21 20 15,0-20-15,0 21 0,0 0 0,0-22 16,0 22-16,0 0 0,0 0 15,-21 21-15,21-21 0,-21 21 16,0 0-16,-1 0 16,1 0-16,0 21 0,0 0 0,0 0 15,0 0-15,21 1 16,0-1 0</inkml:trace>
  <inkml:trace contextRef="#ctx0" brushRef="#br0" timeOffset="167547.18">11472 13187 0,'0'0'16,"0"-21"-16,-21 21 16,0 21 15,21 0-31,0 0 0,0 0 0,0 1 16,0 20-16,0-21 0,0 21 0,0 1 15,0-1-15,0 22 0,0-22 16,-21 21-16,21-20 0,-21-1 15,21 22-15,0-22 0,-22 0 0,1 1 16,21-22-16,0 21 0,0-21 0,-21 0 16,21 22-16,0-22 0,-21-21 15,21 21-15,0 0 0,21-42 47,-21 0-47,21 0 0,0 0 16,-21-22-16</inkml:trace>
  <inkml:trace contextRef="#ctx0" brushRef="#br0" timeOffset="168122.3">11726 13504 0,'0'0'16,"0"-21"-16,0 0 15,21 21-15,-21-21 16,22 21-16,-1-21 0,0 21 16,0 0-16,0 0 0,0 0 0,1 0 15,20 0-15,-21 0 0,0 0 16,0 0-16,1 21 0,-1 0 16,-21 0-16,0 0 0,0 22 15,0-22-15,0 0 0,-21 0 0,-1 0 16,1 1-16,0-1 0,0 0 15,-21 0-15,20 0 0,1 0 0,0-21 16,0 22-16,0-22 0,21-22 47,21 22-47,0 0 0,0-21 16,0 21-16,1 0 0,-1 0 0,0 0 15,0 0-15,0 0 0,22 0 0,-22 0 16,0 0-16,0 0 0,0 0 15,0 21-15,1-21 0,-1 22 16,-21-1-16,21-21 0,-21 21 0,0 0 16,0 0-16,-21 0 15,0 1-15,-1-22 0,1 21 16,0-21-16,0 21 0,-21-21 0,20 0 16,1 21-16,0-21 0,0 0 0,-21 0 15,20 0-15,1 21 0,0-21 16,0 0-16,0 0 0,0 0 15,-1 0 1,22-21 0,0 0-1,22 21-15,-1-21 0,0 21 16</inkml:trace>
  <inkml:trace contextRef="#ctx0" brushRef="#br0" timeOffset="168567.04">12552 13504 0,'0'-21'0,"-21"21"16,-1 0-1,1 21 1,0-21-16,0 22 0,21-1 15,-21 0-15,21 0 0,-21 21 0,21-20 16,-22-1-16,22 21 0,0-21 0,-21 0 16,21 1-16,0-1 0,-21 21 15,21-21-15,0 0 0,0 1 16,0-1-16,21-21 0,0 0 16,1 0-16,-1 0 0,0 0 15,0 0-15,0 0 0,0 0 0,1-21 16,-1 21-16,-21-22 15,21 1-15,0 0 0,0 0 0,0-21 16,1 20-16,-22-20 0,0 21 0,21-21 16,-21 20-16,0-20 0,0 21 0,0 0 15,0 0-15,0-1 0,-21 22 16,-1 0-16,1 0 0,0 0 16,0 0-16,0 0 0,0 22 0,-1-1 15,1 0-15,0-21 0,0 21 0,21 0 16,-21-21-16,21 21 15</inkml:trace>
  <inkml:trace contextRef="#ctx0" brushRef="#br0" timeOffset="169151.63">13525 13356 0,'0'0'0,"0"-21"0,0 0 0,0 0 31,0 42-15,0 0-1,0 0-15,0 22 0,0-22 0,0 21 16,0 0-16,0 22 0,0-22 0,0 22 16,-21-1-16,0-20 0,21 20 15,-21-21-15,21 22 0,-21-22 0,0 1 16,-1-1-16,22-21 0,0 21 0,-21-20 15,21-1-15,0 0 0,-21 0 16,21 0-16,0 0 16,0-42 15,21 0-31,0 0 0,1 0 16,-22 0-16,21-1 0,0-20 15</inkml:trace>
  <inkml:trace contextRef="#ctx0" brushRef="#br0" timeOffset="170215.56">14097 13504 0,'0'0'0,"0"-21"16,0 42-1,0 1 1,0-1-16,0 0 0,-21 0 0,0 21 15,21 1-15,-22-1 0,1 0 16,21 1-16,-21-1 0,0-21 0,21 22 16,-21-1-16,0-21 0,21 21 0,-22-20 15,22-1-15,-21 0 0,0 0 0,21 0 16,0 0-16,0 1 16,-21-22-16,21-22 31,0 1-31,21 0 15,-21 0-15,21 0 0,0-22 16,-21 22-16,22-21 0,-1 0 0,-21-1 16,21 1-16,0 0 0,-21-1 0,21 1 15,0 0-15,-21 20 0,0 1 0,22 0 16,-22 0-16,0 0 0,21 21 16,-21 21-1,-21 0-15,-1 0 0,1 22 16,0-22-16,0 21 0,0-21 15,0 0-15,-1 22 0,-20-22 0,21 0 16,-21 0-16,20 0 0,1 1 16,0-1-16,0 0 0,0-21 0,21-21 47,21 0-47,0-1 0,-21 1 15,21 21-15,0-21 0,1 0 16,-1 21-16,-21-21 0,21 21 15,0 0-15,0 0 0,0 0 16,1 0-16,-1 21 0,-21 0 16,21-21-16,0 21 0,0 0 15,-21 1-15,21-22 0,-21 21 16,22-21-16,-22 21 0,21-21 0,0 21 16,0-21-16,0 0 0,0 0 15,1 0-15,-1 0 16,0 0-16,0 0 0,0 0 15,22 0-15,-22-21 0,0 0 0,0 21 16,0-21-16,0-1 0,1 1 0,-1 0 16,-21 0-16,21 0 0,0 0 15,-21-1-15,0 1 0,21 21 16,-21-21-16,0 42 31,0 0-31,0 1 16,0-1-16,-21 0 0,21 0 15,0 0-15,-21 0 0,21 1 16,-21-1-16,21 0 0,0 0 0,0 0 16,0 0-16,0 1 15,0-1-15,21-21 16,0 0-16,0 0 0,0 0 0,22 0 16,-22 0-16,0 0 0,0 0 0,22 0 15,-22-21-15,0 21 0,0-22 16,21 1-16,-20 0 0,-1 0 0,0 0 15,0-22-15,-21 1 0,0 21 16,0-21-16,0 20 0,0 1 0,0 0 16,0-21-16,-21 21 0,0 21 15,0-22-15,-1 22 16,1 0-16,0 0 0,-21 0 0,21 0 16,-1 0-16,1 0 0,0 22 0,21-1 15,-21-21-15,0 21 0,21 0 16,-21-21-16,21 21 0,0 0 0,0 1 15,0-1 1,21-21-16,0 0 0,0 0 0,21 0 16</inkml:trace>
  <inkml:trace contextRef="#ctx0" brushRef="#br0" timeOffset="170554.37">15473 13420 0,'0'-21'0,"0"42"31,0 0-31,0 0 0,-21 0 16,-1 0-16,22 22 0,0-22 0,-21 21 16,21 1-16,-21-1 0,0 0 0,21 1 15,-21-1-15,0 0 16,21 1-16,-22-1 0,1 0 0,0-21 15,0 22-15,0-1 0,0-21 0,21 22 16,-22-22-16,1 21 0,0-21 0,0 0 16,21 22-16,0-22 0,-21 0 15,21 0-15,-21 0 0,21 1 0,0-1 16,0 0-16,0 0 0,0-42 31,0 0-15,21 0-16,0-1 0</inkml:trace>
  <inkml:trace contextRef="#ctx0" brushRef="#br0" timeOffset="170822.21">15769 13864 0,'21'0'0,"0"0"0,1 0 16,-1 0-1,0 0-15,0 0 0,0 0 0,0 0 16,1 0-16,-1-21 16,0 21-16,0 0 0,0 0 15,0 0 1,-21-21-16,-21 21 31</inkml:trace>
  <inkml:trace contextRef="#ctx0" brushRef="#br0" timeOffset="171245.98">15833 13822 0,'0'0'0,"-22"21"0,1 0 15,0 0-15,21 1 16,-21-22-16,21 21 0,-21-21 15,21 21-15,-21-21 0,21 21 0,0 0 32,21-21-1,0 0-31,0 0 0,0 0 16,0-21-16,1 21 0,-1 0 15,0 0-15,0 0 0,0 0 16,0 0-16,1 0 0,-1 0 0,0 21 15,0 0-15,-21 1 16,0-1-16,0 0 16,0 0-16,0 0 15,-21 0-15,0-21 16,21 22-16,-21-22 0,-1 0 0,1 21 16,0-21-16,0 0 0,0 0 15,0 0-15,-1 0 0,1 0 16,0 0-1,0 0-15,21-21 47,21-1-47,0 1 0</inkml:trace>
  <inkml:trace contextRef="#ctx0" brushRef="#br0" timeOffset="171686.69">16319 13928 0,'0'21'15,"-21"0"1,0-21-16,0 21 0,21 0 15,-21-21-15,0 22 0,21-1 16,0 0-16,-22 0 0,1 0 16,21 0-16,0 1 0,0-1 15,0 0-15,21-21 16,1 0-16,-1 0 16,0 0-16,0 0 0,0 0 0,0 0 15,1-21-15,-1 21 0,0-21 0,0-1 16,21 22-16,-42-21 0,22 0 0,-1 0 15,-21 0-15,21 0 0,-21-1 0,0 1 16,0 0-16,0 0 16,0 0-16,-21 21 0,0 0 0,-1 0 15,1 0-15,0 0 0,0 0 16,0 0-16,0 0 0,-1 21 0,1-21 16,0 0-16,0 21 0,0-21 15,0 0-15,-1 0 16,1 0-16</inkml:trace>
  <inkml:trace contextRef="#ctx0" brushRef="#br0" timeOffset="172115.44">17081 13610 0,'0'0'0,"-21"-42"16,21 21-16,-21 0 0,21-1 16,-21 22-16,21-21 15,-21 21-15,21 21 16,0 1-16,0-1 15,0 0-15,-21 21 0,21 1 16,0-1-16,0 0 0,0 1 0,-22-1 16,22 0-16,0 22 0,-21-22 15,0 0-15,21 22 0,-21-22 0,0 1 16,0 20-16,21-21 0,-22 1 0,1-1 16,0 0-16,0 1 0,21-1 0,-21-21 15,21 22-15,-21-22 0,21 0 16,-22 0-16,22 0 0,0-42 31,22 0-15,-1 0-16,0 0 15,0-1-15,0-20 0,0 21 0</inkml:trace>
  <inkml:trace contextRef="#ctx0" brushRef="#br0" timeOffset="172545.34">17420 13949 0,'0'-21'0,"0"42"0,0-63 16,-21 42-1,0 21 1,0 0-16,-1 0 0,1 0 16,0 0-16,0 1 0,0-1 15,0 0-15,-1 0 0,1 21 16,0-20-16,0-1 0,21 0 0,-21 21 15,21-21-15,0 1 0,0-1 0,0 0 16,0 0-16,0 0 0,0 0 16,21-21-16,0 22 0,0-22 15,0 0-15,1 0 16,-1 0-16,0 0 0,-21-22 16,21 22-16,-21-21 0,0 0 0,0 0 15,0 0-15,0 0 0,0-1 16,-21 22-1,0 0 1,0 0-16,-1 0 16,1 0-16,0 22 15,21-1 1,21-21 15,0 0-31,1 0 0,-1 0 16</inkml:trace>
  <inkml:trace contextRef="#ctx0" brushRef="#br0" timeOffset="173006.68">17716 14161 0,'0'0'0,"-21"21"46,0-21-30,0 21-16,21 0 0,-21 0 16,0 0-16,21 1 0,-22-1 15,22 0-15,0 0 16,0 0-16,0 0 0,22 1 16,-1-22-16,-21 21 15,21-21-15,0 0 0,0 0 16,0 0-16,22 0 0,-22-21 15,0-1-15,0 22 0,0-21 0,1 21 16,-1-21-16,0 0 0,0 0 0,-21 0 16,0-1-16,21 1 0,-21 0 0,0 0 15,0 0-15,0 0 0,0-1 16,0 1-16,-21 21 16,0 0-16,0 0 0,0 0 15,-1 0-15,1 21 0,0-21 16,0 22-16,0-1 0,0-21 15,21 21-15,-22-21 0,1 21 16</inkml:trace>
  <inkml:trace contextRef="#ctx0" brushRef="#br0" timeOffset="175654.3">1016 15367 0,'-21'0'16,"21"21"-1,0 0-15,0 1 16,0-1-16,0 0 0,0 0 0,0 21 15,0-20-15,0-1 0,0 0 16,0 21-16,0-21 0,0 1 16,0-1-16,0 0 15,0-42 17,0 0-32,0-22 15,0 22-15</inkml:trace>
  <inkml:trace contextRef="#ctx0" brushRef="#br0" timeOffset="175839.2">995 15028 0,'0'0'0,"0"-21"16,-21 21 0,-1 0-1,22 21 1,0 1-1,0-1 1,0 0-16,0 0 0,0 0 16</inkml:trace>
  <inkml:trace contextRef="#ctx0" brushRef="#br0" timeOffset="176512.82">1291 15388 0,'0'0'0,"0"21"0,0 1 0,0 20 16,0-21-16,0 0 0,0 0 0,0 1 15,0-1-15,0 0 0,0 0 16,0 0-16,0 0 0,0 1 0,-21-1 16,0-21-1,21 21-15,-21-21 16,21-21-16,0 0 15,0-1-15,0 1 0,0 0 16,0-21-16,0 21 0,21-22 16,-21 22-16,21-21 0,0-1 15,0 22-15,0 0 0,22 0 16,-22 0-16,0 0 0,0 21 0,0 0 16,1 0-16,-1 21 0,0-21 15,0 21-15,-21 21 0,21-21 0,-21 22 16,0-22-16,0 21 0,0-21 0,0 22 15,0-1-15,0-21 0,0 22 16,0-22-16,21 0 0,-21 0 0,22 0 16,-1-21-1,0 0-15,0 0 0,0-21 0,0 0 16,1 0-16,-1 0 0,0-1 16,0-20-16,0 21 0,22-21 15,-22-1-15,0 1 0,21-22 16,-21 22-16,1 0 0,-1-22 0,0 22 15,0 0-15,0-1 0,-21 22 0,0 0 16,0 0-16,0 0 0,0 42 31,0 0-31,0 0 0,0 21 16,-21 1-16,21-22 0,-21 21 0,21 22 16,-21-22-16,21 0 0,0 1 15,0-1-15,0 0 0,0-20 0,0 20 16,0-21-16,0 21 0,0-20 15,0-1-15,0 0 16,21-21 0,-21-21-1,0 0 1,0-1-16,0 1 16</inkml:trace>
  <inkml:trace contextRef="#ctx0" brushRef="#br0" timeOffset="176715.21">1884 15409 0,'21'0'31,"0"0"-15,0 0-16,0 0 15,1 0-15,-1 0 0,0 0 0,0 0 16,0 0-16,0 0 0,1-21 0,-1 21 15,0 0-15,-21-21 0,21 0 16,0 21-16,0-21 0,1 0 0,-1 21 16</inkml:trace>
  <inkml:trace contextRef="#ctx0" brushRef="#br0" timeOffset="177202.93">2476 15240 0,'22'0'15,"-1"0"1,0 0-16,0 0 16,21 0-16,-20 0 0,-1 0 15,21-21-15,-21 21 0,22-21 0,-1 21 16,-21 0-16,0-21 0,0 21 0,1 0 16,-1 0-16,0 0 15,-42 0 1,0 0-1,-1 0-15,1 0 0,0 0 16,0 0-16,0 0 0,0 21 0,-1-21 16,1 0-16,0 0 0,0 0 15,0 0-15,0 21 0,-1-21 16,22 21-16,-21-21 16,21 21-16,-21 0 0,21 1 15,0-1-15,0 0 0,-21 0 0,21 0 16,0 0-16,0 22 0,-21-22 15,21 0-15,0 21 0,0-20 0,0-1 16,0 21-16,0-21 0,0 0 16,0 1-16,0-1 0,0 0 15,0 0-15,0 0 0,0 0 0,0 1 16,0-1-16,21-21 31,0 0-31,0 0 16,0-21-16,1 21 0,-1-22 15,0 1-15,0 0 0,0-21 0,0 21 16,22-1-16</inkml:trace>
  <inkml:trace contextRef="#ctx0" brushRef="#br0" timeOffset="177590.66">3111 15198 0,'22'-21'15,"-1"21"-15,0-22 16,0 1-16,0 21 16,0 0-16,1 0 0,-1 0 0,0 0 15,0 0-15,0 0 0,0 0 0,22 0 16,-22 21-16,0 1 0,0-1 16,0 0-16,-21 0 0,22 0 0,-22 0 15,21 22-15,-21-22 0,0 21 16,0-21-16,0 22 0,0-22 15,0 21-15,0-21 0,0 1 0,0 20 16,0-21-16,0 0 0,-21 0 0,21 1 16,-22-1-16,22 0 0,-21 0 15,0-21-15,0 21 0,0-21 0,0 21 16,-1-21-16,1 22 0,0-22 0,-21 21 16,21-21-16,-22 0 0,22 0 15,-21 0-15,21 0 0,-1 0 0,1 0 16,0 0-16,0 0 0,0 0 15,21-21 1,0-1-16,0 1 16</inkml:trace>
  <inkml:trace contextRef="#ctx0" brushRef="#br0" timeOffset="178230.29">4762 15706 0,'0'0'0,"0"-21"15,22-1-15,-22 1 16,0 0-16,0 0 0,0 0 16,0 0-16,0-1 0,0 1 0,0 0 15,0 0-15,0 0 0,-22 0 0,1-1 16,0 1-16,0 0 0,0 21 16,0 0-16,-1 0 0,1 0 0,0 0 15,-21 0-15,21 21 0,-1 0 16,-20 1-16,21-1 0,0 0 15,0 21-15,-1-21 0,1 1 0,0 20 16,0 0-16,21-21 0,0 1 0,0 20 16,0-21-16,0 0 0,0 0 15,0 1-15,21-22 16,0 0-16,0 0 0,1 0 0,-1-22 16,21 22-16,-21-21 0,22 0 15,-22 0-15,0 0 0,21 0 0,-21-1 16,1-20-16,20 21 0,-42 0 0,21 0 15,0-1-15,-21 1 0,21 0 0,-21 0 16,22 42 15,-22 0-31,21 0 0,-21 1 16,21 20-16,-21-21 0,0 0 16,21 0-16,-21 1 0,21 20 0,0-21 15,-21 0-15,22 0 0,-22 1 0,21-22 16,0 21-16,-21 0 0,21-21 15,0 0-15,0 0 0,1 0 0,-1 0 16,0 0-16,0 0 0,0-21 0,0 0 16,1-1-16,-1 1 0,0 21 15</inkml:trace>
  <inkml:trace contextRef="#ctx0" brushRef="#br0" timeOffset="178450.39">5694 15579 0,'0'0'0,"0"21"0,21-21 31,0 0-15,0 0-16,0 0 0,1 0 0,-1-21 15,0 21-15,0 0 0,0 0 16,0 0-16,1-21 0</inkml:trace>
  <inkml:trace contextRef="#ctx0" brushRef="#br0" timeOffset="178614.29">5736 15706 0,'0'21'0,"0"0"0,0 0 15,21-21 1,0 0-1,1 0-15,-1 0 0,0 0 16,0 0-16,0-21 0,22 21 16,-22-21-16,0 0 0,0 21 0,0-21 15,0-1-15,1 1 0</inkml:trace>
  <inkml:trace contextRef="#ctx0" brushRef="#br0" timeOffset="179234.54">6689 15494 0,'0'0'0,"-22"-21"0,1 21 15,21-21-15,-21 0 16,0 21-16,0 0 16,21 21-1,0 0 1,0 0-16,21 0 0,0 22 15,-21-22-15,21 0 0,-21 21 0,0-21 16,0 1-16,0-1 0,0 21 0,0-21 16,0 0-16,0 1 0,0-1 15,0 0-15,-21-21 0,0 0 16,0 0-16,0 0 16,21-21-16,0 0 15,0-1-15,0 1 0,0 0 16,0 0-16,0-21 0,21 20 0,0-20 15,0 21-15,0-21 0,22 20 0,-1-20 16,-21 21-16,21 0 0,1 0 16,-1 21-16,0 0 0,1 0 15,-1 0-15,0 0 0,-20 21 0,-1 0 16,21 0-16,-21 0 0,-21 0 0,0 1 16,0 20-16,0-21 0,0 0 15,0 0-15,0 22 0,0-22 0,0 0 16,-21 0-16,0 0 0,21 1 0,-21-22 15,21 21-15,-21-21 0,21 21 16,-22-21-16,22-21 16,0 0-16,22-1 15,-1 1-15</inkml:trace>
  <inkml:trace contextRef="#ctx0" brushRef="#br0" timeOffset="180037.94">7387 15600 0,'0'0'0,"21"0"16,-21-21-16,21 21 16,1 0-16,-22-21 0,0-1 15,21 22-15,-21-21 16,0 0-16,0 0 16,0 0-16,-21 21 15,-1 0 1,1 0-16,0 21 0,0-21 15,21 21-15,-21 0 0,21 0 16,-21 1-16,21 20 0,0-21 0,-22 0 16,22 0-16,0 1 0,-21 20 0,21-21 15,0 0-15,0 0 0,0 1 16,0-1-16,0 0 0,21-21 16,1 0-16,-1 0 15,0 0-15,0-21 0,0 21 16,0-21-16,1-1 0,20 1 0,-21 0 15,0 0-15,22 0 0,-22 0 0,0-1 16,0 1-16,0 0 0,0 0 16,1 0-16,-1 0 0,-21-1 15,0 44 1,0-1 0,0 0-16,0 0 0,0 0 15,0 0-15,0 1 0,-21-1 16,21 0-16,-22 0 0,22 0 0,0 0 15,0 1-15,0-1 0,0 0 16,22-21 15,-1 0-31,0-21 0,0 0 0,0 21 16,0-22-16,-21 1 0,22 0 16,-1 21-16,0-21 0,-21 0 15,21 0-15,0 21 0,0 0 16,-21 21-1,0 0 1,0 0-16,0 0 0,0 0 0,0 1 16,0-1-16,22-21 0,-1 21 0,0 0 15,-21 0-15,21-21 0,0 0 0,0 0 16,1 0-16,20 0 0,-21 0 16,0 0-16,0-21 0,22 21 0,-22-21 15,0 0-15,21 0 0,-20-1 16,-1 22-16,-21-21 0,21-21 0,-21 21 15,0 0-15,0-1 0,0 1 16,0 0-16,0 0 0,-21 0 0,0 0 16,-1-1-16,1 22 0,0 0 0,0-21 15,0 21-15,0 0 16,-1 0-16,22 21 16,0 1-16</inkml:trace>
  <inkml:trace contextRef="#ctx0" brushRef="#br0" timeOffset="180414.75">9292 15600 0,'0'0'0,"-21"21"16,21 0-16,0 0 0,0 1 15,0-1-15,-21 0 0,21 0 16,0 0-16,-21 0 0,21 1 0,0-1 16,0 0-16,0 0 0,0 0 15,0-42 17,0 0-17,0 0-15,0 0 0,0-1 0</inkml:trace>
  <inkml:trace contextRef="#ctx0" brushRef="#br0" timeOffset="180590.64">9271 15409 0,'0'0'16,"0"-21"-16,0 42 47,0 1-47,0-1 15,0 0 1,21-21-16,-21 21 0,21-21 16</inkml:trace>
  <inkml:trace contextRef="#ctx0" brushRef="#br0" timeOffset="181279.25">9546 15600 0,'0'0'15,"0"21"-15,0 0 0,0 0 0,0 1 16,0-1-16,0 0 16,0 0-16,0 0 0,0 0 15,0 1-15,0-1 0,0 0 16,-21 0-16,0-21 16,0 0-1,-1 0 1,22-21-16,0 0 0,0 0 15,0-1-15,0 1 0,0 0 16,22 0-16,-1-21 0,0 20 0,0 1 16,0 0-16,0 0 0,1 0 0,-1 21 15,0-21-15,0 21 0,0 0 16,0 0-16,1 0 0,-1 0 0,0 21 16,0-21-16,-21 21 0,21 0 0,-21 0 15,0 22-15,0-22 0,0 0 0,0 0 16,0 0-16,0 0 15,0 22-15,0-22 0,0 0 0,0 0 0,0 0 16,0 1 0,21-22-16,1 0 15,-1 0-15,0-22 0,0 22 16,0-21-16,0 0 0,1 0 0,20 0 16,-21 0-16,0-1 0,22 1 0,-22-21 15,0 21-15,0-22 0,0 22 16,0-21-16,1 0 0,-22-1 0,0 22 15,21-21-15,-21-1 0,0 22 0,0-21 16,0 21-16,0 0 0,0-1 16,0 1-16,0 42 15,-21-21 1,21 43-16,-22-22 0,22 0 0,0 21 16,0 1-16,0-22 0,0 21 15,-21 1-15,21-22 0,0 21 0,0-21 16,0 22-16,-21-22 0,21 21 0,0-21 15,0 0-15,0 1 0,0-1 0,0 0 16,0 0-16,0 0 0,0 0 16,21-21-16,0 0 15,1 0 1,-22-21-16,21 0 16,0 21-16,-21-21 0,0 0 0,0 0 15,21-1-15</inkml:trace>
  <inkml:trace contextRef="#ctx0" brushRef="#br0" timeOffset="181486.28">10160 15558 0,'0'0'0,"21"0"47,0 0-47,0 0 0,1 0 0,-1 0 16,0 0-16,0 0 0,0-22 15,0 22-15,1 0 0,-1 0 16,0 0-16,0 0 0,-21-21 16,21 0-1,-21 0-15</inkml:trace>
  <inkml:trace contextRef="#ctx0" brushRef="#br0" timeOffset="182030.97">10689 15388 0,'21'0'15,"0"0"-15,1 0 0,-1-21 16,0 21-16,0 0 0,0 0 15,0-21-15,1 21 0,-1-21 0,0 21 16,21 0-16,-21-21 0,1 21 16,-1 0-16,-42 0 31,-1 0-31,1 0 16,0 0-16,0 0 0,0 0 15,0 0-15,-1 0 0,1 0 16,0 0-16,0 0 0,0 0 15,0 0-15,-1 0 0,1 21 16,0 0-16,21 0 16,-21 0-16,21 0 15,-21 1-15,21-1 0,-21 0 0,21 0 16,-22 21-16,22-20 0,0-1 0,-21 21 16,0-21-16,21 0 0,-21 22 15,21-22-15,0 0 0,0 0 0,-21 22 16,21-22-16,0 0 0,0 0 0,0 21 15,0-20-15,0-1 0,0 0 16,0 0-16,0 0 16,0 0-16,21-21 0,0 0 15,0 0-15,0 0 16,1 0-16,-1 0 0,0 0 16,0-21-16,0 0 0,0 0 0,22 0 15,-1 0-15</inkml:trace>
  <inkml:trace contextRef="#ctx0" brushRef="#br0" timeOffset="183018.45">11557 15388 0,'21'0'47,"0"0"-32,0-21-15,1 21 16,-1 0-16,0 0 0,-21-21 15,21 21-15,0 0 16,0 0 0,-21 21-1,0 0-15,0 0 16,0 1-16,0-1 16,0 0-16,0 0 0,0 0 0,0 0 15,-21 1-15,21-1 0,0 0 16,0 0-16,0 0 0,0 0 0,0 1 15,0-1-15,0 0 0,0 0 16,0 0-16,0 0 0,0 1 0,-21-1 16,21 0-16,0 0 0,0 0 0,0 0 15,-21 1-15,0-22 0,0 21 16,-1 0-16,1 0 0,0-21 0,0 21 16,0-21-16,-22 0 0,22 0 0,0 0 15,-21 0-15,21 0 0,-1 0 0,-20 0 16,21 0-16,0 0 15,0 0-15,-1 0 16,22-21 0,0 0 15,0 0-31,0 0 16,22 21-16,-1-22 0</inkml:trace>
  <inkml:trace contextRef="#ctx0" brushRef="#br0" timeOffset="183998.42">12658 15346 0,'0'0'16,"0"-21"-16,0 0 0,21 21 0,-21-22 15,0 1-15,0 0 16,-21 21 0,-1 0-16,1 0 0,0 0 15,0 21-15,0-21 0,0 21 16,-1 1-16,1-1 0,21 0 15,-21-21-15,21 21 0,-21-21 16,21 21-16,0 0 16,21 1-16,0-22 0,0 21 15,1-21-15,-1 21 0,0 0 16,0 0-16,0-21 16,-21 21-16,0 1 0,0-1 0,0 0 15,0 0-15,0 0 0,0 0 16,0 1-16,-21-1 0,0 0 0,0-21 15,-22 21-15,22 0 0,0-21 16,0 21-16,0-21 0,0 0 0,-1 0 16,44 0 15,-22-21-31,21 21 16,0 0-16,0 0 0,0 0 0,0 0 15,1 0-15,-1 0 16,-21 21-1,0 1-15,0-1 0,0 0 16,-21 0-16,-1 0 0,1 0 16,21 1-16,-21-1 0,21 0 0,-21 0 15,21 0-15,-21 0 16,21 1-16</inkml:trace>
  <inkml:trace contextRef="#ctx0" brushRef="#br0" timeOffset="184482.14">11684 17420 0,'0'0'0,"-21"-21"16,0 0-16,-1 21 0,1 0 15,0 0-15,0 0 0,0 0 0,0 0 16,-1 21-16,1 0 0,0-21 0,0 21 15,0 1-15,21-1 0,0 0 16,0 0-16,0 0 0,0 0 0,0 22 16,0-22-16,21 0 0,0 0 0,0 0 15,0 1-15,1-1 0,-1 0 16,0 0-16,0 0 0,0 0 0,-21 1 16,0-1-16,0 0 15,0 0-15,0 0 0,-21 0 0,0 1 16,0-22-16,-22 21 0,1 0 15,0-21-15,-1 0 0,1 21 16,0-21-16,-1 0 0,-20 0 0,21 0 16,-22 0-16,1-21 0,-1 0 15,1 0-15</inkml:trace>
  <inkml:trace contextRef="#ctx0" brushRef="#br0" timeOffset="185393.88">4762 16362 0,'0'21'16,"0"-42"31,0 0-47,0 0 16,0-1-16,0 1 0,0 0 0,0 0 15,-21 0-15,0 0 16,0 21-16,0 0 0,0 0 15,-1 0-15,1 0 0,0 0 0,0 21 16,0 0-16,0 0 0,-1 21 16,22-20-16,0-1 0,-21 21 15,21-21-15,-21 22 0,21-22 0,0 21 16,0-21-16,0 0 0,0 1 16,0-1-16,0 0 0,0 0 15,21-21 1,0 0-16,1-21 0,-1 21 15,-21-21-15,21 0 0,0-1 0,0 1 16,-21 0-16,21 0 16,1 0-16,-22 0 0,0-1 15,0 1-15,0 0 16,0 42 0,21 0-1,-21 1-15,0-1 0,21 0 0,-21 0 16,0 0-16,0 0 0,21 1 15,-21-1-15,0 0 0,0 0 0,21 0 16,-21 0-16,21-21 0,1 22 0,-1-22 16,0 0-1,0 0-15,0 0 0,0-22 16,1 1-16,-1 0 0,0 0 16</inkml:trace>
  <inkml:trace contextRef="#ctx0" brushRef="#br0" timeOffset="185854.61">5165 16341 0,'21'0'16,"0"0"-16,0 0 16,0 0-16,0 0 15,1 0-15,-1 0 0,0-21 0,21 21 16,-21 0-16,1-22 0,20 22 0,-21 0 15,0 0-15,0 0 0,1-21 16,-1 21-16,-42 0 31,-1 0-31,1 0 16,0 0-16,-21 0 0,21 0 0,-1 0 16,1 0-16,0 0 0,0 0 0,0 0 15,0 0-15,-1 0 0,1 21 16,21 1-16,-21-1 15,0 0-15,21 0 0,-21 0 16,21 0-16,0 22 0,0-22 16,-21 0-16,21 0 0,-22 22 0,22-22 15,0 21-15,0-21 0,0 22 0,-21-22 16,21 0-16,0 21 0,0-21 16,0 1-16,0-1 0,0 0 0,0 0 15,0 0-15,0 0 0,0 1 16,21-22-1,1 0-15,-1 0 16,0 0-16,0-22 0,0 1 16,0 0-16,1-21 0,-1 21 15</inkml:trace>
  <inkml:trace contextRef="#ctx0" brushRef="#br0" timeOffset="186243.39">5757 16489 0,'-21'0'16,"0"21"0,21 0-16,-21 0 0,0-21 0,-1 22 15,1-1-15,21 0 0,0 0 0,-21 21 16,21-20-16,0-1 0,0 0 16,0 0-16,0 0 0,0 0 0,0 1 15,21-22-15,0 0 16,1 0-16,20 0 15,-21 0-15,0-22 0,0 1 0,1 21 16,20-21-16,-21 0 0,0 0 0,0 0 16,1-22-16,-1 22 15,-21 0-15,0 0 0,0 0 0,0-1 0,0 1 16,0 0-16,-21 21 16,-1-21-16,1 21 0,0 0 15,0 0-15,0 0 0,0 0 0,-1 21 16,1 0-16,0-21 0,0 0 0,21 21 15,-21-21-15,42 0 32,0 0-32,0-21 0,22 21 0,-22-21 15,0 0-15,21 0 0,-21 0 0</inkml:trace>
  <inkml:trace contextRef="#ctx0" brushRef="#br0" timeOffset="186570.21">6244 16277 0,'0'0'0,"21"0"0,0 0 16,1 21-16,-22 1 16,0-1-16,0 0 15,0 0-15,21 0 0,-21 0 16,0 1-16,0-1 0,0 0 0,0 21 16,0-21-16,0 1 0,0 20 15,0-21-15,0 0 0,0 22 0,0-22 16,0 0-16,0 21 0,0-21 15,0 1-15,0-1 0,0 0 16,0 0-16,-21 0 0,21 0 16,-22-21-16,1 0 0,0 22 15,0-22-15,0 0 0,0 0 16,-1 0-16,1 21 0,0-21 0,0 0 16,0 0-16,0 0 15,21-21 1,0-1-16,21 1 15,0 0-15,0 0 0</inkml:trace>
  <inkml:trace contextRef="#ctx0" brushRef="#br0" timeOffset="186810.58">6816 16658 0,'0'0'16,"21"0"-1,0 0 1,0 0-16,0 0 16,0 0-16,1 0 15,-1 0-15,0 0 0,0 0 16,0 0-16,0 0 0,-21 21 47,-21-21-47,0 22 0,0-22 0,0 21 15,0 0-15</inkml:trace>
  <inkml:trace contextRef="#ctx0" brushRef="#br0" timeOffset="186930.51">6879 16764 0,'-21'21'0,"21"0"16,-21 1-16,63-86 0,-84 149 15,63-85 17,0 0-32,0 0 15,0 0-15,1-21 0,-22-1 16,21 22-16,0-21 0,0 21 15</inkml:trace>
  <inkml:trace contextRef="#ctx0" brushRef="#br0" timeOffset="187302.94">7853 16468 0,'0'-21'16,"0"42"-16,-21-42 15,-1 21 1,22 21-16,-21 0 0,21 0 15,-21 0-15,21 0 0,-21 1 16,21 20-16,0-21 0,0 21 0,-21 1 16,21-22-16,-21 21 0,21-21 0,0 22 15,-22-22-15,22 21 16,0-21-16,0 1 0,22-22 31,-1 0-31,0 0 0,0-22 0,0 22 16,22-21-16,-22 0 0</inkml:trace>
  <inkml:trace contextRef="#ctx0" brushRef="#br0" timeOffset="187650.75">8234 16552 0,'0'22'16,"-21"-1"-16,-1 0 15,22 0-15,-21 0 0,0 0 0,21 1 16,-21 20-16,21-21 0,0 0 15,0 22-15,0-22 0,0 0 16,0 0-16,0 0 0,0 0 0,21-21 16,0 0-16,0 0 15,1 0-15,-1 0 0,0 0 16,0-21-16,0 0 0,0 0 0,1 0 16,-1 0-16,0-1 0,0 1 0,-21 0 15,0-21-15,0 21 0,0-1 16,0 1-16,0-21 0,0 21 15,-21 0-15,0 21 0,0 0 0,-1 0 16,1 0-16,0 0 16,0 0-16,0 0 0,0 0 15,-1 21-15,1-21 16,0 21-16,0-21 16,0 0-16,0 0 0,-1 0 15</inkml:trace>
  <inkml:trace contextRef="#ctx0" brushRef="#br0" timeOffset="188290.38">4614 17463 0,'0'-22'16,"0"1"-16,0 0 16,21 0-16,-21 0 0,22 0 15,-22-1-15,0 1 16,0 0-16,-22 21 16,1-21-16,0 21 0,0 0 15,0 0-15,0 0 0,-1 0 0,1 21 16,0-21-16,0 21 0,0 0 0,0 1 15,21-1-15,0 0 0,0 0 16,-22 0-16,22 0 0,0 1 0,0-1 16,0 0-16,22-21 31,-1-21-31,-21 0 16,21-1-16,0 1 0,0 0 15,0 0-15,1 0 0,-1 0 0,0-1 16,0 22-16,0 0 15,-21 22 1,0-1-16,0 21 0,0-21 16,0 0-16,0 22 0,0-22 15,0 21-15,0-21 0,0 1 0,21-1 16,-21 0-16,22 0 16,-1-21-16,0 0 0,0 0 15,0 0-15,22 0 0,-22-21 0,21 0 16</inkml:trace>
  <inkml:trace contextRef="#ctx0" brushRef="#br0" timeOffset="188742.62">5228 17251 0,'21'0'15,"0"0"1,1 0-16,-1 0 0,0-21 15,0 21-15,21 0 0,-20-21 16,-1 21-16,0 0 0,0 0 16,0-22-16,0 22 0,-42 0 31,0 0-15,0 0-16,-21 0 0,20 0 15,1 22-15,-21-22 0,21 0 0,0 0 16,-1 21-16,1-21 0,0 0 0,0 21 15,0-21-15,0 21 0,-1-21 16,22 21-16,-21-21 0,21 21 0,-21 1 16,21-1-16,0 0 0,-21 0 15,21 0-15,0 22 0,-21-22 16,21 0-16,0 21 0,0-21 0,0 22 16,0-22-16,0 21 0,0-21 15,0 1-15,0 20 0,0-21 0,0 0 16,0 0-16,0 1 15,0-1-15,21-21 0,-21 21 16,21-21-16,0 0 0,0 0 16,1 0-16,-1-21 0,-21 0 15,42 21-15,-21-22 0,0 1 16</inkml:trace>
  <inkml:trace contextRef="#ctx0" brushRef="#br0" timeOffset="189159.38">5842 17441 0,'0'-21'16,"0"0"31,0 42 15,0 0-62,0 1 0,0-1 16,0 0-16,0 0 0,0 0 0,-21 0 16,21 1-16,0 20 0,-21-21 15,21 0-15,-22 0 0,22 1 0,0-1 16,0 0-16,0 0 0,0 0 15,-21-21 17,21-21-17,0 0-15,0 0 16,0 0 0,0-1-16,21 1 15,-21 0-15</inkml:trace>
  <inkml:trace contextRef="#ctx0" brushRef="#br0" timeOffset="189582.66">6011 17293 0,'21'-21'15,"1"21"-15,-1 0 16,0-21-16,0 21 0,0 0 0,0 0 15,1 0-15,20 0 0,-21 0 16,21 0-16,-20 0 0,20 0 0,-21 0 16,0 0-16,0 0 0,1 0 0,-22 21 15,21 0-15,-21 0 16,0 1-16,0-1 0,0 0 16,0 0-16,0 0 0,0 22 0,-21-22 15,21 21-15,0-21 0,0 0 16,-22 22-16,22-22 0,-21 0 0,21 21 15,0-20-15,0-1 0,0 0 16,0 0-16,0 0 0,0 0 16,-21 1-16,0-1 15,0-21 1,0 0-16,-1 21 0,1-21 16,0 0-16,-21 0 0,21 0 15,-1 0-15,1 0 16,0 0-16,21-21 15,0 0-15,0-1 16,0 1-16</inkml:trace>
  <inkml:trace contextRef="#ctx0" brushRef="#br0" timeOffset="189819.42">6900 17441 0,'0'22'16,"21"-22"15,1 0-31,-1 0 0,0 0 16,0 0-16,0 0 15,0 0 1</inkml:trace>
  <inkml:trace contextRef="#ctx0" brushRef="#br0" timeOffset="189966.85">6943 17590 0,'0'21'0,"0"0"15,21-21 16,0-21-15,-21 0-16,21-1 0,0 1 0,0 0 16</inkml:trace>
  <inkml:trace contextRef="#ctx0" brushRef="#br0" timeOffset="190577.75">7514 17399 0,'0'-21'0,"21"0"16,-21 0-16,21 21 0,1 0 16,-1 0-16,0 0 15,0 0-15,0 21 16,0 0-16,-21 0 0,0 0 0,0 0 16,0 1-16,0-1 15,0 0-15,0 21 0,0-21 0,-21 1 16,0-1-16,0 21 0,0-21 0,0 0 15,-1 1-15,1-22 0,0 21 16,0 0-16,0-21 0,0 0 0,-1 0 16,1 0-16,21-21 15,-21 0-15,21-1 16,0 1-16,0 0 0,0 0 0,0 0 16,0-22-16,0 22 0,0 0 15,0 0-15,0 0 0,21 21 0,0-21 16,1 21-16,-1 0 0,0 0 15,0 21-15,0-21 16,-21 21-16,21 0 0,1 0 16,-1 0-16,-21 1 0,21-1 0,-21 0 15,21 0-15,0 0 0,-21 0 16,21 1-16,1-1 0,-22 0 0,21-21 16,0 0-16,-21 21 0,21-21 0,0 0 15,0 0-15,1 0 0,-1 0 16,0-21-16,0 21 0,0-21 0,0 0 15,1 21-15,-1-22 0,0 1 0,0 0 16</inkml:trace>
  <inkml:trace contextRef="#ctx0" brushRef="#br0" timeOffset="190914.56">8234 17420 0,'-21'0'15,"21"21"-15,-22 1 16,1-1-16,21 0 0,0 0 15,0 0-15,-21 0 0,21 1 0,0-1 16,0 0-16,0 0 0,0 0 0,0 0 16,0 1-16,0-1 15,21-21-15,0 0 0,1 0 16,-1 0-16,0 0 0,0-21 0,0 21 16,0-22-16,1 1 15,-1 0-15,0 0 0,-21 0 0,21 0 16,0-22-16,-21 22 0,0 0 0,0 0 15,0 0-15,0-1 0,0 1 16,0 0-16,-21 21 0,0 0 16,0 0-16,0 0 0,-1 0 15,1 0-15,0 0 16,0 21-16,0-21 0,21 21 16,-21-21-16,-1 0 15,1 0-15</inkml:trace>
  <inkml:trace contextRef="#ctx0" brushRef="#br0" timeOffset="192890.4">5990 14817 0,'0'-21'32,"0"-1"-17,0 1-15,0 0 0,21 0 16,-21 0-16,0 0 16,21-1-16,-21 1 15,0 0-15,0 0 0,22 0 0,-22 0 16,21-22-16,-21 22 0,0 0 0,0 0 15,0-22-15,0 22 0,21 0 16,-21-21-16,0 21 0,21-1 0,-21-20 16,21 21-16,-21-21 0,0 20 0,21-20 15,1 21-15,-22-21 0,21-1 16,0 22-16,0-21 0,0-1 0,0 1 16,1 0-16,-1 21 0,0-22 15,0 1-15,21 0 0,-20 20 0,-1-20 16,21 0-16,-21 21 0,0-22 0,22 22 15,-22-21-15,21 21 0,-21-22 16,22 22-16,-22-21 0,21 21 0,1-22 16,-1 22-16,0-21 0,1 21 15,-1-22-15,21 1 0,-20 21 0,-1-22 16,0 22-16,1-21 0,-1 0 0,22 20 16,-22-20-16,0 21 0,1 0 15,-1-22-15,21 22 0,-20 0 0,-1 0 16,0-21-16,1 20 0,20 1 0,-20 0 15,-1 0-15,0 21 0,1-21 0,-1 0 16,0-1-16,1 1 0,-22 21 16,21-21-16,0 0 0,-20 21 0,20-21 15,-21 0-15,21 21 0,1-22 16,-22 1-16,21 0 0,-21 21 0,22-21 16,-1 0-16,-21 21 0,22-21 15,-1 21-15,-21 0 0,21-22 0,1 22 16,-22 0-16,21-21 0,-21 21 0,22 0 15,-22 0-15,0 0 0,0 0 16,22 0-16,-22-21 0,0 21 0,0 0 16,0 0-16,0 0 0,1 0 0,-1 0 15,21 0-15,-21 0 0,0 0 0,1 21 16,-1-21-16,-21 21 0,21-21 16,-21 22-16,21-1 0,0-21 0,-21 21 15,0 0-15,0 0 0,21 0 16,-21 1-16,0-1 15,0 0-15,0 0 0,22 0 0,-22 0 16,0 1-16,21-1 0,-21 0 0,0 0 16,21 0-16,-21 0 0,21 1 0,0-1 15,-21 0-15,0 0 16,0 0-16,0 0 16,0 1-16,0-1 0,0 0 15,0 0-15,0 0 16,0 0-16,-21 1 15,0-1 1,0-21 31,0 0-31,-1-21-1,22-1-15,-21 22 0,21-21 0,0 0 16,-21 0-16,21 0 15,-21 0-15,21-1 0,-21 22 0,21-21 16,0 0-16,0 0 16,0 42 31,0 0-47,0 0 0,0 1 15,0-1-15,0 0 0,0 0 16,0 0-16,0 0 0,0 1 15,21-1-15,-21 0 0,21 0 16,-21 0-16,21-21 31,0 0-31,1-21 16,-1 21-16,-21-21 16,21 21-16,-21-21 0,21 0 0,-21-1 15,21 1-15,-21 0 16,21 0-16,-21 0 0,22 0 0,-1-1 15,-42 22 48,-1 0-47</inkml:trace>
  <inkml:trace contextRef="#ctx0" brushRef="#br0" timeOffset="193766.3">9588 12933 0,'0'0'0,"-42"0"16,21-21 15,21 0-31,0-1 16,0 1-16,0 0 0,0 0 15,21 0-15,-21 0 0,21-22 0,0 22 16,1 0-16,-1 0 0,0-22 16,21 22-16,-21 0 0,22-21 0,-22 21 15,21-1-15,1 1 0,-1 0 0,-21 0 16,21 0-16,1 0 0,-1-1 0,0 22 15,-20-21-15,20 0 0,-21 21 16,21 0-16,-20 0 0,-1 0 0,0 0 16,0 0-16,0 21 0,-21 0 0,21 1 15,1-1-15,-1 0 0,-21 0 0,21 0 16,0 0-16,0 1 16,-21-1-16,0 21 0,21-21 0,-21 0 15,22 22-15,-22-22 0,0 21 0,0-21 16,0 22-16,0-22 0,0 21 0,0-21 15,0 22-15,0-22 0,0 0 16,-22 21-16,22-20 0,0-1 0,-21 0 16,21 0-16,0 0 0,0 0 15,0 1 1,-21-22 15,21-22-31,-21 22 16,21-21-16,0 0 15,-21 21-15,21-21 0,-21 0 0,21 0 16,-22-1-16,1 1 16,0 0-16,21 42 62,0 0-62,0 1 16,0-1-16,0 0 0,0 0 15,0 0-15,21-21 0,-21 21 16,21 1 0,1-22-16,-1 0 15,0 0-15,0 0 16,0-22 0,0 22-16,1-21 0,-22 0 15,21 21-15,0-21 0,0 0 0,-21 0 16,21-1-16,0 1 0,1 0 0,-22 0 15,21 0-15,0 0 0,-21-1 0,21 1 16,0 21 47</inkml:trace>
  <inkml:trace contextRef="#ctx0" brushRef="#br0" timeOffset="194796.2">10858 13018 0,'0'21'15,"0"0"1,0-42 31,22 0-47,-1 21 16,-21-22-16,21 1 0,0 0 0,0-21 15,0 21-15,1-22 0,20 22 0,-21-21 16,21-1-16,-20 1 0,20 0 15,0 21-15,1-22 0,-22 22 0,21-21 16,0 21-16,1-22 0,-1 22 0,-21 0 16,22 0-16,-1 0 0,-21 21 15,21-22-15,1 22 0,-1 0 0,0-21 16,-20 21-16,20 0 0,0 0 16,1 0-16,-22 21 0,21-21 0,-21 22 0,22-1 15,-22 0-15,0 0 0,0 0 16,0 0-16,0 1 0,-21-1 15,22 21-15,-22-21 0,0 22 0,0-22 16,0 21-16,0 0 0,0 1 0,0-1 16,0-21-16,0 22 0,0-1 0,0-21 15,0 21-15,0-20 0,0 20 16,0-21-16,0 0 0,0 0 0,0 1 16,0-1-16,0 0 0,0 0 31,-22-21 0,22-21-31,-21 0 16,21 0-16,-21 21 0,0-22 15,21 1-15,0 0 0,-21 21 16,21-21-16,-21 0 0,21 0 0,-22-1 16,22 1-16,0 0 0,0 0 15,0 42 16,0 0-31,0 0 16,0 1-16,0-1 16,0 0-16,0 0 0,0 0 0,22 0 15,-22 1-15,21-1 0,-21 0 16,0 0-16,21 0 16,0-21-16,0 0 15,0 0-15,1 0 0,-1 0 16,0 0-16,0-21 0,0 21 15,0-21-15,1 0 0,-1 0 16,0-1-16,0 1 0,0 0 0,22 21 16,-22-21-16,0 0 0,0 0 0,-21-1 15,21 22-15,-21-21 0,21 21 16,1 0 15</inkml:trace>
  <inkml:trace contextRef="#ctx0" brushRef="#br0" timeOffset="195678.56">12615 13166 0,'0'0'0,"-21"0"16,21-21 31,21-1-47,-21 1 16,21 0-16,1 21 0,-1-42 0,-21 21 15,21-1-15,0 1 0,0-21 16,0 21-16,1-22 0,20 1 0,-21 0 15,21-1-15,-20 1 0,20 0 16,21-1-16,-20 1 0,-1 0 0,22-1 0,-22 22 16,21-21-16,-20 21 0,-1 0 15,22-1-15,-22 1 0,0 21 16,1 0-16,-1-21 0,-21 21 0,21 0 16,1 0-16,-22 21 0,21-21 0,-21 21 15,22-21-15,-22 22 0,21-1 16,-21 0-16,22 0 0,-1 0 0,-21-21 15,22 21-15,-22 1 0,0-1 0,0 0 16,0 0-16,0 0 0,1 0 0,-22 22 16,21-22-16,-21 0 0,0 21 15,0-20-15,0 20 0,0-21 16,0 21-16,0 1 0,0-22 0,0 21 0,0-21 16,0 22-16,0-22 0,0 21 0,0-21 15,0 1-15,0-1 0,0 0 16,-21 0-16,21 0 0,-22 0 15,22 1-15,0-1 0,-21-21 16,0 0 31,21-21-47,0-1 0,0 1 16,-21 0-16,0 0 15,21 0-15,-21 0 0,21-1 16,0 1-16,0 0 0,-22 21 15,22-21-15,0 42 32,0 0-17,0 0-15,0 1 0,0-1 16,0 0-16,0 0 16,0 0-16,0 0 0,0 1 15,0-1-15,22-21 16,-1 0-1,0 0-15,0 0 0,0 0 16,0 0-16,1-21 0,-1 21 16,0-22-16,0 22 0,0-21 0,0 0 15,-21 0-15,22 21 0,-1-21 16,0 0-16,0-1 0,-21 1 16,21 21-16,0 0 15,-21-21-15</inkml:trace>
  <inkml:trace contextRef="#ctx0" brushRef="#br0" timeOffset="196678.52">14478 13250 0,'21'0'47,"0"-21"-47,0 0 15,1 0-15,-1 0 0,0 0 16,0-1-16,0-20 0,0 21 15,1-21-15,20-1 0,-21 1 0,21 0 16,1-22-16,-1 22 0,0-1 0,1 1 16,-1 0-16,22-1 0,-22 1 0,0 21 15,22-21-15,-1 20 16,-20 1-16,20 0 0,-21 0 0,1 0 16,-1 0-16,0 21 0,1 0 0,-1-22 15,0 22-15,-20 0 0,20 0 0,-21 22 16,0-22-16,0 21 0,1 0 15,-1 21-15,0-21 0,0 22 0,0-22 16,0 21-16,1 1 0,-22-1 0,21 0 16,0 1-16,-21-1 0,0 0 0,21 22 15,-21-22-15,21 0 0,-21 1 16,0-1-16,0 0 0,0 1 16,0-1-16,0 0 0,0-20 0,0 20 0,0-21 15,0 0-15,0 22 0,0-22 16,0 0-16,0 0 0,0 0 0,0 0 15,0-42 32,0 0-47,-21 0 0,21 0 16,0 0-16,-21-1 0,21 1 16,0 0-16,0 0 0,-21 0 0,0 0 15,21-1-15,0 1 0,0 0 16,-22 21-16,22-21 0,-21 21 15,21 21 17,0 0-32,0 0 15,0 1-15,0-1 0,0 0 0,0 0 16,0 0-16,21 0 0,-21 1 16,22-22-16,-22 21 0,21 0 15,0-21-15,0 0 16,0 0-16,0 0 15,1 0-15,-1 0 0,0-21 0,0 0 16,0 21-16,0-22 0,22 1 0,-22 0 16,0 0-16,0 0 15,22 21-15,-22-21 0,0-1 0,0 1 16,0 0-16,0 21 0,-21-21 16,22 21-16,-22 21 31</inkml:trace>
  <inkml:trace contextRef="#ctx0" brushRef="#br0" timeOffset="197494.17">16277 13526 0,'0'0'0,"21"-22"47,0 22-47,1-21 0,-1 0 15,0 0-15,0 21 0,21-21 0,-20 0 16,20-22-16,-21 22 0,21 0 0,1-21 16,-1 20-16,0-20 0,1 0 0,-1-1 15,-21 1-15,22 0 0,-1-1 16,0 1-16,1 0 0,-1-1 15,0 1-15,-21 21 0,22-21 0,-1 20 16,-21 1-16,22 0 0,-22 0 0,21 21 16,-21 0-16,0-21 0,1 21 15,20 0-15,-21 0 0,0 0 0,0 21 16,1 0-16,-1 0 0,0 22 0,0-22 16,-21 21-16,0 0 0,0 1 0,0-1 15,0 0-15,0 1 0,0-1 16,0 0-16,0 1 0,0-1 0,-21-21 15,21 22-15,-21-1 0,0-21 0,21 21 16,-22-20-16,22-1 0,-21 0 0,0 21 16,21-21-16,0 1 15,0-1-15,-21 0 0,21 0 16,-21-21-16,21-21 47,0 0-47,0 0 15,0-1-15,0 1 0,0 0 16,-21 21-16,21-21 0,0 0 0,-22 0 16,1 21-1,0 0 1,0 21 0,0 0-16,21 0 15,0 0-15,0 0 16,0 1-16,21-1 15,0-21 1,0 0-16,0 0 0,1 0 16,-1 0-16,0 0 0,0 0 15,0-21 1,0 21-16,-21-22 0,22 1 16,-1 21-16,-21-21 0,21 21 0,0-21 15,0 0-15,0 0 0,1 21 0,-1-22 16,0 22-16,0-21 0,0 21 15,0-21-15,1 21 16,-1 0 0,-42 0 15</inkml:trace>
  <inkml:trace contextRef="#ctx0" brushRef="#br0" timeOffset="201778.1">8170 14203 0,'0'0'0,"-21"0"47,0 0-31,21 21-1,0 0-15,0 0 16,0 1-16,0-1 0,0 0 0,0 0 16,0 0-16,0 0 0,0 1 15,0-1-15,21 0 0,0 0 16,-21 0-16,21 0 0,1 1 0,-22-1 16,21 0-16,0-21 0,0 21 0,0 0 15,0-21-15,1 21 0,-1-21 16,21 22-16,-21-22 0,22 0 0,-22 21 15,21-21-15,0 0 0,1 0 0,-1 0 16,0 21-16,1-21 0,-1 0 16,0 0-16,1 0 0,20 0 0,-20 0 15,-1 0-15,0 0 0,22 0 16,-22 0-16,0 0 0,1 0 0,-1 0 0,0 0 16,1 0-16,-1 0 15,0 0-15,1 0 0,-1 0 0,0-21 16,1 21-16,20 0 0,-20 0 0,-1 0 15,0 0-15,22 0 0,-22 0 0,22-21 16,-22 21-16,21 0 0,-20 0 16,20 0-16,-20 0 0,20 0 0,-21 0 15,22 0-15,-22 0 0,22 0 0,-1 0 16,-20 0-16,20 0 0,1 0 0,-1 0 16,1 0-16,-1 0 0,1 0 15,20 0-15,-20 0 0,-1 0 0,-20 0 16,20 0-16,1 21 0,-22-21 0,21 21 15,-20-21-15,20 0 0,-20 21 0,-1-21 16,21 0-16,-20 21 16,20-21-16,-20 0 0,-1 21 0,21-21 15,-20 22-15,20-22 0,-20 21 0,-1-21 16,0 21-16,22-21 0,-22 21 0,-21-21 16,22 21-16,-1-21 0,-21 21 15,21 1-15,-20-22 0,-1 21 0,0-21 16,0 21-16,0-21 0,0 21 0,1-21 15,-1 21-15,0 0 0,0-21 16,-21 22-16,21-1 16,-21 0-1,21-21-15,-21-21 78,0 0-78,0-1 16,0 1-16,0 0 16,0 0-16,22 0 15,-1 0-15,0-1 0,0 1 16,0 0-16,0 21 16,1-21-16,-1 21 0,0-21 0,0 21 15,0 0-15,0-21 0,22 21 0,-22 0 16,21 0-16,-21-22 0,22 22 15,-22 0-15,21 0 0,1 0 0,-22 0 16,21 0-16,0 0 0,-20 0 0,20 0 16,-21 0-16,21 0 0,1 0 0,-1 22 15,0-22-15,1 21 0,-1-21 16,22 21-16,-22-21 0,21 21 0,1-21 16,-1 21-16,1-21 0,21 21 0,-22-21 15,22 22-15,-22-1 0,1-21 0,-1 21 16,1 0-16,20 0 15,-20 0-15,-1-21 0,1 22 0,-1-1 16,1 0-16,-1 0 0,1 0 0,-1 0 16,1 1-16,21-1 0,-22 0 0,1 0 15,-1 0-15,1 0 0,-1 1 16,1-1-16,-1-21 0,1 21 0,-22 0 16,21-21-16,1 21 0,-22-21 0,1 0 15,20 0-15,-21 21 0,1-21 0,-1 0 16,0 0-16,1 0 0,-1 0 15,-21 0-15,22 0 0,-22 0 0,21-21 16,-21 21-16,0 0 0,1-21 0,-1 21 16,0-21-16,0 0 15,0 0-15,-21-1 32,0 1-1,-21 21 63,21-21-79,-21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34:2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614 0,'0'0'0,"-22"0"16,1-21-16,0 21 16,21-21-16,0-1 31</inkml:trace>
  <inkml:trace contextRef="#ctx0" brushRef="#br0" timeOffset="567.72">4233 677 0</inkml:trace>
  <inkml:trace contextRef="#ctx0" brushRef="#br0" timeOffset="2588.56">4381 720 0,'22'0'15,"-1"0"1,-21 21 265,0 0-171,0 0 655,0 0-734,0 1 204,0-1-220,0 0 17</inkml:trace>
  <inkml:trace contextRef="#ctx0" brushRef="#br0" timeOffset="3036.35">4445 720 0,'0'0'0,"0"-21"0,0-1 16,0 1-16,0 0 16,0 0-16,0 0 0,0 0 15,0-1-15,0 1 16,0 42 31,0 1-47,0-1 0,0 21 15,0-21-15,0 22 0,0-1 0,0 21 16,0 1-16,0-1 0,-21 1 16,0-1-16,21 22 0,-22-21 0,1-1 15,21-21-15,-21 22 0,0-22 16,21 22-16,-21-22 0,21 22 15,0-22-15,0 0 0,0-21 0,-21 22 16,21-22-16,0 21 0,0-21 0,0 1 16,0-1-16,-22-21 15,22-21 1,0-1-16,0 1 16,0 0-16,0 0 0,0 0 15,0 0-15,0-1 0,0-20 0,0 21 16,0-21-16,0 20 0,0-20 15</inkml:trace>
  <inkml:trace contextRef="#ctx0" brushRef="#br0" timeOffset="3364.17">4297 699 0,'0'0'16,"-21"0"-16,-1 0 16,1 0-16,21 21 172</inkml:trace>
  <inkml:trace contextRef="#ctx0" brushRef="#br0" timeOffset="3816.25">4424 762 0,'21'-21'16,"-21"0"-1,21 21 1,-21-21-16,0-1 31,0 1 32</inkml:trace>
  <inkml:trace contextRef="#ctx0" brushRef="#br0" timeOffset="5073.53">4508 593 0,'0'0'0,"22"-21"15,-22-1 1,0 1-1,0 42 32,0 1-47,0-1 0,0 0 0,0 21 16,0 1-16,0 20 0,0-21 16,0 43-16,0-21 0,0-1 0,-22 22 15,1-22-15,-21 1 0,21 20 16,-22-20-16,22-1 0,-21-20 0,21 20 15,0-20-15,-1 20 0,-20-21 16,21-20-16,21 20 0,-21-21 0,21 0 16,-21-21-16,-1 0 15,22-21 1,0-21-16,0 21 0,0-22 16,0 22-16,0-21 0,0-1 15,0 1-15,0 0 0,0-1 0,0 1 16,0 0-16,22 21 0,-1-22 15,0 22-15,-21 0 0,21 0 0,0 21 16,0 0-16,1 0 16,-1 21-16,0-21 0,0 21 15,-21 21-15,21-20 0,-21 20 0,21-21 16,-21 21-16,0-20 0,0 20 0,0 0 16,0-21-16,0 22 0,22-22 15,-22 0-15,21 0 0,0 0 0,-21 1 16,21-22-16,0 0 0,0 0 15,22 0-15,-22 0 0,21-22 0,1 1 16,-1 0-16,-21 0 0,21 0 0,1 0 16,-1-1-16,0-20 0,-20 21 15,20-21-15,-21 20 0,0 1 0,0-21 16,1 21-16,-1 0 0,-21-1 16,0 1-16,0 0 15,21 21-15,-21 21 16,0 0-1,-21 1-15,21-1 16,0 21-16,-21-21 0,21 0 0,-22 22 16,22-22-16,-21 21 0,21-21 0,0 1 15,0 20-15,0-21 0,0 0 16,0 0-16,21 1 0,1-22 16,-1 0-16,0 0 0,0 0 0,0 0 15,22 0-15,-22-22 0,21 1 16,-21 0-16,22 0 0,-22 0 15,21 0-15,-21-22 0,0 22 0,1 0 16,-1 0-16,-21-22 0,21 22 16,-21 0-16,0-21 0,0 21 0,-21-1 15,0 1-15,-1 0 0,-20 21 0,21 0 16,0 0-16,-22 0 0,22 0 16,0 0-16,-21 21 0,21-21 0,-1 21 15,1 1-15,0-1 0,21 0 0,-21-21 16,21 21-16,0 0 0,21 0 15,0-21-15,0 0 16,1 0-16,-1 0 0,21 0 16,-21 0-16,22-21 0,-1 0 15,0 21-15,1-21 0,-1 0 0,-21 21 16,21-21-16,1 21 0,-1-22 0,-21 22 16,22-21-16,-22 21 0,0 0 15,0 0-15,-21 21 16,0 1-16,0-1 15,0 0-15,-21 21 16,0-21-16,21 1 0,-21-1 0,-1 21 16,22-21-16,0 0 0,0 22 0,-21-22 15,21 0-15,0 21 0,0-20 16,21-1-16,-21 0 0,22-21 16,20 0-16,-21 0 0,0 0 15,22 0-15,-1 0 0,0-21 0,-21 0 16,22-1-16,-1 1 0,0 0 15,-20 0-15,20 0 0,-21-22 0,0 22 16,0 0-16,-21-21 0,0 21 0,0-22 16,0 22-16,0-21 0,-21 21 15,0-1-15,0 1 0,-21 0 0,20 0 16,-20 21-16,21 0 0,-21 0 0,-1 0 16,1 0-16,0 21 0,20 0 15,-20 0-15,21 1 0,-21-1 0,20 0 16,1 0-16,0 0 0,0 0 15,21 1-15,0-1 16,21-21 0,0 0-16,0 0 0</inkml:trace>
  <inkml:trace contextRef="#ctx0" brushRef="#br0" timeOffset="5628.21">6731 868 0,'0'-42'0,"0"84"0,0-127 0,0 64 0,0-21 15,0 21-15,0-1 0,0 1 0,-21 0 16,0 21 0,-1 0-16,1 0 0,0 21 0,21 0 15,-21 1-15,0 20 0,0 0 16,-1 1-16,22 20 0,-21 1 15,0 20-15,0-20 0,21 20 0,-21 1 16,0 0-16,-1-1 0,1 1 0,0 0 16,0-1-16,21 1 0,-21 0 15,21-1-15,-21 22 0,-1-21 0,22-22 16,-21 22-16,21 0 0,-21-1 0,0-20 16,21-1-16,-21 1 0,21-1 15,0-20-15,-21-1 0,21 0 0,0-20 16,0-1-16,0 0 0,0-42 31,0 0-31,0-1 16,0 1-16,21 0 0,-21-21 0,0 21 15,0-22-15,21 1 0,-21 0 0,0-1 16,21-20-16,-21 20 0,0-20 0,0 21 16,0-22-16,0 1 0,0-1 15</inkml:trace>
  <inkml:trace contextRef="#ctx0" brushRef="#br0" timeOffset="5924.04">6244 1566 0,'0'0'0,"0"-21"0,0-21 16,0 21-16,0 0 0,0-43 15,21 43-15,0 0 0,1 0 16,-1-1-16,21 1 0,-21 0 16,22 0-16,-1 21 0,0-21 0,1 21 15,-1 0-15,0 0 0,1 21 16,-1-21-16,-21 21 0,0 0 0,0 22 15,-21-22-15,0 21 0,0-21 0,0 22 16,-21-22-16,0 21 0,0 0 16,0-20-16,-22 20 0,22-21 0,-21 0 15,21 0-15,-22 1 0,22-1 0,-21-21 16,21 0-16,0 0 0,-1 0 16,22-21-1,22-1 1,-1 1-16,0 0 15,21 0-15,-21 21 0,22-21 16</inkml:trace>
  <inkml:trace contextRef="#ctx0" brushRef="#br0" timeOffset="6152.91">7175 1228 0,'0'0'0,"0"21"46,0 0-46,-21 0 0,21 0 0,-21 1 16,21-1-16,0 21 0,-21-21 0,21 0 16,-21 22-16,21-22 0,-21 0 15,21 0-15,0 0 0,0 1 0,0-1 16,0 0-16,0-42 31,21 0-31,0-1 16,0 1-16,-21-21 0</inkml:trace>
  <inkml:trace contextRef="#ctx0" brushRef="#br0" timeOffset="6471.73">7218 1058 0,'0'0'0,"-21"0"16,-1 0-16,1 22 15,21-1-15,-21 0 0,21 0 16,0 0-1,21-21-15,0 0 0,1 0 16,-1 0-16,0-21 0,0 0 16,0 21-16,-21-21 0,21 0 0,-21-1 15,22 1-15,-22 0 0,0 0 0,0 0 16,-22 0-16,1-1 16,0 22-16,0 0 0,0 0 15,0 0-15,-1 0 0,1 0 0,0 0 16,0 22-16,21-1 0,-21 21 15,21-21-15,0 0 0,-21 1 0,21 20 16,0-21-16,0 0 0,0 22 0,0-22 16,21-21-16,0 21 0,0 0 15,0-21-15,0 0 0,1 21 0,-1-21 16</inkml:trace>
  <inkml:trace contextRef="#ctx0" brushRef="#br0" timeOffset="6912.48">7451 1270 0,'0'21'0,"0"0"16,0 1-16,0-1 0,0 0 15,0 0-15,0 0 16,0 0-16,0 1 0,0-1 0,0 0 16,-22 0-16,22 0 0,0 0 0,0 1 15,0-1-15,0 0 16,0-42 15,0 0-31,0-1 0,0 1 16,0 0-16,0 0 0,0 0 15,0-22-15,0 22 0,0-21 0,22 21 16,-1-22-16,0 22 0,0 0 0,0 0 16,22 0-16,-22 0 0,0 21 15,21 0-15,-21 0 0,22 0 0,-22 21 16,0-21-16,0 21 0,0 0 0,1 0 15,-22 0-15,0 22 0,0-22 16,0 21-16,0-21 0,0 1 0,0 20 16,0-21-16,0 21 0,0-20 0,0-1 15,0 0-15,0 0 0,0 0 16,-22-21-16,22 21 0,22-21 31,-1-21-15,0 0-16,0 0 0,0 21 15,0-21-15</inkml:trace>
  <inkml:trace contextRef="#ctx0" brushRef="#br0" timeOffset="7662.05">8488 1291 0,'21'-21'0,"-42"42"0,42-63 0,-21 21 15,0 0-15,0-1 16,0 1-16,-21 21 0,0 0 15,-1 0-15,1 0 0,0 0 16,0 0-16,0 0 0,0 21 16,-1 1-16,-20 20 0,21-21 0,0 0 15,0 0-15,-22 22 0,22-22 0,0 21 16,21-21-16,0 1 0,-21-1 16,21 0-16,0 0 0,0 0 0,0 0 15,21-21-15,0 0 0,0 0 0,0 0 16,1 0-16,-1 0 0,21 0 15,-21 0-15,0-21 0,22 0 0,-22 21 16,0-21-16,0 0 0,0 0 16,1-1-16,-22 1 0,0 0 0,21 0 15,-21 0-15,21 0 16,-21 42 31,-21-21-47,21 21 0,-21 0 0,21 0 15,0 0-15,0 22 0,0-22 0,0 21 16,-22 1-16,22-1 0,0 0 16,-21 1-16,21 20 0,-21-21 0,21 22 15,-21-22-15,0 22 0,21-1 0,-21-20 16,21 20-16,-22 1 0,22-1 0,-21 1 16,21-1-16,0 1 0,0 20 0,-21-20 15,21-1-15,0 1 16,-21 20-16,21-20 0,-21-1 0,21 1 15,0-1-15,-21 1 0,-1-1 0,22-20 16,-21 20-16,0-20 0,0-22 0,0 21 16,0-21-16,-1-21 0,1 21 0,-21-21 15,21 0-15,0 0 0,-1-21 16,-20 21-16,21-21 0,-21-21 0,20-1 16,1 1-16,0 0 0,0-22 0,0 1 15,0-1-15,21 1 0,0-1 16,0-20-16,0-1 0,0 0 0,0 22 0,0-22 15,21 0-15,0 1 0,0-1 16,21 22-16,-20-1 0,-1-21 16,21 22-16,0-1 0,1 22 0,-22-21 15,21 20-15,1 1 0,-1 0 16,0-1-16,1 1 0,-1 21 0,0-22 16,-21 22-16,22 0 0,-22 0 0,21 21 15,-21-21-15,1 0 0,-22-1 16,21 22-16</inkml:trace>
  <inkml:trace contextRef="#ctx0" brushRef="#br0" timeOffset="8728.12">10477 1143 0,'0'-21'15,"0"0"-15,22 0 16,-1-1-16,-21 1 0,21 0 16,21-21-16,-21 21 0,1-22 0,20 1 15,-21 21-15,21-22 0,-20 1 0,-1 0 16,0 21-16,0-22 0,-21 22 16,0 0-16,0 0 0,0 0 0,-21-1 15,-21 22-15,20 0 0,1 0 16,-21 22-16,0-1 0,-1 0 15,1 0-15,0 0 0,-1 0 0,22 22 16,-21-22-16,-1 21 0,22 1 16,21-22-16,0 21 0,0-21 15,0 22-15,0-22 0,0 0 0,21 21 16,1-21-16,20 1 0,-21-1 0,21 0 16,-20 21-16,20-21 0,0 1 15,-21-1-15,22 0 0,-22 0 16,21 21-16,-21-20 0,1-1 0,-22 0 0,0 21 15,0-21-15,-22 1 0,1-1 16,-21 21-16,21-21 0,-22 0 16,-20 22-16,21-22 0,-1-21 0,-20 21 15,20 0-15,1-21 0,-21 0 16,20 0-16,1 0 0,0 0 0,20-21 16,1 0-16,0 0 0,0 0 0,0-22 15,0 22-15,21-21 0,-22-1 16,22 1-16,0 0 0,0-1 0,0 1 15,0 0-15,0-1 0,0 22 0,22-21 16,-1 21-16,0 0 0,0 21 16,0 0-16,0 0 0,1 21 0,-1 0 15,0 0-15,0 0 0,0 22 0,0-22 16,1 21-16,-22 0 0,21 1 16,-21-1-16,0 0 0,0-20 15,21 20-15,0 0 0,-21-21 0,21 22 16,0-22-16,-21 0 0,22 0 15,-1-21-15,0 21 0,0-21 0,21 0 16,-20 0-16,-1 0 0,0-21 0,21 21 16,1-21-16,-22 0 0,21 0 0,0 0 15,1-22-15,-1 22 0,0-21 16,1 21-16,-22-22 0,21 1 0,1-22 16,-22 22-16,21-21 0,-21 20 0,0-20 15,-21 20-15,0 1 0,22 0 16,-22-1-16,0 1 0,0 21 0,0 0 15,0 42 17,-22 21-32,22-21 0,0 22 15,0-1-15,-21 0 0,21 22 16,-21-22-16,21 1 0,0-1 0,-21 0 16,21 1-16,-21-1 0,21 0 0,0 1 15,0-22-15,0 21 0,0-21 16,0 0-16,0 1 0,0-1 0,0 0 15,21-21-15,0 0 16,0 0-16,0-21 16,1 21-16,-22-21 0,21-1 15,0 1-15,-21 0 0,0 0 16,0 0-16,21 0 0</inkml:trace>
  <inkml:trace contextRef="#ctx0" brushRef="#br0" timeOffset="8933.01">10943 1228 0,'0'0'0,"-21"0"0,21-21 16,0-1-1,21 22-15,0 0 16,0-21-16,1 21 0,-1 0 16,21 0-16,-21-21 0,22 21 15,-22 0-15,21 0 0,-21 0 0,22-21 16,-22 21-16,0 0 0,21 0 0,-21 0 15,1 0-15,-1 0 16</inkml:trace>
  <inkml:trace contextRef="#ctx0" brushRef="#br0" timeOffset="10639.99">11451 1482 0,'0'0'0,"-21"0"15,21 21-15,21-21 16,0 0 0,-21-21-16,21 21 0,1-21 15,-1-1-15,0 22 0,0-21 0,0 0 16,0 0-16,-21 0 0,0-22 0,22 22 16,-22 0-16,0 0 0,0-21 15,0 20-15,0 1 0,-22 0 0,1 0 16,0 0-16,-21 21 0,21 0 15,-1 0-15,1 0 0,0 21 16,-21 0-16,21 0 0,-1 22 0,-20-22 16,21 21-16,0 0 0,0-20 15,-1 20-15,1 0 0,0 1 16,21-1-16,0-21 0,0 21 0,0-20 16,0-1-16,0 0 0,0 0 0,21 0 15,0-21-15,1 0 0,-1 0 0,21 0 16,-21 0-16,0 0 0,22-21 15,-22 0-15,0 0 0,21 0 0,-20-1 16,-1 1-16,0 0 0,0 0 0,0-21 16,0 20-16,-21 1 0,0-21 15,0 21-15,0-22 0,0 22 0,0-21 16,0 21-16,0-22 0,0 22 16,0 0-16,0 42 31,0 0-31,0 1 0,0-1 0,0 0 15,0 21-15,0-21 0,-21 22 16,21-22-16,0 21 0,0-21 0,0 22 16,0-22-16,0 21 0,0-21 0,0 1 15,0-1-15,21 0 0,1 0 16,-1 0-16,0-21 0,0 0 0,0 0 16,0 0-16,22 0 0,-22 0 0,21-21 15,-21 0-15,22 0 0,-1 0 16,-21-1-16,22 1 0,-1-21 0,0 0 15,-21 20-15,22-20 0,-22-21 16,21 20-16,-21-20 0,1 20 0,-1-20 16,0-1-16,0 1 0,0-1 15,0 1-15,-21 21 0,0-1 0,0 22 16,0-21-16,0 21 0,0-1 0,0 1 16,-21 42 15,0 1-31,0-1 0,0 21 15,21 0-15,-21 1 0,-1-1 16,1 0-16,0 22 0,0-22 0,21 22 0,0-22 16,-21 22-16,21-22 0,-21 0 15,21 1-15,0-1 0,0 0 16,0 1-16,0-22 0,0 21 0,0-21 16,21 0-16,0 1 0,0-1 0,0 0 15,0-21-15,22 0 0,-22 0 16,21 0-16,1 0 0,-1-21 0,0 21 15,1-21-15,-22-1 0,21 1 0,0 0 16,-20 0-16,20 0 0,-21-22 16,0 22-16,0-21 0,1 21 0,-1-22 15,-21 22-15,0-21 0,0 21 0,0 0 16,0-1-16,-21 22 16,-1 0-16,1 0 15,0 0-15,0 22 0,0-1 16,0 0-16,-1 21 0,22-21 0,0 1 15,-21 20-15,21-21 0,0 0 16,0 0-16,0 1 0,0-1 0,0 0 16,0 0-16,0 0 0,21 0 0,-21 1 15,22-22-15,-1 0 0,0 21 16,0-21-16,21 0 0,-20 0 0,20 0 16,0-21-16,1-1 0,-1 22 0,-21-21 15,21 0-15,1 0 0,-22 0 0,21-22 16,-21 22-16,1-21 0,-22 21 15,21-22-15,-21 22 0,0 0 0,0 0 16,21 0-16,-42 21 31,0 21-31,21 0 16,0 0-16,-22 0 0,22 1 0,-21-1 16,0 0-16,21 0 0,0 0 15,0 0-15,-21 22 0,0-22 0,21 0 16,-21-21-16,21 21 0,0 0 0,0 1 15,-22-1-15,22-42 47,0-1-47,0 1 0,0 0 16,22 0-16,-22 0 0,21 0 16,0-1-16,0-20 0,0 21 0,0 0 15,1-22-15,-1 22 0,0 21 0,0-21 16,0 0-16,0 21 0,1 0 0,-1 0 15,0 0-15,0 21 0,0 0 16,0-21-16,-21 21 0,0 1 0,22-1 16,-22 0-16,0 0 0,0 0 0,0 0 15,0 1-15,0-1 0,0 0 16,-22 0-16,22 0 0,0 0 0,-21 1 16,0-1-16,0-21 15,0 0 1,21-21-1,0-1 1,0 1-16,0 0 0,21 0 0,0 0 16,0 0-16,0-22 0,1 22 15,20-21-15,-21 21 0,21-22 0,1 22 16,-1 0-16,-21 0 0,22 21 0,-1 0 16,-21 0-16,0 0 0,22 0 15,-22 21-15,-21 0 0,21 0 0,-21 0 16,0 1-16,0-1 0,0 21 0,0-21 15,0 0-15,0 22 0,-21-22 16,21 0-16,-21 0 0,-1 0 16,1 1-16,21-1 0,0 0 0,-21-21 15,21 21-15,0-42 32,0 0-32,21 0 15,-21-1-15,21 1 0</inkml:trace>
  <inkml:trace contextRef="#ctx0" brushRef="#br0" timeOffset="11028.77">13906 1461 0,'22'0'31,"20"0"-16,-21 0-15,0-22 0,22 1 0,-1 0 16,0 21-16,-21-21 0,22 0 0,-1 0 16,0-1-16,-20 1 0,-1-21 15,0 21-15,0 0 0,-21-1 16,0 1-16,-21 21 16,0 0-16,-22 0 0,22 0 15,-21 21-15,21 1 0,-22-1 0,22 0 16,-21 0-16,21 0 0,0 0 0,-1 1 15,1 20-15,21-21 0,0 0 0,0 0 16,0 22-16,0-22 0,0 0 16,0 0-16,21 0 0,1 1 0,-1-1 15,0-21-15,21 21 0,-21-21 0,22 0 16,-22 0-16,21 0 0,1 0 16,-1 0-16,-21-21 0,21 0 0,1-1 15,-22 22-15,21-21 0,-21 0 0,22 0 16,-22-21-16,0 20 0</inkml:trace>
  <inkml:trace contextRef="#ctx0" brushRef="#br0" timeOffset="11496.5">14711 1249 0,'0'0'0,"0"-21"0,0 0 0,-21 21 31,21 21-15,-22 0-16,22 0 0,0 0 15,0 0-15,0 1 0,0-1 16,0 0-16,0 0 0,0 0 0,-21 0 15,21 1-15,-21-1 0,21 0 0,0 0 16,0 0-16,-21 0 0,0 1 16,21-1-1,0-42 17,0-1-32,0 1 0,0 0 15,0 0-15,21 0 0,0-22 0,-21 22 16,21-21-16,0 0 0,22-1 0,-22-20 15,0 20-15,21 1 0,-20 0 16,20 21-16,0-1 0,-21 1 0,22 0 16,-22 21-16,21 0 0,-21 0 0,1 21 15,20 0-15,-21 1 0,0-1 0,-21 21 16,0-21-16,0 22 0,0-22 16,0 21-16,0 0 0,0-20 15,0 20-15,-21-21 0,0 21 0,0-20 16,0-1-16,-1 0 0,1 0 15,21 0-15,-21 0 0,0-21 0,21 22 16,-21-22 0,21-22-1,0 1 1,0 0-16,21 0 0,0 21 0,-21-21 16,21 0-16,0-1 0</inkml:trace>
  <inkml:trace contextRef="#ctx0" brushRef="#br0" timeOffset="11796.33">15600 699 0,'0'0'0,"0"-43"0,0 22 16,0 0-16,-21 42 31,21 0-31,-22 0 16,22 1-16,0 20 0,-21 0 0,0 1 15,0 20-15,21-21 16,-21 22-16,0-22 0,-1 22 0,22-22 0,-21 0 16,0 1-16,0 20 0,21-42 15,-21 22-15,21-1 0,-21-21 16,21 0-16,-22 1 0,22-1 0,0 0 16,0 0-16,22-21 31,-1 0-31,0-21 15,21 0-15,-21 0 0,22-1 0</inkml:trace>
  <inkml:trace contextRef="#ctx0" brushRef="#br0" timeOffset="12200.61">15917 1185 0,'0'0'0,"21"0"0,-21-21 0,0 0 16,0 0-16,0 0 15,0 0-15,0-1 0,-21 22 16,0 0-1,0 0-15,0 22 0,0-22 16,-1 21-16,1 0 0,-21 0 0,21 0 16,0 0-16,-1 1 0,22-1 15,0 0-15,0 0 0,0 0 0,0 0 16,0 1-16,43-22 16,-22 0-16,0 0 0,0 21 15,0-21-15,22 21 0,-22-21 0,0 0 16,0 21-16,0-21 0,1 0 0,-1 21 15,-21 0 1,0 1-16,0-1 16,-21-21-16,-1 0 15,-20 21-15,21-21 0,0 0 0,0 0 16,-1 21-16,-20-21 0,21 0 0,0 0 16,0 0-16,-22 0 0,22 0 15,0 0-15,0 0 16,21-21-1,0 0 1,0 0-16,0-1 16,21 1-16,0 0 0</inkml:trace>
  <inkml:trace contextRef="#ctx0" brushRef="#br0" timeOffset="12452.48">15367 910 0,'0'0'0,"-21"0"0,0 0 0,21-21 16,21 21 0,0 0-16,0 0 0,21 0 15,1 0-15,-1 0 0,0 0 0,22 0 16,-22 0-16,1 0 0,-1 0 16,21 0-16,-41 0 0,20 0 15,0 0-15,-21 0 0,1 0 0,-1 0 16,-21-21 15,-21 21-31,-1 0 16,1-21-16,-21 21 0</inkml:trace>
  <inkml:trace contextRef="#ctx0" brushRef="#br0" timeOffset="12915.92">12086 804 0,'0'0'0,"-21"0"16,42 0 15,0 0-31,22 0 0,-22 0 15,21 0-15,0-21 0,22 21 0,-22 0 16,1 0-16,20-21 0,-21 21 0,1 0 16,-1 0-16,0 0 0,1-21 15,-22 21-15,0 0 0,0 0 0,0 0 16,1 0-16,-44 0 47,1 0-47,0 0 0,0 0 15,0 0-15,-22 21 0</inkml:trace>
  <inkml:trace contextRef="#ctx0" brushRef="#br0" timeOffset="13892.79">3958 1969 0,'0'0'0,"-21"0"0,0 0 15,0 0-15,-1 0 16,22 21-1,0 0 17,0 0-32,22-21 15,-1 0-15,0 21 0,0-21 16,21 0-16,-20 21 0,20 1 0,-21-22 16,21 0-16,22 21 0,-22-21 0,22 0 15,20 21-15,-20-21 0,42 0 16,-22 0-16,22 21 0,0-21 0,0 0 15,0 21-15,21-21 0,0 0 16,0 0-16,21 21 0,21-21 16,-21 0-16,22 0 0,-1 0 0,22 0 15,20 0-15,-20 0 0,20 0 0,1 0 16,21 0-16,-21 0 0,20 0 16,1 0-16,0 0 0,0 0 0,0 0 15,0 22-15,21-22 0,-22 21 0,1-21 16,0 0-16,21 21 0,-21-21 0,0 21 15,0-21-15,-1 21 0,1-21 16,0 21-16,-21 1 0,21-22 0,-22 21 16,22 0-16,-21-21 0,-1 21 15,1 0-15,-21-21 0,-1 21 16,1-21-16,-22 22 0,0-22 0,-21 0 16,-21 0-16,0 0 0,-21 0 0,0 21 15,-21-21-15,-1 0 0,-20 0 16,-22 0-16,22 0 0,-43 0 0,21 0 15,-21 0-15,1 0 0,-1 0 16,-21-21 62,-21 21-78,-1 0 0</inkml:trace>
  <inkml:trace contextRef="#ctx0" brushRef="#br0" timeOffset="23044.22">2646 4085 0,'21'-21'16,"-21"0"-1,0 0-15,21 21 16,-21-21-16,0-1 0,0 1 16,21 21-16,-21-21 0,0 0 0,0 0 15,0 0-15,0-1 16,0 1-16,0 0 31,0 42-15,0 0-1,0 1-15,0-1 0,0 21 16,0-21-16,0 22 0,0-1 0,0 0 16,0 22-16,0-22 15,-21 0-15,21 1 0,-21 20 0,21-20 16,-21-1-16,21 0 0,0 1 0,0-1 15,-21-21-15,21 21 0,0-20 16,-22-1-16,22 0 0,0 0 0,0 0 16,0 0-16,0 1 15,0-44 32,0 1-31,0 0-16,0 0 0,0 0 15</inkml:trace>
  <inkml:trace contextRef="#ctx0" brushRef="#br0" timeOffset="23986.07">3217 4360 0,'0'-21'15,"-21"0"1,0 21 31,21 21-16,0 0-31,0 1 16,0-1-16,0 0 15,0 0-15,0 0 16,21-21 15,0 0-31,0 0 16,1 0-1,-22-21-15,21 21 0,-21-21 16,0 0-16,0 0 16,0-1-16,0 1 0,-21 21 15,21-21-15,-22 21 0,1 0 16,0 0-1,0 0-15,0 21 0,21 0 16,0 1-16,0-1 0,0 0 16,0 0-16,0 0 15,21-21 17,0 0-32,0 0 15,0 0 1,1 0-1,-22-21-15,-22 21 47</inkml:trace>
  <inkml:trace contextRef="#ctx0" brushRef="#br0" timeOffset="26128.43">4149 4382 0,'0'0'0,"0"21"16,0 0 15,0 0 282,21-21-298,-21 21 1,21-21 0,0 0-16,0 0 0,0 0 15,1 0-15,20 0 16,-21 0-16,0 0 0,22 0 0,-22-21 16,21 0-16,0 0 0,-20 0 0,20-1 15,0 1-15,1 0 0,-1 0 16,-21 0-16,21-22 0,-20 22 0,20-21 15,-21 0-15,0 20 0,0-20 16,-21 21-16,0-21 0,22 20 0,-22-20 16,0 21-16,0 0 0,0 0 0,0-1 15,0 1-15,0 0 0,0 0 16,0 0-16,-22 21 16,22-21-16,-21 42 31,21 0-31,-21 0 15,21 0-15,0 22 0,0-1 0,0 0 16,-21 1-16,21 20 0,-21 1 0,21-1 16,0 1-16,-21-1 0,-1 1 15,1-1-15,0-21 0,21 22 0,0-1 16,-21 1-16,21-1 0,-21 1 0,21-1 16,0 1-16,0-1 0,-21 1 15,21-1-15,0 1 0,0-22 16,0 22-16,0-1 0,0-20 0,0-1 15,0 21-15,0-20 0,0-1 0,0 0 16,0 1-16,0-22 0,0 21 16,0-21-16,0 1 0,21-22 0,0 0 15,0 21-15,0-21 0,0 0 16,1-21-16,-1-1 0,0 1 0,0 0 16,21-21-16,-20 21 0,-1-22 15,21 1-15,-21 0 0,22-1 16,-22 1-16,0 0 0,0-1 0,0 1 0,0-22 15,-21 22-15,0-21 0,0 20 16,0-20-16,0-1 0,0 22 16,-21-22-16,0 22 0,-21 0 0,21-1 15,-22 1-15,1 0 0,21-1 0,-22 22 16,1 0-16,0 0 0,21 0 16,-22 21-16,22 0 0,0-21 0,-21 21 15,20 0-15,1 0 16,21-22-1,21 22 1,1-21-16,20 21 0,-21-21 16,21 0-16,1 0 0,-1 0 15,0-1-15,1 1 0,-22 0 0,21 0 16,1-21-16,-22 20 0,21-20 0,-21 21 16,0 0-16,22 0 0,-43-1 0,21 1 15,-21 0-15,21 0 0,-21 0 16,0 42 15,-21 0-15,21 0-16,0 22 0,0-22 0,0 21 15,0-21-15,0 22 0,0-22 0,0 21 16,0-21-16,0 22 16,0-22-16,0 0 0,0 0 0,0 0 15,21-21-15,-21 21 0,21-21 0,0 0 16,1 0-16,-1 0 0,21 0 15,-21-21-15,0 0 0,22 21 0,-22-21 16,0 0-16,21 0 0,-20-22 0,-1 22 16,-21 0-16,0-21 0,0 20 0,0-20 15,0 21-15,0-21 0,0-1 16,-21 22-16,-1 0 0,1 0 0,0 0 16,0-1-16,0 22 0,0-21 0,-1 21 15,1 0-15,0 0 16,0 21-16,0 1 0,0-1 0,21 0 0,0 0 15,-22 0-15,22 0 0,0 22 16,0-22-16,0 0 0,0 0 16,0 0-16,0 1 15,22-22-15,-1 0 0,0 0 16,0 0-16,0-22 0,0 22 16,1-21-16,20 0 0,-21 21 0,0-21 15</inkml:trace>
  <inkml:trace contextRef="#ctx0" brushRef="#br0" timeOffset="26522.96">5609 4043 0,'0'-21'16,"21"21"-1,0 0 1,1 0-16,-1 0 0,0 0 0,0 0 16,0 0-16,22 0 0,-22 0 0,21 0 15,-21 0-15,22 0 0,-1 21 16,-21 0-16,0 0 0,22 0 0,-22 1 15,-21-1-15,0 21 0,21-21 0,-21 22 16,0-22-16,0 21 0,0-21 0,0 0 16,-21 22-16,0-22 0,21 0 15,-22 0-15,22 0 0,-21-21 16,21-21 0,0 0-1,0 0-15,0 0 0,0 0 0,0-1 16,0-20-16,0 21 0,0-21 15,0-1-15,0 1 0,0 0 0,0-1 16,0 1-16,21 21 0,1-22 16,-22 22-16,0 0 0,21 0 0,0 21 15,-21-21-15,21 21 16,-21 21 0,0 0-1,0 0-15,0 0 0</inkml:trace>
  <inkml:trace contextRef="#ctx0" brushRef="#br0" timeOffset="28076">7175 4360 0,'22'0'0,"-1"0"16,0 0 0,0 0-1,0-21-15,0 21 16,1 0-16,-1-21 0,0 0 16,0 0-16,0 0 0,0-1 15,22 1-15,-22 0 0,0-21 0,21-1 16,-20 1-16,-1 0 0,0-1 0,21 1 15,-21 0-15,1-1 0,-22 1 16,21 0-16,0-22 0,-21 22 0,0 0 16,0-1-16,0 22 0,0-21 0,0 21 15,0-1-15,0 1 16,-21 21 0,0 21-16,21 1 0,-22-1 0,1 0 15,0 21-15,21 1 0,-21-22 16,0 21-16,0 22 0,21-22 0,-22 0 15,1 22-15,0-22 0,21 22 16,-21-1-16,0-21 0,21 22 0,0-22 16,-21 22-16,21-22 0,0 0 15,0 1-15,0-22 0,0 21 0,0-21 16,21 1-16,0-1 0,0-21 0,0 21 16,0-21-16,1 0 0,20 0 0,0 0 15,-21 0-15,22-21 0,-1 0 16,0-1-16,1 1 0,-1 0 0,-21 0 15,22-21-15,-22 20 0,21 1 16,-21-21-16,0 0 0,1 20 0,-1-20 16,-21 21-16,0-21 0,21 20 15,-21 1-15,0 0 0,0 0 16,0 42 0,0 0-1,0 0-15,-21 1 0,21-1 0,0 0 16,0 21-16,-21-21 0,21 22 0,0-22 15,-22 0-15,22 21 0,0-20 16,0-1-16,0 0 0,0 0 0,0 0 16,0 0-16,22 1 0,-1-22 15,0 0-15,0 0 0,0 0 16,0 0-16,1 0 0,-1 0 16,21-22-16,-21 22 0,0-21 0,1 0 15,-1 0-15,0 0 0,0 0 16,0-1-16,-21 1 0,0 0 0,0-21 15,0 21-15,0-1 0,0-20 16,0 21-16,0-21 0,0 20 0,0 1 16,-21 0-16,0 0 0,0 0 0,21 0 15,-21 21-15,-1 0 0,1 0 16,0 0-16,0 0 0,0 0 0,0 21 16,21 0-16,-22 0 0,1 0 15,0 0-15,0 22 0,0-22 0,21 21 0,0 1 16,-21-22-16,21 21 0,0-21 15,0 22-15,0-22 0,0 0 0,0 0 16,0 0-16,21 0 0,0 1 16,0-22-16,0 21 0,0-21 0,1 0 15,20 0-15,-21 0 0,21 0 16,-20 0-16,-1 0 0,21-21 0,-21 21 16,22-22-16,-22 1 0,21 0 0,-21 0 15,0 0-15,1 0 0,-1-1 0,0 1 16,0 0-16,0 0 0,-21 0 15,21-22-15,-21 22 0,22 0 0,-22 0 16,0 0-16,0 0 0,0-1 16,0 44 15,0-1-31,0 0 0,0 0 16,0 0-16,0 0 0,0 1 15,0-1-15,0 21 0,0-21 0,0 0 16,0 1-16,0-1 15,0 0-15,0 0 0,0 0 0,0 0 16,21-21 0,0 0-16,0 0 15,0 0-15,0 0 0,1 0 16,-1 0-16,0-21 0,21 0 16,-21 0-16,1 21 0,-1-21 0,0 0 0,0-22 15,0 22-15,-21 0 0,21 0 16,-21-22-16,0 22 0,0-21 15,0 21-15,0 0 0,-21-1 0,0 1 16,0 0-16,-21 0 0,20 21 0,1 0 16,-21 0-16,21 0 0,-22 0 0,1 0 15,21 0-15,0 0 0,-22 0 16,22 21-16,21 0 0,-21 0 0,21 1 16,0-1-16,0 0 0,0 0 0,0 0 15,0 0-15,0 1 0,0-1 16,0 0-16,0 0 0,21-21 15,-21 21-15,21 0 0,1-21 0,-1 0 16,0 0-16,0 0 0,0 0 16,0 0-16,1 0 0,-1 0 0</inkml:trace>
  <inkml:trace contextRef="#ctx0" brushRef="#br0" timeOffset="28480.77">9356 4022 0,'0'0'0,"0"-21"16,0-1 0,-22 22 15,22 22-31,-21-1 0,21 0 0,0 0 16,0 0-16,0 0 0,0 22 15,0-22-15,0 21 0,-21 1 0,21-22 16,0 21-16,0 0 0,0 1 0,-21-1 15,21 22-15,0-22 0,-21 0 0,21 22 16,0-1-16,-21 1 0,-1-1 16,22 22-16,-21-22 0,21 1 0,-21-1 15,21 1-15,-21-1 0,21-20 0,0-1 16,-21 22-16,21-22 0,0 0 0,-21 1 16,21-22-16,0 21 0,0-21 15,-22 0-15,22 1 0,0-1 16,0-42 15,0-1-31,0 1 16,0 0-16,0 0 0,22 0 0,-22 0 15,21-22-15,0 22 0,-21-21 0,0-1 16,21 1-16,0-21 0</inkml:trace>
  <inkml:trace contextRef="#ctx0" brushRef="#br0" timeOffset="28836.12">9250 4382 0,'0'0'0,"0"-22"0,0 1 16,0-21-16,0 21 0,0-22 0,0 22 15,0 0-15,0-21 0,0 21 0,21-1 16,0-20-16,-21 21 0,21 0 0,0 0 16,1-1-16,-1 22 0,0-21 15,0 0-15,0 21 0,0 0 0,22 0 16,-22 0-16,0 0 0,21 0 0,-20 0 15,-1 21-15,0 0 0,0 1 0,-21-1 16,0 0-16,0 0 0,0 0 16,0 0-16,0 1 0,0-1 15,-21 0-15,0 0 0,0 0 0,-1 0 0,-20 1 16,21-1-16,-21-21 0,20 21 16,1 0-16,0-21 0,-21 21 15,21-21-15,-1 21 0,1-21 16</inkml:trace>
  <inkml:trace contextRef="#ctx0" brushRef="#br0" timeOffset="29864.56">10668 4106 0,'0'0'0,"-42"0"15,20 0-15,1 0 16,0 0-16,0 0 0,0 0 15,42 0 17,0 0-32,0 0 15,0 0-15,22 0 0,-1 0 0,22 0 16,-22 0-16,21 0 0,1 0 0,-22 0 16,22 0-16,-1 0 15,1 0-15,-1 0 0,-20 0 0,20 0 16,-21 0-16,22 0 0,-22 0 0,1 0 15,-22 0-15,21 0 0,-21 0 0,0 0 16,1 0-16,-1 0 0,0 0 16,-21-21-16,0 0 15,0 0 1,-21 21-16,0-21 0,-1 21 16,1-21-16,0 21 0,0-22 15,0 22-15,0-21 0,-1 21 0,1 0 16,0 0-16,-21-21 0,21 21 15,-1 0-15,1 0 16,42 0 31,1 0-47,-1 0 0,0 0 16,0 0-16,21 0 0,-20 0 15,-1 21-15,0-21 0,0 0 16,0 0-16,0 21 0,1 1 15,-1-22-15,-21 21 0,0 0 16,0 0-16,0 0 16,0 0-16,-21 1 15,-1-1-15,22 0 0,-21 0 0,0 0 16,0 22-16,-21-22 0,20 0 0,1 0 16,0 0-16,0 0 0,0 1 0,21-1 15,-21 0-15,-1 0 0,1 0 16,0-21-16,21-21 78,0 0-78,0 0 16</inkml:trace>
  <inkml:trace contextRef="#ctx0" brushRef="#br0" timeOffset="31452.7">12594 3979 0,'0'22'0,"0"-1"16,21-21-1,0 0 1,1 0-16,-1-21 0,0-1 0,21 22 16,1-21-16,-22 0 0,21 0 0,0 0 15,1 0-15,-1-1 0,-21 1 0,22-21 16,-22 21-16,0 0 0,0-1 15,0-20-15,0 21 0,-21 0 0,0-22 16,0 22-16,0 0 0,0 0 16,0 0-16,0 0 0,-21 21 0,0 0 15,0 0-15,0 21 16,0 0-16,21 0 16,-22 21-16,22-20 0,0 20 0,0 0 15,-21 22-15,0-22 0,0 22 0,0-1 16,21 1-16,-21-1 0,-1 1 15,1-1-15,0 1 0,0 20 0,-21-20 16,20-1-16,22 1 0,-21-1 0,0 22 16,0-22-16,0 22 0,21-21 0,0-1 15,-21 22-15,21-43 0,0 22 0,0-1 16,0-21-16,0-20 0,0 20 16,0-21-16,0 0 0,0 0 15,0 1-15,21-22 0,0 0 0,0 0 16,0 0-16,0-22 0,1 1 15,-1 0-15,0 0 0,0-21 0,0 20 16,22-20-16,-22 0 0,0-1 0,-21 1 16,21-21-16,-21 20 0,0-20 0,0-1 15,0 22-15,0-22 0,0 22 16,-21-21-16,0 20 0,0 1 0,-1-22 16,-20 22-16,21 21 0,0-21 0,0 20 15,-1 1-15,1 0 0,0 0 0,21 0 16,-21 21-16,21-21 15,0-1 1,21 22-16,0-21 0,0 0 0,22 21 16,-22-21-16,21 0 0,1 0 0,-1-1 15,0 1-15,1-21 0,20 21 0,-21 0 16,22-22-16,-22 22 0,1-21 16,-1 21-16,0-1 0,-21 1 15,22 0-15,-22 0 0,-21 0 16,-21 42-1,21 0 1,-21 0-16,-1 0 0,1 1 0,0-1 16,21 0-16,-21 21 0,21-21 15,-21 22-15,21-22 0,0 0 0,0 21 16,0-20-16,0-1 0,0 0 16,21 0-16,0 0 0,0-21 15,0 0-15,1 0 0,-1 0 0,0 0 16,21 0-16,-21-21 0,1 0 0,-1 0 15,0 0-15,0-1 0,0 1 16,0 0-16,1-21 0,-22 21 0,0-1 16,0-20-16,0 21 0,0 0 0,0 0 15,-22-1-15,1 1 0,0 0 0,0 0 16,0 21-16,0 0 0,-1 0 0,1 0 16,0 0-16,0 0 15,0 21-15,0-21 0,21 21 0,-22 0 16,22 1-16,0-1 0,0 0 15,0 0-15,0 0 0,22-21 16,-1 0-16,0 0 0,0 0 16,21 0-16,-20 0 0,-1 0 0</inkml:trace>
  <inkml:trace contextRef="#ctx0" brushRef="#br0" timeOffset="31812.49">13801 3874 0,'0'-22'16,"0"1"15,21 0-31,0 21 16,-21-21-16,21 21 0,0 0 0,0 0 15,1 0-15,-1 0 0,0 21 0,0 0 16,0-21-16,0 21 0,1 1 0,-1-1 16,-21 0-16,0 21 0,0-21 15,0 1-15,0 20 0,0-21 0,0 0 16,0 22-16,0-22 0,-21 0 0,-1 0 15,1-21-15,0 21 0,0 0 0,0-21 16,0 0 0,21-21-16,0 0 15,0 0-15,0 0 0,0 0 16,0-1-16,0-20 0,0 21 0,0-21 16,21 20-16,0-20 0,0 21 0,0-21 15,0 20-15,1-20 0,20 21 16,-21 0-16,0 0 0,0-1 0,1 22 15,-1-21-15,0 21 0,0 0 0,0-21 16,-21 0-16,43 21 0,-22 0 0</inkml:trace>
  <inkml:trace contextRef="#ctx0" brushRef="#br0" timeOffset="32159.81">15176 3260 0,'0'0'0,"0"-21"0,0-1 16,0 1-16,0 0 0,0 0 0,-21 21 16,21-21-16,-21 0 0,0 21 15,0 0-15,0 0 0,-1 0 0,1 0 16,0 0-16,0 21 0,0 0 0,0 0 16,-22 0-16,22 22 0,0-1 15,0 0-15,-22 1 0,22 20 0,-21 1 16,21-22-16,-22 21 0,22 1 15,0-22-15,-21 22 0,21-1 0,-1 1 16,1-22-16,21 22 0,0-22 0,0 21 16,0-20-16,0-1 0,0-21 15,0 22-15,0-22 0,21 0 0,1 0 16,-1 0-16,0 0 0,21-21 0,-21 0 16,1 0-16,20 0 0,-21 0 0,0 0 15,22 0-15,-22-21 0,21 0 0,-21 21 16,0-21-16,22 0 15,-22 0-15</inkml:trace>
  <inkml:trace contextRef="#ctx0" brushRef="#br0" timeOffset="32396.29">15176 3789 0,'-21'0'16,"21"21"-16,-21-21 15,21 21-15,-21 0 0,21 1 0,0-1 16,0 0-16,-21 0 0,21 0 0,-21 0 16,-1 1-16,22-1 0,0 0 15,0 0-15,0-42 47,0 0-47,0 0 0,22-1 16,-22 1-16</inkml:trace>
  <inkml:trace contextRef="#ctx0" brushRef="#br0" timeOffset="32560.19">15155 3704 0,'0'0'0,"-21"0"16,0 0-16,0 0 16,21 21 15,21-21-16,0 0 1,0 0-16</inkml:trace>
  <inkml:trace contextRef="#ctx0" brushRef="#br0" timeOffset="32980.94">15388 3725 0,'0'22'0,"0"-1"16,0 0-16,-21 0 15,21 0-15,0 0 0,0 1 0,0-1 16,0 0-16,0 0 16,0 0-16,0 0 0,0 1 0,-21-1 15,21 0-15,-21 0 0,21 0 16,-22-21 0,22-21-1,0 0-15,0 0 16,0 0-16,0-1 0,0 1 0,22 0 15,-22 0-15,21 0 0,0 0 0,0-22 16,0 22-16,0 0 0,22 0 0,-22 0 16,0-1-16,21 1 0,-20 21 15,-1 0-15,0 0 0,0 21 16,-21 1-16,0-1 16,0 0-16,0 0 0,0 21 0,0-20 15,-21-1-15,0 0 16,21 0-16,0 0 0,-21 0 0,21 1 15,0-1-15,0 0 0,0 0 0,0 0 16,21-21 15,-21-21-31,21 0 0,0 21 0,0-21 16,0 0-16,1-1 0</inkml:trace>
  <inkml:trace contextRef="#ctx0" brushRef="#br0" timeOffset="33240.32">16087 3429 0,'0'0'0,"-22"-42"16,1 42-16,0 0 15,0 0-15,0 21 16,21 0-16,-21 0 0,21 0 0,0 22 16,0-22-16,-22 21 0,22 1 0,-21-22 15,21 21-15,-21 0 0,21 1 16,0-22-16,-21 21 0,0 1 0,21-22 15,-21 21-15,21-21 0,0 22 0,0-22 16,0 0-16,0 0 0,0 0 16,21-21-1,0 0-15,0 0 16,0-21-16,0 0 0,1 21 0,-22-21 16,21 0-16</inkml:trace>
  <inkml:trace contextRef="#ctx0" brushRef="#br0" timeOffset="33408.22">15811 3810 0,'0'0'15,"22"0"17,-1 0-32,0 0 0,0 0 0,0 0 15,22 0-15,-22 0 16,0 0-16,0 0 0,0 0 0,0 0 15</inkml:trace>
  <inkml:trace contextRef="#ctx0" brushRef="#br0" timeOffset="33605.11">16214 3958 0,'0'0'0,"0"21"0,0 1 0,0-1 15,0 0-15,0 0 0,-22 21 0,22-20 16,0 20-16,-21-21 0,0 21 0,0-20 15,0 20-15,0-21 0,-1 21 16,1-20-16,-21 20 0,21-21 16,0 0-16,-1 0 0,1 1 0,0-22 15</inkml:trace>
  <inkml:trace contextRef="#ctx0" brushRef="#br0" timeOffset="34791.74">17166 3514 0,'0'0'0,"0"-21"0,0-1 15,21 1-15,-21 0 0,0 0 16,0 0-16,0 0 0,0-1 0,-21 1 16,0 0-16,0 21 0,0 0 0,-1 0 15,1 0-15,-21 0 0,21 21 16,0-21-16,-22 43 0,1-22 0,21 21 16,-22 0-16,1 1 0,21 20 0,-21-20 15,20-1-15,-20 21 0,21-20 0,0 20 16,21-20-16,0-1 0,0 0 15,0 1-15,0-1 0,0-21 0,0 21 16,21-20-16,21-22 0,-21 21 16,1-21-16,20 0 0,-21 0 0,21 0 15,-20 0-15,20-21 0,-21 21 0,21-22 16,1 1-16,-22 0 0,21 0 16,-21 0-16,22-22 0,-22 22 0,0 0 15,0 0-15,0-21 0,-21 20 0,0 1 16,0 0-16,0 0 0,0 0 15,-21 21 1,0 0-16,21 21 0,-21 0 16,0 0-16,0 0 0,21 1 15,-22-1-15,22 0 0,-21 21 0,21-21 0,0 1 16,0 20-16,0-21 16,0 0-16,0 0 0,0 1 0,21-1 15,1-21-15,-1 0 0,0 0 0,0 0 16,0 0-16,22 0 0,-22 0 0,21 0 15,-21-21-15,22 21 0,-22-22 0,0 1 16,0 0-16,0 0 0,0 0 16,1 0-16,-22-1 0,0 1 0,0 0 15,0 0-15,-22 0 0,1 0 0,0-1 16,0 22-16,0 0 0,-22-21 16,22 21-16,0 0 0,0 0 15,0 0-15,0 0 0,-1 0 0,22 21 16,22-21-1,-1 0-15,0 0 16,21 0-16,-21 0 0,22 0 16,-22 0-16,21-21 0,-21 21 0,22 0 15,-1 0-15,-21 0 0,0 0 0,22 0 16,-22 0-16,0 21 0,-21 1 16,0-1-16,0 0 0,0 0 15,0 0-15,0 0 0,0 1 0,0-1 16,0 0-16,0 0 0,-21 0 15,0 0-15,21 1 16,-21-22 0,21-22-1,0 1 1,21 0-16,-21 0 0,21 0 0,-21 0 16,21-1-16,0-20 0,0 21 0,1 0 15,-1 21-15,0-21 0,0-1 16,0 22-16,0 0 0,1 0 0,-1 0 15,0 0-15,0 0 0,-21 22 16,0-1-16,21 0 0,-21 0 0,0 0 16,0 0-16,0 1 15,0-1-15,0 0 0,-21 0 0,0 0 16,0 0-16,21 1 0,21-44 62,0 22-62,0-21 0</inkml:trace>
  <inkml:trace contextRef="#ctx0" brushRef="#br0" timeOffset="35491.86">18309 3958 0,'0'0'0,"21"0"0,-21-21 0,0 0 16,0 0-16,-21 0 15,0-1-15,0 22 0,0 0 16,-1 0-16,1 0 15,0 0-15,0 0 0,0 0 0,0 0 16,21 22-16,-22-22 0,1 21 0,0 0 16,21 0-16,0 0 0,0 0 0,-21 1 15,21 20-15,-21-21 0,21 0 16,0 0-16,0 1 0,0-1 0,0 0 16,0 0-16,21-21 15,0 0-15,0 0 16,22 0-16,-22-21 0,0 0 15,0 21-15,0-21 16,22-22-16,-22 22 0,0 0 0,0-21 16,21 20-16,-20-20 0,-1 21 0,0-21 15,0-1-15,0 1 0,0 0 0,1-1 16,-22 1-16,0 0 0,21-1 16,-21 1-16,0 0 0,0-1 0,0 22 15,0 0-15,0 0 0,0 42 31,-21 0-31,-1 0 0,22 22 0,-21-22 16,0 21-16,21 0 0,-21 1 0,0-1 16,0-21-16,21 22 0,-22-1 15,1 0-15,21-21 0,-21 22 0,21-22 16,0 21-16,0-21 0,0 1 16,0-1-16,0 0 0,21-21 15,0 0-15,1 0 0,-1 0 0,21 0 16,-21 0-16,0 0 0,1-21 0,-1 21 15,0-21-15,0-1 0,21 1 16,-20 0-16,-1 0 0,0 21 16,0-21-16,-21 0 0,0 42 47,-21 0-47,0-21 0,21 21 0,-21 0 15,21 0-15,-22 1 0,22-1 0,-21 0 16,21 0-16,0 0 15,21-21 1,1 0-16,-1 0 16,0-21-16,-21 0 15,21 0-15,0 21 0,-21-21 0,21-1 16,-21 1-16,0 0 16,22 0-16</inkml:trace>
  <inkml:trace contextRef="#ctx0" brushRef="#br0" timeOffset="35656.26">18859 3662 0,'-21'0'16,"0"21"-16,0-21 15,21 21-15,-21-21 16,0 0-16,42-21 47,0 0-47,0 21 0</inkml:trace>
  <inkml:trace contextRef="#ctx0" brushRef="#br0" timeOffset="36243.92">19177 3323 0,'-21'0'16,"0"21"-1,-1 1-15,1-1 0,0 0 16,0 21-16,21 1 0,-21-1 0,0-21 15,-1 21-15,22 1 0,-21-1 0,0 0 16,0 1-16,21-1 0,-21 0 16,0 1-16,-1-1 0,1 0 0,21-20 15,0 20-15,-21 0 0,21-21 0,0 1 16,0-1-16,0 0 0,21-21 16,0 0-1,1 0-15,-1 0 0,0-21 16,21 21-16,-21-21 0,1-1 0,-1 1 15,21 0-15,-21 0 0,0 0 0,-21 0 16,22-1-16,-22 1 0,21 0 0,-21 42 47,-21 0-47,21 1 0,-22-1 16,22 0-16,0 0 0,0 0 15,0 0 1,22-21 15,-1-21-31,0 21 0,0-21 16,-21 0-16,21 21 0,0-21 15,1 0-15,-1-1 0,0 22 16,0 0-16,-21 22 31,0-1-31,0 0 16,0 0-16,0 0 0,0 0 15,-21 1-15,21-1 16,21-21 15,-21-21-31,21-1 16,-21 1-16,21 21 0,-21-21 16,22 0-16,-22 0 0</inkml:trace>
  <inkml:trace contextRef="#ctx0" brushRef="#br0" timeOffset="36407.83">19177 3768 0,'0'0'16,"0"-21"-16,0-1 0,21 22 47,0 0-47,0 0 15,1 0-15,-1 22 0,0-22 16,21 0-16,-21 0 0,22 0 0,-22 0 15</inkml:trace>
  <inkml:trace contextRef="#ctx0" brushRef="#br0" timeOffset="36623.69">19643 4149 0,'0'0'16,"-22"42"-1,22-21-15,0 0 0,0 1 16,0-1-16,-21 0 16,21 0-16,-21 0 0,21 0 15,-21-21-15,0 22 0,0-1 0,-1 0 16,1-21-16,0 21 0,0-21 0,-21 0 16,20 0-16</inkml:trace>
  <inkml:trace contextRef="#ctx0" brushRef="#br0" timeOffset="37060.47">19981 3535 0,'0'21'16,"-21"0"-1,0 0-15,21 1 0,-21-1 16,0 0-16,21 0 0,0 0 16,-22 0-16,1 1 15,21-1-15,0-42 47,21 21-47</inkml:trace>
  <inkml:trace contextRef="#ctx0" brushRef="#br0" timeOffset="37220.37">19981 3429 0,'0'-21'0,"0"0"16,0 42 31,0 0-32,21-21-15,1 0 16</inkml:trace>
  <inkml:trace contextRef="#ctx0" brushRef="#br0" timeOffset="37632.54">20320 3535 0,'0'0'0,"0"21"0,-21-21 0,21 21 16,-21 0-16,-1 1 0,22-1 15,0 0-15,-21-21 0,21 21 0,0 0 16,-21 0-16,21 1 16,0-1-16,0 0 0,0 0 31,0-42-16,0 0 1,0 0-16,0-1 16,0 1-16,0 0 0,0 0 15,21 0-15,0 0 0,1-1 0,-1 1 16,0 0-16,0 0 0,0 21 0,0-21 16,22 21-16,-22 0 0,0 0 15,0 0-15,-21 21 0,21-21 16,-21 21-16,0 0 0,0 0 0,0 1 0,0-1 15,0 0-15,0 0 0,-21 0 16,21 0-16,-21 1 0,0-1 16,0 0-16,21 0 15,21-21 17,0-21-32,21 21 15,-20-21-15</inkml:trace>
  <inkml:trace contextRef="#ctx0" brushRef="#br0" timeOffset="38196.22">20891 3556 0,'0'0'0,"0"-21"0,0 0 16,0 0-1,-21 21 1,0 0-16,0 21 16,0 0-16,0 0 0,-1-21 15,1 21-15,0 22 0,0-22 0,21 0 16,-21 0-16,21 0 0,-21-21 0,21 21 15,0 1-15,0-1 0,0 0 16,21-21-16,0 0 16,0 0-16,0 0 0,0 0 0,1 0 15,-1 0-15,0-21 0,0 21 0,0-21 16,0 21-16,1-22 0,-1 1 0,0 0 16,0 0-16,0 0 15,0 0-15,1 21 16,-22 21 15,0 0-31,0 0 16,0 0-16,-22-21 0,22 21 15,-21 1-15,21-1 0,21-21 47,1 0-47,-1-21 16,0 21-16,-21-22 0,21 22 15,-21-21-15,0 0 0,21 21 16,-21-21-16,21 21 0,-21-21 16,0 42 15,0 0-31,0 0 16,0 0-16,-21-21 0,21 22 15,0-1-15,21-21 31,1 0-15,-1 0-16,0 0 0,21 0 0,1 0 16,-22 0-16</inkml:trace>
  <inkml:trace contextRef="#ctx0" brushRef="#br0" timeOffset="38472.57">21971 3323 0,'0'0'0,"-21"0"16,0 21 0,-1-21-16,1 22 0,0-1 15,0 21-15,0-21 0,0 22 0,-1-22 16,-20 21-16,0 0 0,21 1 0,-22-1 16,-20 0-16,20 1 0,1-1 15,0 0-15,-1 1 0,1-1 16,0 0-16,-1 1 0,1-1 0,21 0 15,-21-20-15,20 20 0,1-21 0,0 0 16,0 0-16,21 1 0,0-44 31,21 1-15</inkml:trace>
  <inkml:trace contextRef="#ctx0" brushRef="#br0" timeOffset="39136.21">21294 4233 0,'0'0'16,"21"-21"-16,0 0 0,-21 0 15,0 0-15,0 0 0,0-1 16,-21 22-1,0 0-15,-1 22 16,1-1-16,0 0 0,0 0 0,0 0 16,0 0-16,-1 1 0,1-1 0,21 0 15,0 21-15,-21-21 0,21 1 16,0-1-16,0 0 0,21-21 16,0 0-16,1 0 15,-1 0-15,0 0 16,0-21-16,0 0 0,0 21 0,1-22 15,20 1-15,-21-21 0,0 21 16,22 0-16,-22-22 0,0 1 0,0 0 16,21 20-16,-20-20 0,-1 0 0,0-1 15,-21 1-15,21 0 0,-21 21 0,21-1 16,-21 1-16,0 0 0,0 42 31,0 0-31,-21 1 0,0-1 16,21 21-16,-21-21 0,0 22 15,21-1-15,0 0 0,-22 1 0,1-1 16,21-21-16,0 21 0,0-20 16,0 20-16,-21-21 0,21 0 0,0 0 15,0 1-15,0-1 0,0 0 16,21-21 0,0 0-16,1 0 0,-22-21 15,21 0-15,0 21 0</inkml:trace>
  <inkml:trace contextRef="#ctx0" brushRef="#br0" timeOffset="39476.43">21759 4255 0,'0'21'0,"21"-21"63,1-21-63,-1 21 0,0 0 0,0-22 15,0 1-15,0 0 0,1 21 16,-22-21-16,0 0 0,0 0 16,-22 21-1,1 0-15,0 0 0,0 0 16,0 0-16,0 21 0,-1-21 0,1 21 16,0 0-16,21 0 0,-21 22 15,0-22-15,21 0 0,0 0 16,0 0-16,0 0 0,0 1 15,0-1-15,0 0 0,21-21 16,0 0-16,0 0 16,0 0-16,1 0 0,-1 0 15,21 0-15,-21 0 0,22-21 0,-22 0 16,21 21-16</inkml:trace>
  <inkml:trace contextRef="#ctx0" brushRef="#br0" timeOffset="40627.89">22225 4170 0,'0'0'0,"0"-21"15,-21 21-15,0 0 16,-1 0-16,1 21 0,0 0 16,0-21-16,0 21 0,21 0 15,-21 1-15,-1-1 0,22 0 0,0 0 16,0 0-16,0 0 0,0 1 0,0-1 16,0 0-16,0 0 0,22 0 15,-1-21 1,0 0-16,0 0 0,0 0 15,0 0-15,1 0 0,-1-21 0,0 21 16,0-21-16,0 0 0,0 21 0,1-21 16,-22-1-16,21 1 0,0 21 15,-21-21-15,21 0 0,-21 0 0,0 0 16,0 42 15,0 0-31,0 0 16,0 0-16,0 0 15,0 1-15,0-1 0,-21-21 0,21 21 16,0 0-16,21-21 16,0 0-1,0 0-15,1 0 16,-1 0-16,0 0 0,0 0 0,0-21 16,0 21-16,1-21 0,-1 0 15,0-1-15,-21 1 0,21 21 16,-21-21-16,0 0 0,0 0 15,0 0 1,-21 21-16,0 0 16,21 21-16,-21-21 0,-1 21 15,22 0-15,-21-21 0,21 21 16,0 0-16,0 1 0,0-1 16,0 0-16,0 0 15,21-21 1,1 0-1,-1 0-15,0 0 16,0 0-16,0-21 0,0 21 16,-21-21-16,22 21 0,-1-21 0,-21-1 15,21 22-15,-21-21 0,21 21 16,0-21-16,-21 42 31,0 0-31,0 1 16,0-1-16,-21 0 15,21 0 1,21-42 31,0 21-47,1-21 16,-1 21-16,-21-21 0,21 21 0,0-22 15,0 22-15,-21-21 16,0 42 15,0 1-31,-21-1 16,21 0-16,0 0 15,42-21 1,-20 0 0,-1 0-16,0 0 0,0 0 15,0 0 1,0 0-16,1-21 0,-1 0 15,0 0-15,0 21 0,-21-22 0,21 1 16,-21-21-16,21 21 0,-21-22 0,0 22 16,0-21-16,22 0 0,-22 20 15,0-20-15,0 21 0,0 0 0,0 0 16,0-1-16,0 44 16,0-1-1,0 21-15,0-21 0,-22 0 0,1 22 16,21-22-16,-21 21 0,0-21 15,21 22-15,-21-22 0,21 0 0,-21 21 16,-1-20-16,22-1 0,0 0 16,0 0-16,0 0 0,0 0 15,22-21 1,-1 0 0,-21-21-16,21 21 0,0-21 15</inkml:trace>
  <inkml:trace contextRef="#ctx0" brushRef="#br0" timeOffset="40807.89">23135 4191 0,'0'0'0,"-21"0"0,0 0 0,0 0 16,42 0 15,0 0-15,0 0-16,0 0 0,0 0 0,1 0 15,-1-21-15,21 21 0,-21-21 16,0 21-16,1-21 0</inkml:trace>
  <inkml:trace contextRef="#ctx0" brushRef="#br0" timeOffset="41172.33">23770 3344 0,'-21'0'15,"42"0"-15,-42-21 0,42 42 32,0 1-32,0-1 0,22 0 15,-22 0-15,21 21 0,-21 1 0,22-22 16,-22 21-16,0 1 0,0 20 0,-21-21 15,0 1-15,0-1 16,0 22-16,0-1 0,0-21 0,0 22 16,-21-1-16,-21 1 0,21-22 0,-22 22 15,1-22-15,0 0 0,-22 1 0,22-1 16,-1-21-16,1 22 0,0-22 16,-1 0-16,1 0 0,0 0 0,21 0 15,-1-21-15,1 22 0,0-22 0,0 0 16,0 0-16,0 0 0,-1 21 15,1-21-15,0 0 0,0 0 0</inkml:trace>
  <inkml:trace contextRef="#ctx0" brushRef="#br0" timeOffset="50060.02">2667 5927 0,'-21'0'15,"0"0"1,-1 0-16,1 0 16,21-21-1,0-1-15,0 1 0,21 0 16,1 0-16,-1 0 15,0 0-15,0-1 0,21 1 0,-20 21 16,-1-21-16,0 21 0,0 0 16,21 0-16,-20 0 0,-1 0 0,0 21 15,0 0-15,-21 1 0,21 20 16,-21-21-16,21 21 0,-21-20 16,0 20-16,0 0 0,0 1 0,-21-1 15,0 0-15,0 1 0,0-22 16,-22 21-16,22 0 0,-21 1 0,0-1 15,-1-21-15,1 0 0,21 22 16,-22-22-16,1-21 0,21 21 0,-21-21 16,20 0-16,1 0 0,0 0 0,0 0 15,0-21-15,0 21 0,21-21 16,0 0-16,0-1 0,0 1 0,0-21 16,0 21-16,0 0 15,0-22-15,0 22 0,0 0 0,0 0 16,21 0-16,0 21 0,0-22 0,0 22 15,0 0-15,1 0 0,-1 0 16,21 0-16,-21 22 0,0-1 0,1 0 16,-1 0-16,-21 0 0,21 0 15,0 1-15,-21 20 0,21-21 0,-21 0 16,0 0-16,21 22 0,-21-22 16,0 0-16,0 0 0,22 0 15,-22 1-15,21-22 16,0 0 15,0-22-31</inkml:trace>
  <inkml:trace contextRef="#ctx0" brushRef="#br0" timeOffset="50263.54">3302 6265 0,'0'0'0,"21"0"0</inkml:trace>
  <inkml:trace contextRef="#ctx0" brushRef="#br0" timeOffset="52268.38">4551 6033 0,'0'-22'0,"0"1"0,0 0 16,0 42 15,0 0-31,0 1 0,0-1 16,0 0-16,0 21 0,0-21 0,0 22 15,0-22-15,0 21 0,0 1 16,-21-22-16,21 21 0,-22-21 0,22 0 15,0 1-15,0-1 0,22-21 32,-1-21-32,0 21 15,0-22-15,0 1 0,0 0 0,22 0 16,-22 0-16,0-22 0,0 22 16,0 0-16,1 0 0,-1 0 0,0 21 15,0-21-15,0-1 0,0 22 0,1 0 16,-1 22-1,-21-1-15,0 0 0,0 0 16,0 0-16,0 0 0,0 1 0,0 20 16,0-21-16,0 0 0,0 22 15,0-22-15,0 0 0,0 0 0,21 0 16,0-21-16,0 21 0,0-21 16,1 0-16,-1 0 15,0-21-15,0 0 0,0 21 16,0-21-16,1 0 0,-1-22 0,0 22 15,0 0-15,0 0 0,0 0 16,1-22-16,-1 22 0,0 0 0,0 0 16,-21-21-16,0 20 0,0 1 0,0 0 15,0 0-15,0 0 0,0 0 16,0 42 0,0 0-1,0 0-15,0 0 0,0 0 16,0 22-16,0-22 0,0 0 15,0 21-15,0 1 0,0-22 0,0 21 16,0-21-16,0 1 0,21-1 0,-21 0 16,21 0-16,-21 0 0,22-21 15,-1 0-15,0 0 0,0 0 0,21 0 16,-20-21-16,-1 21 0,21-21 0,-21 0 16,22 0-16,-1-22 0,-21 22 15,21 0-15,1-21 0,-22-1 0,21 22 16,1-21-16,-22-1 0,0 1 15,0 0-15,-21-1 0,21 22 0,-21-21 16,0 0-16,0-1 0,0 1 16,0 21-16,0-22 0,0 22 0,0 0 15,-21 21-15,0 21 16,21 0-16,-21 1 16,21 20-16,0-21 0,0 21 0,-21 1 15,-1-1-15,22 0 0,-21 22 0,0-22 16,0 1-16,0-1 0,21 0 15,-21 1-15,21-22 0,-22 21 0,22 0 16,0-20-16,0-1 0,0 0 0,0 0 16,22-21 15,-1 0-31,-21-21 0,21 0 0,0 0 16,0-1-16,-21 1 0,21 0 15,1 0-15,-1 0 0,-21 0 16,21-1-16,0 1 0,-21 0 0,21 0 15,0 21-15,1 0 16,-22 21 0,0 0-16,0 0 15,0 1-15,0-1 0,0 0 0,0 0 16,0 0-16,0 0 0,0 1 16,21-1-16,0 0 0,-21 0 15,21-21-15,0 0 0,0 0 16,1 0-16,-1 0 0,21 0 15,-21 0-15,0 0 0,1-21 16,-1 0-16,21 0 0,-21-1 0,0 1 16,1 0-16,-1 0 0,0 0 0,0-22 15,-21 22-15,0 0 0,21 0 16,-21 0-16,21 21 0,-21-21 0,0-1 16,0 44 15,0-1-31,0 0 15,0 0-15,0 0 0,0 0 0,0 1 16,0-1-16,0 0 0,0 0 0,0 0 16,0 0-16,0 1 15,0-1-15,0 0 16,22-21-16,-1 0 0,0 0 16,0 0-16,21-21 0,-20 0 15,-1-1-15,21 1 0,-21 0 16,22 0-16,-22 0 0,21 0 0,-21-22 15,0 22-15,1-21 0,-1 21 16,0-22-16,-21 1 0,0 0 0,21-1 16,-21 1-16,21 0 0,-21-1 0,0 1 15,0 0-15,0-1 0,0 1 0,0 21 16,0 0-16,0-1 0,-21 22 16,0 0-1,21 22-15,0 20 16,0-21-16,-21 21 0,21 1 0,-21-1 15,21 0-15,-22 1 0,22-22 16,0 21-16,0 1 0,0-1 0,-21 0 16,21-21-16,0 22 0,0-22 0,0 21 15,0-21-15,0 22 0,0-22 16,0 0-16,0 0 0,21 0 0,1 1 16,-1-22-16,0 0 0,0 0 0,21 0 15,-20 0-15,20 0 0,-21 0 0,21 0 16,1-22-16,-1 1 15,0 21-15,-20-21 0,20 0 0,0 0 16,-21 0-16,1-1 0,-1 1 0,0 0 16,0 0-16,-21 0 0,0 0 0,0-1 15,0 1-15,0 0 0,-21 21 16,0 0 0,0 0-16,-1 21 0,1 0 15,21 1-15,-21-1 0,21 0 16,-21 21-16,21-21 0,0 1 0,0-1 15,0 0-15,0 0 0,0 0 0,0 0 16,21-21-16,0 0 0,0 22 16,1-22-16,-1 0 0,0 0 15,21 0-15,-21 0 0,1 0 16,20-22-16,-21 22 0,21-21 0,-20 0 16,-1 0-16,0 21 0,0-21 15,0 0-15,0-1 0,1 1 0,-1 0 16</inkml:trace>
  <inkml:trace contextRef="#ctx0" brushRef="#br0" timeOffset="52497.25">6710 5863 0,'0'0'0,"-21"0"0,-1 0 15,1 0-15</inkml:trace>
  <inkml:trace contextRef="#ctx0" brushRef="#br0" timeOffset="53880.22">8467 6265 0,'0'0'0,"-22"0"15,22 22-15,0-44 31,22 1-31,-1 21 0,0-21 16,0 0-16,0 0 0,22 0 16,-22-22-16,0 22 0,21-21 0,-21-1 15,1 22-15,20-21 0,-21 0 0,0-1 16,0 1-16,1 0 0,-22-1 16,21 1-16,-21 21 0,0-22 0,0 22 15,0 0-15,-21 21 0,-1 0 16,1-21-16,0 21 0,-21 0 0,21 0 15,-1 21-15,-20 0 0,21 0 16,0 22-16,0-1 0,-1-21 0,1 43 16,0-22-16,0 0 0,21 1 0,0-1 15,0 0-15,0 1 0,0-1 0,0 0 16,0 1-16,0-1 0,0-21 16,0 0-16,21 22 0,0-22 0,0 0 15,1-21-15,-1 21 0,0-21 16,0 21-16,0-21 0,22 0 0,-22 0 15,0 0-15,21-21 0,-21 0 0,22 0 16,-22 21-16,21-21 0,-21 0 16,1-1-16,20 1 0,-21 0 0,-21 0 15,21 0-15,0 0 0,-21-1 16,0 1-16,0 0 0,-21 42 31,21 0-15,-21 1-16,21-1 0,-21 0 0,21 0 15,0 0-15,0 0 0,0 1 16,0-1-16,0 0 0,0 0 0,0 0 16,0 0-16,0 1 0,21-22 15,0 0-15,0 0 0,1 0 16,-1 0-16,0 0 0,0 0 0,0 0 16,0-22-16,1 22 0,-1-21 15,21 0-15,-21 0 0,0 0 0,1 0 16,-1-1-16,0 1 0,0 0 0,-21-21 15,0 21-15,0-1 0,0-20 0,0 21 16,0 0-16,0 0 0,-21-1 16,0 1-16,-22 21 0,22 0 15,0 0-15,0 0 0,-21 0 0,20 21 16,1-21-16,-21 22 0,21-1 16,0 0-16,-1 0 0,1 0 0,0 0 15,21 1-15,0-1 0,0 0 16,0 0-16,0 0 0,0 0 15,21-21-15,0 0 0,22 0 0,-22 0 16,0 0-16,21 0 0,-20 0 16,20 0-16,-21 0 0,21-21 0,1 0 15,-22 21-15,21-21 0,1 0 0,-22 21 16,21-21-16,0-1 0,1 1 0,-1 0 16,-21 21-16,22-21 0,-22 21 15,-21-21-15,0 42 31,-21 0-31,21 0 0,-22 0 16,1-21-16,21 22 0,-21-1 0,21 0 16,-21 0-16,21 0 0,0 0 15,0 1-15,-21-1 0,21 0 16,0 0-16,0 0 0,21-21 16,0 0-16,0 0 15,0 0-15,1 0 0,-1 0 16,21-21-16,-21 21 0,22-21 0,-1 0 15,0 0-15,-21-1 0,22 1 0,-22 21 16,0-21-16,0 0 0,-21-21 0,21 20 16,-21 1-16,0 0 0,0 0 15,0 0-15,-21 0 0,0-1 16,0 22-16,0 0 0,0-21 0,-22 21 16,22 0-16,0 0 0,-21 0 0,20 21 15,1 1-15,-21-1 0,21-21 0,0 21 16,21 0-16,-22 0 0,1 0 15,21 1-15,0-1 0,0 0 16,21 0 0,1-21-16,-1 0 0,0 0 15,0 0-15,0 0 0,22 0 0,-22-21 16,21 21-16,0-21 0,-20 0 16,20-1-16,0 22 0,1-21 0,-22 0 15</inkml:trace>
  <inkml:trace contextRef="#ctx0" brushRef="#br0" timeOffset="54188.19">10223 6054 0,'22'-21'0,"-22"-1"0,-22 65 0,65-86 15,-22 43-15,-21 22 32,0-1-17,0 0-15,0 0 0,0 0 16,0 0-16,0 1 0,0-1 16,0 0-16,0 0 0,-21 21 0,21-20 15,0 20-15,-21 0 0,21 1 0,-22-1 16,22 21-16,-21-20 0,0 20 15,0 1-15,0-22 0,0 22 0,-1-1 16,1-21-16,-21 22 0,21-1 16,0 1-16,-22-22 0,22 22 0,-21-22 15,21 22-15,-1-22 0,1 0 0,0 1 16,0-1-16,0-21 0,0 0 0,21 0 16,0 1-16,0-1 0,0 0 0,-22-21 15,44-21 1,-22 0-16,21-1 15,0 1-15,21 0 0,-21-21 0,1-1 16,20 22-16,0-42 0,-21 20 0</inkml:trace>
  <inkml:trace contextRef="#ctx0" brushRef="#br0" timeOffset="54516">10329 6265 0,'0'-21'0,"0"42"0,0-84 0,0 42 0,0 0 15,0-1-15,0-20 0,0 21 0,0 0 16,21 21-16,1-21 0,-1-1 0,0 1 16,0 0-16,0 21 0,0-21 15,1 21-15,-1 0 0,21 0 0,-21 0 16,0 0-16,1 0 0,-1 21 0,0-21 16,0 21-16,-21 0 0,0 1 15,0-1-15,0 21 0,0-21 16,0 0-16,0 22 0,-21-22 0,21 0 15,-21 0-15,-22 22 0,22-22 0,0 0 16,0 0-16,0 0 0,-22 0 0,22-21 16,0 22-16,0-1 0,0-21 15,0 0-15,42-21 32,0-1-17,0 1-15,0 21 0,0-21 0</inkml:trace>
  <inkml:trace contextRef="#ctx0" brushRef="#br0" timeOffset="55240.3">11430 6181 0,'0'0'16,"-21"0"-16,0 0 0,-22 0 0,22 0 0,0 0 16,0 0-16,0 0 0,-1 0 31,44 0-15,-1 0-16,0 0 0,0 0 15,21 0-15,1 0 0,-1 0 0,0 0 16,1 0-16,-1 0 0,22 0 15,-22 0-15,0 0 0,1 0 0,-1 0 16,0 0-16,1 0 0,-1 0 0,0 0 16,1 0-16,-22 0 0,21 0 0,-21 0 15,0 0-15,1 0 0,-1-21 0,-21-1 16,0 1 0,0 0-1,0 0-15,-21 21 0,-1-21 16,1 21-16,0-21 0,-21 21 0,21-22 15,-22 22-15,1 0 0,21-21 16,-22 21-16,22 0 0,0 0 0,0 0 16,0-21-16,42 0 47,0 21-47,0 0 0,0 0 15,1 0-15,-1 0 0,0 0 0,0 0 16,0 0-16,0 0 0,1 0 0,-1 0 15,0 0-15,0 0 16,0 0-16,-21 21 0,0 0 16,0 0-16,0 1 0,0-1 15,0 0-15,-21 0 0,0 0 0,0 0 16,0 1-16,-1-1 0,1 0 16,-21 0-16,21 21 0,0-20 0,-1-1 15,1 21-15,0-21 0,0 0 16,0 1-16,0-1 0,-1 0 0,1 0 0,21 0 15,0 0-15,-21-21 0,21 22 0,-21-22 16,21-22 31,0 1-47,-21 21 0,21-21 0,-21 0 16,21 0-16</inkml:trace>
  <inkml:trace contextRef="#ctx0" brushRef="#br0" timeOffset="60792.26">13928 5652 0,'0'-22'0,"21"22"0,-21-21 16,0 0-16,0 0 0,21 0 15,-21 0-15,0-1 0,0 1 16,0 0-16,0 0 16,0 0-16,-21 0 15,0 21-15,-1 0 0,1 0 16,0 0-16,-21 0 0,21 21 16,-1 0-16,1 0 0,-21 0 0,21 22 15,0-1-15,-22-21 0,22 43 16,0-22-16,-21 0 0,20 1 0,1-1 15,0 0-15,0 1 0,0-1 16,0 0-16,21 1 0,-22-22 0,22 21 16,0-21-16,0 0 0,0 1 0,0-1 15,0 0-15,22-21 0,-1 21 0,0-21 16,0 0-16,0 0 0,0 0 16,22 0-16,-22 0 0,0 0 0,21 0 15,-20 0-15,20-21 0,-21 21 0,0-21 16,22 0-16,-22 21 0,21-22 15,-21 1-15,0 0 0,1 0 0,-1 0 16,0 0-16,0-1 0,-21 1 16,0 0-16,0 0 0,0 0 15,0 42 1,-21 0 0,0-21-16,21 21 0,0 0 15,-21 1-15,-1-1 0,1 0 0,0 0 16,21 0-16,0 0 0,0 1 0,-21-1 15,21 0-15,0 0 0,21 0 16,0-21 0,0 0-16,1 0 0,-1 0 15,21 0-15,-21 0 0,22-21 0,-22 21 16,21-21-16,-21 21 0,22-21 0,-22 0 16,21-1-16,-21 22 0,0-21 0,1 0 15,-1 0-15,0 0 0,-21 0 16,0-22-16,0 22 0,0 0 0,0 0 15,-21 0-15,0-1 0,-1 22 0,-20-21 16,21 21-16,0 0 0,-22 0 0,1 0 16,21 21-16,-21-21 0,20 22 15,-20-1-15,21 0 0,0 0 0,0 0 16,21 22-16,0-22 0,0 0 0,0 0 16,0 0-16,0 0 0,0 1 15,21-22 1,0 21-16,0-21 0,0 0 0,22 0 15,-22 0-15,21 0 0,-21 0 0,22 0 16,-1-21-16,0 21 0,1-22 0,-22 22 16,21-21-16,0 0 0,-20 0 0,-1 21 15,21-21-15,-21 0 0,0-1 16,1 1-16,-22 0 0,21 21 16,-21 21 15,0 0-31,0 1 0,0-1 15,0 0-15,0 0 0,-21 0 16,21 0-16,-22 1 0,1-22 16,21 21-16,0 0 0,-21-21 15,0 0 1,21 21-16,0-42 31,21 21-31,-21-21 0,21 0 0,0-1 16,1 1-16,-1 0 0,0 0 0,0 0 15,0 0-15,0-1 0,1 1 16,-1 0-16,0 21 0,0 0 0,0 0 16,0 0-16,1 21 15,-22 0 1,0 1-16,0-1 0,0 0 16,21 0-16,-21 0 0,0 0 15,0 1-15,0-1 0,21 0 16,0-21-16,0 0 15,0 0-15,1 0 0,-1 0 0,0 0 16,21 0-16,1 0 0,-22 0 16,21 0-16,0 0 0,1-21 0,-1 21 15,-21-21-15,22-1 0,-22 1 0,21 21 16,-21-21-16,0 0 0,-21 0 0,0 0 16,0-1-16,0 1 0,0 0 0,0 0 15,0 0-15,-21 21 16,0-21-16,0 21 0,0 0 0,0 0 15,-1 0-15,-20 0 0,21 0 0,0 21 16,0-21-16,-22 21 0,22 0 0,0 0 16,0 0-16,0 1 0,-1-1 15,1 0-15,21 0 0,0 0 0,0 0 16,0 1-16,0-1 0,0 0 0,21 0 16,1-21-16,-1 0 0,0 0 15,0 0-15,0 0 0,22 0 16,-22 0-16,0 0 15,0 0-15,0 0 0,0-21 0,22 0 0,-22 0 16,0-1-16,0 1 0,0 0 16,1 0-16,-1 0 0,0-22 0,0 1 15,0 21-15,0-21 0,-21-1 16,22 1-16,-1 0 0,-21-22 0,21 22 16,-21-1-16,0 1 0,0 21 0,0-21 15,0 20-15,0 1 0,0 0 0,0 0 16,0 42-1,-21 0-15,21 0 16,0 22-16,0-1 0,-21 0 0,21 1 16,-22-1-16,22 0 0,0 1 15,0-1-15,0 0 0,-21 1 16,21-1-16,-21-21 0,21 22 0,0-22 16,0 21-16,0-21 0,0 0 0,0 1 15,0-1-15,0 0 0,0 0 16,21-21-16,0 0 15,1 0-15,-1 0 0,0 0 16,0-21-16,0 21 0,0-21 0,22 21 16,-22-21-16,0-1 0,-21 1 0,21 0 15,0 0-15,1 0 0,-22 0 16,21-1-16,-21 1 0,0 0 0,21 0 16,-21 0-16,0 42 31,0 0-16,0 0-15,0 0 0,0 1 16,-21-1-16,21 0 0,-21 0 16,21 0-16,0 0 0,-22-21 0,22 22 15,0-1-15,22-21 32,-1 0-32,0 0 0,0 0 15,0 0-15,0 0 0,1 0 0,-1-21 16,0 21-16,21-22 0,-21 1 15,1 0-15,-1 0 0,0-21 0,21 20 16,-21-20-16,1 0 0,-1-1 16,0 1-16,0 0 0,0-1 0,0 1 15,-21-21-15,0 20 0,0 1 0,0 21 16,22-22-16,-22 22 0,0 0 0,-22 21 31,22 21-15,-21 0-16,21 22 0,-21-22 0,21 21 15,-21 1-15,0-1 0,21 0 0,0 1 16,-21-1-16,-1-21 16,22 21-16,-21 1 0,21-22 0,0 21 15,0-21-15,-21 22 0,21-22 0,-21 0 16,21 0-16,0 0 0,0 1 0,0-1 16,0 0-16,0 0 0,0 0 15,21-21 1,0 0-16,0 0 0,1 0 0,-1 0 15,0 0-15,0-21 0,21 0 0,-20 0 16,20 21-16,0-21 0,-21-1 0,22 1 16,-22 0-16,0-21 0,0 42 15,0-21-15,1-1 0,-22 1 0,0 0 16,0 42 15,0 0-15,-22 1-16,1-22 0,21 21 15,-21 0-15,21 0 0,0 0 16,-21-21-16,21 21 0,0 1 0,0-1 16,0 0-1,21-21 1,0 0-16,0 0 0,1 0 0,-1 0 16,0 0-16,0 0 0,0 0 0,0 0 15,1 0-15,-1-21 0,0 21 0,0-21 16,0-1-16,0 22 0,1-21 15,-22 0-15,21 0 0,0 0 16,0 0-16,-21-1 16,0 44-1,0-1 1,-21 0 0,0 0-16,0 0 0,21 0 15,0 1-15,0-1 16,0 0-1,21-21-15,0 0 16,0 0-16,0 0 16,0-21-16,1 21 15,-22-21-15,21 21 0,-21-22 0,21 22 16,-21-21-16,0 0 0,0 0 16,0 0-16,0 0 0,0-1 15,-21 1-15,0 21 0,-1-21 16,1 21-16,0 0 15,0 0-15,42 0 47,0 0-47,0 0 0,1 0 16,-1 0-16,0 0 0,21-21 0,-21 21 16,1 0-16,-1 0 0,0 0 15,0 0-15,0 0 0,0 0 16,1 0-16,-22 21 15,0 0-15,0 0 0,0 1 16,0-1-16,0 0 0,0 0 16,0 0-16,0 0 15,-22 1-15,22-1 16,-21-21-16,21 21 16,-21-21-1,21-21 16,0 0-15,21-1-16,-21 1 0,0 0 16,21 0-16,1 0 0,-1 0 0,0-1 15,-21 1-15,21 0 0,0-21 0,0 21 16,22-1-16,-22 1 0,0 21 16,21-21-16,-20 21 0,-1 0 0,0 0 15,0 21-15,-21 0 0,21-21 16,-21 22-16,0-1 0,0 0 0,0 0 15,0 0-15,0 0 0,0 1 0,0-1 16,0 0-16,-21-21 0,21 21 16,-21 0-16,0 0 0,21 1 31,0-44 16,0 1-47,0 0 15,0 0-15,0 0 0</inkml:trace>
  <inkml:trace contextRef="#ctx0" brushRef="#br0" timeOffset="60996.15">17293 5588 0,'0'0'0,"-21"0"0,0-21 0,0 21 0,-1 0 16,1-21-16,0 21 0,21-21 15,-21 21 1,0 0 47</inkml:trace>
  <inkml:trace contextRef="#ctx0" brushRef="#br0" timeOffset="61196.03">16341 5609 0,'-43'0'0,"86"0"0,-107 0 0,64 21 16,21-21 0,22 0-1,-22 0-15,0 0 0,21 0 0,1 0 16,-22 0-16,21 0 0,-21 0 15,0 0-15,22-21 0,-22 0 16,-21 0-16,0 0 16</inkml:trace>
  <inkml:trace contextRef="#ctx0" brushRef="#br0" timeOffset="61371.94">16129 5482 0,'0'0'0,"-21"0"0,42 0 47,0 0-47,0 0 32</inkml:trace>
  <inkml:trace contextRef="#ctx0" brushRef="#br0" timeOffset="62204.01">18436 5249 0,'0'0'16,"21"0"-16,-21-21 0,21 0 0,43-42 15,-64 41-15,21 22 16,0-21-16,-21 0 0,0 0 16,-21 21-1,0 0 1,0 0-16,-22 0 0,22 0 0,-21 21 16,21-21-16,-22 21 0,1 0 15,21 1-15,-21-1 0,20-21 0,1 21 16,0 0-16,0 0 0,0 0 0,21 1 15,0-1 1,21-21 0,0 0-16,0 21 15,0-21-15,1 21 0,-1 0 16,0 0-16,0 1 16,-21-1-16,0 0 0,0 0 15,0 0-15,0 0 0,-21 1 16,0-1-16,0 0 0,-1 0 0,1 0 15,0 0-15,0-21 0,21 22 16,-21-22-16,0 0 0,21 21 0,-22-21 16,22-21-1,0-1 1,22 22 0,-1 0-16,-21-21 0,21 21 0,0 0 31,-21 21-31,0 1 15,0-1-15,0 0 0,0 21 0,-21-21 16,21 1-16,-21 20 0,0 0 16,21-21-16,-22 22 0,1-22 0,0 21 15,21-21-15,0 22 0,-21-22 0,0 0 16,21 0-16,0 0 0,0 1 0,0-1 16,0 0-16,0 0 15,21-21 1,0 0-16,0 0 15,0 0-15,1 0 16,-1 0-16,-21-21 16,0 0-16,21 0 0</inkml:trace>
  <inkml:trace contextRef="#ctx0" brushRef="#br0" timeOffset="63160.5">18669 5059 0,'-21'0'15,"0"21"-15,-1 0 0,22 0 0,-21 1 16,0 20-16,0-21 0,0 21 16,-22 1-16,22 20 0,0-20 0,0 20 15,0-21-15,-22 22 0,22-1 0,-21 1 16,21-22-16,-22 22 0,22-22 15,-21 0-15,21 1 0,0-1 16,-1-21-16,1 22 0,0-22 0,21 0 16,-21-21-16,21 21 0,21-21 31,0-21-15,-21 0-16,21 21 0,1-21 15,-22-1-15,0 1 0,21 0 0,-21 0 16,21 0-16,-21 0 0,21-1 0,-21-20 15</inkml:trace>
  <inkml:trace contextRef="#ctx0" brushRef="#br0" timeOffset="63808.87">18034 5482 0,'-21'0'0,"42"0"31,0 0-31,0 0 15,0 0-15,22 0 0,-1 0 0,22 0 16,-22 0-16,21 0 0,1-21 16,-1 0-16,1 21 0,-1-21 0,1 0 15,-1-1-15,-20 1 0,20 21 0,-20-21 16,-22 0-16,21 0 0,-21 0 16,0-1-16,-21 1 0,0 0 15,0 0-15,0-21 0,0 20 16,0 1-16,-21 0 0,0 21 0,0 0 15,0 0-15,0 0 16,-1 21-16,1 0 0,0 1 0,21-1 16,0 21-16,-21 0 0,0 1 0,21-1 15,-21 0-15,21 1 0,-22-1 16,1 22-16,0-22 0,0 0 0,0 22 16,21-22-16,-43 0 0,43 1 15,-42-1-15,42 0 0,-21 1 0,0-22 16,0 0-16,-1 0 0,1 0 15,21 1-15,0-1 0,-21-21 16,21 21-16,0-42 16,21 0-1,-21-1-15,21 22 0,1-21 16,-1 0-16,0-21 0,0 21 0,0-1 16,0 1-16,22 0 0,-22 0 0,0 0 15,0 0-15,0-1 0,1 22 0,-1 0 16,0 0-16,0 0 0,0 22 15,-21-1-15,0 0 0,0 0 16,0 0-16,0 0 0,0 1 0,0-1 16,0 0-16,0 0 0,0 0 0,-21 0 15,21 1-15,-21-1 16,21 0-16,0 0 16,21-42 15,0 21-16,-21-21-15,21 0 0,-21-1 16,22 1-16,-1 0 0</inkml:trace>
  <inkml:trace contextRef="#ctx0" brushRef="#br0" timeOffset="64567.72">19029 5906 0,'0'0'0,"0"21"0,0 0 16,21-21-1,0 0 1,0 0-16,0 0 0,1 0 16,-1-21-16,0 21 0,0-21 0,0 21 15,0-22-15,1 1 0,-1 0 0,0 21 16,0-21-16,-21 0 0,0 0 0,0-1 16,0 1-1,-21 21-15,0 0 0,0 0 16,-22 21-16,22 1 15,0-1-15,0 0 0,0 0 0,21 0 16,-22 0-16,1 1 0,21-1 16,-21 0-16,21 21 0,0-21 15,0 1-15,0-1 0,21 0 16,0-21-16,1 0 16,-1 0-16,0 0 0,21 0 0,-21 0 15,22-21-15,-22 21 0,21-21 16,1 21-16,-22-22 0,21 1 0,-21 21 15,0-21-15,1 0 0,-1 0 0,0 21 16,0-21-16,-21-1 0,0 1 0,0 42 47,0 1-31,-21-1-16,21 0 0,-21 0 15,21 0-15,0 0 0,-21 1 16,21-1-16,0 0 0,-22-21 15,22 21-15,-21-21 0,21 21 0,-21-21 16,0 0 0,21-21 15,0 0-31,0 0 0,0-22 16,21 22-16,0 0 0,22 0 15,-22-21-15,0 20 0,0 1 16,21-21-16,-20 21 0,20 21 15,-21-21-15,21 21 0,1 0 0,-22 0 16,21 0-16,-21 21 0,1 0 0,-1 0 16,0 0-16,0 0 0,-21 22 0,21-22 15,-21 0-15,0 0 0,0 0 16,0 22-16,0-22 0,-21-21 0,0 21 16,0 0-16,0 0 0,-1-21 0,22 22 15,-21-22-15,0 0 0,0 0 0,42 0 47,21-22-47,-20 1 16,-1 0-16</inkml:trace>
  <inkml:trace contextRef="#ctx0" brushRef="#br0" timeOffset="64892.53">21082 5334 0,'0'0'0,"-21"0"0,0 0 15,-1 21-15,-20 0 16,21 1-16,0-1 0,0 0 0,-1 21 16,-20 1-16,21 20 0,-21-21 0,20 22 15,1-1-15,-21 1 0,0-1 0,20-20 16,-20 20-16,21 1 0,-21-1 15,-1-20-15,22 20 0,-21 1 0,-1-1 16,22 1-16,-21-1 0,21 1 0,-22-1 16,22 1-16,-21-1 0,21 1 0,-22-1 15,22 1-15,-21-22 0,21 0 0,0 22 16,-1-22-16,1-21 0,0 22 0,21-22 16,0 0-16</inkml:trace>
  <inkml:trace contextRef="#ctx0" brushRef="#br0" timeOffset="64953.5">20087 6985 0,'0'-21'16,"0"42"-16,21-63 0,0 21 0,1-1 0,-1-20 16,0 0-16,0-1 0</inkml:trace>
  <inkml:trace contextRef="#ctx0" brushRef="#br0" timeOffset="65255.86">20362 6075 0,'0'0'0,"0"-42"0,0 20 16,0-20-16,21 21 0,1 0 15,-22 0-15,21-1 0,0 1 16,0 0-16,0 0 0,22 21 0,-22-21 16,21 21-16,0 0 0,1-21 0,-1 21 15,0 0-15,1 0 0,-1 21 16,-21-21-16,0 21 0,1 0 0,-22 0 16,0 22-16,0-22 0,0 0 0,-22 0 15,1 0-15,0 22 0,-21-22 0,21 0 16,-22-21-16,22 21 0,-21 0 15,21-21-15,-22 21 0,22-21 0,-21 0 16,21 0-16,-1 22 0,1-22 0,0 0 16,42 0 15,0 0-15,1 0-16,-1-22 0,0 22 0,21-21 15,-21 21-15</inkml:trace>
  <inkml:trace contextRef="#ctx0" brushRef="#br0" timeOffset="65567.67">20976 6054 0,'0'0'0,"21"-21"15,0 21-15,1-22 16,-22 1-16,0 0 16,21 21-16,-21-21 15,0 0-15,0 0 0,0-1 16,0 1-16,-21 21 15,-1 0-15,1 0 16,0 21-16,0 1 16,0-1-16,21 0 0,0 0 0,-21 0 15,21 22-15,-22-22 0,22 0 0,0 0 16,0 0-16,0 0 0,0 1 16,0-1-16,22-21 15,-1 0-15,0 21 16,0-21-16,0 0 0,0 0 0,1 0 0,-1 0 15,0 0-15,0-21 0,0 0 16,0 21-16,1-22 0,-1 1 0,0 0 16</inkml:trace>
  <inkml:trace contextRef="#ctx0" brushRef="#br0" timeOffset="65872.35">21272 5948 0,'0'0'0,"22"0"0,-1 0 16,0 0-1,0 0-15,0 21 16,-21 0-1,0 0-15,0 1 0,0-1 0,0 0 16,0 0-16,0 0 0,0 0 16,0 1-16,0-1 0,-21 0 15,0-21 1,21 21-16,0-42 31,0 0-31,0 0 16,0-1-16,0 1 0,21 0 0,0 0 15,-21 0-15,21 0 0,1-1 16,-22-20-16,21 21 0,0 0 0,-21 0 16,21 21-16,0-22 0,0 22 15,1 0-15,-1 0 16,0 0 0,0 0-16</inkml:trace>
  <inkml:trace contextRef="#ctx0" brushRef="#br0" timeOffset="67522.42">21823 5906 0,'42'-22'15,"-21"1"-15,0 0 16,1 0-16,-1 0 0,0-22 16,0 22-16,0 0 0,0-21 15,1-1-15,-1 22 0,0-21 16,-21 21-16,21 0 0,-21-1 0,21 1 0,-21 0 15,-21 21 1,0 0 0,0 21-16,0 22 0,-1-22 15,1 21-15,0 0 0,0 1 0,0-1 16,-22 0-16,22 1 0,0 20 16,0-20-16,-21 20 0,20 1 0,1-22 15,-21 21-15,21 1 0,-22-22 0,1 22 16,21-1-16,-21 1 0,20-1 0,-20 1 15,0-1-15,21 1 0,-22-1 0,1-20 16,21 20-16,-22-21 0,22 22 0,-21-22 16,21 22-16,-22-22 15,22 0-15,0 22 0,0-22 0,0-21 0,21 22 16,0-22-16,0 21 0,0-21 16,21-21-16,0 0 15,21 0-15,-20 0 0,20 0 0,-21-21 16,21 0-16,1 0 0,-1-21 0,0 20 15,1-20-15,-1 21 0,0-21 0,1-1 16,-1 1-16,0 0 0,-20-1 0,20 1 16,-21 0-16,0-22 0,0 22 15,-21-22-15,0 1 0,0-1 0,0 1 16,0-1-16,-21 1 0,0 20 0,0 1 16,0 0-16,-22-1 0,22 22 15,0 0-15,0 0 0,0 0 0,21 0 31,21 21-15,0-22-16,0 22 0,22 0 16,-1-21-16,-21 21 0,21-21 0,1 0 15,-1 21-15,0-21 0,1 0 16,-22-1-16,21 22 0,-21-21 0,1 0 16,-1 0-16,0 0 0,-21 0 15,21-1-15,-21 1 0,0 0 31,0 42-15,-21-21 0,21 21-16,0 1 0,0-1 0,0 0 15,-21 0-15,21 0 0,0 0 16,0 22-16,0-22 0,0 0 0,0 0 16,0 0-16,0 1 0,0-1 15,21 0-15,0-21 16,0 0-16,0 0 15,1-21-15,-1 21 0,0-21 16,0 21-16,0-22 0,0 1 0,1 0 16,-22 0-16,0 0 0,21 0 15,-21-22-15,0 22 0,0 0 0,0 0 16,0 0-16,-21-1 0,-1 1 16,1 21-16,0 0 0,0 0 0,0 0 15,-22 0-15,22 0 0,0 0 0,0 0 16,0 21-16,0 1 0,21-1 15,0 0-15,0 0 16,0 0-16,21-21 16,0 0-16,0 0 0,0 0 15,0 0-15,1 0 0,-1 0 0,0-21 16,21 21-16,-21-21 0,1 21 16,-1-21-16,0 21 0,0 0 15,0 0-15,0-21 0,1 21 0,-1 0 16,0 0-1,-21 21-15,0 0 0,21 0 16,-21 0-16,0 0 0,0 1 16,0-1-16,0 0 0,0 0 15,0 0-15,-21-21 0,21 21 16,-21-21-16,21-21 47,0 0-32,0 0-15,21 0 16,0 0-16,0-1 16,0 1-16,1 0 0,-1 0 0,0 21 15,0-21-15,0 21 0,0 0 16,1 0-16,-22 21 16,21 0-16,-21 0 0,0 0 15,0 1-15,0-1 0,0 0 16,0 0-16,0 0 0,0 0 15,0 1-15,-21-22 0,21 21 16,0-42 31,0-1-47,21 1 16,-21 0-16,21 0 0,0 0 0,0 0 15,0-22-15,1 22 0,-1 0 16,0-21-16,0 42 0,0-22 0,0 1 15,1 21-15,-1 0 0,0 21 16,-21 1-16,0-1 16,0 0-16,0 0 0,0 0 0,0 0 15,0 1-15,0-1 0,0 0 0,-21 0 16,21 0-16,0 0 0,0 1 0,-21-1 16,21 0-16,0 0 15,0 0 1,-22-42 78,22 0-63</inkml:trace>
  <inkml:trace contextRef="#ctx0" brushRef="#br0" timeOffset="67952.36">23791 5419 0,'21'0'0,"-21"21"31,-21 21-15,0-21-16,21 22 0,-21-1 0,0 0 16,0 22-16,-1-22 0,22 22 0,-21-22 15,0 22-15,0-22 0,0 0 0,0 1 16,-1-1-16,1-21 0,21 21 16,-21-20-16,21-1 0,0 0 0,0 0 15,0 0-15,0 0 0,21-21 16,0 0-16,1 0 15,-1 0-15,0 0 0,0-21 0,21 21 16,-20-21-16,-1 0 0,0 0 16,0 0-16,0-1 0,0 1 0</inkml:trace>
  <inkml:trace contextRef="#ctx0" brushRef="#br0" timeOffset="68132.25">23537 5842 0,'-21'0'0,"0"0"15,21-21 17,21 21-32,0 0 0,22 0 15,-22 0-15,21-21 0,-21 21 0,22 0 16,-1 0-16,-21 0 0,21 0 0,1 0 16,-1-21-16,-21 21 0,22 0 15,-22 0-15</inkml:trace>
  <inkml:trace contextRef="#ctx0" brushRef="#br0" timeOffset="68968.02">24236 6075 0,'21'0'15,"0"-21"-15,-21 0 16,21 21-16,-21-22 0,0 1 15,21 0-15,-21 0 0,0-21 0,0 20 16,0 1-16,0 0 0,0 0 0,0 0 16,-21 0-16,0 21 0,0 0 15,0 0-15,0 0 0,-1 0 0,1 0 16,0 21-16,0 0 0,-21 0 0,20 0 16,1 22-16,0-22 0,-21 0 15,21 21-15,21-21 0,-22 1 0,22-1 16,-21 0-16,21 0 0,0 0 15,0 0-15,0 1 0,21-1 16,1-21-16,-1 0 0,21 0 16,-21 0-16,0 0 0,1 0 15,-1-21-15,0-1 0,0 22 16,21-21-16,-20 0 0,-1 0 0,0 0 16,0 0-16,-21-1 0,21-20 0,0 21 15,-21 0-15,0 0 0,0-1 0,0 1 16,22 0-16,-44 21 31,22 21-31,-21 0 0,21 1 16,0-1-16,-21 0 0,0 0 0,21 0 15,-21-21-15,21 21 0,0 1 16,0-1-16,0 0 0,0 0 0,0 0 16,21-21-1,0 21-15,0-21 0,0 0 0,1 0 16,-1 0-16,0 0 0,0 0 15,0-21-15,0 0 0,1 21 0,20-21 16,-21 0-16,0 0 0,0-1 0,1 1 16,20 0-16,-42 0 0,21-21 0,0 20 15,0 1-15,-21 0 0,0 0 16,0 0-16,-21 21 16,0 21-1,0-21-15,0 21 0,21 0 0,0 0 16,-21 1-16,21-1 0,0 0 15,0 0-15,0 0 0,0 0 16,0 1-16,0-1 0,0 0 16,21 0-16,0 0 15,-21 0-15,0 1 32,-21-22-17,0 0-15,-1 0 0,1 0 16,0-22-1,0 22-15,21-21 16,0 0 0,0 0-16,21 0 15,0 0-15,0 21 0,1-22 0</inkml:trace>
  <inkml:trace contextRef="#ctx0" brushRef="#br0" timeOffset="69688.25">25188 5207 0,'0'0'0,"-21"21"15,0-21 1,0 21-16,21 22 0,-21-22 0,-1 0 16,22 21-16,-21 1 0,0-1 0,21 0 15,-21 1-15,0-1 0,0 22 16,-1-22-16,1 0 0,21 22 0,-21-22 15,0 0-15,0 1 0,0-1 0,21-21 16,0 22-16,-22-22 0,22 0 0,0 0 16,-21 0-16,21 0 0,0 1 15,0-44 17,0 1-17,0 0-15,0 0 0,21 0 0,1 0 16,-1-22-16,0 22 0,0 0 15,21-21-15,-20 20 0,20-20 0,-21 21 16,21 0-16,-20 0 0,20-1 0,-21 1 16,21 21-16,-20 0 0,-1 0 15,0 0-15,0 0 0,-21 21 16,0 1-16,0-1 0,0 0 16,-21-21-16,0 21 0,0-21 0,-22 21 15,22-21-15,0 0 16,0 0-16,0 21 0,-22-21 0,22 0 15,0 0-15,0 0 0,0 0 0,-1 0 16,1-21-16,21 0 16,0 0-1,0 42 1,21 0 0,-21 0-16,0 1 0,0-1 15,0 0-15,0 21 16,0-21-16,0 1 0,0-1 0,0 0 0,0 0 15,0 0-15,0 0 0,22 1 16,-1-1-16,0 0 0,0-21 16,0 0-16,0 0 15,1 0-15,-1 0 0,0 0 0,0 0 16,0 0-16,0 0 0,1 0 0,-1 0 16,0-21-16,0 21 0,-21-21 0,21-1 15,0 1 1,-21 0-16,0 0 15,0 0-15,0 0 16,-21 21-16</inkml:trace>
  <inkml:trace contextRef="#ctx0" brushRef="#br0" timeOffset="71083.98">2709 7345 0,'0'0'0,"-21"0"16,0 0-16,0 0 0,0-21 16,-1 21-16,1-21 0,21-1 15,0 1 1,0 0-16,0 0 0,21 0 15,1 21-15,-1 0 0,0-21 16,21 21-16,-21 0 0,1 0 0,20 21 16,-21 0-16,0 0 0,0 0 15,-21 0-15,0 22 0,0-22 0,0 21 16,0-21-16,0 22 0,0-22 16,-21 21-16,-21-21 0,21 1 15,-22 20-15,22-21 0,-21 0 0,0 0 16,20-21-16,-20 22 0,21-22 15,-21 0-15,20 0 0,1 0 0,0 0 16,0 0-16,21-22 0,0 1 16,0 0-16,0 0 15,21 0-15,0 21 0,0 0 16,1-21-16,20 21 0,-21 0 16,21 0-16,1 0 0,-1 0 0,-21 0 15,22 21-15,-1 0 0,-21-21 16,0 21-16,0 0 0,-21 22 15,0-22-15,0 0 0,0 0 0,0 21 16,-21-20-16,0 20 0,-21-21 0,-1 21 16,22-20-16,-21 20 0,0-21 15,-1 0-15,1-21 0,0 21 0,20-21 16,-20 0-16,21 0 0,-21 0 16,20 0-16,1 0 0,0-21 0,0 21 15,0-21-15,21 0 0,0 0 16,0 0-1,0-1 1,21 22 0,0-21-16,0 0 0,22 21 0,-22-21 15,21 0-15</inkml:trace>
  <inkml:trace contextRef="#ctx0" brushRef="#br0" timeOffset="71268.88">3175 7662 0,'21'0'63,"0"0"-47,0 0 15</inkml:trace>
  <inkml:trace contextRef="#ctx0" brushRef="#br0" timeOffset="72367.89">4254 7853 0,'0'-21'0,"22"0"15,-1-1 1,-21 1-16,21 0 16,0 0-1,-21 0-15,0 0 0,0-1 16,0 1-16,0 0 15,0 0-15,0 0 16,0 0-16,0-1 0,-21 1 0,0 0 16,0 0-16,-1 0 0,1 0 15,0-1-15,-21 1 0,21 21 0,-1 0 16,-20 0-16,0 0 0,21 0 0,-22 21 16,22 1-16,0 20 0,0-21 15,0 21-15,-1 1 0,1-22 0,21 21 16,0 22-16,0-22 0,0 0 15,0 1-15,0-22 0,0 21 0,0 1 16,0-22-16,21 0 0,1 0 0,-22 0 16,21-21-16,0 0 0,0 0 15,0 0-15,0 0 0,1 0 16,20-21-16,-21 0 0,0 0 0,0 0 16,22-1-16,-22-20 0,0 21 0,0-21 15,22 20-15,-22-20 0,0 21 16,0-21-16,0-1 0,0 1 0,1-22 15,-1 22-15,0 0 0,0-22 0,-21 22 16,0-22-16,21 22 0,-21 0 16,0-1-16,0 1 0,0 21 0,0 0 15,-21 21 1,21 42 0,0-21-16,0 22 0,-21-1 15,21 0-15,0 1 0,-21 20 0,21-21 16,0 1-16,0 20 0,0-20 15,0-1-15,-21 0 0,21 1 0,0-1 16,0 0-16,0 1 0,0-1 0,0-21 16,0 21-16,0-20 0,0-1 15,21 0-15,0 0 0,0-21 16,0 0-16,0 0 0,1 0 0,-1 0 16,0 0-16,21-21 0,-21 0 15,1 0-15,-1-1 0,21 1 0,-21 0 16,0 0-16,1 0 0,-1 0 15,-21-22-15,21 22 0,-21 0 0,21 0 16,-21 0-16,0-1 0,0 1 16,0 42-1,0 1 1,0-1-16,0 0 0,0 0 16,0 0-16,0 22 0,0-22 0,0 0 15,0 0-15,0 21 0,0-20 0,0-1 16,21 0-16,0-21 0,1 21 15,-22 0-15,21-21 0,0 0 0,0 0 16,0 0-16,0 0 0,1 0 16,-1-21-16,0 0 0,0 0 15,0 0-15,0-1 0,1 1 16,-22 0-16,21-21 0,-21 21 0,21-22 16,-21 22-16,0-21 0,0-1 0,0 22 15,0-21-15,-21 21 0,0-22 16,-1 22-16,1 21 0,0 0 15,0 0-15,0 0 0,0 21 16,-1-21-16,22 22 0,0-1 16,-21 0-16,21 0 0,-21-21 0,21 21 15,0 0-15,0 1 0,0-1 16,21-21-16,0 0 16,1 21-16,-1-21 0</inkml:trace>
  <inkml:trace contextRef="#ctx0" brushRef="#br0" timeOffset="74281.17">6159 7578 0,'0'0'0,"0"-21"0,0-1 16,-21 1-16,21 0 0,0 0 0,0 0 16,0 0-16,-21 21 15,0 0 1,21 21-16,0 0 0,0 0 0,0 21 15,0 1-15,0-22 0,0 21 0,0 1 16,0-1-16,0 0 0,0-21 16,0 22-16,0-22 0,0 21 15,0-21-15,-21 22 0,21-22 0,0 0 16,0 0-16,0-42 31,0 0-31,0 0 0,21 21 16,-21-21-16,21-1 0,0-20 0,-21 21 15,0 0-15,21 0 0,1-22 16,-22 22-16,0 0 0,21 0 0,-21 0 16,21-1-16,-21 1 0,21 21 15,-21 21-15,21 1 16,-21-1-16,0 0 0,0 0 16,0 0-16,0 22 0,0-22 15,21 0-15,-21 0 0,0 21 0,22-20 16,-22-1-16,0 0 0,0 0 0,21 0 15,0 0-15,0-21 0,0 0 16,0 0-16,1 0 0,-1 0 16,0-21-16,0 21 0,21-21 15,-20 0-15,-1 0 0,0 0 16,0-1-16,0 1 0,22-21 0,-22 21 16,0 0-16,0-1 0,0-20 15,-21 21-15,0 0 0,0 0 0,0-1 0,0 1 16,0 0-16,-21 42 31,0 0-31,0 1 16,21-1-16,0 21 0,0-21 0,0 0 15,0 1-15,0 20 0,0-21 16,0 21-16,0-20 0,0-1 0,0 21 16,0-21-16,0 0 0,0 1 0,21-1 15,0 0-15,0-21 0,0 0 16,1 0-16,-1 0 0,21 0 0,-21 0 15,22-21-15,-1 21 0,-21-21 0,21-22 16,1 22-16,-22 0 0,21-21 0,-21 20 16,1-20-16,20 0 0,-21 21 15,-21-22-15,21 1 0,-21 0 16,0 20-16,21-20 0,-21 0 0,0-1 16,0 22-16,0-21 0,0 0 0,-21 20 15,21 1-15,-21 0 0,21 0 16,-21 21-16,0 21 15,21 0-15,0 0 0,0 22 0,0-22 16,0 21-16,0 1 0,0-1 0,-21-21 16,21 21-16,0 1 0,-22-22 15,22 21-15,0-21 0,0 22 0,-21-22 16,0 21-16,21-21 0,-21 1 0,21-1 16,0 0-16,0 0 0,0 0 15,0-42 16,0 0-31,0 0 16,21 0-16,0-1 0,-21 1 16,21 0-16,1 21 0,-22-21 0,0 0 15,21 21-15,0 0 0,0 0 16,0 0 0,-21 21-16,0 0 0,0 0 15,0 0-15,21 1 0,-21-1 16,22 0-16,-22 0 15,0 0-15,0 0 0,21-21 16,0 0-16,0 0 16,0 0-16,0 0 15,1 0-15,-1-21 0,0 0 16,0 0-16,21 0 0,-20 0 0,-22-1 16,21 1-16,0 0 0,0 0 0,0 0 15,-21 0-15,0-1 16,0 1-16,21 21 0,-21 21 31,0 1-31,-21-1 16,21 0-16,0 0 15,0 0-15,0 0 0,0 22 16,0-22-16,0 0 0,0 0 0,0 0 16,0 1-16,21-22 15,1 21-15,-1-21 16,0 0-16,0 0 0,0-21 0,22 21 15,-22-22-15,0 1 0,21 0 0,-21 0 16,1 0-16,20 0 0,-21-1 16,0-20-16,0 21 0,1 0 0,20-22 15,-21 1-15,0 21 0,0-21 0,1-1 16,-1 1-16,-21 0 0,0-1 16,0 1-16,0 0 0,0-1 0,0 22 0,0-21 15,0 21-15,0-1 16,0 44-1,0-1-15,0 0 0,0 21 16,0-21-16,-21 22 0,-1-1 0,22 0 16,-21 1-16,0-1 0,21 0 15,-21 1-15,0-1 0,0 0 0,21 1 16,0-22-16,0 21 0,-22-21 0,22 1 16,0 20-16,0-21 0,0 0 0,22 0 15,-1 1-15,0-22 16,0 0-16,0 0 0,22 0 0,-22 0 15,21 0-15,-21-22 0,22 1 16,-22 0-16,0 0 0,21 0 0,-21 0 16,1-1-16,-1 1 0,0 0 15,0 0-15,-21 0 0,21 0 0,-21-1 16,0 1-16,0 0 0,0 0 16,-21 21-1,21 21-15,-21-21 16,21 21-16,-21 0 0,21 1 0,-21 20 15,21-21-15,0 0 0,0 0 0,0 1 16,0-1-16,0 0 0,0 0 0,0 0 16,0 0-16,21 1 0,0-22 15,0 0-15,0 0 0,0 0 16,1 0-16,-1 0 16,0 0-16,0-22 0,0 1 0,0 21 15,1-21-15,-1 0 0,0 0 0,-21 0 16,0-1-16,0 1 0,0 0 0</inkml:trace>
  <inkml:trace contextRef="#ctx0" brushRef="#br0" timeOffset="74468.07">8128 7557 0,'0'0'0,"-21"0"0,0 0 0,21 21 0,-22-21 15,44 0 32</inkml:trace>
  <inkml:trace contextRef="#ctx0" brushRef="#br0" timeOffset="75949.97">9610 8043 0,'0'22'0,"0"-44"31,0 1-31,0 0 16,0 0-16,0 0 0,21 0 0,0-1 15,0 1-15,0 0 0,0-21 0,1 21 16,-1-22-16,0 1 0,0 0 0,21-1 15,-20-20-15,-1 20 0,0-20 16,0 21-16,0-22 0,0 22 0,-21-1 16,22 1-16,-22 0 0,0 21 0,0-1 15,0 1-15,-22 21 0,1 0 16,0 0-16,0 0 0,0 21 16,0 1-16,-1 20 0,1 0 0,21 1 15,-21-1-15,21 0 0,-21 1 16,21 20-16,0-21 0,-21 1 0,21 20 15,0-20-15,0-1 0,0 0 0,0-21 16,0 22-16,0-1 0,21-21 16,0 0-16,0 22 0,0-43 0,1 21 15,-1 0-15,21-21 0,-21 0 0,22 0 16,-22 0-16,21 0 0,0-21 0,-20 0 16,20 21-16,0-21 0,-21-1 15,1 1-15,20 0 0,-21 0 0,0 0 16,0 0-16,1-1 0,-22 1 15,0 0-15,0 0 0,0 0 16,0 42 15,-22-21-31,22 21 0,-21 0 16,21 0-16,-21 1 0,21-1 0,0 0 16,0 0-16,0 0 0,0 0 0,0 1 15,0-1-15,0 0 0,21 0 16,0-21-16,1 0 15,-1 0-15,0 0 0,0-21 16,0 0-16,0 21 0,-21-21 0,22-1 16,-1 22-16,-21-21 0,0 0 0,21 0 15,-21 0-15,0 0 0,0-1 16,0 1-16,0 0 0,0 0 0,0 0 16,-21 0-16,0 21 15,-1 0-15,1 0 0,0 0 0,0 0 16,0 0-16,21 21 15,21-21 1,0 0-16,0 0 0,0 0 16,22 0-16,-22 0 0,0 0 15,21-21-15,-20 21 0,-1 0 0,21-22 16,-21 22-16,22-21 0,-22 21 16,21 0-16,-21 0 0,0 0 0,-21 21 15,0 1-15,0-1 0,0 0 16,0 0-16,0 0 15,0 0-15,-21 1 0,21-1 0,0 0 16,-21 0-16,21 0 0,-21 0 0,21 1 16,0-1-16,0 0 0,21-21 31,0 0-31,0 0 0,1-21 16,-1 0-16,0-1 0,0 22 15,0-21-15,0 0 0,-21 0 16,0 0-16,22 0 0,-22-1 0,0 1 15,0 0-15,0 0 0,0 0 0,-22 0 16,1-1-16,21 1 0,-21 21 0,0 0 16,-21 0-16,20 0 0,1 0 15,0 0-15,0 0 0,0 0 0,0 0 16,21 21-16,0 1 16,21-22-1,0 0-15,0 0 0,21 0 16,-20 0-16,20 0 0,0-22 15,1 1-15,-1 21 0,0-21 0,1 0 16,-1 21-16,0-21 0,-21 21 0,22-21 16,-22 21-16,0 0 0,-21-22 15,21 22-15,-21 22 32,0-1-32,0 0 0,0 0 15,0 21-15,-21-20 0,21-1 0,0 21 16,-21-21-16,0 0 0,21 22 0,-21-1 15,21-21-15,-22 22 0,22-1 0,0 0 16,-21 1-16,21-1 0,-21 21 16,0-20-16,0-1 0,21 0 0,-21 1 15,-1-1-15,22 0 0,0 1 0,-21-22 16,21 21-16,-21 1 0,21-22 16,0 0-16,0 0 0,0 0 0,0 0 15,0 1-15,0-1 0,21-21 16,0 0-16,-21-21 15,22-1-15,-1 1 0,0 0 16,-21 0-16,21 0 0,-21-22 16,21 22-16,0-21 0</inkml:trace>
  <inkml:trace contextRef="#ctx0" brushRef="#br0" timeOffset="76239.8">11366 7705 0,'0'-43'0,"0"86"0,0-107 0,0 43 15,22 0-15,-1 0 0,-21 0 0,21 21 16,0-22-16,0 1 0,0 21 16,1 0-16,-1-21 0,0 21 0,0 0 15,0 0-15,0 0 0,1 21 0,-1 0 16,-21 1-16,0-1 0,0 0 0,0 0 16,0 0-16,0 0 0,0 1 0,0-1 15,-21 0-15,-1 21 0,-20-21 16,21 1-16,0-1 0,-22-21 0,22 21 15,0 0-15,-21 0 0,21-21 0,-1 21 16,1-21-16,42-21 31,1 21-31,-1-21 16,0 0-16,0 0 0,21 0 16,1-1-16</inkml:trace>
  <inkml:trace contextRef="#ctx0" brushRef="#br0" timeOffset="76880.44">12213 7557 0,'-21'0'0,"42"0"0,-63 0 15,42 21-15,-21-21 0,21 21 16,21-21-1,21 0-15,-21 0 16,0 0-16,22 0 0,-22 0 0,21 0 16,1 0-16,-22 0 0,21-21 0,0 21 15,-20 0-15,20 0 0,0-21 0,-21 21 16,1 0-16,20 0 0,-21-22 0,0 22 16,0 0-16,1 0 15,-22-21-15,21 0 16,-21 0-1,-21 0 1,-1 21-16,1 0 0,0-21 16,0 21-16,0-22 0,-22 22 15,22 0-15,0-21 0,0 21 16,0-21-16,0 21 0,-1 0 0,44 0 62,-1 0-62,0 0 16,0 0-16,0 0 0,0 0 0,1 0 16,-1 0-16,0 0 0,0 0 0,0 0 15,0 0-15,1 0 0,-1 0 16,-21 21-16,0 0 16,0 1-16,0-1 0,0 0 15,0 0-15,0 0 0,-21 0 0,-1 1 16,1 20-16,0-21 0,0 0 0,0 22 15,-22-22-15,22 0 0,0 0 0,0 21 16,0-20-16,0-1 0,21 0 16,-22 0-16,1 0 0,0-21 0,21 21 15,0 1-15,-21-22 0,21 21 16,0-42 0,0-1-1</inkml:trace>
  <inkml:trace contextRef="#ctx0" brushRef="#br0" timeOffset="78928.25">13906 7916 0,'0'-21'15,"0"0"-15,0 0 16,22 21-16,-1-21 0,-21 0 15,21-1-15,0 1 0,-21-21 0,21 21 16,0-22-16,1 1 0,-1 0 0,0-1 16,0-20-16,0 21 0,22-22 15,-22 22-15,0-1 0,0-20 16,0 21-16,-21-1 0,0 22 0,21-21 16,-21 21-16,0-1 0,0 1 0,-21 21 15,0 0 1,0 21-16,0 1 0,0 20 15,-1 0-15,1 1 0,0 20 0,0 1 16,0-22-16,0 21 0,21 1 0,0-22 16,0 22-16,0-22 0,0 0 0,0 1 15,0-22-15,0 21 0,0-21 0,21 1 16,0-1-16,0-21 0,0 21 16,0-21-16,1 0 0,-1 0 0,0 0 15,0 0-15,0 0 0,0 0 16,1 0-16,-1 0 0,0-21 0,21 0 15,-21 21-15,1-22 0,-1 1 0,0 21 16,0-21-16</inkml:trace>
  <inkml:trace contextRef="#ctx0" brushRef="#br0" timeOffset="79656.5">14753 7535 0,'0'0'16,"0"-21"-16,0 0 0,0 0 0,0 0 15,-21 21 1,0 0-16,0 0 15,-1 21-15,1 0 0,0 0 16,0 0-16,0 1 0,0-1 0,-1 0 16,1 21-16,0-21 0,0 1 0,0-1 15,0 0-15,21 0 0,-22 0 0,22 0 16,0 1-16,0-1 16,22-21-1,-1 0-15,0 0 0,0 0 0,0-21 16,0-1-16,1 1 0,-1 21 0,21-21 15,-21 0-15,0 0 0,1 0 0,-1-1 16,0 1-16,0-21 0,0 21 16,-21 0-16,0-1 0,0 1 0,0 0 15,21 0-15,-21 42 32,0 0-32,0 0 0,0 1 15,0 20-15,0-21 0,-21 0 16,21 22-16,0-22 0,0 0 0,0 0 15,0 21-15,0-20 0,0-1 0,0 0 16,0 0-16,21-21 16,1 0-16,20 0 0,-21 0 0,0 0 15,22-21-15,-22 0 0,21 0 0,-21-1 16,22 1-16,-22 0 0,21 0 16,-21 0-16,22 0 0,-22-1 15,0-20-15,21 21 0,-21 0 0,1-22 16,-1 22-16,-21 0 0,21 0 15,-21 42 1,-21-21-16,21 21 16,-21 0-16,-1 1 0,1-1 0,21 0 15,0 0-15,-21 0 0,21 0 0,0 1 16,0-1-16,0 0 0,0 0 16,21 0-16,0 0 0,1-21 15,-22 22-15,21-22 0,0 0 16,-21 21-16,0 0 31,-21-21-31,0 0 0,-1 0 16,1 0-16,-21 0 0,21 0 0,0 0 15,-1 0-15,1 0 0,0 0 16,21-21 0,0 0-16,21 21 15,0-22-15,1 22 0,20-21 0,-21 0 16,0 0-16,22 0 0,-1-22 0</inkml:trace>
  <inkml:trace contextRef="#ctx0" brushRef="#br0" timeOffset="80263.16">15790 7133 0,'0'0'16,"21"-21"-16,-21 0 0,-21 21 31,21 42-31,0-21 0,0 1 0,-21 20 16,21 0-16,-21 1 0,21-1 15,-21 0-15,21 1 0,-21-1 0,21 0 16,0 1-16,-22-1 0,1-21 0,0 21 16,21-20-16,0 20 0,0-21 0,-21 0 15,21 0-15,0 1 0,-21-22 0,21 21 16,0 0-16,0-42 31,0 0-31,21-1 16,0 1-16,-21 0 0,21 21 15,0-42-15,-21 21 0,22-1 0,-1 1 16,-21-21-16,21 21 0,0 0 0,21-22 16,-20 22-16,-1 21 0,0-21 15,0 21-15,0-21 0,0 21 16,1 0-16,-22 21 0,0 0 16,0 0-16,-22 0 15,1 1-15,0-1 0,0 0 16,0-21-16,-22 21 0,22-21 15,0 0-15,0 0 0,0 0 0,0 0 16,-1 0 0,22 21 15,0 0-15,22 1-16,-1-1 15,-21 0-15,21 0 0,0-21 16,-21 21-16,21 0 0,0 1 0,1-22 15,-1 21-15,0-21 0,21 0 0,-21 0 16,1 0-16,20 0 0,-21 0 0,0 0 16,22 0-16,-22 0 0,0 0 0,0 0 15,0-21-15,-21-1 0,0 1 16,0 0 0,0 0-16,0 0 0,0 0 15,0-22-15,0 22 0</inkml:trace>
  <inkml:trace contextRef="#ctx0" brushRef="#br0" timeOffset="80496.03">14478 7176 0,'-21'0'0,"42"0"0,-63 0 0,63 0 31,0 0-31,0 0 16,0 0-16,0-22 0,22 22 0,-22 0 15,21 0-15,1-21 0,-1 21 0,0 0 16,-21 0-16,22 0 0,-1-21 0,-21 21 16,0 0-16,22 0 0</inkml:trace>
  <inkml:trace contextRef="#ctx0" brushRef="#br0" timeOffset="81340.06">17420 7387 0,'21'0'15,"-42"0"-15,63 0 0,-20 0 0,-1 0 0,0 0 16,0-21-16,0 21 0,0-21 0,1 0 16,-1 21-16,0-21 0,-21-1 15,0 1-15,0 0 16,0 0-16,-21 21 0,0 0 16,-1 0-16,1 0 0,-21 0 15,21 0-15,-22 0 0,22 21 0,-21 0 16,0 0-16,20 1 0,-20-1 0,0 0 15,21 21-15,-1-21 0,1 22 16,0-22-16,21 0 0,-21 0 0,21 0 16,0 1-16,0-1 0,0 0 0,21-21 15,0 21-15,0-21 0,1 0 0,-1 0 16,21 0-16,-21 0 0,22 0 0,-22 0 16,21 0-16,-21 0 0,0 0 15,22 0-15,-22 0 0,0-21 0,-42 21 31,0 21-15,0 0-16,-22-21 0,22 21 0,-21 1 16,21-1-16,-22-21 0,1 21 0,21 0 15,-22 0-15,22-21 0,0 21 16,0 1-16,0-22 0,0 0 0,21 21 16,21-21-1,0 0 1,0 0-16,21 0 0,-20-21 0,20 21 15,-21-22-15,21 22 0,-20 0 0,-1 0 16,21 0-16,-21 0 0,0 0 16,1 0-16,-1 0 0,-21 22 15,0-1-15,0 0 0,0 0 0,0 0 16,0 22-16,-21-22 0,-1 21 16,1 0-16,0-20 0,-21 20 0,21 0 15,-1 1-15,1-1 0,-21-21 0,21 21 16,0-20-16,-1 20 0,1-21 0,21 0 15,0 0-15,-21-21 0,21 22 16,21-22 0,-21-22-1,43 1-15,-22 0 0</inkml:trace>
  <inkml:trace contextRef="#ctx0" brushRef="#br0" timeOffset="81723.84">18965 7027 0,'-21'0'15,"0"0"-15,21 22 0,-21-1 16,0 0-16,-1 21 0,22 22 16,-21-22-16,0 22 0,21-22 0,-21 21 15,0-20-15,21 20 0,-21-20 0,-1-1 16,1 0-16,21 1 0,-21-22 0,21 21 15,-21-21-15,21 0 0,0 1 0,-21-1 16,0-21-16,21 21 0,-22-21 31,22-21-31,-21 0 16,0-1-16</inkml:trace>
  <inkml:trace contextRef="#ctx0" brushRef="#br0" timeOffset="82844.61">18351 7535 0,'22'0'16,"-1"0"0,21 0-16,-21 0 0,0 0 0,22 0 15,-1 0-15,0 0 0,22-21 0,-22 21 16,22-21-16,-22 0 0,22 21 0,-1-21 16,-21 0-16,22-1 0,-22 1 15,22-21-15,-22 21 0,-21 0 16,22-22-16,-22 22 0,0-21 0,0 21 15,-21-1-15,21-20 0,-21 21 0,0 0 16,0 0-16,0-1 0,0 1 0,-21 21 16,0 0-16,0 0 15,0 21-15,21 22 0,-22-22 16,1 21-16,21 1 0,0 20 0,-21-21 16,0 1-16,0 20 0,21-20 0,-21-1 15,-1 0-15,22 1 0,-21-1 0,21 0 16,-21-21-16,0 22 0,21-22 15,0 0-15,0 0 0,-21 0 16,21 1-16,0-1 0,21-42 47,0-1-47,0 1 0,0 21 16,-21-21-16,22 0 0,-1 21 15,-21-21-15,21 21 0,0 0 16,0 0-16,0 0 15,-21 21-15,22 0 16,-22 0-16,0 0 16,21 1-16,0-1 15,0-21-15,0 21 16,0-21-16,1 0 16,-1 0-16,0 0 0,0 0 15,21 0-15,-20 0 0,-1 0 0,0-21 16,21 21-16,-21-21 0,1-1 0,20 22 15,-21-21-15,0 0 0,0 0 0,1 0 16,-1 0-16,-21-1 0,0 1 0,0 0 16,0 0-16,-21 21 15,-1 0 1,1 0-16,0 21 16,0 0-16,21 0 15,0 1-15,0-1 0,0 0 0,0 0 16,0 0-16,21 0 15,0-21-15,0 22 16,1-22-16,-1 0 0,21 0 0,-21 0 16,0 0-16,1 0 0,-1 0 0,21-22 15,-21 22-15,0-21 0,1 21 0,-1-21 16,0 21-16,-21-21 0,21 0 16,-21 0-16,21-1 15,-21 1-15,0 42 31,-21 1-15,21-1-16,-21 0 0,0 0 0,21 0 16,0 0-16,0 1 0,-21-22 15,21 21-15,-22 0 0,22 0 0,0 0 16,-21-21-16,21-21 47,0 0-47,0 0 15,21 0-15,1-1 0,-1 1 16,0 0-16,0 0 0,0 0 16,0-22-16,22 22 0,-22 0 0,21 0 15,1 0-15,-22 0 0,21 21 0,-21 0 16,22 0-16,-22 0 0,0 0 0,0 21 16,-21 0-16,21 0 0,-21 0 15,0 0-15,0 1 0,0-1 0,0 0 16,0 0-16,0 0 0,-21 0 0,0 1 15,0-22-15,21 21 0,-21 0 0,-1-21 16,22 21-16,-21-21 0,21 21 16,-21-21-16</inkml:trace>
  <inkml:trace contextRef="#ctx0" brushRef="#br0" timeOffset="85894.8">21886 7303 0,'21'-64'16,"-21"22"-16,0 21 0,0-1 16,0-20-16,0 21 0,0 0 15,-21 0-15,0 21 16,-21 0-16,21 0 0,-1 0 0,-20 21 15,0 0-15,21 0 0,-22 21 0,1 1 16,21 20-16,-22-20 0,22 20 16,0 1-16,0-22 0,0 21 0,0-20 15,-1 20-15,22-20 0,0-1 16,0 0-16,0-21 0,0 22 0,0-22 16,22 21-16,-1-21 0,0 1 0,0-22 15,21 21-15,-20-21 0,20 0 16,0 0-16,1 0 0,-1 0 0,21 0 15,-20-21-15,-1-1 0,0 22 0,1-21 16,-22 0-16,21 0 0,-21 0 0,22 0 16,-22-1-16,0-20 0,0 21 0,-21 0 15,0 0-15,21-1 0,-21 1 16,-21 21 0,0 21-1,0-21-15,0 22 0,21 20 16,-21-21-16,-1 0 0,22 0 0,0 1 15,0 20-15,0-21 0,0 0 16,0 0-16,0 1 0,0-1 16,0 0-16,22 0 15,-1-21-15,0 0 0,0 0 0,0 0 16,0 0-16,1 0 0,-1-21 0,0 0 16,0 21-16,21-21 0,-20-1 15,-1 1-15,21 0 0,-21 0 16,0 0-16,1 0 0,-1-22 0,-21 22 0,0 0 15,0-21-15,0 20 0,0-20 0,0 21 16,-21 0-16,-1 0 0,1 21 16,0 0-16,0 0 0,0 0 15,-22 0-15,22 0 0,-21 0 0,21 42 16,0-21-16,-22 0 0,22 0 0,0 22 16,0-22-16,0 0 0,21 21 0,0-20 15,0-1-15,0 0 0,0 0 0,0 0 16,0 0-16,21 1 15,0-22-15,0 0 0,0 0 0,22 0 16,-22 0-16,0 0 0,21-22 0,1 22 16,-22-21-16,21 0 0,-21 21 0,22-21 15,-22 0-15,0 0 0,21 21 0,-21-22 16,1 1-16,-1 21 16,0 0-16,-21-21 0,0 42 15,0 0 1,0 1-16,0-1 0,0 0 15,-21 0-15,0 0 0,21 0 16,-22 1-16,22-1 0,0 0 16,0-42 15,22 21-15,-1-21-16,-21-1 0,21 22 0,0-21 15,0 0-15,0 0 0,1 0 16,-1 0-16,0-1 0,21 1 15,-21 21-15,1-21 0,-1 21 16,0 0-16,-21 21 16,0 0-16,0 1 0,0-1 15,0 0-15,0 0 16,0 0-16,0 0 0,0 1 16,0-1-16,21 0 15,0-21-15,0 0 0,1 0 0,-1 0 16,0 0-16,21 0 0,-21 0 15,22 0-15,-22 0 0,21 0 0,-21 0 16,22-21-16,-22 0 0,21 21 0,-21-22 16,1 1-16,-22 0 0,21 0 15,0 0-15,-21 0 0,0-1 16,0 1-16,0 0 0,-21 0 16,0 21-16,-1 0 15,1 0-15,0 0 0,0 0 0,0 21 16,0 0-16,-1 0 0,1 1 15,0-1-15,0 0 0,21 0 0,0 0 16,0 0-16,0 1 0,0-1 16,0 0-16,0 0 15,21-21-15,0 0 16,0 0-16,1 0 0,-1 0 0,0 0 16,0 0-16,0-21 0,0 21 15,1-21-15,-1 0 0,0-1 0,-21 1 16,21 0-16,0 0 0,0 0 15,1-22-15,-22 22 0,21-21 0,0 0 16,-21-1-16,0-20 0,21 20 0,-21 1 16,21-21-16,-21 20 0,0 22 15,0-21-15,0 21 0,0-1 0,0 1 16,0 42 0,-21 1-16,0 20 0,21-21 15,-21 21-15,21 1 0,-21-1 0,-1 0 16,22 1-16,0-22 0,0 21 0,0 1 15,0-22-15,-21 21 0,21 0 16,0-20-16,0-1 0,0 21 0,0-21 16,0 0-16,0 1 0,0-1 0,21 0 15,1-21-15,-1 0 16,0 0-16,0 0 0,0 0 0,22 0 16,-22-21-16,0 21 15,0-21-15,0-1 0,0 1 16,1 0-16,-1 0 0,-21 0 15,0 0-15,21 21 0,-21 21 32,-21 0-17,0-21-15,21 21 0,-22 0 0,22 0 16,-21 1-16,0-1 0,21 0 16,0 0-16,0 0 0,0 0 15,0 1-15,21-22 16,0 0-16,1 0 0,-1 0 15,0 0-15,0 0 0,0 0 0,0 0 16,1 0-16,20-22 0,-21 1 0,0 0 16,0 21-16,22-21 0,-22-21 15,21 20-15,-21 1 0,1-21 0,-1 21 16,0-22-16,0 1 0,0 0 16,0-1-16,1 1 0,-22 0 0,21-1 15,-21 1-15,0 21 0,0-21 0,0 20 16,0 1-16,0 0 0,0 0 0,-21 21 15,-1 21 1,1 0-16,0 0 0,0 22 16,0-22-16,21 21 0,-21 1 0,-1-1 0,22-21 15,0 21-15,-21 1 0,0-22 0,21 21 16,-21-21-16,21 22 0,0-22 16,0 0-16,0 0 0,0 0 0,0 22 15,0-22-15,0 0 16,0 0-16,0 0 15,21-21-15,0 0 0,0 0 0,1 0 16,-1 0-16,0 0 0,0-21 16,0 0-16,0 21 0,1-21 0,-1 0 15,0 0-15,0-1 0,0 1 0,22 0 16,-43 0-16,21 0 0,0 0 0,0 21 16,-21-22-16,0 44 31,0-1-31,-21 0 0,0 0 15,0-21-15,21 21 0,-22 0 16,22 1-16,-21-1 0,21 0 16,-21 0-16,21 0 15,21-21 1,0 0-16,1 0 0,-1 0 16,0 0-16,0 0 0,0 0 15,0 0-15,1 0 0,-1-21 0,0 21 16,0-21-16,0 0 0,0 21 15,1-21-15,-22-1 0,21 1 0,-21 0 16,21 21-16,-21-21 0,0 0 16,-21 42-1,21 0 1,-21-21-16,21 21 0,-22-21 16,1 21-16,21 1 0,0-1 15,0 0-15,21-21 31,1 0-31,-1 0 16,0 0-16,0 0 16,0-21-16,-21 0 15,0-1-15,0 1 0,0 0 16,0 0-16,0 0 0,0 0 16,0-1-16,-21 22 0,0-21 15,21 0-15,0 0 16,21 21 15,0 0-31,0-21 0,22 21 16,-22 0-16,0 0 0,0 0 15,22-21-15,-22 21 0,0 0 0,0 0 16,0 0-16,0 0 0,-21 21 16,0 0-16,0 0 15,0 0-15,0 0 0,0 1 16,-21-1-16,0 0 0,0 0 15,21 0-15,-21 0 16,21 1-16,-21-22 0,21 21 0,-22-21 16,22 21-1,-21-21 1,21-21 15,0 0-31,0-1 0,21 22 16,-21-21-16,22 0 0,-1 0 15,0 0-15,0 0 0,21-22 16,-20 22-16,20 0 0,-21 0 0,21-22 0,1 22 16,-22 21-16,21-21 0,-21 0 15,1 21-15,-1 0 0,0 0 16,-21 21-16,0 0 0,0 0 16,0 1-16,0 20 0,-21-21 0,0 0 15,-1 0-15,1 1 0,0 20 0,21-21 16,-21-21-16,0 21 0,0 0 15,-1 1-15,22-1 0,-21-21 16,0 0-16,42-21 47,0-1-31,-21 1-16,22 0 15,-1 21-15,-21-21 0,0 0 0,21 0 16</inkml:trace>
  <inkml:trace contextRef="#ctx0" brushRef="#br0" timeOffset="86110.02">25061 7408 0,'0'0'0,"-21"-21"0,-21 0 0,21 0 16,-1 21-16,1 0 15,21 21 32,-21-21 0</inkml:trace>
  <inkml:trace contextRef="#ctx0" brushRef="#br0" timeOffset="86331.89">24193 7493 0,'0'0'0,"0"21"15,22-21 1,20 0-16,-21 0 16,0 0-16,22 0 0,-22 0 0,21 0 15,0 0-15,-20 0 0,20 0 0,-21 0 16,0 0-16,0 0 0,1 0 0,-1-21 15,-21 0 1,0 0-16,-21 0 16,-1 21-16,1 0 0,0-22 15</inkml:trace>
  <inkml:trace contextRef="#ctx0" brushRef="#br0" timeOffset="86503.79">23643 7303 0,'-21'0'16</inkml:trace>
  <inkml:trace contextRef="#ctx0" brushRef="#br0" timeOffset="100342.56">7027 9144 0,'0'0'0,"21"-21"0,-21 0 0,22 0 0,-22-22 0,0 22 15,0 0-15,0 0 16,21 0-16,-21-1 0,0 1 15,0 42 17,0 1-32,0-1 0,0 21 15,-21-21-15,21 22 0,0-1 0,-22 0 16,1 22-16,0-22 0,0 0 16,0 22-16,21-22 0,-21 1 0,-1-1 15,1 0-15,21 1 0,-21-1 16,21-21-16,0 21 0,0-20 0,0-1 15,0 0-15,0-42 32,0 0-17,0-1-15,0 1 0,0 0 16,0 0-16,0-21 0,0 20 0,21 1 16,-21-21-16,21 21 0,22 0 0,-22-22 15,0 22-15,21 0 0,1 0 16,-22 21-16,21-21 0,1 21 0,-22 0 15,21 0-15,-21 0 0,22 21 0,-22 0 16,0 0-16,0 0 0,-21 0 16,0 1-16,0-1 0,0 21 0,0-21 15,0 22-15,0-22 0,-21 0 0,0 21 16,-22-21-16,22 1 0,0-1 16,-21-21-16,21 21 0,-22 0 15,22-21-15,0 0 0,0 0 0,0 0 16,-1 0-16,1 0 15,0 0-15,21-21 16,0 0-16,0 0 0,0-1 16,21 1-16,0 21 0,1-21 15,20 21-15,-21-21 0</inkml:trace>
  <inkml:trace contextRef="#ctx0" brushRef="#br0" timeOffset="100726.86">7472 9462 0,'0'0'16,"0"-22"-16,0 1 16,0 0-16,21 21 15,0-21-15,0 21 0,0 0 0,1 0 16,-1 0-16,0 0 0,0 0 16,21 0-16,-20 21 0,-1-21 0,0 42 15,0-20-15,0-1 0,-21 0 0,0 21 16,0-21-16,0 22 0,0-22 15,0 21-15,0-21 0,0 1 16,0-1-16,-21 0 0,0 0 0,0 0 16,0-21-1,21-21 1,0 0-16,0-21 16,0 20-16,21 1 0,0-21 0,-21 21 15,21-22-15,0 1 0,0 21 16,1-21-16,-1 20 0,0 1 0,0 0 15,0 0-15,0 0 0,1 21 0,-1-21 16,0 21-16,0 0 0,0 21 16,-21 0-1,0 0-15,0 0 0,0 0 16,0 1-16</inkml:trace>
  <inkml:trace contextRef="#ctx0" brushRef="#br0" timeOffset="101032.68">8043 9652 0,'43'0'16,"-22"0"-16,0 0 16,0 0-16,0 0 0,0 0 15,1-21-15,-1 0 0,0 0 0,0 21 16,0-22-16,0 1 0,1 0 16,-22 0-16,0 0 15,0 0-15,0-1 0,-22 22 16,1 0-16,0 0 0,0 0 15,0 0-15,0 22 0,-22-1 16,22 0-16,0 0 0,0 0 0,21 0 16,0 1-16,-21-1 0,21 0 0,0 0 15,0 0-15,0 0 0,0 1 16,21-1-16,0 0 0,0-21 16,0 21-16,0-21 0,22 0 15,-22 0-15,0 0 0,21 0 16,-20-21-16,20 0 0,0 21 0</inkml:trace>
  <inkml:trace contextRef="#ctx0" brushRef="#br0" timeOffset="101471.65">8805 9504 0,'0'0'0,"-21"-21"0,0 21 0,0-21 16,0 21-16,-1-22 0,1 22 15,0 0-15,0 0 0,0 0 16,0 22-16,-1-1 0,22 0 15,0 0-15,-21 0 0,21 0 0,-21 1 16,21 20-16,-21-21 0,21 0 0,0 22 16,0-22-16,0 0 0,0 0 15,0 0-15,21-21 16,0 0 0,0 0-16,1 0 0,-1-21 15,0 0-15,0 0 0,0 0 0,0-1 16,1 1-16,-1 0 0,-21-21 15,0 21-15,21-22 0,-21 22 0,0 0 16,0 0-16,0 0 0,0-1 0,0 44 31,0-1-31,0 21 16,0-21-16,0 0 0,-21 22 0,21-1 16,-21-21-16,21 0 0,0 22 15,0-22-15,0 0 0,0 0 16,0 0-16,0 1 0,21-22 15,0 0-15,0 0 0,0 0 16,0 0-16,1-22 0,-1 22 0,0-21 16,0 0-16,21 0 0,-20 0 15,-1-22-15,0 22 0,21-21 0,-21 0 16</inkml:trace>
  <inkml:trace contextRef="#ctx0" brushRef="#br0" timeOffset="102079.31">9186 9123 0,'0'0'0,"0"-21"0,0 0 0,0-1 0,0 1 15,0 42 1,0 1-16,0 20 16,0-21-16,0 0 0,0 22 0,-21-1 15,21 0-15,-21-21 0,21 22 0,0-1 16,0 0-16,-21 1 0,21-1 0,-21 0 16,21 1-16,-22-1 0,22-21 15,0 0-15,0 22 0,0-22 0,0 0 16,0-42 15,0 0-15,0 0-16,0-22 0,22 22 0,-22-21 15,21-1-15,0 22 0,0-21 16,-21 21-16,21-22 0,0 22 16,1 0-16,-1 0 0,0 21 0,0-21 15,0 21-15,0 0 0,1 0 0,-1 0 16,0 21-16,-21 0 15,0 0-15,0 0 16,0 1-16,-21-22 16,0 0-16,-1 21 0,1-21 0,0 0 15,-21 0-15,21 0 0,-1 0 16,1 0-16,0 0 0,0 0 0,0 0 16,0 0-16,-1 0 15,22 21 1,0 0-1,22 0-15,-22 0 0,0 1 16,21-1-16,0 0 0,0 0 0,-21 0 16,21 0-16,0 1 0,-21-1 0,22 0 15,-1-21-15,0 21 0,0-21 16,0 0-16,0 0 0,1 0 16,-1 0-16,0 0 15,-21-21-15,21 21 0,-21-21 16,21 0-16,0-1 15,-21 1-15,0 0 16,22 21 0,-22-21-16,21 21 0</inkml:trace>
  <inkml:trace contextRef="#ctx0" brushRef="#br0" timeOffset="102332.18">10012 9440 0,'0'0'0,"0"-21"16,0 0-16,-21 21 16,21 21 46,0 0-62,0 1 16,0-1-16,0 0 15</inkml:trace>
  <inkml:trace contextRef="#ctx0" brushRef="#br0" timeOffset="102520.07">10033 9843 0,'0'0'16,"0"21"-16,0 0 0,-21 0 0,21 0 16,-21-21-16,21 21 0,-22 1 0,1-1 15,0 0-15,0-21 0,21 21 16,-42 0-16,20 0 0,1 1 0,0-22 16,0 21-16,-21 0 0,20 0 0,-20-21 15,21 21-15,-21 0 0,20-21 0,-20 22 16</inkml:trace>
  <inkml:trace contextRef="#ctx0" brushRef="#br0" timeOffset="103260.7">7048 9991 0,'0'0'15,"-42"0"-15,-64 0 16,64 0-16,0 0 0,20 0 0,1 0 16,-21 0-16,21 0 15,42 0 1,0 0-16,21 0 15,1 0-15,-1 21 0,22-21 0,20 0 16,-20 0-16,20 21 0,1-21 0,0 0 16,-1 0-16,43 21 0,-21-21 15,21 0-15,-21 0 0,21 21 0,0-21 16,-21 0-16,21 0 0,-21 0 0,0 0 16,21 0-16,-43 0 0,22 0 15,0 0-15,-21 0 0,-22 0 0,1 0 16,-1 0-16,1 0 0,-22 0 0,0 0 15,-21 0-15,22 0 0,-22 0 16,0 0-16,-42 0 31,0 0-15,0 0-16,-1 0 0,1 0 0,0 0 16,0 0-16,0 0 0,-22 0 15,1 0-15,0 0 0</inkml:trace>
  <inkml:trace contextRef="#ctx0" brushRef="#br0" timeOffset="103691.45">6731 10075 0,'0'0'0,"-42"0"0,-1 0 16,43 22 15,21-22-31,1 0 0,20 0 16,0 0-16,1 21 0,20-21 0,1 0 16,20 0-16,-20 0 0,20 0 15,22 0-15,0 0 0,21 0 0,0 0 16,0 0-16,21 0 0,-21 0 0,21 0 15,-21 0-15,22 0 16,-22 0-16,0 0 0,0 0 0,0 0 16,-43 0-16,22 0 0,-21 0 0,-22 0 15,1 21-15,-1-21 0,-20 0 0,-1 0 16,0 0-16,1 0 0,-22 0 16,0 0-16,0 0 0,0 0 0</inkml:trace>
  <inkml:trace contextRef="#ctx0" brushRef="#br0" timeOffset="112980.09">2730 10922 0,'0'-21'31,"0"0"-15,0 0-16,0-1 15,0 1-15,0 0 16,0 42 15,-21 0-15,21 1-16,-21-1 0,0 21 0,0-21 16,21 22-16,-21-1 0,-1 0 15,1 1-15,-21 20 0,21-21 0,0 1 16,-22-1-16,22 0 0,0-20 0,0-1 15,0 0-15,21 0 0,-22 0 16,22-42 0,0 0-1,0 0-15,0 0 16,0-1-16,0-20 0,0 21 0,0 0 16,0 0-16,0-1 0,0 1 15,22 21-15,-1 0 0,0 0 16,0 0-16,0 21 15,0-21-15,1 22 0,-1-1 0,0-21 16,0 21-16,0 0 0,22-21 0,-22 21 16,0-21-16,0 0 0,21 0 15,-20 0-15,-1 0 0,21 0 16,-21 0-16,0 0 0,1 0 0,-1-21 16,0 0-16,0 0 0,0 0 15,-21-1-15,21 1 0,-21 0 0,0 0 16,0 0-16,0 0 0,0-1 0,0 1 15,-21 0-15,0 21 16,0 0-16,21 21 16,-21 0-16,21 1 15,-21-1-15,21 21 0,0-21 0,0 22 16,-22-22-16,1 21 0,21 0 16,-21 1-16,0-22 0,21 21 0,-21 1 15,0-1-15,21-21 0,0 21 16,-22-20-16,1-1 0,21 0 0,0 0 15,0 0-15,0 0 16,0-42 0,0 0-1,0 0-15,0 0 0,21 0 16,1-1-16,-1 1 0</inkml:trace>
  <inkml:trace contextRef="#ctx0" brushRef="#br0" timeOffset="113185.02">3302 11345 0,'0'0'0,"21"0"16,21 0-1,-20 0 48,-1 0-63,-21-21 15,21 21-15</inkml:trace>
  <inkml:trace contextRef="#ctx0" brushRef="#br0" timeOffset="114365.03">4360 11684 0,'0'0'0,"-21"0"0,0 0 0,0 0 15,0 0-15,-1 0 0,1 0 0,0 0 16,0 0-16,0 0 0,21-21 47,0 0-47,21 21 15,21-21-15,-21-1 0,1 1 16,20-21-16,0 21 0,1-22 0,20 22 16,-21-21-16,22 0 0,-1-22 0,-20 22 15,20-22-15,-20 22 0,-1 0 16,0-22-16,-21 22 0,1-1 15,-1 22-15,-21-21 0,0 0 0,0 20 16,0 1-16,0-21 0,-21 21 16,-22 21-16,22-21 0,-21-1 0,21 22 15,-22 0-15,1 0 0,21 0 0,-22 0 16,22 22-16,-21-1 0,21 21 16,0 0-16,-1 1 0,1 20 0,0 1 15,21-1-15,0 22 0,-21 0 0,0-1 16,0 1-16,21 0 0,-22 20 15,1-20-15,0 0 0,0-1 0,0 1 16,0 0-16,-1 21 0,1-22 0,0 1 16,21-22-16,-21 22 0,0 0 15,0-1-15,-1 1 0,1 0 16,21-22-16,-21 22 0,21-22 0,-21 1 16,21-22-16,0 1 0,0-1 0,0-21 15,0 0-15,0 0 0,21-21 16,0 0-16,0-21 15,1 0-15,-1 0 0,0 0 0,0-22 16,0 1-16,22 0 0,-22-1 0,21 1 16,-21-21-16,0 20 0,22-20 15,-22-1-15,21 1 0,-21-1 0,1 1 16,-22-1-16,0 1 0,0-1 0,0 1 16,0-1-16,0 1 0,-22 20 15,1-20-15,0 21 0,0-1 16,-21 22-16,20-21 0,-20 21 0,21-1 15,-21 1-15,20 0 0,1 21 0,0 0 16,0-21-16,0 21 16,42 0-1,0 0-15,21-21 16,-20 21-16,20-21 0,0-1 16,1 22-16,-1-21 0,0 0 0,22 0 15,-22 0-15,22-22 0,-22 22 0,0 0 16,1-21-16,-1 21 0,0-1 15,-21 1-15,1 0 0,-1 0 16,-21 0-16,0 42 16,-21 0-1,21 0-15,-22 0 0,1 22 16,0-1-16,21-21 0,0 22 0,0-22 16,-21 21-16,21-21 0,0 0 0,0 22 15,0-22-15,0 0 16,21-21-16,0 0 0,0 0 15,1 0-15,-1 0 0,0 0 0,0 0 16,21-21-16,-20 0 0,-1 0 0,0-1 16,0 1-16,-21 0 15,21 0-15,-21 0 0,0 0 0,0-1 16,0-20-16,0 21 0,0 0 0,0 0 16,-21-1-16,21 1 0,-21 0 15,0 0-15,0 21 0,-1 0 0,1 0 16,0 21-16,21 0 15,0 0-15,0 1 0,0-1 16,0 0-16,0 0 0,0 0 16,21-21-16,0 0 15,1 0-15,-1 0 0,0 0 0,0-21 16,0 0-16,0 21 0,1-21 16</inkml:trace>
  <inkml:trace contextRef="#ctx0" brushRef="#br0" timeOffset="114663.86">5334 11367 0,'0'0'0,"21"0"0,-21 21 16,42 42 0,-42-42-16,22 22 0,-22-22 15,0 0-15,21 0 0,-21 22 16,0-22-16,0 0 0,0 0 0,0 0 16,0 0-16,0 1 0,0-1 0,-21 0 15,-1-21-15,22 21 16,0-42 15,0 0-31,0 0 16,0-1-16,0 1 0,0-21 0,0 21 15,0-22-15,0 22 0,22-21 16,-1 21-16,0 0 0,0-22 0,0 22 16,0 21-16,1-21 0,-1 21 0,0 0 15,0 0-15,0 0 16</inkml:trace>
  <inkml:trace contextRef="#ctx0" brushRef="#br0" timeOffset="115781.25">6625 11388 0,'0'0'0,"-21"0"0,0-21 15,0 21 1,42 0 15,0 0-15,0 0-16,21 0 0,-20-22 15,20 1-15,0 21 0,1-21 0,-1 0 16,-21 0-16,21 0 0,1-1 0,-1 1 16,-21 0-16,22-21 0,-22 21 15,0-1-15,-21 1 0,0 0 16,0 0-16,0 0 0,-21 21 15,0-21-15,-22 21 0,1 0 0,0 0 16,-22 0-16,1 0 0,20 21 16,-20-21-16,-1 21 0,22 21 0,-22-21 15,22 22-15,0-1 0,-1 22 0,22-22 16,-21 21-16,42-20 0,0 20 16,0-20-16,0-1 0,0 0 0,0-21 15,21 22-15,21-22 0,-20 0 0,-1-21 16,21 21-16,0-21 0,1 0 0,-1 0 15,0 0-15,1 0 16,-1 0-16,0 0 0,-20-21 0,20 21 16,-21-21-16,0 21 0,-21-21 15,-21 21-15,-21 0 16,21 0-16,-22 0 0,1 0 16,0 0-16,20 0 0,-20 0 0,0 0 15,-1 21-15,1 0 0,21-21 0,0 21 16,0 22-16,-1-22 0,22 0 15,-21 0-15,21 0 0,0 0 0,0 22 16,0-22-16,0 0 0,21 0 0,1 0 16,-1-21-16,0 22 0,0-22 0,0 0 15,22 0-15,-22 0 16,21 0-16,-21 0 0,22 0 0,-1 0 16,0 0-16,1-22 0,-1 1 0,0 0 15,1 0-15,-1 0 0,0 0 16,1-1-16,-1 1 0,-21 0 0</inkml:trace>
  <inkml:trace contextRef="#ctx0" brushRef="#br0" timeOffset="116176.81">7345 11642 0,'0'-43'16,"-43"149"-16,86-169 0,-43-1 15,-21 64 17,-1 0-32,1 21 0,21 1 0,-21-22 15,0 21-15,0 21 0,0-21 16,21 0-16,-22 1 0,1-1 0,0 21 15,0-21-15,0 0 0,21 1 0,0-1 16,0 0-16,-21 0 0,21 0 0,0 0 16,21-21-1,0 0-15,0-21 0,0 21 16,0-21-16,1 0 0,-1 0 0,0 0 16,0-1-16,0 1 0,0 0 15,1 0-15,-1 0 0,0-22 0,0 22 16,-21 0-16,0 0 0,21 0 0,-21 42 31,0 0-15,0 0-16,0 0 0,-21 22 15,21-22-15,0 0 0,-21 0 0,21 0 16,-21 22-16,21-22 0,0 0 0,0 0 16,0 0-16,0 1 0,0-1 15,21-21 1,0 0-16,0 0 0,0 0 15,22-21-15,-22-1 0,0 1 0,21 0 16</inkml:trace>
  <inkml:trace contextRef="#ctx0" brushRef="#br0" timeOffset="116451.66">8022 11599 0,'0'-21'0,"0"42"0,0-63 15,-21 42 1,0 0-16,0 0 15,21 21-15,-22-21 0,1 21 0,-21 1 16,42-1-16,-42 0 0,42 0 0,-22 0 16,1 0-16,0 1 0,0 20 15,21-21-15,-21 0 0,21 0 0,-21 22 16,21-22-16,0 0 0,0 0 0,0 0 16,0 1-16,0-1 0,21-21 15,0 21-15,21-21 0,-21 0 16,1 0-16,20 0 0,-21 0 0,21-21 15,1 21-15,-1-21 0,-21-1 0,22 1 16,-1 0-16,-21 0 0,21-21 0,-20 20 16,-1 1-16,21-21 0</inkml:trace>
  <inkml:trace contextRef="#ctx0" brushRef="#br0" timeOffset="116932.46">8467 11388 0,'0'0'0,"0"-43"0,21 1 15,-21 0-15,0 21 0,0-1 0,0 1 16,0 0-16,0 0 0,0 0 0,0 42 31,-21 0-31,21 0 16,-22 0-16,22 1 0,-21 20 0,21 0 15,0-21-15,0 22 0,0-1 0,-21 0 16,21 1-16,0-1 0,-21 0 0,21 1 16,0-1-16,0-21 0,-21 22 15,21-1-15,0 0 0,-21-21 0,21 1 16,0 20-16,0-21 0,0 0 0,0 0 15,0 1-15,0-1 0,-22-21 16,22-21 15,0-1-31,0 1 0,0 0 16,0 0-16,22 0 0,-22 0 0,21-22 16,0 22-16,0-21 0,0 21 15,0-1-15,1 1 0,-1 0 0,0 0 16,0 21-16,0 0 0,0 0 0,1 0 15,-1 0-15,0 0 0,-21 21 0,0 0 16,21-21-16,-21 21 0,0 1 16,0-1-16,0 0 0,0 0 0,0 0 15,0 0-15,0 1 0,0-1 0,0 0 16,0 0-16,0 0 0,0 0 16,-21-21-16,0 0 31,21-21-16,0 0 1,0 0-16</inkml:trace>
  <inkml:trace contextRef="#ctx0" brushRef="#br0" timeOffset="118188.32">9567 11515 0,'0'0'0,"-21"0"0,0 21 16,0-21-1,0 0-15,21 21 0,-22-21 0,1 0 32,21-21 14,21 0-46,22 21 16,-1-21-16,0-1 0,43 1 0,-21 0 16,41 0-16,1 0 15,0 0-15,0-22 0,21 1 0,0 0 16,0-1-16,21 22 0,0-21 0,-21-1 16,21 1-16,-21 0 0,0-1 0,0 22 15,0-21-15,-21 0 0,0 20 16,21 1-16,-42-21 0,21 21 0,-22 0 15,1-22-15,0 22 0,-22 0 0,1 0 16,-1 0-16,-21-1 0,1 1 0,-1 0 16,-21 0-16,0 21 0,22-21 15,-43 0-15,21 21 0,-21-22 16,0 1 0,-21 21-16,0 0 0,-1 0 15,-20 0-15,0 0 0,21 0 0,-22 0 16,1 0-16,0 0 0,-1 0 15,1 21-15,0-21 0,20 0 0,-20 22 16,21-22-16,0 0 0,0 0 0,21 21 16,21-21 15,0 0-31,21 0 0,-21-21 0,22 21 16,-22-22-16,21 22 0,-21-21 0,22 21 15,-22-21-15,0 0 0,21 21 16,-20 0-16,-1-21 0,0 21 0,0 0 15,-21 21 17,0 0-32,-21 0 0,21 0 15,-21 1-15,0 20 0,-1-21 16,22 0-16,0 22 0,-21-22 0,21 0 16,-21 0-16,21 0 0,0 0 0,0 1 15,0-1-15,-21-21 0,21 21 0,0 0 16,-21-21-16,0 21 31</inkml:trace>
  <inkml:trace contextRef="#ctx0" brushRef="#br0" timeOffset="118899.64">9758 11388 0,'0'0'0,"-21"0"15,-22 0-15,22 0 0,0 0 16,0 0 0,42 21-1,0-21-15,0 21 16,0 0-16,22 0 0,-1-21 0,0 22 16,22-1-16,-1 0 0,1 0 0,21 0 15,-22 22-15,22-22 0,-1 0 0,1 0 16,0 0-16,-1 22 0,1-22 15,21 0-15,-21 21 0,20 1 0,-20-22 16,21 21-16,0 0 0,-22-20 16,22 20-16,-21 0 0,0 1 0,-1-22 15,1 21-15,0-21 0,-1 22 0,1-22 16,0 0-16,-22 0 0,1 0 16,-1-21-16,-21 21 0,1-21 0,-22 0 15,0 0-15,0 0 0,0 0 0,-21-21 31,-21 0-31,21 0 16,-21 21-16,21-21 0,-21 0 16,21-1-16,-21 22 0,21-21 15,0 0-15,0 0 16,0 0 15,0 42 0,0 0-31,0 0 16,0 0-16,0 1 16,0-1-16,0 0 0,0 0 0,-21 0 15,-1 0-15,1 1 0,0-1 0,-21 21 16,21-21-16,-22-21 0,22 21 0,-21 1 16,21-1-16,-22 0 0,22-21 15,0 0-15,0 21 0,0-21 0,-1 0 16,22-21-16</inkml:trace>
  <inkml:trace contextRef="#ctx0" brushRef="#br0" timeOffset="119636.53">14139 10181 0,'21'-21'0,"-42"42"0,42-63 0,1 42 16,-1-21-16,-21 0 0,21-1 0,0 22 16,-21-21-16,0 42 15,-21 1 1,0 20-16,0-21 15,-1 21-15,1 1 0,0-1 0,0 0 16,0 1-16,0 20 0,-22-20 0,22-1 16,0 0-16,-21 1 0,20-1 0,1 0 15,0-21-15,0 22 0,0-22 0,21 0 16,0 0-16,0 0 16,21-42 15,-21 0-31,21 0 0,0 0 0,0 0 15,-21-22-15,22 1 0,-1 0 0,0-1 16,0 1-16,0 0 0,0-22 0,22 22 16,-22-22-16,0 22 0,0 0 0,0-1 15,22 1-15,-22 0 0,0-1 16,0 22-16,0 0 0,1 0 0,-1 21 16,0 0-16,0 21 0,0 0 15,-21 21-15,0-20 0,21 20 0,-21 0 16,0 22-16,0-22 0,0 0 0,0 22 15,0-22-15,-21 1 16,21-1-16,0 0 0,0 1 0,-21-1 16,21-21-16,-21 0 0,21 0 0,0 1 15,-21-1-15,21 0 0,-21-21 32,-1-21-17,22 0-15,-21 21 0</inkml:trace>
  <inkml:trace contextRef="#ctx0" brushRef="#br0" timeOffset="119820.43">13906 10562 0,'0'0'0,"-21"0"0,21-21 15,21 21 17,1 0-32,-1 0 0,0 0 15,0 0-15,21 0 0,-20 0 0,20 0 16,-21-21-16,21 21 0,-20 0 0,20 0 15,-21-21-15,21 21 0,-20-21 16,20 21-16,-21-22 0,0 22 0,0 0 16,1 0-16</inkml:trace>
  <inkml:trace contextRef="#ctx0" brushRef="#br0" timeOffset="120232.21">14541 10435 0,'0'0'0,"0"-42"15,0 21-15,22 0 16,-22-1-16,21 1 0,0 21 16,0 0-16,0 0 0,0 0 15,1 0-15,-1 21 16,-21 1-16,21-1 0,-21 0 0,21 0 16,-21 21-16,0-20 0,0 20 0,0-21 15,0 21-15,0-20 0,0 20 0,0-21 16,0 21-16,0-20 0,0-1 15,0 0-15,-21-21 0,21 21 0,-21 0 16,21-42 15,0 0-15,0 0-16,0 0 0,21-1 0,0 1 16,-21-21-16,21 21 0,0-22 15,-21 1-15,22 0 0,-1 21 0,-21-22 16,21 22-16,0 0 0,-21 0 0,0 0 15,21 21-15,0 21 32,-21 0-32,0 0 0,0 0 15,22-21-15,-22 21 0,0 1 16,21-1-16,0 0 0</inkml:trace>
  <inkml:trace contextRef="#ctx0" brushRef="#br0" timeOffset="120619.98">15092 10499 0,'0'-21'0,"0"-1"16,21 1-16,-21 0 0,0 0 0,21 0 16,-21 0-16,0-1 0,21 1 0,0 21 15,1 0-15,-1 0 16,0 21-16,-21 1 16,0-1-16,0 0 0,21 0 15,-21 21-15,0-20 0,0 20 0,0-21 16,0 21-16,0-20 0,0-1 0,0 21 15,0-21-15,0 0 0,0 1 0,0-1 16,0 0-16,0 0 16,0-42-1,0 0 1,0 0-16,21-1 0,0 1 16,-21 0-16,22-21 0,-1 21 15,0-1-15,0-20 0,0 0 0,0 21 16,-21-22-16,22 1 0,-1 21 15,0 0-15,0-1 0,-21 1 0,21 21 16,-21 21 0,0 1-1,0-1-15,0 0 0,21 0 16,-21 0-16,22 0 0,-1 1 0,0-1 16,0 0-16</inkml:trace>
  <inkml:trace contextRef="#ctx0" brushRef="#br0" timeOffset="121620.33">15981 10562 0,'0'0'0,"21"-21"0,-21 0 0,0 0 16,0 0-16,0-1 15,0 1-15,0 0 0,-21 0 16,0 21 0,-1 0-16,1 0 0,0 0 15,0 21-15,0 0 0,-22 0 0,22 1 16,0-1-16,0 0 0,-21 0 0,20 0 15,1 22-15,0-22 0,0 0 0,21 0 16,0 0-16,0 0 0,0 1 16,0-1-16,21-21 15,0 0-15,22 0 0,-22 0 16,0 0-16,0 0 0,0-21 0,22-1 16,-22 22-16,0-21 0,0 0 15,0 0-15,0-21 0,1 20 16,-1 1-16,-21-21 0,21 21 0,-21 0 15,0-1-15,0 1 0,-21 21 32,0 21-32,21 1 0,-22 20 0,1-21 15,21 0-15,-21 0 0,21 22 16,0-22-16,0 0 0,0 0 0,0 0 16,0 1-16,0-1 0,0 0 0,21 0 15,0 0-15,1-21 0,-1 0 16,0 0-16,21 0 0,-21 0 0,22 0 15,-22 0-15,21-21 0,-21 0 16,22 21-16,-22-21 0,21 0 16,-21-1-16,1-20 0,-1 21 0,0 0 15,0 0-15,0-22 0,0 22 0,-21 0 16,0 42 0,-21 0-1,21 0-15,-21 1 0,0-1 16,0 0-16,21 0 0,0 0 0,-21 0 15,21 1-15,0-1 0,0 0 0,0 0 16,0 0-16,21-21 0,0 0 16,0 0-16,0 0 0,0 0 0,22 0 15,-22 0-15,21 0 0,1 0 16,-22-21-16,21 0 0,0 0 16,-20 21-16,-1-43 0,21 22 0,-21 0 15,0 0-15,1-21 0,-1 20 0,0 1 16,-21 0-16,0 0 0,0 0 0,0 0 15,0 42 1,0 0-16,0 0 16,0 21-16,-21-20 0,21-1 0,-21 21 15,21 0-15,-22 1 0,22-1 0,-21 0 16,0 1-16,0-1 0,0 22 0,0-22 16,-1 21-16,1 1 0,0-1 15,0-20-15,0 20 0,21 1 0,-21-1 16,-1-20-16,1 20 0,0 1 0,0-22 15,0 0-15,0 22 0,-1-22 16,1 0-16,0 1 0,-21-1 0,21 0 16,-22-20-16,22 20 0,-21-21 0,-1-21 15,22 0-15,-21 0 0,21 0 0,0 0 16,-1 0-16,1 0 0,21-42 0,0 21 16,0-1-16,0-20 0,0-21 0,21 20 15,22-20-15,-1-1 0,-21 1 0,43-1 16,-22 1-16,22-22 0,-1 22 0,-21-1 15,22 1-15,-1 20 16,22-20-16,-43 20 0,22 1 0,-1 21 16,1-21-16,-1 20 0,-20-20 0,20 21 15,-20 0-15,20 0 0,22-1 16,-22 1-16,-42 21 0,22 0 0,-22 0 16,21 0-16</inkml:trace>
  <inkml:trace contextRef="#ctx0" brushRef="#br0" timeOffset="122586.16">13610 12213 0,'0'0'0,"-21"-21"0,21 0 0,-21 0 16,0 0-16,-1-1 0,1 22 15,0 0-15,0 0 0,0 0 0,0 0 16,-22 0-16,22 22 0,-21-22 15,-1 42-15,1-21 0,0 21 16,-1 1-16,22-1 0,-21 0 0,0 22 16,20-22-16,-20 22 0,21-1 0,0-20 15,0 20-15,-1-21 0,22 1 16,0 20-16,0-42 0,0 22 0,0-1 16,0-21-16,22 0 0,-1 1 0,0-1 15,0 0-15,21-21 0,1 0 0,-22 0 16,21 0-16,22 0 0,-22 0 0,0 0 15,22-21-15,-22 21 0,22-21 16,-22-1-16,0 1 0,22 0 0,-22 0 16,1-21-16,-22 20 0,21 1 0,-21-21 15,-21 21-15,0 0 0,0-22 16,0 22-16,0 0 16,0 0-16,-21 21 15,0 0-15,0 21 0,0 0 0,-1-21 16,22 21-16,-21 22 0,0-22 0,0 0 15,0 21-15,0-21 0,21 22 16,-22-22-16,22 21 0,-21-21 0,21 1 16,0-1-16,0 21 0,0-21 15,21 0-15,1-21 0,-1 0 0,21 0 16,-21 0-16,22 0 0,-22 0 16,21 0-16,-21-21 0,22 21 0,-1-21 15,-21 0-15,21 0 0,-20-22 16,20 22-16,-21 0 0,0-21 0,0-1 15,-21 1-15,0 0 0,0-1 16,0 22-16,0-21 0,-21 21 0,0-22 16,0 43-16,0-21 0,-22 21 0,22 0 15,-21 0-15,21 0 0,-22 21 0,22 1 16,-21 20-16,21-21 0,0 0 16,-22 22-16,22-1 0,21 0 15,0-21-15,0 22 0,0-22 0,0 21 0,0-21 16,21 1-16,22-1 0,-22-21 0,21 21 15,0-21-15,1 0 0,-1 0 16,0 0-16,1 0 0,20-21 16,1 0-16,-22-1 0,22 1 0,-1 0 15,1-21-15</inkml:trace>
  <inkml:trace contextRef="#ctx0" brushRef="#br0" timeOffset="122833.02">14732 12573 0,'21'-42'15,"-21"-1"-15,-106 255 0,191-339 0,-64 0 0,-21 85 0,0-1 16,0 1-16,0 21 0,0 0 0,0 0 15,-21 21 1,0 42-16,21-21 0,-21 21 16,21 1-16,-22-1 0,1 22 0,0-22 15,21 21-15,-21 1 0,0-1 0,0-20 16,-1 20-16,1 1 0,0-22 16,21 22-16,-21-22 0,0-21 15,0 21-15,-1-20 0,22 20 0,0-21 16,-21 0-16,21 0 0,0-42 31,21 0-31,1 0 0,-1 0 0,0 0 16,21-22-16,-21 1 0,22 0 15</inkml:trace>
  <inkml:trace contextRef="#ctx0" brushRef="#br0" timeOffset="123076.41">15071 12361 0,'0'0'0,"0"-21"16,0 0-16,0 0 0,0 42 15,0 0 1,-22 0-16,1 1 0,0 20 0,0 0 16,21-21-16,-21 22 0,0 20 0,21-20 15,0 20-15,-22-21 0,22 22 0,-21-22 16,0 1-16,0 20 0,21-21 16,-21 1-16,0-22 0,-1 21 0,22-21 15,-21 22-15,21-22 0,-21 0 0,21 0 16,0 0-16,21-21 31,0-21-31,1 0 0,-1 21 0,0-21 16,0-21-16,0 20 0</inkml:trace>
  <inkml:trace contextRef="#ctx0" brushRef="#br0" timeOffset="123436.21">15092 12975 0,'0'21'15,"21"-21"16,0 0-15,0 0-16,0 0 0,1 0 0,-1 0 16,21 0-16,-21-21 0,0 0 0,22 21 15,-22-21-15,0 0 16,0 0-16,0-1 0,1 1 0,-22 0 16,0 0-16,0 0 0,0 0 15,-22 21-15,1 0 16,-21 0-16,21 21 0,0 0 15,-1 0-15,1 0 0,-21 22 0,21-22 16,0 0-16,21 21 0,-22-21 0,1 22 16,21-22-16,-21 0 0,21 0 0,0 0 15,0 1-15,0-1 0,0 0 16,21-21-16,0 21 16,1-21-16,-1 0 0,0 0 0,21 0 15,-21 0-15,22 0 0,-1 0 16,0-21-16,1 21 0,-1-21 0,22 21 15,-22-21-15,0-1 0,1 22 16,-1-21-16,-21 0 0,21 0 0</inkml:trace>
  <inkml:trace contextRef="#ctx0" brushRef="#br0" timeOffset="124932.57">15917 12954 0,'0'-42'15,"21"-43"1,-42 212-16,21-233 31,-21 127-31,21 1 16,-21-1-16,0 0 0,0 0 0,21 21 15,-22-20-15,1-1 0,21 0 16,0 0-16,-21 0 0,21 0 16,-21 1-16,21-1 0,0 0 0,0 0 15,0 0-15,21-21 0,0 0 16,0 21-16,22-21 0,-22 0 16,0 0-16,21 0 0,-20 0 0,20-21 15,-21 0-15,0 0 0,22 21 16,-22-21-16,21-22 0,-21 22 0,0-21 15,22 21-15,-22-43 0,21 22 0,-21 0 16,1-22-16,20 1 0,-21-1 0,0 22 16,0-22-16,1 1 0,-1 20 15,21 1-15,-21 0 0,0-1 16,-21 22-16,0 0 0,22 0 0,-22 42 16,-22 0-1,1 22-15,0-22 0,0 21 16,0-21-16,0 22 0,-1-1 15,1 0-15,0 1 0,0-1 0,0 0 16,0 22-16,-1-22 0,1 0 0,0 1 16,0-1-16,21 0 0,-21 1 0,0-22 15,21 21-15,-22-21 0,22 1 0,0 20 16,0-21 0,0 0-16,0 0 0,22-21 15,-1 0-15,21 0 0,-21 0 16,0 0-16,22-21 0,-1 0 15,-21 0-15,22 0 0,-1 0 0,0-1 16,-21 1-16,22 0 0,-1 0 16,-21 0-16,0 0 0,1-1 0,-1 1 15,-21 42 1,-21 1 0,-1-1-16,1 0 15,0 0-15,0 0 0,21 0 0,-21 1 16,0-1-16,21 0 15,0 0-15,0 0 0,0 0 16,21-21-16,0 0 16,0 0-1,0 0-15,22 0 0,-22 0 0,0 0 16,0-21-16,0 0 0,22 21 0,-22-21 16,0 0-16,21 0 0,-21-1 0,1 1 15,-1 0-15,0 0 0,-21 0 16,0 0-16,21 21 0,-21-22 15,-21 44 1,0-22-16,21 21 0,-21 0 16,-1 0-16,1 0 0,0-21 15,0 21-15,0 1 0,21-1 0,0 0 16,-21-21-16,21 21 0,0 0 16,0 0-16,21-21 15,0 0 1,0 0-16,0 0 0,0 0 15,1 0-15,-1 0 0,-21-21 16,21 21-16,-21-21 0,21 0 0,-21 0 16,21 0-16,-21-1 0,0-20 15,0 21-15,0 0 0,0 0 0,0-1 16,0 1-16,0 0 0,-21 21 16,0 0-1,42 0 32,0 0-47,0 0 0,1 0 0,-1 0 16,0 0-16,0 0 0,0-21 15,0 21-15,1 0 0,-1 0 0,0 0 16,0 0-16,0 0 0,0 0 16,-21 21-16,0 0 15,0 0-15,0 1 0,0-1 16,0 0-16,0 0 15,0 0-15,-21 0 0,21 1 16,0-1-16,0 0 0,-21 0 16,21 0-16,0 0 0,-21-21 0,21 22 15,-21-22-15,0 21 16,-1-21-16,22-21 31,0-1-31,0 1 16,0 0-16,0 0 0,22 0 0,-1 0 15,0-1-15,0-20 0,0 21 16,22 0-16,-22-22 0,42 1 16,-20 21-16,-22 0 0,0 21 15,0-21-15,21 21 0,-20 0 16,-1 0-16,0 21 16,-21 0-16,0 0 0,0 0 0,0 0 15,0 1-15,0-1 0,0 0 0,0 0 16,-21 0-16,21 0 0,-21 1 0,21-1 15,0 0-15,0 0 16,0 0-16,0 0 16,21-21-16,0 0 15,0 0-15,0 0 0,0 0 0,1-21 16,20 0-16,-21 21 0,0-21 0,0 0 16,22 0-16,-22-1 15,0 1-15,0 0 0,0 0 0,1 0 16,-1 21-16,0-21 0,-21-1 0,0 1 15,0 0-15,0 0 0,0 0 16,0 0-16,0-1 0</inkml:trace>
  <inkml:trace contextRef="#ctx0" brushRef="#br0" timeOffset="125168.43">17632 12383 0,'-21'-22'16,"42"44"-16,-64-44 0,22 22 0,0 0 16,21-21-16,0 42 47,0 1-32,0-1 1,-21-21-16,0 0 0,0 21 15,-1-21-15,-20 0 0</inkml:trace>
  <inkml:trace contextRef="#ctx0" brushRef="#br0" timeOffset="125404.3">16468 12552 0,'0'0'16,"-22"0"-16,1 0 0,21 21 0,21 0 15,1-21 1,20 0-16,-21 0 0,21 0 16,1 0-16,-1 0 0,0 0 0,1 0 15,-1 0-15,0 0 0,-20 0 0,20 0 16,-21 0-16,0 0 0,0 0 0,-21 21 16,-21-21-16,0 0 15,0 0-15,-21 0 16,20 0-16,-20 22 0,0-22 0</inkml:trace>
  <inkml:trace contextRef="#ctx0" brushRef="#br0" timeOffset="138604.35">21992 10202 0,'0'-21'0,"0"0"16,0 0-16,0 0 16,0 0-16,0-1 15,0 44 32,0-1-31,0 0-16,0 0 0,0 0 0,0 0 15,0 22-15,0-1 0,0 0 16,0 1-16,0-1 0,-21 0 0,21 22 16,-21-22-16,21 1 0,-21-1 0,21-21 15,0 21-15,0 1 0,-22-22 0,22 0 16,0 0-16,-21 0 0,21 1 15,0-1-15,0-42 47,0-1-47,0 1 0,0 0 16,0 0-16,0 0 0</inkml:trace>
  <inkml:trace contextRef="#ctx0" brushRef="#br0" timeOffset="139555.93">22056 10139 0,'0'-21'0,"21"21"94,0 0-79,0 0-15,0 0 0,0 0 0,1 0 16,-1 0-16,21 0 0,0 0 0,1 0 16,20 0-16,1 0 0,-1 0 15,22 0-15,0 0 0,-1 0 16,1 21-16,21-21 0,0 0 0,-1 0 15,1 21-15,0-21 0,21 0 0,0 21 16,0-21-16,-21 21 0,21-21 16,-21 22-16,21-22 0,-21 21 0,-1-21 15,1 0-15,0 0 0,-21 21 0,-1-21 16,1 0-16,0 0 0,-22 0 16,1 0-16,-1 0 0,-20 0 0,-1 21 15,0-21-15,-21 0 0,22 0 0,-22 0 16,0 0-16,0 0 0,0 0 15,1 0-15,-1 0 16,-21 21 0,0 0-1,0 1 1,0-1-16,0 0 16,-21 0-16,21 0 0,0 0 0,-22 1 15,22 20-15,0-21 0,0 0 0,0 22 16,0-22-16,-21 21 0,21-21 0,0 0 15,0 1-15,0 20 0,0-21 16,0 0-16,-21 0 0,21 1 16,-21-1-16,21 0 0,-21 0 0,21 0 15,0 0-15,-21 1 0,-1-1 16,22 0-16,-21-21 16,21 21-16,-21-21 0,0 21 15,0-21-15,0 21 16,-1-21-16,1 0 0,0 0 15,0 0-15,0 0 0,0 0 16,-1 0-16,1 0 0,-21 0 0,0 0 16,-1 0-16,1 0 0,-22 0 0,22 0 15,-21-21-15,-22 21 0,21 0 0,-20 0 16,-1-21-16,0 21 16,-20 0-16,-1-21 0,-21 21 0,21-21 15,-21 21-15,21 0 0,-21-21 0,0 21 16,21-22-16,-21 22 0,0 0 0,0-21 15,21 21-15,-21 0 0,43-21 0,-1 0 16,0 21-16,22 0 0,-1 0 16,1-21-16,21 21 0,-1 0 0,1 0 15,21 0-15,-22-21 0,22 21 0,0 0 16,0 0-16,0 0 16,0 0-16,-1 0 15,1 0 1,0 0-16,21 21 15</inkml:trace>
  <inkml:trace contextRef="#ctx0" brushRef="#br0" timeOffset="140076.63">21653 12065 0,'0'0'0,"0"-21"15,0 42 1,0 0-1,0 0-15,0 1 0,0 20 16,0 0-16,-21 1 0,0-1 0,21 0 16,-21 1-16,21-1 0,-21-21 0,0 21 15,21 1-15,-22-1 0,1-21 0,0 22 16,21-1-16,-21-21 0,0 0 16,0 0-16,21 1 0,0-1 15,-22-21-15,22 21 0,0-42 16,0 0-1,22-1-15,-1 1 16,-21-21-16,21 21 0,0 0 16,0-22-16,-21 22 0,21-21 0</inkml:trace>
  <inkml:trace contextRef="#ctx0" brushRef="#br0" timeOffset="140780.04">21632 12234 0,'0'-21'0,"21"21"47,1 0-31,20 0-16,-21 0 0,21 0 0,1 0 0,20 0 15,-20 0-15,20 0 0,1 0 16,-1 0-16,22 0 0,-1 0 0,1 0 16,21 0-16,0 0 0,0 0 15,-1 0-15,1 0 0,-21 21 0,21-21 16,0 22-16,-1-22 0,-20 0 0,21 21 15,-21-21-15,-1 0 0,1 21 16,0 0-16,-22-21 0,1 0 0,-1 0 16,-21 21-16,1-21 0,-1 0 0,0 21 15,-20-21-15,-1 0 0,0 22 0,0-22 16,0 0-16,-21 21 0,0 0 16,0 0-16,0 0 15,0 0-15,0 1 16,0-1-16,0 0 15,0 0-15,0 0 0,0 0 16,0 1-16,0-1 0,0 0 0,0 0 16,0 0-16,0 0 0,0 1 0,0-1 15,0 0-15,0 0 0,0 21 0,0-20 16,0-1-16,0 0 0,0 0 16,0 0-16,0 0 0,0 1 0,0-1 15,0 0-15,0 0 0,0 0 16,-21-21-16,21 21 15,-21-21-15,0 22 16,0-22-16,-1 0 0,1 0 16,-21 0-16,21 0 0,-22 0 0,22 0 15,-21 0-15,-22 0 0,1 0 0,-1 0 16,1 0-16,-22 0 0,22 0 16,-43 0-16,0-22 0,0 22 0,0-21 15,-21 0-15,0 0 0,-21 0 0,21 21 16,0-21-16,0-1 0,21 1 0,-21 0 15,22 21-15,-1-21 0,21 21 16,0-21-16,1 21 0,20 0 0,1-21 16,20 21-16,1 0 0,21 0 0,-21-22 15,20 22-15,22-21 32,0 0-17,0 0-15,0 0 16,22 21-16,-1-21 0,-21-1 0</inkml:trace>
  <inkml:trace contextRef="#ctx0" brushRef="#br0" timeOffset="142076.26">22373 10033 0,'0'21'47,"-21"-21"-15,0 0-17,0 0 16,-1-21-15,22 0 0,0 0-16,0 0 15,0-1-15,0 1 0,0 0 16,0 0-16,0 0 0,0 0 16,0-1-16,0 1 0,0 0 0,0 0 15,0 0-15,0 0 0,22-1 16,-1-20-16,0 21 0,-21 0 0,21 0 15,0-1-15,0 1 0,1 0 0,20 0 16,-21 0-16,21 0 0,-20 21 0,20-22 16,-21 1-16,21 21 0,-20 0 15,20-21-15,0 21 0,-21 0 0,22 0 16,-22 0-16,0 0 0,0 0 0,0 0 16,1 21-16,-22 0 0,0 1 0,21-1 15,-21 0-15,0 0 16,0 0-16,0 22 0,0-1 0,0-21 15,0 21-15,0 1 0,0-22 0,0 21 16,0 1-16,0-22 0,0 21 16,0-21-16,-21 0 0,21 1 0,0-1 15,0 0-15,0 0 0,-22 0 0,1 0 16,0-21-16,21 22 16,-21-22-1,21 21-15,-21-21 0,0 0 31,-1 0-15,22-21-16,0-1 16</inkml:trace>
  <inkml:trace contextRef="#ctx0" brushRef="#br0" timeOffset="142411.6">22712 9970 0,'0'21'31,"0"0"-15,0 0-16,0 0 15,0 0 1,21 1-16,0-22 16,0 0-16,0 0 15,1 0-15,-1 0 0,0 0 16,0 0-16,21-22 0,-20 1 15,-1 21-15,0-21 0,0 21 0,-21-21 16,21 0-16,0 0 0,-21-1 0,0 1 16,0 0-16,22 21 0,-22-21 15,0 42 17,0 0-17,0 0 1,-22-21-16,22 22 15</inkml:trace>
  <inkml:trace contextRef="#ctx0" brushRef="#br0" timeOffset="142872.56">23008 10139 0,'0'21'16,"0"-42"31,21 21-47,0-21 0,1 0 15,-22-1-15,21 1 0,0 0 16,-21 0-16,21 0 0,0 0 0,0-22 16,-21 22-16,22-21 0,-1-1 0,0 22 15,0-21-15,0 21 0,0-22 16,22 22-16,-22 0 0,0 0 0,0 0 15,22 0-15,-22-1 0,0 22 0,21 0 16,-21-21-16,1 21 0,-1 0 16,0 0-16,0 21 0,-21 1 15,21 20-15,-21-21 0,0 0 16,0 22-16,0-1 0,0-21 0,0 21 16,-21 1-16,0-22 0,21 21 15,-21 1-15,21-22 0,-21 0 0,-1 21 16,22-21-16,0 1 0,0-1 0,0 0 15,-21-21-15,21 21 0,0 0 0,-21-21 32,21-21 15,0 0-47</inkml:trace>
  <inkml:trace contextRef="#ctx0" brushRef="#br0" timeOffset="143208.37">23347 10118 0,'21'0'47,"0"0"-47,0 21 0,-21 0 15,21-21-15,-21 21 16,22-21-16,-22 21 15,21-21-15,0 0 16,0 0 0,0 0-16,0 0 0,1 0 15,-1-21-15,0 21 0,0-21 0,0 21 16,0-21-16,22 0 0,-22 0 16,0-1-16,0 1 0,0 21 0,1-21 15,-1 0-15,-21 0 0,21 21 16,-21 21 31,-21-21-47,21 21 15</inkml:trace>
  <inkml:trace contextRef="#ctx0" brushRef="#br0" timeOffset="143656.51">23770 10202 0,'21'0'31,"0"-21"-15,1 0-16,-1 0 0,-21 0 15,21 21-15,0-21 0,0-22 16,0 22-16,1 0 0,-1-21 0,0 20 15,0-20-15,0 21 0,22-21 16,-22-1-16,0 22 0,0 0 0,21 0 16,-20 0-16,-1-1 0,0 1 0,21 0 15,-21 21-15,1 0 0,-1 0 16,0 0-16,0 0 0,0 0 16,-21 21-16,0 0 0,0 22 0,0-22 15,0 0-15,0 21 0,-21-20 0,21 20 16,-21-21-16,21 21 0,-21 1 15,21-22-15,0 21 0,0-21 16,-21 22-16,21-22 0,0 0 0,0 0 16,0 0-16,0 1 0,0-1 0,0 0 15,0 0-15,0-42 47,-22 21-31,22-21-16,-21 0 0</inkml:trace>
  <inkml:trace contextRef="#ctx0" brushRef="#br0" timeOffset="143984.35">24130 10160 0,'21'0'47,"-21"21"-47,21-21 15,0 21-15,-21 1 16,22-22-16,-22 21 0,21-21 16,0 0-16,0 0 15,0 0-15,0 0 16,1 0-16,-1 0 0,0 0 16,0-21-16,0-1 0,0 22 0,1-21 15,-1 0-15,-21 0 0,21 21 16,0-21-16,0 0 0,-21-1 15,0 1-15,21 21 0,-21-21 16,0 42 0,0 0-1,-21-21-15,21 22 16,-21-1-16</inkml:trace>
  <inkml:trace contextRef="#ctx0" brushRef="#br0" timeOffset="144388.13">24490 10308 0,'0'-21'16,"0"0"0,0 0-16,21 0 15,0-1-15,0 1 0,0 0 16,1 0-16,20 0 0,-21-22 0,21 22 15,1-21-15,-1 21 0,0-22 0,1 22 16,-1-21-16,0 21 16,-20 0-16,20-1 0,0 1 0,-21 0 15,1 21-15,-1 0 0,0 0 0,0 0 16,0 21-16,-21 0 16,0 1-16,0 20 0,0-21 0,0 21 15,0-20-15,0 20 0,-21 0 0,0-21 16,21 22-16,-21-22 0,21 21 0,0-21 15,-21 22-15,21-22 0,-22 0 16,22 0-16,0 0 0,0 1 16,-21-22-16,0 0 15,21-22 17,0 1-32,-21 21 0,21-21 15,-21 21-15</inkml:trace>
  <inkml:trace contextRef="#ctx0" brushRef="#br0" timeOffset="144600.48">24807 10287 0,'0'0'0,"-21"0"0,21 21 0,0 0 0,0 1 16,21-22 0,0 0-16,1 0 15,-1 0-15,21 0 0,-21 0 0,0 0 16,1 0-16,-1-22 0,0 1 0,0 21 15,0-21-15,0 0 0,-21 0 16,0 0-16,22-1 16,-22 1-16,-22 21 15,1 0 1</inkml:trace>
  <inkml:trace contextRef="#ctx0" brushRef="#br0" timeOffset="145028.24">22966 10160 0,'-21'21'15,"-1"-21"1,22 43-16,-21-22 0,21 21 15,-21 0-15,21 1 0,0-1 0,-21 0 16,0 22-16,21-22 0,-21 1 0,-1-1 16,22 0-16,0 1 0,-21-22 0,21 0 15,-21 21-15,21-21 0,0 1 16,0-1-16,-21 0 0,21-42 47,21 21-47,-21-21 0</inkml:trace>
  <inkml:trace contextRef="#ctx0" brushRef="#br0" timeOffset="145312.14">23749 10245 0,'0'0'0,"0"-21"0,0 42 31,0 0-31,-21 0 0,0 21 16,21-20-16,-22 20 0,1 0 0,21 1 16,-21-1-16,21 0 0,-21 1 15,0-1-15,0 0 0,21 1 16,-22-1-16,1 0 0,0-21 0,0 22 16,21-22-16,-21 0 0,0 0 0,-1 0 15,22 1-15,0-1 0,-21 0 16,42-21-1,1-21 1,-1 21-16,0-21 0,0-1 0</inkml:trace>
  <inkml:trace contextRef="#ctx0" brushRef="#br0" timeOffset="145585.57">24553 10393 0,'0'0'0,"0"-21"16,0 42 15,0 0-31,0 21 0,0-20 0,0 20 16,-21 0-16,21 1 0,-21-1 0,21 0 16,-21-21-16,21 22 0,0-1 0,-21-21 15,-1 22-15,22-22 0,-21 0 0,21 0 16,-21 0-16,0 0 0,21 1 15,-21-1-15,0 0 0,-1 0 16</inkml:trace>
  <inkml:trace contextRef="#ctx0" brushRef="#br0" timeOffset="146188.22">22246 10393 0,'-21'21'0,"21"21"16,-21-20-16,21-1 0,0 0 15,0 0 1,21-21 15,0-21-31,0 0 16,-21 0-16,21-1 0,1 22 15,-22-21-15,0 0 0,21 0 0,-21 0 16,21 0-16,-21-1 0,0 1 16,0 42-1,-21 1 1,0-1-16,21 0 0,0 0 0,0 0 15,0 0-15,0 1 0,0-1 0,0 0 16,0 0-16,0 0 0,0 0 0</inkml:trace>
  <inkml:trace contextRef="#ctx0" brushRef="#br0" timeOffset="146460.06">23072 10520 0,'0'0'0,"-22"0"16,22 21 15,0 0-31,-21 0 0,21 1 0,-21-1 16,21 0-16,0 0 0,0 0 0,-21 0 15,0 1-15,21-1 0,0 0 16,0 0-16,-21-21 0,21 21 16,21-21-1,0 0-15</inkml:trace>
  <inkml:trace contextRef="#ctx0" brushRef="#br0" timeOffset="146803.87">23961 10668 0,'0'0'0,"21"0"31,0 0-15,0 0-1,0 0-15,-21 21 0,0 0 16,0 1-16,0-1 16,-21 0-16,0 0 15,0 0-15,0-21 0,-1 21 0,22 1 16,-21-22-16,0 21 0,0-21 16,21 21-1,21-21 1,0 0-16,0 0 0,1-21 15,-1 0-15,21 21 0,-21-22 0,22 1 16,-1 0-16</inkml:trace>
  <inkml:trace contextRef="#ctx0" brushRef="#br0" timeOffset="147180.65">24744 10689 0,'-21'0'15,"42"0"32,0 21-47,0-21 0,0 0 16,0 0-16,1 22 0,-1-1 16,-21 0-1,-21 0 1,-1-21-16,1 0 0,0 0 15,21 21-15,-21 0 0,21 1 16,21-22 0,0 0-1,-21 21-15,21-21 0,1 0 0,-1 0 16,0 21-16,0-21 0,0 0 0,-21 21 16,0 0-16,0 0 15,-21 1-15,0-22 0,0 21 16,-22-21-16,-20 21 0,21-21 15,-22 21-15,1-21 0,-1 21 0,1-21 16,-1 21-16</inkml:trace>
  <inkml:trace contextRef="#ctx0" brushRef="#br0" timeOffset="147699.57">21505 12086 0,'0'0'0,"21"-21"16,-21 0-16,43 0 15,-22 21-15,0-21 0,0 21 16,-21-22-16,21 22 0,-21 22 31,0-1-15,0 0-16,0 21 0,0-21 15,0 22-15,0-1 0,0 0 0,0 22 16,0-22-16,-21 1 0,0-1 0,21-21 16,-21 21-16,21 1 0,-21-1 0,0-21 15,21 0-15,-22 22 0,22-22 0,0 0 16,0 0-16,0-42 31,0 0-31,22 0 16,-22 0-16,21-1 0</inkml:trace>
  <inkml:trace contextRef="#ctx0" brushRef="#br0" timeOffset="147988.37">22373 12171 0,'0'0'0,"21"0"0,-21 21 32,0 0-32,0 0 0,0 1 0,0-1 15,-21 21-15,0-21 0,21 0 0,-21 22 16,21-1-16,0-21 0,-21 22 16,-1-22-16,22 21 0,-21-21 0,21 22 15,0-22-15,-21 21 0,0-21 16,0 0-16,21 22 0,-21-22 0,21 0 15,0 0-15,-22-21 0,22 21 0,-21 1 16,21-44 15,21 1-31,1 0 16,-22 0-16,42-21 0,-21 20 0,0 1 16</inkml:trace>
  <inkml:trace contextRef="#ctx0" brushRef="#br0" timeOffset="148244.23">22902 12277 0,'0'0'0,"21"0"16,43 0-16,-64 21 31,0 0-31,0 21 0,0-20 16,0-1-16,0 0 0,0 21 0,0-21 15,0 1-15,0 20 0,0-21 0,0 21 16,0-20-16,-21 20 0,0-21 0,-1 21 15,22-20-15,-21-1 0,0 0 16,0 0-16,21 0 0,0 0 0,-21-21 16,21 22-16,0-44 31,21 22-31,0-21 0,0 0 0,0 0 16,1 0-16</inkml:trace>
  <inkml:trace contextRef="#ctx0" brushRef="#br0" timeOffset="148486.04">23664 12319 0,'0'0'0,"21"0"0,1 0 15,-1 21-15,-21 0 0,0 22 16,0-22-16,0 0 16,0 21-16,-21-20 0,-1 20 0,22-21 15,-21 21-15,0-20 0,0 20 0,0-21 16,0 21-16,-1-20 0,1-1 15,0 0-15,0 0 0,21 0 0,-21 0 16,0 1-16,-1-22 0,1 21 16,0-21-16,0-21 15,21-1 1,0 1-16,-21 0 0,21 0 0</inkml:trace>
  <inkml:trace contextRef="#ctx0" brushRef="#br0" timeOffset="149051.73">22352 12065 0,'-21'0'0,"42"0"0,-63-21 0,20 21 15,1-21-15,0 0 0,0-1 0,21 1 16,0 0-16,0 0 0,0 0 15,0-22-15,0 22 0,0-21 0,0 21 16,0-22-16,0 22 0,21-21 0,0 21 16,0-22-16,1 22 0,20 0 15,-21 0-15,21 0 0,1 0 0,-1 21 16,0-22-16,1 22 0,-1 0 16,0 0-16,1 0 0,-1 22 0,0-1 15,-20 0-15,20 0 0,-21 0 0,0 22 16,0-22-16,-21 21 0,0 0 0,0-20 15,0 20-15,0 0 0,0-21 16,-21 22-16,0-22 0,0 21 0,0-21 16,0 1-16,-1-1 0,1 0 0,0 0 15,0-21-15,0 0 16,21-21 0,0 0-16,0 0 15,21-1-15,-21 1 0,21-21 0,0 21 16,-21 0-16,0-1 0,0 1 0,21 21 15,-21 21 17,0 1-32,0-1 0,0 0 0,0 0 15,0 0-15,0 0 0,0 1 0,0 20 16,0-21-16,0 0 16,0 0-16,0 1 0,22-1 15,-1-21-15,0 0 16,0 0-16,0 0 0,0-21 15,1-1-15,-1 1 0,0 21 16,0-21-16</inkml:trace>
  <inkml:trace contextRef="#ctx0" brushRef="#br0" timeOffset="149620.26">23050 12129 0,'0'0'0,"-21"21"16,21-42 15,21-1-31,1 22 0,-1-21 16,0 0-16,0-21 15,21 21-15,-20-1 0,-1 1 0,21-21 16,-21 21-16,22 0 0,-22-1 0,21-20 16,-21 21-16,0 21 0,1-21 0,20 21 15,-21 0-15,0 0 16,-21 21-16,21-21 0,-21 21 0,0 0 15,0 22-15,0-22 0,0 21 0,0 0 16,0-20-16,-21 20 0,21 0 0,-21-21 16,21 22-16,-21-22 0,21 0 15,0 21-15,0-20 0,-21-1 16,21 0-16,0 0 16,-21-21-1,21-21 1,0 0-16,-22 0 15,22-1-15,-21 1 0,21 0 16,0 0-16,-21 0 0,21 0 16,0-1-16,-21 22 0,21 22 31,0-1-31,0 0 0,0 0 16,0 0-16,0 0 0,0 1 0,0-1 15,0 0-15,0 0 0,0 0 16,21 0-16,0-21 15,0 0-15,1 0 0,-1 0 16,0 0-16,21-21 16,-21 0-16,1 21 0,-1-21 0,0 0 15,0 0-15,0-1 0,0 22 0,1-21 16,-22 0-16,21 21 0</inkml:trace>
  <inkml:trace contextRef="#ctx0" brushRef="#br0" timeOffset="150144.12">23685 12340 0,'0'21'0,"-21"-21"15,21-21 1,0 0 0,0 0-16,0 0 15,21 0-15,1-1 0,-1-20 0,0 21 16,0-21-16,0-1 0,22 22 0,-22-21 15,0-1-15,21 22 0,-21 0 0,1 0 16,-1 0-16,0 21 0,0 0 16,0 0-16,0 0 0,-21 21 15,22 0-15,-22 0 0,0 22 0,21-22 16,-21 21-16,0-21 0,0 22 0,0-1 16,0-21-16,0 21 0,0-20 15,0-1-15,0 0 0,-21 0 16,21 0-16,-22 0 0,22 1 0,-21-22 15,21 21-15,-21-21 0,0 0 16,0 21-16,0-21 16,21-21-1,-22 0 1,22-1-16,-21 22 16,0 0-16,0 0 15,0 0-15,0 0 0,21 22 16,-22-1-16,22 0 15,22-21 17,-1 0-32,0 0 0,0 0 15,0 0-15,0 0 0,22 0 0,-22-21 16,0 21-16,0-21 0,22-1 0,-22 22 16,0-21-16,0 0 0,0 0 0,0 0 15,1 0-15,-1-1 16</inkml:trace>
  <inkml:trace contextRef="#ctx0" brushRef="#br0" timeOffset="151189.37">17716 10859 0,'0'0'0,"43"-43"15,-43 22 1,21 21-1,-21-21 1,0 42 15,0 0-31,0 0 0,0 1 16,0-1-16,0 0 0,0 0 16,0 0-16,0 0 0,0 1 0,-21-1 15,21 0-15,-21 0 0,21 0 16,0 0-16,0 1 15,0-1-15,0 0 0,0 0 16,21-21 0,0 0-16,0 0 15,0-21-15,22 0 0,-1 21 0,21-21 16,1-1-16,-1-20 0,22 21 16,0 0-16,21-22 0,-22 22 15,22 0-15,0-21 0,0 21 0,0-22 16,-22 22-16,1 0 0,0 21 0,-1-21 0,-20 0 15,-1 21-15,-20 0 0,-1 0 16,-21 0-16,0 0 0,0 0 0,1 0 16,-1 0 15,-21 21 31,0 0-46,0 0-16</inkml:trace>
  <inkml:trace contextRef="#ctx0" brushRef="#br0" timeOffset="151876.44">18034 12954 0,'0'21'16,"0"0"-1,0 1 1,0-1-16,0 0 16,21 0-1,-21 0-15,0 0 0,0 1 16,0-1-16,0 0 0,0 0 0,0 0 15,21 0-15,-21 1 0,0-1 0,21 0 16,-21 0-16,0 0 16,22-21-16,-1 0 15,0 0-15,0 0 0,0 0 16,22 0-16,-1-21 0,0 21 16,22-21-16,-1 0 0,22 0 0,-22-22 15,22 22-15,0-21 0,-1 21 0,22-1 16,-21-20-16,0 21 0,20 0 0,-41 0 15,21-1-15,-22 22 0,-21 0 0,1-21 16,-1 21-16,-21 0 0,-42 0 47,0 0-31</inkml:trace>
  <inkml:trace contextRef="#ctx0" brushRef="#br0" timeOffset="174612.05">4805 14774 0,'-21'22'0,"21"-1"0,-22-21 0,22 21 16,-21-21-16,21 21 0,21-21 47,1 0-47,-1-21 0,0 21 0,21-21 15,-21 0-15,22-1 0,-22-20 16,21 21-16,-21-21 0,1-1 0,20 22 16,-21-21-16,0-1 0,0 1 15,-21 0-15,0-1 0,22 1 0,-22 21 16,0-21-16,0 20 0,0-20 0,0 21 15,0 0-15,-22 0 16,1 21 0,0 21-16,0 0 0,21 0 15,0 0-15,0 22 0,-21-1 16,0 21-16,-1 1 0,22-1 0,-21 1 16,0-1-16,21 1 0,-21-1 0,0 22 15,21-21-15,-21 20 0,-1 1 16,1 21-16,21-22 0,-21 1 0,0 0 15,21-1-15,0 1 0,-21 0 0,21-1 16,-21 1-16,21 0 0,0-22 16,-22 1-16,22-1 0,0 1 0,0-1 15,0-20-15,0-1 0,0 0 16,0-21-16,0 1 0,22-1 0,-1-21 16,0 0-16,0 0 15,0-21-15,0-1 0,1 1 0,-1-21 16,0 0-16,0-1 0,0 1 0,-21-22 15,21 1-15,1-1 0,-1 1 16,-21 21-16,21-22 0,-21 1 0,0-1 16,0 1-16,0-1 0,-21 22 0,0-22 15,-1 22-15,1 0 0,-21-1 16,21 1-16,-22 0 0,1 20 0,21 1 16,-21 21-16,20 0 0,1-21 15,-21 21-15,21 0 16,21-21-1,21 0-15,0 21 0,0-21 16,22-1-16,-1 1 0,-21 0 16,21 0-16,22-21 0,-22 20 0,1 1 15,-1-21-15,0 0 0,22 20 0,-22-20 16,0 21-16,1 0 0,-1 0 16,0-1-16,-20 1 0,-1 21 0,0 0 15,-42 21 1,0 1-1,21-1-15,-22 0 0,1 0 16,0 0-16,21 0 0,0 1 0,-21 20 16,21-21-16,0 0 0,0 22 15,0-22-15,0 0 0,0 0 0,21 0 16,0 0-16,0-21 0,1 22 0,-1-22 16,21 0-16,-21 0 0,22 0 15,-22 0-15,21-22 0,-21 22 0,22-21 16,-1 0-16,-21 0 0,0 0 0,0-22 15,1 22-15,-1 0 0,-21 0 16,0-21-16,0 20 0,0 1 0,-21-21 16,-1 21-16,1 0 0,-21-1 0,0 1 15,20 21-15,-20 0 16,0 0-16,-1 0 0,1 0 0,0 21 16,21-21-16,-1 22 0,-20-1 0,21 0 15,21 0-15,0 0 16,0 0-1,21-21-15,0 0 0,0 0 0,1 0 16,-1 0-16,21 0 0,-21 0 16,22-21-16,-22 21 0,21-21 0,-21 0 15,22 21-15,-1-21 0,-21 0 0,0-1 16,22 22-16,-22-21 0,0 21 16,0-21-16,0 21 0,0 0 0,1 0 15,-1 0-15,0 0 0,0 0 16,0 21-16,0-21 0,1 21 15,-22 1-15,21-1 0,-21 21 16,21-21-16,-21 0 0,0 22 0,0-22 16,0 21-16,0-21 0,0 1 0,0 20 15,0-21-15,-21 0 0,21 0 16,-21 1-16,21-1 0,-22-21 31,22-21-31,0-1 0,0 1 0,0 0 16,0-21-16,0 21 0,0-22 15,0 22-15,0-21 0,0-1 0,0 1 16,0 0-16,0 21 0,22-22 16,-1 22-16,-21-21 0,21 21 15,-21-1-15,21 1 0,0 0 16,0 21-16,1-21 0,-1 21 16</inkml:trace>
  <inkml:trace contextRef="#ctx0" brushRef="#br0" timeOffset="175177.38">7810 13801 0,'0'0'0,"0"-21"16,22-22-16,-22 22 16,0 0-16,-22 21 15,1 0-15,0 0 0,0 0 16,-21 0-16,20 0 0,-20 0 0,21 42 16,-21-21-16,-1 22 0,1-1 15,0 0-15,-1 22 0,-20-1 0,20 1 16,1 21-16,0-1 0,-1 22 15,-20-21-15,21 21 0,20-22 16,-20 22-16,0-21 0,21 21 0,-1-22 16,22 22-16,0-21 0,0-1 0,0-20 15,0 21-15,22-22 0,-1 1 16,0-22-16,21 0 0,1 1 0,-1-1 16,0-21-16,1 0 0,20 0 0,-21 1 15,22-22-15,-1 0 0,1 0 0,-22 0 16,22 0-16,-22 0 0,22-22 15,-22 1-15,21 0 0,-20 0 0</inkml:trace>
  <inkml:trace contextRef="#ctx0" brushRef="#br0" timeOffset="176391.82">13081 14288 0,'0'0'0,"0"-22"0,21 1 0,0 0 15,0 21-15,-21-21 0,0 0 16,0 0-16,0-1 0,0 1 0,0 0 15,0 0-15,-21 0 0,0 21 0,-21 0 16,21 0-16,-22 0 16,22 0-16,-21 0 0,-1 21 0,22-21 15,-21 42-15,0-21 0,20 1 0,1 20 16,-21 0-16,21 1 0,21-1 0,-21 0 16,21 1-16,0-22 0,0 21 15,0-21-15,0 0 0,0 1 16,21-22-16,0 0 0,0 0 0,0 0 15,22-22-15,-22 1 0,0 0 16,21 0-16,1-21 0,-22 20 0,21-20 16,-21 0-16,22 21 0,-22-22 15,0 1-15,0 21 0,0-22 0,-21 1 16,0 21-16,21 0 0,-21 0 16,22-1-16,-22 65 15,21-22 1,-21 21-16,0-21 0,0 22 15,0-1-15,0 0 0,0 22 0,0-22 16,0-21-16,21 22 0,-21-1 0,21-21 16,-21 0-16,21 22 0,0-22 15,1 0-15,-1-21 0,0 0 16,0 0-16,0 0 16,-21-21-16,21 21 15,1-21-15,-22 0 0,21-1 16</inkml:trace>
  <inkml:trace contextRef="#ctx0" brushRef="#br0" timeOffset="176766.61">13483 14161 0,'0'0'0,"21"0"32,0 0-17,1 0-15,-1 0 0,0 0 16,0 0-16,0 0 0,22 21 15,-22-21-15,21 21 0,-21 0 0,0 0 16,1 0-16,-1 1 0,0 20 0,-21-21 16,0 0-16,0 22 0,0-22 15,0 0-15,-21 0 0,21 0 0,-21 0 16,-1 1-16,1-1 0,0-21 16,21-21-1,0-1-15,0 1 0,0 0 16,0 0-16,0 0 0,0-22 0,21 22 15,-21-21-15,21 0 0,1 20 0,-1-20 16,-21 21-16,21 0 0,0 0 16,0-1-16,0 1 0,1 0 15,-1 21-15,0 0 0,0 0 0,0 0 16,0 0-16,1 0 0,-22 21 16,21-21-16,-21 21 0,21-21 15,-21 22-15,0-1 0</inkml:trace>
  <inkml:trace contextRef="#ctx0" brushRef="#br0" timeOffset="177136.4">14139 14182 0,'0'0'0,"0"-21"15,0-1 1,21 22-16,1-21 16,-1 21-1,0 0-15,0 0 0,0 21 16,0-21-16,1 22 0,-1-1 0,0 0 15,0 0-15,0 21 0,-21-20 16,21 20-16,1-21 0,-22 0 0,0 22 16,0-22-16,0 21 0,0-21 0,0 0 15,0 1-15,0-1 0,0 0 16,-22-21 0,1 0-16,21-21 15,-21 21-15,21-21 0,0-1 0,0 1 16,0-21-16,0 21 0,0 0 15,0-22-15,0 1 0,0 21 16,0-22-16,21 22 0,0 0 0,1 0 16,-1 0-16,-21 0 0,21-1 0,0 22 15,0 0-15,0 0 0,1 0 16,-1 0-16,0 22 16,-21-1-16,21-21 0,0 21 15,-21 0-15,21-21 0</inkml:trace>
  <inkml:trace contextRef="#ctx0" brushRef="#br0" timeOffset="178164.79">14965 14330 0,'0'0'0,"21"0"0,0 0 15,0 0 1,-21-21-16,0 0 0,0-1 16,0 1-16,0 0 15,-21 0-15,0 21 16,0 0-16,0 0 0,-1 0 15,1 0-15,0 0 0,0 0 0,0 21 16,0 0-16,-1 0 0,1 22 0,21-22 16,-21 0-16,0 21 0,0 1 15,21-22-15,0 0 0,-21 21 0,21-20 16,0-1-16,0 0 0,0 0 0,0 0 16,21-21-1,0 0-15,0 0 16,0 0-16,0-21 0,1 21 0,-1-21 15,0 0-15,0 0 0,0-1 0,0 1 16,1-21-16,-22 21 0,21 0 16,-21-22-16,21 22 0,-21 0 0,21 0 15,-21 0-15,0-1 0,0 44 32,0-1-17,0 0-15,0 0 0,-21 21 0,21-20 16,0-1-16,0 0 0,0 0 0,0 0 15,0 0-15,0 1 0,0-1 16,0 0 0,21-21-16,0 0 15,0 0-15,1 0 0,20 0 0,-21-21 16,0 0-16,0 21 0,1-22 0,-1 1 16,0 0-16,0 0 0,0 0 15,0 0-15,1-22 0,-1 22 16,-21 0-16,0 0 0,0 0 0,21 21 0,-21 21 31,0 0-31,0 0 16,0 0-16,0 0 0,-21 1 0,21-1 15,-21 0-15,21 0 0,0 0 16,0 0-16,0 1 0,0-1 16,0 0-16,0 0 0,21-21 15,0 0-15,0 0 0,0 0 0,0 0 16,1 0-16,20 0 0,-21 0 0,21-21 15,-20 0-15,-1 0 0,0 21 16,0-22-16,0-20 0,0 21 0,1 0 16,-22 0-16,21-1 0,-21 1 0,0 0 15,0 0-15,0 0 0,0 42 32,0 0-32,0 0 15,0 0-15,0 22 0,0-22 0,-21 21 16,21 1-16,-22-22 15,22 21-15,0 0 0,0 1 0,0-1 16,-21 0-16,21 1 0,0-1 0,0 22 16,0-22-16,-21 21 0,21 1 0,0-1 15,0 1-15,-21-22 0,0 22 0,0-1 16,-1 1-16,1-22 0,0 0 16,0 1-16,-21-1 0,20-21 0,1 22 15,0-22-15,0-21 0,0 21 0,0-21 16,-1 0-16,1-21 15,0 0-15,21-1 0,0 1 16,0 0-16,0-21 0,0-1 16,0 1-16,0-21 0,21 20 0,0-20 15,1-1-15,20 22 0,-21-22 0,21 1 16,-20 21-16,20-1 0,0 1 0,-21-22 16,22 22-16,-1 0 0,-21-1 15,22 1-15,-22 0 0,21-1 0,-21 1 16,22 0-16,-22-1 0,21 1 0,-21 21 15,22-21-15</inkml:trace>
  <inkml:trace contextRef="#ctx0" brushRef="#br0" timeOffset="178428.64">16764 14161 0,'0'0'0,"21"-22"0,0 1 0,0 21 0,-21-21 16,0 42 15,-21 0-31,0 1 0,0 20 0,0 0 16,-22 1-16,22 20 0,0 1 0,-21-1 15,-1-21-15,22 22 0,-21-1 0,0 1 16,-1-1-16,-20-20 0,20 20 16,1-20-16,0-1 0,21-21 15,-22 21-15,22-20 0,0 20 0,-21-21 16,20 0-16,1 0 0,0 1 15,0-22-15,0 0 16</inkml:trace>
  <inkml:trace contextRef="#ctx0" brushRef="#br0" timeOffset="179456.32">12636 15558 0,'0'0'0,"22"-22"0,-22 1 0,0 0 16,0-21-16,0 21 0,0-1 0,0 1 15,0 0-15,-22 42 32,1 0-32,0 1 0,21-1 15,-21 21-15,0 0 0,0 1 0,-1-1 16,1 0-16,21 22 0,-21-22 15,0 22-15,21-22 0,0 0 0,0 1 16,0-1-16,0-21 0,0 22 0,0-22 16,21 0-16,0 0 0,0-21 0,1 0 15,-1 0-15,21 0 0,-21 0 16,22-21-16,-22 0 0,21 0 0,0-1 16,-20 1-16,20 0 0,-21 0 0,0-21 15,22 20-15,-43 1 16,0 0-16,21-21 0,-21 21 0,0-1 15,0 1-15,0 42 16,-21-21 0,21 22-16,0 20 0,0-21 15,-22 21-15,1-20 0,21 20 0,0-21 16,-21 21-16,21-20 0,0 20 0,0-21 16,0 0-16,0 0 15,21-21-15,0 22 0,1-22 0,-1 0 16,0 0-16,0-22 0,21 1 0,-20 0 15,-1 0-15,21 0 0,-21 0 0,0-1 16,1-20-16,-1 21 16,-21-21-16,0 20 0,0-20 0,0 21 15,0-21-15,-21 20 0,-1-20 0,1 21 16,-21 0-16,21 0 0,0 21 0,-1 0 16,1 0-16,0 21 15,21 0-15,0 0 0,0 21 16,0-20-16,0-1 0,0 21 0,0-21 15,0 0-15,21 1 0,0-1 16,1 0-16,-1-21 0,0 0 0,0 0 16,21 0-16,-20 0 0,20-21 0,0 0 15,1-1-15,-1 1 0,0 0 16,1-21-16,-1 21 0,0-1 16,-21-20-16,22 0 0,-22 21 0,0-22 15,0 1-15,-21 21 0,0-22 0,0 1 16,0 0-16,0 21 0,0-1 15,0 1-15,0 0 0,0 42 16,0 0-16,0 1 0,0-1 16,0 21-16,-21 0 0,21 1 0,-21-1 15,21 0-15,-21 22 0,21-22 16,0 1-16,0 20 0,-21 1 0,21-22 16,-22 0-16,22 22 0,0-22 15,0-21-15,0 22 0,0-22 0,0 21 16,0-21-16,0 0 15,22-42 1,-1 0-16,0-21 0,0 21 16,0-22-16,0 1 0,1 0 15</inkml:trace>
  <inkml:trace contextRef="#ctx0" brushRef="#br0" timeOffset="179672.2">13864 15494 0,'21'-42'15,"-105"275"-15,147-424 0,-42 128 0,0 41 0,-21 1 16,22 21-16,-22 21 0,0 1 15,0-1-15,0 0 0,0 21 0,0 1 16,0-1-16,0 0 0,0 1 16,0-1-16,-22 0 0,1 1 15,0 20-15,21-21 0,-21 1 0,21-1 16,-21 0-16,21-20 0,0-1 0,0 21 16,0-21-16,0 0 15,0 1-15,21-22 16,0 0-16,-21-22 0,21 1 0,0 21 15,1-21-15,-1 0 0,0 0 0</inkml:trace>
  <inkml:trace contextRef="#ctx0" brushRef="#br0" timeOffset="179997.02">14033 16023 0,'0'0'0,"0"21"15,22-21 1,-1 0-1,0-21-15,0 0 0,21 0 0,-20 0 16,20 0-16,-21-1 0,21 1 16,-20 0-16,-1 0 0,0 0 0,-21 0 15,0-1-15,-21 22 16,0 0-16,-1 0 0,1 22 16,0-1-16,0 0 0,0 0 15,0 0-15,-1 22 0,1-22 16,0 21-16,21-21 0,-21 22 0,21-22 15,0 0-15,0 0 0,0 0 0,0 0 16,0 1-16,0-1 0,21-21 16,0 0-16,0 0 15,1 0-15,20 0 0,-21 0 0,0 0 16,22-21-16,-1-1 0,-21 22 16,21-21-16,1 0 0</inkml:trace>
  <inkml:trace contextRef="#ctx0" brushRef="#br0" timeOffset="181167.79">14626 15917 0,'0'0'0,"0"-21"0,0 42 32,0 1-32,-21-22 15,21 21-15,-21 0 0,21 0 16,-21 21-16,21-20 0,-22-1 0,22 21 16,0-21-16,0 0 0,0 1 0,0-1 15,0 0-15,0 0 0,0 0 0,0 0 16,22-21-1,-1 0-15,0 0 0,0 0 0,21-21 16,-20 0-16,-1 0 0,21 0 0,-21 0 16,22-1-16,-22-20 0,21 21 15,-21-21-15,22-1 0,-22 1 16,0 0-16,0-1 0,0-20 0,0 20 16,-21-20-16,0 21 0,0-22 0,22 22 15,-22-1-15,21 1 0,-21 0 0,21 21 16,-21-1-16,0 44 15,0-1-15,0 21 16,0-21-16,-21 22 0,0-1 0,-1 21 16,22-20-16,-21-1 0,0 0 15,0 22-15,21-22 0,-21 1 0,0-1 16,21 0-16,-22 1 0,22-1 0,0-21 16,0 21-16,0-20 0,0-1 15,0 0-15,22-21 16,-1 0-16,0 0 0,0 0 15,0 0-15,0 0 0,22-21 0,-22 0 16,0-1-16,21 1 0,-20 0 0,-1 0 16,0 0-16,0 0 0,-21-1 15,21 22-15,0-21 0,1 21 16,-22 21-16,0 1 16,0-1-16,0 0 0,0 0 15,0 0-15,0 0 0,0 1 16,-22-1-16,22 0 0,0 0 15,0 0-15,0 0 0,22-21 32,-1 0-32,0 0 0,0 0 15,21 0-15,-20 0 0,20-21 0,-21 21 16,21-21-16,-20 0 0,-1 21 0,0-21 16,0 0-16,0-1 0,-21 1 0,21 0 15,-21 42 16,-21-21-31,21 21 0,-21-21 0,0 22 16,21-1-16,-21-21 0,21 21 16,0 0-1,0-42 17,0 0-32,0 0 15,0-1-15,0 1 0,0 0 16,0 0-16,0 0 0,0 0 0,0-1 15,0 1-15,0 0 0,0 0 0,0 0 16,0 0-16,21-1 16,0 22-16,0 0 0,0 0 0,1 0 15,-1 22-15,0-22 0,0 21 16,-21 0-16,21 0 0,-21 0 16,21 0-16,-21 1 0,22-1 0,-22 0 15,0 0-15,0 0 0,0 0 16,0 1-16,0-1 0,0 0 15,-22 0-15,1-21 16,21 21-16,0-42 31,0 0-31,0 0 0,0 0 16,21-1-16,1 1 0,-1-21 16,0 21-16,0-22 0,0 22 15,0 0-15,1 0 0,20 0 0,-21 21 16,0 0-16,0 0 0,-21 21 0,0 0 15,0 0-15,0 0 16,0 22-16,0-22 0,0 0 16,0 0-16,-21 22 0,0-22 0,21 0 15,0 0-15,-21 0 0,0 0 0,21 1 16,-21-1-16,21-42 31,0-1-15,0 1-16,0 0 0,0 0 0,0 0 15,0-22-15,0 22 0</inkml:trace>
  <inkml:trace contextRef="#ctx0" brushRef="#br0" timeOffset="181335.69">15833 15642 0,'0'0'0,"-22"-21"0,1 21 16,0 0-1,0 0-15,21 21 16,0 0-16,0 1 15,-21-22 1,0 0 0,-1 0-1,1 0-15</inkml:trace>
  <inkml:trace contextRef="#ctx0" brushRef="#br0" timeOffset="181507.59">14859 15769 0,'-21'0'0,"42"0"0,-63 0 16,20 21-16,44-21 31,-1 0-31,21 0 0,-21 0 0,22 0 16,-1 0-16,21 0 0,1-21 0,-1 21 16,1-21-16,-1 0 0,22 0 0,-21 0 15,20-1-15</inkml:trace>
  <inkml:trace contextRef="#ctx0" brushRef="#br0" timeOffset="181924.36">17399 14055 0,'0'0'0,"63"-21"16,-41 21-16,-1 0 16,0 0-16,0 21 0,-21 0 15,21 0-15,0 0 16,1 0-16,-1 1 0,0 20 0,0 0 16,0 22-16,0-1 0,1 1 0,20-1 15,-21 22-15,0-22 0,0 22 0,1 21 16,-1-21-16,0-1 0,-21 22 15,0 0-15,0-21 0,0 20 0,0-20 16,-21 0-16,0-1 0,-1 1 0,-20 0 16,0-1-16,-1 1 0,1 0 0,0-1 15,-1-20-15,-20 21 0,-1-22 16,1 1-16,-22-22 0,22 21 0,-22-20 16,22-1-16,-1 0 0,1-20 0,-1 20 15,1-21-15,-1-21 0,22 0 16,-1 0-16,1 0 0,21 0 0,-21-21 15,20 0-15,1-22 0,-21 1 16</inkml:trace>
  <inkml:trace contextRef="#ctx0" brushRef="#br0" timeOffset="182648.53">11493 14626 0,'22'0'15,"-22"-21"-15,0 0 32,21 21-32,-21-21 15,0 0-15,0-1 16,-21 22-1,-1 0 1,22 22-16,0-1 0,-21 0 16,21 0-16,0 0 15,0 0-15,21-21 32,1 0-17,-22-21-15,21 21 0,-21-21 0,0 0 16,0 0-16,0 0 15,0-1 1,-21 22 0,21 22-1,0-1 1,0 0-16,-22-21 0,22 21 16,0 0-16,0 0 0,0 1 15,0-1-15,0 0 0,0 0 16,0 0-16</inkml:trace>
  <inkml:trace contextRef="#ctx0" brushRef="#br0" timeOffset="182985.34">11388 15261 0,'-22'21'15,"44"-42"-15,-44 64 0,1-22 0,21 0 0,0 0 16,0 0-16,0 0 0,0 1 15,0-1-15,21-21 16,1 0-16,-1 0 16,0 0-16,-21-21 0,21 21 15,-21-22-15,0 1 0,0 0 16,0 0 0,-21 21-1,0 21 1,0 0-1,21 0 1,0 1 0,0-44-1,0 1 1,0 0-16,-22 0 0</inkml:trace>
  <inkml:trace contextRef="#ctx0" brushRef="#br0" timeOffset="183563.85">9292 14330 0,'0'0'0,"0"-21"15,0 0-15,0 42 16,0 0-16,-21 0 15,21 21-15,0 1 0,0-1 16,-21 0-16,21 1 0,0-1 0,0 22 16,0-22-16,-21 0 0,21 1 0,-22-1 15,1 0-15,21 1 0,0-1 0,0 0 16,-21-21-16,21 22 0,-21-22 16,21 0-16,0 0 0,0 0 15,0-42 16,0 0-31,0 0 16,0 0-16,0-22 0,0 22 0,0 0 16</inkml:trace>
  <inkml:trace contextRef="#ctx0" brushRef="#br0" timeOffset="184048.08">9123 14647 0,'0'-42'16,"0"190"-16,0-254 0,0 43 0,0 21 0,0 20 0,0 1 15,0-21-15,21 21 0,0 0 0,0-22 16,0 22-16,1 0 0,-1 0 15,21 0-15,-21-1 0,0 1 0,22 21 16,-1 0-16,-21 0 0,22 0 0,-1 0 16,-21 0-16,21 21 15,-20 1-15,-1 20 0,-21-21 0,0 21 16,0 1-16,0-1 0,0 0 0,-21 1 16,-1-22-16,-20 21 0,21 1 0,-21-22 15,-1 21-15,22-21 0,-21 0 16,-1 1-16,1-1 0,21 0 0,0-21 15,-22 0-15,22 0 0,0 0 0,0 0 16,0-21-16,21 0 16,0-1-16,0 1 15,0 0-15,21 21 16,0 0-16,0 0 0,0 0 16,-21 21-16,22 0 0,-1 1 0,0 20 15,0-21-15,0 21 0,0-20 16,1 20-16,-1-21 0,0 21 0,0-20 15,0 20-15,0-21 0,1 0 0,-1 0 16,0 1-16,-21-1 0,21-21 16,0 0-16,0 0 0,1 0 0,-1 0 15,0 0-15,0-21 0,0-1 16,0 1-16,-21 0 0,0 0 0,0 0 16,0 0-16,0-1 0,22 1 15,-22 0-15,0 0 0,21 0 16,-21 0-16,0-1 0,21 1 15,0 21-15,0 0 0,-21-21 16</inkml:trace>
  <inkml:trace contextRef="#ctx0" brushRef="#br0" timeOffset="184672.37">10054 14457 0,'0'0'0,"0"-21"0,-21 0 15,21-1-15,0 44 32,0-1-17,0 21-15,0-21 0,0 22 0,21-1 16,-21 0-16,21-21 0,0 22 15,-21-1-15,0 0 0,22 1 16,-1-1-16,-21-21 0,21 0 0,-21 22 16,0-22-16,0 0 0,0 0 0,0 0 15,0 1-15,0-1 0,0 0 0,0 0 16,21-21 0,-21-21-1,21 0 1,-21 0-16,21-1 0,1 1 0,-22 0 15,21 0-15,0-21 0</inkml:trace>
  <inkml:trace contextRef="#ctx0" brushRef="#br0" timeOffset="184924.23">10435 14542 0,'-21'42'0,"63"-106"0,-63 86 0,42-86 0,-21 43 16,0 0-16,0 0 0,0-1 0,0 1 15,0 42 1,0 1-16,0-1 15,0 0-15,0 21 0,-21 1 0,21-1 16,-21 0-16,0 22 0,0-22 0,-1 0 16,1 1-16,0-1 0,0 0 0,0 1 15,0-1-15,-1 0 0,1-20 16,0-1-16,21 0 0,0 0 0,-21 0 16,21 0-16,-21-21 15,21-21 16,0 0-31,0 0 0</inkml:trace>
  <inkml:trace contextRef="#ctx0" brushRef="#br0" timeOffset="186632.25">7705 14436 0,'0'-21'16,"0"-1"-16,-22 1 16,22 42 15,0 1-31,0-1 0,0 21 0,-21-21 16,21 22-16,0-1 0,0 0 0,-21 22 15,0-22-15,0 0 0,0 1 16,-1-1-16,1 0 0,21-20 0,-21 20 15,0-21-15,0 21 0,21-20 0,0-1 16,-21 0-16,21-42 47,0 0-47,0-1 0,0 1 0,0 0 16,0 0-16,0 0 0,21-22 15,-21 22-15,0-21 0,0 21 0,0-22 16,21 1-16,-21 0 0,21-1 0,-21 22 15,0-21-15,21 0 0,0 20 16,-21 1-16,22-21 0,-1 42 0,0-21 16,0 21-16,0 0 0,0 0 0,1 0 15,-1 0-15,0 0 0,0 21 0,0 0 16,-21 0-16,0 0 16,0 1-16,0-1 0,0 0 15,0 0-15,0 0 0,-21 0 0,0-21 16,0 22-16,0-1 0,-22 0 15,22 0-15,-21-21 0,21 21 0,-1-21 16,-20 0-16,21 0 0,0 0 0,0 0 16,21 21 15,21-21-31,0 22 0,0-1 16,0-21-16,0 21 0,1 0 0,-1 0 15,21 22-15,-21-22 16,0 0-16,-21 0 0,22 0 0,-1 0 0,-21 1 15,21-22-15,-21 21 0,0 0 0,0 0 16,21-21 0,0-21 15,-21 0-31,0 0 0,21-1 16,1 1-16,-22 0 15,21 0-15</inkml:trace>
  <inkml:trace contextRef="#ctx0" brushRef="#br0" timeOffset="187151.95">8001 14563 0,'0'-21'0,"21"21"78,0 0-78,0 0 0,1 0 0,-1-22 16,0 22-16,0 0 0,0 0 0,22-21 16,-22 21-16,0 0 0,0 0 15,-42 21 17,0-21-32,0 0 15,21 22-15,-22-22 0,1 0 16,0 0-16</inkml:trace>
  <inkml:trace contextRef="#ctx0" brushRef="#br0" timeOffset="187323.85">8128 14563 0,'-21'0'16,"21"21"0,21-42-16,-42 63 15,21-21-15,0 0 0,0 22 16,0-22-16,0 0 0,0 21 16,0-20-16,0 20 0,-21-21 15,21 21-15,0 1 0,0-22 0,0 21 16,0-21-16,0 1 0,0 20 0,0-21 15,0 0-15,0 0 0,0 1 16,0-1-16</inkml:trace>
  <inkml:trace contextRef="#ctx0" brushRef="#br0" timeOffset="188144.46">9123 16171 0,'0'0'0,"-21"-42"16,-1 21-16,22 0 0,0 0 15,0-1-15,0 1 0,0 0 16,0 0-16,0 0 0,0 0 0,22 21 16,-22 21 15,-22 0-31,1 21 0,0-21 0,0 1 16,0 20-16,-22-21 15,22 21-15,-21-20 0,21 20 0,0-21 16,-1 0-16,1 0 0,21 1 15,21-22 1,1 0-16,20 0 0,0-22 16,-21 22-16,22 0 0,-1 0 0,-21 0 15,22 0-15,-1 0 0,-21 0 0,21 0 16,-20 22-16,-1-1 0,-21 0 16,0 0-16,0 0 0,0 22 0,0-22 15,0 0-15,0 0 0,-21 21 16,-1-20-16,1-1 0,0 0 0,-21 21 15,21-21-15,-1 1 0,1-1 16,0-21-16,21 21 16,21-21 15,0 0-31,1 0 0,-1 21 16,0-21-16,0 21 0,0 0 15,0 1-15,-21-1 16</inkml:trace>
  <inkml:trace contextRef="#ctx0" brushRef="#br0" timeOffset="188392.2">8911 17145 0,'21'0'15,"0"0"-15,1 0 16,20 0-16,-21 0 0,21 0 0,1 0 15,-1 0-15,0 0 0,22 0 16,-22 0-16,22 0 0,-22-21 0,22 21 16,-22 0-16,21 0 0,-20-21 0,-1 21 15,0 0-15,-20 0 0,-1 0 16,0 0-16,0 0 0,-42 0 16,0 0-16,0 0 15,-22 0-15,1 0 0,0 21 16</inkml:trace>
  <inkml:trace contextRef="#ctx0" brushRef="#br0" timeOffset="188592.09">9123 17293 0,'0'0'0,"-21"0"0,-1 21 0,22 1 31,22-22-31,-1 0 0,21 0 16,-21 0-16,22 0 0,-1 0 0,0-22 15,1 22-15,20-21 16,-21 21-16,22-21 0,-1 21 0,-20-21 15,20 21-15,-20 0 0,20-21 0,-21 21 0,-20 0 16,20 0-16,-21 0 16,-21 21-1,-21-21-15,-21 0 0,20 21 0</inkml:trace>
  <inkml:trace contextRef="#ctx0" brushRef="#br0" timeOffset="188775.99">9123 17484 0,'0'0'0,"-21"21"0,-1 0 0,22 0 16,22-21 0,-1 0-1,21 0-15,-21 0 0,22 0 0,-1 0 0,0 0 16,1 0-16,-1 0 0,0 0 16,1 0-16,-1 0 0,-21 0 15,21 0-15,-20 0 0,-1 0 0,0 21 16,-21 1-16</inkml:trace>
  <inkml:trace contextRef="#ctx0" brushRef="#br0" timeOffset="189108.31">9313 17907 0,'0'21'0,"0"-42"0,-21 63 0,0-20 16,21-1-1,21-21 16,0 0-31,-21 21 32,0 0-17,-21-21-15,21 21 0,-21 0 16,0 1-16,21-1 0,0 0 0,-21 0 16,21 21-16,0-20 0,0-1 15,0 21-15,0-21 0,0 22 0,0-22 16,0 0-16,0 0 0,21 21 0,-21-20 15,0-1-15,0 0 0,0 0 16,0 0-16,0 0 0,-21 22 16,-1-22-16,1 0 0,0 21 0,-21-20 15,-1 20-15,-20-21 0,21 0 16,-22 0-16,22 1 0,-22-22 0</inkml:trace>
  <inkml:trace contextRef="#ctx0" brushRef="#br0" timeOffset="213215.96">14584 11134 0,'0'0'0,"-43"0"15,1 0-15,0-21 0,21 21 16,-22 0-16,1 0 0,0 0 0,20 0 16,-20 0-16,21 0 0,0-22 0,-22 22 15,22 0-15,-21 0 0,21 0 16,0 0-16,-22 0 0,22 0 0,0 0 15,0 0-15,0 0 16,42 0 15,0 0-31,21 0 0,-21 0 0,22 0 16,20 0-16,-20 0 0,20 0 0,1 0 16,-1 0-16,1 0 0,20 0 15,1 0-15,0 0 0,-1 0 0,22 0 16,-21 0-16,21 0 0,-1 0 0,1 0 15,0 0-15,0 0 0,0 0 16,0 0-16,-22 0 0,22 0 16,0 0-16,-21-21 0,20 21 0,-20 0 15,0 0-15,-22 0 0,22 0 0,-22 0 16,-20 0-16,20 0 0,-20 0 0,-22 0 16,21 0-16,-21 0 0,0 0 0,1 0 15,-44-21 16,1 21-31,0 0 16,0 0-16,0 0 0,0 0 0,-1 0 16,1-21-16,-21 21 0,21 0 0,-22 0 15,1 0-15</inkml:trace>
  <inkml:trace contextRef="#ctx0" brushRef="#br0" timeOffset="213828.15">14097 11113 0,'0'0'0,"-21"0"16,0 0-16,-1 0 15,1 0-15,0 0 16,21 21-16,0 0 31,21-21-31,0 0 0,1 21 16,-1-21-16,0 0 0,21 0 15,-21 21-15,22-21 0,-1 0 0,0 0 16,22 0-16,-22 21 0,22-21 16,-1 0-16,1 0 0,-1 0 0,1 0 15,20 0-15,1 0 0,-21 0 0,41 0 16,-20 0-16,21 0 0,-21 0 16,20 0-16,1 0 0,0 0 0,-21 0 15,21 0-15,-1-21 0,1 21 0,0 0 16,0 0-16,0 0 0,-22 0 15,1 0-15,0 0 0,-22 0 0,1 0 16,-22 0-16,22 0 0,-22 0 0,-21 0 16,21 0-16,-20 0 0,-1 0 0,0 0 15,0 0-15,0 0 32</inkml:trace>
  <inkml:trace contextRef="#ctx0" brushRef="#br0" timeOffset="-214680.23">14055 13653 0,'0'0'15,"-22"0"-15,1 0 0,-21 0 0,21 0 0,0 0 16,-22 0-16,22-22 0,0 22 16,0 0-16,-22 0 0,22-21 0,0 21 15,0 0-15,0-21 0,0 0 16,-1 21-16,22-21 16,22 21-1,20 0 1,-21 0-16,21 0 0,1 0 15,-1 0-15,0 0 0,22 0 16,21 0-16,-22 0 0,22 0 0,-1 0 16,1 0-16,0 0 0,-1 0 15,1 0-15,21 21 0,0-21 0,0 0 16,-1 0-16,1 0 0,21 0 0,-21 21 16,0-21-16,0 0 0,0 0 0,-22 21 15,22-21-15,-21 0 0,-1 0 16,1 0-16,0 0 0,-1 0 0,-20 0 15,-1 0-15,1 0 0,-22 0 0,22 0 16,-22 0-16,-21 0 0,22 0 16,-22 0-16,0 0 0,0 0 0,0 0 15,-42 0 32,21-21-31,-21 21-16,0 0 0,-22 0 0,22 0 15,0-21-15,-21 21 0,-1-21 16,1 21-16,0-21 0,-22 21 0,22 0 16</inkml:trace>
  <inkml:trace contextRef="#ctx0" brushRef="#br0" timeOffset="-214017.36">13610 13441 0,'0'0'0,"-21"0"16,0 0-1,21 21 17,21-21-17,0 21-15,21-21 16,-20 0-16,-1 0 0,21 0 0,0 0 15,22 0-15,-22 0 0,22 0 16,20 0-16,-20 0 0,21 0 0,-1 0 16,1 0-16,0 0 0,-1 0 0,22 0 15,-21 0-15,21 0 16,-1 0-16,1 0 0,0 0 0,0 0 16,21 0-16,-21 0 0,-22 0 0,22 21 15,-21-21-15,0 0 0,-1 0 16,-20 0-16,20 0 0,-20 0 0,-1 22 15,1-22-15,-22 0 0,1 0 0,-1 0 16,0 0-16,-21 0 0,22 0 16,-22 0-16,0 0 0,0 0 15,0 0-15,1 0 16,-1 0 31,-42 0 0,-1 0-32,1 0-15,0 0 0,0 0 16,0 0-16</inkml:trace>
  <inkml:trace contextRef="#ctx0" brushRef="#br0" timeOffset="-212737.03">17843 10499 0,'0'-21'31,"22"-1"-15,-22 1-16,0 42 46,0 1-30,0-1-16,0 0 0,0 21 0,0-21 16,-22 1-16,22 20 0,0-21 0,0 21 15,0-20-15,-21 20 0,21 0 16,0-21-16,-21 22 0,21-22 0,0 0 16,0 21-16,0-20 0,0-1 0,0 21 15,-21-21-15,21 0 0,0 1 0,0-1 16,0 0-16,0 0 15,0 0 17,21-21-1,0 0-31,0-21 16,1 21-16,-1-21 0,21 21 15,-21-21-15,22 0 0,-1-1 0,0 22 16,22-21-16,-1 0 0,1 0 15,20-21-15,1 20 0,0 1 0,-1-21 16,1 21-16,0-22 0,-1 22 16,1-21-16,0 0 0,-1-1 0,1 22 15,21-21-15,-21 21 0,-1-22 0,1 22 16,-22 0-16,22 0 0,-43 0 0,22-1 16,-22 1-16,-21 21 0,1 0 15,-1 0-15,0 0 0,0 0 16,0 0 31,-21 21-16,0 1-15,-21-22-16,0 21 15,0 0-15,21 0 0</inkml:trace>
  <inkml:trace contextRef="#ctx0" brushRef="#br0" timeOffset="-211677.26">17886 12975 0,'0'0'0,"21"-21"16,-21 0-16,21 21 0,-21-21 15,21 21-15,-21-21 0,0-1 16,21 22 15,1 22 0,-22-1-31,21 0 0,-21 0 16,0 0-16,0 0 0,0 1 16,0-1-16,0 0 0,0 21 0,0-21 15,0 1-15,0-1 0,0 21 0,0-21 16,0 0-16,0 22 0,0-22 0,0 0 16,0 21-16,0-20 0,0-1 15,0 0-15,0 21 0,0-21 0,0 1 16,0-1-16,0 0 0,0 0 0,0 0 15,21 0-15,0-21 16,0 0-16,0 0 16,1 0-16,20 0 0,-21-21 15,21 0-15,22 0 0,-22 0 0,22 0 16,-1-22-16,22 22 0,0-21 0,-1-1 16,1 22-16,0-21 0,-1 0 0,1-1 15,21 22-15,-22-21 0,1 21 16,0-1-16,-1 1 0,-20 0 0,-1 0 15,-20 0-15,-1 0 0,0 21 0,1-22 16,-22 22-16,0 0 0,0 0 16,0-21-16,1 21 31,-44 0 31,22 21-62,-21-21 0,0 0 16,0 0-16,0 0 0,0 0 16</inkml:trace>
  <inkml:trace contextRef="#ctx0" brushRef="#br0" timeOffset="-210683.44">18817 11007 0,'0'0'0,"21"0"63,0 0-63,1 0 15,-1-21-15,21 21 0,-21-22 16,22 22-16,-1-21 0,0 0 0,1 0 16,20 0-16,1 0 0,-1-1 0,1 1 15,-1 0-15,1 0 0,20-21 0,-20 20 16,-22 1-16,22 0 0,-1-21 16,-21 21-16,1-1 0,-22 22 0,21-21 15,-21 0-15,1 21 0,-1-21 0,0 0 16,0 21-16,0-21 15,0 21 1,-42 21 156,0-21-172,0 0 16,0 0-16,0 21 0,-22-21 0,1 21 15,0-21-15,-22 21 0,-21-21 0,22 21 16,-22 1-16,1-1 0,-1 0 15,0 0-15,22 0 0,-1 0 0,1 1 16,-1-1-16,22 0 0,0 0 0</inkml:trace>
  <inkml:trace contextRef="#ctx0" brushRef="#br0" timeOffset="-207612.31">1672 11684 0,'0'-21'16,"0"42"31,0 0-47,21 0 16,-21 1-16,21-1 0,-21 0 15,0 0-15,0 0 0,22 0 16,-1 1-16,-21-1 0,21 0 0,-21 0 15,21 0-15,0-21 0,0 0 16,1 0-16,-1 0 0,0 0 16,21-21-16,1 0 0,-1 0 15,21 0-15,1-22 0,-1 1 16,22-22-16,21 22 0,-21-21 0,-1 20 16,22-20-16,-21-1 0,-1 1 15,1-1-15,0 22 0,-22-22 0,1 43 16,-22-21-16,0 21 0,1 0 15,-22-1-15,0 22 0,0 0 16,-42 22 15,0-22-31,0 21 16,0-21-16,-1 0 16,22-21-16,0-1 15</inkml:trace>
  <inkml:trace contextRef="#ctx0" brushRef="#br0" timeOffset="-206584.21">1693 4255 0,'0'-22'0,"-21"22"16,21-21-16,-21 21 16,21-21-1,0 42 17,0 0-32,0 1 0,0-1 15,0 0-15,0 0 0,0 21 16,21-20-16,-21 20 0,0-21 0,21 0 15,-21 22-15,21-22 0,-21 0 16,22 0-16,-1 0 0,0-21 16,0 0-16,0 0 15,0 0-15,1 0 0,20-21 16,0 21-16,22-42 0,-1 21 0,1-22 16,20 22-16,22-21 0,-21-22 15,21 22-15,-22 0 0,1-1 0,-21 1 16,20 0-16,-20-1 0,-22 22 15,0 0-15,1 0 0,-1 0 0,-21 21 16,0-22-16,1 22 16,-1 0 15,0 0 0,-21 22-31,21-22 16,0 0-1,0 21-15</inkml:trace>
  <inkml:trace contextRef="#ctx0" brushRef="#br0" timeOffset="-198860.49">12785 16510 0,'0'0'0,"-22"0"0,1 0 0,0 0 15,0 0-15,0 0 0,0 0 16,-1 0-16,1 0 16,0 0-16,0 0 15,0 0-15,0 0 16,21 21-16,-22-21 0,22 21 62,22-21-46,-1 0-16,0 0 0,21 0 0,-21 0 16,22 22-16,-1-22 0,0 0 0,22 0 15,-1 0-15,1 0 16,21 0-16,-1 0 0,1 0 0,21 0 15,0 0-15,-1 0 0,1-22 0,21 22 16,-21 0-16,21 0 0,0-21 16,0 0-16,-21 21 0,0 0 0,0-21 15,-1 21-15,-20 0 0,0 0 0,-22 0 16,1-21-16,-22 21 0,0 0 16,1 0-16,-1 0 0,-21 0 0,0 0 15,1 0-15,-1 0 16,-42 0 78,-1-21-94,1-1 0,0 1 15,21 0-15,-21 0 0</inkml:trace>
  <inkml:trace contextRef="#ctx0" brushRef="#br0" timeOffset="-198628.53">13737 15177 0,'-63'-22'0,"126"44"0,-169-65 0,64 22 16,0 21-16,-1-21 0,22 0 0,0 21 16,0 0-16,0-21 0,-1 21 0,1 0 15,21-22 1</inkml:trace>
  <inkml:trace contextRef="#ctx0" brushRef="#br0" timeOffset="-198134.81">13250 14986 0,'-63'0'16,"42"0"-16,-1 0 0,1 0 16,-21 0-16,21 0 0,0 0 0,-1 0 15,1 0-15,0 0 0,0 0 16,0 0-16,0 0 0,-1 0 0,1 0 16,42 0-1,22 0 1,-1 0-16,22 0 0,-1 0 15,22 0-15,-1-21 0,1 21 0,21 0 16,0 0-16,-22-21 0,43 21 0,-21 0 16,21 0-16,-21-21 0,0 21 0,0-22 15,0 22-15,-1 0 0,-20 0 16,-21 0-16,-1 0 0,1 0 16,-22 0-16,0 0 0,-21 0 0,1 0 15,-1 0-15,0 0 0,-21-21 94,21 21-94</inkml:trace>
  <inkml:trace contextRef="#ctx0" brushRef="#br0" timeOffset="-147991.79">20510 9885 0,'0'0'0,"-21"0"31,21-21 0,0 0-31,0-1 16,0 1-1,0 0-15,0 0 16,-21 0-16,0 0 16,0 21-16,21-22 0,-21 22 0,-1 0 15,1 0-15,0 0 0,0 0 16,-21 0-16,-1 0 16,43 22-16,-21-1 0,0 0 0,0 0 15,0 0-15,-1 22 0,22-22 16,0 21-16,-21-21 0,21 22 0,-21-22 15,21 0-15,0 21 0,0-21 0,0 1 16,0-1-16,0 0 0,0 0 16,0 0-16,21-21 15,0 0-15,1 0 16,-1 0-16,0 0 0,0 0 16,0-21-16,0 0 15,1 0-15,-22 0 0,21-1 0,0 1 16,-21 0-16,21 0 0,-21-21 15,0 20-15,21-20 0,-21 0 0,21 21 16,-21-22-16,0 22 0,0-21 0,0 21 16,0-1-16,22 22 15,-22 22 1,21-1-16,-21 0 0,0 0 0,0 21 16,0-20-16,0 20 0,0-21 15,0 21-15,0-20 0,0 20 16,21-21-16,-21 21 0,0-20 0,0-1 15,0 0-15,0 0 0,21 0 16,0-21-16,-21 21 0,21-21 16,1 0-1,-1 0-15,0-21 16,0 21-16,0-21 0,0 0 16,1 0-16,-22 0 0,21-1 15</inkml:trace>
  <inkml:trace contextRef="#ctx0" brushRef="#br0" timeOffset="-147687.96">20976 9716 0,'169'0'172,"-486"190"-172,465-380 0</inkml:trace>
  <inkml:trace contextRef="#ctx0" brushRef="#br0" timeOffset="-147484.08">20997 9948 0,'0'0'0,"0"22"16,0-1-1,21-21 1,1 0-16,-1 0 16,0 0-1,0 0-15,0 0 0,0 0 16,1-21-16,-1-1 0,0 22 16,0 0-16,-21-21 0,21 21 0,0 0 15,-21-21-15,22 21 0</inkml:trace>
  <inkml:trace contextRef="#ctx0" brushRef="#br0" timeOffset="-146256.65">25908 14034 0,'0'-22'0,"0"1"15,0 0-15,0 0 0,0 0 32,21 21-32</inkml:trace>
  <inkml:trace contextRef="#ctx0" brushRef="#br0" timeOffset="-145057.06">26183 14245 0,'21'0'15,"-21"-21"1,0 0 0,0 0-16,0 0 15,0-1-15,-21 22 0,0-21 16,21 0-16,-21 21 0,0-21 15,-1 0-15,1 21 0,21-21 0,-21-1 16,0 22-16,0 0 0,0 0 0,-1 0 16,1 0-16,0 0 0,0 0 15,0 0-15,0 22 0,-1-1 16,1 0-16,0 0 0,0 0 0,21 0 16,-21 1-16,0 20 0,21-21 15,-22 21-15,22 1 0,0-1 0,0-21 16,0 22-16,0-1 0,0 0 0,0 1 15,0-22-15,0 0 0,22 21 16,-1-21-16,-21 1 0,21-1 16,0 0-16,0-21 0,0 21 0,1 0 15,-1-21-15,0 0 0,0 0 0,0 0 16,0 0-16,1 0 16,-1 0-16,0 0 0,-21-21 0,21 0 15,0 0-15,0 0 0,-21-1 0,0 1 16,22 0-16,-22-21 0,21-1 15,-21 1-15,0 0 0,0-1 0,0 1 16,21 0-16,-21-1 0,0 1 0,0 0 16,0 21-16,0-22 0,0 22 15,0 0-15,0 0 0,0 0 16,0-1-16,0 44 31,0-1-15,0 0-16,0 21 0,0-21 15,0 1-15,0 20 0,0 0 0,0 1 16,0-22-16,0 21 0,21 0 16,-21 1-16,21-1 0,0-21 0,-21 22 15,22-22-15,-1 21 0,0-21 0,0 0 16,0 1-16,0-22 0,1 0 16,-1 21-16,21-21 0,-21 0 15,0 0-15,1 0 0,20-21 0,-21-1 16,0 22-16,0-21 0,1 0 0,-22 0 15,21 0-15,-21-22 0,0 22 16,21-21-16,-21 21 0,0-22 0,0 1 16</inkml:trace>
  <inkml:trace contextRef="#ctx0" brushRef="#br0" timeOffset="-144493.33">25082 14139 0,'0'22'46,"0"-1"-30,0-42 31,0-1-16,-21 22 0,21 22-15,0-1-16,0 0 31,-21-21-31,21 21 0</inkml:trace>
  <inkml:trace contextRef="#ctx0" brushRef="#br0" timeOffset="-143981.18">25104 14753 0,'0'0'0,"0"21"16,21-21 31,0 0-31,-21-21 15,-21 21 0,21 21-31,-21 1 16,21-1-16,0 0 15,0 0-15,0 0 16,21-21 15,0 0-31,0 0 0,-21-21 0,21 0 16,-21 0-16,21 21 0,-21-21 15,0-1-15,0 1 0,0 0 0,0 0 16,0 0-16,-21 21 0,0 0 16,0 0-16,0 0 0,0 0 15,21 21-15,0 0 16,0 0-16,0 0 16,0 1-16,21-22 0,0 0 15,0 0-15,0 0 0</inkml:trace>
  <inkml:trace contextRef="#ctx0" brushRef="#br0" timeOffset="-142828.25">23643 14203 0,'0'0'0,"-21"-21"0,0 0 0,0-1 16,21 1-16,0 0 0,-22 0 0,22 0 15,-21 0-15,21-1 0,0 1 31,0 42-15,0 1-16,0-1 16,0 0-16,0 0 15,21 0-15,-21 22 0,22-1 0,-22 0 0,0 1 16,0-1-16,21 0 0,-21 22 16,21-22-16,-21 22 0,0-22 15,0 0-15,0 1 0,21-1 0,-21 0 16,0 1-16,0-22 0,21 21 0,-21-21 15,0 0-15,0 1 0,0-1 16,0 0-16,0 0 0,0-42 47,0 0-31,0 0-16,-21-1 0,21 1 0,0 0 15,0-21-15,0 21 0,0-1 0,0-20 16,0 21-16,0-21 15,0 20-15,0-20 0,21 21 0,0-21 16,1 20-16,-1 1 0,0 0 0,0 0 16,21 0-16,1 0 0,-22 21 15,21 0-15,1 0 0,-1 0 0,0 0 16,1 0-16,-1 21 0,-21 0 0,0 21 16,0-21-16,-21 1 0,0 20 15,0 0-15,0-21 0,0 22 0,-21-1 16,0-21-16,-21 22 0,-1-1 0,22-21 15,-42 21-15,20-20 0,1-1 16,0 0-16,-1 0 0,1 0 0,21 0 16,-21 1-16,20-22 0,1 0 15,0 0-15,0 0 0,0 0 0,0 0 16,21-22 0,0 1-1,0 0-15,0 0 0,21 0 16,0 0-16,-21-1 0,21 1 0,-21 0 15,21 0-15</inkml:trace>
  <inkml:trace contextRef="#ctx0" brushRef="#br0" timeOffset="-141456.77">21442 14457 0,'-21'0'0,"-1"0"0,1 0 16,21 21 15,0 0-31,0 0 15,0 1-15,0-1 0,0 21 0,0-21 16,0 22-16,0-22 0,0 0 0,0 21 16,0-21-16,0 1 0,0-1 15,0 0-15,0 0 0,0 0 0,0 0 16,0-42 31,0 0-47,0 0 0,0 0 15,0-22-15</inkml:trace>
  <inkml:trace contextRef="#ctx0" brushRef="#br0" timeOffset="-141140.43">21378 14224 0,'-42'0'16,"21"0"-1,21 21 1,21-21 31,-21-21-47,21 21 0,-21-21 15,0 0-15,0 0 16,0-1-16,-21 1 0,0 21 16,0 0-16,-1-21 0,1 21 15,0 0-15,0 0 0,0 0 0,0 0 16,-1 0-16,22 21 0,0 0 0,-21-21 15,21 22-15,0-1 0,0 0 0,0 0 16,0 0-16,0 0 16,21 1-16,1-1 0,-1 0 0,-21 0 15,21-21-15,0 21 0,0-21 0,22 0 16,-22 0-16</inkml:trace>
  <inkml:trace contextRef="#ctx0" brushRef="#br0" timeOffset="-140659.7">21844 14372 0,'0'21'0,"-21"1"15,0-1-15,21 0 16,-22 0-16,22 0 0,0 0 0,0 1 16,0-1-16,0 0 0,0 0 0,0 0 15,0 22-15,0-22 0,0 0 16,0 0-16,0 0 0,0 0 0,0 1 15,0-1-15,0 0 16,0-42 31,0 0-47,0-1 0,0 1 0,0 0 16,0 0-16,0-21 0,0 20 15,0-20-15,0 0 0,0-1 0,22 22 16,-1-21-16,0 21 0,0 0 0,-21-1 15,21 1-15,0 21 0,1 0 16,-1 0-16,0 0 0,0 21 16,0 1-16,-21-1 0,0 0 15,21 0-15,-21 21 0,0-20 0,22 20 16,-22-21-16,0 21 0,0-20 16,0-1-16,0 21 0,0-21 0,0 0 15,0 1-15,0-1 0,0 0 16,0-42 15,0 0-15,21-1-16,-21 1 0,21-21 0,0 21 15</inkml:trace>
  <inkml:trace contextRef="#ctx0" brushRef="#br0" timeOffset="-140352.89">22352 14097 0,'0'-21'15,"0"42"-15,0-63 0,0 21 0,0-1 16,0 1-16,0 42 31,0 1-31,0-1 16,0 0-16,0 21 0,0 1 0,0-1 16,0 0-16,0 1 0,0 20 0,0-21 15,0 22-15,-21-22 0,21 1 16,0 20-16,0-21 0,0-20 15,0 20-15,0 0 0,0-21 0,0 1 0,0-1 16,0 0-16,0 0 0,21-21 0,0 21 16,0-21-1,0 0-15,1 0 0,-1 0 16,0-21-16,0 0 0,0 0 16,0 0-16,-21-1 0,22 1 15,-22-21-15,0 21 0,0 0 16</inkml:trace>
  <inkml:trace contextRef="#ctx0" brushRef="#br0" timeOffset="-140160.4">22331 14478 0,'0'0'0,"-21"0"0,-1 0 16,44 0 15,-1 0-31,0-21 0,0 21 0,0-21 15,0 0-15,1 21 0,-1-22 16,0 1-16,0 0 0,0 21 0,0-21 16,-21 0-16,0 0 0,0-1 0,0 1 15</inkml:trace>
  <inkml:trace contextRef="#ctx0" brushRef="#br0" timeOffset="-139687.62">20574 13695 0,'-42'21'0,"84"-42"0,-106 63 0,22-21 0,0 1 16,21-1-16,-22 21 0,22 0 15,-21 1-15,21 20 0,-1 1 0,1-1 16,0 22-16,21 0 0,-21 20 0,21-20 16,0 21-16,0-21 0,0 20 15,0-20-15,0 21 0,21-21 16,0-1-16,-21 1 0,43 0 0,-22-22 16,0 1-16,21-22 0,1 21 15,20-20-15,-21-1 0,22 0 0,-1 1 16,1-22-16,-1 0 0,22 0 0,0 0 15,-1-21-15,22 0 0,0 0 0,0 0 16,0-21-16,21 0 0</inkml:trace>
  <inkml:trace contextRef="#ctx0" brushRef="#br0" timeOffset="-138983.72">26331 13102 0,'21'0'0,"-42"0"0,64 0 16,-22 0-16,0 0 0,0 21 0,0-21 16,0 22-16,22-22 0,-22 21 0,0 0 15,21 0-15,1 21 0,-1-20 0,0 20 16,1 0-16,-1 1 0,-21-1 16,22 21-16,-1 1 0,0-1 0,-21 1 15,22-1-15,-22 1 0,0-1 0,0 1 16,-21-1-16,0 1 15,0-1-15,0 1 0,0-1 0,-21 1 16,-21-1-16,-1 1 0,1 21 0,0-22 16,-22-21-16,1 22 0,-1-1 0,1-20 15,-1 20-15,1-20 0,-22 20 16,22-21-16,-1 1 0,1-1 0,-22 0 16,21 1-16,-20-1 0,-1 0 0,0 1 15,-20-22-15,-1 21 0</inkml:trace>
  <inkml:trace contextRef="#ctx0" brushRef="#br0" timeOffset="-137832.87">20024 15346 0,'0'0'16,"-22"21"-16,1-21 0,0 0 16,0 0-1,0-21-15,21 0 16,0 0-16,0-1 0,0 1 15,0 0-15,0-21 0,-21 21 0,21-22 16,0 1-16,-22 0 0,22-1 0,-21 1 16,0 0-16,21-1 0,-21-20 15,0 20-15,-22 1 0,22 0 0,0 21 16,-21-22-16,21 22 0,-1 0 0,-20 21 16,21 0-16,0 0 0,0 0 15,-1 21-15,22 21 0,0 1 0,-21-1 16,21 0-16,-21 22 0,21 21 15,0-1-15,0 1 0,0 0 16,0-1-16,0 1 0,0 21 0,0-22 16,0 1-16,0 0 0,0-22 0,21 22 15,0-22-15,-21 1 0,22-1 16,-1 1-16,0-22 0,0 1 0,-21-1 16,21-21-16,0 0 0,1 0 0,-1 1 15,0-22-15,0 0 16,0 0-16,0 0 0,1-22 0,-1 1 15,-21-21-15,21 21 0,-21-22 0,21 22 16,-21-21-16,0-22 0,0 22 16,0 0-16,0-1 0,-21 1 15,-21 0-15,20-1 0,-20 1 0,0 21 16,-1-21-16,1 20 0,21 1 16,-21 0-16,-1 21 0,22 0 0,0 0 15,0 0-15,42 0 31,0 0-31,0 0 0,22 0 0,-1 0 16,0 0-16,1-21 0,-1 0 0,0 21 16,1-21-16,41-22 15,-63 22-15,22 0 0,-22 0 0,0 0 16,0 21-16,0-22 0,-21 44 31,-21-1-31,0 0 0,21 0 16,0 0-16,0 0 0,0 1 15,0-1-15,0 0 0,0 0 0,0 0 16,0 0-16,0 1 0,0-1 16,21-21-16,0 0 15,1 0-15,-1 0 16,0-21-16,-21-1 0,21 22 16,0-21-16,-21 0 0,0 0 0,0 0 15,0 0-15,0-1 0,0 1 16,0 0-16,0 0 0,0 0 0,-21 21 15,0-21-15,0 21 0,0 0 0,-1 0 16,1 0-16,0 0 0,0 0 16,0 0-16,0 0 0,-1 0 15,1 21-15,21 0 0,0 0 16,0 0 0,21-21-1,1 0-15,-1 0 0,0 0 0,0 0 16,0 0-16,0 0 0,22 0 0,-22-21 15</inkml:trace>
  <inkml:trace contextRef="#ctx0" brushRef="#br0" timeOffset="-137233.21">21632 15663 0,'0'0'15,"0"-63"1,0 42-16,0 0 0,0-1 0,0 1 0,0 0 16,0 0-1,-21 21-15,0 0 16,-21 0-16,20 0 0,1 21 0,0-21 15,-21 21-15,21 0 0,-22 1 16,22 20-16,0-21 0,-21 0 0,42 0 16,-22 1-16,22-1 0,0 0 15,0 0-15,22-21 16,20 0 0,-21 0-16,0 0 0,22 0 0,-1 0 15,0 0-15,1 21 0,-22-21 0,21 21 16,-21-21-16,0 22 0,1-1 15,-1 0-15,-21 0 0,0 0 16,0 0-16,0 1 0,-21 20 0,-22-21 16,22 21-16,-21-20 0,21 20 0,-22-21 15,1 0-15,21 0 0,0 1 16,-1-22-16,1 0 0,21 21 0,0-42 16,0-1-1,21 1-15,-21 0 16,22 0-16,20 0 0,-21 21 0,0 0 15,0 0-15,1 0 0,-1 0 0,0 0 16,-21 21-16,0 0 0,0 0 16,0 22-16,0-22 0,0 21 0,0-21 15,-21 22-15,21-1 0,-21-21 16,-1 21-16,22 1 0,-21-22 0,21 21 16,0-21-16,0 1 0,0-1 15,0 21-15,0-21 0,21 0 0</inkml:trace>
  <inkml:trace contextRef="#ctx0" brushRef="#br0" timeOffset="-136841.43">21886 17441 0,'0'0'0,"-21"0"15,0 0 1,42 0 15,0 0-15,0 0-16,-21 22 0,0-1 0,22 21 16,-22-21-16,21 22 0,-21-1 15,0 0-15,0 1 0,0-1 0,0 0 16,-21 22-16,21-22 0,0 0 15,0 1-15,0-22 0,0 21 0,0-21 16,0 1-16,0-1 0,21 0 16,0 0-16,0-21 0,-21 21 15,21-21-15,0 0 0,-21 21 16,0 1 0,0-1-16,-21-21 0,-21 21 0,21-21 15,-22 0-15,1 21 0,0-21 0,-1 0 16,1-21-16,0 0 0</inkml:trace>
  <inkml:trace contextRef="#ctx0" brushRef="#br0" timeOffset="-136528.61">22161 16616 0,'0'0'0,"0"-21"0,-21 0 0,21-1 16,0 1-16,0 0 15,21 21-15,1-21 16,20 21-16,0-21 0,1 21 0,20-21 16,22-1-16,-22 22 0,22-21 0,0 0 15,-1 0-15,-20 21 0,-1-21 16,1 21-16,-1-21 0,-20 21 15,-22 0-15,21 0 0,-21 0 0,-42 0 32,0 0-32,-21 21 15,-1-21-15,1 21 0,-22 0 0</inkml:trace>
  <inkml:trace contextRef="#ctx0" brushRef="#br0" timeOffset="-136308.74">22183 16701 0,'0'0'0,"0"21"0,0 0 0,0 0 16,21-21-16,0 0 0,21 0 16,-21 0-16,22 0 0,-1 0 15,22 0-15,-1 0 0,1 0 0,20-21 16,-20 0-16,20 0 0,-20 21 0,21-22 16,-22 1-16,1 0 0,-1 0 15,1 0-15,-22 21 0,0-21 0,1-1 16,-22 1-16,0 21 0,-21-21 0,0 0 15,0 0-15,-21 0 16,-22-1-16,22 22 16</inkml:trace>
  <inkml:trace contextRef="#ctx0" brushRef="#br0" timeOffset="-135524.71">20151 15558 0,'0'-22'0,"0"44"47,0-1-47,0 0 0,0 21 15,21-21-15,-21 1 0,21 20 16,-21-21-16,0 0 0,0 0 0,0 22 16,0-22-16,0 0 0,0 0 15,21-21-15,-21-21 32,0 0-32,0 0 0,0 0 15,0-1-15,0 1 0,0-21 16,0 21-16,0 0 0,0-22 15,0 22-15,0 0 0,0-21 0,0 20 16,0 1-16,0 0 0,21 21 16,-21-21-16,0 0 0,0 0 15,21-1-15,1 22 16</inkml:trace>
  <inkml:trace contextRef="#ctx0" brushRef="#br0" timeOffset="-134516.21">21294 15155 0,'-22'0'16,"1"0"0,0 0 15,0 0-31,0 0 15,0 0 1,42 0 47,0 0-63,0 0 0,21 0 0,1 0 15,-22-21-15,42 21 0,-20-21 16,20 21-16,1-21 0,-1 0 0,1 21 15,20-21-15,-20-1 0,21 1 0,-1 0 16,-20 21-16,20-21 0,1 0 16,0 0-16,-1-1 0,-20 1 0,21 21 15,-22-21-15,-21 21 0,22 0 0,-22-21 16,-21 21-16,1 0 0,-1 0 16,0 0-16,-42 0 46,0 21-30,-1-21-16,1 0 16,0 0-16,0 0 0,0 0 0,0 0 15,-1 0-15,-20 21 0,21-21 16,0 0-16,-22 0 0</inkml:trace>
  <inkml:trace contextRef="#ctx0" brushRef="#br0" timeOffset="-134027.48">21463 15155 0,'0'0'0,"-21"0"0,21 22 47,21-22-31,0 0-16,21 0 16,1 0-16,-1 0 0,0 0 0,22-22 15,-22 22-15,22-21 0,20 0 16,-20 21-16,-1-21 0,22 0 0,-21 21 15,20-21-15,-20-1 0,20 1 0,-20 21 16,-1-21-16,1 21 0,-1-21 16,-20 21-16,-1 0 0,0-21 0,1 21 15,-1-21-15,-21 21 0,0 0 0,1 0 16,-1 0 0,0 0 46,0 0-46</inkml:trace>
  <inkml:trace contextRef="#ctx0" brushRef="#br0" timeOffset="-131236.58">23537 15579 0,'0'0'0,"-21"0"16,0 0-16,0 0 0,0 0 0,-1 0 15,1 0-15,42 0 47,1 0-47,20 0 16,0 0-16,1 0 0,-1 0 0,21 0 16,-20 0-16,20-21 0,-20 21 0,-1 0 15,21 0-15,-20-22 0,-1 22 0,-21 0 16,22 0-16,-22-21 0,21 21 15,-21 0-15,0 0 16,-42 0 15,0 0-31,0 21 16,0-21-16,-22 0 0,22 0 0,0 22 16,-21-22-16,21 0 0,-22 21 15,1-21-15,0 21 0</inkml:trace>
  <inkml:trace contextRef="#ctx0" brushRef="#br0" timeOffset="-131016.7">23474 15748 0,'0'21'31,"21"-63"-31,-42 63 0,42 0 16,0-21-16,0 0 0,0 0 0,22 0 16,-22 0-16,21 0 0,1 0 15,-1 0-15,0 0 0,1 0 0,-1-21 16,0 21-16,1-21 0,20 21 15,-21-21-15,1 0 0,-22 21 0,21-22 16,1 22-16,-1-21 0,0 0 16,-21 0-16,22 0 0,-1 0 0,0 21 15,-20-22-15,20 1 0,-21 0 0,21 0 16,-20 0-16,-1 0 0</inkml:trace>
  <inkml:trace contextRef="#ctx0" brushRef="#br0" timeOffset="-109431.77">1757 11536 0,'0'-21'31,"-21"21"-31,21-21 16,0-1 0,-22 22-16,1-21 0,0 0 15,0 0-15,0 0 16,0 0-16,21-1 0,-22 1 16,1 0-1,21 0-15,0 42 63,21 0-63,1 0 0,-22 1 0,21-1 15,-21 21-15,21-21 0,0 22 0,-21-22 16,0 0-16,21 21 0,-21-21 16,21 22-16,-21-22 0,0 0 0,0 21 15,22-20-15,-22-1 0,0 0 16,21 0-16,-21 0 0,0 0 0,0 1 15,0-1-15,0 0 0,0 0 16,0 0 0,21-21-16,0 0 31,0 0 0,0-21-15,-21 0-16,22 21 15,-1-21-15,0 0 0,0-1 16,0 22-16,0-21 0,-21 0 16,22 0-16,20 0 0,-21 0 0,0-1 15,0 1-15,22 0 16,-1 0-16,0-21 0,1-1 0,-1 1 16,22 0-16,-1-1 0,1 1 0,20-22 15,-20 22-15,-1 0 0,22-1 16,-22 1-16,1 0 0,-1-1 0,1 22 15,-1-21-15,-20 21 0,20 0 0,-20-1 16,-1 1-16,0 0 0,1 0 0,-22 0 16,21 21-16,-21-21 0,0 21 15,1-22-15,-1 1 0,0 0 16,0 21-16,0-21 0,0 21 0,1 0 16,-22-21-1,21 21-15,-21 21 47,-21-21-47,-1 0 16,22 21-16,-21-21 15,21 21-15,-21-21 16,0 21-16,0 1 16,0-22-16,-1 21 0,1 0 0,-21 0 15,21 0-15,-22 0 0,1 1 16,0-1-16,-1 21 0,1-21 15,0 22-15,-22-1 0,22-21 0,0 21 0,-22 1 16,22-1-16,-1 0 0,1 1 16,0-22-16,-1 21 0,1 1 15,-21-1-15,20-21 0,1 21 0,-22 1 16,22-22-16,0 21 0,-22 1 0,22-22 16,-22 21-16,22-21 0,0 0 15,21 1-15,-22-1 0,22 0 0,0 0 16,0-21-16,0 21 0,-1-21 31,44-21 0,-1 21-15,-21-21-16,21 21 0,0-21 16,0 0-16,0-1 0,1 1 15,-1 0-15,21 0 0,-21 0 0,22 0 16,-1-1-16,0-20 0,1 21 0,-1-21 15,21-1-15,1 1 0,-22-22 16,22 22-16,-1-21 0,1 20 0,20-20 16,-20-1-16,-1 22 0,1-22 0,-22 22 15,22 0-15,-1-1 0,-20 1 16,20 21-16,-42-21 0,22 20 16,-22 22-16,0-21 0,0 21 0,-42 0 78,0 0-78,21 21 15,-21-21-15,21 22 16,-22-22-16,1 0 16,21 21-16,0 0 15,-21-21-15,21 21 16,-21-21-16,0 0 15,21 21 1,-21-21-16</inkml:trace>
  <inkml:trace contextRef="#ctx0" brushRef="#br0" timeOffset="-108032.1">14351 11113 0,'0'0'0,"-21"0"16,0 0-16,21 21 0,-22-21 16,1 0-16,42 0 47,1 0-47,-1 0 15,21 0-15,0 0 0,1-21 16,20 21-16,1-22 0,20 22 0,1-21 15,0 21-15,21-21 0,-1 0 0,1 21 16,0-21-16,0 0 0,0 21 0,-22-22 16,22 1-16,-21 21 0,21-21 0,-22 21 15,-20-21-15,21 0 0,-43 21 0,21 0 16,-20 0-16,-1-21 0,0 21 16,-20 0-16,-1 0 0,0 0 15,0 0 1,0 0-1,-21 21 32</inkml:trace>
  <inkml:trace contextRef="#ctx0" brushRef="#br0" timeOffset="-104712.06">4699 4805 0,'0'0'0,"-21"0"0,0 0 0,-1 0 0,1 21 15,0-21-15,0 0 0,0 0 0,0 0 16,-1 0-16,1 21 0,0-21 15,0 0 1,21 21 0,21-21 15,0 0-31,0 0 0,22 0 16,-1 0-16,0 0 0,22 0 0,-22 0 15,22 0-15,20 0 0,1-21 16,0 21-16,-1-21 0,22 0 15,21 21-15,0-21 0,0 0 0,0 21 16,0-22-16,21 1 0,-21 21 16,0-21-16,0 21 0,0-21 0,0 21 15,0-21-15,0 21 0,-21-21 0,0 21 16,0-22-16,-21 22 0,20-21 16,-20 21-16,0-21 0,21 0 0,-22 21 15,1-21-15,0 0 0,-1 21 0,1-22 16,-22 22-16,1-21 0,-1 21 0,1 0 15,-22-21-15,1 21 0,-1-21 16,0 21-16,-21 0 0,1 0 0,-1 0 16,-42 0 15,-1 0-15,1 0-16,0 21 0,0-21 15,0 0-15,-22 0 0,22 21 0,-21-21 16,21 0-16,-43 0 0,22 21 15</inkml:trace>
  <inkml:trace contextRef="#ctx0" brushRef="#br0" timeOffset="-96892.64">4720 5249 0,'0'0'0,"-21"0"0,0 0 0,0 0 15,-1 0-15,1 0 16,0 0-16,0 0 16,0 0-16,0 0 15,-1 0-15,44 0 32,-1 0-32,0 0 15,21 0-15,1 0 0,20 0 0,1 0 16,-1 0-16,1-21 0,-1 0 15,22 21-15,-22-21 0,43 0 0,-21 21 16,21-21-16,21-1 0,0 1 0,0 0 16,21 0-16,-21 0 0,21 0 15,0 21-15,0-22 0,0 1 16,-21 0-16,22 0 0,-22 0 0,0 0 16,0-1-16,-22 1 0,1 0 15,0 0-15,0 0 0,0 0 0,0 21 16,6561 1735 1249,-6688-1735-1265,0 21 16,21-42 93,-21 21-109,-1-21 16,1 0 15,0 21-31,0 0 16,0 0-16,21-21 16,-21 21-16,-1-21 0,1 21 15,21-22-15,-21 1 0,0 0 0,-21 0 16,-1 0-1,43 0-15,-42-1 0,21 1 0,0 21 16,-1-21-16,1 0 0,-4974 190 3531,4974-169-3531,-22 0 0,-84 21 0,64-21 16,-149 22-16,85-1 0,21 0 0,-126 0 16,105-21-16,0 21 0,-127 0 0,105-21 15,22 22-15,-127-1 0,127-21 16,-21 21-16,-106-21 0,127 0 0,0 0 15,21 0-15,-105 0 0,126 0 0,0 0 16,1 0-16,20-21 0,-20 0 0,41-1 16,22 1-16,0 0 0,21-42 0,0 41 15,0 1-15,21 0 0,0 0 0,22-21 16,-1 20-16,0 22 0,-21-21 0,22 0 16,-1 21-16,43-21 0,-43 21 0,0 0 15,1 0-15,-1 0 0,0 0 16,22 0-16,-22 0 0,1 21 0,-1 0 15,0 0-15,1 22 0,41 20 0,-41-20 0,-1-1 16,0-21-16,22 21 0,-22 1 16,64 63-16,-64-64 0,22 0 0,-22 1 15,22 20-15,41 22 0,-41-22 0,-22-20 16,22-1-16,-22 0 0,64 43 0,-64-64 16,1 21-16,41 22 0,-41-43 0,-1 0 15,43 43-15,-43-43 0,-21 0 16,21 0-16,-20 0 0,-1 1 0,21-1 15,-42 0-15,0 0 0,0 0 16,0 0-16,0 1 0,0-1 0,0 21 16,0-21-16,0 22 15,-21-43-15,0 21 0,0 21 0,-1-42 16,22 21-16,-42 0 16,21-21-16,0 0 15,0 0-15,-1 0 0,1 0 16,0-21-16,0 21 15,21-21-15,-21 21 0,0-21 16,21 0 0,0 0-1,0-1 1,0 1 0,0 0-1,21 0-15,-21 0 16,0 0-1,21 21-15,-21-22 16,0 1-16,0 0 16,0 0-1,-21 21 17,0 0-1,21-21-31,-22 21 0,1 0 15,0 0 1,0 0-16,-21 0 0,20 0 16,1 0-16,0 0 0,0 0 15,0 0-15,0 0 0,-1-21 0,1 21 16,21-22-16,-21 22 0,0-21 0,0 21 16,21-21-16,-21 0 0,21 0 15,-22 0-15,1-1 0,21 1 16,-42 0-16,42 0 15,-21 21-15,0-21 0,-1 21 0,22-21 0,-42-1 16,42 1-16,-42 0 0,42 0 16,-21-21-16,-1-1 15,22 22-15,0 0 0,0-21 16,0 20-16,0 1 0,0 0 0,0 0 0,0 0 16,0 0-16,22-1 15,-22 1-15,0 0 0,0 0 0,0 0 16,0 0-16,0-1 0,0 1 15,0 0-15,0 0 16,21 0-16,0 21 16,-21-21-16,0-1 0,0 1 15,0 0-15,0 0 16,-21 0 0,0 21-1,-212 42 360,233 0-344,0-20-15,-21-22-16,21 21 16,-22 0-16,1 0 15,21 0 17,-21-21-17,0 0 1,0 0-1,0 0 1,-1 0 0,22 21-16,0 1 31,0-1 16,0-21 0,0-21 15,22 21-46,-22-22-16,21 22 0,0-21 15,0 21-15,-21-21 16,21 21-16,0 0 0,-21 21 47,0 0-31,-21-21-16,0 22 0,21-1 15,-21-21-15,21 21 0,21-21 31,0 0-15,0-21-16,1 21 0,-1-21 0,21-1 16,-21 1-16,0 21 0,1-21 0,-1 21 15,-21-21-15,-21 21 32,-1 21-32,1-21 15,0 21-15,0 0 16,-21 1-16,20-22 0,22 21 0,22-21 47,20 0-47,-21-21 0,21-1 0,1 1 15,-22 0-15,21 21 0,-21-21 0,1 0 16,-1 21-16,-42 0 31,-1 21-31,1-21 0,0 21 16,-21 0-16,21-21 15,-1 21-15,1 1 0,0-22 0,0 21 16,0-21-16,21 21 16,-21-21-16,-1 0 15,22-21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40:00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1566 0,'0'0'0,"-21"-21"0,0 0 0,-1 0 15,1 0-15,0 21 0,0-21 0,-21-1 16,20 1-16,1 0 0,-21 0 16</inkml:trace>
  <inkml:trace contextRef="#ctx0" brushRef="#br0" timeOffset="1090.36">3598 614 0,'0'-42'16,"0"20"-16,0 1 0,0 0 0,0 0 15,0 0-15,0 0 16,0 42 15,0 21-31,0-21 0,-21 22 16,21 20-16,-21 1 0,0-1 16,-22 1-16,22 20 0,0 1 0,-21-22 15,-1 22-15,22 0 0,-21-1 0,0-20 16,-1 21-16,22-22 0,-21 22 15,-1-22-15,22-20 0,0 20 0,0-21 16,0 1-16,0-1 0,-1-21 0,22 0 16,-21 1-16,21-1 0,0-42 31,0-1-31,0-20 0,0 21 16,0-21-16,0-1 0,0 1 15,21-22-15,-21 22 0,22 0 0,-1-22 16,-21 22-16,21 0 0,-21-1 0,21 1 15,-21 21-15,21-22 0,-21 22 16,21 21-16,-21-21 0,22 21 16,-1 0-16,-21 21 0,0 0 15,21 1-15,0-1 0,-21 0 0,21 21 16,-21 1-16,0-22 0,0 21 0,21 22 16,-21-22-16,22 0 0,-22 1 15,0-1-15,0 0 0,21-21 0,0 22 16,0-22-16,-21 0 0,21 0 15,0 0-15,1 1 0,20-22 16,-21 0-16,21 0 0,-20 0 0,20-22 16,0 1-16,1 0 0,-1 0 0,0-21 15,1 20-15,-22-20 0,21 0 16,-21-1-16,22-20 0,-22 21 0,0-1 16,0-20-16,0 20 0,0-20 0,-21-1 15,0 1-15,0-1 0,0 1 16,0-22-16,0 22 0,0-1 15,0 1-15,0-1 0,-21 1 0,0 20 16,0 1-16,0 0 0,0-1 16,-22 1-16,22 21 0,-21 0 0,-1 0 15,1-1-15,0 22 0,-1 0 0,1 22 16,0-1-16,-1 0 0,22 21 16,-21 1-16,0-1 0,20 21 0,1 1 15,0 21-15,21-22 0,0 1 16,0-1-16,0 1 0,0-1 0,0 1 15,21-22-15,0 0 0,22 1 0,-22-22 16,21 0-16,-21 0 0,22 0 16,-1 0-16,0-21 0,-20 0 15,20 0-15,0 0 0,1 0 0,-22 0 16,21 0-16,-21 0 0,0-21 0,1 21 16,-1-21-16,0 0 0,-21 0 15,21 0-15,0-1 16,0 1-16</inkml:trace>
  <inkml:trace contextRef="#ctx0" brushRef="#br0" timeOffset="2207.46">4360 1630 0,'0'0'0,"21"0"47,1 0-47,-1-21 0,0 21 16,0-21-16,0-1 0,22 1 0,-22 0 15,21-21-15,-21 21 0,22-1 0,-22 1 16,0 0-16,0 0 0,-21 0 16,0-22-16,0 22 0,0 0 0,0 0 15,-21 21-15,0-21 0,0 21 0,-1 0 16,-20 0-16,21 0 0,0 21 15,-22 0-15,22 0 0,0 22 0,-21-1 16,21 0-16,21 1 0,-22-1 16,22 21-16,-21 1 0,21-22 0,0 22 15,0-22-15,0 0 0,0 1 16,21-22-16,1 0 0,-1 0 0,0 0 16,0 1-16,0-22 0,0 0 15,22 0-15,-22 0 0,21 0 0,-21-22 16,22 1-16,-22 0 0,21 0 0,1-21 15,-22 20-15,21-20 0,-21 0 16,22-1-16,-1 1 0,-21 0 0,21-1 16,-20 1-16,-1 0 0,0 21 0,0-22 15,0 22-15,0 21 0,1-21 16,-1 21-16,0 0 16,-21 21-16,0 0 15,0 0-15,0 1 16,0-1-16,0 0 15,21-21 1,0 0 15,-21-21-31,0 0 0,0-1 0,0 1 16,0 0-16,0 0 16,0 0-16,0 0 15,-21 21-15,21-22 0,-21 22 0,0 0 16,0 0-16,-1 22 15,1-1-15,21 0 16,-21 0-16,0 21 0,0-20 16,21 20-16,-21 0 0,-1-21 0,22 22 15,-21-1-15,21 0 0,0 1 0,0-1 16,0-21-16,0 0 0,0 22 16,0-22-16,21 0 0,22 0 15,-22-21-15,0 0 0,0 0 0,22 0 16,-22 0-16,21 0 0,-21-21 15,22 21-15,-1-21 0,-21 0 0,0 0 16,22-22-16,-22 22 0,0 0 0,0-21 16,0 20-16,-21-20 0,0 21 0,21 0 15,-21-22-15,22 22 0,-22 0 16,0 0-16,0 0 0,0 0 16,0-1-16,0 44 31,0-1-31,0 0 0,0 21 15,0-21-15,0 1 0,0 20 0,-22-21 16,22 21-16,0-20 0,0-1 0,0 0 16,-21 0-16,21 0 0,0 0 15,0 1-15,0-44 47,21 1-47,-21 0 0,0 0 0,0 0 16,0-22-16</inkml:trace>
  <inkml:trace contextRef="#ctx0" brushRef="#br0" timeOffset="2391.37">5694 1270 0,'-21'0'15,"-1"0"1,1 0-1,21 21-15,0 0 16,21 1 15,1-22-31</inkml:trace>
  <inkml:trace contextRef="#ctx0" brushRef="#br0" timeOffset="2872.2">5948 1482 0,'0'0'16,"21"-21"-1,0-1 1,0 22-16,-21-21 0,0 0 16,21 21-16,-21-21 0,-21 21 31,0 0-31,0 0 0,0 21 15,-22-21-15,22 21 0,-21 0 0,21 1 16,0-22-16,-22 21 0,22 0 0,0 0 16,21 0-16,0 0 15,0 1-15,0-1 16,42-21-16,-21 0 0,1 21 0,-1-21 16,21 21-16,-21-21 15,0 21-15,22 0 0,-22-21 0,0 22 16,0-1-16,0-21 0,1 21 0,-1 0 15,-21 0-15,0 0 0,0 1 16,0-1-16,-21-21 16,-1 21-16,-20-21 0,21 21 0,-21-21 15,20 0-15,-20 0 0,21 21 0,0-21 16,-22 0-16,22 0 0,0 0 16,0 0-16,0 0 0,21-21 15,0 0 1,21 0-16,0 21 15,0-21-15,0-1 16,1 1-16,-1 21 0,0-21 0,21 0 16</inkml:trace>
  <inkml:trace contextRef="#ctx0" brushRef="#br0" timeOffset="3115.06">6286 1461 0,'0'0'0,"0"-22"0,0 44 47,0-1-47,0 0 0,0 0 0,0 0 16,0 22-16,-21-22 0,21 21 0,0-21 15,-21 0-15,21 22 16,0-22-16,0 0 0,0 0 0,0 0 16,0 1-16,0-1 15,0-42 1,21-1-1,0 1-15,-21 0 0,22 0 16,-22 0-16,21 0 0</inkml:trace>
  <inkml:trace contextRef="#ctx0" brushRef="#br0" timeOffset="3831.48">6604 1418 0,'0'0'15,"0"21"1,0 1-1,0-1-15,-21 0 0,21 0 16,0 0-16,-21 22 0,-1-22 0,22 0 16,-21 0-16,21 21 0,0-20 15,0-1-15,0 0 0,0 0 0,0 0 16,21-21 0,1 0-16,-1 0 0,0 0 0,21 0 15,-21 0-15,1 0 0,-1-21 16,-21 0-16,21 21 0,-21-21 0,0 0 15,0-1-15,0 1 0,0 0 16,0 0-16,0 0 0,-21 0 0,21-1 16,-21 1-16,21 0 0,-22 21 15,22-21-15,0 0 0,0 0 16,0-1-16,0 1 0,22 21 16,20-21-16,-21 21 15,0 0-15,0 0 0,1 0 0,20 0 16,-21 0-16,21 0 0,-20 0 0,20 21 15,-21-21-15,0 21 0,22 1 0,-22-22 16,0 21-16,-21 0 0,0 0 16,21 0-16,-21 0 0,0 1 0,0 20 15,0-21-15,0 0 0,0 0 0,0 1 16,0-1-16,-21 0 16,21 0-1,-21-21-15,0 0 16,21-21-16,0 0 15,0 0-15,0-1 0,0 1 16,0 0-16,0-21 0,0 21 0,21-22 16,0 22-16,0-21 0,0 21 0,0-22 15,22 22-15,-22 0 0,0 0 0,21 21 16,-20 0-16,20 0 0,-21 0 16,21 0-16,-20 0 0,-1 0 0,0 21 15,0 0-15,0 0 0,-21 0 0,0 1 16,0-1-16,0 21 0,0-21 15,0 22-15,0-22 0,0 21 16,-21-21-16,21 0 0,-21 22 0,21-22 16,0 0-16,0 0 0,-21 0 0,21 1 15,0-44 32,0 1-47,0 0 0,0 0 0,0 0 16,0 0-16</inkml:trace>
  <inkml:trace contextRef="#ctx0" brushRef="#br0" timeOffset="4211.67">6625 1037 0,'0'0'16,"-21"0"-16,0 21 0,0-21 0,-1 22 0,1-1 16,0-21-16,0 21 0,0-21 15,21 21-15,21-21 32,0 0-32,0 0 0,0 0 15,1-21-15,-22 0 16,21 21-16,-21-21 0,0-1 15,-21 22 1,-1 0-16,1 0 16,0 0-16,0 22 0,0-22 15,21 21-15,0 0 0,-21 0 0,21 0 16,0 0-16,0 1 16,0-1-16,21-21 15,0 0-15,0 0 0,0 0 16,22 0-16,-22-21 0</inkml:trace>
  <inkml:trace contextRef="#ctx0" brushRef="#br0" timeOffset="5648.35">9059 910 0,'0'0'0,"21"0"0,1 0 0,-1-21 15,0 0-15,21 0 0,-21 21 0,22-21 16,-22-22-16,21 22 0,1 0 0,-1 0 16,-21-22-16,21 22 0,1 0 15,-22-21-15,21-1 0,-21 22 16,1-21-16,-22 21 0,0-22 0,0 22 0,0-21 15,-22 21-15,1-22 0,0 22 16,-21 21-16,-1-21 0,22 21 16,-42 0-16,20 0 0,1 0 0,0 21 15,-22-21-15,22 21 0,0 1 0,-1-1 16,1 21-16,0-21 0,-1 0 16,22 1-16,0-1 0,21 21 0,0-21 15,0 22-15,0-22 0,0 21 0,21-21 16,0 22-16,22-1 0,-22-21 15,21 21-15,-21 1 0,22-1 0,-1 0 16,0 1-16,-21-1 0,22 0 0,-1 1 16,-21-1-16,0 0 0,22 1 15,-43-1-15,0 0 0,0 1 0,0-1 16,0 0-16,0 1 0,-21-22 16,-1 21-16,-20 1 0,21-22 15,-21 21-15,-1-21 0,-20 0 0,20 1 16,1-22-16,0 21 0,-22-21 0,22 0 15,0 0-15,20-21 0,-20 21 0,21-22 16,0-20-16,0 21 0,-1-21 16,22 20-16,-21-20 0,21-21 0,0 20 15,0 1-15,0 0 0,0-22 0,0 22 16,0-1-16,0 1 0,0 0 16,0-1-16,0 22 0,21 0 0,-21 0 15,22 21-15,-1 0 16,-21 21-16,21-21 15,0 42-15,-21-20 0,21 20 0,-21-21 16,0 21-16,21 1 0,1-1 0,-22 0 16,21 1-16,0-1 0,-21 0 0,21 1 15,0-1-15,0 0 0,1 1 16,-1-22-16,0 0 0,0 0 0,0 0 16,0 1-16,22-1 0,-22-21 0,21 0 15,1 0-15,-22 0 0,21-21 16,0-1-16,1 1 0,-22 0 15,21 0-15,1 0 0,-1-22 0,0 1 16,1 0-16,-1-1 0,0 1 0,1-21 16,-1-1-16,0 1 0,-21-1 15,22 1-15,-1-22 0,-21 21 0,0 1 16,22-1-16,-22 1 0,0-1 0,-21 22 16,0 0-16,0-1 0,0 1 15,0 21-15,0 0 0,0 0 0,0-1 16,-21 22-16,21 22 15,0-1-15,-21 21 16,21 0-16,-21 22 0,21-22 0,0 22 16,-22-1-16,1 1 0,21 20 0,0-20 15,-21-1-15,0 1 0,21-1 16,-21 1-16,21-22 0,-21 1 0,21-1 16,0 0-16,0 1 0,0-22 15,0 0-15,0 0 0,0 0 0,0 0 16,0 1-16,21-22 15,0 0-15,0 0 16,0 0-16,0 0 0,-21-22 16,22 1-16,-22 0 0,21 0 0,-21 0 15,0-22-15,21 22 0</inkml:trace>
  <inkml:trace contextRef="#ctx0" brushRef="#br0" timeOffset="5863.68">9715 1185 0,'0'0'0,"-21"0"16,21-21-1,21 21-15,22-21 0,-22 21 16,0 0-16,0-21 0,22 21 0,-1-21 16,-21 21-16,21-21 0,1 21 0,-22-22 15,21 22-15,-21-21 0,22 21 16,-22 0-16,0-21 0,0 21 15,-21-21-15,21 21 0,1 0 16</inkml:trace>
  <inkml:trace contextRef="#ctx0" brushRef="#br0" timeOffset="8831.37">10499 1439 0,'21'0'16,"0"0"0,0-21-16,-21 0 15,21 21-15,-21-21 0,0 0 16,0 0-16,0-1 0,0 1 16,0-21-16,0 21 0,0 0 0,0-1 15,0-20-15,0 21 0,-21 0 16,0 0-16,0 21 0,0 0 15,-1 0-15,22 21 0,-21 0 16,0 0-16,0 0 0,0 22 0,0-22 16,-1 21-16,22 0 0,-21-20 15,0 20-15,0-21 0,21 21 0,-21-20 16,21-1-16,0 21 0,0-21 16,0 0-16,0 1 0,21-22 15,0 0-15,0 0 0,0 0 16,1 0-16,-1-22 0,0 22 15,0-21-15,0 0 0,0 0 0,1 0 16,-1 0-16,0-1 0,-21 1 0,0-21 16,21 21-16,-21 0 0,0-22 15,0 22-15,0 0 0,0 0 0,0 0 16,-21 42 15,21 0-31,0 0 0,0 21 16,0-20-16,-21-1 0,21 21 15,0-21-15,-21 22 0,21-22 0,0 0 16,0 21-16,0-21 0,0 1 16,0-1-16,0 0 0,21 0 15,0-21-15,0 0 0,0 0 0,0 0 16,1 0-16,20 0 0,-21-21 0,21 21 16,-20-21-16,20 0 0,-21-1 15,21 1-15,-20-21 0,20 21 0,-21-22 16,21 22-16,-20-21 0,20-22 0,-21 22 15,0-21-15,22-1 0,-22 1 16,0-1-16,0 1 0,-21-22 0,21 21 16,-21 1-16,21-1 0,-21 22 15,0-21-15,0 20 0,0-20 0,0 20 16,0 1-16,0 21 0,0-21 16,0 20-16,0 1 0,-21 21 0,0-21 15,0 21-15,0 21 16,0 0-16,21 1 0,-22-1 15,1 21-15,21 0 0,-21 22 0,0-22 16,0 22-16,21-1 0,-21 1 0,21-1 16,-22 1-16,22 20 0,-21-20 15,21-1-15,0 1 0,0-22 0,0 22 16,0-22-16,0 22 0,0-22 0,0-21 16,0 21-16,21-20 0,1 20 0,-22-21 15,21 0-15,0 0 16,0-21-16,21 0 0,-20 22 0,20-22 15,-21 0-15,21 0 0,-20-22 0,20 22 16,0-21-16,-21 0 0,22 0 0,-1-21 16,-21 20-16,0-20 0,22 21 15,-22-21-15,0-1 0,-21 1 0,21 21 16,-21-22-16,21 22 0,-21 0 0,0 0 16,0 0-16,0 0 0,-21 21 15,0 0-15,0 21 16,0 0-16,0 0 0,-1 0 15,1 22-15,0-22 0,21 0 16,-21 21-16,21-21 0,-21 1 0,21 20 16,0-21-16,0 0 0,0 0 15,0 1-15,0-1 0,21-21 0,0 21 16,0 0-16,0-21 0,1 0 0,-1 0 16,21 0-16,0 0 0,-20 0 0,20 0 15,0-21-15,1 0 0,-22 0 16,21-1-16,0 1 0,1 0 0,-22 0 15,21 0-15,-21-22 0,22 22 0,-22 0 16,0-21-16,0 21 0,0-1 0,-21 1 16,0 42 15,0 22-31,-21-22 16,0 0-16,21 0 0,-21 0 0,21 22 15,-21-22-15,0 0 0,21 0 16,0 0-16,0 1 0,0-1 0,-22-21 15,22 21-15,0 0 0,22-42 47,-1 0-47,-21 0 16,21-1-16,0 1 0,-21 0 0,21 0 16,0-21-16,1 20 0,-1 1 0,0-21 15,-21 21-15,21 21 0,0-21 16,0-1-16,1 22 15,-1 0-15,0 22 16,-21-1-16,0 0 16,0 0-16,0 21 0,0-20 15,0-1-15,0 0 0,0 0 0,0 0 16,0 0-16,0 1 0,0-1 0,0 0 16,0 0-16,0 0 0,0 0 15,21-21-15,0 0 0,0 0 16,1 0-1,-1-21-15,0 0 0,0 21 0,0-21 16,0 0-16,1 0 0,-1-1 16,0-20-16,0 21 0,0 0 0,0 0 15,1-1-15,-1 1 0,0 0 16,0 0-16,-21 0 0,21 21 16,-21 21-1,0 0 1,0 0-16,0 0 0,0 1 15,0-1-15,0 0 0,0 0 0,0 0 16,0 0-16,0 1 0,0-1 0,0 0 16,0 0-16,0 0 15,21-21-15,1 21 0,-1-21 16,0 22-16,0-22 0,21 0 16,-20 0-16,-1 0 0,21 0 0,-21 0 15,22-22-15,-1 1 0,0 21 0,-21-21 16,22 0-16,-22 0 0,21 0 0,-21-1 15,1 1-15,-1 0 0,0-21 16,-21 21-16,0-1 0,0 1 0,0 0 16,0 0-16,0 0 0,-21 21 15,0 0 1,-1 21-16,-20-21 0,21 21 16,0 0-16,0 0 0,21 1 0,-22-1 15,1 0-15,21 0 0,0 0 0,0 0 16,0 1-16,0-1 0,0 0 15,0 0-15,0 0 0,21-21 16,1 0-16,-1 0 16,0 0-16,0 0 0,21 0 0,-20 0 15,-1 0-15,0-21 0,0 21 0,0-21 16,22 0-16,-22 21 0,0-21 0,0-1 16,0 1-16,0-21 0,-21 21 0,22 0 15,-22-1-15,21 1 0,-21 0 16,0 0-1,0 42 1,-21 0-16,-1 0 16,22 1-16,0-1 0,-21 0 15,0 0-15,21 0 0,-21 0 0,21 1 16,-21-1-16,21 0 0,0 0 16,0 0-16,0 0 0,0 1 15,0-1 1,0-42 15,0-1-31,21 22 0,0-21 16,0-21-16,0 21 0,-21 0 0,22-22 15,-1 22-15,0-21 16,0 21-16,0-1 0,0 1 0,1 0 16,-1 0-16,0 0 0,0 21 0,0 0 15,0 0-15,-21 21 16,0 0-16,0 0 0,0 0 15,0 1-15,0-1 0,0 0 0,0 0 16,0 0-16,0 0 0,0 1 0,0-1 16,0 0-16,0 0 0,0 0 15,0 0-15,22-21 0,-1 22 0,0-22 16,0 0 0,0 0-16,0 0 15,1 0-15,-1 0 0,0 0 0,-21-22 16,21 22-16,0-21 0,0 0 0,1-21 15,20 21-15,-21-22 0,0 1 0,0 0 16,1-1-16,-1-20 0,0 20 16,0-20-16,0-1 0,0 1 0,1-1 15,-22 22-15,21-21 0,0 20 0,-21 1 16,0 0-16,0-1 0,21 1 16,-21 21-16,0 0 0,0-1 0,0 1 15,0 0-15,0 42 16,0 0-1,0 1-15,0 20 16,0 0-16,0 1 0,0-1 0,-21 21 16,21-20-16,-21 20 0,0 1 0,-1-22 15,22 22-15,-21-22 0,21 21 0,-21-20 16,0-1-16,21 0 0,0 1 16,0-22-16,-21 21 0,21-21 0,0 22 15,0-22-15,0 0 0,0 0 0,0 0 16,0 1-16,0-1 0,21 0 15,-21 0-15,21-21 0,0 0 16,0 0-16,1 0 0,-1 0 0,0 0 16,0 0-16,21 0 0,-20-21 0,20 21 15,-21-21-15,21 0 0,1-1 0,-22 1 16,21 0-16,1-21 0,-22 21 16,21-22-16,-21 22 0,0-21 15,1 21-15,20-43 0,-42 43 16,0 0-16,0 0 0,-21 21 15,0 0-15,-1 0 0,1 0 16,0 21-16,-21-21 0,21 21 16,-1 0-16,22 0 0,0 0 0,-21-21 15,21 22-15,0-1 0,0 0 0,0 0 16,0 0-16,21 0 16,1-21-16,-1 22 0,0-1 15,0-21-15,0 0 0,0 21 0,-21 0 16,22-21-16,-22 21 15,0 0-15,0 1 16,-22-1-16,1-21 16,0 0-16,21 21 0,-21-21 15,0 0-15,0 0 0,-1 0 0,1 0 16,0 0-16,0 0 16,21-21-16,0 0 15,0-1-15,0 1 0,0 0 16,0 0-16</inkml:trace>
  <inkml:trace contextRef="#ctx0" brushRef="#br0" timeOffset="9112.21">14118 868 0,'0'0'15,"-21"0"-15,42 0 16,0 0-1,22-21-15,-22 21 0,21 0 0,0 0 16,22-21-16,-22 21 0,22-22 16,-22 22-16,22-21 0,-22 21 15,21 0-15,-20-21 0,-1 21 0,0 0 16,1-21-16,-1 21 0,0 0 0,-20 0 16,-1 0-16,0 0 0,0 0 15,0 0-15,-21 21 31,-21-21-31,0 0 0,-21 0 0,20 21 16,-20-21-16</inkml:trace>
  <inkml:trace contextRef="#ctx0" brushRef="#br0" timeOffset="9456.02">11218 910 0,'0'0'0,"21"0"16,22 0-1,-22-21-15,21 21 0,1 0 0,-1 0 16,0-21-16,22 21 0,-22-21 0,22 21 15,-22 0-15,21 0 16,1-21-16,-22 21 0,22 0 0,-22 0 16,22 0-16,-22-22 0,0 22 0,1 0 15,-22 0-15,21 0 0,-21 0 16,0 0-16,-42 0 31,0 0-15,-21 0-16</inkml:trace>
  <inkml:trace contextRef="#ctx0" brushRef="#br0" timeOffset="10431.96">3450 2201 0,'0'0'0,"-42"0"0,21 0 0,-1 0 16,1 0-16,0 0 0,0 0 0,0 0 15,0 0-15,42 0 47,21 0-47,-21 0 16,0 0-16,22 0 0,-1 0 0,0 0 15,22 0-15,-22 0 0,22 0 16,-1 0-16,1 0 0,20 0 16,-20 0-16,-1 0 0,22 0 0,-21 0 15,20 0-15,1 0 0,0 0 0,-1 0 16,1 0-16,21 0 0,21 0 15,-21 0-15,21 0 0,0 0 0,0-21 16,21 21-16,0 0 0,21 0 0,-21-21 16,22 21-16,-1 0 0,0 0 0,22-21 15,-1 21-15,-20 0 0,20 0 16,1 0-16,20 0 0,-20-21 0,-1 21 16,1 0-16,-1 0 0,1 0 0,-1 0 15,1 0-15,-1-21 0,1 21 0,-1 0 16,1 0-16,21 0 15,-22 0-15,1-22 0,-1 22 0,22 0 16,-22 0-16,1 0 0,-1-21 0,1 21 16,-1 0-16,1 0 0,-22 0 0,22 0 15,-22-21-15,0 21 0,-21 0 16,22 0-16,-22 0 0,0 0 0,0 0 16,-21-21-16,0 21 0,0 0 0,-21 0 15,-21 0-15,21-21 0,-22 21 0,-20 0 16,-1 0-16,1 0 15,-22-21-15,0 21 0,-20 0 0,-1 0 16,0 0-16,-21-22 16,-21 22-1,0 0-15,-1 0 0,-20 0 16,21-21-16,-21 21 0,-22 0 0,1 0 16,-1 0-16,1 0 0,-22 0 0</inkml:trace>
  <inkml:trace contextRef="#ctx0" brushRef="#br0" timeOffset="11323.82">3916 2328 0,'0'0'15,"-21"0"-15,-22 0 0,22 0 0,0 0 0,0 0 16,0 0-16,-22 0 0,22 0 0,0 0 15,0 0 1,0 0-16,42 0 31,0 0-31,0 0 16,0 0-16,22 0 0,-1 0 0,-21 0 16,43 0-16,-22 0 0,0 0 0,22 0 15,-22 0-15,22 0 0,-1-21 0,1 21 16,20 0-16,-20 0 0,20 0 15,22 0-15,-21-21 0,21 21 0,0 0 16,21 0-16,-22-21 0,22 21 0,0 0 16,22 0-16,-22-21 0,21 21 0,0 0 15,21 0-15,1 0 16,-1-21-16,21 21 0,-20 0 0,20-22 16,1 22-16,-1 0 0,1 0 0,-1 0 15,1 0-15,-1 0 0,1 0 0,20 0 16,-20 0-16,-22 0 0,22 0 15,-1 0-15,1 0 0,-1 0 0,1 0 16,-22 0-16,22 0 0,-22 0 0,21 0 16,-20 0-16,-1 0 0,0 0 0,1 0 15,-1 0-15,0 0 0,1 0 16,-22 0-16,21 0 0,-21 0 0,1 0 16,-22 0-16,21 0 0,-21 0 0,0 0 15,0 0-15,0 0 0,-21 0 16,-1 0-16,-20 0 0,0 0 15,-1 0-15,1-21 0,-21 21 0,-1 0 16,-21 0-16,1 0 0,-22 0 0,0 0 16,0 0-16,-21-21 15,-21 21 17,0 0-32,0 0 0,0 0 15,-1 0-15,1 0 0,-21 0 0</inkml:trace>
  <inkml:trace contextRef="#ctx0" brushRef="#br0" timeOffset="29748.66">1270 3366 0,'0'-22'15,"0"1"1,0 0 0,0 0-16,0 0 15,0 0-15,21-1 16,-21 1-16,0 0 15,0 0-15,0 0 16,0 0 0,0 42 31,-21 0-47,21 0 0,0 0 15,0 22-15,-21-1 0,21 0 16,0 1-16,0-1 0,0 0 0,0 1 15,0-1-15,0 21 0,0-20 16,-21-22-16,21 21 0,0 1 0,0-1 16,0-21-16,-22 21 0,22-20 15,0-1-15,0 0 0,0 0 0,0 0 16,0 0-16,0 1 0,0-1 16,0-42 30,0-1-46,22 22 16,-22-21-16,21 0 0</inkml:trace>
  <inkml:trace contextRef="#ctx0" brushRef="#br0" timeOffset="30183.41">1693 3683 0,'0'21'16,"0"0"-1,0 1 1,21-22 15,1 0-31,-1 0 0,0 0 16,-21-22-16,21 22 15,-21-21-15,21 21 0,-21-21 0,0 0 0,0 0 16,0 0 0,0-1-16,-21 22 31,0 0-31,21 22 15,-21-22-15,21 21 0,0 0 16,-21 0-16,21 0 16,0 0-1,21-42 17,-21 0-32,21 21 15</inkml:trace>
  <inkml:trace contextRef="#ctx0" brushRef="#br0" timeOffset="31860.05">2942 3344 0,'-21'0'15,"0"0"1,21 22-16,0-1 16,0 0-1,21-21 17,0 0-32,0 0 0,0 0 15,1-21-15,-1 21 0,0-21 0,21-1 16,-21 1-16,1 0 0,-1 0 15,21-21-15,-21 20 0,0 1 0,1 0 16,-1-21-16,-21 21 0,0-1 0,21 1 16,-21-21-16,0 21 0,0 0 15,0-1-15,0 1 0,0 0 16,-21 0-16,0 0 16,-1 21-1,1 0-15,0 21 16,21 0-16,0 0 0,0 0 15,0 1-15,0-1 0,0 21 0,0-21 16,-21 22-16,21-1 0,0-21 16,0 21-16,0 1 0,0-1 0,0 0 15,0 1-15,0-1 0,0 0 16,0 1-16,0-1 0,21 0 0,-21 1 16,0-22-16,0 21 0,0-21 0,21 22 15,-21-22-15,0 0 0,0 21 16,0-20-16,0-1 0,0 21 15,0-21-15,0 0 0,0 1 0,0-1 16,0 0-16,0 0 0,-21-21 16,0 0-16,0 0 15,0 0-15,-1 0 16,1-21-16,0 0 0,0 0 0,-21-1 16,20 1-16,-20 21 0,21-21 0,-21 0 15,20 0-15,1 0 0,0 21 16,0-22-16,0 22 0,0 0 0,-1 0 15,22 22 17,0-1-32,0 0 15,22 0-15,-1-21 16,0 21-16,0 0 0,0-21 0,0 22 16,1-22-16,20 0 0,-21 21 0,21-21 15,-20 0-15,20 0 0,0 0 16,1 0-16,-22 0 0,21 0 0,0 0 15,22-21-15,-22-1 0,1 1 16,-1 21-16,0-21 0,-21 0 0,22 0 16,-1 0-16,-21-1 0,22-20 15,-22 21-15,0 0 0,0-22 0,0 22 16,0-21-16,-21 0 0,22-1 0,-1 1 16,-21 0-16,21-1 0,-21 1 15,0 0-15,0-1 0,21 1 0,-21 21 16,0-22-16,0 22 0,0-21 15,0 21-15,0 0 0,0-1 0,0 1 16,0 0-16,0 0 0,0 0 16,-21 21-16,0 0 15,21-21-15,-21 21 32,21 21-32,0 0 0,0 21 15,0-21-15,-22 1 0,22 20 16,0 0-16,0 1 0,0-1 0,0 21 15,0-20-15,-21-1 0,21 22 0,-21-22 16,0 21-16,21-20 16,0 20-16,-21-20 0,0 20 0,21-21 15,-22 22-15,22-22 0,0 22 0,0-1 16,0-20-16,-21 20 0,21-21 16,0 22-16,0-22 0,0 22 0,0-22 15,0 0-15,0 1 0,0-1 0,0 0 16,0 1-16,0-1 0,0-21 15,0 0-15,0 22 0,0-22 0,21-21 16,-21 21-16,22-21 0,-1 0 0,0 0 16,0 0-1,0 0-15,0 0 0,1-21 0,-22 0 16,21 0-16,0-1 0,0 22 0,0-42 16,0 21-16,1 0 0,-22 0 0,21-22 15,0 22-15,0-21 0,-21 21 16,0-22-16,21 1 0,-21 0 0,0-1 15,0 1-15,0 0 0,0-1 0,0 1 16,-21 0-16,0 20 0,0-20 16,0 0-16,-22 21 0,22-1 0,0-20 15,-21 42-15,20-21 0,1 0 16,-21 21-16,21 0 0,0-21 0,-1 21 16,1 0-16,0 0 0,0 0 15,42-22 16,0 22-15,22 0-16,-22 0 0,0 0 16,0-21-16,0 21 0,0 0 15,1 0-15,-1 0 0,0-21 0,0 21 16,0 0-16,0 0 0,1 0 16,-22-21-1,21 21-15,-21-21 16,0 0-1,21 21 1,0-22-16</inkml:trace>
  <inkml:trace contextRef="#ctx0" brushRef="#br0" timeOffset="32675.92">5080 3069 0,'0'0'0,"0"-21"0,0 0 15,0 0-15,0 0 16,0-1-16,0 1 16,-21 21-16,0 0 15,-1-21-15,1 21 16,0 0-16,0 0 0,0 0 0,0 0 16,-22 0-16,22 0 0,0 21 0,-21-21 0,20 21 15,-20 1-15,21-22 16,0 21-16,0 0 0,-1-21 0,1 21 15,0 0-15,0 0 0,21 1 16,0-1 0,21-21-1,0 21-15,0-21 0,1 0 0,-1 0 16,0 0-16,0 0 0,0 0 16,0 0-16,1 21 0,-1-21 0,-21 21 15,21-21-15,0 21 0,0 1 16,-21-1-16,0 0 0,0 0 15,0 21-15,0-20 0,0-1 16,0 0-16,-21 21 0,0-21 0,0 1 16,-22 20-16,22-21 0,0 0 15,-21 0-15,21 1 0,-1-22 0,1 21 16,21 0-16,-21-21 0,21-21 31,0 0-15,0-1-16,21 22 15,-21-21-15,21 21 0,1 0 16,-22-21-16,21 21 0,0 0 16,0 21-1,-21 0-15,0 1 16,0-1-16,0 21 0,0-21 16,0 0-16,0 1 0,0 20 0,-21-21 15,21 21-15,0-20 0,0-1 0,0 21 16,-21-21-16,21 0 0,0 1 15,0-1-15,0 0 0,0 0 0,21 0 16,0-21-16,0 0 16,0 0-16,1 0 0,-1 0 15,0 0-15,0-21 0,0 21 16,0-21-16,1 0 0,-1 0 0,0-1 16</inkml:trace>
  <inkml:trace contextRef="#ctx0" brushRef="#br0" timeOffset="33187.62">4508 4487 0,'0'0'0,"-21"0"0,0 0 0,0 0 16,0 0-1,42 0 1,0 0 0,0 0-16,0 0 0,22 0 15,-1 0-15,22 0 0,-22 0 0,21 0 16,1 0-16,-22 0 0,22 0 16,-1-21-16,1 21 0,-22 0 0,0 0 15,1 0-15,-1 0 0,0 0 16,1 0-16,-22 0 0,0 0 0,0 0 15,0 0-15,1 0 0,-44 0 47,1 21-47,0-21 0,0 0 16,0 0-16,0 0 16,-1 22-16,1-22 0,0 0 0,-21 0 15</inkml:trace>
  <inkml:trace contextRef="#ctx0" brushRef="#br0" timeOffset="33547.01">4551 4678 0,'0'0'0,"-43"0"0,22 21 0,0-21 16,21 21-16,-21-21 0,21 21 16,0 1-1,21-22 1,0 0-16,22 0 0,-1 0 15,-21 0-15,43 0 0,-22 0 16,0 0-16,22-22 0,-22 22 16,22 0-16,-22 0 0,21-21 0,-20 21 15,-1 0-15,0 0 0,1 0 16,-1 0-16,0 0 0,-20 0 0,-1-21 16,21 21-16,-21 0 0,0 0 0,1 0 15,-1 0-15,-42 21 63,-1-21-63,1 0 15,0 0-15,-21 0 16,21 0-16,-1 0 0,-20 0 0,21 0 16,-21 0-16</inkml:trace>
  <inkml:trace contextRef="#ctx0" brushRef="#br0" timeOffset="33842.83">4381 4868 0,'-42'0'16,"84"0"-16,-105 22 0,63-1 0,21-21 31,21 21-31,-20-21 16,20 0-16,0 0 0,1 0 15,-1 0-15,21 0 0,1 0 0,-22-21 16,22 21-16,-1 0 0,1 0 0,-22-21 15,22 21-15,-22 0 0,0 0 16,1-22-16,-1 22 0,0 0 0,-21 0 16,22 0-16,-22 0 0,0 0 0,0 0 15,-21 22 17,-21-22-17,0 0-15,0 21 16,0 0-16,-1-21 0,1 21 15</inkml:trace>
  <inkml:trace contextRef="#ctx0" brushRef="#br0" timeOffset="34411.51">4805 5313 0,'0'0'15,"0"21"-15,-21-21 0,21 21 0,0 0 16,0 1 0,21-22-16,0 0 15,0 0-15,0 0 0,0 0 0,1 0 16,-1 0-16,21 0 16,-21 0-16,0 0 0,1 0 0,-1 0 15,0 0-15,0 0 0,-21-22 16,-21 22 15,0 0-31,0 0 0,-22 0 0,22 0 16,-21 0-16,-1 0 0,22 0 0,-21 22 15,0-22-15,20 21 0,1-21 0,0 21 16,0 0-16,21 0 16,0 0-16,0 1 0,0-1 15,0 0-15,42 0 0,-21 0 0,1 22 16,-1-22-16,0 0 0,21 0 15,-21 0-15,1 0 0,-1 1 16,0-1-16,0 0 0,0 0 0,0 0 16,1 0-16,-22 1 0,0-1 0,0 0 15,0 0-15,0 0 0,0 0 0,0 1 16,-22-1-16,1 0 0,0 0 16,0-21-16,0 21 0,21 0 0,-21-21 15,-1 22-15,1-22 0,0 21 0,0 0 16,0-21-16,0 0 15,-1 0 1,1 0-16,0 0 16,0-21-16,0 0 15,0-1-15,21-20 0,-22 21 16,22-21-16,0-1 0</inkml:trace>
  <inkml:trace contextRef="#ctx0" brushRef="#br0" timeOffset="37295.86">1122 7408 0,'-21'0'15,"-1"0"-15,22-21 0,0 0 16,-21 0 0,21 0-16,0 0 15,0-1-15,0 1 0,0 0 16,21 0-16,-21 0 0,22 0 15,-1-1-15,0 22 16,0-21-16,0 21 0,0 0 0,1 0 16,-1 0-16,0 0 0,0 21 15,0 1-15,-21-1 0,21 0 0,1 21 16,-22-21-16,0 22 0,0-1 16,0 0-16,0 1 0,0 20 0,-22-20 15,1-1-15,-21 0 0,21 1 16,0-1-16,-22 0 0,22 22 0,-21-22 15,21-21-15,-22 22 0,22-1 16,-21 0-16,21-21 0,-22 1 0,22-1 16,0 0-16,-21 0 0,20-21 15,1 0-15,0 0 0,0 0 16,0 0-16,0 0 0,-1-21 0,22 0 16,-21 0-16,0-1 0,0-20 15,21 21-15,0-21 0,0 20 0,-21-20 16,21 21-16,0 0 0,0 0 15,0-1-15,21 1 0,0 0 0,21 21 16,-20 0-16,-1 0 16,0 0-16,0 0 0,0 0 0,22 21 15,-22 0-15,0 1 16,0-1-16,0 0 0,0 0 0,-21 21 16,22-20-16,-22 20 0,21 0 0,-21-21 15,21 22-15,-21-22 0,0 0 16,0 0-16,0 0 0,21 1 0,-21-1 15,0 0-15,0 0 16,21-21 0,0 0-1,1-21-15,-22 0 0,21 0 16,0-1-16,-21 1 0,21 0 16</inkml:trace>
  <inkml:trace contextRef="#ctx0" brushRef="#br0" timeOffset="37603.68">1651 7853 0,'0'0'0,"21"0"16,-21 21-16,0 0 0,21-21 31,0 0-15,-21-21-16,22 21 0,-22-21 15,0 0-15,0 0 16,0-1 0,0 44 15,0-1-15,0 0-1,0 0-15,0 0 16,21-21-1</inkml:trace>
  <inkml:trace contextRef="#ctx0" brushRef="#br0" timeOffset="39019.44">2921 7345 0,'0'-21'15,"21"21"1,-21-21-16,21 21 16,-21-22-16,21 22 0,1-21 0,-1 0 15,0 0-15,0 0 0,0 0 0,0-1 16,1 1-16,-1 0 0,0 0 15,0-21-15,0 20 0,0-20 0,1 21 16,-1-21-16,0 20 0,0-20 0,-21 21 16,0 0-16,0 0 0,0-1 15,0 1-15,0 0 0,-21 21 32,0 0-32,21 21 15,-21 0-15,21 1 0,0-1 0,-22 0 16,22 0-16,-21 21 0,21-20 0,0 20 15,0-21-15,0 21 0,0 1 16,0-1-16,0 0 0,0 1 0,0-1 16,0 0-16,0 1 0,0-1 15,0 0-15,0 1 0,0-1 0,0-21 16,0 22-16,0-1 0,0-21 0,0 0 16,0 22-16,0-22 0,0 0 15,0 0-15,0 0 0,0 0 16,-21 1-16,0-1 0,0-21 15,0 0-15,-1 0 0,1 0 0,0 0 16,0 0-16,0 0 0,0 0 16,-1 0-16,1 0 0,0-21 0,0-1 15,0 22-15,0-21 0,-1 0 0,1 21 16,0-21-16,21 0 0,-21 21 16,21 21 15,21-21-31,-21 21 15,21-21-15,0 21 0,1 0 0,-1 1 16,0-22-16,0 0 16,0 21-16,0-21 0,1 0 15,-1 0-15,0 0 0,0 0 0,0 0 16,0 0-16,22 0 0,-22 0 0,0-21 16,21-1-16,-20 1 0,20 21 15,-21-21-15,21-21 0,-20 21 0,20-1 16,-21-20-16,21 0 0,-20-1 0,20 1 15,-21 0-15,21-22 0,-20 22 16,-1 0-16,0-22 0,0 22 16,0-1-16,-21 22 0,0-21 0,21 21 0,-21 0 15,0-1-15,22 22 0,-22-21 16,0 0-16,0 42 47,0 0-47,0 1 0,-22-1 0,22 0 15,-21 21-15,21 1 0,-21-1 0,21 0 16,0 1-16,-21-1 0,0 21 16,0-20-16,21 20 0,0-20 0,-22 20 15,1-21-15,21 1 0,-21 20 0,21-20 16,0 20-16,0-21 0,0 1 0,-21 20 16,21-20-16,0-1 0,0 21 15,0-20-15,0-1 0,0 0 0,0 1 16,-21-1-16,21-21 0,0 22 15,0-22-15,0 0 0,0 21 0,0-21 16,0 1-16,21-22 16,0 0-16,0 0 0,0 0 15,1 0-15,-1-22 0,0 22 0,0-21 16,0 0-16,0 0 0,22 0 0,-22-22 16,0 22-16,0 0 0,0-21 15,-21 21-15,0-22 0,0 1 0,0 0 16,0 20-16,0-41 0,0 21 15,0 20-15,-21-20 0,0 0 0,0-1 16,-21 1-16,20 21 0,-20 0 16,0-22-16,-1 22 0,1 21 0,21-21 15,-21 21-15,20 0 0,1 0 0,0 0 16,0-21-16,42 21 31,0-21-31,0 21 0,1-21 0,-1 21 16,21 0-16,-21-22 0,0 22 15,22-21-15,-22 21 0,21-21 0,-21 21 16,1-21-16,20 0 0,-21 21 0,0-21 16,0 21-16,1-22 0,-1 1 15,0 0-15</inkml:trace>
  <inkml:trace contextRef="#ctx0" brushRef="#br0" timeOffset="39700.06">4974 6900 0,'0'0'0,"0"-21"15,-21 21 1,0-21-16,0 21 0,-1 0 15,1 0-15,0 0 0,0 0 0,0 0 16,0 0-16,-1 0 0,1 0 0,0 0 16,0 0-16,0 21 0,0-21 15,-1 21-15,1-21 0,21 22 0,-21-22 16,0 21-16,0-21 0,21 21 16,0 0-16,0 0 15,21 0 1,0-21-16,0 0 15,0 0-15,1 0 16,-1 0-16,0 0 0,0 22 16,0-22-16,0 0 0,1 21 15,-1-21-15,-21 21 0,21 0 16,-21 0-16,0 0 0,0 1 16,0-1-16,0 0 0,-21 0 15,0 0-15,-1 0 0,-20 1 0,21-1 16,-21 0-16,-1 0 0,22-21 0,-21 21 15,21 0-15,-1-21 0,1 0 16,0 22-16,21-44 31,0 1-31,21 21 16,0 0-16,1-21 0,-1 21 16,0 0-16,0 0 0,0 0 15,0 0-15,-21 21 0,22-21 16,-22 21-16,0 1 0,0-1 0,0 0 15,0 0-15,0 0 16,0 0-16,0 1 0,0-1 0,0 0 16,-22 0-16,22 0 0,0 0 15,0 1-15,-21-22 0,21 21 0,21-21 63</inkml:trace>
  <inkml:trace contextRef="#ctx0" brushRef="#br0" timeOffset="40043.87">4318 7938 0,'0'0'0,"-21"0"0,0 0 0,21 21 16,21-21 15,0 0-15,0 0-16,21 0 0,-20 0 0,20 0 15,0 0-15,1 0 0,-1 0 16,21 0-16,-20 0 0,-1 0 0,22 0 16,-22-21-16,0 21 0,1-22 0,-1 22 15,0 0-15,-21 0 0,22 0 0,-22 0 16,0 0-16,0 0 0,0 0 15,1 0 1,-44 22 0,1-22-16,0 0 15,0 21 1,0-21-16,-22 0 0,22 21 0,0-21 16</inkml:trace>
  <inkml:trace contextRef="#ctx0" brushRef="#br0" timeOffset="40356.69">4254 8234 0,'0'0'0,"-21"0"0,21 21 15,21-21 1,1 0-16,-1 0 16,21 0-16,-21 0 0,22 0 0,-1 0 0,0 0 15,1 0-15,20-21 16,-21 21-16,22-21 0,-22 21 0,1 0 15,20 0-15,-21-21 0,1 21 0,-1 0 16,-21 0-16,22 0 0,-22-22 0,21 22 16,-21 0-16,0 0 0,1 0 15,-1 0-15,-42 0 47,-1 0-31,22 22-16,-21-22 15,0 0-15,0 0 0</inkml:trace>
  <inkml:trace contextRef="#ctx0" brushRef="#br0" timeOffset="40648.03">4191 8403 0,'0'0'0,"-21"0"0,0 21 16,21 1-16,21-22 15,0 0 1,0 0-16,21 0 0,-20 0 16,20 0-16,0 0 0,22 0 0,-22 0 15,0-22-15,22 1 0,-22 21 16,1 0-16,-1-21 0,0 21 0,1 0 16,-1 0-16,-21-21 0,21 21 0,-20 0 15,-1 0-15,0-21 16,-42 21 15,0 21-31,-1-21 16,1 21-1,0-21-15,0 0 0</inkml:trace>
  <inkml:trace contextRef="#ctx0" brushRef="#br0" timeOffset="41168.74">4678 8848 0,'0'21'0,"0"-42"0,-21 42 16,21 0-16,0 0 16,21-21-16,0 0 15,0 0-15,0 0 0,0 0 16,1 0-16,-1 0 0,0-21 0,0 21 15,0-21-15,0 21 0,-21-21 16,22 21-16,-22-21 16,-22 21-1,1 0-15,0 0 0,0 0 16,0 0-16,-22 21 0,22-21 0,-21 21 16,21 0-16,0 0 0,-22 0 0,22 1 15,0-1-15,0 0 0,21 0 0,0 0 16,0 0-16,0 1 15,0-1-15,0 0 0,21-21 0,0 21 16,0 0-16,22 0 0,-22 1 0,0-22 16,21 21-16,-21 0 0,22-21 0,-22 21 15,0 0-15,0 0 0,0-21 0,1 22 16,-1-1-16,-21 0 16,0 0-16,0 0 15,-21 0-15,-1-21 0,1 22 0,0-1 16,-21 0-16,21 0 0,-22-21 0,22 21 15,-21 0-15,21-21 0,-1 22 0,-20-1 16,21-21-16,0 0 0,0 0 16,-1 0-16,22-21 15,0-1-15,0 1 16,0 0-16</inkml:trace>
  <inkml:trace contextRef="#ctx0" brushRef="#br0" timeOffset="41807.8">2434 10774 0,'0'0'0,"-21"21"16,42-21-1,0 0-15,0 0 16,1 0-16,-1 0 0,21 0 0,-21 0 16,22-21-16,-22 0 0,21 21 15,-21-21-15,22 21 0,-22-22 0,21 1 16,-21 21-16,-21-21 0,21 21 0,-21-21 15,0 0-15,0 0 16,-21 21-16,-21 0 0,21 0 16,0 0-16,-22 0 0,22 0 0,-21 21 15,-1 0-15,22 0 0,-21 0 16,21 0-16,0 1 0,-1 20 16,1-21-16,0 21 0,21-20 0,0 20 0,0 0 15,0 1-15,0-22 16,0 21-16,0-21 0,0 22 0,0-22 15,21 0-15,0 0 0,-21 0 0,22 0 16,-1-21-16,0 22 0,0-22 16,-21 21-16,21-21 0,0 0 0,1 0 15,-1 0-15,0 0 0,0-21 0,0-1 16,0 1-16,1 0 0,-1 0 0,0 0 16,0 0-16,0-22 0</inkml:trace>
  <inkml:trace contextRef="#ctx0" brushRef="#br0" timeOffset="42091.06">3260 10308 0,'0'-21'0,"-22"42"31,22 0-31,-21 1 0,21-1 16,-21 21-16,0 0 0,21 1 0,0-1 15,0 22-15,0-22 0,-21 0 0,21 1 16,0-1-16,0 21 0,-21-20 0,21-22 16,0 21-16,0 1 0,0-22 15,0 21-15,0-21 0,0 22 16,0-22-16,0 0 0,0 0 16,0-42 15,0 0-31,21 0 0,-21-1 15</inkml:trace>
  <inkml:trace contextRef="#ctx0" brushRef="#br0" timeOffset="42539.83">3598 10795 0,'21'0'0,"-42"0"0,42-21 15,1 0-15,-22 0 0,0-1 16,-22 22-1,1 0-15,0 0 16,0 0-16,0 0 0,0 22 16,-1-1-16,1-21 0,0 21 0,0 0 15,21 0-15,-21 0 0,21 1 16,0-1-16,0 0 0,0 0 16,0 0-16,21 0 15,0-21-15,0 0 0,0 0 16,1 22-16,-1-22 0,0 0 15,0 0-15,0 21 0,0-21 0,1 21 16,-1-21-16,-21 21 16,0 0-16,0 0 15,-21-21-15,-1 22 16,1-22-16,0 0 0,0 21 0,0-21 16,-22 0-16,22 21 0,0-21 0,-21 0 15,21 0-15,-1 0 0,1 0 0,0 0 16,0 0-16,0 0 0,0 0 15,21-21 32,0 0-31,21-1-16,0 22 0,0-21 0</inkml:trace>
  <inkml:trace contextRef="#ctx0" brushRef="#br0" timeOffset="42911.62">3852 10964 0,'0'0'0,"21"0"0,1 0 16,-1 0-16,0 0 16,0 0-16,0-21 0,0 21 0,1-21 0,-1 21 15,-21-21-15,21 21 0,0-21 16,0 21-16,0-21 0,-21-1 0,0 1 15,22 21-15,-22-21 0,0 0 16,0 0-16,0 0 0,-22 21 16,1 0-1,0 0-15,0 0 0,0 0 0,0 21 16,-1 0-16,1 0 0,0 0 0,0 0 16,0 22-16,0-22 0,-1 0 15,22 0-15,0 0 0,-21 22 0,21-22 16,0 0-16,0 0 0,0 0 15,0 1-15,21-22 16,1 21 0,-1-21-16,0 0 15,0 0-15,-21-21 0,21 21 16,0-22-16,1 22 0</inkml:trace>
  <inkml:trace contextRef="#ctx0" brushRef="#br0" timeOffset="43684.19">4699 10541 0,'0'0'0,"21"-21"0,0 0 0,0 0 0,1-1 16,-1 1-16,0 0 0,0 0 0,-21 0 15,21 0-15,-21-1 16,0 1-1,-21 21-15,0 0 16,-21 21-16,20-21 0,1 22 0,-21-1 16,21 0-16,0 0 0,-22 21 15,22-20-15,0-1 0,0 0 0,0 21 16,21-21-16,0 1 0,0-1 0,0 0 16,0 0-16,0 0 0,0 0 15,21-21-15,0 0 0,0 22 16,0-22-16,0 0 0,1 21 0,20-21 15,-21 0-15,0 0 0,0 21 16,1-21-16,-1 0 0,-21 21 0,0 0 16,0 0-1,0 1-15,-21-22 16,-1 21-16,1-21 0,0 0 16,-21 0-16,21 21 0,-1-21 0,1 0 15,0 0-15,0 0 16,42 0 31,0 0-47,0 21 0,1-21 15,-22 21-15,0 0 16,0 1-16,0-1 16,0 0-16,0 0 0,0 0 0,-22 22 15,22-22-15,-21 0 0,0 0 0,0 21 16,0-20-16,0-1 0,-1 0 15,1 0-15,21 0 0,-21 0 16,21 1-16,0-1 16,21-21-1,0 0-15,1 0 16,-22-21-16,21 21 0,0-22 16,0 22-16,0 0 15</inkml:trace>
  <inkml:trace contextRef="#ctx0" brushRef="#br0" timeOffset="44091.64">4254 11536 0,'0'0'0,"-21"0"0,0 21 16,0-21-16,0 0 0,21 21 0,-21-21 16,21 21-16,21-21 15,0 0-15,21 0 0,-21 22 16,22-22-16,-1 0 0,0 0 16,1 0-16,20 0 0,-20 0 0,20 0 15,1 0-15,-1 0 0,1 0 0,-1 0 16,1 0-16,-22 0 0,21 0 0,-20 0 15,-1-22-15,0 22 0,1 0 16,-22 0-16,21 0 0,-21 0 0,1 0 16,-1 0-16,0 0 15,-42 0 17,0 0-32,-1 0 0,1 0 0,0 0 15,0 22-15,-21-22 0,20 0 16,-20 21-16,21 0 0,-21-21 0,-1 21 15</inkml:trace>
  <inkml:trace contextRef="#ctx0" brushRef="#br0" timeOffset="44416.45">4149 11917 0,'-22'0'15,"44"0"-15,-65 0 0,22 0 0,21 21 0,-21-21 16,21 21-1,42-21-15,-21 0 16,1 0-16,-1 0 0,21 0 16,0 0-16,1 0 0,20 0 0,-20 0 15,20 0-15,1 0 0,-1-21 0,1 21 16,20-21-16,-20 21 0,-1 0 0,-20 0 16,20 0-16,-21 0 0,1 0 15,-1-21-15,0 21 0,1 0 0,-22 0 16,0 0-16,0 0 0,0 0 0,1 0 15,-44 0 32,22 21-47,-21-21 16,0 0-16,0 0 0,0 0 0</inkml:trace>
  <inkml:trace contextRef="#ctx0" brushRef="#br0" timeOffset="44715.49">4085 12150 0,'-21'0'0,"42"0"16,-21 0 0,21 0-16,0 0 15,22 0-15,-1 0 0,0 0 0,1 0 16,-1 0-16,22 0 0,-1 0 0,1 0 15,-1 0-15,-21-21 0,22 21 0,-1 0 16,-20-22-16,20 22 0,-20-21 0,-1 21 16,0 0-16,1-21 0,-22 21 15,0 0-15,21 0 0,-21 0 0,-21 21 32,0 0-17,0 1-15,-21-22 0,0 21 0,0 0 16</inkml:trace>
  <inkml:trace contextRef="#ctx0" brushRef="#br0" timeOffset="45259.17">4741 12764 0,'0'21'0,"21"-21"15,1 0-15,-1 0 0,0-21 16,0 21-16,21-22 16,-20 22-16,-22-21 0,21 0 0,0 21 15,-21-21-15,21 21 0,-21-21 16,-21 21-1,0 0-15,0 0 0,-1 0 16,1 0-16,-21 0 0,21 21 16,0 0-16,-1-21 0,1 21 0,-21 0 15,21-21-15,21 22 0,-21-1 16,21 0-16,0 0 0,0 0 16,0 0-16,21 1 15,0-22-15,0 21 0,0-21 16,0 0-16,1 21 0,20-21 0,-21 0 15,0 21-15,22-21 0,-22 21 0,0-21 16,0 21-16,-21 1 0,21-1 16,-21 0-16,0 0 15,-21 0-15,0 0 0,0 1 16,0-1-16,21 0 0,-43 0 16,22 0-16,0-21 0,0 21 15,0 1-15,-1-1 0,22 0 0,-21 0 16,0-21-16,0 21 0,0-21 0,0 21 15,-1-21-15,1 0 16,21-21-16,0 0 16,-21 0-16,21-21 0,0 20 0</inkml:trace>
  <inkml:trace contextRef="#ctx0" brushRef="#br0" timeOffset="47424.47">5757 7980 0,'0'-21'16,"21"21"-16,-21-21 16,0 42 46,0 0-62,0 0 16,0 0-16,0 0 0,22 22 15,-22-22-15,21 0 0,-21 0 0,0 22 16,0-22-16,21 0 0,-21 0 0,21 21 16,-21-20-16,0-1 0,0 0 0,0 0 15,0 0-15,0 0 16,0 1-16,21-22 47,0 0-47,1 0 0,-1-22 15,0 22-15,0-21 0,21 0 0,1 0 16,-22 0-16,42 0 0,-20-22 16,-1 22-16,0-21 0,22 21 15,-22-22-15,22 1 0,-1 21 0,-20-22 16,20 1-16,-21 21 0,1 0 0,-1-22 16,0 43-16,1-21 0,-1 0 15,-21 21-15,0 0 0,1-21 0,-1 21 16,-21 21 109</inkml:trace>
  <inkml:trace contextRef="#ctx0" brushRef="#br0" timeOffset="48502.92">6011 11388 0,'0'0'0,"0"-21"16,0-1-16,-21 22 15,21-21-15,-21 21 0,21-21 16,-21 21 0,42 21 15,0-21-31,0 21 16,0 1-16,1-22 0,-1 21 0,0 0 15,21 0-15,-21 0 0,22 0 0,-22 1 16,21 20-16,1-21 0,-1 0 0,0 0 15,-21 22-15,22-22 16,-1 0-16,0 0 0,-20 0 0,20 22 16,-21-22-16,0 0 0,0 0 0,1 0 15,-22 1-15,21-1 0,-21 0 16,21-21 0,-21-21 30,0 0-46,0-1 16,0 1-16,-21 0 16,21 0-16</inkml:trace>
  <inkml:trace contextRef="#ctx0" brushRef="#br0" timeOffset="49023.42">6858 11091 0,'0'0'0,"-21"0"31,21 22-15,-21-22-16,-1 21 0,1-21 15,21 21-15,-21 0 0,0 0 0,0 0 16,0 1-16,-1 20 0,1-21 0,-21 21 16,21-20-16,-22 20 0,22 0 0,-21-21 15,0 22-15,-1-1 0,1 0 0,0 1 16,-1-1-16,-20 0 0,20-20 16,1 20-16,0 0 0,-1 1 0,1-22 15,21 21-15,-21-21 0,20 0 0,1 22 16,0-43-16,0 21 0,0 0 0,21 0 15,0 0 1,0-42 93,0 0-109,21 0 32,-21 0-17</inkml:trace>
  <inkml:trace contextRef="#ctx0" brushRef="#br0" timeOffset="51032.83">7895 7662 0,'0'0'0,"0"-21"15,21 21 48,0 21-63,1 1 15,-1-1-15,0 0 0,0 0 0,0 21 16,0-20-16,1-1 0,-1 21 16,0 0-16,0-20 0,21 20 0,-20 0 15,-1-21-15,0 22 0,0-22 16,0 0-16,0 21 0,-21-20 0,22-1 16,-1 0-16,-21 0 0,21-21 0,-21 21 15,0 0-15,21-21 16,-21-21 31,0 0-47,-21 0 15,21 0-15,0 0 0</inkml:trace>
  <inkml:trace contextRef="#ctx0" brushRef="#br0" timeOffset="51495.56">8424 7620 0,'-21'0'63,"21"21"-63,-21 0 16,0 1-16,0-1 0,-1 0 0,1 0 15,0 0-15,-21 22 0,21-1 16,-1-21-16,-20 21 0,21 1 0,-21-1 15,20 0-15,-20 1 0,21-1 0,-21 0 16,20-20-16,1-1 0,0 21 16,0-21-16,0-21 0,0 21 15,21 1-15,-22-22 0,22 21 16,-21-21-16</inkml:trace>
  <inkml:trace contextRef="#ctx0" brushRef="#br0" timeOffset="52487.93">8001 11303 0,'0'0'0,"0"-21"0,-21-21 16,21 20-1,0 1 1,0 42 15,0 1-31,0-1 0,0 0 16,0 0-16,21 0 16,-21 0-16,0 1 0,0 20 15,0-21-15,0 0 0,0 0 0,0 1 16,0-1-16,0 0 0,21 0 15,-21 0-15,0 0 0,21-21 0,-21 22 16,21-1-16,1-21 16,-1 0-16,0 0 15,0 0-15,0 0 0,0 0 0,1 0 16,-1 0-16,0-21 0,21-1 0,1 1 16,-22 0-16,21 0 0,22 0 0,-22-22 15,21 22-15,-20-21 0,20 0 0,1 20 16,-22-20-16,22 0 0,-1 21 0,1-22 15,-1 22-15,-21 0 0,1-21 16,-1 20-16,0 22 0,-20-21 16,-1 0-16,0 21 0,0 0 0,0 0 15,-21-21 1,-21 21 46,21 21-62,-21-21 16,21 21-16</inkml:trace>
  <inkml:trace contextRef="#ctx0" brushRef="#br0" timeOffset="55919.8">11324 3027 0,'0'0'0,"0"-21"47,-21 21-47,21-21 16,0-1 15,0 1-15,21 21-16,0 0 0,0 0 15,1 0-15,-1 0 16,0 0-16,0 0 0,0 0 16,0 0-16,-21 21 0,0 1 0,22-1 15,-22 0-15,0 0 0,0 0 16,0 0-16,0 1 0,-22 20 16,1-21-16,0 0 0,0 22 0,-21-22 15,20 0-15,-20 0 0,21 0 0,0 0 16,0 1-16,-1-1 0,1-21 15,21-21 17,0-1-32,0 1 15,21 21-15,-21-21 0,22 21 16,-1 0-16,-21-21 0,21 21 0,0 0 16,0-21-16,0 21 0,1 0 15,-1 0-15,0 0 16,0 0-16,0 21 0,0-21 0,1 21 15,-1-21-15,-21 21 0,0 0 0,21 1 16,-21-1-16,0 0 0,0 0 16,0 21-16,0-20 0,0-1 15,-21 0-15,0 0 0,-1 0 0,1 0 16,0 1-16,-21-22 0,21 21 0,-1 0 16,-20-21-16,21 0 0,0 21 0,0-21 15,-1 0-15,1 0 0,0 0 16,0 0-16,0 0 0,0 0 0,-1-21 15,1 21-15,21-21 16,-21 21-16,21-21 16,0-1-1,0 1-15,21 0 16,0 21-16,1-21 0,-1 0 16</inkml:trace>
  <inkml:trace contextRef="#ctx0" brushRef="#br0" timeOffset="56283.59">11959 3323 0,'0'0'0,"0"21"0,0 1 16,-21-22-16,21 21 15,-21-21-15,42 0 32,0-21-32,-21-1 15,21 1-15,-21 0 16,0 0-16,0 0 16,-21 0-1,0 21-15,0 0 0,0 0 16,-1 0-16,1 21 15,0 0 1,0 0-16,21 0 16,21-21 15,0 0-31</inkml:trace>
  <inkml:trace contextRef="#ctx0" brushRef="#br0" timeOffset="57491.98">12573 2921 0,'0'21'16,"0"-42"-16,21 21 31,0 0-31,0-21 0,1 0 16,-1 21-16,0-21 0,0-1 16,21 1-16,-20 0 0,-1 0 15,21-21-15,-21 20 0,0 1 0,1 0 16,-1-21-16,-21 21 0,0-1 0,21 1 15,-21 0-15,0 0 0,0 0 0,-21 21 32,0 21-32,21 0 15,-22 0-15,22 0 0,-21 22 0,21-22 16,-21 21-16,21 1 0,0-1 16,0 0-16,0 1 0,0-1 0,0 0 15,0 1-15,0-1 0,0 0 16,0 1-16,0-1 0,0 0 0,0 1 15,0-1-15,0-21 0,0 21 16,0 1-16,0-22 0,0 0 0,0 21 16,0-20-16,0-1 0,0 0 0,0 0 15,0 0-15,-21-21 0,0 0 16,0 0-16,-1 0 16,1 0-16,0 0 0,0 0 0,0-21 15,-22 0-15,22 21 0,0-21 0,0 21 16,-21-21-16,20 21 0,1-22 15,0 22-15,0 0 0,21 22 32,0-1-17,21-21-15,-21 21 0,21-21 0,0 0 16,1 21-16,-1-21 0,0 0 16,0 0-16,0 0 0,22 0 0,-22 0 15,21 0-15,0-21 0,1 0 0,-1 21 16,0-21-16,1-1 0,-1 1 0,22 0 15,-22-21-15,0 21 0,1-1 16,-1-20-16,-21 0 0,21 21 16,-20-22-16,-1 1 0,21 21 0,-42-22 15,21 22-15,0-21 0,-21 21 0,0 0 16,0-22-16,0 22 0,0 0 16,0 0-16,0 0 0,0-1 0,0 1 15,0 0-15,0 0 16,0 42-1,0 0-15,0 0 16,0 1-16,0-1 0,0 21 0,0-21 16,-21 22-16,0-1 0,21 0 0,-21 1 15,0-1-15,0 0 0,21 22 16,-22-22-16,1 0 0,0 22 0,21-22 16,-21 22-16,0-22 0,0 22 15,-1-22-15,22 0 0,-21 22 0,0-1 16,0-20-16,21 20 0,0-21 0,-21 22 15,21-22-15,-21 22 0,21-22 16,0-21-16,0 22 0,0-1 0,0-21 16,0 0-16,21 0 0,0-21 15,0 22-15,0-22 0,0 0 0,1 0 16,-1-22-16,0 1 0,0 0 0,0 0 16,22 0-16,-22 0 0,0-22 0,0 1 15,0 0-15,0-1 0,1 1 16,-22 0-16,21-1 0,-21-20 0,0 20 15,0 1-15,-21 0 0,-1-1 16,1 1-16,-21 0 0,0-1 0,20 1 16,-20 21-16,0 0 0,-1 0 0,1-1 15,21 22-15,-21 0 0,20-21 16,22 0 0,22 0-1,-1 21-15,0-21 0,21 21 0,-21-21 16,22 21-16,-1-22 0,0 1 15,1 0-15,-1 0 0,0 0 16,1-22-16,20 22 0,-20 0 0</inkml:trace>
  <inkml:trace contextRef="#ctx0" brushRef="#br0" timeOffset="58103.63">14457 2540 0,'0'0'16,"0"-42"-1,-21 42-15,-1 0 16,1 0-16,0 0 0,-21 21 16,21-21-16,-1 21 0,-20 0 15,21-21-15,0 21 0,0-21 0,-1 22 16,1-22-16,0 21 0,21 0 15,0 0 1,21-21 0,0 0-16,1 21 0,-1-21 0,0 21 15,21-21-15,-21 22 0,1-22 16,-1 21-16,0 0 0,0 0 16,-21 0-16,0 0 0,0 1 0,0-1 15,0 0-15,0 0 0,-21 0 0,0 0 16,-22-21-16,22 22 0,-21-1 15,21 0-15,-22-21 0,22 21 0,0-21 16,0 0-16,0 0 0,0 0 16,42 0-1,0-21 1,0 21-16,-21-21 0,21 21 0,0 0 16,1-21-16,-1 21 0,0 0 0,0 0 15,0 0-15,-21 21 16,0 0-16,0 0 15,0 21-15,0-20 0,-21-1 0,0 0 16,21 21-16,-21-21 0,0 1 0,-1 20 16,22-21-16,-21 0 0,21 0 0,-21 1 15,21-1-15,-21 0 0,21 0 16,0 0-16,0 0 16,21-21-1,0 0-15,0 0 16,1 0-16,-1 0 15,0-21-15</inkml:trace>
  <inkml:trace contextRef="#ctx0" brushRef="#br0" timeOffset="58407.97">13970 3577 0,'0'0'0,"-21"0"0,0 0 15,42 0 1,0 0 0,0 0-16,21 0 0,-20 0 0,20 0 15,0 0-15,1 0 0,-1 0 0,21 0 16,-20 0-16,-1 0 0,22 0 0,-22-21 16,0 21-16,1 0 0,-1 0 0,-21 0 15,0 0-15,0 0 0,1 0 16,-44 0-1,1 0 1,0 0-16,0 21 0,0-21 16,0 0-16,-1 21 0,1-21 0,0 0 15,-21 22-15,21-1 0,-1-21 16,1 0-16</inkml:trace>
  <inkml:trace contextRef="#ctx0" brushRef="#br0" timeOffset="58671.82">13864 3852 0,'0'0'0,"-21"0"0,0 0 16,0 22-16,42-22 31,0 0-31,21 0 0,-21 0 16,22 0-16,-1 0 0,0 0 0,1 0 16,-1 0-16,22 0 0,-22 0 0,0-22 15,22 22-15,-22 0 0,0 0 0,1-21 16,-1 21-16,0 0 0,-20 0 0,-1 0 15,0 0-15,0 0 16,-42 0 15,0 0-15,21 21-16,-21-21 0</inkml:trace>
  <inkml:trace contextRef="#ctx0" brushRef="#br0" timeOffset="59115.6">14266 4191 0,'0'0'16,"0"21"0,21-21-1,1 0-15,-1 0 16,0 0-16,0 0 0,0 0 0,0 0 15,1 0-15,-44 0 47,1 21-47,0-21 0,0 22 0,0-1 16,0-21-16,-1 21 0,1 0 0,21 0 16,0 0-16,-21 1 0,21-1 0,0 0 15,0 0-15,0 0 0,0 0 16,21 1-16,0-1 0,1 0 15,-1-21-15,-21 21 0,21-21 16,0 21-16,0 0 16,0 1-16,1-22 0,-1 21 0,0 0 15,-21 0-15,0 0 0,21 0 0,-21 1 16,0-1-16,0 0 0,0 0 16,-21-21-16,21 21 0,-21 0 0,0-21 15,-1 22-15,1-22 0,0 0 0,0 21 16,0-21-16,0 0 15,-1 0-15,22-21 16</inkml:trace>
  <inkml:trace contextRef="#ctx0" brushRef="#br0" timeOffset="59759.23">12509 6392 0,'0'-21'47,"22"21"-47,-1-21 15,0 21-15,0-21 0,-21 0 0,21 21 0,0-21 16,1-1-16,-1 22 0,0-21 0,0 0 16,0 0-16,0 21 0,-21-21 15,22 0-15,-22-1 0,0 1 16,0 0-16,-22 21 15,1 0-15,0 0 0,0 0 0,0 0 16,0 0-16,-1 0 0,-20 21 0,21 0 16,0 1-16,-22 20 0,22-21 0,0 21 15,21 1-15,-21-1 0,21 0 0,-21-20 16,21 20-16,0 0 0,0 1 16,0-22-16,0 21 0,0-21 15,0 22-15,0-22 0,0 0 0,21-21 0,0 21 16,0-21-16,0 0 0,1 0 15,-1 0-15,0 0 0,0 0 16,21-21-16,-20 0 0,-1 0 0,0-1 16,21 1-16,-21 0 0</inkml:trace>
  <inkml:trace contextRef="#ctx0" brushRef="#br0" timeOffset="60014.1">13250 5948 0,'0'0'0,"0"-21"15,0 0-15,-21 42 16,21 0 0,-21 0-16,0 21 0,21-20 15,0 20-15,0-21 0,-21 21 0,21 1 16,0-1-16,-22 0 0,22 1 0,0-1 16,0 0-16,0 1 0,0-1 0,-21-21 15,21 22-15,0-22 0,0 0 0,0 21 16,0-21-16,0 1 0,21-44 31,1 1-15,-1 0-16,0 0 0,0 0 0</inkml:trace>
  <inkml:trace contextRef="#ctx0" brushRef="#br0" timeOffset="60343.9">13525 6287 0,'22'-22'16,"-44"22"-1,1 0 1,0 22-16,0-22 16,0 21-16,21 0 0,-21 0 15,21 0-15,-22 0 0,22 1 16,0-1-16,0 0 0,0 0 16,22-21-16,-1 21 15,0-21-15,-21 21 0,21-21 16,0 0-16,0 22 0,1-1 15,-22 0-15,0 0 16,-22 0-16,1-21 16,0 0-16,21 21 0,-42-21 0,21 0 15,-1 22-15,1-22 0,0 0 0,0 0 16,0 0-16,0 0 0,-1 0 16,22-22-1,22 1 1,-1 0-16,0 21 0,0-21 15</inkml:trace>
  <inkml:trace contextRef="#ctx0" brushRef="#br0" timeOffset="60679.71">13737 6435 0,'21'-21'0,"-42"42"0,63-42 0,-20 21 16,-1-22-16,0 22 0,0-21 15,0 21-15,0-21 0,1 0 0,20 21 16,-21-21-16,0 0 0,0 21 0,-21-22 16,0 1-16,0 0 0,-21 21 31,0 0-31,0 0 0,-21 0 16,20 21-16,1 0 0,-21 1 0,21-1 15,0 0-15,-1 0 0,1 0 16,0 0-16,21 1 0,0 20 0,0-21 15,0 0-15,0 0 0,0 1 16,0-1-16,0 0 0,21-21 16,0 0-16,1 0 15,-1 0-15,0 0 0,0 0 16,0-21-16,0 0 0,22-1 16,-22 22-16,0-21 0</inkml:trace>
  <inkml:trace contextRef="#ctx0" brushRef="#br0" timeOffset="61203.23">14668 6033 0,'0'0'0,"0"-22"16,0 1 0,-21 21-16,0 0 0,0 0 0,0 0 15,0 0-15,-22 21 0,22-21 0,0 22 16,0-1-16,0-21 0,21 21 15,0 0-15,-22 0 0,22 0 16,22-21 0,-1 22-16,0-22 15,0 0-15,0 21 0,0-21 0,1 21 16,-1-21-16,-21 21 0,0 0 16,0 0-1,0 1-15,-21-1 16,-1-21-16,1 21 0,0 0 0,-21-21 15,21 21-15,-1-21 0,1 0 0,0 0 16,21 21-16,21-21 31,0 0-15,1 0-16,-1 0 16,0 0-16,-21 22 15,0-1-15,0 0 16,0 0-16,0 0 0,-21 0 15,21 1-15,-21-1 0,-1 0 16,22 0-16,-21 0 0,0 0 0,0 1 16,21-1-16,-21 0 0,0 0 15,-1 0 1,44-21 15,-1 0-31,0-21 16</inkml:trace>
  <inkml:trace contextRef="#ctx0" brushRef="#br0" timeOffset="61535.58">14012 7027 0,'0'0'0,"21"0"32,1 0-17,-1 0-15,0 0 0,21 0 0,1 0 16,-1 0-16,-21 0 0,21 0 0,22 0 16,-22 0-16,1 0 0,-1 0 0,-21-21 15,21 21-15,1 0 0,-22 0 16,21 0-16,-21 0 0,1 0 0,-1 0 15,-42 0 17,-1 0-32,1 0 15,0 0-15,0 21 0,0-21 0,-22 0 16,1 22-16</inkml:trace>
  <inkml:trace contextRef="#ctx0" brushRef="#br0" timeOffset="61787.96">13928 7281 0,'0'22'16,"21"-22"-16,0 0 0,0 0 15,21 0-15,-20 0 0,20 0 0,0-22 16,1 22-16,-1-21 0,0 21 0,1-21 16,20 21-16,-21 0 0,1-21 15,-1 21-15,0-21 0,1 21 16,-1 0-16,0 0 0,-20 0 0,-1-21 15,0 21-15,0 0 0,-42 0 32,0 21-32,0 0 0,-1-21 15,-20 21-15,21-21 0,-21 0 0,20 21 16,-20 0-16,0-21 0</inkml:trace>
  <inkml:trace contextRef="#ctx0" brushRef="#br0" timeOffset="61982.85">14118 7451 0,'0'0'15,"-21"21"1,21 0-16,21-21 16,0 0-1,0 0-15,1 0 0,20 0 0,-21-21 16,21 0-16,-20 21 0,20-21 0,-21 21 16,21-22-16,-20 22 0,-1 0 0,21 0 15,-21-21-15,22 21 0,-22 0 0,0 0 16,0 0-16,0 0 0,0 0 15,1 0-15</inkml:trace>
  <inkml:trace contextRef="#ctx0" brushRef="#br0" timeOffset="62496.01">14330 7789 0,'0'0'0,"21"0"32,0 0-32,0-21 15,0 21-15,1 0 0,-1 0 0,-21-21 16,21 21-16,-21-21 15,-21 21 1,0 0-16,-1 0 16,1 21-16,0-21 0,0 21 0,0-21 15,0 21-15,-1 1 0,22-1 16,-21 0-16,21 0 0,0 0 16,0 0-16,0 1 0,21-1 15,1-21-15,-1 21 0,0 0 0,0-21 16,0 21-16,0-21 0,-21 21 0,22 1 15,-1-22-15,0 0 0,-21 21 16,21 0-16,-21 0 0,0 0 16,0 0-16,-21 1 15,0-22-15,0 21 0,-1-21 16,1 21-16,0-21 16,0 0-16,21 21 0,-21-21 0,0 0 15,21 21-15,-22-21 0,1 0 16,0 0-16,0 0 15,0 0-15,0 0 16,21-21-16</inkml:trace>
  <inkml:trace contextRef="#ctx0" brushRef="#br0" timeOffset="63255.98">12298 9610 0,'0'0'15,"0"21"-15,21-21 31,0 0-31,0-21 0,0 21 0,-21-21 16,22-1-16,-1 22 0,0-21 0,0 0 16,0 0-16,0 0 0,-21 0 0,22-1 15,-22 1-15,21 0 0,-21 0 16,0 0-16,0 0 0,0-1 16,0 1-16,-21 21 15,-1 21 1,22 1-16,-21-1 0,21 0 0,0 21 15,0-21-15,0 22 0,-21-1 0,21 0 16,0 1-16,0-1 0,0 0 0,0 1 16,0-22-16,0 21 0,0 1 15,0-1-15,0-21 0,0 21 0,21-20 16,-21 20-16,0-21 0,0 0 0,0 0 16,21-21-16,-21 22 0,-21-22 31,0 0-31,0 0 15,0-22-15,0 22 0,-1-21 16,1 0-16,0 21 0,0-21 0,0 0 16,0 21-16</inkml:trace>
  <inkml:trace contextRef="#ctx0" brushRef="#br0" timeOffset="63760.69">12975 9335 0,'0'0'0,"21"0"0,0-22 16,-21 44-1,-21-22 1,21 21-16,-21 0 0,21 0 0,0 21 16,0-20-16,0 20 0,0 0 15,0 1-15,0-1 0,0 0 0,-21 22 16,21-22-16,-21 0 0,21 22 0,-21-22 15,21 22-15,-22-22 0,1 0 0,0 1 16,21 20-16,-21-20 0,21-1 0,0 0 16,-21 22-16,21-22 0,-21 0 0,21 1 15,-22-1-15,22-21 0,0 22 0,0-1 16,0-21-16,0 0 0,0 0 16,0 1-16,0-1 0,22-21 0,-1 0 15,0 0-15,0-21 0,0-1 16,0 1-16,1 0 0,20 0 0,-21-21 15,0 20-15,0-20 0,1 0 16,-22-1-16,0 1 0,0 0 0,0-1 16,0 1-16,0 0 0,0 21 0,0-22 15,-22 22-15,1 0 0,0 0 0,0 21 16,0 0-16,0 0 0,-1 0 0,1 0 16,0 0-16,42 0 31,0 0-16,1 0-15,-1 0 0,0 0 0,21 0 16,-21-21-16,22 21 0,-22-22 0,21 1 16,1 0-16,-1 0 0,0 0 0</inkml:trace>
  <inkml:trace contextRef="#ctx0" brushRef="#br0" timeOffset="64475.88">14118 9356 0,'21'-21'0,"-21"-1"16,0 1-16,0 0 15,-21 21 1,0 0-16,0 21 0,0 0 0,-1-21 15,1 22-15,21-1 0,-21 0 0,21 0 16,-21 0-16,21 0 0,0 1 0,0-1 16,0 0-16,0 0 15,0 0-15,21-21 0,0 0 0,0 21 16,1-21-16,20 0 0,0 0 16,-21 0-16,1 0 15,-22 22-15,0-1 16,0 0-16,0 0 15,-22-21-15,1 21 0,-21 0 16,21-21-16,0 22 0,-22-22 0,22 21 16,0-21-16,0 0 0,0 0 0,21 21 15,21-21 1,0-21 0,0 21-16,0-21 0,0 21 0,1 0 15,-1 0-15,0 0 0,0 0 0,0 0 16,0 0-16,1 0 0,-22 21 15,0 0-15,21 0 0,-21 0 16,0 0-16,0 1 0,0-1 16,-21 21-16,-1-21 0,1 0 0,0 1 15,0 20-15,0-21 0,0 0 0,21 0 16,-22 1-16,1-22 0,21 21 0,-21 0 16,21 0-16,21-21 31,0 0-16,1 0-15</inkml:trace>
  <inkml:trace contextRef="#ctx0" brushRef="#br0" timeOffset="64739.73">13843 10308 0,'0'0'0,"-21"21"15,21 1 16,21-22-31,0 0 0,0 0 0,22 0 16,-22 0-16,0 0 0,21 0 0,1 0 16,-1 0-16,0 0 0,22 0 0,-22-22 15,0 22-15,22 0 0,-22 0 0,1 0 16,-1 0-16,0-21 0,-21 21 0,1 0 16,-1 0-16,0 0 0,-42 0 31,0 21-16,-1-21-15,1 22 0,-21-22 0,21 0 16,-22 21-16,22 0 0</inkml:trace>
  <inkml:trace contextRef="#ctx0" brushRef="#br0" timeOffset="64967.5">13970 10583 0,'0'22'0,"21"-22"31,0 0-16,0 0-15,1 0 0,20 0 16,-21 0-16,21 0 0,1 0 0,-22-22 0,21 22 16,1-21-16,-1 21 0,0 0 15,-21-21-15,22 21 0,-22 0 0,0 0 16,0 0-16,0 0 0,-42 0 31,0 0-15,0 0-16,0 21 0,-22 0 0,22-21 15</inkml:trace>
  <inkml:trace contextRef="#ctx0" brushRef="#br0" timeOffset="65163.8">13991 10816 0,'0'0'0,"0"21"16,21-21-16,0 0 15,1 0-15,-1 0 0,0 0 0,0 0 16,0 0-16,22 0 0,-22-21 0,21 21 15,-21 0-15,22-21 0,-22 21 0,0-21 16,21 21-16,-21 0 0,1 0 16,-22-21-16,21 21 0</inkml:trace>
  <inkml:trace contextRef="#ctx0" brushRef="#br0" timeOffset="65535.6">14309 11070 0,'0'0'0,"0"21"0,-22 1 15,22-1-15,-21-21 0,21 21 0,0 0 16,0 0-16,0 0 16,0 1-1,-21-1 1,0-21-16,0 21 15,0-21-15,-1 0 0,1 21 0,21 0 16,-21 0-16,21 1 16,0-1-16,0 0 0,0 0 15,21-21-15,0 21 0,1 0 0,-1 1 16,0-22-16,21 21 0,-21 0 16,1-21-16,-1 21 0,-21 0 15,21-21-15,-21 21 0,0 1 16,0-1-16,-21-21 0,0 21 0,-1-21 15,-20 21-15,21-21 0,-21 21 0,20-21 16,1 0-16,-21 21 0,21-21 0,0 0 16,-22 22-16,22-22 0,0 0 0,0 0 15,0 0-15,-1 0 0,22 21 16,-21-21-16</inkml:trace>
  <inkml:trace contextRef="#ctx0" brushRef="#br0" timeOffset="66017.16">12192 13526 0,'42'-22'0,"-21"1"16,1 21-16,-1-21 0,0 0 15,0 0-15,0 0 0,0 21 0,-21-22 16,22 1-16,-1 0 0,0 0 0,-21 0 15,0 0-15,0-1 16,0 1-16,0 0 0,-21 21 16,0 0-16,-1 0 0,-20 0 15,21 0-15,-21 21 0,20 0 0,1 1 16,-21 20-16,21-21 0,0 21 0,-22 1 16,43-1-16,-21 0 0,21 1 15,-21-1-15,21 0 0,0 1 0,0-1 16,0-21-16,0 0 0,21 22 0,0-22 15,0-21-15,1 21 0,-1-21 0,21 0 16,-21 0-16,22 0 0,-22 0 0,21-21 16,0 0-16,-20 0 0,20-1 15,0 1-15</inkml:trace>
  <inkml:trace contextRef="#ctx0" brushRef="#br0" timeOffset="66259.53">12912 13081 0,'0'0'0,"0"-21"0,0 0 0,0 42 32,0 0-32,0 0 0,-22 0 0,22 22 15,-21-22-15,21 21 0,-21 1 0,21-1 16,0-21-16,0 21 0,-21 1 16,0-1-16,0 0 0,21 1 0,-22-22 15,22 21-15,-21-21 0,0 22 16,21-22-16,0 0 0,0 0 0,0 0 15,21-21 1,0-21-16,1 0 16,20 0-16,-21 0 0</inkml:trace>
  <inkml:trace contextRef="#ctx0" brushRef="#br0" timeOffset="66587.36">13208 13377 0,'0'-21'0,"-21"21"31,0 0-31,-1 21 0,1-21 16,0 22-16,0-1 0,0 0 16,0 0-16,-1 0 15,22 0-15,0 1 16,0-1-16,0 0 0,22-21 16,-1 21-16,0-21 0,0 21 15,0-21-15,22 0 0,-22 0 0,0 21 16,0-21-16,0 0 0,0 22 15,-21-1-15,0 0 16,0 0-16,-21-21 16,0 21-16,0-21 0,0 0 15,0 21-15,-22-21 0,22 0 0,0 0 16,0 0-16,0 0 0,-1 0 16,1 0-16,42-21 31,1 21-31</inkml:trace>
  <inkml:trace contextRef="#ctx0" brushRef="#br0" timeOffset="66955.28">13695 13483 0,'0'0'15,"21"0"-15,0-21 0,0 0 16,0 21-16,1 0 15,-22-21-15,0 0 0,21 21 16,-21-22-16,21 1 0,-21 0 16,0 0-16,0 0 0,-21 21 31,0 21-31,-1-21 0,1 21 16,0 0-16,0 0 0,0 1 15,0-1-15,-1 0 0,-20 21 0,42-21 16,-21 1-16,0-1 0,21 0 0,0 0 15,-21 0-15,21 0 0,0 1 16,0-1-16,0 0 0,21-21 16,0 21-16,0-21 0,0 0 15,0 0-15,1 0 0,-1 0 16,0 0-16,0 0 0,-21-21 16,21 21-16,-21-21 15,21 21-15,-21-21 0,22-1 16</inkml:trace>
  <inkml:trace contextRef="#ctx0" brushRef="#br0" timeOffset="67623.99">14838 13039 0,'0'0'0,"21"0"0,-21-21 0,0-1 15,21 1-15,-21 0 0,-21 21 31,0 0-31,0 0 0,-1 0 0,-20 21 16,21-21-16,0 21 0,-22 1 0,22-1 16,0 0-16,0-21 0,0 21 15,21 0-15,0 0 0,0 1 16,0-1-16,21-21 16,0 0-16,0 21 0,0-21 0,-21 21 15,22-21-15,-1 21 0,-21 0 16,0 1-16,0-1 15,0 0-15,0 0 16,0 0-16,-21 0 16,-1-21-16,22 22 15,-21-22-15,0 0 0,0 0 0,0 0 16,0 0-16,42 0 31,0 0-15,0 0-16,0 0 15,0 0-15,-21 21 16,0 0 0,0 0-16,0 0 0,-21-21 15,0 21-15,21 1 16,-21-22-16,0 21 0,0 0 0,21 0 16,-22-21-16,22 21 0,-21 0 0,21 1 15,-21-22-15,21 21 16,21-42 31</inkml:trace>
  <inkml:trace contextRef="#ctx0" brushRef="#br0" timeOffset="68011.35">14118 14012 0,'0'0'0,"-21"0"0,0 0 16,42 0 15,0 0-31,0 0 0,22 0 16,-1 0-16,0 0 0,1 0 15,20 0-15,-21 0 0,1 0 16,20 0-16,-20 0 0,-1 0 0,0 0 16,1 0-16,-1 0 0,0 0 0,-21 0 15,22 0-15,-22-21 0,0 21 0,-21 21 31,-21-21-15,0 22-16,-22-22 0,22 0 16,-21 21-16,21-21 0,-22 21 15</inkml:trace>
  <inkml:trace contextRef="#ctx0" brushRef="#br0" timeOffset="68267.75">14118 14266 0,'0'0'16,"-42"0"-16,21 0 0,21 22 0,0-1 15,0 0 1,21-21-16,0 0 16,21 0-16,1 0 0,-1 0 0,0 0 15,1 0-15,-1 0 0,21 0 0,-20 0 16,-1 0-16,22 0 0,-22 0 0,0 0 16,1-21-16,-1 21 0,0 0 15,1 0-15,-1 0 0,-21-21 16,0 21-16,0 0 0,1 0 0,-1 0 15,-42 0 1,-1 0-16,1 0 16,0 21-16,0-21 0,0 0 0,0 21 15,-22-21-15</inkml:trace>
  <inkml:trace contextRef="#ctx0" brushRef="#br0" timeOffset="68498.62">14182 14563 0,'0'0'0,"42"0"32,-21 0-32,0 0 15,22 0-15,-1 0 0,-21 0 0,21 0 16,1-21-16,-1 21 0,0 0 0,-20-22 16,20 22-16,-21 0 0,21-21 15,-20 21-15,20 0 0,-21-21 0,0 21 16,0-21-16,1 21 15</inkml:trace>
  <inkml:trace contextRef="#ctx0" brushRef="#br0" timeOffset="69027.38">14478 15134 0,'0'0'0,"21"0"16,0-21-16,0 0 0,1 0 15,-1 21-15,0-21 0,0 21 0,0-22 16,0 22-16,-21-21 16,22 21-16,-44 0 15,1 21 1,0 1-16,0-1 0,0 0 16,0 0-16,-1 0 0,22 0 0,0 1 15,0-1-15,0 0 0,0 0 16,0 21-16,0-20 0,0-1 15,43 0-15,-22 0 0,0 0 0,0-21 16,0 21-16,1-21 0,20 22 16,-21-22-16,0 0 0,0 21 0,1-21 15,-1 0-15,-21 21 0,0 0 0,0 0 16,0 0 0,0 1-16,-21-22 15,-1 0-15,22 21 0,-21-21 0,0 21 16,0-21-16,0 21 0,0-21 0,-1 21 15,1-21-15,0 0 16,0 0-16,0 21 16,0-21-16,-1 0 0,1 0 15,0 0-15,0 0 0,0 0 16</inkml:trace>
  <inkml:trace contextRef="#ctx0" brushRef="#br0" timeOffset="69495.11">13695 16764 0,'0'0'0,"0"-21"31,21 21-15,0 0 0,-21 21 15,21-21-31,-21 21 0,21 0 15,-21 1 1,0-1-16</inkml:trace>
  <inkml:trace contextRef="#ctx0" brushRef="#br0" timeOffset="69687">13822 17082 0,'0'21'16,"0"0"15,0 0-15</inkml:trace>
  <inkml:trace contextRef="#ctx0" brushRef="#br0" timeOffset="69906.88">13779 17420 0,'0'0'0,"0"21"16,0 1-1,-21-22 1,21 21-1,0 0 17,0 0-17</inkml:trace>
  <inkml:trace contextRef="#ctx0" brushRef="#br0" timeOffset="70099.77">13695 17780 0,'0'0'0,"-21"0"0,21 21 0,-22 0 16,22 1-16,-21-1 15,0 0 1,21 0 0,0 0-1,0 0 16</inkml:trace>
  <inkml:trace contextRef="#ctx0" brushRef="#br0" timeOffset="70267.7">13610 18119 0,'0'0'0,"0"42"16,0-21-1,0 0-15,0 1 16,0-44 15,0 1-15,21 0-16,0 0 15,1 0-15</inkml:trace>
  <inkml:trace contextRef="#ctx0" brushRef="#br0" timeOffset="72067.83">18034 2688 0,'0'0'0,"0"-21"16,0 0 0,0 0-1,0 42 16,0 21-31,0-21 16,0 1-16,0 20 0,0 0 0,0 1 16,0-1-16,0 0 0,-21-21 0,21 22 15,-21-1-15,-1 0 0,1-20 16,0 20-16,0 0 0,0-21 16,0 1-16,-1-1 0,22 0 0,0 0 0,-21-21 15,42 0 16,-21-21-15,22 21-16,-1 0 0,0 0 0,0-21 16,21 21-16,-20 0 15,-1 0-15,0 0 0,0 0 0,0 0 16,22 0-16,-22 0 0,0 0 0,21 0 16,-21 0-16,1 0 0,-1-21 0,0-1 15,0 22-15,0 0 0,0-21 16,1 21-16,-22-21 0,21 21 15,-21-21-15,0 0 0,0 0 0,0-1 16,0 1-16,0 0 0,0 0 16,0 0-16,0 0 0,0-1 15,-21 22-15,21-21 0,-22 21 16,22 21 0,-21 1-16,21-1 0,-21 0 15,21 21-15,0-21 0,0 1 0,-21 20 16,0 0-16,21-21 0,-21 22 0,21-22 15,0 21-15,0-21 0,-22 1 16,22 20-16,0-21 0,-21 0 16,21 0-16,0 1 0,0-1 0,0-42 62,0-1-62</inkml:trace>
  <inkml:trace contextRef="#ctx0" brushRef="#br0" timeOffset="72371.85">18690 3196 0,'0'0'0,"21"-21"46,0 21-46,-21-21 16,0 0-16,0 0 16,0 42 15,-21-21-15,21 21-16,-21 0 0,0 0 15,21 0-15,-21 1 16,21-1-1,0-42 1,21 21-16,0-22 16</inkml:trace>
  <inkml:trace contextRef="#ctx0" brushRef="#br0" timeOffset="74135.69">19812 2434 0,'0'0'0,"-21"0"16,21 21-1,0 1-15,0-1 0,0 0 16,0 0-16,0 21 0,0-20 16,0-1-16,0 0 0,21 0 0,-21 0 15,21 0-15,0-21 0,0 22 0,1-22 16,-1 0-16,0 0 0,0 0 16,0 0-16,0 0 0,1 0 15,-1-22-15,21 1 0,-21 0 0,0 0 16,22 0-16,-22 0 0,0-1 0,0 1 15,0 0-15,-21-21 0,0 21 16,0-1-16,0 1 0,0-21 0,0 21 16,0 0-16,0-1 0,-21 22 15,21 22 1,-21 20 0,21-21-16,0 21 0,0 1 0,0-1 15,0 0-15,0 1 0,-21 20 16,21-20-16,0-1 0,0 0 0,0 1 15,0-22-15,0 21 0,0 0 16,0-20-16,-21 20 0,21-21 16,0 0-16,0 0 0,-21 1 0,21-1 15,0 0-15,0 0 0,-22 0 16,1-21-16,0 0 16,0 0-1,0 0-15,21-21 0,-21 0 0,-1 21 16,22-21-16,-21 0 0,0-1 0,0 22 15,21-21-15,0 0 0,-21 0 16,0 21-16,21 21 31,0 0-15,0 0-16,0 1 0,21-22 16,0 21-16,-21 0 0,21-21 0,0 21 15,0-21-15,1 0 0,-1 0 0,0 0 16,21 0-16,-21 0 0,22 0 15,-22 0-15,21-21 0,1 0 0,-1 21 16,0-21-16,1-1 0,-1 1 0,0 21 16,-21-21-16,22 0 0,-22 0 0,21 0 15,-21-22-15,1 22 0,-22 0 16,21 0-16,-21-22 0,21 22 16,-21-21-16,0 21 0,0 0 0,0-22 0,0 22 15,0 0-15,0 0 16,0 0-16,0 42 15,0 0 1,0 0-16,0 0 0,0 0 16,0 22-16,-21-22 0,21 21 0,0-21 15,-21 22-15,-1-22 0,22 21 0,-21 1 16,21-1-16,-21 0 0,0 1 0,21-1 16,-21 0-16,21 1 0,0-1 15,-21 21-15,21-20 0,-22-1 0,22 22 16,-21-22-16,21 0 0,-21 22 15,21-22-15,0 22 0,-21-22 0,21 0 0,-21 22 16,21-22-16,0 0 16,0 1-16,0-22 0,0 21 0,0-21 15,0 1-15,21-22 16,0 0 0,0 0-16,22-22 0,-22 1 0,0-21 15,21 21-15,-21-22 0,1 22 16,20-21-16,-21 21 0,0-22 0,0 1 15,1 0-15,-22-1 0,21 1 0,-21 0 16,0-1-16,0 1 0,-21 0 16,-1-1-16,1 1 0,-21 0 0,21 21 0,-22-22 15,1 22-15,21 0 0,-21 21 16,20-21-16,1 21 0,0-21 16,0 21-16,21-22 31,21 22-31,0 0 0,0 0 0,1-21 15,-1 21-15,21-21 0,-21 21 0,0-21 16,22 21-16,-1-21 0,-21 0 0,22-1 16,-22 1-16,21 0 0</inkml:trace>
  <inkml:trace contextRef="#ctx0" brushRef="#br0" timeOffset="74719.21">22140 2350 0,'0'0'0,"0"-22"0,0 1 0,0 0 16,0 0-16,-21 21 16,0 0-1,0 0-15,0 0 0,-22 0 0,22 0 16,0 21-16,-21-21 0,20 21 0,-20 0 15,21-21-15,0 22 16,0-1-16,-1-21 0,1 21 0,0 0 0,0 0 16,21 0-16,0 1 15,0-1 1,21-21-16,0 21 0,-21 0 16,21-21-16,1 21 0,-1-21 0,0 21 15,0 1-15,0-1 0,-21 0 16,0 0-16,0 0 0,0 0 0,0 1 15,0 20-15,0-21 0,-21 0 0,0 0 16,-21 1-16,20-1 0,-20 0 0,0 0 16,21 0-16,-22-21 15,1 21-15,21-21 0,0 0 0,-1 22 16,1-22-16,42 0 31,1-22-31,-1 22 16,0 0-16,0 0 0,0 0 0,0 0 15,22 0-15,-22 0 0,0 0 0,0 22 16,-21-1-16,0 0 0,0 0 16,0 0-16,0 0 0,0 1 15,-21-1-15,21 0 0,-21 21 0,0-21 16,-22 1-16,22-1 0,0 0 0,0 0 16,0 0-16,0 0 0,21 1 15,0-1-15,0 0 16</inkml:trace>
  <inkml:trace contextRef="#ctx0" brushRef="#br0" timeOffset="75993">21738 4572 0,'0'0'0,"21"0"0,0 0 0,1 0 16,-1 0-16,0 0 0,0 0 16,0 0-16,0 0 0,22-21 0,-22 21 15,0-21-15,0 0 0,0 21 0,22-22 16,-22 1-16,0 0 0,-21 0 0,21 0 16,-21 0-16,0-22 0,0 22 15,0 0-15,0 0 0,0-22 16,0 22-16,-21 0 0,0 21 15,0 0-15,0 0 16,-1 21-16,22 0 0,-21 1 0,0 20 16,21 0-16,0-21 0,0 22 0,-21-1 15,21 0-15,0 1 0,0-1 0,0 0 16,0 1-16,0-1 0,0 0 16,0 1-16,0-1 0,0 0 0,21 1 15,-21-22-15,0 0 0,0 21 0,0-20 16,21-1-16,-21 0 0,0 0 15,-21 0 1,0-21-16,0 0 0,-22 0 16,22 0-16,0-21 0,-21 21 15,21-21-15,-1 21 0,-20-21 0,21 0 16,0 21-16,0 0 0,-1-22 0,22 44 31,0-1-15,22 0-16,-1-21 0,0 21 0,0-21 15,0 0-15,0 21 0,22-21 0,-22 0 16,21 0-16,-21 0 0,22 0 16,-1 0-16,0 0 0,1-21 15,-22 0-15,21 0 0,1 0 0,-1-1 16,0 1-16,1 0 0,-22-21 0,21-1 16,-21 22-16,22-21 0,-22 0 0,0-1 15,0 1-15,0-22 0,-21 22 16,0 0-16,0-1 0,21-20 0,-21 42 15,0-22-15,0 1 0,0 21 0,22 21 16,-22 21 0,0 0-16,0 22 15,0-22-15,-22 21 0,22 22 0,-21-22 16,0 0-16,0 22 0,21-22 0,-21 22 16,0-1-16,-1 1 0,1-1 15,21-21-15,-21 22 0,0-1 16,0 1-16,0-22 0,-1 22 0,1-22 15,0 22-15,21-22 0,-21 21 0,0-20 16,0 20-16,21-20 0,0-1 0,0 0 16,0 1-16,0-22 0,0 21 0,0-21 15,0 0-15,21 1 16,0-22-16,0 0 0,0 0 0,0 0 16,22 0-16,-22-22 0,21 1 0,1 21 15,-1-21-15,-21 0 0,21 0 0,-20-22 16,-1 22-16,0 0 0,0 0 0,-21-21 15,0 20-15,0-20 0,0 21 16,-21-21-16,0-1 0,-22 1 16,22 21-16,-21-22 0,0 1 0,-1 21 15,22 0-15,-21 0 0,21-1 0,-22 1 16,22 0-16,0 21 0,21-21 16,21 21-1,0-21 1,0 21-16,1 0 0,20 0 0,0-21 15,1-1-15,-1 22 0,0-21 0,1 0 16,-1 0-16,21 0 0</inkml:trace>
  <inkml:trace contextRef="#ctx0" brushRef="#br0" timeOffset="76531.25">23643 4509 0,'0'-22'0,"0"44"0,0-65 0,-21 22 16,0 21-1,0 0-15,-1 0 0,-20 0 0,21 0 16,-21 0-16,-1 21 0,1 0 0,21 1 16,-22-1-16,22 0 0,0 0 0,0-21 15,0 21-15,21 0 16,-21 1-16,21-1 0,0 0 15,21-21-15,0 21 0,21-21 16,-21 0-16,1 0 0,20 0 0,-21 0 16,0 21-16,22-21 0,-22 21 15,0-21-15,0 22 0,-21-1 0,0 0 16,0 0-16,0 0 0,0 22 0,-21-22 16,0 0-16,0 0 0,-1 21 0,-20-20 15,21-1-15,0 0 0,-22-21 0,22 21 16,0 0-16,0-21 0,21 21 15,0-42 17,21 21-32,0-21 15,0 21-15,1-21 16,-1 21-16,-21 21 16,0 0-16,0 0 15,0 1-15,0-1 0,0 0 0,-21 0 16,21 0-16,-22 0 0,1 22 0,21-22 15,0 0-15,0 0 0,-21 0 16,21 1-16,-21-1 0,21 0 16,-21 0-16,21 0 15</inkml:trace>
  <inkml:trace contextRef="#ctx0" brushRef="#br0" timeOffset="76991.5">23177 6731 0,'22'-21'31,"-1"21"-15,0-21-16,0 21 0,-21-21 0,21 21 16,-21-22-16,21 22 0,-21 22 31,0-1-31,-21-21 0,0 21 16,0 0-16,-21 0 0,20 0 0,1 1 15,0-1-15,21 0 0,0 0 0,0 0 16,0 0-16,0 1 0,0-1 0,0 0 15,21 0-15,0 0 0,1 0 0,-1 1 16,0-22-16,0 21 0,0 0 16,0 0-16,1 0 0,-1 0 15,0 1-15,-21-1 0,0 0 0,0 0 16,0 0-16,0 0 0,0 1 16,-21-1-16,0 0 0,-1-21 0,1 0 15,0 21-15,0-21 0,0 0 0,0 0 16,-1 0-16,22-21 0,-21 0 15,21 0-15,0-22 0,0 22 16,0-21-16,0-1 0</inkml:trace>
  <inkml:trace contextRef="#ctx0" brushRef="#br0" timeOffset="77251.36">23643 5948 0,'0'0'16,"0"-21"0,21 21-16,0 0 0,1 0 15,-1 0-15,21 0 0,-21 0 16,22 0-16,-22 0 0,21-21 0,0 21 16,-20 0-16,20 0 0,-21 0 0,21 0 15,-20 0-15,-1 0 0,0 0 16,-21 21-1,0 0-15,-21 0 16,0-21-16,-1 21 0,-20-21 0,21 21 16,-21 1-16</inkml:trace>
  <inkml:trace contextRef="#ctx0" brushRef="#br0" timeOffset="77459.24">23537 6202 0,'0'0'0,"-21"21"0,21 0 0,0 0 15,21-21 1,0 0-16,1 0 0,20 0 15,-21 0-15,21 0 0,1 0 16,-1 0-16,-21 0 0,22 0 0,-1 0 16,0-21-16,1 21 0,-22 0 15,21 0-15,-21 0 0,0-21 0,-42 21 32,0 0-32,0 0 15,0 0-15,-22 0 0,1 0 0,0 21 16,21-21-16</inkml:trace>
  <inkml:trace contextRef="#ctx0" brushRef="#br0" timeOffset="77624.14">23685 6308 0,'-42'42'16,"127"-105"0,-128 84-16,1 42 0,42-42 0,21 1 15,0-22 1,1 0-16,-1 21 0,0-21 0,0 0 16,21 0-16,-20 0 0,20 0 0,-21 0 15,21 0-15,1 0 0,-1 0 0,-21 0 16,22 0-16,-1-21 0,-21 21 0,0 0 15,0 0-15,1-22 0,-1 22 16</inkml:trace>
  <inkml:trace contextRef="#ctx0" brushRef="#br0" timeOffset="78183.81">20997 9398 0,'0'-21'31,"21"0"-15,1 21-16,-1-21 0,0-1 0,0 1 15,0 21-15,22-21 0,-22 0 0,0 0 16,0 0-16,21-1 0,-20 1 16,-22 0-16,21 0 0,-21 0 0,0 0 0,0-1 15,0 1-15,0 0 16,-21 21-16,-1 0 0,1 0 16,0 21-16,0 0 0,0 22 0,0-22 15,-1 21-15,1-21 0,0 22 0,0-1 16,0 0-16,21 1 0,0-22 0,0 21 15,0 1-15,0-22 0,0 21 0,0-21 16,21 0-16,0 1 0,-21-1 16,21 0-16,0-21 0,1 0 0,-1 0 15,0 0-15,21 0 0,-21 0 0,1 0 16,20-21-16,0 21 0,-21-21 0,22-22 16,-1 22-16,0 0 0,1 0 0</inkml:trace>
  <inkml:trace contextRef="#ctx0" brushRef="#br0" timeOffset="78415.06">22013 8869 0,'0'-42'16,"0"84"-16,21-127 0,-21 64 0,0 0 0,0 63 31,0-21-31,-21 22 16,0-1-16,21 0 0,-21 1 15,0 20-15,21-20 0,-21-1 0,-1 21 16,22-20-16,-21-1 0,0 0 0,21-20 15,-21 20-15,0-21 0,21 21 16,-21-20-16,21-1 0,0 0 0,-22 0 16,22 0-1,22-21 1,-1-21-16,0 0 0,21 0 0</inkml:trace>
  <inkml:trace contextRef="#ctx0" brushRef="#br0" timeOffset="78751.38">22288 9186 0,'22'-21'0,"-44"42"0,44-63 16,-44 42 0,1 0-16,21 21 15,-21-21-15,0 21 0,-21 1 0,20-22 16,1 21-16,0 0 0,21 0 0,-21 0 16,0 0-16,21 1 15,0-1 1,21-21-16,0 0 0,0 0 15,0 21-15,1-21 0,-1 0 16,0 21-16,0-21 0,-21 21 0,21-21 16,-21 21-16,0 1 0,0-1 15,0 0-15,0 0 16,-21-21-16,0 21 0,0-21 16,0 0-16,-1 21 0,1-21 0,0 0 15,0 22-15,0-22 0,0 0 16,-1 0-16,1 0 0,0 0 0,21-22 15,0 1 1,0 0-16,21 0 0,0 0 16,1 0-16</inkml:trace>
  <inkml:trace contextRef="#ctx0" brushRef="#br0" timeOffset="79100.17">22415 9356 0,'0'0'0,"22"0"15,-1 0-15,0 0 16,0 0-16,0 0 0,0 0 16,1 0-16,-1 0 0,0-21 0,0 21 15,21-22-15,1 22 0,-1-21 0,-21 21 16,22-21-16,-22 0 0,21 0 16,-42 0-16,21 21 0,-21-22 0,0 1 15,0 0-15,0 0 0,-21 21 16,-21 0-16,21 0 0,-22 21 15,22 0-15,-21 0 0,-1 1 0,22-1 16,-21 0-16,21 0 16,-22 21-16,22-20 0,21-1 0,-21 0 15,21 0-15,-21 0 0,21 22 0,0-22 16,0 0-16,0 0 0,21 0 16,0-21-16,0 21 0,1-21 15,-1 0-15,0 0 0,0 0 0,21 0 16,-20-21-16,-1 0 0,21 0 15,-21 21-15,22-21 0</inkml:trace>
  <inkml:trace contextRef="#ctx0" brushRef="#br0" timeOffset="79602.89">23749 8848 0,'0'0'0,"0"-21"0,0-1 0,-21 22 16,0-21-16,-1 21 15,1 0-15,0 0 0,0 0 0,0 0 16,0 21-16,-22 1 0,22-1 0,0 0 16,0 0-16,0 0 0,21 0 0,0 1 15,-22-1-15,22 0 0,0 0 16,0 0-16,22-21 16,-1 0-16,0 0 15,0 21-15,0-21 0,0 0 0,1 0 16,-1 22-16,-21-1 15,0 0-15,0 0 16,0 0-16,-21 0 16,-1 1-16,1-22 0,-21 21 0,21 0 15,0-21-15,-22 21 0,22-21 0,0 21 16,0-21-16,0 0 0,21 21 16,21-21 15,0 0-31,0-21 0,0 21 15,0 0-15,1 0 0,-1 0 16,0 0-16,0 0 16,-21 21-16,0 1 0,0-1 0,0 0 15,0 0-15,0 0 16,0 0-16,-21 1 16,21-1-16,-21-21 15,21 21-15</inkml:trace>
  <inkml:trace contextRef="#ctx0" brushRef="#br0" timeOffset="79952.03">23114 9821 0,'0'0'15,"-21"0"-15,-22 22 16,65-22-16,20 0 16,-21 0-16,21 0 0,1 0 0,-1 0 15,0 0-15,22 0 0,-22 0 0,22 0 16,-22-22-16,0 22 0,1 0 15,20 0-15,-20 0 0,-22 0 16,21-21-16,0 21 0,-20 0 0,-1 0 16,0 0-16,0 0 0,0 0 15,-42 0 1,0 0-16,0 0 16,0 0-16,-1 21 0,-20-21 15,21 0-15,0 0 0,-22 0 0,22 0 16</inkml:trace>
  <inkml:trace contextRef="#ctx0" brushRef="#br0" timeOffset="80198.89">23050 10033 0,'0'0'0,"-21"0"0,21 21 16,21-21-1,1 0-15,20 0 16,-21 0-16,21 0 0,1 0 0,-1 0 15,0 0-15,1 0 0,-1 0 0,0 0 16,1 0-16,-1 0 0,0-21 0,1 21 16,-1 0-16,22 0 0,-22-21 15,0 21-15,-21 0 0,22 0 0,-1 0 16,0 0-16,-20-21 0,-1 21 0,0 0 16,0 0-16,0 0 0</inkml:trace>
  <inkml:trace contextRef="#ctx0" brushRef="#br0" timeOffset="80476.44">23199 10245 0,'-22'0'0,"44"0"0,-86 21 0,85-21 31,0 0-31,22 0 16,-22 0-16,21 0 0,-21 0 0,22 0 16,-1 0-16,0-21 15,1 21-15,-22 0 0,21 0 0,1 0 16,-1 0-16,-21 0 0,21 0 0,-20 0 16,-1 0-16,0 0 0,0 0 0,-21-21 15,0-1 16</inkml:trace>
  <inkml:trace contextRef="#ctx0" brushRef="#br0" timeOffset="80970.57">23368 10732 0,'0'0'0,"-21"21"0,0-21 16,-1 21-16,1-21 0,0 21 0,0-21 16,21 21-16,0 0 15,0 1 1,21-22-16,0 0 0,0 0 0,1 21 16,-1-21-16,0 0 0,0 0 15,0 0-15,0 0 0,1 0 0,-1 0 16,-42 0 15,-1 0-31,1 0 0,0 21 0,0-21 16,0 0-16,0 21 0,-22 0 0,22-21 15,0 21-15,0-21 0,0 22 0,21-1 16,-22 0-16,22 0 16,0 0-16,0 0 0,0 1 15,22-1-15,-1-21 0,-21 21 16,21 0-16,0-21 0,0 21 0,-21 0 15,21 1 1,-21-1-16,0 0 16,0 0-16,-21-21 15,0 21-15,0-21 0,0 0 0,0 21 16,-1-21-16,1 0 0,0 22 16,0-22-16,0 0 0,0 0 0,-1 0 15,1 0 1,0 0-16</inkml:trace>
  <inkml:trace contextRef="#ctx0" brushRef="#br0" timeOffset="81995.8">20870 12192 0,'0'0'15,"-21"0"-15,21-42 16,0 21-16,0-1 16,0 1-16,0 0 0,0 0 15,0 0-15,21 21 0,-21-21 0,21-1 16,1 1-16,-22 0 0,21 21 16,0-21-16,-21 42 31,-21 0-31,0 0 15,-1 22-15,-20-22 0,21 21 0,-21-21 16,-1 22-16,22-1 0,-21-21 0,21 22 16,-1-1-16,1-21 0,21 21 15,0-20-15,0-1 0,0 0 0,21 0 16,1 0-16,-1 0 0,0-21 0,0 0 16,0 22-16,0-22 0,22 0 0,-22 0 15,0 0-15,0 0 0,0 0 0,1 0 16,-44 21 15,1 0-15,0 0-16,21 0 0,0 0 0,0 1 15,0-1-15,0 0 0,0 0 0,0 21 16,0-20-16,0-1 0,0 0 16,0 0-16,21 0 0,-21 0 0,0 1 15,0-1-15,0 0 0,0 0 16,-21 0-16,-21-21 0,21 21 0,-22-21 15,1 22-15,0-22 0,-22 0 0,22 21 16,-1-21-16,1 0 0,0 0 16</inkml:trace>
  <inkml:trace contextRef="#ctx0" brushRef="#br0" timeOffset="82504.05">19262 14605 0,'0'0'0,"21"0"0,0-21 0,0 0 16,0 21-16,22-21 0,-22-1 16,0 1-16,0 0 0,21 21 0,-20-21 15,-1 0-15,-21 0 0,0-1 0,21 1 16,-21 0-16,0 0 0,0 0 0,-21 21 15,0 0-15,-1 0 16,1 0-16,0 0 0,-21 0 0,21 21 16,-22 0-16,22 21 0,0-20 0,0 20 15,0 0-15,-1 1 0,1-1 0,21 21 16,0-20-16,0-22 0,0 21 16,0 1-16,0-22 0,0 0 0,21 0 15,1 0-15,-1 0 0,21 1 0,-21-22 16,0 0-16,22 0 0,-22 0 0,21 0 15,1 0-15,-22 0 0,21-22 0,0 1 16,-20 0-16,20 0 0,0 0 16,-21 0-16</inkml:trace>
  <inkml:trace contextRef="#ctx0" brushRef="#br0" timeOffset="82727.92">20129 14266 0,'22'-42'0,"-1"-43"15,-21 64 1,0 64-1,-21-22-15,-1 21 16,22 0-16,-21 1 0,0-1 0,21 0 16,0 22-16,-21-22 0,0 1 15,0-1-15,21 0 0,-22-21 0,22 22 16,-21-22-16,0 21 0,21-21 0,0 1 16,-21-1-16,21 0 0,21-21 31,0 0-16,0-21-15,22 0 0,-22-1 0</inkml:trace>
  <inkml:trace contextRef="#ctx0" brushRef="#br0" timeOffset="83035.96">20468 14563 0,'0'-21'0,"0"42"0,-21-42 16,-21 21-1,20 21-15,1-21 0,0 21 0,0-21 16,0 21-16,0 0 0,-1-21 15,22 21-15,0 1 0,0-1 16,0 0-16,22-21 16,-1 0-16,0 21 0,0-21 0,0 21 15,0-21-15,1 21 0,-1-21 0,0 22 16,-21-1-16,21-21 16,-21 21-16,0 0 0,0 0 15,-21-21-15,0 21 0,0-21 0,-22 22 16,22-22-16,-21 0 0,-1 21 0,22-21 15,-21 0-15,21 0 0,0 0 16,-1 0-16,1 0 0,21-21 16,0-1-1,21 1-15,1 0 0,20 21 16,-21-21-16,21 0 0</inkml:trace>
  <inkml:trace contextRef="#ctx0" brushRef="#br0" timeOffset="83371.78">20637 14711 0,'0'0'0,"43"0"16,-22 0-1,0 0-15,0 0 0,0 0 0,1 0 16,-1 0-16,21 0 0,-21-21 0,0 0 16,22 21-16,-22-22 0,0 22 0,0-21 15,0 0-15,-21 0 16,0 0-16,0 0 0,0-1 15,-21 22-15,0 0 16,0 0-16,0 0 0,0 0 0,-1 22 16,-20-1-16,21 0 0,0 0 15,-22 0-15,22 22 0,0-22 0,21 0 16,-21 0-16,21 21 0,0-20 0,0-1 16,0 0-16,0 0 0,0 0 15,0 0-15,21-21 0,0 0 16,0 22-16,22-22 0,-22 0 15,0 0-15,0 0 0,22-22 0,-22 22 16,21-21-16,0 0 0,1 0 16</inkml:trace>
  <inkml:trace contextRef="#ctx0" brushRef="#br0" timeOffset="83880.49">22140 14182 0,'0'-21'0,"0"42"0,0-64 15,0 22-15,-21 21 16,0 0-16,0 0 0,0 0 0,-1 0 16,1 0-16,0 21 0,0 1 15,0-1-15,0 0 0,-1 0 16,1 0-16,0 0 0,0 1 0,0-1 16,21 0-16,-21 0 0,21 0 0,0 0 15,0 1-15,21-1 16,0-21-16,0 0 0,21 0 15,-20 0-15,-1 0 0,0 0 0,0 21 16,0-21-16,-21 21 0,0 0 16,0 0-16,-21 1 15,0-1-15,-21 0 0,20-21 16,-20 21-16,21 0 0,-21-21 0,20 21 16,-20-21-16,21 0 0,21 22 0,-21-22 15,42 0 16,0 0-31,0 0 0,0 0 16,1 0-16,-1 0 0,0 0 0,0 0 16,-21 21-16,0 0 15,0 0-15,0 0 16,0 0-16,-21 1 0,21-1 0,0 0 16,-21 0-16,0 0 0,21 0 15,0 1-15,0-1 0,0 0 16,21-21-1,0 0-15,0 0 0,0 0 0,0 0 16,1 0-16,-1 0 0,0-21 0,0 0 16,0 21-16</inkml:trace>
  <inkml:trace contextRef="#ctx0" brushRef="#br0" timeOffset="84279.32">21738 15409 0,'0'0'0,"-42"0"15,21 0-15,42 0 32,0 0-32,0 0 15,21 0-15,-20 0 0,20 0 0,21 0 16,-20 0-16,20 0 0,-20 0 16,20 0-16,1 0 0,-22 0 0,21 0 15,-20 0-15,20 0 0,-20 0 0,-1 0 16,-21 0-16,0 0 0,0 0 15,-42 0 1,0 0 0,0 0-16,-21 22 0,20-22 0,-20 0 15,0 0-15,-1 21 0,1-21 0,0 21 16</inkml:trace>
  <inkml:trace contextRef="#ctx0" brushRef="#br0" timeOffset="84515.18">21675 15642 0,'0'21'15,"0"-42"-15,0 64 0,21-43 32,0 21-32,0-21 0,21 0 0,1 0 15,-22 0-15,21 0 0,1 0 0,-1 0 16,0 0-16,1 0 0,-1 0 0,21 0 16,-41 0-16,20 0 0,0 0 15,1 0-15,-22 0 0,21 0 0,-21 0 16,0 0-16,1 0 0,-1 0 15,-42 0 17</inkml:trace>
  <inkml:trace contextRef="#ctx0" brushRef="#br0" timeOffset="84823.01">21823 15960 0,'0'0'0,"21"0"32,0 0-17,0 0-15,22 21 0,-1-21 0,-21 0 16,21 0-16,1 0 0,-1 0 0,0 0 15,1 0-15,-1 0 0,-21-21 16,22 21-16,-22 0 0,0 0 0,0 0 16,0 0-16,0 0 0,-21 21 62</inkml:trace>
  <inkml:trace contextRef="#ctx0" brushRef="#br0" timeOffset="85351.71">22246 16468 0,'21'0'47,"0"0"-47,-42 21 62,0-21-62,0 21 0,0-21 16,0 21-16,-1 0 0,1-21 15,0 22-15,0-1 0,21 0 16,0 0-16,0 0 16,0 0-16,21 1 0,0-22 15,0 0-15,1 21 0,-1-21 16,0 0-16,0 21 0,0-21 0,0 0 16,1 0-16,-1 0 0,-21 21 15,21-21-15,-21 21 0,0 0 31,-21-21-31,0 22 0,-1-1 16,1-21-16,0 21 0,-21-21 16,21 21-16,-1-21 0,1 21 0,0-21 15,0 21-15,0-21 0,21 22 16,-21-22-16,-1 21 16,22-42 15,0-1-31,0 1 15,0 0-15</inkml:trace>
  <inkml:trace contextRef="#ctx0" brushRef="#br0" timeOffset="-107537.86">27432 2815 0,'0'0'0,"0"-21"0,0 0 16,0 0-16,0 0 0,0-1 16,0 1-16,0 0 0,0 0 0,0 0 15,0 0-15,0-1 0,0 1 0,-21 21 16,0 0-16,-1 0 0,-20 0 16,21 0-16,-21 21 0,20-21 0,-20 22 15,0 20-15,-22-21 0,22 21 16,0-20-16,-22 20 0,22 0 15,-1 1-15,1-22 0,21 21 0,0 0 16,0-20-16,21 20 0,0-21 0,0 0 16,21 22-16,21-22 0,-21 0 15,22 0-15,20 21 0,-21-20 0,22-1 16,-22 0-16,1 0 0,20 0 0,-21 0 16,1 1-16,-22-1 0,21 0 15,-21 0-15,1 0 0,-22 22 0,0-22 16,0 0-16,-43 0 0,22 0 0,-42 0 15,20-21-15,-20 22 0,20-1 16,-20-21-16,-1 0 0,1 21 16,21-21-16,-1 0 0,1 0 0,0 0 15,-1 0-15,22-21 0,0 0 16,21-1-16,0 1 0,0 0 16,0 0-16,21-21 0,0 20 0,22 1 15,-22 0-15,21 0 0,0 0 16,1-22-16,-1 22 0</inkml:trace>
  <inkml:trace contextRef="#ctx0" brushRef="#br0" timeOffset="-106937.21">27495 3133 0,'0'0'0,"43"-21"0,-1 21 15,-21 0-15,0 0 0,1 0 0,-1 0 16,-21 21 0,0 0-16,0 0 15,0 21-15,-21-20 0,-1 20 0,1-21 16,21 21-16,-21-20 0,0 20 0,21-21 15,0 0-15,0 0 0,-21 1 16,21-1-16,21-21 16,0 0-1,21-21-15,-20-1 16,-1 1-16,0 0 0,21 0 0,-21 0 16,1 0-16,-1-22 0,0 22 0,0 0 15,0 0-15,-21 0 16,0-1-16,21 22 0,-21 22 15,0-1-15,0 0 16,0 0-16,0 0 0,0 22 16,-21-22-16,21 0 0,-21 21 0,21-21 15,0 1-15,0-1 0,0 0 0,0 0 16,0 0-16,21-21 16,0 0-16,1 0 0,-1 0 0,0 0 15,21 0-15,-21 0 0,22-21 0,-1 0 16,-21 0-16,22 0 0,-22-1 15,0 1-15,0 0 0,0-21 0,0-1 16,1 22-16,-22-21 0,0 0 16,0 20-16,0 1 0,0 0 15,0 0-15,0 0 0,0 42 32,0 0-32,0 0 0,0 0 15,-22 1-15,22-1 0,-21 21 16,21-21-16,0 0 0,-21 1 0,21-1 15,0 0-15,0 0 0,0 0 0,0 0 16,0 1-16,0-1 16,21-21-1,0-21-15,1-1 16,-22 1-16,21 0 16,0 0-16,-21 0 0,21 0 0,0-22 15</inkml:trace>
  <inkml:trace contextRef="#ctx0" brushRef="#br0" timeOffset="-106737.33">28448 3154 0,'21'0'16,"-63"63"-16,63-126 0,0 84 0,-21 0 16,0 0-16,0 1 0,0 20 15,-21-21-15,21 0 0,0 22 0,-21-22 16,21 0-16,-21 0 0,21 0 0,-22 0 16,22 1-16,0-1 15,0 0-15,0-42 47,0 0-47,22-1 0,-1 1 0,-21-21 16,21 21-16,0-22 0,0 1 0</inkml:trace>
  <inkml:trace contextRef="#ctx0" brushRef="#br0" timeOffset="-106425.98">28554 2985 0,'0'-22'0,"-21"234"0,42-402 0,-21 147 0,-21 43 31,-1 0-31,22 21 15,-21-21-15,21 22 0,0-1 16,21-21 15,1 0-31,-1 0 0,0 0 16,0-21-16,0-1 0,0 22 16,-21-21-16,0 0 0,0 0 0,0 0 15,0 0-15,0-1 0,-21 22 16,0-21-16,0 21 15,0 0-15,0 0 0,-1 0 0,1 21 16,21 1-16,-21-22 16,21 21-16,0 0 0,0 0 15,21-21 1,0 0-16,1 0 0,-1 0 16,0 0-16,21 0 0,-21 0 15,1-21-15,20 0 0,0 0 0</inkml:trace>
  <inkml:trace contextRef="#ctx0" brushRef="#br0" timeOffset="-106189.12">28998 2688 0,'43'-63'16,"-22"42"-16,-191 190 0,340-360 0,-234 297 0,128-233 16,-43 127-16,-21 21 15,0 22 1,0-22-16,0 21 0,-21 1 0,0-1 16,-1 0-16,1 1 0,0-1 15,0 21-15,0-20 0,0-1 0,21 22 16,-22-22-16,1 21 0,21-20 15,-21-1-15,21 0 0,0 1 16,0-22-16,0 21 0,0-21 0,0 1 16,0-1-16,0 0 0,21-21 31,0-21-31,-21 0 16,22-1-16,-22 1 0,0-21 0</inkml:trace>
  <inkml:trace contextRef="#ctx0" brushRef="#br0" timeOffset="-105360.56">28765 3175 0,'0'0'0,"-21"0"0,0 0 16,21 21-1,21-21 1,0 0-16,22 0 16,-22 0-16,21 0 0,1 0 0,-1 0 15,0-21-15,1 0 0,20 21 0,-21-21 16,1 21-16,-1-21 0,0 21 15,1-22-15,-1 22 0,-21-21 0,0 0 16,1 21-16,-1 0 0,-21-21 0,21 21 16,-21-21-1,-21 21-15,0 0 0,-1 0 16,1 21-16,0-21 0,0 21 16,0 0-16,-22 0 0,22 1 15,0-1-15,0 21 0,0-21 0,21 22 16,0-1-16,0-21 0,0 21 0,0 1 15,0-22-15,0 0 0,0 21 16,21-20-16,0-1 0,0-21 0,0 21 16,1-21-16,20 0 0,0 0 0,1 0 15,-22 0-15,21 0 0,0-21 16,1 0-16,-1-1 0,-21 1 0,22-21 16,-1 0-16,-21-1 0,21 1 15,-20 0-15,-1-1 0,0-20 16,0 20-16,-21-20 0,0-1 0,0 22 15,0-21-15,0 20 0,0 1 0,0 0 16,0-1-16,0 22 0,0 0 16,0 0-16,0 42 15,0 21 1,0-21-16,0 22 0,0-1 16,0 0-16,-21 1 0,21-1 0,0 0 15,-21 1-15,21 20 0,-21-20 0,21-1 16,0 0-16,0 22 0,-22-22 15,22-21-15,-21 22 0,21-1 0,-21-21 16,21 0-16,0 0 0,0 1 16,0-1-16,-21-21 15,21-21 1,-21-22-16,21 22 16,0 0-16,0-21 0,0-1 15,0 1-15,21 0 0,0-1 0,0 1 16,0 0-16,1 20 0,20 1 15,0 0-15,1 0 0,-1 0 0,0 21 16,1 0-16,-1 0 0,0 21 0,1 0 16,-22 0-16,21 22 0,-21-22 15,22 21-15,-43 0 0,0-20 0,0 20 16,0 0-16,0 1 0,0-1 0,-22-21 16,1 21-16,0-20 15,0-1-15,-21 0 0,20 0 0,1 0 16,0-21-16,0 21 0,0-21 0,0 0 15,21-21 1,0 0-16,21 0 16,0 0-16,0 0 0,21-22 0</inkml:trace>
  <inkml:trace contextRef="#ctx0" brushRef="#br0" timeOffset="-105048.73">31115 2582 0,'0'0'0,"0"-42"0,0 21 16,-21 21-16,0 0 0,-1 0 15,1 0-15,-21 21 0,21 21 16,0-20-16,-22 20 0,22 0 0,-21 1 16,21-1-16,-22 0 0,22 22 15,0-22-15,0 22 0,0-1 0,-1 1 16,1-1-16,21 1 0,0-1 0,0-21 15,0 22-15,0-22 16,0 1-16,0-1 0,21 0 0,1-21 16,-1 22-16,0-22 0,0 0 0,0 0 15,22-21-15,-22 0 0,0 0 16,21 0-16,-21 0 0,22 0 0,-1 0 16,-21-21-16,22 0 0,-1 0 0,21-22 15,-20 1-15,20 0 0</inkml:trace>
  <inkml:trace contextRef="#ctx0" brushRef="#br0" timeOffset="-104725.39">32364 2477 0,'0'0'0,"21"-22"0,-21 1 15,21-21-15,0 21 0,0 21 16,1-21-16,-1 21 0,0 0 0,21 0 15,-21 0-15,22 0 0,-22 21 16,21-21-16,1 42 0,-1-21 0,0 22 16,1-1-16,-1 21 0,-21 1 15,21-1-15,-20 1 0,-22-1 16,0 22-16,0-21 0,0 20 0,0 1 16,-43 0-16,22-1 0,-21 1 0,21-22 15,-22 1-15,1-1 16,-22 1-16,22-22 0,0 22 0,-1-43 15,1 21-15,0 1 0,21-22 0,-22 0 16,22 0-16,0-21 0,0 21 16,0-21-16,-1 0 15,22-21-15,-21 21 0</inkml:trace>
  <inkml:trace contextRef="#ctx0" brushRef="#br0" timeOffset="-103693.72">27114 5207 0,'0'0'0,"-21"0"0,0 0 0,21 21 16,-21-21-16,21 21 16,-21-21-16,42 0 31,0-21-31,0 21 0,0-21 16,22 0-16,-22 0 0,21 21 15,-21-21-15,22-1 0,-22 1 0,0 0 16,0 0-16,0 0 0,-21 0 0,0-1 15,0 1-15,0 0 16,-21 21-16,0 0 0,0 0 0,-21 0 16,-1 0-16,-20 0 0,20 0 0,1 21 15,-21 0-15,20 1 0,1-1 16,21 21-16,-22-21 0,22 0 16,21 1-16,0 20 0,0-21 0,0 0 15,0 0-15,0 1 0,21-22 0,1 21 16,-1 0-16,0-21 0,21 21 15,-21-21-15,1 0 0,20 0 0,-21 21 16,0-21-16,0 0 0,1 0 0,-1 21 16,-21 1-16,0-1 15,-21-21-15,-1 21 0,1-21 16,-21 21-16,21-21 0,-22 21 0,1 0 16,21 1-16,0-1 0,0 0 15,-1 21-15,1-21 0,21 1 0,0-1 16,0 0-16,0 0 0,21 0 15,1 0-15,-1 1 0,0-22 16,0 21-16,21-21 0,1 0 0,-1 0 16,0 0-16,1 0 0,-1-21 0,0 21 15,22-22-15,-22 1 0,1 0 0,-1 0 16,0 0-16,1-22 0,-22 22 16,21 0-16,-21-21 0</inkml:trace>
  <inkml:trace contextRef="#ctx0" brushRef="#br0" timeOffset="-103289.87">27644 5334 0,'0'-42'15,"0"190"-15,0-254 0,0 43 16,21 63 0,0 0-16,-21 21 0,21-21 15,0 21-15,0 0 0,1 0 0,-22 0 16,21 1-16,0-1 0,21 0 0,-21 0 16,1 21-16,-1-20 0,0-1 15,0 0-15,0 0 0,0 0 16,-21 0-16,22-21 0,-22 22 0,21-22 0,0 0 31,0-22-31,-21 1 16,21 0-16,-21 0 0,0 0 0,0 0 15,0-1-15,21 1 16,-21-21-16,0 21 0,0-22 0,0 22 16,0 0-16,0 0 0,0 0 0,0 0 15,-21 42 1,0 0-1,-21 0-15,21 0 0,-1 22 0,-20-22 16,0 21-16,21-21 0,-22 22 0,1-1 16,0 0-16,20-21 0,-20 22 15,21-22-15,-21 21 0,42-21 16,-22 1-16,22-1 0,22-21 16,-1 0-16,0 0 15,21-21-15,-21 21 0,43-22 16,-22 1-16,1-21 0</inkml:trace>
  <inkml:trace contextRef="#ctx0" brushRef="#br0" timeOffset="-103021.02">28342 5376 0,'0'0'15,"0"-21"-15,0 42 32,0 1-32,0-1 0,0 21 0,0-21 15,0 22-15,0-1 0,0 0 0,0 22 16,0-22-16,0 22 0,0-1 15,0 1-15,0-1 0,0 1 0,0-1 16,0 1-16,0-1 0,-21 1 16,0-1-16,21 1 0,-21-22 0,-1 21 15,1 1-15,0-22 0,21 1 16,-21-1-16,21-21 0,-21 0 0,21 0 16,0 1-16,21-44 31,0-20-31,-21 21 0,21-21 15,-21-1-15,21 1 0</inkml:trace>
  <inkml:trace contextRef="#ctx0" brushRef="#br0" timeOffset="-102757.17">28384 5715 0,'0'0'0,"22"-63"0,-22 20 16,0 1-16,0 0 0,21-1 0,-21 1 15,21 21-15,-21 0 0,21-1 0,0 1 16,0 0-16,22 0 0,-22 21 15,21 0-15,-21 0 0,22 0 0,-22 0 16,21 0-16,-21 21 0,1 0 0,-22 22 16,0-22-16,0 0 0,0 21 15,0 1-15,-22-22 0,-20 21 0,21-21 16,-21 22-16,20-22 0,-20 0 16,21 0-16,-21-21 0,20 21 0,1-21 15,0 0-15,0 0 0,21-21 31,0 0-31,0 0 0,21-22 0,0 22 16,0 0-16</inkml:trace>
  <inkml:trace contextRef="#ctx0" brushRef="#br0" timeOffset="-102421.37">28871 5355 0,'0'0'0,"21"0"16,1 0-16,-1 0 15,-21 21-15,21 1 0,0-22 0,0 21 0,0 0 16,1 0-16,-1 0 0,0 0 16,0 22-16,-21-22 0,0 21 15,0-21-15,0 1 0,0 20 0,0-21 16,0 0-16,-21 0 0,21 1 16,-21-1-16,0-21 0,-1 0 15,22-21 1,0-1-16,0 1 15,0 0-15,22 0 0,-22-21 0,21 20 16,0-20-16,0 0 0,0 21 0,0-22 16,1 22-16,-1 0 0,0 0 15,0 0-15,0-1 0,0 1 0,1 21 16,-1 0-16,0 0 31,-21 21-15</inkml:trace>
  <inkml:trace contextRef="#ctx0" brushRef="#br0" timeOffset="-101621.53">29337 5525 0,'0'21'16,"0"-106"-16,0 149 0,0-22 0,21-42 15,0 0-15,0 0 0,1 0 16,-1 0-16,0 0 0,0-21 0,21 21 16,1-21-16,-22-1 0,21 22 0,-21-21 15,1 0-15,20 0 0,-42 0 16,21 0-16,0-1 0,-21 1 0,0 0 15,-21 21 1,0 0-16,-21 0 0,20 21 16,-20 0-16,21 1 0,0-1 15,-22 0-15,22 21 0,0-21 0,0 22 16,0-22-16,21 21 0,0-21 0,0 1 16,0 20-16,0-21 0,0 0 15,0 0-15,21 1 0,0-22 16,0 0-16,22 0 0,-22 0 0,21 0 15,0-22-15,1 1 16,-1 0-16,0 21 0,22-42 0,-22 21 16,1-1-16,-1 1 0,0-21 0,1 21 15,-22 0-15,21-1 0,-42 1 16,0 0-16,0 0 0,-21 21 16,0 0-16,0 0 15,-1 0-15,1 0 0,0 21 16,0 0-16,21 0 0,-21-21 0,21 22 15,0-1-15,0 0 0,21 0 0,0 0 16,0 0-16,0 1 0,1-1 16,-1 0-16,0 0 0,0 0 0,0 0 15,0-21-15,-21 22 0,0-1 16,-21-21 0,0 0-16,0 0 15,0 0-15,0 0 0,-22 0 0,22 0 16,0 0-16,0 0 0,0-21 15,-1 21-15,44 0 32,-1 0-17,21 0-15,-21 0 0,0 0 0,1 0 16,20 0-16,-21-22 0,21 22 0,-20-21 16,20 0-16,0 21 0,-21-21 15,22 0-15,-22 0 0,21-1 16,-21-20-16,1 21 0,-1 0 0,-21-22 15,0 22-15,0 0 0,0 0 16,-21 21 0,-1 0-16,1 21 15,0 0-15,0 0 0,0 1 16,21-1-16,0 21 0,0-21 0,0 0 16,0 1-16,0-1 0,0 0 0,0 0 15,0 0-15,0 0 16,0 1-16,21-22 31,-21-22-15,0 1-16</inkml:trace>
  <inkml:trace contextRef="#ctx0" brushRef="#br0" timeOffset="-101422.21">30628 5503 0,'0'0'0,"0"22"16,0-1-1,0 0-15,0 0 0,0 0 0,0 0 16,0 1-16,0-1 0,0 0 0,0 0 16,0 0-16,0 0 0,-21 1 15,21-1-15,-21 0 0,0-21 0,21 21 16,0 0-16,0-42 31</inkml:trace>
  <inkml:trace contextRef="#ctx0" brushRef="#br0" timeOffset="-100813.31">30797 5546 0,'0'-21'15,"0"42"-15,22-42 0,-1 21 16,-21 21 0,0 0-1,0 0-15,0 21 0,0-20 16,0-1-16,0 0 0,0 0 15,0 0-15,0 0 0,0 1 0,0-1 16,0 0-16,21-21 31,0 0-31,-21-21 16,0 0-16,0-1 0,0 1 16,0 0-16,0 0 0,0-21 15,0 20-15,0 1 0,21-21 0,-21 21 16,21 0-16,-21-1 0,22 1 0,-1 21 15,0-21-15,0 21 0,0 0 16,0 0-16,22 0 0,-22 0 16,0 0-16,0 21 0,0 0 0,1 1 15,-1-1-15,-21 0 0,0 0 16,0 21-16,0-20 0,0-1 0,0 0 16,0 0-16,0 0 0,-21 0 15,-1 1-15,1-1 0,0-21 16,0 0-16,0 0 0,21-21 31,0-1-31,0 1 0,0 0 16,21 0-16,0-21 0,0 20 0,22-20 15,-1 0-15,0 21 0,-21-22 16,22 22-16,-1 0 0,0 0 16,-20 21-16,-1 0 0,0 0 0,0 0 15,0 0-15,-21 21 0,0 0 16,0 0-16,0 22 0,0-22 0,0 21 15,0 0-15,-21 1 0,0-22 0,0 21 16,0-21-16,-1 22 0,22-22 16,-21 0-16,0-21 0,0 21 0,21 0 15,-21-21-15,0 0 16,-1-21-16,22 0 16,0 0-16,-21-21 0,21 20 0</inkml:trace>
  <inkml:trace contextRef="#ctx0" brushRef="#br0" timeOffset="-100645.4">31030 5186 0,'0'0'15,"-21"0"-15,0 0 0,0 0 0,0 0 16,-1 0-16,1 0 0,0 0 0,0 0 16,0 0-16,21 21 15,21-21 1,0 0-1,0 0-15,22 0 0</inkml:trace>
  <inkml:trace contextRef="#ctx0" brushRef="#br0" timeOffset="-100153.7">31729 5398 0,'0'0'16,"21"0"-16,0 0 0,-21-22 15,21 1-15,0 0 16,1 0-16,-22 0 0,0 0 16,21-1-16,0 1 15,-21 42 17,-21 1-32,21-1 15,-21 0-15,21 0 0,0 21 16,0-20-16,0-1 0,0 21 0,0-21 15,0 22-15,-22-22 0,22 21 16,0-21-16,0 22 0,0-22 0,0 0 16,0 21-16,-21-21 0,21 1 0,-21-1 15,0 0-15,0-21 16,0 0-16,21 21 0,-22-21 0,1 0 16,0 0-16,0 0 0,0 0 15,0 0 1,21 21-1,21-21-15,0 0 16,0 0-16,0 0 16,0 0-16,22 0 0,-22 0 0,0 0 15,21 0-15,-20 0 0,-1 0 0,21 0 16,-21 0-16,0 0 0,1 0 16,-1 0-16,0-21 0,0 21 0,-21-21 15,21 21-15,0-21 0,1 0 16,-1-1-16,0 22 0,0-21 15</inkml:trace>
  <inkml:trace contextRef="#ctx0" brushRef="#br0" timeOffset="-99964.71">32512 5694 0,'21'0'47,"0"0"-47,0 0 16,1 0-16,-1 0 15,0 0-15,0 0 0,0 0 16</inkml:trace>
  <inkml:trace contextRef="#ctx0" brushRef="#br0" timeOffset="-99813.43">32978 5757 0,'21'0'16,"0"0"0,0 0-1,0 0 1,0 0 0,1 0-16,-1 0 15</inkml:trace>
  <inkml:trace contextRef="#ctx0" brushRef="#br0" timeOffset="-99649.53">33316 5779 0,'0'21'16</inkml:trace>
  <inkml:trace contextRef="#ctx0" brushRef="#br0" timeOffset="-98901.45">30078 7049 0,'0'-22'0,"0"44"0,0-65 15,0 64 1,-21-21 0,21 43-16,0-22 0,0 21 0,0 1 15,0-1-15,0 21 0,0-20 16,0-1-16,0 0 0,0 22 0,0-22 16,0 1-16,0-22 0,-22 21 0,22-21 15,0 0-15,-21 1 0,21-1 16,0 0-16,0 0 0,-21-42 31,21 0-31,0 0 16,0-1-16,0 1 15,0-21-15,0 21 0,0-22 0,21 22 16,0-21-16,1 0 0,-1 20 0,21-20 16,0 21-16,-20 0 0,20 0 15,0-1-15,1 22 0,-22 0 0,21 0 16,-21 22-16,0-1 0,22 0 0,-43 21 15,21-21-15,-21 22 0,0-22 16,0 21-16,0-21 0,0 22 0,-21-22 16,0 0-16,-1 0 0,-20 0 15,21 1-15,-21-1 0,-1 0 0,22-21 16,-21 0-16,21 0 0,-1 0 0,1 0 16,0 0-16,21-21 15,0 0-15,21-1 16,0 1-16,1 0 0,-1 0 15,0-21-15</inkml:trace>
  <inkml:trace contextRef="#ctx0" brushRef="#br0" timeOffset="-98349.23">30565 7281 0,'0'0'0,"42"-21"16,-42 0-1,21 21-15,0 0 0,0 0 16,1 0-16,-1 0 15,-21 21-15,21-21 0,0 0 0,-21 21 16,21-21-16,0 0 0,-21 22 16,22-22-1,-44 0 17,1 0-1,0-22-31,21 1 15,0 0 1,0 0-16,0 0 16,21 21-16,0-21 15,1 21-15,-1 0 16,-21 21-16,21 21 0,0-21 16,-21 0-16,21 22 0,-21-1 0,21-21 15,1 22-15,-22-1 0,0 0 16,21 1-16,-21-22 0,0 21 0,0-21 15,0 0-15,0 1 0,0-1 0,0 0 16,-21-21 0,-1 0-1,1 0-15,21-21 0,0 0 16,0-1-16,0 1 0,0 0 16,0 0-16,0 0 0,21-22 15,1 22-15,-22-21 0,21 21 0,0-22 16,0 22-16,0-21 0,0 21 15,1 0-15,20-1 0,-21 22 0,0-21 16,0 21-16,1 0 0,-1 0 16,0 0-16,0 21 15,-21 1-15</inkml:trace>
  <inkml:trace contextRef="#ctx0" brushRef="#br0" timeOffset="-98037.1">31305 7451 0,'0'21'0,"22"-21"15,-1 0-15,0 0 16,0 0-16,0 0 0,0-21 16,1 0-16,-1 21 0,0-22 15,0 1-15,0 0 0,-21 0 16,0 0-16,0 0 0,-21 21 16,-21 0-1,21 0-15,-1 21 0,-20-21 16,21 21-16,0 0 0,0 0 15,-1 0-15,1 1 0,21 20 0,-21-21 0,21 0 16,0 0-16,0 1 0,0-1 16,0 0-16,0 0 0,21 0 15,0-21-15,1 0 0,-1 21 16,0-21-16,21 0 0,-21 0 0,22 0 16,-22 0-16,21 0 0,1-21 15,-1 21-15,21-21 0,-20 0 0,-1 0 16,22 0-16,-22-1 0</inkml:trace>
  <inkml:trace contextRef="#ctx0" brushRef="#br0" timeOffset="-97205.58">32089 7387 0,'0'-42'16,"-22"105"-16,44-147 0,-22 147 0,-22-126 15,1 63-15,0 0 0,0 0 0,0 0 16,0 21-16,-22 0 0,22 0 16,0 0-16,-21 1 0,20-1 15,1 21-15,0-21 0,0 0 0,21 1 16,0-1-16,0 0 0,0 0 0,0 0 15,0 0-15,21-21 16,0 0-16,0 0 0,1 0 16,-1 0-16,0 0 0,21 0 15,-21-21-15,1 21 0,-1-21 0,0 0 16,0 0-16,0 0 0,0-1 0,1-20 16,-1 21-16,0-21 0,-21 20 15,0 1-15,0 42 16,0 1-1,0-1-15,-21 0 0,0 0 16,21 21-16,0-20 0,-22-1 0,22 21 16,0-21-16,0 0 0,0 1 0,22-1 15,-1 0-15,0-21 16,0 0-16,0 0 0,0 0 0,22 0 16,-22 0-16,0 0 0,21-21 15,-20 0-15,-1 21 0,0-22 0,21-20 16,-21 21-16,1-21 0,-1-1 0,0 1 15,0-22-15,0 22 0,0-21 16,-21-1-16,22 22 0,-1-22 16,0 22-16,-21 21 0,21-22 15,-21 22-15,0 42 32,0 1-32,-21 20 0,21-21 0,-21 21 15,0 1-15,-1-1 0,22 0 0,-21 1 16,0-1-16,21 0 0,0 1 15,-21-1-15,21-21 0,-21 22 0,21-22 16,0 0-16,0 0 0,0 0 16,21-21-1,0 0 1,0 0-16,0 0 0,-21-21 0,22 0 16,-1 0-16,0 0 0,-21-1 15,21 1-15,0 0 0,-21 0 16,21 0-16,-21 0 0,22-1 15,-1 22-15,0 0 16,-21 22 0,0-1-16,0 0 0,0 0 15,-21 0-15,0 0 0,-1 1 16,1-1-16,0-21 0,0 21 16,0-21-16,21 21 15,0 0-15,0 0 16,0 1-1,21-1-15,0-21 16,0 0-16,0 0 0,1 0 0,-1 0 16,0 0-16,0 0 0,0 0 15,0 0-15,1 0 0,-1 0 16,-21-21-16,21 21 0,0 0 0</inkml:trace>
  <inkml:trace contextRef="#ctx0" brushRef="#br0" timeOffset="-96677.99">33274 7324 0,'0'0'0,"0"-21"0,0-1 16,0 1 0,0 42 31,0 1-32,0-1-15</inkml:trace>
  <inkml:trace contextRef="#ctx0" brushRef="#br0" timeOffset="-96477.47">33168 7747 0,'0'0'0,"0"21"0,0 0 16,0 1-16,0-1 0,0 0 0,0 0 15,21 21-15,-21-20 0,21-1 16,-21 21-16,0-21 0,0 0 0,0 1 15,-21 20-15,0-21 0,0 0 16,-21 0-16,20 1 0,-20-22 0,-21 21 16,20 0-16,-20-21 0,-1 21 0,1-21 15,-22 0-15</inkml:trace>
  <inkml:trace contextRef="#ctx0" brushRef="#br0" timeOffset="-95760.89">27136 9165 0,'0'0'0,"21"-21"32,0 21-32,0-21 0,0 0 15,22 0-15,-22-1 0,21 22 16,0-21-16,-20 0 0,20-21 0,-21 21 16,0-1-16,-21 1 0,0 0 0,0 0 15,0 0-15,-21 0 0,0 21 16,0 0-16,-22 0 0,1 0 0,-21 0 15,20 0-15,-20 21 0,20 21 0,1-21 16,0 0-16,-1 22 0,22-22 16,0 21-16,21-21 0,0 22 0,0-22 15,0 0-15,21 0 0,0 0 16,1 1-16,-1-1 0,21-21 0,0 21 16,-20-21-16,20 0 0,-21 0 15,21 0-15,-20 0 0,-1 0 0,0 0 16,0 0-16,-21 21 0,-21 0 15,0-21-15,0 21 16,-1 1-16,-20-1 0,21 0 16,-21 0-16,20 0 0,1 22 15,-21-22-15,21 21 0,21-21 0,0 0 16,0 1-16,0-1 0,0 0 0,0 0 0,0 0 16,21 0-16,0-21 0,0 0 15,0 0-15,1 0 0,20 0 16,-21 0-16,21 0 0,1-21 0,-22 21 15,21-21-15,-21 0 0,22 0 0,-22 0 16,0-1-16</inkml:trace>
  <inkml:trace contextRef="#ctx0" brushRef="#br0" timeOffset="-95573.3">27538 9313 0,'0'0'0,"21"0"16,0 0-1,-21 22-15,21-1 16,0 0-16,-21 0 0,22 0 0,-1 0 15,0 1-15,0-1 0,0 0 16,0 0-16,1 0 0,-1 0 0,0 1 16,0-22-16,0 0 31,-21-22-31,21 1 16,-21 0-16</inkml:trace>
  <inkml:trace contextRef="#ctx0" brushRef="#br0" timeOffset="-95412.39">27876 9419 0,'0'-63'31,"0"126"-31,-21-126 16,0 84-16,0 0 16,21 0-16,-21 0 0,0 22 0,-1-22 15,1 0-15,0 21 16,0-20-16,0 20 0,0-21 0,-1 0 16,22 0-16,-21 1 0,21-1 0,0 0 15,0 0-15</inkml:trace>
  <inkml:trace contextRef="#ctx0" brushRef="#br0" timeOffset="-95157.53">28215 9440 0,'0'22'16,"0"-1"-1,0 0-15,0 21 0,0-21 0,0 22 0,0-1 16,0 0-16,0 1 0,0-1 15,0 22-15,0-22 0,0 0 0,0 22 16,0-22-16,0 0 0,0 1 16,0 20-16,0-20 0,0-1 0,0 0 15,0 22-15,-21-22 0,21 0 0,0-20 16,-21 20-16,0-21 0,21 0 0,0 0 16,0-42-1,0-21-15,0 0 16,0-1-16</inkml:trace>
  <inkml:trace contextRef="#ctx0" brushRef="#br0" timeOffset="-94901.66">28363 9673 0,'0'0'0,"21"-63"0,1 20 16,-1 1-16,0 0 0,0-1 16,21 22-16,-20 0 0,20 0 0,-21 0 15,21 0-15,-20 21 0,20 0 0,-21 0 16,0 0-16,0 21 0,-21 0 15,0 0-15,0 21 0,0-20 0,-21-1 16,0 21-16,0-21 0,0 22 16,-22-22-16,22 21 0,-21-21 0,21 0 15,0 1-15,-1-1 0,-20-21 16,42 21-16,-21 0 0,0-21 16,21-21-1,0 0 1,21 0-16,0-1 0,0 1 0,0-21 15,22 21-15</inkml:trace>
  <inkml:trace contextRef="#ctx0" brushRef="#br0" timeOffset="-94656.8">29400 9356 0,'0'0'0,"22"0"0,-22 21 31,-22 0-31,1 0 0,0 0 15,0 1-15,21-1 0,-21 0 16,0 0-16,-1 0 0,22 0 0,0 1 16,0-1-16,0 0 0,22 0 15,20-21 1,-21 0-16,0 0 0,22 0 16,-1-21-16,-21 21 0,21-21 0,1 0 15,-1 21-15,0-22 0,1 1 0,-1 21 16,0-21-16,1 21 0,-22 0 0</inkml:trace>
  <inkml:trace contextRef="#ctx0" brushRef="#br0" timeOffset="-94025.47">29718 10520 0,'21'-21'0,"-42"42"0,63-42 16,-21 0-16,1 21 0,-1-22 0,0 1 15,-21 0-15,0 0 0,21 0 0,-21 0 16,0-1-16,0 1 0,0 0 16,0 42-1,-21 0 1,21 1-16,0 20 0,-21 0 16,21 1-16,-21-1 0,21 0 15,0 1-15,0-1 0,0 21 0,0-20 0,0-1 16,0 0-16,-22-20 0,22 20 15,0-21-15,0 21 0,0-20 0,0-1 16,0 0-16,22-21 31,-22-21-31,0 0 16,0-1-16,0 1 0,0 0 0,0 0 16,21-21-16,0 20 0,-21-20 0,21 21 15,0 0-15,0-22 0,22 22 16,-22 0-16,0 21 0,21 0 0,-20 0 15,-1 0-15,0 0 0,21 0 16,-21 21-16,-21 0 0,22 1 0,-22-1 0,0 0 16,0 21-16,0-21 15,0 1-15,0-1 0,-22 0 0,1 0 16,0 0-16,-21 0 0,21 1 0,-22-22 16,22 21-16,0-21 0,0 0 0,0 0 15,-1 0-15,22-21 16,43 21-1,-22-22-15</inkml:trace>
  <inkml:trace contextRef="#ctx0" brushRef="#br0" timeOffset="-93697.04">30395 10689 0,'0'0'0,"21"0"16,22-21-1,-22 21-15,0 21 16,-21 0-16,21 1 0,-21-1 0,0 0 15,0 0-15,21 21 0,-21-20 16,0-1-16,0 21 0,0-21 0,0 0 16,0 1-16,0-1 0,0 0 0,0 0 15,0 0-15,22-42 32,-22 0-32,0 0 15,21 0-15,0-1 0,-21 1 0,21 0 16,0-21-16,-21 21 0,21-22 15,1 1-15,-1 21 0,0-22 16,-21 22-16,21 0 0,-21 0 0,21 0 16,-21 42-1,0 0 1,0 0-16,0 0 16,0 1-16</inkml:trace>
  <inkml:trace contextRef="#ctx0" brushRef="#br0" timeOffset="-92577.47">30776 10859 0,'21'21'15,"-42"-64"-15,21 65 0,21 20 0,1-42 0,-1 0 16,0 0-16,0 0 16,0 0-16,0 0 0,22 0 15,-22 0-15,0 0 0,21-21 0,-20 0 16,-1 21-16,21-22 0,-42 1 16,21 0-16,-21 0 0,0 0 15,0 0-15,-21 21 16,0 0-16,0 0 0,0 0 15,-1 0-15,-20 21 0,21 0 0,0 0 16,0 0-16,21 0 0,-22 1 0,22-1 16,-21 0-16,21 0 0,0 0 0,0 0 15,0 1-15,0-1 0,21 0 16,1-21-16,-1 21 16,21-21-16,-21 21 0,22-21 0,-22 0 15,21 0-15,0 0 0,1 0 0,-1 0 16,-21 0-16,22 0 0,-1 0 15,0-21-15,1 21 0,-22-21 0,21 0 16,-21 0-16,22-1 0,-22 22 0,0-42 16,0 21-16,0 0 0,-21 0 0,21 21 15,-21-22-15,0 1 0,-21 21 16,0 0-16,0 0 16,0 21-16,0 1 0,-1-1 15,1 0-15,0 0 0,0 0 16,0 0-16,21 1 15,-21-1-15,21 0 0,0 0 0,0 0 16,0 0-16,21-21 31,0 0-31,0 0 0,0-21 16,0 0-16,1 21 0,-1-21 0,0 0 16,0 0-16,0-1 0,0 1 15,1 0-15,-1 21 0,0-21 0,0 0 16,0 21-1,-21 21-15,0 0 0,0 0 16,0 0-16,0 1 0,0-1 16,0 0-16,0 0 0,0 0 15,0 0-15,0 1 0,0-1 16,0 0-16,21 0 16,1-21-16,-1 0 0,0 0 0,0 0 15,0 0-15,0 0 0,22 0 0,-22-21 16,0 21-16,0-21 0,0 0 15,-21-1-15,22 1 0,-1-21 0,0 21 16,0-22-16,0 1 0,0 0 0,1-22 16,-1 1-16,0 20 15,21-20-15,-21-1 0,1 22 0,-1 0 0,-21 21 16,0-22-16,-21 64 31,-1 22-31,1-22 0,0 21 0,-21 1 16,21-1-16,-1 0 0,-20 1 0,21-1 15,0 0-15,0 1 0,-1-22 16,22 21-16,0-21 0,0 0 0,0 1 16,0-1-16,0 0 0,0 0 0,22-21 31,-1 0-31,0-21 16,0 0-16,21 0 0,-20 21 15,20-22-15,0 1 0,-21 0 16,22 0-16,-1 0 0,-21 0 0,22 21 15,-22-22-15,0 22 0,0-21 0,0 21 16,-42 21 15,0 1-31,-21-22 0,20 21 16,-20-21-16,0 21 0,21-21 16,-22 21-16,22-21 0,0 21 0,21 0 15,0 1-15,0-1 16,21 0-16,0 0 15,0 0-15,1-21 16,-1 21-16,0-21 0,0 0 0,0 0 16,0 22-16,1-22 0,-1 0 15,0 0-15,0 0 0,0 0 16,0 0-16</inkml:trace>
  <inkml:trace contextRef="#ctx0" brushRef="#br0" timeOffset="-92377.59">33020 10837 0,'0'0'0,"0"-21"0,21 0 16,-21 42 31,21-21-32,-21 21-15,0 1 0,21-22 0,-21 21 16,0 0-1,0 0-15,0 0 16,-21 0-16,0-21 0,0 22 0</inkml:trace>
  <inkml:trace contextRef="#ctx0" brushRef="#br0" timeOffset="-92189.69">32935 11388 0,'0'0'16,"0"21"-16,0 0 0,0 0 0,-21 0 0,21 1 15,-21-1-15,21 0 0,-21 0 16,0 0-16,-1 0 0,1 1 16,0-1-16,-21 0 0,21 0 15,-1 0-15,-20-21 0,0 21 0,-1 1 16,1-22-16,0 21 0,-22-21 0,1 0 16,-1 21-16,1-21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41:38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1101 0,'0'0'0,"0"-21"0,-21 21 15,0-22-15,-1 22 16,1 0-16,21 22 47,0-1-47,0 0 0,0 0 15,0 0-15,0 0 0,0 22 16,0-22-16,21 0 0,-21 0 16,22 0-16,-22 1 0,21-1 0,0 0 15,0 0-15,0 0 16,0-21-16,1 0 0,-1 0 0,0 0 16,0 0-16,0 0 0,22 0 0,-22 0 15,0-21-15,21 0 0,-21 0 16,22 0-16,-22-1 0,21 1 0,-21 0 15,22 0-15,-22 0 0,0-22 16,0 22-16,0 0 0,1 0 0,-22-21 16,0 20-16,0 1 0,0 0 15,0 0-15,0 0 0,0 0 0,0-1 16,0 1-16,-22 21 16,1 0-16,0 21 15,21 1 1,0 20-16,-21 0 0,21 1 15,0-1-15,0 0 0,0 1 0,0-1 16,0 21-16,-21-20 0,21 20 0,0-20 16,0 20-16,-21-21 0,21 22 15,0-1-15,0 1 0,0-22 0,0 22 16,0-22-16,0 0 0,0 22 0,0-22 16,0-21-16,0 22 15,0-1-15,0-21 0,0 0 0,0 1 16,0-1-16,0 0 0,-22 0 0,1-42 47,0 0-47,0 0 15,0-1-15,0 1 0,-1 21 16,1-21-16,0 0 0,0 0 0,-21 0 16,20-22-16,-20 22 0,21 21 0,0-21 15,-22 0-15,22 0 0,0 21 16,0 0-16,21 21 31,0 0-31,0 0 16,21-21-16,0 21 0,22 0 0,-22-21 15,21 22-15,-21-22 0,22 0 16,-1 0-16,-21 0 0,21 0 0,1 0 16,-1 0-16,0 0 0,22-22 0,-22 1 15,22 0-15,-22 0 0,22 0 16,-1 0-16,1-22 0,-1 22 0,1-21 15,-22-1-15,0 1 0,22 21 0,-43-21 16,21-1-16,-21 1 0,1 21 16,-1-22-16,-21 1 0,0 21 15,0-21-15,0 20 0,0-20 0,0 21 16,0-21-16,-21 20 0,-1 1 16,22 0-16,-21 0 0,21 0 0,0 0 15,-21 21-15,0 0 0,21 21 31,-21 0-31,21 21 0,-21-21 0,21 22 16,-22-1-16,22 0 0,0 1 0,0-1 16,-21 22-16,21-1 0,-21-21 15,21 22-15,0-1 0,0 1 0,-21-22 16,21 22-16,-21-1 0,0 1 0,21-1 16,-22 1-16,1-1 0,0 22 15,21-22-15,-21 1 0,0 21 16,0-22-16,21 1 0,-22-1 0,22-21 15,-21 22-15,21-22 0,0 22 0,0-22 16,-21 0-16,21 1 0,0-1 16,0-21-16,0 22 0,0-22 0,0 0 15,21-21-15,0 0 0,1 0 16,-1 0-16,0 0 0,0-21 16,0 0-16,0-22 0,22 22 0,-22-21 15,0-1-15,21 1 0,-20 0 0,-1-1 16,0-20-16,0 21 0,0-22 0,-21 22 15,0-22-15,0 1 0,0 20 16,0-20-16,-21 21 0,0-1 16,-21-20-16,-1 42 0,1-22 0,0 1 15,-1 21-15,1 0 0,0-1 16,-1 22-16,22 0 0,-21-21 0,21 21 16,-1 0-16,1 0 0,42 0 31,1-21-16,-1 21-15,21 0 0,0-21 0,-20 0 16,20 21-16,0-21 0,1-1 16,-1 22-16,0-21 0,-21 0 0,22 0 15,-22 0-15,0 0 0</inkml:trace>
  <inkml:trace contextRef="#ctx0" brushRef="#br0" timeOffset="517.48">5038 1757 0,'0'0'0,"-22"21"0,22 0 16,-21-21-1,21 21-15,0 1 0,21-22 47,1 0-47,-1-22 16,0 1-16,21 0 0,-21 0 0,1 0 16,-1-22-16,21 22 0,-21 0 0,0-21 15,1 21-15,-1-1 0,-21 1 16,0 0-16,0 0 0,0 0 0,0 0 15,0-1-15,-21 22 0,-1 0 0,1 0 16,-42 0 0,20 0-16,22 0 0,-21 22 0,21-1 15,-22 0-15,1 21 0,21 1 0,0-1 16,-22 0-16,22 1 0,0-1 16,21 21-16,0-20 0,0-1 0,0 0 15,0 1-15,0-1 0,0-21 0,0 22 16,0-22-16,21 0 0,0 0 0,1-21 15,-1 21-15,0-21 0,21 0 16,-21 0-16,22 0 0,-22 0 0,0 0 16,21 0-16,-20-21 0,20 0 0,-21 0 15,21 21-15,-20-43 16,-1 22-16,0 0 0,0 0 0</inkml:trace>
  <inkml:trace contextRef="#ctx0" brushRef="#br0" timeOffset="802.31">5715 1228 0,'0'0'16,"0"-21"-16,0-1 0,0-20 0,0 21 0,0 0 15,0 0-15,0 42 32,0 0-32,0 0 0,0 0 15,0 22-15,-21-1 0,21 0 16,-21 22-16,21-22 0,-22 22 0,22-22 15,0 21-15,0 1 0,-21-1 0,0-20 16,21 20-16,-21-20 0,21-1 16,0 0-16,0 1 0,-21-1 0,21-21 15,0 21-15,-21-20 0,21-1 0,0 0 16,0-42 15,21 21-31,0-21 0,0-1 0,0 1 16</inkml:trace>
  <inkml:trace contextRef="#ctx0" brushRef="#br0" timeOffset="1290.03">6032 1736 0,'22'0'0,"-44"0"0,44-21 0,-1 21 15,0-22-15,0 1 0,21 21 16,-20-21-16,-1 0 0,-21 0 0,21 0 15,-21-1-15,0 1 0,0 0 16,-21 21 0,0 0-16,-1 0 0,1 0 15,0 21-15,-21 0 0,21 1 16,-22-1-16,1 0 0,21 21 0,-22-21 16,22 22-16,0-22 0,0 21 15,0-21-15,21 1 0,0-1 0,0 0 16,0 0-16,21 0 0,0-21 15,0 0-15,0 21 0,1-21 16,-1 0-16,21 0 0,-21 22 0,0-22 16,1 0-16,20 21 0,-21-21 0,0 21 15,-21 0-15,21 0 16,-21 0-16,0 1 16,-21-1-16,0-21 0,0 21 15,0-21-15,0 0 0,-22 0 16,22 21-16,0-21 0,-21 0 15,20 0-15,1 0 0,0 0 0,0 0 16,-21 0-16,20 0 0,22-21 16,-21 21-16,21-21 15,0 0 1,21 21 0,1-22-16,-1 1 0,0 21 15,0-21-15</inkml:trace>
  <inkml:trace contextRef="#ctx0" brushRef="#br0" timeOffset="1693.8">6392 1905 0,'21'0'0,"1"0"16,-1 0-1,0 0-15,0 0 0,-21-21 0,21 21 16,0-21-16,1 21 0,-1-21 16,0-1-16,0 22 0,0-21 0,0 0 15,-21 0-15,0 0 0,0 0 16,0-1 0,-21 22-16,0 0 15,0 0-15,0 0 0,0 0 16,-1 22-16,1-1 0,0 0 0,0 0 15,21 0-15,-21 0 0,21 1 16,-21 20-16,21-21 0,-22 0 0,22 22 16,0-22-16,0 0 0,0 0 0,0 0 15,0 0-15,0 1 0,22-22 16,-1 21-16,0-21 0,0 21 16,0-21-16,0 0 0,1 0 0,-1 0 15,0 0-15,21 0 0,-21-21 0,1 21 16,-1-21-16,0-1 15,21 1-15</inkml:trace>
  <inkml:trace contextRef="#ctx0" brushRef="#br0" timeOffset="2625.79">8213 1778 0,'21'0'16,"0"0"-16,0-21 15,-21 0-15,21 0 0,22-1 16,-22 1-16,0 0 0,21 0 0,-21-21 16,22 20-16,-22 1 0,21-21 0,1 21 15,-22-22-15,0 22 0,0-21 16,0 21-16,-21 0 0,0-22 0,0 22 15,0 0-15,-21 0 0,0 0 0,-21-1 16,20 22-16,1 0 0,-21 0 16,21 0-16,-22 0 0,22 0 0,-21 22 15,21-1-15,0 0 0,-1 0 0,1 0 16,21 22-16,0-22 0,0 21 16,0-21-16,0 22 0,0-1 0,21 0 15,1-21-15,-1 22 0,0-1 16,0 0-16,-21-20 0,21 20 15,0 0-15,1 1 0,-1-22 0,0 21 16,-21-21-16,0 22 0,0-22 0,0 0 16,0 0-16,0 0 0,0 0 0,0 1 15,0-1-15,-21 0 0,0-21 16,-1 21-16,1-21 0,0 0 16,-21 0-16,21 0 0,-1 0 0,1 0 15,0 0-15,0-21 0,0 0 0,0 0 16,-1-1-16,1 1 0,0 0 15,0-21-15,21 21 0,-21-22 0,21 1 16,-21 0-16,21-1 0,0 22 16,0-21-16,0 21 0,0-1 15,0 1-15,0 0 0,0 42 32,0 0-32,0 1 15,0-1-15,21 0 0,0 0 0,-21 0 16,0 22-16,0-22 0,21 0 0,-21 0 15,21 0-15,-21 0 0,0 1 0,21-1 16,-21 0-16,22 0 0,-1 0 16,-21 0-16,21-21 0,-21 22 0,21-1 15,0-21-15,-21 21 0,21-21 16,1 0-16,-22 21 16,21-21-16,0 0 15,0 0-15,0 0 31,0 0-15,-21-21-16,0 0 16,0 0-16,0-1 15</inkml:trace>
  <inkml:trace contextRef="#ctx0" brushRef="#br0" timeOffset="3161.48">8403 2032 0,'0'-21'15,"21"21"1,-21-21-16,0 0 0,21 21 0,-21-22 15,0 1-15,0 0 0,22 0 16,-22 0-16,0 0 0,0-22 0,21 1 16,0 0-16,-21-1 0,21 1 15,-21 0-15,21-22 0,0 22 0,1-22 16,-22 22-16,0-22 0,21 22 0,-21 0 16,0-22-16,0 22 0,0 21 15,0-22-15,0 22 0,0 0 0,-21 21 16,-1 0-16,1 0 15,0 0-15,0 0 0,0 0 0,0 21 16,-1 0-16,22 22 0,-21-1 0,0-21 16,21 22-16,0-1 0,-21 21 15,21-20-15,-21-1 0,21 0 16,-21 22-16,21-22 0,0 22 0,0-22 0,0 22 16,0-22-16,0 0 0,0 1 15,0-1-15,0-21 0,0 21 16,0-20-16,21-1 0,0 0 0,-21 0 15,21 0-15,0 0 0,0-21 16,1 22-16,-1-22 0,0 0 16,0 0-16,0 0 0,0 0 15,1-22-15,20 22 0,-21-21 0,21 0 16,-20 21-16,20-21 0,-21 0 0,0 0 16,22-1-16,-22 1 15,21 0-15</inkml:trace>
  <inkml:trace contextRef="#ctx0" brushRef="#br0" timeOffset="4129.93">9102 1736 0,'0'-21'0,"0"42"0,0-64 16,0 22-16,0 0 0,-22 0 15,-20 21 1,21 0-16,0 0 16,0 0-16,-1 21 0,1 0 0,0 0 15,0 1-15,21-1 0,-21 21 0,0-21 16,-1 0-16,1 22 0,0-22 15,21 0-15,0 21 0,-21-20 16,21-1-16,0 0 0,0 0 0,0 0 16,0 0-16,21-21 15,0 0 1,0 0-16,1 0 0,-1-21 0,0 0 16,21 0-16,-21 21 0,1-21 0,20-22 15,-21 22-15,0 0 0,0 0 16,1 0-16,-1-22 0,-21 22 0,0 0 15,21 0-15,-21 42 32,0 0-17,0 0-15,0 1 16,0 20-16,-21-21 0,21 0 0,0 0 16,0 1-16,0-1 0,0 0 15,0 0-15,0 0 0,0 0 16,0 1-16,21-22 0,0 0 15,0 0-15,0 0 0,1 0 16,20 0-16,-21 0 0,0 0 0,0 0 16,22 0-16,-22 0 0,21-22 15,1 22-15,-22-21 0,21 21 0,-21-21 16,22 0-16,-22 0 0,0 21 0,0-21 16,0-1-16,0 1 0,-21 0 15,0 0-15,0 0 0,0 0 16,0-1-16,0 1 0,-21 0 15,0 21-15,0 0 0,0 0 0,0 0 16,-1 0-16,1 0 0,0 0 16,0 0-16,0 21 0,0 0 0,-1 1 15,22-1-15,-21 0 0,0 0 0,21 0 16,0 0-16,0 1 0,0-1 16,0 0-16,0 0 0,0 0 15,21-21 1,0 0-16,1 0 15,-1 0-15,0 0 0,0-21 16,0 0-16,0 21 0,22-21 16,-22 0-16,0-22 0,0 22 0,0-21 15,1 21-15,-22-22 0,21 1 0,0 0 16,0-22-16,0 22 0,-21-1 16,21 1-16,1 0 0,-1-1 0,0 1 15,0 0-15,0 21 0,0-22 0,1 22 16,-22 0-16,-22 42 31,1 0-31,-21 22 0,21-22 16,0 21-16,-1 0 0,1 1 0,0-1 0,21 0 15,-21 1-15,21-1 16,-21 0-16,21 1 0,0-1 0,0 0 16,0 1-16,0-22 0,0 21 0,0-21 15,0 22-15,0-22 0,0 0 0,0 0 16,21 0-16,0 1 0,0-22 15,0 0-15,1 0 0,-1 0 0,21 0 16,-21 0-16,22 0 0,-1 0 0,0 0 16,1-22-16,20 1 0,-21 21 0,1-21 15,-22 0-15,21 0 0,1 21 16</inkml:trace>
  <inkml:trace contextRef="#ctx0" brushRef="#br0" timeOffset="5061.91">10583 1757 0,'0'0'0,"0"-21"15,0 0-15,-21 21 0,0 0 16,0 0-16,0 0 0,-1 0 0,1 0 16,0 0-16,0 21 15,0 0-15,0-21 0,-1 21 0,1 0 16,0 0-16,0 1 0,21-1 0,-21 0 16,21 0-16,-21 0 0,21 0 0,0 1 15,0-1-15,0 0 16,0 0-16,21-21 15,0 0-15,0 0 16,0 0-16,0 0 0,1 0 0,-1-21 16,0 0-16,0 0 0,0-1 15,0 1-15,1 0 0,-1 0 0,-21-21 16,21-1-16,0 1 0,0 0 0,-21-1 16,0 1-16,0 0 0,21-22 15,-21 22-15,22-1 0,-22 1 0,0 0 16,0-1-16,0 22 0,0 0 0,0 0 15,0 0-15,0 0 0,-22 42 32,22 0-32,0 0 0,-21 0 15,0 22-15,21-22 0,0 0 0,0 21 16,0 1-16,-21-22 0,21 21 16,0 0-16,0 1 0,-21-1 0,21-21 15,0 22-15,0-1 0,0 0 0,0-21 16,0 22-16,0-22 0,0 0 0,21 0 15,0 0-15,-21 1 0,21-1 16,0 0-16,1-21 0,-1 21 0,0-21 16,21 0-16,-21 0 0,22 0 0,-22 0 15,21 0-15,-21 0 0,1 0 0,20-21 16,-21 0-16,21 21 0,-20-21 16,-1-1-16,0 1 0,0-21 0,-21 21 15,0 0-15,0-1 0,0-20 16,0 21-16,0 0 0,0 0 15,-21 21-15,0 0 16,0 0-16,-1 21 0,1-21 0,0 21 16,0 0-16,21 0 0,-21 0 0,21 1 15,-21-1-15,21 0 0,0 0 0,0 0 16,0 0-16,0 1 0,0-1 16,0 0-16,0 0 0,21-21 15,0 0-15,21 0 0,-21 0 16,1 0-16,-1 0 0,0 0 0,21 0 15,-21-21-15,22 21 0,-22-21 16,21 0-16,-21-1 0,1 1 16,20 0-16,-21 0 0,0 0 0,0-22 15,1 22-15,-22 0 0,21 0 0,-21 0 16,21 0-16,-21 42 31,0 0-15,0 21-16,-21-21 0,21 1 15,0-1-15,0 0 0,0 0 0,0 0 16,0 0-16,0 1 0,0-1 0,0 0 16,21 0-16,0 0 0,0-21 15,0 0-15,1 0 0,-1 0 16,0 0-16,0 0 0,21 0 16,-20 0-16,-1 0 0,0 0 0,0 0 15,0-21-15,0 21 0,1-21 0,-22 0 16,21 0-16,0-1 0</inkml:trace>
  <inkml:trace contextRef="#ctx0" brushRef="#br0" timeOffset="6022.25">2984 2667 0,'0'0'0,"-21"-21"0,0 21 16,21-21-16,-21 21 15,0 0-15,21-21 0,-21 21 16,42 0 15,0 0-31,0 0 16,0 0-16,0 0 0,22 0 0,-1 0 15,0 0-15,1 0 0,-1 0 0,22 0 16,-22 0-16,21 21 0,1-21 16,21 0-16,-22 0 0,22 0 15,-1 0-15,22 0 0,-21 0 0,21 0 16,0 0-16,-1 0 0,22 0 0,0 0 15,22 0-15,-22 0 0,21 0 16,0 0-16,0 0 0,0 0 0,0 0 16,1 0-16,-1 0 0,0 0 0,0 21 15,0-21-15,22 0 0,-22 0 16,21 21-16,-21-21 0,22 0 0,-22 0 16,21 21-16,0-21 0,1 0 0,-1 0 15,0 21-15,1-21 0,-1 0 0,0 0 16,1 0-16,-1 0 0,0 22 15,1-22-15,-1 0 0,22 0 16,-22 0-16,0 0 0,1 0 0,-1 0 16,0 0-16,-21 0 0,22 0 0,-22 0 15,-21 0-15,21 0 0,-42 0 16,21 0-16,-21 0 0,-22 0 0,1 0 16,0 0-16,-22 0 0,-20 0 0,20 0 15,-42 0-15,22 0 0,-22 0 0,0 0 16,0 0-1,0 0 1,-21-22 31,0 1-31</inkml:trace>
  <inkml:trace contextRef="#ctx0" brushRef="#br0" timeOffset="11493.52">15833 1143 0,'0'-21'16,"0"0"-1,0 0-15,0-1 16,0 1-16,0 0 0,0 0 16,0 0-16,0 0 15,0-1-15,0 1 16,0 0-16,0 0 16,0 0-16,0 0 15,-22 21 32,1 0-16,21 21-31,0 0 16,0 0-16,0 0 0,-21 0 16,21 1-16,0-1 0,0 0 0,0 21 15,0-21-15,0 1 0,0 20 0,0-21 16,0 21-16,0 1 0,0-22 15,0 21-15,0 1 0,0-22 0,0 21 16,0 0-16,0-20 0,0 20 16,0 0-16,0 1 0,21-22 15,-21 21-15,21 0 0,-21 1 0,0-22 16,0 21-16,0 1 0,0-1 0,0-21 16,0 21-16,0 1 0,0-22 15,0 21-15,0-21 0,0 22 0,0-1 16,-21-21-16,21 22 0,-21-22 0,0 21 15,21 0-15,0-20 0,0 20 16,0 0-16,-21-21 0,21 22 0,0-1 16,0 0-16,0 1 0,0-22 0,0 21 15,0 1-15,0-1 0,0-21 16,0 21-16,0-20 0,0 20 16,0-21-16,0 21 0,-21-20 0,21-1 15,0 0-15,0 21 0,0-21 0,0 1 16,0-1-16,0 21 0,0-21 0,0 0 15,0 1-15,0-1 0,-22 0 16,22 0-16,0 0 0,0 0 0,0 1 16,0-1-16,-21 0 0,21 0 0,0 0 15,0 0-15,0 1 0,0-1 16,-21-21-16,21 21 0,0 0 16,-21-21-16,21 21 0,0 0 0,0 1 15,0-1-15,0 0 0,-21 0 0,21 0 16,0 0-16,-21 22 0,21-22 15,-22 21-15,22-21 0,0 22 16,0-1-16,0 22 0,0-22 0,0 0 16,0 22-16,-21-22 0,21 22 0,0-22 15,0 0-15,-21 22 0,21-22 0,0 22 16,0-22-16,0 0 0,-21 22 0,21-22 16,-21 22-16,21-1 0,0-21 15,-21 22-15,-1-1 0,1 1 0,21-22 16,-21 22-16,21-1 0,-21-20 0,0 20 15,21 1-15,-21-22 0,-1 21 0,22 1 16,0-1-16,-21-20 16,0 20-16,0 1 0,21-22 0,-21 22 15,21-22-15,-21 21 0,-1-20 0,22 20 16,-21-20-16,21 20 0,-21 1 0,0-22 16,21 21-16,0 1 0,-21-1 0,0 1 15,-1-1-15,22 1 0,0-1 16,-21 1-16,0-1 0,21-20 0,-21 20 15,21 1-15,0-1 0,-21 1 0,0-1 16,21 1-16,-22-1 0,22 1 0,0-1 16,0 1-16,-21-22 0,21 22 15,-21-1-15,21 1 0,0-1 0,0 1 16,0-1-16,-21 1 0,21-1 0,0 1 16,-21-1-16,21 1 0,0-22 15,0 21-15,-21 1 0,21-1 0,-22 1 16,22-1-16,0 1 0,-21 21 0,21-22 15,0 1-15,0-1 0,0 22 0,0-22 16,0 1-16,-21-1 0,21 1 0,0 20 16,-21-20-16,21 21 0,0-1 0,0-20 15,0 20-15,0-20 0,-21 21 16,21-22-16,-21 22 0,21-1 0,0-20 16,-22 21-16,22-1 0,-21 1 0,0 0 15,21-1-15,0 1 0,-21-22 0,21 22 16,-21 21-16,0-21 0,21-1 15,0 1-15,0 0 0,-22-1 0,22 22 16,-21-21-16,21-1 0,0 1 0,-21 21 16,21-21-16,0 20 0,0-20 15,0 0-15,0 21 0,0-22 0,-21 1 16,21 21-16,0-22 0,0 22 0,-21-21 16,21 21-16,0-22 0,0 1 0,0 21 15,0-21-15,-21 20 0,21-20 16,0 21-16,-22-21 0,22-1 0,0 22 15,0-21-15,0 21 0,-21-1 16,21 1-16,-21-21 0,21 21 0,0 0 16,0-1-16,0-20 0,-21 21 0,21 0 15,0 0-15,0-1 0,-21-20 16,21 21-16,0 0 0,0-22 0,0 1 16,0 21-16,0-21 0,0-1 0,0 1 15,0 0-15,0-1 0,0-20 0,0-1 16,0 1-16,0-1 0,0 1 0,0-22 15,0 22-15,21-22 0,-21 0 16,0-21-16,21 22 0,-21-22 0,0 0 16,0-42-1</inkml:trace>
  <inkml:trace contextRef="#ctx0" brushRef="#br0" timeOffset="13950.05">17674 1334 0,'21'-22'46,"0"22"-46,1-21 16,-1 21-16,0-21 0,0 0 16,0 21-16,0-21 0,1 0 0,-1 21 15,0-22-15,-21 1 0,21 0 16,-21 0-16,0 0 0,0 0 16,0-1-16,0 1 0,0 0 15,-21 21-15,0 0 0,0 0 16,-22 0-16,22 0 0,-21 21 0,-1 0 15,1-21-15,0 22 0,21-1 0,-22 0 16,22 0-16,-21 0 0,21 0 16,21 1-16,0 20 0,0-21 0,0 0 15,0 0-15,0 1 0,21-1 16,21 0-16,-21 0 0,0-21 16,1 21-16,20 0 0,-21-21 0,21 22 15,-20-22-15,-1 21 0,21 0 0,-21 0 16,0 0-16,1 0 15,-1 1-15,-21-1 0,0 0 0,0 21 16,0-21-16,0 1 0,0 20 0,0-21 16,0 0-16,-43 22 0,22-22 15,0 0-15,-21 0 0,-1 0 0,22 0 16,-21 1-16,0-1 0,-1-21 0,22 0 16,-21 21-16,21-21 0,-22 0 15,22 0-15,0 0 0,0-21 0,0 21 16,-1-21-16,22-1 0,0 1 0,-21-21 15,21 21-15,-21-22 0,21 22 16,0-21-16,0 0 0,0-1 16,0 1-16,0 21 0,0-22 0,0 22 15,0 0-15,21 21 32,-21 21-32,21 0 0,1 1 0,-22-1 15,21 21-15,0-21 0,0 22 0,-21-1 16,0-21-16,21 21 0,0-20 15,-21-1-15,22 21 0,-22-21 0,21 0 16,0 1-16,-21-1 0,21 0 0,0-21 16,0 21-16,1-21 15,-1 0-15,0 0 0,0 0 16,21 0-16,-20 0 0,-1 0 0,0-21 16,0 0-16,21 21 0,-20-21 0,-1-1 15,0 1-15,0 0 0,0-21 16,0 21-16,1-1 0,-1-20 0,0 21 15,0-21-15,-21 20 0,21 1 0,-21 0 16,21 0-16,-21 0 0,22 21 16,-22-21-16,0 42 31,0 0-31,0 0 16,0 21-16,0-20 0,0-1 0,0 0 15,0 0-15,-22 21 0,22-20 16,-21-1-16,21 0 0,0 0 15,0 0-15,0 0 0,0 1 0,0-1 16,21-21 0,1 0-1,-1 0-15,0 0 0,21-21 0,-21 21 16,1-22-16,-1 1 0,0 0 0,21 0 16,-21-21-16,1 20 0,-1 1 15,0-21-15,-21 21 0,21 0 0,0-22 16,-21 22-16,0 0 0,21 0 15,1 21 1,-22 21 0,0 0-16,0 0 0,0 0 15,0 1-15,0-1 16,0 21-16,0-21 0,0 0 0,-22 1 16,22-1-16,0 0 0,0 0 0,0 0 15,0 0-15,0 1 0,0-1 16,22-21-1,-1 0-15,0 0 0,0 0 16,0 0-16,0 0 0,1-21 0,-1 21 16,0-22-16,0 1 0,0 0 15,0 0-15,1 0 0,-1 0 16,0-1-16,0 1 0,-21-21 0,0 21 16,21-22-16,-21 22 0,21 0 0,-21-21 15,0 21-15,0-1 0,0 1 16,0 42 15,0 1-31,0-1 16,0 0-16,0 0 0,0 0 0,0 22 15,0-22-15,0 0 0,0 0 0,0 0 16,0 0-16,0 1 0,0-1 16,0 0-16,0 0 0,0 0 0,22 0 15,-1-21-15,0 0 16,0 0-16,0 0 0,0 0 15,1 0-15,-1 0 0,0 0 16,21 0-16,-21-21 0,1 21 0,-1-21 16,0 0-16,0 0 0,-21 0 0,21-1 15,0 1-15,1-21 0,-22 21 0,0 0 16,21-22-16,-21 22 0,0 0 16,21 0-16,-21 0 0,0 42 31,0 0-16,-21 0-15,21 0 0,-21 0 0,21 22 16,0-22-16,-22 0 0,22 0 16,0 0-16,0 1 0,0-1 15,0 0-15,0 0 16,0-42 31,0 0-47,0 0 15,0-1-15</inkml:trace>
  <inkml:trace contextRef="#ctx0" brushRef="#br0" timeOffset="14282.67">19262 1312 0,'0'0'0,"-43"0"15,22 22 1,0-1-16,21 0 15,0 0-15,0 0 0,0 0 16,21-21 0,0 0-16,0 0 15,1 0-15,-1-21 0,0 0 16,-21 0-16,21 21 0,-21-21 0,21 0 16,-21-1-16,0 1 0,0 0 0,0 0 15,0 0-15,-21 0 16,0 21-16,0 0 0,0 0 15,-1 0-15,1 0 0,0 21 16,0-21-16,21 21 0,0 0 16,-21 0-16,21 0 0,0 1 0,0-1 15,0 0-15,0 0 0,0 0 16,21-21 0,0 0-16,0 0 0,0 0 15</inkml:trace>
  <inkml:trace contextRef="#ctx0" brushRef="#br0" timeOffset="14589.49">19875 974 0,'0'0'0,"0"-21"16,0 42 15,0 0-31,0 0 0,0 21 16,-21-20-16,21 20 0,-21 0 0,21 1 15,-21-1-15,21 0 0,-21 1 16,21-1-16,0 0 0,-21 1 0,-1-1 16,1 0-16,21 1 0,0-1 15,-21 0-15,0 1 0,21-22 16,-21 21-16,21-21 0,0 22 0,0-22 16,0 0-16,0 0 0,0 0 15,0 0-15,0-42 31,0 0-31,0 0 16,21 0-16,-21 0 0</inkml:trace>
  <inkml:trace contextRef="#ctx0" brushRef="#br0" timeOffset="14777.48">19537 1630 0,'0'0'0,"-21"0"0,21 21 31,21-21-15,0 0-16,0 0 0,0 0 16,0 0-16,1 0 0,20 0 15,-21 0-15,0 0 0,0-21 0,1 21 16,-1-21-16,0 21 0,21-21 0,-21-1 16,1 22-16,-1-21 0</inkml:trace>
  <inkml:trace contextRef="#ctx0" brushRef="#br0" timeOffset="15529.98">20278 1461 0,'0'-22'15,"-22"22"1,1 0 0,0 0-16,0 0 15,0 22-15,0-1 0,-1 0 16,22 0-16,-21 0 0,0 0 0,21 1 15,-21 20-15,21-21 0,0 0 16,0 0-16,-21 22 0,21-22 0,0 0 16,0 0-16,0 0 0,0 1 0,21-1 15,0-21 1,21 21-16,-20-21 0,-1 0 16,21 0-16,0 0 0,1 0 0,-1 0 15,0-21-15,1 0 0,-1-1 0,0 22 16,1-21-16,-22-21 0,21 21 15,-21 0-15,1-22 0,-1 1 0,0 0 16,0-1-16,-21 1 0,0 0 0,0-1 16,0 1-16,0 0 0,0-22 15,0 22-15,0-1 0,0 22 0,0-21 16,0 21-16,0 0 0,0 42 31,-21 0-31,21 0 16,0 0-16,-21 22 0,21-1 0,0-21 15,0 21-15,0 1 0,0-1 16,0 0-16,-21-20 0,21 20 0,0 0 16,0-21-16,-22 22 0,22-22 0,0 21 15,0-21-15,0 1 0,-21-1 0,21 0 16,-21 0-16,21 0 0,0 0 16,0 1-16,-21-22 31,21-22-31,0 1 15,0 0-15,0 0 0,0 0 16,21 0-16,-21-22 0,21 22 16,0 0-16,1 0 0,20 0 15,-21-1-15,0 1 0,0 0 0,22 21 16,-22 0-16,0 0 0,0 0 0,22 0 16,-22 0-16,0 0 0,0 21 0,0-21 15,0 21-15,-21 1 0,0-1 16,0 0-16,0 0 0,0 0 0,0 22 15,0-22-15,0 0 0,0 0 0,0 0 16,-21 0-16,0 1 16,0-1-16,0-21 0,21 21 0,-21-21 15,-1 0-15,22-21 32,0 0-32</inkml:trace>
  <inkml:trace contextRef="#ctx0" brushRef="#br0" timeOffset="16066.69">22034 1185 0,'0'0'0,"22"-21"0,-1 0 15,0 0-15,-21-21 0,0 20 0,0-41 16,0 42-16,0 0 16,0-1-16,0 1 15,-21 21-15,0 0 0,-1 0 0,1 0 16,0 0-16,0 0 0,0 0 16,0 43-16,-1-22 0,1 21 0,0 0 15,0 1-15,0-1 0,0 22 0,-1-1 16,1-21-16,0 22 0,0-22 15,0 1-15,21 20 0,0-21 0,0 1 16,0-1-16,0 0 0,0-20 0,0-1 16,21 21-16,0-21 0,-21 0 15,42 1-15,-20-22 0,-1 21 0,21-21 16,-21 0-16,0 21 0,22-21 0,-22 0 16,21 0-16,-21 0 0,22 0 15,-22 0-15,21-21 0,-21 21 16,22-21-16,-1-1 0,-21 1 0,22 0 15</inkml:trace>
  <inkml:trace contextRef="#ctx0" brushRef="#br0" timeOffset="17238.63">22564 1524 0,'0'0'0,"0"-21"0,0 0 0,0 0 0,0-1 16,0 1-16,0 0 0,-22 0 16,1 21-1,0 0-15,0 0 0,0 0 0,0 0 0,-1 0 16,1 21-16,0 0 15,0 0-15,0 1 0,0-1 16,-1 21-16,22-21 0,-21 22 0,0-22 16,21 21-16,0-21 0,0 0 0,-21 1 15,21-1-15,0 0 0,0 0 16,0 0-16,0 0 0,0 1 16,21-22-16,0 0 15,0 0-15,1 0 0,-1 0 16,0-22-16,0 1 0,0 21 0,-21-21 15,21 0-15,1 0 0,-1 0 16,0-1-16,0-20 0,0 21 0,-21-21 16,21 20-16,-21-20 0,22 21 15,-22 0-15,21 0 0,-21-1 0,0 1 16,21 21 0,-21 21-1,0 1-15,0-1 0,0 0 16,0 0-16,0 0 0,0 22 0,0-22 15,0 0-15,0 21 0,0-21 16,0 1-16,0-1 0,0 0 0,0 0 16,0 0-16,0 0 0,0 1 0,0-1 15,21-21-15,0 21 16,0-21-16,1 0 0,-1 0 16,0 0-16,0 0 0,0 0 0,22-21 15,-22 0-15,0 21 0,21-22 0,-21 1 16,22-21-16,-1 21 0,-21 0 15,22-22-15,-22 1 0,21 21 0,-21-22 16,0 1-16,1 21 0,-1-21 0,-21 20 16,0 1-16,-21 42 31,-1 1-31,22-1 0,-21 0 16,21 0-16,0 0 0,0 22 15,0-22-15,0 0 0,0 0 0,0 21 16,0-20-16,0-1 0,0 0 15,0 0-15,0 0 0,21-21 16,-21 21-16,0 1 0,0-1 16,0-42 15,-21-1-15,0 22-16,21-21 0,-21 0 0,0 0 15,21 0-15,-21 21 0,21-21 0,-22-1 16,1 22-1,0 0-15,0 22 16,21-1-16,0 0 16,0 0-1,0 0-15,0 0 0,0 1 16,0-1-16,21-21 0,0 21 0,0-21 16,22 0-16,-22 0 15,0 0-15,0 0 0,0 0 0,22 0 16,-22 0-16,21 0 0,1 0 0,-1 0 15,0-21-15,1 0 0,-1-1 0,0 1 16,1 0-16,-1 0 0,0-21 16,1 20-16,-22-20 0,21 0 15,-21-1-15,0 22 0,1-21 0,-22 21 16,0-22-16,0 22 0,0 0 16,0 0-16,-22 21 15,1 0-15,-21 21 16,21 0-16,0 0 0,-1 1 15,1 20-15,0-21 0,0 21 0,0 1 16,21-22-16,-21 21 0,21-21 0,0 22 16,0-22-16,0 0 0,21 0 0,0 0 15,0 1-15,0-1 0,22-21 16,-22 21-16,21-21 0,0 0 0,1 0 16,-1 0-16,0 0 0,1 0 15,-1 0-15,0 0 0,-20 0 0,20 0 16,-21-21-16,21 21 0,-20-21 15,-1-1-15,-21 1 16,0 0 0,0 0-16</inkml:trace>
  <inkml:trace contextRef="#ctx0" brushRef="#br0" timeOffset="18137.59">17526 2286 0,'0'0'0,"-21"0"0,0 0 0,-22 0 0,22 0 16,0 0-16,0 0 15,0 0-15,-1 0 16,44 0 31,-1 0-47,0 0 15,21 0-15,-21 0 0,22 0 0,-1 0 16,0 0-16,22 0 0,-1 0 0,1 0 16,-1 0-16,22 0 0,-21 0 0,20 0 15,22 0-15,0 0 0,-21 0 16,20 0-16,1 0 0,0 0 0,0 0 15,0 0-15,21 0 0,0 0 16,21 0-16,0 0 0,0 0 0,0 0 16,1 0-16,20 0 0,0 0 15,1 0-15,-1 0 0,0 0 0,1 0 16,20 0-16,-21 21 0,22 0 0,-22-21 16,1 0-16,-1 0 0,0 22 15,1-22-15,-22 0 0,21 0 0,-21 0 16,0 0-16,1 0 0,-1 0 0,0 0 15,-21 21-15,21-21 0,-21 0 16,0 21-16,0 0 0,0-21 0,-21 0 16,0 0-16,-22 21 0,22-21 15,-21 0-15,-22 0 0,1 0 0,-1 0 16,-20 0-16,-1 0 0,-21 0 0,0 0 16,1 0-16,-1 0 0,0 0 15,-42-21 63,0 21-62,-1 0-16,1-21 0</inkml:trace>
  <inkml:trace contextRef="#ctx0" brushRef="#br0" timeOffset="19837.78">8382 1990 0,'0'21'0,"0"0"31,0-42 16,0 0-47,0 0 16,0-1-16,0 1 0,21 0 0,-21 0 16,21 0-16,0-22 0,1 22 15,-22-21-15,21 0 0,0-1 0,0-20 16,0 20-16,0 1 0,22 0 0,-22-1 15,-21 1-15,21 0 0,0-1 16,-21-20-16,21 21 0,-21 20 0,0-20 16,0 0-16,0-1 0,0 22 0,0 0 15,0 0-15,0 0 0,0 0 16,0-1-16,0 1 31,-21 21-31,0 0 16,0 0-16,21 21 15,-21-21-15,0 22 0,21-1 0,-22-21 16,22 21-16,0 21 0,-21-21 16,0 1-16,21-1 0,-21 21 0,21-21 15,0 0-15,0 22 0,-21-22 16,21 21-16,-21-21 0,21 1 0,-22 20 16,22-21-16,0 21 0,0-20 0,0 20 15,-21-21-15,21 21 0,0 1 16,0-22-16,0 21 0,0-21 15,0 22-15,0-22 0,0 21 0,0-21 16,0 1-16,0-1 0,0 0 0,0 0 16,21 0-16,1 0 0,-1 1 15,-21-1-15,21-21 0,0 21 16,0-21-16,0 0 0,1 21 16,-1-21-16,0 0 0,0 0 15,0 0-15,0 0 0,1 0 16,-1 0-16,0-21 15,-21 0-15,21 21 0,-21-21 0,0-1 16</inkml:trace>
  <inkml:trace contextRef="#ctx0" brushRef="#br0" timeOffset="24982.45">1355 3895 0,'0'-21'0,"0"-1"32,0 1-1,0 0-31,0 0 31,0 0-31,0 0 16,0-1-1,0 44 48,0-1-63,0 0 0,0 0 16,0 21-16,0 1 0,0 20 15,-22-20-15,22 20 0,0 1 16,-21-22-16,21 21 0,-21-20 0,21-1 15,0 0-15,0 1 0,0-22 16,-21 21-16,21-21 0,0 1 0,0-1 16,0-42 15,21-1-31,0 1 16,0 0-16,-21 0 0,22-21 0,-1-1 15,0 22-15,0-21 0,0-1 16,0 1-16,-21 0 0,22-1 0,-1 1 15,-21 21-15,0 0 16,21 0-16,0 21 0,0 0 16,0 21-16,-21 0 15,0 0-15,22 21 0,-22 1 16,21-22-16,-21 21 0,0 1 0,0-1 16,21 0-16,-21 1 0,21-22 15,-21 21-15,21-21 0,-21 22 0,21-22 16,1 0-16,-1 0 15,0 0-15,0-21 0,0 0 16,0 0-16,1 0 0,-1-21 16,21 0-16,-21 21 0,0-21 0,1 0 15,-1-1-15,0-20 0,0 21 16,-21-21-16,21-1 0,-21 1 16,21 21-16,-21-22 0,0 1 0,0 0 15,22-1-15,-22 22 0,0-21 16,21 21-16,-21 0 0,0-1 15,0 44 1,0-1-16,0 0 16,0 0-16,0 21 0,0-20 0,0 20 15,0-21-15,0 21 0,0 1 16,0-22-16,0 21 0,0-21 0,21 22 16,-21-22-16,21 0 0,0 0 15,0 0-15,1 1 0,-1-1 16,0-21-16,0 0 0,0 21 0,0-21 15,22 0-15,-22 0 0,21 0 16,1 0-16,-1-21 0,-21 0 0,21-1 16,1 1-16,-1 0 0,-21 0 0,22 0 15,-22 0-15,21-22 0,-21 22 16,-21-21-16,21-1 0,-21 22 0,0-21 16,0 0-16,0-1 0,0 22 0,0-21 15,0 21-15,0-1 0,-21 22 16,0 0-16,0 0 0,0 22 15,0-1-15,-1 0 0,1 21 16,0-21-16,21 22 0,-21-1 16,21 0-16,-21 1 0,21-1 0,0 0 15,0 1-15,0-1 0,0-21 16,0 0-16,21 1 0,0-1 0,0 0 16,0 0-16,1 0 0,-1-21 0,21 0 15,0 0-15,-20 0 0,20 0 16,0 0-16,-21 0 0,1 0 0,20-21 15,-21 0-15,0 21 0,-21-21 0,21 0 16,-21-1-16,22 1 0,-22 0 16,21-21-16</inkml:trace>
  <inkml:trace contextRef="#ctx0" brushRef="#br0" timeOffset="26714.7">4170 4064 0,'0'-21'15,"0"0"1,0 0 0,0-1-16,21 1 15,0 0-15,-21 0 0,21 21 0,0-21 16,1 0-16,-22-1 0,21 22 16,0 0-16,0-21 0,0 21 0,0 0 15,1 0-15,-1 0 0,0 21 0,0 1 16,0-1-16,-21 0 0,21 21 15,1-21-15,-22 22 0,21-1 0,-21 0 16,0 22-16,0-22 0,0-21 0,0 22 16,-21-1-16,21-21 0,-22 22 15,22-22-15,-21 0 0,21 0 16,0 0-16,0-42 31,0 0-31,21 0 16,-21 0-16,22-1 0,-1 1 0,0-21 15,0 0-15,0-1 0,0 1 0,1 0 16,-1-1-16,0 1 0,0 0 16,0 20-16,0 1 0,1 0 0,-1 21 15,0 0-15,0 0 0,-21 21 16,21 0-16,-21 1 16,21 20-16,-21-21 0,0 21 0,22 1 15,-22-1-15,0-21 0,0 22 16,0-1-16,0-21 0,0 0 0,21 22 15,0-22-15,-21 0 0,21 0 16,0 0-16,0-21 0,1 21 0,-1-21 16,21 0-16,-21 0 0,0 0 0,22 0 15,-1 0-15,-21-21 0,22 21 16,-22-21-16,21 0 0,-21 0 0,22 0 16,-22-1-16,21 1 0,-21-21 15,0 21-15,1-22 0,-1 22 0,0-21 0,-21 21 16,0-22-16,0 1 0,0 21 15,0 0-15,0-22 0,0 22 16,0 0-16,0 0 0,-21 21 16,0 0-1,-1 21-15,1 0 0,21 0 16,-21 1-16,0-1 0,0 21 0,21-21 16,0 22-16,-21-22 0,21 21 0,0-21 15,0 22-15,0-22 0,0 0 16,0 21-16,0-21 0,0 1 0,21-1 15,-21 0-15,21-21 0,0 0 16,0 21-16,0-21 0,22 0 0,-22 0 16,21 0-16,1 0 0,-22 0 15,21-21-15,0 0 0,1 21 16,-1-21-16,0-1 0,-20 1 0,20 0 16,-21-21-16,21 21 0,-20-1 0,-1 1 15,-21 0-15,0 0 0,21 0 16,-21 0-16,0-1 0,0 1 0,0 0 15,0 0-15,-21 21 16,0 0-16,-1 0 0,1 0 16,0 0-16,0 21 15,0 0-15,0 0 0,21 1 0,-22 20 16,22-21-16,0 0 0,0 0 16,0 1-16,0-1 0,0 0 15,0 0-15,0 0 0,22 0 0,-1 1 16,0-1-16,0-21 0,21 21 15,-20 0-15,20-21 0,0 21 0,22-21 16,-22 0-16,0 21 0,22-21 0,-1 0 16,-20 0-16,20 0 0,1 0 15,-1 0-15,-20-21 0,20 21 0,-21-21 16,1 0-16,-1 21 0,0-21 0,1 0 16,-22-1-16,21-20 0,-21 21 0,-21 0 15,22-22-15,-22 22 0,21-21 16,-21 21-16,0 0 0,0-1 15,0 1-15,0 0 0,0 0 0,-21 21 16,-1 0-16,1 0 0,0 0 0,0 0 16,-21 21-16,20 0 0,1 0 15,-21 1-15,21-1 0,-22 21 0,22-21 16,0 22-16,0-22 0,0 0 0,0 0 16,21 0-16,-22 22 0,22-22 15,0 0-15,0 0 0,22-21 16,-1 0-1,0 0-15,21 0 0,-21 0 0,1 0 16,20-21-16,-21 0 0,21 0 0,-20-1 16,20 1-16,-21-21 0,21 21 15,-20-22-15,20 1 0,-21 0 16,0-22-16,0 22 0,1 0 0,-1-22 16,-21 22-16,21-22 0,-21 22 15,21 21-15,-21-22 0,0 22 0,0 0 16,0 0-16,0 0 0,0 42 15,-21 0-15,0 0 16,21 0-16,-21 22 0,-1-22 0,1 21 16,21 1-16,0-1 0,-21 0 15,21 1-15,0-1 0,0 0 0,0 1 16,0-1-16,0 0 0,0-21 0,0 22 16,0-22-16,0 0 0,21 0 15,0 0-15,1 1 0,-1-22 16,0 0-16,0 0 0,0 0 15,22 0-15,-22 0 0,0 0 0,21-22 16,-21 1-16,22 0 0</inkml:trace>
  <inkml:trace contextRef="#ctx0" brushRef="#br0" timeOffset="28545.48">8509 4064 0,'0'0'0,"-21"0"0,21-21 31,0 0-15,0 0-16,21 21 0,-21-22 0,0 1 15,0 0-15,21 0 0,-21 0 0,0 0 16,0-1-16,21 1 0,-21 0 15,0 0-15,0 42 16,-21-21 0,0 21-16,21 22 0,-21-22 0,21 21 15,-21 0-15,-1 1 16,22-1-16,0 0 0,-21 1 0,21-22 16,-21 21-16,21 1 0,-21-22 0,21 21 15,0-21-15,0 0 0,0 1 0,0-1 16,21-21-16,0 0 15,0 0-15,1 0 0,-1 0 0,0 0 16,0-21-16,0-1 0,0 1 0,22 0 16,-22-21-16,0 21 0,0-22 0,22 1 15,-22 0-15,0-1 0,0 22 16,-21-21-16,21 21 0,-21-1 0,21 1 16,-21 42-1,0 1-15,0-1 16,0 21-16,0-21 0,0 0 15,0 1-15,22-1 0,-22 21 16,21-21-16,-21 0 0,0 1 0,21-1 16,0-21-16,-21 21 0,21-21 0,0 0 15,1 0-15,-1 0 0,0 0 0,0 0 16,0 0-16,22 0 0,-22 0 16,0-21-16,0 0 0,21-1 0,-20 1 15,-1 0-15,0 0 0,0-21 0,0-1 16,-21 1-16,21 0 0,-21 20 0,22-20 15,-22 0-15,0 21 0,0-22 0,0 22 16,0 0-16,0 42 31,0 0-15,0 22-16,-22-22 0,22 0 0,0 21 16,0 1-16,-21-22 0,21 21 15,-21 0-15,21-20 0,0 20 0,0-21 16,0 0-16,0 0 0,0 1 0,0-1 15,0 0-15,21 0 16,0-21-16,1 0 0,-1 0 0,0 0 16,21-21-16,-21 0 0,22 0 15,-1-1-15,0 1 0,1 0 16,-1 0-16,0-21 0,1-1 0,-1 1 16,-21 21-16,22-22 0,-22 1 15,-21 21-15,0-21 0,0 20 0,0 1 16,-21 21-16,-1 0 0,1 0 15,-21 0-15,21 0 0,-22 0 0,22 0 16,-21 21-16,21 1 0,0-22 0,-1 21 16,22 0-16,0 0 0,0 0 0,22 0 15,-1 1-15,0-1 16,21-21-16,-21 21 0,1 0 0,20 0 16,-21-21-16,0 21 0,0 1 0,1-1 15,-22 0-15,21 0 0,-21 0 16,21 0-16,-21 1 15,0-1-15,0 0 16,21-21-16,0 0 0,0 0 16,1 0-16,-1 0 0,0 0 15,0 0-15,0 0 0,0 0 0,1-21 16,-1 0-16,0-1 0,21 22 16,-21-42-16,1 21 0,-1 0 0,0 0 15,0-22-15,0 22 0,-21-21 16,21 21-16,1-1 0,-22 1 0,21 0 0,-21 0 15,0 0 1,0 42 0,-21 0-16,-1 21 15,1-20-15,21-1 0,-21 0 16,0 0-16,21 0 0,-21 22 0,21-22 16,0 0-16,0 0 0,0 0 0,0 0 15,0 1-15,0-1 16,21 0-16,0-21 0,0 0 15,22 0-15,-22 0 0,0 0 0,0 0 16,21 0-16,-20-21 0,-1 0 0,21 21 16,-21-22-16,0-20 0,22 21 0,-22-21 15,0 20-15,0-20 16,22 0-16,-22-1 0,0-20 0,0 21 16,0-1-16,0 1 0,-21-22 0,22 22 15,-1 0-15,-21 21 0,21-22 0,-21 22 16,0 0-16,0 0 0,0 0 15,0-1-15,0 1 0,-21 21 32,0 0-32,-1 21 0,1 1 15,0 20-15,21-21 0,-21 0 0,21 22 16,-21-22-16,21 21 0,0-21 16,-21 22-16,21-22 0,0 21 15,0 0-15,-22-20 0,22 20 0,0 0 16,0-21-16,0 22 0,0-22 0,0 21 15,0-21-15,22 1 0,-1-1 0,-21 0 16,21 0-16,0 0 0,0-21 16,-21 21-16,43-21 0,-22 0 0,0 0 15,0 0-15,21 0 0,-20 0 0,20 0 16,-21-21-16,21 0 0,-20 21 0,20-21 16,-21 0-16,0 0 0,0-22 0,1 22 15,-1 0-15,0 0 16,0-22-16,-21 22 0,0 0 0,0 0 15,0 0-15,-21 21 16,0 0 0,0 0-16,-1 21 0,22 0 0,-21 0 15,0 0-15,0 1 0,21-1 16,0 0-16,0 0 0,0 21 0,0-20 16,0-1-16,0 0 0,0 0 0,0 0 15,0 0-15,21 1 0,0-22 0,22 21 16,-22-21-16,21 0 0,-21 0 0,22 0 15,-1 0-15,-21 0 0,21 0 16,1 0-16,-1-21 0,0-1 0,1 22 16,-22-21-16,21 0 0,1 0 0,-22 0 15,0 0-15,21-1 0,-21 1 16,1 0-16,-22 0 0,0 0 0,0 0 16,0-1-16,0 1 0,0 0 0,0 0 15,0 0-15</inkml:trace>
  <inkml:trace contextRef="#ctx0" brushRef="#br0" timeOffset="28769.35">10922 3641 0,'0'0'16,"-21"0"-16,42 0 31,0 0-31,0 0 0,22 0 15,-22-21-15,21 21 0,0 0 0,1-22 16,-22 22-16,21-21 0,1 21 0,-22-21 16,21 21-16,-21-21 0,0 21 15,1 0-15,-1-21 0,-21 0 16,0-1-16,-21 22 16</inkml:trace>
  <inkml:trace contextRef="#ctx0" brushRef="#br0" timeOffset="28942.02">10414 3493 0,'0'0'15,"-21"0"-15,-22 0 0,-20 21 16,42-21 0,0 0-16,-1 0 15,1 21 1,0-21-16,0 0 0,-21 0 15</inkml:trace>
  <inkml:trace contextRef="#ctx0" brushRef="#br0" timeOffset="29595.16">2244 5419 0,'0'0'0,"21"-64"16,-21 43-16,0 0 16,0 0-16,0 0 0,0-1 0,0 44 31,0 20-31,0-21 15,0 21-15,0 1 0,0 20 16,0 1-16,0-22 0,0 22 0,0-1 16,0 1-16,-21-1 0,-1 1 0,1-22 15,0 0-15,21 1 16,-21-1-16,0 0 0,21-21 0,0 22 16,0-22-16,0 0 15,-21-21-15,-1-21 31,22 0-15,0 0-16,0-1 0,-21 1 0</inkml:trace>
  <inkml:trace contextRef="#ctx0" brushRef="#br0" timeOffset="30426.71">1757 5884 0,'0'0'0,"21"0"31,0 0-31,0 0 0,0 0 16,22 0-16,-1 0 0,0-21 0,22 21 15,-22-21-15,22 0 0,20 0 16,-20 0-16,-1-1 0,22 1 0,-21 0 16,-1 0-16,1 0 0,-22 0 0,0-1 15,1 1-15,-1 0 0,-21 0 16,0 0-16,0 0 0,1-1 0,-22 1 15,0 0-15,0 0 16,0 0-16,-22 0 16,1 21-16,0 0 15,21 21-15,-21-21 0,21 21 16,-21 21-16,21-21 0,-21 22 0,21-1 16,0 22-16,0-22 0,-22 0 0,22 22 15,-21-22-15,21 0 0,-21 1 16,21-1-16,-21-21 0,0 22 0,21-22 15,0 0-15,0 0 0,-21 0 16,21-42 15,21 0-31,-21 0 16,21 0-16,0-1 0,0 1 16,0 0-16,-21 0 0,22 0 0,-1 0 15,0-1-15,0 1 0,0 0 16,0 21-16,1-21 0,-1 21 15,0 0-15,0 0 0,-21 21 16,21-21-16,-21 21 0,21 0 16,-21 1-16,0-1 0,0 0 0,0 0 15,0 0-15,0 0 0,0 1 0,22-1 16,-1 0-16,-21 0 16,21-21-16,0 21 0,0-21 15,0 0-15,22 0 0,-22 0 16,0 0-16,21-21 15,1 21-15,-22-21 0,21 0 0,1 0 16,-22-1-16,21 1 0,-21 0 0,0 0 16,1-21-16,-1 20 0,-21-20 15,0 21-15,0-21 0,0 20 0,0 1 16,0 0-16,0 0 0,0 0 0,-21 21 16,-1 0-16,1 21 15,0 0-15,0 0 0,21 0 0,-21 22 16,21-22-16,-21 21 0,21-21 15,0 22-15,0-22 0,0 21 0,0-21 16,0 1-16,0-1 0,0 0 16,21 0-16,0-21 0,0 21 0,0-21 15,0 0-15,1 21 0,-1-21 0,0 0 16,21 0-16,-21 0 0,1 0 16,20 0-16,0-21 0,-21 21 0,22-21 15,-22 0-15,0 0 0,21 0 0,-20-1 16</inkml:trace>
  <inkml:trace contextRef="#ctx0" brushRef="#br0" timeOffset="33661.8">5503 5334 0,'0'0'0,"0"-85"16,0 64-16,0 0 16,0 0-16,-21 21 15,0 21 1,0 0-16,21 0 0,-21 1 16,-1 20-16,1 0 0,0 1 0,21-1 15,-21 0-15,0 22 0,21-22 0,-21 0 16,21 22-16,0-22 0,0 1 15,0-1-15,0 0 0,0 1 16,0-1-16,0-21 0,0 0 0,21 0 16,0 1-16,0-1 0,21-21 0,-20 0 15,20 0-15,0 0 0,-21 0 16,22 0-16,-1-21 0,0-1 0,1 22 16,-1-21-16,0 0 0,1 0 0,-22 0 15,21-22-15,-21 22 0,1 0 16,-1-21-16,0 21 0,0-1 0,-21 1 15,21-21-15,-21 21 0,0 0 16,0-1-16,0 44 16,0-1-1,0 0-15,0 0 0,0 21 16,0-20-16,0-1 0,0 21 0,0-21 16,0 0-16,0 1 0,0 20 0,21-21 15,1 0-15,-1 0 16,-21 1-16,21-22 0,0 0 0,-21 21 15,21-21-15,22 0 0,-22 0 0,0 0 16,0 0-16,0 0 0,22-21 0,-22 21 16,0-22-16,21 1 0,-21 0 15,1 0-15,-1 0 0,21-22 0,-42 22 16,21 0-16,-21-21 0,21 21 0,-21-22 16,0 1-16,0 21 0,0-22 15,-21 22-15,0 0 0,0 0 16,0 0-16,0 21 0,-22 0 0,22 0 15,-21 0-15,21 0 0,-22 0 0,22 21 16,-21 0-16,21 0 0,-1 22 16,1-22-16,0 21 0,21-21 0,0 0 15,0 22-15,0-22 0,0 0 0,0 0 16,0 0-16,21 1 0,0-1 0,1-21 16,-1 0-16,21 0 0,-21 0 15,22 0-15,-22 0 0,21 0 0,0 0 16,1 0-16,-1-21 0,-21-1 15,22 1-15,-1 0 0,0 0 0,1 0 16,-1 0-16,0-22 0,1 22 16,-22 0-16,21 0 0,-21 0 0,0-1 15,-21 1-15,0 42 16,0 1 0,0 20-16,0-21 15,0 0-15,0 22 0,-21-22 0,21 0 16,-21 0-16,21 21 0,0-20 0,0-1 15,0 0-15,0 0 0,-21 0 16,21-42 15,0 0-31,0 0 16,21 0-16,-21-1 0,0 1 16,21-21-16,0 21 0,1-22 15,-22 1-15,21 21 0,0-21 0,0 20 16,-21 1-16,21 0 0,0 21 15,1 21 1,-22 0-16,0 1 0,21-1 16,-21 0-16,0 21 0,0-21 0,0 1 15,21 20-15,-21-21 0,21 0 0,0 0 16,-21 1-16,21 20 0,1-42 0,-1 21 16,0 0-16,0 0 15,0-21-15,0 0 0,22 22 0,-22-22 16,0 0-16,21 0 0,-20 0 0,20 0 15,0-22-15,-21 22 0,22-21 0,-1 0 16,-21 0-16,22 0 0,-22 0 0,21-1 16,-21 1-16,0-42 15,-21 20-15,22 22 0,-22 0 16,0-21-16,0 21 0,0-1 0,0 1 0,-22 0 16,1 21-16,0 0 0,0 0 15,-21 0-15,20 21 0,1 0 16,0-21-16,0 22 0,0 20 0,0-21 15,-1 0-15,1 0 0,0 22 16,21-22-16,0 0 0,0 0 0,0 0 16,0 1-16,0-1 0,0 0 15,0 0-15,21-21 0,0 21 0,1-21 16,-1 0-16,21 0 0,-21 0 16,0 0-16,1 0 0,-1 0 0,0 0 15,21-21-15,-21 0 0,1 0 16,-1 0-16,0-1 0,-21 1 0,21 0 15,0-21-15,-21-1 0,0 1 0,21 0 16,1-1-16,-22-20 0,0 21 0,0-22 16,0 22-16,0-1 0,0-20 15,0 21-15,0-1 0,0 22 16,0 0-16,0 0 0,0 0 0,-22 21 16,1 21-1,21 0-15,-21 21 0,21-21 0,-21 22 16,21-1-16,0 0 0,0 1 15,0-1-15,0 0 0,0 22 0,0-22 16,0 1-16,0-1 0,0 0 0,0 1 16,0-1-16,0-21 0,0 21 0,21-20 15,0-1-15,-21 0 0,0 0 16,21 0-16,1 0 0,-1-21 0,-21 22 16,21-22-16,0 0 0,0 0 0,0 0 15,1 0-15,-1 0 0,0-22 16,0 22-16,0-21 0,0 0 0,1 0 15,-1 0-15,-21-22 0,21 22 16,0 0-16,0-21 0,0 21 0,-21-1 16,0 1-16,22 21 0,-22-21 0,21 21 15,-21 21 1,0 0 0,0 1-16,0-1 0,0 0 0,0 0 15,0 0-15,0 0 0,0 1 0,0-1 16,0 0-16,0 0 0,0 0 15,0 0-15,21-21 0,0 0 16,0 0-16,0 0 16,1 0-16,-1 0 0,0 0 0,0 0 15,0 0-15,0 0 0,22-21 0,-22 0 16,0 0-16,21 0 0,-20 0 0,-1-22 16,0 1-16,21 0 0,1-43 15,-22 43-15,0-22 0,-21 22 16,21-22-16,-21 1 0,21 20 0,-21-20 15,21 21-15,-21-1 0,0 22 0,0-21 16,0 21-16,0-1 0,0 44 31,0-1-31,0 0 16,0 0-16,-21 21 0,0 1 0,0-1 16,21 0-16,-21 1 0,21-1 0,-21 0 15,-1 1-15,22-1 0,0 0 0,0 1 16,-21-1-16,21 0 0,-21 1 15,21-22-15,0 21 0,0-21 0,0 22 16,0-22-16,0 0 0,0 0 0,0 0 16,21 1-16,0-22 0,1 0 15,-1 0-15,0 0 0,0 0 0,0 0 16,0 0-16,22 0 0,-22 0 16,21-22-16,-21 1 0,22 0 0,-22 0 15,0 0-15,21 0 16,-20-22-16,-1 22 0,0-21 0,0 21 0,21-43 15,-20 43-15,-22 0 16,0 0-16,21 21 0,-21 21 31,0 0-31,-21 0 0,21 0 16,-22 0-16,22 1 0,0-1 0,-21 0 16,21 0-16,-21 0 0,21 0 0,0 1 15,0-1-15,0 0 0,0 0 16,0 0-16,0 0 15,21-21-15,0 0 16,1 0-16,-1 0 0,0 0 16,0 0-16,21 0 0,-20 0 0,-1 0 15,21 0-15,-21-21 0,22 0 16,-22 21-16,0-21 0,0 0 0,0 0 16,0-22-16,1 22 0,-1 0 0,0 0 15,0 21-15,-21-21 0,0 42 31,0 0-15,-21 0-16,0-21 0,0 21 0,21 0 16,-22 1-16,1-1 0,21 0 0,-21-21 15,21 21-15,0 0 0,-21 0 16,21 1 0,21-22-16,0 0 15,0 0-15,22 0 16,-22 0-16,0 0 0,0 0 0,0-22 15,1 22-15,20-21 0,-21 0 0,0 0 16,0 0-16,-21 0 16,0-1-16,0-20 0,0 21 0,0 0 0,0 0 15,0-1-15,-21 1 0,0 21 16,0 0-16,0 0 0,0 0 16,-22 0-16,22 0 0,0 0 15,0 0-15,42 0 31,0 0-31,0-21 16,0 21-16,22-21 0,-22 0 16,21 21-16,1-21 0,-22-1 0,21 22 15,-21 0-15,22-21 0,-22 21 0,0 0 16,0 0-16,0 0 0,-21 21 16,0 1-16,0-1 0,0 0 15,0 0-15,0 0 0,0 0 0,0 1 16,0-1-16,-21 0 0,21 0 15,-21 0-15,21 0 0,0 1 0,-21-1 0,0 0 16,21 0-16,-22 0 0,22 0 16,0 1-16,0-1 15,0-42 17,0-1-17,22 1-15,-1 0 0,0 0 16,0 0-16,0-22 0,0 22 15,1-21-15,20 0 0,21-43 16,-41 64-16,20-22 0,0 22 16,-21 0-16,64-21 0,-64 42 15,22 0-15,-22 0 0,21 21 0,-21 0 16,0 0-16,-21 0 0,0 1 0,22 20 16,-22-21-16,0 0 0,0 22 15,0-1-15,0-21 0,0 0 0,-22 22 16,22-22-16,-21 0 0,0 0 0,21 0 15,0 0-15,-21 1 0,0-1 16,0-21-16,21-21 47,0-1-47,0 1 0,0 0 16,0 0-16,0 0 0,0-22 0,0 22 15</inkml:trace>
  <inkml:trace contextRef="#ctx0" brushRef="#br0" timeOffset="33853.69">10477 5355 0,'0'0'15,"-21"0"-15,0-21 0,0 21 0,0 0 0,0 0 16,-1 0 0,1 0 46,0-21-62,0 21 16,0 0-16</inkml:trace>
  <inkml:trace contextRef="#ctx0" brushRef="#br0" timeOffset="34090.01">9080 5419 0,'0'0'0,"-21"0"16,64 0 0,-22 0-16,0 0 0,21 0 15,1 0-15,-22-21 0,21 21 0,0-22 16,1 22-16,-1 0 0,-21-21 16,22 21-16,-22-21 0,21 21 15,-21 0-15,0-21 0,-21 0 0,0 0 16,-21 21-1,0 0-15,0 0 0,0-22 16,-22 22-16,1 0 0</inkml:trace>
  <inkml:trace contextRef="#ctx0" brushRef="#br0" timeOffset="34257.93">8657 5207 0,'0'0'16,"-21"0"-16,21 21 47,-21-21-32,0 0-15,-1 21 0,1-21 0,0 0 16,0 22-16</inkml:trace>
  <inkml:trace contextRef="#ctx0" brushRef="#br0" timeOffset="35542.58">4212 7281 0,'0'0'0,"-21"0"31,0 0-31,0 0 15,21-21 17,0 0-32,0 0 0,21 0 15,0 0-15,0-1 0,0 1 0,22 0 16,-22 0-16,21-21 0,-21 20 16,0 1-16,22-21 0,-43 21 0,0 0 15,0-1-15,0 1 0,-21 21 31,-1 0-31,1 21 0,-21 1 0,21-1 16,0 21-16,-22 0 0,22 1 0,0-1 16,0 22-16,21-22 0,0 21 15,0-20-15,0-1 0,0 0 0,0 1 16,0-1-16,21-21 0,0 0 0,0 1 16,22-1-16,-22-21 0,0 0 0,0 0 15,21 0-15,-20 0 0,-1-21 16,0-1-16,21 1 0,-21 0 15,1-21-15,-1 21 0,0-22 0,0 22 16,0-21-16,0-1 0,1 1 16,-1 0-16,0 21 0,0-22 0,0 22 15,0-21-15,22 21 0,-22 21 0,21 0 16,-21 0-16,1 0 0,-1 0 0,0 0 16,0 21-16,0 0 0,-21 0 15,21 21-15,-21-20 0,0 20 0,0 0 16,0-21-16,0 22 0,-21-1 0,0 0 15,0 1-15,0-22 0,0 0 16,-1 21-16,1-20 0,0-22 16,0 21-16,0 0 0,21-42 15,0 0-15,21-1 16,-21 1-16,42 0 16,-21 0-16,1-21 0,20-1 0,-21 22 15,21-21-15,-20-1 0,20 1 0,-21 21 16,21-21-16,-20 20 0,-1-20 0,0 21 15,0 0-15,-21 0 16,-21 21 0,0 21-16,0 0 0,-1 21 15,1-21-15,0 1 0,0 20 16,0 0-16,0 1 0,21-1 0,-22 0 16,22-21-16,0 22 0,0-1 15,0-21-15,0 22 0,22-22 0,-1 0 0,0 0 16,21-21-16,-21 21 15,1-21-15,20 0 0,0 0 0,1 0 16,-1 0-16,0-21 0,22 0 0,-22 0 16,22 0-16,-22-1 0,21-20 0,-20 21 15,-1-21-15,0-1 0,1 1 16,-22 0-16,0-1 0,0 1 0,0 0 16,-21-1-16,0 1 0,0 21 0,0 0 15,0-1-15,-21 22 31,21 22-31,0-1 0,0 21 16,0-21-16,0 22 0,0-1 0,0 0 16,0 22-16,0-22 0,0 22 0,0-22 15,0 21-15,0 1 0,0-22 16,0 22-16,0-1 0,0 22 0,0-22 16,21 22-16,-21 0 0,0-22 0,0 22 15,0 0-15,0-22 0,0 22 0,-21-1 16,0 1-16,0-21 0,21 20 0,-21-20 15,0 20-15,-1-20 0,1-1 16,-21-20-16,21 20 0,0-20 16,-1-22-16,1 0 0,0 0 0,0 0 15,0-21-15,21-21 0,0 0 16,0 0-16,0 0 0,0-22 0,0 1 0,21 0 16,0-22-16,0 1 0,0-1 15,-21 1-15,22-22 0</inkml:trace>
  <inkml:trace contextRef="#ctx0" brushRef="#br0" timeOffset="35814.69">5757 7578 0,'0'0'0,"0"-64"0,0 1 15,0-1-15,0 22 0,0-22 16,21 22-16,1 0 0,-1 21 0,-21-22 16,42 22-16,-21 0 0,0 21 15,22 0-15,-22 0 0,21 0 0,1 0 16,-1 0-16,0 0 0,-21 21 15,22 0-15,-22 0 0,0 22 0,0-22 16,-21 0-16,0 21 0,0 1 0,0-22 16,0 21-16,-21-21 0,0 22 0,0-22 15,-22 0-15,1 0 0,0 22 16,-1-22-16,1 0 0,0-21 0,21 21 16,-22-21-16,22 0 0,0 21 0,0-21 15,21-21 1,21 21-1</inkml:trace>
  <inkml:trace contextRef="#ctx0" brushRef="#br0" timeOffset="38058.14">6329 7599 0,'21'21'15,"-21"0"1,21-21-1,-21-21 1,21 21-16,0-21 0,1 0 0,-1 0 16,0-1-16,0 1 0,0-21 15,22 21-15,-1-22 0,-21 1 0,21-21 16,1 20-16,-1-20 0,0 20 0,1-20 16,-22 21-16,21-22 0,-21 22 0,-21-1 15,0 1-15,0 0 0,0 21 16,0-1-16,-21 1 0,0 21 15,0 0-15,0 0 0,-22 0 0,22 21 16,-21 1-16,21-1 0,-22 21 0,22-21 16,0 22-16,-21 20 0,21-21 15,-1 1-15,22 20 0,0-20 0,-21 20 16,21-21-16,0 22 0,0-22 0,0 1 16,0-1-16,0 0 0,0-21 0,21 1 15,-21 20-15,22-21 0,-1-21 16,21 21-16,-21-21 0,22 0 15,-1 0-15,0 0 0,1 0 0,-1-21 16,0 0-16,1 0 0,-1 0 0,-21-1 16,21 1-16,1-21 0,-22 21 15,0-22-15,0 22 0,0-21 0,-21 0 16,0 20-16,22-20 0,-22 21 0,0 0 16,0 0-16,0 42 31,-22 0-31,22 0 0,0 0 0,0 22 15,-21-22-15,21 21 0,0-21 0,-21 22 16,21-1-16,0-21 0,0 0 0,0 22 16,0-22-16,0 0 0,21-21 15,0 21-15,-21 0 0,22-21 0,-1 0 16,0 0-16,0 0 0,0 0 16,0 0-16,22-21 0,-22 0 15,0 0-15,0 0 0,0-1 0,22 1 16,-22 0-16,0-21 0,0 21 15,22-22-15,-22 22 0,0-21 0,0 21 16,0-1-16,0 1 0,1 21 0,-1 0 16,0 0-16,0 21 15,-21 1 1,21-1-16,-21 0 0,0 0 16,0 0-1,21-42 16,-21 0-15,0 0-16,0 0 0,0-1 16,0 1-16,0 0 0,0 0 0,0 0 15,0 0-15,0-1 0,-21 22 0,0-21 16,0 21 0,0 0-16,21 21 0,-21-21 0,-1 22 15,22-1-15,-21 0 0,0 0 0,21 0 16,0 0-16,-21 22 0,21-22 0,-21 0 15,21 21-15,0-20 16,0-1-16,0 21 0,0-21 0,0 0 16,0 1-16,0-1 0,21 0 15,0 0-15,0-21 0,0 21 0,1-21 16,20 0-16,-21 0 0,21 0 16,1 0-16,-1 0 0,0 0 0,-20 0 15,20 0-15,0-21 0,1 0 0,-1 21 16,-21-21-16,0 0 0,22-1 0,-22-20 15,0 21-15,-21 0 0,21 0 0,-21-22 16,21 22-16,-21 0 16,0 0-16,0 42 31,0 0-31,-21 0 0,21 0 16,0 1-16,-21-1 0,21 0 0,-21 0 15,21 0-15,0 0 0,0 1 16,0-1-16,0 0 0,0 0 15,0 0-15,0 0 16,21-21-16,0 0 0,0 0 0,0 0 16,1 0-16,-1 0 0,21 0 0,-21-21 15,0 0-15,1 21 0,20-21 16,-21 0-16,0 0 0,0-22 0,1 22 16,-1-21-16,0-1 0,0 1 15,0 0-15,-21-1 0,21-20 0,1 21 16,-1-22-16,0 1 0,-21 20 0,21 1 15,0-22-15,0 22 0,1 0 16,-22-1-16,0 22 0,0 0 0,0 0 16,0 0-16,-22 21 15,1 21 1,21 0-16,-21 0 0,0 0 16,21 1-16,-21-1 0,21 21 15,-21-21-15,-1 0 0,22 22 0,0-22 0,0 21 16,-21 1-16,21-22 0,-21 21 15,21 0-15,0 1 0,0-1 0,0 0 16,0-20-16,0 20 0,0 0 16,0-21-16,0 1 0,0 20 0,0-21 15,0 0-15,21 0 0,0 1 16,1-22-16,-1 0 0,0 0 0,21 0 16,-21 0-16,1 0 0,-1-22 15,0 22-15,0-21 0,0 0 0,22 0 16,-43 0-16,21 0 0,0-1 15,0 1-15,0 0 0,-21 0 0,0 0 16,0 42 31,0 0-47,0 0 0,0 0 0,0 1 16,0-1-16,0 0 15,0 0-15,0 0 0,0 0 16,0 1-16,21-22 0,1 0 15,-1 0-15,0 0 0,0 0 16,0 0-16,0 0 0,1 0 0,-1 0 16,0 0-16,0-22 0,0 1 0,-21 0 15,21 0-15,1 0 0,-22 0 0,0-1 16,21-20-16,-21 21 0,21 0 0,-21 0 16,0-22-16,0 22 0,0 0 15,0 0-15,0 0 16,0-1-16,0 44 31,0-1-15,0 0-16,0 0 0,0 0 0,0 0 15,-21 1-15,21-1 0,-21 0 16,21 0-16,0 0 0,-22 22 0,22-22 16,0 0-16,0 21 0,-21-21 0,21 22 15,-21-22-15,21 21 0,0 1 0,0-1 16,-21 0-16,21 1 0,0 20 0,0 1 15,0-1-15,0 1 0,0-1 16,0 1-16,0 20 0,0-20 16,0-1-16,0 22 0,0-22 0,0 1 15,0-1-15,0 1 0,0-1 0,-21-20 16,0 20-16,21-20 0,-22-1 0,1 0 16,0-21-16,21 1 0,-21-1 0,0-21 15,0 0-15,-1 0 16,1 0-16,0-21 15,0-1-15,0 1 16,0 0-16,21 0 0,-22 0 0,1 0 16,0-1-16,0-20 0,21 21 0,-21-21 15,21-1-15,-21 1 0,21 0 16,0-22-16,0 22 0,0-22 0,0 1 16,0-1-16,21 1 0,0-22 0,0 22 15,0-1-15,0 1 0,1-1 0,-1 1 16,0-1-16</inkml:trace>
  <inkml:trace contextRef="#ctx0" brushRef="#br0" timeOffset="38349.11">8488 6922 0,'21'0'31,"0"0"-31,0 0 16,0 0-16,22 0 0,-1 0 0,-21-22 15,22 22-15,-1 0 0,0 0 16,22-21-16,-22 0 0,0 21 0,1 0 16,-22-21-16,21 21 0,1 0 0,-22-21 15,0 21-15,0-21 0,-21-1 16,0 1-1,-21 21-15,0 0 16,-22 0-16,22 0 0,-21-21 16,21 21-16</inkml:trace>
  <inkml:trace contextRef="#ctx0" brushRef="#br0" timeOffset="38553.99">8361 6816 0,'0'0'0,"0"21"0,-21-21 0,21 21 31,-22-21 47,1-21-78,0 0 0,0 21 16,0 0-16</inkml:trace>
  <inkml:trace contextRef="#ctx0" brushRef="#br0" timeOffset="38745.89">7620 6816 0,'0'0'0,"-21"0"15,21 21-15,-21-21 63,21 21-48</inkml:trace>
  <inkml:trace contextRef="#ctx0" brushRef="#br0" timeOffset="43482.28">1990 9102 0,'0'-21'16,"0"-1"-1,0 1 1,0 0-16,0 0 16,0 0-16,0 0 15,0-1-15,0 1 0,-22 21 16,1-21-16,21 0 0,-21 21 15,0-21-15,0 0 0,0 21 0,-1 0 16,1 0-16,-21 0 0,21 0 16,0 0-16,-1 0 0,-20 21 0,21-21 15,0 21-15,0 0 0,-1 21 16,1-20-16,0 20 0,21-21 16,0 21-16,0 1 0,0-1 0,0 0 15,0-20-15,0 20 0,0-21 16,0 21-16,21-20 0,0-1 0,1 0 15,-1 0-15,0-21 16,0 0-16,0 0 0,0 0 16,1 0-16,-1 0 0,0 0 15,-21-21-15,21 21 16,-21-21-16,21 21 16,-21-21-16,21 21 156,1 0 94,-1-22-219,0 1-31,-21 0 16,21 0-16,0 0 0,0 0 0,-21-1 15,22-20-15,-1 21 0,-21-21 16,21-1-16,0 1 0,-21-22 0,21 22 16,0 0-16,1-22 0,-22 22 15,21 0-15,-21-22 0,21 22 16,-21-1-16,0 22 0,0-21 0,0 0 15,0 20-15,0 1 0,0 0 16,0 0-16,-21 21 16,0 0-16,-1 0 0,22 21 15,-21-21-15,0 21 0,21 22 0,-21-22 16,21 0-16,-21 21 0,21 1 16,0-1-16,-21 0 0,21 22 0,0-22 15,0 22-15,0-22 0,0 21 0,0-20 16,0 20-16,0-20 0,0-1 15,0 0-15,21 1 0,-21-22 16,21 21-16,0-21 0,0 0 16,0 1-16,1-1 0,-1 0 0,21 0 15,-21-21-15,22 0 0,-22 0 0,21 0 16,-21 0-16,22 0 0,-1 0 16,0-21-16,-21 0 0,22 0 0,-22-1 15,21 1-15,-21 0 0,22-21 0,-22 21 16,-21-1-16,0-20 0,0 21 15,0 0-15,0-22 0,0 22 0,0 0 16,0 0-16,0 0 0,-21 0 16,0 21-16,-1 0 0,1 0 0,0 21 15,0 0-15,0 0 0,0 21 16,-1-20-16,22 20 16,0-21-16,-21 0 0,21 22 0,0-22 15,0 0-15,0 21 0,0-21 0,0 1 16,21-1-16,1-21 15,-1 0-15,21 0 0,-21 0 0,22 0 16,-1 0-16,0 0 0,1 0 0,-1 0 16,0-21-16,1-1 0,-1 1 15,0 0-15,1 0 0,-1 0 0,-21 0 16,21-22-16,-20 22 0,-1-21 0,0 21 16,-21-22-16,0 22 0,0 0 15,21 0-15,-21 0 0,0-1 0,0 1 16,-21 42 15,21 1-31,0-1 0,0 0 0,0 21 16,0 1-16,0-22 0,0 21 0,0 0 15,0 1-15,0-1 0,0 0 16,0 1-16,0-1 0,21 0 0,-21 22 16,21-22-16,0 22 0,-21-22 0,22 22 15,-1-1-15,0-21 0,-21 22 16,0-22-16,21 22 0,-21-22 15,21 0-15,-21 22 0,0-22 0,0 1 16,0-1-16,0 0 0,0 1 0,0-1 16,0 0-16,0-21 0,0 22 15,0-22-15,-21-21 0,21 21 0,-21-21 16,21-21-16,0 0 16,0 0-16,0-22 0,0 22 0,0-21 15,0-1-15,0-20 0,0 21 16,0-22-16,0 1 0,0-22 0,0 21 15,0-41-15,21 20 0,0 0 0,-21 1 16,21-22-16,1 21 0,-22 0 16,21 1-16,0-1 0,0 22 15,0-1-15,0 1 0,1 20 0,-1 22 16,0 0-16,-21 0 0,21 21 16,0 0-16,0 0 0,1 0 0,-1 21 15,0 0-15,-21 0 0,0 22 0,21-22 16,-21 21-16,0-21 0,0 22 15,0-22-15,-21 0 0,0 0 0,0 0 16,-1 0-16,1 1 0,0-1 16,-21-21-16,21 0 0,-1 0 0,1 0 0,0 0 15,0 0-15,0 0 0,0 0 16,-1-21-16,1 21 0,0-22 0,21 44 47,0-1-32,0 0-15,0 0 0,21 0 0,0 0 16,1 1-16,-1-1 16,0-21-16,0 0 0,0 0 0,0 0 15,1 0-15,-1 0 0,21 0 0,0 0 16,-20 0-16,20-21 0,0 21 16,1-22-16,-1 1 0,-21 0 0,21 0 15,-20 0-15,20 0 0,-21-22 0,0 22 16,-21 0-16,0 0 0,21-22 15,-21 22-15,0 0 0,0 0 16,-21 21-16,0 0 16,0 0-16,0 21 15,21 0-15,-21 0 0,-1 1 16,22-1-16,-21 0 0,21 0 0,0 0 16,0 0-16,0 1 0,0-1 0,0 0 15,0 0-15,21-21 0,1 21 16,-1-21-16,0 0 0,0 0 15,0 0-15,0 0 0,1 0 0,-1-21 16,0 0-16,0 21 0,0-21 0,0 0 16,1-1-16,-1 1 0,0 21 15,0-21-15,0 0 0,0 21 16,-21 21 0,0 0-16,0 0 15,0 1-15,0-1 16,0 0-16,0 0 0,0 0 15,0 0-15,0-42 32,22 21-17,-1-21-15,0 0 0,-21 0 0,21 21 16,0-21-16,-21-1 0,21 1 0,1 0 16,-22 0-16,21 21 0,0 0 15,-21-21-15,21 21 0,-21 21 16,0 0-1,0 0-15,0 0 16,0 1-16,0-1 16,0 0-16,21-21 0,-21 21 0,21 0 15,1 0-15,-1-21 0,0 22 0,0-22 16,21 0-16,-20 21 0,20-21 0,-21 0 16,21 0-16,1 0 0,-1 0 15,-21 0-15,22 0 0,-1 0 0,0 0 16,-21-21-16,22 21 0,-22-22 0,21 22 15,-21-21-15,1 0 0,-22 0 16,21 0-16,-21 0 16,0-22-16,0 22 0,0 0 0,0 0 15,0 0-15,-21-1 0,21 1 0,-22 21 16,1 0-16,0-21 0,0 21 0,-21 0 16,20 0-16,1 21 0,-21-21 15,21 21-15,-22 1 0,22-1 0,-21 0 16,0 21-16,20-21 15,1 1-15,21 20 0,0-21 0,0 0 16,0 0-16,21-21 16,1 0-16,-1 0 0,0 0 0,0 0 15,21 0-15,-20 0 0,-1 0 0,0 0 16,21-21-16,-21 21 0,1-21 16,-1 0-16,0 0 0,0 0 15,0-22-15,0 22 0,1-21 0,-1-1 16,21-41-16,-42 20 0,21 22 15,0-22-15,-21 22 0,0-21 16,22 20-16,-1 1 0,-21 0 0,21 20 16,-21 1-16,0 0 0,-21 42 15,0 0 1,-1 22-16,1-22 0,21 21 16,-21 1-16,0-1 0,0 0 15,21 1-15,0-1 0,0 0 0,0 1 16,0-1-16,0 0 0,0 1 0,0-22 15,0 21-15,21-21 0,-21 0 16,21 1-16,0-1 0,0 0 0,1-21 16,-1 21-16,0-21 0,0 21 0,0-21 15,0 0-15,1 0 0,20 0 0,-21 0 16,21-21-16,-20 0 0,-1 21 0,21-21 16,-21 0-16,0-1 0,1 1 15,-1 0-15,-21-21 0,0 21 16,0-1-16,0 1 0,-21 21 15,-1 0 1,1 0-16,0 0 0,0 0 16,0 21-16,21 1 0,0-1 0,0 0 15,0 0-15,0 0 0,21 0 16,0 1-16,0-22 0,0 21 16,22 0-16,-22 0 15,0-21-15,-21 21 16,0 0-16,-21 1 15,0-22-15,0 0 0,-22 21 16,22-21-16,-21 0 0,21 0 0,-1 0 16,1 0-16</inkml:trace>
  <inkml:trace contextRef="#ctx0" brushRef="#br0" timeOffset="46733.75">7705 8700 0,'0'0'16,"21"-43"-16,0 1 0,-21 21 0,0-22 16,0 22-16,0 0 0,0 0 0,-21 0 15,0 0-15,-1-1 0,1 1 16,0 21-16,-21 0 0,21 0 0,-22 0 16,22 21-16,-21 1 0,21-1 0,-22 0 15,22 21-15,0 1 0,0 20 16,-22 1-16,43-1 0,-21 1 0,0-1 15,21 1-15,0-1 0,0-21 0,0 22 16,0-22-16,0 1 0,21-1 0,0-21 16,1 21-16,-1-20 0,21-22 15,-21 21-15,22-21 0,-1 0 0,-21 0 16,21 0-16,1 0 0,-1-21 16,0 21-16,1-22 0,20 1 0,-20 0 15,-1 0-15,0-21 0,-21 20 0,22 1 16,-22-21-16,0 21 0,0 0 15,-21-22-15,0 22 0,0 0 0,0 42 32,-21 0-17,21 22-15,-21-22 0,21 0 0,-21 21 16,21-21-16,0 22 0,0-22 0,0 0 16,0 21-16,0-20 0,0-1 15,21 0-15,0-21 0,0 0 0,0 0 16,1 0-16,20 0 15,-21 0-15,0 0 0,22 0 0,-22-21 16,21 0-16,-21-1 0,0 1 0,22 0 16,-22 0-16,0 0 0,-21 0 0,0-22 15,21 22-15,-21 0 0,0-21 16,0-1-16,0 22 0,-21-21 0,0-1 16,0 22-16,-22 0 0,22 0 0,0 21 15,-21 0-15,21 0 0,-22 21 0,22 0 16,-21 0-16,21 22 0,-1-22 15,1 21-15,0 1 0,0-1 16,21 0-16,0-21 0,0 22 0,0-22 16,0 21-16,0-21 0,21 1 0,0-1 15,22-21-15,-22 21 0,21-21 0,-21 21 16,22-21-16,-1 0 0,-21 0 16,21 0-16,1-21 0,-1 0 0,22 0 15,-22-1-15,0 1 0,1 0 0,-1 0 16,0 0-16,1-22 0,-22 22 15,0 0-15,0 0 0,0 21 0,0 0 16,-21 21 0,0 0-16,0 0 0,0 1 15,0-1-15,0 21 0,-21-21 16,21 0-16,-21 1 0,21-1 0,0 0 16,0 0-16,0 0 15,0 0-15,21-21 31,-21-21-31,21 0 0,1 0 16,20 0-16,-21 0 0,0-1 16,0 1-16,22 0 0,-22 0 0,21-21 15,-21 20-15,22 1 0,-22 0 0,0 21 16,0-21-16,0 21 0,1 0 16,-1 0-16,-21 21 0,0 0 0,0 0 15,0 1-15,0-1 0,0 0 16,0 0-16,0 0 0,0 0 15,0 1-15,0-1 0,21 0 16,0 0-16,0-21 0,0 21 16,1-21-16,-1 0 0,21 0 0,-21 0 15,22 0-15,-22 0 0,21 0 0,0 0 16,-20-21-16,20 0 0,0 21 16,-21-21-16,22 0 0,-22-1 0,0 1 15,0 0-15,0 0 0,-21 0 16,0 0-16,0-1 0,0 1 0,0 0 15,-21 0-15,0 21 0,0 0 0,-21 0 16,20 0-16,1 0 16,0 21-16,0 0 0,0-21 15,-22 21-15,22 1 0,0 20 0,21-21 16,-21 0-16,21 0 0,-21 1 0,21-1 16,0 0-16,0 0 0,0 0 15,0 0-15,21-21 0,0 0 0,0 22 16,0-22-16,1 0 0,-1 0 15,0 0-15,0 0 0,21 0 0,-20-22 16,20 1-16,-21 21 0,21-21 0,-20 0 16,-1 0-16,21 0 0,-21-22 0,0 22 15,1-21-15,20-1 0,-21 1 16,0 0-16,-21-22 0,21 1 16,-21 20-16,22-20 0,-22-1 0,0 1 15,0 21-15,0-22 0,0 22 0,0-1 16,0 1-16,0 0 0,0-1 0,0 22 15,-22 21 1,1 21-16,21 22 16,-21-22-16,21 21 0,-21 22 0,0-22 15,21 22-15,0-22 0,0 21 0,-21 1 16,21-1-16,0-20 0,0 20 16,0-20-16,0-1 0,0 0 0,0 1 0,0-1 15,0-21-15,21 21 0,-21-20 16,21-1-16,0 0 0,-21 0 15,21 0-15,0-21 0,-21 21 0,22-21 16,-1 0-16,0 0 0,0 0 0,0 0 16,0 0-16,1-21 0,-1 21 0,0-21 15,21 0-15,-21 0 0,1 0 0,-1-22 16,0 22-16,0 0 0,0 0 16,0 0-16,1-22 0,-22 22 15,21 21-15,-21 21 16,0 0-1,0 1-15,0-1 0,0 0 0,0 0 16,0 0-16,0 0 16,0 1-16,0-1 0,0 0 15,0 0 1,21-21-16,0 0 0,0 0 16,0 0-16,1 0 0,-1 0 0,0-21 15,0 21-15,0-21 0,22 0 0,-22-1 16,0 22-16,0-21 0,0 0 0,22 0 15,-43 0-15,21 0 0,0-1 16,-21 1-16,21 21 0,-21 21 31,0 1-31,0-1 0,-21 0 0,0 0 16,21 0-16,0 0 0,0 1 16,0-1-16,0 0 0,0 0 0,0 0 15,0 0 1,21-21-16,0 0 15,0 0-15,0 0 0,1 0 0,-1 0 16,21-21-16,-21 21 0,0-21 0,1 0 16,-1 0-16,0 0 0,0-1 0,0 1 15,-21 0-15,0 0 0,0 0 0,0 0 16,0-22-16,0 22 0,0 0 16,0 0-16,0 0 0,-21 21 0,0-22 15,0 22-15,0 0 0,-22 0 0,22 0 16,0 0-16,0 0 0,0 0 15,-1 22-15,1-22 0,21 21 16,21-21 0,1 0-16,-1 0 15,0 0-15,0 0 0,0 0 0,0 0 16,22 0-16,-22-21 0,0 21 0,21 0 16,-20 0-16,-1 0 0,0 0 0,0 0 15,0 0-15,0 0 0,1 0 0,-22 21 16,21 0-16,-21 0 0,0 0 15,0 0 1,0 1-16,0-1 0,0 0 0,0 0 16,0 0-16,0 0 15,0 1-15,-21-22 0,21 21 0,-22-21 16,22 21-16,-21-21 16,21-21 15,21 0-31,1 21 15,-1-22-15,-21 1 0,21 0 0,0 0 16,21-21-16,-20 20 0,-1 1 16,0 0-16,0 0 0,0 0 15,0 21-15,-21 21 16,0 0-16,0 0 16,0 0-16,0 1 0,0-1 15,0 0-15,0 0 16,0 0-16,0 0 0,-21 1 0,21-1 15,0 0-15,0 0 16,21-21-16,1 0 16,-1 0-16,0 0 0,0 0 15,0 0-15,0 0 0,1 0 0,-1-21 16,0 0-16,-21 0 0,21-1 0,0 1 16,0 0-16,1 0 0,-1-21 0,0-1 15,0 1-15,0 0 16,22-64-16,-43 42 0,42-42 15,-42 43-15,0 21 0,0-22 16,21 43-16,-21-21 0,0 20 0,0 1 16,0 0-16,-21 21 15,0 21-15,0 0 0,21 22 16,-22-22-16,1 21 0,0 1 16,0-1-16,0 0 0,21 1 15,0 20-15,-21-21 0,21 1 0,-22-1 0,22-21 16,0 22-16,0-1 0,0-21 0,0 0 15,0 0-15,0 1 0,0-1 16,0 0-16,0 0 0,22-21 16,-1 0-16,0 0 0,0 0 15,0 0-15,0 0 0,1-21 16,-1 21-16,0-21 0,0 0 16,0-1-16,0 1 0,1 0 0,-1 0 15,0 0-15,0 0 0,0-1 16,0 1-16,-21 42 31,0 1-31,0-1 0,0 0 16,-21 0-16,21 0 0,-21 0 15,21 1-15,0-1 0,0 0 16,21-21 0,0 0-16,1 0 15,-1 0-15,0 0 16,0 0-16,0 0 15,0 0-15,1 0 0,-1 0 16,0 0-16,-21 21 31,0 0-15,0 0 0,21-21 30,0 0-46,-21-21 0,21 0 16,-21 0-16,0 0 16,0 0-16,0-1 0,0 1 0</inkml:trace>
  <inkml:trace contextRef="#ctx0" brushRef="#br0" timeOffset="46933.63">11980 8848 0,'0'0'16,"-42"0"-16,0 0 15,20 0-15,22-21 0,22 21 16,-1 0 0,21 0-16,-21-22 0,0 22 0,1 0 15,-1 0-15,21 0 0,-21-21 0,0 21 16,1 0-16,-1 0 0,0 0 16,-21-21-16,-21 0 15,0 21 1,-1 0-16,1 0 0</inkml:trace>
  <inkml:trace contextRef="#ctx0" brushRef="#br0" timeOffset="47105.53">10943 8700 0,'0'0'0,"-42"0"0,21 0 0,-22 0 15,22 0-15,21 21 31,0 0-15,0 0-16,0 0 16</inkml:trace>
  <inkml:trace contextRef="#ctx0" brushRef="#br0" timeOffset="47657.22">8213 10097 0,'0'0'0,"0"-22"0,0 1 15,-22 21 1,1 0-16,0 0 0,0 21 0,-21-21 16,20 43-16,-20-22 0,0 21 0,-1 1 15,1-1-15,0 21 0,-1 1 16,1-1-16,0 1 0,21 21 16,-22-22-16,22 1 0,0-1 0,0 1 15,21-1-15,0-21 0,0 22 0,0-22 16,21 1-16,0-1 0,21 0 0,1-21 15,-1 1-15,0-1 0,1 0 16,20 0-16,1-21 0,-22 0 0,22 0 16,-22 0-16,21 0 0,-20 0 0,-1 0 15,0 0-15,22-21 0,-22 0 0,1 0 16,-1-1-16,0 1 0,1 0 0,-1 0 16,0-21-16,1 20 0</inkml:trace>
  <inkml:trace contextRef="#ctx0" brushRef="#br0" timeOffset="47934.03">8911 10499 0,'0'0'0,"-21"0"0,21-21 16,42 21-16,-21 0 15,22 0-15,-1-22 0,0 22 16,1 0-16,20 0 0,-20 0 0,20 0 15,1 0-15,-22-21 0,21 21 0,1 0 16,-1 0-16,1-21 0,-1 21 16,-20 0-16,-1 0 0,0 0 15,-20 0-15,-1 0 0,-42 0 16,-1 0-16,1 0 16,-21 0-16,21 0 0,-22 21 0,1-21 15,0 0-15,21 0 0,-22 0 16,1 0-16,21 0 0</inkml:trace>
  <inkml:trace contextRef="#ctx0" brushRef="#br0" timeOffset="48165.9">9419 10435 0,'-21'0'16,"63"0"-16,-63 0 0,0 21 31,21 1-15,0-1-16,0 0 0,0 0 16,0 0-16,0 0 0,0 22 0,-21-22 15,21 21-15,-21 1 0,21-1 16,-22 0-16,22 1 0,0-22 0,-21 21 15,21 0-15,-21 1 0,0-1 0,21-21 16,0 22-16,0-22 0,-21 21 0,21-21 16,0 0-16,0 1 0,0-1 0,0 0 15,21-21 1,0-21 0,0 0-16,0-1 0,1 1 0,20 0 15,0 0-15</inkml:trace>
  <inkml:trace contextRef="#ctx0" brushRef="#br0" timeOffset="48529.69">10901 10033 0,'0'0'0,"0"-21"0,-21 21 31,-1 21-31,1 0 0,0 0 16,0 22-16,-21-22 0,20 42 16,1-20-16,-21 20 0,0 1 0,-1 20 15,1-20-15,0 21 0,-1-1 0,-20-20 16,20 20-16,-20 1 0,-1 0 0,1-1 16,-1-20-16,22 21 0,-21-22 0,20 1 15,1-1-15,0 1 0,-1-22 16,22 21-16,0-20 0,0-22 0,0 21 15,-1-21-15,22 1 0,0-1 0,0 0 16,-21-21-16,21 21 0,0-42 31,21 21-31,1-21 0,-1 0 0,0-22 16,21 22-16,1-21 16,-1 21-16,0-22 0,22-20 0</inkml:trace>
  <inkml:trace contextRef="#ctx0" brushRef="#br0" timeOffset="48821.52">10943 10710 0,'0'0'0,"21"-42"0,0 21 0,22-21 15,-43 63 17,0 0-32,0 0 0,0 0 0,-21 22 15,-1-22-15,1 21 0,0 0 16,0 1-16,0-1 0,0 0 0,-1 22 15,1-22-15,0 1 0,0-1 0,0 0 16,0 1-16,-1-1 0,1-21 16,0 21-16,0-20 0,21-1 0,-21 21 15,21-21-15,0 0 0,21-42 47,0 0-47,0-21 0,0 21 0,1-22 16,-22 22-16,21-21 0,0-22 15,0 22-15</inkml:trace>
  <inkml:trace contextRef="#ctx0" brushRef="#br0" timeOffset="49053.39">10901 10605 0,'0'0'0,"0"-22"16,21 22 15,0 0-31,0 0 0,0-21 0,1 21 15,20 0-15,-21 0 0,21 0 0,-20 0 16,20 0-16,-21 0 0,0-21 0,22 21 16,-22 0-16,0 0 0,0 0 0,0 0 31,-21 21-15,0 0-1,-21 1-15,0-22 0,21 21 16,-21 0-16</inkml:trace>
  <inkml:trace contextRef="#ctx0" brushRef="#br0" timeOffset="49253.27">10816 10922 0,'0'0'0,"0"21"16,0 0 0,21-21-16,0 0 0,1 0 0,20 0 15,-21 0-15,0 0 0,22 0 16,-22 0-16,0 0 0,0 0 0,21 0 15,-20 0-15,-1 0 0,0 0 16,0 0-16,0 0 0,0 0 16,1 0-16,-1 0 0,0-21 15,0 21-15</inkml:trace>
  <inkml:trace contextRef="#ctx0" brushRef="#br0" timeOffset="49833.94">11726 10139 0,'0'-21'0,"0"42"0,0-63 16,0 20-16,21 22 31,1 0-31,-22 22 0,21-22 0,0 21 16,0 0-16,0 0 0,0-21 0,22 21 15,-22 0-15,0 22 0,21-22 0,-20 21 16,-1-21-16,21 22 0,-21-1 0,0 0 16,1 1-16,-22 20 0,0-20 15,21-1-15,-21 0 0,0 22 0,0-22 16,0 0-16,-21 22 0,-1-22 0,1 1 16,-21 20-16,0-21 0,20 1 0,-20 20 15,0-20-15,-1-1 0,1 0 16,0 1-16,-1-1 0,1-21 0,0 21 15,-1-20-15,1 20 0,0-21 16,21 0-16,-22 0 0,22-21 0,0 22 16,0-1-16,0-21 0,-1 21 15,22-42 32,0 0-31,0-1-1,-21 1-15,0 21 0,0-21 16</inkml:trace>
  <inkml:trace contextRef="#ctx0" brushRef="#br0" timeOffset="68997.58">4678 7874 0,'0'0'0,"-21"0"0,-22 0 0,22 0 16,0 0-16,-21 0 0,20 0 0,-20 0 15,21 0-15,0 0 0,0 0 0,-1 0 16,1 0-16,0 0 15,42 0 17,0 0-17,1 0-15,20 0 0,-21 0 16,43 0-16,-1 0 0,1 0 0,-1 0 16,22 0-16,21 0 0,-22-21 0,43 0 15,-21 21-15,42 0 0,0-21 16,1 21-16,20 0 0,-21 0 0,21-22 15,1 22-15,-1 0 0,0 0 16,-20 0-16,-1 0 0,0 0 0,0 0 0,0 0 16,0 0-16,-21 0 15,0 0-15,0 0 0,-21 0 0,0 22 16,-21-22-16,-22 0 0,1 0 0,-1 21 16,-20-21-16,-1 0 0,-21 21 0,-21 0 31,-21-21-16,0 0-15,0 0 0,-1 0 16,-20 21-16,21-21 0,-21 0 0,20 0 16,-20 0-16,0 0 15,-1 0-15,1 0 0,-21 0 0</inkml:trace>
  <inkml:trace contextRef="#ctx0" brushRef="#br0" timeOffset="69537.64">4995 8001 0,'0'0'0,"-63"0"15,20 0-15,-126 21 16,127-21-16,21 21 0,-1-21 15,1 0-15,0 0 0,0 22 16,42-22 0,0 0-16,0 0 0,43 0 15,-22 0-15,43 0 0,-22 0 16,22 0-16,21 0 0,21 0 0,0 0 16,21 0-16,0-22 0,0 22 15,22 0-15,-1-21 0,0 21 0,1 0 16,-1 0-16,0 0 0,-20-21 0,-1 21 15,0 0-15,-21 0 0,0 0 0,-21 0 16,-22 0-16,1 0 0,0 0 16,-22 0-16,-20 0 0,-1 0 15,0 0-15,-21-21 0,1 21 0,-1 0 16,0 0-16,0-21 0,-21 0 16,21 21-16,-21-22 0,21 22 15,-21-21-15,22 21 78,-1-21-62,-21 0 0,21 0-16,0 21 0,0-21 15</inkml:trace>
  <inkml:trace contextRef="#ctx0" brushRef="#br0" timeOffset="73734.86">16573 3958 0,'0'-21'0,"0"0"15,0 0-15,0 0 16,0-1-16,0 1 0,22 21 16,-22-21-16,0 42 31,0 0-31,0 1 16,0-1-16,0 21 0,0 0 0,0 1 15,0-1-15,0 0 0,-22 22 0,1-22 16,21 1-16,-21-1 0,0 0 15,0 1-15,21-1 0,-21-21 0,21 0 16,-22 22-16,22-22 0,0 0 16,0-42 15,22 21-31,-22-21 16,21-1-16,0-20 0,0 21 0,0 0 15,0-22-15,1 22 0,-1-21 0,0 21 16,0-22-16,0 22 0,0-21 0,1 21 15,-22 0-15,0-1 0,21 22 16,0 0-16,-21 22 16,0-1-16,0 0 0,0 0 15,0 21-15,0-20 0,0 20 0,0-21 16,0 21-16,0-20 0,0-1 16,0 0-16,0 21 0,0-21 0,0 1 15,0-1-15,21-21 16,0 0-16,0 0 15,1 0-15,-1 0 16,0 0-16,0-21 0,0-1 0,0 1 16,1 0-16,20 0 0,-21 0 0,0 0 15,0-22-15,1 22 0,20-21 0,-42 21 16,21-22-16,0 1 0,0 21 16,1-22-16,-1 22 0,-21 0 0,0 0 15,21 0-15,-21 0 0,21 21 0,-21 21 31,0 0-15,0 0-16,0 21 0,0-20 16,0-1-16,0 21 0,-21-21 0,21 22 15,-21-22-15,21 21 0,0-21 0,0 0 16,0 1-16,0 20 0,0-21 16,0 0-16,0 0 0,0 1 15,0-1-15,0 0 0,21-21 16,0 0-16,0 0 0,0 0 15,1 0-15,20 0 0,-21 0 16,21 0-16,-20-21 0,20 0 0,-21 21 16,21-22-16,-20 1 0,20 0 0,-21 0 15,0 0-15,22 0 0,-22-1 0,-21 1 16,21 0-16,-21-21 0,21 21 16,-21-22-16,0 22 0,0-21 15,0 21-15,0-1 0,0-20 0,0 21 16,0 0-16,-21 21 15,0 0-15,0 21 16,-1 0-16,22 0 0,-21 22 16,0-1-16,0-21 0,0 21 0,21 1 15,-21-1-15,21-21 0,0 22 16,-22-22-16,22 21 0,0-21 0,0 0 16,0 1-16,0-1 0,22-21 15,-1 21-15,0-21 0,0 0 0,0 0 16,0 0-16,22 0 0,-22 0 0,0 0 15,21 0-15,1 0 0,-22 0 0,21 0 16,1-21-16,-1 0 0,0-1 16,1 1-16,-1 0 0,21 0 0</inkml:trace>
  <inkml:trace contextRef="#ctx0" brushRef="#br0" timeOffset="75566.17">19219 4001 0,'0'0'0,"0"-64"31,21 43-31,-21 0 0,0 42 32,0 0-32,0 21 15,0 1-15,0-22 0,-21 42 16,0-20-16,0-1 0,0 0 0,0 1 15,21-1-15,-43 0 0,43 1 0,-21-22 16,0 21-16,0-21 0,0 1 0,21-1 16,-22 0-16,22 0 15,0 0-15,22-21 32,-22-21-32,21 0 0,0 0 0,0 0 15,21-1-15,-20 1 0,-1-21 16,0 21-16,21-22 0,-21 22 0,1 0 15,20 0-15,-21 0 0,0 0 0,0 21 16,-21 21-16,0 0 16,0 0-16,0 0 0,0 0 15,0 22-15,0-22 0,0 0 16,0 0-16,-21 0 0,21 1 0,0-1 16,0 0-16,0 0 15,0 0-15,0 0 0,21-21 16,1 0-16,-1 0 0,0 0 15,21 0-15,-21 0 0,22 0 16,-1-21-16,-21 21 0,22-21 0,-1 0 16,0 0-16,-21 0 0,22-22 0,-22 22 15,21-21-15,-21-1 0,22 1 0,-22 0 16,0-22-16,0 22 0,0-22 16,1 22-16,-1-21 0,-21 20 15,0 1-15,21 21 0,-21 0 0,0-22 0,0 22 16,-21 21-1,21 21 1,-21 0-16,-1 1 0,22 20 16,-21 0-16,0 1 0,0-1 0,0 0 15,0 22-15,21-22 0,-22 0 0,1 1 16,21-1-16,-21 0 0,21-20 0,-21 20 16,21-21-16,0 21 0,0-20 15,0-1-15,0 0 0,0 0 0,0 0 16,21-21-16,0 21 15,0-21-15,1 0 0,-1 0 0,21 0 16,-21 0-16,22-21 0,-22 21 0,21-21 16,0 0-16,-20 0 0,20 0 15,0-1-15,-21 1 0,22-21 16,-22 21-16,0-22 0,0 1 0,0 21 16,1-21-16,-22 20 0,0-20 0,0 21 15,0 0-15,-22 21 16,1 0-16,0 0 0,0 0 15,0 21-15,0-21 0,21 21 0,0 0 16,-22 0-16,22 1 0,0-1 0,0 0 16,0 0-16,0 0 0,0 0 0,0 1 15,22-1-15,-22 0 0,21-21 16,0 21-16,-21 0 0,21 0 16,0 1-16,-21-1 0,21 0 0,-21 0 15,22-21-15,-22 21 0,21-21 16,0 21-16,0-21 15,0 22-15,0-22 0,22 0 0,-22 0 16,21 0-16,-21 0 0,22 0 16,-22 0-16,21 0 0,1-22 0,-22 1 15,21 0-15,-21 0 0,22 0 0,-22 0 16,0-1-16,0 1 0,0-21 16,0 21-16,1 0 0,-1-22 0,-21 22 15,21 0-15,-21 0 0,0 0 16,0 42-1,-21 0-15,21 0 16,-21 0-16,-1 0 0,1 1 16,0-1-16,21 21 0,-21-21 15,0 0-15,21 1 0,-21-1 0,21 0 16,0 0-16,0 0 0,0 0 16,0 1-16,21-22 15,0 0-15,0 21 0,0-21 0,0 0 16,1 0-16,-1 0 0,0 0 0,0 0 15,0 0-15,0-21 0,1 21 16,-1-22-16,21 1 0,-21 21 0,0-21 16,1-21-16,-1 21 0,21-1 15,-21-20-15,0 0 0,22-1 0,-22-20 16,21 21-16,1-22 0,-22 22 0,21-22 16,-21 1-16,0 20 0,22-20 15,-22 21-15,0-1 0,-21 1 0,21 0 16,-21-1-16,21 22 0,-21-21 0,0 21 15,0-1-15,0 1 16,0 42 0,-21-21-16,0 22 0,0 20 15,0-21-15,0 21 0,-1-20 16,1 20-16,0 0 0,0 1 16,0-1-16,0 21 0,-1 1 0,1-22 15,21 64-15,-21-64 0,0 1 16,21 20-16,0-42 0,0 22 0,0-1 15,0-21-15,0 0 0,0 1 16,0-1-16,0 0 0,0 0 0,21 0 16,0-21-16,22 0 0,-22 0 15,0 0-15,21 0 0,1 0 0,-1 0 16,0 0-16,1-21 0,-1 0 0,0 21 16,1-21-16,-1 0 0,0-22 15,-21 22-15,22 0 0,-22-21 0,0-1 16,0 22-16,0-21 0,1 21 0,-22-22 15,0 22-15,0 0 0,0 0 16,-22 21 0,1 21-16,0 0 0,0 0 15,0 0-15,0 1 0,-1 20 0,1-21 16,0 0-16,0 22 0,0-22 0,0 0 16,21 0-16,0 0 0,0 0 0,0 1 15,0-1-15,0 0 0,0 0 16,21-21-16,0 0 0,0 0 15,21 0-15,-20 0 0,-1 0 0,0 0 16,21 0-16,-21 0 0,22 0 0,-22 0 16,21 0-16,1 0 0,-22 0 0,21 0 15,-21 0-15,0 0 16,22 0-16,-22-21 0,0 21 0,-21-21 16,21 21-16,0-21 0,-21-1 15,0 1-15,0 0 0,0 0 16,0 0-16,0 0 15</inkml:trace>
  <inkml:trace contextRef="#ctx0" brushRef="#br0" timeOffset="75842.02">21505 4043 0,'0'0'0,"-21"0"0,42 0 32,0 0-32,1-21 0,20 21 0,-21 0 15,21 0-15,1 0 0,-1 0 16,0-21-16,1 21 0,-1 0 0,0 0 16,-20 0-16,20-22 0,-21 22 0,0 0 15,0 0-15,-21-21 16,-21 21-1,-21 0-15,21-21 16,0 21-16,-22 0 0</inkml:trace>
  <inkml:trace contextRef="#ctx0" brushRef="#br0" timeOffset="76069.92">20680 3810 0,'0'0'0,"-21"0"16,-1 0-16,1 21 94,0-21-79,0 21-15</inkml:trace>
  <inkml:trace contextRef="#ctx0" brushRef="#br0" timeOffset="76677.58">17272 5927 0,'-21'0'0,"0"0"16,-1 0 0,44 0-1,-1-21-15,0 21 16,21-22-16,1 1 0,-22 21 0,21-21 15,0 0-15,1 0 0,-1 0 16,0-1-16,1-20 0,-1 21 0,-21 0 16,0 0-16,1-1 0,-22-20 15,0 21-15,0 0 0,-22 0 0,1 21 16,0 0-16,-21 0 0,-1 0 16,1 21-16,-21 0 0,-1 21 15,1-21-15,20 22 0,-20-1 0,20 0 16,1 1-16,0-1 0,21 0 0,-1-20 15,1 20-15,21 0 0,-21-21 16,21 22-16,0-22 0,0 0 0,0 0 16,21 0-16,0 1 0,1-1 0,20-21 15,-21 21-15,21-21 0,1 0 0,-1 0 16,0 0-16,1 0 0,-1 0 16,0 0-16,1 0 0,-1 0 0,-21-21 15,22 0-15,-1 21 0,-21-22 16,21 1-16</inkml:trace>
  <inkml:trace contextRef="#ctx0" brushRef="#br0" timeOffset="76921.44">18055 5906 0,'0'0'0,"0"-22"0,0 1 0,21 42 47,0-21-47,1 22 16,-22-1-16,42 0 0,-21 0 0,0 0 15,0 0-15,22 1 0,-22-1 16,21 21-16,1-21 0,-22 0 0,0 1 16,21-22-16,-42 21 0,21 0 15,-21 0-15,22-21 0,-22 21 0,0 0 16,-22-21 15,22-21-31,0 0 0</inkml:trace>
  <inkml:trace contextRef="#ctx0" brushRef="#br0" timeOffset="77161.3">18669 5906 0,'0'-22'15,"0"44"-15,21-44 0,-21 1 0,0 0 0,-21 21 32,-21 0-32,20 21 0,1-21 15,-21 21-15,0 1 0,20-1 0,-20 0 16,0 21-16,-1-21 0,1 1 0,0 20 15,-1 0-15,1-21 0,0 22 0,-1-22 16,1 21-16,0-21 0,21 22 16,-1-22-16,1 21 0,0-21 0,21 1 15,0-1-15,0 0 0,21-21 16,0 0-16,1 0 0,20 0 16,0-21-16,1 21 0,-1-21 0,21-1 15,-20 1-15</inkml:trace>
  <inkml:trace contextRef="#ctx0" brushRef="#br0" timeOffset="77492.11">19071 5906 0,'0'0'15,"0"-22"-15,0 1 0,0 42 32,0 1-32,-21-1 0,0 21 15,0-21-15,21 22 0,0-1 16,-22 0-16,1 1 0,21-1 0,-21 21 15,21-20-15,0 20 0,-21 1 0,0-22 16,21 22-16,-21-1 0,-1 1 16,22-1-16,-21 1 0,0-1 0,0-21 15,0 22-15,0-1 0,-22 1 0,22-1 16,0-20-16,-21 20 0,20 1 0,1-22 16,-21 0-16,21 1 0,0-1 15,-1 0-15,1-20 0,0-1 0,21 0 16,0-42-1,21 0 1,0-1-16,1 1 0,-1-21 0,0 0 16,0-1-16,21-20 0,-20 20 15,20-20-15</inkml:trace>
  <inkml:trace contextRef="#ctx0" brushRef="#br0" timeOffset="77785.95">18965 6223 0,'0'0'16,"0"-63"-16,0 20 0,0-20 0,21 20 15,1 1-15,-22 0 0,21 21 0,0-22 16,0 22-16,0-21 0,22 21 0,-22 21 16,0-22-16,21 22 0,-21 0 0,22 0 15,-1 0-15,-21 0 0,22 22 0,-22-22 16,0 21-16,0 21 16,0-21-16,-21 0 0,0 1 0,0 20 15,-21-21-15,0 0 0,-21 22 0,20-22 16,-20 0-16,0 0 0,21 0 0,-22 0 15,1 1-15,21-22 0,-22 21 0,22 0 16,0-21-16,0 0 0,21 21 16,21-21 15,0 0-31,0 0 0,1 0 0,-1 0 16,0 0-16,0 0 0,0 0 0,22 0 15</inkml:trace>
  <inkml:trace contextRef="#ctx0" brushRef="#br0" timeOffset="80013.53">19410 6244 0,'0'0'0,"21"0"16,0 0-1,0 0-15,-21-21 0,21 21 0,1-21 16,-1 0-16,0 0 0,21-1 0,-21 1 16,22 0-16,-1 0 0,-21 0 15,22-22-15,-22 22 0,21 0 0,-21 0 16,0 21-16,1-21 0,-1 21 15,-21 21 1,0 0-16,0 0 16,-21 0-16,21 1 0,-22-1 15,22 0-15,0 0 0,0 0 0,-21 0 16,21 1-16,0-1 16,0 0-16,0 0 0,21-21 15,1 0-15,-1 0 16,0 0-16,0 0 0,0 0 15,0 0-15,1 0 0,-1 0 0,21 0 16,-21 0-16,0-21 0,22 0 0,-22 21 16,0-21-16,0-1 0,0 1 0,1 21 15,-1-21-15,0-21 0,-21 21 0,0-1 16,0 1-16,21 0 0,-21 0 16,0 0-16,-21 21 31,0 0-31,0 21 0,-1 0 15,1 0-15,0 0 0,21 1 0,-21-1 16,0 0-16,0 0 0,21 0 16,0 0-16,0 1 0,-22-1 0,22 0 15,0 0-15,22 0 16,-1-21-16,0 0 16,0 0-16,0 0 0,22 0 0,-1 0 15,-21-21-15,21 0 0,1 21 0,20-21 16,-20 0-16,-1-1 0,0 1 15,1 0-15,-1-21 0,0 21 16,-21-22-16,1 22 0,-1 0 0,-21 0 16,0 0-16,0-1 0,-21 22 15,-1 0-15,1 0 0,0 22 16,0-22-16,0 21 0,0 0 16,-1 0-16,1 0 0,21 0 0,0 1 15,0-1-15,0 0 0,0 0 0,0 0 16,0 0-16,0 1 0,21-22 0,1 21 15,-1 0-15,-21 0 0,21 0 16,0-21-16,-42 0 47,0 0-31,0-21-16,-1 21 0,1 0 15,0 0 1,21 21-1,-21-21-15,21 21 0,21 1 16,0-22-16,0 0 16,1 0-16,-1 0 0,0 0 0,21 0 15,-21 0-15,22 0 0,-22 0 0,21-22 16,1 1-16,-1 21 0,-21-21 0,21 0 16,1 0-16,-1 0 15,0-1-15,1 1 0,-22 0 0,21-21 16,-21 21-16,1-22 0,-1 22 0,0 0 15,-21 0-15,0 0 0,0-1 0,-21 22 16,0 0 0,-1 0-16,1 0 0,0 22 15,0-1-15,0 0 0,21 0 0,0 0 16,0 0-16,0 1 0,0-1 0,0 0 16,0 0-16,0 0 0,0 0 0,0 1 15,0-1-15,0 0 0,21 0 16,0 0-16,-21 0 15,0-42 32,-21 21-31,0 0 0,0 0-16,21 21 31,21-21-16,0 22 1,0-22-16,0 0 0,22 0 0,-22 0 16,0 0-16,21 0 0,1 0 0,-22 0 15,21-22-15,0 22 0,1-21 0,-22 0 16,21 21-16,1-21 16,-22 0-16,21 0 0,-21-1 0,0-20 15,43 0-15,-43-1 0,0 22 16,0 0-16,-21 0 0,0 0 0,0 0 15,0 42 1,0 0 0,0 0-16,-21 0 0,0 0 0,21 1 15,-21 20-15,0-21 0,21 0 0,0 0 16,-21 1-16,21-1 0,-22 0 0,22 0 16,0 0-16,0 0 0,0 1 15,22-22-15,-1 0 16,0 0-16,0 0 0,0 0 0,0 0 15,1 0-15,-1 0 0,0 0 0,0 0 16,0 0-16,0-22 0,22 1 0,-22 21 16,0-21-16,0 0 0,0 0 0,1 0 15,-1-22-15,0 22 0,0 0 16,0 0-16,-21 0 0,21 21 16,-21 21-1,0 0-15,-21 0 0,0 0 16,21 0-16,-21-21 0,0 22 0,0-1 15,21 0-15,0 0 0,0 0 0,0 0 16,0 1 0,0-1-16,21-21 15,0 0-15,0 0 16,0 0-16,0 0 0,1 0 0,-1 0 16,0-21-16,0 21 0,0-22 15,0 1-15,-21 0 0,0 0 0,22 0 16,-22 0-16,0-1 0,0 1 15,0 0-15,0 0 0,-22 0 0,22 0 16,-21-1-16,0 22 0,0 0 0,0-21 16,0 21-1,42 0 17,0-21-32,0 21 0,0 0 0,22-21 15,-22 21-15,0 0 0,21 0 0,-21 0 16,1-21-16,20 21 0,-21 0 0,0 0 15,0 0-15,1 21 0,-22 0 16,0 0-16,0 0 0,0 1 16,0-1-16,0 0 0,0 0 0,0 0 15,0 0-15,-22 1 0,22-1 0,-21 0 16,0 0-16,21 0 0,0 0 16,-21 1-16,0-1 0,21 0 31,-21-21-31,-1 0 15,22-21 1,0 0 0,0-1-16,0 1 0,22 0 0,-1 0 15,0 0-15,21-22 0,-21 22 0,22-21 16,-1 21-16,0-22 0,1 22 16,-1-21-16,0 21 0,1 0 15,-1 21-15,22-22 0,-43 22 0,21 0 16,0 0-16,-20 0 0,-1 22 0,-21-1 15,0 0-15,0 0 0,0 0 16,0 22-16,-21-22 0,-1 0 0,1 0 16,21 0-16,-21 0 0,21 1 15,-21-1-15,21 0 0,-21-21 0,21 21 16,0 0-16,21-21 16,0 0-16,0 0 15,0 0-15,1 0 0,-1 0 16,0 0-16,0 0 0,0 0 0,0-21 15,1 21-15,20-21 0,-21 0 0,0 0 16,0-1-16,1 1 0,-1 0 0,0 21 16,-21-21-16,0 0 0,0 0 15,0-1-15,0 1 0,0 0 16,-21 0-16</inkml:trace>
  <inkml:trace contextRef="#ctx0" brushRef="#br0" timeOffset="80310.37">22013 5673 0,'-21'0'0,"42"0"47,0 0-47,1 0 16,-1 0 0,0 0-16,-42 0 31</inkml:trace>
  <inkml:trace contextRef="#ctx0" brushRef="#br0" timeOffset="88305.82">16023 8467 0,'0'0'0,"0"-43"15,0 22-15,0 0 0,0 0 16,0-21-16,21 20 0,-21-20 0,21 21 16,-21 0-16,0 0 0,0-1 0,22 22 15,-22 22 1,0 20-16,0-21 0,0 21 15,0 1-15,0-1 0,0 0 0,0 1 16,-22-1-16,1 0 0,0 1 16,0 20-16,0-20 0,0-1 15,-1 0-15,1 1 0,0-22 0,21 21 16,-21-21-16,21 0 0,0 1 0,-21-1 16,42-42-1,0-1 1,-21 1-16,21 0 0,0-21 15,1 21-15,-1-22 0,0 1 0,0 0 16,0-1-16,22 22 0,-22-21 0,0-1 16,0 1-16,0 0 0,0 21 15,1-1-15,-1 1 0,-21 0 0,21 0 0,0 21 16,0 0-16,-21 21 16,0 0-16,21 0 15,-21 22-15,0-22 0,22 21 0,-22-21 16,0 22-16,0-22 0,0 21 0,0 1 15,0-1-15,0-21 0,0 21 0,0 1 16,0-22-16,0 0 0,0 0 0,0 0 16,0 1-16,21-1 0,0-21 0,0 0 15,0 0-15,0 0 0,22 0 16,-22 0-16,21 0 0,-21-21 0,22-1 16,-22 1-16,21 0 0,-21 0 15,22-21-15,-22 20 0,0-20 0,21 21 0,-20-21 16,-1 20-16,-21-20 0,21 21 15,0 0-15,-21 0 0,0-1 0,0 1 16,0 42 15,0 1-31,0 20 0,0-21 16,-21 0-16,0 22 0,0-22 0,21 21 16,0-21-16,0 22 0,-22-22 0,22 0 15,0 0-15,0 0 0,0 0 0,0 1 16,0-1-16,22-21 0,-1 0 15,0 0-15,0 0 0,0 0 16,22 0-16,-22-21 0,21-1 0,-21 1 16,22 0-16,-1 0 0,0-21 15,-21 20-15,22 1 0,-22-21 0,0 0 16,0 20-16,-21-20 0,0 0 0,0 21 16,0-22-16,-21 22 0,0-21 0,-21 21 15,20-1-15,-20 1 0,21 21 0,-21 0 16,-1 0-16,1 0 0,0 0 15,-1 21-15,1 1 0,21-1 0,-22 0 16,22 21-16,21-21 0,0 22 0,0-22 16,0 21-16,0-21 0,0 1 0,0 20 15,21-21-15,22 0 0,-22-21 16,21 21-16,1-21 0,-1 0 0,0 0 16,22 0-16,-22 0 0,22-21 15,-22 21-15,21-21 0,-20 0 0,20 0 16,1-22-16,-1 22 0,-20 0 0,20 0 15,-21-21-15,1-1 0,-1 22 0,0-21 16,-20-1-16,-1 1 0,0 0 0,0-22 16,-21 22-16,21 0 0,-21-1 0,0 1 15,0 0-15,0 20 0,0 1 16,0 0-16,-21 42 16,0 0-16,0 1 0,21 20 15,-21 0-15,-1 22 0,22-22 16,-21 0-16,0 22 0,21-22 0,-21 22 15,0-22-15,21 0 0,-21 1 0,21-1 16,0 0-16,0 1 0,0-22 16,0 21-16,0-21 0,0 1 0,0-1 15,0 0-15,21-21 16,0 0-16,0 0 0,0 0 16,0 0-16,1-21 0,-1 0 0,0-1 15,0 1-15,0 0 0,-21-21 0,0 21 16,21-1-16</inkml:trace>
  <inkml:trace contextRef="#ctx0" brushRef="#br0" timeOffset="88481.72">17695 8403 0,'0'-21'16,"21"21"-16,1 0 0,-1 0 15,0 0-15,0 0 0,21 0 16,-20-21-16,-1 21 0,21 0 0,0-21 15,-20 21-15,20 0 0,-21-21 0,21 21 16,-20-22-16,20 1 0,-21 0 0,0 21 16,0-21-16,1 0 0</inkml:trace>
  <inkml:trace contextRef="#ctx0" brushRef="#br0" timeOffset="91637.55">20002 7832 0,'0'0'0,"22"-43"16,-1 1-16,-21 0 0,0-1 0,0 1 16,0 21-16,0 0 0,0 0 15,-21-1-15,-1 1 0,1 21 0,0 0 16,-21 0-16,21 21 0,-1-21 0,-20 22 15,21 20-15,-21-21 0,20 21 0,-20 22 16,21-22-16,0 22 0,-22-1 16,22 22-16,-21-22 0,21 22 15,-22-21-15,22 20 0,0-20 0,0-1 16,21 1-16,0-1 0,0 1 0,0-22 16,21 0-16,0 1 0,22-22 0,-22 0 15,21 0-15,0 0 0,1-21 0,20 0 16,-20 0-16,-1 0 0,21-21 15,-20 21-15,-1-21 0,0 0 0,1 0 16,-1-22-16,-21 22 0,22 0 0,-22-21 16,0 21-16,0-22 0,0 1 0,-21 21 15,0-22-15,0 22 0,0 0 0,0 0 16,0 42 15,-21 0-31,21 0 0,0 22 0,0-22 16,-21 21-16,21-21 0,-21 22 0,21-22 15,-21 21-15,21 1 0,0-22 0,0 0 16,0 21-16,0-21 0,0 1 0,21-1 16,0-21-16,21 0 0,-21 21 15,1-21-15,20 0 0,-21 0 0,21-21 16,1 21-16,-1-21 0,0-1 16,-20 1-16,20 0 0,0 0 0,-21-21 15,22 20-15,-22-20 0,-21 21 0,0-21 16,21-1-16,-21 1 0,0 21 15,0-22-15,0 1 0,-21 21 0,0 0 16,0 0-16,-22-1 0,22 22 0,-21 0 16,-1 0-16,22 22 0,-21-1 0,21 0 15,-22 21-15,22-21 0,0 1 0,0 20 16,21 0-16,0-21 0,0 1 0,0 20 16,0-21-16,0 0 0,21 0 15,0 1-15,0-22 0,1 0 16,20 0-16,0 0 0,-21 0 0,22 0 15,-1-22-15,0 1 0,1 0 0,-1 0 16,0 0-16,1 0 0,-22-1 16,21 1-16,-21 0 0,1 0 15,-1 0-15,0 21 0,-21 21 16,0 0 0,0 0-16,0 0 0,0 1 0,0-1 15,0 21-15,0-21 0,0 0 0,0 1 16,0 20-16,0-21 0,0 0 0,0 0 15,0 1-15,21-22 32,0 0-32,-21-22 0,21 1 0,1 21 15,-1-21-15,0 0 0,21 0 0,-21-22 16,1 22-16,20 0 0,-21 0 16,0-21-16,22 20 0,-22 1 0,0 21 15,0-21-15,0 21 0,0 21 16,-21 0-1,0 1-15,0-1 0,0 21 0,0-21 16,0 0-16,0 1 0,0 20 0,0-21 16,22 0-16,-22 0 0,21 1 0,0-22 15,0 21-15,0 0 0,22-21 0,-22 0 16,21 0-16,0 0 0,1 0 16,-1 0-16,22-21 0,-22 0 0,0-1 15,1 22-15,-22-21 0,21 0 16,-21-21-16,0 21 0,1-1 0,-1 1 15,-21-21-15,0 21 0,0 0 0,0-1 16,0 1-16,-21 0 0,-1 0 16,1 0-16,0 21 0,-21 0 0,21 0 15,-22 0-15,1 0 0,21 21 0,-22 0 16,22 0-16,-21 0 0,21 22 0,0-22 16,-1 21-16,1 1 0,21-22 0,-21 21 15,21-21-15,0 22 0,0-22 0,0 0 16,21 0-16,0 0 0,1-21 15,-1 21-15,0-21 0,0 0 16,21 0-16,-20 0 0,-1 0 0,21-21 16,-21 0-16,0 0 0,22 0 0,-22 0 15,0-1-15,21 1 0,-20-21 16,-1 0-16,0-1 0,0 1 0,0 0 0,0-1 16,1-20-16,20-64 15,-21 63-15,0 1 0,0-1 16,-21 1-16,0-1 0,0 22 0,22 0 0,-22 20 15,0 1-15,0 42 16,0 1-16,-22-1 0,1 42 16,0-20-16,21 20 0,-21 1 0,0-1 15,0 1-15,-1-1 0,1-21 16,21 22-16,0-1 0,-21-20 0,21-1 16,0 0-16,0 22 0,0-43 0,0 21 15,0-20-15,0 20 0,0-21 0,0 0 16,21-21-16,0 21 0,1-21 15,-1 0-15,0 0 0,0 0 0,0-21 16,0 0-16,1 21 0,20-21 0,-21-21 16,21 20-16,-20-20 0,20 21 0,-21-21 15,0 20-15,22-20 0,-22 0 16,0 21-16,0-1 0,-21 1 0,0 42 31,0 1-31,0-1 16,-21 0-16,0 21 0,0-21 0,21 1 15,-22 20-15,1-21 0,21 0 0,0 22 16,0-22-16,0 0 0,0 0 0,0 0 16,0 0-16,21-21 0,1 0 15,20 0-15,-21 0 16,0 0-16,0 0 0,22 0 0,-22-21 16,21 0-16,-21 0 0,22 0 0,-1-22 15,-21 1-15,22 21 0,-22-21 16,21-22-16,22-21 0,-43 22 15,0-1-15,21 1 0,-21-1 16,-21 1-16,0-1 0,22 1 0,-22 21 16,0-1-16,0 1 0,0 21 0,-22 21 15,1 21-15,0 0 16,0 21-16,0 1 0,0-1 0,-1 22 16,1-1-16,0-21 0,0 22 15,21-1-15,0-20 0,-21-1 0,21 22 16,0-22-16,0 0 0,0 1 0,0-1 15,0-21-15,0 21 0,0-20 0,21-1 16,0 0-16,-21 0 0,21-21 0,0 0 16,1 0-16,-1 0 0,0 0 15,0 0-15,0 0 0,22-21 16,-22 0-16,0-22 0,0 22 16,0-21-16,0 21 0,1-22 0,-1 22 15,0 0-15,0 0 0,0 0 0,0 21 16,-21 21-1,0 0-15,0 0 16,-21 22-16,0-22 0,0 0 16,21 0-16,0 21 0,-21-20 0,21-1 15,0 0-15,0 0 0,0 0 0,0 0 16,0 1-16,21-22 16,0 0-16,0 0 0,0 0 15,1 0-15,-1 0 0,0-22 16,21 22-16,-21-21 0,1 0 15,-1 0-15,0 0 0,21 0 16,-21-22-16,1 22 0,-1 0 0,0 21 0,-21-21 16,21 21-16,-21 21 15,0 0 1,-21 0-16,21 0 0,-21 1 16,0-1-16,21 0 0,0 0 0,-22 0 15,22 0-15,0 1 0,0-1 16,0 0-16,22-21 15,-1 0-15,0 0 0,0 0 16,0 0-16,0 0 16,-21-21-16,22 0 0,-1-1 15,-21 1-15,0 0 0,0 0 16,0 0-16,0-22 0,0 22 0,0 0 16,0 0-16,0 0 0,0 0 0,0-1 15,-21 22-15,21-21 0,-22 21 16,44 0-1,-1 0 1,0 0-16,0 0 0,0 0 0,0 0 16,1 0-16,20 0 0,-21 0 0,0 0 15,0 0-15,22 0 0,-22 0 16,0 21-16,0 1 16,-21-1-16,0 0 0,0 0 15,0 0-15,0 0 16,0 1-16,-21-1 0,21 0 0,-21 0 15,21 0-15,-21 0 16,21 1-16,-21-22 0,21-22 47,0 1-47,0 0 16,21 21-16,0-42 0,0 21 15,0-1-15,0-20 0,43-21 0,-22 41 16,1-20-16,-22 21 0,63-21 15,-62 42-15,20 0 0,-21 0 16,0 0-16,0 0 0,1 21 0,-22 0 16,0 0-16,0 0 0,0 0 15,0 1-15,-22 20 0,22-21 0,-21 0 16,0 22-16,21-22 0,-21 0 0,21 0 16,0 0-16,0 0 0,0 1 15,0-1-15,21-21 16,0 0-1,0 0-15,1-21 0,-1-1 16,0 1-16,0 0 16,21 0-16,22-43 0,-43 43 15,21-21-15,1 0 0,-1 20 16,-21-20-16,0 21 0,22 0 0,-43 0 0,21-1 16,-21 1-16,-21 21 15,0 0 1,-1 21-16,-20 1 0,21-22 15,0 21-15,0 0 0,-1 0 0,1-21 16,21 21-16,0 0 0,0 1 0,0-1 16,0 0-16,0 0 15,0 0-15,0 0 16,21-21 0,-21 22-16,0-1 15,0 0-15,0 0 16,-21-21-16,21 21 15,-21-21-15,0 0 0,0 0 16,0 0-16,-1 0 0,1 0 16,0 0-16,0 0 15,21-21-15,0 0 16,0 0-16</inkml:trace>
  <inkml:trace contextRef="#ctx0" brushRef="#br0" timeOffset="91833.6">24574 8319 0,'0'0'0,"-21"0"0,0-22 15,0 22 1,0 0 46,0 0-62,-1 0 16</inkml:trace>
  <inkml:trace contextRef="#ctx0" brushRef="#br0" timeOffset="92042.48">23495 8424 0,'0'0'16,"-21"22"-16,42-22 31,21 0-31,-21 0 0,22 0 16,-1 0-16,0 0 0,1 0 0,-1 0 15,0 0-15,1 0 0,-22 0 0,21 0 16,-21 0-16,1 0 0,-22-22 16,0 1-16,-22 0 15,1 21-15</inkml:trace>
  <inkml:trace contextRef="#ctx0" brushRef="#br0" timeOffset="92213.38">23072 8297 0,'-22'0'0,"44"0"0,-65 0 0,22 0 16,0 0-16,0 0 0,21 22 31,21-22-15,0 0-16,0 0 0,0 21 0,1-21 15,-1 0-15,0 0 0,0 0 16,0 0-16,22 0 0</inkml:trace>
  <inkml:trace contextRef="#ctx0" brushRef="#br0" timeOffset="92657.69">25950 8424 0,'0'-21'0,"0"42"0,21-63 0,-21 21 15,0 0-15,22 0 0,-1 21 16,0-22-16,0 22 0,0 0 15,0 0-15,1 0 0,-1 22 16,0-1-16,0 0 0,0 0 0,0 21 16,1 1-16,-1-1 0,21 0 15,-21 1-15,0 20 0,1-20 0,-1 20 16,21 1-16,-21-1 0,0-21 16,1 22-16,20-22 0,-21 1 0,0-1 15,-21-21-15,21 21 0,1-20 0,-22 20 16,21-21-16,-21 0 15,0 0-15,0 1 16,0-44 15,0 1-31,0 0 16,0 0-16,21 21 0,0-21 16,-21-22-16,21 22 15</inkml:trace>
  <inkml:trace contextRef="#ctx0" brushRef="#br0" timeOffset="92981.5">26966 8636 0,'0'-21'16,"0"42"-16,0-84 0,0 41 0,0 1 0,-21 0 15,0 21 1,0 0-16,0 0 0,-1 21 16,1 0-16,-21 1 0,21-1 0,-22 21 15,1-21-15,0 22 0,-1-1 0,-20 21 16,21-20-16,-22-1 0,1 22 0,-22-22 15,21 21-15,1-20 0,-1-1 16,-20 0-16,20 1 0,22-22 0,-22 21 16,22-21-16,0 1 0,-1-1 15,22 0-15,0 0 0,0 0 0,0-21 16,0 21-16,21 1 0,21-22 78,0-22-78,-21 1 16</inkml:trace>
  <inkml:trace contextRef="#ctx0" brushRef="#br0" timeOffset="98610.81">16700 10308 0,'0'0'0,"22"0"16,-22-21-16,21 0 0,0 21 0,-21-21 16,21 0-16,0-1 0,-21 1 0,21 0 15,-21 0-15,22 0 0,-22 0 0,0-1 16,0 1-16,0 0 0,0 0 15,0 0-15,0 0 16,-22 21-16,1 0 0,0 0 16,0 0-16,0 0 0,0 21 15,-1 0-15,-20 0 0,21 0 16,0 22-16,-22-1 0,1 0 16,0 22-16,21-1 0,-22-20 0,1 20 15,0 22-15,-1-22 0,22-20 0,0 20 16,-21 1-16,42-22 0,-22 21 0,22-20 15,0-1-15,0 0 0,0-20 0,0 20 16,22-21-16,-1 0 0,0 0 16,0 1-16,21-22 0,-20 0 0,20 0 15,0 0-15,1 0 0,-1 0 0,-21 0 16,21 0-16,1-22 0,-1 1 0,0 0 16,1 0-16,-22 0 0,21 0 0,-21-1 15,22 1-15,-22 0 0,0 0 16,0 0-16,-21 0 0,0-1 15,0 1-15,21 0 0,-21 0 0,0 0 16,0 42 0,-21 0-1,21 0-15,0 22 0,0-22 16,0 0-16,-21 21 0,21-21 0,0 1 16,0-1-16,0 21 0,0-21 15,0 0-15,0 1 0,0-1 0,21 0 16,0-21-16,1 0 15,-1 0-15,0 0 0,21 0 0,-21 0 16,1 0-16,20 0 0,-21-21 16,21 21-16,1-21 0,-22-1 0,0 1 15,0 0-15,22 0 0,-43 0 0,21 0 16,-21-1-16,0-20 0,0 21 16,0-21-16,0 20 0,0-20 0,0 21 15,0 0-15,-21 0 0,-1-1 0,22 1 16,-21 21-16,0 0 0,0 0 0,0 0 15,0 0-15,-22 0 0,22 21 0,0-21 16,0 22-16,0-1 0,-1 0 16,1 0-16,0 21 0,0-20 15,0-1-15,21 0 0,-21-21 0,21 21 0,0 0 16,0 0-16,21-21 16,0 0-1,0 0-15,0 0 0,0 0 0,1 0 16,20-21-16,-21 21 0,21-21 0,-20 21 15,20-21-15,-21 21 0,21-21 16,-20 0-16,20 21 0,-21-22 0,0 22 16,22-21-16,-22 21 0,0 0 0,0 0 15,0 0-15,-21 21 16,0 1 0,0-1-16,0 0 0,0 0 15,0 0-15,0 0 16,0 1-16,0-1 15,-21 0-15,21 0 16,-21-21 15,0 0 157,0 0-32,-1 0-140,22-21-16</inkml:trace>
  <inkml:trace contextRef="#ctx0" brushRef="#br0" timeOffset="99149.44">16446 10647 0,'-21'0'0,"21"21"31,0 0-31,21-21 16,1 21-16,-1-21 0,21 22 0,-21-22 16,43 0-16,-22 21 0,0-21 15,22 21-15,-1-21 0,1 0 0,-1 21 16,22-21-16,-21 0 0,20 0 0,-20 21 16,-1-21-16,22 0 0,-22 0 15,-20 0-15,20 0 0,-20 0 0,-1 0 16,0 0-16,-21 0 0,1 0 0,-1 21 15,0-21-15,-42 0 16,0 0 0,-22 0-16,22 0 0,0 0 0,-21 0 15,20 0-15,-20 0 0,0 0 0,21 0 16,-22 0-16,22 0 0,-21 0 16,-1 0-16</inkml:trace>
  <inkml:trace contextRef="#ctx0" brushRef="#br0" timeOffset="99451">16446 10880 0,'-21'21'16,"42"-21"0,1 21-16,20-21 0,-21 0 15,21 0-15,1 0 0,-1 21 0,22-21 16,-22 0-16,21 0 0,1 0 0,-1 0 15,1 0-15,-1 0 0,1 0 16,-1 0-16,1 0 0,-1 0 16,1 0-16,-22 0 0,1 0 0,-1 0 15,-21 0-15,21 0 0,-20 0 0,-1 0 16,-42 0 31</inkml:trace>
  <inkml:trace contextRef="#ctx0" brushRef="#br0" timeOffset="101864.89">19918 10139 0,'0'0'0,"0"-21"16,0 0-1,0-1-15,0 1 16,0 0-16,21 0 0,0 0 16,0 0-16,-21-1 0,0 1 15,0 0-15,0 0 0,0 0 16,0 0-16,0-1 0,0 1 15,-21 21-15,0 0 16,0 0-16,0 0 0,-1 0 0,22 21 16,-21 1-16,0-1 0,0 0 0,0 0 15,0 0-15,-1 0 0,22 22 16,-21-22-16,0 21 0,21 1 16,-21-1-16,0-21 0,0 21 0,21 1 15,0-1-15,-22-21 0,22 22 0,-21-22 16,21 0-16,0 21 0,0-21 0,0 1 15,0-1-15,0 0 0,0 0 16,21 0-16,1 0 0,-1 1 16,-21-1-16,21-21 0,0 21 15,0 0-15,0-21 0,1 21 16,-1-21-16,0 0 0,0 0 16,0 0-16,0 0 0,1 0 15,20 0-15,-21 0 0,0-21 16,22 0-16,-22 21 0,0-21 0,21 0 15,-21-1-15,22 1 0,-22 21 0,0-21 16,0 0-16,0 0 0,-21 0 16,22 21-16,-22-22 15,-22 22 79,22 22-78,-21-22-16,0 0 15</inkml:trace>
  <inkml:trace contextRef="#ctx0" brushRef="#br0" timeOffset="128621.84">20235 9991 0,'0'0'0,"21"0"15,-21-21 1,22 21-16,-1-22 0,0 22 16,-21-21-16,0 0 15,21 0-15,-21 0 0,0 0 16,0-1-16,0 1 0,0 0 15,-21 0-15,21 0 0,-21 0 0,0 21 16,-1-22-16,1 22 16,0 0-16,-21 0 0,21 0 0,-1 0 0,-20 0 15,0 22-15,21-1 0,-22 0 16,1 0-16,21 0 0,-22 22 0,1-22 16,0 21-16,-1 0 0,22 1 15,-21-1-15,21 0 0,-22 1 0,22 20 16,0-20-16,0 20 0,0 1 0,21-22 15,0 21-15,0-20 0,0-1 0,0 0 16,21 1-16,0-1 0,0-21 16,0 22-16,22-22 0,-22 0 0,0 0 15,21-21-15,-20 21 0,20-21 0,-21 0 16,21 0-16,1 0 0,-22 0 0,21 0 16,1 0-16,-1-21 0,0 0 0,1 0 15,-22 0-15,21-1 16,0 1-16,1 0 0,-1 0 0,-21-21 15,0 20-15,1-20 0,-1 21 0,0-21 16,-21 20-16,0 1 0,0 0 0,0 0 16,0 0-16,-21 21 15,0 0-15,21 21 16,-22 0-16,1 0 0,0 0 0,0 22 16,0-22-16,21 21 0,-21-21 0,-1 22 15,1-22-15,0 21 0,21-21 0,0 1 16,0-1-16,0 0 0,0 0 0,0 0 15,21-21 1,-21 21-16,21-21 0,1 0 0,20 0 16,-21 0-16,21 0 0,1-21 0,-22 0 15,21 21-15,1-21 0,-1 0 0,-21 0 16,21-1-16,-20 1 0,-1 0 0,0 0 16,0-21-16,-21 20 0,0 1 15,0-21-15,0 21 0,0 0 0,-21-1 16,0 1-16,0 21 0,-1 0 0,-20 0 15,0 0-15,-1 0 0,22 0 0,-21 0 16,21 0-16,-22 0 0,22 0 16,0 21-16,0-21 0,63 0 31,-21 0-31,1-21 0,20 21 16,0-21-16,1 0 0,-1 21 0,0-21 15,1 0-15,-1 21 0,0 0 16,1 0-16,-1 0 0,0 0 0,1 0 15,-22 0-15,0 21 0,21 0 0,-21 0 16,-21 0-16,0 0 0,22 22 0,-22-22 16,0 21-16,0-21 0,0 22 15,0-22-15,0 21 0,-22-21 0,22 1 16,-21 20-16,0-21 0,0 0 0,21 0 16,0 1-16,-21-22 0,21-22 46,0 1-46,0 0 16,0 0-16,0 0 0,21 0 0,-21-22 16,21 22-16,0-21 0,-21 21 0,21-22 15,1 22-15,-22 0 0,21 0 0,0 0 16,0-1-16,0 22 0,0 0 16,1 0-16,-1 0 0,0 0 15,0 0-15,-21 22 0,21-1 0,0 0 16,-21 0-16,0 0 0,0 0 0,0 22 15,0-22-15,0 0 0,0 0 0,0 0 16,0 1-16,0-1 0,0 0 16,0 0-16,-21 0 15,21-42 17,21 0-17,1 0-15,-22 0 0,21-22 16,0 22-16,21-21 0,-21 21 15,1-22-15,20 22 0,-21 0 0,21 0 16,-20 0-16,-1 21 0,21 0 16,-21 0-16,0 0 0,1 0 0,-1 21 15,-21 0-15,0 0 0,0 0 0,0 0 16,0 22-16,0-22 0,0 0 16,0 21-16,-21-20 0,-1-1 0,22 0 15,-21 0-15,21 21 0,0-20 0,-21-1 16,21 0-16,0 0 0,0 0 15,21-21 1,0 0 0,1 0-16,-1-21 0,0 21 0,21-21 15,-21 0-15,22 0 0</inkml:trace>
  <inkml:trace contextRef="#ctx0" brushRef="#br0" timeOffset="128945.84">22140 10541 0,'0'-21'16,"0"42"-16,0-63 0,0 63 31,0 0-15,0 0-16,0 0 0,0 1 0,0-1 15,0 21-15,-21 0 0,21-20 0,-21 20 16,0 0-16,21 1 0,-21-1 0,-1 21 16,1-20-16,0 20 0,0 1 15,0-1-15,0 22 0,-1-22 0,-20 22 16,21 21-16,-21-21 0,20 20 15,-20 22-15,0-21 0,-1 0 0,1 0 16,0-21-16,21 20 0,-22-41 0,22 21 0,0-22 16,21-21-16,0 1 0,-21-1 15,21-21-15,0 0 0,-21 1 0,21-44 16,0 1 0,0 0-16,21 0 0,0 0 15,-21 0-15,21-22 0,0 22 16,-21-21-16,0 21 0,21-22 0,1 1 15,-22 0-15</inkml:trace>
  <inkml:trace contextRef="#ctx0" brushRef="#br0" timeOffset="129269.65">21907 10880 0,'0'0'15,"0"-43"-15,22-20 0,-1 21 0,0-1 0,0 1 16,0 21-16,-21-22 0,21 22 0,1 0 15,-1 0-15,0 0 0,0 21 16,21 0-16,-20-21 0,-1 21 0,21 0 16,-21 0-16,0 0 0,1 21 0,20 0 15,-42 0-15,0 0 0,0 22 0,0-22 16,0 21-16,-21-21 0,0 22 16,-22-22-16,1 21 0,0-21 15,20 22-15,-20-22 0,0 0 0,-1 0 0,1 0 16,0 0-16,21-21 0,-1 22 15,1-22-15,0 0 0,42 0 32,0 0-17,1-22-15,-1 22 0,21 0 0,-21-21 16,0 21-16,1 0 0,-1-21 0,0 21 16</inkml:trace>
  <inkml:trace contextRef="#ctx0" brushRef="#br0" timeOffset="130093.32">22331 10922 0,'21'0'16,"0"0"-16,0 0 0,-21-21 16,21 0-16,1 21 0,-1-21 15,0-1-15,0 1 0,0 0 0,22-21 16,-22-1-16,21 1 0,-21 0 0,22-1 16,-1-20-16,0 21 0,1-22 15,-22 22-15,21-1 0,-21 1 0,0 0 16,1 21-16,-22-1 0,0 1 0,0 0 15,21 21-15,-42 21 32,-1 0-32,22 1 0,-21-1 15,0 21-15,0 0 0,0 1 0,0-1 16,-1 0-16,22 22 0,-21-22 0,0 1 16,0-1-16,21 0 0,0 1 0,-21-1 15,21-21-15,0 21 0,0-20 16,0-1-16,0 0 0,0 0 0,0 0 15,21-21-15,0 21 0,0-21 0,0 0 16,1 0-16,20 0 0,0 0 0,-21 0 16,22 0-16,-1 0 0,-21-21 0,22 21 15,-22-21-15,21 0 0,-21 0 0,22 0 16,-22-1-16,0 1 0,0 0 16,-21 0-16,21 0 0,-21 0 15,0-1-15,21 22 0,-21-21 16,-21 21-16,0 21 15,0-21-15,21 22 0,-21-1 16,0 0-16,21 0 16,-22 0-16,22 0 0,-21 1 0,21-1 15,0 0-15,0 0 0,0 0 16,21-21 0,1 0-16,-1 0 0,0 0 15,0 0-15,0 0 0,22 0 16,-22 0-16,0-21 0,0 0 15,0 0-15,0 21 0,1-21 16,-1-22-16,0 22 0,0 0 0,0 0 16,0 0-16,1-1 0,-1 22 0,-21-21 15,0 42 1,0 1 0,0-1-16,0 0 0,0 0 15,0 0-15,-21 0 0,21 1 16,0-1-16,0 0 15,0 0 1,21-21-16,0 21 0,0-21 16,0 21-16,0-21 15,1 0-15,-1 0 0,0 0 16,0 0-16,0-21 16,-21 0-16,21 0 0,1 21 15,-22-21-15,21 21 0,-21-21 16,0-1-1,-21 22 1,21-21-16</inkml:trace>
  <inkml:trace contextRef="#ctx0" brushRef="#br0" timeOffset="130319.2">23516 10520 0,'0'0'0,"-21"-21"16,0 21 0,0 0-16,21-21 15,-22 21 1,1 0 0,0 21-16,0-21 15,0 0-15,0 21 0,-1-21 16,1 21-16,0-21 0,0 0 0,-21 21 15</inkml:trace>
  <inkml:trace contextRef="#ctx0" brushRef="#br0" timeOffset="130745.99">15684 12912 0,'0'-21'16,"0"42"-16,0-64 0,0 22 0,0 0 16,0 0-16,22 0 15,-1 21-15,0 0 0</inkml:trace>
  <inkml:trace contextRef="#ctx0" brushRef="#br0" timeOffset="132262.41">16827 12277 0,'0'0'0,"0"-21"0,-42-43 15,42 43-15,0 0 16,-21 21-16,0-21 0,0 21 15,-1 0-15,1 21 0,0 0 16,0 0-16,0 0 0,0 22 16,-1-22-16,1 21 0,0 0 0,0 1 15,0-1-15,0 0 0,-1 1 0,1-1 16,0 0-16,0-20 0,0 20 16,0-21-16,21 0 0,0 0 0,-22 1 15,22-1-15,22-42 31,-1-1-15,0 1-16,21 0 0,-21 0 0,22-21 16,-22 20-16,0 1 0,21-21 15,-20 21-15,-1-22 0,0 22 0,0 21 16,0-21-16,0 21 0,1 0 16,-22 21-16,21-21 0,-21 21 15,0 22-15,0-22 0,0 0 16,0 21-16,0-20 0,0 20 0,0-21 15,0 0-15,21 0 0,-21 1 0,21-1 16,0 0-16,0-21 16,1 0-16,-1 0 0,0 0 0,0 0 15,0 0-15,0 0 0,22-21 16,-22 0-16,21-1 0,-21-20 0,22 21 16,-22 0-16,0-22 0,21 1 0,-20 21 15,-1-21-15,0-1 0,-21 22 0,0-21 16,21 21-16,-21-1 0,0 1 0,0 42 31,-21 22-31,0-22 16,21 0-16,0 0 0,-21 22 0,-1-22 15,22 0-15,-21 0 0,21 21 16,0-20-16,0-1 0,0 0 16,0 0-16,0 0 0,21-21 0,1 21 15,-1-21-15,0 0 0,0 0 16,0 0-16,0 0 0,22 0 0,-22-21 15,0 0-15,21 0 0,-20 0 0,-1 0 16,21-1-16,-21 1 0,0 0 16,1 0-16,-1 0 0,-21-22 0,21 22 15,-21 0-15,0 42 32,0 0-32,-21 1 0,0-1 15,21 0-15,0 0 16,0 0-16,-22 0 0,22 22 0,0-22 15,0 0-15,0 0 0,0 0 0,0 1 16,22-1-16,-1-21 0,0 0 16,0 0-16,0 0 0,22 0 0,-22 0 15,21-21-15,0-1 0,1 1 16,-1 0-16,0 0 0,1 0 0,-1-22 16,0 22-16,-20-21 0,20 0 0,0-1 15,-21 1-15,22-22 0,-22 22 0,0-21 16,0-1-16,0 22 0,-21-22 15,0 22-15,22 0 0,-22-1 0,0 22 16,0 0-16,0 0 0,-22 42 16,1 0-1,0 0-15,0 22 0,21-1 0,-21 0 16,0 22-16,-1-22 0,1 0 16,0 22-16,21-22 0,-21 1 0,21-1 15,0 0-15,0 1 0,0-22 0,0 21 16,0-21-16,0 0 0,0 1 0,21-1 15,-21 0-15,21 0 0,0-21 16,1 0-16,-1 0 0,0 0 0,21 0 16,-21 0-16,22 0 0,-1-21 0,-21 0 15,22 0-15,-1-1 0,0 1 16,1 0-16,-1-21 0,21-43 16,-41 43-16,20-22 0,-21 22 0,0-22 15,0 1-15,1-1 0,-1 1 16,0 21-16,-21-1 0,0 1 0,0 0 15,21 20-15,-21 1 0,-21 42 16,21 1 0,-21-1-16,0 21 0,-1 0 0,1 1 15,0-1-15,21 22 0,-21-1 16,0-21-16,0 22 0,-1-22 0,1 1 16,21-1-16,0 0 0,0 1 0,0-1 15,0-21-15,0 21 0,0-20 0,0-1 16,0 0-16,21 0 0,1 0 15,-1-21-15,0 0 16,0 0-16,0 0 0,0 0 0,1 0 16,-1-21-16,0 0 0,0 0 0,0 0 15,0-1-15,1 1 0,-22 0 16,0-21-16,21 21 0,-21-1 0</inkml:trace>
  <inkml:trace contextRef="#ctx0" brushRef="#br0" timeOffset="132445.29">18182 12171 0,'-21'0'0,"42"0"0,-63 0 16,21 0-16,-1 0 0,1 0 16,42 0 30,1 0-46</inkml:trace>
  <inkml:trace contextRef="#ctx0" brushRef="#br0" timeOffset="135225.01">20447 12827 0,'0'0'0,"-21"0"16,42 0 31,0-21-47,0 0 0,0 0 0,22-1 15,-22 1-15,21 0 0,1-21 0,-1-1 16,0 22-16,1-21 0,-1 0 0,-21-1 16,21 1-16,-20 0 0,-1-1 15,-21 1-15,0 0 0,0 20 0,0 1 16,0 0-16,-43 21 0,22 0 0,-21 0 15,0 21-15,-1 0 0,1 1 0,0-1 16,-1 21-16,1-21 0,0 22 16,20-1-16,1 0 0,-21 1 15,42-1-15,0 0 0,0 1 0,0-1 16,0 0-16,0-21 0,0 22 0,21-22 16,0 0-16,22 0 0,-22 0 0,21-21 15,-21 0-15,22 0 0,-1 0 16,0 0-16,1 0 0,-1-21 0,0 0 15,1 0-15,-1 0 0,0 0 0,1-1 16,-22-20-16,21 21 0,-21-21 0,0 20 16,1 1-16,-1-21 0,0 21 15,0 0-15,-21-1 0,21 22 16,-21 22 0,0-1-1,0 21-15,0-21 0,0 0 0,0 22 16,0-22-16,0 0 0,0 0 15,0 22-15,-21-22 0,21 0 0,0 0 16,0 0-16,21-21 16,0 0-16,1 0 15,20-21-15,-21 0 16,0 0-16,0 0 0,1-1 0,20 1 16,-21 0-16,0-21 0,0 21 15,1-22-15,-1 22 0,0 0 0,0 0 0,0 0 16,-21-1-16,21 1 0,-21 42 31,0 1-31,0-1 16,0 21-16,0-21 0,-21 0 15,21 22-15,0-22 0,0 21 0,0-21 16,0 1-16,0 20 0,0-21 16,0 0-16,21 0 0,1-21 0,-1 22 15,0-1-15,0-21 0,0 0 0,22 0 16,-1 0-16,-21 0 0,21 0 0,1-21 15,-1-1-15,0 1 0,1 0 0,-1 0 16,0 0-16,22-22 0,-43 22 16,21-21-16,-20 21 0,20-22 15,-21 1-15,-21 21 0,0-21 0,0 20 16,0 1-16,0 0 0,0 0 0,0 0 16,-21 21-16,0 0 0,0 0 15,-22 0-15,22 0 0,0 21 0,-21 0 16,-1 0-16,22 0 0,-21 1 15,21 20-15,-22-21 0,22 0 0,0 22 16,0-1-16,21-21 0,0 0 0,0 22 0,0-22 16,0 0-16,21 0 15,0 0-15,0-21 0,0 0 16,1 0-16,-1 0 0,21 0 0,-21 0 16,0-21-16,22 0 0,-22 0 0,0 0 15,0-1-15,22 1 0,-22-21 0,0 21 16,0 0-16,0-22 0,0 22 15,-21 0-15,0 0 0,22 0 0,-44 42 32,1 0-32,21 0 15,-21 0-15,0 22 0,21-22 16,0 21-16,-21-21 0,21 22 0,0-22 16,0 0-16,0 0 0,0 0 0,0 0 15,0 1-15,21-22 0,0 21 0,0-21 16,0 0-16,22 0 0,-1 0 15,0 0-15,1-21 0,-1 21 16,0-22-16,1 1 0,-1-21 0,-21 21 16,22-22-16,-22 22 0,21-21 0,-21 0 15,0-22-15,1 22 0,-1-22 0,0 22 16,-21-22-16,21 1 0,-21-1 16,0 1-16,0-1 0,0 1 0,0 21 15,0-1-15,0 22 0,0 0 0,0 0 16,-21 42-1,0 21-15,0-21 0,-1 22 16,1 20-16,0-20 0,21 20 16,-21 1-16,21-22 0,0 21 0,-21-20 15,21-1-15,0 22 0,0-22 0,0-21 16,0 21-16,0 1 0,21-1 0,-21-21 16,21 22-16,0-22 0,-21 0 15,21 0-15,1 0 0,-1-21 0,-21 21 16,21-21-16,0 0 0,0 0 0,0 0 15,1 0-15,-1 0 0,0-21 0,0 0 16,0 0-16,0 0 0,1 0 16,-1-1-16,21-20 0,0-21 15,-20 41-15,-1 1 0,0 0 16,0 21-16,-21-21 0,0 42 16,0 0-1,0 0-15,-21 1 16,21-1-16,-21 0 0,21 0 15,-21 0-15,21 0 0,0 1 16,0-1-16,0 0 16,21-21-16,0 0 15,0 0-15,0 0 0,0 0 16,22-21-16,-22 0 0,0 21 16,21-22-16,-20 1 0,20 0 0,-21-21 15,0 21-15,22-1 0,-22 1 0,-21 0 0,21 0 16,-21 0-16,21 21 15,-21-21-15,0 42 16,-21 0 0,0 0-16,21 0 0,0 0 15,-21-21-15,21 22 0,-22-1 0,22 0 16,0 0-16,0 0 0,0 0 16,0 1-16,0-1 0,0 0 15,22 0-15,-1-21 0,0 21 0,0-21 16,0 0-16,0 0 0,22 0 0,-1 0 15,-21 0-15,22 0 0,-1 0 16,-21-21-16,21 21 0,1-21 16,-22 0-16,0 0 0,21-1 0,-20-20 15,-22 21-15,21-21 0,0 20 0,-21-20 16,0 21-16,0-21 0,0 20 0,0 1 16,0 0-16,-21 21 15,0 0-15,-1 0 0,1 21 16,-21 0-16,21 1 0,0-1 0,-22 0 15,22 0-15,-21 43 0,21-43 16,-1 0-16,22 21 0,-21-21 16,21 1-16,0-1 0,0 0 15,21-21-15,1 21 0,-1-21 16,0 0-16,0 0 16,0 0-16,0-21 0,1 0 0,-1 0 15,0 21-15,0-22 0,0-20 16,0 21-16,-21 0 0,22 0 0,20-43 15,-42 43-15,0 0 16,0 42 0,0 0-1,0 0-15,-21 0 0,0 1 16,21-1-16,-22 0 0,22 21 0,0-21 16,0 1-16,0-1 0,0 0 15,0 0-15,22 0 16,-1-21-16,0 0 15,21 0-15,-21 0 0,1 0 0,-1 0 16,21 0-16,-21-21 0,0 0 0,1 0 16,-1 0-16,0-1 0,21-41 15,1 21-15,-22-1 0,0 1 16,0 0-16,-21-22 0,21 22 0,0-22 16,1 1-16,-22-1 0,0 22 15,0-22-15,21 22 0,-21 0 0,0-1 0,21 22 16,-21 0-16,-21 21 31,0 21-31,-1 0 0,1 22 16,0-22-16,0 21 0,21 1 0,-21-1 15,0 0-15,21 1 0,-22-1 0,22 0 16,0 1-16,0-1 0,-21-21 16,21 21-16,0 1 0,0-22 0,0 0 15,0 21-15,0-20 0,0-1 0,0 0 16,0 0-16,21 0 0,1-21 0,-22 21 15,21-21-15,0 0 0,21 0 0,-21 0 16,1 0-16,20 0 0,-21 0 16,21-21-16,1 0 0,-1 21 0,0-21 15,1 0-15,-1 0 0,0-22 16,-20 22-16,20 0 0,-21 0 0,-21 0 16,21-1-16,-21 1 15,-21 21 1,0 0-16,0 0 0,0 0 0,-1 21 15,1 1-15,0-1 0,0 0 0,0 0 16,0-21-16,-1 21 0,22 0 16,0 1-16,0-1 0,0 0 0,0 0 15,0 0-15,0 0 0,0 1 0,0-1 16,22 0-16,-1-21 0,0 0 16,0 0-16,0 21 0,0-21 0,1 0 15,20 0-15,-21 0 16,0 0-16,0-21 0,1 0 0,20 21 15,-21-21-15,0-1 0,0 1 16,-21 0 0</inkml:trace>
  <inkml:trace contextRef="#ctx0" brushRef="#br0" timeOffset="135549.35">24469 12256 0,'0'0'0,"-43"-22"0,1 22 0,21 0 15,0 0-15,-1 0 0,65 0 32,-22 0-32,21 0 15,1 0-15,-1 0 0,0 0 0,22 0 16,-1 0-16,1 0 0,-22 0 15,22 0-15,-1 0 0,-21 0 0,22 0 16,-22 0-16,1 0 0,-22 0 0,0 0 16,0 0-16,0 0 0,0 0 15,-42 0 17,0 0-32,0 0 0,0 0 0,-22 0 15,1 0-15,0 0 0,-22 0 0,1 22 16</inkml:trace>
  <inkml:trace contextRef="#ctx0" brushRef="#br0" timeOffset="138819.6">16108 13907 0,'21'-22'16,"0"1"-16,0 21 15,0-21-15,1 0 16,-1 0-16,0 21 0,-21-21 15,0-1-15,21 1 0,-21 0 0,0 0 16,0 0-16,0 0 0,0-1 0,0 1 16,-21 0-16,0 0 0,0 21 15,-1 0-15,-20 0 0,21 0 0,-21 21 16,-1 0-16,1 0 0,0 22 0,20-1 16,-20 0-16,0 1 0,21-1 15,-1 22-15,1-1 0,0-21 16,0 22-16,0-22 0,21 22 0,-21-1 0,21 1 15,0-22-15,0 0 0,0 1 0,0-1 16,21 0-16,21-20 16,-21-1-16,0 0 0,22-21 0,-1 0 15,0 0-15,1 0 0,-1 0 0,22 0 16,-22-21-16,21 0 0,1-1 0,-22 1 16,22-21-16,-1 21 0,-20-22 15,-1 22-15,0-21 0,-21 21 0,22-22 16,-43 22-16,21 0 0,-21 0 0,0 0 15,0 0-15,-21 21 0,0 0 16,-1 0-16,1 21 0,0 0 16,0 0-16,-21 0 0,20 22 15,1-22-15,21 21 0,0-21 0,-21 22 16,21-22-16,0 21 0,0-21 0,0 0 16,0 1-16,21-1 0,0 0 15,1 0-15,20-21 0,-21 0 0,21 0 16,1 0-16,-22 0 0,21 0 0,1-21 15,-1 0-15,0 0 0,1-1 16,-22 1-16,21 0 0,0-21 0,-20 21 16,-22-22-16,0 22 0,0-21 0,0 21 15,0-22-15,0 22 0,-22 0 0,1 0 16,0 21-16,-21 0 0,21 0 16,-22 0-16,22 0 0,-21 0 15,-1 0-15,22 21 0,-21 0 0,21 0 16,0 0-16,-1 1 0,22-1 15,0 0-15,22 0 16,-1-21-16,0 0 0,0 0 16,21 0-16,-20-21 0,20 21 0,0-21 15,1 0-15,-1-1 0,0 22 0,1-21 16,-1 0-16,0 21 0,1 0 16,-22 0-16,0 0 0,0 0 0,0 0 15,-21 21-15,0 0 16,0 1-16,0-1 0,0 0 0,0 21 15,0-21-15,-21 1 0,0 20 16,21-21-16,-21 0 0,21 0 16,-21 1-16,21-1 0,0 0 15,0-42 17,21 21-32,0-21 0,-21-1 0,21 1 15,0 0-15,0 0 0,1-21 0,-1 20 16,21-20-16,-21 21 0,0 0 0,1-22 15,20 22-15,-21 0 16,0 21-16,0 0 0,-21 21 16,0 0-16,0 1 15,0-1-15,0 0 0,0 0 0,0 0 0,0 22 16,22-22-16,-22 0 16,21 21-16,-21-21 0,21 1 0,0-1 15,0-21-15,0 21 0,1 0 0,-1-21 16,0 0-16,21 0 0,-21 0 0,22 0 15,-1 0-15,0 0 0,-20 0 16,20-21-16,-21 0 0,21 21 0,1-21 16,-22-22-16,0 22 0,0 0 0,0-21 15,1 20-15,-22 1 0,0-21 0,0 21 16,0-22-16,0 22 0,0 0 16,-22 21-16,1-21 0,0 21 0,0 0 15,0 0-15,0 0 0,-1 21 0,1 0 16,-21 0-16,21 1 0,21 20 15,-21-21-15,-1 21 0,1 1 0,21-22 16,-21 21-16,21-21 0,0 22 16,0-22-16,0 0 0,0 0 0,0 0 15,21-21-15,0 0 0,1 22 0,-1-22 16,0 0-16,0 0 0,0 0 0,0-22 16,1 1-16,-1 21 0,0-21 15,21 0-15,-21-21 0,1 20 0,-1-20 16,21 0-16,-21-1 0,0 1 0,22 0 15,-22-1-15,0-20 0,0 21 16,0-22-16,1 22 0,-1-22 0,-21 22 16,21 0-16,-21-1 0,0 1 15,0 21-15,0 0 0,0-1 0,0 44 16,-21 20 0,0-21-16,-1 21 0,1 1 15,21-1-15,-21 0 0,0 22 0,0-22 16,0 1-16,-1-1 0,22 21 0,0-20 15,-21-1-15,21 0 0,0 1 0,0-22 16,0 21-16,0-21 0,21 1 16,1-1-16,-1 0 0,0 0 15,0-21-15,21 0 0,-20 0 0,20 0 0,-21 0 16,21 0-16,-20-21 0,20 0 0,-21 0 16,21-22-16,-20 22 15,20-21-15,-21 21 0,0-22 0,0 1 16,-21 21-16,0 0 0,22-1 0,-22 1 15,0 0-15,0 42 16,-22-21 0,22 43-16,-21-22 0,0 0 0,21 0 15,0 21-15,-21-20 0,21-1 0,-21 0 16,21 0-16,0 0 0,0 0 0,0 1 16,0-1-16,21-21 15,-21 21-15,21-21 0,0 0 0,0 0 16,1 0-16,-1 0 0,21-21 15,-21 0-15,22-1 0,-22 1 0,0 0 16,21-21-16,-21 21 0,1-22 0,-1 1 16,21-43-16,-21 22 15,0 20-15,1-20 0,-1-1 0,0 1 16,-21-1-16,21 1 0,-21 21 0,0-1 16,21 1-16,-21 0 0,0 20 0,0 1 15,-21 21 1,0 21-16,0 1 0,21-1 0,-21 0 15,-1 21-15,1 1 0,0-1 16,21 0-16,0 1 0,-21 20 0,21-21 16,-21 1-16,21-1 0,0 0 15,0 1-15,0-22 0,0 21 0,0 1 16,0-22-16,0 0 0,21 21 0,0-21 16,-21 1-16,21-1 0,0-21 15,1 0-15,-1 0 16,0 0-16,0 0 0,0-21 0,0-1 15,1 1-15,-1 0 0,21 0 0,-21-21 16,0 20-16,43-20 0,-43 21 16,0 0-16,0 0 0,-21 42 31,0 0-31,0 0 16,-21 21-16,0-20 0,21-1 0,-21 0 15,21 21-15,0-21 0,0 1 16,0-1-16,0 0 0,0 0 0,0 0 15,42-21 1,-21 0-16,1 0 0,-1 0 0,21 0 16,0-21-16,-20 0 0,20 0 15,-21 0-15,21-1 0,-20 1 16,20 0-16,-21 0 0,0 0 0,43-22 16,-64 22-16,21 21 0,-21 21 31,0 1-31,0-1 0,0 0 15,-21 0-15,21 21 0,0-20 0,-21-1 16,21 0-16,0 0 0,0 0 0,0 0 16,0 1-16,0-1 0,21-21 15,0 21-15,0-21 16,0 0-16,0 0 0,1 0 0,-1 0 16,0-21-16,0 0 0,-21-1 15,0 1-15,0 0 0,0 0 16,0-43-1,0 43-15,-21 0 0,21 0 0,-21 0 0,0 0 16,-1-1-16,22 1 0,-21 0 16,21 0-1,21 21 1,1 0-16,-1-21 16,0 21-16,21 0 0,-21 0 0,1 0 15,20 0-15,-21 0 0,0 0 0,22 21 16,-22-21-16,0 21 0,0 0 0,-21 0 15,0 1-15,21-1 16,-21 0-16,0 0 0,0 0 0,0 0 16,-21 1-16,21-1 0,-21 21 15,0-21-15,0 0 0,-1-21 0,22 22 16,-21-1-16,21 0 0,-21-21 16,21-21 15,0 0-16,0-1-15,21-20 0,0 21 16,1-21-16,-1-1 0,21 1 16,22-22-16,-22 22 0,0 21 0,1-21 15,41 20-15,-41 22 16,-22 0-16,0 0 0,0 0 0,0 22 16,-21-1-16,0 0 0,0 0 15,0 0-15,0 22 0,-21-22 0,0 21 0,21 0 16,-21-20-16,21-1 0,0 21 15,0-21-15,0 0 0,0 1 16,0-1-16,21 0 16,0-21-16,0 0 0,0 0 15,1 0-15,-1 0 0,21-21 0,-21 21 16,0-21-16,22-1 0,-22 1 0,0 0 16,0 0-16,0 0 0,1-43 15,-1 43-15,0-42 16,-21 41-16,0 1 0,0 0 0,0 0 15</inkml:trace>
  <inkml:trace contextRef="#ctx0" brushRef="#br0" timeOffset="139018.49">20362 13864 0,'0'-21'0,"0"42"0,-21-63 15,0 42-15,21-21 16,0 0 15,-21 21 0,0 0-15,-1 0-16,1 0 0,-21 0 16</inkml:trace>
  <inkml:trace contextRef="#ctx0" brushRef="#br0" timeOffset="139209.57">19346 13970 0,'0'0'0,"-21"21"0,-21-21 0,21 0 16,-1 21-16,44-21 15,-1 0 1,0 0-16,21 0 0,1 0 0,-1 0 16,0 0-16,1 0 0,20-21 15,-21 21-15,-20-21 0,20 21 0,-21 0 16,0 0-16,-21-21 0,0 0 15,-21 21-15,0-21 0,-21 21 16,20 0-16</inkml:trace>
  <inkml:trace contextRef="#ctx0" brushRef="#br0" timeOffset="139373.24">18986 13885 0,'0'0'0,"-21"0"0,0 0 15,21 22 16,21-22 1,0 0-17,1-22-15</inkml:trace>
  <inkml:trace contextRef="#ctx0" brushRef="#br0" timeOffset="139794.09">22056 14245 0,'21'-21'16,"-42"42"-16,42-63 0,-21 21 0,21 0 0,0-1 16,-21 1-16,21 0 15,0 42 1,-21 0-16,0 1 0,0-1 15,0 0-15,0 21 0,0-21 16,0 22-16,0-22 0,-21 0 0,21 0 16,-21 0-16,21 1 0,0-1 0,0 0 15,0-42 17,0 0-32,0-1 0,0 1 15,21-21-15,0 21 0</inkml:trace>
  <inkml:trace contextRef="#ctx0" brushRef="#br0" timeOffset="140077.44">22288 13822 0,'0'0'0,"-21"0"15,0 0-15,21 21 16,-21 0-16,0-21 0,21 21 16,0 1-16,-21-22 0,21 21 0,21-21 31,0 0-31,21 0 0,-21-21 15,1-1-15,-1 1 0,0 21 16,0-21-16,0 0 0,-21-21 0,0 20 16,0 1-16,0 0 0,-21 21 0,0-21 15,0 21-15,0-21 16,-1 21-16,1 0 0,-21 0 0,42 21 0,-21 0 16,0 0-16,21 0 0,0 1 15,0 20-15,0-21 0,0 0 0,0 0 16,21 1-16,0-1 0,0 0 15,0 0-15,22-21 0,-22 0 0</inkml:trace>
  <inkml:trace contextRef="#ctx0" brushRef="#br0" timeOffset="140687.13">22712 14012 0,'0'22'16,"0"-1"-16,-21 0 0,-1-21 15,1 21-15,21 0 0,-21 22 0,0-22 16,0 0-16,21 0 0,0 21 15,0-20-15,-21-1 0,21 0 0,-22 21 16,22-21-16,0 1 0,0-1 0,0 0 16,-21-21-16,21 21 0,0-42 31,0 0-15,0 0-16,0-1 0,0 1 0,0-21 15,0 0-15,21 20 0,1-20 16,-1 0-16,0 21 0,0-22 0,0 22 15,0 0-15,1 0 0,-1 0 16,21 21-16,-21 0 0,0 0 16,1 0-16,-1 21 0,0 0 15,-21 0-15,0 0 0,21 0 0,-21 1 16,21-1-16,-21 21 0,0-21 0,0 22 16,0-22-16,0 0 0,0 0 0,0 0 15,0 0-15,0 1 0,0-1 16,0-42 15,0-1-31,0 1 16,0 0-16,0 0 0,21-21 0,1 20 15,-1-20-15,21 21 0,-21-21 16,0-1-16,22 22 0,-1-21 0,-21 21 16,22-1-16,-22 22 0,0 0 15,0 0-15,0 0 0,0 0 0,-21 22 16,0-1-16,0 0 0,0 21 15,0-21-15,0 1 0,0 20 0,0-21 16,0 21-16,-21-20 0,21 20 16,0-21-16,0 0 0,0 0 0,0 1 15,0-1-15,0 0 0,0 0 0,0 0 16,21-21-16,1 0 16,-1 0-16,0 0 0,0-21 15,0 0-15,22 0 16,-22 0-16,0-22 0,0 22 0</inkml:trace>
  <inkml:trace contextRef="#ctx0" brushRef="#br0" timeOffset="141023.94">23707 14034 0,'0'0'15,"0"-22"-15,0 44 16,0-1-16,-22 0 16,22 0-16,-21 0 0,21 22 15,-21-22-15,21 21 0,0 0 0,0 22 16,0-22-16,0 22 0,0-22 0,0 22 15,0-22-15,0 21 0,-21-20 0,0 20 16,21 1-16,-21-22 16,-1 22-16,1-1 0,0 1 0,0-1 15,-21 1-15,-1-1 0,22 1 0,-21-1 16,21-21-16,-22 22 0,1-1 0,0 1 16,20-22-16,-20 22 0,21-22 0,0 0 15,-22 22-15,22-22 0,0 1 16,0-22-16,0 21 0,0-21 0,21 0 15,-22-21-15,65 0 16,-22-21 0,0 0-16,0 0 0,0 0 15,1 0-15,20-22 0,-21 22 0,0-21 16,22-1-16,-22 1 0,21 0 16,-21-1-16</inkml:trace>
  <inkml:trace contextRef="#ctx0" brushRef="#br0" timeOffset="143118.17">23707 14372 0,'0'-63'0,"0"126"0,0-169 0,0 64 15,0 0-15,0-1 0,0 22 0,21 0 16,-21-21-16,21 42 16,21-21-16,-21 21 0,22-22 0,-22 22 0,21 0 15,1 0-15,-1 22 0,-21-1 0,21-21 16,-20 21-16,-1 0 0,-21 0 15,0 0-15,0 1 0,0-1 16,-21 0-16,-22 0 0,22 0 0,-21-21 16,-1 21-16,1 1 0,-21-22 0,20 21 15,1 0-15,0-21 0,20 0 16,-20 21-16,21-21 0,0 21 16,21 0-1,21-21-15,0 0 0,0 0 16,0 22-16,22-22 0,-22 0 15,21 0-15,-21 0 0,22 0 0,-1 0 16,0 0-16,1 0 0,-1 0 16,0-22-16,1 1 0,-1 21 15,0-21-15,1 0 0,-1 0 0,0-22 16,-20 22-16,20-21 0,-21 0 0,0-1 16,0 1-16,1 0 0,-1-1 0,0-20 15,0 20-15,-21-20 0,0 21 16,0-1-16,0 1 0,0 21 0,0-22 15,0 22-15,0 0 0,-21 21 16,0 0-16,0 21 16,-1 0-16,1 22 0,0-22 0,0 21 15,0 1-15,0-1 0,-1 0 16,22 22-16,0-22 0,0 0 0,0 1 16,0-1-16,0 0 0,0-20 15,0 20-15,22 0 0,-22-21 0,21 1 16,0-1-16,-21 0 0,21 0 0,0 0 15,0-21-15,1 0 0,-1 0 16,0 0-16,0 0 0,21-21 0,-20 0 16,-1 0-16,0 0 0,0-1 0,0 1 15,0 0-15,1-21 0,-1 21 0,0-1 16,-21-20-16,21 21 16,-21 0-16,0 42 15,-21 0-15,21 0 0,-21 0 16,0 1-16,-1-1 0,22 0 15,-21 21-15,21-21 0,-21 1 16,21 20-16,0-21 0,0 0 0,0 0 16,0 1-16,21-1 0,0-21 0,1 21 15,-1-21-15,21 0 0,-21 0 0,22 0 16,-22 0-16,21-21 0,0 0 16,-20-1-16,20 1 0,-21 0 0,21 0 15,-20-21-15,-1 20 0,21-20 16,-21 21-16,0 0 0,1 0 0,-1-1 15,0 1-15,-21 0 0,21 21 16,-21 21 15,0 0-31,0 1 16,0-44 31,0 1-47,21 0 15,-21 0-15,0 0 16,-21 21 15,0 0-31,0 21 16,0-21-16,21 21 0,-22 0 0,22 0 0,-21 1 16,0-1-16,21 0 0,0 0 15,0 0-15,-21 22 0,21-22 16,0 0-16,0 0 0,0 0 0,0 0 15,0 1-15,21-1 0,0-21 16,0 0-16,1 0 0,-1 0 16,0 0-16,0 0 0,0 0 15,0-21-15,22 21 0,-22-22 0,0 1 16,21 0-16,-20-21 0,-1 21 0,0-1 16,0-20-16,0 21 0,0 0 0,-21 0 15,0-1-15,22 1 16,-44 42-1,22 1 1,-21-1-16,21 0 0,-21 0 16,21 0-16,-21 0 0,21 1 15,0-1-15,0 0 0,0 0 16,0 0-16,21-21 0,0 0 0,22 21 16,-22-21-16,0 0 0,0 0 0,0 0 15,0 0-15,1-21 0,-1 21 16,21-21-16,-21 0 0,0 0 0,1 0 15,-1-22-15,0 22 0,0-21 16,0-1-16,0 1 0,1 0 0,-1-1 16,0-20-16,0-1 0,0 22 15,0-21-15,-21 20 0,22 1 0,-22 0 16,21 20-16,-21 1 0,0 0 0,-21 21 31,-1 21-31,1 0 0,0 1 0,0 20 16,0-21-16,0 21 0,-1 1 15,1-1-15,21-21 0,-21 64 0,21-43 16,-21 1-16,21-1 0,0-21 16,0 21-16,0 1 0,0-22 0,0 21 15,0-21-15,0 1 0,0-1 0,21 21 16,0-42-16,-21 21 0,0 0 16,21-21-16,1 0 0,-1 0 15,0 0-15,0 0 0,0-21 16,0 21-16,-21-21 0,22 0 0,-1 0 15,0 0-15,0-1 0,0 1 16,0 0-16,1 0 0,-22 0 0,0 42 31,0 0-15,0 0-16,-22 0 0,22 1 16,0-1-16,0 0 15,0 0-15,0 0 0,0 0 16,22-21-16,-1 22 0,21-22 0,-21 0 15,0 0-15,1 0 0,-1 0 16,0 0-16,0 0 0,0 0 0,0-22 16,-21 1-16,22 0 0,-1 0 0,0 0 15,0 0-15,0-22 0,-21 22 16,21 0-16,1 0 0,-1 0 0,-21-1 16,0 1-16,0 0 0,0 0 0,-21 21 31,-1 0-31,1 0 15,0 21-15,0 0 0,0-21 16,0 21-16,-1 1 0,1-22 0,0 21 16,21 0-16,0 0 0,-21 0 15,21 0-15,0 1 0,-21 20 16,21-21-16,0 21 0,0 1 0,0-1 16,0 0-16,-21 1 0,21-1 0,0 0 15,0 22-15,0-22 0,-22 1 0,1-1 16,0 0-16,21 1 0,-21-1 15,0 0-15,21 22 0,0-22 0,0 0 16,-21 1-16,-1 20 0,22-20 0,-21-1 16,0 0-16,21 1 0,-21-1 15,0 0-15,0-21 0,-1 22 16,1-22-16,0 21 0,-21 1 16,42-22-16,0 0 0,-21-21 0,21 21 15,-22-21-15,22-21 31,0 0-31,0 0 16,0-1-16,0 1 0,0 0 16,0 0-16,0 0 0,0 0 0,0-1 15,0-20-15</inkml:trace>
  <inkml:trace contextRef="#ctx0" brushRef="#br0" timeOffset="143405.51">25844 14034 0,'0'0'0,"0"-22"0,22 1 16,-1 21-16,21 0 0,-21-21 0,22 21 15,-1 0-15,0-21 0,-21 21 0,22 0 16,-1 0-16,0 0 0,1-21 15,-22 21-15,21 0 0,-21 0 16,22 0-16,-22 0 0,0 0 16,-21-21-1,-21 21 1,21-22-16,-21 22 16,0 0-16,-1-21 0,-20 0 0</inkml:trace>
  <inkml:trace contextRef="#ctx0" brushRef="#br0" timeOffset="143617.39">25802 13801 0,'0'-21'0,"0"42"0,-21-42 0,0 21 0,0-22 16,-1 22-1,1-21-15,0 21 63,0 0-63,0 0 0,0 0 15,-1 0-15</inkml:trace>
  <inkml:trace contextRef="#ctx0" brushRef="#br0" timeOffset="143825.26">24236 13928 0,'0'0'16,"-21"0"-16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46:49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9229 868 0,'0'21'32,"0"0"-17,0 0 1,21-21-16,0 0 15,0 0-15,0 0 0,22 0 16,-22-21-16,0 0 0,21 21 0,-21-21 16,22 0-16,-1 0 0,0-1 15,1 1-15,-22 0 0,21 0 16,-21 0-16,1 0 0,-1 21 0,0-22 16,-21 1-16,0 0 0,0 0 15,0 0-15,-21 0 0,0-1 16,-22 22-16,22 0 0,-21 0 0,21 0 15,-22 0-15,1 0 0,0 0 16,-1 0-16,22 22 0,-21-1 0,-1 0 16,1 21-16,0-21 0,-1 22 0,22-22 15,-21 21-15,21-21 0,0 22 16,-1-1-16,22-21 0,0 0 0,0 22 16,0-22-16,22 21 0,-1-21 0,21 22 15,-21-22-15,22 0 16,-22 21-16,21-20 0,0-1 0,1 0 15,-22 21-15,42-21 0,-20 1 0,-1-1 16,0 21-16,1-21 0,-22 0 16,21 1-16,-21 20 0,-21-21 0,0 0 15,0 22-15,0-22 0,0 0 0,-42 21 16,21-21-16,-21 1 0,-1-1 0,1 0 16,0-21-16,-1 21 0,1 0 15,0-21-15,-1 0 0,1 0 0,0 0 16,-1 0-16,1 0 0,21 0 15,0-21-15,-1 0 0,1 0 0,0 0 16,0-1-16,0 1 0,21-21 0,0 21 16,0 0-16,0-1 0,0 1 15,0 0-15,0 0 0,0 0 0,0 0 16,0-1-16,21 22 0,0-21 16,0 21-16,0-21 0,1 0 0,-1 21 15,21-21-15,-21 0 0,22 21 0</inkml:trace>
  <inkml:trace contextRef="#ctx0" brushRef="#br0" timeOffset="409.12">9842 1588 0,'0'0'0,"22"0"0,-22 21 16,21-21-1,0 0-15,0-21 0,0-1 16,0 1-16,1 21 0,-1-21 16,0 0-16,0 0 0,0 0 0,0-1 15,1 1-15,-1 0 0,-21 0 0,21 0 16,-21 0-16,0-1 0,0 1 16,-21 21-16,0 0 15,-22 0-15,22 0 0,0 21 0,0 1 16,-22-22-16,22 42 15,0-21-15,0 0 0,-21 0 0,20 22 16,1-22-16,21 21 0,-21-21 0,21 22 16,-21-22-16,21 0 0,0 21 0,0-20 15,0-1-15,21 0 16,-21 0-16,21-21 0,22 0 0,-22 0 16,0 0-16,21 0 0,-21 0 0,22 0 15,-1-21-15,-21 0 0,22 21 0,-1-21 16,0-1-16,-21 1 0,22 0 15,-1 0-15,0 0 0,1 0 16</inkml:trace>
  <inkml:trace contextRef="#ctx0" brushRef="#br0" timeOffset="2244.21">10626 1270 0,'0'0'0,"0"-21"0,0 0 0,0 0 16,-22 21-16,1 0 15,0 0-15,0 21 16,0 21-16,0-21 0,-1 0 15,22 22-15,-21-22 0,0 21 0,21 1 16,0-22-16,-21 21 0,0 0 16,21 1-16,0-22 0,0 21 0,0-21 15,0 22-15,0-22 0,0 0 0,21 0 16,0 0-16,21-21 0,-20 0 16,-1 0-16,21 0 15,-21 0-15,22-21 0,-1 0 0,0 0 16,1 0-16,-1 0 0,0-1 0,1-20 15,-1 0-15,0 21 0,1-22 0,-22 1 16,21-22-16,0 22 0,-20 0 16,-1-22-16,0 22 0,0-22 0,0 1 15,0 21-15,-21-22 0,0 22 0,0-22 16,0 22-16,0 0 0,0-1 16,0 22-16,0-21 0,0 21 0,0-1 15,0 1-15,0 42 31,0 1-31,0 20 0,-21 0 16,0 1-16,21-1 0,-21 21 0,21 1 16,-21-1-16,0 1 0,-1-1 0,22 1 15,-21-1-15,0-20 0,21 20 16,0-20-16,0 20 0,0-21 0,0 1 16,0-1-16,0-21 0,0 22 0,0-22 15,21 0-15,0 0 0,1 0 0,-1 0 16,0-21-16,0 0 0,21 0 15,-20 0-15,20 0 0,-21 0 16,21-21-16,-20 0 0,20 0 0,-21 0 16,21 0-16,-20-22 0,-1 22 0,0-21 15,0 21-15,21-22 0,-42 22 16,22 0-16,-1-21 0,-21 20 0,0 1 16,0 0-16,0 42 31,0 0-31,-21 1 15,-1-1-15,22 0 0,-21 21 0,21-21 16,-21 1-16,0-1 0,21 21 0,0-21 16,0 0-16,0 1 0,0-1 15,0 0-15,0 0 0,0 0 16,0 0-16,21-21 0,0 0 16,0 0-16,1 0 0,-1 0 0,0 0 15,21 0-15,-21-21 0,1 21 0,20-21 16,-21 0-16,0 0 0,22 0 15,-22-1-15,0 1 0,0 0 0,0 0 16,0 0-16,1 0 0,-1-1 0,-21 1 16,21 0-16,-21 0 0,21 21 15,-21 21 17,0 0-32,0 22 0,-21-22 15,0 0-15,21 0 0,0 0 16,-21 22-16,21-22 0,-22 0 15,22 0-15,0 0 0,0 0 0,0 1 16,0-1-16,0 0 16,22-21-16,-1 0 0,0 0 15,0 0-15,21 0 0,-20-21 16,-1 0-16,0 21 0,0-22 0,0 1 16,0 0-16,1 0 0,-1-21 0,-21 20 15,0 1-15,0 0 0,0-21 0,0 21 16,0-1-16,0 1 15,-21 0-15,-1 21 0,1 0 0,-85-21 16,85 21-16,0 0 16,0 0-16,0 0 15,42 0 17,0-21-32,0 21 0,22-21 15,-22 21-15,0-22 0,21 22 0,-21 0 16,1-21-16,20 21 0,-21 0 15,0 0-15,0 0 0,1 0 0,-1 0 16,0 0-16,0 0 0,0 21 0,-21 1 16,0-1-16,0 0 0,21 0 15,-21 0-15,0 22 0,0-22 16,0 0-16,0 0 0,0 0 0,0 22 16,22-22-16,-22 0 0,0 0 15,0 0-15,0 0 0,0 1 0,21-1 16,-21 0-1,21-21-15,-21-21 32,0 0-17,0-1-15,0 1 0,0 0 0,0 0 16,0-21-16,21 20 0,0-20 16,0 21-16,1-21 0,-1 20 0,0 1 15,0-21-15,21 21 0,-20 0 0,-1-1 16,21 1-16,-21 21 0,22 0 0,-22-21 15,21 21-15,-21 0 16,0 0-16,1 21 0,-1-21 0,0 21 16,-21 1-16,0-1 0,0 0 0,0 21 15,0-21-15,0 22 0,0-22 0,-21 0 16,0 21-16,21-20 0,0-1 16,-22 21-16,22-21 0,-21 0 0,21 1 15,0-1-15,0 0 0,0 0 16,21-21-1,1 0-15,20 0 0,-21 0 16,0 0-16,0 0 0,22 0 16,-22-21-16,21 0 0,1 0 0,-22-1 15,21 1-15,-21 0 0,22-21 0,-1 21 16,-21-22-16,21 1 0,-20 21 0,-1-22 16,-21 22-16,21-21 0,-21 21 15,0 0-15,0-1 0,-21 22 16,0 0-16,-1 22 15,1-1-15,0-21 0,0 21 0,0 0 16,0 0-16,21 0 0,0 22 16,0-22-16,0 0 0,0 0 0,0 0 15,0 1-15,0-1 0,21 0 16,0 0-16,0-21 0,-21 21 16,21-21-16,0 21 0,1-21 0,-1 22 15,-21-1-15,21-21 16,-21 21-16,0 0 15,0 0-15,-21-21 16,0 21-16,-1-21 0,1 0 16,0 0-16,0 22 15,0-22-15,0 0 0,21-22 16,0 1 0,0 0-16,0 0 0,0 0 15,0 0-15</inkml:trace>
  <inkml:trace contextRef="#ctx0" brushRef="#br0" timeOffset="2492.07">12996 953 0,'-21'0'0,"42"0"0,-63 0 0,21 0 15,0 0-15,-1 0 16,1 0 0,0 0-1,0 0 17,0 0-17,0 0-15</inkml:trace>
  <inkml:trace contextRef="#ctx0" brushRef="#br0" timeOffset="2768.91">11388 1334 0,'0'0'0,"-22"0"0,22 21 16,22-21-1,-1 0 1,0 0-16,21 0 0,-21 0 16,22 0-16,-1 0 0,0-21 0,1 21 15,-1 0-15,22 0 0,-22-22 0,0 22 16,1 0-16,-1 0 0,-21 0 0,21 0 16,-20 0-16,-1 0 0,0 0 15,0-21-15</inkml:trace>
  <inkml:trace contextRef="#ctx0" brushRef="#br0" timeOffset="3724.87">14330 1439 0,'0'0'0,"-21"22"15,21-1 17,21-21-32,21 0 15,-21 0-15,0 0 0,22 0 0,-22 0 16,21 0-16,-21 0 0,22 0 16,-1 0-16,0 0 0,-20-21 0,20 21 15,-21 0-15,21 0 0,-20 0 16,-1 0-16,0 0 0,0 0 0,-42 0 31,0 0-31,0 0 0,-1 0 16,1 0-16,0 0 15,42 0 1,22 0-16,-22-22 16</inkml:trace>
  <inkml:trace contextRef="#ctx0" brushRef="#br0" timeOffset="4375.99">15769 1122 0,'0'0'0,"0"-21"15,-21 21-15,21-21 0,-21 21 16,21-22-16,0 1 0,0 0 15,0 0-15,0 0 0,21 0 16,0-1-16,0 1 0,0 0 0,1 0 16,-1 0-16,0 0 0,0-1 15,0 22-15,0-21 0,1 21 0,-1 0 16,0 0-16,0 0 0,0 0 0,0 21 16,1 1-16,-22-1 15,21 21-15,-21-21 0,0 22 0,0 20 16,0-21-16,0 1 0,0-1 0,0 22 15,-21-22-15,-1 0 0,1 1 0,0 20 16,0-21-16,0 1 0,0 20 16,-1-20-16,-20-1 0,21 0 0,-21 1 15,20-1-15,-20-21 0,0 21 0,21-20 16,-1-1-16,-20 0 0,21 0 16,0 0-16,-22 0 0,22-21 15,0 0-15,0 0 0,0 0 0,0 0 16,-1 0-16,1 0 0,0-21 15,0 0-15,21-21 0,0 21 0,0-22 16,0 1-16,0 0 0,0-1 16,0 1-16,0 0 0,0 20 0,0-20 15,0 0-15,21 21 0,0-1 0,-21 1 16,21 21-16,1 0 0,-1 0 0,0 0 16,0 0-16,0 0 0,0 0 15,-21 21-15,22 1 0,-1-1 16,0 21-16,0-21 0,0 0 0,0 22 15,22-22-15,-22 21 0,0-21 0,0 1 16,22 20-16,-22-21 0,21 0 16,-21-21-16,22 21 0,-22 1 0,21-1 15,-21-21-15,22 21 0,-22-21 0,21 0 16,-21 0-16,22 0 0,-22 0 0,0 0 16,0 0-16,0-21 0,22 21 15,-22-21-15,21-1 0,-21-20 0</inkml:trace>
  <inkml:trace contextRef="#ctx0" brushRef="#br0" timeOffset="4941.18">18097 868 0,'0'0'0,"0"-21"0,0 0 0,0-1 16,-21 22-16,21-21 16,-21 21-16,0 0 0,0 0 15,0 21-15,21 1 0,-22-1 0,1 0 16,0 0-16,0 21 0,0 1 16,0-1-16,-1 0 0,1 22 15,0-22-15,0 22 0,0-22 0,0 0 16,-1 1-16,1 20 0,21-20 0,-21-1 15,21 0-15,0-21 0,0 22 16,0-22-16,0 21 0,0-21 0,21 1 16,0-1-16,1 0 0,-1 0 0,0-21 15,0 0-15,21 0 0,-20 0 16,-1 0-16,0 0 0,21-21 16,-21 21-16,22-21 0,-22 0 0,21-22 15,-21 22-15,22-21 0,-22-1 0,0 1 16,0 0-16,0-22 0,1 22 15,-22-22-15,0 1 0,0 21 16,0-22-16,0 22 0,0-22 0,-22 22 16,1 21-16,0-22 0,-21 22 0,21 0 15,-1 21-15,-20 0 0,0 0 16,21 0-16,-22 0 0,22 0 0,-21 0 16,21 21-16,-1 0 0,-20 1 0,21-1 15,0 0-15,21 0 16,-21 0-16,21 0 0,0 1 0,0-1 15,21 0-15,0-21 16,0 21-16,21-21 0,-20 0 16,20 21-16,0-21 0,1 0 0,20 0 15</inkml:trace>
  <inkml:trace contextRef="#ctx0" brushRef="#br0" timeOffset="5444.4">18859 868 0,'0'0'0,"0"-21"0,0 0 16,0-1-16,-21 22 16,0 0-1,0 0-15,0 22 0,21-1 16,-21 0-16,-1 0 0,1 0 16,21 22-16,-21-1 0,0 0 15,0-21-15,0 22 0,-1-1 0,1 0 16,0 22-16,21-22 0,-21 1 0,0-1 15,21-21-15,-21 21 0,21 1 16,0-1-16,0-21 0,0 22 0,0-22 16,0 0-16,0 0 0,0 0 0,21 0 15,0 1-15,0-1 0,0-21 0,22 0 16,-22 0-16,21 0 0,-21 0 16,22 0-16,-1-21 0,0-1 0,1 1 15,-22 0-15,21 0 0,-21-21 0,22-1 16,-22 22-16,0-42 0,0 20 0,0 1 15,0-22-15,-21 22 16,0-21-16,0-1 0,0 1 0,0 20 16,0 1-16,0-22 0,0 22 0,-21 21 15,0-21-15,0 20 0,0 22 16,0-21-16,-22 21 0,22 0 0,-21 0 16,-1 0-16,22 21 0,-21 1 0,0-1 15,20 0-15,1 0 0,-21 0 16,21 0-16,21 1 0,0-1 0,0 0 15,0 0-15,0 0 0,0 0 0,42 1 16,-21-22-16,22 0 16,-1 0-16,0 0 0,22 0 15,-22 0-15</inkml:trace>
  <inkml:trace contextRef="#ctx0" brushRef="#br0" timeOffset="5816.73">19643 783 0,'0'-21'0,"0"42"0,-22-63 0,1 42 47,0 21-47,21 0 16,0 22-16,-21-22 0,21 0 15,-21 21-15,21 1 0,-21-1 16,21 0-16,0 22 0,-22-22 0,22 22 15,-21-22-15,21 21 0,-21-20 0,21-1 16,0 22-16,0-22 0,0 0 0,0 22 16,0-22-16,-21 0 0,21 1 15,-21-1-15,21 0 0,0-20 0,-21 20 16,-1 0-16,22-21 0,0 1 0,-21-1 16,21 21-16,-21-21 0,0 0 15,21 1-15,0-1 16,0-42 15,0-1-31,0 1 0,21 0 16,0-21-16,0 21 0,1-1 0,-1-20 15</inkml:trace>
  <inkml:trace contextRef="#ctx0" brushRef="#br0" timeOffset="6184.52">19558 1228 0,'0'0'15,"0"-21"-15,0-43 16,-21 22-16,21 21 0,0-1 0,0-20 0,0 21 16,0 0-16,0 0 0,0-1 15,21 1-15,0-21 0,0 21 0,22 0 16,-22-1-16,21 22 0,0-21 16,1 0-16,-1 21 0,0 0 0,1 0 15,-1 0-15,0 0 0,-20 0 0,20 21 16,-21 0-16,0 1 0,-21-1 15,0 21-15,0-21 0,0 22 0,0-1 16,0 0-16,-21-21 0,0 22 0,0-1 16,-22-21-16,22 22 0,-21-22 15,0 21-15,-1-21 0,22 0 0,-21 1 16,-1-1-16,1 0 0,0-21 0,21 21 16,-22 0-16,22-21 0,0 21 15,0-21-15,0 0 0,21 22 16,21-44 15,0 22-31,0-21 0,21 0 0,-20 0 16,20 0-16</inkml:trace>
  <inkml:trace contextRef="#ctx0" brushRef="#br0" timeOffset="6684.48">20913 910 0,'0'0'0,"0"-21"0,0 0 31,-22 21-15,1 0-16,0 0 0,0 0 0,-21 0 15,20 0-15,-20 21 0,21 0 16,-21 0-16,20 1 0,-20-1 15,21 0-15,-21 0 0,20 0 0,1 0 0,0 1 16,0 20-16,21-21 0,0 0 16,0 0-16,0 1 15,0-1-15,21 0 0,0 0 16,0-21-16,1 0 0,-1 21 0,21-21 16,-21 0-16,0 0 0,22 21 15,-22-21-15,0 22 0,0-22 0,0 21 16,1 0-16,-1-21 0,-21 21 0,21 0 15,-21 0-15,0 1 0,0-1 0,0 0 16,-21 0-16,0 0 0,-1 0 16,-20 1-16,21-22 0,0 21 0,-22 0 15,22 0-15,-21 0 0,21-21 0,0 21 16,-22 1-16,22-22 0,0 0 16,0 21-16,0-21 0,-1 0 15,1 0-15,0 0 0,0 0 16,0 0-16,0 0 15,-1 0-15,1 0 0,0 0 0,0 0 16,0 0-16,0 0 0,-22 0 16,1 0-16,0 0 0</inkml:trace>
  <inkml:trace contextRef="#ctx0" brushRef="#br0" timeOffset="7680.79">8763 2074 0,'0'0'0,"21"0"15,0 0-15,0 0 0,1 0 16,-1 0-16,0 0 0,0 0 0,21 0 16,-20 22-16,20-22 0,0 0 0,22 0 15,-22 0-15,22 0 0,-22 0 16,21 0-16,1 0 0,21 0 15,-22 0-15,22 0 0,-1 0 0,22 0 16,-21 0-16,21 0 0,0 0 0,-1 0 16,1 0-16,0 0 0,0 0 0,21 0 15,0 0-15,0 0 0,0 0 16,0 0-16,0 0 0,21 0 0,-21 0 16,21 0-16,22 0 0,-22 0 0,0 0 15,21 0-15,1 0 0,-1 0 0,0 0 16,1 0-16,-1 0 0,21 0 15,-20 0-15,20 0 0,-20 0 0,20 0 16,1 0-16,-1 0 0,1 0 16,-1 0-16,22 0 0,-22 0 0,1 0 15,20 0-15,1 0 0,-21 0 16,20 0-16,1 0 0,-22 0 0,22-22 16,0 22-16,-1 0 0,-20 0 0,21-21 15,-1 21-15,1 0 0,-22 0 0,1 0 16,-22-21-16,22 21 0,-22 0 15,0 0-15,-20 0 0,-1 0 0,0 0 16,0 0-16,-21 0 0,-21 0 0,0 0 16,0 0-16,-1 0 0,1 0 0,-42 0 15,20 0-15,-20 0 0,-1 0 16,1 0-16,-22 0 0,1 0 16,-1 0-16,-21 0 0,0 0 0,0 0 15,1 0-15,-1 0 31,0 0-15,-21-21-16,0 0 0,0 0 16</inkml:trace>
  <inkml:trace contextRef="#ctx0" brushRef="#br0" timeOffset="78684.59">1884 3344 0,'0'0'0,"-21"-21"15,21 0 1,0 0-1,0 0 1,0 0 0,0-1-1,21 1-15,-21 0 16,0 0-16,0 0 16,21 21-16,-21-21 0,0-1 0,0 1 15,0 0-15,0 0 16,0 0-1,0 0-15,21 21 0,-21 21 47,0 0-47,0 0 16,0 0-16,0 0 0,0 22 0,-21-22 16,21 21-16,0 1 0,0 20 0,0-21 15,0 1-15,-21-1 0,21 22 16,0-22-16,-21 0 0,21 1 0,0-1 15,0 0-15,0-21 0,-22 22 16,22-22-16,0 21 0,-21-21 0,21 1 16,0-1-16,0 0 0,-21-21 15,21 21-15,0 0 0,0-42 78,0 0-78,0 0 16,21 21-16,-21-21 0,21-1 16,1 22-16</inkml:trace>
  <inkml:trace contextRef="#ctx0" brushRef="#br0" timeOffset="79484.08">2519 3683 0,'0'21'0,"0"0"16,0 1-1,0-1 17,21-21-1,0 0-31,0-21 0,0-1 16,1 22-16,-22-21 0,21 0 0,-21 0 15,0 0-15,0 0 16,0-1-16,0 1 15,-21 21 1,21 21 0,-22-21-16,1 22 0,0-1 0,21 0 15,-21 0-15,0 0 16,21 0-16,0 1 0,-21-22 16,42 0 15,0 0-16,0-22-15,0 22 16,0 0-16,-21-21 0,0 0 0,22 0 16,-44 21 31,22 21-47,-21 0 0,21 0 15,-21-21 1,21 22-16,-21-22 0,21 21 15,0 0-15,21-21 47,-21-21-47,21 21 0,-21-21 16,0-1-16,0 1 16,-21 21 62,21 21-63,-21-21-15</inkml:trace>
  <inkml:trace contextRef="#ctx0" brushRef="#br0" timeOffset="82784.33">3641 3112 0,'0'0'0,"0"-22"0,0 1 16,-22 21 0,1 0-16,0 0 15,21 21-15,0 1 16,-21-1-16,21 0 0,-21 0 0,21 0 15,-21 22-15,21-1 0,0-21 0,0 0 16,0 22-16,0-22 0,0 0 16,0 0-16,0 0 0,0 0 0,0 1 15,21-22-15,0 0 0,0 0 16,0 0-16,22 0 0,-1 0 0,-21 0 16,21 0-16,1-22 0,-1 1 0,-21-21 15,22 21-15,-1-22 16,-21 22-16,21-21 0,-20 0 0,-1-1 15,0 22-15,0-21 0,0-1 0,0 22 16,-21-21-16,0 21 0,0-22 16,0 22-16,0 0 0,0 0 0,0 0 15,-21 42 17,21 0-32,-21 0 0,21 0 15,-21 1-15,21 20 0,0-21 0,0 21 16,0 1-16,-21 20 0,21-20 0,0 20 15,-21-21-15,21 22 0,0-1 16,0 1-16,0-22 0,0 22 16,0-22-16,-22 0 0,22 22 0,0-22 0,0 1 15,0-1-15,-21-21 16,21 21-16,0 1 0,0-22 0,0 21 16,-21-21-16,21 1 0,-21-1 0,0 0 15,21 0-15,-21-21 0,-1 21 16,1-21-16,0 0 0,0 0 0,0 0 15,0 0-15,-1 0 0,-20 0 0,21 0 16,0-21-16,0 0 0,-22 0 16,22-22-16,0 22 0,0 0 0,0-21 15,-1 21-15,22-1 0,-21 1 0,0 0 16,21 0 0,0 42-1,0 0 1,0 0-16,21 1 0,-21-1 15,21 0-15,1 0 0,-1 0 0,-21 0 16,21 1-16,0-1 0,0 0 0,0-21 16,1 21-16,-1 0 0,0-21 15,0 0-15,21 0 0,-20 0 0,-1 0 16,21 0-16,0 0 0,-20 0 0,20-21 16,0 0-16,1 0 0,-22 0 15,21-22-15,0 22 0,-20 0 16,-1-21-16,21 20 0,-21-20 0,0 21 15,1 0-15,-22-22 0,0 22 16,21 0-16,-21 0 0,21 21 0,-21-21 16,0 42 31,0 0-47,0 0 0,0 0 15,0 1-15,0-1 0,0 0 16,0 21-16,0-21 0,-21 1 0,21-1 15,-21 0-15,-1 21 0,22-21 16,0 1-16,0-1 0,0 0 16,0-42 15,0 0-15,0-1-16,0 1 0,0 0 15,22-21-15,-1 21 0,-21-1 0,21-20 16,0 21-16,0 0 0,0 0 15,1-1-15,-1 1 0,0 0 16,0 0-16,0 21 0,0 0 0,1-21 0,-1 21 16,0 0-16,0 21 15,-21 0 1,0 0-16,0 0 0,0 1 0,0 20 0,0-21 16,0 0-16,0 22 0,0-22 15,0 21-15,0-21 0,0 0 16,0 22-16,0-22 0,21 0 15,0 0-15,1-21 0,-1 0 0,0 0 16,0 0-16,21 0 0,-20-21 0,20 0 16,-21 21-16,21-21 0,1-22 15,-22 22-15,0-21 0,21 21 0,-20-22 16,-1 1-16,21 0 0,-21-1 0,0-20 16,1 21-16,-22-1 15,21-20-15,-21 20 0,0-20 0,21 21 16,-21-1-16,0 1 0,0 0 0,0 20 0,0-20 15,0 21-15,0 0 16,-21 21 0,0 21-16,21 0 15,-22 21-15,22 1 0,0-22 0,-21 42 16,0-20-16,21-1 0,0 0 16,-21 22-16,0-22 0,0 22 0,21-22 15,0 0-15,-22 22 0,1-22 0,21 1 16,-21-1-16,21 0 0,0-21 15,0 22-15,0-22 0,0 0 0,0 0 16,0 0-16,0 1 0,0-44 47,0 1-47,0 0 0,0 0 0,0 0 16,21 0-16,0-22 0,-21 22 0,22-21 15,-22 21-15,21-1 0,0 1 0,-21 0 16,21 0-16,0 0 0,0 21 15,1-21-15,-1 21 16,0 0-16,0 21 16,-21 0-16,0 0 0,0 0 15,0 0-15,0 1 0,0-1 0,0 0 16,0 0-16,0 21 0,0-20 0,0-1 16,0 0-16,21 0 0,0 0 15,1 0-15,-1-21 0,0 22 16,0-22-16,0 0 15,0 0-15,22 0 0,-22 0 0,0-22 16,21 1-16,1 21 0,-22-21 0,21 0 16,1-21-16,-22 20 0,21 1 0,-21-21 15,0 21-15,1 0 16,-1-22-16,-21 22 0,0 0 0,0 0 0,21 0 16,-21-1-16,0 1 0,0 0 15,-21 0 1,0 21-1,-1 0-15,22 21 0,-21-21 16,0 21-16,21 0 0,0 1 0,-21-1 16,21 0-16,-21 0 0,21 21 15,-21-20-15,21-1 0,0 21 0,0-21 16,0 0-16,0 1 0,0-1 0,0 0 16,0 0-16,0 0 0,0 0 0,21 1 15,0-22-15,0 0 0,0 21 16,0-21-16,22 0 0,-22 0 0,21 0 15,-21 0-15,22-21 0,-1-1 16,-21 1-16,22 0 0,-22 0 0,21-21 0,-21 20 16,22 1-16,-22-21 0,0 21 15,-21-22-15,21 22 0,-21 0 16,0 0-16,0 0 0,0 0 0,0-1 16,-21 22-1,0 0-15,0 0 16,21 22-16,-22-1 15,22 0-15,0 0 0,0 0 16,0 0-16,0 1 0,22-22 16,-1 21-16,-21 0 0,21 0 0,0 0 15,0-21-15,-21 21 0,21 1 16,1-1-16,-1-21 0,-21 21 0,21 0 16,-21 0-16,21-21 0,-21 21 15,21-21-15,-21 22 0,21-22 31,1 0-31,-1 0 16,0 0-16,0 0 0,0 0 0,22-22 16,-22 1-16,0 21 0,0-21 0,21 0 15,-20 0-15,-1-22 0,0 22 16,21-21-16,-21 0 16,1-1-16,-22 22 0,21 0 0,-21 0 15,21 0-15,-21-1 0,0 1 31,-21 21-15,21 21-16,-21 1 16,-1-1-16,22 0 0,-21 0 0,0 21 15,21-20-15,-21-1 0,0 21 16,21 0-16,0-20 0,-21-1 0,21 21 16,-22-21-16,22 0 0,0 22 15,0-22-15,0 0 0,22 0 0,-1 0 16,0-21-16,0 0 0,0 0 0,22 0 15,-1 0-15,-21 0 0,21 0 16,1-21-16,-22 0 0,21 0 0,1 0 16,-22 0-16,21-22 0,-21 22 15,22-21-15,-22-1 0,21-62 16,0 62-16,-20 1 0,-1-22 16,-21 22-16,21-21 0,0-1 15,-21 22-15,21-1 0,-21-20 0,0 21 0,0 20 16,0-20-16,0 0 0,0 21 0,0-1 15,0 1-15,0 0 16,0 42 0,0 0-16,-21 1 15,21 20-15,-21-21 0,21 21 0,-21 1 16,21-1-16,0 0 0,-21 1 0,-1-1 16,22 0-16,0 1 0,0-1 15,-21 0-15,21 1 0,-21-1 0,21 0 16,0 1-16,-21-22 0,21 21 0,0 1 15,0-22-15,0 21 0,0-21 16,0 0-16,0 1 0,0-1 0,0 0 16,0 0-16,21-21 15,0 0-15,0 0 16,1 0-16,-1 0 16,0-21-16,0 21 0,0-21 0,0 0 15,1 21-15,-1-22 0,0 1 16,0 0-16,0-21 0,0 21 0,1-1 15,-22 1-15,21 0 0,-21-21 0</inkml:trace>
  <inkml:trace contextRef="#ctx0" brushRef="#br0" timeOffset="83020.25">7197 3852 0,'21'0'15,"0"0"-15,0-21 0,0 21 0,0 0 16,1 0-16,-1-21 0,21 21 0,-21-21 16,22 21-16,-22-21 0,21 21 15,-21-21-15,0 21 0,1 0 16,-1 0-16,0-22 0,0 22 0,0 0 16,-21-21-16,-21 21 15,0-21 1,0 21-16,0 0 0,-22 0 0,22 0 15</inkml:trace>
  <inkml:trace contextRef="#ctx0" brushRef="#br0" timeOffset="83204.09">6900 3683 0,'0'21'47,"21"-21"15</inkml:trace>
  <inkml:trace contextRef="#ctx0" brushRef="#br0" timeOffset="84951.72">7980 4085 0,'0'0'0,"63"-42"15,-42 42-15,1-21 16,-22 0-16,21-1 0,0 1 15,-21 0-15,0 0 0,0 0 0,0 0 16,0-1-16,0 1 16,-21 0-16,0 0 0,-1 0 0,1 21 15,0-21-15,0 21 0,0 0 16,0 0-16,-1 0 0,-20 0 0,21 21 16,0 0-16,0 0 0,-22 0 15,22 22-15,0-1 0,-21 0 0,20 1 16,1-1-16,0 0 0,0 1 0,0-1 15,21 0-15,0 1 0,0-22 0,0 0 16,0 0-16,0 0 0,21-21 16,0 0-16,0 0 0,22 0 0,-22 0 15,21 0-15,-21-21 0,22 0 0,-1 0 16,-21 0-16,21-1 0,1 1 0,-22 0 16,21-21-16,-21 21 0,1-22 15,-1 1-15,0 0 0,0 20 0,-21-20 16,0 0-16,0 21 0,0-1 15,0 1-15,0 0 0,0 42 32,0 0-32,-21 1 0,21-1 0,-21 21 15,0-21-15,21 22 0,0-1 0,-22 0 16,22-21-16,0 22 0,0-1 0,0-21 16,0 0-16,0 1 0,0-1 15,22 0-15,-1-21 0,0 0 0,0 0 16,0 0-16,22 0 0,-22 0 0,21 0 15,0 0-15,-20-21 0,20 0 0,0-1 16,1 1-16,-22-21 0,21 21 16,-21-22-16,0 1 0,1 21 15,-1-21-15,0-1 0,-21 22 0,21 0 16,-21 0-16,0 0 0,0-1 0,-21 44 31,0-1-31,21 0 16,-21 0-16,21 21 0,-22-20 0,22 20 15,-21 0-15,21-21 0,-21 22 0,21-22 16,0 0-16,0 21 0,0-20 0,0-1 16,0 0-16,0 0 15,0-42 17,21 21-32,0-21 15,1 0-15,-22-1 0,21-20 16,-21 21-16,21-21 0,0 20 0,0-20 15,-21 21-15,21-21 0,1 20 16,-1 1-16,0 21 0,0 0 0,0 0 16,0 21-1,-21 1-15,0 20 0,0-21 16,0 0-16,0 22 0,0-22 0,22 0 16,-22 0-16,0 0 0,21 0 0,0 1 15,0-22-15,0 0 16,0 0-16,1 0 0,-1 0 15,0 0-15,0 0 16,0-22-16,0 1 0,22 0 0,-22 0 16,0 0-16,0 0 0,0-1 0,1-20 15,-1 21-15,0-21 0,0 20 16,0-20-16,0 21 0,1 0 0,-1 0 16,-21-1-16,21 22 15,-21 22 1,0-1-1,0 0-15,0 0 16,21-21 0,0 0 15,-21-21-31,0 0 16,21 0-16,-21-1 15,0 1-15,0 0 16,-21 21-1,0 0-15,0 0 16,0 21 0,0 0-16,-1 1 15,22-1-15,-21 0 0,21 0 0,-21 0 0,21 0 16,0 22-16,-21-22 0,21 0 16,-21 21-16,21-20 0,0-1 15,0 0-15,0 0 0,0 0 0,0 0 16,21 1-16,-21-1 0,21-21 0,0 21 15,0-21-15,22 0 0,-22 0 0,21 0 16,1 0-16,-22 0 0,21 0 16,0 0-16,1 0 0,-1-21 0,0 0 15,1-1-15,-1 1 0,0 0 0,-20 0 16,20-21-16,-21 20 0,21-20 16,-20 0-16,-1 21 0,0-22 0,0 22 15,-21-21-15,0 21 0,0-1 0,-21 22 31,0 0-31,0 0 0,-1 0 0,-20 22 16,21 20-16,0-21 0,-22 21 0,22 1 16,0-1-16,0 0 0,0 1 15,21-22-15,0 21 0,0 1 0,0-22 16,0 0-16,0 21 0,21-21 0,0-21 16,0 22-16,0-1 0,22-21 0,-1 0 15,0 0-15,1 0 0,-1 0 0,0 0 16,1 0-16,-1 0 0,0-21 15,1 21-15,-1-22 0,-21 1 16,22 0-16,-22 0 0,0 0 0,0 21 16,-21-21-16,0-1 0,0 1 0,0 0 15</inkml:trace>
  <inkml:trace contextRef="#ctx0" brushRef="#br0" timeOffset="86189.61">1884 5546 0,'-21'0'0,"-1"0"16,1 0 0,21-21-1,0-1 1,0 1-16,0 0 15,0 0-15,0 0 0,21 0 16,1-1-16,-1 1 0,0-21 16,0 21-16,0 0 0,0 21 0,1-22 15,-1 1-15,0 0 0,21 21 0,-21 0 16,1 0-16,-1 0 0,0 0 16,0 21-16,0 0 0,0 1 0,-21-1 15,0 21-15,0-21 0,0 22 16,0-1-16,0 0 0,0 22 15,-21-22-15,0 0 0,0 1 0,-21 20 16,20-20-16,1-1 0,-21 0 16,21 1-16,-22-1 0,1 0 0,0 1 15,21-22-15,-22 0 0,1 0 16,21 0-16,-22 0 0,22 1 0,0-22 16,0 0-16,0 0 0,0 0 15,-1 0-15,1 0 0,0-22 0,0 1 16,21 0-16,-21 0 0,21 0 15,-21-22-15,21 22 0,0 0 0,0-21 16,0 21-16,0-1 0,0 1 0,0 0 16,0 0-16,0 0 15,21 0-15,0 21 0,0 0 16,0 0-16,0 0 0,1 0 16,-1 21-16,0 0 0,0-21 0,0 21 15,-21 0-15,21 0 0,1 1 16,-1-1-16,-21 0 0,21 0 0,-21 0 15,21 0-15,-21 1 0,0-1 0,21 0 16,0 0-16,-21 0 16,0 0-16,22-21 0,-22 22 15,21-22 1,-21 21 0,0-42 30,21 21-30,-21-22-16,21 22 0,-21-21 0,0 0 16,21 21-16,0-21 0,1 21 0</inkml:trace>
  <inkml:trace contextRef="#ctx0" brushRef="#br0" timeOffset="86672.18">2561 5906 0,'0'0'0,"21"0"78,-21-22-62,0 1-1,0 0-15,-21 21 47,21 21-47,0 0 16,0 1-16,0-1 0,0 0 16,0 0-1,0-42 63,21 21-78,-21-21 32,-21 21 14</inkml:trace>
  <inkml:trace contextRef="#ctx0" brushRef="#br0" timeOffset="88228.22">3831 5292 0,'0'0'0,"0"-21"16,0-1-16,0 1 0,0 0 0,0 0 15,0 0-15,0 0 0,0-1 16,0 44 0,0-1-1,-21 0-15,21 21 0,0 1 16,-21 20-16,21-21 0,0 22 16,0 21-16,-21-22 0,-1 1 0,1 20 15,21-20-15,-21-1 0,0 1 0,0-22 16,21 22-16,-21-22 0,-1 0 15,22 1-15,-21-22 0,21 21 0,0-21 16,0 0-16,0 1 16,0-44-1,0 1-15,21 21 16,-21-21-16,22-21 0,-22 21 16,21-1-16</inkml:trace>
  <inkml:trace contextRef="#ctx0" brushRef="#br0" timeOffset="88551.03">3683 5376 0,'0'0'0,"-21"-21"0,21 0 15,-21 0-15,21-21 0,0 20 0,0 1 16,0 0-16,0 0 0,0 0 16,42 0-16,-21-1 0,0 1 0,22 0 15,-1 0-15,0 0 0,22 21 16,-22 0-16,0 0 0,1 0 0,-1 21 15,0 21-15,1-21 0,-22 22 0,0-1 16,-21 0-16,0 22 16,0-22-16,0 1 0,-21 20 0,0-21 15,-22 22-15,22-22 0,-21 1 0,0-1 16,20 0-16,-20 1 0,0-22 16,21 21-16,-1-21 0,1 0 0,0 1 15,0-22-15,21 21 0,21-21 31,0 0-31,0 0 16,1 0-16,-1 0 0</inkml:trace>
  <inkml:trace contextRef="#ctx0" brushRef="#br0" timeOffset="90082.53">4127 6075 0,'0'21'0,"0"-42"0,0 63 15,0-21-15,0 1 0,22-22 32,-1 0-17,0 0-15,0-22 0,0 1 0,-21 0 16,43 0-16,-22 0 0,0-22 0,0 22 16,0-21-16,0 0 0,1-1 15,-1 22-15,0-21 0,-21-1 16,0 22-16,0 0 0,21 0 0,-21 42 31,0 0-15,0 0-16,0 22 0,-21-22 0,21 21 15,0-21-15,0 22 0,-21-1 16,21-21-16,-21 22 0,21-22 0,0 21 16,0-21-16,0 0 0,0 1 0,0-1 15,0 0-15,0 0 0,21 0 0,0-21 16,0 0-16,0 0 0,0 0 15,1 0-15,20 0 0,-21 0 16,21 0-16,-20-21 0,20 0 0,0 0 0,-21 0 16,22-1-16,-1 1 0,-21-21 15,0 21-15,1 0 0,-1-22 16,0 1-16,-21 0 0,21 20 0,-21-20 16,0 0-16,0-1 0,0 1 15,-21 21-15,0-21 0,0 20 0,-22-20 16,22 21-16,0 0 0,-21 21 0,20 0 15,-20 0-15,21 0 0,-21 0 16,20 0-16,-20 21 0,21 0 0,0 0 16,0 22-16,-22-1 0,22 0 0,0 1 15,0-1-15,21 0 16,0 22-16,0-22 0,0-21 0,0 22 16,0-1-16,0-21 0,21 0 0,0 22 15,0-43-15,0 21 0,1 0 0,20-21 16,0 0-16,1 0 0,-1 0 15,0 0-15,1 0 0,-1 0 0,21-21 16,-20 21-16,20-21 0,-20-1 0,20 1 16,-21-21-16,22 21 0,-22-22 15,1 1-15,20 0 0,-21-1 0,1 1 16,-1-21-16,-21 20 0,0-20 0,22 20 16,-22 1-16,-21 0 0,0-1 15,21 1-15,-21 21 0,0-21 16,0 20-16,0 1 0,0 0 0,0 0 15,0 0-15,0 0 0,-21 21 32,0 21-32,0 0 15,-1 0-15,22 21 0,-21-20 0,21 20 16,0 0-16,-21 1 0,0-1 16,21 21-16,0-20 0,-21-1 0,21 22 15,-21-22-15,21 0 0,0 1 0,0-1 16,0-21-16,0 21 0,0-20 15,0-1-15,0 0 0,0 0 0,21 0 16,0-21-16,0 0 0,0 21 16,0-21-16,1 0 0,20 0 0,-21 0 15,0 0-15,22-21 0,-22 0 16,21 21-16,-21-21 0,0 0 0,1 0 16,-1-1-16,0 1 0,0 0 0,0 0 15,-21 0-15,21 0 0,-21-1 16,0 1-16,0 42 31,0 1-15,0-1-16,0 0 0,0 0 15,0 0-15,0 0 0,0 1 16,0-1-16,0 0 16,22-21-16,-1 0 15,0 0-15,0 0 0,0 0 16,0 0-16,22-21 0,-22 21 0,0-21 15,21-1-15,-20 1 0,-1 0 0,21 0 16,-21 0-16,0-22 0,-21 22 16,22 0-16,-1 0 0,-21 0 0,0 0 15,0-1-15,0 1 0,0 0 0,21 0 16,-21 0-16,0 42 47,0 0-32,0 21-15,-21-20 0,21-1 16,0 21-16,0 0 0,-21-20 0,21 20 16,-22 0-16,22-21 0,-21 22 0,21-1 15,0 0-15,0 1 0,-21-1 0,21 22 16,0-22-16,0 21 0,0-20 16,0 20-16,0 1 0,0-1 0,0-20 15,0 20-15,0 1 0,-21-1 0,21-21 16,0 22-16,-21-22 0,21 1 0,-21-1 15,-1-21-15,1 21 0,0-20 0,0-1 16,0 0-16,0 0 0,-1-21 16,1 0-16,-21 0 0,0 0 15,-1 0-15,1 0 0,0 0 0,-1 0 16,-20-21-16,20 0 0,-20 0 0,21-22 16,-1 22-16,1 0 0,0-21 0,-1 20 15,1 1-15,21 0 0,0 0 16,-1-21-16,1 20 0,0 1 15,21 0-15,0 0 0,0 0 0,0 0 16,0-1-16,0 1 0,0 0 16,0 0-16,0-21 0,0 20 15,21 1-15,0-21 0,1 0 16</inkml:trace>
  <inkml:trace contextRef="#ctx0" brushRef="#br0" timeOffset="90942.04">6667 5715 0,'0'-21'16,"22"0"-1,-1 21 1,0-21-16,0-1 0,-21 1 16,21 21-16,-21-21 15,0 0-15,-21 21 47,21 21-47,0 0 0,-21 22 16,0-22-16,0 21 0,21-21 0,-22 22 15,22-22-15,-21 21 0,0 0 16,0-20-16,21-1 0,-21 21 16,0-21-16,21 0 0,-22 1 0,22-1 15,-21-21-15,21-21 32,0-1-32,0 1 15,0 0-15,0 0 0,0-21 0,0 20 16,21 1-16,1-21 0,-1 0 0,-21 20 15,21-20-15,0 21 0,0 0 16,0 0-16,1-1 0,-1 1 0,0 21 16,0 0-16,0 0 0,0 0 0,1 21 15,-1 1-15,0-1 0,0 0 16,0 21-16,-21-21 0,0 22 16,0-1-16,0-21 0,0 22 0,0-22 15,0 21-15,0-21 0,0 0 0,0 1 16,0-1-16,0 0 0,0 0 15,0-42 17,0 0-32,0 0 0,0-1 15,21-20-15,1 21 0,-1 0 16,-21-22-16,21 1 0,0 0 0,0-1 16,0 22-16,1-21 0,20 21 0,-21 0 15,0-1-15,22 1 0,-22 21 0,0 0 16,21 0-16,-21 0 0,1 21 15,-1 1-15,0-1 0,-21 21 16,0-21-16,0 0 0,0 22 0,0-22 16,0 21-16,0-21 0,0 22 0,0-22 15,0 0-15,0 0 0,0 0 16,0 1-16,-21-1 0,21 0 16,0 0-1,21-21 16,-21-21-31,21 0 16,0 21-16,0-21 0,1-1 16,-1 1-16,0 0 0,21 0 0,-21 0 15</inkml:trace>
  <inkml:trace contextRef="#ctx0" brushRef="#br0" timeOffset="91968.76">7768 5694 0,'0'-21'0,"0"42"0,21-63 15,-21 20-15,0 1 0,21 0 0,-21 42 31,0 0-31,-21 1 16,21 20-16,-21-21 0,0 21 0,21-20 16,-21 20-16,0 0 0,21-21 15,0 22-15,0-22 0,-22 21 0,22-21 16,0 1-16,0-1 0,0 0 16,0 0-16,22-21 0,-1 0 15,0 0-15,21 0 0,-21 0 16,1-21-16,20 0 0,-21 0 15,21-1-15,-20 1 0,20 0 0,-21 0 16,0-21-16,0-1 0,-21 22 0,0-21 16,0-1-16,0 1 0,0 0 0,0 21 15,0-22-15,0 22 0,-21 21 16,0 0-16,0 0 0,0 0 0,0 0 16,-22 0-16,22 21 0,0 0 0,-21 1 15,20 20-15,1-21 0,0 0 16,0 0-16,0 22 0,21-22 15,-21 0-15,21 0 0,0 0 0,0 1 16,21-22-16,21 21 0,-21-21 16,0 0-16,22 0 0,-22 21 0,21-21 15,-21 0-15,22 0 0,-22 21 16,0-21-16,0 0 0,0 21 0,1-21 16,-1 21-16,0 1 0,-21-1 15,21-21 1,0 0-1,0 0-15,1 0 16,-1-21-16,0-1 16,0 22-16,0-21 0,0 0 0,1 0 15,-1-21-15,0 20 0,-21-20 0,21 21 16,-21 0-16,0 0 0,0-1 16,0 1-16,0 0 0,-21 21 15,0 0-15,0 21 16,-1 0-16,1 1 0,0-1 15,0 21-15,21-21 0,0 0 16,0 1-16,0-1 0,0 21 0,0-21 16,0 0-16,0 1 0,0-1 15,21-21-15,0 0 0,0 0 0,1 0 16,-1 0-16,21 0 0,-21 0 16,22 0-16,-1-21 0,0-1 15,1 22-15,-22-21 0,21 0 0,0 0 16,1-21-16,-22 20 0,21 1 0,-21 0 15,1-21-15,-1 21 0,0-1 0,-21 1 16,0 0-16,21 0 0,-21 0 0,0 42 31,-21 0-31,0 21 16,0-20-16,21-1 0,-22 21 16,1 0-16,21-20 0,-21 20 0,0 21 15,21-20-15,-21-1 0,0 0 16,21 22-16,0-1 0,0 1 15,-22-1-15,22 1 0,0 21 0,0-22 16,0 22-16,0-1 0,0 1 0,0 21 16,0-21-16,0-1 0,0 22 0,0-21 15,0-1-15,0 1 0,0 0 0,0-1 16,0-20-16,0-1 0,-21 1 0,0-22 16,0 1-16,21-1 0,-21-21 0,0 0 15,21 0-15,-22-21 0,22-21 31,0 0-31,0 0 0,0 0 0,0 0 16,0-1-16,0-20 0,0 21 16,0-21-16,0 20 0,0-20 0,0 0 15,0-22-15,22 22 0,-1-22 0,0-20 16,-21 20-16,21-20 0,0-1 0</inkml:trace>
  <inkml:trace contextRef="#ctx0" brushRef="#br0" timeOffset="92249.6">8784 6287 0,'0'0'15,"0"-64"-15,0 22 0,0-85 16,0 106-16,0-22 0,0 22 0,21 0 16,-21 0-16,21 0 0,1 21 15,-1-22-15,0 1 0,0 21 16,21 0-16,-20 0 0,-1 0 0,0 0 16,21 0-16,-21 0 0,1 21 0,-1 1 15,-21-1-15,0 0 0,0 0 0,0 0 16,0 0-16,0 22 0,-21-22 0,-1 0 15,1 0-15,0 0 0,0 1 16,-21-1-16,20-21 0,1 21 0,-21 0 16,21-21-16,0 21 0,-1-21 0,1 0 15,21 21-15,-21-21 0,21-21 32,21 21-32,0-21 0,22 0 15,-22 0-15,0-22 0</inkml:trace>
  <inkml:trace contextRef="#ctx0" brushRef="#br0" timeOffset="93123.79">9567 5376 0,'0'0'16,"0"-21"-16,-21 21 0,0 0 16,21 21-16,-21 1 0,0-1 15,-1 21-15,22-21 0,-21 22 0,0-1 16,0 21-16,21-20 0,-21-1 0,0 22 15,21-22-15,-22 0 0,22 1 16,0-1-16,-21-21 0,21 21 0,0-20 0,0-1 16,0 0-16,0 0 0,21-21 31,1-21-15,-1 0-16,0 0 0,-21-1 15,21 1-15,0-21 0,-21 21 0,0 0 16,21-1-16,1 1 0,-22 0 15,21 21-15,-21 21 16,0 0 0,0 1-16,0-1 0,0 21 0,0-21 15,0 0-15,0 1 16,0-1-16,0 0 0,0 0 0,0 0 16,21 0-16,0-21 15,0 0-15,0 0 0,1 0 16,-1 0-16,0 0 0,0-21 0,21 21 15,-20-21-15,-1 0 0,0 0 0,21 0 16,-21-1-16,1 1 0,-1 0 16,0-21-16,0 21 0,0-1 0,-21 1 15,0 0-15,21 21 0,-21-21 16,0 42 0,0 0-16,0 0 15,-21 1-15,21-1 16,0 0-16,-21 0 0,21 0 0,-21 0 15,21 1-15,0-1 0,0 0 16,21-21-16,0 0 0,22 0 16,-22 0-16,0 0 0,21 0 15,1 0-15,-22 0 0,21-21 16,0 21-16,-20-21 0,20-1 0,-21 1 16,0 0-16,0 0 0,1 0 0,-1 0 15,0-1-15,-21-20 0,0 21 0,0 0 16,0 0-16,-21 21 15,0 0-15,-1 0 16,1 0-16,0 21 0,0 0 16,0 0-16,21 0 0,0 0 0,0 1 15,0-1-15,0 0 0,0 0 0,21 0 16,-21 0-16,21 1 0,0-1 16,-21 0-16,21-21 15,-21 21-15,22-21 0,-22 21 16,-22-21 15,1 0-31,0 0 0,0 0 16,0 0-1,42-21 17,0 21-32,0-21 0,0 21 15,1-21-15,-1 21 0,21-21 0</inkml:trace>
  <inkml:trace contextRef="#ctx0" brushRef="#br0" timeOffset="93776.1">10731 5821 0,'0'0'0,"0"21"15,0 0 1,-21 0-16,21 1 0,-21-1 0,0 0 16,21 0-16,-21 0 0,0 0 15,21 1-15,0-1 0,0 0 0,-22 0 16,22 0-16,0 0 15,0 1-15,0-44 47,0 1-31,0 0-16,22 0 0,-22 0 0,21 0 16,0-22-16,-21 22 0,21 0 0,0-21 15,0 20-15,1-20 0,-22 21 0,21 0 16,0 0-16,0-1 0,0 1 0,0 21 15,1 0-15,-1 0 16,-21 21-16,21-21 0,-21 22 16,21-1-16,-21 0 0,0 0 15,0 21-15,0-20 0,0-1 0,0 0 16,0 0-16,0 0 0,0 0 16,0 1-16,0-1 15,-21-21 1,0 0-1,21-21 1,0-1-16,0 1 0,0 0 0,0 0 16,21 0-16,-21-22 0,21 22 15,0-21-15,22 0 0,-22 20 0,0-20 16,21 21-16,-21 0 0,22 0 16,-22-1-16,0 22 0,21 0 0,-20 0 15,-1 22-15,0-1 16,-21 21-16,0-21 0,0 0 15,0 22-15,0-22 0,0 21 0,0-21 16,0 1-16,0 20 0,-21-21 0,21 0 16,-21 0-16,21 1 0,0-1 0,-22-21 15,1 21-15,21 0 0,-21-21 0,21 21 16,-21-21 0,21-21 15,-21 0-16,21 0-15</inkml:trace>
  <inkml:trace contextRef="#ctx0" brushRef="#br0" timeOffset="94064.94">10816 5461 0,'0'0'0,"0"-21"0,-21 21 15,21-21 1,-21 21 62,0 0-78,-1 0 0,1 0 16,0 0-16,0 0 0</inkml:trace>
  <inkml:trace contextRef="#ctx0" brushRef="#br0" timeOffset="95356.29">1566 7662 0,'0'0'0,"-21"0"0,0 0 0,0 0 16,0 0-16,-1 0 15,22-21-15,0 0 16,0 0-16,0 0 16,22 0-16,-1 21 0,0-22 15,0 1-15,0 21 0,0 0 0,22-21 16,-22 21-16,21 0 0,-21 0 15,22 0-15,-22 21 0,0 0 0,0 1 16,0-1-16,-21 0 0,0 0 16,0 0-16,0 0 0,0 1 15,0 20-15,-21-21 0,-21 0 0,21 0 16,0 1-16,-22-1 0,1 0 16,0 0-16,20 0 0,-20 0 0,21-21 15,-21 0-15,20 22 0,1-22 16,0 0-16,21-22 15,0 1 1,0 0-16,21 0 16,0 21-16,1-21 0,-1 21 15,0 0-15,21-21 0,-21 21 16,22 0-16,-22 0 0,21 0 16,-21 0-16,22 0 0,-22 0 0,0 0 15,0 21-15,0 0 0,1-21 16,-1 21-16,-21 0 0,21 22 0,-21-22 15,0 21-15,0-21 0,0 22 0,-21-22 16,-22 21-16,22-21 0,0 22 16,-21-22-16,-1 21 0,22-21 0,-21 0 15,0 1-15,20-22 0,-20 21 16,0-21-16,21 0 0,-22 0 0,22 0 16,0 0-16,-21 0 0,20 0 15,1 0-15,0-21 0,0 21 0,0-22 16,0 1-16,-1 21 0,1-21 15,21 0-15,0 0 0,-21 0 16,21-1 0,0 1-16,0 0 15,21 21-15,0-21 0,1 21 16,-1-21-16,0 21 0,0-21 0,0-1 16,22 1-16,-1 21 0</inkml:trace>
  <inkml:trace contextRef="#ctx0" brushRef="#br0" timeOffset="95656.12">2138 7916 0,'21'0'16,"0"0"0,0 0-16,0 0 0,1 0 15,-22-21 1,0 0-16,0 0 15,0 0 1,-22 21-16,1 0 16,0 0-16,21 21 15,-21-21 1,21 21-16,-21 0 0,21 0 16,0 1-16,0-1 0,0 0 31,21-21-16,0-21-15</inkml:trace>
  <inkml:trace contextRef="#ctx0" brushRef="#br0" timeOffset="96339.7">3831 7197 0,'0'0'0,"0"-21"0,0 42 31,0 0-31,0 21 0,0 1 16,-21-1-16,0 0 0,21 22 0,-21-1 15,-1-20-15,1 20 0,-21 1 16,21-1-16,-22 1 0,22-22 0,0 21 15,-21 1-15,21-22 0,-1 1 0,1-1 16,21 0-16,-21-21 0,21 1 16,0-1-16,0-42 31,0-1-31,21 1 16,0-21-16,-21 21 0,22-22 0,-1 1 15,0 0-15,-21-22 0,21 22 0,0-22 16,0 1-16,1-1 0,-1 1 15,0-1-15,0-20 0,0 20 0,-21 1 16,21 20-16,-21-20 0,22 42 16,-22 0-16,0-1 0,0 44 15,21-1-15,-21 21 0,21 0 16,-21 22-16,0-1 0,21 1 16,-21-1-16,21 1 0,-21-1 0,0-20 15,0 20-15,0 1 0,0-1 0,0-20 16,0-1-16,0 0 15,0 1-15,0-1 0,0-21 0,0 0 16,0 0-16,0 1 0,0-1 0,-21-42 31,0-1-15,0 1-16,0 0 0</inkml:trace>
  <inkml:trace contextRef="#ctx0" brushRef="#br0" timeOffset="96965.36">3302 7916 0,'21'0'32,"0"-21"-32,22 21 0,-22 0 15,21 0-15,0-21 0,1 21 0,20-21 16,-20 21-16,20-21 0,-21 0 16,22-1-16,-1 1 0,1 0 0,-1-21 15,-20 21-15,20-22 0,1 22 0,-22-21 16,22-1-16,-22 1 0,0 21 15,-21-21-15,1-1 0,-1 1 0,-21 21 16,0-22-16,0 22 0,0 0 0,0 0 16,-21 21-16,-1 0 15,1 0-15,0 21 0,0 0 0,21 22 16,-21-1-16,21 0 16,-21 1-16,21-1 0,0 0 0,0 22 15,0-22-15,0 22 0,-22-22 0,22 0 16,0 22-16,0-22 0,-21 0 15,21 1-15,0-1 0,0 0 0,0-20 16,0 20-16,0-21 0,0 0 0,0 0 16,-21 1-16,21-1 0,-21-21 15,21-21 1,0-1 0,0 1-16,0-21 0,0 21 15,0-22-15,21 1 0,0 21 0,0-21 16,1 20-16,-1-20 0,21 21 15,-21 0-15,22 0 0,-22 21 0,21 0 16,0 0-16,-20 0 0,20 0 16,-21 0-16,21 21 0,-20 0 0,-1-21 15,0 42-15,0-21 0,-21 1 0,0-1 16,0 21-16,0-21 0,0 0 16,-42 22-16,21-22 0,-22 0 0,1 21 15,21-20-15,-22-1 0,1 0 0,0-21 16,21 21-16,-22-21 0,22 0 15,0 0-15,0 0 0,21-21 32,0 0-17,21 0-15,0-1 0,0 1 0,0 0 16,22 0-16,-22 0 0</inkml:trace>
  <inkml:trace contextRef="#ctx0" brushRef="#br0" timeOffset="97380.16">5270 7768 0,'0'0'0,"22"0"0,-44 0 31,-20 0-15,21 0-16,0 0 0,-22 21 0,22 1 16,0-1-16,-21-21 0,21 21 15,-1 0-15,1 0 0,0 0 0,21 1 16,0-1-16,0 0 0,0 0 15,21 0-15,0-21 16,1 0-16,-1 21 0,0-21 0,21 22 16,-21-22-16,22 0 0,-22 21 0,21 0 15,-21-21-15,22 21 0,-22-21 16,0 21-16,0 0 0,0 1 16,-21-1-16,0 0 0,-21 0 15,-21-21-15,21 21 0,-22 0 0,22-21 16,-21 22-16,0-22 0,-1 21 15,22-21-15,-21 0 0,-1 0 16,22 0-16,-21 0 0,21 0 0,0 0 16,-1 0-16,22-21 15,0-1-15,0 1 16,22 0-16,-22 0 0,42 0 16,-21 0-16,0-1 0,22 1 0,-22-21 15,21 21-15,0 0 0</inkml:trace>
  <inkml:trace contextRef="#ctx0" brushRef="#br0" timeOffset="97656">5884 7324 0,'0'-21'0,"0"42"0,0-64 0,0 22 16,0 0-16,0 42 15,0 0 1,0 1-16,-21 20 0,21-21 0,-21 21 15,0 22-15,21-22 0,0 1 0,-21 20 16,-1-21-16,1 1 0,21 20 0,-21-20 16,0-1-16,21 0 0,-21 22 15,0-22-15,21 0 0,0-20 16,0 20-16,-22-21 0,22 21 0,0-20 16,0-1-16,0 0 15,22-21 1,-1 0-16,0-21 15,-21 0-15,0-1 0,21 1 0</inkml:trace>
  <inkml:trace contextRef="#ctx0" brushRef="#br0" timeOffset="97937.63">5440 7853 0,'0'0'0,"0"-21"15,0 0-15,21 21 0,0 0 0,0-22 16,22 22-16,-22-21 0,21 21 0,-21-21 16,22 21-16,-1 0 0,-21 0 15,21 0-15,1 0 0,-22 0 0,21 0 16,-21 0-16,22 0 0,-22 0 0,0 21 16,0 0-16,0-21 0,1 22 15,-22-1-15,21 0 0,-21 0 0,21 0 16,-21 0-16,0 1 0,0-1 15,0 0-15,0 0 0,0 0 0,0 0 0,0 1 16,0-1-16</inkml:trace>
  <inkml:trace contextRef="#ctx0" brushRef="#br0" timeOffset="98291.9">6075 8001 0,'0'0'0,"0"-63"15,21 20-15,-21 22 0,21 0 0,-21 0 16,21 0-16,0-1 0,1 22 15,-1-21-15,0 21 16,0 0-16,0 0 0,0 21 16,1-21-16,-1 22 0,-21-1 15,21 0-15,0 0 0,0 0 16,-21 0-16,21 1 0,1-1 0,-22 0 0,0 21 16,0-21-16,0 1 15,21-1-15,-21 0 0,0 0 0,0 0 16,0 0-16,0 1 0,0-1 0,0 0 15,-21-21 1,21-21 0,-22 0-16,22-1 15,0 1-15,0 0 0,0 0 0,0-21 16,0 20-16,0-20 0,0 0 0,0 21 16,22-22-16,-22 22 0,0 0 15,21 0-15,0 0 0,0-1 0,-21 1 16,21 0-16,-21 0 0,21 0 15,-21 0-15,22 21 0,-22-22 16,0 1-16,21 21 0</inkml:trace>
  <inkml:trace contextRef="#ctx0" brushRef="#br0" timeOffset="98908.55">6900 8043 0,'0'0'0,"21"0"16,1-21 0,-1 21-16,0-21 15,0 0-15,0 0 0,0 0 0,1-1 16,-22 1-16,21 0 0,0 0 0,-21 0 15,0-22-15,0 22 0,0 0 16,0-21-16,0 21 0,0-1 0,0 1 16,-21 0-16,0 0 0,-1 21 0,1 0 15,-21 0-15,21 0 0,-22 21 0,22 0 16,-21 0-16,0 22 16,20-22-16,-20 21 0,21 1 0,0-1 15,-22 0-15,43 1 0,-21-1 0,21 0 16,-21 1-16,21-1 0,0-21 0,0 0 15,0 0-15,21 1 0,0-1 16,1-21-16,-1 0 0,0 0 0,0 0 16,21 0-16,-20 0 0,20 0 0,-21-21 15,21-1-15,-20 1 0,20 0 0,-21 0 16,21 0-16,-20 0 0,-1-22 16,0 22-16,0-21 0,0 21 0,-21-22 15,0 22-15,21 0 0,-21 0 0,0 0 16,0-1-1,0 44 1,0-1-16,-21 0 16,21 21-16,0-21 0,0 1 0,0 20 15,0-21-15,0 0 0,0 22 16,0-22-16,0 0 0,0 0 0,0 0 16,0 0-16,21 1 0,1-1 15,-1-21-15,0 0 0,0 0 16,0 0-16,0 0 0,1 0 15,-1-21-15,0-1 0,0 1 0</inkml:trace>
  <inkml:trace contextRef="#ctx0" brushRef="#br0" timeOffset="100333.25">7789 7726 0,'0'0'0,"-21"0"31,0 0-31,0 21 0,0 0 15,-1-21-15,1 21 0,21 22 0,-21-22 16,0 0-16,21 21 0,0-20 16,0-1-16,-21 21 0,21-21 0,0 22 15,0-22-15,0 0 0,0 21 0,0-21 16,0 1-16,21-1 0,-21 0 16,21-21-16,0 21 0,0-21 15,1 0-15,-1 0 0,0 0 0,0 0 16,0 0-16,22 0 0,-22-21 0,21 0 15,-21 0-15,22-1 0,-1 1 0,0 0 16,-21-21-16,22 21 0,-1-22 16,-21 1-16,22 0 0,-22-1 0,21 1 15,-21-22-15,-21 22 0,21-21 0,1 20 16,-1-20-16,-21 20 0,0-20 0,0 21 16,0-1-16,21 22 0,-21-21 15,0 21-15,-21 42 31,21 21-31,-21-21 0,21 22 0,-22-1 16,1 0-16,21 1 0,-21-1 16,21 0-16,0 22 0,0-22 0,-21 0 15,21 1-15,0 20 0,-21-20 0,21-1 16,0 0-16,0-21 0,0 22 16,0-22-16,0 21 0,21-21 0,0 1 15,0-1-15,0-21 0,1 0 16,-1 0-16,0 0 0,0 0 0,0-21 15,0-1-15,1 22 0,20-21 16,-21 0-16,0 0 0,0-21 16,1 20-16,-1-20 0,0 21 0,0-21 15,0 20-15,-21 1 0,0 0 0,21 0 16,-21 0-16,0 42 31,0 0-31,-21 0 16,21 22-16,-21-22 0,21 0 0,0 0 15,0 0-15,0 0 0,0 1 0,0-1 16,0 0-16,0 0 0,0 0 16,0 0-16,0 1 0,21-1 15,0-21-15,1 0 0,-1 0 16,0 0-16,0 0 0,0 0 0,0 0 16,1 0-16,20 0 0,-21 0 15,0-21-15,0-1 0,1 1 16,-1 0-16,-21 0 0,21 0 0,-21 0 15,0-1-15,0 1 0,0-21 0,0 21 16,0 0-16,0-1 16,0 1-16,-21 21 15,0 21 1,-1 1-16,22-1 0,-21 0 0,21 0 16,0 0-16,0 0 15,0 1-15,0-1 0,0 0 16,0 0-1,21-21-15,1 0 0,-1 0 16,0 0-16,0 0 0,0 0 0,0-21 16,1 21-16,-1-21 0,0 0 15,-21-1-15,21 1 0,-21 0 16,0 0-16,0 0 0,0 0 0,0-1 16,0 1-16,0 0 0,0 0 0,0 0 15,0 0 1,0-1-16,0 1 15,21 21-15,0 0 0,1 0 16,-1 0-16,0 0 0,0 0 16,0 0-1,0 0-15,1 0 0,-22 21 0,21 1 16,0-1-16,0 0 0,-21 0 0,0 21 16,21-20-16,-21-1 0,0 0 0,0 0 15,0 21-15,0-20 0,0-1 16,0 0-16,0 0 0,0 0 0,0 0 15,-21 1-15,0-22 16,0 0 0,21-22-1,0 1-15,0 0 16,0 0-16,0-21 0,21 20 16,0-20-16,0 21 0,0-21 15,1-1-15,-1 22 0,0-21 0,0 21 16,0-22-16,22 22 0,-22 21 15,0-21-15,21 21 0,-21 0 0,1 0 16,-1 0-16,-21 21 0,0 0 0,21 0 16,-21 1-16,0 20 0,0-21 0,0 21 15,0-20-15,0 20 0,0-21 0,0 21 16,0-20-16,0 20 0,0-21 16,-21 0-16,21 0 0,0 1 0,0-1 15,0 0-15,-21-21 16,-1-21 15,22 0-15,0-1-16,0 1 0,0-21 15,0 21-15,0-22 0,0 1 0,0 0 16</inkml:trace>
  <inkml:trace contextRef="#ctx0" brushRef="#br0" timeOffset="100546.13">9779 7218 0,'-21'0'0,"42"0"0,-42-21 0,0 21 16,-1 0-16,1 0 0,0 0 15,0 0 1,21 21-16,-21-21 78,0 0-78</inkml:trace>
  <inkml:trace contextRef="#ctx0" brushRef="#br0" timeOffset="100779.99">8128 7578 0,'0'0'0,"-42"42"0,-22-42 0,43 21 0,0 0 15,42-21 1,0 0-16,0 0 0,22 0 0,-1 0 16,-21 0-16,21 0 0,1 0 0,-1 0 15,0 0-15,1-21 0,-1 21 0,0 0 16,1 0-16,-22-21 0,21 21 16,1 0-16,-22 0 0,0 0 0,-21-21 15,-21 21 16,0 0-31,-22 0 0,22 21 0</inkml:trace>
  <inkml:trace contextRef="#ctx0" brushRef="#br0" timeOffset="101844.81">1630 9631 0,'0'0'0,"0"-21"0,0 0 0,0-1 15,0 44 17,0-1-32,-21 0 0,21 0 0,0 21 15,0 1-15,-22-1 0,1 0 16,0-20-16,0 20 0,21 0 0,-21 1 15,-22-1-15,22 0 0,0-21 16,0 22-16,-21-22 0,20 0 0,1 0 16,0 0-16,0 1 0,0-22 15,21-22 17,0 1-17,0 0-15,21 21 16,0 0-16,0 0 15,0 0-15,1 0 0,-1 0 0,21 0 16,-21 0-16,22 0 0,-1 0 16,-21 0-16,21 0 0,1-21 0,-1 21 15,0-21-15,-20 21 0,20-21 16,0 21-16,-21-22 0,22 22 16,-22-21-16,0 0 0,0 21 0,0-21 15,-21 0-15,0 0 16,0-1-16,0 1 0,0 0 15,-21 21 1,0 0-16,0 21 16,21 0-16,0 1 15,0-1-15,0 0 0,-21 0 0,21 21 16,0-20-16,-21-1 0,21 0 0,0 21 16,-22-21-16,22 1 0,0-1 15,0 21-15,-21-21 0,21 0 0,-21 1 16,21-1-1,0 0-15,0-42 47,0 0-47,0-1 0,0 1 16,21 0-16,-21 0 0</inkml:trace>
  <inkml:trace contextRef="#ctx0" brushRef="#br0" timeOffset="102067.69">2328 9948 0,'0'0'0,"21"-21"0,1 21 15,-22-21 1,21 21 62,-21-21-62</inkml:trace>
  <inkml:trace contextRef="#ctx0" brushRef="#br0" timeOffset="104744.5">3683 9610 0,'21'0'0,"0"0"15,0 0-15,-21-21 0,22 21 0,-1-22 16,0 1-16,0 0 0,0 21 0,0-21 16,1 0-16,-1 0 0,21-1 15,-21 1-15,0-21 0,1 21 0,-1 0 16,0-1-16,0-20 0,0 21 15,-21 0-15,21 0 0,-21-1 0,0 1 16,0 0-16,0 0 0,-21 21 0,-21 0 16,21 0-16,-22 0 0,1 21 15,0 0-15,-1 0 0,1 1 16,-21-1-16,20 0 0,1 21 0,0-21 16,20 22-16,1-22 0,0 0 15,21 21-15,0-20 0,0 20 0,21-21 16,0 0-16,22 0 0,-22 1 0,21-1 15,1-21-15,-1 0 0,0 21 16,1-21-16,-1 0 0,0 0 0,1 0 16,-22 0-16,21 0 0,-21 0 15,0 0-15,-42 0 32,-21 0-32,21 0 15,-22 21-15,1 0 0,0 0 0,-1 1 16,1-1-16,21 21 0,-21-21 0,-1 22 15,22-1-15,0-21 0,21 21 16,0 1-16,0-22 0,0 0 0,0 0 16,0 0-16,21 1 0,0-1 0,0-21 15,22 0-15,-22 0 0,0 0 16,21 0-16,1 0 0,-22 0 0,21 0 16,-21 0-16,22-21 0,-1-1 0,-21 1 15,22-21-15,-1 21 16,-21 0-16,21-22 0,1 22 0,-22-21 15,0 21-15,0-22 0,0 22 0,1 0 16,-22 0-16,21 0 0,-21-1 16,0 1-16,0 42 15,0 1 1,0-1-16,0 21 0,-21-21 0,21 22 16,-22-22-16,22 21 0,0-21 0,0 22 15,0-22-15,0 0 0,-21 0 16,21 21-16,0-20 0,0-1 15,-21 0-15,21-42 47,0 0-47,0-1 0,21 1 0,0 0 16,1 0-16,-1 0 0,0-22 0,0 22 16,0-21-16,0 0 0,1 20 15,-1 1-15,21 0 0,-21 0 0,0 0 16,22 21-16,-22 0 0,0 0 0,0 21 15,0 0-15,1 0 0,-1 0 16,-21 1-16,0-1 0,21 0 0,-21 21 16,21-21-16,-21 1 0,0-1 0,0 0 15,21 21 1,0-21-16,1-21 0,-22 22 16,21-22-16,0 0 0,0 0 0,0 0 15,0 0-15,1-22 16,-1 22-16,0-21 0,-21 0 0,21 21 15,0-21-15,0 0 0,-21 0 0,22-22 16,-1 22-16,-21-21 0,21 21 0,0-1 16,0-20-16,-21 21 0,21 0 15,1 0-15,-1 21 0,0 0 0,0-22 16,0 22-16,0 0 0,1 22 16,-22-1-16,0 0 15,0 0-15,0 0 16,0-42 31,21 0-47,-21 0 15,0 0-15,0-1 16,0 1-16,0 0 16,-21 21-16,-1 0 15,1 0-15,0 0 0,0 0 16,0 0-16,0 21 0,21 0 15,-22 1-15,22-1 0,0 21 0,-21-21 16,0 22-16,21-22 0,-21 21 16,21-21-16,-21 22 0,21-22 15,0 21-15,0-21 0,0 22 0,0-22 16,0 0-16,21 0 0,0-21 0,0 21 16,22-21-16,-22 0 0,21 0 0,0 0 15,1 0-15,20 0 0,-20 0 16,20 0-16,1-21 0,-1 21 0,-21-21 15,22 0-15,-22 0 0,1-1 0,-1 1 16,0 0-16,1 0 0,-22 0 16,0-22-16,-21 22 0,0 0 0,0 0 15,0-21-15,0 20 0,0 1 0,0 0 16,-21 21-16,0 0 0,-1 0 16,1 0-16,0 0 0,-21 0 15,21 21-15,-22-21 0,22 21 0,-21 22 16,21-22-16,-22 0 0,22 0 0,0 22 15,0-22-15,21 0 0,0 0 16,0 0-16,0 0 0,0 1 0,0-1 16,21 0-16,0-21 15,0 0-15,0 0 0,1 0 0,-1 0 16,21-21-16,-21 0 0,0 21 16,22-22-16,-22 1 0,0 21 0,0-21 15,0 0-15,1 21 0,-22-21 16,0 0-16,21 21 0,-21 21 47,0 0-47,0 0 0,0 0 15,0 0-15,0 1 0,0-1 0,21 0 16,-21 0-16,21 0 16,0-21-16,0 0 0,1 21 0,-1-21 15,21 0-15,-21 0 0,22 0 0,-1 0 16,-21 0-16,21-21 0,1 0 0,-22 21 15,21-21-15,-21 0 16,1 0-16,20-1 0,-21 1 0,-21 0 0,21 0 16,0-21-16,-21 20 0,0 1 15,0-21-15,0 21 0,0 0 0,0-1 16,0 1-16,0 0 0,0 42 31,0 0-31,0 1 0,-21 20 16,21-21-16,-21 21 0,21 1 15,-21-1-15,21 0 0,0-20 0,0 20 16,-21 21-16,21-20 0,-21-1 0,21 22 16,-22-22-16,22 21 0,-21 1 15,21-1-15,0 1 0,-21-1 0,21 1 16,-21-1-16,21 22 0,0 0 0,0-1 16,0 1-16,0 0 0,0-1 15,-21 1-15,21 0 0,0-1 0,-21 1 16,21-21-16,-22 20 0,22-20 0,0-22 15,-21 0-15,0 1 0,21-22 0,0 21 16,-21-42-16,21-21 16,0 0-16,0 0 15,0-22-15,0 22 0,0-21 16,21 0-16,-21-22 0,21 1 0,0 20 16,1-20-16,-1-22 0,0 22 15,0-22-15</inkml:trace>
  <inkml:trace contextRef="#ctx0" brushRef="#br0" timeOffset="105028.34">6689 10012 0,'0'0'0,"0"-42"0,21 20 0,-21-20 0,0 21 16,21-21-16,-21 20 0,21 1 16,-21 0-16,21 0 0,0 0 0,1 0 15,-1-1-15,0 1 0,0 21 0,21-21 16,-20 21-16,-1 0 0,0 0 15,0 0-15,0 0 0,0 21 0,-21 0 16,0 1-16,0 20 0,0-21 16,0 0-16,-21 22 0,0-22 15,-21 0-15,21 21 0,-1-21 16,-20 1-16,21-1 0,-21 0 0,20 0 16,1-21-16,-21 21 0,21-21 0,0 0 15,-1 0-15,1 0 0,0 0 16,21-21-16,0 0 15,0 0-15</inkml:trace>
  <inkml:trace contextRef="#ctx0" brushRef="#br0" timeOffset="107997.18">7493 9716 0,'0'0'0,"-21"0"0,0 21 16,-1-21-16,1 0 0,0 21 0,0-21 15,21-21 16,21 21-31,-21-21 16,21-1-16,0 1 0,1 0 0,-1 0 16,0-21-16,0 20 0,0 1 0,0 0 15,1 0-15,-22 0 0,21 0 16,-42 21 0,-1 0-16,1 0 15,0 21-15,0-21 0,0 21 0,0 0 16,-22 0-16,22 0 0,0-21 15,0 43-15,0-22 0,21 0 0,0 0 16,-22 22-16,22-22 0,0 0 16,0 21-16,0-21 0,0 1 0,0-1 15,22 21-15,-1-21 0,0-21 16,0 21-16,-21 1 0,21-1 0,0 0 16,1-21-16,-1 21 0,-21 0 0,0 0 15,0 1 1,-21-22-16,-1 0 15,-20 0-15,21 0 0,0 0 16,0 0-16,-1 0 0,-20 0 0,21 0 16,0-22-16,0 22 0,-1-21 0,1 0 15,21 0 1,21 42 15,1-21-15,-22 21-16,21-21 0,-21 21 15,21-21-15,0 22 0,0-22 16,0 21-16,1-21 0,-1 0 16,0 0-16,0 0 0,0 0 0,22 0 15,-22 0-15,0-21 0,21 21 16,-21-22-16,1 22 0,20-21 0,-21 0 16,21 0-16,-20 0 0,-1 0 0,0-1 15,0 1-15,0 0 0,0 0 16,-21 0-16,22 0 0,-22-1 15,0 1-15,0 0 0,0 42 32,-22 0-17,22 1-15,0 20 0,-21-21 16,0 0-16,21 0 0,0 22 0,-21-22 16,21 0-16,0 0 0,0 0 15,0 1-15,21-22 0,0 0 16,0 0-16,1 0 0,-1 0 0,0 0 15,21 0-15,-21 0 0,1 0 16,20-22-16,-21 1 0,0 0 16,0 0-16,22 0 0,-22 0 0,0-1 15,0 1-15,0-21 0,1 21 0,-22 0 16,0-22-16,21 22 0,-21 0 16,0 0-16,0 42 31,0 0-31,0 0 0,0 0 0,0 1 15,-21-1-15,21 0 0,0 21 16,0-21-16,0 1 0,0-1 0,0 0 16,0 0-16,0 0 0,0 0 0,0 1 15,0-1-15,21-21 0,0 0 16,0 0-16,0 0 0,0 0 16,1 0-16,-1 0 0,0-21 15,21-1-15,-21 22 0,22-21 0,-22 0 16,21 0-16,-21-21 0,1 20 0,20-20 15,-21 0-15,0-1 0,22 1 0,-22-21 16,0 20-16,0-20 0,0 20 16,-21-20-16,21 21 0,-21-1 0,22 1 15,-22 0-15,0-1 0,0 22 0,0 0 16,0 0-16,0 42 31,-22 0-31,1 0 0,0 0 0,0 22 16,21-1-16,-21 0 0,0 1 15,21-1-15,0 22 0,-22-22 0,22 0 16,-21 22-16,21-22 0,-21 0 0,21 1 16,0-1-16,0 0 0,0-20 15,0-1-15,0 21 0,0-21 0,0 0 16,21-21-16,0 22 0,1-22 0,-1 0 16,0 0-16,21 0 0,-21 0 0,22 0 15,-22 0-15,21 0 0,1 0 0,-1-22 16,0 1-16,-21 0 0,22 0 15,-22-21-15,21 20 0,-21-20 16,1 0-16,-1 21 0,-21-22 0,0 1 16,0 21-16,0-22 0,0 22 0,0 0 15,-21 21 1,-1 0-16,1 0 0,0 21 16,0 0-16,0 1 0,0-1 0,-1 0 15,1 0-15,0 21 0,0-20 16,21-1-16,0 0 0,-21 0 0,21 0 0,0 0 15,0 1-15,0-1 0,0 0 16,0 0-16,21-21 16,0 0-16,0 0 15,0 0-15,1 0 0,-1-21 0,0 21 0,0-21 16,-21 0-16,21 21 0,0-22 16,1 1-16,-1 0 0,-21-21 15,0 21-15,0-1 0,21 1 0,-21 0 16,0 0-16,0 0 0,0 0 0,0 42 31,0 0-31,0 0 0,0 0 16,0 0-16,0 1 0,0 20 0,-21-21 15,21 0-15,0 0 0,0 1 0,0-1 16,0 0-16,0 0 0,21-21 16,0 0-16,21 0 15,-20 0-15,-1 0 0,0 0 16,0 0-16,21-21 0,1 0 0,-22 0 15,21-1-15,-21 1 0,22 0 16,-1-21-16,-21-1 0,22 1 0,-22 0 16,0-1-16,0 1 0,0-21 0,-21 20 15,21 1-15,-21-22 0,0 22 16,0 0-16,0-1 0,0 1 0,0 0 16,-21 21-16,21-1 0,0 1 0,-21 21 15,0 0-15,21 21 16,-21 1-16,21 20 0,0-21 15,-21 21-15,21 1 0,-22-1 0,22 0 16,0 1-16,0-1 0,-21 22 16,21-22-16,0 0 0,-21 1 0,21-1 0,0 0 15,0-21-15,0 22 0,0-1 16,0-21-16,0 0 0,0 1 0,0 20 16,0-21-16,21 0 15,0-21-15,1 21 0,-1-21 16,0 0-16,0 0 0,0 0 0,0 0 15,1-21-15,20 0 0,-21 21 0,0-21 16,0 0-16,22 0 0,-22-22 16,0 22-16,0 0 0,0-21 15,1 20-15,-1 1 0,-21 0 0,21 0 16,-21 0-16,21 0 0,-21-1 0,0 44 31,0-1-31,0 0 0,-21 0 16,0 0-16,21 0 0,-21 1 15,21 20-15,0-21 0,-22 0 0,22 0 16,0 1-16,0-1 0,0 0 0,0 0 16,0 0-16,22-21 15,-22 21-15,21-21 0,0 0 0,0 0 16,0 0-16,0 0 0,22 0 16,-22 0-16,0 0 0,0-21 0,0 0 15,1 21-15,-1-21 0,0 0 16,0 0-16,0-1 0,0 1 0,1 0 15,-1-21-15,-21 21 16,21-1-16,-21 1 16,0 42-1,0 1-15,0-1 0,-21 0 16,21 0-16,0 0 0,0 0 16,0 1-16,-21-1 0,21 0 0,0 0 15,0 0-15,0 0 16,0 1-1,21-22-15,0 0 0,0 0 16,0 0-16,0 0 0,1 0 16,-1 0-16,0 0 0,0-22 15,-21 1-15,0 0 0,0 0 16,0 0-16,0 0 16,0-1-16,0 1 0,0 0 0,-21 0 15,0 0-15,21 0 0,-21-1 0,-1 1 16,22 0-16,0 0 0,0 0 15,0 0-15,0-1 16,22 1 0,-1 21-16,21-21 0,-21 21 15,0 0-15,1 0 0,-1 0 0,21 0 16,-21 0-16,0 0 0,1 0 16,-1 21-16,0 0 0,0 1 0,-21-1 15,0 0-15,0 0 0,0 0 16,0 0-16,0 1 0,0-1 0,0 0 15,0 21-15,-21-21 0,21 1 0,-21-1 16,0 0-16,21 0 0,-22 0 0,22 0 16,-21 1-16,0-22 0,21 21 0,0 0 15,-21-21-15,21 21 16,-21-21-16,21-21 31,0 0-31,0 0 0,0-1 16,21 1-16,0-21 0,0 21 15,0-22-15,22 22 0,-22-21 0,21 0 16,-21 20-16,22-20 0,41-21 16,-62 63-16,20-22 0,-21 22 15,21 0-15,-20 0 0,-1 0 0,0 22 16,-21-1-16,0 0 0,0 0 16,0 0-16,0 0 0,0 1 0,0 20 15,0-21-15,0 0 0,-21 0 0,0 1 16,21-1-16,-22 0 0,1 0 15,21 0-15,-21 0 16,0-21-16,21 22 0,-21-22 0,21-22 63,0 1-63,0 0 0,21 0 15,-21 0-15,0 0 0</inkml:trace>
  <inkml:trace contextRef="#ctx0" brushRef="#br0" timeOffset="108224.05">10964 9398 0,'0'0'0,"-21"0"0,0 0 16,0 0-16,0 0 15,21 21-15,-22-21 16,22 21-16,-21-21 47</inkml:trace>
  <inkml:trace contextRef="#ctx0" brushRef="#br0" timeOffset="108471.91">9546 9483 0,'0'0'16,"-21"0"-16,0 0 0,0 21 15,42-21 1,0 0-16,21 0 0,-21 0 0,1 0 15,20 0-15,-21 0 0,21 0 16,1 0-16,-22 0 0,21-21 16,1 21-16,-22 0 0,21 0 0,-21-21 15,0 21-15,1 0 0,-22-22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49:1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1249 0,'22'-21'157,"-1"21"-157,0-21 15,0 21-15</inkml:trace>
  <inkml:trace contextRef="#ctx0" brushRef="#br0" timeOffset="842.69">1312 826 0,'0'0'0,"21"0"16</inkml:trace>
  <inkml:trace contextRef="#ctx0" brushRef="#br0" timeOffset="7549.17">1651 974 0,'0'-21'0,"-21"-1"0,21 1 16,-21 21-16,21-21 15,-22 21 1,1 0-1,0 0 1,21 21-16,0 0 0,0 1 16,0-1-16,-21 21 0,21-21 15,0 22-15,0-22 0,0 21 0,0-21 16,0 0-16,0 22 0,21-22 16,0 0-16,-21 0 0,21-21 0,22 21 15,-22 1-15,0-22 0,21 0 16,1 0-16,-1 0 0,-21 0 0,22 0 15,-1-22-15,0 1 0,1 0 16,20 0-16,-21 0 0,1-22 0,-1 22 16,0-21-16,1 21 0,-1-22 0,0 22 15,-20-21-15,-1 0 0,0 20 16,-21-20-16,0 21 0,0 0 16,0 0-16,0-1 0,0 1 15,0 0-15,-21 21 0,0 0 16,-1 0-16,1 21 0,0 0 15,0 1-15,21 20 0,-21-21 16,0 21-16,-1 1 0,1-1 0,0 0 16,21 22-16,0-22 0,-21 1 15,21 20-15,0-21 0,-21 22 0,21-1 16,0 1-16,0-1 0,0 1 16,0-1-16,0 1 0,0-1 0,0 1 15,21-1-15,-21-20 0,21 20 0,-21-20 16,0 20-16,21-21 15,-21 1-15,21-1 0,-21-21 0,0 22 16,0-22-16,0 0 0,0 0 0,0 0 16,0 0-16,-21-21 15,0 0-15,0 0 0,0 0 0,0 0 16,-22-21-16,22 0 0,0 0 16,-21 0-16,20-22 0,-20 22 0,0-21 15,21 21-15,-22-22 0,1 22 16,21 0-16,-22 0 0,22 0 15,0 0-15,0-1 0,0 22 0,21 22 32,0-1-17,0 0-15,0 0 0,21 0 16,0 22-16,-21-22 0,21 0 0,0 21 16,1-21-16,-1 1 0,0-1 0,0 0 15,21 0-15,-20 0 0,20-21 16,-21 0-16,21 0 0,1 0 0,-1 0 15,22 0-15,-22 0 0,0-21 16,22 21-16,-22-21 0,0 0 0,1-22 16,20 22-16,-42 0 0,22-21 0,-1 21 15,-21-22-15,0 1 0,1 21 16,-22-22-16,0 1 0,21 21 0,-21-21 16,0 20-16,0-20 0,0 21 15,0 0-15,0 0 16,0 42-1,0 0 1,0 0-16,-21 0 0,21 22 16,0-22-16,0 21 0,0-21 0,0 22 15,0-22-15,0 21 0,0-21 16,0 22-16,0-22 0,0 0 0,0 0 16,0 0-16,0 0 0,0 1 0,0-1 15,0 0-15,0-42 47,0 0-31,0-1-16,0 1 0,0-21 0,0 21 15,0-22-15,0 1 0,0 21 0,0-21 16,21-1-16,0 1 0,-21 21 16,42-22-16,-21 22 0,1 0 0,20 0 15,-21 0-15,21 0 0,-20 21 0,20 0 16,-21 0-16,21 21 0,-20-21 15,-1 21-15,21 0 0,-21 21 16,-21-20-16,21-1 0,-21 21 0,0-21 16,0 22-16,0-22 0,0 21 15,0-21-15,0 0 0,0 22 0,0-22 16,0 0-16,-21 0 0,21 0 0,-21 1 16,21-1-16,-21-21 0,21 21 15,-21-21 1,21-21-16,0 0 15,0-1-15,0 1 0,0-21 16,0 21-16</inkml:trace>
  <inkml:trace contextRef="#ctx0" brushRef="#br0" timeOffset="12648.06">3789 1249 0,'0'0'0,"0"-21"0,21-64 16,-21 64-16,0-21 0,0 20 15,0 1-15,0 42 31,0 1-31,0 20 16,0 0-16,-21 1 0,105 719 578,-105-762-562,0 21-16,0-21 0,0 0 15,0 0-15,-1 0 16,1 0-16,42 0 31,1 0-31,-1 0 0,0 21 0,21 21 16,-21-42-16,1 21 0,-22 1 16,21-1-16,-21 0 0,21 0 0,0 0 15,-21 22-15,42 20 0,-20-21 16,-1-20-16,21-1 0,0 0 0,1 0 15,20-21-15,1 0 0,105 0 0,-63 0 16,-21 0-16,20 0 0,1 0 0,0 0 16,0 0-16,-21 0 0,-1 0 0,1 0 15,-22 0-15,1-21 0,-1 21 16,-41 0-16,20 0 0,-21 0 0,-21-21 0,-21 21 16,0 0-16,0 0 15,-22 0-15,22 0 0,0 0 16,0 0-16,-22 0 0,22 0 0,-21 0 15,21-21-15,-22 21 0,1 0 0,0 0 16,-1 0-16,-20 0 0,21 0 0,-43 0 16,21 0-16,22 0 0,0 0 0,-1 0 15,-20 0-15,21 0 0,-1 0 0,1 0 16,0 0-16,-1 0 0,1 0 0,21 0 16,-22 0-16,22 0 0,-21 0 0,21 0 15,0 0-15,-1-22 0,-20 1 0,21 0 16,21 0-16,-21 21 0,0-21 0,-1 21 15,1-21-15,0 21 0,0 0 0,21-22 16,-21 22-16,0 0 16,21-21-16,0 0 31,0 0-31,0 0 16,0 0-1,0-1 1,0 1-1,0 0 1,-22 21-16,1 0 16,0 0-1,0 0 1,21-21 0,0 0-1,0 0 1,0-1-16,0 1 15,0 0 1,0 0-16,0 0 16,0 0-16,0-1 0,0 1 15,0 0-15,0 0 0,0 0 16,0 0-16,0-1 16,0 1-16,0 0 0,0 0 15,0 0-15,0 0 0,0-1 16,21 1-16,-21 0 0,0 0 15,21 21-15,-21-21 0,0 0 0,0-1 16,0 1 0,0 0-16,0 0 0,21 0 15,-21 0-15,0-1 0,0 1 16,0 0-16,0 0 16,0 21-16,0-21 15,0 0 1,0 42 62,0 0-78,0 0 0,-21 21 0,21 1 16,-21-1-16,21 22 0,-21-1 0,21 1 15,-21-1-15,0 22 0,-1-1 16,22-20-16,-21-1 0,0 22 15,-21 42-15,42-85 0,-21 22 16,21-22-16,-22 1 0,1-1 0,21-21 16,0 21-16,0-20 0,0-1 0,0 0 15,0-42 17,0 0-32,0-1 0,0 1 0,0 0 0,0 0 15,0-21-15,0 20 0,0-20 16,21 0-16,1-1 0,-1 1 15,0 0-15,0 21 0,0-22 0,0 1 16,22 21-16,-22 0 0,0-1 0,0 1 16,0 21-16,1 0 0,-1 0 15,0 0-15,0 21 0,0 22 16,-21-22-16,21 0 0,-21 21 0,0-20 16,0 20-16,0 0 0,0-21 15,0 22-15,0-22 0,0 21 0,0-21 16,0 1-16,22-1 0,-22 0 0,21 0 15,-21 0-15,21-21 16,0 0-16,0 0 0,0 0 16,1 0-16,-1 0 0,0-21 0,0 21 15,0-42-15,22 21 0,-22-1 16,21 1-16,-21-21 0,22 21 0,-22-22 16,0 22-16,21-21 0,-21 0 0,1 20 15,-22-20-15,21 21 0,-21-21 16,21 20-16,-21 1 0,0 0 0,0 0 15,-21 21 17,0 21-32,-1 0 0,22 0 15,-21 1-15,0 20 0,21-21 0,-21 0 16,0 22-16,21-22 0,-21 21 16,21-21-16,0 22 0,-22-22 0,22 21 15,0-21-15,0 0 0,0 1 0,0-1 16,0 0-16,0 0 0,22-21 15,-1 21-15,0-21 0,0 0 0,0 0 16,0 0-16,1 0 0,20-21 0,-21 21 16,21-21-16,-20 0 0,20 0 15,0-1-15,-21 1 0,22 0 16,-22-21-16,21 21 0,-21-1 0,1-20 16,-1 21-16,0-21 0,0 20 0,-21 1 15,0 0-15,0 0 16,-21 42-1,21 0-15,-21-21 0,0 21 16,-1 1-16,1-1 0,21 0 16,0 0-16,0 0 0,0 0 15,0 1-15,21-22 0,1 21 16,-1-21-16,0 21 0,0 0 16,0-21-16,0 21 0,1-21 15,-1 21-15,0-21 0,0 22 16,0-1-16,-21 0 0,21 0 15,-21 0 1,22-21-16,-1 0 31,0 0-31,-21-21 16,21 0-16,0 0 0,0 21 0,1-43 16,-1 22-16,0 0 0,0 0 0,-21-21 15,21 20-15,0 1 0,1 0 16,-22-21-16,0 21 0,21-1 0,-21 1 15,-21 42 32,21 1-47,0-1 0,-22 0 0,1 0 16,21 21-16,-21-20 0,21-1 0,0 0 16,0 21-16,0-21 0,0 1 15,0-1-15,0 0 0,0 0 0,0 0 16,0 0-16,21 1 0,0-22 15,1 0-15,-1 0 0,0 0 16,0 0-16,0 0 0,22-22 0,-22 1 16,21 0-16,-21 0 0,22 0 0,-22-22 15,21 22-15,-21-21 0,22 0 16,-22-1-16,0-20 0,0 20 16,0-20-16,0-1 0,1 1 0,-22 21 15,0-22-15,0 1 0,21-1 0,-21 22 16,0-1-16,0 22 0,0-21 15,0 21-15,0 0 0,0-1 0,0 1 16,0 0-16,-21 21 16,-1 21-1,22 0-15,-21 1 0,0-1 0,21 21 16,-21 0-16,21 1 0,0-1 0,-21 22 16,0-1-16,21-21 0,-22 22 15,22-1-15,0-20 0,-21 20 16,21-20-16,-21 20 0,21-21 0,0 1 15,0-1-15,0 0 0,0 1 0,0-22 16,0 21-16,21-21 0,0 1 16,1-1-16,-1 0 0,0 0 0,21 0 15,-21-21-15,22 0 0,-22 0 0,21 0 16,1 0-16,-22 0 0,21 0 16,0-21-16,1 0 0,-22 0 0,21 0 15,1-1-15,-22 1 0,21 0 0,-21-21 16,0 21-16,1-22 0,-1 22 0,-21-21 15,21-1-15,-21 22 0,0-21 16,0 21-16,0 0 0,0-1 16,-21 1-16,0 0 0,-1 0 0,1 21 15,0 0-15,0 0 0,0 0 0,0 0 16,-1 0-16,1 21 0,0 0 16,0 0-16,0 1 0,0-1 0,-1 21 15,22-21-15,0 0 0,-21 22 0,21-22 16,0 21-16,0-21 0,0 1 15,0-1-15,0 0 0,0 0 0,0 0 16,0 0-16,21 1 0,1-22 0,-1 0 16,0 0-16,0 0 0,21 0 15,-20 0-15,-1-22 0,0 22 16,0-21-16,0 0 0,0 0 16,1 0-16,-1-22 0,0 22 0,0-21 15,-21 21-15,0 0 0,21-1 16,-21-20-16,21 21 0,-21 0 15,0 42 17,0 0-32,0 0 15,0 0-15,0 1 0,0-1 0,-21 0 16,21 21-16,0-21 0,0 1 0,0-1 16,0 0-16,0 0 0,0 0 15,21 0-15,1 1 0,-1-22 16,0 0-16,0 0 0,0 0 15,0 0-15,1 0 0,-1 0 0,21 0 16,-21-22-16,0 1 0,1 0 16,20 0-16,-21 0 0,0 0 15,0-1-15,-21-20 0,22 21 0,-22-21 0,21 20 16,-21 1-16,0 0 0,0 0 16,0 0-16,0 42 31,-21 0-31,21 0 0,-22 0 0,22 1 15,0-1-15,-21 0 0,21 21 0,-21-21 16,21 1-16,0-1 16,0 0-16,0 0 0,0 0 0,0 0 15,0 1-15,0-1 16,0-42 15,21-1-31,0 1 0,-21 0 0,22 0 16,-1 0-16,-21-22 0,21 22 0,0-21 15,-21 21-15,21 0 0,-21-1 16,21 1-16,-21 0 0,22 21 0,-1 0 16,-21 21-1,21 0-15,-21 1 0,0-1 16,0 0-16,0 21 0,21-21 16,-21 1-16,21-1 0,-21 0 15,0 0-15,21 0 0,1-21 16,-22 21-16,21-21 0,0 0 15,0 0-15,0 0 16,0-21-16,1 21 0,-1-21 0,0 0 16,0 0-16,0-22 0,22 22 15,-22 0-15,0-21 0,0-1 0,0 22 16,0-21-16,1 21 0,-1-22 16,0 22-16,0 0 0,-21 0 0,21 21 15,-21 21 1,0 0-1,0 0-15,0 1 16,0-1-16,0 0 0,0 0 16,21 0-16,-21 0 15,22-21 1,-1-21 0,-21 0-1,0 0-15,0 0 0,0 0 16,0-1-16,0 1 0,0 0 15,0 0-15,0 0 0,0 0 16,0-1-16,0 1 0,-21 42 31,-1 1-15,1-1-16,21 0 0,-21 0 0,0 0 16,21 22-16,-21-22 0,0 0 0,-1 0 15,22 21-15,0-20 0,-21-1 16,21 0-16,-21 0 0,21 0 0,0 0 15,0 1-15,0-1 0,0 0 0,0 0 16,21 0-16,0-21 0,1 21 0,-1-21 16,0 22-16,0-22 0,0 0 15,22 0-15,-22 0 0,21 0 16,-21-22-16,22 1 0,-22 21 0,21-21 16,-21 0-16,22 0 0,-22 0 0,0-1 15,21-20-15,-42 21 0,21 0 16,1-22-16,-22 22 0,21 0 0,-21-21 15,0 21-15,0-1 0,0 1 0,0 0 16,0 0-16,0 42 31,-21-21-31,-1 21 16,1 0-16,21 1 0,-21-1 0,21 21 16,0-21-16,0 0 0,-21 1 0,21-1 15,0 0-15,0 0 0,0 0 16,0 0-16,0 1 0,0-1 0,0 0 15,21 0-15,0 0 0,0-21 16,1 0-16,-1 0 16,0 0-16,0 0 0,0 0 0,0 0 15,22-21-15,-22 21 0,0-21 0,0 0 16,22 0-16,-22-22 0,0 22 0,0 0 16,0-21-16,0 20 0,1-20 15,-22 0-15,21 21 0,-21-22 0,21 22 16,-21-21-16,0 21 0,0-1 15,0 1-15,-21 21 32,0 0-32,21 21 0,0 1 15,0-1-15,0 0 0,0 0 0,0 0 16,0 0-16,0 1 0,0-1 0,0 0 16,0 21-16,21-21 0,0 1 15,0-22-15,-21 21 0,0 0 0,0 0 16,21 0-16,-21 0 0,0 1 0,0-1 15,0 0-15,0 0 16,0 0-16,-21-21 0,0 21 16,0 1-16,0-22 0,-1 21 15,1-21-15,0 0 16,0 0-16,0 0 0,21-21 16,-21 21-16,21-22 15,-22 1-15,22 0 0,0 0 16,0 0-16,0-22 0,-21 22 0</inkml:trace>
  <inkml:trace contextRef="#ctx0" brushRef="#br0" timeOffset="12987.87">5842 1736 0,'21'0'16,"0"0"-16,0 0 0,22 0 16,-22 0-16,21 0 0,22 0 15,-22 0-15,0 0 0,22-21 0,-1-1 16,1 22-16,-1 0 0,1 0 0,-1-21 15,1 21-15,-22 0 0,22 0 16,-22 0-16,0-21 0,-20 21 16,-1 0-16,0 0 0,0 0 0,-42 0 31,-21-21-31,20 21 0,-20 0 16,0-21-16,-1 21 0</inkml:trace>
  <inkml:trace contextRef="#ctx0" brushRef="#br0" timeOffset="13340.32">5546 1482 0,'0'0'0,"-22"0"0,1 0 15,0 21-15,0-21 0,0 21 0,21 0 16,0 0-1,21-21 1,0 0-16,0 0 0,0-21 16,1 21-16,20-21 0,-21 0 15,0 0-15,0 21 0,1-21 0,-22-1 16,0 1-16,0 0 16,-22 21-16,1 0 15,0 0-15,0 0 16,0 0-16,0 21 0,-1 0 0,1-21 15,21 22-15,0-1 0,0 0 16,0 0-16,0 0 16,0 0-16,21 1 0,1-22 15,-1 0-15,0 0 0,0 0 0,0 0 16</inkml:trace>
  <inkml:trace contextRef="#ctx0" brushRef="#br0" timeOffset="13928.55">9631 1905 0,'0'0'0,"0"-21"16,0 0-1,0 0-15,-21 21 16,-1 0-1,1 0-15,0 0 16,42 0 15,0 0-31,1 0 0,20 21 0,0-21 16,22 0-16,-1 0 0,22 0 0,0 0 16,-1 0-16,1 0 0,0 0 15,20 0-15,-20 0 0,21 0 16,-21 0-16,-1 0 0,22 0 0,-42 0 15,20 0-15,1 0 0,-22 0 0,-20 0 16,20 0-16,-20 21 0,-1-21 16,-21 0-16,0 0 0,0 0 0,1 0 15,-22 21 1,-22-21 0,1 0-1,0 21-15,0-21 0,-21 0 0,20 0 16,-20 0-16,0 0 0,-1 0 0,-20 0 15,-1 0-15,1 0 0,-22 0 16,1 0-16,-1 0 0</inkml:trace>
  <inkml:trace contextRef="#ctx0" brushRef="#br0" timeOffset="14228.38">9969 1947 0,'-42'0'0,"84"0"0,-126 0 0,41 0 16,1 22-16,21-22 0,0 0 0,21 21 31,21-21-31,0 0 15,0 0-15,22 0 0,-1 0 0,21 0 16,1 0-16,-1 0 0,1 0 0,21 0 16,-22 0-16,22 0 0,-1 0 15,1 0-15,0 0 0,-1 0 0,1 0 16,-21 0-16,20 0 0,-20 0 0,-1 0 16,-20 0-16,-1 0 0,0 0 15,1 0-15,-22 0 0,0 0 16,0 0-16,-21-21 31,-21-1-15,0 1-16,0 21 15,-1-21-15,1 0 0,0 21 16,21-21-16,-21 0 0,21-1 0</inkml:trace>
  <inkml:trace contextRef="#ctx0" brushRef="#br0" timeOffset="14624.3">11049 1503 0,'0'0'0,"-21"0"0,0 0 16,21 21 15,0 0-31,21-21 0,0 21 16,21 1-16,-21-22 0,1 0 15,-1 0-15,21 21 0,-21-21 16,22 0-16,-22 0 0,0 21 0,21-21 15,-21 0-15,1 0 0,-1 21 0,0-21 16,-21 21-16,0 0 16,0 1-16,0-1 0,0 0 0,0 0 15,0 0-15,-21 0 0,0 22 16,-1-22-16,-20 21 0,21 1 16,-21-22-16,20 21 0,-20 0 0,21 1 15,-21-1-15,20 0 0,-20 1 0,21-22 16,0 21-16,0-21 0,-1 22 0,22-22 15,0 0-15,0 0 0,0 0 0,0 1 16,0-1-16,0 0 16,0 0-16,0-42 47,0 0-32,0 0-15</inkml:trace>
  <inkml:trace contextRef="#ctx0" brushRef="#br0" timeOffset="15348.22">13610 1482 0,'0'42'16,"0"0"-16,-21 1 0,0 20 15,21 1-15,0-1 0,-21 1 0,21-22 16,-22 22-16,22-22 0,-21 0 0,21 1 16,0-22-16,0 0 0,0 0 0,0 0 15,0 0-15,0 1 16,0-44 15,0 1-31,0 0 16,0 0-16,0 0 0,0 0 0,0-1 15,0 1-15,0 0 16,0 0-16,0 0 0,0 0 16,0-1-1,0 1 1</inkml:trace>
  <inkml:trace contextRef="#ctx0" brushRef="#br0" timeOffset="15956.93">13568 826 0,'0'-43'16,"0"86"-16,21-86 0,-21 64 31,0 1-31,0 20 0,0 0 16,0 1-16,0-1 0,0 21 15,0 1-15,0-1 0,0 1 16,0-1-16,0 22 0,0-21 0,-21-1 15,21 1-15,0 20 0,0-20 16,-21-1-16,-1-20 0,1 20 0,0-21 16,21 22-16,-21-22 0,0-21 0,0 22 15,21-22-15,0 0 0,0 0 0,0 0 16,-22-21-16,22-21 31,0 0-15,0 0-16,0 0 15,0 0-15,0-22 0,0 22 0,0 0 16,0 0-16,0-22 0,0 1 16,0 21-16,0-21 0,0-1 0,0 1 15,0 0-15</inkml:trace>
  <inkml:trace contextRef="#ctx0" brushRef="#br0" timeOffset="20121.11">13356 1249 0,'0'0'0,"-21"-21"0,21 0 15,0-1-15,0 1 0,0 0 0,0 0 16,0 0-16,21 0 0,0-1 16,22 1-16,-22-21 0,21 21 0,-21 0 15,22-22-15,-1 22 0,0 0 0,1 0 16,-1 0-16,21-1 16,-20 22-16,20 0 0,-20 0 0,-1 0 15,0 22-15,1 20 0,-1-21 0,-21 43 16,0-22-16,-21 21 0,0-20 15,0 20-15,-21-20 0,0 20 0,-21-21 16,20 1-16,-20 20 0,-21-20 0,20-1 16,1 0-16,0-21 15,-1 22-15,1-22 0,0 0 0,-22 21 16,43-42-16,0 0 0,0 0 0,-1 0 16,1-21-1,21 0-15,0 0 0,0 0 16,0 0-16,0-1 15,0 1 1,21 21-16,1 0 16,-22 21-16,0 1 0,21-1 0,-21 0 15,21 0-15,0 21 0,-21-20 16,0 20-16,21-21 0,0 21 0,-21 1 16,22-22-16,-1 21 0,0-21 0,0 1 15,0 20-15,0-21 0,1 0 0,-1 0 16,0 1-16,21-22 0,-21 21 15,22-21-15,-22 0 0,21 0 0,1 0 16,-1 0-16,21 0 0,-20 0 0,20 0 16,-20-21-16,-1 21 0,0-22 15,1 1-15,-1 0 0,0 0 16,-21-21-16,1 20 0,-1-20 0,0 21 16,-21-21-16,0-1 0,0 1 0,0 0 15,0 20-15,0-20 0,0 21 16,0 0-16,0 0 0,-21 21 0,0 0 15,-1 0-15,1 0 16,21 21-16,-21 0 16,0 0-16,21 21 0,0-20 0,0 20 15,-21 0-15,21 1 0,-21-1 0,21 0 16,0-21-16,0 22 0,0-22 16,0 21-16,0-21 0,0 1 15,0-1-15,0 0 0,0 0 0,0 0 16,21 0-16,0-21 0,0 0 0,0 0 15,0 0-15,1 0 0,-1 0 0,0 0 16,0 0-16,21-21 0,-20 21 16,-1-21-16,21 0 0,0-21 0,1 20 15,-22-20-15,21 21 0,1-21 0,-1-1 16,0 1-16,1 0 0,-22-1 16,21 1-16,-21 21 0,-21 0 0,0-1 15,0 1-15,-21 21 16,0 0-16,0 21 0,0 1 15,-22-22-15,22 42 0,0-21 16,0 0-16,0 0 0,21 22 0,0-22 16,0 0-16,0 0 0,0 0 0,21 22 15,0-22-15,0 0 0,0 0 16,0 0-16,1 1 0,20-1 0,-21-21 16,0 21-16,22 0 0,-22-21 0,-21 21 15,21-21-15,-21 21 0,-21-21 31,0 0-31,-1 0 16,1 0-16,0-21 0,0 21 16,0-21-16,-22 21 0,22 0 0,0-21 15,0 21-15,0 0 16,21 21 0,0 0-16,0 0 15,0 1-15,0-1 0,21 0 16,-21 0-16,21-21 15,0 0-15,22 0 0,-22 0 0,0 0 16,21 0-16,-21 0 0,22 0 0,-1 0 16,0 0-16,1 0 0,-1-21 0,0 21 15,1-21-15,-1 0 16,0-1-16,-20 1 0,20 0 0,-21 0 16,0 0-16,0-22 0,-21 22 0,0 0 15,22-21-15,-22 21 0,21-1 0,-21-20 16,0 21-16,0 0 15,0 0-15,0 42 16,0 0 0,-21 0-16,21 0 0,-22 0 15,22 22-15,-21-22 0,21 0 0,0 0 16,0 22-16,0-22 0,0 0 0,0 0 16,0 0-16,0 0 0,0 1 15,0-1-15,21-21 0,1 0 16,-1 0-16,0 0 0,0 0 0,0 0 15,0 0-15,22 0 0,-22 0 16,0-21-16,0 21 0,22-22 0,-22 1 16,0 0-16,21 0 0,-21 0 15,1 0-15,-1-22 0,0 22 0,0 0 16,0-21-16,0 20 0,-21 1 0,0 0 16,0 0-16,0 0 0,0 42 31,0 0-31,-21 0 0,0 0 15,21 1-15,-21-1 0,21 0 0,0 21 16,-21-21-16,21 1 0,0 20 16,0-21-16,0 0 0,0 0 15,0 1-15,0-1 0,0 0 0,21 0 16,0 0-16,0-21 0,0 0 16,1 21-16,20-21 0,-21 0 15,21 0-15,1 0 0,-1 0 0,0 0 16,1-21-16,-1 21 0,0-21 0,1 0 15,-1 0-15,0 0 0,-20-1 0,20 1 16,-21 0-16,0-21 0,-21 21 16,0-22-16,21 22 0,-21-21 0,0 21 15,0-22-15,0 22 0,0 0 0,-21 0 16,0 21-16,0 0 16,0 0-16,-22 0 0,22 0 0,0 21 15,0 0-15,-21 0 0,20 22 16,-20-22-16,21 0 0,0 21 0,0-21 15,-1 22-15,1-22 0,21 21 16,-21-21-16,21 1 0,0-1 0,0 0 16,0 0-16,21 0 0,0-21 15,1 0-15,-1 0 0,0 0 16,0 0-16,0 0 0,22 0 0,-22-21 16,0 0-16,0 21 0,0-21 0,0 0 15,1-1-15,-1 1 0,-21-21 0,21 21 16,-21 0-16,21-22 0,-21 22 15,0-21-15,0 21 0,0-1 16,0 44 0,0-1-1,0 0-15,0 0 0,0 21 16,0-20-16,0-1 0,-21 0 0,21 21 16,0-21-16,0 1 0,0-1 0,0 0 15,0 0-15,21 0 0,0-21 16,0 0-16,22 0 15,-22 0-15,0 0 0,0 0 0,0 0 16,22 0-16,-22 0 0,21-21 0,-21 0 16,1 0-16,20-22 0,-21 22 15,0-21-15,0 21 0,1-43 16,20 22-16,-42-22 0,21 1 0,0-1 16,0 1-16,1-1 0,-1-84 15,-21 85-15,21 20 0,-21 1 16,0 0-16,21 21 0,-21-1 0,0 65 31,-21-22-31,21 21 0,-21 1 16,21 20-16,0-21 0,0 22 0,0-1 15,0 1-15,0-1 0,0-20 0,0 20 16,-21-20-16,21-1 0,-22 0 0,22 1 16,-21-1-16,21-21 15,0 21-15,0-20 0,-21-1 0,21 0 16,-21 0-16,0 0 0,21-42 31,0 0-15,0 0-16,0 0 0,0-22 15,21 22-15,21 0 0,-21-21 0,1 20 16,-1-20-16,0 21 0,21-21 16,-21 20-16,22 1 0,-22 21 15,21-21-15,-21 21 0,1 0 0,-1 0 0,21 0 16,-21 21-16,0 0 0,1 1 15,-1-1-15,0 0 16,-21 21-16,0-21 0,0 1 0,0-1 16,0 0-16,0 0 0,0 0 15,0 0-15,0 1 0,-21-1 16,0 0-16,-1-21 0,1 0 16,0 0-16,0 0 0,0 21 0,0-21 15,-1 0-15,1 0 0,0 0 0,0-21 16,0 0-16,21 0 0,-21 21 15,21-22-15,-22 22 16,22-21-16,0 42 31,0 1-15,0-1-16,22 0 16,-1 0-16,0-21 15,0 21-15,0-21 0,0 0 16,1 0-16,-1 0 0,0 0 0,0 0 15,0 0-15,22 0 0,-22 0 16,21-21-16,-21 21 0,22-21 0,-22 0 16,21 21-16,-21-21 0,22-1 0,-22 1 15,0 0-15,0 0 0,-21 0 16,0 0-16,21-22 0,-21 22 16,0 0-16,0-21 0,0 20 0,0 1 15,0 0-15,0 0 0,0 42 31,0 0-31,0 22 0,-21-22 16,21 0-16,0 21 0,0-21 0,0 1 16,-21 20-16,21-21 0,0 0 15,0 0-15,0 1 0,0-1 0,0 0 16,0 0-16,21-21 0,0 21 0,0-21 16,1 0-16,-1 0 0,21 0 0,-21 0 15,22 0-15,-1 0 16,0 0-16,1 0 0,-1-21 0,0 0 15,22 0-15,-22 0 0,0-1 0,1 1 16,-22-21-16,21 0 0,-21-1 16,43-63-16,-43 43 0,0-1 15,-21-84-15,21 85 0,-21-1 16,0 22-16,0-22 0,0 22 0,0 21 16,0 0-16,0 0 0,-21 21 15,21 21-15,-21 0 16,0 21-16,21 1 0,-21-1 0,21 0 15,-21 1-15,-1 20 0,22 1 16,0-22-16,0 21 0,-21-20 16,21-1-16,0 22 0,-21-22 0,21 0 15,0 1-15,0-22 0,0 21 0,0-21 16,0 0-16,0 22 0,0-22 16,0 0-16,21-21 15,0 0-15,1 0 16,-1 0-16,0 0 0,0-21 0,21 0 15,-20 21-15,-1-21 0,21-22 16,-21 22-16,0 0 0,1 0 0,-1 0 16,21-22-16,-42 22 15,21 0-15,-21 42 32,0 0-32,0 0 0,0 1 0,-21-1 0,21 0 15,-21 0-15,21 0 0,0 0 16,-21 1-16,21-1 0,0 0 15,0 0-15,0 0 0,0 0 0,0 1 16,0-1-16,21-21 0,0 0 16,0 0-16,0 0 0,1 0 15,-1 0-15,0 0 0,0-21 16,0-1-16,22 1 0,-22 0 0,21 0 16,-21 0-16,22-22 0,-22 1 15,63-43-15,-62 43 0,20-21 16,-21-1-16,21 1 0,22-86 15,-43 86-15,0 21 0,0-22 16,-21 22-16,0 21 0,22-1 0,-22 1 16,0 0-16,0 42 15,-22 0 1,1 22-16,0-1 0,0 0 0,0 1 16,0-1-16,-1 22 0,1-22 15,0 21-15,-21-20 0,21-1 16,-1 22-16,1-22 0,-21 43 0,21-43 15,0-21-15,21 21 16,0-20-16,0 20 0,0-21 0,0 0 16,0 22-16,21-22 0,0 0 0,0-21 15,0 21-15,22-21 0,-22 21 0,21-21 16,0 0-16,1 0 0,-1-21 16,0 0-16,1 0 0,-1 0 0,0-1 15,1 1-15,-22-21 0,21 21 16,-21 0-16,1-22 0,-1 1 0,-21 21 15,21 21-15,-21-21 16,0 42 0,0 0-16,-21-21 0,21 21 15,0 0-15,-21 0 0,21 1 16,-22-1-16,22 0 0,-21 0 16,21 0-16,0 0 15,0 1-15,21-22 16,1 0-16,-1 0 0,0 0 15,21 0-15,-21 0 0,1-22 16,-1 22-16,21-21 0,-21 0 0,22 0 16,-22 0-16,0 0 0,0-1 0,0 1 15,0-21-15,1 21 16,-1 0-16,-21-1 0,21 1 0,-21 0 16,-21 21-1,0 0 1,-1 0-16,1 21 0,0-21 15,0 21-15,21 1 0,-21-1 16,21 0-16,-21 0 0,21 21 0,0 1 16,0-1-16,0 0 0,0 1 15,0 20-15,0 1 0,-22-22 0,22 43 16,-21-22-16,21 1 0,-21-1 0,21 22 16,0-22-16,0 1 0,-21 21 0,21-1 15,-21-20-15,21 20 0,-21-20 16,-1-1-16,22 1 0,-21-1 0,21 1 15,-21-1-15,0-20 0,0 63 16,0-85-16,-1 21 0,-20 0 16,0 1-16,21-22 15,-22 0-15,22-21 0,0 0 0,0 0 16,-22 0-16,22 0 0,0-21 0,0 0 16,0-22-16,21 22 0,0-21 0,-21 0 0,21 20 15,0-41-15,0 21 0,0-1 16,21-20-16,0-1 0,0 22 0,0-22 15,0 1-15,22 21 0,-1-85 16,-21 84-16,22-20 0,-1-43 16,-21 42-16,43-41 0,-43 41 15,0 1-15,0-64 16,21 0-16,-42 42 16,0 21-16,22 1 0,-22-1 0,0 1 15</inkml:trace>
  <inkml:trace contextRef="#ctx0" brushRef="#br0" timeOffset="20403.98">19600 1715 0,'0'0'0,"-21"0"16,21-22-1,21 22-15,22 0 16,-22 0-16,21-21 0,22 21 0,-22 0 15,0-21-15,22 21 0,-22 0 16,22-21-16,-22 21 0,21-21 0,-20 21 16,20 0-16,-20 0 0,-1-21 0,0 21 15,-21 0-15,22 0 0,-22 0 16,0 0-16,-21-22 0,-21 22 31,0 0-15,-22 0-16,22-21 0,-21 21 0,0 0 15</inkml:trace>
  <inkml:trace contextRef="#ctx0" brushRef="#br0" timeOffset="20632.84">19537 1545 0,'0'0'0,"-21"0"0,21 21 78,-22-21-46,1 0-17,0 0-15,0 0 0</inkml:trace>
  <inkml:trace contextRef="#ctx0" brushRef="#br0" timeOffset="20843.72">18457 1672 0,'-21'0'0,"-21"21"16</inkml:trace>
  <inkml:trace contextRef="#ctx0" brushRef="#br0" timeOffset="35072.37">1736 4530 0,'0'0'16,"0"-21"-16,0-1 0,21 22 0,-21-21 15,0 0-15,0 0 0,21 0 16,-21 0-16,0-1 0,21 1 15,-21 0-15,0 0 0,0 0 16,0 0-16,0-1 0,0 1 0,0 0 16,0 0-16,0 0 0,0 0 0,0-1 15,0 44 17,0-1-32,0 21 15,0-21-15,0 22 0,0 20 0,0-21 16,0 1-16,0 20 0,0 1 15,0-1-15,0 1 0,0-1 0,-21 22 16,21-22-16,0 1 0,-21-1 0,21 1 16,0-1-16,0-20 15,0-1-15,0 0 0,0 1 0,0-1 16,0-21-16,-21 0 0,21 1 16,0-1-16,0 0 0,0 0 15,0-42 16,0 0-31,0 0 16,0-1-16,21 1 0,-21 0 16,21 21-16,-21-21 0,21 0 0</inkml:trace>
  <inkml:trace contextRef="#ctx0" brushRef="#br0" timeOffset="35678.03">2095 4995 0,'0'22'47,"0"-1"-47,0 0 16,0 0-1,22-42 17,-1 0-17,0 21-15,-21-21 0,0-1 0,21 22 16,-21-21-16,0 0 0,0 0 16,0 0-16,0 0 0,-21 21 31,0 0-31,21 21 0,-21 0 15,-1 0-15,22 0 0,0 0 16,0 1-16,0-1 0,0 0 16,0 0-16,0 0 0,0 0 15,22-21-15,-1 0 16,0 0-16,0 0 16,0 0-16,0 0 0,1 0 0,-22-21 15,21 21-15,-21-21 0,21 0 16,-21 0-16,0 0 0,0-1 15,0 1-15,-21 21 0,0 0 16,-1 0-16,1 0 0,0 0 16,0 0-16,0 21 0,0-21 15,21 22-15,0-1 0,-22 0 16,22 0-16,0 0 0,0 0 16,22-21 15,-1 0-16,0 0-15,-21-21 0,21 0 0,0 0 16,0 0-16</inkml:trace>
  <inkml:trace contextRef="#ctx0" brushRef="#br0" timeOffset="37899.98">3662 4255 0,'0'0'0,"0"-22"46,21 22-46,0 0 16,0 0-16,-21-21 0,21 21 16,1-21-16,-1 0 0,21 0 0,-21 21 15,0-21-15,1-22 0,20 22 16,-21 0-16,21 0 0,-20-22 16,-1 22-16,0 0 0,0 0 0,0 0 15,-21 0-15,0-1 0,0 1 0,0 0 16,-42 0-1,21 21-15,-22 0 0,22 0 0,-42 0 16,20 21-16,-20 0 0,-1 0 0,22 1 16,-21-1-16,-1 21 0,1-21 15,20 22-15,1-22 0,0 21 16,20 0-16,1-20 0,21 20 0,0-21 16,0 21-16,0-20 0,21-1 0,1 21 15,20-21-15,0 22 0,1-22 16,-1 0-16,0 21 0,1-21 15,-1 1-15,0-1 0,1 21 0,-22-21 16,21 0-16,-21 22 0,0-22 0,1 21 16,-1 1-16,-21-22 0,0 21 15,0-21-15,0 22 0,-21-1 0,-1-21 16,-20 21-16,0-20 0,-1 20 0,1-21 16,0 0-16,-22 0 0,22-21 15,0 0-15,-1 0 0,1 0 16,0 0-16,20 0 0,-20 0 0,21-21 15,0 0-15,0 0 0,-1-21 16,1 20-16,0-20 0,21 0 0,0 21 16,-21-22-16,21 1 0,0 21 0,0-22 15,0 22-15,0 0 0,0 0 16,0 0-16,21 21 0,0 0 0,0 0 16,1 0-16,-1 0 0,0 0 0,21 0 15,-21 0-15,22 0 0,-22 0 16,21 21-16,-21-21 0,22 21 0</inkml:trace>
  <inkml:trace contextRef="#ctx0" brushRef="#br0" timeOffset="38264.01">4149 4678 0,'0'-21'16,"0"42"31,0 0-32,0 0-15,0 0 0,0 1 16,0 20-16,0-21 0,0 21 15,0-20-15,0 20 0,0-21 0,0 0 16,0 0-16,0 22 0,0-22 0,0 0 16,0 0-16,0-42 31,0 0-15,0 0-16,0-22 0,0 22 15,0 0-15,0-21 16,0-1-16</inkml:trace>
  <inkml:trace contextRef="#ctx0" brushRef="#br0" timeOffset="38583.83">4212 4360 0,'0'0'16,"0"22"0,-21-1-1,21 0-15,0 0 31,21-21-15,-21-21 0,21 0-16,0 21 0,-21-21 0,22-1 15,-22 1 1,-22 21 0,1 0-16,0 0 15,0 21-15,0-21 0,21 22 16,0-1-16,0 0 0,-21-21 0,21 21 15,0 0-15,0 0 0,0 1 16,0-1-16,0 0 16,21-21-16,0 0 0,0 0 15,0 0-15,0 0 0</inkml:trace>
  <inkml:trace contextRef="#ctx0" brushRef="#br0" timeOffset="39044.81">4572 4678 0,'0'0'0,"0"21"0,0 21 16,0-20-16,0-1 0,0 0 0,0 0 15,0 0-15,0 22 0,0-22 0,0 0 16,0 0-16,0 0 0,0 0 0,0 1 16,-21-1-16,21 0 0,0 0 15,0 0-15,-21-21 16,21-21-1,-22 21 1,22-21-16,0 0 0,0 0 0,0-1 16,0 1-16,0-21 0,0 21 0,0-22 15,22 1-15,-1 21 0,0-21 16,0 20-16,0 1 0,0 0 0,1 0 16,-1 0-16,21 0 0,-21 21 0,0 0 15,22 0-15,-22 0 0,0 21 0,0 0 16,0 0-16,1 0 0,-22 0 15,0 1-15,21 20 0,-21-21 0,0 21 16,0-20-16,0 20 0,0-21 16,0 0-16,0 0 0,0 22 0,0-22 15,0 0-15,0 0 16,0 0-16,0 1 16,21-22 15,-21-22-31,21 22 0,0-21 15,0 21-15,1-21 0,-1 0 0,0 0 16</inkml:trace>
  <inkml:trace contextRef="#ctx0" brushRef="#br0" timeOffset="39730.41">5440 4763 0,'0'0'0,"21"-22"16,-21 1-16,0 0 0,0 0 0,0 0 15,0 0-15,0-1 16,0 1-16,-21 21 15,0 0-15,-1 0 0,1 0 16,0 0-16,0 21 0,0 1 16,21-1-16,-21 0 0,-1 0 0,22 0 15,-21 22-15,21-22 0,-21 21 0,0-21 16,21 0-16,0 22 0,0-22 0,0 0 16,0 0-16,0 0 0,21-21 15,21 0 1,-20 0-16,-1 0 0,0-21 15,21 0-15,-21 0 0,22 0 0,-22 0 16,21-22-16,-21 22 0,1 0 16,-1 0-16,0 0 0,0-1 0,-21 1 15,21 0-15,-21 0 16,0 42 0,-21 0-1,21 0-15,-21 1 0,21 20 16,-21-21-16,21 21 0,0-20 0,0 20 15,-21 0-15,21 1 0,-22-1 16,22 0-16,0 22 0,0-22 0,0 0 16,0 22-16,0-1 0,-21-20 15,21 20-15,0 1 0,-21-1 0,21 1 16,0-1-16,0 1 0,-21-1 0,0 1 16,0-1-16,-1 1 0,1-1 15,0 1-15,0-22 0,0 22 0,0-22 16,-22 21-16,22-20 0,0-1 0,0 0 15,-22 1-15,22-22 0,0 21 0,-21-21 16,21 1-16,-22-1 0,22-21 0,-21 0 16,-1 0-16,1 0 0,0 0 15,-1-21-15,1-22 0,0 22 0,-1-21 16,1-22-16,0 22 0,21-43 0,-1 22 16,-20-1-16,42-20 0,0-1 15,0 0-15,0 1 0,0 20 16,0-21-16,0 1 0,0 20 0,21 1 15,0-1-15,1 1 0,-1 20 0,0-20 16,21 21-16,-21-22 0,22 22 0,-1-1 16,0-20-16,1 21 0,-1-1 15,0 1-15,22 0 0,-22-1 0,22 1 16,-22 0-16,22 20 0,-22-20 0</inkml:trace>
  <inkml:trace contextRef="#ctx0" brushRef="#br0" timeOffset="40000.26">5990 4022 0,'0'0'0,"0"-21"0,0-1 15,-21 44 1,21-1 0,0 0-16,-21 21 0,21-21 0,0 43 15,0-22-15,0 1 0,0 20 16,0-21-16,0 22 0,0-22 0,-21 22 15,21-22-15,0 0 0,-22 22 0,22-22 16,0-21-16,0 22 0,0-22 0,0 21 16,0-21-16,0 1 0,0-1 15,22-21 1,-1 0-16,0-21 16,-21-1-16,0 1 0,21 0 0,0 0 15,0 0-15</inkml:trace>
  <inkml:trace contextRef="#ctx0" brushRef="#br0" timeOffset="40341.58">6117 4636 0,'0'42'15,"21"-42"-15,0 21 16,1-21-16,-1 0 16,0 0-16,0 0 0,0 0 15,0-21-15,22 21 0,-22-21 0,21 0 16,-21-1-16,22 1 0,-22 0 0,0 0 15,0 0-15,0 0 0,-21-22 16,0 22-16,0 0 0,0 0 0,-21 0 16,0-1-16,0 22 0,0 0 0,-22 0 15,22 0-15,-21 22 0,21-1 0,-22 0 16,22 21-16,0-21 16,0 22-16,0-1 0,0-21 0,21 22 15,0-1-15,0 0 0,0 1 0,0-1 0,0-21 16,0 0-16,21 22 0,0-22 15,21 0-15,-21-21 0,1 21 16,20-21-16,0 0 0,1 0 0,-22 0 16,21 0-16,0 0 0,1-21 0,-22 0 15,21 0-15,-21-1 0,22 1 0,-22-21 16</inkml:trace>
  <inkml:trace contextRef="#ctx0" brushRef="#br0" timeOffset="42053.02">7768 4911 0,'0'-21'31,"21"-1"-31,0 1 0,1-21 0,-1 21 16,0-22-16,0 22 0,0-21 16,22-22-16,-22 22 0,21-21 0,-21 20 15,22-41-15,-1 20 0,0-21 16,1 22-16,-22-22 0,21 1 0,-21 20 15,0 1-15,-21-1 0,0 1 0,22-1 16,-22 22-16,0-1 0,0 1 0,-22 0 16,1 21-16,0-1 0,0 22 15,21-63-15,0 42 0,-42 42 0,-1 0 16,1 21-16,0 1 0,20 20 16,-41-20-16,42 20 0,0 22 0,-1-22 15,1 22-15,21 0 0,-21-1 0,21 22 16,0-21-16,-21-22 0,21 22 15,0 0-15,0-22 0,0 1 0,0-1 16,21 1-16,-21-22 0,42 0 16,-20 1-16,-1-1 0,21-21 0,0 0 15,1 0-15,-1 1 0,0-22 0,1 0 16,20 0-16,-20 0 0,20 0 0,1-22 16,-22 1-16,21 0 0,1 0 15,-1 211-15,1-147 0,-22-86 0,22-41 16,-22-1-16,0 0 0,-20 1 0,20-1 15,-42 22-15,0-1 0,0 1 0,0 20 16,0 1-16,0 0 0,0 20 16,-21 1-16,21 0 0,-21 21 0,-22 0 15,22 0-15,0 0 0,0 21 16,-22 0-16,22 22 0,0-22 0,0 21 16,0 1-16,0-1 0,-1 0 0,22 1 15,0-1-15,0 0 0,0-21 16,0 22-16,0-22 0,0 21 0,22-21 15,-1 1-15,0-1 0,0-21 0,21 0 16,-20 0-16,20 0 0,-21 0 0,21 0 16,1-21-16,-22 21 0,21-22 15,1 1-15,-22-21 0,21 21 16,0 0-16,-20-22 0,-1 22 0,21-21 16,-21 21-16,0-1 0,1-20 0,-1 21 15,-21 0-15,21 0 0,0 21 16,-21 21-1,0 0-15,0 0 0,0 0 16,0 0-16,0 1 0,0 20 0,0-21 16,0 0-16,0 0 0,0 22 0,0-22 15,0 0-15,0 0 0,0 0 0,0 1 16,0-1-16,21-21 16,0 0-16,1 0 15,-1 0-15,0 0 0,0-21 16,21-1-16,-20 1 0,20 0 0,-21-21 15,0 21-15,22-22 0,-22 22 0,21-21 16,-21 21-16,22-22 0,-22 1 16,0 21-16,21 0 0,-42-1 0,21 1 15,1 21-15,-1 0 0,-21 21 32,0 1-32,0-1 0,0 0 0,0 0 15,0 21-15,0-20 0,-21-1 16,21 0-16,0 21 0,0-21 0,0 1 15,0-1-15,0 0 0,0 0 0,21 0 16,0-21-16,0 21 0,21-21 16,-20 22-16,20-22 0,-21 0 0,21 0 15,1 0-15,-1 0 0,0-22 0,-20 1 16,20 0-16,0 0 0,-21 0 16,22 0-16,-1-1 0,-21 1 0,0 0 15,22 0-15,-22 0 0,0 0 0,0-1 16,0 1-16,-21 0 0,0 0 15,0 0-15,0 0 0,0-1 16,-21 22-16,0 0 0,0 0 16,0 0-16,0 22 0,-1-22 15,1 21-15,0 0 0,0 0 0,0 0 16,0 0-16,21 1 0,0-1 16,-22 0-16,22 21 0,0-21 0,0 1 15,0-1-15,0 0 0,0 0 0,0 0 16,22 0-16,-1 1 0,0-1 15,0-21-15,0 0 16,0 21-16,1-21 0,-1 0 0,0 0 16,0 0-16,0 0 0,0-21 0,1 0 15,-1 21-15,0-22 0,21 1 16,-21 0-16,1-21 0,-1 21 0,21-22 16,-21 22-16,22-21 0,-22-1 0,0 1 15,21-21-15,-21 20 0,22-20 0,-22-1 16,0 1-16,0-1 0,0 1 15,1-1-15,-1 1 0,0 20 0,-21-20 16,21 21-16,0-1 0,-21 1 0,0 0 16,0 20-16,0-20 0,0 21 15,0 0-15,0 0 0,-21 42 32,21 0-32,-21 0 0,0 0 0,0 22 15,-1-1-15,1 0 0,21 22 16,-21-1-16,0 1 0,0-1 0,0 22 15,21-22-15,0 1 0,0-1 0,0 1 16,0-22-16,0 22 0,0-22 16,0 0-16,0 1 0,21-22 0,0 21 15,0-21-15,0 22 0,0-22 0,1-21 16,-1 21-16,0 0 0,21-21 16,-21 0-16,1 0 0,20 0 0,-21 0 15,21-21-15,-20 0 0,-1 21 0,21-21 16,-21 0-16,0-1 0,1 1 0,-1 0 15,0-21-15,0 21 0,0-1 0,0 1 16,-21 0-16,22 0 0</inkml:trace>
  <inkml:trace contextRef="#ctx0" brushRef="#br0" timeOffset="44645.55">12763 4572 0,'0'0'0,"-21"-21"0,0 21 0,0 0 0,0 0 16,0 0-16,-1 0 16,1 0-16,0 0 0,0 0 15,0 0 1,42 0 15,0 0-31,0 0 0,22 0 16,-1 0-16,21 21 0,1-21 0,-1 0 15,22 0-15,21 0 0,-21 0 0,20 0 16,1 21-16,0-21 16,0 0-16,0 0 0,0 0 0,21 0 0,-22 0 15,1 0-15,0 0 0,-21 0 0,-1 0 16,1 0-16,-21 0 0,-1 0 15,-21 0-15,1 0 0,-1 0 16,0 0-16,-20 0 0,-1 0 0,-42 0 31,-1 0-15,1-21-16,0 21 16,-21-21-16,21 21 0,-1 0 0,1-21 15,0 21-15,0 0 0,-21-21 0,20 21 16,1 0-16,0 0 0,0-22 0,0 22 15,0 0-15,-1 0 16,44 0 31,-1 0-47,0 0 0,21 0 16,-21 0-16,1 0 0,20 0 15,-21 0-15,0 22 0,0-1 0,22-21 16,-22 21-16,0 0 0,-21 0 0,0 0 15,21 22-15,-21-22 0,0 21 0,0-21 16,0 22-16,-21-1 0,0 0 16,0-20-16,0 20 0,-22 0 15,22-21-15,-21 22 0,-1-22 0,1 21 0,0-21 16,21 1-16,-22-1 0,22 0 0,0 0 16,0-21-16,0 0 0,21 21 15,0-42 1,0 0-16</inkml:trace>
  <inkml:trace contextRef="#ctx0" brushRef="#br0" timeOffset="45249.56">16108 5122 0,'0'0'0,"0"-21"0,0 0 15,0 0-15,0 0 0,0 0 0,0-1 16,0-20-16,0 21 0,0 0 16,0 0-1,0 42 1,0 0 0,0 0-16,0 0 0,0 22 0,0-1 15,0 0-15,0 1 0,0-1 0,0 0 16,0 1-16,0-1 0,0 21 0,0-20 15,0 20-15,0-20 0,0 20 16,0-21-16,0 22 0,-21-1 0,21 1 16,-22-1-16,1-20 0,21 20 0,-21 1 15,0-22-15,21 22 0,-21-1 0,0-21 16,21 22-16,-22-1 0,22-20 16,-21 20-16,0-20 0,21-1 0,0 0 15,0 1-15,-21-1 0,21-21 0,0 21 16,0-20-16,0-1 0,0 0 15,21-21 17,0 0-32,-21-21 0,21 0 0,-21-1 15,22 1-15,-1 0 0,-21 0 0,21-21 16,0-1-16,-21 22 0,21-21 0,0-1 16,1-20-16,-1 21 0,0-1 0,-21-20 15</inkml:trace>
  <inkml:trace contextRef="#ctx0" brushRef="#br0" timeOffset="46177.18">16192 4995 0,'22'0'47,"-1"0"-47,0 0 0,0 0 16,21 0-16,-20 0 0,20 0 16,-21 0-16,21 0 0,22 0 0,-22 0 15,22 0-15,-22 0 0,22 0 0,-1 0 16,22 0-16,-22 0 0,1 0 15,20 22-15,1-22 0,0 0 0,-1 0 16,1 0-16,-21 0 0,20 0 0,1 0 16,-22 0-16,1 0 0,-1 0 0,1 0 15,-1 0-15,-20 0 0,-1 0 16,0 21-16,1-21 0,-22 0 0,0 0 16,0 21-16,0-21 0,-21 21 15,22-21-15,-22 21 0,0 0 16,0 1-16,0-1 0,0 0 15,0 0-15,0 21 0,-22-20 16,22-1-16,-21 21 0,21-21 0,0 22 16,0-1-16,-21 0 0,21-21 0,0 22 15,0-1-15,0 0 0,0 1 0,0-1 16,0 0-16,0 1 0,0-1 0,0-21 16,0 22-16,21-1 15,-21 0-15,21 1 0,-21-22 0,0 21 0,22-21 16,-22 22-16,0-1 0,0-21 15,0 0-15,0 22 0,0-22 0,0 21 16,0-21-16,0 22 0,0-22 0,0 0 16,0 0-16,0 21 0,0-20 0,0-1 15,0 0-15,0 0 0,0 0 0,0 0 16,0 1-16,0-1 16,0 0-16,0 0 15,0 0-15,-22-21 16,22 21-16,-21-21 15,0 0-15,21 22 0,-21-22 0,0 0 16,0 0-16,-1 21 0,1-21 0,-21 0 16,21 0-16,-22 21 0,22-21 0,-21 21 15,0-21-15,-1 0 0,-20 0 16,20 0-16,-20 0 0,-1 0 0,1 0 16,-22 0-16,22 0 0,-22 0 15,0-21-15,1 0 0,-1 21 0,0 0 16,1-21-16,-1 21 0,0-22 0,1 22 15,-1 0-15,0 0 0,1-21 0,20 21 16,1 0-16,-1 0 0,22 0 0,-22-21 16,22 21-16,0 0 0,-1 0 0,22 0 15,-21 0-15,21 0 0,-22-21 0,22 21 16,0 0-16,0 0 0,0 0 0,21-21 16,-21 21-16,21-21 0,0-1 31,0 1-31,0 0 0,0 0 15,0 0-15,21 0 0,0-22 0,-21 1 16,21 21-16,0-22 0</inkml:trace>
  <inkml:trace contextRef="#ctx0" brushRef="#br0" timeOffset="46983.75">16933 5186 0,'0'0'0,"0"21"15,0 0 1,0 0 15,0-42 0,21 0-31,1 0 16,-22 0-16,0 0 0,21-1 0,0 1 16,-21 0-16,21-21 0,-21 21 0,21-22 15,0 1-15,-21-22 0,22 22 0,-1 0 16,-21-1-16,0 1 0,0 0 15,21-22-15,-21 22 0,0 21 0,0-22 16,21 1-16,-21 0 0,0 21 0,0-1 16,0 1-16,0 0 0,-21 21 15,0 0-15,0 0 16,-1 0-16,1 0 0,0 0 16,0 21-16,0-21 0,0 21 0,-1 1 15,1-1-15,0 0 16,0 0-16,0-21 0,21 21 0,0 0 15,-21-21-15,-1 22 0,1-1 0,21 0 16,0 0-16,-21 0 0,21 0 16,-21-21-16,21 22 15,21-22 1,0 0 0,0 0-16,1 0 0,-1-22 0,0 22 15,0-21-15,0 0 16,22 0-16,-22 0 0,0 0 0,0-1 15,0 1-15,0-21 0,1 21 0,-1 0 16,0-22-16,0 22 0,0 0 0,0 0 16,-21 0-16,0-1 15,22 22-15,-22 22 16,0-1-16,21 21 16,-21-21-16,0 22 0,0-22 15,0 21-15,0 0 0,0-20 0,0 20 16,0-21-16,21 21 0,-21-20 0,21-1 15,-21 21-15,0-21 0,0 0 0,21 1 16,0-1-16,-21 0 16,0-42 15,0 0-31,0-1 0,0 1 16,0 0-16</inkml:trace>
  <inkml:trace contextRef="#ctx0" brushRef="#br0" timeOffset="47568.42">16891 3196 0,'0'0'0,"0"-21"0,0 0 0,0 0 31,-21 21-15,21 21 0,-21 0-1,21 21-15,-22 1 0,1-1 0,21 0 16,-21 22-16,0-22 0,21 22 0,-21-1 15,0-20-15,21 20 0,-22-21 16,1 22-16,0-22 0,21 1 0,0-1 16,-21 0-16,21 1 0,-21-1 15,21-21-15,0 21 0,0-20 0,0-1 16,0 0-16,0 0 16,0 0-16,0-42 31,0 0-16,0 0-15,21-22 16,0 22-16,-21 0 0,0-21 0,21 21 16,0-22-16,1 22 0</inkml:trace>
  <inkml:trace contextRef="#ctx0" brushRef="#br0" timeOffset="48396.8">16870 3217 0,'21'0'31,"0"0"-15,0 0-16,22 0 0,-1 0 0,0 0 15,1 0-15,20-21 0,1 21 16,-1 0-16,22 0 0,-1 0 0,-20 0 16,21 0-16,-1 0 0,1 0 15,-22 0-15,22 0 0,-21 0 0,-1-21 16,1 21-16,-22 0 0,21 0 0,-20 0 16,-1 0-16,-21 0 0,22-21 15,-22 21-15,0 0 0,0 0 0,-21 21 47,0 0-47,0 0 16,0 1-16,0-1 0,0 0 0,0 0 15,-21 0-15,21 0 0,-21 22 16,21-22-16,-21 21 0,21-21 0,0 22 16,0-22-16,-22 21 0,22-21 0,-21 22 15,21-22-15,0 0 0,0 21 16,-21-20-16,21 20 0,-21-21 0,21 0 15,-21 0-15,21 22 0,0-22 0,0 0 16,0 0-16,-21 22 0,21-22 0,-22 0 16,22 21-16,-21-21 0,21 1 15,0-1-15,0 0 0,-21 0 0,21 0 16,-21 0-16,21 1 0,0-1 16,-21 0-16,0 0 15,-1-21 1,1 0-16,0 0 0,0 0 15,0 0-15,0 0 0,-22 0 0,1 0 16,0-21-16,-1 0 0,-20 21 16,-1-21-16,1-1 0,-22 22 0,22-21 15,-22 0-15,21 21 0,-20-21 0,-1 0 16,0 21-16,22 0 0,-22-21 0,1 21 16,-1 0-16,21 0 0,-20 0 15,20 0-15,1 0 0,20 0 0,-20 0 16,21 0-16,20 0 0,1 0 15,0 0-15,0 0 0,0 0 16,42 0 15,0 0-31,0 0 16,0 0-16,-21-22 16,-21 22 15,0 0-31</inkml:trace>
  <inkml:trace contextRef="#ctx0" brushRef="#br0" timeOffset="68648.05">1630 8297 0,'0'-21'0,"0"0"31,-21 21 1,-1-21-32,1 21 0,21-21 15,0 0-15,-21 21 0,21-22 16,0 1-16,0 0 0,0 0 0,0 0 16,0 0-16,21-1 0,0 1 15,1 0-15,-1 0 0,0 0 16,21 0-16,-21 21 0,1 0 0,-1 0 15,0 0-15,0 0 0,0 0 16,0 21-16,1 0 0,-1 21 0,0-21 16,0 43-16,-21-22 0,21 1 15,-21 20-15,0 1 0,0-1 0,0 1 16,0-1-16,-21-21 0,-21 22 16,21-1-16,-22 1 0,1-1 0,0-20 15,-1 20-15,1-20 0,0-1 16,20 0-16,-20-21 0,0 1 0,21-1 15,-1-21-15,1 0 0,0 0 16,0 0-16,0 0 0,0-21 16,-1-22-16,1 22 0,21-21 15,0-1-15,0 1 0,-21 0 16,21 21-16,0-22 0,0 1 0,0 21 16,0 0-16,0-1 0,21 1 15,0 21-15,1 0 0,20 21 16,-21-21-16,0 22 0,0 20 15,22-21-15,-22 0 0,0 22 0,0-22 16,0 21-16,22-21 0,-22 0 16,0 22-16,0-22 0,0 0 0,1-21 15,-1 21-15,0-21 0,0 0 16,0 21-16,0-21 0,1 0 16,-1 0-16,0 0 15,-21-21 1,21 0-16,-21 0 0,21 0 0</inkml:trace>
  <inkml:trace contextRef="#ctx0" brushRef="#br0" timeOffset="68841.94">2307 8657 0,'0'-21'16,"-21"21"-1,21-21 32,-21 21-16,0 0-31</inkml:trace>
  <inkml:trace contextRef="#ctx0" brushRef="#br0" timeOffset="70931.75">3175 8361 0,'0'0'0,"0"-21"15,0-22-15,0 22 0,0-21 16,0 21-16,0 0 15,21 42 1,0 0 0,-21 0-16,21 21 0,1-20 0,-22 20 15,0 0-15,0 1 0,0 20 16,0-21-16,0 1 0,0-1 0,0 0 16,0 1-16,0-1 0,-22 0 0,22-20 15,-21-1-15,21 0 0,0 0 16,0 0-16,-21-21 0,21-21 31,0 0-31,0 0 16,0 0-16,0-1 0,0-20 0,0 21 15,0-21-15,0-1 0,0 1 16,21 0-16,0-1 0,-21 1 0,22 0 16,-1-1-16,0 1 0,0 21 15,0-22-15,22 43 0,-22-21 0,21 21 16,-21 0-16,22 0 0,-22 0 15,21 21-15,-21 1 0,22-1 0,-22 21 16,0-21-16,0 22 0,0-1 16,0-21-16,-21 21 0,0 1 0,0-22 15,0 21-15,0 1 0,0-22 16,0 21-16,0-21 0,0 0 0,0 1 16,0-1-16,0 0 15,0-42 1,0 0-1,0-1-15,22 1 0,-22-21 0,21 21 16,-21-22-16,0 22 0,21-21 16,0 0-16,0-1 0,0 1 0,1 21 15,-1-22-15,0 22 0,0-21 16,0 21-16,0 21 0,1 0 0,-1 0 16,0 21-16,0 0 0,-21 0 15,21 0-15,-21 1 0,0 20 16,0-21-16,0 21 0,0 1 15,0-22-15,0 21 0,0 1 0,0-22 16,0 21-16,0-21 0,0 0 0,0 1 16,21-1-16,-21 0 0,22 0 15,-22 0-15,21-21 0,0 0 0,0 0 16,0 0-16,0 0 0,22-21 0,-22 0 16,0 21-16,21-42 0,-20 20 15,20 1-15,-21-21 0,0 21 16,22-22-16,-22 22 0,0-21 0,0 0 0,0-1 15,-21 22-15,0-21 16,21 21-16,-21-1 0,0 1 0,0 0 16,0 0-16,0 0 0,0 42 31,0 0-31,0 0 0,0 0 16,-21 22-16,21-22 0,0 21 0,-21-21 15,21 22-15,0-22 0,0 21 16,0-21-16,0 1 0,0 20 0,0-21 15,0 0-15,0 0 0,21 1 16,0-22-16,1 0 16,-1 0-16,0 0 0,0 0 0,0 0 15,0-22-15,1 1 0,-1 0 0,0 0 16,0 0-16,-21 0 0,21-1 0,0-20 16,1 21-16,-22-21 0,0 20 15,21-20-15,-21 21 0,0-21 0,0 20 16,0-20-16,0 21 0,0 0 0,0 0 15,0 42 17,0 0-32,0 21 0,0-21 0,0 22 15,0-22-15,0 21 0,0-21 16,0 22-16,0-22 0,0 21 16,0-21-16,0 22 0,0-22 0,0 0 15,0 0-15,21 0 0,0 1 16,0-1-16,0-21 0,1 0 0,-1 0 15,0 0-15,0 0 0,0 0 0,22 0 16,-22 0-16,21-21 0,-21-1 0,0 1 16,22 0-16,-22-21 0,21 21 15,-21-22-15,1 22 0,-1-21 0,0-1 16,0 1-16,0-21 0,-21 20 0,21-20 16,-21 20-16,0-20 0,22-1 15,-22 22-15,0 0 0,21-1 0,-21 1 16,0 21-16,0-21 0,0 20 15,0 44 1,0-1 0,0 21-16,0-21 0,0 22 0,0-1 15,0 0-15,0 22 0,-21-22 0,21 22 16,0-22-16,-22 0 0,22 1 16,-21-1-16,21 0 0,0 1 0,0-1 15,0 0-15,0-21 0,0 22 0,0-22 16,0 0-16,0 0 0,0 0 15,0 1-15,0-1 0,21-21 0,1 0 16,-1 0-16,0 0 0,0 0 16,0 0-16,0 0 0,1-21 0,-1-1 15,0 1-15,21 0 0,-21-21 16,22-1-16,-22 22 0,0-21 0,21 0 16,-20-22-16,-1 22 0,21-22 0,-21 1 15,0-1-15,1 22 0,-22-22 0,21 22 16,-21-21-16,21 20 0,-21 1 15,0 21-15,0-22 0,0 22 0,0 0 16,0 0-16,0 0 0,-21 21 31,21 21-31,-21 0 0,21 21 0,0 1 16,-22-1-16,1 22 0,21-22 16,-21 21-16,21 1 0,0-22 0,0 22 15,0-22-15,0 0 0,0 22 16,0-22-16,0-21 0,0 22 0,0-1 15,0-21-15,0 0 0,0 1 0,21-1 16,-21 0-16,21 0 0,1-21 16,-1 0-16,0 0 0,0 0 0,0 0 15,0 0-15,1-21 0,-1 21 0,0-21 16,0 0-16,0-1 0,0 1 0,1 0 16,-1-21-16,0 21 0,-21-1 15,0 1-15,21 0 0,-21-21 0,21 21 16,-21-1-16,0 44 31,0-1-31,0 0 16,0 0-16,0 0 0,0 0 0,-21 22 15,21-22-15,0 0 0,0 0 0,0 0 16,0 1-16,0-1 0,0 0 16,0 0-1,21-21 1,0 0-16,1-21 0,-22 0 15,21 0-15,0-1 0,-21 1 0,21 0 16,0 0-16,0 0 0</inkml:trace>
  <inkml:trace contextRef="#ctx0" brushRef="#br0" timeOffset="71111.66">6667 8149 0,'0'0'16,"-21"0"-16,0 0 15</inkml:trace>
  <inkml:trace contextRef="#ctx0" brushRef="#br0" timeOffset="71300.55">5990 8319 0,'0'21'16,"0"0"-16,21-21 16,0 0-16,1 0 15,-1 0-15,0 0 0,0 0 0,0 0 16,0-21-16,1 21 15,-22-21-15,21 21 0,0-22 0,0 1 16,-21 0-16</inkml:trace>
  <inkml:trace contextRef="#ctx0" brushRef="#br0" timeOffset="72741.53">7070 8636 0,'0'0'0,"63"0"16,-42 0-1,0 0-15,1 0 0,-1-21 0,0 21 16,0-21-16,21 0 0,-20-1 0,-1 1 16,21 0-16,-21-21 0,22-1 15,-1 22-15,-21-21 0,21-22 16,1 22-16,-1-21 0,0 20 0,1-20 15,-1-1-15,0 1 0,-20-1 0,20 1 16,-21 20-16,-21-20 0,0 21 0,0-1 16,0 1-16,0 0 0,-21 20 15,0 1-15,0 0 0,-22 21 0,22 0 16,-21 0-16,21 0 0,-22 0 0,1 21 16,21 0-16,-22 22 0,22-1 15,0 0-15,0 1 0,0-1 0,0 22 16,-1-1-16,1 1 0,0-1 0,21 1 15,0 20-15,0-20 0,0-22 16,-21 22-16,21-1 0,0-21 16,0 1-16,21-22 0,0 21 0,0-21 15,22 1-15,-1-1 0,0 0 0,1 0 16,-1-21-16,0 0 0,1 0 0,20 0 16,-20 0-16,20 0 0,-21-21 15,1 0-15,-1 0 0,0-1 0,-20 1 16,20 0-16,-21 0 0,0 0 0,0 0 15,1-1-15,-22-20 0,0 21 0,0 0 16,0-22-16,0 22 0,0 0 16,0 0-16,-22 21 0,1-21 0,0 21 15,0 0-15,0 0 16,0 0-16,21 21 0,-22 0 0,1 0 16,21 0-16,-21 1 0,21 20 15,0-21-15,0 0 0,0 22 0,0-22 16,0 21-16,0-21 0,0 0 0,0 1 15,0-1-15,0 0 0,21-21 0,-21 21 16,21-21-16,1 0 0,-1 0 16,0 0-16,0 0 0,0 0 0,0 0 15,1 0-15,-1-21 0,21 0 0,-21 21 16,0-21-16,1-1 0,20-20 0,-21 21 16,0 0-16,22 0 15,-22-22-15,0 22 0,0-21 0,0 21 16,0-1-16,-21 1 0,0 0 15,22 21-15,-1 0 0,-21 21 16,0 0-16,0 1 16,0-1-16,0 21 0,0-21 15,0 0-15,0 1 0,0-1 0,0 21 16,0-21-16,0 0 0,0 1 0,0-1 16,0 0-16,0 0 0,21-21 15,0 0 1,0 0-16,22 0 0,-22 0 15,0-21-15,0 0 0,0 0 0,22-1 16,-22 1-16,0 0 0,21 0 0,-21-21 16,1 20-16,-1 1 0,0-21 15,0 21-15,0-22 0,0 22 0,1 0 16,-1 0-16,-21 0 0,21 21 16,-21 21-1,0 0-15,0 0 0,0 0 0,0 1 16,0-1-16,0 0 0,0 0 15,0 21-15,0-20 0,0-1 0,0 0 16,0 21-16,0-21 0,0 1 0,0-1 16,21 0-16,-21 0 15,21-21-15,0 21 0,1-21 0,-1 0 16,0 0-16,0 0 0,0 0 16,0 0-16,22 0 0,-22-21 0,0 21 15,21-21-15,-20 0 0,20 0 0,-21-1 16,21 1-16,-20 0 0,-1-21 15,0 21-15,0-22 0,0 22 0,0-42 16,-21 20-16,0 22 0,0 0 16,0 0-16,-21 21 15,0 0-15,0 0 0,0 21 0,0-21 16,-1 42-16,22-21 0,-21 1 16,0-1-16,21 21 0,-21-21 0,21 0 15,0 22-15,0-22 0,0 0 16,0 0-16,0 0 0,0 1 0,0-1 15,0 0-15,21 0 0,0-21 16,0 21-16,1-21 0,-1 0 16,0 0-16,0 0 0,0 0 15,0 0-15,1 0 0,-1-21 16,0 21-16,0-21 0,0 0 0,22 0 16,-22-1-16,0 1 0</inkml:trace>
  <inkml:trace contextRef="#ctx0" brushRef="#br0" timeOffset="73356.6">9737 8573 0,'21'0'31,"0"0"-15,0-22-16,0 22 0,0-21 0,1 0 16,20 0-16,-21 0 0,21 0 0,-20-1 15,20-20-15,-21 21 0,21-21 0,-20-1 16,20-20-16,-21 20 16,21-20-16,-20 21 0,-1-22 0,0 1 15,0-1-15,-21 22 0,0-22 0,21 1 16,-21 20-16,0 1 0,0 0 0,0-1 15,0 22-15,0 0 0,0 0 0,-21 21 16,0 0-16,0 21 16,0 0-16,-1 0 0,1 22 0,0-1 15,0 22-15,0-22 0,0 21 0,-1 1 16,1-1-16,0 1 0,21-1 16,0 1-16,-21-22 0,21 22 0,0-22 15,0 0-15,0 1 0,0-1 16,0-21-16,0 22 0,0-22 0,21 0 15,0 0-15,-21 0 0,21 0 0,1-21 16,-1 0-16,21 22 0,-21-22 0,0 0 16,1 0-16,-1 0 0,0 0 0,21 0 15,-21 0-15,1-22 0,-1 22 16,0-21-16,0 0 0,21 21 0,-20-21 16</inkml:trace>
  <inkml:trace contextRef="#ctx0" brushRef="#br0" timeOffset="73896.32">11028 8361 0,'-43'0'15,"22"0"-15,21 21 16,21 0-1,1-21-15,-1 0 16,21 0-16,-21 0 0,22 0 0,-1 0 16,0 0-16,22 0 0,-22 0 15,0 0-15,22 0 0,-22 0 0,22 0 0,-1 0 16,43 0-16,-64 0 16,22 0-16,-22 0 0,1-21 15,-1 21-15,0 0 0,-21-21 0,1 21 16,-1 0-16,0-21 0,-21 0 15,-21-1 1,0 22-16,-22 0 0,22 0 0,-21 0 16,21 0-16,-22 0 0,22-21 15,0 21-15,0 0 0,0 0 16,21-21 0,21 21-16,0 0 0,0-21 15,0 21-15,0 0 0,1 0 0,20 0 16,-21 0-16,0 0 0,0 0 15,1 0-15,-22 21 16,21-21-16,-21 21 0,0 0 0,0 1 16,0-1-16,0 0 0,0 0 0,-21 0 15,-1 0-15,1 1 0,0-1 0,0 0 16,-21 0-16,20 0 0,1 0 0,0 1 16,0-22-16,0 21 0,0 0 0,-1-21 15,1 21-15,0-21 0,0 21 0,0-21 16,0 0-16,-1 0 0</inkml:trace>
  <inkml:trace contextRef="#ctx0" brushRef="#br0" timeOffset="74516.17">12340 9440 0,'0'0'0,"21"-42"16,-21 21-16,21 21 15,-21-21-15,0 0 0,0-1 16,22 22-1,-22 22 1,0-1-16,0 0 0,0 0 16,0 21-16,0 1 0,0-1 0,0 0 15,0 1-15,0 20 0,0-20 0,0 20 16,-22 1-16,22-22 0,-21 21 0,21 1 16,0-1-16,-21 1 0,0-1 0,21 1 15,-21-1-15,21 1 0,-21-1 16,21-20-16,-22-1 0,22 22 0,0-43 15,0 21-15,0-21 0,0 0 0,0 1 16,0-1-16,0 0 16,0-42-1,0 0 1,-21-1-16,21 1 16,0-21-16,0 21 0,0 0 0,0-22 15,0 22-15,0-21 0,0-1 16,0-20-16</inkml:trace>
  <inkml:trace contextRef="#ctx0" brushRef="#br0" timeOffset="75196.31">12425 9377 0,'0'0'0,"0"-21"0,0 0 31,21 21-15,0 0-16,0 0 16,0 0-16,1 0 0,-1 0 0,0 0 15,0 0-15,21 0 0,1 0 0,-1 0 16,0-22-16,1 22 0,20 0 0,1 0 16,-1 0-16,22 0 0,0-21 0,-1 21 15,1-21-15,0 21 0,-1 0 16,22 0-16,-21 0 0,-1-21 15,1 21-15,-21 0 0,20 0 0,-20 0 16,-1 0-16,1 0 0,-22 0 0,0 0 16,-20 0-16,-1 0 0,0 0 0,0 0 15,0 21-15,-21 0 0,0 0 16,0 1-16,0-1 16,0 0-16,0 0 0,0 0 15,0 22-15,0-22 0,0 0 0,0 21 16,0-21-16,0 22 0,0-22 0,0 21 15,0 1-15,0-1 0,0-21 0,0 21 16,0 1-16,0-22 0,0 21 0,0 1 16,0-22-16,0 21 0,0-21 15,0 22-15,0-22 0,0 21 16,0-21-16,0 22 0,0-22 0,0 21 16,0-21-16,0 22 0,0-22 0,-21 0 15,21 0-15,0 21 0,-21-20 0,0-1 16,-22 0-16,22 0 0,0 0 15,-21 0-15,-1 1 0,22-22 0,-21 21 0,-22 0 16,22-21-16,-21 0 0,-1 21 0,1-21 16,-22 0-16,0 0 0,-21 0 0,1 0 15,-1 0-15,0 0 0,0 0 0,21 0 16,-20 0-16,41 0 0,-21 0 0,22 0 16,-1 0-16,22 0 15,0 0-15,-1 0 0,22 0 0,-21 0 16,21 0-16,0 0 0,-1 0 0,22-21 15,0 0 1,0 0-16,0-1 0,0 1 16,0 0-16,0 0 0,0 0 0</inkml:trace>
  <inkml:trace contextRef="#ctx0" brushRef="#br0" timeOffset="76142.32">13483 8551 0,'0'0'16,"0"22"31,0-1-47,0 21 0,0-21 16,0 0-16,-21 22 0,21-1 15,-21-21-15,21 22 0,-21-1 0,21 0 16,0-21-16,0 22 0,-22-22 0,22 21 15,-21-21-15,21 1 0,0-1 16,-21 0-16,21 0 0,0 0 16,0-42 15,0 0-15,21 0-16,-21-22 0,21 22 0,-21 0 15,22-21-15,-22-1 0,0 1 16,21 0-16,0-1 0,-21-20 0,21 21 15,-21-1-15,0 22 0,0-21 16,0 21-16,0-22 0,0 22 0,0 0 16,0 0-16,-21 21 15,0 21 1,0 0-16,-1 0 16,22 0-16,-21 1 0,0-1 0,0 0 15,0 0-15,0 21 0,-1-20 0,22-1 16,-21-21-16,21 21 0,-21 0 0,0-21 15,42-21 17,0 0-17,0 21-15,1-21 0,-22-1 0,21 1 16,0 0-16,0 0 0,0 0 0,0 0 16,1-1-16,-1 1 0,0 0 15,0 21-15,0 0 0,0 0 16,-21 21-16,22-21 0,-1 21 15,-21 1-15,0-1 0,0 21 16,21-21-16,-21 0 0,21 1 0,-21 20 16,21-21-16,-21 0 0,0 0 0,0 1 15,0-1-15,21-21 0,-21 21 16,22-21-16,-22 21 0,0-42 31,0 0-31,0 0 16</inkml:trace>
  <inkml:trace contextRef="#ctx0" brushRef="#br0" timeOffset="76577.07">13060 7641 0,'0'-21'16,"0"42"-16,0-63 0,0 21 0,0 0 15,-21 42 1,21 0-1,0 21-15,0-21 0,-22 22 16,22-1-16,-21 0 0,21 22 0,-21-1 16,21-20-16,0 20 0,-21 1 15,21-22-15,-21 22 0,0-22 0,21 0 16,0 1-16,0-1 0,-22-21 0,22 21 16,-21-20-16,21-1 0,0 0 0,-21-21 15,21 21-15,0-42 31,0 0-31,0 0 16,0-1-16,21 1 0,-21 0 0,21-21 16,-21-1-16,22 1 0,-22 0 15,21-22-15</inkml:trace>
  <inkml:trace contextRef="#ctx0" brushRef="#br0" timeOffset="77236.75">13060 7514 0,'0'0'0,"0"-21"16,0 0-16,21 21 16,-21-21-16,21 21 15,0 0-15,0 0 0,1-21 0,20 21 16,-21 0-16,21-22 0,1 22 16,20 0-16,-20-21 0,20 0 0,1 21 15,-1 0-15,1-21 0,-1 21 16,22-21-16,-22 21 0,22 0 0,0-21 15,-1 21-15,1 0 0,21 0 0,-22-22 16,-20 22-16,21 0 0,-22-21 16,1 21-16,-1 0 0,1 0 0,-1 0 15,-21 0-15,1 0 0,-1 0 0,0 0 16,-20 0-16,20 0 0,-42 21 0,21 1 16,-21-1-16,0 0 15,0 0-15,0 0 16,0 0-16,0 1 0,0-1 0,0 21 15,0-21-15,0 0 0,0 1 0,0 20 16,0-21-16,0 21 0,0-20 16,0 20-16,0-21 0,0 21 15,0-20-15,0 20 0,0 0 0,0 1 16,0-1-16,21-21 0,-21 21 0,0 1 16,0-1-16,0-21 0,0 22 0,0-22 15,0 21-15,0-21 0,0 0 0,0 1 16,0-1-16,0 0 0,0 0 0,0 0 15,-21 0-15,0-21 16,0 22-16,-22-22 0,22 0 0,0 21 16,-21-21-16,-1 0 0,1 0 15,-21 21-15,20-21 0,-20 0 0,-22 0 16,0 0-16,1 21 0,-1-21 0,-21 0 16,0 0-16,22 0 0,-22 0 0,21 0 15,1 0-15,20 0 0,1 0 0,-1 0 16,1 0-16,20 0 0,1 0 15,0 0-15,20 0 0,-20 0 0,21 0 16,0 0-16,21-21 31</inkml:trace>
  <inkml:trace contextRef="#ctx0" brushRef="#br0" timeOffset="77261.74">13335 8424 0,'0'-21'0</inkml:trace>
  <inkml:trace contextRef="#ctx0" brushRef="#br0" timeOffset="77989.03">13801 6816 0,'21'0'0,"-42"0"0,42-21 0,-21-1 0,21 22 16,-21-21-16,0 42 31,0 1-15,0-1-16,0 21 0,0-21 0,0 22 16,0-22-16,0 21 0,0 0 0,0-20 15,0 20-15,0 0 0,0 1 0,0-22 16,0 0-16,0 21 0,0-21 15,0 1-15,0-1 0,-21 0 16,21 0-16,0-42 31,0 0-31,0 0 16,0-1-16,0-20 16,0 21-16,0 0 0</inkml:trace>
  <inkml:trace contextRef="#ctx0" brushRef="#br0" timeOffset="78411.78">13864 6731 0,'0'0'0,"-21"0"0,0 0 15,0 0-15,-1 0 16,1 0-16,0 21 0,0 0 16,0 1-16,0-1 15,-1 0-15,1-21 0,21 21 0,-21 0 16,0 0-16,21 1 0,-21-1 15,0-21-15,42 0 47,0 0-47,-21-21 0,21 21 0,0-22 16,0 1-16,-21 0 0,22 0 0,-1 21 16,0-21-16,0 0 0,0-1 0,-21 1 15,21 0-15,1 0 0,-1 0 16,0 21-1,0 0-15,0 0 16,-21 21-16,0 0 0,21-21 0,-21 42 16,22-20-16,-22-1 0,0 0 0,21 0 15,0 0-15,-21 0 0,0 1 16,21-22-16,0 21 0,-21 0 0,21-21 16,1 21-16,-22-42 46,0 0-46</inkml:trace>
  <inkml:trace contextRef="#ctx0" brushRef="#br0" timeOffset="78800.86">13398 5736 0,'0'-21'0,"0"42"0,-21-63 0,0 42 16,21-21-16,-21 21 15,0 21-15,21 0 0,-21 0 0,21 22 16,-22-22-16,1 42 0,21-20 0,0 20 15,-21-21-15,0 22 0,21-1 16,-21-20-16,21 20 0,-21 1 0,21-1 16,0-20-16,0 20 0,0-21 0,0 1 15,-22-1-15,22 0 0,0-20 0,0-1 16,0 0-16,0 0 0,0 0 16,0-42 15,22 21-31,-22-42 15,21 21-15,-21-22 0,0 22 16,0-21-16,21-1 0</inkml:trace>
  <inkml:trace contextRef="#ctx0" brushRef="#br0" timeOffset="79428.53">13229 5757 0,'0'0'0,"0"-21"0,0 0 15,0 0 1,0 0 0,21 21-16,-21-21 0,21 21 0,22-22 15,-22 1-15,21 0 0,1 21 0,-1-21 16,0 21-16,22-21 0,-1 0 16,1 21-16,-1-22 0,22 22 0,0-21 15,-1 21-15,1 0 0,0-21 0,-22 21 16,22 0-16,-1 0 0,-20-21 0,21 21 15,-22 0-15,1 0 0,-22 0 16,21 0-16,-20 0 0,-1 0 0,-21 0 16,0 0-16,1 0 0,-1 0 15,0 21-15,0-21 0,-21 21 0,21-21 16,-21 21-16,0 1 0,0-1 16,0 21-16,0-21 0,0 0 0,0 22 15,0-1-15,0 0 0,0 1 0,0-1 16,0-21-16,0 22 0,0-1 15,0 0-15,0 1 0,0-1 0,0-21 16,0 21-16,0 1 0,0-22 0,0 21 16,0-21-16,0 22 0,0-22 0,0 21 15,0 1-15,0-22 0,0 0 16,0 0-16,-21 21 0,0-20 0,0-1 16,0-21-16,-22 21 0,22 0 15,-21 0-15,-1-21 0,1 21 0,0-21 0,-22 0 16,1 22-16,-22-22 0,0 0 15,-20 21-15,20-21 0,-21 0 16,0 0-16,0 0 0,22 0 0,-22 0 16,21 0-16,1 0 0,20 21 0,-21-21 15,22 0-15,21 0 0,-22 0 0,22 0 16,21 0-16,-1 0 0,1 0 16,0 0-16,42 0 46,0 0-46,1 0 16,-1 0-16,-21 21 0</inkml:trace>
  <inkml:trace contextRef="#ctx0" brushRef="#br0" timeOffset="85456.59">1291 11536 0,'0'0'0,"-21"0"16,21-21 15,0 0-31,0-1 16,0 1-16,0 0 15,0 0-15,0 0 0,21 0 0,0-1 16,0 22-16,1-21 0,-1 21 15,21 0-15,-21 0 0,0 0 0,22 0 16,-22 0-16,0 21 0,0 1 0,0-1 16,1 0-16,-22 21 0,0-21 15,0 22-15,0-22 0,0 21 16,-22 1-16,1-22 0,0 0 16,0 21-16,0-21 0,-22 1 0,22-1 15,0 0-15,-21 0 0,21 0 16,-1 0-16,1-21 0,0 0 15,0 0-15,21-21 32,0 0-17,21 0-15,0 21 0,0-21 16,1 0-16,-1 21 0,0 0 16,21 0-16,-21 0 0,22 0 0,-22 0 15,21 0-15,1 21 0,-22-21 0,0 21 16,21 0-16,-42 0 15,21 0-15,-21 22 0,0-22 0,0 0 16,0 21-16,0 1 0,-21-22 16,0 21-16,-21-21 0,-1 22 0,1-22 15,21 0-15,-21 0 0,-1 0 16,1 1-16,0-1 0,-1-21 0,1 0 16,21 0-16,-22 0 0,22 0 15,-21 0-15,21 0 0,0-21 0,-1 21 16,1-22-16,0 1 0,0 21 15,21-21-15,-21 0 0,21 0 16,0 0-16,0-1 16,0 1-16,21 21 15,0-21-15,0 21 0</inkml:trace>
  <inkml:trace contextRef="#ctx0" brushRef="#br0" timeOffset="85652.48">2159 11790 0,'0'0'15</inkml:trace>
  <inkml:trace contextRef="#ctx0" brushRef="#br0" timeOffset="86597.33">3027 12002 0,'-21'21'16,"-1"-21"-16,22 21 0,-21-21 16,21 21-16,0 0 15,-21-21-15,21-21 31,21 0-31,-21 0 16,21 0-16,1-1 0,-22-20 0,21 21 16,0-21-16,0-1 0,0 1 15,0 0-15,-21-1 0,22-20 16,-1-1-16,0 1 0,0-1 0,-21-20 16,0 20-16,0 1 0,0-1 15,0 22-15,0-22 0,0 22 0,-21 0 16,0 20-16,21 1 0,0 0 15,-21 0-15,-1 21 0,1 21 16,21 0-16,0 0 0,0 1 0,0 20 16,0 21-16,0-20 0,0 20 15,0 1-15,0-1 0,0 22 16,0-22-16,0 1 0,0-1 0,0 1 16,0-22-16,0 22 0,0-22 15,0 0-15,0 1 0,0-1 0,0-21 16,0 0-16,0 1 0,0-1 0,21-21 15,-21-21 1,22-1 0,-22 1-16,0-21 15,21 21-15,-21 0 0,21-22 0,-21 22 16,0 0-16,21-21 0,-21 20 0,21 1 16,0 0-16,1 21 0,-1 0 15,0 0-15,0 0 16,0 21-16,-21 0 0,21 1 15,-21 20-15,22-21 16,-22 0-16,21 0 0,-21 1 0,21 20 16,-21-21-16,0 0 0,21 0 0,0 1 15,0-1-15,1-21 16,-1 0-16,0 0 0,0 0 16,0 0-16,0 0 0,1 0 0,-1 0 15,0-21-15,0-1 0,0 1 16,0 0-16,1 0 0,-1 0 0,0-22 15,0 22-15,-21 0 0,0 0 0,0 0 16,0 0-16,0-1 16,0 1-16,0 42 31,0 1-31,0-1 0,0 0 16,0 21-16,0-21 0,0 1 15,0-1-15,0 0 0,0 0 0,0 0 16,0 0-16,0 1 0,0-1 15,0-42 32,0-1-47,0 1 16,0 0-16,0 0 0</inkml:trace>
  <inkml:trace contextRef="#ctx0" brushRef="#br0" timeOffset="86764.45">3831 11536 0,'0'-21'0,"21"21"63,0 0-63,1 21 15,-22 0-15,0 0 16</inkml:trace>
  <inkml:trace contextRef="#ctx0" brushRef="#br0" timeOffset="88892.62">4064 12065 0,'0'0'0,"21"21"0,0 0 16,0-21 15,1-21-31,-1 0 0,0 0 15,0 0-15,-21-22 0,21 22 0,0-21 16,1 21-16,-1-22 0,0 1 16,-21 0-16,21-1 0,0 1 0,-21 0 15,21 21-15,-21-1 0,0 1 16,0 0-16,0 0 0,-21 21 16,0 0-16,0 0 15,0 21-15,0 0 0,-1-21 0,22 21 16,0 1-16,-21-1 0,21 0 0,0 0 15,0 0-15,0 0 16,0 1-16,21-1 0,1-21 0,-1 21 16,0 0-16,0 0 0,0-21 0,0 21 15,1 1-15,-1-1 0,0 0 16,0-21-16,0 21 0,-21 0 16,21 0-16,1 1 0,-22-1 0,0 0 0,0 0 15,21-21-15,-21 21 0,21 0 16,0-21-16,-21 22 0,21-22 15,0 0-15,1 0 0,-1 0 0,0 0 16,0 0-16,0 0 0,22 0 0,-22 0 16,0-22-16,21 1 0,-21 21 15,22-21-15,-22 0 0,0 0 0,21-22 16,-20 22-16,-1 0 0,0-21 0,0 21 16,0-1-16,-21-20 0,21 21 15,-21 0-15,0 0 0,0-1 0,0 1 16,0 0-16,-21 0 0,-21 21 15,21 0-15,0 0 0,-1 0 0,1 0 16,-21 0-16,21 0 0,0 21 0,-22-21 16,22 21-16,0 22 0,-21-22 15,20 0-15,1 21 0,21-21 0,0 1 16,-21 20-16,21-21 0,0 0 0,0 0 16,0 1-16,0-1 0,0 0 15,21-21-15,0 21 0,1-21 16,-1 0-16,0 0 0,0 0 0,0 0 15,0-21-15,1 0 0,-1 0 0,0 21 16,0-22-16,-21 1 0,21-21 16,0 21-16,-21 0 0,22-1 0,-22 1 15,0 0-15,0 0 0,0 0 16,0 0-16,21 21 0,-21 21 31,0 0-31,0 0 16,0 0-16,0 0 0,0 1 0,-21-1 15,21 0-15,0 21 0,0-21 16,0 1-16,0-1 0,0 0 16,0 0-16,21-21 0,0 0 0,0 0 15,0 0-15,0 0 16,1 0-16,-1-21 16,0 21-16,21-21 0,-21 0 0,1-1 15,20-20-15,-21 21 0,0 0 0,0 0 16,1-22-16,-22 22 0,0 0 0,0 0 15,0 0-15,0-1 0,0 1 16,-22 0-16,1 21 0,0 0 16,0 0-16,0 0 0,0 21 0,-1 0 15,22 1-15,0-1 16,0 0-16,0 0 0,0 0 16,22 0-16,-22 1 0,21-1 0,0 0 15,0-21-15,0 21 0,0 0 0,1-21 16,-1 21-16,0 1 15,0-22-15,-21 21 0,21-21 0,0 0 16,1 0-16,-22 21 0,21-21 0,0 0 16,0 0-16,0 0 0,0 0 15,1 0-15,-1 0 0,0-21 16,0 21-16,0-21 0,0-1 0,1 1 16,-1 0-16,0 0 0,0 0 0,0 0 15,0-1-15,1 1 0,-1-21 0,0 21 16,-21 0-16,21 21 0,0-22 15,-21 1-15,21 21 0,1 0 0,-1 0 16,0 0 0,0 21-1,-21 1-15,0-1 16,21-21 15,0-21-15,-21-1-16,0 1 15,0 0-15,0 0 16,0 0-16,-21 0 16,0 21-1,0 21 1,0-21-16,21 21 16,-21 0-16,21 0 0,-22 0 0,22 1 15,-21 20-15,21-21 0,0 0 0,-21 22 16,21-22-16,-21 21 0,21-21 0,0 22 15,0-22-15,0 0 0,0 0 16,0 0-16,0 0 0,21 1 0,0-22 16,0 21-16,1-21 0,-1 0 0,0 0 15,0 0-15,0 0 0,22 0 0,-22 0 16,0-21-16,0-1 0,21 1 16,-20 0-16,20 0 0,-21 0 15,0-22-15,22 22 0,-22-21 0,21 0 16,-21-1-16,0 1 0,1-22 0,-1 22 15,0-21-15,0-1 0,0 22 16,0-22-16,1 22 0,-22-22 0,0 22 16,21 21-16,-21-21 0,0 20 0,0 1 15,0 0-15,-21 21 16,-1 21-16,22 0 0,-21 1 16,0-1-16,0 21 0,21 0 0,-21 1 15,0-1-15,21 22 0,-22-22 0,22 0 16,0 1-16,0 20 0,-21-21 15,21 1-15,-21-1 0,21 0 16,0 1-16,0-22 0,-21 21 0,21 1 0,-21-22 16,21 0-16,0 0 0,0 0 15,0 0-15,0 1 0,21-44 32,0 1-17,0 21-15,0-42 0,1 21 0,-1 0 16,0-1-16,0-20 0,0 21 15,0 0-15,1 0 0,-1-1 16,0 22-16,-21-21 0,21 21 0,0 0 16,-21 21-16,0 1 15,0-1-15,0 0 0,0 0 16,0 0-16,0 0 16,21-21-16,-21 22 0,0-1 0,22 0 15,-22 0-15,21-21 16,0 0-16,0 0 0,0 0 15,0 0-15,1 0 0,-1 0 16,0-21-16,0 0 0,0 0 16,0-1-16,1 1 0,-1 0 0,0 0 15,0 0-15,0-22 0,-21 22 16,21 0-16,-21 0 0,22 0 0,-22 0 16,0 42-1,0 0 1,0 0-16,0 0 0,-22 0 0,22 22 15,0-22-15,0 0 0,-21 0 16,21 22-16,0-22 0,0 0 0,0 0 16,0 0-16,0 0 15,21-21 17,-21-21-32,0 0 15,0 0-15,0 0 0,22 0 0,-22-1 16</inkml:trace>
  <inkml:trace contextRef="#ctx0" brushRef="#br0" timeOffset="89056.53">7239 11621 0,'-21'0'0,"42"0"0,-63 0 0,20 0 16,1 21-1,21 0 1,0 0-16,0 0 31,21-21-31,1 0 0</inkml:trace>
  <inkml:trace contextRef="#ctx0" brushRef="#br0" timeOffset="90011.99">7578 11684 0,'0'0'0,"-22"0"32,22 21-32,-21-21 0,21 21 15,-21 1-15,0-1 0,0 0 16,21 0-16,0 0 0,-21 0 0,-1 1 16,22-1-16,0 0 0,-21 0 15,21 0-15,0 0 0,0 1 0,0-1 16,0 0-16,0 0 0,21 0 15,1-21-15,-1 0 0,0 0 16,0 0-16,21 0 0,-20 0 0,-1 0 16,21 0-16,-21 0 0,22 0 15,-1 0-15,-21-21 0,21 0 0,-20 21 16,20-21-16,-21 0 0,21-1 0,-20 1 16,-1 0-16,0 0 0,0 0 0,-21 0 15,0-22-15,0 22 0,0 0 16,0 0-16,-21 21 15,0 0 1,0 0-16,-1 21 0,1 0 16,21 0-16,-21 0 0,0 1 15,21-1-15,-21 0 0,21 0 16,-21 0-16,21 0 0,0 1 0,0-1 16,0 0-16,0 0 15,21-21 1,0 0-16,0 0 0,-21-21 15,21 21-15,0-21 0,1 21 16,-22-21-16,21-1 0,0 1 0,-21 0 16,0 0-16,21 0 0,0 0 0,0-1 15,-21 1-15,0 42 32,0 1-17,0-1-15,0 0 0,0 0 16,0 0-16,0 0 0,0 1 0,0-1 15,0 0-15,0 0 0,0 0 16,0 0-16,22-21 16,-1 22-16,0-22 15,0 0-15,0 0 0,0 0 0,1 0 16,-1-22-16,0 1 0,0 21 16,0-21-16,0 0 0,1 0 0,-1 0 15,0-22-15,-21 22 0,21-21 16,0-1-16,0 1 0,-21 0 0,0-1 15,22 1-15,-22-21 0,21-1 0,-21 1 16,0-1-16,0 22 0,0-22 16,0 22-16,0 0 0,0-1 0,0 22 15,0 0-15,-21 42 16,21 0 0,0 22-16,-22-1 0,22 0 0,-21 1 15,21-1-15,0 21 0,0-20 0,0-1 16,0 22-16,-21-22 0,21 0 15,0 1-15,0-1 0,0-21 0,0 21 16,0 1-16,0-22 0,0 0 0,0 0 16,0 0-16,0 1 0,0-1 0,0 0 15,21-21-15,-21 21 0,21-21 32,1 0-32,-22-21 15,0 0-15,21 0 0,-21-1 16</inkml:trace>
  <inkml:trace contextRef="#ctx0" brushRef="#br0" timeOffset="90807.53">9292 11917 0,'0'0'0,"21"0"31,0 0 0,1 0-31,-1 0 16,21 0-16,-21 0 0,22 0 0,20 0 15,-21 0-15,43 0 0,-21 0 16,20-21-16,1 21 0,21 0 0,-22 0 16,1 0-16,0 0 0,21-21 0,-22 21 15,-20 0-15,20 0 0,1 0 16,-21-22-16,-1 22 0,1 0 0,-22 0 16,0 0-16,-21 0 0,22-21 15,-22 21-15,-21-21 0,0 0 16,0 0-16,-21 21 15,0-21-15,-1 21 0,1 0 0,0-22 16,0 22-16,-21 0 0,20-21 0,1 21 16,-21 0-16,21 0 0,0 0 0,-1 0 15,1 0 1,21-21 0,21 21-1,1 0-15,-1 0 0,0-21 0,0 21 16,21 0-16,-20 0 0,-1 0 0,0 0 15,21 0-15,-21 0 0,1 0 16,-22 21-16,21 0 0,-21 0 16,0 1-16,0-1 0,0 0 0,0 0 15,-21 21-15,-1-20 0,1-1 0,0 21 16,0-21-16,0 22 0,0-22 0,-22 21 16,22-21-16,0 0 0,0 1 15,21-1-15,-21 0 0,-1 0 0,22 0 16,-21-21-16,21 21 0</inkml:trace>
  <inkml:trace contextRef="#ctx0" brushRef="#br0" timeOffset="93012.15">14414 12298 0,'0'0'0,"0"21"109,22-21-46,-22-21-48,0 0-15,21 21 0,-21-21 32,0 42 30,0 0-62,0 0 0,0 0 16,0 0-16,0 1 0,0-1 15,0 21-15,0 0 0,0-20 0,0 20 16,0 0-16,0 1 0,0-1 0,0 0 16,0 22-16,0-22 0,-21 0 0,21 22 15,0-22-15,0 22 0,-22-22 0,22 0 16,0 1-16,0-1 0,0 0 15,0-20-15,0 20 0,-21-21 16,21 21-16,-21-20 0,21-1 0,0 0 16,0 0-16,-21-21 15,21-21 1,0 0 0,0 0-16,0-1 0,0 1 15,0-21-15,0 21 0,0 0 0,21-22 16</inkml:trace>
  <inkml:trace contextRef="#ctx0" brushRef="#br0" timeOffset="93780.33">14647 12277 0,'0'0'0,"0"-21"16,-21 21-16,0 0 15,0 0-15,21-22 16,21 22 15,0 0-15,21 0-16,-20 22 0,-1-22 0,21 0 16,0 0-16,1 0 0,20 0 0,1 0 15,-1 0-15,22 0 0,0 0 0,-1 0 16,1 0-16,0 0 15,-1 0-15,1 0 0,0 0 0,-22 0 16,22 0-16,-22 0 0,1-22 0,-1 22 16,-20 0-16,-1 0 0,0 0 0,-21 0 15,1 0-15,-1 0 0,0 0 16,-21 22 0,0-1-16,0 0 15,0 0-15,21 0 0,-21 0 16,0 1-16,0-1 0,0 0 0,0 0 15,0 21-15,21-20 0,-21-1 16,0 0-16,0 0 0,21 21 0,-21-20 16,0-1-16,0 21 0,0-21 15,0 22-15,0-22 0,0 21 0,0-21 16,0 22-16,0-22 0,0 21 0,0-21 16,0 0-16,0 22 0,0-22 15,0 0-15,0 21 0,0-20 0,0-1 16,0 0-16,-21 0 0,21 21 0,-21-20 15,21-1-15,-21 0 0,21 0 0,0 0 16,-21 0-16,0 1 0,21-1 16,-22 0-16,1 0 15,0 0-15,0 0 16,-43 22 0,43-43-16,0 21 0,0-21 0,-21 21 15,-1-21-15,1 21 0,0-21 0,-22 21 16,1-21-16,-22 0 0,0 22 0,1-22 15,-1 0-15,-21 0 0,0 21 16,22-21-16,-22 0 0,21 0 0,0 0 16,22 0-16,-1 0 0,1 0 0,21 0 15,-1 0-15,1 0 0,21 0 0,0 0 16,-1 0-16,1 0 0,21-21 16,0-1-16,0 1 15,0 0-15,0 0 0,21 0 16,1 0-16,-22-22 0,21 22 0,0-21 15</inkml:trace>
  <inkml:trace contextRef="#ctx0" brushRef="#br0" timeOffset="94212.08">15325 12319 0,'-43'21'0,"86"-42"0,-107 42 0,43-21 16,0 0-16,0 0 15,21-21 1,21 0-16,0 21 15,21-21-15,-21-22 0,22 22 0,-1 0 16,0-21-16,1-1 0,20 1 0,-20 0 16,20-1-16,-21 1 0,1-21 0,20 20 15,1-20-15,-1 20 0,-20-20 16,20 21-16,1-22 0,-1 22 16,-21-1-16,22 1 0,-22 21 0,1-21 15,-1 20-15,-21 1 0,0 21 0,0-21 16,1 21-16,-22-21 0,-22 21 31,1 21-15,0-21-16,0 0 15,21 21-15,0 0 0</inkml:trace>
  <inkml:trace contextRef="#ctx0" brushRef="#br0" timeOffset="94640.84">17166 12171 0,'0'0'0,"-21"-21"0,0 0 16,0 21-16,21 21 15,0 0-15,0 0 0,0 21 16,0 1-16,0-1 0,0 0 0,0 1 16,-22-1-16,22 0 0,0 1 15,-21-1-15,21 22 0,0-22 0,0 0 16,-21 22-16,0-22 0,21 0 0,-21 1 15,21-1-15,0 0 0,0-20 0,0 20 16,0-21-16,0 0 0,0 0 0,0 1 16,0-1-16,0 0 0,0 0 15,0-42 17,0 0-17,0 0-15,21-1 0,0 1 16,0-21-16</inkml:trace>
  <inkml:trace contextRef="#ctx0" brushRef="#br0" timeOffset="95303.97">17187 12150 0,'0'0'0,"-21"-43"0,-42-41 16,63 63-1,0-1-15,21 22 16,0-21-1,0 21-15,21 0 0,1 0 0,20 0 16,1 0-16,-1-21 0,22 21 0,-22 0 16,22-21-16,0 0 0,-1 21 15,1-21-15,-21 21 0,20-22 0,1 22 16,-22 0-16,1 0 0,-1-21 0,1 21 16,-1 0-16,1 0 0,-22 0 0,1 0 15,-22 0-15,21 0 0,-21 0 0,0 0 16,1 0-16,-1 0 0,0 0 15,0 21-15,-21 1 0,21-1 16,-21 0-16,21 0 0,-21 0 16,0 0-16,0 22 0,0-22 0,0 21 15,0-21-15,0 22 0,0-1 0,0 0 16,0 1-16,0-1 0,0 0 16,0-20-16,0 20 0,-21 0 0,21 1 15,-21-1-15,21 0 0,0 1 0,0-1 16,0 0-16,0 1 0,0-1 0,0 0 15,0-21-15,0 22 0,0-1 0,0-21 16,0 22-16,0-22 0,0 0 16,0 0-16,0 0 0,0 22 0,0-22 15,-21 0-15,0 0 0,0-21 16,21 21-16,-22-21 0,1 21 0,0-21 16,0 22-16,0-22 0,0 0 15,-22 21-15,22-21 0,-21 0 16,-1 0-16,1 0 0,-21 0 0,-1 0 15,1 0-15,-1 0 0,-21 0 0,1 0 16,-22 0-16,0 0 0,21 0 0,-20 0 16,-1-21-16,21 21 0,0 0 0,22-22 15,-1 1-15,22 21 0,0 0 0,21-21 16,-22 21-16,22 0 0,21-21 16,-21 21-16,21-21 15,0 0-15,0-1 16,0 1-16,21 21 0,-21-21 15,21 21-15,0-21 0,1 0 0,-1 0 16,0-1-16,21-20 0</inkml:trace>
  <inkml:trace contextRef="#ctx0" brushRef="#br0" timeOffset="95703.93">17822 12234 0,'0'-21'31,"0"0"-31,0 0 16,-21 0-16,0 0 0,0-1 15,0 1-15,-1 0 0,1-21 16,0 21-16,-21-22 0,21 22 0,-1-21 15,-20 21-15,21-22 0,0 1 0,-22 21 16,22-22-16,0 1 0,0 0 0,0 21 16,0-22-16,21 22 0,-22 0 0,22 0 15,0 0-15,0-1 16,0 1 0,0 42 46,0 1-46</inkml:trace>
  <inkml:trace contextRef="#ctx0" brushRef="#br0" timeOffset="96224.79">16002 10266 0,'0'0'0,"0"-21"16,0-22-16,-21 43 16,0-21-16,21 0 0,0 0 0,-22 21 15,1-21-15,0 0 16,0 21-1,21 21-15,-21 0 0,21 21 0,0 1 16,0-1-16,0 21 0,0 1 0,0 21 16,0-22-16,0 22 0,0-1 15,0-20-15,0 21 0,0-22 0,0 1 16,0-1-16,0 1 0,0-1 16,0-21-16,0 22 0,0-22 0,0-21 15,0 22-15,0-22 0,0 0 0,0 0 16,0 0-16,0-42 31,0 0-31,0 0 0,0 0 16,21 0-16,-21-22 0,21 1 0,-21 0 15,0-1-15,0 1 0,21-22 0,0 22 16,-21-21-16,22-1 0</inkml:trace>
  <inkml:trace contextRef="#ctx0" brushRef="#br0" timeOffset="96904.3">16023 10160 0,'0'0'0,"-21"-42"16,21 21-1,21 21-15,0 0 16,22 0-16,-22 0 0,21 0 16,0-22-16,1 22 0,20 0 0,1 0 15,20-21-15,1 21 0,0 0 0,-1-21 16,1 0-16,21 21 0,-21 0 0,20 0 15,1-21-15,0 21 0,0 0 16,-21 0-16,20 0 0,-41 0 0,21 0 16,-22 0-16,-21 0 0,22 0 15,-22 0-15,-21 0 0,1 0 0,20 0 16,-21 21 0,-21 0-16,0 0 15,0 0-15,0 1 0,0-1 0,0 21 16,0-21-16,0 22 0,0-22 0,0 21 15,0 0-15,-21 1 0,21-1 0,0 0 16,0 1-16,0 20 0,0-20 16,0-22-16,0 21 0,0 0 0,0 1 15,0-22-15,0 21 0,0 1 16,0-22-16,0 0 0,0 21 0,0-21 0,21 1 16,-21-1-16,0 0 0,0 0 15,0 0-15,0 0 0,0 1 0,0-1 16,0 0-16,0 0 0,-21-21 15,0 21-15,0-21 0,-1 21 0,-20-21 16,0 0-16,-22 22 0,1-22 0,-1 0 16,-20 0-16,-22 0 0,0 21 0,0-21 15,-21 0-15,0 0 0,0 0 0,0 0 16,0 0-16,0 0 0,0 0 16,21 21-16,22-21 0,-1 0 0,21 0 15,1 0-15,21 0 0,-1 0 0,22 0 16,-21 0-16,21 0 0,-1 0 15,22 21 79,-21-21-78,21 21-16,-21-21 0,0 21 0,21 1 15</inkml:trace>
  <inkml:trace contextRef="#ctx0" brushRef="#br0" timeOffset="98921.27">1206 14542 0,'0'0'0,"0"-22"0,0 1 15,0-21-15,0 21 16,0 0-16,0-1 0,0 1 15,0-21-15,0 21 0,0 0 0,0-1 16,0 1-16,0 0 0,0 0 16,0 42 15,0 0-31,0 22 0,0-22 16,0 21-16,0 0 0,0 1 15,0-1-15,0 0 0,0 1 0,0-1 16,0 0-16,0-20 0,-21 20 15,0-21-15,21 0 0,-21 0 0,0 1 16,21-1-16,-21-21 0,21 21 16,0-42 15,21 21-15,0 0-16,0-21 15,21 21-15,-20 0 0,-1 0 0,21 0 16,-21-22-16,22 22 0,-22-21 0,21 21 15,0 0-15,-20-21 0,-1 21 16,21 0-16,-21-21 0,0 21 0,1-21 16,-22 0-16,0-1 15,0 1-15,0 0 0,0 0 0,0 0 16,0 0-16,0-1 16,0 1-16,-22 21 0,1 0 15,0 0-15,21 21 16,0 1-16,0-1 0,0 21 0,0-21 15,0 0-15,-21 22 16,21-1-16,0-21 0,-21 22 0,21-22 16,0 0-16,0 21 0,-21-21 0,21 1 15,-22-1-15,22 0 0,0 0 16,0 0-16,-21 0 0,21 1 16,0-44 46,0 1-62</inkml:trace>
  <inkml:trace contextRef="#ctx0" brushRef="#br0" timeOffset="99108.17">2011 14711 0,'0'0'0,"21"0"0,21 0 16</inkml:trace>
  <inkml:trace contextRef="#ctx0" brushRef="#br0" timeOffset="99632.82">3111 14076 0,'0'0'0,"0"-21"15,0-22 1,0 22-16,0 0 0,0 0 0,0 42 31,0 0-15,22 0-16,-1 22 0,0-1 0,-21 22 16,21-22-16,-21 21 0,0 1 15,0-22-15,0 22 0,0-1 0,0 1 16,0-22-16,0 22 0,0-22 0,0 0 15,0 1-15,-21-22 0,21 21 16,-21-21-16,21 0 0,-21 1 0,21-1 16,-22 0-16,1-21 15,21-21 1,-21 21 0,21-43-16,-21 22 0,0 0 0,21-21 15,-21-1-15,21 1 0</inkml:trace>
  <inkml:trace contextRef="#ctx0" brushRef="#br0" timeOffset="100144.39">2815 14182 0,'0'0'16,"0"-43"-16,0 1 0,0 21 0,0 0 0,0-22 15,0 22-15,0 0 0,21 21 16,0-21-16,22 0 0,-22 21 0,21 0 16,-21 0-16,22 21 0,-1 0 15,22 0-15,-22 0 0,21 22 0,-20-1 16,20 0-16,-20 1 0,-1-1 15,0 22-15,1-22 0,-22 21 16,0 1-16,0-22 0,-21 22 0,0-22 16,0 0-16,0 22 0,0-43 0,0 21 15,0 1-15,-21-22 0,21 0 16,0 0-16,-21 0 0,21-42 31,0 0-31,0 0 16,0 0-16,0-22 0,0 1 0,0 0 15,21-22-15,0 22 0,-21-22 0,21-20 16,0 20-16,1 1 0,-1-1 16,0 1-16,21-1 0,-21 22 15,1-22-15,20 22 0,-21 21 0,21 0 16,1 0-16,-22 21 0,21 0 16,-21 21-16,1 0 0,-1 0 0,0 21 15,0 1-15,-21-1 0,0 22 0,0-1 16,0 1-16,0-1 0,0 1 15,0-1-15,0 1 0,-21-22 0,0 21 16,21-20-16,-21-1 0,21 0 0,0-20 16,0-1-16,-22 21 0,22-21 15,0 0-15,0 1 16,0-44 15,0 1-15,0 0-16,0 0 0</inkml:trace>
  <inkml:trace contextRef="#ctx0" brushRef="#br0" timeOffset="101408.18">4276 14944 0,'0'21'0,"21"-42"31,-21 0-15,21-1-16,-21 1 0,0 0 15,21-21-15,0 21 0,-21-22 16,0 1-16,21 0 0,1-22 0,-22 22 16,21-22-16,-21 22 0,0 0 0,0-1 15,0 22-15,0 0 0,0 0 16,0 42 0,0 21-16,0-21 0,0 22 0,0-1 15,0 0-15,0 22 0,21-22 16,-21 1-16,0-1 0,21 0 0,-21 1 15,21-22-15,-21 21 0,21-21 0,1 0 16,-22 1-16,21-1 0,0 0 16,0-21-16,0 0 0,0 0 15,1 0-15,-1 0 0,0-21 16,0 0-16,0-1 0,0 1 0,22 0 16,-22 0-16,0-21 0,0 20 15,0-20-15,-21 0 0,0-1 0,22 1 16,-22 0-16,0-1 0,0 22 0,0-21 15,0 21-15,0 0 0,0-1 16,0 44 0,0-1-16,0 21 0,-22 43 15,22-43-15,0 0 16,0 1-16,0-22 16,0 21-16,0 1 0,0-22 0,0 0 15,0 21-15,0-21 0,0 1 0,22-1 16,-1 0-16,0-21 0,-21 21 15,21-21-15,21 0 0,-20 0 0,-1 0 16,21 0-16,-21 0 0,22-21 0,-22 21 16,21-21-16,-21 0 0,22-1 0,-22-20 15,21 21-15,-21-21 0,22-1 16,-22 1-16,0 0 0,0-1 0,0-20 16,-21-1-16,0 22 0,21-22 0,-21 22 15,0-21-15,0 20 0,0 1 0,0 0 16,0-1-16,0 22 15,0 0-15,0 0 0,-21 21 16,0 0-16,21 21 16,-21 0-16,21 0 15,-21 22-15,21-1 0,-21 0 0,21 1 16,0 20-16,-22-21 0,22 22 0,-21-22 16,21 22-16,0-22 0,0 0 0,0 22 15,0-22-15,0-21 0,0 22 16,0-22-16,0 0 0,21 0 0,1 0 15,-22 1-15,21-1 0,21-21 16,-21 0-16,0 0 0,1 0 0,-1 0 0,21 0 16,-21 0-16,22-21 15,-22 21-15,21-22 0,-21 1 0,22 0 16,-1-21-16,-21 21 0,21-22 0,-20 1 16,20 0-16,-21-1 0,0-20 0,0-1 15,1 1-15,-1 20 0,-21-20 16,0-1-16,21 1 0,-21 21 0,0-22 15,0 22-15,21-1 0,-21 22 0,0-21 16,0 21-16,0 42 16,0 0-1,0 0-15,0 22 0,0-1 0,0 0 16,-21 1-16,21 20 0,-21 1 16,21-1-16,0-21 0,0 22 15,0-1-15,-21-20 0,21 20 0,0-20 16,0-1-16,0-21 0,0 21 0,0-20 15,0-1-15,21 0 0,0 0 0,0-21 16,0 21-16,0-21 0,22 0 16,-22 0-16,0 0 0,0 0 15,0-21-15,1 0 0,20 0 0,-21 0 16,0-1-16,0 1 0,1-21 16,-1 21-16,0-22 0,0 22 0,0-21 15,0 21-15,-21 0 0,0 42 31,0 0-31,0 0 0,0 0 0,0 22 16,0-22-16,0 21 0,0-21 0,0 0 16,0 22-16,0-22 0,0 0 15,0 0-15,0 0 0,0 1 16,22-22-16,-1 0 16,0 0-16,0 0 15,-21-22-15,21 1 0,0 0 16,-21 0-16,0-21 0,22 20 15,-22 1-15</inkml:trace>
  <inkml:trace contextRef="#ctx0" brushRef="#br0" timeOffset="101572.09">6689 14203 0,'0'0'0,"-43"0"15,22 0 32</inkml:trace>
  <inkml:trace contextRef="#ctx0" brushRef="#br0" timeOffset="101768.98">5757 14499 0,'-21'21'16,"42"-42"-16,-63 42 0,42 1 0,21-22 31,0 0-31,0 0 16,1 0-16,-1 0 0,0 0 0,21 0 16,-21-22-16,22 22 0,-22 0 0,21-21 15,1 21-15,-1-21 0,-21 21 16,21-21-16,1 21 0</inkml:trace>
  <inkml:trace contextRef="#ctx0" brushRef="#br0" timeOffset="102108.21">6837 14415 0,'0'0'0,"42"0"15,-42 21 1,21 0-16,-21 0 16,21 21-16,-21-20 0,0 20 0,22 0 15,-22 1-15,0-1 0,0 0 16,0 22-16,0-22 0,0 0 0,0 1 16,0-1-16,-22 22 0,1-22 0,21 0 15,-21 1-15,21-1 0,-21 0 16,0 1-16,21-1 0,-21 0 0,21 1 15,0-22-15,-22 0 0,22 21 0,-21-21 16,21 1-16,-21-22 0,21 21 0,0-42 47,0-1-47,0 1 0,0-21 0,21 21 16</inkml:trace>
  <inkml:trace contextRef="#ctx0" brushRef="#br0" timeOffset="102400.04">6921 14542 0,'0'0'0,"0"-22"0,0-20 0,0 21 0,22 0 15,-22 0-15,21-1 0,0 22 16,0-21-16,0 0 0,22 21 16,-22 0-16,0 0 0,21 0 15,-21 0-15,1 0 0,20 21 0,-21-21 16,0 21-16,0 22 0,1-22 0,-22 21 15,0-21-15,0 22 0,0-1 0,0-21 16,-22 22-16,1-22 16,0 21-16,0-21 0,-21 22 0,20-22 15,-20 0-15,0 0 0,21 0 0,-22-21 16,22 21-16,0 1 0,0-22 0,0 0 16,21-22-1,0 1-15,21 0 16,0-21-16,0 21 0,0-22 0</inkml:trace>
  <inkml:trace contextRef="#ctx0" brushRef="#br0" timeOffset="102668.88">7768 13843 0,'-21'42'16,"21"-20"-16,0-1 15,-21 21-15,0 0 0,21 1 0,-22-1 16,22 22-16,0-22 0,-21 21 0,21 1 16,-21-1-16,21-20 0,0 20 0,-21-20 15,21-1-15,0 21 0,0-41 16,0 20-16,0-21 0,0 21 16,0-20-16,0-1 0,0 0 0,0 0 15,21-21-15,0 0 16,0 0-16,1-21 15,-22 0-15,21 0 0,0-1 0,0 1 16</inkml:trace>
  <inkml:trace contextRef="#ctx0" brushRef="#br0" timeOffset="103020.86">7895 14542 0,'21'0'15,"0"0"1,1 0-16,-1 0 0,0 0 15,0 0-15,0-22 0,0 22 16,1-21-16,20 21 0,-21-21 16,0 0-16,0 21 0,1-21 0,-1 0 15,0-1-15,-21 1 0,21 0 0,-21 0 16,0 0-16,0 0 16,-21 21-1,0 21-15,0 0 0,-22 0 0,22 0 16,-21 22-16,21-22 0,-1 21 15,1 0-15,0-20 0,0 20 0,0-21 16,21 21-16,0-20 0,-21-1 16,21 0-16,0 0 0,0 0 0,0 0 15,0 1-15,21-22 0,0 0 0,-21 21 16,21-21-16,0 0 0,0 0 0,1 0 16,-1 0-16,0 0 0,0-21 15,0-1-15,0 22 0,1-21 0,-22 0 16,21 0-16,0 0 0</inkml:trace>
  <inkml:trace contextRef="#ctx0" brushRef="#br0" timeOffset="104723.99">9525 14584 0,'-21'0'16,"0"0"-16,-1 0 15,1 0-15,0 0 0,0 0 0,0 0 16,0 0-16,-1 0 0,1 0 0,0 0 15,0 0-15,0 0 0,0 0 16,42 0 0,0 0-1,0 0-15,21 0 0,1 0 16,20 0-16,-20 0 0,20 0 0,22 0 16,-22 0-16,22-21 0,0 21 0,20 0 15,-20-21-15,0 21 0,-1 0 0,1-22 16,0 22-16,-1 0 0,1-21 15,-21 21-15,20 0 0,-20 0 16,-1 0-16,-20 0 0,20 0 0,-42 0 16,22 0-16,-22 0 0,0 0 0,0 0 15,-21-21 1,-21 21-16,0 0 16,0 0-16,-1 0 0,1 0 0,-21 0 15,21-21-15,0 21 0,-1 0 0,1-21 16,0 0-16,0-1 15,0 22-15,21-21 0,-21 0 16,-1 21-16,1-21 16,42 21 46,1 0-62,-1 0 0,0 0 16,21 0-16,-21 21 0,1-21 0,20 0 15,0 0-15,-21 0 0,1 0 0,20 21 16,-21 0-16,0-21 0,0 22 16,1-22-16,-22 21 0,0 0 0,0 0 15,0 0-15,0 0 0,0 1 16,0 20-16,-22-21 0,1 0 0,-21 0 16,21 22-16,-22-22 0,22 0 15,-21 0-15,0 22 0,20-22 0,-20 0 16,0 0-16,21 0 0,-22-21 0,22 21 15,0 1-15,0-22 0,0 0 0,21 21 16,-22-21-16,22-21 31,0-1-31,0 1 16,0 0-16</inkml:trace>
  <inkml:trace contextRef="#ctx0" brushRef="#br0" timeOffset="107347.96">12954 15558 0,'0'21'15,"0"0"-15,0 0 16,0 0-16,0 0 0,0 1 0,0-1 16,0 21-16,0-21 0,0 22 0,0-1 15,0 0-15,0 1 0,0-1 16,0 0-16,0 1 0,0-1 0,0 0 16,0 1-16,0-1 0,0 0 0,0 1 15,0-1-15,0 0 0,0-21 16,-21 22-16,21-22 0,0 21 0,0-21 15,0 1-15,0-1 0,0 0 16,0 0-16,0-42 31,0 0-31,0 0 16,0-1-16,0-20 0</inkml:trace>
  <inkml:trace contextRef="#ctx0" brushRef="#br0" timeOffset="107948.62">12975 15706 0,'0'-21'0,"0"42"0,0-64 16,21 43-1,0 0 1,22-21-16,-22 21 0,21 0 15,1 0-15,-1 0 0,21-21 0,-20 21 16,20 0-16,1 0 0,-1-21 16,1 21-16,-22-21 0,22 21 0,-1 0 15,1 0-15,-22 0 0,21 0 0,-20 0 16,20 0-16,-20 0 0,-22 0 16,21 0-16,-21 21 0,22-21 15,-22 21-15,0-21 0,0 21 0,0 0 16,0 1-16,-21-1 15,0 0-15,0 0 16,0 0-16,0 0 0,0 1 16,0-1-16,0 21 0,0-21 15,0 0-15,0 1 0,0-1 0,0 0 16,0 0-16,0 21 0,0-20 0,0-1 16,0 21-16,0-21 0,0 0 15,0 22-15,0-22 0,0 0 0,0 21 16,0-20-16,0-1 0,0 21 15,0-21-15,0 0 0,0 1 0,-21-1 16,0 0-16,0 0 0,0 0 16,0 0-16,-22 1 0,22-1 0,-21 0 15,-1-21-15,1 21 0,-21 0 0,20-21 16,-20 0-16,20 21 0,-20-21 0,-1 0 16,22 0-16,0 0 0,-22 0 15,22 0-15,0 0 0,20 0 0,-20-21 16,21 0-16,-21 21 0,20 0 0,1-21 15,0 21-15,-21-21 0,21 0 16,-1-1-16,1 22 0,21-21 0,0 0 16,0-21-16,-21 21 15</inkml:trace>
  <inkml:trace contextRef="#ctx0" brushRef="#br0" timeOffset="108320.4">13271 15579 0,'0'0'0,"-21"-21"15,0 21-15,0-22 0,0 1 16,0 0-16,-22 21 0,22-21 0,0 0 15,0-22-15,0 22 0,-1 0 16,1-21-16,-21-1 0,21 1 0,0 0 16,-1-1-16,1 1 0,21 0 0,-21 21 15,0-22-15,0 1 0,21 21 0,0-22 16,-21 22-16,21 0 0,-22 0 16,22 0-16,0 0 15,0 42 16,0 0-31,22 0 16,-1 0-16,0 0 0,0 1 0,0-1 16,0 0-16,22 0 0,-22 21 0</inkml:trace>
  <inkml:trace contextRef="#ctx0" brushRef="#br0" timeOffset="108637.27">13801 15494 0,'0'0'0,"-22"0"0,22-21 16,0 0 0,22 0-16,-1-1 15,0 1-15,0 0 0,0-21 0,0 21 16,1-22-16,20 1 0,-21 0 0,21-1 15,-20 1-15,-1 21 0,21-22 0,-21 1 16,0 21-16,1 0 0,-1 0 16,-21-1-16,0 1 15,-21 21 1,-1 0 0,1 0-16,-21 0 15,21 0-15,0 0 0,-1 0 0,1 0 16</inkml:trace>
  <inkml:trace contextRef="#ctx0" brushRef="#br0" timeOffset="109016.03">12425 14245 0,'0'-21'15,"0"42"-15,0-63 0,-21 21 16,-1 21 0,1 21-1,21 0-15,-21 21 0,21-20 16,0 20-16,0 0 0,0 22 0,-21-22 15,21 0-15,-21 1 0,21 20 0,0-20 16,0-1-16,0-21 0,-21 21 16,21-20-16,0-1 0,0 0 15,0 0-15,0 0 0,0 0 0,21-21 16,0 0 0,0 0-16,0-21 15,-21 0-15,21 0 0,-21 0 0,0 0 16,22-22-16</inkml:trace>
  <inkml:trace contextRef="#ctx0" brushRef="#br0" timeOffset="109531.86">12446 14034 0,'0'-22'16,"0"44"-16,0-65 15,0 22 1,21 21-16,0 0 0,0 0 15,1-21-15,20 21 0,-21 0 0,21 0 16,1-21-16,20 21 0,-20 0 16,20-21-16,-21 21 0,22 0 0,-1 0 15,1-22-15,-22 22 0,1 0 0,-1 0 16,0 0-16,1 0 0,-22 22 16,0-22-16,0 21 0,-21 0 0,0 0 15,0 0-15,21 0 0,-21 1 0,0-1 16,0 21-16,0-21 0,21 22 15,-21-22-15,0 21 0,0 0 16,0-20-16,0 20 0,22 0 0,-22 1 16,21-1-16,-21-21 0,0 21 0,0-20 15,0 20-15,0-21 0,0 0 16,0 22-16,0-22 0,0 0 0,0 0 16,0 0-16,-21 0 0,-1 1 15,1-1-15,-21-21 0,0 21 0,-22-21 16,22 21-16,-43-21 0,22 0 15,-22 21-15,21-21 0,-20 21 0,-1-21 16,22 0-16,-22 0 0,21 0 16,-20 22-16,41-22 0,-20 0 0,21 0 15,-1 0-15,1 0 0,21 0 16,0 0-16,-1 0 0,65 0 31,-22-22-31,21 22 0,-21-21 16,22 0-16,-1 21 0,22-21 0,-22 21 15,21-21-15</inkml:trace>
  <inkml:trace contextRef="#ctx0" brushRef="#br0" timeOffset="109868.66">14203 14330 0,'-21'0'0,"42"0"0,-64 0 16,22 0-16,0 21 15,0-21-15,21 21 0,0 0 0,-21 22 16,21-22-16,-21 21 0,21 1 0,-22-1 16,22 0-16,0 1 0,0-1 15,0-21-15,0 21 0,0 1 0,-21-22 16,21 21-16,0-21 0,0 22 15,0-22-15,0 0 0,0 0 0,0 0 16,0 1-16,0-44 47,21 1-47,-21 0 0,0 0 0,22 0 16,-22-22-16,21 22 0</inkml:trace>
  <inkml:trace contextRef="#ctx0" brushRef="#br0" timeOffset="110372.51">14076 14330 0,'0'0'0,"0"-21"16,0 0-16,-21-1 15,42 22 1,0 0-16,0 0 16,0 0-16,22 0 0,-1 0 15,0-21-15,1 21 0,20 0 0,-21 0 16,22 0-16,-22 0 0,22 0 0,-22 0 15,0 0-15,1 0 0,-1 0 16,0 0-16,1 0 0,-22 0 0,0 0 16,0 21-16,0-21 0,-21 22 0,0-1 15,0 0-15,0 0 0,0 0 16,0 0 0,0 1-16,0 20 0,0-21 0,0 0 15,0 22-15,0-22 0,0 21 0,0-21 16,0 22-16,0-22 0,0 21 0,0-21 15,0 22-15,22-22 0,-1 0 16,-21 0-16,0 21 0,21-20 0,-21-1 16,0 0-16,21 0 0,-21 0 0,0 0 15,0 1-15,-21-22 16,0 21-16,0 0 0,-22-21 0,1 0 16,21 21-16,-43-21 0,22 0 0,-22 0 15,1 0-15,-22 0 0,22 0 0,-22 0 16,22 0-16,-1 0 15,1 0-15,-1 0 0,22 0 0,-1-21 16,1 21-16,21 0 0,0 0 0,0 0 16,21-21-16,-22 21 0,22-21 15,22 21 1,-1-22-16,0 22 0,21-21 0,-21 21 16,22-21-16,-1 21 0,0-21 0,1 21 15</inkml:trace>
  <inkml:trace contextRef="#ctx0" brushRef="#br0" timeOffset="110788.27">15303 14393 0,'0'0'0,"0"-21"0,0 0 0,0 0 16,-21 21 15,21 21-31,0 0 0,-21 0 15,21 22-15,0-1 0,-21 0 0,21 1 16,0-1-16,0 0 0,0 1 16,-21-1-16,21 0 0,-21 1 0,21-1 15,0-21-15,0 22 0,0-22 0,0 0 16,0 0-16,0 0 0,0 0 0,21-21 31,0 0-15,0 0-16,-21-21 0,21 0 0,-21 0 15,21 0-15,-21-22 0</inkml:trace>
  <inkml:trace contextRef="#ctx0" brushRef="#br0" timeOffset="111340.96">16722 14499 0,'0'21'0,"0"43"15,0-22-15,0-21 16,0 22-16,0-22 0,0 21 0,0-21 16,0 1-16,0 20 0,0-21 15,0 0-15,0 0 0,0 1 0,0-1 16,0 0-16,0 0 0,0 0 0,0 0 15,0 1-15,-22-1 16,1-21-16,0 0 16,0 0-16,0 0 0,-22 0 15,22 0-15,0 0 0,-21 0 16,-1 0-16,22 0 0,-21 0 0,-22 0 16,22 0-16,0 0 0,-1 0 0,1 0 15,0 0-15,-1 21 0,22-21 16,-21 0-16,21 0 0,0 0 15,-1 0-15,1 0 0,0 0 0,0 0 16,0 0-16,0 0 16,-1 0-16,1-21 0,0 0 15,0-1-15</inkml:trace>
  <inkml:trace contextRef="#ctx0" brushRef="#br0" timeOffset="111912.63">15367 14351 0,'0'0'16,"0"-21"-1,21 21-15,0 0 0,0 0 16,22 0-16,-22 0 0,21-21 0,22 21 16,-22 0-16,0 0 0,22 0 15,-1 0-15,1-21 0,-22 21 0,22 0 16,-1 0-16,1 0 0,-22 0 16,22 0-16,-22 0 0,0 0 0,1 0 15,-22 21-15,21-21 0,-21 0 16,0 21-16,22-21 0,-22 0 0,0 21 15,0 0-15,0-21 0,1 21 16,-22 1-16,0-1 16,21 0-16,-21 0 15,0 0-15,0 0 0,0 1 0,0-1 16,0 21-16,0-21 0,0 0 0,0 22 16,0-22-16,0 0 0,0 0 15,0 22-15,0-22 0,-21 0 0,21 0 16,0 0-16,0 22 0,-22-22 15,22 0-15,-21 0 0,21 0 0,-21 0 16,21 1-16,-21-1 0,0-21 16,0 21-16,-1 0 0,1-21 0,0 21 15,-21-21-15,-1 0 0,1 21 0,0-21 16,-1 0-16,1 0 0,0 0 16,-1 0-16,1 0 0,0 0 0,-1 0 15,1 0-15,0 0 0,21 0 0,-1 0 16,-20-21-16,21 21 0,0 0 0,21-21 15,-21 21-15</inkml:trace>
  <inkml:trace contextRef="#ctx0" brushRef="#br0" timeOffset="112296.41">15811 15092 0,'22'0'0,"-44"0"0,65 0 16,-43-21-16,-21 21 31,-1 21-31,1-21 16,-21 21-16,21 0 0,-22 0 15,-20 1-15,21-1 0,-22 0 0,1 0 16,-22 21-16,21-20 0,-20-1 15,-1 0-15,0 21 0,1-21 0,-1 1 16,22 20-16,-22-21 0,21 0 0,1 0 16,21 1-16,-22-1 0,22 0 0,-1 0 15,22-21-15,0 21 0,0-21 16,0 0-16,0 0 0,-1 21 16,22-42 15,0 0-31,22 0 15,-1 21-15,0-21 0,0 0 16,0-1-16</inkml:trace>
  <inkml:trace contextRef="#ctx0" brushRef="#br0" timeOffset="115261.11">18119 14880 0,'0'-21'15,"-22"21"1,22-21-16,0 0 15,0 0 17,0 42-1,22 0-15,-1 0-16,0 0 15,-21 0-15,21 1 0,0-1 0,-21 0 16,21 0-16,1 0 0,-22 0 0,21 1 15,0-1-15,0 21 0,0-21 16,22 0-16,-22 22 0,0-1 0,21-21 16,-21 22-16,22-22 0,-22 21 0,21 0 15,-21-20-15,1 20 0,20-21 0,-21 21 16,21-20-16,-20 20 0,-1-21 16,0 0-16,0 0 0,0 22 15,0-22-15,1 0 0,-1 0 0,0 0 16,-21 1-16,21-1 0,-21 0 15,21-21-15,-21 21 16,0-42 31,0 0-47,0 0 16,0-1-16,0 1 15,0 0-15,0 0 0</inkml:trace>
  <inkml:trace contextRef="#ctx0" brushRef="#br0" timeOffset="115716.85">19240 14986 0,'0'0'0,"0"-21"0,0 0 16,0 0 0,0-1-1,-21 22 17,0 0-17,0 0-15,0 22 0,0-1 0,-22-21 16,1 21-16,0 21 0,-1-21 0,1 22 15,-22-22-15,1 21 0,-1 22 0,1-22 16,-22 0-16,22 1 0,-1 20 16,-20-20-16,20-1 0,1 0 0,-1 1 15,1-1-15,20 0 0,-20 1 0,20-1 16,-20 0-16,21 1 0,-1-22 16,1 21-16,21 0 0,-22-20 15,1 20-15,21-21 0,0 0 0,0 0 16,21 1-16,0-1 0,-22-21 0,22 21 15,0-42 17,0 0-32,0-1 15,0 1-15,22 0 0,-22 0 16</inkml:trace>
  <inkml:trace contextRef="#ctx0" brushRef="#br0" timeOffset="120688.24">12912 13695 0,'21'0'15,"-21"21"-15,21-21 47,0 0-31,0 0-16,0 0 16,1 0-1,-1-21-15,0 0 0,0 21 0,-21-21 16,21 21-16,0-22 0,1 22 0,-1-21 15,0 21-15,42-42 16,-20 21-16,-22 0 0,0 21 16,0-22-16</inkml:trace>
  <inkml:trace contextRef="#ctx0" brushRef="#br0" timeOffset="120920.62">14076 13399 0,'21'0'0,"-42"0"0,42-22 16,0 1 0,0 21 31,-21-21-32,21 21-15,1 0 16,-1 0-16,0-21 0,0 21 15,0-21 1,-21 0-16</inkml:trace>
  <inkml:trace contextRef="#ctx0" brushRef="#br0" timeOffset="121116.58">14668 13187 0,'0'-21'0,"22"21"16,-22-21-16,21 21 15,-21-22-15,0 1 16,21 21 0,0 0-16,-21-21 15,21 21 1,0-21-16,-21 0 16,22 21-16</inkml:trace>
  <inkml:trace contextRef="#ctx0" brushRef="#br0" timeOffset="121327.91">15134 12933 0,'0'0'0,"0"-21"16,0 0 0,0 42 62,0 0-63</inkml:trace>
  <inkml:trace contextRef="#ctx0" brushRef="#br0" timeOffset="121581.74">15515 13166 0,'0'0'0,"21"42"16,-21-21-16,21 0 15,-21 1-15,0-1 16,22 0-16,-22 0 0,21-21 0,0 21 16,-21 0-16,0 1 0,21-1 0,-21 0 15,21 0-15,0 0 0,1 0 16,-22 1-16,21-22 0,0 21 0,-21 0 15,21-21-15,-21 21 0,21 0 16,0-21-16,-21 21 0,22 1 16,-1-1-16,0 0 15</inkml:trace>
  <inkml:trace contextRef="#ctx0" brushRef="#br0" timeOffset="121783.63">15960 13843 0,'0'0'0,"0"42"16,0-20-1,21-22-15,-21 21 0,21 0 16,-21 0 0,21 0-16,0-21 15,-21 21-15,0 1 16,21-22-16,-21 21 16,22-21-16,-22 21 15,0 0 16</inkml:trace>
  <inkml:trace contextRef="#ctx0" brushRef="#br0" timeOffset="121984.51">16192 14161 0,'0'0'16,"0"21"0,0 0 30,0-42 17,0 0-63,0-1 16</inkml:trace>
  <inkml:trace contextRef="#ctx0" brushRef="#br0" timeOffset="123336.33">20891 14076 0,'22'0'16,"-1"0"-16,0 0 16,0 0-16,0 0 0,0 0 15,-21-21-15,22 21 0,-22-21 16,0-1-16,0 1 16,0 0-16,0 0 0,0 0 15,-22 0-15,1 21 0,0-22 16,0 22-16,0 0 0,-22 0 0,22 0 15,-21 0-15,0 22 16,-1-1-16,1 0 0,0 0 0,-1 0 16,1 22-16,0-1 0,-1 0 0,1 1 15,21-1-15,0 0 0,-1 1 0,22-1 16,-21 0-16,21 1 0,0-1 16,0-21-16,21 0 0,1 0 0,-1 1 15,0-22-15,0 0 0,21 0 0,1 0 16,-22 0-16,21 0 0,1-22 0,-1 1 15,0 0-15,1-21 0,-1 21 16,0-22-16,1 1 0,-1 21 16,0-22-16,-21 1 0,22-21 0,-22 20 0,0 1 15,0-22-15,22 1 0,-43 21 16,21-22-16,-21 1 0,21-1 16,-21 22-16,0-22 0,0 22 0,0 21 15,0-22-15,0 22 0,-21 0 0,0 21 16,-1 0-16,1 0 15,0 42-15,21-20 0,-21 20 16,21 0-16,0 22 0,-21-22 0,21 22 16,-21-1-16,21-21 0,0 22 0,0-22 15,-22 22-15,22-22 0,0 0 0,0 1 16,0-1-16,0 0 16,22-20-16,-1-1 0,0 0 0,-21 0 15,21 0-15,21 0 0,-20-21 0,-1 0 16,0 0-16,21 0 0,-21-21 0,1 21 15,20-21-15,-21 0 0,0 0 16,22 0-16,-22-22 0,0 22 0,0 0 16,-21 0-16,21-22 0,-21 22 0,21 21 15,-21-21-15,0 42 32,0 0-32,-21 1 0,0-1 0,21 0 15,-21 0-15,21 0 0,0 0 0,-21 1 16,21-1-16,-21 0 0,21 0 15,0 0-15,-22-21 0,22 21 16,0-42 15,0 0-31,0 0 0,0 0 0</inkml:trace>
  <inkml:trace contextRef="#ctx0" brushRef="#br0" timeOffset="123501.24">21632 13907 0,'0'-22'16,"-21"22"-1,21 22 17,0-1-32,21 0 15</inkml:trace>
  <inkml:trace contextRef="#ctx0" brushRef="#br0" timeOffset="124036.44">22161 14245 0,'0'0'0,"22"-42"15,-22 21-15,0 0 16,0-1-16,0 1 0,0 0 15,0 0-15,0 0 0,-22 21 0,1-21 16,0 21-16,0 0 0,0 0 16,0 0-16,-1 0 0,1 0 15,0 0-15,0 21 0,-21 0 0,20-21 16,1 42-16,0-21 0,0 1 0,0-1 16,0 0-16,-1 21 0,22-21 0,-21 1 15,21-1-15,0 0 16,0 0-16,0 0 0,0 0 0,0 1 0,21-22 15,1 0-15,-1 0 0,0 0 16,21 0-16,-21 0 0,1 0 0,-1 0 16,0 0-16,0-22 0,21 1 15,-20 0-15,-1 0 0,0 0 0,0 0 16,-21-22-16,21 22 0,0 0 0,1 0 16,-22 0-16,0-1 0,21 22 15,-21 22 16,0-1-31,0 21 0,0-21 0,0 0 16,0 22-16,0-22 0,0 21 16,0-21-16,0 1 0,0-1 15,0 0-15,0 0 0,0 0 0,21 0 16,0 1-16,0-22 0,0 0 16,1 0-16,-1 0 0,0 0 15,21 0-15,-21-22 0,1 22 16,-1-21-16,21 0 0,-21 0 0,0-21 15,22 20-15,-22-20 0</inkml:trace>
  <inkml:trace contextRef="#ctx0" brushRef="#br0" timeOffset="125396.53">22754 14097 0,'-21'0'32,"0"0"-32,21 21 15,-21 0-15,21 1 0,-22-1 0,22 21 16,0-21-16,0 0 0,0 1 15,0-1-15,0 0 0,0 0 0,0 0 16,0 0-16,0 1 16,0-1-16,0 0 15,0-42 17,0 0-32,0-1 0,0 1 15,0 0-15,22 0 0,-1 0 0,-21-22 16,21 22-16,0 0 0,-21 0 0,21 0 15,0 0-15,1-1 0,-1 22 16,0 0-16,0-21 0,0 21 16,0 0-16,1 21 15,-1 1-15,-21-1 16,21-21-16,-21 21 0,0 0 0,0 0 16,0 0-16,0 1 0,0-1 15,0 0-15,0 0 0,0 0 0,0 0 16,0-42 31,0 0-47,21 0 15,0 0-15,-21 0 0,21-1 16,1-20-16,-1 21 0,0 0 0,21-22 16,-21 22-16,1 0 0,-1 0 15,21 21-15,-21 0 0,0 0 0,1 0 16,-1 0-16,0 0 0,0 0 0,-21 21 15,0 0-15,0 0 0,0 1 0,0-1 16,0 21-16,0-21 0,0 0 16,-21 1-16,21 20 0,-21-21 0,21 0 15,0 0-15,0 1 0,0-1 16,0 0-16,0 0 16,21-21-1,0 0-15,0 0 0,0 0 16,1-21-16,-1 21 0,0-21 0,-21 0 15,42-1-15,-21 1 0,1 0 0,-1 0 16,0-21-16,0 20 0,0 1 16,0 0-16,1 0 0,-1 21 0,0-21 15,-21 42 1,0 0 0,0 0-16,0 0 0,-21 1 15,21-1-15,-21 0 0,21 21 0,-22-21 16,22 1-16,0-1 0,0 0 15,0 0-15,0 0 16,22-21-16,-1 0 16,0 0-16,0 0 15,0 0-15,0 0 0,1-21 16,-1 0-16,-21 0 0,0 0 0,21-1 16,-21 1-16,0 0 0,0-21 15,0 21-15,0-1 0,0-20 0,0 21 16,0 0-16,0 0 0,0-1 15,-21 22-15,0 0 0,21-21 47,21 21-47,0 0 16,0 0-16,21 0 0,-20 0 0,-1 0 16,0-21-16,0 21 0,0 0 0,0 0 15,22 0-15,-22 0 0,0 0 16,0 0-16,-21 21 0,0 0 0,21-21 15,-21 22-15,0-1 0,0 0 0,0 0 16,0 0-16,0 0 0,-21 1 0,21-1 16,-21 0-16,21 0 0,0 0 15,-21 0-15,0 1 0,21-1 16,0 0-16,-21-21 0,-1 0 16,22-21 30,0 0-46,22-1 0,-1 1 16,0-21-16,0 21 0,0 0 0,0-22 16,22 22-16,-22-21 0,0 21 15,21-1-15,-20 1 0,-1 21 0,0 0 16,0-21-16,0 21 0,0 0 0,1 0 16,-1 21-16,-21 0 0,0 1 0,0-1 15,0 0-15,0 0 0,0 0 16,0 0-16,0 1 0,0-1 15,-21 21-15,-1-21 0,22 0 0,0 1 16,-21-22-16,21 21 0,-21 0 0,21 0 16,-21-21-16,21 21 0,0 0 15,0 1 1,21-22 15,0-22-31,-21 1 0,43 21 16,-22-21-16</inkml:trace>
  <inkml:trace contextRef="#ctx0" brushRef="#br0" timeOffset="125954.06">24977 14266 0,'0'0'0,"21"-21"0,-21 0 0,0 0 16,0 0-16,0 0 15,0-1-15,-21 22 16,-1 0-16,1 0 0,0 0 15,0 0-15,0 0 0,0 0 16,-1 0-16,1 22 0,0-1 0,0 0 16,0 0-16,0 0 0,-1 0 0,1 22 15,21-22-15,-21 0 0,21 0 0,-21 22 16,21-22-16,0 0 0,0 0 16,0 0-16,0 0 0,0 1 15,21-22-15,0 0 16,0 0-16,1 0 0,-1 0 0,0 0 15,0 0-15,0 0 0,0-22 0,22 1 16,-22 21-16,0-21 0,0-21 16,0 21-16,1-22 0,-1 1 0,0 0 15,21-1-15,-21 1 0,1 0 0,-1-22 16,21 22-16,-21-22 0,0 1 16,22 20-16,-22-20 0,0 21 0,-21-1 15,21 1-15,-21 21 0,0 0 0,0-1 16,-21 44-1,0-1-15,0 0 16,0 0-16,-1 21 0,1 1 0,-21-1 16,21 22-16,0-22 0,-1 0 0,1 22 15,0-22-15,21 0 0,0 1 16,0-1-16,0 0 0,0 1 0,0-1 16,0 0-16,21-20 0,0-1 0,1 0 15,-1 0-15,0 0 0,0 0 0,0-21 16,22 0-16,-22 0 0,0 0 15,0 0-15,0 0 0,0 0 0,1 0 16,20-21-16,-21 0 0,0 0 16,0-21-16,1 20 0,20 1 0,-21-21 15,0 21-15</inkml:trace>
  <inkml:trace contextRef="#ctx0" brushRef="#br0" timeOffset="126463.82">21717 15050 0,'0'0'0,"0"-22"16,21 1-16,-21 0 0,0 0 15,0 42 1,0 0-16,0 22 16,0-22-16,0 42 0,0-20 0,0 20 15,0 1-15,0-1 0,0-21 16,0 22-16,-21-1 0,0 1 0,21-22 16,-21 22-16,-1-1 0,1 1 0,0-22 15,0 22-15,0-22 0,21 21 0,-21-20 16,-1-22-16,22 21 0,-21-21 15,21 22-15,0-22 0,0 0 16,0-42 0,0 0-1,0-22-15,0 22 0,0 0 16</inkml:trace>
  <inkml:trace contextRef="#ctx0" brushRef="#br0" timeOffset="126769.19">21463 15240 0,'0'0'16,"21"-42"-16,-21-1 0,21 22 0,0-21 0,-21 21 16,22-22-16,-1 22 0,0 0 15,21 0-15,1 0 0,-22 0 0,42-1 16,-20 22-16,-1 0 0,21 0 16,-20 0-16,20 0 0,-20 22 15,-22-1-15,21 0 0,-21 21 0,-21-21 16,0 22-16,0-1 0,0 0 0,0 1 15,-42-1-15,21 0 0,-22-20 0,22 20 16,-21-21-16,0 0 0,20 0 16,-20 1-16,21-1 0,-21 0 0,20-21 15,1 0-15,42-21 47,1 21-47,-22-21 0,21-1 0,0 1 16,0 21-16</inkml:trace>
  <inkml:trace contextRef="#ctx0" brushRef="#br0" timeOffset="127125.99">22183 15113 0,'0'0'16,"0"-21"0,21 21-16,0 0 15,0 21-15,0 0 16,0 0-16,-21 1 0,22-1 0,-1 21 15,0-21-15,0 22 0,-21-22 16,0 0-16,0 21 0,21-21 16,-21 1-16,0-1 0,0 0 0,0 0 15,0 0-15,-21-21 0,0 0 16,21-21 15,0 0-31,0 0 0,0 0 16,21-22-16,0 22 0,0-21 15,1-1-15,-1 22 0,0-21 0,0 0 16,0 20-16,0 1 0,1 0 0,-1 0 16,0 0-16,0 21 0,0 21 31,-21 0-31,21-21 16,-21 21-16,0 0 0,22-21 0,-22 22 15</inkml:trace>
  <inkml:trace contextRef="#ctx0" brushRef="#br0" timeOffset="127528.76">23008 15198 0,'0'-21'16,"-21"21"-16,0 0 16,0 0-16,-1 21 0,1 0 0,0 0 15,0 0-15,0 0 0,0 1 16,-1-1-16,22 0 0,0 21 15,-21-21-15,21 1 0,0-1 0,0 0 16,0 0-16,0 0 0,0 0 0,0 1 16,21-22-16,1 21 15,-1-21-15,21 0 0,-21 0 0,0 0 16,22 0-16,-22-21 0,21-1 0,-21 1 16,22 0-16,-22 0 0,21 0 0,-21 0 15,1-22-15,-22 22 0,0-21 16,0-1-16,0 1 0,0 0 0,0 21 15,0-22-15,0 22 0,-22 0 0,1 21 16,0 0-16,0 0 0,0 0 16,-22 0-16,22 21 0,0 0 15,0 0-15,0 1 0,21-1 0,-21 0 16,21 0-16,-22 0 0,22 0 0,0 1 16,0-1-16,22 0 15,-1-21-15,0 0 0,21 0 16,-21 0-16,22-21 0,-22 21 0,21-21 15</inkml:trace>
  <inkml:trace contextRef="#ctx0" brushRef="#br0" timeOffset="127972.45">23537 14965 0,'21'-21'0,"-42"42"0,42-63 16,-21 20-16,-21 44 31,0-1-31,0 21 0,21-21 16,-21 22-16,0-1 0,-1 0 0,22-21 15,-21 22-15,0-1 0,21 0 0,0-20 16,-21 20-16,21-21 0,-21 0 16,21 0-16,0 1 0,0-1 15,0-42 17,0-1-17,0 1-15,21 0 0,0 0 16,-21 0-16,21 0 0,0-1 15,1 1-15,-1 0 0,0 21 0,0 0 16,21 0-16,-20 0 0,-1 0 16,0 0-16,0 0 0,0 21 0,0-21 15,1 21-15,-22 1 0,21-1 0,-21 0 16,0 0-16,0 0 0,0 0 16,-21 22-16,-1-43 0,1 21 0,0 0 15,0 0-15,0 0 0,-22-21 0,22 22 16,-21-22-16,21 0 0,-22 0 0,22 21 15,-21-21-15,21 0 0,0 0 16,-1 0-16,1 0 0,21-21 16,0-1-1,21 1-15,1 0 0,-1 0 16,0 0-16,21 0 0</inkml:trace>
  <inkml:trace contextRef="#ctx0" brushRef="#br0" timeOffset="128216.31">24088 14901 0,'0'0'0,"-22"22"31,22-1-31,-21 0 16,0 0-16,0 21 0,0 1 0,0-1 16,-1-21-16,1 22 0,0-1 15,0 0-15,0 1 0,0-1 16,21-21-16,-22 21 0,22-20 0,-21-1 15,21 21-15,0-21 0,0 0 16,0 1-16,21-44 31,1 1-15</inkml:trace>
  <inkml:trace contextRef="#ctx0" brushRef="#br0" timeOffset="129167.77">23982 15431 0,'21'0'16,"0"0"-16,0 0 0,0 0 15,1-22-15,-1 22 16,21 0-16,-21 0 0,22-21 0,-22 21 16,21-21-16,-21 0 0,22 0 0,-22 21 15,0-21-15,0-1 0,0 1 0,-21 0 16,-21 21-1,0 0 1,0 0-16,0 0 0,-1 0 0,1 0 16,0 21-16,0 0 0,0 1 0,0-1 0,-1 0 15,1 0-15,21 0 16,0 0-16,0 1 0,0-1 0,0 0 16,0 0-16,0 0 15,21-21-15,1 0 0,-1 0 16,0 0-16,21 0 0,-21 0 0,1 0 15,20 0-15,0-21 0,-21 21 0,22-21 16,-1 0-16,-21 0 0,0-1 0,22 1 16,-22-21-16,0 21 0,-21 0 15,21-1-15,0 1 0,-21 0 16,22 0-16,-22 42 16,0 0-16,0 22 15,0-22-15,-22 0 16,1 0-16,0 21 0,21-20 0,-21-1 15,21 0-15,0 0 0,0 0 0,-21 0 16,21 1-16,0-1 0,-21-21 0,21 21 16,0-42 31,0 0-47,21-1 15,0 1-15,0 0 0,0-21 16,0 21-16,22-22 0,-22 22 15,21-21-15,1 21 0,-22-1 0,21 1 16,0 0-16,-20 21 0,-1 0 0,21 0 16,-21 0-16,0 0 15,-21 21-15,22 0 0,-22 1 0,0-1 16,0 0-16,0 21 0,0-21 0,0 1 16,0-1-16,-22 0 0,22 0 15,-21 0-15,0-21 0,21 21 0,0 1 16,-21-22-16,0 21 0,0-21 15,21-21 17,0-1-32,0 1 15,0 0-15,21-21 0,0 21 16,21-1-16,-21-20 0,22 0 0,-22-1 16,21 1-16,1 21 0,-1-21 15,-21 20-15,21 1 0,1 21 0,-22 0 16,21 0-16,-21 0 0,1 21 0,-1 1 15,-21-1-15,21 0 0,-21 21 16,0-21-16,0 22 0,0-22 0,0 21 16,-21-21-16,0 22 0,21-22 0,-22 0 15,1 0-15,0 0 0,0 1 0,0-1 16,0 0 0,-1-21-16,1 0 0,21 21 0,-21-21 15,0 0-15,0 0 0,0 0 16,-1 0-16,1-21 15,0 0-15,-21 0 16</inkml:trace>
  <inkml:trace contextRef="#ctx0" brushRef="#br0" timeOffset="143908.46">22987 11282 0,'0'-21'0,"-21"21"15,21-21-15,-21 21 0,-1 0 16,1 0-1,21 21 1,0 0-16,0 0 0,0 0 16,0 0-16,0 1 15,21-1-15,1-21 16,-1 0-16,0 0 16,21 0-16,-21-21 0,1-1 0,20 22 15,-21-21-15,21 0 0,-20 0 0,20 0 16,-21 0-16,21-1 0,-20 1 15,-1 0-15,0 0 0,-21 0 0,0 0 16,0-1-16,0 1 0,0 0 16,-21 0-16,0 21 0,-1 0 15,1 0-15,0 0 0,0 0 16,21 21-16,-21 0 0,0 0 16,21 22-16,0-1 0,-22 0 0,22 1 15,-21-1-15,21 0 0,0 22 0,-21-22 16,21 22-16,0-22 0,0 22 0,0-22 15,0 21-15,0-20 0,0-1 16,0 22-16,0-22 0,-21 0 0,21 1 16,0-1-16,0 0 0,-21-21 0,21 1 15,-21-1-15,21 0 0,-22 0 0,1-21 16,0 0-16,0 0 16,0 0-16,0-21 0,-1 0 15,1 0-15,0-1 0,0 1 0,-21 0 16,20 0-16,1 0 0,0-22 0,0 22 15,0-21-15,0 21 0,-1 0 0,1 21 16,21-22-16,0 44 31,0-1-31,0 0 0,0 0 0,0 0 16,0 0-16,21 1 0,1 20 0,-22-21 16,21 0-16,0 0 0,0 1 0,0-1 15,0-21-15,1 21 0,-1-21 16,21 0-16,-21 0 15,0 0-15,1 0 0,-1 0 0,0-21 16,21 0-16,-21 21 0,1-22 0,-1 1 16,21 0-16,-21 0 0,0 0 0,1-22 15,-1 22-15,0 0 0,-21 0 16,21 0-16,0 0 0,-21 42 31,0 0-31,0 0 16,0 0-16,0 0 0,0 1 15,0-1-15,0 0 0,0 0 0,0 0 16,0 0-16,-21 1 0,21-1 16,-21-21-16,21 21 15,0-42 17,0 0-32,0-1 0,0 1 0,0 0 15,0 0-15,21 0 0,0 0 0,0-22 16,1 22-16,-1 0 0,0 0 0,0 0 15,0-1-15,0 22 0,1 0 0,-1 0 16,0 0-16,0 0 16,-21 22-16,0-1 0,0 0 15,0 0-15,0 0 0,0 0 0,0 1 16,0 20-16,0-21 0,0 0 0,0 0 16,0 1-16,0-1 0,0 0 15,21-21 16,0 0-31,1 0 0,-1-21 0,0 0 16,0 21-16,0-22 0,0-20 0,22 21 16,-22 0-16,0-22 0,0 1 15,22 21-15,-22-21 0,-21-1 0,21 22 16,0-21-16,-21-1 0,0 1 0,0 0 16,0 21-16,21-22 0,-21 22 0,0 0 15,0 0-15,0 0 0,0 42 31,0 0-31,0 0 0,0 0 0,0 22 16,0-22-16,0 21 0,-21 0 0,21 1 16,0-1-16,-21-21 0,0 22 0,0-1 15,21-21-15,0 21 0,0-20 16,-22-1-16,22 0 0,-21 0 0,21 0 16,0 0-16,0-42 31,0 0-16,0 0-15</inkml:trace>
  <inkml:trace contextRef="#ctx0" brushRef="#br0" timeOffset="144100.26">23770 11853 0,'0'-21'31,"21"21"-15,0 0-16,1 0 16,-1 0-16,0 0 0,0 0 15,0 0 1</inkml:trace>
  <inkml:trace contextRef="#ctx0" brushRef="#br0" timeOffset="144432.57">23918 12044 0,'0'0'16,"0"21"-16,21-21 31,1 0-31,-1-21 16,0 21-16,0-21 0,0 0 15,0-1-15,1 22 0,-1-21 0,0 0 16,-21 0-16,0 0 0,21 21 15,-21-21-15,-21 21 16,0 21 0,0-21-16,-1 21 15,22 0-15,0 0 0,-21 0 0,21 1 16,-21-1-16,21 0 0,0 0 0,0 0 16,0 0-16,0 1 0,0-1 0,0 0 15,21-21 1,0 0-16,1 0 15,-1 0-15,0-21 16,0 0-16,0 21 0,0-22 0</inkml:trace>
  <inkml:trace contextRef="#ctx0" brushRef="#br0" timeOffset="144772.09">24299 11938 0,'0'0'0,"0"-21"16,21 21-16,1 0 15,-1 0 1,0 21-16,-21 0 0,21 0 16,0-21-16,-21 22 0,21-1 15,-21 0-15,22 0 0,-22 21 0,0-20 16,0-1-16,0 0 0,0 0 16,0 0-16,0 0 0,0-42 62,0 0-62,0 0 0,0 0 0,0 0 16,0-1-16,0 1 0,0-21 0,0 21 15,0 0-15,0-1 0,0-20 0,21 21 16,21-21 0,-21 42-16,0-22 0,1 1 0,-1 21 0,0 0 15,0-21-15,0 21 0,22 0 0,-22 0 16,0-21-16,0 21 0</inkml:trace>
  <inkml:trace contextRef="#ctx0" brushRef="#br0" timeOffset="146304.2">24913 11811 0,'21'0'16,"0"-21"-16,1 0 15,-1 0-15,0 21 0,0-22 16,0 1-16,0 21 0,1-21 0,-22 0 15,0 0-15,21 21 0,-21-21 0,0-1 16,0 1-16,0 0 16,-21 21-1,-1 0-15,1 21 0,0 0 16,21 1-16,-21-1 0,0 0 0,21 21 16,-21 1-16,21-22 0,-22 21 0,22 22 15,-21-22-15,21 0 0,0 1 0,0 20 16,0-21-16,0 22 0,0-22 15,-21 1-15,21 20 0,0-21 0,-21 1 16,21-1-16,-21 22 0,21-22 0,-21 0 16,-1 1-16,22-1 0,-21 21 0,0-20 15,21-1-15,-21 0 0,21 1 0,-21-1 16,21-21-16,0 0 16,0 22-16,0-22 0,0 0 15,21-21-15,0 0 0,0 0 0,0 0 16,22 0-16,-22-21 0,0 0 0,21 0 15,-20-1-15,-1 1 0,21 0 0,-21-21 16,0 21-16,1-22 0,-22 22 0,0-21 16,0 21-16,0-22 0,0 22 15,0-21-15,0-1 0,0 22 0,0-21 16,-22 21-16,22-22 0,-21 22 0,0 0 16,0 0-16,0 0 0,-22 0 0,43-1 15,-21 22-15,0 0 0,0-21 16,42 21 15,0 0-31,0 0 16,22 0-16,-22 0 0,0 0 15,0-21-15,22 0 0,-22 21 16,21-21-16,0 21 0,-20-21 0,20-1 16,0 22-16,1-21 0,-1 0 0,-21 0 15,21 0-15,-20 0 0,20-1 0,-21 1 16,0 0-16,-21 0 0,0 0 0,0 0 15,0-1 1,-21 22-16,0 0 0,0 0 16,0 22-16,-1-1 0,1 0 15,21 0-15,-21 0 0,0 0 0,0 1 16,21 20-16,0-21 0,-21 0 0,21 0 16,-22 1-16,22-1 0,0 0 15,0 0-15,0 0 0,22-21 16,-1 0-16,0 0 15,0 0-15,0 0 0,-21-21 16,21 0-16,1 21 0,-1-21 16,0 0-16,0-1 0,-21 1 0,21 0 15,0 0-15,-21 0 0,0 0 0,22-1 16,-1 22-16,-21 22 16,0-1-16,0 0 15,0 0-15,0 0 0,0 0 16,0 1-16,0-1 0,0 0 15,0 0-15,0 0 0,0 0 16,21-21-16,0 0 0,-21 22 0,21-22 16,0 0-16,1 0 15,-1 0-15,0 0 0,0 0 0,0-22 16,0 22-16,1-21 0,-1 0 0,21 21 16,-21-21-16,0 0 0,22 0 0,-22-1 15,0-20-15,21 21 0,-20 0 0,-1 0 16,0 21-16,0-22 0,0 22 15,0-21-15,-21 42 32,0 1-17,22-22 32,-22-22-47,0 1 16,0 0-1,-22 21 17,1 0-32,0 21 15,0 0-15,0-21 0,21 22 16,-21-1-16,-1 0 0,1 0 0,0 0 16,0 0-16,0 1 0,0-1 15,-1 0-15,22 0 0,0 0 0,0 0 16,0 1-16,0-1 15,22-21-15,-1 0 16,0 0-16,0 0 0,0 0 0,0 0 16,22 0-16,-22 0 0,21 0 15,-21 0-15,22-21 0,-22-1 0,21 1 16,-21 0-16,1 0 0,-1 0 0,0 0 16,21-1-16,-42 1 0,21-21 15,1 21-15,-1 0 0,-21-1 0,21 22 16,-21-21-16,0 42 15,0 1 1,-21-1-16,0 0 0,-1 0 0,1 0 16,0 0-16,0 1 0,0-1 15,0 21-15,21-21 0,0 0 0,-22 1 0,22-1 16,0 0-16,0 0 16,22-21-16,-1 0 15,0 0-15,0 0 0,21 0 16,-20-21-16,-1 21 0,21-21 0,0 21 15,-20-21-15,20-1 0,-21 1 16,21 21-16,-20-21 0,-1 0 0</inkml:trace>
  <inkml:trace contextRef="#ctx0" brushRef="#br0" timeOffset="147188.24">910 16870 0,'21'0'31,"0"0"-15,1-21-16,-1 21 0,0 0 15,0-21-15,0 21 0,0-22 16,1 22-16,-1-21 0,0 21 0,0 0 16,0-21-16,0 21 15,-42 0 16,0 0-31,-21 21 0,21-21 0,-22 21 16,1 1-16,0-22 0,-1 21 16,1 0-16</inkml:trace>
  <inkml:trace contextRef="#ctx0" brushRef="#br0" timeOffset="147536.04">698 16933 0,'-84'43'16,"211"-107"-16,-170 85 0,-62 43 16,83-64-16,22 21 0,-21-21 15,21 21-15,0 0 47,21-21-47,1 0 0,-1 0 16,0 0-16,21 0 0,1 0 0,-22 0 15,21 22-15,0-22 0,22 21 16,-22 0-16,1-21 0,-22 21 0,21 0 16,-21 22-16,0-22 0,-21 0 15,0 0-15,0 21 0,0-20 16,-21-1-16,-21 21 0,21-21 0,-22 0 15,1 1-15,21-1 0,-21 0 16,-1 0-16,1-21 0,0 0 0,20 0 16,-20 0-16,21 0 0,0 0 15,0 0-15,-1-21 0,1 0 16,0 21-16,21-21 0,0-1 16,0 1-16,0 0 0,0 0 0,0 0 15,21 0-15,0 21 16,1-22-16,-1 22 0,21-21 0,-21 0 15,22 21-15</inkml:trace>
  <inkml:trace contextRef="#ctx0" brushRef="#br0" timeOffset="147707.94">1587 17166 0,'0'0'0,"22"-21"0,41 21 15,-42 0-15,0 0 63,1-21-48</inkml:trace>
  <inkml:trace contextRef="#ctx0" brushRef="#br0" timeOffset="148838.29">2879 16510 0,'0'0'0,"0"-42"16,-22 42-1,1 21 1,21 0-16,0 21 0,-21 1 16,21-1-16,-21 0 0,0 22 0,21-1 15,-21 1-15,-1-1 0,1 1 16,0-1-16,0-20 0,0 20 0,0-20 15,-1 20-15,1-21 0,0 1 16,-21-22-16,21 21 0,21-21 0,-22 1 16,22-44 15,22 1-31,-1 0 0,0 0 16,0-21-16,0 20 0,0-20 0,1 0 15,-1 21-15,21-22 0,-21 22 16,0-21-16,1 21 0,-1-1 15,0 22-15,0 0 0,0 22 16,0-1-16,-21 0 16,22 0-16,-1 21 0,-21-20 0,0-1 15,21 21-15,0-21 0,-21 0 0,0 1 16,21-1-16,-21 0 0,21 0 16,1 0-16,-1-21 0,0 0 15,0 0 1,0 0-16,0 0 0,1 0 0,-1-21 0,0 0 15,21 21-15,-21-21 0,1-22 16,-1 22-16,0 0 0,0 0 16,0-21-16,0 20 0,-21 1 0,0-21 15,0 21-15,0 0 16,22 21-16,-22 21 16,21 0-16,-21 0 15,0 0-15,0 0 0,0 1 0,21 20 16,-21-21-16,21 0 0,-21 0 0,0 1 15,21-1-15,0 0 0,1-21 16,-1 0-16,0 21 0,0-21 16,21 0-16,-20 0 0,-1-21 15,21 0-15,-21 21 0,22-21 16,-22-1-16,21-20 0,-21 21 0,22 0 16,-22-22-16,0 22 0,0-21 15,0 21-15,0-22 0,-21 22 0,0 0 16,0 42 15,0 0-31,0 22 0,0-22 0,0 21 16,0 1-16,0-1 0,0 0 0,0 1 15,0-1-15,0 21 0,22-20 16,-22 20-16,0-20 0,21 20 16,-21-21-16,21 22 0,-21-1 15,21-20-15,-21 20 0,0-20 0,0 20 16,0-21-16,0 1 0,0 20 0,0-20 15,-21-1-15,21 21 0,-21-20 16,0-1-16,-22 0 0,22-20 0,0 20 16,-21-21-16,-1 0 0,22-21 15,-21 0-15,-1 0 0,1 0 0,0 0 16,-22-21-16,22 0 0,21-21 0,-22-1 16,1 1-16,0-22 0,21 22 15,-1-21-15,1-1 0,0 1 16,21-1-16,0 1 0,0-22 0,0 21 15,0 1-15,42-22 0,-20 22 16,20-1-16,0 1 0,1 20 0,20-20 16,1 21-16,-1-22 0,1 22 15,-1-22-15,1 22 0,-1-22 0</inkml:trace>
  <inkml:trace contextRef="#ctx0" brushRef="#br0" timeOffset="149297.04">4445 16616 0,'0'-21'16,"0"42"-1,-21 0 1,21 0-16,-21 22 0,21-1 0,0 0 16,0 1-16,0 20 15,0-21-15,0 1 0,0 20 0,0-20 16,0-1-16,-22 0 0,22-21 0,0 22 16,0-1-16,0-21 0,0 0 15,0 1-15,0-1 0,0 0 0,0 0 16,-21-21-16,0 0 15,0-21 1,21 0-16,-21 0 16,21-1-16,0 1 0,0-21 15,0 21-15,0 0 0,21-1 0,0-20 16,0 21-16,0 0 0,1 0 0,20-1 16,-21 22-16,21 0 15,-20 0-15,20 0 0,-21 0 0,21 0 16,-20 22-16,-1-1 0,0 0 0,0 0 15,-21 0-15,21 0 0,-21 1 16,0-1-16,0 0 0,-21 0 0,0 0 16,0 0-16,-22-21 0,22 22 0,0-1 15,-21 0-15,21-21 0,-22 0 16,22 21-16,0-21 0,-21 0 0,20 0 16,1 0-16,21-21 31,0 0-31,0 0 0,21-1 0,1 1 15,20 0-15,-21 0 0,21 0 16</inkml:trace>
  <inkml:trace contextRef="#ctx0" brushRef="#br0" timeOffset="149643.84">4805 17060 0,'0'-21'31,"21"21"-31,0 0 16,0 0-16,0 0 0,1 0 15,-1 0-15,0 21 0,0 1 0,0-22 16,0 21-16,1 0 16,-1 0-16,0 0 0,-21 0 0,0 22 15,0-22-15,0 0 0,0 0 0,0 0 16,0 1-16,0-1 0,0 0 16,0 0-16,-21-21 0,0 21 0,21-42 46,0 0-46,0 0 0,21 0 0,-21-22 16,21 22-16,0-21 0,0 21 0,-21-22 16,21 1-16,1 0 0,-1-1 15,0 1-15,0 21 0,-21-22 0,21 22 16,0 0-16,1 21 0,-1 0 16,0 0-1,-21 21-15,0 0 0,0 1 0,21-1 16,-21 0-16</inkml:trace>
  <inkml:trace contextRef="#ctx0" brushRef="#br0" timeOffset="149840.73">5397 17103 0,'22'0'16,"-65"-43"-16,64 86 0,22-43 0,-43 21 0,21-21 15,0 21-15,-21 0 16,0 0-16,0 1 16,0-1-16,0 0 0,0 0 0,0 0 15,0 0-15,0 1 0,0-1 16,-21 0-16,21 0 0,-21-21 15,21 21-15,-21-21 0,21 21 0,0-42 32,0 0-32,0 0 15,21 21-15,0-21 0,-21-22 0,21 22 16</inkml:trace>
  <inkml:trace contextRef="#ctx0" brushRef="#br0" timeOffset="149991.64">5630 16849 0,'0'-21'0,"0"42"15,-21-42 1,0 21 0,21 21-16,-21-21 0,21 21 15,0 0-15,0 0 0,0 0 16,0 1-16,0-1 0,0 0 16,0 0-16</inkml:trace>
  <inkml:trace contextRef="#ctx0" brushRef="#br0" timeOffset="150452.38">5990 17039 0,'0'0'0,"0"-21"16,-21 21-16,0 0 16,0 0-16,-1 0 15,1 21-15,0-21 0,0 21 16,0 1-16,0-1 0,21 0 0,-22 0 15,1 21-15,0-20 0,0-1 0,21 0 16,0 0-16,-21 0 0,21 0 16,0 1-16,0-1 0,21-21 15,0 0 1,0 0-16,0 0 0,1 0 16,-1-21-16,0-1 0,21 1 0,-21 0 15,1 0-15,20 0 0,-21-22 0,0 22 16,0-21-16,22 0 0,-22-22 15,0 22-15,-21-22 0,21 22 16,-21-22-16,0 22 0,0 0 0,0-1 16,0 22-16,0 0 0,0 0 0,-21 21 15,21 21-15,-21 0 16,0 0-16,0 1 0,-1 20 0,22 0 16,-21 1-16,21-1 0,-21 0 0,21 1 15,0-22-15,0 21 0,0 0 16,0 1-16,0-22 0,0 0 0,0 0 15,0 0-15,0 1 0,0-1 0,21-21 16,0 0-16,1 0 0,-1 0 16,0 0-16,0 0 15,0 0-15</inkml:trace>
  <inkml:trace contextRef="#ctx0" brushRef="#br0" timeOffset="150872.14">6456 17039 0,'0'0'0,"-21"21"16,21 1 0,21-22-1,0 0-15,21 21 0,1-21 0,-1 0 16,0 0-16,1 0 0,-1 0 0,0 0 16,22 0-16,-22 0 0,0 0 15,1-21-15,-22 21 0,21-22 16,-21 22-16,1-21 0,-1 0 0,-21 0 15,0 0-15,-21 21 32,-1-21-32,1 21 0,0 0 0,-21 0 15,21 0-15,-1 21 16,22 0 0,22-21-16,-1 0 15,21 0-15,-21 0 0,0 0 16,1 0-16,-1 0 15,0 0-15,-21 21 0,0 0 16,0 0-16,0 1 16,-21-1-16,-22 0 0,22 0 15,-21 0-15,21-21 0,-22 21 16,1 1-16,0-1 0,21 0 0,-22-21 16,22 21-16,0-21 0,0 0 0,0 0 15</inkml:trace>
  <inkml:trace contextRef="#ctx0" brushRef="#br0" timeOffset="151281">8128 17717 0,'0'0'16,"0"-22"-16,0 1 0,0 0 15,0 0-15,0 0 0,0 0 16,21-1-16,0 1 0,0 0 16,-21 0-16,22 0 0,-1 21 0,0 0 15,-21 21 1,0 21-16,0-21 0,0 22 15,0-22-15,0 21 0,0 1 0,0-1 16,0 0-16,0 1 0,0 20 16,0-21-16,0 1 0,0-22 0,0 21 15,0 1-15,0-22 0,0 21 16,0-21-16,0 0 0,0 1 0,0-1 16,21-42 15,-21-1-31,21 1 0,-21 0 0,21 0 15</inkml:trace>
  <inkml:trace contextRef="#ctx0" brushRef="#br0" timeOffset="151635.79">8424 17590 0,'21'-22'0,"-42"44"0,64-44 0,-43 1 15,21 21-15,0-21 0,0 0 0,0 21 16,22-21-16,-1 21 0,0-21 15,1 21-15,-1 0 0,21 0 0,1 0 16,-1 0-16,1 0 0,-1 0 16,1 0-16,-1 21 0,-20 0 15,-1 0-15,0 0 0,-20 0 0,-1 22 16,0-22-16,-21 21 0,0-21 0,0 22 16,0-22-16,0 21 0,-21-21 15,21 22-15,-21-22 0,-1 21 0,1-21 16,0 1-16,0-1 0,21 0 15,-21 0-15,0 0 0,-22 0 0,22-21 16,0 22-16,-21-1 0,-1 0 0,-20 0 16,20-21-16,-20 21 0,-1 0 15,1 1-15,-1-1 0,22-21 0,-21 21 16,-1-21-16,22 0 0,-1 0 16,1 0-16,21-21 0,0 0 15,21-1-15,0 1 0,0-21 0,0 0 16</inkml:trace>
  <inkml:trace contextRef="#ctx0" brushRef="#br0" timeOffset="152132.59">8699 17568 0,'0'-21'16,"0"0"-1,0 0-15,0 0 16,0 0-16,0-1 0,0 1 15,0 0-15,0-21 0,0 21 0,0-22 16,0 1-16,0 0 0,0-1 16,0 1-16,0 0 0,0-1 0,0 1 15,0 21-15,0 0 0,0-1 0,0 1 16,-21 42 0,0 1-16,0-1 15,0 0-15,0 0 0,-1 0 0,22 0 16,-21 1-16,0-1 15,0 0-15,0 0 0,21 0 0,-21-21 16,21 21 0,0-42-1,0 0 1,0 0-16,21 0 0,0 0 16,-21-1-16,21 1 0,0 0 0,0 0 15,1 21-15,-1-21 0,0 21 0,0 0 16,0 0-16,0 0 15,-21 21-15,0 0 0,0 0 0,22 0 16,-22 1-16,21-1 0,-21 0 16,0 0-16,0 0 0,21-21 15,-21 21-15,21-21 16,-21-21 15,0 0-31</inkml:trace>
  <inkml:trace contextRef="#ctx0" brushRef="#br0" timeOffset="152388.46">8488 16298 0,'0'0'15,"-21"0"-15,-1 0 0,1 0 0,0 22 16,0-1-16,21 0 15,0 0-15,-21 0 0,21 0 0,-21 1 16,21 20-16,-22-21 0,22 21 0,0-20 16,0-1-16,0 21 0,0-21 15,0 0-15,0 1 0,0-1 16,22-42 0,-1 21-16,-21-22 15,21-20-15,-21 21 0,0 0 0,21 0 16</inkml:trace>
  <inkml:trace contextRef="#ctx0" brushRef="#br0" timeOffset="152756.25">8403 16214 0,'0'0'0,"21"0"31,0 0-31,22 0 16,-22 0-16,21 0 0,1 0 0,20 0 15,-21 0-15,22 0 0,-1-21 16,1 21-16,-1-22 0,1 22 0,-1 0 15,1 0-15,-22 0 0,1 0 0,-1 0 16,-21 0-16,21 0 0,-20 22 16,-22-1-16,0 0 0,21 21 15,-21-21-15,0 22 0,0-22 0,0 0 16,0 21-16,0-20 0,0 20 0,0-21 16,0 21-16,0-20 15,0 20-15,0-21 0,0 21 0,0-20 16,0-1-16,0 0 0,-21 21 0,-1-21 15,1 1-15,0-22 0,-21 21 16,-1 0-16,1 0 0,0-21 0,-22 0 16,1 21-16,-1-21 0,1 0 0,20 0 15,-20 0-15,-1 0 0,22 0 16,21-21-16,-21 0 0,20 21 0,1-21 16,0 0-16,21-1 0,0 1 0,0 0 15,0 0-15,0 0 0</inkml:trace>
  <inkml:trace contextRef="#ctx0" brushRef="#br0" timeOffset="153287.81">8869 16362 0,'-21'0'15,"-1"0"-15,22-21 16,0 0-16,0-1 15,0 1-15,22 0 0,-1 0 16,0 0-16,-21-22 0,21 22 0,0-21 16,-21 0-16,21 20 15,-21-20-15,22 0 0,-22-1 0,0 1 16,0 21-16,0-21 0,0 20 0,-22 1 16,1 0-16,0 21 0,0 0 15,0 0-15,-22 0 0,22 0 0,0 0 16,0 0-16,0 21 0,0-21 0,-1 21 15,1 1-15,0-1 0,21 0 16,0 0-16,0 0 0,-21-21 16,21 21-16,21-42 47,0 0-47,0 21 15,-21-21-15,22 0 0,-1 0 0,0-1 16,0 1-16,-21 0 0,21 0 15,0 21-15,-21-21 0,22 21 16,-1 0 0,-21 21-16,21-21 0,-21 21 15,0 0-15,0 0 0,21 1 0,-21-1 16,21 0-16,-21 0 0,21 0 0,-21 0 16,22 1-16,-1-22 15,0 0-15,0 0 16,-21-22-1</inkml:trace>
  <inkml:trace contextRef="#ctx0" brushRef="#br0" timeOffset="153560.66">8721 15219 0,'0'0'0,"-22"0"0,1 21 16,21 0-16,-21 0 0,-21 85 15,21-63-15,-1-22 16,1 21-16,0 0 0,0-20 0,21 20 16,0-21-16,-21 0 0,21 22 0,0-22 15,-21-21-15,21 21 0,0 0 0,0-42 31,21 0-15,0 0-16,-21-1 0,0-20 16</inkml:trace>
  <inkml:trace contextRef="#ctx0" brushRef="#br0" timeOffset="153984.41">8551 15219 0,'0'0'0,"0"-21"0,0 0 16,21 21-1,1 0-15,-1-22 16,21 22-16,0 0 0,1-21 0,-1 21 16,22-21-16,-1 21 0,-21-21 0,22 21 15,-22-21-15,1 21 0,-1 0 16,0 0-16,-21 0 0,22 0 0,-22 0 16,-21 21-1,0 0-15,0 0 0,0 0 16,0 1-16,-21-1 0,21 21 15,-21-21-15,21 22 0,0-22 0,0 21 16,0-21-16,0 22 0,0-1 16,21-21-16,0 21 0,0-20 0,-21-1 15,21 21-15,0-21 0,-21 0 0,22 1 16,-22-1-16,0 0 0,0 0 0,0 0 16,-43-21-16,22 0 15,-21 21-15,-1-21 0,-20 0 0,-1 0 16,-20 0-16,-1 0 0,22 0 0,-22 0 15,21 0-15,1-21 0,-1 21 16,22 0-16,0 0 0,21 0 0,-1 0 16,44 0-1,-1 0-15,0 0 16,21 0-16,1 0 0,-1 0 16,0 0-16</inkml:trace>
  <inkml:trace contextRef="#ctx0" brushRef="#br0" timeOffset="154356.2">9504 15896 0,'21'0'15,"0"21"-15,-21 1 16,0-1-16,0 0 0,0 0 16,21 0-16,-21 0 0,0 1 0,21-1 15,-21 0-15,0 0 0,0 0 16,0 0-16,0 1 0,0-1 15,0-42 32,0-1-47,0 1 16,0 0-16,-21 0 0,21 0 0</inkml:trace>
  <inkml:trace contextRef="#ctx0" brushRef="#br0" timeOffset="154624.04">9419 15812 0,'106'148'0,"-212"-296"0,85 126 16,21 1-16,-21 21 0,21-21 16,21 21 31,0 0-47,0-21 0,0 21 15,1 0-15,-1-21 0,0 21 0,0 0 16,0-21-16,0 21 0,1 0 15,-22-22-15,0 1 0,21 21 0,-21-21 16,0 42 15,0 0-15,0 1-16,0-1 0,0 0 16,0 0-16,0 0 0,0 22 0,0-22 0,0 21 15</inkml:trace>
  <inkml:trace contextRef="#ctx0" brushRef="#br0" timeOffset="155043.89">9588 16150 0,'0'0'0,"22"0"62,-1 0-46,0 0-16,0 0 15,0 0-15,0 0 0,1 0 16,-1 0-16,0 0 0,-42 0 47,0 0-32,21-21-15</inkml:trace>
  <inkml:trace contextRef="#ctx0" brushRef="#br0" timeOffset="155303.74">9758 16087 0,'0'21'31,"0"0"-31,0 0 16,0 0-16,0 22 0,0-22 16,0 21-16,0 1 0,0-1 0,0 0 15,-21-21-15,21 22 0,0-1 0,-22-21 16,22 22-16,0-1 0,0-21 16,0 21-16,0-20 0,-21-1 0,21 0 15,0 0-15,0 0 0,0-42 47,0 0-47,21-21 0</inkml:trace>
  <inkml:trace contextRef="#ctx0" brushRef="#br0" timeOffset="155983.85">9779 16320 0,'0'-22'16,"0"1"-1,0 0 1,0 0 31,0 0-16,21 0-31,-21-1 0,0 1 16,0 0-16,0 0 31,0 0-31,21 21 16,0-21-16,1 21 0,-1 0 15,21 0-15,0-22 0,1 22 0,20-21 16,1 21-16,-22 0 0,22-21 16,-1 21-16,1-21 0,-22 21 15,21 0-15,-20-21 0,-22 21 0,21 0 16,-21 0-16,1 0 0,-22 21 31,0 0-31,-22 0 0,1 0 16,0 1-16,21 20 0,0-21 15,-21 0-15,21 22 0,0-22 0,-21 21 16,21 0-16,0-20 0,0 20 0,0 0 16,0-21-16,0 22 0,0-1 15,21 0-15,-21-20 0,21 20 16,-21 0-16,0 1 0,0-1 0,21-21 15,-21 21-15,0 1 0,0-22 16,0 21-16,0-21 0,0 22 0,0-22 16,0 0-16,-21 0 0,0 0 0,0 1 15,0-1-15,-1-21 0,-20 21 16,21-21-16,-21 0 0,-1 0 0,-20 0 16,20 0-16,-20 0 0,-1 0 0,1 0 15,-1 0-15,1 0 0,21-21 0,-22 0 16,22 21-16,21-22 0,-22 22 15,22-21-15,0 0 0,0 21 0,0-21 16,21 0 15,21 21 1</inkml:trace>
  <inkml:trace contextRef="#ctx0" brushRef="#br0" timeOffset="156163.75">10202 17103 0,'0'0'15,"0"21"-15,0 0 0,0 0 16,-21-21-16,0 0 16,21 21-16,0 1 15,21-22 1,0 0-16,0 0 15,1 0-15</inkml:trace>
  <inkml:trace contextRef="#ctx0" brushRef="#br0" timeOffset="158028.28">14245 2477 0,'-21'0'0,"42"0"0,-84 0 0,41 0 16,1 21-16,-21-21 0,21 21 0,-22-21 15,22 0-15,0 21 0,0-21 16,0 21-16,0-21 0,-1 0 0,1 21 15,0-21-15,21 22 47,21-22-47,0 0 0,1 0 16,20 0-16,0 0 0,1 0 16,20 0-16,1 0 0,20 0 0,1 0 15,-22 0-15,43 0 0,-21 0 0,21-22 16,0 22-16,21 0 0,0-21 15,21 21-15,-21-21 0,21 21 16,0-21-16,0 0 0,22 21 0,-1-21 16,0 21-16,22-22 0,-22 22 0,22-21 15,20 21-15,1 0 0,0-21 16,-1 21-16,22 0 0,-21 0 0,21 0 16,-22 0-16,1 0 0,0 0 0,-1 0 15,-20 0-15,-22 0 0,0 0 16,-20 0-16,-22 0 0,-22 0 0,-20 0 15,0 0-15,-43 0 0,22 0 0,-43 0 16,21 0-16,-21 0 16,0 0-16,-21-21 0,22 21 0,-22-21 47,-22 21-32,1 0-15,-21 0 0,0 0 16,20 0-16,-41 0 0,21 0 0,-1 0 15</inkml:trace>
  <inkml:trace contextRef="#ctx0" brushRef="#br0" timeOffset="158797.34">14774 2731 0,'0'0'0,"-21"21"0,-21-21 16,-1 0-16,1 0 0,0 21 0,21-21 16,-22 0-16,1 0 0,21 0 15,-22 21-15,22-21 0,-21 0 0,21 0 16,0 0-16,-1 0 0,22 21 0,-21-21 15,0 0-15,0 0 16,0 21 0,21 1 31,21-22-47,0 0 0,21 0 15,1 0-15,-1 0 0,22 0 16,20 0-16,1 0 0,0 0 0,42-22 15,0 22-15,21-21 0,21 21 0,0-21 16,22 0-16,-1 21 0,43-21 16,-21 21-16,21-21 0,21 21 0,0-22 15,-21 22-15,21 0 0,0-21 16,-22 21-16,1-21 0,0 21 0,-21 0 16,-22-21-16,22 21 0,-22 0 0,1 0 15,-22 0-15,1 0 0,-1 0 16,-21 0-16,0 0 0,0 0 15,-21 0-15,-21 0 0,-21 21 0,0-21 16,-22 0-16,1 0 0,-22 0 0,0 21 16,-21-21-16,1 0 0,-1 0 15,0 0-15,-42 0 94</inkml:trace>
  <inkml:trace contextRef="#ctx0" brushRef="#br0" timeOffset="168487.93">14838 13229 0,'0'21'32,"-21"1"-32,21-1 15,-22 0-15,22 0 0,0 0 0,-21 22 16,21-22-16,-21 0 0,21 21 0,-21-21 15,21 1-15,-21 20 0,21-21 0,0 0 16,0 0-16,-21 1 16,21-1-16,0 0 0,0 0 0,0 0 15,-22-21-15,22 21 0,-21-21 16,21 22-16,-21-22 16</inkml:trace>
  <inkml:trace contextRef="#ctx0" brushRef="#br0" timeOffset="168687.82">14563 13970 0,'0'0'16,"0"21"-16,0 0 15,0 1-15,0-1 16,0 0-16,21 0 16,-21 0-1,0 0 1,0 1-1,0-1 1,-21-21-16,-1 0 16,22 21-16</inkml:trace>
  <inkml:trace contextRef="#ctx0" brushRef="#br0" timeOffset="193404.81">13737 15177 0,'-21'0'47,"0"0"15,21 21-30,-21-21-32,21 21 15,-22-21-15,22 21 16,-21-21-1</inkml:trace>
  <inkml:trace contextRef="#ctx0" brushRef="#br0" timeOffset="193991.54">13314 15854 0,'0'0'0,"0"21"16,-21-21-16,21 21 31,21 0-16,0-21-15,0 0 16,0 0-16,0 22 0,22-22 0,-1 0 16,0 21-16,1-21 0,-1 0 0,22 0 15,-22 0-15,0 0 0,1 0 16,-1 0-16,0 0 0,1 0 0,-1 0 16,-21 0-16,21 0 0,-20-21 0,-1 21 15,0 0-15,0 0 0,0 0 16,0 0-16,1 0 0,-1 0 31,-42 0 0,-1 0-31,1 0 16,0 0-16,0 21 0,0-21 0,0 0 16,-22 21-16,22-21 0</inkml:trace>
  <inkml:trace contextRef="#ctx0" brushRef="#br0" timeOffset="194356.33">13314 16171 0,'0'0'0,"-21"0"0,42 0 47,0 0-47,0 0 0,21 0 0,-20 0 16,20 0-16,-21 0 0,21 0 0,-20 0 15,20 0-15,0 0 0,-21 0 0,22 0 16,-22 0-16,0 0 0,21 0 16,-20 0-16,-1-21 0,0 21 0,0 0 15,0 0-15,0 0 0,1 0 16,-44 21 31,1-21-32,0 0-15,0 22 0,0-22 16,0 0-16,-1 0 0,-20 21 0,21-21 16</inkml:trace>
  <inkml:trace contextRef="#ctx0" brushRef="#br0" timeOffset="194661.16">13102 16447 0,'0'0'0,"0"21"0,-21 0 16,42-21 0,0 0-16,22 0 15,-22 0-15,21 0 0,0 0 16,1 0-16,20-21 0,-20 21 0,-1 0 15,0-21-15,1-1 0,-1 22 0,0 0 16,1-21-16,-22 21 0,21 0 0,-21 0 16,0-21-16,1 21 0,-1 0 15,0 0-15,0-21 0,0 21 16,-21-21 31,-21 21-32</inkml:trace>
  <inkml:trace contextRef="#ctx0" brushRef="#br0" timeOffset="-186040.74">8107 17949 0,'0'0'0,"-21"43"0,21-1 16,-22-21-16,22 22 0,0-22 0,-21 21 15,21-21-15,-21 22 0,21-22 16,0 0-16,0 0 0,0 0 0,0 0 16,-21 1-16,21-1 0,0 0 15,-21-21-15,21 21 0,0 0 16,0-42 31,0 0-47,0 0 0,0 0 0,0-1 15,0-20-15</inkml:trace>
  <inkml:trace contextRef="#ctx0" brushRef="#br0" timeOffset="-185315.64">8318 17547 0,'85'0'16,"-64"0"-16,0 0 0,22-21 0,-1 21 16,0 0-16,1 0 0,-1 0 0,0 0 15,1 0-15,20 0 0,-20 0 16,-1 0-16,0 0 0,1 0 15,-1 0-15,0 0 0,1 0 16,-22 0-16,0 0 0,21 21 0,-21-21 16,1 0-16,-1 21 15,0-21-15,-21 22 16,0-1-16,0 0 16,0 0-16,0 0 15,0 0-15,0 1 0,0-1 16,0 0-16,0 0 0,0 0 15,0 0-15,0 1 0,0-1 16,0 0-16,0 0 16,0 0-16,0 0 15,0 1 1,0-1-16,0 0 16,-21-21-16,0 21 0,-1 0 15,1-21-15,-21 21 0,0 1 0,-1-22 16,1 21-16,0 0 0,-22-21 15,1 21-15,-1-21 0,1 21 0,20-21 16,-20 21-16,-1-21 0,22 0 16,0 22-16,-22-22 0,22 0 0,-1 21 15,22-21-15,-21 0 0,21 0 16,0 0-16,-1 0 0,1 0 16,0 0-16,21-21 31,0-1-16,0 1-15,21 0 0,0 0 16,1 0-16,-1 0 0</inkml:trace>
  <inkml:trace contextRef="#ctx0" brushRef="#br0" timeOffset="-184848.93">8763 17314 0,'0'-63'15,"0"126"-15,0-147 16,0 63-16,0-1 0,0 1 0,0 0 16,0 0-16,0 0 0,0 0 15</inkml:trace>
  <inkml:trace contextRef="#ctx0" brushRef="#br0" timeOffset="-180924.83">1122 4868 0,'0'0'0,"-21"-21"0,-1 0 0,22 0 0,-21 21 15,21-21-15,-21 0 0,0 21 16,21-22-16,0 44 31,0-1-31,0 0 0,-21 21 16,21 1-16,0-1 0,-21 21 0,21-20 16,0 20-16,0 1 0,0-1 15,0-20-15,0-1 0,0 0 0,0 1 16,0-1-16,21-21 0,0 0 15,0 0-15,21-21 0,1 0 0,-1 0 16,43-21-16,-22 0 16,22-21-16,0 21 0,-1-22 0,22-20 0,0-1 15,0 1-15,0-1 0,21 1 16,0-22-16,-22 22 0,22 20 16,-21-20-16,0 20 0,-21 1 0,-22 0 15,1 21-15,-1-1 0,-42 1 16,22 21-16,-22 0 0,-21 21 15,0 1 1,-21-1-16,0 21 16,-1-21-16,1 0 0,0 22 0</inkml:trace>
  <inkml:trace contextRef="#ctx0" brushRef="#br0" timeOffset="-180243.16">1185 8234 0,'0'0'0,"-21"0"15,0 0 1,21 21-1,0 0-15,0 0 16,0 1-16,0 20 0,0 0 0,0 1 16,0-1-16,0 0 0,0 1 15,0-1-15,0 0 0,0 1 0,0-22 16,21 0-16,0 0 16,22-21-16,-22 0 0,21 0 0,22 0 15,-1-21-15,1 0 0,20 0 0,1-22 16,0 1-16,20 0 0,22-22 15,0 1-15,22-1 0,-1-21 0,0 22 16,0-1-16,-21 1 0,0-1 16,-21 22-16,0 0 0,-22 21 0,-20-1 15,-1 1-15,-41 21 0,-1 0 0,-21 21 16,-21 1-16,-1-1 16,1 0-16,-21 21 0,0 1 0,-1-1 15,1 21-15</inkml:trace>
  <inkml:trace contextRef="#ctx0" brushRef="#br0" timeOffset="-179636.51">762 11642 0,'0'0'0,"-21"0"0,21 21 16,0 0-16,0 0 0,0 0 15,0 1-15,0-1 0,0 0 16,0 0-16,0 0 0,0 0 0,0 1 16,0 20-16,21-21 0,0 0 15,0-21-15,0 21 0,1-21 0,-1 0 16,0 0-16,21 0 0,1 0 15,20-21-15,1 0 0,20-21 16,22-1-16,0-20 0,0-1 0,21-20 16,21-1-16,0 0 0,21 1 15,1-22-15,-22 21 0,21 1 0,-21 20 16,-21 1-16,0-1 0,-21 22 16,0-1-16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3:54:21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804 0,'0'0'0,"0"-21"16,0 0-1,0 0-15,0 0 0,-21 0 16,21-1-16,0 1 0,0 0 15,0 0-15,0 0 0,0 0 16,-21-1-16,21 44 31,0-1-31,0 0 0,0 21 16,0 1-16,0 20 0,0 1 16,0-1-16,0 1 0,0 20 0,0-20 15,0 20-15,0 1 0,0-21 0,-21 20 16,0 1-16,21 0 0,-21-1 15,21 1-15,-22-22 0,22 1 0,-21-1 16,21-20-16,-21-1 0,21 0 0,0-20 16,0-1-16,0 0 0,0 0 15,0-42 17,0 0-17,0-22-15,0 22 0,0-21 0,0 0 16,0-1-16</inkml:trace>
  <inkml:trace contextRef="#ctx0" brushRef="#br0" timeOffset="339.8">2963 1080 0,'-21'0'0,"42"0"0,-63-22 16,21 1-16,0 0 0,-1-21 15,22 21-15,0-1 0,0-20 16,0 21-16,0-21 0,22 20 0,-1 1 15,21-21-15,0 21 0,1 0 16,-1-1-16,22 22 0,-1 0 0,1 0 16,-1 0-16,22 0 0,-22 22 15,1-1-15,-1 0 0,1 21 0,-22 1 16,0-1-16,-20 0 0,-1 22 16,-21-22-16,0 22 0,-21-22 0,-1 0 15,-20 22-15,0-22 0,-1 0 0,-20 1 16,21-1-16,-1-21 0,1 22 15,0-22-15,-1 0 0,1 0 0,21 0 16,0 0-16,-1 1 0,1-1 16,42-21 15,1 0-31,-1 0 0,0 0 0,0 0 16</inkml:trace>
  <inkml:trace contextRef="#ctx0" brushRef="#br0" timeOffset="892">3704 2053 0,'0'0'0,"0"-21"15,21 21 1,0-21-16,-21 0 0,22 0 0,-1-1 15,0-20-15,-21 21 0,21-21 0,0-1 16,0 1-16,-21 0 0,22-1 16,-1 1-16,0 21 0,-21-22 0,0 22 15,0 0-15,21 0 0,-21 42 32,0 0-32,-21 22 15,21-1-15,0 0 0,-21 1 0,21-1 16,-21 0-16,21 1 0,-22-1 15,22 0-15,0 1 0,0-1 16,0 0-16,0-21 0,0 1 0,22-1 16,-1 0-16,0 0 0,0-21 15,0 0-15,0 0 0,22 0 0,-22 0 16,21-21-16,-21 0 0,22 0 0,-1-22 16,-21 22-16,22-21 0,-22-1 15,21 1-15,-21 0 0,-21-1 0,0 1 16,0 0-16,0-1 0,-21 1 0,0 21 15,0 0-15,-22 0 0,22-1 16,-21 22-16,0 0 0,-1 0 0,22 0 16,-21 0-16,-1 0 0,22 22 0,-21-1 15,21 0-15,0 0 16,-1 0-16,1 0 0,0 1 16,21-1-16,0 0 0,0 0 0,0 0 15,0 0-15,21 1 0,0-22 16,1 21-16,-1 0 0,0-21 0,0 21 15,0-21-15</inkml:trace>
  <inkml:trace contextRef="#ctx0" brushRef="#br0" timeOffset="1904.53">4381 2074 0,'0'0'0,"0"22"16,22-22-16,-1 0 0,0 0 0,0 0 15,0 0-15,0 0 16,1-22-16,-1 1 0,0 0 0,0 0 15,0 0-15,22 0 0,-22-22 0,0 1 16,21 0-16,-21-1 0,1 1 16,-1-22-16,21 22 0,-42-21 0,21-1 15,0 1-15,-21 20 0,22-20 0,-22-1 16,0 1-16,0-1 0,0 22 16,0 0-16,0-22 0,0 43 0,0-21 15,0 20-15,0 1 0,-22 0 16,1 21-16,0 0 15,0 21-15,21 0 16,0 22-16,0-1 0,0 0 0,0 1 16,-21-1-16,21 22 0,0-22 15,0 21-15,-21 1 0,21-1 0,0 1 16,0-1-16,0 1 0,0-1 0,0 1 16,0-22-16,0 22 0,0-22 15,0 0-15,0 1 0,0-22 0,21 21 16,0-21-16,0 1 0,0-22 0,0 0 15,22 0-15,-22 0 0,0 0 16,21 0-16,-20-22 0,20 1 0,-21 0 16,0 0-16,22-21 0,-22 20 0,0-20 15,0 0-15,0-1 0,0 1 16,1 0-16,-22 21 0,0-22 16,0 22-16,21 0 0,-21 0 0,0 0 15,0 42 16,0 0-31,0 0 0,0 0 0,0 22 16,0-22-16,0 21 0,0-21 0,0 0 16,0 22-16,0-22 0,0 0 15,0 0-15,21 0 0,-21 1 0,21-1 16,0-21-16,0 0 0,1 0 0,-1 0 16,0 0-16,0 0 0,0-21 15,0-1-15,22 1 0,-22 0 16,0 0-16,0-21 0,0 20 0,1-20 15,-1 21-15,-21-21 0,0-1 0,21 22 16,-21-21-16,0 21 0,21-1 0,-21 1 16,0 0-16,0 0 0,0 42 47,-21 0-47,21 0 0,0 1 15,-21 20-15,21-21 0,0 21 16,0 1-16,0-1 0,0 0 0,0 1 15,-21-1-15,21 22 0,0-22 0,0 21 0,0 1 16,0-1-16,0 1 16,0-1-16,21 22 0,0-21 0,-21 20 15,21 1-15,0-22 0,0 22 0,1 0 16,-1-22-16,0 22 0,0-22 0,0 1 16,-21-1-16,0 1 0,0-22 0,0 1 15,0-1-15,-21-21 0,-21 0 16,21 0-16,-22 1 0,1-22 0,0 0 15,-1 0-15,-20 0 0,20-22 0,-20 1 16,-1 0-16,1 0 0,-1 0 16,1 0-16,-1-22 0,1 22 0,21-21 15,-22-1-15,22 22 0,-1-21 16,1 21-16,0-22 0,21 22 0,-1-21 16,1 21-16,21-22 0,0 22 0,0-21 15,0 21-15,0-22 0,0 22 0,21-21 16,1 21-16,-1-22 0,21 1 15,-21 21-15,22-21 0,-1-1 0</inkml:trace>
  <inkml:trace contextRef="#ctx0" brushRef="#br0" timeOffset="2720.85">6096 1672 0,'0'0'16,"0"-21"-16,-21 0 15,21 0 1,-21 21-16,21 21 16,0 0-16,0 0 0,0 0 15,0 22-15,0-22 0,0 21 0,0 1 16,0-22-16,0 21 0,0 0 16,0 1-16,0-22 0,0 21 0,0-21 15,0 1-15,0-1 0,0 0 0,0 0 16,-22-21 15,1-21-31,0 21 0,21-21 0,-21-22 16,21 22-16,-21-21 0,21 21 15,0-22-15,0 1 0,0-21 16,0 20-16,0 1 0,0-22 0,21 22 16,0 21-16,21-21 0,-20 20 0,20 1 15,-21 0-15,21 0 0,-20 21 16,20 0-16,0 0 0,-21 0 0,22 21 15,-22 0-15,21 0 0,-21 1 0,1 20 16,-1-21-16,0 21 0,0 1 0,-21-1 16,0 0-16,0 1 0,0-22 15,0 0-15,0 21 0,0-20 0,0-1 16,-21-21-16,21 21 0,-21-21 16,21-21-1,0 0-15,0-1 16,0 1-16,0 0 0,21-21 0,0-1 15,-21 1-15,21 0 0,0-1 0,1 1 16,-1 0-16,21 21 0,-21-1 16,22 1-16,-22 0 0,0 0 0,21 21 15,-21 0-15,1 0 0,20 21 0,-21 0 16,0 0-16,-21 1 0,0-1 16,21 21-16,-21 0 0,0 1 0,0-1 15,0 0-15,0-20 0,0 20 16,-21 0-16,21-21 0,0 1 0,0-1 0,-21 0 15,21 0-15,0 0 16,0-42 15,0 0-31,21 0 16,0 0-16,1-1 0,-22 1 16,21 0-16</inkml:trace>
  <inkml:trace contextRef="#ctx0" brushRef="#br0" timeOffset="3115.59">7260 1482 0,'-21'0'15,"21"21"1,-21-21-16,0 21 0,21 0 16,0 0-16,-22 1 0,22 20 0,-21-21 15,21 21-15,-21 1 0,21-22 0,0 21 16,0 1-16,0-22 0,0 0 15,0 21-15,0-21 0,0 1 0,21-22 16,0 21-16,1-21 0,-1 21 0,0-21 16,0 0-16,0 0 0,0-21 0,22 0 15,-22-1-15,0 1 0,0 0 16,0 0-16,22-21 0,-22 20 0,-21-20 16,0 0-16,0-1 0,0 1 0,0 21 15,0-21-15,-21-1 0,0 22 16,-1-21-16,1 21 0,0 21 15,0-22-15,0 22 0,0 0 0,-1 0 16,-20 0-16,21 22 0,0-1 0,0-21 16,-1 42-16,22-21 0,-21 0 15,21 1-15,-21 20 0,21-21 0,0 0 16,0 22-16,0-22 0,0 0 0,0 21 16,21-21-16,0 1 0,1-1 15,-1 0-15,0 0 0</inkml:trace>
  <inkml:trace contextRef="#ctx0" brushRef="#br0" timeOffset="3731.63">7599 2011 0,'0'0'0,"21"0"0,0 0 0,0 0 0,0 0 15,1 0-15,-1-21 0,0 0 0,-21-1 16,42 1-16,-21 0 0,1 0 0,20-21 16,-21-1-16,21 1 0,-20 21 15,-1-22-15,0 1 0,0 21 0,0-21 16,-21 20-16,0 1 0,-21 21 15,0 0 1,0 0-16,0 21 0,-1 1 16,1-22-16,0 42 0,0-21 0,0 0 15,21 0-15,0 1 0,0-1 16,0 0-16,0 0 0,0 0 16,0 0-16,21-21 0,0 22 0,0-22 15,22 0-15,-22 0 0,0 0 0,21 0 16,1 0-16,-22 0 0,21-22 0,-21 1 15,22 21-15,-22-42 0,21 21 16,-21 0-16,0-1 0,1-20 0,-1 21 16,0-21-16,0 20 0,-21 1 0,0 0 15,0 0-15,21 0 0,-21 0 16,0 42 0,0 0-1,0 0-15,-21 0 0,21 0 16,0 22-16,0-22 0,0 21 15,0 1-15,0-1 0,0 21 0,0-20 16,0 20-16,0 1 0,0-1 0,0 1 16,0-1-16,-21 22 0,21-22 0,-21 43 15,21-21-15,0 0 0,0 20 16,0 1-16,0-21 0,0 21 0,0 0 16,0-1-16,0 1 0,0-21 0,21 0 15,-21-1-15,21-20 0,0-1 16,-21 1-16,0-22 0,21 0 0,-21 1 15,22-22-15,-22 0 0,0 0 0,0-42 32,0 0-32,0 0 0,0 0 15,-22-22-15,22 22 0,0-21 0,0-1 16,-21 1-16,21-21 0,0-1 0,0 1 16,0-22-16,0 0 0,0 1 0,0-1 15</inkml:trace>
  <inkml:trace contextRef="#ctx0" brushRef="#br0" timeOffset="4011.47">8361 1947 0,'0'0'0,"0"-42"0,0 0 0,0 21 0,0-22 0,0 1 15,0 21-15,0 0 0,0-1 16,21 1-16,0 0 0,0 21 0,22-21 16,-22 21-16,21 0 0,-21 0 15,22 0-15,-22 0 0,21 0 0,-21 21 16,22 0-16,-43 0 0,0 1 0,21-1 15,-21 21-15,0-21 0,0 22 16,-21-22-16,-1 21 0,-20-21 0,21 22 16,-21-22-16,20 0 0,-20 0 0,0 0 15,21 0-15,-22 1 0,22-1 0,-21-21 16,21 21-16,-1-21 16,1 0-16,42 0 31,1 0-31,-1 0 0,0 0 15</inkml:trace>
  <inkml:trace contextRef="#ctx0" brushRef="#br0" timeOffset="4848">9017 1461 0,'0'0'0,"21"-43"0,21-20 16,-20 42-16,-22-22 15,21 22-15,-21 0 0,0 0 16,0-22-16,0 22 0,0 0 15,0 42 1,0 0-16,0 1 0,0-1 16,0 21-16,-21 0 15,21 1-15,-22-1 0,22 0 0,-21 22 16,21-1-16,0 1 0,0-22 0,-21 22 16,21-1-16,-21-20 0,21-1 15,0 0-15,0 1 0,0-1 0,0-21 16,-21 21-16,21-20 0,0-1 15,21-42 1,0-1 0,-21 1-16,21-21 0,0 0 0,1 20 15,-1-20-15,0 0 0,0 21 0,0-22 16,22 22-16,-22 0 0,-21-21 0,21 42 16,0-22-16,0 22 15,0 0-15,1 22 16,-22-1-16,0 0 0,0 0 15,0 0-15,0 0 0,0 1 0,0 20 16,0-21-16,0 0 0,0 0 16,0 1-16,21-1 0,-21 0 0,21 0 15,0-21-15,0 0 16,0 0-16,1 0 0,-1 0 0,0 0 16,0 0-16,0-21 0,0 0 15,1 0-15,-1-1 0,21 1 16,-21 0-16,-21 0 0,21-21 0,1 20 15,-22 1-15,21 0 0,-21 0 0,0 0 16,-21 21 15,-1 21-31,22 0 0,-21 0 16,21 0-16,0 1 0,-21-1 16,21 0-16,0 0 0,-21 0 15,21 0-15,0 1 0,0-1 16,0-42 46,0-1-46,0 1-16,0 0 0,0 0 16,0 0-16</inkml:trace>
  <inkml:trace contextRef="#ctx0" brushRef="#br0" timeOffset="5031.63">9821 1524 0,'0'-21'15,"-21"21"-15,0 0 16,21 21 46,0 0-46</inkml:trace>
  <inkml:trace contextRef="#ctx0" brushRef="#br0" timeOffset="5511.92">10266 1736 0,'0'0'16,"42"-43"-16,-21 22 16,0 0-16,-21 0 15,0 0-15,0 0 0,-21 21 32,0 0-32,0 0 15,0 0-15,-22 0 0,22 21 0,-21 0 16,21 0-16,0 0 0,-22 0 0,22 1 15,0-1-15,21 0 0,0 0 16,0 0-16,0 0 16,21-21-16,0 0 0,0 0 15,1 22-15,-1-22 0,21 0 16,-21 0-16,0 0 0,1 21 16,-1-21-16,0 0 0,0 0 0,0 21 15,0 0-15,-21 0 16,-21 0-1,-21-21-15,21 0 16,0 0-16,-1 22 0,-20-22 0,0 0 16,21 0-16,-22 21 0,22-21 0,0 0 15,-21 0-15,20 0 0,1 0 16,42 0 15,1 0-15,-1 0-16,0 0 0,21 0 15</inkml:trace>
  <inkml:trace contextRef="#ctx0" brushRef="#br0" timeOffset="6223.88">10583 1757 0,'0'0'16,"0"-21"-1,0 0-15,0 42 47,0 0-47,0 0 16,0 0-16,0 0 15,0 1-15,0-1 0,-21 0 0,21 0 16,-21 0-16,21 0 0,0 1 0,-21-1 16,21 0-16,0 0 0,0 0 0,0 0 15,0-42 16,0 0-15,0 0-16,0 0 0,0 0 0,0-22 16,0 22-16,21-21 0,0-1 15,-21 22-15,21-21 0,0 0 16,1 20-16,-1 1 0,0 0 0,-21 0 16,21 21-16,0 0 0,0 0 0,1 0 15,-1 0-15,0 0 0,-21 21 16,21 0-16,-21 0 0,21 1 0,-21-1 15,0 0-15,0 21 0,0-21 0,0 1 16,0 20-16,0-21 0,0 0 0,0 0 16,0 1-16,0-1 0,0 0 0,0 0 15,0 0-15,-21-21 32,21-21-17,0 0-15,0 0 16,0 0-16,21-22 0,-21 22 15,21-21-15,1-1 0,-1 22 0,0-21 16,0 0-16,21-1 0,-20 22 0,20-21 16,-21 21-16,21-1 0,1 1 0,-22 21 15,0 0-15,21 0 0,-20 0 16,-1 0-16,0 21 0,-21 1 0,0-1 16,0 21-16,0-21 0,0 0 15,0 22-15,0-1 0,0-21 0,0 0 0,0 22 16,-21-22-16,21 0 0,0 21 15,0-20-15,-21-1 0,21 0 16,-22 0-16,22 0 16,0-42 31,0 0-47</inkml:trace>
  <inkml:trace contextRef="#ctx0" brushRef="#br0" timeOffset="7288.26">11832 1863 0,'-21'-21'16,"0"21"-16,0 0 15,-1 0-15,1-22 16,0 22-16,0 0 16,0 0-16,0 0 0,-1 0 0,1 0 15,0 0-15,0 0 16,0 0-16,0 0 15,42 0 32,0 0-31,21 0-16,1 0 0,-1 0 0,21 0 16,1 0-16,-1 0 0,1 0 0,21-21 15,-1 21-15,1 0 0,0 0 0,-1 0 16,1 0-16,0-21 0,-22 21 15,22 0-15,-22 0 0,22 0 0,-22-21 16,1 21-16,-22 0 0,22 0 16,-22 0-16,0-21 0,-20 21 0,20-21 0,-21 21 15,0 0-15,0 0 16,-21-22-16,22 22 0,-22-21 16,0 0-16,-22 0 0,1 21 15,-21-21-15,21 0 0,0-1 0,-22 22 16,1-21-16,21 21 0,-22-21 15,1 21-15,21 0 0,-21-21 0,-1 21 16,1-21-16,21 21 0,-22 0 0,22 0 16,0 0-16,0 0 0,0 0 15,0 0-15,-1 0 0,44 21 47,-1-21-47,21 0 16,-21 0-16,22 0 0,-1 0 0,0 0 15,1 0-15,-1 21 0,0-21 0,22 0 16,-22 0-16,0 0 0,1 0 0,-1 0 16,-21 0-16,22 0 0,-22 0 15,0 0-15,0 0 16,-42 0 0,0 21-16,0 0 0,-22 1 15,22-1-15,-21 0 16,-1 21-16,1-21 0,0 22 0,-1-22 15,1 21-15,0 1 0,-1-1 0,1-21 16,0 21-16,-1 1 0,22-22 0,-21 21 16,21-21-16,-22 1 0,22-1 15,0 0-15,21 0 0,-21-21 16,21 21-16,0-42 47,0 0-32,21 0-15,-21 0 16,0-1-16,21 1 0</inkml:trace>
  <inkml:trace contextRef="#ctx0" brushRef="#br0" timeOffset="9876.2">14372 995 0,'0'0'15,"0"-21"1,0 0-16,0-1 16,0 1-16,0 0 0,0 0 15,0 0-15,0 0 16,-21-1-16,21 1 16,-21 21-16,21-21 0,-21 0 15,-1 21 1,1 0-1,0 0-15,0 21 0,21 0 0,-21 0 16,0 22-16,-1-22 0,1 21 16,0 1-16,-21-1 0,21 0 0,-1 22 15,1-22-15,0 0 0,0 22 16,0-22-16,0 22 0,21-22 0,-22 0 16,22 22-16,0-22 0,-21 1 15,21-1-15,0 0 0,0-21 0,0 22 16,21-22-16,1 0 0,-1 0 0,0-21 15,0 0-15,21 0 0,-20 0 16,20 0-16,0 0 0,1 0 0,-1-21 16,0 0-16,1 0 0,-1 0 0,0-22 15,1 22-15,-1-21 0,0 21 16,1-22-16,-22 1 0,21 0 0,-21-1 16,0 1-16,1 0 0,-1-22 0,-21 22 15,0-22-15,0 22 0,0-22 16,0 1-16,-21 21 0,-1-22 15,1 22-15,0-1 0,-21 1 0,21 0 16,-22 21-16,22-1 0,-21 1 16,-1 21-16,1 0 0,0 0 0,-1 21 15,1 1-15,0 20 0,-1-21 0,22 43 16,-21-22-16,21 21 0,0 1 16,-1-1-16,1 1 0,21-1 0,-21 1 15,21-22-15,0 1 0,0-1 0,0 0 16,0 1-16,21-1 0,0-21 15,1 21-15,20-20 0,-21-1 16,21 0-16,-20 0 0,20-21 0,0 0 16,1 0-16,-1 0 0,0 0 0,22 0 15,-22 0-15,0-21 0,22 21 16,-22-21-16,1 0 0,-1-22 0,21 22 16,-20 0-16,-1 0 0,0 0 0,1-22 15,-22 22-15,0 0 0,0 0 16,0 0-16,-21-1 0,22 22 0,-22 22 31,0-1-15,0 0-16,0 0 0,-22 0 0,22 0 15,0 1-15,0-1 0,0 21 16,0-21-16,-21 0 0,21 22 0,0-22 16,-21 0-16,21 0 0,0 0 15,0 1-15,0-1 0,0 0 0,-21-21 16,21 21-16,0-42 31,0 0-31,0 0 0,0-1 16,0 1-16,0-21 0,21 21 0,0-22 15,0 1-15,1 21 0,-1-21 0,0-1 16,21 22-16,-21-21 16,22 21-16,-22-1 0,21 1 0,-21 21 15,22 0-15,-22 0 0,0 0 0,0 0 16,0 0-16,1 21 0,-1 1 15,-21-1-15,21 0 0,-21 0 0,0 21 16,0-20-16,0-1 0,0 0 0,0 21 16,0-21-16,0 22 0,0-22 0,0 0 15,0 0-15,0 0 0,0 1 16,0-1-16,21 0 0,0 0 0,0-21 16,1 0-16,-1 0 0,0 0 0,21 0 15,-21 0-15,22-21 0,-22 21 16,0-21-16,21 0 0,-20-1 15,20 1-15,-21-21 0,21 21 0,-20-22 16,-1 22-16,0-21 0,0 21 0,0-22 16,0 22-16,-21-21 0,0 21 15,0 0-15,0-1 0,0 1 0,0 0 16,-21 21-16,0 0 16,0 21-16,0 0 0,0 1 15,21-1-15,-22 0 0,22 21 0,-21-21 16,21 1-16,0 20 0,0-21 0,0 0 15,0 22-15,0-22 0,0 0 0,0 0 16,0 0-16,21 0 0,1-21 16,-1 0-16,0 22 0,21-22 15,-21 0-15,1 0 0,20 0 0,-21 0 16,21 0-16,-20-22 0,-1 1 16,0 21-16,0-21 0,-21 0 0,0 0 15,21 0-15,-21-1 16,0 1-16</inkml:trace>
  <inkml:trace contextRef="#ctx0" brushRef="#br0" timeOffset="10584.39">17335 1249 0,'0'0'0,"22"-21"0,-1 0 0,0-1 15,0 22-15,-21-21 0,0 0 0,0 0 16,0 0-16,0 0 0,0-1 16,-21 22-1,0 0-15,0 0 16,-1 22-16,1-1 0,0 0 0,0 21 15,0-21-15,0 22 0,-1-1 16,1 0-16,21-20 0,0 20 0,0 0 16,-21 1-16,21-1 0,0 0 0,0 1 15,0-22-15,21 21 16,-21-21-16,43 0 0,-22 1 0,0-1 16,21-21-16,-21 0 0,22 0 0,-1 0 15,0 0-15,1 0 0,-1-21 16,0-1-16,1 1 0,-1 0 0,0 0 15,1 0-15,-1-22 0,0 22 0,-20-21 16,-1 21-16,0-22 0,0 1 16,-21 0-16,0 21 0,0-22 0,0 1 15,-21 0-15,0-1 0,0 1 0,-1 21 16,-20 0-16,21-1 16,-21 1-16,-1 21 0,1 0 0,21 0 15,-22 21-15,1 1 0,0-1 0,-1 0 16,22 0-16,-21 21 0,21-20 15,0 20-15,21-21 0,0 0 0,0 22 16,0-22-16,0 0 0,0 0 0,21 0 16,0 0-16,0-21 0,0 0 15,22 0-15,-1 0 0,0 0 0,1 0 16,-1-21-16,21 21 0</inkml:trace>
  <inkml:trace contextRef="#ctx0" brushRef="#br0" timeOffset="11599.77">18521 783 0,'0'0'0,"0"-21"0,0 0 16,-21 21-1,-1 0-15,1 0 0,0 21 16,21 21-16,-21-20 0,0 20 16,21 0-16,0 1 0,0 20 15,-21-21-15,21 22 0,-22-22 0,22 1 16,0 20-16,-21-21 0,21 1 0,-21-1 15,0 0-15,21 1 0,0-1 16,-21-21-16,0 22 0,21-22 0,-22 0 16,22 0-16,0 0 0,0 0 15,-21 1-15,21-44 32,0 1-32,0 0 15,21 0-15,1 0 0,-22 0 0,21-22 16,0 22-16,0-21 0,0 21 15,0-1-15,22-20 0,-22 21 0,0 0 16,21 0-16,-20 21 0,20-22 0,-21 1 16,21 21-16,-20 0 0,-1 0 15,21 0-15,-21 0 0,0 21 0,1 1 16,-1-22-16,0 21 0,-21 0 0,0 0 16,21 0-16,-21 0 15,0 1-15,0 20 0,0-21 0,0 0 16,0 0-16,-21 1 0,0-1 0,0 0 15,-22 0-15,22 0 0,0 0 16,0-21-16,-22 0 0,22 22 0,0-22 16,0 0-16,0 0 0,-22 0 0,22 0 15,0 0-15,0 0 0,0-22 0,0 22 16,-1-21 0,44 42 15,-1-21-31,0 0 15,21 0-15,-21 0 0,1 22 16,20-22-16,0 0 0,1 0 0,-1 0 16,0 0-16,1 0 0,20 0 15,-21-22-15,1 22 0,-22-21 0,21 0 16,1 21-16,-22-21 0,0 0 0,21 0 16,-21-1-16,1 1 0,-22 0 0,21 0 15,-21 0-15,21 0 0,-21-1 16,0 1-16,0 0 0,0 0 0,0 0 15,0 42 17,0 0-17,-21 0-15,21 0 0,-21 1 16,21-1-16,0 0 0,0 21 0,-22-21 16,22 22-16,-21-22 0,21 21 15,0 1-15,0-1 0,0 0 0,-21 1 16,21 20-16,-21-21 0,21 1 0,0 20 15,0-20-15,0-1 0,0 21 0,0 1 16,0-1-16,0 1 0,0-1 16,0 22-16,0-21 0,0-1 0,0 1 15,0-1-15,0-21 0,0 22 0,0-22 16,-21-21-16,21 22 0,-21-22 16,-1 0-16,22 0 0,-21-21 0,0 0 15,0 0 1,0 0-16,0-21 0,21 0 15,0 0-15,-22 21 0,22-21 16,0-1-16,-21 22 0,21-21 0,0 0 16,0 0-16,0 0 0,0-22 0,0 22 15,0 0-15,0-21 0,0-1 16,0 1-16,0 0 0,0-1 0,0-20 16,0 21-16,0-22 0</inkml:trace>
  <inkml:trace contextRef="#ctx0" brushRef="#br0" timeOffset="11815.64">19135 1185 0,'0'0'0,"-22"0"63,22 22-16,0-1-47,0 0 15</inkml:trace>
  <inkml:trace contextRef="#ctx0" brushRef="#br0" timeOffset="13142.95">19621 1524 0,'0'21'0,"22"-21"31,-1 0-15,0 0-16,0 0 0,0 0 15,0-21-15,1 0 0,-1 21 0,0-21 16,0 0-16,0 21 0,0-22 15,1 1-15,-1 0 0,0 0 0,0 0 16,-21-22-16,0 22 0,0 0 0,0 0 16,0 0-16,-21 21 31,0 0-31,-22 21 0,22 0 16,0 0-16,0 0 0,0 1 15,0 20-15,-1-21 0,22 21 0,0 1 16,0-22-16,0 21 0,0-21 0,0 22 15,0-22-15,22 0 0,-22 0 16,21 0-16,0 1 0,0-22 0,0 0 16,0 0-16,22 0 0,-22 0 0,0 0 15,0 0-15,0 0 16,1-22-16,-1 1 0,21 0 0,-21 0 16,22 0-16,-22 0 0,0-1 0,21-20 15,-21 21-15,1-21 0,20 20 16,-21 1-16,0-21 0,0 21 0,1 0 15,-22-1-15,21 22 0,0 22 32,-21-1-32,0 0 0,21 0 15,-21 0-15,0 0 16,0 1-16,21-22 16,0 0 15,-21-22-16,0 1-15,0 0 16,0 0-16,0 0 16,0 0-16,0-1 0,0 1 15,-21 21 1,0 0 0,0 0-16,21 21 0,-21-21 15,0 22-15,21-1 0,0 0 16,-22 0-16,1 0 0,21 0 15,0 1-15,0 20 0,0-21 0,-21 0 16,21 0-16,0 22 0,0-22 0,0 0 16,0 0-16,0 0 0,0 1 15,21-1-15,-21 0 0,21 0 0,1-21 16,-1 0-16,0 21 0,0-21 0,21 0 16,-20 0-16,-1 0 0,21 0 15,-21 0-15,22-21 0,-1 0 0,-21 0 16,21 0-16,1-1 0,-1 1 0,-21 0 15,22-21-15,-22-1 0,21 22 16,-21-21-16,0 0 0,1-1 0,-1-20 16,0 20-16,0 1 0,-21 0 15,0-22-15,21 22 0,-21 0 16,0-1-16,21 22 0,-21-21 0,0 21 16,0-1-16,0 1 0,0 0 0,0 0 15,0 42 16,0 0-31,0 0 0,0 22 16,0-22-16,0 21 0,-21 1 0,21-1 16,-21 0-16,21 1 0,-21-1 0,21 21 15,0-20-15,-21-1 0,21 0 0,-21 1 16,21-1-16,-22 0 0,22-20 16,0 20-16,0-21 0,0 21 15,0-20-15,0-1 0,0 0 0,0 0 16,0 0-16,0 0 15,22-21-15,-1 0 0,0 0 16,0 0-16,0 0 16,0 0-16,-21-21 15,22 21-15,-1-21 0,0 0 16,0 21-16,-21-21 0,0 0 0,21 21 16,-21-22-16,0 1 0,21 21 0,-21-21 15,0 0 1,0 0-16,0 0 0,0-1 15</inkml:trace>
  <inkml:trace contextRef="#ctx0" brushRef="#br0" timeOffset="13569.97">20955 1355 0,'0'0'16,"-21"0"-16,0 0 15,42 0 17,0 0-32,0-21 0,0 21 15,0 0-15,22-22 0,-22 22 0,21-21 16,1 21-16,-1-21 0,-21 21 0,21 0 16,1 0-16,-22-21 0,0 21 15,0 0-15,0 0 0,1 0 0,-1 0 16,-42 0 156,-1 0-157,1 0-15</inkml:trace>
  <inkml:trace contextRef="#ctx0" brushRef="#br0" timeOffset="15784">15176 2540 0,'0'0'0,"-21"-21"0,0 0 0,0 0 16,21-1-16,-21 1 0,0 0 15,21 0-15,-22 21 16,22 21 0,0 0-16,0 0 15,0 22-15,0-1 0,0 0 16,0 22-16,22-22 0,-22 22 0,0-22 0,21 22 16,-21-22-16,0 21 0,0-20 15,0-1-15,0 22 0,0-22 16,0 0-16,0 1 0,0-1 0,-21-21 15,21 0-15,0 22 0,-22-43 0,1 21 16,21 0-16,-21-21 0,21-21 31,0 0-31,0-1 0,0 1 16,0 0-16,0-21 0,0 21 0,0-22 16,0 22-16,21-21 0,-21-1 15,21 22-15,1-21 0,-1 21 16,-21 0-16,21-22 0,21 43 0,-21-21 0,1 0 15,20 21-15,-21 0 16,21 0-16,-20 0 0,20 21 0,-21 0 16,21-21-16,-20 21 0,-1 1 0,0 20 15,0-21-15,-21 0 0,0 0 0,0 1 16,0 20-16,0-21 0,0 0 16,-21 22-16,0-22 0,0 0 0,-1 0 15,-20-21-15,21 21 0,0 0 0,0-21 16,-1 0-16,1 0 0,0 0 0,0 0 15,0 0-15,0-21 16,-1 0-16,1 21 0,0-21 0,21 0 16,-21 21-16,21-21 0,-21-1 0,0 22 15,21 22 17,0-1-32,0 0 15,0 0-15,21 0 0,0 0 0,0 1 16,0-1-16,0-21 0,1 21 15,-1 0-15,0 0 0,0-21 0,0 0 16,22 21-16,-22-21 0,21 0 0,-21 0 16,22 0-16,-1 0 0,-21-21 0,21 0 15,1 21-15,-1-21 0,-21 0 16,22 0-16,-1-1 0,-21-20 16,21 21-16,-20-21 0,20 20 0,-21-20 15,0 21-15,-21-21 0,21 20 0,-21-20 16,22 21-16,-22 0 0,0-22 15,0 22-15,0 0 0,-22 21 16,1 21 0,0 0-1,21 1-15,-21-1 0,0 21 0,21-21 16,0 22-16,0-22 0,-21 21 0,21 0 16,0-20-16,0 20 0,0-21 15,0 21-15,0-20 0,0-1 0,0 0 16,21 0-16,0 0 0,0-21 15,0 0-15,0 0 0,22 0 0,-22 0 16,21 0-16,-21 0 0,22 0 16,-1-21-16,0 0 0,1 21 0,-1-21 15,0-22-15,1 22 0,-1 0 0,0-21 16,-20-1-16,20 1 0,-21 21 16,0-21-16,0-1 0,1 1 0,-1 0 15,-21-1-15,0 1 0,0-22 0,0 43 16,0-21-16,0 0 0,0 20 0,0 1 15,0 0-15,0 0 0,0 42 16,0 0 0,0 0-16,0 1 0,0 20 15,0-21-15,-21 21 0,21 1 0,0-1 16,0 0-16,-22 1 0,1-1 16,21 0-16,-21-20 0,21 20 0,-21 0 15,21 1-15,-21-22 0,21 0 0,0 21 16,-21-21-16,21 1 0,-22-1 15,22 0-15,0-42 32,22 0-32,-1-1 15,-21 1-15,21 0 0,0 0 16,-21 0-16,21-22 0,0 22 0,1 0 16,-1 0-16,0-21 0,0 20 15,-21 1-15,21 21 0,0-21 0,1 21 16,-1 0-16,0 0 0,0 0 15,0 0-15,0 0 0,1 0 0,-1 0 16,-21 21-16,0 0 0,0 1 0,0-1 16,0 0-16,0 21 0,0-21 0,0 1 15,0-1-15,0 0 0,0 21 16,0-21-16,0 1 0,0-1 16,0 0-16,0 0 15,21-21-15,0 0 0,0 0 0,0 0 16,1 0-1,-1 0-15,0-21 0,0 21 16,0 0-16,-21-21 0,21 21 16,1-21-16,-22-1 31,0 1 47</inkml:trace>
  <inkml:trace contextRef="#ctx0" brushRef="#br0" timeOffset="18552.59">17738 3217 0,'0'-21'47,"0"0"-47,0 0 16,0 0-16,21 21 0,-21-21 15,21-1-15,-21 1 0,0 0 16,0 0-16,0-21 0,0 20 0,0 1 16,0 0-16,0 0 0,0 0 0,-21 0 15,0-1-15,-1 1 0,1 21 16,0 0-16,0 0 0,-21 0 0,20 0 15,1 21-15,-21 1 0,21-1 0,-22 0 16,22 0-16,0 21 0,-21 1 16,21-22-16,-1 21 0,22 1 0,-21-1 15,21 0-15,0 1 0,0-1 0,0-21 16,0 0-16,0 22 0,21-22 0,1-21 16,-1 21-16,0-21 0,0 21 15,0-21-15,22 0 0,-22 0 16,21 0-16,-21-21 0,22 0 0,-22 0 15,21-1-15,-21 1 0,22 0 0,-22 0 16,0 0-16,0-22 0,0 22 16,0 0-16,-21-21 0,0 21 0,0-22 15,0 22-15,0 0 0,0 0 0,0 0 16,0-1-16,0 44 31,0-1-31,-21 0 16,21 21-16,0-21 0,0 22 0,0-22 0,0 21 15,0-21-15,0 22 16,0-22-16,0 21 0,0-21 0,0 1 16,21-1-16,-21 0 0,22 0 0,-1 0 15,0-21-15,0 0 0,0 0 16,0 0-16,1 0 0,-1 0 16,0-21-16,0 21 0,0-21 0,22 0 15,-22 0-15,0-1 0,0 1 0,0-21 16,0 21-16,-21 0 0,22-22 0,-22 22 15,21 0-15,-21-21 0,0 20 16,0 1-16,0 0 0,0 42 31,0 0-15,0 1-16,0-1 0,0 21 16,0-21-16,0 0 0,0 1 0,0-1 15,0 21-15,0-21 0,0 0 0,0 1 16,0-1-16,0 0 15,21-21-15,0 21 0,0-21 16,0 0-16,1 0 0,-1 0 16,0 0-16,21-21 0,-21 21 0,1-21 15,-1 0-15,0-1 0,21 1 16,-21 0-16,1 0 0,-1-21 16,0 20-16,0-20 0,0 21 0,0 0 15,-21-22-15,22 22 0,-22 0 16,21 21-16,-21 21 31,0 0-31,0 1 0,0-1 16,0 0-16,0 0 0,-21 0 15,21 0-15,0 22 0,0-22 16,0 0-16,0 0 0,0 0 0,0 1 16,21-22-16,0 0 15,0 0-15,0 0 0,0 0 16,1 0-16,-1 0 0,-21-22 15,21 22-15,0-21 0,0 0 0,0 0 16,1 0-16,-1 0 0,0-1 0,-21 1 16,21-21-16,0 21 0,-21 0 15,0-1-15,21 1 0,-21 0 16,0 42 15,0 0-31,0 1 0,0-1 16,0 0-16,0 0 0,0 0 0,0 0 15,0 1-15,0-1 0,0 0 0,0 0 16,0 0-16,0 0 16,0 1-16,22-22 0,-22 21 15,21-21-15,0 0 0,0 0 0,0 0 16,0 0-16,1 0 0,-1 0 0,0 0 16,0 0-16,0 0 0,0-21 15,1-1-15,-1 1 0,0 0 0,0 0 16,0 0-16,22 0 0,-22-1 0,0 1 15,0 0-15,0 21 0,0-21 16,-21 0-16,22 21 0,-1 0 16,-21 21-1,0 0-15,0 0 16,0 0 0,0 1-16,0-1 15,0 0-15,21 0 16,0-21-16,0 0 15,0 0-15,1 0 16,-1 0-16,0 0 0,0 0 16,0 0-16,0-21 0,1 0 15,-22 0-15,21-1 0,-21 1 16,21 0-16,-21 0 0,0 0 16,0-22-16,0 22 0,0 0 15,0-21-15,0 21 0,0-1 0,-21 1 0,0 21 16,-1-21-16,1 21 0,0 0 15,0 0-15,0 0 16,0 21-16,-1 0 0,1 1 0,0-1 16,21 0-16,-21 0 0,0 21 0,21-20 15,-21 20-15,21-21 0,0 0 16,0 22-16,0-22 0,0 0 0,0 0 16,0 0-16,0 0 0,21 1 15,0-22-15,0 0 0,0 21 0,0-21 16,1 0-16,20 0 0,-21 0 15,21 0-15,-20 0 0,20-21 0,-21-1 16,0 22-16,22-21 0,-22 0 0,0 0 16,0 0-16,0 0 0,0-22 15,-21 22-15,22 0 0,-1-21 16,-21 20-16,0 1 0,0 0 0,0 0 16,21 21-16,-21-21 0,0 42 31,-21 0-31,21 0 15,0 0-15,0 1 0,-21-1 0,21 0 16,0 0-16,0 0 0,0 0 0,0 1 16,0-1-16,0 0 0,0 0 0,0 0 15,0 0-15,0 1 16,21-22-16,0 0 0,0 0 0,0 21 16,0-21-16,1 0 0,-1 0 15,0 0-15,21 0 0,-21-21 16,1 21-16,-1-22 0,0 1 0,0 21 15,0-21-15,0 0 0,1 0 16,20-22-16,-21 22 0,-21 0 0,21 0 16,0-21-16,1 20 0,-1 1 0,-21 0 15,0 0-15,21 21 16,-21-21-16,0 42 31,-21 0-31,0-21 0,21 21 16,0 0-16,-22 1 0,22-1 15,-21 0-15,21 0 0,-21 0 0,21 0 16,0 1-16,0-1 0,0 0 0,0 0 16,0 0-16,0 0 15,21-21-15,0 22 16,22-22-16,-22 0 0,0 0 0,0 0 16,22 0-16,-22 0 0,21 0 0,-21-22 15,22 22-15,-22-21 0,0 0 0,21 0 16,-21 21-16,1-21 0,-1 0 15,0-22-15,0 22 0,0 0 16,0 0-16,1 0 0,-1-1 0,-21-20 16,21 21-16,-21 0 0,21 0 0,-21-22 15,0 64 17,0 1-32,-21-1 15,21 0-15,-21 0 0,21 0 0,0 0 16,0 1-16,-21-1 0,21 0 15,0 0-15,-22 0 0,22 0 0,0 1 16,0-1-16,0 0 0,0 0 16,-21 0-16,0-21 15,21 21-15,-21-21 16,0 0 0,0 0-1,21-21 1,0 0-1,-22 21-15,1-21 16,21 0-16,-21 21 0,21-21 0,-21-1 16,0 1-16</inkml:trace>
  <inkml:trace contextRef="#ctx0" brushRef="#br0" timeOffset="18769.47">20214 2794 0,'-21'0'16,"0"-21"-16,0 21 78,-1 0-63,1 0-15</inkml:trace>
  <inkml:trace contextRef="#ctx0" brushRef="#br0" timeOffset="23012.37">22352 2900 0,'0'0'0,"0"-21"0,-21 21 0,21-21 16,-21-1 15,21 44 0,0-1-15,0 0-16,0 0 0,0 0 0,0 0 15,0 1-15,0 20 0,0-21 0,0 21 16,0-20-16,0-1 0,-22 21 0,22-21 16,0 22-16,0-22 0,0 0 15,0 0-15,0 0 0,-21-21 16,21 21-16,0 1 0,0-44 31,0 1-31,0 0 16,0 0-16,0 0 0,0-22 0,0 22 15,0 0-15,0 0 0,0-21 0,21 20 16,-21 1-16,22-21 0,-22 21 16,21 0-16,0-1 0,0 1 0,0 0 15,-21 0-15,21 21 0,1 0 0,-1 0 16,0 0-16,0 0 0,0 21 16,0 0-16,-21 0 0,22 1 0,-22-1 15,21 21-15,-21-21 0,0 0 0,0 22 16,0-22-16,0 0 0,0 21 15,0-20-15,0-1 0,0 0 16,0 0-16,0-42 31,0 0-31,0 0 16,0-1-16,0 1 0,0 0 0,42 0 16,-21 0-16,0-22 0,1 22 0,-1-21 15,0 21-15,0-22 0,21 22 16,-20-21-16,20 21 0,-21 0 0,21-1 15,-20 1-15,-1 21 0,0 0 0,21 0 16,-21 0-16,-21 21 0,22 1 16,-22-1-16,21 0 0,-21 21 15,0-21-15,0 1 0,0 20 0,0-21 16,0 21-16,0-20 0,0-1 16,0 21-16,0-21 0,0 0 0,0 1 15,0-1-15,21-21 16,0 0-16,0 0 15,0 0-15,-21-21 0,22 21 0,-1-22 16,0 1-16,0 0 0,0 0 0,0 0 16,1 0-16,-1-1 0,0-20 0,-21 21 15,0 0-15,21-22 0,-21 22 16,21-21-16,-21 21 0,0 0 0,0-1 16,0 1-16,0 42 31,0 1-31,0-1 0,0 0 15,-21 0-15,21 0 0,-21 22 0,21-22 16,0 0-16,0 21 0,0-21 0,0 1 16,0-1-16,0 0 0,0 0 15,0 0-15,21 0 0,0-21 16,0 0-16,1 0 0,-1 0 16,0 0-16,0 0 0,0-21 15,0 21-15,1-21 0,-22 0 0,21 0 16,0 0-16,0-1 0,0 1 15,0 0-15,-21 0 0,22 0 0,-22 0 16,21-22-16,-21 22 0,0 0 16,21 0-16,-21 0 0,21 21 0,-21 21 31,0 0-31,0 0 16,0 0-16,0 0 0,-21 1 0,21-1 15,-21 0-15,21 21 0,0-21 0,0 1 16,0-1-16,0 0 0,0 0 15,0 0-15,0 0 0,21-21 16,0 0-16,0 22 0,0-22 0,1 0 16,-1 0-16,0 0 0,0 0 15,0 0-15,0-22 0,1 22 16,-1-21-16,0 0 0,0 0 0,0 0 16,0 0-16,-21-1 0,22-20 0,-1 21 15,0-21-15,-21-1 0,21 1 16,0 0-16,-21-1 0,21 1 0,-21 0 15,0-1-15,0 1 0,0 0 0,0 20 16,0-20-16,0 21 16,-21 21-1,21 21-15,-21 21 0,21-20 16,-21-1-16,21 21 16,0 0-16,-21 1 0,21-1 0,-21 0 0,21-20 15,0 20-15,0 0 0,0-21 16,0 22-16,0-22 0,0 21 15,0-21-15,0 22 0,0-22 0,0 0 16,0 0-16,21 0 0,0-21 0,0 22 16,0-22-16,0 0 0,1 0 15,-1 0-15,0 0 0,0 0 0,0-22 16,0 22-16,22-21 0,-22 0 0,0 0 16,0-21-16,22 20 0,-22 1 15,0-21-15,0 0 0,0-1 0,0 1 16,1 0-16,-22-1 0,0-20 0,21 20 15,-21 1-15,0 0 0,0 21 16,0-1-16,0 1 0,0 0 16,-21 21-16,-1 21 15,1 0-15,21 1 0,-21-1 0,0 21 16,0 0-16,21 1 0,-21-22 16,21 21-16,-22 1 0,22-1 0,-21 0 15,21-21-15,0 22 0,0-22 0,0 0 16,0 21-16,0-20 0,0-1 0,0 0 15,21-21-15,1 21 0,-1-21 16,0 0-16,0 0 0,0 0 0,22 0 16,-22 0-16,0 0 0,21 0 15,-21-21-15,1 0 0,-1 0 0,21-1 16,-21 1-16,0 0 0,1 0 16,-1 0-16,0 0 0,-21-1 15,21 1-15,-42 42 31,21 1-31,-21-1 0,21 0 16,0 0-16,0 0 0,-21 0 16,21 1-16,0-1 15,21-21 17,0 0-32,0 0 15,0-21-15,-21-1 16,21 1-16,1 21 0,-22-21 15</inkml:trace>
  <inkml:trace contextRef="#ctx0" brushRef="#br0" timeOffset="23187.28">25125 2731 0,'0'0'0,"-21"-22"16,-1 22-16,1 0 15,21 22 32,-21-22-31,21 21-1</inkml:trace>
  <inkml:trace contextRef="#ctx0" brushRef="#br0" timeOffset="23376.21">24532 2900 0,'0'0'0,"0"21"31,21-21-31,0 0 0,1 0 16,-1 0-16,0 0 16,0 0-16,0 0 0,0 0 0,22 0 15,-22 0-15,0 0 0,0 0 0,0 0 16,1 0-16</inkml:trace>
  <inkml:trace contextRef="#ctx0" brushRef="#br0" timeOffset="23720.51">25315 2900 0,'0'21'46,"0"0"-46,-21 0 0,21 1 16,-21-1-16,21 0 0,0 0 16,0 21-16,-21-20 0,21-1 0,-21 21 15,-1 0-15,22-20 0,0 20 0,-21 0 16,0 1-16,21-1 0,-21 0 0,0 1 16,0-1-16,21-21 15,-22 21-15,22 1 0,-21-1 0,21-21 0,0 22 16,0-22-16,0 0 0,0 0 15,0 0-15,0 0 0,0-42 47,0 0-47,0 0 0,0 0 16,0 0-16,21-22 0,1 22 0,-1-21 16,0-1-16</inkml:trace>
  <inkml:trace contextRef="#ctx0" brushRef="#br0" timeOffset="23987.87">25273 3027 0,'0'-42'0,"0"84"0,21-106 16,-21 22-16,0 21 0,21 0 0,0 0 16,1-1-16,-1 22 15,0-21-15,0 21 0,21 0 0,-20-21 16,-1 21-16,21 0 0,-21 0 0,0 0 16,1 21-16,-22 0 0,0 1 15,0-1-15,0 21 0,-22-21 16,1 0-16,0 1 0,0-1 0,-21 21 15,20-21-15,-20 0 0,21 1 16,-21-1-16,20 0 0,1-21 0,0 21 16,0-21-16,0 0 0,21 21 0,-21-21 15,21-21 1,21 0 0,0 0-16,0 0 0,0-1 15,22 1-15</inkml:trace>
  <inkml:trace contextRef="#ctx0" brushRef="#br0" timeOffset="24227.62">25823 2625 0,'0'-21'0,"0"42"0,0-64 0,0 22 15,0 0-15,0 42 32,0 0-32,-21 1 0,21-1 0,-21 0 15,21 21-15,0-21 0,0 22 16,0-22-16,-21 21 0,21 1 15,0-22-15,0 21 0,0-21 0,-21 0 0,21 22 16,0-22-16,0 0 0,0 0 16,0 0-16,0 1 15,21-44 17,0 22-32,-21-21 0,21 21 0</inkml:trace>
  <inkml:trace contextRef="#ctx0" brushRef="#br0" timeOffset="24580.81">25866 2985 0,'-22'0'0,"22"21"0,0 0 15,22-21 1,-1 0-16,0 0 16,0 0-16,0 0 15,0 0-15,1-21 0,-1 21 0,0-21 16,0-1-16,0 22 0,0-21 0,-21 0 15,22 0-15,-22 0 16,-22 21 0,1 0-16,0 0 15,0 0-15,-21 21 0,20 0 0,1 0 16,0 0-16,0 1 0,0-1 16,0 21-16,21-21 0,-22 0 0,22 1 15,0-1-15,0 0 0,0 0 16,0 0-16,22-21 15,-1 21-15,0-21 0,21 0 16,-21 0-16,1 0 0,20 0 0,-21 0 16,0 0-16,0 0 0,1-21 0,-1 21 15</inkml:trace>
  <inkml:trace contextRef="#ctx0" brushRef="#br0" timeOffset="25116.03">19791 4382 0,'0'0'0,"0"-22"16,0 1-16,0 0 16,0 0-1,-21 21-15,-1 0 16,1 0-16,0 21 0,21 0 16,-21 0-16,0 1 0,0 20 0,21 0 15,0 1-15,-22-1 16,22 0-16,0 1 0,0-1 0,0 0 15,0 1-15,0-1 0,0-21 0,22 21 16,-22-20-16,21-1 0,0 0 0,21-21 16,-21 21-16,1-21 0,-1 0 15,21 0-15,-21 0 0,22 0 0,-22-21 16,21 0-16,-21 0 0,0-1 0,22 1 16,-22 0-16,21-21 0,-21 21 0,22-22 15,-22 1-15,0 0 0</inkml:trace>
  <inkml:trace contextRef="#ctx0" brushRef="#br0" timeOffset="25540.85">20256 4191 0,'0'0'0,"0"-42"0,0-1 0,0 22 16,0-21-16,0 0 15,-21 63 1,21 21-16,0-21 0,0 22 0,0-1 16,0 21-16,0-20 0,0 20 0,0-20 15,0-1-15,-21 0 0,21 1 16,0-1-16,-21 0 0,21 1 0,-21-22 15,21 0-15,0 21 0,-21-21 16,21 1-16,-22-22 0,22 21 0,-21-21 16,21-21-1,0-1 1,21 1-16,1-21 0,-1 21 16,0 0-16,0-22 0,0 22 0,22-21 15,-22 21-15,21-1 0,0 1 16,-20 0-16,20 0 0,-21 21 0,21 0 15,-20 0-15,-1 0 0,0 21 0,0 0 16,-21 0-16,0 1 0,0-1 16,0 0-16,0 21 0,0-21 0,0 1 15,0-1-15,0 21 0,-21-21 0,0 0 16,21 1-16,-21-1 0,21 0 16,-22 0-16,1 0 0,42-42 46,1 21-46,-1-21 0,0 0 16,0 0-16,21-1 0,-20 22 0</inkml:trace>
  <inkml:trace contextRef="#ctx0" brushRef="#br0" timeOffset="26668.3">21251 4360 0,'0'0'0,"-21"0"0,0 0 0,0-21 0,0 21 0,-1 0 16,1 0-16,0 0 0,0 0 16,0 21-16,0 1 0,-1-1 15,1 0-15,0 0 0,21 0 0,-21 0 16,0 22-16,0-22 0,-1 21 0,22-21 16,0 1-16,0 20 0,-21-21 0,21 0 15,0 0-15,0 1 0,0-1 16,0 0-16,0 0 0,21 0 15,1-21-15,-1 0 0,0 0 0,0 0 16,0 0-16,0 0 0,1-21 0,-1 21 16,0-21-16,0 0 0,0 0 15,0-1-15,1 1 0,-1 0 16,-21 0-16,0 0 0,21 0 0,-21-22 16,21 22-16,-21 0 0,0-21 0,0 20 15,0 1-15,21 21 0,-21-21 16,0 42-1,0 0-15,0 1 16,0-1-16,0 0 0,0 0 0,0 0 16,0 0-16,0 22 0,0-22 0,0 0 15,0 0-15,0 0 0,0 1 16,0-1-16,0 0 16,21-21-16,1 21 0,-1-21 15,0 0-15,0 0 0,0 0 16,0-21-16,1 0 15,-1 21-15,0-21 0,0-1 0,0 1 16,0 0-16,1 0 0,-1-21 16,-21 20-16,0 1 0,21 0 0,0 0 15,0 0-15,-21 0 0,0-1 16,21 1-16,-21 0 0,22 21 0,-22 21 31,0 0-15,0 1-16,0-1 15,0 0-15,0 0 0,0 0 0,0 0 16,0 1-16,-22-1 0,22 0 0,0 0 16,0 0-16,0 0 0,0 1 15,22-22-15,-1 0 16,0 0-16,21 0 0,-21 0 0,22 0 16,-1 0-16,0 0 0,1 0 0,-22 0 15,21 0-15,1-22 0,-22 22 0,21-21 16,-21 0-16,0 0 0,1 0 15,-1 0-15,0-1 0,0 1 0,-21 0 16,21-21-16,-21 21 0,0-1 16,0-20-16,0 21 0,0 0 15,0 0-15,-21 21 16,0 0-16,0 21 0,0 0 16,-1 0-16,22 0 0,-21 0 0,0 1 15,0-1-15,0 21 0,21-21 0,0 0 16,-21 1-16,21-1 0,0 0 15,0 0-15,0 0 0,0 0 16,21 1-16,0-22 16,0 0-16,0 0 15,0 0-15,1-22 0,-1 22 16,0-21-16,-21 0 0,21 0 16,0 21-16,-21-21 0,21 0 0,-21-22 15,22 22-15,-1 0 0,-21 0 0,0 0 16,0-1-16,0 1 15,0 42 1,0 1 0,0-1-16,0 0 0,-21 0 15,21 0-15,0 0 0,0 1 16,0-1-16,0 0 0,0 0 16,0 0-16,0 0 15,21 1-15,0-22 16,0 0-16,0 0 15,0 0-15,1 0 0,-1 0 0,0 0 16,0 0-16,21 0 0,-20-22 0,20 1 16</inkml:trace>
  <inkml:trace contextRef="#ctx0" brushRef="#br0" timeOffset="27575.8">22902 4509 0,'0'0'0,"0"-22"0,0 1 15,0 0-15,0-42 16,0 41-16,-21 22 31,21 22-31,0-1 0,-21 0 0,0 0 16,21 0-16,-21 0 0,-1 1 15,22-1-15,-21 21 0,21-21 16,0 0-16,-21 1 0,21-1 0,0 0 16,0 0-16,0 0 0,0 0 15,0 1-15,21-22 0,0 0 0,1 21 16,-1-21-16,0 0 0,0 0 15,0 0-15,0 0 0,22 0 0,-22 0 16,0-21-16,0 21 0,22-22 0,-22 1 16,0 0-16,0 0 0,0 0 15,0 0-15,1-1 0,-22 1 0,21-21 16,-21 0-16,21 20 0,-21-20 0,21 0 16,-21-1-16,0 1 0,0 0 15,0-1-15,21 1 0,-21 21 16,0 0-16,0-22 0,0 22 15,-21 42 1,21 1 0,-21-1-16,21 21 0,-21-21 0,21 22 15,0-22-15,0 21 0,-21 0 0,21 1 16,0-22-16,-22 21 0,22-21 16,0 22-16,0-22 0,0 21 0,0-21 15,0 1-15,0-1 0,0 0 16,0 0-16,0 0 0,0 0 0,22-21 15,-1 0-15,0 0 16,0 0-16,0 0 0,0 0 0,1 0 16,-1 0-16,21 0 0,-21-21 0,0 0 15,1 0-15,-1 0 0,21 0 0,-21-1 16,0 1-16,1 0 0,-22 0 16,21 0-16,0 0 0,-21-1 15,0 44 1,-21-22-1,0 21-15,21 0 0,-22-21 16,22 21-16,0 0 0,-21 0 0,21 1 16,-21-1-16,21 0 0,0 0 15,21-21 1,0 0-16,1 0 16,-1 0-16,0 0 0,0 0 15,0 0-15,22 0 0,-22 0 0,0 0 16,0-21-16,0 0 0,0 21 0,1-21 15,-1-1-15,0 22 0,0-21 0,0 0 16,0 0-16,-21 0 16,-21 42 15,0-21-31,21 21 0,-21-21 16,21 21-16,-21 0 0,21 1 15,0-1-15,0 0 16,21-21-1,0 0-15,0 0 16,0 0 0,1 0-16,-22-21 0,21 21 0,-21-21 15,0-1-15,0 1 0,21 0 16</inkml:trace>
  <inkml:trace contextRef="#ctx0" brushRef="#br0" timeOffset="27869.63">23156 4212 0,'0'0'16,"0"21"-16,21-21 16,1 0-16,-1 0 0,21 0 15,0 0-15,-20 0 0,20 0 0,0 0 16,1 0-16,-1-21 0,-21 21 0,21 0 15,-20 0-15,-1 0 0,21-21 16,-21 21-16,0 0 16,-42 0 31,0 0-47,0 0 15,0 0-15</inkml:trace>
  <inkml:trace contextRef="#ctx0" brushRef="#br0" timeOffset="34167.87">20680 4741 0,'0'0'0,"-21"0"0,-1 0 0,1 22 15,0-22-15,0 0 16,0 0-16,0 0 0,-1 0 0,-20 0 16,21 0-16,0 0 0,0 0 0,-22 0 15,22 0-15,0 0 0,0 0 0,0 0 16,-1 0-16,1 0 0,0 0 15,42 0 17,0 0-32,22 0 0,20 0 15,-20 0-15,20 0 0,22 0 16,-1 0-16,1-22 0,0 22 16,21-21-16,-22 21 0,22 0 0,21 0 15,0-21-15,0 21 0,0 0 0,21 0 16,-21 0-16,21 0 0,-21 0 15,22 0-15,-22 0 0,0 0 0,-22 0 16,1-21-16,-21 21 0,0 0 0,-22 0 16,1 0-16,-22 0 0,0 0 0,1 0 15,-22 0-15,0-21 0,0 21 16,-42 0 31,0 0-32,21-21-15,-21 21 16,-1 0-16,22-22 0,0 1 0,-21 21 16</inkml:trace>
  <inkml:trace contextRef="#ctx0" brushRef="#br0" timeOffset="34855.79">22796 2921 0,'0'0'0,"-21"-21"0,0 21 16,21-21 0,-21 21-1,0 21 1,21 0-16,0 0 15,21-21-15,21 21 0,-21-21 16,43 0-16,-1 0 0,1 0 0,21 0 16,-1 0-16,22 0 0,0 0 15,21 0-15,0 0 0,21 0 0,-21-21 16,0 21-16,21 0 0,-21 0 0,21 0 16,-21 0-16,0-21 0,0 21 15,-21 0-15,0 0 0,-21 0 0,-1 0 16,-41 0-16,20 0 0,-20 0 0,-22-21 15,0 21-15,0 0 0,0 0 16,0 0-16,-21-21 47,-21 21-47,0 0 0,0 0 16,0-21-16,0-1 0,-1 22 0,-20-21 15</inkml:trace>
  <inkml:trace contextRef="#ctx0" brushRef="#br0" timeOffset="36831.81">22352 1397 0,'0'0'0,"0"-21"0,-21 0 15,0 42 16,21 0-31,0 0 16,0 22-16,0-22 0,0 21 0,-22 0 16,22 1-16,0-22 0,0 21 15,0 1-15,-21-22 0,21 0 16,0 21-16,-21-21 0,21 1 0,0-1 16,0-42 15,0-1-31,0 1 15,0 0-15,0-21 0,0 21 16,0-22-16,0 22 0,21-21 0,0 21 16,1-22-16,-22 22 0,21-21 0,0 21 15,0-1-15,0 1 0,0 0 16,1 21-16,-1 0 0,0 0 16,0 0-16,0 0 0,0 21 0,1 0 15,-1 1-15,-21 20 16,0-21-16,0 0 0,0 22 0,0-22 15,0 0-15,0 0 0,0 21 0,0-20 16,0-1-16,0 0 16,0-42 15,0 0-31,0-1 16,21-20-16,0 21 0,0 0 0,-21-22 15,21 22-15,1-21 0,-1 21 16,0-22-16,0 22 0,21-21 15,-20 21-15,-1 0 0,0-1 0,0 22 16,21 0-16,-20 0 0,-1 0 16,0 0-16,0 22 0,-21-1 15,0 0-15,21 21 0,-21-21 0,0 1 16,0 20-16,0 0 0,0-21 16,0 22-16,0-22 0,0 0 0,0 0 15,0 0-15,0 1 0,0-1 0,21-21 16,1 0-1,-1 0-15,0 0 0,0 0 0,0-21 16,22-1-16,-22 1 0,0 0 16,0 0-16,21 0 0,-20-22 15,-1 22-15,0-21 0,0 21 0,0-22 16,-21 22-16,21-21 0,-21 21 0,22 0 16,-22-1-16,0 1 0,0 42 31,-22 1-16,1 20-15,21-21 0,0 0 16,-21 0-16,0 22 0,21-22 0,-21 21 16,21-21-16,0 1 0,0-1 0,0 21 15,0-21-15,21 0 16,0-21-16,0 0 0,0 0 16,1 0-16,20 0 0,-21 0 0,0-21 15,22 0-15,-22 0 0,21 0 16,-21 0-16,22-1 0,-22 1 0,0 0 15,-21 0-15,21-21 0,-21 20 0,0 1 16,21-21-16,-21 21 0,0 0 16,0-1-16,0 44 31,-21-1-31,21 0 0,-21 0 16,21 21-16,0-20 0,-21 20 0,21-21 15,0 21-15,0-20 0,0 20 0,0-21 16,0 21-16,0-20 15,0-1-15,21-21 0,0 21 0,0-21 16,0 0-16,1 0 0,-1 0 0,0 0 16,0-21-16,21 21 0,-20-21 15,-1-1-15,0 1 0,0-21 0,21 21 16,-20-22-16,-22 22 0,21-21 0,0 0 16,0 20-16,-21-20 0,0 0 15,0-1-15,21 1 0,-21 0 0,0-1 16,21 1-16,-21 21 0,0 0 15,0 0-15,0 42 16,0 0-16,-21 0 16,21 21-16,-21 1 15,0-22-15,0 21 0,21 1 0,0-1 16,-21 0-16,21 1 0,0-1 0,0 0 16,0 1-16,0-1 0,0-21 15,0 0-15,0 22 0,21-43 0,0 21 16,0 0-16,0-21 0,0 0 15,1 0-15,-1 0 0,0-21 16,0 0-16,21-1 0,-20 1 16,-1-21-16,0 21 0,21-22 0,1-20 15,-22 21-15,0-1 0,0 1 16,0-22-16,-21 22 0,21-21 0,-21 20 16,22-20-16,-22 20 0,0 22 15,0-21-15,0 21 0,0 63 31,-22-21-31,1 22 0,21-1 16,-21 0-16,0 1 0,21-1 16,0 0-16,-21 1 0,21-22 0,-21 21 15,21 0-15,0-20 0,0 20 0,0-21 16,0 0-16,0 22 0,21-22 16,-21 0-16,21-21 0,0 0 15,0 0-15,0 0 0,1 0 16,-1 0-16,0 0 0,0-21 0,0 0 15,0-1-15,22 1 0,-22 0 16,0-21-16,0 21 0,0-1 0,1 1 16,-1 0-16,0 0 0,-21 0 15,0 42 1,0 0-16,0 0 16,0 0-16,-21 1 15,21-1-15,-21 0 0,21 0 0,0 0 16,0 0-1,0-42 17,0 0-32,21 21 15,0-21-15,-21 0 0,21 0 16,0-1-16</inkml:trace>
  <inkml:trace contextRef="#ctx0" brushRef="#br0" timeOffset="37003.71">25146 1164 0,'-42'0'16,"20"0"-16,1 0 16</inkml:trace>
  <inkml:trace contextRef="#ctx0" brushRef="#br0" timeOffset="37171.61">24596 1270 0,'0'0'0,"-22"0"0,1 0 0,21 21 15,21-21 1,1 0-16,-1 0 15,0 0-15,0 0 0,0 0 0,22 0 16,-22 0-16,21 0 0,-21 0 0,22 0 16</inkml:trace>
  <inkml:trace contextRef="#ctx0" brushRef="#br0" timeOffset="37479.96">25379 1291 0,'0'0'0,"-21"21"16,-1-21-16,22 22 0,-21-22 0,21 21 16,0 0-16,-21 0 0,21 0 0,-21 22 15,21-1-15,0 0 16,0 1-16,-21-1 0,21 0 0,0 22 16,0-22-16,0 22 0,-21-22 0,21 21 15,0-20-15,0-1 0,0 22 16,0-22-16,-22 0 0,22 1 0,-21-1 15,21 0-15,-21-21 0,21 22 0,0-22 16,0 0-16,0 0 0,0 0 16,0-42 15,0 0-31,0 0 0,21 0 0,0 0 16,-21-1-16,22-20 0,-1 21 15</inkml:trace>
  <inkml:trace contextRef="#ctx0" brushRef="#br0" timeOffset="37751.82">25315 1715 0,'0'0'0,"0"-43"0,0 1 0,0 0 16,0 20-16,0-20 0,21 0 15,1 21-15,-1-1 0,0 1 0,-21 0 16,42 0-16,-21 21 0,1-21 0,20 21 16,-21 0-16,0 0 0,0 0 15,1 0-15,-1 21 0,0-21 0,-21 21 16,0 0-16,0 0 0,0 1 0,0-1 15,-21 0-15,0 0 16,-1 0-16,1 0 0,-21 1 0,21-1 16,0 0-16,-1-21 0,1 21 0,0-21 15,0 0-15,0 0 0,0 21 16,-1-21 0,22-21-1,0 0 1</inkml:trace>
  <inkml:trace contextRef="#ctx0" brushRef="#br0" timeOffset="38031.66">25844 1122 0,'0'0'0,"0"-21"0,0 0 0,0-1 15,0 44 1,0-1-1,0 0-15,0 21 0,0-21 0,-21 22 16,21-22-16,-21 21 0,0 1 0,21-1 16,0-21-16,-21 21 0,0 1 15,-1-1-15,22-21 0,0 22 16,-21-1-16,21-21 0,-21 0 0,21 0 0,0 1 16,0-1-16,0 0 15,21-21 1,0-21-1,1 21-15,-1-21 0,21-1 16,-21 1-16</inkml:trace>
  <inkml:trace contextRef="#ctx0" brushRef="#br0" timeOffset="38363.47">25950 1524 0,'21'0'47,"1"0"-47,-1 0 15,0 0-15,0 0 16,0 0-16,0 0 0,1-21 0,-1 0 16,0 0-16,-21-1 15,0 1-15,0 0 16,-21 21 0,0 0-16,-22 0 15,22 21-15,-21 0 0,21 1 0,-22-1 16,22 21-16,0 0 0,-21-20 0,42 20 15,-22-21-15,22 21 0,0-20 16,0-1-16,0 0 0,0 0 16,22 0-16,-1 0 0,0-21 0,0 0 15,0 0-15,0 0 0,22 0 16,-22 0-16,21 0 0,-21 0 0,22 0 16,-22 0-16,0 0 0,21 0 0,-20 0 15,-1 0-15,0 0 0</inkml:trace>
  <inkml:trace contextRef="#ctx0" brushRef="#br0" timeOffset="45223.54">7429 3217 0,'0'-21'0,"-21"21"31,0 21-31,0-21 15,0 22-15,0-1 0,-1 21 16,1-21-16,-21 22 0,0-22 0,-1 21 16,1 0-16,-22 22 0,1-22 0,-1 1 15,-20 20-15,20-21 0,-20 22 16,-1 21-16,0-22 0,-21 22 0,22-22 16,-22 22-16,21 0 0,-21-22 0,22 22 15,-22-22-15,21 1 0,22-1 0,-22 1 16,22-22-16,-1 0 0,1 1 15,20-1-15,1 0 0,0-20 16,-1-1-16,1 0 0,21-21 0,0 0 16,-1 0-16,1 0 0,21-21 15,0 0 1,0-1-16,0 1 0,0-21 16,0 21-16,21 0 0</inkml:trace>
  <inkml:trace contextRef="#ctx0" brushRef="#br0" timeOffset="45540.36">5270 4424 0,'0'21'47,"0"0"-47,0 0 0,-21 22 0,0-22 15,21 21-15,-42-21 0,21 22 16,-1-22-16,1 21 0,0 1 15,0-22-15,0 21 0,0-21 0,-1 22 0,1-22 16,0 21-16,0-21 0,21 0 0,0 1 16,0-1-1,21-21-15,0 0 0,0 0 16,22 0-16,-22 0 0,21 0 16,1 0-16,-22 0 0,21 0 15,0 0-15,1 0 0,20 0 0,-20 0 16,-1 0-16,0 0 0,1 0 0,-22 0 15,21-21-15,-21 21 0,0 0 0,1 0 16,-1 0-16,-21-22 0,21 22 0</inkml:trace>
  <inkml:trace contextRef="#ctx0" brushRef="#br0" timeOffset="46132.58">9017 3641 0,'0'0'0,"0"-21"0,0-1 16,0 1-16,0 0 0,0 0 0,0 0 15,0 0-15,0-1 0,0 1 0,0 0 16,0 0-16,0 0 15,0 0-15,-21 21 16,21 21 0,0 21-16,21-21 15,0 22-15,21-1 0,-20 21 0,20-20 16,0 20-16,1 1 0,-1-1 0,21 1 16,-20-1-16,-1 1 0,22 20 15,-22-20-15,21-1 0,-20 1 16,20-1-16,-20 1 0,20-1 0,-21-20 15,22 20-15,-22 1 0,1-22 0,-1 22 16,0-22-16,-21 21 0,22-20 0,-22-1 16,0 0-16,0 1 0,-21-1 15,21-21-15,-21 22 0,22-22 0,-22 0 16,0 0-16,-22-42 31,1 21-31,0-21 0,0 0 16,0-1-16,-22 1 0</inkml:trace>
  <inkml:trace contextRef="#ctx0" brushRef="#br0" timeOffset="46439.4">9461 4763 0,'0'0'16,"-21"0"-1,21 21 1,21 0-16,1-21 0,-1 21 15,0 0-15,21 0 0,1 1 0,-1 20 16,0-21-16,1 0 16,-1 0-16,0 22 0,1-22 0,-1 0 15,0 0-15,-21 0 0,22 22 0,-22-22 16,0-21-16,0 21 0,0 0 0,1 0 16,-1-21-16,0 0 0,0 0 15,0 0 1,0 0-16,1-21 15,-1 0-15,-21 0 0,21 21 16,0-21-16,-21 0 0,21-1 0,0-20 16,-21 21-16,22-21 0,-1 20 0,0-20 15,0 0-15</inkml:trace>
  <inkml:trace contextRef="#ctx0" brushRef="#br0" timeOffset="46649.28">10647 4530 0,'0'0'0,"21"-21"0,-21-1 0,21 22 16,-21 22-1,-21-1-15,21 0 16,-21 0-16,0 21 0,-1 1 16,22-22-16,-21 21 0,0 1 0,0-1 15,0 21-15,0-20 0,-1-1 0,-20 0 16,21-20-16,0 20 0,0 0 0,-22-21 16,22 1-16,21-1 0,-21-21 15,0 0-15,0 21 0,-1-21 16,1 0-16,0 0 0,0-21 15,0 21-15,0-21 0,-22-1 0</inkml:trace>
  <inkml:trace contextRef="#ctx0" brushRef="#br0" timeOffset="65428.12">1143 5842 0,'0'0'0,"0"-21"0,0 0 16,21 0-16,-21-1 0,0 1 16,0 0-16,0 0 15,0 0-15,0 0 0,0-1 16,0 1-16,0 0 15,0 0 1,0 42 0,0 0-1,0 0-15,0 1 0,0-1 16,0 21-16,0 0 0,0-20 16,0 20-16,0 0 0,0 1 0,0-1 15,0 0-15,0 1 0,-21 20 16,21-21-16,-21-20 0,21 20 0,0 0 15,0 1-15,0-22 0,-21 21 16,21-21-16,0 0 0,0 1 0,0-1 16,-22-21-1,22-21 17,0-1-17,0 1-15,0 0 0,0 0 16,0 0-16,0 0 15,0-1-15,0 1 0,0 0 0,0 0 16,0 0-16,0 0 0,0-1 16,0 1-16,0 0 0,0-21 0,0-1 15,0 22-15,0-21 0,0 0 16,0-1-16,0 1 0,0 0 16,0-1-16,0 1 0,22 0 15,-1-1-15,0 22 0,0-21 16,21 21-16,-20-1 0,20 1 0,0 0 15,-21 21-15,22 0 0,-22-21 16,21 21-16,-21 0 0,22 0 0,-22 0 16,0 21-16,0-21 0,0 21 15,1 0-15,-1 1 16,-21-44 31,0 1-47,-21 0 15,-1 0 1,1 21-16,0-21 0,0 0 0,0 21 16,0-22-16,-1 22 0,1 0 15,0 0-15,0 0 0,0 0 0,0 22 16,-22-1-16,22 21 0,0-21 16,-21 22-16,20 20 0,-20-21 0,0 22 15,21-1-15,-1 22 0,-20-21 16,21-1-16,0 1 0,0-1 15,21-21-15,-22 22 0,22-1 16,0-20-16,0-1 0,22 0 0,-1 1 16,0-1-16,0-21 0,0 22 0,0-22 15,22 0-15,-22 0 0,21 0 16,1-21-16,-22 0 0,21 0 16,0 0-16,1 0 0,-1 0 0,0-21 15,1 0-15,-1 0 0,0 0 16,-20-1-16,20-20 0,0 21 0,1-21 15,-22 20-15,21-20 0,-21 21 16,0-21-16,1 20 0,-1-20 0,-21 21 16,0 0-16,21 0 0,-21-1 15,0 1-15,0 0 0,-21 21 32,0 21-32,-1-21 15,22 21-15,0 22 16,-21-22-16,0 0 0,21 21 0,-21-20 15,21 20-15,0-21 0,0 21 16,0 1-16,0-22 0,0 0 0,0 0 16,0 0-16,0 1 0,21-1 15,0-21-15,0 0 0,1 0 0,20 0 16,-21 0-16,21 0 0,-20 0 0,20-21 16,-21-1-16,21 1 0,-20 0 15,20 0-15,-21 0 0,21-22 16,-20 22-16,-1 0 0,0-21 0,-21 21 15,0-22-15,0 22 0,0-21 0,-21 21 16,0-1-16,-22 1 16,22 0-16,0 21 0,-21 0 0,20 0 15,-20 0-15,21 0 0,-21 21 16,20 0-16,1 1 0,0-1 0,0 0 16,21 21-16,0-21 0,0 1 0,0 20 15,0-21-15,0 0 0,0 0 16,21 1-16,0-1 0,0-21 0,1 0 15,-1 0-15,21 0 0,0 0 16,-20-21-16,20-1 0,21 22 16,-20-21-16,-1 0 0,0 0 0,1 0 15,20 0-15,-20-1 0,-1 1 0,-21 0 16,21 0-16,-20 0 0,-1 0 16,0 21-16,0-22 0,-21 44 31,0-1-16,0 0-15,0 0 0,0 0 16,-21 22-16,21-22 0,0 0 16,0 0-16,-21 0 0,21 22 0,0-22 15,0 0-15,0 0 0,0 0 0,-21 0 16,21 1-16,-22-1 16,22 0-16,-21-42 31,21 0-31,0-1 15,0-20-15,0 21 0,0-21 0,0 20 16,21-20-16,1 0 0,-1 21 16,-21-22-16,21 22 0,21 0 0,-21 0 15,1 0-15,20-1 0,-21 22 16,21 0-16,-20 0 0,-1 0 0,21 0 16,-21 22-16,0-22 0,1 21 0,-1 0 15,0 0-15,-21 21 0,0-20 16,21-1-16,-21 0 0,0 21 15,0-21-15,0 1 0,0-1 16,0 0-16,0 0 0,0 0 0,0 0 16,0-42 15,0 0-31,0 0 0,0 0 0,0 0 16,0-1-16,0-20 0,21 21 15,0 0-15,1-22 0,-1 22 0,21-21 16,-21 21-16,0 0 0,22-1 0,-22 1 15,0 21-15,21 0 0,-20 0 16,-1 0-16,0 0 0,0 21 0,-21 1 16,0-1-16,21 0 0,-21 0 15,0 0-15,0 22 0,0-22 16,0 21-16,0-21 0,0 22 0,0-22 16,-21 0-16,0 21 0,21-21 0,-21 1 15,21-1-15,-21 0 0,21 0 16,21-21 15,0-21-15,0 0-16,-21 0 0</inkml:trace>
  <inkml:trace contextRef="#ctx0" brushRef="#br0" timeOffset="65887.89">3641 6244 0,'0'0'15,"63"-42"1,-63 21-16,21 21 0,0-21 0,-21-1 0,22 22 15,-1 0 17,-21 22-32,0-1 0,0 0 0,0 21 15,0-21-15,0 22 0,0 20 16,0-20-16,0 20 0,0 1 0,0-1 16,0 1-16,0-1 0,0 1 0,-21-1 15,-1 22-15,22-1 0,-21 1 16,0 0-16,0-1 0,0 1 0,0 0 15,-1-22-15,1 22 0,-21-22 0,21-20 16,21 20-16,-21-20 0,21-22 0,-22 21 16,1-21-16,21-42 31,0 0-31,0-21 16,0 20-16,0 1 0,0-21 0,0 0 15,21-1-15,-21 1 0,22 0 16,-22-22-16,21 1 0,-21-1 0,0 1 15</inkml:trace>
  <inkml:trace contextRef="#ctx0" brushRef="#br0" timeOffset="66183.77">3619 6477 0,'0'0'0,"0"-63"16,0 41-16,0-20 0,0 0 0,0 21 16,0-1-16,0-20 0,22 21 0,-1 21 15,0-21-15,0 0 0,21 21 16,-20 0-16,20 0 0,-21 0 0,21 0 15,1 0-15,-22 0 0,21 21 16,-21 0-16,1 0 0,-1 0 0,-21 0 16,0 22-16,0-22 0,0 21 15,0-21-15,-21 22 0,-1-22 0,-20 21 16,21-21-16,-21 1 0,20 20 0,-20-21 16,21 0-16,-21 0 0,20-21 15,1 22-15,0-22 0,0 0 0,21 21 16,-21-21-16,42 0 31,-21-21-31,21 21 0,0-22 16,0 1-16,22 21 0,-22-21 0,0 0 15</inkml:trace>
  <inkml:trace contextRef="#ctx0" brushRef="#br0" timeOffset="67047.2">4043 6604 0,'0'21'16,"21"0"-1,0-21-15,0 0 16,-21-21-16,21 21 16,1-21-16,-1 0 0,-21 0 0,21 0 15,0-22-15,0 1 0,0 0 0,1-1 16,-22 1-16,21 0 0,0-1 16,0-20-16,-21 20 0,0-20 15,0-1-15,21 22 0,-21 0 0,0-1 16,0 22-16,0 0 0,0 0 0,0 0 15,0 42 1,0 0-16,-21 0 0,21 22 16,-21-22-16,21 21 0,0 0 0,0 1 15,0-1-15,0 0 0,0 1 16,0-1-16,0 0 0,0 1 16,0 20-16,0-20 0,0-1 0,0 0 15,0-21-15,0 22 0,21-22 16,0 0-16,0 0 0,-21 0 0,22 1 15,-1-1-15,0-21 0,0 0 0,0 0 16,0 0-16,22 0 0,-22-21 16,0-1-16,0 1 0,0 0 0,22 0 15,-22 0-15,0-22 0,0 22 0,0-21 16,-21 21-16,22-22 0,-1 22 16,0 0-16,-21 0 0,0 0 0,21 0 15,-21 42 16,0 0-15,0 0-16,0 0 0,0 0 0,0 1 16,0-1-16,0 0 0,0 0 0,0 0 15,0 0-15,0 1 0,0-1 16,0 0-16,21-21 0,-21 21 0,21 0 16,1-21-16,-1 0 0,21 0 0,-21 0 15,22 0-15,-22 0 0,0 0 16,21 0-16,-21 0 0,22 0 0,-22 0 15,21-21-15,-21 0 0,1 0 0,20 0 16,-21-1-16,21 1 0,-20-21 16,-1 21-16,0-22 0,0 22 15,43-63-15,-64 62 16,0 1-16,0 0 0,0 0 0,0 0 16,-22 21-1,1 0-15,0 0 16,0 21-16,0-21 0,0 21 0,-1 0 15,1 22-15,21-22 0,0 0 0,0 21 16,0-21-16,0 22 0,0-22 16,0 21-16,0-21 0,0 1 0,0-1 15,0 0-15,0 0 0,21 0 0,1-21 16,-1 21-16,0-21 0,0 0 16,0 0-16,0 0 15,22 0-15,-22 0 0,0-21 0,0 0 16,0 0-16,1 21 0,20-21 0,-21 0 15,0-22-15,0 22 0,1 0 16,-1 0-16,-21 0 0,0-22 0,21 22 16,-21 0-16</inkml:trace>
  <inkml:trace contextRef="#ctx0" brushRef="#br0" timeOffset="67407.99">4889 5800 0,'0'0'0,"-42"21"0,-21 21 15,41-21-15,-20 1 0,21-1 16,21 0-16,0 0 0,0 0 0,0 0 16,0 1-16,21-22 15,0 0-15,0 0 0,22 0 16,-22 0-16,0 0 0,21-22 0,-20 1 15,-1 0-15,0 21 0,-21-21 0,0 0 16,0 0-16,0-1 0,0 1 16,0 0-16,0 0 0,0 0 0,-21 0 15,0 21-15,-1 0 0,1 0 16,0 0-16,0 0 0,0 21 16,0 0-16,-1 0 0,22 0 0,0 0 15,-21 1-15,21-1 0,0 0 0,0 0 16,0 0-16,0 0 15,21-21-15,1 0 16</inkml:trace>
  <inkml:trace contextRef="#ctx0" brushRef="#br0" timeOffset="68128.92">10287 5652 0,'0'0'0,"0"-22"0,0 1 0,0 0 0,0 0 16,0 0-16,0 0 0,0-1 16,0 44-1,-21-1-15,21 21 16,-21 0-16,21 1 0,0 20 16,-22-20-16,22 20 0,0-21 15,0 22-15,-21-22 0,0 22 0,21-22 16,-21 22-16,21-22 0,0 0 0,-21 1 15,21-1-15,-21 0 0,21-21 16,0 22-16,-22-22 0,22 0 0,0 0 16,0 0-16,0 1 0,0-44 47,0 1-47,0 0 0,0 0 0,0 0 15,0-22-15,0 22 0,0 0 0,0-21 16,0 21-16</inkml:trace>
  <inkml:trace contextRef="#ctx0" brushRef="#br0" timeOffset="69503.6">10012 6117 0,'-21'-21'0,"42"42"0,-42-63 16,-1 21-16,1-22 0,21 22 0,-21 0 15,21-21-15,0 21 0,0-22 0,0 1 16,0 21-16,0-22 0,0 1 16,21 0-16,22 21 0,-22-22 0,0 22 15,21 0-15,1 0 0,-1 0 0,0-1 16,1 22-16,-1 0 0,0 0 15,1 0-15,20 0 0,-21 0 0,1 22 16,-1 20-16,0-21 0,1 21 0,-1 1 16,-21-1-16,0 0 15,-21 1-15,0-1 0,0 22 0,0-43 16,-21 21-16,0 0 0,0 1 0,0-22 16,-22 0-16,1 21 0,0-20 0,-1-1 15,1-21-15,0 21 0,-1-21 16,1 0-16,0 0 0,21 0 0,-22 0 15,22 0-15,-21 0 0,21 0 0,21-21 16,-22 21-16,22-21 0,0-1 0,0 1 16,22 21 15,-1 0-31,0 0 0,0 21 16,0 1-16,0-1 0,1 0 0,-1 0 15,0 0-15,-21 0 0,21 1 16,0-1-16,0 21 0,1-21 0,-1 0 15,-21 1-15,21-1 0,0 0 0,0-21 16,0 21-16,1-21 0,20 21 0,-21-21 16,0 0-16,0 0 0,22 0 15,-22 0-15,21-21 0,-21 0 0,22 0 16,-22 0-16,21-1 0,-21 1 0,22 0 16,-22 0-16,0 0 0,0 0 0,0-22 15,1 22-15,-22 0 0,0-21 16,0 20-16,21 1 0,-21 0 15,0 0-15,0 0 0,0 0 0,0 42 32,0 0-17,0 0-15,0 0 0,0 0 0,0 1 16,0-1-16,0 0 0,0 0 0,0 0 16,0 22-16,0-22 0,0 0 15,0 0-15,0 0 0,21-21 0,0 21 16,-21 1-16,21-22 0,0 0 0,1 0 15,-1 0-15,0 0 0,0 0 0,21 0 16,-20-22-16,-1 1 0,21 21 16,-21-21-16,0 0 0,1 0 0,-1 0 15,0-1-15,0 1 0,0 0 16,0 0-16,1-21 0,-22 20 16,0 1-16,0 0 0,0 0 0,21 0 15,-21 0-15,0 42 31,0 0-15,0 0-16,-21 0 0,21 0 0,0 1 16,0-1-16,0 0 0,0 21 0,0-21 15,0 1-15,0-1 0,0 0 0,0 0 16,0 0-16,21-21 0,-21 21 16,21 1-16,0-22 0,21 0 15,-20 0-15,-1 0 0,21 0 0,-21 0 16,22 0-16,-1-22 0,-21 1 0,21 0 15,-20 0-15,20 0 0,0 0 16,-21-1-16,1 1 0,20 0 0,-21 0 16,-21 0-16,21 0 0,-21-22 0,21 22 15,-21 0-15,0 0 0,0 0 16,-21 21 0,0 0-16,21 21 15,0 0-15,-21-21 0,21 21 0,-21 21 16,0-20-16,21-1 0,0 0 15,0 0-15,-22 0 0,22 0 16,-21 22-16,21-22 0,0 0 0,0 0 16,0 0-16,0 1 0,0-1 0,0 0 15,0 0-15,0 0 0,0-42 47,0 0-47,0 0 0,0 0 16,0-1-16,0 1 0,0-21 15,21 21-15,-21 0 0,22-22 0,-22 22 16,0-21-16,21-1 0,0 22 0,0-21 16,0 21-16,0 0 0,1-22 15,-1 22-15,21 0 0,0 0 16,-20 21-16,20 0 0,0 0 0,1 0 16,-1 0-16,0 21 0,-21-21 0,22 21 15,-22 0-15,0 22 0,0-22 0,0 0 16,1 21-16,-22-21 0,0 1 15,0 20-15,0-21 0,0 21 0,0-20 16,0-1-16,-22 21 0,22-21 0,-21 0 16,0 1-16,21-1 0,-21 0 0,21 0 15,-21-21-15,0 0 16,-1 0 0,1 0-1,0 0-15,0 0 16,0 0-16</inkml:trace>
  <inkml:trace contextRef="#ctx0" brushRef="#br0" timeOffset="70452.03">1037 7260 0,'-21'0'0,"42"0"0,-63 0 0,21 0 0,-1 0 15,1 0-15,0 0 0,0 0 16,42 21 31,0-21-47,0 0 15,22 0-15,-22 0 0,21 22 0,22-22 16,-22 0-16,43 0 0,-22 0 16,43 0-16,-21 0 0,21 0 0,-1 0 15,1 0-15,21 0 0,0 0 16,0 0-16,21 0 0,1 0 0,-1 0 16,0 0-16,0 0 0,0 0 0,22 0 15,-22 0-15,0 21 0,-21-21 16,21 21-16,-21-21 0,0 0 0,-21 0 15,21 0-15,-21 0 0,0 0 16,-1 0-16,-20 0 0,21 0 0,-21 0 16,-22-21-16,22 21 0,-43 0 15,22 0-15,-22 0 0,0-21 0,-21 21 16,22 0-16,-22 0 0,0 0 16,0 0-1,-42 0 48,0 0-48,0 21-15</inkml:trace>
  <inkml:trace contextRef="#ctx0" brushRef="#br0" timeOffset="78435.86">571 8107 0,'0'0'0,"0"21"16,0 0-16,0 0 0,0 1 15,0-1-15,0 0 0,22 0 16,-1 0-16,0-21 16,0 0-16,0 0 15,22 0-15,-22 0 0,0 0 0,0 0 16,0 0-16,0-21 0,22 0 15,-22 21-15,-21-21 0,21 0 0,-21-1 16,21 1-16,-21 0 0,0 0 16,0 0-16,0 0 0,-21-1 15,0 22-15,-21 0 16,20 0-16,1 0 0,-21 0 0,0 0 16,20 0-16,-20 22 0,21-1 15,-21 0-15,20 21 0,-20-21 0,21 22 16,0-22-16,21 21 0,0-21 15,0 22-15,0-22 0,0 21 16,0-21-16,0 1 0,0-1 16,21 0-16,21 0 0,-21-21 0,1 0 15,20 21-15,-21-21 0,21 0 16,-20 0-16,20 0 0,-21 0 0,0 0 16,0 0-16,1-21 0,-44 21 31,1 0-16,0 0-15,0 0 0,-21 0 0,-1 0 16,1 21-16,0 0 0,-1 1 16,1-1-16,21 0 0,-22 0 0,22 0 15,0 0-15,0 22 16,0-22-16,21 0 0,0 0 0,0 0 16,0 1-16,0-1 0,0 0 15,21 0-15,0-21 16,0 0-16,22 0 0,-22 0 15,21 0-15,-21 0 0,22 0 16,-1-21-16,-21 21 0,21-21 0,1 0 16,-1-1-16,0 1 0,1 0 15</inkml:trace>
  <inkml:trace contextRef="#ctx0" brushRef="#br0" timeOffset="79047.52">1312 8509 0,'0'-21'15,"0"0"-15,-21 21 16,0 0-16,0 0 0,-22 0 16,22 21-16,0-21 0,0 21 0,0 0 15,0 0-15,-1 1 0,1-1 16,0 0-16,0 0 0,0 0 0,0 0 16,21 1-16,0-1 0,0 0 15,0 0-15,0 0 0,21-21 16,0 0-1,0 0-15,0 0 0,0-21 0,22 0 16,-22 0-16,21 21 16,-21-21-16,1-1 0,-1 1 0,0 0 15,0 0-15,0 0 0,0 21 16,-21-21-16,0 42 31,0 0-15,0 0-16,0 0 0,0 0 15,0 22-15,0-1 0,0 0 0,0 1 16,-21-1-16,21 22 0,0-1 16,0-21-16,0 22 0,0-1 0,0 1 15,0-1-15,0-20 0,0 20 16,0 22-16,0-43 0,0 22 16,0-1-16,0 1 0,0-22 0,0 0 15,0 1-15,0-1 0,0 0 16,-21-20-16,21-1 0,-21 0 0,0 0 15,0 0-15,-1-21 16,-20 0-16,21 0 0,0 0 0,-22-21 16,1 0-16,0 0 0,-1 0 0,1-1 15,0-20-15,-1 0 0,1-1 16,0 22-16,21-21 0,-22 0 16,22-1-16,21 1 0,0 0 0,0-1 15,0 1-15,0 21 0,21-22 16,-21 22-16,21-21 0,1 0 15,-1 20-15,0-20 0,21 21 0,-21-21 16,1-1-16,-1 1 0,21 0 0,-21-1 16</inkml:trace>
  <inkml:trace contextRef="#ctx0" brushRef="#br0" timeOffset="79255.41">1630 8594 0,'0'0'0,"0"21"79,0 0-64,0 0-15,0 0 0,0 1 16,0-1-16</inkml:trace>
  <inkml:trace contextRef="#ctx0" brushRef="#br0" timeOffset="79428.31">1609 9017 0,'0'21'16,"0"0"-1,0-42 48</inkml:trace>
  <inkml:trace contextRef="#ctx0" brushRef="#br0" timeOffset="79867.64">2561 8192 0,'0'-22'0,"0"44"0,-21-65 0,21 22 15,-21 21-15,21-21 0,0 42 32,0 0-32,0 22 0,0-22 0,0 21 15,0 0-15,0 1 0,0-1 16,0 22-16,0-22 0,0 0 0,0 22 15,0-22-15,0 0 0,0 22 0,0-22 16,-21 1-16,21-1 0,-22-21 16,1 21-16,21-20 0,0-1 0,0 0 15,-21-21 1,0-21 0,21 0-16,0-1 15,0 1-15,-21-21 0</inkml:trace>
  <inkml:trace contextRef="#ctx0" brushRef="#br0" timeOffset="80360.71">2222 8488 0,'0'0'0,"-21"-42"0,21 20 0,0 1 0,0-42 15,0 20 1,0 22-16,21 0 0,1-21 0,-1 21 0,21-1 16,0 1-16,1 0 15,20 21-15,-20 0 0,20 0 0,1 0 0,-1 21 16,-21-21-16,22 43 0,-22-22 15,1 0-15,-1 21 0,0-21 16,-21 22-16,1-1 0,-1-21 0,-21 22 16,0-22-16,0 21 0,0-21 15,0 22-15,-21-22 0,-1 0 0,1 21 16,0-21-16,0-21 0,0 22 0,0-1 16,-1-21-16,1 0 15,0 0-15,21-21 16,0-1-16,0 1 0,0 0 15,0-21-15,0 21 0,21-22 16,0 1-16,1 0 0,-1-1 0,0 1 16,0 0-16,21-1 0,-20 1 15,20 21-15,0-22 0,1 22 0,-22 21 16,21 0-16,0 0 0,1 0 0,-1 21 16,-21 1-16,0-1 0,22 21 15,-22 0-15,-21 1 0,0-1 0,0-21 16,0 22-16,0-1 0,0 0 0,0 1 15,-21-22-15,0 21 16,-1 0-16,1-20 0,21-1 0,-21 0 0,0 21 16,0-42-16,21 21 0,0 1 15,0-44 17,0 1-32,0 0 0,21 0 15</inkml:trace>
  <inkml:trace contextRef="#ctx0" brushRef="#br0" timeOffset="80687.41">3492 8742 0,'22'0'15,"-44"0"-15,44 21 0,-1-21 0,0 0 16,0 0-16,0 0 16,0-21-16,1 21 0,-1-21 0,0 0 15,0-1-15,0 1 0,0 0 16,1 0-16,-1 0 0,0 0 0,0-1 15,-21 1-15,0 0 0,0 0 16,0 0-16,0 0 0,0-1 0,-21 22 16,0 0-16,0 0 0,-1 0 15,1 22-15,0-1 0,0 0 16,0 0-16,-22 0 0,22 22 0,0-22 16,21 21-16,-21 0 0,21-20 0,0 20 15,0-21-15,0 0 0,0 0 16,0 1-16,0-1 0,21 0 15,0-21-15,22 0 0,-22 0 16,0 0-16,0 0 0,0 0 16,22-21-16,-22 0 0,21-1 0,-21-20 15,22 21-15</inkml:trace>
  <inkml:trace contextRef="#ctx0" brushRef="#br0" timeOffset="80944.78">4276 8128 0,'0'-21'15,"0"42"-15,0-84 0,0 41 0,0 1 0,-22 21 16,22 21 0,-21 1-16,21-1 0,0 21 15,-21 0-15,21 1 0,0-1 0,0 0 16,0 1-16,0-1 0,-21 22 16,21-22-16,-21 0 0,21 1 0,0-1 15,-21 0-15,-1 1 0,22-1 0,-21-21 16,21 0-16,0 0 0,0 1 15,0-1-15,21-21 16,1-21 0,-22-1-16,21-20 0,0 21 15,0-21-15,0 20 0</inkml:trace>
  <inkml:trace contextRef="#ctx0" brushRef="#br0" timeOffset="81375.98">4487 8086 0,'0'0'0,"21"-21"0,1 21 15,-22 21 1,0 0-16,0 0 0,0 21 16,0-20-16,0 20 0,0 0 15,0 1-15,0-1 0,0 0 0,0 1 16,-22-1-16,1 0 0,21 1 0,0-1 16,0-21-16,-21 21 0,21-20 15,-21 20-15,21-21 0,-21 0 16,21 0-16,0 1 0,0-1 15,0-42 1,0-1-16,0 1 16,0 0-16,0 0 0,21 0 0,0-22 15,0 22-15,-21 0 0,21-21 0,1 21 16,-1-22-16,0 22 0,0 0 16,0 0-16,0 21 0,1 0 15,-1 0-15,0 21 0,0 0 16,-21 0-16,0 0 15,0 1-15,0-1 0,0 21 0,0-21 16,0 0-16,0 1 0,0-1 0,0 0 16,0 0-16,0 0 0,0 0 15,0 1-15,21-44 47,0 1-47,1 0 16,-1 0-16</inkml:trace>
  <inkml:trace contextRef="#ctx0" brushRef="#br0" timeOffset="81747.28">5059 8467 0,'0'0'0,"0"21"32,-21-21-32,21 21 15,0 0-15,-22 0 0,1 1 16,0-1-16,21 0 0,0 0 15,0 0-15,-21 0 0,21 1 0,0-1 16,0 0-16,0 0 0,0 0 0,21-21 31,0 0-31,0 0 0,1 0 0,-1 0 16,0 0-16,21-21 0,-21 0 0,1 0 16,-1 0-16,0-1 0,0 22 0,-21-21 15,21 0-15,-21 0 0,0 0 16,0 0-16,0-1 0,0 1 15,-21 0-15,0 0 0,0 21 0,21-21 16,-21 21-16,-1 0 0,1 0 0,0 0 16,0 0-16,0 21 15,0 0-15,-1-21 0,22 21 0,0 0 16,0 1-16,0-1 0,0 0 16,0 0-16,22-21 15,20 0-15,-21 0 0,0 0 16</inkml:trace>
  <inkml:trace contextRef="#ctx0" brushRef="#br0" timeOffset="82319.46">5567 8488 0,'0'0'0,"0"-42"16,0 20 0,0 1-16,-21 21 15,-1 0-15,1 0 16,21 21-16,-21-21 0,21 22 15,0-1-15,-21 0 0,21 0 0,-21 0 16,21 0-16,0 1 0,0-1 0,-21 0 16,21 0-16,0 0 0,-22 0 15,22 1-15,0-1 0,0 0 0,0 0 16,0 0-16,22-21 0,-22 21 16,21-21-16,0 0 0,0 0 15,0 0-15,0-21 0,1 0 16,-1 21-16,0-21 0,0 0 0,0 0 15,0-1-15,1 1 0,-1-21 0,0 21 16,0 0-16,0-22 0,0 1 0,1 0 16,-22-1-16,0 1 0,21-22 15,-21 22-15,0 0 0,0-22 0,0 22 16,0 0-16,0 20 0,0-20 0,0 21 16,0 0-16,0 0 0,-21 42 15,21 0 1,0 0-16,0 0 0,0 22 0,-22-1 15,22 21-15,0-20 0,-21-1 16,21 22-16,-21-22 0,21 0 0,0 1 16,0-1-16,0 0 0,-21 1 15,21-1-15,-21 0 0,21-21 0,0 22 16,0-22-16,0 21 0,0-21 0,0 1 16,0-1-16,0 0 0,0 0 0,21-21 15,0 21-15,0-21 0,0 0 16,1 0-16,20 0 0,-21 0 15,0 0-15,0-21 0,1 0 0,-1 0 16,0 0-16,0-1 0,0 1 16,0 0-16,1-21 0,-1 21 15,-21-22-15,0 22 0,0-21 0</inkml:trace>
  <inkml:trace contextRef="#ctx0" brushRef="#br0" timeOffset="82579.31">4233 8319 0,'0'0'0,"-21"21"16,0-21-16,42 0 15,0 0-15,0 0 16,1 0-16,20 0 0,0 0 15,1 0-15,-1 0 0,0 0 0,22-21 16,-22 21-16,0-22 0,22 22 0,-22 0 16,1-21-16,-22 21 0,21 0 15,-21-21-15,0 21 0,-21-21 0</inkml:trace>
  <inkml:trace contextRef="#ctx0" brushRef="#br0" timeOffset="83327.97">6435 8107 0,'0'-42'0,"0"84"0,0-106 0,21 43 16,-21 0-16,0 0 0,21 0 0,-21 0 15,0-1-15,-21 22 16,0 0-16,-1 0 16,1 0-16,0 22 15,0 20-15,0-21 0,0 21 0,-1 1 16,1 20-16,0-20 0,0 20 0,21 1 15,-21-1-15,21-21 0,-21 22 16,21-1-16,0-20 0,0-1 0,0 22 16,0-43-16,0 21 0,0-21 0,21 0 15,-21 1-15,21-1 0,21-21 16,-21 0-16,1 0 0,20 0 0,-21-21 16,21-1-16,-20 1 0,20 0 0,0 0 15,1-21-15,-22-1 0,21 22 16,0-21-16,-20-1 0,20 1 0,-21-21 15,0 20-15,-21-20 0,0 20 16,0-20-16,0-1 0,0 1 0,-21 21 16,0-22-16,-21 22 0,-1 21 15,1-22-15,0 22 0,-1 0 0,1 21 16,0 0-16,-1 0 0,22 42 0,-21-21 16,-1 22-16,22-1 0,0 0 0,0 22 15,0-1-15,21-20 0,0 20 16,0-20-16,0 20 0,0-21 0,0 1 15,0-1-15,0-21 0,0 22 16,21-22-16,0 0 0,0 0 0,0 0 16,1 0-16,-1-21 0,0 0 0,21 0 15,-21 0-15,22 0 0,-1 0 16,-21 0-16</inkml:trace>
  <inkml:trace contextRef="#ctx0" brushRef="#br0" timeOffset="86120.54">6837 8530 0,'0'-21'0,"0"42"0,21-42 0,0 21 31,-21 21-31,21 0 16,-21 1-16,0-1 0,0 0 15,0 0-15,0 0 0,21 0 16,-21 1-16,0-1 0,0 0 16,0 0-16,22-21 31,-22-21-16,21 0-15,0 0 0,-21-1 16,21 1-16,0 0 0,-21 0 16,21-21-16,1 20 0,-22 1 0,21 0 15,0 0-15,-21 0 0,21 21 0,0 0 16,-21-21-16,21 21 0,1 0 16,-22 21-16,0 0 15,0 0-15,0 0 0,0 0 16,0 1-16,0-1 0,0 0 0,0 0 15,0 0-15,0 0 0,0 1 0,0-1 16,0 0 0,21-21 15,0 0-31,-21-21 0,21 21 16,0-21-16,0 21 0,-21-22 15,22 1-15,-1 21 0,-21-21 0,21 0 16,0 0-16,-21 0 15,0-1 1,0 1 0,0 0 15,0 42 0,0 0-15,-21 1-16,21-1 0,-21 0 15,21 0-15,0 0 0,0 0 16,0 1-16,0-1 16,0 0-16,0 0 15,21-21-15,0 0 16,0 0-16,0 0 16,1-21-16,-1 0 0,0 21 15,-21-21-15,21-1 0,0 1 16,0 21-16,-21-21 0,22 0 0,-22 0 15,21 0-15,-21-1 0,21 1 16,-21 42 31,0 1-47,0-1 0,0 0 16,0 0-16,0 0 0,0 0 15,0 1-15,0-1 16,0 0-16,21-21 0,0 0 15,0 0-15,1 0 16,-1 0-16,0 0 0,0 0 16,0-21-16,-21 0 0,21-1 0,1 22 15,-1-21-15,0 0 0,0 0 0,0-21 16,0 20-16,1 1 0,-1-21 0,0 0 16,0-1-16,0 1 0,0-22 15,1 22-15,-1-21 0,-21-1 0,0 22 16,21-22-16,-21 22 0,0 0 0,0-1 15,0 1-15,0 21 0,0 0 0,-21-1 16,21 1-16,-21 21 0,-1 0 16,1 0-16,0 0 0,0 21 0,0 1 15,0-1-15,21 21 0,-22-21 16,22 22-16,-21 20 0,21-21 16,-21 1-16,21-1 0,0 22 0,0-22 15,0 21-15,0-20 0,0-1 0,0 0 16,0 1-16,0-22 0,0 21 0,0-21 15,0 22-15,0-22 0,21 0 16,0 0-16,1 0 0,-1-21 0,0 22 16,0-1-16,0-21 0,0 0 15,1 0-15,-1 0 0,0 0 0,0-21 16,0 21-16,0-22 0,1 1 16,-1 21-16,0-21 0,0 0 0,-21 0 15,0 0-15,21 21 0,-21-22 16,21 1-16,-21 0 0,0 0 15,0 42 17,0 0-32,0 0 0,-21 1 15,21-1-15,0 0 0,0 0 16,0 0-16,0 0 0,0 1 16,21-22-1,1 0-15,-1 0 0,21 0 16,-21 0-16,0 0 15,1 0-15,-1 0 0,0-22 0,0 22 16,0-21-16,0 21 0,-21-21 16,22 0-16,-1 0 0,-21 0 0,21-1 15,-21 1-15,0 0 0,0 0 0,0 0 16,0 0-16,0-1 0,0 1 0,-21 0 16,0 0-16,-1 21 0,1 0 15,0 0-15,0 0 0,0 0 16,0 0-16,-1 0 0,1 21 0,0 0 15,0 0-15,0 1 0,21-1 16,-21 0-16,21 21 0,-22-21 0,22 1 16,0-1-16,0 0 0,0 0 0,0 0 15,0 0-15,22 1 0,-1-22 16,-21 21-16,21 0 0,0-21 0,0 0 16,0 21-16,22-21 0,-22 0 0,0 0 15,21 0-15,-20 0 0,20 0 16,-21-21-16,21 21 0,-20-21 0,20 0 15,0-1-15,-21 22 0,1-21 0,20 0 16,-21 0-16,0 0 0,0 0 16,-21-1-16,0 1 0,22 21 0,-22-21 15,-22 21 1,1 0-16,21 21 16,-21-21-16,0 21 15,21 1 1,0-44 31,0 1-32,-21 21 1,0-21-16,-1 21 31,1 0-31,0 21 16,21 0-16,-21 1 15,0-1-15,21 0 16,0 0-16,0 0 16,0 0-16,0 1 15,0-1-15,0 0 16,21-21 0,0 21-16,0-21 0,0 0 15,1 0-15,-1 0 16,0 0-16,0 0 0,0 0 15,0-21-15,1 0 16,-1 0-16,0-1 16,-21 1-16,21 0 0,0 0 0,-21 0 15,21 0-15,-21-22 0,22 22 0,-22-21 16,0-1-16,21 1 0,-21 0 16,0-22-16,0 22 0,0-22 0,0 22 15,0-21-15,0 20 0,0 1 0,0 0 16,0-1-16,0 22 0,0 0 0,0 0 15,-21 21 1,21 21-16,0 0 0,0 21 16,0-20-16,-22 20 0,22 0 0,0 1 15,-21-1-15,21 21 0,-21-20 0,21-1 16,0 0-16,0 22 0,-21-22 16,21-21-16,0 22 0,-21-1 15,21-21-15,0 22 0,0-22 0,0 0 16,0 0-16,0 0 0,0 0 0,0 1 15,21-22-15,0 0 0,0 0 16,0 0-16,1 0 0,-1 0 16,0 0-16,0 0 0,0-22 0,0 22 15,-21-21-15,22 0 0,-1 0 0,0 21 16,0-21-16,-21 0 0,21 21 16,-21-22-16,21 22 15,-21 22 1,0-1-1,0 0-15,-21-21 0,21 21 16,0 0 0,0 0-16,0 1 15,21-22-15,-21 21 16,22-21-16,-1 0 0,0 0 0,0 0 16,0 0-16,0 0 0,1 0 15,-1 0-15,0 0 0,0-21 0,21 21 16,-20-22-16,-1 1 0,0 21 0,0-21 15,0 0-15,0 0 0,1 0 0,-1-1 16,-21 1-16,21 0 0,-21-21 16,21 21-16,-21-1 0,0 1 15,0 0-15,-21 21 16,0 0-16,0 0 0,-1 0 16,1 21-16,0 0 0,0-21 0,0 22 15,0-1-15,-1 0 0,1 0 0,0 0 16,0 0-16,0 1 0,0-1 15,21 0-15,0 0 0,-22 0 0,22 0 16,0 22-16,0-22 0,0 0 0,0 0 16,0 22-16,0-22 0,0 21 0,0-21 15,0 22-15,0-22 0,0 21 16,-21 0-16,21 1 0,0-1 16,-21 0-16,21 1 0,0 20 0,-21-20 0,0-1 15,0 0-15,-1 22 0,22-22 16,-21 0-16,0 1 0,0-22 0,0 21 15,0-21-15,-1 1 0,1-1 16,0 0-16,0 0 0,0-21 16,21-21-1,0 0 1,21 0-16,0-22 0,0 22 16,0 0-16,1-21 0,-1-1 0,0 1 15,0 0-15,0-1 0</inkml:trace>
  <inkml:trace contextRef="#ctx0" brushRef="#br0" timeOffset="86376.53">9461 8276 0,'-21'0'15,"21"-21"-15,0 0 16,0 0 15,-21 21-15,0 0-1,21 21-15,0 0 16,-21-21-16,21 21 0,-21-21 16,21 21-16,0-42 31</inkml:trace>
  <inkml:trace contextRef="#ctx0" brushRef="#br0" timeOffset="87160.39">10139 6689 0,'-43'0'0,"86"0"0,-107 0 0,43 0 16,0 0-16,0 0 15,0 0-15,42 0 32,21 0-32,0 0 15,22 0-15,-1 0 0,1 0 0,21 0 16,-1 0-16,22 0 0,0 0 16,21 0-16,0 0 0,0 0 0,21 0 15,-21 0-15,21 0 0,0 0 0,-21 0 16,0 0-16,22 0 0,-22 0 15,-22 0-15,1 0 0,0 0 0,-21 0 16,-1 0-16,-20 0 0,-1 0 0,-20 0 16,-1 21-16,0-21 0,-20 0 15,-1 0-15,0 0 0,-42 0 47,0 0-47,-1 0 16,1 0-16,0-21 0,0 21 15,-21 0-15,20 0 0,-20-21 0,21 21 16,-21 0-16,-1-22 0</inkml:trace>
  <inkml:trace contextRef="#ctx0" brushRef="#br0" timeOffset="87668.42">10372 6625 0,'0'0'0,"-22"0"0,1 0 0,0 0 0,21 21 15,-21-21-15,42 0 31,0 0-31,22 0 0,-1 0 16,0 0-16,22 0 0,-1 0 0,22 0 16,21 0-16,0 0 0,-1 0 0,22-21 15,-21 21-15,0 0 0,21 0 16,-21 0-16,0 0 0,0-21 16,-1 21-16,1 0 0,-21 0 0,0 0 0,-1 0 15,-20 0-15,-1 0 0,-20-21 16,20 21-16,-42 0 0,22 0 15,-22 0-15,0 0 0,0 0 0,-21 21 63,-21-21-1,0 0-62,0 0 16,-1 0-16,1 0 0,0 21 16</inkml:trace>
  <inkml:trace contextRef="#ctx0" brushRef="#br0" timeOffset="96175.87">2667 10647 0,'0'-21'16,"0"0"0,0-1-1,-21 22 1,21 22 0,0-1-1,0 21-15,0-21 16,0 22-16,0-1 0,0 21 0,0-20 15,0 20-15,0-20 0,0 20 16,0 1-16,0-1 0,-21 1 0,-1-1 16,22 1-16,0-1 0,-21 1 0,0-22 15,21 21-15,-21-20 0,21-1 16,-21 0-16,21 1 0,-21-22 0,21 0 16,-22 21-16,22-20 15,0-1-15,-21-21 16,0-21-16,21-1 15,0 1-15,0 0 16,0 0-16,-21 0 0,21-22 0,0 22 16,0-21-16,0 0 0</inkml:trace>
  <inkml:trace contextRef="#ctx0" brushRef="#br0" timeOffset="96499.69">2328 10774 0,'0'0'0,"0"-21"0,-21 0 0,21-1 0,0 1 16,0 0-16,21 0 16,0 0-16,22 21 0,-1-21 0,-21-1 15,22 1-15,20 21 0,-21 0 16,1-21-16,20 21 0,-20 0 16,20 21-16,-21 0 0,1 1 0,-22-1 15,0 0-15,0 0 0,-21 21 16,0-20-16,0 20 0,0-21 0,0 21 15,-21-20-15,-21 20 0,21-21 0,-22 0 16,22 0-16,-21 1 0,21-1 16,-1 0-16,1-21 0,0 21 0,0-21 15,42 0 17,0-21-32,0 0 0,1 21 0,-1-21 15,21-1-15,-21-20 16,0 21-16</inkml:trace>
  <inkml:trace contextRef="#ctx0" brushRef="#br0" timeOffset="97347.33">3069 10710 0,'0'0'0,"21"-21"0,0 0 16,-21 0-16,0 42 31,0 0-31,0 0 0,0 1 16,0-1-16,0 21 0,-21-21 0,21 0 15,0 1-15,0-1 0,0 21 16,0-21-16,0 0 0,0 1 15,0-1-15,21-21 16,1 0 0,-1 0-16,0-21 0,0 21 15,0-22-15,0 1 0,1 0 0,-1 0 16,0 0-16,0 0 0,0-1 16,0-20-16,1 21 0,-1 0 0,0-22 15,-21 22-15,0 0 0,0 42 31,0 0-31,0 22 16,0-22-16,0 0 0,0 21 16,0 1-16,0-22 0,0 21 15,0-21-15,0 22 0,0-22 0,0 0 0,0 0 16,0 0-16,21 1 16,0-1-16,0-21 0,1 0 15,-1 0-15,0 0 0,0-21 0,0 21 16,0-22-16,1 1 0,-1 0 15,21 0-15,-21 0 0,0-22 0,1 22 16,20-21-16,-21 0 0,0-1 0,0 1 16,1 0-16,-22-1 0,21-20 15,-21 20-15,21 1 0,-21-21 0,0 20 16,0 22-16,0-21 0,0 21 16,0-1-16,-21 44 15,21 20 1,0-21-16,0 21 0,0 1 0,0-1 15,0 0-15,0 1 0,0-1 16,0 0-16,0 1 0,-21-1 0,21 0 16,0 1-16,0-22 0,0 21 0,-22-21 15,22 1-15,0-1 0,-21 0 16,21 0-16,0-42 31,0 0-15,0 0-16,0-1 0,0 1 15,21-21-15,1 21 0,-1 0 0,0-22 16,0 22-16,0 0 0,0 21 16,1-21-16,-1 21 0,0 0 0,0 0 15,0 0-15,0 0 0,1 21 0,-1-21 16,-21 21-16,0 0 0,21 0 16,-21 1-16,0 20 0,0-21 0,0 0 15,0 0-15,0 1 0,-21-1 0,0 0 16,-1 0-16,1 0 0,0 0 15,0 1-15,0-1 0,0-21 16,-1 0-16,1 21 0,0-21 0,0 0 16,21-21-1,0 0 1,0-1-16,0 1 0,0 0 0,21 0 16,0 0-16,0 0 0</inkml:trace>
  <inkml:trace contextRef="#ctx0" brushRef="#br0" timeOffset="98176.18">4508 10308 0,'0'0'0,"0"-21"15,0 0-15,0 42 16,0 0-16,0 22 16,0-22-16,0 21 0,0 0 15,0 1-15,0-1 0,0 0 16,0 22-16,-21-22 0,21 1 0,0-1 15,-21 0-15,21 1 0,0-1 0,0-21 16,0 21-16,0-20 0,0-1 16,0 0-16,0 0 0,0 0 0,0 0 15,21 1-15,0-22 0,1 0 0,-1 0 16,0 0-16,21 0 16,-21 0-16,1-22 0,-1 1 0,21 0 15,-21 0-15,0 0 0,1 0 0,-1-1 16,0-20-16,-21 21 0,21 0 15,-21 0-15,21-22 0,0 22 16,-21 42 0,0 0-1,0 1-15,0-1 0,0 0 16,0 0-16,0 0 0,0 0 0,0 1 16,0-1-16,0 0 0,0 0 0,22 0 15,-1 0-15,0-21 16,0 0-16,0 0 0,22 0 15,-22 0-15,0 0 0,0 0 16,0-21-16,0 21 0,22-21 0,-22 0 16,0 0-16,21 0 0,-20-1 15,-1 1-15,21 0 0,-21 0 0,0 0 16,1 0-16,-1-1 0,0 22 0,0-21 16,-21 0-16,21 21 0,0 0 15,-21-21 63,0 0-62,0 0-16,-21 21 16,0 0-1,0 0-15,0 0 16,21 21-16,-21 0 0,-1 0 0,1 0 15,21 0-15,-21 1 0,0-1 0,21 21 16,-21-21-16,21 0 0,0 1 16,0-1-16,0 21 0,0-21 0,0 0 15,21 1-15,0-1 0,0-21 16,0 0-16,1 0 0,-1 0 16,0 0-16,21 0 0,-21 0 0,1 0 15,20 0-15,-21-21 0,0 21 0,22-22 16,-22 1-16,0 21 0,-21-21 0,21 0 15,-21 0 1,0 0-16,0-1 0,0 1 16,0 0-16,0 0 0</inkml:trace>
  <inkml:trace contextRef="#ctx0" brushRef="#br0" timeOffset="98375.45">5165 10541 0,'0'0'0,"-22"0"16</inkml:trace>
  <inkml:trace contextRef="#ctx0" brushRef="#br0" timeOffset="98964.11">6816 10478 0,'-22'-22'0,"44"44"0,-44-65 16,22 22-16,22 21 16,-1 0-16,0 0 0,0 0 15,0 21-15,0 0 0,1 22 0,-1-22 16,0 21-16,0 1 0,0-1 16,0 0-16,1 22 0,-1-22 0,-21 0 15,0-20-15,21 20 0,-21 0 0,21-21 16,-21 1-16,0-1 0,0 0 0,0 0 15,21 0-15,0-21 16,-21-21 0,0 0-16,22 0 15,-1 0-15,-21-1 0,0 1 0,21-21 16,-21 0-16,21-1 0,0 1 16,-21 0-16,0-1 0,21 1 0,-21 0 15,22-22-15,-1 22 0,-21 21 0,0-22 16,21 22-16,0 0 0,-21 0 15,21 21-15,0 21 16,-21 0-16,0 0 0,0 0 16,0 1-16,0 20 0,0-21 15,22 0-15,-1 0 16,0 1-16,0-22 0,0 21 0</inkml:trace>
  <inkml:trace contextRef="#ctx0" brushRef="#br0" timeOffset="99383.39">7832 10605 0,'0'0'0,"0"-22"0,0 1 16,0 0-16,0 0 16,0 0-1,-22 21-15,1 0 0,0 0 0,0 0 16,0 21-16,0 0 0,21 0 0,-22 0 16,1 1-16,0-1 0,0 21 0,0-21 15,21 22-15,-21-22 0,21 21 16,-22-21-16,22 0 0,0 1 15,0-1-15,0 0 0,0 0 0,0 0 16,22 0-16,-1-21 0,0 0 0,0 0 16,0 0-16,22 0 0,-22 0 15,0 0-15,21 0 0,-21-21 0,22 0 16,-22 0-16,0 21 0,21-21 0,-20 0 16,-22-1-16,0 1 0,0-21 0,0 21 15,0 0-15,0-1 0,0-20 16,-22 21-16,1 0 0,0 0 0,0-1 15,-21 22-15,20 0 0,1 0 0,-21 0 16,21 0-16,0 0 0,-22 0 0,22 22 16,0-1-16,0 0 15,0 0-15,-1 0 0,22 0 0,-21 1 16,21 20-16,0-21 0,0 0 0,0 0 16,21 1-16,1-22 0,-1 21 0,0 0 15,0-21-15,21 0 0,-20 0 16,20 0-16,0 0 0,-21 0 0</inkml:trace>
  <inkml:trace contextRef="#ctx0" brushRef="#br0" timeOffset="99619.25">8234 10753 0,'0'0'0,"42"-21"0,-21 21 0,0-22 0,1 1 16,-1 21-16,-21 21 31,0 1-15,0-1-16,0 0 0,0 0 0,-21 0 15,21 0-15,-22 1 0,22-1 0,-21 0 16,21 0-16,0 0 0,-21 0 0,0 1 16,21-1-1,0-42 17,0-1-32,21 1 15,-21 0-15,21 0 0,-21 0 0</inkml:trace>
  <inkml:trace contextRef="#ctx0" brushRef="#br0" timeOffset="99779.97">8361 10520 0,'-21'-21'0,"42"42"16,-42-21 31,21 21-32,0 0-15,21-21 0,0 21 0,0-21 16</inkml:trace>
  <inkml:trace contextRef="#ctx0" brushRef="#br0" timeOffset="100349.24">9080 10774 0,'0'0'0,"0"-21"0,0 0 16,0-1-16,0 1 16,0 0-16,-21 21 0,0 0 15,0 0-15,0 0 0,0 0 0,-22 0 16,22 0-16,0 0 16,0 21-16,-22 0 0,22 1 0,0-22 15,0 21-15,0 21 0,-22-21 0,22 0 16,21 1-16,-21-1 0,21 0 0,-21 0 15,21 0-15,0 0 0,0 1 16,0-1-16,21-21 0,0 0 16,0 0-16,1 0 0,-1 0 0,21 0 15,-21 0-15,0 0 0,22 0 0,-22-21 16,0 21-16,21-22 0,-20 1 0,20 0 16,-21 0-16,0-21 0,22 20 15,-22-20-15,0 0 0,0-1 0,0-20 16,0 21-16,1-22 0,-22 1 15,0 20-15,0-20 0,0-1 0,0 22 16,0 0-16,0-1 0,0 22 16,0 0-16,0 0 0,0 0 0,-22 21 15,1 0-15,21 21 0,-21 0 0,21 0 16,0 0-16,-21 22 0,0-1 0,21 0 16,-21 22-16,21-22 0,0 22 15,0-1-15,0-21 0,0 22 0,0-22 16,0 1-16,0-1 0,0 0 0,0-21 15,21 22-15,0-22 0,0 0 0,-21 0 16,21 0-16,0-21 0,1 0 16,-1 0-16,0 0 0,21 0 15,-21 0-15,1 0 0,-1-21 0,21 21 16,-21-21-16,0 0 0,22 0 0,-22 0 16,0-1-16,0 1 0</inkml:trace>
  <inkml:trace contextRef="#ctx0" brushRef="#br0" timeOffset="102419.34">10922 10732 0,'0'0'0,"0"-22"0,21 22 0,0 0 15,-21-21-15,0 0 0,0 0 16,0 0-16,0 0 0,0-1 16,0 1-16,0 0 0,-21 0 0,0 0 0,-21-22 15,20 22-15,1 0 16,0 21-16,-21-21 0,21 21 0,-1 0 16,1 0-16,0 21 0,0 0 0,0 0 15,0 1-15,-1 20 0,1 0 16,0 1-16,0-1 0,0-21 0,0 21 15,21 1-15,0-1 0,0-21 0,0 0 16,0 22-16,0-22 0,21 0 16,21 0-16,-21-21 0,0 0 0,22 0 15,-22 0-15,21 0 0,1 0 16,-22-21-16,21 0 0,0 0 0,1 0 16,-1-1-16,-21 1 0,22-21 0,-1 21 15,0-22-15,1 1 0,-1 0 16,-21-22-16,21 22 0,-20-22 15,-1 22-15,0-21 0,0 20 0,0-20 16,-21 20-16,0 1 0,0 0 0,0-1 16,0 22-16,0 0 0,0 0 0,-21 0 15,0 21-15,0 0 16,0 0-16,-1 21 0,1 0 0,0 21 16,0-20-16,-21 20 0,20 21 0,1-20 15,0 20-15,0-20 0,21 20 16,0-21-16,0 22 0,0-22 0,0 1 15,0-1-15,21 0 0,0 1 0,0-22 16,22 0-16,-1 0 0,0 0 16,-20 0-16,20 1 0,0-22 0,22 0 15,-22 0-15,0 0 0,-20 0 0,20 0 16,0 0-16,1-22 0,-1 1 16,-21 0-16,21 0 0,-20 0 0,-1 0 15,0-1-15,0-20 0,-21 0 16,0 21-16,0-22 0,0 1 0,0 0 0,0 20 15,0-20-15,-21 21 0,0 21 16,0 0-16,-1 0 16,1 0-16,0 21 0,21 0 0,-21 22 15,0-22-15,0 21 0,21-21 0,0 22 16,0-1-16,0-21 0,0 21 0,0-20 16,0-1-16,0 0 0,21 0 15,0 0-15,0 0 0,0-21 0,22 0 16,-22 0-16,0 0 0,21 0 0,-21 0 15,1 0-15,20-21 0,-21 21 0,0-21 16,0 0-16,1 0 0,-1 0 0,0-1 16,-21 1-16,21 0 0,-21 0 15,0-21-15,0 20 0,0-20 0,0 21 16,0 0-16,0 0 0,0 42 31,0 0-15,0 0-16,0 0 0,0 0 0,0 1 15,-21 20-15,21-21 0,0 0 0,-21 0 16,21 1-16,0-1 0,0 0 0,0 0 16,0 0-16,0 0 0,0 1 15,0-44 17,0 1-17,21 0-15,-21 0 0,21 0 16,0-22-16,-21 22 0,21 0 15,-21-21-15,22 21 0,-1-1 16,0 1-16,0 0 0,0 0 0,0 21 16,1 0-16,-1 0 0,0 0 15,0 21-15,-21 0 0,21 0 16,-21 1-16,0-1 0,21 0 0,-21 0 16,0 0-16,0 0 0,0 1 15,0-1-15,22 0 0,-22 0 0,0 0 16,21-21-16,0 0 31,0 0-31,0 0 0,-21-21 16,21 21-16,1-21 15,-1 0-15,0 0 0,-21-1 0,21 1 16,0 0-16,0-21 0,1 21 0,-1-1 16,-21-20-16,21 21 0,0 0 0,-21 0 15,21 21-15,0 0 16,-21 21-1,0 0-15,0 0 0,0 0 16,0 0-16,0 22 0,0-22 0,0 0 16,0 0-16,0 0 0,0 1 0,0-1 15,0 0-15,0 0 16,22-21-16,-1 0 16,0 0-16,0 0 15,0 0-15,0 0 0,1 0 0,-1-21 16,0 21-16,0-21 0,0 0 0,0-1 15,1 1-15,-1 0 0,0 0 0,0 0 16,0 0-16,0 21 0,1-22 0,-22 1 16,0 42 15,0 1-31,0-1 16,0 0-16,0 0 0,-22 0 0,22 0 15,0 1-15,0-1 0,0 0 16,0 0-1,22-21-15,-1 0 0,0 0 16,0 0-16,0 21 0,0-21 0,1 0 16,-1 0-16,0 0 0,21 0 0,-21-21 15,1 21-15,20-21 0,-21 21 0,0-21 16,0 0-16,1-1 0,-22 1 0,0 0 16,0 0-16,0-21 0,0 20 15,0-20-15,0 21 0,0-21 0,-22 20 16,1 1-16,0 0 0,0 21 0,0 0 15,-22 0-15,22 0 0,-21 0 0,0 0 16,20 0-16,1 21 0,-21 0 16,21 22-16,0-22 0,-1 0 15,1 0-15,0 22 0,21-22 0,0 0 16,0 0-16,0 0 0,0 0 0,0 1 16,0-1-16,0 0 15,21-21-15,0 0 16,1 0-16,-1 0 0,0 0 15,0 0-15,0 0 0,0 0 16,1 0-16,20-21 0,-21 21 0,21-21 16</inkml:trace>
  <inkml:trace contextRef="#ctx0" brushRef="#br0" timeOffset="102732.16">14055 10372 0,'0'0'0,"21"-43"0,-21 22 15,0 0-15,21 0 0,-21 0 16,0 0-16,0-1 0,0 44 31,-21-1-31,21 0 16,-21 21-16,-1-21 0,22 1 0,-21 20 16,21-21-16,0 21 0,-21-20 0,21 20 15,-21-21-15,21 21 0,0-20 16,-21-1-16,21 21 0,0-21 15,0 0-15,0 1 0,0-1 0,0 0 16,0 0-16,0 0 0,21-21 16,0 21-16,0 1 0,0-22 15,1 0-15,-1 0 0,0 0 0,0 0 16,0 0-16,22 0 0,-22 0 16,0-22-16,21 1 0,-21 0 0,22 0 15</inkml:trace>
  <inkml:trace contextRef="#ctx0" brushRef="#br0" timeOffset="103035.99">14753 10245 0,'0'-21'0,"0"-1"16,0 1 0,21 21-16,0 0 0,1 0 15,-1 0-15,0 0 0,0 0 0,0 0 16,0 21-16,1 1 0,-1-1 15,0 0-15,0 0 0,-21 0 0,0 22 16,0-22-16,0 21 0,0 0 0,0-20 16,0 20-16,0 0 0,-21 1 0,0-22 15,0 21-15,-1-21 0,1 22 16,-21-22-16,21 0 0,0 0 0,-1 0 16,1 0-16,0 1 0,0-22 15,0 21-15,0-21 0,-1 0 16,22-21-1,0-1 1,22 1-16</inkml:trace>
  <inkml:trace contextRef="#ctx0" brushRef="#br0" timeOffset="103866.96">7916 11917 0,'0'-21'0,"-21"21"16,21-21 0,0-1-1,0 1-15,0 0 0,0 0 16,-21 21-16,0-21 16,0 21-16,-1 0 15,1 0-15,0 0 0,0 0 16,0 21-16,0-21 0,-1 21 15,1 0-15,0-21 0,0 21 0,0 1 16,21-1-16,0 0 0,0 0 0,0 0 16,0 0-16,0 1 15,21-22-15,0 21 16,0-21-16,0 0 0,1 21 0,-1-21 16,0 21-16,0 0 0,0-21 0,-21 21 15,0 1-15,0-1 0,0 0 16,0 0-16,0 0 15,-21 0-15,0 1 0,0-1 0,0-21 0,-1 21 16,1-21-16,21 21 16,0-42-1,0 0 1,21 21 0,1 0-16,-1 0 15,0 0 1,-21 21-16,0 0 0,0 0 0,0 0 15,0 1-15,0-1 0,0 0 16,0 0-16,0 0 0,0 0 16,0 1-16,0-1 15,0 0 1,0 0 15</inkml:trace>
  <inkml:trace contextRef="#ctx0" brushRef="#br0" timeOffset="104423.8">8043 13843 0,'-21'0'16,"0"0"-16,0 0 0,0 0 16,-22 0-16,22 0 15,0 0-15,0 0 0,0 21 0,-22 0 16,22-21-16,0 22 0,0-1 0,0 0 16,21 0-16,0 0 0,0 0 0,0 1 15,0-1-15,0 21 0,0-21 16,21 0-16,0 1 0,0-1 0,21 0 15,1 21-15,-1-21 0,0 1 0,1 20 16,-1-21-16,-21 0 0,22 22 16,-22-22-16,21 0 0,-42 21 0,0-21 0,0 1 15,0-1-15,0 0 16,0 0-16,-21 0 0,-21 0 0,20-21 16,-20 22-16,0-1 0,-1 0 0,1-21 15,0 21-15,-1-21 0,1 0 0,0 0 16,-1 0-16,1 0 0,21 0 0,-21 0 15,20 0-15,1 0 0,0-21 16,0 0-16,0 0 0,21-1 0,0-20 16,0 21-16</inkml:trace>
  <inkml:trace contextRef="#ctx0" brushRef="#br0" timeOffset="105595.75">9038 12764 0,'0'0'0,"21"0"15,-21-22-15,21 22 0,1 0 16,-22-21-16,0 0 16,0 0-16,0 0 15,-22 21 1,22-21-16,-21 21 0,0 0 0,0 0 15,0 0-15,0 0 0,-22 0 0,22 0 16,0 21-16,0 0 0,-22-21 16,22 21-16,0 0 0,0 0 0,0 1 15,0-1-15,21 0 0,0 0 16,-22-21-16,22 21 0,0 0 0,0 1 16,22-1-16,-1-21 15,0 21-15,0 0 0,0-21 0,0 21 16,1-21-16,-1 21 0,21-21 0,-21 22 15,22-1-15,-22 0 0,21-21 0,-21 21 16,0 0-16,1 0 0,-1 1 16,-21-1-16,0 0 0,0 0 15,0 0-15,-21 0 0,-22 1 16,22-22-16,-21 21 0,-1-21 16,1 0-16,0 21 0,-22-21 0,22 0 15,0 0-15,-22 0 0,22 0 16,-1 0-16,22 0 0,-21 0 0,21 0 15,0-21-15,-1 21 0,1 0 0,21-21 16,-21 21-16,21-22 16,0 1-1,21 21-15,0 0 0,1-21 0,-1 21 16,0-21-16,21 0 0,1 21 0,-1-21 16,0-1-16</inkml:trace>
  <inkml:trace contextRef="#ctx0" brushRef="#br0" timeOffset="106052">9546 12827 0,'0'0'0,"0"-21"0,0 0 0,0 0 0,0-1 15,0 1-15,-21 21 16,0 0-16,0 0 16,-1 21-16,22 1 0,-21-1 0,0 0 15,0 0-15,21 0 0,-21 22 0,0-1 16,-1-21-16,22 21 0,-21 1 15,0-22-15,21 21 0,0 1 0,0-22 16,0 0-16,0 21 0,0-21 0,21 1 16,0-1-16,22-21 15,-22 0-15,21 0 0,-21 0 0,22 0 16,-22 0-16,21 0 0,1 0 16,-22-21-16,63-43 15,-41 43-15,-22 0 0,0 0 0,0-1 16,0-20-16,-21 21 0,0-21 0,0-1 15,0 22-15,0-21 0,-21-1 16,0 1-16,0 21 0,21-21 0,-21 20 16,0 1-16,-1 21 0,1 0 0,0 0 15,0 0-15,0 0 0,0 0 0,-1 21 16,1 1-16,0-1 0,0 0 16,0 0-16,0 0 0,-1 22 15,1-22-15,0 0 0,21 0 0,0 0 16,-21 0-16,21 1 15,0-1-15,21-21 0,0 0 16,0 0-16,1 0 0,20 0 0,0 0 16,1 0-16,-1-21 0</inkml:trace>
  <inkml:trace contextRef="#ctx0" brushRef="#br0" timeOffset="106327.87">10372 12679 0,'0'0'0,"0"-21"15,-22 21-15,1 0 16,0 21 0,0 0-16,21 0 0,-21 0 0,21 22 15,0-22-15,-21 0 0,21 21 16,0 1-16,-22-22 0,22 21 0,0 1 16,0-22-16,0 21 0,0-21 0,0 22 15,0-22-15,-21 21 0,21-21 0,0 0 16,0 1-16,0-1 0,0 0 15,0 0-15,0 0 0,0 0 16,21-21 0,1 0-16,-22-21 15,21 0-15,0 0 0,0 0 0,0 0 16,0-1-16</inkml:trace>
  <inkml:trace contextRef="#ctx0" brushRef="#br0" timeOffset="106607.71">10520 12806 0,'0'0'0,"0"-21"0,-21 0 16,21-1-16,0 1 0,-22 21 0,22-21 16,0 0-16,22 0 15,-1 21-15,0 0 16,0 0-16,0 0 0,0 0 0,1 0 16,-1 21-16,0 0 0,0-21 0,-21 21 15,0 0-15,21 1 0,-21-1 16,0 0-16,0 0 0,0 21 0,0-20 15,0-1-15,-21 0 0,0 0 16,0 0-16,-22 0 0,22 1 0,-21-1 16,21 0-16,-22 0 0,1-21 0,21 21 15,-21 0-15,20-21 0,1 0 0,0 22 16,0-22-16,21-22 16,0 1-16,21 0 15</inkml:trace>
  <inkml:trace contextRef="#ctx0" brushRef="#br0" timeOffset="107127.42">11959 12298 0,'-21'0'15,"0"0"-15,0 0 0,21 21 16,-22-21-16,1 21 0,21 0 0,-21 1 16,21 20-16,-21-21 0,0 21 15,21-20-15,0 20 0,0-21 0,-21 21 0,21 1 16,-22-1-16,22 0 15,0 1-15,0-22 0,0 21 0,0 1 16,0-22-16,0 21 0,0-21 0,0 0 16,0 1-16,0-1 0,0 0 0,22 0 15,-1 0-15,0-21 0,0 0 0,0 0 16,22 0-16,-22 0 0,21 0 16,0 0-16,-20 0 0,20 0 0,0-21 15,1 0-15,-22 0 0,21 0 0,0-1 16,-20 1-16</inkml:trace>
  <inkml:trace contextRef="#ctx0" brushRef="#br0" timeOffset="107351.41">12573 12488 0,'0'0'0,"-21"-21"0,0 21 0,-1 0 16,1 0-1,0 21 1,21 1-16,0-1 0,-21 0 15,21 0-15,-21 0 0,21 0 0,0 1 16,0-1-16,-21 0 16,21-42 31,21 21-47,0-21 0</inkml:trace>
  <inkml:trace contextRef="#ctx0" brushRef="#br0" timeOffset="107547.81">12615 12510 0,'0'0'0,"0"-22"16,0 44 15,0-1-15,0 0-16,0 0 0,0 0 15,0 0-15,0 1 0,0-1 16,0 0-16,0 0 0,0 0 15,21-21 1,1 0-16,-1 0 0,21 0 16</inkml:trace>
  <inkml:trace contextRef="#ctx0" brushRef="#br0" timeOffset="107835.64">13314 12467 0,'0'0'16,"0"-21"-16,-21 21 31,21 21-31,0 0 16,-22 1-16,22-1 0,-21 0 0,21 0 16,0 0-16,0 22 0,-21-22 15,0 21-15,21-21 0,-21 22 0,0-22 16,21 21-16,0-21 0,-22 22 0,1-22 15,21 0-15,0 21 0,0-21 0,0 1 16,0-1-16,0 0 16,21-21-1,1-21-15,-1 21 16,0-21-16,0-1 0</inkml:trace>
  <inkml:trace contextRef="#ctx0" brushRef="#br0" timeOffset="108106.49">13779 12446 0,'0'0'0,"22"-21"0,-22 0 16,0 0-16,0 42 15,0 0 1,0 0-16,-22 0 0,22 0 0,0 22 16,-21-22-16,21 21 0,-21-21 0,0 22 15,21-1-15,0-21 0,-21 22 16,21-1-16,-21-21 0,21 21 15,-22-20-15,22-1 0,0 0 0,0 0 16,0 0-16,0 0 0,0 1 0,0-1 16,0 0-16,0-42 47,0 0-47,0-1 0</inkml:trace>
  <inkml:trace contextRef="#ctx0" brushRef="#br0" timeOffset="108507.96">13441 12827 0,'0'0'0,"-43"0"0,22 0 15,0 0-15,0 0 0,0 0 16,42 0 15,21 0-31,-21 0 0,22 0 0,-1 0 16,0-21-16,1 0 0,-1 21 15,0-21-15,1 21 0,-22-22 0,21 22 16,1-21-16,-22 0 0,21 21 0,0-21 16,-20 0-16,20 21 0,-21-21 15,21 21-15,-20-22 0,-1 1 16,-21 42 15,0 1-31,0-1 0,0 0 0,-21 0 16,21 0-16,-22 0 0,22 1 0,0-1 15,-21 0-15,21 0 0,-21 0 0,21 0 16,0 1-16,0-1 0,-21 0 16,21 0-16,0 0 15,21-21 17,-21-21-17,21 21-15,0-21 16,1 0-16,-22 0 0</inkml:trace>
  <inkml:trace contextRef="#ctx0" brushRef="#br0" timeOffset="108783.8">14224 12488 0,'-21'0'0,"42"0"0,-63 0 0,20 0 16,22-21 30,22 21-30,-22-21-16,0 0 16,0 0-1,-22 21-15,1 0 16,0 0-16,0 0 0,21 21 16,-21-21-16,21 21 15,0 0-15,0 0 0,0 1 16,21-1-1,0-21-15,0 0 16,0 0-16</inkml:trace>
  <inkml:trace contextRef="#ctx0" brushRef="#br0" timeOffset="109123.98">14626 12340 0,'0'-21'0,"0"42"0,0-63 0,0 21 16,0 0 0,0 42 15,0 0-31,0 0 15,-21-21-15,21 21 0,0 0 0,0 1 16,-21-1-16,21 0 0,0 0 16,0 0-16,0 0 0,-21-21 0,21 22 15,0-1-15,-22-21 0,22 21 16,-21-21-16,21 21 0,0-42 31,21 0-15</inkml:trace>
  <inkml:trace contextRef="#ctx0" brushRef="#br0" timeOffset="109323.86">14774 12361 0,'0'-21'0,"0"42"47,-21 1-47,21-1 16,-21-21-16,21 21 0,0 0 15,0 0-15,0 0 0,0 1 16,0-1 0,21-21 15</inkml:trace>
  <inkml:trace contextRef="#ctx0" brushRef="#br0" timeOffset="109715.4">15007 12086 0,'-21'-21'0,"21"0"15,0 42 17,0 0-32,21 0 0,0 1 0,-21-1 15,21 21-15,1-21 0,-1 0 16,0 1-16,0 20 0,0-21 0,-21 21 15,21-20-15,1-1 0,-22 21 0,0-21 16,0 22-16,0-22 0,0 21 16,0-21-16,0 22 0,-22-22 0,1 21 15,0 0-15,0-20 0,0 20 0,0 0 16,-22-21-16,22 22 0,-21-22 0,21 0 16,-22 0-16,22 0 0,-21 1 0,21-1 15,-22 0-15,22-21 0,0 21 16,0-21-16,0 0 0,-1 0 15,44-21 17,-1 21-32,-21-21 15,42 0-15,0-1 0,-20 1 16,-1 0-16,0 21 0,21-21 16</inkml:trace>
  <inkml:trace contextRef="#ctx0" brushRef="#br0" timeOffset="109993.24">15684 12552 0,'-21'0'0,"0"-21"16,21 0-1,0 42 48,0 0-48,0 0-15,0 0 16,0 0-16,0 1 16,-21-22-16,21 21 15,-21 0-15</inkml:trace>
  <inkml:trace contextRef="#ctx0" brushRef="#br0" timeOffset="110263.09">15600 12954 0,'0'0'16,"0"42"-1,0-20-15,0-1 16,0 0-16,-21-21 0,21 21 15,-22-21-15,22 21 0,0 0 16,-21 1-16,0-22 0,21 21 16,-21 0-16,0-21 0,21 21 0,-21 0 15,-1-21-15,1 21 0,0-21 16,21 22-16,-21-1 0,0-21 0,-22 21 16,22-21-16,0 21 0,0-21 0,0 0 15,0 21-15,-1-21 0,1 0 0,0 0 16,0 0-16,0 0 0,0 0 0</inkml:trace>
  <inkml:trace contextRef="#ctx0" brushRef="#br0" timeOffset="111433.76">14922 10435 0,'0'-21'16,"0"0"-16,-21 21 0,21-21 16,0 0-1,21 21 1,1 0-1,-22 21-15,0 0 0,21-21 16,-21 21-16,0 21 0,0-20 16,0-1-16,0 21 0,0-21 0,0 22 15,-21-22-15,-1 21 0,22-21 0,-21 22 16,21-22-16,-21 21 0,0-21 0,21 0 16,0 1-16,-21-1 0,0 0 15,21 0 1,0-42 15,0 0-31,0 0 0,0-1 0,0 1 16,0 0-16,0-21 0,0 21 0</inkml:trace>
  <inkml:trace contextRef="#ctx0" brushRef="#br0" timeOffset="111808.54">14944 9991 0,'-22'0'16,"44"0"-16,-65 0 0,22 21 16,21 0-16,0 0 15,0 0-15,0 1 16,0-1-16,0 0 16,21-21-1,0 0-15,1 0 16,-1 0-16,-21-21 0,21 21 0,0-21 15,0-1-15,-21 1 0,21 0 0,-21 0 16,0 0-16,0 0 16,0-1-16,0 1 0,-21 0 15,0 21-15,0 0 16,0 0-16,0 0 0,-1 0 16,1 21-16,21 0 0,-21 1 0,0-1 15,21 0-15,-21 0 0,21 21 0,0-20 16,0-1-16,-21 0 0,21 21 0,0-21 15,-22 1-15,22-1 0,0 0 16,0 0-16,0 0 0,0 0 16,0 1-16,22-22 0,-1 0 0,0 21 15</inkml:trace>
  <inkml:trace contextRef="#ctx0" brushRef="#br0" timeOffset="112321.25">15219 10351 0,'0'0'16,"21"0"-16,-21 21 47,0 0-47,0 0 0,0 21 15,0-20-15,0-1 0,0 0 0,0 0 16,0 0-16,0 0 0,-21 22 16,21-22-16,0 0 0,0 0 15,-21 0-15,21 1 0,-22-22 0,22 21 16,-21 0-16,21 0 15,-21-21-15,0 0 16,21-21 0,0 0-16,0 0 0,0-1 0,0 1 15,0 0-15,21-21 0,0-1 16,0 1-16,1 0 0,20-1 0,-21 1 16,0 0-16,22 21 0,-22-22 0,21 22 15,-21 0-15,22 0 0,-22 0 0,0 21 16,21 0-16,-21 0 0,1 21 15,-1-21-15,0 42 0,-21-21 16,0 0-16,21 22 0,-21-22 0,0 21 16,0 1-16,0-22 0,0 21 0,0-21 15,-21 22-15,21-22 0,-21 0 0,0 21 16,21-21-16,-22 1 0,1-1 16,21 0-16,-21-21 0,21 21 15,0-42 32,0 0-47,0 0 16,21-1-16,-21 1 15,0 0-15,21 0 0</inkml:trace>
  <inkml:trace contextRef="#ctx0" brushRef="#br0" timeOffset="113291.74">15092 10075 0,'21'-21'0,"0"21"0,0-21 15,-21 0 1,0 0-16,0 0 16,-21 21-16,0 0 15,0 0-15,0 0 0,-1 0 16,1 0-16,-21 0 0,21 0 0,0 21 15,-1 0-15,1 0 0,0 0 16,21 0-16,-21 1 0,21-1 0,-21 0 16,21 21-16,0-21 0,0 1 0,0-1 15,0 0-15,0 21 0,21-21 0,0 1 16,0-1-16,0 0 0,1 21 0,20-21 16,-21 1-16,21-1 0,-20 0 0,20 0 15,-21 0-15,0 0 0,0 1 16,1-1-16,-22 0 0,0 0 15,0 0-15,-22-21 0,1 21 0,0 1 16,-21-22-16,-1 21 0,1-21 16,0 0-16,-1 0 0,-20 21 0,21-21 15,-1 0-15,1 0 0,0 0 0,-1 0 16,22 0-16,-21 0 0,21 0 16,-1 0-16,22-21 15,0 0 1,0-1-16,22 22 0,-1-21 0,0 21 15,21-21-15,-21 0 0,22 0 0,-1 0 16,0-1-16,1-20 0,-1 21 0</inkml:trace>
  <inkml:trace contextRef="#ctx0" brushRef="#br0" timeOffset="113595.56">15473 9970 0,'0'0'0,"0"-22"15,0 44 17,0-1-32,0 0 15,0 21-15,0-21 0,0 1 0,0 20 16,0 0-16,0 1 0,0-1 0,0 0 16,0 1-16,0-1 0,0 0 0,0 1 15,-21-1-15,21-21 0,-22 21 16,22-20-16,0 20 0,0-21 15,0 0-15,-21 0 0,21 1 16,0-1-16,21-42 31,-21-1-31,22 22 16,-1-21-16,-21 0 0,0 0 0,21 0 16,-21-22-16</inkml:trace>
  <inkml:trace contextRef="#ctx0" brushRef="#br0" timeOffset="113807.44">15261 10351 0,'0'0'0,"-21"0"0,-21 0 16,20 0-16,22-22 15,22 22 1,-1-21-16,21 21 0,-21 0 0,22 0 16,-22-21-16,21 21 0,0 0 15,1 0-15,-22-21 0,0 21 0,21 0 16,-20 0-16,-1 0 0,0 0 15,0 0-15,0 0 16</inkml:trace>
  <inkml:trace contextRef="#ctx0" brushRef="#br0" timeOffset="114203.64">15769 10372 0,'-21'0'15,"0"0"-15,21-21 16,0-1-16,0 1 0,0 0 16,21 21-16,0-21 15,0 21-15,0 0 0,1 0 16,-1 0-16,0 0 0,0 0 16,-21 21-16,21 0 0,0 0 0,-21 1 15,22-1-15,-22 21 0,0-21 16,0 0-16,0 22 0,0-22 0,0 21 15,0-21-15,0 22 0,0-22 0,0 0 16,-22 0-16,22 0 0,-21-21 0,0 22 16,21-1-16,-21-21 0,21-21 31,0-1-15,0 1-16,0 0 0,21 0 15,-21 0-15,21 0 0,0-22 0,-21 22 16,22 0-16,-1-21 0,-21 20 15,21 1-15,0 0 0,-21 0 0,0 0 16,0 0-16,21 21 0,-21-22 16,21 22-16,1 0 15,-1 0 1,0 0-16</inkml:trace>
  <inkml:trace contextRef="#ctx0" brushRef="#br0" timeOffset="114447.5">16404 10329 0,'-21'0'16,"0"22"0,21-1-16,-21 0 15,21 0-15,-22 0 0,22 0 0,0 1 16,0-1-16,-21 0 0,21 0 0,-21 0 16,21 0-16,-21 1 0,21-1 15,0 0-15,0 0 0,-21-21 16,21 21-16,0-42 47,0 0-47,0 0 0,0 0 15,21-1-15,-21 1 0</inkml:trace>
  <inkml:trace contextRef="#ctx0" brushRef="#br0" timeOffset="114612.93">16319 10118 0,'0'21'32,"0"0"-17,0 0-15,0 0 16,22 1 0,-1-22-16,-21 21 0,21-21 15,0 21-15</inkml:trace>
  <inkml:trace contextRef="#ctx0" brushRef="#br0" timeOffset="115459.75">16743 10393 0,'0'21'16,"0"0"-16,0 0 0,-21 1 16,21-1-16,-22 0 0,22 0 15,0 0-15,-21 0 0,0 1 0,21-1 16,-21-21-16,21 21 0,0 0 0,-21 0 15,0-21-15,21 21 0,-22-21 16,22 22-16,0-44 31,0 1-15,22 0-16,-1 21 0,0-21 0,-21 0 16,21 0-16,0-22 0,0 22 0,22 0 15,-43 0-15,21 0 0,0-1 16,0 22-16,0 0 0,-21-21 0,22 21 15,-22 21 1,0 1-16,0-1 0,0 0 16,0 0-16,0 0 0,0 0 0,0 1 15,-22-1-15,22 0 0,0 0 16,0 0-16,0 0 0,22 1 16,-1-22-16,0 21 0,0-21 15,0 0-15,0 0 0,1 0 0,-1 0 16,0 0-16,21 0 0,-21 0 0,1 0 15,20 0-15,-21-21 0,0-1 0,22 22 16,-22-21-16,0 0 0,0 0 16,0-21-16,0 20 0,-21 1 0,0-21 15,0 21-15,0-22 0,0 22 0,0 0 16,0-21-16,0 21 0,0-1 16,-21 22-16,0 0 0,0 0 0,0 22 15,0-1-15,-22-21 16,22 21-16,0 0 0,0 21 0,21-20 15,-21-1-15,21 0 0,-22 0 16,22 0-16,0 0 0,0 1 0,0-1 16,22 0-16,-1-21 15,0 21-15,0-21 0,0 0 0,0 0 16,1 0-16,-1 0 0,0 0 16,0 0-16,0 0 0,0 0 15,-21 21 1,0 0-1,0 1-15,0-1 0,0 21 0,-21-21 16,0 22-16,0-22 0,21 21 16,0 0-16,-21-20 0,21 20 0,-21 0 0,21-21 15,0 22-15,0-1 0,-22 0 16,22 1-16,-21-1 0,21-21 16,-21 22-16,21-22 0,-21 21 0,21-21 15,0 0-15,0 1 0,0-1 0,-21 0 16,21 0-16,-21-21 15,21-21 17,0 0-32,0 0 0,0-1 15,0 1-15,21-21 0,0 21 0,-21-22 16,42 1-16,-21 0 0</inkml:trace>
  <inkml:trace contextRef="#ctx0" brushRef="#br0" timeOffset="115956.46">18182 10393 0,'0'0'0,"0"-21"0,0-43 16,0 43-16,0 0 15,0 0-15,0 0 0,0-1 16,-21 22-1,0 0-15,0 22 16,-1-22-16,1 21 0,0 0 16,0 21-16,0-21 0,0 1 15,-1 20-15,1-21 0,21 0 0,-21 22 16,0-22-16,21 0 0,-21 0 0,21 0 16,0 0-1,21-21-15,0 0 0,0 0 16,0 0-16,1-21 15,-1 21-15,0-21 0,0 0 0,0 0 16,0 0-16,1 21 0,-1-22 16,0 1-16,0 0 0,-21 0 0,21 21 15,-21 21 1,0 0-16,0 0 16,0 1-16,0-1 0,0 0 0,-21 0 15,21 0-15,0 0 0,0 1 16,0-1-16,0 0 0,0 0 15,0 0-15,21-21 32,0 0-32,1 0 15,-22-21-15,21 21 0,0-21 16,-21 0-16</inkml:trace>
  <inkml:trace contextRef="#ctx0" brushRef="#br0" timeOffset="116316.95">18542 9864 0,'0'0'16,"21"0"0,0 0-1,0 0-15,22 0 0,-1 0 0,-21 0 16,22 21-16,-1 0 0,0 0 15,1 0-15,-22 22 0,21-22 0,-21 21 16,0 1-16,-21-1 0,0 0 0,0 22 16,0-22-16,0 22 0,-21-22 15,0 21-15,-21 1 0,21-22 0,-22 22 16,1-22-16,0 0 0,-1 1 0,1-1 16,0 0-16,-1-20 0,1 20 0,0-21 15,-1 0-15,22 0 0,-21 1 16,21-1-16,-22 0 0,22-21 0,0 21 0,0 0 15,0-21 1</inkml:trace>
  <inkml:trace contextRef="#ctx0" brushRef="#br0" timeOffset="117324.52">4487 15706 0,'0'0'0,"-42"0"16,21 0 0,0 0-16,21 21 0,0 0 15,0 21-15,0-20 0,0 20 0,-22 0 16,22-21-16,0 22 0,0-1 16,0 0-16,0 1 0,0-1 0,0-21 15,0 22-15,0-22 0,-21 0 0,21 0 16,0 0-16,0 0 0,0 1 15,0-44 17,0 1-17,-21 0-15,21 0 0,0 0 16</inkml:trace>
  <inkml:trace contextRef="#ctx0" brushRef="#br0" timeOffset="117612.35">4254 15917 0,'-21'-42'0,"42"84"0,-63-105 0,42 42 15,0 0-15,-21-1 0,21 1 16,0 0-16,0 0 0,0 0 0,21 0 16,-21-1-16,42 22 0,-20-21 0,-1 0 15,21 21-15,0 0 0,1-21 16,-1 21-16,0 0 0,1 0 16,-22 21-16,21-21 0,-21 21 0,1 0 15,-1 1-15,-21-1 0,0 0 16,0 0-16,0 0 0,0 0 0,-21 22 15,-1-22-15,1 0 0,0 0 0,-21 0 16,21 1-16,-22-1 0,22 0 16,-21 0-16,21 0 0,-1-21 0,1 0 15,21 21-15,-21-21 0,42 0 16,0-21 0,1 21-16,20-21 0,0 0 0,-21 21 15,43-21-15</inkml:trace>
  <inkml:trace contextRef="#ctx0" brushRef="#br0" timeOffset="118011.63">5059 15833 0,'0'0'0,"21"0"0,21-21 15,-42-1-15,21 1 16,-21 0-16,0 0 16,0 0-16,-21 21 15,0 0 1,0 21-16,0 0 0,0 0 15,-1 0-15,1 1 0,0-1 0,0 0 16,0 0-16,21 0 0,0 0 0,0 1 16,0-1-16,0 0 15,21 0-15,0-21 0,0 0 16,0 21-16,1 0 0,-1-21 0,21 0 16,-21 22-16,0-1 0,22-21 15,-22 21-15,0 0 0,0-21 0,-21 21 16,0 0-16,0 1 0,0-1 15,0 0-15,-21-21 0,0 21 16,0 0-16,0-21 0,-1 0 0,-20 0 16,21 21-16,-21-21 0,20 0 0,1 0 15,-21 0-15,21 0 0,0 0 16,-1 0-16,1-21 0,0 0 0,21 0 16,0 0-16,0 0 15,21-1 1,0 22-16,1-21 0,20 0 0,-21 0 15</inkml:trace>
  <inkml:trace contextRef="#ctx0" brushRef="#br0" timeOffset="118380.42">5397 15833 0,'0'0'0,"0"-21"0,22 21 0,-1 0 16,0 0-1,0 0 1,-21 21-16,0 0 0,21 0 15,0 21-15,1-20 0,-22-1 0,0 21 16,0-21-16,21 22 0,-21-22 16,0 0-16,21 21 0,-21-21 0,0 1 15,0-1-15,0 0 0,21-21 32,0 0-32,0-21 15,1 0-15,-1-22 16,0 22-16,-21 0 0,21-21 15,0 20-15,0-20 0,-21 21 16,0-21-16,0-1 0,22 22 0,-22-21 0,0 21 16,0-1-16,21 1 15,-21 42 1,0 1 0,0-1-16,21-21 15,-21 21-15,21 0 0,-21 0 16,21-21-16,0 0 0</inkml:trace>
  <inkml:trace contextRef="#ctx0" brushRef="#br0" timeOffset="119040.01">6265 15812 0,'-21'21'15,"21"0"-15,-21-21 16,21 42-16,0-21 0,0 1 0,0-1 15,0 21-15,0-21 0,0 22 0,0-22 16,0 0-16,0 21 0,0-21 16,0 1-16,-21-1 0,21 0 0,0 0 15,-21 0-15,21 0 0,0 1 16,-22-22-16,22 21 0,-21-21 16,0-21-1,21-1-15,0 1 16,0 0-1,0 0-15,0-21 0,21 20 0,-21-20 16,21 21-16,1-21 0,-22-1 0,21 22 16,0-21-16,0 21 0,-21-1 15,21 1-15,0 21 0,1 0 0,-1 0 16,0 0-16,0 21 0,-21 1 16,0-1-16,21 0 0,-21 21 0,21-21 15,-21 22-15,22-22 0,-22 0 16,0 21-16,0-20 0,0-1 0,0 21 15,0-21-15,0 0 0,0 1 16,0-1-16,0 0 16,0-42 15,0 0-31,0-1 16,0 1-16,21 0 0,0 0 0,-21-21 15,21 20-15,0-20 0,0 0 0,1-1 16,-1 22-16,21-21 0,-21 0 0,22 20 15,-1 1-15,-21 0 0,21 21 16,-20 0-16,20 0 0,-21 0 0,0 21 16,0 0-16,1 22 0,-1-22 0,0 0 15,-21 21-15,0-20 0,0 20 16,0 0-16,0-21 0,0 22 0,0-22 16,0 0-16,0 21 0,-21-20 15,21-1-15,-21 0 0,21 0 16,0 0-16,0-42 31,0 0-31,0 0 0,21 0 0</inkml:trace>
  <inkml:trace contextRef="#ctx0" brushRef="#br0" timeOffset="119675.64">8022 15727 0,'0'-21'0,"0"0"15,0-1-15,0 1 16,-21 21 15,0 0-31,0 0 0,-1 0 0,-20 21 16,21-21-16,-21 22 0,20-1 0,1-21 15,-21 21-15,21-21 16,0 21-16,-1 0 0,1-21 0,0 0 16,21 21-16,0 1 0,0-1 31,21-21-31,0 0 16,1 0-16,-1 0 0,0 0 0,0 21 15,0-21-15,0 0 0,1 21 0,-1-21 16,0 21-16,0 0 0,-21 1 15,0-1-15,0 0 0,0 0 16,0 0-16,-21 0 0,0 1 16,0-1-16,-1 0 0,1 0 15,0 0-15,-21 0 0,21 1 0,-1-22 16,1 21-16,0-21 0,0 0 16,42-21 15,-21-1-31,21 22 0,0 0 15,1-21-15,-1 21 0,0 0 0,0 0 16,0 0-16,0 0 0,1 0 16,-22 21-16,0 1 15,0-1-15,0 0 0,0 0 16,0 0-16,0 0 0,-22 1 16,1-1-16,21 0 0,-21 0 15,0 0-15,0-21 16,21 21-16,0 1 31,21-22-31,0 0 16,0 0-16,0 0 0</inkml:trace>
  <inkml:trace contextRef="#ctx0" brushRef="#br0" timeOffset="120183.61">8234 17674 0,'0'21'16,"0"-42"-16,-21 42 0,-1 1 0,1-22 15,0 0-15,0 0 16,0 0-1,0-22-15,-1 22 16,22-21-16,-21 21 16,0 0-16,0 0 0,0 0 15,0 0-15,-1 0 0,1 0 0,0 0 16,0 0-16,0 21 0,0 1 16,21-1-16,0 0 0,-22 0 0,22 0 15,0 0-15,0 1 0,0 20 16,0-21-16,22 0 0,-1 0 15,0 1-15,0 20 0,21-21 0,1 0 16,-1 0-16,0 1 0,1 20 0,-1-21 16,0 0-16,-20 22 0,-1-22 15,0 0-15,-21 21 0,0-21 0,0 1 16,-21-1-16,0 21 0,-22-21 0,1 0 16,0 1-16,-22-1 0,1 0 15,-1 0-15,1 0 0,-1-21 0,1 0 16,-1 0-16,1 0 0,-1 0 0,22 0 15,-1 0-15,1-21 16,0 0-16,21 0 0,-1 0 0,1-22 16,21 22-16,0-21 0,0-1 0,0 1 15</inkml:trace>
  <inkml:trace contextRef="#ctx0" brushRef="#br0" timeOffset="120784.26">6583 16997 0,'0'0'0,"0"-21"0,-21 21 15,-1 0 1,22 21 0,0 0-16,0 0 0,0 0 15,-21 1-15,21-1 0,-21 21 0,21-21 16,0 0-16,-21 1 0,0-1 0,0 0 15,21 0-15,-22 0 0,1 0 16,0-21-16,21-21 31,0 0-31,0 0 16,0-21-16,0 20 0,21-20 0,0 0 16,1-1-16,-1 1 0,0 0 0,0-22 15,21 1-15,-20 20 0,-1 1 16,-21 0-16,21-1 0,0 22 15,0 0-15,-21 0 0,21 21 16,1 0-16,-22 42 16,21-21-16,0 22 0,-21-22 0,21 21 15,-21 22-15,0-22 0,21 0 0,-21 1 16,0-1-16,0 0 0,21-20 16,-21 20-16,0-21 0,0 0 0,0 0 15,0 1-15,0-1 0,0 0 0,-21-42 47</inkml:trace>
  <inkml:trace contextRef="#ctx0" brushRef="#br0" timeOffset="120943.17">6540 17060 0,'22'0'46,"-1"-21"-46,0 21 0,21 0 0,-21 0 16,22-21-16,-1 21 0,22-21 0,-22 0 16,21 21-16,1-21 0,-22-1 15,22 22-15,-22-21 0</inkml:trace>
  <inkml:trace contextRef="#ctx0" brushRef="#br0" timeOffset="121403.91">7832 16870 0,'21'0'0,"0"-21"16,-21 0-1,0-1-15,0 1 16,-21 0-16,0 21 16,-1 0-16,1 0 0,-21 0 0,21 21 15,0 0-15,-22 1 0,22-1 16,0 0-16,-21 0 0,20 21 0,1-20 15,0-1-15,0 21 0,0-21 16,21 0-16,0 1 0,0-1 16,0 0-16,0 0 0,0 0 15,21-21-15,0 0 16,0 0-16,0-21 0,1 0 16,20 21-16,-21-21 0,21 0 0,-20-1 15,-1 1-15,0 0 0,21 0 0,-21 0 16,-21-22-16,22 22 0,-22 0 15,21 21-15,-21-21 0,0 0 0,0 42 32,0 0-32,21 0 0,-21 0 15,0 1-15,21 20 0,-21-21 16,0 0-16,21 0 0,-21 1 0,21-1 16,1-21-16,-22 21 0,21 0 0,0-21 15,0 0-15,0 0 0,0 0 16,22 0-16,-22 0 0,0 0 0,0 0 15,22-21-15,-22 0 0,0 0 0,0-1 16</inkml:trace>
  <inkml:trace contextRef="#ctx0" brushRef="#br0" timeOffset="121590.8">8636 16828 0,'-21'0'16,"21"21"-1,21-21 1,0 0-16,0 0 16,0 0-16,1 0 0,-1 0 0,0 0 15,0 0 1</inkml:trace>
  <inkml:trace contextRef="#ctx0" brushRef="#br0" timeOffset="121719.73">8594 16997 0,'105'-106'0,"-210"212"0,83-85 0,1-21 0,21 21 0,0 0 16,21-21 15,1 0-15,-1-21-16,0 21 0,21-21 0,1 0 16,-1 21-16</inkml:trace>
  <inkml:trace contextRef="#ctx0" brushRef="#br0" timeOffset="122271.93">9504 16785 0,'0'21'47,"0"1"-47,0-1 16,0 21-16,0-21 0,0 0 0,0 22 15,0-22-15,0 0 0,-21 21 0,-1-20 16,22-1-16,-21 0 0,0 0 15,0 0-15,0 0 0,0-21 16,-1 0-16,22-21 16,0 0-1,0 0-15,0 0 0,43 0 16,-43-22-16,42 22 0,-21-21 0,0 21 16,1-22-16,-1 22 0,21-21 15,-21 21-15,22-1 0,-22 22 0,21-21 16,-21 21-16,22 0 0,-22 0 0,0 21 15,0 1-15,0-1 0,-21 0 16,0 0-16,0 0 0,0 22 16,0-22-16,0 21 0,0-21 0,0 22 15,0-22-15,-21 0 0,21 0 0,0 0 16,-21 0-16,21 1 0,-21-22 16,42-22-1,0 22 1,0-21-16,0 0 0,1 0 0,-1 0 15,21-22-15</inkml:trace>
  <inkml:trace contextRef="#ctx0" brushRef="#br0" timeOffset="123066.94">10181 16891 0,'0'0'0,"0"21"16,0 0 0,21-21-1,0 0-15,1 0 16,-1 0-16,0 0 0,0 0 15,0 0-15,0 0 0,22-21 0,-22 0 16,0 21-16,0-21 0,0 0 16,1 0-16,-1 21 0,-21-22 0,0 1 15,0 0-15,0 0 0,0 0 16,-21 21-16,-1 0 0,1 0 16,0 0-16,0 21 0,0-21 15,0 21-15,-1 0 0,1 0 0,0 1 16,0 20-16,21-21 0,-21 0 15,21 22-15,0-22 0,0 0 0,0 0 16,0 0-16,0 0 0,21 1 0,0-22 16,0 0-16,0 21 0,1-21 15,20 0-15,-21 0 0,21 0 0,-20-21 16,20 21-16,-21-22 0,21 1 0,1 0 16,-22 0-16,21 0 0,-21 0 15,1-1-15,-1 1 0,0 0 0,0 0 16,0 0-16,-21-22 0,0 22 15,0 0-15,0 42 32,0 0-32,0 1 0,-21-1 15,21 0-15,-21 0 0,21 0 0,0 0 16,-21 1-16,21-1 16,0 0-16,0 0 0,21 0 15,0-21-15,0 0 16,0 0-16,1 0 0,-1 0 15,0-21-15,0 0 0,0 0 16,0 21-16,1-21 0,-1-1 0,0 1 16,0 0-16,-21 0 15,0 0-15,21 21 16,-21 21 0,0 0-16,0 0 0,0 0 0,-21 1 15,21-1-15,0 0 16,0 0-16,0 0 0,21-21 0,0 21 15,1-21-15,20 0 0,-21 0 0,21 0 16,-20 0-16,20 0 0,0 0 16,1 0-16,-22-21 0,21 21 0,-21-21 15,0 0-15,1 0 0,-22 0 0,0-1 16,0 1-16,0 0 16,0 0-16,0-21 0,-22 20 15,1 22-15,0-21 0,0 0 0,0 21 16,0 0-16,-1 0 0,22-21 15,-21 21-15,0 0 16,21 21 15</inkml:trace>
  <inkml:trace contextRef="#ctx0" brushRef="#br0" timeOffset="123571.65">11599 16595 0,'0'0'0,"21"0"0,22-64 15,-22 43-15,0 21 16,0-21-16,0 0 0,1 21 0,-1 0 16,0 0-16,0 0 0,0 0 0,-21 21 15,0 0-15,21 0 0,-21 22 16,0-22-16,0 21 0,0 0 0,0 1 15,0-1-15,-21 0 0,0-20 0,0 20 16,0 0-16,0-21 0,-1 22 16,1-22-16,0 0 0,0 0 0,21 0 15,-21-21-15,0 0 16,21-21 0,0 0-16,0 0 0,0-21 15,21 20-15,0-20 0,0 0 0,0-1 16,0 1-16,1 0 0,20-1 0,-21-20 15,0 21-15,22-1 0,-22 1 16,21 21-16,-21 0 0,0-1 0,22 1 16,-22 21-16,0 0 0,-21 21 15,21 1-15,-21-1 0,0 0 16,21 21-16,-21 1 0,0-1 0,0 0 16,0 1-16,0-1 0,0 21 15,0-20-15,0-1 0,0 0 0,0 1 16,0-22-16,0 21 0,0-21 15,22 1-15,-22-1 0,21 0 0,0 0 16,0-21 0,-21-21-16,0 0 15,0 0-15,0-1 0</inkml:trace>
  <inkml:trace contextRef="#ctx0" brushRef="#br0" timeOffset="123728.08">11980 16785 0,'0'0'0,"-21"0"0,0 0 15,0 0-15,0 0 16,42 0 0,0-21-16,21 21 15,-21 0-15,22-21 0,-1 21 16,22-21-16,-22 21 0,21-21 0,1 21 16,-1-22-16,1 1 0,-22 0 0</inkml:trace>
  <inkml:trace contextRef="#ctx0" brushRef="#br0" timeOffset="123952.95">13123 16404 0,'0'0'16,"-63"-21"-1,42 21-15,-1 0 0,1 0 0,0 21 16,-21 0-16,21 1 0,-1-1 16,1 0-16,21 0 0,-21 21 0,0 1 15,21-1-15,0-21 0,-21 22 0,21-1 16,0 0-16,0-21 0,0 22 0,0-22 15,0 21-15,21-21 0,-21 1 16,21-1-16,0-21 0,0 21 0,1 0 16,-1-21-16,0 0 0,0 0 0,21 0 15,-20 0-15,-1-21 0,21 0 16</inkml:trace>
  <inkml:trace contextRef="#ctx0" brushRef="#br0" timeOffset="124215.8">13462 16320 0,'0'0'0,"0"-43"0,21 22 0,0 0 0,0 0 16,1 0-16,-1 21 0,0 0 15,0 0-15,0 21 0,22 0 0,-1 21 16,-21-21-16,21 22 0,-20-22 0,-1 21 16,0 1-16,-21-1 0,0-21 0,0 21 15,0 1-15,0-1 0,0 0 16,-21 1-16,0-22 0,-22 21 0,22-21 15,0 22-15,-21-22 0,20 0 16,-20 0-16,21-21 0,0 21 16,0-21-16,21-21 15,21 0 1,0 0-16,0 0 0,0 0 0,22-1 16</inkml:trace>
  <inkml:trace contextRef="#ctx0" brushRef="#br0" timeOffset="124407.32">14287 16383 0,'0'0'0,"0"-21"16,0 42 15,0 0-31,0 0 16,0 1-1,0-1 1,0 0-16,0 0 15,0 0-15,0 0 16</inkml:trace>
  <inkml:trace contextRef="#ctx0" brushRef="#br0" timeOffset="124579.5">14245 16806 0,'-21'22'0,"42"-44"0,-42 65 0,21-22 0,0 0 15,-21 0-15,21 0 16,-21 1-16,21-1 0,-22 0 0,1 0 15,21 0-15,-21 0 0,0 1 0,0-1 16,0-21-16,-1 21 0,-20 0 0,21 0 16,-21 0-16,-1 1 0,22-1 15,-21 0-15,-1 0 0,-20-21 0,21 21 16,-22-21-16</inkml:trace>
  <inkml:trace contextRef="#ctx0" brushRef="#br0" timeOffset="125339.77">9610 17822 0,'0'0'0,"0"22"16,0-1 0,0 0-1,0-42 32,0 0-47,-22 21 16,22-22-16,-21 22 15,0 0-15,0 0 0,0 0 16,0 0-16,-1 0 0,1 22 0,0-22 16,0 21-16,0 0 0,0 0 0,-1 21 15,22-20-15,-21-1 0,0 0 16,21 0-16,-21 0 0,21 0 0,0 1 16,0-1-16,21-21 31,0 0-31,0 0 0,-21-21 0,22-1 15,-1 1-15,0 21 16,0-42-16,0 21 0,0 0 0,-21-1 16,22 1-16,-22 0 0,21 0 0,-21 0 15,21 0-15,-21-1 0,0 1 16,0 42 0,21 1-1,-21-1-15,0 0 0,21 0 0,-21 21 16,0-20-16,21-1 0,1 0 0,-22 0 15,0 0-15,21 0 0,-21 1 16,21-1-16,0 0 0,-21 0 16,21-21-16,0 0 0,1 0 15,-1 0 1,0-21-16,0 0 16</inkml:trace>
  <inkml:trace contextRef="#ctx0" brushRef="#br0" timeOffset="125582.63">10096 17992 0,'0'-21'31,"-21"21"-15,0 0-16,0 0 0,0 0 16,0 0-1,21 21 1,0 0-1,-22-21-15,22 21 16,22-21 15,-1 0-31,0 0 16,0-21-16</inkml:trace>
  <inkml:trace contextRef="#ctx0" brushRef="#br0" timeOffset="127539.14">10901 17928 0,'21'0'0,"0"0"15,0 0-15,0 0 16,1 0-16,-1-21 16,-21 0-16,0 0 15,0 0 1,0-1-16,-21 22 16,-1 0-16,1 0 15,0 0-15,0 0 0,0 0 0,0 0 16,-1 0-16,1 22 0,21-1 15,-21 0-15,0 0 0,21 0 16,-21 22-16,21-22 0,0 0 0,0 0 16,0 0-16,0 0 0,0 1 15,0-1-15,21-21 16,0 0-16,0 0 0,0 0 16,1-21-16,20-1 0,-21 22 15,0-21-15,0-21 0,1 21 0,-1 0 16,21-22-16,-21 22 0,0-21 15,1-1-15,-1 1 0,-21 0 0,0-1 16,0 1-16,21 0 0,-21-1 16,0 1-16,0 21 0,0 0 0,0 0 15,0-1-15,-21 22 16,21 22 0,-21-1-16,21 0 0,0 21 0,-22 1 15,22-22-15,-21 21 0,21 0 0,0 1 16,0-1-16,0 0 0,0-20 15,0 20-15,0-21 0,0 21 0,0-20 16,0-1-16,21 0 0,-21 0 0,43 0 16,-22-21-16,0 0 0,0 0 15,22 0-15,-22 0 0,21 0 0,-21 0 16,0-21-16,22 21 0,-22-21 16,0 0-16,21 0 0,-20-1 15,-22 1-15,0 0 0,0 0 0,0 0 16,0 0-16,0-1 0,0 1 15,0 0-15,0 0 16,-22 21-16,1 0 0,0 21 16,21 0-16,-21 0 15,21 1-15,0 20 0,0-21 0,0 0 16,0 0-16,0 1 0,0-1 16,0 0-16,21 0 0,0-21 15,0 0-15,1 0 0,-1 0 16,21 0-16,-21 0 0,22 0 0,-22-21 15,0 21-15,21-21 0,-21 21 0,1-21 16,-1-1-16,0 22 16,0-21-16,-21 0 0,0 0 15,0 42 17,0 0-32,0 0 15,0 1-15,0-1 0,0 0 16,0 0-16,-21 0 0,21 0 15,0 1-15,-21-22 0,21-22 47,0 1-47,0 0 16,21 21-16,0-21 0,0 0 0,-21 0 16,0-1-16,21 1 0,-21 0 0,22 0 15,-22 0-15,21 21 0,-21-21 16,21 21-16,0 0 15,-21 21-15,0 0 0,21 0 16,-21 0-16,21 0 16,-21 1-16,0-1 0,0 0 15,0 0-15,22-21 16,-1 21 0,0-21-16,0 0 0,0 0 15,0 0-15,1-21 0,-1 0 16,0 0-16,0 0 15,0-1-15,0 22 0,1-21 0,-1 0 16,-21 0-16,21 0 0,-21 0 16,21 21-16,-21-22 0,0 44 47,0-1-47,0 0 0,0 0 15,0 0-15,0 0 16,0 1-16,0-1 15,0 0-15,21-21 0,0 21 16,1-21-16,-1 0 16,0 0-16,0 0 0,0 0 0,0 0 15,1 0-15,-1-21 0,0 0 16,0 21-16,0-21 0,0-1 0,-21 1 16,22 0-16,-1 21 0,-21-21 15,21 21-15,-21 21 47,0 0-47,0 0 0,0 1 16,0-1-16,0 0 31,21-21-15,0 0-16,0 0 15,1 0-15,20-21 0,-21 21 0,21-21 16,-20-1-16,20 22 0,-21-21 0,0 0 15,0 0-15,-21 0 0,0 0 16,0-1-16,0 1 0,0 0 16,-21 0-16,0 0 0,-21 21 0,21 0 15,-1-21-15,1 21 0,0 0 16,-21 0-16,21 0 0,-1 0 0,1 21 16,0-21-16,0 21 15,21 0-15,-21 0 0,21 0 16,21-21-1,0 0-15,0 0 16,0 0-16,22 0 0,-22-21 0</inkml:trace>
  <inkml:trace contextRef="#ctx0" brushRef="#br0" timeOffset="127831.98">13737 17314 0,'0'0'0,"0"-21"0,0 0 15,-21 0-15,0 21 16,0 0-16,-1 0 16,1 0-16,0 21 0,0 0 15,0 0-15,0 1 0,-1 20 0,1 0 16,21 1-16,-21-1 0,0 21 16,0-20-16,0 20 0,-1 1 0,1-22 15,0 0-15,0 22 0,21-22 0,0 1 16,0-1-16,0-21 0,0 21 15,0-20-15,0-1 0,21 0 0,0 0 16,0 0-16,1-21 0,-1 0 16,21 0-16,-21 0 0,22 0 15,-1-21-15,-21 0 0,21-21 0,1 20 16,-1 1-16,22-21 0</inkml:trace>
  <inkml:trace contextRef="#ctx0" brushRef="#br0" timeOffset="130044">14203 17463 0,'-21'0'15,"-1"0"1,1 0-16,0 21 31,0 0-31,21 0 16,0 0-16,0 0 0,0 1 16,0-1-1,21-21 16,0 0-15,0-21-16,1-1 0,-1 22 16</inkml:trace>
  <inkml:trace contextRef="#ctx0" brushRef="#br0" timeOffset="130223.6">14245 17484 0,'0'-21'16,"0"84"0,0-105-16,0-1 15,0 65 1,0-1-1,0 0-15,0 0 0,0 0 16,0 0-16,0 1 0,0-1 16,0 0-16,0 0 15,0 0-15,21-21 32,0 0-32</inkml:trace>
  <inkml:trace contextRef="#ctx0" brushRef="#br0" timeOffset="130451.47">14563 17441 0,'0'0'0,"21"0"0,-21-21 0,0 42 31,0 1-15,0-1-16,0 0 0,0 0 15,-21 0-15,21 0 0,-22 22 0,22-22 16,0 0-16,0 21 0,-21-20 0,21-1 15,-21 0-15,21 0 0,-21 0 16,21 0-16,0 1 16,21-44-1,0 1-15,22 0 16</inkml:trace>
  <inkml:trace contextRef="#ctx0" brushRef="#br0" timeOffset="130675.34">14774 17526 0,'0'0'0,"0"-21"0,21 0 0,-21 0 0,0-1 15,0 1-15,0 0 0,0 42 32,0 0-32,0 1 15,0-1-15,0 21 0,0 0 0,0 1 16,-21-22-16,21 21 0,0 1 0,-21-22 16,21 21-16,0-21 0,-21 22 15,21-22-15,0 0 0,0 0 0,0 0 16,0 0-1</inkml:trace>
  <inkml:trace contextRef="#ctx0" brushRef="#br0" timeOffset="131376.23">14541 17844 0,'-21'0'15,"21"-22"-15,21 22 16,1 0-1,-1-21-15,0 21 0,0 0 0,21 0 16,-20-21-16,20 21 0,0-21 16,1 0-16,-1 21 0,0-21 15,1 21-15,-1-22 0,0 1 0,1 21 16,-1-21-16,-21 0 0,0 21 16,0-21-16,1 0 0,-22-1 15,-22 22-15,1 0 16,0 0-16,0 0 15,0 0-15,0 0 0,-22 22 0,43-1 16,-21 0-16,0 0 0,0 0 0,21 0 16,0 1-16,0-1 0,0 0 15,0 0-15,0 0 0,0 0 0,0 1 16,0-1-16,0 0 16,0 0-16,21-21 0,0 0 15,0 0-15,22 0 0,-22 0 16,0 0-16,21 0 0,1 0 15,-22-21-15,21 0 0,0 21 0,-20-21 16,20-1-16,-21 1 0,21 0 0,-20-21 16,-1 21-16,0-1 0,0-20 15,-21 21-15,0-21 0,0 20 0,0-20 16,0 21-16,0-21 0,0 20 0,0 1 16,0 0-16,0 42 31,0 0-31,-21 1 15,21 20-15,0-21 0,0 0 16,-21 0-16,0 22 0,21-22 0,-22 21 16,22-21-16,0 1 0,0-1 15,0 0-15,0 21 0,0-21 16,0 1-16,0-1 0,22-21 16,-1 0-1,0 0-15,0 0 0,0 0 16,0 0-1,-21-21 64,0-1-64</inkml:trace>
  <inkml:trace contextRef="#ctx0" brushRef="#br0" timeOffset="132263.41">15219 17251 0,'21'-21'16,"0"0"-16,-21-1 16,0 1-1,-21 21 16,21 21-15,-21 1-16,21-1 16,0 0-16,0 0 31,21-21-31,0 0 16,0-21-16,-21 0 15,0 0-15,0-1 16,0 1-1,-21 21-15,0-21 0,0 21 16,0 0-16,-1 0 0,1 0 16,21 21-16,0 0 0,-21-21 15,21 22-15,0-1 0,0 0 0,0 0 16,0 0-16,0 0 0,0 1 16,0-1-16,21 0 15,0 0-15,1-21 0,-1 0 16,0 0-16,0 0 0,21 0 15</inkml:trace>
  <inkml:trace contextRef="#ctx0" brushRef="#br0" timeOffset="132925.03">15579 17399 0,'0'0'0,"0"-21"16,21 21-16,-21-21 16,0 0-1,21 21 1,-21-22 0,-21 22 46,0 0-46,-1 0-1,1 0 1,21-21-16,0 0 16,0 0-1,0 0 1,0 0-1,0-1 1,0 1-16,0 0 16,0 0-16,0 42 31,0 0-31,0 0 16,0 22-16,0-22 0,0 21 0,0 1 15,0-1-15,0 0 0,0 22 16,0-22-16,0 0 0,-21 22 0,21-22 15,-21 1-15,21-1 0,-21 0 0,0 1 16,-1-1-16,22 0 0,-42-21 16,21 22-16,0-22 0,-22 0 15,1 0-15,21 0 0,-21 1 0,-1-1 16,22 0-16,0-21 0,-21 21 16,20-21-16,1 0 0,0 0 0,0 0 15,21-21 1,21 0-1,0 0-15,-21-1 0,43 1 16,-22 0-16,0 0 0,21 0 16,-21-22-16</inkml:trace>
  <inkml:trace contextRef="#ctx0" brushRef="#br0" timeOffset="133258.88">16108 17420 0,'0'-21'15,"0"0"1,0 42 62,0 0-62,0 0-16,0 1 15,0-1-15,0 0 0,-21-21 16,21 21-16,0 0 0</inkml:trace>
  <inkml:trace contextRef="#ctx0" brushRef="#br0" timeOffset="133459.79">16192 17780 0,'0'21'16,"0"0"-16,0 1 15,0-1-15,0 0 16,0 0-16,0 0 0,-21 0 15,0 1-15,0-1 0,-21 0 0,20 0 16,1 0-16,-21 0 0,0 1 16,-1-1-16,1 0 0,0 0 0,-1 0 15,1 0-15,0 1 0,-1-22 0,22 21 16,-21-21-16,21 0 0</inkml:trace>
  <inkml:trace contextRef="#ctx0" brushRef="#br1" timeOffset="143779.88">11430 8721 0,'0'0'0,"-21"0"16,21-21-1,-21 21 64,-1 0-64,1 21 1,0-21-16,21 21 0,0 0 15,0 0 1</inkml:trace>
  <inkml:trace contextRef="#ctx0" brushRef="#br1" timeOffset="144807.42">10922 11197 0,'-21'0'0,"42"0"0,-63 0 0,20 0 15,1 0-15,0 0 0,0 0 0,0 0 16,0-21-16,-1 21 0,1 0 15,0 0-15,0 0 0,0 0 0,0 0 16,-1 0-16,1 0 0,0 0 16,0 0-1,21 21-15,-21-21 0,21 21 16,0 1 0,21-22-16,0 0 15,0 0-15,22 21 0,-22-21 16,21 0-16,0 0 0,22 21 15,-1-21-15,1 0 0,-1 0 0,22 0 16,0 0-16,-1 0 0,1 0 0,0 0 16,-1 0-16,22 0 0,0 0 0,21 0 15,0 0-15,0 0 0,0 0 16,0 0-16,0 0 0,21 0 0,-21 0 16,21 0-16,1 0 0,-1 0 0,0 0 15,0 0-15,0 0 0,0 0 0,22 0 16,-22 0-16,0 0 0,0 0 15,0 0-15,1 0 0,-22 0 16,0 0-16,0 0 0,-22 0 0,1 0 16,-21 0-16,0-21 0,-1 21 0,-20-21 15,-22 21-15,22 0 0,-22 0 0,-21-22 16,0 22-16,0 0 0,1 0 0,-1 0 16,-21-21 15,-21 0-16,-1 21-15,1 0 0,0-21 16,0 0-16,0 21 0,-22-21 0,22-1 16,0 1-16,-21 0 0,21 0 15</inkml:trace>
  <inkml:trace contextRef="#ctx0" brushRef="#br1" timeOffset="145756.68">11472 9081 0,'0'0'15,"21"-22"1,-21 1-16,0 0 0,22 21 0,-1-21 16,-21 0-16,0 0 0,0-1 0,0 1 15,0 0-15,0 0 0,0 0 16,0 0-16,0-1 0,0 1 0,-21 0 16,-1 0-16,1 21 0,0-21 15,0 21-15,-21 0 0,20 0 0,-20 0 16,0 21-16,21 0 0,-22 0 0,22 0 15,-21 22-15,21-1 0,-1 22 16,1-22-16,0 0 0,21 22 0,0-22 16,0 0-16,0 1 0,0-1 0,0-21 15,0 22-15,21-22 0,0 0 0,1-21 16,-1 21-16,0-21 0,0 0 16,21 0-16,-20 0 0,20-21 0,-21 0 15,21 0-15,-20-1 0,20 1 16,-21-21-16,21 21 0,-20-22 0,-1 1 15,21-21-15,-21 20 0,0-20 0,1-1 16,-1 1-16,0-1 0,0 1 16,0-1-16,-21 1 0,21 20 0,-21-20 15,0 21-15,0-22 0,0 22 0,0-1 16,0 22-16,0 0 0,0 0 16,-42 63-1,21-21-15,21 22 0,-21-1 16,21 0-16,-21 1 0,21 20 0,0 1 15,-22-1-15,22 1 0,-21-1 0,21 1 16,0-1-16,0-20 0,0 20 16,0-21-16,0 1 0,0-1 0,0-21 15,0 22-15,21-22 0,1-21 0,-22 21 16,0 0-16,21-21 0,0 0 0,0 0 16,0 0-1,0-21-15,-21 0 0,22 0 0,-1 21 16,0-43-16,0 22 0</inkml:trace>
  <inkml:trace contextRef="#ctx0" brushRef="#br1" timeOffset="146099.9">12044 8911 0,'0'21'31,"21"-21"0,0-21-31,0 21 16,0-21-16,1 21 0,-22-21 0,21 0 16,-21 0-16,0-1 15,0 1-15,-21 21 16,-1 0-16,1 0 0,0 0 16,0 21-16,-21 1 0,20-22 15,1 21-15,0 21 0,21-21 0,-21 0 16,21 22-16,-21-22 0,21 0 0,0 0 15,0 0-15,0 1 0,0-1 16,0 0-16,0 0 0,21-21 0,0 0 16,0 21-16,0-21 0,1 0 15,20 0-15,-21 0 0,0 0 0,0-21 16,1 0-16,20 21 0,-21-21 0,21 0 16,-20-1-16</inkml:trace>
  <inkml:trace contextRef="#ctx0" brushRef="#br1" timeOffset="148647.41">12509 8869 0,'22'-64'16,"-107"213"-16,148-234 0,-63 43 31,0 63-31,0 0 0,-21 0 0,0 0 16,0 0-16,21 22 0,-21-22 0,21 21 16,-21-21-16,-1 1 0,22-1 15,0 0-15,0 0 0,0 0 0,0 0 16,0 1-16,22-22 0,-1 0 15,0 0-15,0 0 0,0 0 0,0 0 16,22 0-16,-22-22 0,0 1 0,21 0 16,-20 0-16,20 0 15,0 0-15,-21-1 0,22-20 0,-22 0 16,21-1-16,-21 1 0,1 0 0,-1-1 16,0 1-16,21 0 0,-42-22 0,21 22 15,1 0-15,-22-1 0,21 1 16,-21 21-16,0-22 0,0 22 0,0 0 15,0 42 1,0 0-16,0 1 0,-21 20 16,21 0-16,-22 1 0,1-1 15,0 0-15,0 22 0,21-1 0,-21-20 16,0 20-16,-1-21 0,1 22 16,21-22-16,-21 1 0,21-22 0,0 21 0,0-21 15,0 0-15,0 1 0,21-1 16,0 0-16,1-21 0,-1 0 15,21 0-15,0 0 0,1 0 0,-1 0 16,0 0-16,1-21 0,-1 0 0,22 21 16,-22-22-16,0 1 0,1 0 0,-22 0 15,21-21-15,-21 20 0,0 1 0,1 0 16,-1 0-16,-21-21 0,0 20 16,0 1-16,0 0 0,0 0 0,0 0 15,0 0-15,-21 21 0,-1 0 0,1 0 16,0 0-16,0 0 0,0 0 15,0 21-15,-22 0 0,22 0 0,0 0 0,0 0 16,-22 1-16,22 20 16,0-21-16,0 0 0,0 0 0,21 1 15,0-1-15,0 0 0,0 0 0,0 0 16,0 0-16,21-21 16,0 0-16,0 0 0,0 0 15,1 0-15,-1 0 0,0 0 16,21-21-16,-21 0 0,1 21 0,-1-21 15,0 0-15,0 0 0,0-1 0,0 1 16,-21-21-16,0 21 0,22 0 0,-22-1 16,21 1-16,-21 0 0,0 42 31,0 0-15,0 1-16,0-1 0,0 0 0,0 0 15,0 0-15,0 0 0,0 1 0,0-1 16,0 0-16,0 0 0,21-21 15,0 0 1,0 0-16,0 0 16,1 0-16,-1-21 0,-21 0 15,21 0-15,0-1 0,0 1 0,-21 0 16,21 0-16,1 0 0,-1 0 0,-21-1 16,0 1-16,21 21 15,-21-21-15,21 0 0,0 21 16,-21 21-1,0 0-15,0 0 0,0 1 0,0-1 16,0 0-16,0 0 0,21 0 16,-21 0-16,0 1 0,22-22 15,-22 21-15,0 0 0,21-21 16,0 21-16,0-21 0,0 0 16,0 0-16,22 0 0,-22 0 0,21 0 15,-21 0-15,22 0 0,-22-21 16,21 0-16,-21 21 0,1-21 0,-1-1 15,21 1-15,-42 0 0,21 0 16,0 0-16,-21-22 0,0 22 0,0 0 16,0-21-16,0 21 0,0-1 0,0 1 15,-21 21-15,0 0 0,0 0 16,0 0-16,0 0 0,-22 21 16,22-21-16,0 22 0,0-1 0,0 21 15,-22-21-15,43 0 0,-21 1 0,0-1 16,21 0-16,-21 0 0,21 0 0,0 0 15,0 1-15,0-1 0,21 0 16,0-21-16,0 0 16,0 0-16,1 0 15,-1 0-15,0-21 0,0 21 0,0-21 16,0-1-16,1 22 0,-22-21 0,21 0 16,0 0-16,-21 0 0,21 0 0,-21-1 15,0 1-15,0 0 0,0 0 16,21 0-16,-21 42 31,0 0-31,-21 0 0,21 0 0,-21 1 16,21-1-16,0 0 0,0 21 0,0-21 15,0 1-15,0-1 0,0 0 16,0 0-16,21-21 16,0 0-1,0 0-15,1 0 0,-1 0 16,0-21-16,0 21 0,0-21 0,0 0 15,-21-1-15,43 1 0,-43 0 0,21-21 16,0 21-16,21-22 0,-20 1 16,-1 0-16,0-1 0,0 1 0,-21 0 15,21-1-15,-21 1 0,21 0 0,-21-1 16,0 22-16,0-21 0,0 21 0,-21 21 31,0 21-31,0 0 16,21 0-16,0 21 0,0-20 15,-21 20-15,21 0 0,-21 1 0,21-1 16,0 0-16,0 1 0,0-1 0,0 0 16,0 1-16,0-22 0,0 21 0,0-21 15,0 0-15,0 1 0,21-1 0,0 0 16,0 0-16,-21 0 0,21-21 16,0 0-16,1 0 0,-1 0 0,0 0 15,21 0-15,-21 0 0,22-21 0,-22 0 16,0 21-16,0-21 0,22 0 0,-43-1 15,21 1-15,0 0 0,-21 0 0,0 0 16,0 0-16,21-1 0,-21 44 31,0-1-15,0 0-16,-21 0 0,21 0 16,0 0-16,0 1 0,0-1 0,0 0 15,0 0-15,0 0 0,0 0 16,21-21-1,0 0 1,0 0-16,1 0 0,-1 0 0,0-21 16,0 0-16,0 21 0,0-21 0,22 0 15,-22 0-15,-21-1 0,21 22 16,0-21-16,0 0 0,-21 0 0,0 42 47,0 0-47,0 0 0,0 1 15,0-1-15,0 0 0,0 0 16,0 0-16,0 0 0,22-21 16,-1 0-1,0 0-15,0 0 0,0 0 0,0 0 16,1 0-16,-1 0 0,0 0 16,-21-21-16,0 0 15,0 0-15,0 0 0,0 0 16,0-1-16,0 1 0,-21 0 15,0 0-15,-1 0 16,1 21-16,0-21 0,0 21 0,21-22 31,21 22 1,0 0-32,0-21 0,1 21 0,-1 0 15,21 0-15,-21 0 0,0 0 0,1 0 16,-1 0-16,0 0 0,0 0 0,-21 21 15,0 1-15,21-22 0,-21 21 0,0 0 16,21-21-16,-21 21 0,0 0 16,0 0-16,0 1 15,0-1-15,0 0 0,0 0 16,0 0-16,0 0 16,-21-21 15,0 0-16,21-21-15,0 0 16,0 0-16,0 0 0,0 0 16,21-1-16,0-20 0,-21 21 0,22 0 15,-1 0-15,0-1 0,0 1 0,-21 0 16,21 0-16,0 21 16,1 0-16,20 0 0,-21 0 0,0 0 15,0 0-15,1 0 0,-1 0 0,-21 21 16,0 0-16,0 0 0,0 1 0,0-1 15,0 0-15,0 0 0,0 0 0,0 0 16,0 1-16,0-1 0,0 0 0,0 0 16,-21-21-16,21 21 0,-22-21 15,22 21-15,-21-21 16,21-21 15,0 0-31,0 0 16,0 0-16,0 0 15,0-22-15,0 22 0,0 0 0</inkml:trace>
  <inkml:trace contextRef="#ctx0" brushRef="#br1" timeOffset="148843.79">16023 8530 0,'0'0'0,"-21"-21"0,0 21 15,21-21-15,-21 21 0,21-21 16,-22 21-16,1 0 31,0 0 16,0 0-31,0 21-16</inkml:trace>
  <inkml:trace contextRef="#ctx0" brushRef="#br1" timeOffset="149095.64">14774 8573 0,'-21'0'0,"42"0"0,-63 0 0,63 0 32,0 0-32,22 0 0,-1 0 0,-21 0 15,21-22-15,22 22 16,-22 0-16,1 0 0,-1 0 0,0 0 15,1 0-15,-1 0 0,-21 0 0,0 0 16,-42 0 15,0 0-31,0 22 16,0-22-16,-1 21 0,1-21 0,0 21 16,-21-21-16</inkml:trace>
  <inkml:trace contextRef="#ctx0" brushRef="#br1" timeOffset="150363.68">16743 12404 0,'0'0'0,"-127"-21"16,84-1-16,1 22 0,21 0 0,-21-21 15,20 0-15,22 0 0,0 0 16,0 0-16,43-1 0,-22 1 15,21 0-15,1 21 0,-1-21 16,21 0-16,-20 21 0,-1 0 0,22 0 16,-22 0-16,0 0 0,1 0 0,-1 21 15,-21 0-15,0 0 0,0 22 0,-21-22 16,0 21-16,0-21 0,0 22 16,-21-1-16,-21 0 0,21 1 15,-22-1-15,1 0 0,-21 22 0,20-22 16,-20 22-16,20-1 0,-20-21 0,-1 22 15,22-22-15,0 1 0,-1-1 0,22 0 16,0 1-16,21-1 0,0-21 16,0 21-16,0-20 0,21-1 0,0 0 15,22 0-15,-1-21 0,0 21 0,1-21 16,-1 0-16,0 0 0,22 0 0,-22 0 16,1 0-16,20 0 0,-42 0 0,22 0 15,-1-21-15,-21 21 0,0-21 16,0 21-16,-21-21 0,0 0 15,-21 21 1,0-22-16,0 22 0,0 0 0,-22 0 16,22 0-16,0 22 0,0-22 0,0 21 15,0-21-15,21 21 0,0 0 0,-22 0 16,22 0-16,0 1 0,0-1 16,0 0-16,0 21 0,0-21 0,0 22 15,0-1-15,0-21 0,22 22 0,-22-1 16,21 21-16,0-20 0,-21-1 0,0 0 15,0 1-15,0-1 0,0-21 0,0 22 16,0-1-16,0-21 0,0 0 16,-21 0-16,0 1 0,-1-1 0,1 0 15,-21-21-15,21 21 0,-22-21 16,22 0-16,-21 0 0,21 0 0,-22 0 16,1 0-16,21-21 0,0 21 0,0-21 15,-1-22-15,22 22 0</inkml:trace>
  <inkml:trace contextRef="#ctx0" brushRef="#br1" timeOffset="152988.35">17907 13462 0,'21'0'16,"-42"0"-16,42-21 0,0 0 0,0 0 15,-21-1-15,22 1 16,-22 0-16,0 0 16,0 0-16,0 0 0,-22-1 15,1 1-15,0 0 0,0 0 0,-21 21 16,20-21-16,1 21 0,-21 0 0,21 0 16,0 0-16,-22 0 0,22 21 15,0 0-15,0 0 0,0 0 0,-1 22 16,22-22-16,-21 21 0,21-21 0,-21 1 15,21 20-15,0-21 0,0 21 0,0-20 16,0-1-16,21 0 16,0-21-16,1 0 0,-1 0 0,0 0 15,0 0-15,21-21 0,-20 0 16,20-1-16,-21 1 0,21 0 0,1 0 16,-22 0-16,21-22 0,1 22 0,-22-21 15,21 21-15,-21-22 0,0 1 16,1 0-16,-1-22 0,0 22 0,0-22 15,-21 22-15,0-21 0,0 20 0,0 1 16,0 0-16,0-1 0,0 22 0,-21 0 16,0 21-16,0 0 15,-1 0-15,22 21 0,-21 21 0,21 1 16,-21-1-16,0 0 0,21 22 0,-21-1 16,21 1-16,-21-22 0,21 22 15,0-22-15,0 22 0,0-22 0,0 0 16,0 1-16,0-1 0,0 0 15,21-21-15,0 22 0,0-22 0,0 0 16,22-21-16,-22 21 0,21-21 0,0 0 16,1 0-16,-1 0 0,-21-21 0,22 0 15,-1 21-15,0-21 0,1 0 16,-22-1-16,21-20 0,-21 21 0,0 0 16,1-22-16,-22 22 0,0 0 15,0-21-15,0 21 0,0-1 0,0 1 0,-22 21 31,1 0-31,0 0 0,0 21 16,0 1-16,0-1 0,-1 0 0,1 0 16,21 0-16,-21 22 0,21-22 0,-21 0 15,21 21-15,0-21 0,0 1 0,0-1 16,0 0-16,21 0 0,0 0 16,0 0-16,1-21 0,20 0 0,-21 0 15,21 0-15,-20 0 0,20 0 0,0-21 16,-21 0-16,22 0 0,-1 0 0,0 0 15,-20-1-15,20 1 0,-21-21 16,0 21-16,0-22 0,1 22 0,-1-21 16,0 0-16,0-1 0,0 1 0,-21 0 15,0-1-15,21 1 0,-21 0 16,0 20-16,22-20 0,-22 21 0,0 0 16,0 42-1,-22 0-15,22 21 16,-21-20-16,0 20 0,21 0 0,-21 1 15,0-1-15,21 21 0,-21-20 0,-1-1 16,22 22-16,-21-22 0,0 21 0,0 1 16,21-1-16,-21 1 0,0-1 15,-1 1-15,1-22 0,0 22 0,21-1 16,-42 1-16,42-1 0,-21 1 0,-1-1 16,1-20-16,21 20 0,-21-21 0,21 1 15,0-1-15,0 0 0,0 1 16,0-22-16,0 0 0,21-21 0,0 21 15,1-21-15,-1 0 0,0 0 16,0 0-16,21-21 0,-20 0 0,20 0 16,-21 0-16,21-22 0,1 22 0,-22 0 15,42-64-15,-41 64 0,-1-21 16,0-1-16,-21 1 0,0 0 0,0-1 16,0 22-16,0-21 0,-21-22 0,0 22 15,-1 0-15,1-1 16,0 1-16,-21 21 0,21-21 0,-1 20 15,1 1-15,0 0 0,0 0 0,0 0 16,21 0 0,21 21-1,0 0-15,21-22 16,-20 22-16,20-21 0,0 0 0,1 21 16,-1-21-16,0 0 0,1 0 0,20-1 15,-21 1-15,1 0 0,-22-21 0,21 21 16,-21-1-16,1 1 0,-1 0 15,-21 0-15,0 0 0,0 0 0,0-1 16,-21 22 0,-1 22-16,22-1 15,0 0-15,-21 0 0,21 0 16,0 0-16,0 1 0,0 20 16,0-21-16,0 0 0,0 0 0,0 1 15,0-1-15,21 0 0,-21 0 0,22 0 16,-1-21-16,0 0 0,0 0 0,0 0 15,0 0-15,22 0 0,-22 0 0,0-21 16,0 21-16,22-21 0,-22 0 16,0 0-16,21-1 0,-21 1 0,1 0 15,-1 0-15,-21 0 0,0 0 16,21-1-16,-21 1 0,0 42 31,0 1-15,-21-1-16,0 0 0,-1 0 15,22 0-15,0 0 0,-21 1 0,0-1 16,21 0-16,0 0 0,-21-21 16,42-21 15,0 0-31,-21 0 16,21 21-16,1-22 0,-1 1 0,-21 0 15,21 0-15,0 0 0,0 0 0,-21-1 16,21 22-16,1 0 15,-22 22 1,0-1 0,0 0-16,0 0 0,0 0 15,0 0-15,0 1 0,0-1 0,0 0 16,0 0-16,21-21 16,0 0-16,0 0 15,0 0-15,0 0 0,1 0 16,-1-21-16,0 21 0,0-21 15,0 0-15,0-1 0,1 1 16,-22 0-16,21 0 0,0 0 16,-21 0-16,21-1 0,-21 1 15,21 21-15,-42 21 32,21 1-32,-21-1 0,21 0 15,-21 0-15,0 0 0,21 0 16,0 1-16,0-1 0,0 0 15,0 0-15,0 0 0,21-21 16,-21 21-16,21-21 16,0 0-16,0 0 0,0 0 0,1 0 15,-1-21-15,0 0 0,21 0 0,-21 21 16,1-21-16,20 0 16,-21-22-16,0 22 0,0 0 0,22-21 15,-22 20-15,0-20 0,0 0 0,0-1 16,22-41-16,-22 41 0,0-20 15,-21-22-15,0 64 16,0-21-16,0 21 0,0-1 0,0 44 16,-21-1-1,0 21-15,21-21 0,-21 22 0,-1-1 16,22 0-16,-21-21 0,0 22 0,0-1 16,21 0-16,0-20 0,-21 20 15,21-21-15,-21 21 0,21-20 16,-22 20-16,22-21 0,0 0 0,0 0 15,0 1-15,0-1 0,0 0 0,0 0 16,22-21 0,-1 0-16,0 0 0,0-21 15,0 21-15,0-21 0,1 0 0,20-1 16,-21 22-16,0-21 0,0 0 0,1 0 16,-1 0-16,0 0 0,-21-1 15,21 22-15,-21 22 31,0-1-31,0 0 16,-21-21-16,21 21 0,0 0 0,0 0 16,0 1-16,0-1 0,0 0 31,0 0-31,21-21 0,0 0 16,0 0-16,1 0 0,-1 0 15,0 0-15,0 0 0,0-21 16,0 0-16,1 0 0,-1 21 0,0-22 15,0 1-15,0 0 0,0 0 16,1 21-16,-22-21 0,21 21 0,0 0 16,-21 21-1,0 0 1,-21 0-16,0 0 16,21 1-16,0-1 0,0 0 15</inkml:trace>
  <inkml:trace contextRef="#ctx0" brushRef="#br1" timeOffset="153576.01">21272 13653 0,'0'0'0,"64"0"31,-43 0-31,0 0 0,0-22 16,-21 1-16,0 0 0,0 0 15,0 0-15,0 0 16,0-1-16,0 1 0,0 0 16,0 0-16,0 0 0,0 0 0,0-1 15,22 22 48,-1 0-63,0 0 0,0 0 15,0 0-15,0 0 0,1 0 0,-1 0 16,0 0-16,0 0 0,0 0 0,-21 22 16,0-1-16,21-21 0,-21 21 15,0 0-15,0 0 16,0 0-16,0 1 0,-21-22 0,0 21 15,21 0-15,-21 0 0,21 0 16,-21-21-16,0 0 0,21 21 16,-22-21-16,1 0 15,0 0 1,21-21-16,0 0 0,0 0 16,0 0-16,21 0 0,0-1 15,1 1-15,-1 0 0,0 0 0,21 0 16,-21 0-16,22-1 0,-22 1 15,0 0-15,21 21 0,-20 0 0,-1 0 16,0 0-16,0 0 16,-21 21-16,0 0 0,0 1 15,0-1-15,0 0 0,-21 0 0,21 0 16,-21 0-16,0 1 0,-1-1 16,22 0-16,-21 0 0,0 0 15,21 0-15,0 1 0,-21-1 0,0 0 16,21-42 31,0 0-47,0-1 15,0-20-15,21 21 0,0 0 0,-21-22 16</inkml:trace>
  <inkml:trace contextRef="#ctx0" brushRef="#br1" timeOffset="153763.91">21844 13081 0,'0'21'63,"-21"-21"-63,0 0 15,-1 0 1,1 0-16,0 0 0,0 0 15</inkml:trace>
  <inkml:trace contextRef="#ctx0" brushRef="#br1" timeOffset="153967.79">21082 13145 0,'0'0'0,"-21"21"0,21 0 31,21-21-31,0 0 15,21 0-15,-20 0 0,20 0 0,-21 0 16,21 0-16,1 0 0,-22 0 0,21 0 16,-21-21-16,1 21 0,-1 0 0,-21-21 15,0-1-15,0 1 16,0 0-16</inkml:trace>
  <inkml:trace contextRef="#ctx0" brushRef="#br1" timeOffset="154136.07">20426 13060 0,'-43'0'0,"86"0"0,-107 0 0,43 0 16,21 21-16,0-42 47,-21 0-32</inkml:trace>
  <inkml:trace contextRef="#ctx0" brushRef="#br1" timeOffset="155491.43">11430 9462 0,'0'0'0,"-21"0"0,0 0 16,-1 0-16,1 0 0,0 0 0,0 0 15,0 0-15,0 0 16,-22 0-16,22 0 0,-21 0 0,21 0 15,-1 0-15,-20 21 0,21-21 0,0 0 0,0 0 16,-1 0-16,1 0 16,21 21 15,21-21-31,22 0 0,-22 0 0,21 0 16,22 0-16,-1 0 0,1 0 0,-1 0 15,22 0-15,0 0 0,-1 0 16,1 0-16,21 0 0,21-21 0,0 21 15,0 0-15,0-21 0,0 21 0,21-22 16,0 22-16,0 0 0,0 0 0,1 0 16,-22 0-16,21 0 15,-21 0-15,-21 0 0,21 0 0,-22 0 0,1 0 16,-21-21-16,0 21 0,-1 0 16,-20 0-16,-1 0 0,-20 0 0,-1 0 15,-21 0-15,21 0 0,-20 0 16,-1 0 31,-42 0 0,-1 0-47,1 0 0,0 0 15,0 0-15</inkml:trace>
  <inkml:trace contextRef="#ctx0" brushRef="#br1" timeOffset="156549.53">11747 11091 0,'0'0'0,"-42"0"16,21 0-16,0 0 16,0 0-16,-1 0 0,1 0 15,0 0 1,42 0 31,0 0-32,22 0-15,-1 0 0,0 0 0,22 0 0,-1 0 16,1 0-16,21 0 16,-1 0-16,22 0 0,0-21 0,-21 21 15,20 0-15,1 0 0,21-21 0,-21 21 16,21 0-16,-21 0 0,21 0 0,-21 0 15,0 0-15,-1-21 0,-20 21 0,0 0 16,-1 0-16,1 0 0,0 0 16,-22 0-16,1 0 0,-1 0 0,-20 0 15,20 0-15,-21 0 0,-20 0 0,-1 0 16,0 0-16,0 0 0,0 0 0,-42 0 47,0 0-47,-21 0 15,20 0-15,1 0 0,-21 0 0,0 0 16,-1 0-16,1 0 0,0 0 0,-1 0 16,1 0-16</inkml:trace>
  <inkml:trace contextRef="#ctx0" brushRef="#br1" timeOffset="156939.32">11938 11134 0,'0'0'0,"-42"0"16,-64 21-1,85-21-15,-1 0 0,22 21 16,22-21 0,-1 0-16,21 0 0,0 0 15,22 0-15,-1 0 0,1 0 0,42 0 16,-22 0-16,1 0 0,21 0 15,0-21-15,21 21 0,-21 0 0,21 0 16,0 0-16,0-21 0,0 21 0,-22 0 16,1 0-16,0 0 0,0 0 15,-21 0-15,-1 0 0,-20 0 16,-1 0-16,1-21 0,-22 21 0,0 0 16,-20 0-16,20 0 0,-21 0 15,-42 0 16,0 0-15,0 0-16,-1 0 16,1 0-16,0 0 0,0 0 15,0 21-15</inkml:trace>
  <inkml:trace contextRef="#ctx0" brushRef="#br1" timeOffset="157566.34">12700 11409 0,'0'0'0,"0"-21"0,0 0 16,0-1-16,0 1 16,0 0-16,0 0 0,0 0 15,0 0-15,0-1 16,0 1-16,0 42 31,0 1-31,0-1 16,0 21-16,0-21 0,0 22 0,0-1 15,0 0-15,0 1 0,21-1 16,-21-21-16,0 21 0,0 1 0,0-1 16,0 0-16,0 22 0,0-22 0,0 1 15,0-1-15,0 0 0,-21 1 0,21-1 16,-21-21-16,21 21 0,0 1 16,-21-22-16,21 0 0,-22 0 15,22 0-15,0 1 0,0-1 16,-21-21-16,21-21 31,0-1-31,0 1 0,0 0 16,21 0-16,-21 0 0,22-22 15,-1 22-15</inkml:trace>
  <inkml:trace contextRef="#ctx0" brushRef="#br1" timeOffset="157932.13">13039 11303 0,'0'-21'0,"0"42"0,21-63 0,-21 21 16,0-1-16,0 1 0,0 42 31,0 1-15,-21-1-16,21 0 0,0 21 15,0-21-15,0 22 0,-22-1 0,22 0 16,0 22-16,-21-22 0,21 1 0,0-1 15,-21 0-15,21 22 0,0-22 0,0 0 16,0 1-16,-21-1 0,21 0 0,0 1 16,-21-22-16,21 21 15,-21-21-15,21 22 0,0-22 0,0 0 16,0 0-16,-22 0 0,22 1 0,-21-1 16,21-42 30,0-1-46,0 1 16,0 0-16,0 0 16,-21 0-16,0 0 0</inkml:trace>
  <inkml:trace contextRef="#ctx0" brushRef="#br1" timeOffset="158296.44">12361 11875 0,'0'0'0,"-21"-22"16,42 22 15,0 0-31,1 0 16,-1 22-16,0-1 0,0 0 0,0 0 15,0 0-15,22 0 16,-22 1-16,0-1 0,0 0 0,0 21 15,22-21-15,-22 1 0,-21-1 0,21 0 0,0 0 16,0 0-16,-21 0 0,0 1 16,22-1-16,-22 0 0,21 0 15,-21 0 1,21-21 15,0-21-15,-21 0-16,21 21 15,-21-21-15,0 0 0,21 21 16,1-22-16,-1 1 0,0 0 0,-21 0 16</inkml:trace>
  <inkml:trace contextRef="#ctx0" brushRef="#br1" timeOffset="158632.31">13420 11832 0,'0'0'0,"21"0"15,-42 21 32,-1-21-47,22 22 16,-21-1-16,0 0 0,0 0 0,0 0 16,0 0-16,-1 1 0,1-1 15,0 0-15,0 21 0,-21-21 0,20 1 16,-20 20-16,0-21 0,21 0 15,-22 0-15,22 1 0,-21-1 0,21 0 16,-1 0-16,1-21 0,0 21 0,0-21 16,21 21-1,0-42 32,0 0-31</inkml:trace>
  <inkml:trace contextRef="#ctx0" brushRef="#br1" timeOffset="162155.14">10816 11113 0,'-21'0'16,"0"0"-16,21-22 0,-21 22 16,-1 0-16,1-21 0,0 21 15,0 0-15,0 0 0,0 0 16,-1 0-16,-20 0 0,21 0 15,0 0-15,0 0 0,-1 0 0,1 0 16,0 0-16,0 0 0,-21 0 0,20 0 16,1 0-16,0 0 0,0 0 15,0 0-15,0 0 16,-1 0-16,44 0 31,-1 0-15,0 0-16,21 0 0,-21 0 15,22 0-15,-1 0 0,22 0 0,-22 21 16,21-21-16,1 0 0,21 0 0,-22 0 16,22 0-16,21 0 0,-22 0 0,22 0 15,-21 0-15,21 0 0,21 0 16,0-21-16,0 21 0,0 0 0,0 0 16,21 0-16,-21 0 0,0 0 15,0 0-15,21 0 0,-21 0 0,0 0 16,-21 0-16,21 0 0,-21 0 0,-22 0 15,1 0-15,-22 0 0,1 0 16,-1 0-16,-41 0 0,20 0 0,-21 0 16,0 0-16,-42 0 47,0 0-32,0 0-15,0 0 0,-1 0 16,1 0-16,0 0 0,-21 0 0,-1 0 15,-20 0-15,21-21 0,-22 21 16,-21 0-16</inkml:trace>
  <inkml:trace contextRef="#ctx0" brushRef="#br1" timeOffset="162500.95">10922 11218 0,'0'0'0,"-64"22"0,1-1 15,21-21-15,20 0 0,1 0 0,64 0 32,-1 0-32,21 0 0,1 0 15,21 0-15,-1-21 0,22 21 16,0 0-16,0-22 0,0 22 0,21 0 16,0-21-16,0 21 0,21 0 15,-21-21-15,0 21 0,-21 0 0,21 0 16,-22-21-16,-20 21 0,0 0 0,-1 0 15,-20 0-15,-1 0 0,1 0 0,-22 0 16,-21 0-16,1 0 0,-1 0 16,0 0-16,-42 0 31,0 0-31,-1 0 16,1 0-16,0 0 15,-21 0-15,21 0 0,-22 0 16,1 21-16</inkml:trace>
  <inkml:trace contextRef="#ctx0" brushRef="#br1" timeOffset="164265.35">7747 12594 0,'0'0'0,"0"21"16,0 1-16,0-1 15,21-21 1,0-21-1</inkml:trace>
  <inkml:trace contextRef="#ctx0" brushRef="#br1" timeOffset="165159.95">8763 11980 0,'-21'0'31,"0"0"-31,-1 0 16,1 0-16,0 0 0,0 0 15,0 0-15,0 0 0,-1 0 16,1 0-16,0 0 0,21 22 31,21-22-15,0 0-16,22 0 15,-1 0-15,0 0 0,22 0 0,-22 0 16,22 0-16,-1 0 0,22 0 0,-22-22 16,1 22-16,-1 0 0,1 0 15,-1 0-15,-20-21 0,20 21 16,1 0-16,-22 0 0,0 0 0,1 0 15,-1 0-15,0 0 0,1 0 0,-22 0 16,0 0-16,0 0 0,0 0 0,1 0 31,-22 21-15,-22-21 0,1 0-16,0 0 15,0 22-15,0-22 0,0 0 16,-1 0-16,1 0 0,0 0 0,0 21 15,0-21-15,0 0 0,-1 0 16,1 0-16,0 21 0</inkml:trace>
  <inkml:trace contextRef="#ctx0" brushRef="#br1" timeOffset="165607.2">8742 12234 0,'-21'0'0,"42"0"0,-64 22 0,22-22 0,-21 0 16,21 21-16,0-21 0,-1 0 15,1 0-15,21 21 0,-21-21 16,21 21 15,21-21-31,22 0 0,-22 0 16,21 0-16,0 0 0,1 0 15,20 0-15,-20 0 0,20 0 0,22 0 16,-22 0-16,1 0 0,20-21 0,1 21 16,-21 0-16,20-21 0,1 21 0,-22 0 15,22 0-15,-21-21 0,20 21 16,-20 0-16,-1 0 0,1 0 0,-22 0 16,0 0-16,1 0 0,-22 0 15,0 0-15,0 0 16,-42 0 15,0 21-15,0-21-16,0 0 15,-1 0-15,1 0 0,0 0 16,0 0-16,0 0 0,0 0 0,-1 0 16,-20 0-16,21 21 0,-21-21 0,20 0 15</inkml:trace>
  <inkml:trace contextRef="#ctx0" brushRef="#br1" timeOffset="166660.01">8678 13504 0,'0'0'0,"-21"22"0,42-22 32,0 0-32,22 0 15,-22 0-15,21 0 0,1 0 16,-1 0-16,21 0 0,1 0 0,-1 0 16,1-22-16,-1 22 0,1 0 0,-1 0 15,1-21-15,-1 21 0,1 0 16,-1 0-16,1-21 0,-22 21 15,22 0-15,-22 0 0,0 0 0,1 0 16,-22 0-16,21 0 0,-21 0 0,1 0 16,-1 0-16,-42 0 62,-1 0-62,1 0 16,0 0-16,0 0 0,0 0 15,0 0-15,-1 0 0,1 21 0,0-21 16,-21 0-16</inkml:trace>
  <inkml:trace contextRef="#ctx0" brushRef="#br1" timeOffset="167067.78">8953 13695 0,'0'0'16,"-42"21"0,21-21-16,21 21 0,-21-21 15,21 21 1,21-21 0,0 0-16,21 0 15,-20 0-15,41 0 0,-21 0 0,22 0 16,-22 0-16,22 0 0,20 0 0,-20-21 15,-1 21-15,22 0 0,-21-21 0,20 21 16,-20 0-16,20-21 0,-20 21 16,-1 0-16,1 0 0,-1 0 0,-20 0 15,-1-21-15,0 21 0,1 0 0,-22 0 16,0 0-16,0 0 0,-42-21 94,21-1-94,-21 22 0,21-21 15</inkml:trace>
  <inkml:trace contextRef="#ctx0" brushRef="#br1" timeOffset="174451.21">10901 11388 0,'0'-21'16,"0"-1"0,0 1-1,0 0 1,0 42 46,0 0-62,-21-21 0,21 22 0,0-1 16,0 0-16,0 0 0,0 0 16,0 0-16,0 1 0,0-1 0,0 0 15,0 0-15,0 0 0,0 0 0,0 22 16,0-22-16,0 0 0,0 21 0,0-20 15,0 20-15,0-21 0,0 21 16,0 1-16,0-1 0,0-21 0,-22 22 16,22-22-16,0 21 0,-21-21 15,21 22-15,0-22 0,0 0 0,0 0 16,-21 0-16,21 0 0,0-42 78,0 0-78,0 0 16,0 0-16,21 0 15,-21-1-15,21 1 0,-21-21 0,22 21 16</inkml:trace>
  <inkml:trace contextRef="#ctx0" brushRef="#br1" timeOffset="175311.85">11197 11324 0,'0'0'16,"0"-21"0,0 0-16,0 0 0,0 42 62,0 0-62,0 0 0,0 0 16,0 22-16,0-22 0,-21 21 15,21-21-15,-21 22 0,0-1 0,21 0 16,0-20-16,0 20 0,-22 0 0,22-21 16,-21 22-16,21-1 0,0 0 0,0-20 15,0 20-15,-21-21 0,21 21 16,0-20-16,-21 20 0,21-21 0,0 0 15,0 0-15,0 1 0,0-1 0,0 0 16,0 0-16,0 0 0,0 0 16,-21-21-1,0 0 17,-1 0-17,1 0-15,0 0 0,0-21 0,0 0 16,0 21-16,-1-21 0,1 21 15,0-21-15,0 0 0,0 21 16,0-22-16,-1 1 0,1 0 0,21 0 16,-21-21-16,0 20 0,0 1 0,21 0 15,0 0-15,-21-21 0,-1 20 16,22 1-16,0 0 0,0 0 16,0 42 15,0 0-31,22 0 15,-22 1-15,21-1 0,0 0 0,-21 0 16,21 21-16,0-20 0,0 20 0,-21-21 16,22 0-16,-1 22 0,-21-22 15,21 0-15,-21 21 0,21-21 0,-21 1 16,21-1-16,-21 0 0,0 0 16,21-21-16,-21 21 0,22-21 15,-1 0 1,0-21-1,0 0-15,0 21 0,0-21 16,1 0-16,20-22 0,-21 22 0,0 0 16,22-21-16,-1 20 0,-21 1 0,21-21 15,-20 21-15,20 0 0,-21-1 0,0 1 16,0 0-16,-21 0 0,22 21 16,-1 0-16,-21-21 0,0 42 46,0 0-30,0 0-16,-21-21 0,-1 21 16,1 1-16</inkml:trace>
  <inkml:trace contextRef="#ctx0" brushRef="#br1" timeOffset="177515.91">14690 18309 0,'0'0'0,"-22"0"0,1-21 15,0 21 1,0 0-16,21-21 16,-21 21-16,0 0 0,-1 0 15,1 0-15,0 0 0,0 0 16,0 0-16,0 0 16,-1 0-16,1 0 0,0 21 15,0-21-15,21 21 0,-21-21 16,21 21-16,21-21 47,0 0-47,21 0 0,-20 0 0,20 0 15,0 0-15,1 0 0,-1 0 0,0 0 16,1 0-16,20 0 0,1 0 16,-22-21-16,21 21 0,1-21 0,-1 21 15,1 0-15,-22-21 0,22 21 16,-1 0-16,-20 0 0,-22-21 0,21 21 15,-21 0-15,0 0 0,1 0 0,-1 0 16,-21-21 31,-21 21-47,-1 0 0,1 0 16,0 0-16,0 0 0,0 0 15,0 0-15,-1 0 0,-20 0 16,21 0-16,0 0 0,-22 21 15,22-21-15</inkml:trace>
  <inkml:trace contextRef="#ctx0" brushRef="#br1" timeOffset="177795.99">14541 18457 0,'0'0'0,"22"0"31,-1 0-31,0 0 0,0 0 15,21 0-15,-20 0 0,20-21 16,-21 21-16,21-21 0,1 0 0,20 21 16,-20-21-16,-1 21 0,0-21 15,22-1-15,-43 22 0,21-21 0,1 21 16,-22 0-16,0 0 0,0 0 0,0-21 16,-42 21 46,0 0-46</inkml:trace>
  <inkml:trace contextRef="#ctx0" brushRef="#br1" timeOffset="181075.2">15176 18203 0,'0'0'0,"-21"0"0,0 0 16,0 0-1,0 0 1,21-21 0,-21 21-1,21-21 1,-22 21-1,1 0 17,0 0-17,21 21 63,0 0-78,0 1 16,0-1 0,0 0-16,21-21 15,-21 21-15,0 0 16,21-21-16,1 21 16,-1-21-16,-21 22 15,0-1-15,21-21 0,-21 21 16,21-21-16,-21 21 0,0 0 15,21-21-15,-21 21 0,21-21 16,1 22-16,-22-1 16,21-21-16,0 21 0,-21 0 0,21-21 15,0 21-15,0 0 0,1-21 0,-22 22 16,21-22-16,0 21 0,0-21 16,0 0-16,0 21 0,1-21 15,-1 21-15,21-21 0,-21 0 0,0 0 16,22 21-16,-22-21 0,0 0 0,21 0 15,-20 0-15,-1 0 0,21 0 16,-21 0-16,0 0 0,22 0 0,-22 0 16,21 0-16,-21 0 0,1 0 0,20 0 15,-21 0-15,21 0 0,-20 0 0,20 0 16,0 0-16,-21 0 0,22 0 16,-22 0-16,21 0 0,-21 0 15,22 0-15,-1 0 0,-21 0 0,22 0 16,-22 0-16,0 0 0,21 0 0,-21 0 15,22 0-15,-22 0 0,0 0 16,21 0-16,-20 0 0,-1 0 0,21 0 16,-21 0-16,0 0 0,22 0 0,-22 0 15,0 0-15,21 0 0,-20 0 16,20 0-16,-21-21 0,0 21 0,22 0 16,-22 0-16,21 0 0,-21 0 0,22-21 15,-1 21-15,-21 0 0,21 0 0,1-21 16,-22 21-16,21 0 0,1 0 15,-1-21-15,-21 21 0,21 0 16,1 0-16,-1 0 0,-21 0 0,22-22 16,-1 22-16,0 0 0,1 0 15,-1-21-15,-21 21 0,21 0 0,1-21 16,-1 21-16,-21-21 0,22 21 0,-1 0 16,-21-21-16,21 21 0,1-21 0,-1 21 15,-21 0-15,22-22 0,-22 1 16,21 21-16,-21-21 0,22 21 0,-22-21 15,0 21-15,0-21 0,21 21 0,-20-21 16,-1-1-16,0 1 0,0 21 0,21-21 16,-20 0-16,-1 0 0,21 21 15,-21-21-15,0-1 0,1 1 16,20 0-16,-21 0 0,0 21 0,22-21 16,-22 0-16,21-1 0,-21 1 0,0 0 15,22 0-15,-22 0 0,21 0 16,-21-1-16,1 1 0,20 0 0,-21 0 15,0 0-15,22 0 0,-22-1 0,21 1 16,-21 0-16,22 0 0,-22 0 0,0 0 16,21-1-16,-21 1 0,1 0 15,20 0-15,-21 0 0,0-22 16,0 22-16,22 0 0,-22 0 0,0-21 0,0 20 16,0 1-16,1-21 0,-1 21 15,0 0-15,0-22 0,0 22 16,0 0-16,1-21 0,-1 20 0,0-20 15,0 21-15,0-21 0,-21 20 0,21-20 16,1 0-16,-1 21 0,-21-22 16,21 22-16,21-64 0,-21 64 0,-21-21 15,22 0-15,-1 20 0,0-20 16,-21 21-16,21-21 0,0-1 0,-21 22 16,21-21-16,1-1 0,-22 22 0,21-21 15,0 0-15,-21 20 0,21-20 0,0 0 16,-21 21-16,21-22 0,-21 1 15,22 21-15,-22-22 0,21 22 0,0-21 16,-21 0-16,21 20 0,-21-20 16,21 21-16,0 0 0,-21-22 0,22 22 15,-22 0-15,21-21 0,-21 21 0,21-1 16,0-20-16,-21 21 0,21 0 0,-21-22 16,21 22-16,1 0 0,-22-21 0,21 21 15,-21-22-15,0 22 0,21-21 0,0 21 16,0-1-16,-21-20 0,0 21 15,21-21-15,1 20 0,-22-20 0,0 21 16,0 0-16,21-22 0,-21 22 0,21 0 16,-21 0-16,21-21 0,-21 20 15,0 1-15,0-21 0,21 21 0,-21 0 16,21-22-16,-21 22 0,22 0 0,-22-21 16,0 20-16,0 1 0,21-21 15,-21 21-15,21-22 0,-21 22 0,21 0 16,-21-21-16,0 21 0,0-22 0,21 22 15,-21 0-15,21-21 0,-21 20 0,22 1 16,-22 0-16,0-21 0,0 21 0,21-1 16,-21 1-16,21 0 0,-21 0 15,21-21-15,-21 20 0,0 1 0,21 0 0,0-21 16,-21 21-16,22-1 0,-22-20 16,0 21-16,21-21 0,0 20 15,-21-20-15,21 21 0,-21 0 0,0-22 16,21 22-16,0-21 0,-21 21 0,0-22 15,0 22-15,22-21 0,-22 21 0,21-22 16,-21 22-16,0 0 0,0-21 0,21 21 16,-21-22-16,21 22 0,-21-21 0,0 21 15,0-22-15,21 22 0,-21-21 0,21 21 16,-21-22-16,22 1 0,-22 0 16,0 20-16,0-20 0,0 0 0,0-1 15,0 22-15,0-21 0,21 0 0,-21-1 16,0 22-16,0-21 0,0-1 0,0 1 15,0 21-15,0-21 0,0-1 16,0 1-16,0 0 0,0-1 0,0 1 16,0 0-16,0-1 0,0 1 0,0 0 15,0-1-15,0 1 0,0 0 0,-21-1 16,21 1-16,-22 0 0,22-1 0,-21 22 16,21-21-16,0-1 0,-21 1 15,21 0-15,-21-1 0,21 1 0,0-21 16,0 20-16,-21 1 0,21 0 0,0-1 15,-21 1-15,21 0 0,0-1 0,-22 1 16,22 21-16,0-22 0,0 1 16,-21 0-16,21-1 0,0 22 0,-21-21 0,21 0 15,0-1-15,0 22 0,-21-21 16,21-1-16,-21 1 0,21 21 0,0-21 16,0-1-16,-21 1 0,21 21 0,-22-22 15,22 22-15,-21-21 0,21 21 0,0-22 16,-21 22-16,21-21 0,-21 21 15,21 0-15,-21-22 0,21 22 0,0-21 16,-21 21-16,-1-22 0,22 22 0,-21-21 16,21 21-16,-21-1 0,0-20 0,21 21 15,0-21-15,-21 20 0,0 1 16,21-21-16,-22 21 0,1 0 0,21-22 16,0 22-16,-21 0 0,0 0 0,0-22 0,21 22 15,-21 0-15,-1 0 0,1 0 16,21-22-16,-21 22 0,0 0 0,0-21 15,0 21-15,-22-1 0,22-20 16,-21 0-16,-1-1 16,-20-20-16,42 42 0,-22-22 0,22 22 15,-42-42-15,42 42 16,-22-22-16,22 22 0,0 0 0,-21 0 16,-1-22-16,1 22 0,0-21 15,-1 21-15,1 0 16,21-1-16,-22-20 0,1 42 15,21-21-15,0 21 0,0-21 16,-1 21-16,1 0 16,0 0-16,0-21 0,0 21 15,0 0-15,-1 0 16,1 0-16,0 0 0,0 21 0,0-21 16,0 21-16,-22-21 0,22 21 0,0-21 15,0 21-15,0-21 0,-22 21 0,22-21 16,-21 22-16,-1-1 0,22-21 0,-21 21 15,21-21-15,0 21 0,-22-21 16,22 21-16,0 0 0,-21-21 0,20 22 16,1-1-16,-21-21 0,21 21 0,0 0 15,-1 0-15,1 0 0,0 1 16,0-1-16,0-21 0,0 42 0,-1-21 16,22 0-16,-21 1 0,21-1 0,-21 0 15,0 0-15,21 0 0,0 0 0,0 1 16,-21-1-16,21 0 0,0 0 15,-21 0-15,21 0 0,0 1 0,0-1 16,0 0-16,0 0 0,0 0 16,0 0-16,0 1 0,0-1 15,0 0-15,0 0 0,0 0 16,0 0-16,0 1 16,0-1-16,0 0 0,0 0 15,0 0-15,0 0 16,0 1-1,0-1 17,-22-21-17,1 0 1,0 0 0,0 0-1,0 0 1,21-21-16,-21-1 0,-1 1 15,1 21-15,0-21 0,21 0 16,-21 0-16,0 0 0,0-1 16,21 1-16,-22 0 0,1 0 0,21 0 15,-21 0-15,0-1 0,21 1 16,-21 21-16,21-21 0,0 42 47,0 0-47,21 1 15,0-22-15,-21 21 0,21 0 0,-21 0 16,0 0-16,21 0 0,1 22 16,-22-22-16,21 0 0,-21 0 15,0 0-15,0 22 0,21-22 0,-21 0 16,21 0-16,-21 0 0,0 1 16,21-1-16,0-21 15,1 0 1,-1 0-16,0 0 0,0-21 0,0-1 15,0 22-15,1-21 0,-1 0 0,21 0 16,-21 0-16,0-22 0,22 22 16,-1 0-16,0-21 15,22-1-15,-43 22 0,21 21 16,-42-21-16,22 21 0,-22 21 62,-22 0-46,1-21-16,0 22 16,0-22-16,0 0 0,0 21 15,-1-21-15,1 21 0,0 0 0</inkml:trace>
  <inkml:trace contextRef="#ctx0" brushRef="#br1" timeOffset="182134.9">18669 10181 0,'-21'0'16,"42"0"31,0 0-32,0 0-15,0 0 16,1-21-16,-1 21 0,0 0 16,0 0-16,0 0 0,0 0 15,1 0 1,-44 21 31,1-21-47</inkml:trace>
  <inkml:trace contextRef="#ctx0" brushRef="#br1" timeOffset="182327.81">18627 10329 0,'-22'0'0,"44"0"0,-22 0 31,21 0-16,0 0-15,0 0 0,0 0 16,-21-21-16,21 21 0,1 0 0,-1 0 16,0 0-16,0-21 15,0 21 1,0-21-16</inkml:trace>
  <inkml:trace contextRef="#ctx0" brushRef="#br1" timeOffset="182963.49">19325 9758 0,'0'-21'0,"0"0"16,0-1-16,0 1 15,0 42 17,0 1-17,0-1-15,0 21 0,0-21 16,0 0-16,0 22 0,0-22 0,0 21 16,0-21-16,0 22 0,0-22 0,0 21 15,0-21-15,0 1 0,0 20 0,0-21 16,0 0-16,0 0 0,-21 1 0,21-1 15,0 0-15,0 0 16,0-42 15,0 0-31,0 0 16,21-1-16,0 1 16</inkml:trace>
  <inkml:trace contextRef="#ctx0" brushRef="#br1" timeOffset="183247.96">19494 9716 0,'0'0'0,"22"-22"0,-1 44 47,-21-1-47,0 0 0,0 0 15,0 21-15,0-20 0,0-1 0,0 21 16,0-21-16,0 22 15,0-22-15,0 0 0,0 21 0,0-21 0,0 1 16,0-1-16,0 0 0,0 0 0,0 0 16,0 0-16,0 1 15,0-1-15,-21-21 32,21-21-17,-22 21-15,22-22 16</inkml:trace>
  <inkml:trace contextRef="#ctx0" brushRef="#br1" timeOffset="183651.76">19219 10118 0,'0'0'0,"21"0"31,1 0-15,-1 0-16,21 0 0,-21-21 0,0 21 15,22 0-15,-22-22 0,21 22 16,1-21-16,-22 21 0,21-21 0,-21 21 16,22-21-16,-22 21 0,0 0 0,0-21 15,0 21-15,0-21 16,-21 42 31,0 0-47,0 0 0,0 0 15,0 0-15,0 1 16,0-1-16,0 0 0,0 0 16,22-21-16,-22 21 0,21 0 15,0-21 1,0 0 0,-21-21 15,21 0-16,-21 0-15,21 21 0,-21-21 0</inkml:trace>
  <inkml:trace contextRef="#ctx0" brushRef="#br1" timeOffset="184019.55">19918 9737 0,'0'0'0,"-21"0"16,-1 0-1,22 21-15,0 0 16,22-21 15,-1 0-31,-21-21 32,0 0-32,0 0 15,0-1 1,-21 22-16,-1 0 15,1 0-15,0 0 16,0 0-16,0 0 16,21 22-16,0-1 0,0 0 15,0 0-15,0 0 32</inkml:trace>
  <inkml:trace contextRef="#ctx0" brushRef="#br1" timeOffset="187259.93">1185 13399 0,'-21'0'0,"21"21"0,-21 0 15,21 0-15,0 21 0,0 1 16,0-1-16,0 0 0,0 1 0,0 20 15,0-20-15,0 20 0,0-21 16,0 22-16,0-22 0,0 1 16,0-1-16,0 0 0,0 1 15,0-22-15,0 0 0,0 0 0,0 0 16,0 0-16,0-42 31,0 0-31,21 0 16,0 0-16,-21-22 0,21 22 0</inkml:trace>
  <inkml:trace contextRef="#ctx0" brushRef="#br1" timeOffset="187511.78">1503 13356 0,'0'0'0,"0"21"0,21 1 0,0 20 0,-21 0 15,21 22-15,-21-22 0,0 22 16,0-22-16,0 0 0,0 22 0,0-22 16,0 0-16,0 1 0,0-1 0,0 0 15,0-20-15,0-1 0,0 21 16,0-21-16,-21 0 0,21 1 16,-21-22-1,0 0-15,0 0 16,-1 0-16,1-22 15</inkml:trace>
  <inkml:trace contextRef="#ctx0" brushRef="#br1" timeOffset="187723.98">1058 14034 0,'0'0'0,"21"21"0,1-21 16,-1 0-16,21 0 0,-21 0 0,22 0 15,-22 0-15,21 0 0,0 0 16,-20-21-16,20 21 0,0-22 16,1 22-16,-1-21 0,-21 0 0,21 21 15,1-21-15,-22 0 0,0 21 16,0-21-16,0 21 0,1-22 0,-1 1 16,0 0-16</inkml:trace>
  <inkml:trace contextRef="#ctx0" brushRef="#br1" timeOffset="188171.72">1863 13737 0,'0'21'31,"0"1"-31,0-1 16,0 0-16,0 0 0,0 0 15,0 0-15,0 1 0,0-1 16,21-42 46,-21-1-46,21 22-16,-21-21 0,21 0 0,-21 0 16,0 0-16,0 0 15,0-1 1,0 1-16,-21 21 31,21 21-15,-21-21-16,21 22 0,0-1 15,-21 0-15,21 0 0,0 21 16,0-20-16,0-1 0,0 0 0,0 0 16,0 0-16,0 0 15,0 1-15,21-22 16,0 0-16,0 0 15,0 0-15,-21-22 0,21 22 16,-21-21-16,22 0 0,-22 0 16,21 0-16</inkml:trace>
  <inkml:trace contextRef="#ctx0" brushRef="#br1" timeOffset="188427.85">2138 13399 0,'0'0'0,"0"-22"15,0 44 1,0-1-16,0 0 0,0 0 16,0 21-16,0 1 0,0-22 15,0 21-15,0 1 0,0-1 16,0 0-16,0 1 0,0-22 0,0 21 16,0-21-16,0 22 0,0-22 15,0 0-15,0 0 0,0 0 0,0 0 16,0 1-16,21-44 31,-21 1-31,21 0 0,-21 0 16,21 0-16,-21 0 0</inkml:trace>
  <inkml:trace contextRef="#ctx0" brushRef="#br1" timeOffset="188679.72">2307 13377 0,'0'0'0,"21"0"31,-21 22-31,0 20 0,0-21 16,0 21-16,21 1 0,-21-1 0,0 0 15,0-20-15,0 20 0,0 0 16,0 1-16,0-1 0,0-21 0,0 21 16,0-20-16,-21 20 0,21-21 15,0 0-15,-21 0 0,21 1 0,0-1 16,21-42 15,0-1-15,1 1-16,-1 0 0</inkml:trace>
  <inkml:trace contextRef="#ctx0" brushRef="#br1" timeOffset="188983.16">2519 13885 0,'21'0'16,"-21"22"-16,0-1 0,0 0 15,0 0-15,0 0 0,21-21 16,-21 21-16,21-21 0,-21 22 16,21-22-16,1 0 15,-1 0-15,0 0 16,0 0-16,-21-22 16,21 22-16,0-21 0,-21 0 0,0 0 15,0 0-15,0 0 0,0-1 16,0 1-16,0 0 0,-21 0 15,21 0-15,-21 21 0,0-21 0,0 21 16,0 0-16,-1 0 16,1 0-16,0 0 0,0 21 15,0 0-15,0 0 0,-1-21 16,1 21-16,0 0 0,0-21 16,0 22-16,-22-22 0,22 21 15,-21 0-15</inkml:trace>
  <inkml:trace contextRef="#ctx0" brushRef="#br1" timeOffset="189382.93">952 14690 0,'0'0'0,"-21"21"0,0 0 0,0-21 0,0 0 15,21 21-15,21-21 32,0 0-32,21 0 0,1 0 15,-1-21-15,22 0 0,-1 21 0,1-21 16,20 0-16,-20-1 0,20 1 16,-20 0-16,21 0 0,-1 0 0,-20-22 15,20 22-15,-20 0 0,-1 0 0,22 0 16,-21-22-16,-1 22 0,1 0 15,-1 21-15,1-21 0,-22 0 0,0 21 16,1-21-16,-1 21 0,-21 0 16,0 0-16,0 0 15,-42 0 17,0 0-32,0 21 0,-21-21 15,20 21-15,-20-21 0,0 21 0,-1-21 16,1 21-16,-21-21 0</inkml:trace>
  <inkml:trace contextRef="#ctx0" brushRef="#br1" timeOffset="189723.94">910 14838 0,'0'0'0,"0"21"16,0 0-16,21-21 15,22 0-15,-22 0 16,42 0-16,1-21 0,-1 0 0,1 0 16,20 0-16,1-22 0,0 22 15,-1 0-15,1-21 0,0 20 0,-22-20 16,22 0-16,0 21 0,-22-22 16,22 22-16,-22 0 0,1 0 0,-1 0 15,1-1-15,-22 1 0,0 21 0,-20-21 16,20 21-16,-21-21 0,0 21 15,0-21 1,1 21-16,-22-21 16,21 21-1,-21-22-15,21 22 0,-21-21 0,0 0 16,21 21-16,-21-21 0,21 0 16,0 0-16</inkml:trace>
  <inkml:trace contextRef="#ctx0" brushRef="#br1" timeOffset="191391.5">10604 11091 0,'0'0'0,"-21"0"16,0 0-1,0 0-15,0 0 32,42 0-1,0 0-31,0 0 0,0 0 15,22 0-15,20-21 0,-20 21 0,20 0 16,22-21-16,-1 21 0,1-21 16,21 21-16,-21-21 0,20 0 15,1 21-15,0-22 0,0 22 0,21-21 16,-21 21-16,0 0 0,-1-21 0,1 21 16,0 0-16,-21 0 0,-22 0 0,22-21 15,-22 21-15,1 0 0,-22 0 0,22 0 16,-22 0-16,0 0 0,-20 0 15,20 0-15,-21 0 0,0 0 0,0 0 16,1 0-16,-1 0 16,-42 0 31,-1 0-47,1 0 15,0 0-15,-21 0 0,21 0 0,-22 0 16,1 0-16,0 0 0,-1 0 0,1 0 15,-22 0-15</inkml:trace>
  <inkml:trace contextRef="#ctx0" brushRef="#br1" timeOffset="191799.18">10753 11155 0,'0'0'0,"-22"21"0,-20-21 0,21 21 16,0 0-16,0-21 0,42 0 16,21 0-1,0 0-15,22 0 0,-22 0 16,43 0-16,0-21 0,-1 21 0,1-21 16,21 0-16,0 21 0,-1-21 0,22 0 15,0-1-15,0 22 0,0-21 0,0 0 16,0 0-16,0 21 0,-21-21 0,0 0 15,0 21-15,-21-22 16,-1 22-16,-20 0 0,-1-21 0,1 21 0,-1 0 16,-20 0-16,-1 0 0,0 0 15,-21 0-15,1 0 0,-1 0 0,0 0 16,-21 21 31,0 1-32,0-1-15,-21-21 16,0 0-16,-1 21 0,1 0 0,0-21 16,0 21-16</inkml:trace>
  <inkml:trace contextRef="#ctx0" brushRef="#br1" timeOffset="195051.31">10901 11494 0,'0'-22'0,"0"1"16,0 0-16,21 0 15,-21 0-15,0 0 0,0-1 16,0 1-16,0 0 0,0 0 0,0 0 15,0 0-15,0-1 0,0 1 16,0 0-16,0 0 0,0 0 0,0 0 16,-21 21-16,21 21 47,0 0-47,0 0 0,21 21 0,-21-20 15,0 20-15,0-21 0,21 21 16,-21 1-16,0-1 0,21 0 0,-21 1 15,0-1-15,0 0 0,0 1 0,0-1 16,0 0-16,0 1 0,0 20 0,0-20 16,0-1-16,0 0 0,0 1 0,0-1 15,-21 0-15,21 1 0,-21-22 0,21 21 16,0-21-16,0 0 0,0 1 0,-21-1 16,21 0-1,-21-21-15,21-21 31,0 0-31,0-1 0,0 1 16,0 0-16,0 0 0,0 0 0,0 0 16,0-1-16,0-20 0</inkml:trace>
  <inkml:trace contextRef="#ctx0" brushRef="#br1" timeOffset="195872.88">11155 11218 0,'0'-42'0,"0"84"0,0-105 0,0 42 0,0 0 16,0-1-16,0 1 0,-21 42 31,21 1-15,0-1-16,0 0 0,0 21 0,0 1 15,0-1-15,0 21 0,0-20 16,0-1-16,0 22 0,0-22 0,0 21 15,0-20-15,0-1 0,0 0 0,0 22 16,-22-22-16,22 1 0,-21-1 0,21 21 16,0-20-16,0-22 0,-21 21 15,21 1-15,0-1 0,-21-21 0,21 0 16,0 0-16,0 1 0,0-1 0,0 0 16,0 0-1,-21-21 16,21-21-31,-21 21 0,21-21 16,-22 0-16,1 21 16,0-22-16,0 1 0,0 21 0,0-21 15,-1 21-15,1-21 0,-21 0 0,21 0 16,0-1-16,-22 1 0,22 0 16,0 0-16,0-21 0,0 20 15,-1 1-15,1-21 0,0 21 0,0 0 16,21-1-16,-21 1 0,21 0 0,0 0 15,0 0-15,21 21 16,0 0 0,0 21-16,0 0 15,22 0-15,-22 22 0,0-22 0,0 0 16,0 21-16,22-21 0,-22 22 0,0-1 16,0-21-16,0 22 0,1-22 15,-1 21-15,0 0 0,-21-20 0,0 20 0,0-21 16,0 0-16,0 22 0,21-22 0,-21 0 15,0 0-15,0 0 16,21-21 15,0 0-31,1 0 0,-22-21 0,21-21 16,0 21-16,21-1 0,-21-20 0,1 0 16,20-1-16,-21 22 0,21-21 0,-20 0 15,20-1-15,-21 1 0,21 21 0,-20-22 16,20 22-16,-21 0 0,0 21 0,0-21 15,-21 0-15,22 21 16,-1 0 0,-21-21 46,0-1-62</inkml:trace>
  <inkml:trace contextRef="#ctx0" brushRef="#br1" timeOffset="211447.82">14203 6117 0,'0'0'0,"0"21"32,-21-21-32,-1 0 15,1 0 32,0 0-16,0 0 1,0 0-32,0 0 0,-1 0 15,1 0-15,21 22 16,-21-22-16,0 0 15,0 0-15,0 0 0,-1 0 16,1 0-16,0 0 0,0 0 0,21 21 16,-21-21-16,0 0 0,-1 0 15,1 0-15,0 0 16,0 0 15,42 0 16,0 0-47,0 0 0,1 0 16,-1 0-16,21 0 0,-21-21 15,22 21-15,-1 0 0,0 0 0,1-22 16,20 22-16,-21 0 0,22 0 0,-22-21 16,22 21-16,-22 0 0,22 0 15,-22-21-15,21 21 0,-20 0 0,-1 0 16,22 0-16,-22-21 0,21 21 0,-20 0 15,20 0-15,-20 0 0,20-21 0,-21 21 16,22 0-16,-22 0 0,1 0 16,-1 0-16,0 0 0,-21 0 15,22 0-15,-22-21 0,0 21 0,0 0 16,0 0-16,1-22 16,-22 1-1,0 0 1,0 0-1,-22 0 1,1 21-16,0 0 0,0 0 16,0 0-16,0-21 0,-1 21 0,-20 0 15,21 0-15,-21 0 0,20 0 0,-20 0 16,21-22-16,-21 22 0,20 0 16,1 0-16,0 0 0,0 0 15,0 0-15,0 0 0,-1 0 0,1 0 16,42 0 46,1 0-46,20 0-16,-21 0 0,0 0 16,0 0-16,1 0 0,20 0 0,-21 0 15,0 0-15,22 0 0,-22 0 16,0 0-16,21 0 0,-21 0 0,1 0 15,-1 0-15,0 0 0,0 0 16,0 0-16,0 0 0,1 0 16,-22 22-16,21-22 15,-21 21-15,0 0 16,0 0 0,0 0-16,-21-21 0,-1 21 15,1 1-15,0-22 0,0 21 0,0 0 16,0-21-16,-1 21 0,1 0 0,-21 0 15,21 1-15,0-22 0,-1 21 0,1 0 16,0 0-16,0 0 0,0-21 16,0 21-16,21 1 0,-22-1 15,1 0-15,0-21 0,21 21 16,0 0-16,0 0 16,-21-21-16,21-21 62,21 21-46,-21-21-16,21 0 15,0 21-15,1-21 0,-22 0 0</inkml:trace>
  <inkml:trace contextRef="#ctx0" brushRef="#br1" timeOffset="212275.8">16341 5652 0,'0'0'0,"21"0"0,-21-22 15,0 1-15,0 0 0,21 21 16,-21-21-16,0 0 16,0 42 15,0 0-15,0 21-16,0-20 15,0-1-15,0 21 0,0-21 16,0 22-16,0-22 0,0 0 0,0 21 15,0-21-15,0 1 0,0-1 0,0 0 16,0 0-16,21 0 0,0 0 16,0-21-16,1 0 0,-1 0 15,21 0-15,-21 0 0,0 0 0,22 0 16,-22-21-16,0 0 0,21 21 0,-20-21 16,-1 0-16,0 0 0,0-1 15,0 1-15,0 0 0,-21 0 16,0 0-16,0 0 0,0-1 0,0 1 15,0 0-15,0 0 0,0 0 16,0 0 0,22-1 77,-1 22-93,0-21 0</inkml:trace>
  <inkml:trace contextRef="#ctx0" brushRef="#br1" timeOffset="212651.58">17230 5419 0,'0'21'31,"0"0"-31,0 0 16,0 0-16,0 1 16,0-1-16,0 0 0,0 0 0,0 21 15,0-20-15,0 20 0,0-21 0,0 21 16,0 1-16,0-1 0,0 0 16,0 1-16,0-1 0,21 0 0,-21 1 15,21-1-15,-21 0 0,0 1 16,0-1-16,21-21 0,-21 22 0,21-1 15,-21-21-15,0 21 0,0-20 0,21 20 16,-21-21-16,22 0 0,-22 0 0,0 1 16,0-1-16,0 0 15,0-42 17,0 0-32,0-1 15,0 1-15,0 0 0,0 0 0,0-21 16,0 20-16,0-20 0,0 21 15,0-21-15,0 20 0,0-20 0</inkml:trace>
  <inkml:trace contextRef="#ctx0" brushRef="#br1" timeOffset="212959.4">17230 5779 0,'0'0'0,"0"-43"0,-22 22 0,22 0 15,-21 0-15,21 0 0,0-1 0,0 1 16,0 0-16,0 0 0,21 0 15,1 0-15,20 21 0,-21-22 16,0 1-16,22 21 0,-1 0 0,-21-21 16,0 21-16,22 0 0,-22 0 0,0 0 15,0 21-15,-21 0 0,0 1 16,0 20-16,0-21 16,0 0-16,-21 0 0,0 1 0,0 20 15,-1-21-15,1 0 0,-21 0 0,21 1 16,0-1-16,-22 0 0,22 0 15,0-21-15,0 21 0,0 0 0,-1-21 16,1 0-16,21 22 0,-21-22 16,21 21-16,-21-21 15,0 21 1</inkml:trace>
  <inkml:trace contextRef="#ctx0" brushRef="#br1" timeOffset="213824.59">17949 5525 0,'0'0'0,"0"-22"0,0 1 16,0 0-1,0 0-15,0 0 0,-21 21 32,0 0-32,0 0 15,21 21-15,-21 0 0,-1 0 0,22 22 16,0-22-16,-21 21 0,0 0 0,21-20 16,-21 20-16,21 0 0,0-21 0,0 22 15,0-22-15,0 0 0,0 0 16,0 0-16,0 1 0,0-1 0,0 0 15,21-21-15,0 0 0,0 0 16,1 0-16,-1 0 0,21 0 0,-21-21 16,22 21-16,-1-21 0,0-1 15,1 1-15,-1 0 0,-21 0 16</inkml:trace>
  <inkml:trace contextRef="#ctx0" brushRef="#br1" timeOffset="214555.56">18394 5588 0,'0'-42'0,"0"148"15,0-170-15,0 1 0,-21 63 16,-1 0-16,1 0 0,0 21 16,0 0-16,0 0 15,21 21-15,0-20 0,-21-1 0,21 0 16,-22 0-16,22 0 0,0 0 0,0 1 16,0-1-16,0 0 15,0 0-15,22-21 31,-1 0-31,0 0 0,0-21 16,0 21-16,0-21 0,1 0 0,-1-1 16,0 1-16,-21 0 15,21 0-15,-21 0 0,0 0 0,0-1 16,0 1-16,0 0 0,0 0 16,0 42 15,0 0-31,0 0 0,0 1 15,0 20-15,-21-21 0,21 0 0,0 0 16,0 1-16,0-1 16,0 0-16,0 0 0,0 0 15,21 0-15,0-21 16,0 0-16,1 0 0,-1 0 16,0 0-16,0-21 0,0 21 15,0-21-15,1 0 0,-1 0 0,21 0 16,-21-1-16,0 1 0,1 0 0,-1 0 15,0 0-15,0-22 0,0 22 16,0 0-16,1 0 0,-22-21 0,0 20 16,0 1-16,-22 21 15,1 0 1,0 0-16,21 21 0,0 1 16,-21-1-16,21 0 0,0 0 15,0 0-15,0 0 0,0 1 0,0-1 16,0 0-16,21 0 0,0 0 15,0 0-15,1-21 16,-1 22-16,0-22 0,0 0 0,0 21 16,0-21-16,1 0 0,-22 21 15,0 0 1,-22-21 0,1 0-16,0 0 0,0 0 15,0 0-15,0 0 0,-1 0 16,1 0-16,0 0 0,0 0 0,21-21 31,0 0-31,21 0 16,0-1-16,0 1 0,1 0 0</inkml:trace>
  <inkml:trace contextRef="#ctx0" brushRef="#br1" timeOffset="-214169.6">19262 5355 0,'0'0'0,"0"-21"0,0 42 31,0 0-31,-22 1 0,22-1 16,-21 0-16,21 0 0,-21 21 15,21-20-15,0 20 0,0 0 0,0-21 16,0 22-16,0-22 0,0 0 0,0 21 16,0-20-16,0-1 0,0 0 15,0 0-15,21-21 16,0 0-16,1 0 0,-1 0 15,0 0-15,0-21 0,0 21 16,0-21-16,1 0 0,-1 21 0,0-22 16,0 1-16,0 0 0,0 0 15,1 0-15,-1 0 16,0 21-16,0 0 16,0 0-16,-21 21 15,0 0 1,21-21-16,-21 21 0,0 0 0,0 0 15,22 1-15,-22-1 16,21-21-16,0 0 0,0 21 16,21-21-16,-20 0 0,-1 0 15,21 0-15,-21 0 0,22 0 0,-22 0 16,21-21-16,-21 0 0,22 21 16,-22-22-16,21 1 0,-21 0 0,0 0 15,1 0-15,-1 0 0,0-1 16,0 1-16,-21 0 0,0 0 0,0 0 15,0 0-15,0-1 0,0 1 16,-21 21 0,0 0-16,0 0 0,-1 0 15,1 0-15,0 21 0,21 1 0,-21-1 16,0 0-16,21 0 0,-21 0 0,21 0 16,0 1-16,0-1 15,0 0-15,0 0 0,0 0 0,0 0 16,0 1-16,0-1 0,0 0 15,21 0-15,-21 0 0,0 0 0,0 1 16,21-1-16,-21 0 0,0 21 16,0-21-16,0 22 0,0-22 0,0 21 15,0-21-15,0 22 0,0-1 0,0-21 16,0 22-16,0-1 0,-21-21 0,21 21 16,0-20-16,-21 20 0,21-21 0,-22 0 15,1 0-15,21 1 0,0-1 0,0 0 16,-21 0-16,0-21 15,21-21 1,0 0 0,0-22-16,21 22 15,0 0-15,-21-21 0,21-1 0,-21 22 16,22-21-16</inkml:trace>
  <inkml:trace contextRef="#ctx0" brushRef="#br1" timeOffset="-213965.3">19960 5525 0,'0'0'0,"-21"-22"0,0 22 0,0-21 15,-1 21 1,1 0 31,0 0-32,0 0 1,0 0-16</inkml:trace>
  <inkml:trace contextRef="#ctx0" brushRef="#br1" timeOffset="-213744.43">19156 5652 0,'0'0'0,"0"21"16,21-21-16,0 0 16,0 0-16,0 0 0,1 0 15,-1-21-15,21 21 0,-21-22 0,0 22 16,22 0-16,-22-21 0,0 21 0,21 0 16,-20 0-16,-22-21 0,21 21 15,0 0-15</inkml:trace>
  <inkml:trace contextRef="#ctx0" brushRef="#br1" timeOffset="-212723.48">14309 7345 0,'-22'0'0,"44"0"0,-65 0 0,22 0 0,0 0 16,0 0-16,0 0 0,-1 0 16,1 0-16,0 0 0,21-21 31,21 21-31,0 0 0,1-21 16,20 21-16,21-22 0,1 22 0,-1-21 15,1 21-15,-1-21 0,1 21 16,21-21-16,-1 21 0,1-21 0,-22 21 15,22 0-15,0-21 0,-22 21 0,22 0 16,-22 0-16,1-22 0,-22 22 0,22 0 16,-22 0-16,0 0 0,1 0 0,-22-21 15,0 21-15,0 0 0,0 0 16,1 0-16,-22-21 16,-22 21-1,1 0-15,0 0 16,-21 0-16,21 0 0,-1 0 0,1 0 15,0 0-15,-21 0 0,21 0 0,-1 0 16,1 0-16,0 0 0,0 0 16,0 0-16,0 0 0,-1 0 15,22-21 17,22 21-32,-1-21 0,0 21 15,0 0-15,0-21 0,0 21 16,1 0-16,-1 0 15,0 0-15,0 0 0,0 21 16,-21 0-16,0 0 16,0 21-16,0-20 0,0-1 0,0 21 15,-21-21-15,0 22 0,0-22 16,0 21-16,-1-21 0,22 22 0,-21-22 16,0 0-16,21 0 0,-21 0 0,21 0 15,0 1-15,0-1 0,0 0 0,0 0 16</inkml:trace>
  <inkml:trace contextRef="#ctx0" brushRef="#br1" timeOffset="-210352.3">16997 6879 0,'-21'0'15,"21"-21"17,0 0-32,0 0 0,21 21 15,0-21-15,-21-1 0,0 1 0,21 0 16,-21 0-16,21 0 0,-21 0 16,21-1-16,-21 1 0,0 0 0,0 0 15,0 0-15,0 0 0,0-1 16,-21 22-1,21 22 1,0-1-16,-21 0 0,21 21 16,0 1-16,0-1 0,0 0 0,0 1 15,0-1-15,21 0 0,0 1 0,-21-1 16,22 0-16,-1 1 0,-21-1 0,0-21 16,21 21-16,0-20 0,-21 20 15,0-21-15,0 0 0,0 0 0,0 1 16,0-1-16,0 0 15,-21-21-15,-21 0 0,20 0 16,1 0-16,-21 0 0,0 0 16,20-21-16,1 21 0,-21-21 0,21-1 15,-22 1-15,22 21 0,0-21 16,0 0-16,42 21 31,0 21-31,0 0 0,1-21 16,-1 21-16,0 1 0,21-22 0,-21 21 15,1-21-15,20 0 0,-21 21 16,0-21-16,22 0 0,-22 0 0,0 0 16,21 0-16,-21 0 0,1 0 0,-1-21 15,21 0-15,-21 21 0,0-22 16,1 1-16,-1 0 0,0 0 0,0 0 16,0 0-16,-21-22 0,0 22 15,0 0-15,0 0 0,0 0 16,21 21-16,1 0 15,-22 21 1,0 0-16,0 0 0,0 0 16,21 0-16,-21 1 0,21-22 15,-21 21-15,0 0 0,21-21 16,0 0-16,0 0 16,1 0-1,-1-21-15,0 0 16,-21-1-16,21 1 0,-21 0 15,21 0-15,-21 0 0,21 21 16,-21-21-16,22 21 0,-22-22 16,21 44-1,-21-1-15,21 0 16,-21 0-16,0 0 0,0 0 0,21 1 16,0-1-16,-21 0 0,21 0 15,1 0-15,-1-21 0,0 0 16,0 0-16,0 0 15,0 0-15,1-21 0,-22 0 16,21 0-16,0 21 0,0-21 0,-21-1 16,21-20-16,-21 21 0,21 0 15,-21-22-15,0 22 0,0-21 0,0 21 16,0-22-16,0 1 0,0 0 0,0-1 16,0 1-16,0 0 0,0-1 0,0 22 15,-21 0-15,21 0 0,-21 0 0,0 42 31,21 0-31,-21 0 0,21 0 0,0 22 16,0-1-16,0-21 0,0 22 0,0-1 16,0-21-16,0 21 0,0 1 15,21-22-15,-21 21 0,21-21 0,0 22 16,-21-22-16,0 0 0,21 0 16,-21 0-16,22 1 0,-22-1 0,21-21 15,-21 21-15,21-21 16,0 0-16,0 0 0,-21-21 15,0 0-15,21 21 0,-21-22 0,22 1 16,-22 0-16,0 0 0,21 0 16,-21 0-16,21 21 0,-21-22 0,21 22 15,0 0 1,0 0 0,1 22-16,-22-1 15,21 0-15,0 0 16,0-21-1,-21 21-15,21-21 0,0 0 16,1 0-16,-1 0 0,0 0 16,0-21-16,0 21 15,-21-21-15,21 21 0,1-21 0,-22 0 16,21-1-16,0 22 0,-21-21 16,21 0-16,-21 0 0,21 21 0,-21-21 15,0 0-15,0 42 31,0 0-31,0 0 16,0 0 0,0 0-16,0 1 0,0-1 15,21-21-15,1 0 16,-1 0 0,0 0-16,0 0 0,0 0 0,0 0 15,1-21-15,-1 21 16,0-22-16,0 1 0,0 21 0,0 0 15,1 0-15,-1 0 16,-21 21 15,21-21 1,0 0-32,0 0 15,-21-21-15,21 21 16,1-21-16,-1 21 0,-21-21 0,21 0 15,0 0-15,-21-1 0,21 1 0,-21 0 16,21 0-16,-21 0 0,0-22 16,0 22-16,0-21 0,0 0 0,0-1 15,0 22-15,0-21 0,0-1 0,-21 22 16,0-21-16,0 21 0,21 0 0,-21 21 16,0 0-1,21 21-15,-22 0 0,22 0 0,0 0 16,0 22-16,0-22 0,0 21 15,0-21-15,0 22 0,0-1 0,0-21 16,22 21-16,-22-20 0,21-1 0,0 21 16,-21-21-16,0 0 0,21 1 0,0-1 15,0 0-15,1 0 16,-1-21-16,0 0 0,0 0 16,0 0-16,0 0 0,1 0 0,-1 0 15,0 0-15,0-21 0,0 21 0,0-21 16,1 0-16,-1-1 0,-21 1 0,0 0 15,21 0-15</inkml:trace>
  <inkml:trace contextRef="#ctx0" brushRef="#br1" timeOffset="-210125.43">19177 6773 0,'0'0'0,"-21"22"0,0-22 16,42 0-1,0 0-15,0 0 0,21 0 0,1-22 16,-22 22-16,21-21 0,1 0 0,-1 21 16,0-21-16,1 0 15,-1 0-15,0-1 0,1 22 0,-22-21 16,21 21-16,-21-21 0,0 21 0,1 0 16,-44 0-1,1 21-15,-21-21 16</inkml:trace>
  <inkml:trace contextRef="#ctx0" brushRef="#br1" timeOffset="-209436.75">15325 8551 0,'0'0'0,"0"22"0,0-1 16,21-21-1,0 0-15,21 0 0,-21 0 0,22 0 16,-1 0-16,22 0 0,-22 0 0,21 0 16,-20-21-16,20 21 0,1-22 15,-22 1-15,22 21 0,-22-21 0,21 0 16,-20 21-16,-1-21 0,0 0 0,1-1 16,-22 22-16,0-21 0,0 21 15,-21-21-15,0 0 16,0 0-16,-21 21 0,0 0 15,0-21-15,0 21 0,-1 0 0,-20 0 16,21 0-16,0 0 16,42 0-1,0 0 1,0 0-16,22 21 0,-22-21 0,21 21 16,-21 0-16,22 0 0,-22-21 15,0 21-15,0 1 0,0-1 0,-21 0 16,0 0-16,0 0 0,0 0 0,0 1 15,0-1-15,-21 0 0,-21 0 0,21 0 16,-22 0-16,1 1 0,21-1 16,-22 0-16,1-21 0,21 0 0,0 0 15</inkml:trace>
  <inkml:trace contextRef="#ctx0" brushRef="#br1" timeOffset="-208525.27">17716 7874 0,'0'0'0,"0"-42"15,-21 42-15,0 0 16,21 21 15,0 21-31,0-21 0,0 22 0,21-22 16,0 21-16,-21 1 0,0-1 0,0 0 15,22-21-15,-22 22 0,0-1 16,0-21-16,0 0 0,0 1 0,0-1 16,0 0-16,0 0 15,0-42 16,0 0-31,0 0 0,0-1 16,0 1-16,0-21 0,0 21 0,0-22 16,0 22-16,-22-21 0,22 0 15,0-1-15,0 1 0,0 21 0,-21-22 16,21 22-16,0 0 0,0 0 0,0 0 16,0 0-16,0 42 15,21 0-15,1 0 0,-22 0 16,21 0-16,0 22 0,0-22 15,0 21-15,0-21 0,1 22 0,-1-22 16,0 21-16,0-21 0,0 1 16,-21-1-16,21 0 0,1 0 0,-22 0 15,21-21-15,0 0 0,0 0 16,0 0-16,0 0 0,-21-21 16,22 0-16,-1 0 15,-21 0-15,21-1 0,-21 1 0,0-21 16,21 21-16,-21-22 0,21 1 0,-21 21 15,0-21-15,0-1 0,0 1 0,0 21 16,21-22-16,-21 22 0,0 0 16,22 0-16,-22 0 0,21 21 15,0 21-15,-21 0 16,21 0-16,0 22 0,-21-22 16,21 21-16,1-21 0,-1 22 0,-21-1 15,21 0-15,0-21 0,-21 22 0,0-1 16,21-21-16,0 0 0,-21 22 0,0-22 15,0 0-15,0 0 16,22 0-16,-22 1 16,21-22-16,0-22 15,0 1 1,0 0-16,-21 0 0,21 0 0,-21 0 16,22-1-16</inkml:trace>
  <inkml:trace contextRef="#ctx0" brushRef="#br1" timeOffset="-207765.62">18965 7684 0,'-21'0'16,"0"-22"-16,21 1 15,0 0 1,0 42 0,0 0-1,0 22-15,0-22 16,0 0-16,0 21 0,0-20 0,0 20 16,0 0-16,0 1 0,0-1 0,0-21 15,0 21-15,0 1 0,0-1 0,0-21 16,0 22-16,0-22 0,0 0 0,0 0 15,0 0-15,0 0 0,0 1 16,0-1-16,21-21 0,-21 21 16,0-42-1,21 0 1,0-1-16,-21 1 0,0-21 16,0 21-16,22 0 0,-22-22 0,21 1 15</inkml:trace>
  <inkml:trace contextRef="#ctx0" brushRef="#br1" timeOffset="-207284.68">19029 7811 0,'-43'-85'16,"43"64"-16,43 148 16,-43-148-16,-64-106 0,64 105 0,0 1 0,0 0 15,0 0-15,0 0 16,21 21-16,1 0 16,-1 0-16,0 0 15,0 0-15,0 0 0,0 0 0,1 0 16,-1 21-16,0-21 0,0 21 0,0-21 15,-21 21-15,0 0 0,0 1 16,0-1-16,0 0 0,0 0 16,-21-21-16,0 21 0,21 0 0,-42-21 15,20 22-15,1-22 0,0 0 16,0 21-16,0-21 0,0 0 16,-1 0-16,1 0 15,21 21 1,0 0-1,21 0-15,1 0 16,-1-21-16,21 22 16,-21-1-16,0-21 0,22 21 0,-22 0 15,21-21-15,-21 21 0,1 0 0,20-21 16,-21 22-16,0-1 0,0-21 0,1 21 16,-1-21-16,0 21 0,0 0 0,0 0 15,-21 1-15,0-1 16,21-21-16,1 0 0,-22 21 15,21-21 1,0 0 0,-21-21-16,0 0 15,21 21-15,-21-22 0,21 1 0,-21 0 16,0 0-16,21 0 0,1 0 0</inkml:trace>
  <inkml:trace contextRef="#ctx0" brushRef="#br1" timeOffset="-205495.71">20891 5757 0,'0'-21'15,"0"42"32,0 1-47,0-1 16,0 21-16,0-21 0,0 0 0,0 22 15,0-22-15,0 0 0,0 0 16,0 0-16,0 1 0,0-1 16,0 0-16,22-21 0,-22 21 0,21-21 15,0 0 1,0 0-16,0 0 16,22-21-16,-1 0 0,0 0 0,22-22 15,-1 22-15,1-21 0,20-1 0,-20 1 16,21-21-16,-1 20 0,1 1 0,-22 0 15,22-1-15,-21 22 0,-1-21 16,1 21-16,-22-1 0,21 1 0,-41 0 16,-1 21-16,0 0 0,0 0 0,-42 0 31,0 0-15,0 0-16,21 21 15,-22-21-15,1 21 0,21 1 16</inkml:trace>
  <inkml:trace contextRef="#ctx0" brushRef="#br1" timeOffset="-204453.3">20532 6752 0,'0'0'0,"-22"0"0,1 0 0,21 21 16,-21-21 0,21 22 15,0-1-31,21 0 15,-21 0-15,21 0 0,1 0 0,-1 1 16,-21-1-16,0 0 16,21 0-16,0 0 0,-21 0 0,0 1 15,21-1-15,-21 0 0,21 0 16,1-21 15,-1 0-31,0 0 0,21-21 0,-21 0 16,43 0-16,-22-1 0,1 1 15,20 0-15,1-21 0,-1 21 0,1-22 16,20 22-16,1-21 0,-22 21 0,22-1 16,-21-20-16,20 21 0,-20 0 0,-22 0 15,22 21-15,-22-22 0,-21 1 16,0 21-16,0 0 0,1 0 16,-1-21-16,-21 42 62,0 0-62,0 1 16</inkml:trace>
  <inkml:trace contextRef="#ctx0" brushRef="#br1" timeOffset="-203824.99">20405 7853 0,'0'21'78,"0"0"-78,0 0 0,0 22 16,0-22-16,0 0 0,0 21 0,0-20 15,0-1-15,0 21 0,0-21 16,0 22-16,0-22 0,0 0 15,0 0-15,0 0 0,0 0 16,0 1-16,21-22 16,21 0-1,-21 0-15,22-22 0,-1 1 0,0 0 16,22-21-16,-1 21 0,22-22 0,0 1 16,20 0-16,-20-1 0,21 1 15,0 0-15,0-1 0,21 1 0,-22 0 16,-20 20-16,0 1 0,-1-21 0,1 21 15,-21 0-15,-22 21 0,21-22 16,-20 1-16,-22 21 0,21 0 0,-21-21 16,1 21-16</inkml:trace>
  <inkml:trace contextRef="#ctx0" brushRef="#br1" timeOffset="-201556.48">22775 5292 0,'-21'0'16,"0"0"-16,0 0 15,0 0-15,-1 0 16,1 0 0,0-21-1,21-1 1,0 1-16,21 21 0,-21-21 15,21 21-15,22 0 0,-22-21 0,21 21 16,1 0-16,-1 0 0,0 0 0,1 0 16,-1 0-16,0 0 0,1 0 0,-1 0 15,-21 21-15,21-21 0,-20 21 16,-1 0-16,0 1 0,-21-1 16,0 0-16,0 0 0,0 21 0,0 1 15,0-22-15,-21 21 0,0 22 16,-1-22-16,1 22 0,-21-22 0,0 21 15,20-20-15,-20 20 0,-21 1 0,20-22 16,1 22-16,21-22 0,-22 0 0,1 22 16,21-22-16,0 0 0,0 1 15,21 20-15,0-20 0,0-1 0,0 0 16,21 1-16,0-22 0,0 21 0,21 0 16,-20-20-16,20-1 0,0 0 15,1 0-15,-1 0 0,0 0 0,1-21 0,-1 0 16,0 0-16,1 0 15,-1 0-15,0 0 0,-21 0 0,22 0 16,-1 0-16,-21-21 0,0 0 0,22 21 16,-22-21-16,-21 0 0,21 0 0,-21-1 15,21 22-15,-21-21 0,0 0 16,-21 21 0,0 0-16,0 21 15,0-21-15,21 21 0,-22 1 0,1-1 16,0 0-16,0 0 0,0 0 0,21 0 15,-21 22-15,21-22 0,-22 21 16,1-21-16,21 22 0,0-22 0,0 21 16,-21 1-16,21-1 0,0 0 15,0 1-15,0 20 0,0-21 0,0 1 16,0 20-16,0-20 0,0-1 0,0 21 16,0-20-16,0-1 0,0 22 0,0-22 15,0 0-15,0 22 0,0-22 0,0 22 16,-21-22-16,21 0 0,-21 22 0,0-22 15,-1 0-15,22 1 0,-21-1 0,0 0 16,0-20-16,0 20 0,-22-21 0,22 21 16,0-20-16,-21-1 0,21 0 15,-22 0-15,22-21 0,0 21 16,-21-21-16,20 0 0,1 21 0,0-21 16,0 0-16,0 0 15,21-21 1,0 0-1,0 0 17,0 0-17</inkml:trace>
  <inkml:trace contextRef="#ctx0" brushRef="#br1" timeOffset="-198001.23">23241 9716 0,'0'-22'16,"0"1"0,0 0 15,0 42-15,0 0-1,0 1-15,0-1 0,0 0 0,0 21 16,0-21-16,0 1 0,0-1 0,0 21 15,0-21-15,0 0 0,0 1 0,0-1 16,0 0-16,0 0 16,0 0-16,0 0 0,-21 1 0,21-1 15,0 0-15,-21-42 47,21 0-31,0-1-16,0 1 0,0 0 15,0 0-15,0-21 0,0 20 0,0 1 16,0-21-16,21 21 0,0-22 16,-21 22-16,42-21 0,-21 21 15,1 0-15,20-1 0,-21 1 0,21 21 0,-20 0 16,20 0-16,0 0 0,-21 0 16,1 0-16,20 0 0,-21 21 0,0 1 15,0-1-15,1 0 0,-22 0 16,0 0-16,0 0 0,0 22 0,0-22 15,0 0-15,0 0 0,-22 0 0,22 1 16,-21-1-16,0 0 0,21 0 0,0 0 16,-21-21-16,21 21 15,-21-21-15,21-21 47,21 21-31</inkml:trace>
  <inkml:trace contextRef="#ctx0" brushRef="#br1" timeOffset="-197601.46">23876 9864 0,'0'0'0,"21"0"47,0 0-31,0 0-16,1 0 0,-1-21 15,0 21-15,-21-22 0,21 22 0,0-21 16,0 0-16,-21 0 16,22 0-16,-22 0 15,0-1-15,0 1 0,0 0 16,-22 21 0,1 0-16,0 21 0,0 22 15,21-22-15,-21 0 16,21 0-16,0 21 0,-21-20 0,21-1 15,-22 21-15,22-21 0,-21 0 16,21 1-16,0-1 0,0 0 0,0 0 0,0 0 16,0 0-16,0 1 15,0-1-15,21-21 16,1 0-16,-1 0 0,0 0 16,0 0-16,0 0 0,0-21 15,1-1-15,-1 22 0,-21-21 0,21 0 16,0 0-16,0 0 0,0 0 0,1-1 15,-22 1-15</inkml:trace>
  <inkml:trace contextRef="#ctx0" brushRef="#br1" timeOffset="-197088.75">24299 9800 0,'21'-42'0,"1"21"31,-65 84-31,86-105 16,-43 63-16,0 0 15,0 0-15,0 1 0,0-1 0,0 0 16,0 0-16,0 0 0,-22 0 0,22 1 15,0-1-15,0 0 0,0 0 0,0 0 16,0 0-16,0 1 16,22-22 15,-1-22-31,0 1 0,-21 0 16,21 21-16,0-21 0,-21 0 0,0 0 15,21-1-15,1 1 16,-22 0-16,0 0 0,21 21 15,-21 21 1,0 0 0,0 0-16,0 1 0,0-1 15,0 0-15,0 0 0,0 0 16,0 0-16,21-21 0,0 22 16,0-22-16,0 0 0,1 0 15,-1 0-15,0 0 0,0 0 0,0 0 16,0 0-16,1-22 0,-1 1 0,0 21 15,0-21-15,0 0 0,0 0 16,-21 0-16,0-1 0,0 1 0,0-21 16,0 21-16,0-22 0,0 22 0,0-21 15,0 21-15,0 0 0,-21-1 16,0 1-16,0 0 0,0 21 16,0 0-16,-1 0 15,1 0-15,21 21 0,-21-21 0,21 21 16,-21 1-16,21-1 0,0 0 15,21-21 1,21 0-16</inkml:trace>
  <inkml:trace contextRef="#ctx0" brushRef="#br1" timeOffset="-196493.1">25696 9694 0,'0'0'0,"-21"0"0,21-21 0,-21 21 16,21-21-16,0 0 0,-21 0 0,0 0 16,-1-1-16,22 1 0,-21 21 15,0 0-15,0 0 0,0 0 16,0 0-16,-1 21 15,1 22-15,0-22 16,21 0-16,-21 21 0,0-20 0,0 20 16,-1-21-16,1 21 0,21-20 0,-21 20 15,0-21-15,21 0 0,0 0 16,0 1-16,0-1 0,0 0 16,0 0-16,21-21 0,0 0 15,0 0-15,1 0 0,-1 0 16,0 0-16,0-21 0,0 21 15,0-21-15,1 0 0,-1-1 0,0 1 16,0-21-16,0 21 0,0-22 16,1 1-16,-1 0 0,-21-1 0,21 1 15,-21 0-15,0-1 0,0 1 0,0 0 16,0-1-16,0 22 0,0 0 16,0 0-16,0 0 0,-21 42 15,21 0 1,0 0-16,-21 22 0,21-22 0,0 21 15,0 0-15,0 22 0,0-22 16,0 1-16,0-1 0,0 0 0,0 1 16,0-22-16,0 21 0,0-21 0,0 0 15,0 1-15,0-1 0,0 0 16,21-21-16,0 0 16,0 0-16,0 0 15,-21-21-15,21 0 0,1 21 16,-1-22-16,0 1 0</inkml:trace>
  <inkml:trace contextRef="#ctx0" brushRef="#br1" timeOffset="-195273.02">25844 9821 0,'0'0'0,"0"22"0,22-22 31,-1 0-31,0 0 16,0 0-16,0 0 0,-21-22 15,21 1-15,1 21 0,-1-21 16,-21 0-16,0 0 0,0 0 16,0-1-16,-21 22 31,-1 0-31,1 0 0,0 0 0,21 22 16,-21-1-16,0 0 0,0 0 0,21 0 15,0 0-15,-22 1 0,22 20 0,-21-21 16,21 0-16,0 0 15,0 1-15,0-1 0,21-21 0,1 0 16,-1 21-16,0-21 0,0 0 16,0 0-16,0 0 0,1 0 15,-1-21-15,0 0 0,0 21 0,0-22 16,0 22-16,1-21 0,-1 0 16,-21 0-16,21 0 0,-21 0 15,21-1-15,-21 1 0,0 42 31,0 1-15,0-1-16,-21-21 0,21 21 16,-21 0-16,21 0 0,0 0 15,0 1-15,0-1 0,-21-21 16,21 21 0,0-42 15,0 0-31,0-1 15,21 1-15,-21 0 16,21 0-16,0 0 0,-21 0 16,21-1-16,-21 1 0,0 0 0,21 21 15,1-21-15,-1 21 32,-21 21-32,0 0 0,0 0 0,0 1 15,0-1-15,0 0 0,0 0 16,0 0-16,0 0 0,0 1 15,0-1 17,21-21-17,-21-21-15,21 21 16,-21-22-16,21 1 0,0 0 16,-21 0-16,22 0 0,-1 0 15,-21-1-15,0 1 0,21 21 16,0 0-16,-21 21 31,0 1-31,0-1 16,0 0-16,0 0 0,0 0 0,0 0 15,0 1 1,0-1-16,0 0 16,21-21-1,0 0-15,1 0 16,-22-21-16,21 0 0,0 21 15,0-22-15,0 1 0,-21 0 16,21 21-16,-21-21 0,0 0 16,0 0-16,22 21 0,-22-22 0,0 44 31,0-1-15,0 0-16,0 0 15,-22 0-15,22 0 16,0 1-16,0-1 15,22-21 1,-1 0-16,0 0 0,0 0 16,0 0-16,0 0 15,-21-21-15,22 21 0,-22-22 0,21 22 16,-21-21-16,0 0 0,0 0 0,21 0 16,-21 0-16,0-1 0,0 1 0,0 0 15,0 0-15,-21 21 16,0 0-16,-1 0 0,1 0 15,0 21-15,0 0 16,21 0-16,0 1 16,0-1-1,21-21 17,0 0-32</inkml:trace>
  <inkml:trace contextRef="#ctx0" brushRef="#br1" timeOffset="-194985.19">27114 9610 0,'0'0'0,"-21"0"16,0 0-16,0 21 16,21 0-16,0 0 15,-21 0-15,21 1 0,-21-1 16,21 21-16,0-21 0,0 0 0,0 1 15,0-1-15,-22 0 0,22 0 0,0 0 16,-21-21-16,21 21 0,0 1 0,0-1 16,0 0-16,0 0 15,0 0-15,21-21 32,1 0-17,-1 0-15,0 0 0,0 0 16,-21-21-16,21 21 0,0-21 15</inkml:trace>
  <inkml:trace contextRef="#ctx0" brushRef="#br1" timeOffset="-194665.37">27263 9673 0,'0'0'0,"0"-21"0,0 0 15,21 21 1,0 0-16,0 0 15,0 0-15,0 0 16,-21 21-16,22-21 0,-22 21 0,21 0 16,-21 1-16,0-1 0,0 0 15,0 0-15,0 21 0,0-20 0,0-1 16,0 21-16,0-21 0,-21 0 0,-1 1 16,1 20-16,0-21 0,0 0 15,0 0-15,0 1 0,-1-22 0,1 21 16,0 0-16,0-21 0,21 21 0,-21-21 15,0 0-15,-1 0 0</inkml:trace>
  <inkml:trace contextRef="#ctx0" brushRef="#br1" timeOffset="-194204.59">27622 9779 0,'-21'0'0,"0"0"15,21 21 1,-21-21-16,21 21 78,0 1-62,0-1-1,0 0-15,0 0 16,21-21-16</inkml:trace>
  <inkml:trace contextRef="#ctx0" brushRef="#br1" timeOffset="-193973.21">27665 10075 0,'0'22'0,"-21"-1"15,21 0-15,0 0 16,0 0 0,-22-21-16,22 21 0,-21 1 15,21-1-15,-21 0 16,0-21-16,21 21 16,-21 0-16,0-21 0,-1 0 15,1 21-15,0 1 0,0-22 16,0 0-16,0 0 15,-1 0-15,1 0 0,0 0 0</inkml:trace>
  <inkml:trace contextRef="#ctx0" brushRef="#br1" timeOffset="-193217.5">25104 10583 0,'0'0'0,"-22"0"0,1 0 16,0 0-16,0 0 0,0 22 15,0-22-15,-1 0 0,1 0 16,0 0-1,63 0 1,-20 0 0,-1 0-16,21 0 0,0 0 15,1 0-15,20 0 0,-20 0 0,20 0 16,1 0-16,-1 0 0,22 0 0,-1 0 16,1 0-16,0-22 0,21 22 15,-1 0-15,1 0 0,0-21 0,0 21 16,-21 0-16,20-21 0,-20 21 15,0-21-15,-22 21 0,22 0 0,-22-21 16,1 21-16,-1 0 0,-20-21 0,-1 21 16,0 0-16,1 0 0,-22-22 0,0 22 15,0 0-15,0 0 0,1 0 16,-44 0 125,1 0-126,0 0-15,0 0 16,0 0-16,0 0 15,-1 0-15,1 0 16,21 22-16</inkml:trace>
  <inkml:trace contextRef="#ctx0" brushRef="#br1" timeOffset="-190749.03">23093 11218 0,'0'-21'31,"21"21"-15,-21-21-16,21 21 15,-21-21-15,0 0 16,0 0 0,0-1-16,0 1 15,-21 0 1,0 21-16,0 0 0,-1 0 15,1 0-15,21 21 16,-21 0-16,0 1 0,0-1 0,21 21 16,-21-21-16,21 22 0,-22-1 0,22-21 15,-21 21-15,21-20 0,0 20 0,0-21 16,0 0-16,0 0 0,0 1 16,0-1-16,0 0 15,21-21 1,1 0-16,-1 0 0,0 0 15,0-21-15,-21 0 0,21 21 0,0-22 16,1 1-16,-1 0 16,-21 0-16,21 0 0,-21 0 0,0-1 15,21 1-15,-21 0 0,0 0 0,0 0 16,0 0-16,0-1 0,0 1 0,0 0 16,0 42-1,0 0 1,0 22-16,0-22 0,21 0 15,-21 21-15,0-20 0,0-1 16,0 0-16,0 21 0,0-21 16,0 1-16,21-22 0,-21 21 0,0 0 15,22-21-15,-22 21 0,21-21 32,0 0-17,-21-21-15,0 0 0,21 21 16</inkml:trace>
  <inkml:trace contextRef="#ctx0" brushRef="#br1" timeOffset="-190561.63">23453 11303 0,'0'21'63,"21"-21"-16,0 0-47,0 0 15</inkml:trace>
  <inkml:trace contextRef="#ctx0" brushRef="#br1" timeOffset="-189971.96">24003 11409 0,'0'0'0,"0"21"0,-21-21 15,21 21-15,-21-21 16,42 0 15,0-21-31,0 0 0,0 21 16,0-21-16,-21 0 0,22-1 15,-1 22-15,0-21 0,-21 0 0,0 0 16,0-21-16,0 20 0,0 1 16,0 0-16,0 0 0,0 0 0,0 0 15,0-1-15,-21 22 0,0 0 16,-1 0-16,1 0 15,21 22-15,-21 20 0,21-21 16,-21 21-16,0-20 0,21 20 0,0-21 16,0 21-16,0-20 0,0-1 0,0 0 15,0 21-15,0-21 0,21-21 0,0 22 16,0-1-16,0-21 0,1 0 16,-1 21-16,0-21 0,0 0 0,0 0 15,0 0-15,1 0 0,20 0 16,-21-21-16,0 21 0,22-21 0,-22-1 15,0 22-15,21-21 0,-21 0 0</inkml:trace>
  <inkml:trace contextRef="#ctx0" brushRef="#br1" timeOffset="-189353.27">24574 11197 0,'0'64'16,"0"-128"-16,-42 64 16,21 0-16,21 21 15,-21-21-15,0 22 0,21-1 0,-22 0 16,22 0-16,-21 0 0,0 0 0,21 1 15,0-1-15,0 0 0,0 0 0,0 0 16,0 0-16,0 1 16,21-22-1,0 0 1,1 0-16,-1-22 0,0 1 16,0 0-16,-21 0 0,21 0 15,-21 0-15,0-1 0,0 1 16,0 0-16,0 0 0,0 0 0,0 42 31,0 0-15,0 0-16,0 0 0,0 1 15,0-1-15,0 0 0,0 0 0,0 0 16,0 0-16,21 1 0,1-1 16,-22 0-16,21-21 15,0 0-15,0 0 0,0 0 16,0 0-16,1-21 15,-22 0-15,0-1 0,21 1 0,0 21 16,0-21-16,-21-21 0,0 21 0,21-1 16,0-20-16,-21 0 0,0-1 0,0 22 15,22-21-15,-22 0 0,21-1 16,-21 22-16,21-21 0,-21 21 0,0-1 16,0 1-16,21 21 0,-21 21 31,0 1-31,0-1 0,-21 21 15,0-21-15,21 22 0,0-22 16,-21 21-16,21 0 0,-22 1 0,22-1 16,0-21-16,0 22 0,0-22 0,0 21 15,0-21-15,0 0 0,0 1 0,22-22 16,-1 21-16,0-21 16,0 0-16,0 0 15,0 0-15,1 0 0,-22-21 16,21 21-16,-21-22 0,21 1 15,-21 0-15</inkml:trace>
  <inkml:trace contextRef="#ctx0" brushRef="#br1" timeOffset="-189168.86">24850 11240 0,'-22'0'0,"44"0"0,-65 0 0,43 21 15,-21-21-15,42 0 31,0 0-31,1 0 16,-1 0-16,0 0 0,0 0 0,0 0 16,0 0-16,1-21 0,-1 21 15,0-22-15,0 22 0,0-21 16,0 21-16</inkml:trace>
  <inkml:trace contextRef="#ctx0" brushRef="#br1" timeOffset="-188893.02">25485 10986 0,'0'0'0,"-22"0"0,1 0 0,0 0 15,0 0-15,0 0 0,0 0 16,-1 0-16,1 0 0,21 21 0,-21 0 16,21 0-16,-21 0 0,21 0 0,0 22 15,0-22-15,0 21 0,0-21 16,0 1-16,0 20 0,0-21 15,0 0-15,0 0 0,0 1 0,0-1 16,0 0-16,0 0 0,21-21 16,0 0-16,0 21 0,1-21 15,-1 0-15,0 0 0,0 0 16,0 0-16,0 0 0,1-21 0,-1 21 16,21-21-16,-21 0 0,22 0 0</inkml:trace>
  <inkml:trace contextRef="#ctx0" brushRef="#br1" timeOffset="-188637.16">25823 11091 0,'0'-21'16,"0"169"-16,0-275 0,0 85 0,0 21 0,21 21 15,1 0-15,-1 0 0,0 0 16,0 0-16,0 0 0,0 0 16,22 0-16,-22 21 0,21 0 0,-21 0 15,1 1-15,-1-1 0,0 0 0,-21 0 16,0 0-16,0 22 0,0-22 0,0 0 15,0 0-15,-21 0 0,0 0 16,-1 1-16,1-22 0,0 21 0,0 0 16,0 0-16,0-21 0,-1 21 15,1 0-15,42-21 32,1 0-32,-1-21 0,0 21 15,21-21-15</inkml:trace>
  <inkml:trace contextRef="#ctx0" brushRef="#br1" timeOffset="-188133.31">26670 11134 0,'0'0'0,"-21"0"47,0 0-47,21 21 16,0 0-1,0 0 1,0 0 0,0 1-16,0-1 15,0 0-15,0 0 16,0 0-16,-22-21 0,22 21 0,0 1 16,0-1-16,0 0 15,0 0-15</inkml:trace>
  <inkml:trace contextRef="#ctx0" brushRef="#br1" timeOffset="-187956.41">26691 11536 0,'0'63'32,"0"-126"-32,0 148 0,0-64 15,-21 0-15,21 0 16,-21-21-16,0 21 0,-1 0 16,1-21-16,0 0 0,0 22 0,0-1 15,0-21-15,-1 0 16,1 21-16,0-21 0,-21 0 0,21 21 15,-1-21-15,1 0 0,0 0 0,0 0 16,0 0-16,21-21 0,0 0 0</inkml:trace>
  <inkml:trace contextRef="#ctx0" brushRef="#br1" timeOffset="-186929.45">25188 10541 0,'0'0'0,"-21"0"0,0 0 16,0 0-1,42 0 32,0 0-31,21 0-16,1 0 0,-1 0 0,22 0 15,-22 0-15,43 0 0,-22 0 16,43 0-16,-21 0 0,20 0 16,1 0-16,0 0 0,-21 0 0,21 0 15,-22 0-15,1 0 0,0 0 0,-1 0 16,-20 0-16,-1-21 0,1 21 16,-22-21-16,0 21 0,1 0 0,-22 0 15,21-21-15,-21 21 0,1 0 16,-22-22 31,0 44 62,-22-44 0,22 1-77,-21 21-32,21-21 0,0 0 15</inkml:trace>
  <inkml:trace contextRef="#ctx0" brushRef="#br1" timeOffset="-186265.35">25993 9525 0,'21'-21'0,"-42"42"0,84-63 0,-42 21 0,0-1 16,1 1-16,-1 0 0,0 0 0,0 0 16,-21 0-16,0 42 31,0 0-31,0 0 16,0 21-16,-21-20 0,0 20 0,0 21 15,-22-20-15,22 20 0,-21-20 0,-1 20 16,22 1-16,-21-22 0,0 21 15,20-20-15,-20 20 0,21-20 16,-21 20-16,20-21 0,-20 1 0,21-1 0,0 0 16,-22-20-16,22 20 0,0-21 15,0 0-15,21 0 0,-21-21 16,21-21-16,0 0 16,0 0-16,0 0 0,21-22 0,0 1 15</inkml:trace>
  <inkml:trace contextRef="#ctx0" brushRef="#br1" timeOffset="-185793.12">25760 8784 0,'0'0'15,"-43"0"1,22 0-16,21-21 0,0 0 16,21 0-16,1 0 15,-1 21-15,-21-22 0,21 22 16,-21-21-16,0 0 16,-42 21-1,20 0-15,-20 0 0,21 0 16,-21 0-16,-1 21 0,1-21 0,0 21 15,20 1-15,1-1 0,0-21 16,21 21-16,0 0 0,0 0 0,0 0 16,21 1-16,0-1 0,1 0 0,20 0 15,-21 0-15,21 22 0,1-22 0,-1 0 16,0 0-16,1 0 0,-22 0 16,21-21-16,-21 22 0,1-1 0,-22 0 15,0 0-15,-22 0 16,1-21-16,-21 0 0,0 0 15,-1 0-15,1 0 0,0 0 16,-1 0-16,22 0 0,-21 0 16,-1 0-16,22 0 0,0-21 0,21 0 15,0 0-15,0 0 16,0-1-16</inkml:trace>
  <inkml:trace contextRef="#ctx0" brushRef="#br1" timeOffset="-184869.32">25929 8869 0,'0'0'0,"21"0"0,22-21 0,-22 21 0,0 0 16,-42 0 15,0 21-31,-1 0 16,1 0-16,0 0 0,0 1 0,0-1 16,0 0-16,-1 0 0,1 0 0,21 0 15,0 1-15,0-1 16,21-21-1,1 0 1,-1-21-16,0 21 0,0-22 16,0 1-16,0 21 0,1-21 15,-1 0-15,-21 0 0,21 0 0,0-1 16,0 22-16,-21-21 0,21 21 16,1 0-1,-22 21 1,0 1-16,0-1 0,0 0 15,0 0-15,0 0 0,0 0 16,0 1 0,21-22-1,0 0-15,0 0 16,0 0-16,-21-22 0,21 1 16,1 21-16,-22-21 0,21 0 0,0 21 15,0-21-15,-21 0 0,21-1 16,0 1-16,-21 42 31,0 1-31,22-22 16,-22 21-16,0 0 0,0 0 15,0 0-15,0 0 16,21-21-16,0 0 16,0 0-1,0 0-15,0-21 16,1 0-16,-22 0 15,21 0-15,0 0 16,-21 42 31,0 0-47,0 0 16,0 0-16,0 0 0,0 1 15,0-1-15,0 0 16,21-21-1,0-21 1,0 21-16,-21-21 16,22-1-16,-22 1 0,21 0 15,-21 0-15,21 21 0,-21-21 0,21 21 16,-21 21 15,0 21-31,0-21 16,0 1-16,-21 20 0,21-21 0,0 21 15,-21-20-15,21 20 0,0 0 16,0-21-16,0 22 0,0-1 0,0-21 16,0 22-16,0-22 0,0 0 0,0 0 15,0 0-15,0 0 0,0 1 0,21-44 32,-21 1-17,21 0-15,-21 0 0,0 0 16,21 0-16</inkml:trace>
  <inkml:trace contextRef="#ctx0" brushRef="#br1" timeOffset="-184621.46">26691 8975 0,'0'-21'0,"64"232"0,-128-401 0,43 126 0,21 43 0,-21 0 16,21 0-16,0 0 0,0-1 16,0 1-16,21 21 15,0 0-15,0 0 0,0 0 0,1 0 16,-1 0-16,-21 21 0,21 1 15,-21-1-15,0 0 0,0 0 0,0 0 16,0 0-16,0 1 0,0-1 16,-21 0-16,21 0 0,-21 0 0,-1 0 15,1 1-15,0-1 0,0-21 0,0 21 16,0-21-16,-1 21 16,1-21-16,21-21 15,0 0 1,21 21-16</inkml:trace>
  <inkml:trace contextRef="#ctx0" brushRef="#br1" timeOffset="-184389.6">26903 8636 0,'0'0'0,"0"-21"0,0 0 16,0 42 0,0 0-1,0 0-15,0 0 0,0 1 16,0-1-16,0 0 0,0 0 0,0 21 15,0-20-15,-21-1 0,21 0 0,0 0 16,0 0-16,0 0 0,-22 1 16,22-1-16,0 0 15,0 0-15,22-21 16,-1 0 0,0-21-16,0 21 0,0-21 15</inkml:trace>
  <inkml:trace contextRef="#ctx0" brushRef="#br1" timeOffset="-184089.77">27051 8911 0,'0'0'16,"0"-21"15,21 21-15,0 0-16,-21-21 0,0 0 31,-21 42-16,0-21-15,0 21 16,21 0-16,-21-21 0,-1 21 0,22 1 16,0-1-16,-21 0 0,21 0 15,0 0-15,0 0 16,0 1-16,0-1 16,21-21-1,1 0-15,-1 0 0,0 0 16,0 0-16,0 0 0,0-21 15,1 21-15,-1 0 0,-21-22 16</inkml:trace>
  <inkml:trace contextRef="#ctx0" brushRef="#br1" timeOffset="-183828.92">27368 8784 0,'0'0'0,"0"-21"0,0 0 15,0 0-15,0 42 47,0 0-47,0 0 0,0 0 16,0 1-16,0-1 0,0 21 0,0-21 15,0 0-15,-21 1 0,21-1 0,0 0 16,0 0-16,0 0 16,0 0-16,0 1 15,21-44 16,-21 1-15,22 0-16,-22 0 0,0 0 16</inkml:trace>
  <inkml:trace contextRef="#ctx0" brushRef="#br1" timeOffset="-183637.03">27559 8763 0,'-42'21'15,"84"-42"-15,-42 42 0,0 0 0,0 1 0,0-1 16,0 0-16,0 0 0,0 0 15,0 22-15,0-22 0,0 0 0,-21 0 16,21 0-16,-21 0 0,21 1 0,0-1 16,-22-21-16,22 21 15,-21-21-15,21 21 0,-21-21 16,0 0 0,21 21-16,-21-21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60FA-B76E-437C-BBC8-D3425C8FA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C814-C9AD-4237-AAEE-CC36AD503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5E77-44D9-4F65-9CD9-43ECB50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C70F-3760-445A-A4E2-4D48608F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82FA-E35C-42C1-A8F6-BDE86F2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2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4423-46B9-4D80-BDDA-9A87300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82FC-D1A2-4B80-8F77-B3A948F6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5D32-D2DE-48F8-A046-5F0BC3CC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440F-FEA4-4053-9CCA-A434A12D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D47E-1E87-4FD4-A06F-07B345B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DA56F-2A82-4687-B807-2CA0B6B5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82E6-DA8E-4C2F-894C-ED8A04E86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B89-350C-4AF5-B691-69FB3ED6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B6BA-35B8-4380-8E7A-E9B2838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9040-667B-4524-8D4F-900DE19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6BA7-0319-4E2E-9E00-24E4A4DC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BBF-E85E-4828-9623-AF292BBF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8AF6-3FD7-4F26-BEB2-49EE0E8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0378-40FD-4637-A805-5CAEE71C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8903-CF23-483A-B2C4-63097096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592B-2698-4FA3-A026-7AEC6DB0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6E02-6179-4DB4-A659-DC6C294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D541-137D-479E-B5C7-FC6FA525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0D08-B562-4867-951F-BAFCC58E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620A-CF81-4B90-9FB9-BF0C234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F4F-04F1-4174-99C4-E823C732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2BCB-D365-44D2-8106-9FCC0EFF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72F9-EBE3-4A5B-A508-7AFC7B24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7930-58BE-4622-B2DD-08EA7D62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7D25-791F-4147-94AA-52A64706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F355-F29E-4FE9-840D-EB073711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2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19BF-3D7F-4D96-BB6D-B610E22B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328BC-A86C-4E55-BA8F-D69667E4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AD1F-8076-4A6F-B61A-C0909D49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9B0CB-0C51-43B2-96FB-93B73A3B5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BCE3C-E634-44E5-B5AD-1DBBE75DD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EB8CB-256D-42B3-97B9-3034040B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5FAC2-C0B8-45B2-BBB9-A1F146E0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A66D-2DEE-419F-9D91-F4E49DF0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97B-4FA2-44B8-AB89-668D900A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991E5-2137-414B-BC83-DB547FA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59F1-FCEC-40B8-AAB5-16958FD1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D674-4781-4202-AE25-ECA0ABE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4148E-B07A-4CF6-B24D-2A3F505C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3C042-808F-4E0E-9BFE-E6C7FDAC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5524-5A48-4F83-AA97-EC35254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7EE3-5A26-4F8A-B3BA-8C275344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198B-E5E9-400A-A205-2FE6B0DA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75EF2-02AA-4C84-AC4D-D4389C9F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4D016-60AA-4F03-A3B4-7CE625EF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A178-6202-4C62-8721-332795CA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6C6C-5C28-42D1-9E5B-06D9563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7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C55A-9EC2-4D82-8C2B-E1CCBEFD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8745C-91C8-4C47-9E16-01397A175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DFCF9-1972-43FB-8F78-8F890807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71D99-0AA6-46B0-AA73-782E26C4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6837-2E78-4FE6-AE26-11689DE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FB74-7AA9-4A19-A733-1428D933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74839-316D-4669-90E9-570CDD1C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7A81-549D-4D91-86BF-F5246F82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FFB7-3FA4-487A-B706-3574E9C4F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DE15-80C4-45EC-ACC4-A6BB256D2962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E56E-585F-4A14-B2C6-5D43DD575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D731-24D0-43D0-9CC8-ED7FF3761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C415-ABF9-49EA-B425-56D13E2E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44415-7707-4A55-92C1-E7D1DB210FCF}"/>
                  </a:ext>
                </a:extLst>
              </p14:cNvPr>
              <p14:cNvContentPartPr/>
              <p14:nvPr/>
            </p14:nvContentPartPr>
            <p14:xfrm>
              <a:off x="15120" y="129600"/>
              <a:ext cx="999792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44415-7707-4A55-92C1-E7D1DB210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20240"/>
                <a:ext cx="1001664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2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C5FC3C-FAD6-472F-8DCB-DB677ACB6AD1}"/>
                  </a:ext>
                </a:extLst>
              </p14:cNvPr>
              <p14:cNvContentPartPr/>
              <p14:nvPr/>
            </p14:nvContentPartPr>
            <p14:xfrm>
              <a:off x="502920" y="160200"/>
              <a:ext cx="554004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C5FC3C-FAD6-472F-8DCB-DB677ACB6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50840"/>
                <a:ext cx="555876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60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64EF1-1B4A-4482-99F9-B4AE8411DBE1}"/>
                  </a:ext>
                </a:extLst>
              </p14:cNvPr>
              <p14:cNvContentPartPr/>
              <p14:nvPr/>
            </p14:nvContentPartPr>
            <p14:xfrm>
              <a:off x="388440" y="15120"/>
              <a:ext cx="925884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64EF1-1B4A-4482-99F9-B4AE8411DB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5760"/>
                <a:ext cx="927756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24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5EC100-56FC-4429-8FEC-AA8A203365A0}"/>
                  </a:ext>
                </a:extLst>
              </p14:cNvPr>
              <p14:cNvContentPartPr/>
              <p14:nvPr/>
            </p14:nvContentPartPr>
            <p14:xfrm>
              <a:off x="655200" y="15120"/>
              <a:ext cx="7331040" cy="25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5EC100-56FC-4429-8FEC-AA8A20336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5760"/>
                <a:ext cx="734976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56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5A0B2-BF2A-4BF4-8C09-095F1E873A5A}"/>
                  </a:ext>
                </a:extLst>
              </p14:cNvPr>
              <p14:cNvContentPartPr/>
              <p14:nvPr/>
            </p14:nvContentPartPr>
            <p14:xfrm>
              <a:off x="929520" y="167760"/>
              <a:ext cx="723960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5A0B2-BF2A-4BF4-8C09-095F1E873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158400"/>
                <a:ext cx="72583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3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83E94-8191-45C8-8B12-90B4633B5C7A}"/>
                  </a:ext>
                </a:extLst>
              </p14:cNvPr>
              <p14:cNvContentPartPr/>
              <p14:nvPr/>
            </p14:nvContentPartPr>
            <p14:xfrm>
              <a:off x="167760" y="251640"/>
              <a:ext cx="902232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83E94-8191-45C8-8B12-90B4633B5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42280"/>
                <a:ext cx="904104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53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247DC-5840-4FA1-B452-9BA29B2B7460}"/>
                  </a:ext>
                </a:extLst>
              </p14:cNvPr>
              <p14:cNvContentPartPr/>
              <p14:nvPr/>
            </p14:nvContentPartPr>
            <p14:xfrm>
              <a:off x="525600" y="251640"/>
              <a:ext cx="9380880" cy="346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247DC-5840-4FA1-B452-9BA29B2B74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42280"/>
                <a:ext cx="9399600" cy="34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72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D0377-C4D8-47C3-9D9F-ABC41407C881}"/>
                  </a:ext>
                </a:extLst>
              </p14:cNvPr>
              <p14:cNvContentPartPr/>
              <p14:nvPr/>
            </p14:nvContentPartPr>
            <p14:xfrm>
              <a:off x="304920" y="167760"/>
              <a:ext cx="8999280" cy="639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D0377-C4D8-47C3-9D9F-ABC41407C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58400"/>
                <a:ext cx="901800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6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5E419-371E-4573-B22D-CB0AA2832531}"/>
                  </a:ext>
                </a:extLst>
              </p14:cNvPr>
              <p14:cNvContentPartPr/>
              <p14:nvPr/>
            </p14:nvContentPartPr>
            <p14:xfrm>
              <a:off x="662760" y="289440"/>
              <a:ext cx="6576480" cy="217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5E419-371E-4573-B22D-CB0AA283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80080"/>
                <a:ext cx="6595200" cy="21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26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B14BF-25F2-44CE-A901-FE5BFB662D48}"/>
                  </a:ext>
                </a:extLst>
              </p14:cNvPr>
              <p14:cNvContentPartPr/>
              <p14:nvPr/>
            </p14:nvContentPartPr>
            <p14:xfrm>
              <a:off x="1379160" y="91440"/>
              <a:ext cx="7887240" cy="550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B14BF-25F2-44CE-A901-FE5BFB662D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82080"/>
                <a:ext cx="790596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6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C9650C-52E0-4766-9EE9-DDDB4DC5FEF5}"/>
                  </a:ext>
                </a:extLst>
              </p14:cNvPr>
              <p14:cNvContentPartPr/>
              <p14:nvPr/>
            </p14:nvContentPartPr>
            <p14:xfrm>
              <a:off x="0" y="68760"/>
              <a:ext cx="12184560" cy="653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C9650C-52E0-4766-9EE9-DDDB4DC5FE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22032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31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1CC4D-5D4A-4266-9506-8B3691415145}"/>
                  </a:ext>
                </a:extLst>
              </p14:cNvPr>
              <p14:cNvContentPartPr/>
              <p14:nvPr/>
            </p14:nvContentPartPr>
            <p14:xfrm>
              <a:off x="53280" y="106560"/>
              <a:ext cx="958644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1CC4D-5D4A-4266-9506-8B3691415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97200"/>
                <a:ext cx="960516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20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F7F71-CC2B-4615-ADB8-08BCD3A8377D}"/>
                  </a:ext>
                </a:extLst>
              </p14:cNvPr>
              <p14:cNvContentPartPr/>
              <p14:nvPr/>
            </p14:nvContentPartPr>
            <p14:xfrm>
              <a:off x="487800" y="205920"/>
              <a:ext cx="11034000" cy="603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F7F71-CC2B-4615-ADB8-08BCD3A83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96560"/>
                <a:ext cx="110527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40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EE645C-9E7D-42BA-8E30-BD71B7432947}"/>
                  </a:ext>
                </a:extLst>
              </p14:cNvPr>
              <p14:cNvContentPartPr/>
              <p14:nvPr/>
            </p14:nvContentPartPr>
            <p14:xfrm>
              <a:off x="304920" y="152280"/>
              <a:ext cx="9510120" cy="561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EE645C-9E7D-42BA-8E30-BD71B7432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2920"/>
                <a:ext cx="95288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31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44A99-B170-4220-ACD1-CE2BFFBF9B30}"/>
                  </a:ext>
                </a:extLst>
              </p14:cNvPr>
              <p14:cNvContentPartPr/>
              <p14:nvPr/>
            </p14:nvContentPartPr>
            <p14:xfrm>
              <a:off x="312480" y="129600"/>
              <a:ext cx="8793720" cy="578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44A99-B170-4220-ACD1-CE2BFFBF9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20240"/>
                <a:ext cx="881244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63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712F07-C6A3-4711-935A-93A08993FBA3}"/>
                  </a:ext>
                </a:extLst>
              </p14:cNvPr>
              <p14:cNvContentPartPr/>
              <p14:nvPr/>
            </p14:nvContentPartPr>
            <p14:xfrm>
              <a:off x="998280" y="594360"/>
              <a:ext cx="4991400" cy="50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712F07-C6A3-4711-935A-93A08993F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85000"/>
                <a:ext cx="501012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74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132E88-5156-4203-8CE6-357B2642C53B}"/>
                  </a:ext>
                </a:extLst>
              </p14:cNvPr>
              <p14:cNvContentPartPr/>
              <p14:nvPr/>
            </p14:nvContentPartPr>
            <p14:xfrm>
              <a:off x="876240" y="396360"/>
              <a:ext cx="8694720" cy="470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132E88-5156-4203-8CE6-357B2642C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387000"/>
                <a:ext cx="871344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3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4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33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7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BCF9A-C166-41B1-A0B7-E9EA28F1BCA7}"/>
                  </a:ext>
                </a:extLst>
              </p14:cNvPr>
              <p14:cNvContentPartPr/>
              <p14:nvPr/>
            </p14:nvContentPartPr>
            <p14:xfrm>
              <a:off x="342720" y="137160"/>
              <a:ext cx="627948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BCF9A-C166-41B1-A0B7-E9EA28F1B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27800"/>
                <a:ext cx="629820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B08E8-4601-4F12-A773-B4150319AB7F}"/>
                  </a:ext>
                </a:extLst>
              </p14:cNvPr>
              <p14:cNvContentPartPr/>
              <p14:nvPr/>
            </p14:nvContentPartPr>
            <p14:xfrm>
              <a:off x="563760" y="190440"/>
              <a:ext cx="919008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B08E8-4601-4F12-A773-B4150319A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81080"/>
                <a:ext cx="920880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4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141A5B-027C-4A52-8E52-8351781942CC}"/>
                  </a:ext>
                </a:extLst>
              </p14:cNvPr>
              <p14:cNvContentPartPr/>
              <p14:nvPr/>
            </p14:nvContentPartPr>
            <p14:xfrm>
              <a:off x="221040" y="91440"/>
              <a:ext cx="1177308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141A5B-027C-4A52-8E52-835178194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2080"/>
                <a:ext cx="1179180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63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AADD0-10DD-4BD5-8942-D51CDDDE3B06}"/>
                  </a:ext>
                </a:extLst>
              </p14:cNvPr>
              <p14:cNvContentPartPr/>
              <p14:nvPr/>
            </p14:nvContentPartPr>
            <p14:xfrm>
              <a:off x="457200" y="297360"/>
              <a:ext cx="925092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AADD0-10DD-4BD5-8942-D51CDDDE3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88000"/>
                <a:ext cx="926964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2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3D9BA-EE0D-4AD9-9281-2E416A683723}"/>
                  </a:ext>
                </a:extLst>
              </p14:cNvPr>
              <p14:cNvContentPartPr/>
              <p14:nvPr/>
            </p14:nvContentPartPr>
            <p14:xfrm>
              <a:off x="419040" y="198000"/>
              <a:ext cx="717084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3D9BA-EE0D-4AD9-9281-2E416A683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88640"/>
                <a:ext cx="71895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BFCEE-95F2-4672-934E-976938CABA06}"/>
                  </a:ext>
                </a:extLst>
              </p14:cNvPr>
              <p14:cNvContentPartPr/>
              <p14:nvPr/>
            </p14:nvContentPartPr>
            <p14:xfrm>
              <a:off x="190440" y="274320"/>
              <a:ext cx="94492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BFCEE-95F2-4672-934E-976938CAB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64960"/>
                <a:ext cx="94680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30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F9-D679-4436-B8A7-33D65341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8336-0605-4496-8606-4ECD2785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003C0-5551-4EA8-B712-1EDB587A2D18}"/>
                  </a:ext>
                </a:extLst>
              </p14:cNvPr>
              <p14:cNvContentPartPr/>
              <p14:nvPr/>
            </p14:nvContentPartPr>
            <p14:xfrm>
              <a:off x="129600" y="198000"/>
              <a:ext cx="98301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003C0-5551-4EA8-B712-1EDB587A2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88640"/>
                <a:ext cx="984888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78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2020-12-22T13:10:13Z</dcterms:created>
  <dcterms:modified xsi:type="dcterms:W3CDTF">2020-12-22T14:36:26Z</dcterms:modified>
</cp:coreProperties>
</file>