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10:42:49.9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1884 2413 0,'0'0'0,"21"0"15,-21-21 48,0 0-48,0 0-15,0-1 16,0 1-16,0 0 16,0 0-16,0 0 0,0 0 0,21-1 15</inkml:trace>
  <inkml:trace contextRef="#ctx0" brushRef="#br0" timeOffset="1950.1">2222 1101 0,'0'0'0,"0"-21"0,-21-1 0,21 1 0,0 0 0,-21 0 15,21 0-15,0 0 16,0-1-16,0 1 0,0 0 0,0 0 16,0 0-16,-21 21 15,21 21 1,0 0 0,0 0-16,0 0 0,0 22 0,-21-22 15,21 0-15,0 21 0,0-20 16,0 20-16,0-21 0,0 0 0,0 22 15,0-22-15,21 0 0,0 0 16,0 0-16,0-21 0,1 21 0,-1-21 16,21 0-16,-21 0 0,22 0 0,-1 0 15,-21 0-15,21 0 16,1-21-16,-1 21 0,-21-21 0,22 0 16,-1 0-16,-21 0 0,21-1 15,-20-20-15,-1 21 0,0 0 0,-21-22 16,21 1-16,-21 21 0,0-21 15,21 20-15,-21-20 0,0 21 0,0 0 16,0 0-16,0-1 16,-21 44-1,0-22 1,21 42-16,-21-21 0,21 0 0,0 22 16,0-1-16,-21-21 0,21 21 0,0 1 15,0-1-15,0 22 16,0-22-16,0 0 0,0 22 0,0-22 15,0 22-15,0-22 0,0 21 16,0 1-16,0-1 0,0 1 0,0-22 16,0 22-16,0-22 0,0 0 0,0 1 15,0-1-15,0 0 0,0 1 16,0-22-16,0 21 0,0-21 0,-22 1 16,22-1-16,0 0 0,-21 0 15,0-21-15,0 0 16,0 0-16,0 0 0,-1 0 0,1-21 15,0 21-15,-21-21 0,21 0 16,-22-1-16,22 1 0,-21 0 16,21 0-16,-1 0 0,-20 0 15,21-1-15,0 1 0,0 0 0,-1 21 16,1 0-16,21-21 0,-21 21 16,0 0-16,21 21 15,0 0-15,0 0 16,0 1-16,0-1 0,0 0 0,0 21 15,0-21-15,21 1 0,0-1 0,0 0 16,1-21-16,-1 21 0,0 0 16,21-21-16,-21 0 0,22 21 0,-1-21 15,0 0-15,1 0 16,-1 0-16,22 0 0,-22-21 0,0 21 16,22-21-16,-22 0 0,0 0 0,1 0 15,-1-1-15,0 1 0,1-21 16,-22 21-16,21-22 0,-21 1 0,1 21 15,-1-21-15,-21-1 0,0 1 16,21 0-16,-21-1 0,0 22 0,0-21 16,0 21-16,0-1 0,0 1 0,0 0 15,-21 21 1,21 21 0,0 0-16,-21 22 0,21-22 15,0 0-15,0 21 0,-22 1 16,22-22-16,0 21 0,0-21 0,0 22 15,0-22-15,0 0 0,0 21 16,0-20-16,0-1 0,0 0 0,0 0 16,0 0-16,0 0 0,0 1 15,0-1 1,0-42 15,0-1-31,0 1 16,0 0-16,0 0 0,0 0 0,0-22 15,0 22-15,0-21 0,0 21 16,0-22-16,0 1 0,0 0 16,0 21-16,22-22 0,-1 22 0,0 0 15,0 0-15,0 0 0,0-1 16,22 22-16,-22 0 0,21 0 0,-21 0 16,1 22-16,20-1 0,-21 0 0,0 0 15,0 0-15,1 22 0,-1-22 16,-21 21-16,0-21 0,0 22 0,0-22 15,0 0-15,0 21 0,0-21 16,0 1-16,0-1 0,0 0 0,-21 0 16,-1 0-16,22 0 15,-21-21-15,21 22 0,0-44 47,0 1-47,0 0 16,0 0-16,21-21 0,1 20 0,-1-20 15</inkml:trace>
  <inkml:trace contextRef="#ctx0" brushRef="#br0" timeOffset="2542.75">4085 1058 0,'0'0'0,"0"-21"16,-21 0-16,0 21 0,0 0 15,-1 0-15,1 0 16,21 21-16,-21 0 16,21 1-16,0-1 0,-21 21 15,21-21-15,0 22 0,0-1 0,0 0 16,0 1-16,0 20 0,0-21 0,0 1 16,0 20-16,0 1 0,-21-22 15,21 22-15,0-22 0,0 21 0,0-20 16,0-1-16,0 0 0,0 1 15,-21-1-15,21-21 0,0 22 16,0-22-16,0 0 0,-22 0 0,22 0 16,-21 0-16,0-21 15,0 0 1,21-21 0,0 0-16,0 0 0,0 0 15,0 0-15,0-1 0,0-20 0,0 21 16,0-21-16,21 20 0,0-20 0,0 21 15,1 0-15,-1-22 0,21 22 16,-21 0-16,22 0 0,-1 0 0,-21 0 16,21 21-16,1 0 0,-22 0 0,21 0 15,-21 0-15,22 21 16,-22 0-16,0 0 0,0 0 0,-21 0 16,0 22-16,0-22 0,0 0 0,0 0 15,0 22-15,0-22 0,0 0 16,0 0-16,-21 0 0,21 0 0,-21 1 15,0-1-15,21 0 0,-21 0 0,21 0 16,-22 0-16,1-21 16,21 22-16,0-44 31,0 1-15,21 0-16,1 0 15</inkml:trace>
  <inkml:trace contextRef="#ctx0" brushRef="#br0" timeOffset="2926.54">4551 1926 0,'0'0'0,"21"0"32,0 0-32,0 0 15,22-21-15,-22 21 0,21-21 0,-21 0 16,22 0-16,-22-1 0,0 1 0,21 21 15,-21-21-15,-21 0 16,0 0-16,22 0 0,-22-1 0,0 1 16,0 0-16,0 0 0,-22 21 0,1 0 15,0 0-15,0 0 16,-21 0-16,20 0 0,1 21 0,-21 0 16,21 0-16,0 22 0,-22-22 15,22 21-15,0-21 0,21 22 0,-21-1 16,21-21-16,0 22 0,0-22 0,0 0 15,0 0-15,0 0 0,0 0 16,21 1-16,0-1 0,0-21 16,0 0-16,1 0 0,20 0 0,-21 0 15,0 0-15,22 0 0,-22 0 16,21 0-16,-21 0 0,0-21 16,1 21-16,20-22 0,-21 1 0,0 21 15,0-21-15,1 0 0</inkml:trace>
  <inkml:trace contextRef="#ctx0" brushRef="#br0" timeOffset="3330.03">5122 1736 0,'-21'-43'15,"0"43"-15,21-21 0,0 0 16,0 0 0,21 21-16,0 0 15,0 0-15,1 0 16,-1 0-16,21 0 0,-21 0 0,0 21 15,22 0-15,-22 0 0,21 1 0,-21 20 16,1-21-16,20 0 0,-21 22 16,0-22-16,0 0 0,-21 0 0,0 21 15,0-20-15,0-1 0,0 0 0,0 0 16,0 0-16,0 0 16,-21-21-16,0 22 0,0-22 15,0 0-15,0 0 16,-1 0-16,22-22 15,0 1-15,0 0 16,0 0-16,0 0 0,0 0 0,0-22 16,0 22-16,0 0 0,22-21 0,-22 20 15,21 1-15,0 0 0,-21 0 16,21 0-16,0 0 0,0-1 0,-21 1 16,22 0-16,-1 21 0,-21-21 15,21 21-15,0 0 0,0-21 0,0 21 16,1 0-16,-1-21 15,0 21-15</inkml:trace>
  <inkml:trace contextRef="#ctx0" brushRef="#br0" timeOffset="3609.87">5905 1566 0,'-21'0'16,"21"22"-1,0-1 1,0 0-16,0 0 0,0 0 16,0 22-16,0-22 0,0 21 0,0-21 15,0 22-15,0-22 0,0 0 0,0 21 16,0-21-16,0 1 0,-21-1 16,21 0-16,0 0 0,-21 0 15,21 0-15,0 1 0,21-22 47,-21-22-47,21 1 0,0 21 16,1-21-16</inkml:trace>
  <inkml:trace contextRef="#ctx0" brushRef="#br0" timeOffset="3970.67">6032 1397 0,'0'0'0,"-21"0"0,-42-21 15,42 21 1,-1 0-16,1 0 0,0 0 16,21 21 15,21 0-31,0-21 0,1 0 16,-1 0-16,0 0 0,0 0 15,0 0-15,0 0 0,1 0 16,-1-21-16,-21 0 0,21 21 0,-21-21 15,0 0-15,0-1 16,0 1-16,0 0 0,0 0 16,-21 21-1,0-21-15,-1 21 0,1 0 16,0 0-16,0 0 16,0 0-16,21 21 0,0 0 15,0 0-15,0 0 16,0 1-1,21-22-15,0 0 16,0 0-16</inkml:trace>
  <inkml:trace contextRef="#ctx0" brushRef="#br0" timeOffset="4350.96">6752 931 0,'0'0'15,"0"-21"-15,0 0 0,0 0 0,0 0 16,0 0-16,0-1 0,0 1 16,0 64 15,0-22-31,-21 0 16,21 21-16,0 1 0,0-1 0,0 21 15,-21-20-15,21-1 0,-21 22 16,21-22-16,0 21 0,0-20 0,-22 20 15,1-20-15,21 20 0,-21 1 16,0-22-16,21 0 0,0 22 16,0-22-16,-21 0 0,21 1 0,0-22 15,0 21-15,0-21 0,0 1 0,0-1 16,0 0-16,0 0 0,0 0 0,21-21 16,0 0-1,0 0-15,0 0 0,1 0 16,-1-21-16,0 0 0,-21 0 15,21 0-15,0-1 0,-21-20 16,0 21-16,0 0 0</inkml:trace>
  <inkml:trace contextRef="#ctx0" brushRef="#br0" timeOffset="4582.83">6562 1524 0,'0'0'0,"-64"0"16,43 0-16,42 0 31,0 0-31,0 0 0,1 0 0,20 0 16,0 0-16,1-21 0,-1 21 15,-21 0-15,21 0 0,-20-21 0,20 21 16,-21 0-16,0 0 0,0 0 0,-21-21 31,-21 21-15,0 0-1,0 0-15,0 0 0</inkml:trace>
  <inkml:trace contextRef="#ctx0" brushRef="#br0" timeOffset="6654.1">7556 1778 0,'0'0'16,"22"0"-16,-1 0 0,0-21 16,0 21-16,0-21 0,0 0 15,1 21-15,-22-22 0,21 1 0,0 21 16,-21-21-16,21 0 0,-21 0 16,0 0-16,0-1 0,0 1 15,0 0-15,0 0 0,0 0 0,-21 0 16,0-1-16,0 22 0,-1 0 15,-20-21-15,21 21 0,0 0 0,-22 0 16,22 0-16,0 21 0,-21 1 0,21-22 16,-1 21-16,-20 21 0,21-21 15,0 22-15,0-1 0,-1-21 0,1 21 16,21 1-16,0-1 0,-21-21 0,21 22 16,0-22-16,0 21 0,0-21 15,0 0-15,0 1 0,21-22 16,0 0-1,1 0-15,-1 0 0,0 0 16,0 0-16,0 0 0,0-22 0,1 1 16,20 0-16,-21 0 0,21 0 0,-20 0 15,-1-1-15,0-20 0,21 0 16,-21 21-16,-21-22 0,22 1 0,-22 21 16,21-22-16,-21 22 0,0 0 0,0 0 15,0 0-15,-21 21 31,21 21-31,0 0 16,0 0-16,0 0 0,-22 22 16,22-22-16,0 21 0,0-21 15,0 1-15,0 20 0,0-21 0,22 0 16,-22 22-16,21-22 0,0 0 0,0-21 16,21 21-16,-20 0 0,20-21 15,0 0-15,-21 0 0,22 0 0,-1 0 16,0 0-16,1 0 0,-1-21 0,0 0 15,-20 0-15,20 0 0,-21-1 16,0 1-16,22 0 0,-22-21 0,-21 21 16,21-22-16,0 1 0,-21 21 0,0-22 15,21 22-15,-21 0 0,0 0 16,0 0-16,0 0 0,0-1 0,-21 22 31,0 22-31,21-1 16,-21 0-16,21 0 0,0 21 0,0-20 15,-21 20-15,21-21 0,0 21 0,0-20 16,0 20-16,0-21 0,0 0 0,0 22 16,0-22-16,0 0 0,0 0 15,0 0-15,0 0 0,21-21 47,0-21-47,-21 0 0,21 0 16,-21 0-16,0 0 0,21-22 0,0 1 15,1 0-15,-1-1 16,0 1-16,0 21 0,0-22 0,0 1 16,1 21-16,-1 0 0,0 0 0,0 21 15,0 0-15,0 0 0,1 0 16,-1 0-16,0 0 0,0 21 16,0 0-16,-21 0 0,21 0 0,1 22 15,-1-22-15,0 0 0,0 0 0,0 0 16,0 22-16,1-22 0,-22 0 15,21-21-15,0 21 0,0 0 0,0-21 16,0 21-16,1-21 0,-1 0 16,0 0-16,0 0 15,0 0-15,0-21 16,1 0-16,-1 21 0,0-21 0,0 0 16,0-22-16,0 22 0,1-21 15,20 21-15,-21-22 0,0 1 0,22 21 16,-22-21-16,0 20 0,0 1 0,0 0 15,0 0-15,-21 0 0,0 0 0,22 21 16,-22 21 0,0 0-1,0 0-15,0 0 0,0 0 16,0 1-16,0-1 16,0 0-16,0 0 31,0-42 0,0 0-15,0 0-16,0-1 15,0 1-15,-22 21 0,22-21 16,0 0-16,0 0 0,-21 21 16,0 0-1,0 0-15,0 21 16,0-21-1,21 21-15,0 0 0,-22 0 0,22 1 16,-21-1-16,21 21 0,-21-21 0,21 0 16,0 22-16,0-22 0,0 21 15,0-21-15,0 1 0,0 20 0,0-21 16,0 0-16,0 0 0,21 1 0,0-1 16,1 0-16,20-21 0,-21 21 0,0-21 15,0 0-15,22 0 0,-22 0 16,21 0-16,-21 0 0,22 0 0,-22 0 15,21 0-15,-21 0 0,22 0 0,-1-21 16,-21 0-16,22 21 0,-22-21 16,21-1-16,-21-20 0,0 21 15,22-21-15,-22 20 0,0-20 0,0 0 16,0 21-16,-21-22 0,0 22 0,22 0 16,-22 0-16,0 0 0,0-1 15,0 1-15,0 0 16,-22 21-16,1 0 15,0 0-15,0 21 16,0 0-16,0 1 0,21-1 0,-22 0 16,22 21-16,-21-21 0,21 1 0,0 20 15,0-21-15,0 21 0,0-20 16,0-1-16,0 21 0,21-21 0,1 0 16,-1 1-16,0-1 0,0-21 15,0 21-15,0-21 0,1 0 0,20 21 16,-21-21-16,0 0 0,22 0 15,-22 0-15,21 0 0,-21 0 0,0 0 16,22 0-16,-22-21 0,0 21 0,0-21 16,0 0-16,-21-1 0,22 1 15,-22 0-15,0 0 0,0 0 16,0 0-16,0-1 0,-22 1 16</inkml:trace>
  <inkml:trace contextRef="#ctx0" brushRef="#br0" timeOffset="7614.03">2984 2752 0,'0'0'0,"-21"0"0,-21 0 0,21-21 0,0 21 16,-1 0-16,-20 0 0,21 0 16,21-22-16,-21 22 0,0 0 0,-1 0 15,22-21 1,22 21 31,-1 0-47,0 0 15,0 0-15,21 0 0,1 0 0,-1 0 16,0 0-16,22 0 0,-1 0 16,1-21-16,21 21 0,20 0 0,-20 0 15,21-21-15,0 21 0,0 0 16,-1 0-16,22-21 0,0 21 0,0 0 15,22-21-15,-1-1 0,0 22 0,0-21 16,0 21-16,0 0 0,22-21 16,-22 21-16,21-21 0,-21 21 15,1-21-15,20 0 0,-21 21 0,21-22 16,-20 22-16,20-21 0,-21 21 16,0 0-16,0-21 0,22 21 0,-22 0 15,21 0-15,-21-21 0,1 21 0,-1 0 16,-21-21-16,21 21 0,-21 0 15,21 0-15,-21-21 0,0 21 0,0-22 16,-21 22-16,0 0 0,0 0 0,-22-21 16,1 21-16,0 0 0,-1 0 0,-20-21 15,20 21-15,-20-21 0,-22 21 16,22 0-16,-22 0 0,0 0 16,-20-21-16,20 21 0,-21 0 0,0 0 0,0 0 15,-21-21-15,22 21 16,-44 0-1,1 0 1,0 0-16,0 0 0,-21 0 0,-1-22 16,1 22-16,-22 0 0</inkml:trace>
  <inkml:trace contextRef="#ctx0" brushRef="#br0" timeOffset="8566.64">3090 2900 0,'0'0'0,"-21"0"0,0 0 15,0 0-15,0 0 16,-1 0-16,1 21 0,0-21 16,0 0-16,0 0 15,0 0-15,-1 0 0,1 21 0,0-21 16,0 0-16,0 0 0,0 21 16,42-21 15,0 0-31,0 0 15,0 0-15,0 0 0,22 0 16,-1 0-16,0 0 0,1 0 0,20 0 16,1 0-16,20 0 0,-20-21 15,42 21-15,-22-21 0,1 21 0,21-21 16,0 0-16,-22 21 0,22-21 0,21 21 16,-21-22-16,21 1 0,0 21 15,21-21-15,-21 0 0,0 21 0,21-21 16,-21 21-16,22-21 0,-22 21 15,21-22-15,-21 1 0,0 21 0,0 0 16,0 0-16,21-21 0,-21 0 16,21 21-16,-21 0 0,21-21 0,-21 21 15,0 0-15,0-21 0,0-1 0,0 22 16,0 0-16,0-21 0,0 21 16,-21-21-16,0 21 0,21 0 0,-21-21 15,-22 21-15,22 0 0,-21 0 0,21-21 16,-22 21-16,1-21 0,0 21 15,-1 0-15,1 0 0,-21-22 0,20 22 16,-20 0-16,-1 0 0,1-21 0,-22 21 16,22-21-16,-22 21 15,21 0-15,-20 0 0,-1 0 0,0 0 16,1-21-16,-1 21 0,0 0 0,-20 0 16,20 0-16,-21-21 0,0 21 15,0 0-15,1 0 0,-1 0 0,0 0 16,-21-21-16,21 21 0,0 0 15,0 0-15,1 0 32,-22 21 15,-22-21-32,22 21-15,-21-21 0,0 0 0,0 21 16,0 0-16,0-21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11:26:52.2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5440 1672 0,'21'0'0,"0"0"16,-21-21-1,0 0-15,0 0 16,0 0-16,0-1 0,0 1 16,0 0-1,0 0 1,0 0-16,0 42 47,0 0-47,0 0 15,-21 0-15,21 22 16,-21-22-16,21 0 0,-21 21 0,21 1 16,0-22-16,0 21 0,-22 1 0,22-1 15,-21 0-15,0 1 16,21-1-16,-21 0 0,21 1 0,-21 20 16,21-21-16,-21 22 0,-1-22 0,22 22 15,0-1-15,0 1 0,-21-1 16,21 1-16,-21-1 0,21 1 0,0-1 15,0 1-15,0-1 0,-21 1 0,21-1 16,0 1-16,0-1 0,0 22 0,0-22 16,-21 1-16,21-1 0,-21 1 15,21-1-15,0 22 0,0-21 0,-22-1 16,22 1-16,-21-1 0,21 22 0,-21-22 16,21 1-16,0 20 0,-21-20 0,0-1 15,21 1-15,-21-1 16,21 1-16,0 21 0,-22-22 0,1 1 15,21 20-15,-21-20 0,21-1 0,-21 22 16,21-22-16,0 1 0,-21-1 0,0 1 16,21-1-16,-22 1 0,22-1 15,-21 1-15,0-1 0,21 1 0,-21-22 16,21 22-16,-21-1 0,0-20 0,21-1 16,0 0-16,0 1 0,-22-1 15,22 0-15,-21-21 0,21 1 0,-21 20 16,21-21-16,0 0 0,0-42 47,0 0-47,0-21 0,0 20 15,21-20-15,0-21 0,1-1 0,-1 1 16</inkml:trace>
  <inkml:trace contextRef="#ctx0" brushRef="#br0" timeOffset="1647.64">5884 2096 0,'0'-22'16,"0"1"-16,0 0 0,-21 21 15,0-21-15,0 0 0,0 21 16,21-21-16,-22-1 16,1 22-16,21-21 0,-21 0 0,0 21 15,21-21-15,-21 21 0,21-21 16,-21 21-16,-1-21 0,22-1 16,-21 22-16,21-21 15,0 0 1,0 0-1,0 0-15,21 21 16,-21-21-16,22 21 0,-1 0 16,0-22-16,0 22 0,21 0 0,-20 0 15,-1-21-15,21 21 0,0 0 16,1 0-16,-1-21 0,0 21 16,1-21-16,20 21 0,1-21 15,-1 21-15,22 0 0,0-21 0,20 21 16,1 0-16,-21 0 0,21-22 0,0 22 15,-1 0-15,-20 0 0,21 0 16,0 0-16,0-21 0,-1 21 0,1 0 16,0 0-16,-21 0 0,21 0 0,-22 0 15,1 0-15,-22 0 0,22 0 16,-21 0-16,-1 0 0,-21 0 0,22 0 16,-1 0-16,-20 0 0,-1 0 15,-21 0-15,22 0 0,-22 0 16,0 0-16,0 0 0,0 0 15,-21 21 17,0 1-32,0-1 15,0 0-15,0 0 16,0 21-16,0-20 0,0 20 0,0-21 16,0 21-16,0-20 0,0 20 0,0 0 15,0 1-15,0-1 0,0 0 16,0 1-16,0-1 0,0 21 0,0-20 15,0 20-15,21 1 0,-21 20 16,0-20-16,0-1 0,0 1 16,0 21-16,0-22 0,0 1 0,0-1 15,0 1-15,-21-1 0,21 1 0,-21 20 16,0-20-16,0 20 0,21-20 16,-21 21-16,-1-22 0,1 1 0,0 20 15,0-20-15,0 20 0,0-20 0,-1 21 16,1-1-16,0-20 0,21 20 15,-21-20-15,0 21 0,21-22 0,-21 1 16,21 20-16,0-20 0,0-1 0,0 22 16,0-22-16,-22 22 0,22-21 15,0-1-15,0 1 0,0-1 0,-21 1 16,21-22-16,0 21 0,0-20 16,0 20-16,0-20 0,-21 20 0,21-21 15,-21 1-15,21 20 0,0-20 16,0-1-16,-21 0 0,21 1 0,0-22 15,-21 21-15,21-21 0,0 22 0,-22-22 16,22 0-16,0 0 0,0 0 0,-21-21 16,21 21-16,-21 1 0,21-1 15,-21-21-15,0 0 0,0 0 16,-1 21-16,1-21 0,0 0 16,0 0-16,0 0 0,0 0 0,-1 0 15,1 0-15,0 0 0,0 0 16,-21 0-16,20 0 0,-20 0 15,21 0-15,-21 0 0,-1 0 0,1 0 16,0 0-16,-22 0 0,22 0 0,-22 0 16,22 0-16,-22 0 0,1 0 15,21 0-15,-22 0 0,1 0 0,-1 0 16,1 0-16,-1 0 0,1 21 0,-22-21 16,21 0-16,1 0 0,-22 0 0,22 0 15,-22 0-15,22 21 0,-22-21 16,21 0-16,-20 0 0,-1 21 0,0-21 15,1 0-15,-1 0 0,0 0 0,1 0 16,-1 0-16,22 0 16,-1 0-16,1 0 0,-1 0 0,22 0 15,-22 0-15,22 0 0,21 0 0,-22 0 16,1 0-16,21 0 0,-21 0 0,20 0 16,-20 0-16,21 0 0,-21 0 15,-1 0-15,22 0 0,-21 0 0,21 0 16,-22 0-16,22 0 0,0 0 0,0 0 15,0 0-15,-1 0 0,44 0 63,-1 0-63,-21-21 0,21 0 16,21 21-16</inkml:trace>
  <inkml:trace contextRef="#ctx0" brushRef="#br0" timeOffset="5855.6">5397 11049 0,'0'0'0,"0"-21"0,0 0 0,0-22 16,0 22-16,0 0 0,0 0 0,0-21 15,0 20-15,0-20 0,0 21 16,0 0-16,22-22 0,-1 22 0,-21 0 16,21 0-16,-21 0 0,0 0 15,0-1-15,21 1 0,-21 0 16,21 0-16,0 0 0,-21 0 16,0 42 15,0 0-16,0 0-15,0 0 0,0 22 16,0-22-16,0 21 0,0 0 0,0 1 16,0-1-16,0 22 0,-21-22 0,21 21 15,-21 1-15,21-1 0,-21 1 0,21 21 16,0-22-16,-21 22 0,0-1 16,-1-20-16,22 21 0,-21-1 15,0 1-15,21 0 0,-21 20 0,0-20 16,0 0-16,-1 21 0,1-22 15,0 22-15,0 0 0,0 0 0,0 0 16,-1-1-16,-20 1 0,21 0 0,-21 0 16,20 0-16,-20 0 0,0-1 0,21 22 15,-22-21-15,22-21 0,0 21 16,-21 0-16,20-1 0,1-20 0,0 0 16,21-1-16,0 1 0,0 0 0,-21-22 15,21 1-15,0-22 0,0 22 0,0-43 16,0 21-16,0-21 15,21-21-15,0 0 0,0 0 16,1-21-16,-22 0 0,21-21 16,0-22-16,0 1 0,0-1 0</inkml:trace>
  <inkml:trace contextRef="#ctx0" brushRef="#br0" timeOffset="7059.96">5503 10541 0,'0'0'0,"-21"0"0,0-21 16,0 21-16,21-21 0,-21 21 16,21-21-1,21 21 1,0-22-16,21 22 0,1 0 16,20-21-16,1 21 0,-1-21 0,22 21 15,-22-21-15,22 0 0,0 21 16,-1-21-16,22 21 0,21-22 15,-21 1-15,21 21 0,0-21 0,21 21 16,-21-21-16,0 21 0,21 0 16,0-21-16,-21 0 0,22 21 0,-22 0 15,0 0-15,0-22 0,0 22 0,-22 0 16,1 0-16,-21 0 0,21 0 0,-22 0 16,1 0-16,-21 0 0,-1 0 15,1 0-15,-22 0 0,0 0 0,-21 0 16,1 0-16,-1 22 0,0-22 0,-21 21 15,0 0-15,0 0 16,0 0-16,0 0 0,0 1 16,-21 20-16,0-21 0,-1 21 0,22 1 15,-21-1-15,0 0 0,0 1 16,0-1-16,0 0 0,21 1 0,-22-1 16,1 0-16,0 1 0,0-1 0,0 0 15,21 22-15,-21-1 0,-1 1 16,1-1-16,21 1 0,0-1 0,-21 22 15,0-21-15,21-1 0,0 22 0,-21-22 16,0 22-16,21-22 0,-22 22 0,1-21 16,21 20-16,0 1 0,-21-22 15,21 22-15,-21-21 0,0 20 16,21-20-16,0 20 0,-21 1 0,-1 0 16,1-1-16,21-20 0,-21 21 0,21-1 15,0-20-15,-21 20 0,0-20 16,21 21-16,0-1 0,0-20 0,-21 20 15,21-20-15,0 21 0,-22-22 0,22 1 16,0-1-16,0 1 0,0-1 0,0 1 16,0-1-16,0 1 0,-21-1 15,21 1-15,0-22 0,0 21 0,0-20 16,0-1-16,0 22 0,0-22 0,0-21 16,-21 21-16,21 1 0,0-22 15,0 0-15,0 0 0,0 0 16,0 1-16,-21-1 0,21 0 0,-21-21 15,21 21-15,-21-21 0,-1 0 0,1 0 16,0 21-16,0-21 16,0 0-16,0 0 0,-1 0 0,-20 0 15,21 0-15,-21 0 0,-1 0 0,1 0 16,-22 0-16,1 0 0,21 0 0,-43 0 16,21 0-16,1 0 0,-22 0 0,1 21 15,-22-21-15,0 0 0,0 0 16,-21 0-16,0 22 0,0-22 0,0 0 15,0 0-15,0 21 0,-21-21 16,42 0-16,-21 21 0,21-21 0,0 21 16,1-21-16,20 0 0,0 21 15,22-21-15,20 0 0,-20 0 0,21 0 16,20 0-16,-20 0 0,21 0 0,0 0 16,21-21-1,0 0-15,0 0 16,21 0-16,0-22 0,0 1 0</inkml:trace>
  <inkml:trace contextRef="#ctx0" brushRef="#br0" timeOffset="8392.7">5630 1947 0,'0'0'0,"0"-21"16,21 21-16,1 0 0,-22-21 0,0 0 15,0 0-15,-22 21 32,1 0-17,0 0-15,-21 0 0,21 0 16,-1 21-16,-20 0 0,21 0 0,0 0 16,0 22-16,-1-22 0,1 21 0,0-21 15,21 22-15,0-1 0,-21 0 16,21 1-16,0-1 0,0 0 0,0 1 15,0-1-15,0 0 0,0-20 16,21 20-16,0 0 0,0 1 0,1-22 16,20 0-16,-21 0 0,0 0 0,22 0 15,-1 1-15,-21-22 0,21 0 16,1 0-16,-1 0 0,0 0 16,1 0-16,-22 0 0,21 0 0,1-22 15,-1 1-15,0 0 0,1 0 16,-1 0-16,0-22 0,-21 22 0,22-21 15,-22 0-15,0-1 0,0 1 0,-21 21 16,0-22-16,0 1 0,0 0 16,0-22-16,0 22 0,0 0 0,-21-1 15,0 1-15,0 0 0,-22 20 16,22-20-16,-21 21 0,0 0 0,20 0 16,-20-1-16,-21 22 0,20 0 0,1 0 15,-22 0-15,22 22 0,0-1 16,-22-21-16,22 21 0,0 0 15,-1 0-15,1 0 0,0 1 0,20-1 16,-20 0-16,21 0 0,0 0 16,21 0-16,0 1 0,0-1 0,0 0 15,21-21 1,0 0-16,0 0 0,0 0 16</inkml:trace>
  <inkml:trace contextRef="#ctx0" brushRef="#br0" timeOffset="9223.83">5567 2074 0,'0'0'0,"-43"0"0,22 0 0,0 0 16,-21 0-16,21 0 0,-1 0 0,44 0 31,-1-21-15,21 21-16,0-21 0,22 21 0,-22-21 15,22 21-15,-1-21 0,1 21 16,-1 0-16,-20-21 0,-1 21 0,0 0 16,1 0-16,-22 0 0,0 0 15,0 0-15,-21 21 16,-21-21-16,-21 21 0,-1 0 16,-20 0-16,-22 0 0,22 1 0,-22-1 15,0 0-15,22 0 0,-22 21 16,22-20-16,-1-22 0,22 21 0,-1 0 15,1 0-15,21-21 0,0 0 16,21 21-16,21-21 16,0 0-16,21 0 0,1 0 0,20 0 15,1-21-15,-1 21 0,1-21 16,-1 0-16,22 21 0,-22-21 0,22 21 16,-43-22-16,22 22 0,-22 0 15,-21 0-15,22 0 0,-64 0 31,-22 0-31,1 22 0,-22-1 0,1-21 16,-1 21-16,1 0 0,-1 0 16,22 0-16,-21 1 0,20-22 0,1 21 15,0 0-15,20-21 0,22 21 16,43-21 0,-22 0-16,21 0 0,1 0 0,20 0 15,-21 0-15,22 0 0,-1 0 16,1 0-16,-22-21 0,22 21 0,-22 0 15,0 0-15,-20 0 0,-1 0 16,0 0-16,-42 21 16,-22 0-16,1 0 15,0 1-15,-22-1 0,1 0 16,20 0-16,-20 0 0,21 0 0,-22-21 16,22 22-16,21-1 0,-22-21 0,22 21 15,0-21-15,21 21 0,42-21 16,-21 0-1,22 0-15,-1 0 0,0-21 16,1 21-16,-1-21 0,22 21 0,-22-21 16,0-1-16,1 22 0,-1 0 0,0 0 15,-21 0-15,-21 22 32,-42-1-32,21 0 0,-43 0 0,22 0 15,0 0-15,-22 1 0,22-1 16,-22 0-16,22 0 0,21 0 0,-21 0 15,20-21-15,1 0 0,21-21 16,43 21 0,-22-21-16</inkml:trace>
  <inkml:trace contextRef="#ctx0" brushRef="#br0" timeOffset="9784.11">7197 466 0,'0'0'0,"42"-21"0,-21-1 15,43-41 1,-43 42-16,0 0 0,-21-1 0,0 1 0,0 0 16,-21 21-1,-22 0-15,22 0 16,-21 0-16,21 42 0,-22-20 0,1 20 16,-21 0-16,20 1 0,-20-1 15,20 0-15,1 22 0,-21-22 0,20 22 16,22-22-16,-21 21 0,21-20 0,-1-1 15,22 0-15,0 1 0,0-1 16,22 0-16,-1-20 0,0-1 0,21 0 16,1 0-16,-1 0 0,21-21 15,-20 0-15,20 0 0,-20 0 0,20 0 16,-21 0-16,22-21 0,-22 0 16,22 21-16,-22-21 0,22 0 0,-22-22 15</inkml:trace>
  <inkml:trace contextRef="#ctx0" brushRef="#br0" timeOffset="10784.04">7747 741 0,'0'0'0,"0"-21"0,0 0 16,-21 21-16,0 0 0,-1 0 15,1 0-15,-21 0 0,21 0 0,-22 21 16,1 0-16,0 0 0,21 0 0,-22 0 16,22 22-16,-21-22 0,21 21 15,-1-21-15,1 1 0,21-1 0,0 21 16,0-21-16,0 0 15,0 1-15,21-22 0,1 0 16,-1 0-16,0 0 0,21 0 16,-21 0-16,22 0 0,-1-22 15,0 22-15,1-21 0,-22 0 0,21 0 16,1 0-16,-22-22 0,21 22 0,-21-21 16,0 0-16,-21 20 0,0-20 15,22 21-15,-22 0 0,0 0 0,0-1 16,-22 22-1,22 22-15,-21-1 16,21 0-16,0 0 0,-21 0 0,21 0 16,-21 22-16,21-22 0,0 0 15,0 0-15,0 0 0,0 1 16,63 20-16,-41-42 16,20 0-16,-21 0 0,21 0 15,-20 0-15,20 0 0,0 0 0,1 0 16,-22-21-16,21 0 0,0-1 15,-20 1-15,-1 0 0,0 0 0,0-21 16,0 20-16,0 1 0,-21 0 0,0-21 16,0 21-16,0-1 0,0 1 15,0 42 1,0 1-16,-21-1 16,0 0-16,21 21 0,0-21 15,-21 22-15,0-22 0,0 21 16,21-21-16,0 1 0,0-1 0,0 0 15,0 0-15,0 0 0,0 0 16,0-42 15,21 0-15,-21 0-16,21 0 0,-21 0 0,0-22 16,0 22-16,21-21 0,-21 21 15,21-22-15,-21 1 0,21 21 0,-21-22 16,22 22-16,-22 0 0,21 0 0,0 21 15,-21-21-15,21 21 0,0 0 16,0 0-16,1 0 0,-1 0 16,0 21-16,0 0 0,0 0 0,0 0 15,1 1-15,-22-1 0,0 0 16,0 21-16,0-21 0,0 1 0,0-1 16,0 21-16,0-21 0,0 0 15,0 1-15,0-1 0,-22 0 16,22 0-1,0-42 1,0 0 0,0 0-16,0-1 0,22 1 15,-22-21-15,21 21 0,0-22 0,21 22 16,-21 0-16,1-21 0,20 21 16,-21-1-16,0 1 0,22 21 0,-22 0 15,0-21-15,0 21 0,0 0 16,0 21-16,1 0 15,-22 1-15,0-1 0,0 0 16,0 21-16,0-21 0,0 1 0,0 20 16,0-21-16,0 0 0,0 0 0,-22 1 15,22-1-15,0 0 0,-21 0 16,0-21 0</inkml:trace>
  <inkml:trace contextRef="#ctx0" brushRef="#br0" timeOffset="11148.83">9080 868 0,'22'0'31,"-1"-21"-31,0 21 16,0-21-16,0-1 0,0 22 15,1-21-15,20 0 0,-21 21 0,-21-21 16,21 0-16,-21 0 0,0-1 16,0 1-16,0 0 0,-21 0 15,0 21-15,0 0 0,-22 0 16,22 0-16,0 0 0,-21 0 0,21 0 16,-1 21-16,-20 21 0,21-20 15,0-1-15,0 21 0,21-21 0,0 22 16,-22-1-16,22-21 0,0 0 0,0 22 15,0-22-15,0 0 0,22 0 16,-22 0-16,21-21 0,0 21 0,21-21 16,-21 22-16,1-22 0,-1 0 0,0 0 15,0 0-15,0 0 0,22 0 16,-22-22-16,0 1 0,-21 0 16,21 0-16,0 0 0</inkml:trace>
  <inkml:trace contextRef="#ctx0" brushRef="#br0" timeOffset="11543.12">9461 614 0,'0'-21'16,"0"0"-16,0 42 47,0 0-47,0 0 15,22 0-15,-22 0 0,0 22 16,0-22-16,0 0 0,0 21 15,0-20-15,0-1 0,0 0 0,21 21 16,-21-21-16,21 1 0,-21-1 0,0 0 16,0 0-16,21 0 15,-21 0-15,0-42 32,0 0-17,21 0-15,-21-21 0,0 20 0,21-20 16,-21 0-16,0 21 0,22-22 15,-1 1-15,0 0 0,-21 20 0,21-20 16,0 21-16,-21-21 0,21 20 16,-21 1-16,22 0 15,-1 21-15,0 0 0,0 0 16,0 0-16,0 0 16,1 0-1,-1 21-15</inkml:trace>
  <inkml:trace contextRef="#ctx0" brushRef="#br0" timeOffset="12111.79">10308 762 0,'0'-21'16,"0"0"-1,0 0-15,0-1 16,0 1-16,0 0 0,0 0 16,0 0-16,-21 21 0,21-21 0,-21 21 15,0 0-15,-1 0 0,1 0 16,0 0-16,0 0 0,-21 0 16,20 21-16,-20-21 0,21 21 0,-21 0 0,20 0 15,-20 22-15,21-22 0,0 21 16,0-21-16,-1 22 0,1-22 15,21 0-15,0 21 0,0-21 0,0 1 16,0-1-16,0 0 0,0 0 16,21-21-16,1 0 0,-1 21 0,0-21 15,21 0-15,-21 0 0,1 0 16,20 0-16,-21-21 0,0 0 0,22 0 16,-22 0-16,0-1 0,0 1 0,0 0 15,0-21-15,1 21 0,-1-22 16,0 22-16,-21-21 0,0 21 0,0-22 15,0 22-15,0 0 0,0 0 16,0 42 15,-21 0-31,21 0 0,-21 0 0,-1 1 16,22-1-16,0 0 0,0 21 16,0-21-16,0 1 0,0-1 0,0 0 15,0 0-15,0 0 0,22-21 16,-1 21-16,0 1 0,0-22 0,0 0 15,0 0-15,1 0 0,-1 0 16,-21-22 0,0 1-16,0 0 15</inkml:trace>
  <inkml:trace contextRef="#ctx0" brushRef="#br0" timeOffset="13372.58">11536 3789 0,'-21'-21'16,"-1"21"-16,1 0 16,0 0-16,0 0 15,42 0 16,0 0-31,0 0 0,1 0 0,20 21 16,-21-21-16,43 0 0,-22 21 16,21-21-16,1 0 0,21 0 0,-1 21 15,1-21-15,21 0 0,-22 0 0,1 0 16,21 0-16,0 0 0,-22 0 16,22 0-16,21 0 0,-21 0 0,0 0 15,-21 0-15,20 0 0,-20 0 0,0 0 16,-22 0-16,1 0 0,-1 0 15,-20 0-15,-1 0 0,-21 0 0,0 0 16,0 0-16,1 0 0,-1-21 16,-21 0-1,-21 21 1,-1 0-16,1-21 0,0 21 0,0 0 16,0 0-16,-22 0 0,22-21 0,-21 21 15,21 0-15,-22 0 0,22 0 16,-21 0-16,21 0 0,0 0 0,-1 0 15,1 0-15,42 0 32,1 0-32,-1 0 0,0 0 15,0 0-15,0 0 0,0 0 0,1 0 16,20 0-16,-21 0 0,0 0 16,0 0-16,1 0 0,-1 0 15,0 21-15,0-21 16,-21 21-16,0 0 0,0 0 15,0 0-15,0 1 0,0-1 16,-21 0-16,0 0 0,0 21 0,-1-20 16,-20 20-16,21 0 0,0-21 0,-22 22 15,22-1-15,-21-21 0,21 22 16,-22-22-16,22 21 0,-21-21 0,21 0 16,0 1-16,-1-1 0,1 0 15,0 0-15,0 0 0,21 0 0,-21-21 16,21 22-16,-21-22 0,-1 0 15,22 21-15,-21-21 32,21-21-32,0-1 15,0 1-15,21-21 0</inkml:trace>
  <inkml:trace contextRef="#ctx0" brushRef="#br0" timeOffset="14651.57">15579 3027 0,'0'0'0,"21"0"15,-21-21-15,21 21 16,-21-21-16,0 42 31,0 0-31,0 0 0,0 0 16,0 0-16,0 22 0,0 20 0,-21-20 16,0 20-16,-1 1 0,22-1 0,-21 1 15,0-22-15,21 21 16,-21 1-16,21-22 0,0 1 0,0-1 15,0 0-15,0 1 0,0-1 0,0-21 16,0 21-16,0-20 0,0-1 16,0 0-16,0 0 0,0 0 15,-21-21 1,0-21 0,21 0-16,0 0 0,0 0 15,-22-1-15,22 1 0,0 0 0,0 0 16,0 0-16,0-22 0,0 22 15,22-21-15,-1 21 0,0 0 0,21-22 16,-21 22-16,22 0 0,-1 0 16,-21 0-16,22 21 0,-1 0 15,-21 0-15,21 0 0,1 0 0,-1 0 16,-21 0-16,0 0 0,22 21 0,-22 0 16,-21 0-16,0 0 0,0 0 15,0 1-15,0-1 0,-21 0 0,0 0 16,-1 0-16,1 0 0,-21 1 0,0-1 15,-22-21-15,22 21 0,-22 0 0,22-21 16,-22 21-16,1 0 0,21-21 16,-1 0-16,22 22 0,0-22 15,0 0-15,42 0 16,0 0-16,21 0 16,1-22-16,-1 22 0,0-21 0</inkml:trace>
  <inkml:trace contextRef="#ctx0" brushRef="#br0" timeOffset="15119.81">16446 3725 0,'0'0'0,"0"-21"0,22 0 15,-22 0-15,0 0 16,0 0-16,0-1 0,0 1 0,-22 0 16,1 21-16,0 0 15,0 0-15,0 0 0,0 0 16,-22 0-16,22 21 0,-21 0 0,21 1 15,-22-1-15,22 21 0,-21-21 0,21 0 16,-22 1-16,22 20 0,0-21 16,0 0-16,21 0 0,0 1 0,0-1 15,0 0-15,0 0 0,21-21 16,21 0 0,-21 0-16,1 0 0,-1 0 15,0 0-15,21-21 0,-21 21 0,22-21 16,-22 0-16,0-1 0,0 1 0,0 0 15,1 0-15,-1 0 16,0-22-16,0 22 0,0-21 0,-21 21 16,0 0-16,21-1 0,-21 1 0,0 42 31,0 1-31,-21-1 16,21 0-16,0 0 0,-21 0 0,0 22 15,21-22-15,-21 0 0,21 0 16,0 0-16,0 0 0,0 1 0,0-1 15,0 0-15,21 0 16,0-21-16,0 0 16,0 0-16,22 0 0,-22 0 0,21 0 15,1-21-15,-22 21 0</inkml:trace>
  <inkml:trace contextRef="#ctx0" brushRef="#br0" timeOffset="15912.36">16976 3535 0,'0'0'15,"0"-42"-15,0-22 16,0 43-16,0 0 0,-22 21 16,1 0-16,0 21 0,0 0 15,0 0-15,21 0 0,-43 22 16,43-22-16,-21 21 0,0-21 0,0 22 16,0-22-16,0 21 0,21-21 15,-22 22-15,22-22 0,0 0 0,0 21 16,0-20-16,0-1 0,0 0 15,22-21-15,-1 21 0,0 0 0,21-21 16,-21 0-16,22 0 0,-22 0 16,21 0-16,1 0 0,-1 0 0,0-21 15,1 21-15,-22-21 0,21 0 0,-21 0 16,0-1-16,1-20 0,-1 21 0,0-21 16,0-1-16,0 1 0,0-22 15,-21 22-15,22-21 0,-22-1 0,21 1 16,-21 20-16,0-20 0,0 20 15,0 22-15,0-21 0,0 21 0,0 0 16,0 42 15,0 0-31,0 0 0,0 21 16,0 1-16,0-22 0,0 21 0,0 1 16,0 20-16,0-21 0,0 1 15,0-1-15,0-21 0,-21 22 0,21-1 16,-22-21-16,22 21 0,0-20 0,0-1 15,-21 0-15,21 0 0,-21 0 16,21 0-16,0 1 16,0-44 15,0 1-31,21 0 16,0 0-16,1 0 0,-1 0 0,0-1 15,0 1-15,0 0 0,0 21 0,1-21 16,-1 21-16,0 0 0,0 0 15,-42 0 17,0 0-17,21 21-15,-43-21 0,22 0 0,0 0 16,0 21-16,0-21 0,0 0 0,-1 0 16,1 0-16,0 21 15,0-21-15,21 22 16,0-1-16,0 0 15,21 0-15,0-21 0,0 21 16,1-21-16,-1 21 0,0-21 0,0 22 16,0-22-16,0 0 0,1 21 0,-1-21 15,21 0-15,-21 0 0,0 0 16,1 0-16,-1 0 16,0 0-16,0-21 15,-21-1-15</inkml:trace>
  <inkml:trace contextRef="#ctx0" brushRef="#br0" timeOffset="16360.1">18690 3006 0,'0'-21'16,"0"-1"-16,0 1 16,0 0-16,-21 0 0,0 21 15,0-21-15,-1 21 0,1 0 16,0-21-16,-21 21 0,21 0 0,-22 0 15,1 0-15,0 0 0,-1 21 0,1 0 16,0 0-16,-1 0 0,22 0 16,-21 22-16,21-1 0,-1 0 0,1 22 15,0-1-15,21-20 0,0 20 0,0 1 16,0-22-16,0 22 0,0-22 16,0 0-16,21 1 0,22-22 0,-22 21 15,0-21-15,0 0 0,21 1 16,-20-1-16,20 0 0,-21-21 15,21 0-15,-20 0 0,20 0 0,0 0 16,1 0-16,-1 0 0,0 0 0,22 0 16,-22-21-16,0 0 0,1 21 0,-1-22 15</inkml:trace>
  <inkml:trace contextRef="#ctx0" brushRef="#br0" timeOffset="17407.58">19029 3493 0,'0'-22'0,"0"44"0,0-65 0,0 22 15,0 0-15,0 0 0,-21 0 16,-1 21-16,1 0 0,0 0 0,0 0 15,-21 0-15,20 0 0,-20 21 16,0 0-16,-22 0 0,22 0 16,0 0-16,-1 22 0,1-22 0,21 0 15,-22 0-15,22 22 0,0-22 0,21 0 16,0 0-16,0 0 16,0 0-16,0 1 0,21-22 0,0 0 15,22 21-15,-22-21 0,21 0 0,-21 0 16,22 0-16,-1 0 0,0 0 15,-20 0-15,20-21 0,0-1 0,-21 22 16,22-21-16,-22 0 0,0 0 0,0 0 16,0-22-16,1 22 0,-22-21 15,21 21-15,-21-22 0,0 22 0,21 0 16,-21 0-16,-21 21 31,0 21-31,-1 0 0,22 0 16,0 22-16,-21-22 0,21 0 0,-21 0 15,21 0-15,0 1 0,0-1 16,0 0-16,0 0 0,21-21 16,0 0-16,1 21 0,-1-21 0,0 0 15,0 0-15,0 0 0,0 0 16,1 0-16,20 0 0,0 0 16,1-21-16,-1 21 0,0-21 0,1 0 15,-22 21-15,21-21 0,0-1 0,-20 1 0,-1-21 16,0 21-16,0 0 15,0-22-15,0 22 0,-21 0 0,0 0 16,-21 42 0,0-21-1,21 21-15,-21 0 0,0 0 0,0 22 16,-1-22-16,1 0 0,21 0 0,0 0 16,0 1-16,-21-1 0,21 0 15,0 0-15,0 0 0,0 0 16,0-42 31,0 0-32,21 0-15,-21 0 0,21 0 16,1-1-16,-1 1 0,0-21 0,0 21 16,21 0-16,-20-22 0,-1 22 0,21 0 15,-21 0-15,22 0 0,-22 21 16,0 0-16,0 0 0,0 0 0,0 0 15,1 21-15,-1 0 0,0 0 0,0 0 16,0 22-16,-21-22 0,21 0 16,-21 21-16,0-21 0,0 1 0,0-1 15,0 0-15,0 0 0,0 0 0,-21 0 16,0-21-16,21 22 0,-21-22 16,0 0-16,0 0 15,-1 0-15,1 0 16,21-22-16,0 1 15,0 0-15,0 0 0,21 0 16,1 0-16,-1-1 0,21-20 0,-21 0 16,22 21-16,-22-22 0,21 22 0,0-21 15,-20 21-15,20 21 0,0 0 16,-21 0-16,22 0 0,-22 0 0,0 21 16,0 0-16,-21 0 0,0 0 0,0 22 15,0-22-15,0 21 0,0-21 16,0 22-16,-21-22 0,0 21 15,0-21-15,0 0 0,21 1 0,-22-1 16,1 0-16,0 0 0,42-42 63,0 0-63,1 21 0,-1-21 15</inkml:trace>
  <inkml:trace contextRef="#ctx0" brushRef="#br0" timeOffset="17765.38">20489 3556 0,'0'0'0,"-21"0"16,42 0 0,0 0-1,22 0-15,-22 0 16,21 0-16,-21-21 0,22 21 0,-1-21 15,0 21-15,1-21 0,-22 21 0,0-22 16,0 1-16,0 21 0,-21-21 16,0 0-16,0 0 0,0 0 15,-21 21-15,0 0 16,0 0-16,0 0 0,0 21 0,-22 0 16,22 0-16,0 0 0,0 0 15,0 22-15,-1-22 0,1 0 0,21 0 16,0 0-16,0 1 0,-21-1 0,21 0 15,0 0-15,0 0 16,0 0-16,21-21 0,0 0 0,1 22 16,-1-22-16,0 0 0,21 0 0,1 0 15,-1 0-15,0 0 0,1 0 16,-1 0-16,0 0 0,1-22 16</inkml:trace>
  <inkml:trace contextRef="#ctx0" brushRef="#br0" timeOffset="18160.15">21230 3514 0,'0'0'0,"0"-43"0,0 22 16,0 0-16,0-21 16,0 21-16,0-1 15,0 1-15,21 21 16,0 0 0,1 21-16,-22 1 0,21-1 15,-21 0-15,21 0 0,-21 0 16,0 0-16,0 1 0,0 20 0,0-21 15,0 0-15,0 0 0,0 1 0,0 20 16,0-21-16,0 0 16,0 0-16,0 1 15,-21-22 1,21-22 0,0 1-1,0 0-15,0 0 0,0 0 0,21-22 16,0 22-16,0-21 0,-21 0 0,21-1 15,1 1-15,20 0 0,-21-1 16,0 22-16,0-21 0,22 21 0,-22-1 16,0 1-16,0 21 0,0 0 0,1 0 15,-1 0-15,0 0 16,0 21-16,-21 1 16,0-1-16,0 0 0,0 0 0,21 0 15,0 0-15</inkml:trace>
  <inkml:trace contextRef="#ctx0" brushRef="#br0" timeOffset="18683.37">22225 3577 0,'0'0'0,"0"-42"15,21 21-15,-21 0 16,0-1-16,0-20 0,0 21 0,0 0 15,0 0-15,0-1 0,0 1 16,0 0-16,-21 21 16,0 0-16,0 0 0,-1 21 15,-20 0-15,21 1 0,-21-1 0,20 0 16,-20 21-16,0-21 0,21 22 16,-22-22-16,22 0 0,-21 21 0,21-20 15,21-1-15,0 0 0,0 0 0,0 0 16,0 0-16,0 1 15,21-22 1,0 0-16,0 0 0,0 0 0,0 0 16,1 0-16,-1 0 0,0-22 15,0 22-15,21-21 0,-20 0 0,-1 0 16,0 0-16,0 0 0,0-22 0,0 1 16,22-22-16,-22 22 15,0 21-15,-21 0 0,21 0 0,-21-1 16,0 1-16,0 42 15,0 1-15,-21-1 16,0 21-16,0-21 0,21 22 0,0-1 16,0-21-16,0 21 0,0-20 0,0 20 15,0-21-15,0 21 16,21-20-16,0-1 0,21 21 0,1-21 16,-1 0-16,0 1 0,22-1 0,-1-21 15,1 21-15,-22-21 0,22 0 0,-1 0 16,1 0-16,-1 0 0</inkml:trace>
  <inkml:trace contextRef="#ctx0" brushRef="#br0" timeOffset="19815.73">13166 3154 0,'0'0'0,"0"-21"0,0 0 15,-22 21-15,22 21 63,0 0-63,22 0 15,-1 0-15,0-21 0,0 21 16,0 1-16,0-1 0,1 0 0,-1 0 16,0 0-16,0 0 0,0 1 0,22-1 15,-22 0-15,0 0 0,0 0 16,21 0-16,-20 1 0,-1-1 16,0 0-16,0 0 0,0 0 0,0 0 15,1 1-15,-1-1 0,0 0 0,0 0 16,0 0-16,0-21 0,-21 21 15,22 1-15,-1-1 0,0-21 16,-21 21-16,21 0 16,0-21-16,-21 21 15,0-42 63</inkml:trace>
  <inkml:trace contextRef="#ctx0" brushRef="#br0" timeOffset="28100.49">6181 11028 0,'-22'-21'15,"1"21"1,21-21-1,0-1 1,0 1-16,0 0 0,-21 21 16,21-21-16,0 0 0,-21 0 15,21-1-15,0 1 16,0 0-16,-21 0 16,21 0-16,-21 0 0,-1 21 15,22-22-15,-21 22 16,0 0-16,0 0 15,0 0-15,0 0 0,-1 0 16,1 22-16,0-1 0,0-21 16,0 21-16,0 0 0,-1 0 15,1 0-15,-21 22 0,21-22 0,0 0 16,-1 21-16,1 1 0,0-1 0,21 0 16,-21 1-16,21-1 0,-21 0 0,21 1 15,0-1-15,0 0 0,0 1 16,0-22-16,21 21 0,0-21 0,0 1 15,0-1-15,1 0 0,-1 0 0,0-21 16,21 0-16,-21 21 0,22-21 16,-1 0-16,0 0 0,1 0 0,-22-21 15,21 21-15,1-21 0,-1 0 0,0 0 16,1-1-16,-1 1 0,-21 0 16,21-21-16,-20 21 0,-1-22 15,0 1-15,0 21 0,-21-22 0,0 1 16,0 0-16,0-1 0,0 1 0,0 0 15,-21 21-15,0-22 0,0 1 0,-1 0 16,1 20-16,0-20 0,0 21 16,-21 0-16,20 0 0,-20-1 0,21 22 15,-21 0-15,-1 0 0,1 0 0,0 0 16,-1 22-16,1-22 0,0 21 16,-1 21-16,1-21 0,21 0 15,-22 22-15,1-1 0,21-21 0,0 22 16,0-22-16,-1 21 0,22-21 0,0 0 15,0 22-15,0-22 0,0 0 16,22 0-16,-1-21 0,0 21 16,0-21-16,0 0 0,22 0 0,-22 0 15,21-21-15,-21 0 0,22 21 0,-1-21 16,-21 0-16,21 0 0,1-1 16,-22 1-16,21 0 0,-21-21 0,22 21 15,-22-1-15,0 1 0,-21 0 0,0 0 16,0 0-16,0 0 0,0-1 15,-42 1-15,21 21 16,-1 0-16,-20 0 0,0 0 0,-1 0 16,1 21-16,0-21 0,-1 22 15,22-22-15,-21 21 0,21-21 16,0 0-16,-1 21 0,22 0 0,22-21 16,-1 21-1,21-21-15,-21 0 0,22 0 0,20 0 16,-21 0-16,1 0 0,-1 0 15,22 0-15,-22-21 0,0 21 0,1-21 16,-22 21-16,21 0 0,-21 0 0,0 0 16,-42 0-1,0 0 1,-21 0-16,21 0 0,-43 0 0,22 21 0,-22 0 16,1 0-16,-1-21 0,1 22 15,-1-1-15,22-21 0,0 21 16,-1 0-16,1-21 0,21 21 0,0-21 15,21 21-15,21-21 16,21 0-16,0 0 0,1 0 16,20 0-16,-20-21 0,20 21 15,-21-21-15,22 21 0,-22-21 0,22 21 16,-22-21-16,-21 0 0,22 21 0,-22-22 16,0 22-16,-21-21 15,-21 21-15,0 0 16,-22 0-16,1 0 0,-22 21 15,22-21-15,-21 22 0,-1-1 0,1-21 16,-1 21-16,1 0 0,20 0 0,1 0 16,0 1-16,20-22 0,1 21 15,21 0-15,0 0 0,21-21 16,22 0-16,-1 0 0,0 0 16,22 0-16,-1 0 0,1-21 15,-1 21-15,1-21 0,-1 0 0,-20 21 16,20-22-16,-20 22 0,-1-21 0,-21 21 15,0 0-15,0-21 0,-42 21 16,0 0 0,0 0-16,-21 0 0,-1 0 15,-20 21-15,20-21 0,-20 21 0,21 1 16,-22-1-16,22-21 0,-22 21 0,22 0 16,21 0-16,0-21 0,-1 21 15,22 1-15,22-22 16,-1 0-16,0 0 0,21 0 0,1 0 15,-1 0-15,0 0 0,22-22 16,-22 22-16,0-21 0,22 0 0,-22 21 16,1-21-16,-22 21 0,21 0 0,-21-21 15,0 21-15,-42 0 16,0 0 0,-21 0-16,-1 21 0,1 0 15,-21-21-15,-1 21 0,1 0 0,-22 1 16,21-1-16,1 0 0,21 0 15,-22 0-15,22-21 0,21 21 0,-22 1 16,22-22-16,21 21 0,21-21 16,0 0-16,22 0 0,-1 0 15,0 0-15,22 0 0,-1-21 16,-20 21-16,20-22 0,1 22 0,-1-21 16,-20 0-16,-1 21 0,0-21 15,1 21-15,-22 0 0,0-21 0,0 21 16,-42 0-1,-21 0-15,-1 21 0,1-21 16,-22 21-16,1 0 0,-22 0 0,22 1 16,-22-1-16,22-21 0,-1 21 0,1 0 15,20 0-15,1 0 0,21 1 16,-22-1-16,43 0 0,22-21 16,-1 0-16,21 0 15,22 0-15,-22 0 0,21 0 0,1 0 16,-1 0-16,1-21 0,-1 21 15,1-21-15,-1 21 0,1-22 0,-22 1 16,1 21-16,-1 0 0,-21-21 0,0 21 16,-63 0-1,21 0 1,0 0-16,-22 0 0,1 0 0,0 0 16,-1 21-16,1-21 0,0 0 0,-1 21 15,22-21-15,-21 22 0,21-22 16,42 0-1,0 0-15,0 0 16,0 0-16,22-22 0,-22 22 0,21-21 16,0 0-16</inkml:trace>
  <inkml:trace contextRef="#ctx0" brushRef="#br0" timeOffset="29776.83">8890 9906 0,'0'0'0,"-21"0"0,0 0 0,-1 0 0,1 0 16,0 0-16,0 0 0,0 0 15,0 0-15,-1 0 0,1 0 16,0 21-16,0 0 0,0 1 0,21-1 16,-21 0-16,-1 21 0,1-21 0,0 1 15,21 20-15,-21 0 0,21-21 0,-21 22 16,21-1-16,0-21 0,0 22 16,0-1-16,0-21 0,0 21 15,0-20-15,0 20 0,21-21 0,0 0 16,0 0-16,0-21 0,1 22 0,-1-22 15,21 0-15,-21 21 0,22-21 0,-22 0 16,21 0-16,0 0 0,1 0 16,-1-21-16,0 21 0,1-22 0,-1 1 15,0 0-15,1 0 0,-1 0 0,-21 0 16,22-22-16,-22 22 0,0-21 0,0 21 16,-21-22-16,21 1 0,-21 21 15,0-22-15,0 1 0,0 21 0,-42-21 16,21-1-16,0 22 0,-1-21 0,-20 21 15,21-1-15,-21 1 0,-1 21 16,1 0-16,0 0 0,-22 0 16,22 0-16,-1 0 0,-20 0 0,21 0 15,-1 21-15,1 1 0,0-1 0,-1 0 16,22 0-16,0 0 0,0 0 0,0 1 16,21-1-16,0 0 0,0 0 15,0 0-15,0 0 0,21-21 16,0 0-16,0 22 0,0-22 0,22 0 15,-22 0-15,21 0 0,0 0 0,1 0 16,-1 0-16,-21-22 0,22 22 16,-1-21-16,0 0 0,1 21 0,-1-21 15,0 0-15,-21 21 0,1-21 16,-1-1-16,-21 1 0,-21 21 31,-22 0-31,22 0 0,-21 0 0,-22 0 16,22 0-16,0 0 0,-22 0 0,22 21 15,-1-21-15,1 22 0,21-22 0,0 0 16,0 21-16,-1-21 0,22 21 16,22-21-1,-1 0-15,21 0 0,0 0 16,1 0-16,-1 0 0,22 0 0,-22 0 16,21 0-16,1 0 15,-22 0-15,22 0 0,-22 0 0,0 0 16,-20 0-16,-1 0 0,0 0 0,-42 0 31,0 0-31,-22 21 0,-20-21 0,20 21 16,-20-21-16,21 21 0,-22 1 15,1-22-15,20 21 0,-20-21 0,20 21 16,1-21-16,21 0 0,0 21 0,0-21 16,42 0-1,0 0 1,21 0-16,1 0 0,-1 0 0,0 0 15,22 0-15,-22 0 0,22-21 0,-1 21 16,-21 0-16,22 0 0,-22-21 16,1 21-16,-1 0 0,-21 0 15,0 0-15,0 0 0,-42 0 16,0 0-16,-21 21 16,-1-21-16,1 21 0,-21-21 0,20 21 15,-20 0-15,20 1 0,-20-1 16,21-21-16,-1 21 0,1 0 0,0 0 15,20 0-15,1-21 0,0 22 0,21-1 16,21-21 0,22 0-16,-22 0 0,21 0 15,0 0-15,1 0 0,-1 0 0,0-21 16,1 21-16,20 0 0,-20-22 16,-22 22-16,21 0 0,0 0 0,-20-21 15,-1 21-15,-42 21 31,-1-21-31,1 22 0,0-22 16,0 21-16,-21-21 0,20 21 0,1-21 16,-21 0-16,21 21 0,0-21 0,-1 0 15,1 0-15,0 21 0,0-21 16,0 0-16,0 0 0,21-21 16,-22 0-16,1 0 0</inkml:trace>
  <inkml:trace contextRef="#ctx0" brushRef="#br0" timeOffset="30439.45">7048 8340 0,'0'0'0,"43"-43"16,-43 22-16,21 0 0,-21 0 0,0 0 16,0 0-16,0-1 0,0 1 0,0 0 15,-42 21-15,20-21 0,1 0 16,-21 21-16,0 0 0,-1 0 0,1 0 16,-22 0-16,22 0 0,-21 0 15,-1 21-15,22 0 0,-22 0 16,22 0-16,-22 22 0,22-22 0,0 21 15,21 22-15,-22-22 0,22 0 0,0 22 16,0-1-16,21 1 0,0-1 0,0 1 16,0-22-16,0 22 0,0-1 15,21-20-15,0 20 0,0-21 0,0-20 16,22 20-16,-22-21 0,21 0 0,1 0 16,-22 1-16,21-1 0,22-21 15,-22 0-15,0 0 0,22 0 0,-22 0 16,22 0-16,-22-21 0,21-1 0,1 1 15</inkml:trace>
  <inkml:trace contextRef="#ctx0" brushRef="#br0" timeOffset="31536.34">7599 8678 0,'0'-21'16,"0"42"-16,0-63 0,-21 21 0,-1 21 15,1-21-15,-21 21 0,21 0 0,0 0 16,-22 0-16,22 0 0,0 21 15,-21 0-15,20 0 0,-20 0 0,21 1 16,0-1-16,0 21 0,-1-21 0,1 22 16,21-22-16,0 0 0,0 21 15,0-21-15,0 1 0,0-1 0,0 0 16,0 0-16,21-21 0,1 21 16,-1-21-16,0 0 0,0 0 0,21 0 15,-20 0-15,20 0 0,-21 0 16,21 0-16,-20-21 0,20 0 0,0 0 15,-21 0-15,22-1 0,-22 1 0,21-21 16,-21 21-16,-21-22 0,0 22 0,22 0 16,-22 0-16,0 0 0,0 0 15,-22 21 1,1 0-16,0 0 16,0 21-16,21 21 0,-21-21 0,21 0 15,0 1-15,-21-1 16,21 0-16,0 0 0,0 0 0,0 0 15,0 1-15,0-1 0,21-21 0,0 21 16,0-21-16,0 0 0,22 0 0,-22 0 16,0 0-16,21 0 0,1 0 15,-22 0-15,21-21 0,0 0 0,-20 21 16,20-22-16,-21 1 0,0 0 0,0-21 16,1 21-16,-1-1 0,-21-20 0,0 21 15,0 0-15,21 0 0,-21-1 16,0 1-16,0 0 0,0 42 31,0 0-31,0 1 16,0 20-16,0-21 15,-21 0-15,21 0 0,0 22 0,0-22 16,0 0-16,0 0 0,0 0 0,0 1 16,0-1-16,0 0 0,0 0 15,0 0 1,0-42 15,0 0-31,0 0 0,0 0 16,0-1-16,0-20 0,0 21 15,0-21-15,0 20 0,21-20 16,0 21-16,-21-21 0,21 20 0,0 1 16,1 0-16,-1 0 0,0 21 0,0 0 15,0 0-15,0 0 0,1 0 16,-1 0-16,0 0 0,0 21 0,0 0 15,0 0-15,-21 1 0,0-1 0,22 0 16,-22 0-16,21 0 0,-21 22 16,0-22-16,0 0 0,0 0 0,0 0 15,0 0-15,0 1 0,0-1 16,0 0-16,-21-21 16,21-21 15,0 0-31,0-1 15,0 1-15,0-21 0,21 21 0,-21-22 16,21 1-16,0 21 0,0-21 16,0-1-16,1 22 0,20 0 0,-21 0 15,0 0-15,22-1 0,-1 22 0,-21 0 16,21 0-16,-20 0 0,-1 22 0,0-22 16,21 21-16,-42 21 0,21-21 0,-21 0 15,0 22-15,0-22 0,0 21 16,0-21-16,0 1 0,0 20 0,0-21 15,-21 0-15,21 0 0,0 1 16,-21-1-16,0-21 0,21 21 0,-21 0 16,21-42 15,0 0-15,0 0-16,0-1 0,0-20 15,21 21-15</inkml:trace>
  <inkml:trace contextRef="#ctx0" brushRef="#br0" timeOffset="31896.13">8996 8700 0,'21'0'15,"0"0"1,0 0-16,0 0 16,1 0-16,-1 0 0,0 0 0,0-22 15,0 1-15,22 21 0,-22 0 0,0-21 16,0 21-16,-21-21 0,0 0 15,0 0-15,0-1 16,0 1-16,-21 21 16,0 0-16,0 0 15,-1 0-15,1 0 0,0 21 0,0 1 16,21-1-16,-21 0 0,21 0 16,-21 0-16,21 0 0,0 22 0,0-22 15,0 0-15,0 21 0,0-20 16,0-1-16,0 0 0,0 0 0,21 0 15,0 0-15,0-21 16,0 0-16,0 0 16,1 0-16,-1 0 0,0 0 15,0 0-15,0-21 0,0 21 16,1-21-16,-22 0 0,0 0 0,21 21 16</inkml:trace>
  <inkml:trace contextRef="#ctx0" brushRef="#br0" timeOffset="32335.88">9461 8573 0,'0'0'16,"0"-22"-16,22 1 0,-22 0 0,0 0 16,0 0-1,21 21-15,0 0 16,0 0 0,0 0-16,0 21 0,-21 0 0,22-21 15,-22 21-15,21 0 0,0 1 16,-21-1-16,21 0 0,0 0 0,-21 0 15,21 22-15,1-22 0,-1 0 0,-21 0 16,0 0-16,0 0 0,0 1 0,0-1 16,0 0-16,0 0 15,-21 0-15,-1-21 32,1 0-32,21-21 15,0 0-15,0 0 0,0 0 0,0-1 16,0 1-16,0-21 0,0 21 15,21-22-15,1 1 0,-1 0 0,0-1 16,-21 22-16,21-21 0,0 21 0,0-22 16,1 22-16,-1 0 0,0 21 0,0-21 15,0 21-15,0 0 16,1 0-16,-22 21 16,0 0-16,0 0 15,0 1-15,0-1 16,0 0-1,21-21-15,-21 21 16,21-21-16,-21 21 0</inkml:trace>
  <inkml:trace contextRef="#ctx0" brushRef="#br0" timeOffset="32887.69">10393 8636 0,'21'-21'16,"-21"0"-16,21 0 15,-21-1-15,0 1 0,0 0 0,21 0 16,-21 0-16,0 0 16,0-1-16,0 1 0,0 0 0,0 0 15,-21 21-15,0 0 16,0 0-16,0 0 0,-1 0 0,22 21 16,-42 0-16,21 0 0,0 1 15,0-1-15,-1 0 0,1 21 0,0-21 16,0 1-16,0 20 0,0-21 0,-1 0 15,22 0-15,0 22 0,0-22 0,0 0 16,0 0-16,0 0 0,0 1 16,22-22-16,-1 0 15,0 0-15,0 0 0,0 0 0,0 0 16,1-22-16,-1 1 0,0 21 16,0-21-16,0-21 0,-21 21 0,21-1 15,1-20-15,-1 21 0,-21-21 16,21 20-16,-21-20 0,21 0 0,0 21 15,-21-22-15,0 22 0,0 0 0,0 42 32,0 0-17,0 0-15,0 1 0,0-1 0,-21 0 16,21 21-16,0-21 0,0 1 0,0 20 16,0-21-16,0 0 0,0 0 0,0 1 15,0-1-15,0 0 0,0 0 16,21 0-16,0 0 0,1 1 15,-1-1-15,0-21 0,21 21 0,-21-21 16,1 0-16,-1 0 0,0 0 16,0 0-16,0 0 0,0 0 0,1 0 15,-1 0-15,0-21 0,0 21 16,0-21-16,0-1 0,1 1 0</inkml:trace>
  <inkml:trace contextRef="#ctx0" brushRef="#br0" timeOffset="34387.87">11091 10859 0,'0'0'0,"-21"0"0,0 0 16,0 21-16,0-21 0,-1 0 16,1 0-1,0 0 16,21 21-31,21-21 16,0 0 0,1 21-16,20-21 0,-21 0 15,43 0-15,-22 0 0,0 0 0,22 0 16,-1 0-16,1 0 0,-1 0 0,1 0 16,20 0-16,-20 0 0,21 0 0,-1 0 15,1 0-15,0 0 0,-1 0 0,1 0 16,0 0-16,-1 0 15,22 0-15,-21 0 0,-1 0 0,1 0 16,0 0-16,21 0 0,-22 0 0,22 0 16,-21 0-16,-1 0 0,1 0 0,0 0 15,-1 0-15,-20 0 0,-1 0 0,1 0 16,-22 0-16,1 0 0,-1 0 0,0 0 16,-21-21-16,22 21 0,-22 0 15,0-21-15,0 0 16,-21-1-1,0 1-15,0 0 16,-21 21-16,0-21 0,21 0 0,-21 21 16,0-21-16,-1-1 0,1 22 15,0-21-15,0 21 0,0-21 16,0 0-16,-1 21 0,1 0 16,0 0-16,0 0 0,0 0 0,0 0 15,-1 0-15,1 0 0,0 0 0,0 0 16,0 0-1,42 0 17,0 0-17,0 0-15,0 0 0,1 0 16,-1 0-16,0 0 0,21 0 0,-21 0 16,22 0-16,-22 0 0,21 0 0,1 0 15,-1 0-15,-21 0 0,21 0 16,1 0-16,-22 0 0,0 0 0,0-21 15,0 21-15,-21 21 32,-21-21-32,0 21 15,0 0-15,0-21 0,0 21 16,-1 1-16,1-1 0,0 0 0,0 0 16,0 21-16,0-20 0,21-1 15,-22 0-15,1 0 0,0 0 0,0-21 16,21 21-16,0 1 0,0-1 0,-21-21 15,21 21-15,0 0 16,0-42 31,0 0-47,21 21 0,-21-21 0</inkml:trace>
  <inkml:trace contextRef="#ctx0" brushRef="#br0" timeOffset="35512.25">11049 10943 0,'0'0'0,"-21"0"0,0 0 15,-1 0 1,22 21 31,22-21-47,-1 22 0,0-22 0,0 21 15,21 0-15,1 0 0,-22 0 0,21 0 16,1 1-16,-1-1 0,21 0 16,-20 21-16,-1-21 0,0 22 0,22-1 15,-22-21-15,22 22 0,-1-1 0,22 0 16,-22 1-16,43-1 0,-21 0 0,0 1 15,20-1-15,1 0 0,-21 1 0,21-1 16,-22 0-16,22 1 0,-21 20 16,0-21-16,20 1 0,-20-1 15,0 0-15,-1 1 0,1-1 0,0-21 16,-22 22-16,1-22 0,-1 0 0,1 0 16,-22 0-16,0 0 0,-20-21 0,20 22 15,-21-22-15,-21 21 0,21-21 16,-42 0-1,0 0 1,0 0-16,0 0 0,-1 0 0,1 0 16,0-21-16,0-1 0,0 1 15,21 0 1,0 0-16,-21 21 16,21-21-16,0 0 15,-22-1-15,22 1 16,-21 0-16,0 21 15,21-21-15,0 0 16,-21 21-16,21-21 16,0 42 46,0 0-46,0 0-16,21-21 15,-21 21-15,21-21 0,0 21 0,1-21 16,-1 22-16,0-1 0,0-21 0,0 21 16,0-21-16,1 21 0,-1-21 0,0 21 15,0 0-15,0-21 16,-21 22-16,0-1 16,-21 0-16,0-21 0,0 21 15,-22-21-15,22 21 0,-21 0 0,0-21 16,-22 22-16,22-1 0,-1-21 0,-20 21 15,21 0-15,-1 0 0,1-21 0,0 21 16,-1-21-16,22 0 0,-21 22 16,21-22-16,-1 0 0,1 0 0,0 0 15,21-22 1,0 1-16</inkml:trace>
  <inkml:trace contextRef="#ctx0" brushRef="#br0" timeOffset="37679.51">14711 10097 0,'0'0'0,"0"-22"16,-21 22-1,21 22 17,-22 20-32,22-21 0,0 0 15,0 22-15,0-1 0,0 0 16,0 1-16,0-1 0,0 0 0,0 1 15,0-1-15,0 0 0,0 1 16,0-22-16,0 21 0,0 0 0,0-20 16,0-1-16,0 21 0,0-21 0,-21 0 15,21 1-15,0-1 0,-21-21 0,21 21 16,-21-21 15,0-21-15,21 0-16,0-1 0,0 1 15,0 0-15,0 0 0,0 0 0,0 0 16,0-22-16,21 22 0,0-21 16,0 21-16,0-22 0,22 22 0,-22 0 15,21 0-15,-21 21 0,22 0 16,-1 0-16,0 0 0,1 0 0,-1 0 16,0 0-16,-20 21 0,20 0 0,-21 0 15,0 0-15,0 1 0,-21-1 0,0 0 16,0 21-16,0-21 0,-21 1 0,0-1 15,0 0-15,-21 0 0,-1 0 16,1-21-16,0 21 0,20 1 0,-20-22 16,0 21-16,21-21 0,-22 0 15,22 21-15,0-21 16,42-21 0,0 21-1,0-21-15,22-1 0,-22 1 16,21 21-16,1-21 0</inkml:trace>
  <inkml:trace contextRef="#ctx0" brushRef="#br0" timeOffset="38175.23">15642 10520 0,'0'0'0,"42"-21"0,22-64 16,-64 64-16,0 0 15,21 0-15,-21-1 0,0 1 0,0 0 16,-21 21-1,0 0-15,0 0 16,-1 21-16,1 0 0,0-21 0,0 22 16,-21 20-16,20-21 0,1 21 0,0-20 15,-21-1-15,21 21 0,-1-21 16,1 22-16,0-22 0,21 21 0,0-21 16,-21 0-16,21 1 0,0-1 0,0 0 15,0 0-15,21-21 0,0 0 16,22 0-16,-22 0 0,0 0 15,21 0-15,-21 0 0,22 0 16,-22-21-16,21 0 0,-21 0 16,22 21-16,-22-43 0,0 22 0,0 0 15,0 0-15,1-22 0,-1 22 0,0-21 16,-21 0-16,0 20 0,0 1 0,0-21 16,21 42-16,-21-21 0,0 0 0,0 42 31,0 0-31,-21 0 15,21 21-15,0-20 0,0-1 0,0 0 16,-21 21-16,21-21 0,0 1 0,0-1 16,0 21-16,0-21 0,0 0 0,0 1 15,0-1 1,0 0-16,21-21 0,0 21 16,0-21-16,0 0 0,1 0 0,-1 0 15,0 0-15,21 0 0,-21 0 0,22-21 16,-22 0-16</inkml:trace>
  <inkml:trace contextRef="#ctx0" brushRef="#br0" timeOffset="38983.76">16510 10329 0,'0'0'0,"0"-42"0,21 0 0,-21 21 16,0-1-16,0 1 0,0 0 16,0 0-16,-21 42 15,0 0 1,21 0-16,-21 1 0,-1-1 15,1 21-15,0-21 0,0 22 0,21-1 16,-21 0-16,21-21 0,-21 22 0,21-1 16,0-21-16,0 22 0,0-22 0,0 21 15,0-21-15,0 0 0,21 1 0,0-1 16,-21 0-16,21-21 0,21 21 0,-20-21 16,20 0-16,-21 0 0,21 0 15,1 0-15,-1 0 0,0 0 0,1 0 16,-22 0-16,21 0 0,-21-21 0,1 0 15,20 0-15,-21-22 0,0 22 0,-21-21 16,21 21-16,1-22 0,-22-20 16,0 20-16,21 1 0,0-21 0,-21 20 15,0-20-15,0 20 0,21 1 16,0 0-16,-21-1 0,21 1 0,-21 21 16,0 0-16,0 0 0,0 42 31,0 0-31,0 0 0,0 21 0,-21-20 15,21 20-15,0-21 0,-21 21 16,0 1-16,21-1 0,0 0 0,0 1 16,-21-1-16,21 0 0,-21-20 0,21 20 15,-22-21-15,22 0 0,0 22 0,-21-22 16,21 0-16,0 0 16,21-42 15,1 0-16,-1 21-15,0-21 0,0-1 0,0 1 16,22 0-16,-22 0 0,0 0 0,0 0 16,0-1-16,22 22 0,-22 0 0,0-21 15,0 21-15,0 0 0,0 0 16,-21 21 0,-21 1-16,0-1 15,0-21-15,-21 21 0,20-21 16,-20 21-16,21-21 0,-21 21 0,20-21 15,1 21-15,-21-21 0,21 22 0,0-22 16,-1 0-16,22 21 0,-21 0 16,21 0-16,0 0 15,0 0-15,21-21 16,1 22-16,-22-1 0,21-21 0,0 21 16,0-21-16,0 21 0,0 0 0,1-21 15,-22 21-15,21-21 0,0 22 0,0-22 16,-21 21-16,21-21 0,-21 21 15,0 0 1,0 0 15</inkml:trace>
  <inkml:trace contextRef="#ctx0" brushRef="#br0" timeOffset="39531.47">14732 12150 0,'0'0'0,"0"-21"15,-21 21 1,0 0 0,21 21-16,-22 0 0,1 0 0,21 21 15,0 1-15,0-1 0,-21 22 0,21-22 16,0 0-16,-21 22 0,21-22 0,0 22 15,0-22-15,0 21 0,-21-20 16,21-1-16,0 0 0,-21-20 16,21 20-16,0-21 0,0 0 0,0 0 15,0 1-15,0-1 0,21-21 32,0 0-32,0-21 0,-21-1 0,21-20 15</inkml:trace>
  <inkml:trace contextRef="#ctx0" brushRef="#br0" timeOffset="39751.33">14732 12192 0,'0'-42'16,"21"42"-1,21 0 1,-20 0-16,-1 0 0,0 0 15,21 0-15,1 0 0,-22 0 16,21 0-16,-21 0 0,0 0 0,1 0 16,-1 0-16,0 0 0,-21 21 15,0 0-15,-21-21 16</inkml:trace>
  <inkml:trace contextRef="#ctx0" brushRef="#br0" timeOffset="39939.21">14520 12594 0,'0'0'16,"0"21"-16,21-21 31,1 0-31,-1 0 0,21 0 0,-21 0 16,0 0-16,1 0 0,20 0 0,-21 0 15,0 0-15,22 0 0,-22 0 16,0 0-16,0 0 0,21 0 0,-20 0 15</inkml:trace>
  <inkml:trace contextRef="#ctx0" brushRef="#br0" timeOffset="40351.98">15198 12594 0,'0'0'0,"-22"0"15,44 0 17,-1 21-32,0 1 0,0-1 15,0 0-15,0 0 0,1 0 0,-1 0 16,0 1-16,0-1 16,0 21-16,0-21 0,-21 0 0,0 1 15,22-1-15,-22 0 0,0 0 0,0 0 16,0 0-16,0 1 0,0-1 15,-22-21 1,1 0 0,21-21-16,0-1 0,0 1 15,0 0-15,0-21 0,0 21 16,0-1-16,0-20 0,0 21 0,0-21 16,21-1-16,-21 22 0,22 0 15,-1-21-15,0 20 0,-21 1 16,21 21-16,0-21 0,0 21 0,1 0 15,-1 0-15,0 0 0,0 0 16,0 0-16,0 0 0,1 0 16,-1 0-16</inkml:trace>
  <inkml:trace contextRef="#ctx0" brushRef="#br0" timeOffset="40771.74">15981 12594 0,'-21'0'31,"-1"0"-15,1 21-16,0 1 0,0-1 15,21 0-15,-21 0 0,0 0 0,-1 0 16,22 1-16,0-1 0,-21 21 0,21-21 16,-21 0-16,21 1 0,0-1 15,0 0-15,0 0 0,0 0 0,0 0 16,0 1-16,21-1 0,0-21 0,1 0 15,-1 21-15,0-21 0,0 0 0,0 0 16,0 0-16,1 0 0,-1 0 16,0-21-16,0 21 0,0-21 0,0-1 15,1 1-15,-1 21 0,0-21 0,0 0 16,-21-21-16,0 20 0,0-20 16,0 21-16,0-21 0,0 20 0,0-20 15,0 0-15,0 21 0,-21-1 16,21 1-16,0 0 0,-21 0 0,0 21 15,-1 0-15,1 0 0,0 0 16,0 0-16,21 21 0,-21-21 0,0 21 16,-1 0-16,1-21 0,0 22 0,21-1 15,0 0-15,0 0 0,0 0 16,0 0-16,21 1 0,0-22 16,1 21-16</inkml:trace>
  <inkml:trace contextRef="#ctx0" brushRef="#br0" timeOffset="41319.93">16616 12658 0,'0'0'0,"0"-21"16,-21 21 0,-1 0-1,1 0-15,0 0 16,0 21-16,21 0 15,0 0-15,0 0 0,-21 0 16,21 1-16,-21-1 0,21 0 16,0 0-16,0 0 0,-22 0 15,22 1-15,0-1 0,0 0 0,-21-21 16,21 21-16,-21 0 0,21 0 16,-21-21-1,21-21 16,0 0-31,0 0 0,0 0 16,0-22-16,0 22 0,0 0 0,21-21 16,0 21-16,0-22 15,1 22-15,-1 0 0,21-21 0,-21 20 0,22 1 16,-22 21-16,21-21 0,-21 21 16,22 0-16,-22 0 0,0 0 0,21 0 15,-21 0-15,1 21 0,-1-21 0,-21 21 16,21 1-16,-21-1 0,21 0 15,-21 0-15,0 0 0,0 0 0,0 22 16,0-22-16,-21 0 0,0 0 0,21 0 16,-21 1-16,21-1 0,-22 0 0,22 0 15,0 0-15,-21-21 0,21 21 0,-21-21 16,42-21 31,0 0-47,1 0 15,-1 0-15</inkml:trace>
  <inkml:trace contextRef="#ctx0" brushRef="#br0" timeOffset="41727.58">17420 12086 0,'0'0'0,"0"-42"0,0 21 0,0-22 16,0 22-16,0 0 0,0 0 15,0 0-15,0 0 16,-21 21-16,0 21 16,0 0-16,21 21 15,-22-21-15,1 22 0,21-1 16,-21 0-16,0 1 0,0-1 0,0 0 16,-1 22-16,1-22 0,21 1 0,-21-1 15,0 0-15,21 1 0,-21-1 0,21 0 16,0-21-16,0 22 0,0-22 0,0 21 15,0-21-15,0 22 0,0-22 0,0 0 16,0 0-16,21 0 0,0 1 16,0-1-16,0-21 0,1 0 15,-1 0-15,0 0 0,0 0 16,0 0-16,0 0 0,1 0 0,-1-21 16,0 21-16,0-22 0,0 1 15,0 0-15,-21 0 16,22 0-16,-22 0 0,21-1 15,-21 1-15,0 0 0,0 0 16,0 0-16,0 0 0,0-1 0,0 1 16,0 0-16</inkml:trace>
  <inkml:trace contextRef="#ctx0" brushRef="#br0" timeOffset="42103.69">16976 12361 0,'0'0'0,"21"0"31,0 0-31,0 0 0,0 0 16,22 0-16,-1 0 0,0 0 0,-21-21 16,22 21-16,20 0 0,-20 0 0,-1-21 15,0 21-15,1-21 0,20 21 0,-21 0 16,1 0-16,20-21 0,-20 21 15,-22 0-15,21 0 0,0 0 0,-20 0 16,-1 0-16,0 0 16,-21-21-16,0 42 93,0 0-77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11:27:45.8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1884 3556 0,'0'0'0,"21"-21"0,-21 0 0,0 0 15,0-1-15,0 1 16,0 0-16,0 0 0,0 0 15,0 0-15,0-1 16,0 1 0,-21 21 15,21 21-15,0 1-16,0 20 15,0-21-15,0 0 0,-21 0 0,21 22 16,0-22-16,0 21 15,-22-21-15,22 22 0,0-1 0,0-21 16,0 22-16,-21-1 0,21 0 16,0 1-16,-21-1 0,21 0 0,0 1 15,0-1-15,0 0 0,0 1 16,0-1-16,0 0 0,0-21 0,21 1 16,0 20-16,-21-21 0,22-21 0,-1 21 15,0-21-15,0 0 0,21 0 16,-20 0-16,-1 0 0,21-21 0,-21 21 15,22-21-15,-22-21 0,21 20 16,0 1-16,-20-21 0,20 0 16,-21-1-16,0-20 0,0 20 0,1 1 15,-1 0-15,-21-1 0,21 1 16,-21 0-16,0-1 0,0 1 0,0 21 16,0 0-16,0 0 0,0-22 15,0 22-15,-21 0 0,0 0 16,-1 0-16,22-1 15,0 44 32,0-1-47,0 0 16,22-21-16,-1 21 0,0 0 16</inkml:trace>
  <inkml:trace contextRef="#ctx0" brushRef="#br0" timeOffset="401.69">2857 3598 0,'0'-21'16,"0"0"0,-21 21-16,21 21 31,0 0-16,0 1-15,0-1 0,0 0 16,0 0-16,0 21 0,0-20 0,0 20 16,0 0-16,0 1 0,0 20 0,0-21 15,0 22-15,0-1 0,-21 1 16,21 21-16,0-22 0,0 1 0,0 20 16,-21-20-16,21 20 0,-21 1 0,21-21 15,0 20-15,0 1 0,0-22 16,-21 1-16,21-1 0,0 1 0,-22-1 15,22-20-15,0-1 0,0 0 0,0-20 16,0 20-16,0-21 16,0 0-16,0 0 0,0-42 31,0 0-15,22 0-16,-22-21 0,21 20 0,0-20 15,-21 0-15,21-1 0,0 1 0</inkml:trace>
  <inkml:trace contextRef="#ctx0" brushRef="#br0" timeOffset="761.48">2709 3979 0,'0'0'0,"-42"-63"16,21 42-16,21 0 15,0-1-15,0 1 0,0 0 0,0 0 16,0 0-16,21 0 0,0-1 15,0 1-15,22 0 0,-22 0 0,21 21 16,0-21-16,1 21 0,-1 0 0,0 0 16,1 0-16,-1 0 0,0 0 15,-20 21-15,20 0 0,-21-21 0,0 21 16,-21 0-16,0 1 0,0-1 16,0 21-16,0-21 0,0 0 0,-21 1 15,0-22-15,0 21 0,0 0 0,-1 0 16,1 0-16,0 0 15,-21 1-15,21-22 0,-1 21 0,1-21 16,0 21-16,0-21 0,0 21 16,42-42 31,0 0-47,0 21 0</inkml:trace>
  <inkml:trace contextRef="#ctx0" brushRef="#br0" timeOffset="1386.41">3746 3895 0,'0'0'0,"0"-21"0,0-1 16,0 1-16,0 0 15,0 0-15,0 0 0,0 0 0,0-1 16,0 1-16,0 0 0,-21 0 15,0 0-15,0 21 0,0 0 16,0 0-16,-1 0 0,-20 0 0,21 0 16,0 0-16,0 21 0,-22 0 0,22 0 15,0 0-15,0 1 0,0-1 16,-1 0-16,1 0 0,21 21 16,-21-20-16,21-1 0,-21 21 15,21-21-15,0 0 0,0 1 0,0 20 16,0-21-16,0 0 0,0 0 0,21-21 15,0 22-15,0-22 0,1 0 16,-1 0-16,21 0 0,-21 0 0,0 0 16,22 0-16,-22 0 0,0-22 0,0 1 15,22 0-15,-22 0 0,0 0 16,-21 0-16,21-22 0,0 22 0,0-21 16,-21-1-16,22 1 0,-1 0 0,-21-22 15,0 22-15,21-22 0,-21 22 16,21 0-16,-21-22 0,0 43 15,0-21-15,0-1 0,0 22 0,0 0 16,0 0-16,0 0 0,-21 21 16,0 0-1,21 21-15,-21 0 0,-1 0 16,22 0-16,-21 22 0,21-1 16,0 0-16,0 1 0,0-22 0,0 21 15,0 1-15,0-1 0,0 0 16,0 1-16,0-22 0,0 21 0,21 0 15,-21-20-15,0-1 0,22 21 16,-1-21-16,-21 0 0,21 1 0,0-22 16,-21 21-16,21 0 0,0-21 15,1 0-15,-1 0 0,0 0 16,0 0-16,0 0 0,0-21 0,1 0 16,-1 21-16,0-22 0</inkml:trace>
  <inkml:trace contextRef="#ctx0" brushRef="#br0" timeOffset="1953.54">4445 3789 0,'0'0'0,"0"-21"0,0 0 0,0-1 0,0 1 16,0 0-16,0 0 16,-21 0-16,0 21 15,-1 0-15,1 0 0,0 0 16,0 0-16,0 0 15,0 21-15,-1 0 0,1 0 0,0 0 16,0 1-16,0-1 0,21 0 0,-21 0 16,-1 0-16,22 0 0,0 1 15,-21-1-15,21 0 0,0 0 0,0 0 16,0 0-16,0 1 0,0-1 0,0 0 16,21-21-1,1 0-15,-1 0 0,0 0 0,0 0 16,0 0-16,0 0 0,1-21 15,-1 21-15,0-21 0,0-1 16,0 1-16,0 0 0,1 0 0,-22 0 16,42-85-1,-42 85-15,21-22 0,-21 1 0,0 21 16,0-21-16,0 20 0,0-20 0,0 21 16,0 0-16,0 0 0,0 42 31,-21 0-31,0 0 15,21 0-15,-21 0 0,21 22 0,0-22 16,-22 21-16,22-21 0,0 1 16,0 20-16,0-21 0,0 21 15,0-20-15,0-1 0,0 0 0,0 21 16,0-21-16,0 1 0,22-1 16,-1-21-16,-21 21 0,21 0 0,0-21 15,0 0-15,0 0 0,1 0 0,-1 0 16,0 0-16,0 0 0,0 0 15,22-21-15,-22 21 0,0-21 0,0 0 16,0-1-16,0 1 0,1 0 0,-1 0 16</inkml:trace>
  <inkml:trace contextRef="#ctx0" brushRef="#br0" timeOffset="2309.42">5101 3048 0,'0'0'0,"-21"0"0,0-21 0,0 21 16,-1 0-1,1 21 1,21 0-16,-21 0 0,21 1 0,0 20 16,0 0-16,0 1 0,-21-1 15,21 0-15,0 22 0,0-22 0,-21 0 16,21 22-16,0-22 0,0 1 15,0-1-15,0 0 0,0 1 0,0-22 16,-21 21-16,21 0 0,0-20 16,0-1-16,0 21 0,0-21 0,0 0 15,0 1-15,0-1 0,0 0 0,0 0 16,0 0 0,21-21-1,0 0-15,-21-21 16,21 21-16,0-21 0,0 0 15,1 0-15,-22-1 0,42 1 16</inkml:trace>
  <inkml:trace contextRef="#ctx0" brushRef="#br0" timeOffset="2805.14">5270 3747 0,'22'0'32,"-1"0"-17,0 0 1,0 0-16,0-22 0,0 1 16,1 21-16,-1-21 0,0 0 15,0 21-15,-21-21 0,0 0 16,0-1-16,0 1 15,0 0-15,-21 21 16,21-21-16,-21 21 0,0 0 16,-1 0-1,1 0-15,0 21 16,0-21-16,0 21 0,21 0 0,0 1 16,-21-1-16,21 0 15,-22 0-15,22 0 0,0 0 0,0 1 16,0-1-16,0 0 0,0 0 0,0 21 15,0-20-15,0-1 0,0 0 16,22 0-16,-1-21 0,-21 21 16,21 0-16,0-21 0,0 0 0,0 0 15,1 22-15,-1-22 0,0 0 0,0 0 16,0 0-16,0 0 0,1 0 16,-1-22-16,0 1 0,0 21 0,0-21 15,0 0-15,1 0 0,-1 21 0,0-21 16,0-22-16,0 22 0,-21 0 0,21 0 15,1-22-15</inkml:trace>
  <inkml:trace contextRef="#ctx0" brushRef="#br0" timeOffset="3169.28">4784 3239 0,'21'0'16,"21"0"-16,-21 0 0,22 0 0,-1 0 15,0 0-15,1 0 0,-1-22 16,0 22-16,1 0 0,-1 0 0,-21 0 16,21-21-16,1 21 0,-22 0 0,0 0 15,0 0 1</inkml:trace>
  <inkml:trace contextRef="#ctx0" brushRef="#br0" timeOffset="5630.42">6413 2942 0,'-21'-21'0,"21"0"16,-21 21-16,21-21 0,0 0 16,-21 21-16,21-22 0,-21 1 15,0 0-15,21 0 0,-22 21 16,1-21-16,21 0 0,-21-1 0,0 22 15,0-21-15,0 0 0,-1 0 16,1 0-16,0 0 0,0 21 16,-21-22-16,20 1 0,1 0 15,-21 21-15,21-21 0,-22 0 16,22 0-16,-21 21 0,0-22 0,-1 1 16,22 0-16,-21 0 0,-1 21 15,1-21-15,0 0 0,21 21 0,-22-22 16,1 22-16,0 0 0,20-21 0,-20 21 15,21 0-15,-21-21 0,-1 21 16,22-21-16,-21 21 0,-1 0 0,1-21 16,0 21-16,-1 0 0,1 0 0,0-21 15,-1 21-15,1 0 0,-21 0 16,20-22-16,1 22 0,0 0 0,-22 0 16,22 0-16,-1-21 0,1 21 0,0 0 15,-1 0-15,22 0 16,-21 0-16,0 0 0,-1 0 0,22 0 15,-21 0-15,-1-21 0,1 21 0,0 0 16,-1 0-16,1 0 0,0 0 16,21 0-16,-22 0 0,1 0 0,0 0 15,-1 0-15,1 0 0,0 0 16,-1 0-16,1 0 0,21 0 0,-22 0 16,1 0-16,0 0 0,21 0 0,-22 0 15,1 0-15,21 0 0,-22 0 16,1 0-16,21 0 0,-21 0 0,20 0 15,-20 0-15,21 0 0,-21 0 16,20 0-16,-20 0 0,0 21 16,21-21-16,-22 0 0,1 0 0,0 0 15,-1 0-15,1 0 0,0 21 16,-1-21-16,1 0 0,0 0 0,-1 0 16,1 22-16,0-22 0,-1 0 15,22 0-15,-21 21 0,-1-21 0,1 0 16,21 0-16,-21 21 0,20-21 15,-20 0-15,21 21 0,0-21 0,-22 0 16,22 21-16,0 0 0,-21-21 16,21 22-16,-22-22 0,22 21 0,-21-21 15,-1 21-15,1 0 0,21 0 16,-21 0-16,-1-21 0,1 22 16,0-1-16,-1 21 0,1-21 15,21 0-15,-22 1 0,1-1 0,21 0 16,-21 0-16,20 0 0,-20 0 15,21 1-15,0-1 0,0 0 0,-1 21 16,1-21-16,0 1 0,0-1 16,0 0-16,0 0 0,-1 0 0,1 22 15,0-22-15,0 0 0,0 21 16,0-21-16,21 22 0,0-22 0,-22 21 16,22-21-16,-21 22 0,21-1 15,-21-21-15,0 22 0,21-22 0,0 21 16,0-21-16,-21 22 15,21-22-15,0 21 0,0-21 0,0 0 16,0 22-16,0-22 0,0 0 16,0 21-16,0-20 0,0-1 0,0 21 15,0-21-15,0 22 0,0-1 16,21-21-16,-21 21 0,0 1 0,0-22 16,21 21-16,0-21 0,0 22 0,-21-1 15,22-21-15,-1 0 0,-21 22 16,21-22-16,0 21 0,0-21 0,-21 1 15,21-1-15,1 0 16,-1 0-16,0 0 0,-21 0 0,21 1 16,0-1-16,0 0 0,1 0 15,-1 0-15,0 0 0,0 1 0,0-1 16,0 0-16,1 0 0,20 0 16,-21-21-16,21 21 0,-20 1 0,20-1 15,-21 0-15,21 0 0,1 0 16,-22-21-16,21 21 0,-21 1 0,22-22 15,-22 21-15,21 0 0,1-21 0,-22 21 16,21-21-16,-21 21 0,0-21 16,22 21-16,-22-21 0,21 22 0,-21-22 15,1 21-15,20-21 16,-21 0-16,21 21 0,-20-21 0,20 21 16,-21-21-16,21 0 0,1 21 0,-22-21 15,21 0-15,1 0 0,-22 21 16,21-21-16,0 0 0,-20 0 0,20 0 15,0 0-15,-21 0 0,22 0 0,-1 0 16,0 22-16,1-22 0,-22 0 16,21 0-16,1 0 0,-22 0 0,21 0 15,0 0-15,-20 0 0,20 0 0,-21 0 16,21 0-16,-20 0 0,20 0 16,-21 0-16,21 0 0,1 0 0,-1 0 15,-21 0-15,22 0 0,20 0 16,-21 0-16,1-22 0,-1 22 0,0 0 15,22 0-15,-22 0 0,1 0 16,-1 0-16,21 0 0,-20 0 0,-1 0 16,0 0-16,1 0 0,-1 0 15,0-21-15,1 21 0,-1 0 0,-21 0 16,22 0-16,-1-21 0,0 21 0,1 0 16,-1-21-16,0 21 0,1-21 0,-1 21 15,0-21-15,1 21 0,-1 0 16,0-22-16,1 22 0,-1-21 0,0 21 15,1 0-15,-1-21 0,0 0 16,1 21-16,-22-21 0,21 21 0,0-21 16,1 21-16,-22-22 0,21 22 15,-21-21-15,22 21 0,-22-21 0,21 21 16,-21-21-16,22 21 0,-22 0 0,21-21 16,-21 0-16,1 21 0,-1-22 15,21 22-15,-21 0 0,0-21 0,1 21 16,-1-21-16,0 21 0,0-21 0,0 21 15,22-21-15,-22 0 0,0 21 0,0-22 16,0 22-16,0-21 0,1 21 16,-1-21-16,0 21 0,0 0 0,0-21 15,0 0-15,1 21 0,-22-21 16,21 21-16,0 0 0,0-22 0,0 22 16,-21-21-16,21 0 0,1 21 15,-1-21-15,0 0 0,0 21 16,-21-21-16,21 21 0,0 0 0,1-22 15,-1 1-15,0 0 16,0 0-16,0 0 16,0 0-16,-21-1 15,22 1-15,-1 0 16,-21 0-16,0 0 0,21 0 16,0-1-16,0 1 0,-21 0 15,0 0-15,21 0 16,-21 0-16,22-1 0,-22 1 15,0 0-15,0 0 16,21 21-16,-21-21 0,0 0 0,21 21 16,-21-22-16,0 1 0,21 0 15,-21 0-15,21 21 16,-21-21-16,0 0 16,0-1-16,0 1 15,0 0-15,21 0 16,-21 0-1,0 0-15,22-1 0,-22 1 16,0 0-16,0 0 16,0 0-16,0 0 15,0-1 1,0 1-16,0 0 16,0 0-16,0 0 15,0 0-15,0-1 16,-22 1-16,22 0 15,-21 0-15,21 0 16,0 0-16,-21-1 0,0 1 16,21 0-16,-21 21 0,21-21 15,-21 0-15,-1 21 16,22-21-16,-21-1 16,0 1-16,0 0 15,21 0-15,-21 21 0,21-21 16,-21 21-16,21-21 0,-22 21 15,1-22-15,0 1 0,0 0 16,0 21-16,0-21 0,-1 21 0,1-21 16,0 21-16,0 0 0,0-21 15,0 21-15,-22 0 0,22 0 0,0 0 16,0-22-16,-22 22 0,22 0 0,0-21 16,0 21-16</inkml:trace>
  <inkml:trace contextRef="#ctx0" brushRef="#br0" timeOffset="13619.2">7789 5927 0,'0'-21'0,"-21"21"16,21-22-16,0 1 15,0 0-15,0 0 16,0 0-16,0 0 31,0 42 0,0 0-15,0 0-16,0 0 16,0 0-16,0 1 0,0-1 0,-21 21 15,21-21-15,-21 22 0,21-1 0,0 0 16,0 1-16,-21-1 0,-1 0 15,1 1-15,21 20 0,-21 1 0,21-22 16,0 21-16,-21 1 0,0-1 0,21 1 16,-21 21-16,21-22 0,-22 22 0,1-22 15,0 22-15,0 21 0,0-22 16,0 1-16</inkml:trace>
  <inkml:trace contextRef="#ctx0" brushRef="#br0" timeOffset="13753.3">7302 8192 0,'0'42'15,"0"0"-15,-21 22 0,21-1 0,0 1 16,0 20-16,0 22 0,0-21 0,-21 0 15,21-1-15,0 22 0,0-21 16,-21-1-16,21 1 0,0-21 0,0 20 16,0-20-16,-21-1 0,21 1 0,-21-1 15,21-20-15,0-1 0,0 0 0,0-21 16,-22 1-16,22-1 0</inkml:trace>
  <inkml:trace contextRef="#ctx0" brushRef="#br0" timeOffset="15441.34">7853 5609 0,'0'0'0,"-43"0"16,22 0-1,0 0-15,21 21 0,0 1 16,0-1-1,0 0-15,21-21 16,0 0-16,22 21 16,-22-21-16,21 0 0,1 0 0,20 0 15,-21 0-15,22 0 0,-1 0 16,-20 0-16,20 0 0,22 0 0,-22-21 16,22 21-16,-21 0 0,20 0 0,22-21 15,-21 21-15,21 0 0,-22 0 16,22 0-16,-21 0 0,42-21 0,-21 21 15,21 0-15,21 0 0,-21 0 0,21-22 16,-21 22-16,21-21 0,-21 21 16,0 0-16,21 0 0,-21 0 0,21-21 15,-21 21-15,0 0 0,0 0 16,0 0-16,22 0 0,-22 0 0,0 0 16,0-21-16,0 21 0,0 0 15,-22 0-15,22 0 0,-21 0 0,0 0 16,0 0-16,0 0 0,-22 0 0,22 0 15,-21 0-15,-22 0 0,22 0 0,-43 0 16,22 0-16,-22 0 0,-21 0 16,22 0-16,-22 0 0,-42 0 47,0 0-47,-1 21 15,22 0-15,-21-21 0,0 21 0,21 1 16,-21-1-16,0 0 0,21 0 15,-21 21-15,-1-20 0,22-1 0,-21 21 16,21 0-16,-21-20 0,21 20 16,-21 0-16,0 1 0,21-22 0,0 42 15,0-20-15,-21-1 0,21 21 0,0-20 16,0 20-16,0 22 0,0-22 0,0 1 16,0-1-16,0 22 0,0-21 0,0 20 15,0 1-15,0-22 0,0 22 0,0 0 16,0-1-16,0 1 0,0 0 15,0-1-15,0 1 0,0 0 0,0 21 16,0-22-16,0 1 0,0 0 0,0 20 16,0-20-16,0 0 0,0-1 15,0 1-15,21 0 0,-21-1 0,0 1 16,21 0-16,0-1 0,-21-20 0,21 21 16,0-22-16,-21 22 0,22-22 0,-1 1 15,-21-1-15,21 1 0,-21-1 0,21-20 16,-21 20-16,0-21 0,21 1 0,-21-1 15,0 0-15,0 1 0,21-1 16,-21-21-16,0 0 0,0 22 0,0-22 16,0 0-16,0 0 0,0 0 15,-21-21-15,0 0 0,0 22 16,0-22-16,0 0 0,-22 0 0,22 0 16,0 0-16,-21 0 0,-1 0 15,1 0-15,0 0 0,-1 0 0,1 0 16,-22 0-16,22 0 0,-21-22 0,-1 22 15,1 0-15,-1-21 0,1 21 0,-1 0 16,-21 0-16,1-21 0,20 21 0,-20-21 16,-1 21-16,0 0 0,1 0 15,-1 0-15,-21-21 0,21 21 0,1 0 16,-1 0-16,-21 0 0,0 0 0,1 0 16,-1 0-16,0 0 0,0 0 0,0 0 15,-21 0-15,21 0 0,1 0 0,-22 21 16,21-21-16,-21 0 0,21 21 15,0 0-15,0-21 0,0 0 0,22 21 16,-22-21-16,21 0 0,1 0 16,-1 22-16,0-22 0,1 0 0,20 0 15,-42 0-15,22 0 0,-1 0 0,0 0 16,1 0-16,-22 0 0,21 0 0,0 0 16,1 0-16,-22 0 0,21 0 0,1 0 15,-1 0-15,0 0 0,1 0 16,20-22-16,1 22 0,-1 0 0,1 0 15,-1-21-15,22 21 0,-22 0 16,22 0-16,0-21 0,-1 21 0,1 0 16,0 0-16,-1 0 0,1 0 0,21-21 15,-22 21-15,22 0 0,0 0 16,-21 0-16,21 0 0,-1 0 16,22-21 15,22 21-16,-1-21-15,0-1 0,21 1 16,-21 0-16</inkml:trace>
  <inkml:trace contextRef="#ctx0" brushRef="#br0" timeOffset="16269.59">7472 7472 0,'0'0'0,"0"-21"0,21-43 16,-21 43-16,21 0 0,-21 0 0,0 0 15,0-1-15,21 22 0,-21-21 16,21 0-16,-21 0 0,0 0 16,0 0-16,0-1 15,0 44 63,-21-1-78,0 0 0,21 21 16,-21-21-16,0 22 0,21-1 0,-21 0 16,-1 1-16,22 20 0,-21 1 0,21-1 15,0 1-15,0 20 0,0-20 0,0 21 16,0-1-16,0 1 0,0 0 16,0-1-16,0-20 0,0 20 0,0 1 15,0-21-15,21 20 0,-21 1 0,0-22 16,0 22-16,0 0 0,0-22 15,0 22-15,0-22 0,0 1 16,0-1-16,-21 1 0,0-1 0,21 1 16,-21-1-16,0-20 0,0-1 0,21 0 15,-22 1-15,1-22 0,21 0 0,0 0 16,-21 0-16,0-21 0,0-21 16,21-21-16,0 21 15,0-22-15</inkml:trace>
  <inkml:trace contextRef="#ctx0" brushRef="#br0" timeOffset="17717.27">7726 6710 0,'0'0'0,"-21"0"0,-1 0 16,1 0-16,21 21 31,21-21 47,1 0-78,-1 0 16,0 21-16,0-21 0,21 0 0,-20 0 15,20 0-15,0 0 0,1 0 0,-1 0 16,0 0-16,22 0 0,-22 0 15,22 0-15,-1 0 0,-21 0 16,22 0-16,-22 0 0,22 0 0,-1 0 16,1 0-16,-1 0 0,1 0 0,-1 0 15,1 0-15,-1 0 0,1 0 16,-1-21-16,22 21 0,-22 0 0,1 0 16,-1 0-16,1 0 0,-1 0 0,1 0 15,21 0-15,-22 0 0,22 0 0,-1 0 16,22 0-16,-21 0 15,0 0-15,-1 0 0,22 0 0,-21 0 0,-1 0 16,1 0-16,0 0 0,-1 0 0,22 0 16,-21 0-16,21 0 0,-22 0 15,22 0-15,-21 0 0,0 0 16,-1 0-16,-20 0 0,20 0 0,-20 0 16,-1 0-16,1 0 0,-1 0 0,1 0 15,-1 0-15,1 0 0,-22 0 0,22 0 16,-22 0-16,22 0 0,-22 0 15,21 0-15,-20 0 0,-1 0 0,0 0 16,1 0-16,-1 0 0,0 0 0,1 0 16,-1 0-16,0 0 0,1 0 15,-22 0-15,21 0 0,1 0 0,-22 0 16,21 0-16,-21 0 0,22 0 16,-1 0-16,-21 0 0,0 0 0,22 0 15,-22 0-15,0 0 0,0 0 0,0 0 16,0 0-16,1 0 0,-1 0 15,0 0-15,0 0 32,0 0-32,0 0 15,1 0 1,-1 0-16,0 0 16,0 21-1,-42-21 32,0 0-47,0 0 0,-1 0 16,-20 0-16,21-21 0,0 0 0,-22 21 15</inkml:trace>
  <inkml:trace contextRef="#ctx0" brushRef="#br0" timeOffset="18841.14">8191 6033 0,'0'0'0,"-21"21"0,21 0 0,-21-21 0,0 21 15,0 0-15,21 0 0,0 1 0,0 20 16,-21-21-16,21 0 0,0 0 16,0 22-16,0-22 0,0 0 0,0 0 15,0 0-15,21 1 0,0-1 0,0 0 16,0-21-16,0 21 0,1-21 16,-1 0-16,0 0 0,21 0 0,-21 0 15,1 0-15,-1 0 0,0 0 0,21-21 16,-21 0-16,1 21 15,20-21-15,-21-1 0,0 1 0,22 0 16,-22 0-16,0 0 0,0 0 0,0-1 16,-21 1-16,0 0 0,0 0 0,0 0 15,0 0-15,0-1 0,-21 1 16,-21 0-16,21 0 0,-1 0 0,-20 0 16,21 21-16,-21-22 0,20 22 0,-20 0 15,21 0-15,-21 0 0,20 0 16,1 0-16,-21 0 0,21 22 0,21-1 15,-21-21-15,21 21 0,-22 0 16,22 0-16,0 0 0,0 1 0,0-1 16,0 0-16,22 0 0,-1 0 15</inkml:trace>
  <inkml:trace contextRef="#ctx0" brushRef="#br0" timeOffset="19089">8530 6435 0,'0'0'0,"21"0"0,0 21 16,1 0-16,-1 0 0,21 0 0,-21 1 15,0-1-15,1 21 0,-1-21 0,0 0 16,0 1-16,0-1 0,-21 0 0,0 0 15,21 0-15,-21 0 16,0 1-16,0-1 16</inkml:trace>
  <inkml:trace contextRef="#ctx0" brushRef="#br0" timeOffset="21873.65">7832 3260 0,'-22'0'0,"1"0"15,0 0-15,-21-21 0,21 21 0,-1-22 16,1 22-16,-21-21 0,21 21 16,0-21-16,-1 0 0,1 0 0,0 0 15,0 21-15,21-22 0,0 1 16,0 0-16,0 0 0,0-21 16,0 20-16,21 1 0,21 21 0,1-21 15,-1 0-15,0 0 0,22 0 16,-1 21-16,1-22 0,-1 22 0,1 0 15,-22 0-15,1 0 0,-1 0 0,-21 0 16,0 22-16,-21-1 16,0 0-16,-21 0 0,-21 0 0,-1 22 15,-20-22-15,21 21 0,-22 0 0,1 22 16,-1-22-16,1 22 0,-1-22 16,22 0-16,-1 22 0,22-22 0,-21 1 15,21-1-15,21-21 0,0 21 16,0-20-16,0 20 0,21-21 15,0-21-15,0 21 0,22 0 0,-1-21 16,21 0-16,-20 0 0,20 0 16,-20 0-16,20 0 0,1 0 0,-22 0 15,21-21-15,-20 0 0,-1 21 0,0-21 16,-20 0-16,-1 0 0,0-1 16,-21 1-16,0 0 0,0 0 0,-21 0 15,0-22-15,-1 22 0,-20 0 0,0 0 16,-1 0-16,-20 0 0,21-1 15,-22 1-15,1 21 0,20 0 0,1 0 16,0 0-16,-1 0 0,22 0 16,0 0-16,0 0 0,42 0 15,0 21-15,0-21 16,22 0-16,84 0 16</inkml:trace>
  <inkml:trace contextRef="#ctx0" brushRef="#br0" timeOffset="22325.4">8636 3217 0,'0'0'0,"-21"-21"0,0 21 0,-22-21 0,22 0 16,0 0-16,-21 0 0,20-1 16,22 1-16,0-21 0,-21 21 15,21 0-15,0-22 0,0 22 0,21 0 16,1-21-16,-1 20 0,21 1 0,0 0 15,22 0-15,-22 21 0,22 0 16,-1 0-16,1 0 0,-22 0 0,22 0 16,-22 0-16,-21 21 0,21 0 15,-42 0-15,0 22 0,0-22 0,-21 21 16,0 1-16,-21-1 0,-1 0 0,-20 1 16,-1 20-16,1 1 0,21-22 15,-22 21-15,22 1 0,-1-22 0,1 1 16,0-22-16,42 21 0,0-21 15,0 0-15,0 1 0,0-1 16,0 0-16,21-21 0,0 0 0,21 0 16,1 0-16,-1 0 0,0 0 0,1 0 15,20 0-15,-42-21 0,22 0 16,-22-1-16,0 1 0,-21 0 0,0 0 16,0 0-16,0 0 0,-21-1 0,-21 1 15,20 0-15,-41 0 0,21 0 16,-22 0-16,22 21 0,-22 0 0,1 0 15,-1 0-15,1 0 0,-1 0 0,1 0 16,-1 21-16,1-21 16</inkml:trace>
  <inkml:trace contextRef="#ctx0" brushRef="#br0" timeOffset="23517.34">2392 7112 0,'0'0'0,"-21"-21"0,-1 21 0,1 0 16,0-21-16,-21 21 0,21 0 15,-1 0-15,-20 0 0,21 0 0,-21 0 16,-1 21-16,1 0 0,0 0 16,-1 0-16,1 22 0,0-1 0,-22 0 15,22 1-15,-22-1 16,1 0-16,20 1 0,-20 20 0,21-20 16,-22 20-16,22-21 0,-22 22 15,22-1-15,0 1 0,20-1 0,-20 1 16,21 21-16,0-22 0,0 22 15,21-22-15,-22 1 0,22 20 0,0-20 16,0-1-16,22 22 0,-1-21 16,0-1-16,21 1 0,-21 20 0,22-20 15,-1-22-15,22 22 0,-22-1 0,21-21 16,1 1-16,21-1 0,-22-21 16,1 22-16,20-22 0,1 0 0,-22 0 15,22 0-15,21-21 0,-21 0 16,-1 0-16,22 0 0,-21 0 0,-1 0 15,22-21-15,-21 0 0,0 0 16,-1 0-16,22-1 0,-21-20 0,-1 21 16,1-21-16,0-1 0,-1 1 15,1 0-15,0-1 0,-1 1 0,1-22 16,-21 22-16,20-21 0,-20 20 0,-22 1 16,22-22-16,-1 22 0,-21 0 15,1-1-15,-1 1 0,-21 0 0,0-1 16,22-20-16,-43 21 0,21-1 0,-21-20 15,0-1-15,0 1 0,0 20 16,-21-20-16,0-1 0,-1 1 0,1-1 16,-21 22-16,0-21 0,20-1 15,-20 1-15,-21-1 0,20 22 0,-20-22 16,-22 22-16,22-22 0,-43 22 16,21 0-16,-21 21 0,22-22 0,-22 22 15,21 0-15,-21 0 0,22 0 16,-22 21-16,21 0 0,-21 0 0,22 0 15,-1 0-15,0 0 0,1 21 16,-1 0-16,0 0 0,22 0 0,-1 22 16,1-22-16,-1 21 0,22-21 15,-22 22-15,22-22 0,0 21 0,-1-21 16,1 22-16,21-22 0,0 0 16,0 21-16,21-21 0,0 1 15,0 20-15</inkml:trace>
  <inkml:trace contextRef="#ctx0" brushRef="#br0" timeOffset="24708.93">1947 8255 0,'0'0'0,"21"-21"0,1 21 0,-22-21 0,21 0 16,0 21-16,-21-22 0,21 1 0,-21 0 15,0 0-15,0 0 16,0 0-16,-21-1 16,0 22-16,-22 0 15,22 0-15,0 0 0,-21 22 0,-1-1 16,1 0-16,21 0 0,-21 0 16,-1 22-16,1-22 0,0 0 0,-1 21 15,22-21-15,-21 1 0,21-1 16,21 0-16,0 0 0,0 0 0,0 0 15,0 1-15,21-22 16,0 0-16,0 0 0,21 0 16,1 0-16,-22-22 0,21 1 0,1 0 15,-1 0-15,-21 0 0,21 0 16,-20-1-16,20 1 0,-21 0 16,0 0-16,0 0 0,-21 0 15,22-1-15,-22 44 31,0-1-31,0 0 16,0 0-16,0 21 0,0-20 0,0 20 16,0 0-16,0-21 0,0 22 15,-22-1-15,22 0 0,0-20 0,-21 20 16,21 0-16,0 1 0,0-1 0,0-21 16,-21 21-16,21-20 0,-21-1 15,21 21-15,0-21 16,0 0-16,0-42 31,0 0-31,21 0 0,0 0 0,-21 0 16,21-22-16</inkml:trace>
  <inkml:trace contextRef="#ctx0" brushRef="#br0" timeOffset="25133.68">2773 8107 0,'0'0'0,"-21"0"32,-1 21-32,1 0 0,0 0 15,0 1-15,0-1 0,0 0 16,-22 21-16,22-21 0,0 22 0,0-22 16,21 21-16,0 1 0,-21-22 0,21 21 15,0-21-15,0 0 0,0 22 16,0-22-16,0 0 0,21-21 0,0 21 15,21 0-15,-21-21 0,22 0 16,-1 0-16,0 0 0,1 0 0,-1 0 16,0-21-16,1 0 0,-1 0 0,0 0 15,1 0-15,-1-1 0,-21-20 16,22 21-16,-22-21 0,-21 20 16,0-20-16,0 0 0,0-1 0,0 1 15,-21 0-15,-1-1 0,1 22 16,-21-21-16,21 21 0,-22 0 0,1 21 15,0 0-15,21 0 0,-22 0 0,1 0 16,0 21-16,20 0 0,-20 0 16,21 0-16,-21 0 0,20 1 0,1-1 15,21 0-15,0 0 0,0 0 16,0 0-16,21-21 0,22 0 16,-22 0-16,0 0 0</inkml:trace>
  <inkml:trace contextRef="#ctx0" brushRef="#br0" timeOffset="26424.96">3598 7684 0,'0'0'0,"21"0"125,1 0-125,-1 0 16,0 0-16,0 0 0,0 0 15,0 0-15,1 0 0,20 0 0,-21 0 16,21 0-16,1 0 0,-1 0 0,0 21 15,1-21-15,-1 21 0,0 0 16,22-21-16,-1 21 0,1 0 16,-1 1-16,1-1 0,-1 0 0,1 21 15,-1-21-15,1 1 0,-1 20 0,1-21 16,-22 21-16,1 1 0,-1-22 16,0 21-16,-21-21 0,1 22 0,-1-1 15,0-21-15,0 22 0,0-22 0,-21 21 16,0 0-16,0-20 0,0 20 15,0-21-15,0 21 0,0-20 0,0-1 16,0 0-16,0 21 0,0-21 0,0 1 16,0-1-16,0 0 15,0 0 1,-21-21 15,0-21-31,0 0 16,0 21-16,-1-21 0,1-1 15,0 22-15,0-21 0,21 0 16,-21 0-16,0 21 0,-1-21 16,1 0-1,0 21-15,21-22 16,0 44 31,21-22-32,0 21-15,1-21 0,-1 21 0,0-21 16,0 21-16,0-21 0,0 21 0,1-21 16,-22 21-16,21 1 0,0-22 15,0 21-15,0 0 16,0-21-16,1 21 16,-1-42-1,-21 0 1,0 0-16,21-1 0,0 22 15,-21-21-15,21 0 0,0 0 0,-21 0 16,22 0-16,-1-1 16,-21 1-16,21 0 0,-21 0 0,21 21 15,-21-21-15,21 0 16,-21-1 15,0 1-15</inkml:trace>
  <inkml:trace contextRef="#ctx0" brushRef="#br0" timeOffset="30901.26">7006 12171 0,'0'0'0,"0"-21"0,0 0 0,0-1 16,-21 22-16,0-21 15,0 21-15,-1 0 0,1 0 16,-21 21-16,21 1 0,-22-1 16,22 21-16,-21-21 0,0 22 15,-1-1-15,22 21 0,-21-20 0,21-1 0,-1 22 16,1-22-16,21 0 15,-21 22-15,21-22 0,0 22 0,0-22 16,0 0-16,21-21 0,0 22 0,1-22 16,-1 0-16,0 0 0,21-21 15,1 0-15,-1 0 0,0 0 0,1 0 16,20 0-16,-21-21 0,1 0 0,20 0 16,-20 0-16,-22-22 0,21 22 0,-21-21 15,0-1-15,-21 22 0,0-21 16,0 0-16,0-1 0,0 22 0,-21-21 15,-21-1-15,21 22 0,0 0 0,-22 0 16,1 0-16,0 0 16,-1 21-16,1 0 0,-22 0 0,22 0 15,0 0-15,-1 0 0,22 0 0,-21 0 16,21 0-16,0 0 0,-1 21 16,44-21-1,-1 0-15,0 0 0</inkml:trace>
  <inkml:trace contextRef="#ctx0" brushRef="#br0" timeOffset="31166.11">7535 12002 0,'-21'42'16,"0"-21"-16,0 21 0,0 1 15,21-1-15,-22 0 0,1 1 0,21-1 16,-21 22-16,21-22 0,0 0 16,0 22-16,-21-22 0,21 0 0,0 1 15,-21 20-15,21-20 0,0-1 0,0 0 16,0-21-16,0 22 0,0-22 0,0 0 16,0 0-16,21 0 0,0 1 15,0-22-15,0 0 16,1 0-16,-1 0 0,0 0 0</inkml:trace>
  <inkml:trace contextRef="#ctx0" brushRef="#br0" timeOffset="31729.3">8297 12742 0,'0'0'15,"21"0"-15,-21-21 0,0 0 16,0 0-16,-21 21 15,0-21-15,0 0 0,0 21 16,0 0-16,-1 0 0,-20 0 16,21 0-16,-21 0 0,-1 0 0,22 0 15,-21 0-15,-1 21 0,1 0 0,21 0 16,-21 0-16,-1 22 0,22-1 16,0-21-16,-21 21 0,20 1 0,22-22 15,0 21-15,-21 1 0,21-22 0,0 0 16,0 21-16,21-21 0,1 1 15,-1-22-15,0 0 0,21 0 16,1 0-16,-22 0 0,21 0 0,0-22 16,1 1-16,-1 0 0,0 0 0,1 0 15,-22-22-15,21 22 0,1-21 16,-22 0-16,21-22 0,-21 22 16,0-22-16,1 22 0,-1-22 0,0 22 15,0-21-15,0-1 0,-21 1 0,0-1 16,21 1-16,-21-1 0,0 1 15,0 20-15,0-20 0,0 42 0,0-22 16,0 22-16,0 0 0,-21 21 16,0 21-16,21 0 0,-21 22 15,0-1-15,21 0 0,-21 22 0,-1-22 16,22 22-16,0-1 0,0 1 0,-21-1 16,21 1-16,0-1 0,0 1 15,0-1-15,0 1 0,0-22 0,0 21 16,0-20-16,0-1 0,0 0 15,21-20-15,-21-1 0,22 21 0,-1-42 16,-21 21-16,21 0 0,0-21 16,0 0-16,0 0 0,22 0 0,-22 0 15,21 0-15,-21-21 0,22 0 0</inkml:trace>
  <inkml:trace contextRef="#ctx0" brushRef="#br0" timeOffset="31998.14">9715 12150 0,'0'0'0,"22"-21"0,-22 42 15,-22 0 1,22 0-16,-21 21 0,0 1 0,21-1 16,-21 0-16,0 1 0,0-1 0,-1 0 15,22 1-15,-21-1 0,21 0 0,-21 1 16,21-1-16,0 0 0,0 1 15,0-22-15,0 21 0,0-21 0,0 22 16,0-22-16,0 0 0,0 0 0,0 0 16,0 1-1,21-22-15,-21-22 16,0 1 0</inkml:trace>
  <inkml:trace contextRef="#ctx0" brushRef="#br0" timeOffset="32165.05">9229 12700 0,'-22'0'0,"44"0"0,-65-21 0,43 0 31,21 21-31,1 0 16,-1 0-16,21 0 0,0 0 0,-20 0 16,20 0-16,0 0 0,1 0 15,-1 0-15,0-21 0,1 21 16,-1-22-16,0 22 0,1 0 0</inkml:trace>
  <inkml:trace contextRef="#ctx0" brushRef="#br0" timeOffset="32721.73">10435 12573 0,'0'-21'16,"0"0"-1,0 0 1,0-1-16,0 1 16,21 0-16,0 21 0,1-21 0,-1 21 15,0-21-15,21 21 0,-21 0 0,22 0 16,-22 0-16,21 0 0,-21 0 16,22 21-16,-22 0 0,21 0 0,-21 0 15,1 1-15,-1-1 0,0 21 0,-21-21 16,0 0-16,0 22 0,0-22 0,0 0 15,0 21-15,0-20 0,0-1 16,0 0-16,-21 0 0,0 0 0,-1 0 16,22 1-16,-21-22 0,0 0 15,0 0-15,21-22 32,0 1-32,0 0 15,0-21-15,21 21 0,0-22 16,0 22-16,1-21 0,-1 21 0,21-22 15,-21 22-15,22-21 0,-1 21 16,0-1-16,1 1 0,-22 21 0,21 0 16,0 0-16,-20 0 0,20 0 0,-21 0 15,0 21-15,0 1 0,1-1 0,-1 0 16,-21 0-16,0 0 0,0 22 0,0-22 16,0 0-16,0 0 0,0 0 15,0 0-15,0 1 0,0-1 0,-21 0 16,-1 0-16,1 0 15,42-21 32,1-21-47</inkml:trace>
  <inkml:trace contextRef="#ctx0" brushRef="#br0" timeOffset="33597.39">11620 12721 0,'22'0'0,"-1"-21"15,0 21 1,0-21-16,0 21 0,0-21 0,1 21 16,-1-21-16,0 21 0,0-22 15,0 1-15,0 21 0,1-21 16,-22 0-16,0 0 0,21 0 0,-21-1 16,0 1-16,0 0 0,0 0 0,0 0 15,-21 21 1,-1 0-16,1 0 0,0 21 15,0 0-15,0 0 0,0 0 16,-1 1-16,1 20 0,0-21 0,0 0 16,0 22-16,0-22 0,21 0 0,0 0 15,0 0-15,0 22 0,0-22 0,0 0 16,0 0 0,0 0-16,21-21 0,0 21 15,21-21-15,-21 0 0,1 0 16,-1 0-16,0 0 0,21-21 0,-21 0 15,22 0-15,-1 0 0,-21 0 16,22-1-16,-1 1 0,0 0 0,1 0 16,-22 0-16,21-22 0,-21 22 0,22 0 15,-22 0-15,0 21 0,0-21 0,21 21 16,-20 0-16,-1 0 16,-21 21-1,0 0-15,0 0 0,0 0 0,-21 1 16,21-1-16,-22 0 0,1 0 15,0 0-15,21 0 0,0 1 0,0-1 16,-21 0-16,21 0 0,0 0 16,0 0-16,0 1 15,21-22-15,0 0 0,0 0 16,1 0-16,-1 0 0,0 0 0,0 0 16,0 0-16,22 0 0,-22-22 0,0 1 15,0 21-15,0-21 0,0 0 16,1 0-16,-1 0 0,-21-1 15,21 1-15,-21 42 16,-21 1 0,0-1-16,-1-21 15,22 21-15,-21 0 0,0 0 0,21 0 16,0 1-16,0-1 0,0 0 16,0 0-16,21-21 15,0 0 1,1 0-16,-1 0 0,0 0 0,0 0 15,0 0-15,0-21 0,1 21 0,-1-21 16,-21 0-16,21 21 0,-21-22 0,0 1 16,0-21-16,0 21 0,0 0 0,0-22 15,0 22-15,-21-21 0,0 21 16,-1-1-16,22 1 0,-21 21 16,21-21-16,43 21 31,-22 0-31,0 0 15,0 0-15,0 0 0,22 0 16,-22 0-16,21 0 0,-21 0 0,22 0 16,-22 0-16,21 0 0,-21-21 0,22 21 15,-22-21-15</inkml:trace>
  <inkml:trace contextRef="#ctx0" brushRef="#br0" timeOffset="34201.56">6435 11049 0,'0'42'0,"0"-20"0,0 20 15,21 21-15,0 1 0,21-1 0,1 1 16,-1 21-16,21-1 0,1 1 15,-1 0-15,1-1 0,21 1 0,-1 21 16,1-22-16,0 1 0,-1 0 0,1-22 16,0 22-16,-1-22 0,-20 1 0,20 21 15,-20-22-15,-22-21 0,22 22 0,-22-1 16,0-20-16,1-1 0,-1 0 16,-21 1-16,22-22 0,-22 21 0,0-21 15,0 1-15,0-1 0,0 0 0,1-21 16,-1 21-16,0-21 15,0-21-15,-21 0 16,0 0-16,0-1 0,0-20 16</inkml:trace>
  <inkml:trace contextRef="#ctx0" brushRef="#br0" timeOffset="34537.36">8594 11494 0,'0'0'0,"21"-64"0,0 22 0,21-85 16,-21 106-16,-21-1 16,-21 22-1,0 43-15,0-1 16,-21 0-16,-1 22 0,1-1 0,-22 1 16,1-1-16,-1 22 0,-20-21 0,-1 41 15,0-20-15,1 0 0,-22 21 16,21-22-16,-21 1 0,22 0 0,-22 20 15,0-20-15,21 0 0,-20-1 0,20 1 16,0-21-16,1 20 0,-1-20 16,21-22-16,1 22 0,-1-22 0,22 0 15,0 1-15,-1-1 0,22-21 0,0 0 16,0 22-16,21-22 0,0 0 16,0 0-16,21-21 15,0 0-15,0 0 0,22 0 0,-1-21 16,22 0-16,-22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11:29:36.6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762 1143 0,'0'-21'0,"0"0"16,0 42 46,0 0-46,0 0-16,0 0 0,-21-21 15,0 22-15,21-1 0,-22 0 0,22 0 16,0 0 0,22-21 15,-1-21-15,-21 0-16,21 0 15,0 0-15,-21-1 16,0 1-16,0 0 0,0 0 0,0 0 15,0 0-15,-21 21 32,0 0-32,21 21 0,-21 0 0,-1 0 15,1 0-15,0 22 0,21-22 16,-21 0-16,0 0 0,0 21 0,21-20 16,-22-1-16,22 0 0,0 0 15,0 0-15,0 0 0,0 1 16,22-22-1</inkml:trace>
  <inkml:trace contextRef="#ctx0" brushRef="#br0" timeOffset="380.71">995 1207 0,'0'21'16,"0"0"-1,21-21 32,0 0-31,0-21-1,-21 0 1,-21 21 15,21 21-15,-21-21-16,0 21 0,0 0 0,21 21 16,0-20-16,0-1 0,-22 0 15,22 0-15,0 0 0,0 0 16,0 1-16,0-1 0,0 0 15,22-21-15,-1 0 16</inkml:trace>
  <inkml:trace contextRef="#ctx0" brushRef="#br0" timeOffset="1949.74">2265 1037 0,'0'0'0,"21"0"0,42-63 16,-41 42-16,-1-1 0,-21 1 15,0 0-15,21 0 0,-21 0 16,0 0-16,0-1 16,-21 22-1,0 22-15,21-1 0,-22 21 16,1-21-16,0 22 0,0-1 16,0 21-16,0-20 0,-22 20 15,22-20-15,-21 20 0,21 1 0,-1-1 16,-20-21-16,21 22 0,-21-1 15,20-20-15,-20 20 0,21-20 0,0-1 16,-22 0-16,22 1 0,0-22 16,21 0-16,-21 0 0,21 0 0,-21-21 15,21 21-15,0-42 32,0 0-32,0 0 0,21 0 0,0-22 15,0 1-15,-21 0 0,21-1 16,1 1-16,-1 0 0,0 21 0,-21-22 15,21 1-15,0 21 0,-21 0 16,21-1-16,-21 1 0,22 21 31,-22 21-31,0 1 0,0-1 16,0 21-16,0-21 0,0 22 0,0-1 16,0 0-16,0 1 0,0-1 0,21-21 15,-21 21-15,0 1 0,0-22 16,21 0-16,0 0 0,-21 0 0,21 1 15,0-1-15,1-21 0,-1 0 16,21 0-16,-21 0 0,22 0 0,-22 0 16,21 0-16,0 0 0,1 0 0,-1-21 15,0-1-15,1-20 16,-1 21-16,-21-21 0,22-1 0,-1 1 16,-21 0-16,0-22 0,0 22 0,1-22 15,-1 22-15,-21-22 0,0 1 16,0 21-16,0-22 0,0 1 0,0-1 15,0 22-15,-21-22 0,-1 1 16,1 20-16,0 1 0,0 0 0,-21-1 16,20 22-16,1 0 0,-21 0 0,0 0 15,20 21-15,-20 0 0,0 0 16,-1 21-16,-20 0 0,21 21 0,-1 1 16,1-1-16,21 0 0,0 22 15,-1-22-15,1 1 0,21 20 16,0-21-16,0 1 0,0-1 15,0 0-15,0 1 0,0-1 0,21-21 16,1 0-16,-1 1 0,0-1 0,0 0 16,21 0-16,-20-21 0,-1 0 15,21 21-15,-21-21 0,22 0 0,-1 0 16,-21 0-16,21 0 0,1-21 16,-22 0-16</inkml:trace>
  <inkml:trace contextRef="#ctx0" brushRef="#br0" timeOffset="2345.03">2836 1715 0,'0'21'15,"21"-21"1,1 0-16,-22-21 0,21-1 0,21 22 15,-21-42-15,0 21 0,1 0 0,20 0 16,-21-1-16,0-20 0,0 21 16,1 0-16,-1 0 0,0-22 0,-21 22 15,0 0-15,0 0 16,-21 21 0,0 0-16,-1 21 0,1 0 0,0 0 15,0 0-15,0 1 0,0 20 0,-22-21 16,22 21-16,0 1 0,0-1 15,0 0-15,21 1 0,0-1 0,-22-21 16,22 22-16,0-22 0,0 0 16,0 21-16,0-21 0,22-21 0,-1 22 15,-21-1-15,21-21 0,0 0 0,0 0 16,22 0-16,-22 0 0,21 0 16,-21-21-16,22-1 0,-1 1 0,0 0 15,1 0-15,-1 0 0</inkml:trace>
  <inkml:trace contextRef="#ctx0" brushRef="#br0" timeOffset="2720.88">3598 1524 0,'0'0'0,"21"-21"0,-21-21 16,-21 42 15,21 21-31,0 0 16,-21 0-16,21 0 0,-21 22 15,21-1-15,-21-21 0,21 21 0,-21 1 16,21-1-16,0-21 0,0 22 0,0-22 15,-22 21-15,22-21 0,0 0 16,0 1-16,0-1 0,0 0 16,22-21-1,-1 0-15,0 0 16,0-21-16,0 0 0,22-1 16,-22-20-16,21 21 0,-21-21 0,22-1 15,-1 1-15,0 0 0,-21-1 16,22 1-16,-22 0 0,21-1 0,-21 22 15,-21 0-15,22 0 0,-22 0 0,0 42 47,-22 0-47,22 0 0,-21 0 16,21 0-16,-21 1 0,21-1 16,-21 0-16,21 0 0,0 0 15,0 0-15,0 1 0,0-1 0</inkml:trace>
  <inkml:trace contextRef="#ctx0" brushRef="#br0" timeOffset="3740.81">3916 2053 0,'0'21'16,"0"1"-16,21-22 15,0 0-15,0 0 16,0 0-16,22 0 0,-22-22 15,21 1-15,1 0 0,-22 21 0,21-21 16,0 0-16,1 0 0,-1-22 0,-21 22 16,22 0-16,-22-21 0,0 20 15,0-20-15,-21 21 0,0-21 0,0 20 16,0 1-16,0 0 0,0 0 0,0 0 16,-21 21-1,0 0-15,0 0 0,-1 21 0,1 0 16,0 0-16,-21 22 0,21-22 0,-1 21 15,1 0-15,0-20 0,0 20 16,0 0-16,21-21 0,0 22 16,0-22-16,-21 21 0,21-21 0,0 1 15,0-1-15,21 0 0,0-21 16,21 0-16,-21 0 16,22 0-16,-22 0 0,42 0 0,-20 0 15,-1-21-15,0 21 0,22-21 0,-22-1 16,1 1-16,-1-21 0,0 21 15,1-22-15,-1 22 0,-21-21 0,21-22 16,1 22-16,-22-21 0,21 20 0,-21-20 16,1-1-16,-1 22 0,0-22 0,0 1 15,0-1-15,0 22 0,-21 0 16,0-1-16,0 1 0,0 21 16,0-21-16,0 20 0,-21 22 31,0 0-31,0 22 0,0-1 0,0 21 15,-1-21-15,1 22 0,-21-1 0,21 21 16,21-20-16,-21 20 0,-1-20 16,1 20-16,0 1 0,21-1 0,0-21 15,0 22-15,-21-22 0,21 22 0,0-22 16,0 0-16,0 1 0,0-22 16,0 21-16,21-21 0,0 1 0,0-1 15,1-21-15,-1 21 0,0-21 16,0 0-16,0 0 0,22 0 0,-22 0 15,0 0-15,21 0 0,-21-21 16,22 21-16,-22-21 0,21-1 0,-21 1 16,22 0-16,-22 0 0,0-21 0,21 20 15,-20-20-15,-1 21 0,21-21 16,-21 20-16,-21 1 0,21 0 0,-21 0 16,0 42-1,0 0-15,-21 22 16,21-22-16,-21 0 0,0 21 15,0-21-15,21 22 0,0-22 0,-21 0 16,21 21-16,0-20 0,0-1 16,0 0-16,0 0 15,0 0-15,21 0 0,0-21 16,0 0-16,0 0 0,22 0 0,-1 0 16,-21 0-16,21 0 0,1 0 0,-1-21 15,0 0-15,1 21 0,-1-21 16,-21 0-16,22-22 0,-22 22 0,0-21 15,0 21-15,-21-22 0,0 1 0,0 0 16,0-1-16,0 1 0,-21 21 0,0-21 16,0 20-16,-22 1 0,1 21 15,0 0-15,-1 0 0,1 0 16,0 21-16,-1 1 0,1-1 0,21 0 16,-22 0-16,22 0 0,-21 22 15,21-22-15,21 0 0,0 0 0,0 0 16,0 0-16,42-21 15</inkml:trace>
  <inkml:trace contextRef="#ctx0" brushRef="#br0" timeOffset="4284.01">6604 1651 0,'0'0'0,"21"0"0,21-42 15,-20 42-15,-22-21 0,0 42 32,0 21-32,-22-21 15,1 22-15,21-1 0,-21 0 0,0 22 16,0-22-16,21 22 0,-21-1 0,-1 1 15,1-1-15,0 1 0,0-1 0,0 22 16,21-22-16,-21 22 0,-1-22 16,1 22-16,0-21 0,0 20 0,0-20 15,0-1-15,-1 22 0,1-22 16,0 1-16,0-1 0,-21 1 0,20-22 16,1 1-16,0-1 0,0 0 15,21-21-15,0 1 0,-21-1 0,21 0 16,-21-21-16,21-21 15,0 0-15,0-1 16,0-20-16,21 0 0,0-1 16,0 1-16,0-21 0,0-1 0</inkml:trace>
  <inkml:trace contextRef="#ctx0" brushRef="#br0" timeOffset="4575.84">6308 2138 0,'0'0'0,"0"-64"16,0 1-16,-64-64 15,64 85-15,0 20 0,0-20 0,0 21 16,0 0-16,0-22 0,0 22 16,0 0-16,42 0 0,-20 0 0,20 21 15,0-21-15,1-1 0,20 22 0,1 0 16,-1 0-16,1 0 0,-1 0 16,-21 0-16,22 22 0,-22-22 0,-21 42 15,1-21-15,-22 0 0,0 22 0,0-1 16,-22 0-16,1-21 0,0 22 15,-21-1-15,-1 0 0,-20-20 0,21 20 16,-1-21-16,1 0 0,0 0 16,-1 1-16,22-1 0,0-21 0,0 0 15,21 21-15,-21-21 0,42 0 16,0-21 0,0 0-16,21-1 0</inkml:trace>
  <inkml:trace contextRef="#ctx0" brushRef="#br0" timeOffset="4800.7">7260 1715 0,'0'21'15,"0"0"1,-21-21-16,21 21 0,-21 0 16,21 0-16,0 1 0,0-1 0,-21 0 15,-1 0-15,22 0 16,0 0-16,-21 1 0,21-1 0,0 0 15,0 0 1,0-42 15</inkml:trace>
  <inkml:trace contextRef="#ctx0" brushRef="#br0" timeOffset="4976.59">7218 1609 0,'0'0'0,"0"-43"0,0 1 16,0 21 0,-21 21 15,21 21-15,0 0-16,0 0 15,21 1-15,0-1 16</inkml:trace>
  <inkml:trace contextRef="#ctx0" brushRef="#br0" timeOffset="5444.34">7641 1693 0,'0'0'0,"0"22"0,-21-1 15,0 0-15,0 0 16,21 0-16,0 0 0,-22 1 0,22-1 15,0 0-15,0 0 16,-21 0-16,21 0 0,0 1 0,0-1 16,0 0-16,0 0 15,0 0-15,0-42 47,0 0-31,0 0-16,0 0 0,0-1 0,0 1 15,21 0-15,-21-21 0,22 21 16,-1-22-16,0 22 0,0 0 0,21-21 16,-20 20-16,-1 22 0,21-21 0,-21 21 15,22-21-15,-1 21 0,-21 0 16,21 21-16,-20 0 0,20 1 0,-21-1 16,0 0-16,-21 21 0,0-21 15,0 22-15,0-22 0,0 21 0,0-21 16,0 1-16,0-1 0,0 21 15,-21-21-15,0 0 0,0 1 16,0-1-16,21 0 31,0-42-15,21 21-16,0-21 16</inkml:trace>
  <inkml:trace contextRef="#ctx0" brushRef="#br0" timeOffset="6200">8805 1863 0,'0'0'0,"0"-21"0,0-22 16,-21 43-16,0-21 0,0 0 0,0 21 16,-1 0-16,-20 0 0,21 0 0,0 0 15,0 0-15,-1 0 0,-20 0 16,21 21-16,0 0 0,0 0 0,-1 1 15,22-1-15,-21 0 0,21 21 0,-21-21 16,21 1-16,0-1 0,0 0 16,0 0-16,0 0 0,21-21 15,0 21-15,1-21 0,-1 0 16,0 0-16,0 0 16,0 0-16,0-21 0,1 21 15,-1-21-15,0 0 0,0 0 0,0 21 16,0-21-16,1-1 0,-1 1 0,0 0 15,-21 0-15,0 0 0,21 0 16,-21-1-16,21 1 0,-21 0 0,0 0 16,0 42 15,0 0-31,-21 0 16,21 1-16,-21-1 0,21 0 15,0 21-15,-21-21 0,0 22 0,-1-22 16,22 21-16,-21 1 0,0-1 0,21 0 15,-21 1-15,0-1 0,21 21 16,0-20-16,-21 20 0,21 1 0,0-1 16,-22 1-16,22-1 0,0-20 0,0 20 15,0 1-15,0-1 0,0 1 0,0-1 16,22 1-16,-22-1 0,0 1 0,0-1 16,0 1-16,21-1 0,-21 1 15,0-1-15,0 1 0,0-22 0,0 21 16,0-20-16,0-1 0,0 0 0,0 1 15,-21-1-15,-1-21 0,22 22 16,-21-22-16,0 0 0,0 0 0,0 0 16,0-21-16,-1 0 0,1 0 0,0 0 15,0 0-15,0 0 0,0-21 16,-22 0-16,22 0 0,0 0 0,0-22 16,0 1-16,-22 0 0,22-22 0,0 1 15,0-1-15,0-21 0,21 1 0,0-1 16,0-21-16,0 22 0,0-22 0,21 21 15,0-21-15,21 22 0,-21-1 16,22 0-16,-22 1 0,0-1 0,21 21 16,-20 22-16,-1-21 0,21 20 0,-21 1 15,0 0-15,-21 20 0,22-20 16,-1 0-16,0-1 0,-21 22 16,21-21-16</inkml:trace>
  <inkml:trace contextRef="#ctx0" brushRef="#br0" timeOffset="7000.54">11091 2074 0,'21'0'16,"1"-21"0,-1 0-16,0 0 15,21 0-15,-21-22 0,1 22 0,-1 0 16,0-21-16,0-1 0,0 1 0,0 0 15,-21-1-15,0 1 0,0 0 16,0 21-16,0-22 0,0 1 0,-21 21 16,-21 0-16,21-1 0,-22 22 0,1 0 15,0 0-15,-1 0 0,1 0 0,-21 0 16,20 22-16,1-1 16,0 21-16,-1 0 0,1 1 0,0-1 15,-1 0-15,1 1 0,21-1 0,0 0 16,-1 1-16,1-1 0,21-21 0,0 22 15,0-22-15,0 0 0,0 0 16,21 0-16,1-21 0,-1 0 0,0 0 16,21 0-16,-21 0 0,22 0 0,-1 0 15,0 0-15,1-21 0,20 0 16,-20 0-16,-1-22 0,21 22 0,-20-21 16,-1 21-16,0-22 0,-20 1 0,20 0 15,-21-1-15,0 1 0,0 0 16,1 21-16,-22-22 0,0 22 15,0 0-15,0 42 16,-22 21-16,1-20 16,0 20-16,21 0 0,-21 1 0,0-1 15,0 0-15,21 1 0,0-1 16,0 0-16,0-21 0,0 22 0,0-22 16,0 0-16,0 0 0,0 0 0,21 1 15,0-1-15,0-21 0,0 0 16,22 0-16,-1 0 0,-21 0 0,21-21 15,1 21-15,20-22 0</inkml:trace>
  <inkml:trace contextRef="#ctx0" brushRef="#br0" timeOffset="8804.32">13060 1397 0,'0'0'0,"-21"0"0,21-21 0,0 0 16,-22 21-1,22 21 1,0 0-1,0 0-15,0 0 0,0 1 0,0 20 16,0-21-16,0 21 0,0-20 16,0 20-16,0-21 0,0 21 0,0-20 15,0-1-15,-21 0 0,21 0 0,-21 0 16,21 0-16,0 1 0,0-1 16,0-42 15,0-1-16,0 1-15,0 0 0,0-21 16,0 21-16,0-22 0,0 22 0,21-21 16,0-1-16,1 22 0,-1-21 15,0 0-15,0 20 0,0 1 0,0-21 16,1 21-16,20 21 0,-21-21 0,21 21 16,-20 0-16,20 0 0,-21 0 15,0 0-15,0 21 0,22 0 0,-22 0 16,0 0-16,-21 22 0,21-22 0,-21 0 15,0 21-15,21-21 0,-21 22 0,0-22 16,0 21-16,0-21 0,0 1 16,0-1-16,0 0 0,-21 0 15,21 0-15,-21-21 0,21 21 0,-21-21 16,21-21 15,0 0-31,0 0 0,0 0 0,0 0 16,0-1-16,21-20 0,0 21 15,-21-21-15,21 20 0,22 1 0,-22-21 16,0 21-16,0 0 0,22-1 0,-22 1 16,21 0-16,0 21 0,-20 0 15,20 0-15,0 0 0,1 0 0,-22 21 16,21 0-16,-21 1 0,0-1 0,1 0 16,-22 21-16,21-21 0,-21 22 15,0-22-15,0 21 0,0-21 16,-21 22-16,-1-22 0,1 0 0,0 0 15,0 0-15,0 1 0,0-1 0,21 0 16,-22-21-16,22 21 16,0-42-1,22 21 1</inkml:trace>
  <inkml:trace contextRef="#ctx0" brushRef="#br0" timeOffset="9176.11">14330 1672 0,'42'0'16,"-21"0"-16,0 0 0,1-21 0,20 21 15,-21-21-15,21 0 0,-20 21 0,20-21 16,-21-1-16,0 1 0,0 0 15,1 21-15,-1-21 0,-21 0 16,0 0-16,0-1 0,0 1 0,-21 0 16,-1 21-16,1 0 0,0 0 15,0 0-15,-21 0 0,20 21 16,-20-21-16,21 21 0,-21 1 0,20 20 16,1-21-16,0 21 0,0-20 0,0 20 15,21 0-15,-21-21 0,21 22 16,0-22-16,0 0 0,0 0 0,21 0 15,0 1-15,0-1 0,0 0 0,22-21 16,-22 0-16,21 0 0,-21 0 16,22 0-16,-22 0 0,21 0 0,0 0 15,-20-21-15,20 0 0,0-1 16</inkml:trace>
  <inkml:trace contextRef="#ctx0" brushRef="#br0" timeOffset="9455.95">15621 953 0,'0'0'0,"0"-22"0,-21 22 15,0 0-15,-1 0 16,1 43-16,21-22 0,-21 0 0,0 21 16,0 1-16,0-1 0,-1 22 0,22-22 15,-21 0-15,0 22 16,0-22-16,21 0 0,-21 22 0,21-22 15,-21 22-15,21-22 0,-22 0 0,22 1 16,0-1-16,0-21 0,0 22 16,0-22-16,0 0 0,0 0 0,0 0 15,22-21 1,-1-21 0,0 0-16,0 0 0</inkml:trace>
  <inkml:trace contextRef="#ctx0" brushRef="#br0" timeOffset="9932.67">15875 1058 0,'0'0'0,"0"-21"0,0 42 32,-21 1-32,21 20 0,0-21 15,-21 21-15,-1 1 0,22-1 0,-21 0 16,0 22-16,21-22 0,-21 1 0,21-1 15,0 0-15,-21 1 0,21-1 16,-21 0-16,21 1 0,0-22 0,0 21 16,0-21-16,0 0 0,0 1 0,-22-1 15,22 0-15,0-42 32,0 0-17,0-1-15,22 1 0,-1 0 0,-21-21 16,21 21-16,0-22 0,0 1 15,0 0-15,1-1 0,-1 22 0,0-21 16,0 21-16,-21-1 0,21 1 0,0 21 16,1 0-16,-1 21 15,-21 1-15,0 20 16,0-21-16,0 21 0,0-20 0,0 20 16,0-21-16,0 21 0,0-20 0,0 20 15,0-21-15,0 0 16,0 0-16,0 1 0,-21-1 0,21 0 15,0 0-15,0-42 47,21 0-31,0 0-16</inkml:trace>
  <inkml:trace contextRef="#ctx0" brushRef="#br0" timeOffset="10328.45">16510 1503 0,'-21'0'15,"0"0"-15,-1 0 0,1 0 16,0 21-16,0 0 0,0 0 0,0 1 16,-1-1-16,1 0 0,0 0 15,0 21-15,21-20 0,0-1 0,0 21 16,0-21-16,-21 0 0,21 1 0,0-1 15,0 0-15,0 0 16,21-21-16,0 21 0,0-21 16,0 0-16,1 0 0,-1 0 15,0 0-15,0 0 0,0-21 0,0 0 16,1 0-16,-1 21 16,0-21-16,-21-1 0,21-20 0,-21 21 15,0-21-15,0 20 0,0-20 0,0 21 16,0 0-16,0-22 0,0 22 15,-21 0-15,0 21 0,0 0 16,-1 0-16,1 0 0,0 0 16,0 21-16,0 0 15,21 1-15,0-1 0,0 0 16,0 0-16,0 0 0,0 0 16,21-21-16,0 22 0</inkml:trace>
  <inkml:trace contextRef="#ctx0" brushRef="#br0" timeOffset="10908.12">17166 1630 0,'0'0'0,"0"-21"0,0 0 16,0-1-16,-21 1 0,0 21 16,0-21-16,-1 21 15,1 0-15,0 0 0,0 0 0,21 21 16,-42 0-16,42 1 0,-22-1 0,1 0 15,0 21-15,0-21 0,0 1 0,21 20 16,0-21-16,0 21 16,0-20-16,0-1 0,0 21 0,0-21 15,0 0-15,0 1 0,21-1 16,0-21-16,0 0 16,0 0-16,1 0 0,-1 0 0,0 0 15,0 0-15,0 0 0,0-21 0,1-1 16,-1 1-16,0 0 0,-21-21 0,21 21 15,0-22-15,0 1 0,1 0 16,-1-22-16,0 22 0,-21-22 0,21 1 16,0 20-16,0-20 0,1-1 15,-1 1-15,0-1 0,0 1 16,0-1-16,-21 22 0,0-21 0,0 41 0,0-20 16,0 21-16,-21 21 31,21 21-31,-21 21 0,0 1 0,0-1 15,-1 0-15,1 1 0,0 20 16,0-20-16,21 20 0,-21 1 0,21-22 16,-21 21-16,21-20 0,-22 20 0,22-20 15,0-1-15,0 0 0,0 1 16,0-1-16,0-21 0,0 0 0,0 0 16,22 1-16,-1-1 0,0 0 15,0-21-15,0 0 0,22 21 0,-22-21 16,0 0-16,21 0 0,-21 0 15,22 0-15,-22-21 0,0 21 0,0-21 16,0 0-16,1-1 0,-1 1 0,0 0 16,0 0-16,-21 0 0</inkml:trace>
  <inkml:trace contextRef="#ctx0" brushRef="#br0" timeOffset="11351.86">15282 1334 0,'21'0'31,"1"0"-31,-1 0 0,0 0 0,0 0 15,0 0-15,0 0 0,1 0 0,-1 0 16,21 0-16,-21-22 0,22 22 16,-22 0-16,21-21 0,-21 21 0,22 0 15,-22 0-15,0 0 0,0 0 0,0 0 16,0 0-16,1-21 31,-22 0-15</inkml:trace>
  <inkml:trace contextRef="#ctx0" brushRef="#br0" timeOffset="12573.67">19029 1439 0,'0'0'0,"21"0"0,-21-21 0,0 0 16,0 0-16,0 0 0,21 21 0,-21-21 15,0 42 17,0 0-32,0 0 0,0 21 0,-21 1 15,21-1-15,0 0 0,0 1 16,-21-1-16,21 0 0,-21 1 15,21-1-15,0-21 0,0 22 0,0-22 16,-22 0-16,22 21 0,0-21 16,0 1-16,22-44 47,-1 1-47,0 0 0,0-21 15,0 21-15,0-1 0,1 1 16,-1-21-16,0 21 0,0-22 0,-21 22 15,21 0-15,0 21 0,1 0 16,-1 0 0,-21 21-16,0 0 0,0 1 15,0-1-15,0 0 0,0 0 16,0 21-16,0-20 0,21-1 0,-21 0 16,0 0-16,0 0 0,0 0 0,21-21 15,-21 22-15,21-1 0,0-21 16,1 0-16,-1 0 0,0 21 15,0-21-15,0 0 0,22 0 0,-22 0 16,0 0-16,0 0 0,21-21 16,-20 0-16,-1-1 0,0 1 0,0 0 15,0 0-15,0 0 0,1-22 0,-1 22 16,-21-21-16,0 21 0,21-22 16,0 1-16,-21 21 0,0 0 15,0 0-15,0-1 0,0 44 31,0-1-31,0 0 0,-21 0 16,0 0-16,21 22 0,0-22 0,-21 21 16,21-21-16,-22 0 0,22 22 15,0-22-15,0 0 0,0 0 0,0 0 16,0 1-16,0-1 0,22-21 0,-1 21 16,0-21-16,0 0 0,0 0 0,0 21 15,1-21-15,20 0 16,-21 0-16,0 0 0,22 0 0,-22-21 15,0 0-15,21 21 0,-21-21 0,1-1 16,-1 1-16,0 0 0,0-21 16,0 21-16,0-22 0,-21 22 0,0-21 15,22 21-15,-22-22 0,21 22 0,-21 0 16,0 42 0,-21 0-1,-1 0-15,22 22 0,-21-22 0,0 21 16,21-21-16,-21 1 0,21-1 15,0 0-15,0 0 0,-21 0 0,21 0 16,0 1-16,0-1 16,0-42 15,0-1-31,0 1 16</inkml:trace>
  <inkml:trace contextRef="#ctx0" brushRef="#br0" timeOffset="12752.57">20129 1418 0,'0'0'0,"-21"0"0,0 0 0,0 0 32,0 0-32,42 0 46,0 0-46,0 0 0,0-21 0</inkml:trace>
  <inkml:trace contextRef="#ctx0" brushRef="#br0" timeOffset="13040.4">21018 1016 0,'-21'0'15,"0"0"-15,21 21 16,-21 0-16,0 22 0,0-22 0,-1 21 16,1 1-16,0-1 0,0 0 15,0 1-15,0-1 0,-1 21 0,1-20 16,0 20-16,0 1 0,21-22 0,-21 0 16,21 22-16,-21-22 0,21-21 15,-22 22-15,22-1 0,0-21 0,0 0 16,0 1-16,0-1 0,0 0 15,22-42 1,-1 21 0,0-21-16,0-1 0,0-20 15,0 21-15</inkml:trace>
  <inkml:trace contextRef="#ctx0" brushRef="#br0" timeOffset="13497.14">21336 1058 0,'0'0'0,"0"-21"0,0 0 16,0 42 0,-21 0-1,21 22-15,-21-1 0,-1-21 0,22 22 16,-21 20-16,0-21 0,0 1 0,21 20 16,-21-20-16,0 20 15,-1-21-15,22 22 0,-21-22 0,21 1 16,-21-1-16,21 0 0,-21-21 0,21 1 15,0-1-15,0 0 0,0 0 16,0 0-16,-21-21 0,21-21 31,21 0-15,-21-21-16,21 20 0,0 1 0,0-21 16,1 0-16,-1-1 0,0 1 15,21 21-15,-21-22 0,22 22 0,-22 0 16,21 0-16,-21 21 0,1 0 15,-1 0-15,0 0 0,0 21 0,0 0 16,-21 0-16,0 22 0,0-1 16,0-21-16,0 22 0,0-1 0,0-21 15,0 21-15,0-20 0,0-1 0,0 0 16,0 0-16,-21 0 0,0 0 16,0 1-16,0-22 15,-1 0 1,1 0-16,21-22 0,-21 1 15,0 0-15</inkml:trace>
  <inkml:trace contextRef="#ctx0" brushRef="#br0" timeOffset="13681.04">20595 1461 0,'0'21'31,"21"-21"-31,0 0 0,1 0 0,-1 0 16,21 0-16,0 0 0,1 0 16,-22 0-16,21-21 0,1 21 0,-1 0 15,-21-22-15,21 1 0,-20 21 16,20-21-16</inkml:trace>
  <inkml:trace contextRef="#ctx0" brushRef="#br0" timeOffset="15776.87">22775 1672 0,'0'0'0,"-21"21"0,21-42 32,0 0-17,21 0-15,0 21 0,-21-21 16,22 0-16,-1-1 0,0 1 0,0 0 15,0 0-15,0 0 0,22-22 0,-22 22 16,0 0-16,0-21 16,22-1-16,-22 22 0,0-21 0,0 0 15,0-1-15,-21 1 0,0 0 0,21 20 16,-21-20-16,0 21 0,0 0 16,0 0-16,0-1 0,-21 22 15,0 0 1,0 22-16,0-22 0,21 21 15,0 21-15,-21-21 0,21 0 0,0 22 16,0-1-16,0-21 0,0 22 16,0-22-16,0 21 0,0-21 15,0 22-15,21-22 0,0 21 0,-21-21 16,21 0-16,0 22 0,-21-22 0,0 0 16,21 0-16,1 0 0,-22 1 15,21-1-15,-21 0 0,0 0 16,-21-21 15,-1 0-15,1 0-16,0 0 0,0 0 15,0 0-15,0 0 0,-1 0 0,1 0 16,0 0-16,21 21 31,0 0-15,21-21-1,0 0-15,1 22 0,-1-22 16,21 0-16,-21 0 0,22 0 0,-1 0 16,0-22-16,1 22 0,-1 0 0,0-21 15,22 0-15,-1 21 0,-20-21 16,20 0-16,-21 0 0,22-1 0,-22 1 16,-21 0-16,22 0 0,-22-21 0,0 20 15,0 1-15,0-21 0,-21 21 16,0-22-16,0 22 0,0 0 0,0 0 15,0 0-15,-21 21 0,0 0 16,0 0-16,-21 0 0,20 0 0,-20 0 16,0 0-16,-1 21 0,1 0 15,0 0-15,-1 0 0,22 22 0,-21-22 16,0 0-16,20 0 0,1 0 0,21 1 16,0-1-16,0 0 0,0 0 15,0 0-15,0 0 0,0 1 0,21-1 16,1-21-16,-1 0 0,21 0 15,-21 0-15,22 0 0,-22 0 16,21 0-16,-21 0 0,22-21 0,-22 21 16,21-22-16,-21 1 0,22 0 0,-22 21 15,0-21-15,0 0 16,0 0-16,0-1 0,-21 1 0,0 0 16,22 21-16,-44 21 31,1 0-31,0 1 15,21-1-15,0 0 0,-21 0 0,21 0 16,-21 0-16,21 1 0,0-1 0,0 0 16,0 0-16,21 0 15,0-21-15,0 0 0,0 0 16,22 0-16,-22 0 0,21 0 0,-21 0 16,22 0-16,-1-21 0,0 21 15,-20-21-15,20 0 0,0 0 16,-21-1-16,1 1 0,20-21 0,-21 21 15,0 0-15,0-22 0,1 22 16,-22-21-16,21 21 0,-21-1 0,0 1 16,21 0-16,-42 42 31,0-21-31,-1 21 0,1 1 0,21-1 16,-21 0-16,0 0 0,0 21 0,21-20 15,0-1-15,-21 21 0,-1-21 0,22 22 16,-21-22-16,21 0 0,0 0 15,0 0-15,0 0 0,0 1 0,0-1 16,0-42 31,0-1-47,0 1 16,0 0-16,21 0 0,1 0 15,-1 0-15,-21-22 0,21 22 0,0-21 16,0 21-16,0-1 0,1-20 0,-1 21 15,0 0-15,0 21 0,-21-21 0,21 21 16,0 0 0,-21 21-16,0 0 15,0 0-15,0 0 0,0 22 16,0-22-16,0 0 16,0 0-16,0 0 0,0 0 0,0 1 15,0-1-15,0 0 0,0 0 0,0 0 16,0 0-16,22-21 31,-1 0-15,0-21-16,-21 0 0,21 21 0,0-21 15,22-21-15,-22 20 0,21 1 16,-21 0-16,22-21 0,-1 21 16,0-1-16,1 1 0,-1 0 0,0 0 0,-21 0 15,22 21-15,-22 0 0,0 0 16,-21 21-1,0 0-15,0 0 16,0 0-16,0 1 0,-21-1 16,21 0-16,-21 0 0,21 0 0,-21 0 15,21 1-15,0-1 0,0 0 0,0 0 16,0 0-16,0 0 0,21 1 0,0-1 16,0 0-16,0-21 0,0 0 15,22 21-15,-22-21 0,21 0 0,1 0 16,-1 0-16,0 0 0,22 0 0,-22 0 15,0 0-15,22-21 16,-22 21-16,1-21 0,-22 0 0,21-22 16,0 22-16,-20-21 0,-1 21 0,0-22 15,0 22-15,0-21 0,0-1 16,-21 22-16,0 0 0,0 0 0,0 0 16,0 0-16,-21 21 15,0 0-15,0 0 0,0 0 16,-22 21-16,22 0 0,0 0 0,0 0 15,0 0-15,0 1 0,-1-1 0,22 0 16,-21 0-16,21 0 0,0 0 16,0 1-16,0-1 0,0 0 0,21 0 15,1 0-15,-1 0 0,0-21 16,0 22-16,0-22 0,22 0 0,-22 0 16,21 0-16,0 0 0,1 0 15,-22 0-15,21 0 0,-21 0 0,22 0 16,-22-22-16,0 1 0,-21 0 0,21 0 15,-21 0-15,21 0 0,-21-1 16,0 1-16,0 0 0,0 0 16,-21 0-16</inkml:trace>
  <inkml:trace contextRef="#ctx0" brushRef="#br0" timeOffset="18792.65">1228 3387 0,'0'0'0,"0"-21"0,-22-1 15,1 1 1,21 0-16,-21 21 0,21-21 0,-21 0 16,21 0-16,0-1 0,0 1 15,0 0-15,-21 21 32,21 21-32,0 0 0,0 1 15,0-1-15,0 21 0,0 0 16,0-20-16,-21 20 0,21 0 15,0-21-15,0 22 0,-22-1 16,22-21-16,-21 22 0,21-22 0,-21 0 16,21 0-16,0 0 0,0 0 15,0 1-15,0-1 0,-21-21 0,21 21 16,0-42 15,0 0-31,0-1 16,0 1-16,0 0 0,0-21 0,0 21 15,21-22-15,-21 22 0,21-21 16,0-1-16,1 1 0,-1 21 0,0 0 16,0 0-16,0-1 15,0 1-15,1 21 0,-1 0 0,0 0 16,0 0-16,-21 21 0,21 1 16,0-1-16,1 0 0,-1 0 0,0 21 15,-21-20-15,0 20 0,21-21 16,0 0-16,-21 22 0,21-22 0,1 0 15,-22 0-15,21 21 0,0-42 0,-21 22 16,21-1-16,0 0 0,0-21 16,1 21-16,-1-21 15,0 0-15,0 0 16,-21-21-16,21 21 0,-21-21 16,21 0-16,-21-1 15,0 1-15,22 0 0,-1 0 0,0-21 16,-21 20-16,21-20 0,0 0 15,0-1-15,-21 22 0,22-21 0,-1 21 16,0 0-16,0-1 0,0 1 0,0 21 16,1 0-16,-1 0 0,0 21 15,0 1-15,-21-1 16,0 0-16,0 0 0,21 0 16,-21 0-16,0 1 0,0-1 0,21 0 15,-21 0-15,0 0 0,0 0 16,0 1-1,0-44 17,0 1-17,0 0-15,0 0 16,0 0-16,0 0 0,0-1 0,0 1 16,0 0-16,-21-21 0,21 21 15,-21-1-15,0 1 0,21 0 0,-21 21 16,0 0-16,-1 0 15,1 0-15,0 0 0,0 21 16,21 0-16,-21 1 0,0 20 16,21-21-16,0 0 0,-22 22 15,1-1-15,21-21 0,-21 21 0,21-20 16,0-1-16,0 21 0,0-21 16,0 0-16,0 1 0,0-1 0,21 0 15,0-21-15,-21 21 0,22-21 16,-1 0-16,0 0 0,0 0 0,0 0 15,0 0-15,1 0 0,-1-21 16,0 21-16,21-21 0,-21 0 0,1 21 16,-22-22-16,21 1 0,0 0 0,0 0 15,-21 0-15,0-22 0,0 22 16,0 0-16,0 0 0,0-21 0,0 20 16,0 1-16,0 0 15,0 0-15,0 42 31,0 0-31,0 0 0,0 1 16,0-1-16,0 0 0,0 0 16,0 0-16,0 0 0,0 1 0,0-1 15,0 0-15,21 0 0,-21 0 0,21 0 16,1-21-16,-1 22 0,0-22 16,0 0-16,21 0 0,-20 0 15,-1 0-15,0 0 16,0 0-16,21 0 0,-20-22 0,-1 22 15,0-21-15,0 0 0,0 0 0,0 21 16,1-21-16,-1 0 0,-21-1 16,0 1-16,0-21 0,0 21 0,21 0 15,-21-1-15,0 1 16,0 42 15,0 1-31,0-1 16,0 0-16,0 21 0,0-21 0,0 1 15,0-1-15,0 0 16,0 0-16,-21 0 0,21 0 0,0 1 16,0-1-16,0-42 62,0-1-62,21 1 16,-21 0-16,21 0 0,-21 0 0,0 0 15,0-22-15,0 22 0,21 0 16,0-21-16,-21 20 0,22 1 0,-1 0 16,0 0-16,-21 0 0,21 0 15,0 21-15,0 0 0,1 0 16,-1 21-16,0 0 0,-21 0 16,0 0-16,21 0 0,-21 1 15,21-1-15,-21 0 0,0 21 0,0-21 16,0 1-16,0-1 0,0 0 15,0 0-15,21-21 0,-21 21 16,0 0 0,0-42 15,22 0-31,-22 0 0,21 21 16,-21-21-16,21 0 0,-21-22 15,21 22-15,0-21 0,0 21 16,-21-22-16,22 22 0,-1-21 0,0 21 15,0-1-15,0 1 0,0 0 16,1 0-16,-1 21 16,-21 21-1,0 0-15,0 0 0,0 1 16,0-1-16,0 0 0,0 0 16,0 0-16,0 22 0,0-22 0,0 0 15,0 0-15,0 0 0,0 0 0,0 1 16,0-1-16,0 0 0,0 0 15,0 0-15,21-21 0,0 21 0,0-21 16,0 0-16,22 0 0,-1 0 16,0 0-16,1 0 0,-1 0 15,22 0-15,-22-21 0,21 0 0,-20 21 16,-1-21-16,22 0 0,-43 0 0,21-1 16,0 1-16,-20-21 0,-1 21 15,-21 0-15,0-22 0,0 22 0,0-21 16,0 21-16,0-1 0,0 1 0,0 0 15,-21 21 1,-1 0-16,1 21 16,0 0-16,21 1 0,0-1 0,-21 0 15,21 21-15,-21-21 0,21 1 16,0-1-16,0 21 0,0-21 16,0 0-16,0 1 0,0-1 0,21 0 15,0 0-15,0 0 16,0-21-16,1 21 0,-1-21 15,0 0-15,0 0 16,0 0-16,0-21 16,-21 0-16,22 21 0,-22-21 0,21 0 15,0 0-15</inkml:trace>
  <inkml:trace contextRef="#ctx0" brushRef="#br0" timeOffset="20644.7">5969 3429 0,'0'0'0,"0"-21"47,21 0-31,0 0-16,-21-1 0,0 1 16,21 0-16,-21 0 0,0 0 15,0 0-15,0-22 0,0 22 0,0 0 16,0-21-16,0 20 0,0-20 0,0 21 15,0 0-15,0 0 0,0-1 0,-21 22 16,0 0-16,0 0 16,0 0-16,-22 0 0,22 0 15,0 22-15,-21-1 0,-1 0 0,22 0 16,-21 0-16,21 22 0,-22-1 16,22-21-16,0 21 0,0 1 15,0-1-15,21 0 0,-21 1 0,21-1 16,0-21-16,0 22 0,21-22 15,0 0-15,0 0 0,0 0 0,0 0 16,1-21-16,20 0 0,-21 22 0,0-22 16,22 0-16,-22 0 0,21 0 0,-21 0 15,0-22-15,22 1 0,-22 21 16,0-21-16,0 0 0,0 0 0,1-22 16,-1 22-16,-21 0 0,0-21 15,0-1-15,21 22 0,-21-21 0,0 0 16,0 20-16,21-20 0,-21 21 15,0 0-15,-21 21 32,21 21-32,-21-21 0,0 21 0,21 21 15,0-20-15,0-1 0,0 21 0,0-21 16,0 22-16,0-22 0,0 21 0,0-21 16,0 0-16,0 1 0,21-1 15,-21 0-15,42 0 0,-21-21 0,0 21 16,22-21-16,-22 0 0,21 0 0,-21 0 15,22 0-15,-1 0 0,-21 0 16,22-21-16,-22 0 0,21 21 16,-21-21-16,0 0 0,1-1 0,-1 1 15,0 0-15,-21-21 0,0 21 16,0-22-16,0 1 0,0 21 0,0-22 16,0 22-16,0 0 0,0 0 15,0 42 1,-21 0-1,21 0-15,-21 1 0,21 20 0,0-21 16,-22 0-16,22 22 0,0-22 0,0 0 16,0 21-16,0-21 0,0 1 15,0 20-15,0-21 0,0 0 0,0 0 16,0 1-16,0-1 0,-21-21 16,21 21-1,0-42 1,0 0-1,0-1-15,0 1 0,21 0 16,-21 0-16,22-21 0,-22 20 16,21-20-16,-21 0 0,21 21 0,0-22 15,-21 22-15,21 0 0,0 0 0,1 0 16,-1 21-16,0 0 16,0 0-16,0 21 0,0 0 15,1 0-15,-1 0 0,0 0 0,0 1 16,0 20-16,0-21 0,1 0 15,-1 0-15,0 22 0,0-22 0,0 0 16,0 0-16,1-21 0,-1 21 0,0 1 16,0-22-16,0 21 15,0-21 1,1-21-16,-22-1 16,21 1-16,-21 0 0,21 0 15,0 0-15,-21 0 0,21-1 16,0-20-16,1 0 0,-1 21 0,21-22 15,-21 1-15,0 21 0,22 0 16,-22-1-16,0 1 0,21 0 0,-20 21 16,-1 0-16,0 0 0,0 0 15,-21 21-15,0 0 0,21 1 0,-21-1 16,0 0-16,0 0 0,0 0 0,0 0 16,0 1-16,0-1 0,0 0 15,0 0-15,0 0 0,0 0 16,0 1-16,0-44 47,0 1-47,0 0 15,0 0-15,0 0 16,-21 0-16,21-1 0,-21 1 16,21 0-16,0 0 0,-21 0 0,0 21 15,-1 0-15,1 0 0,0 0 16,0 0-16,0 21 0,0 0 15,21 0-15,-22 0 0,1 1 16,0-1-16,21 0 0,-21 0 0,0 0 16,21 22-16,-21-22 0,21 0 0,0 0 15,0 0-15,0 0 0,0 1 16,0-1-16,21 0 16,0-21-16,0 0 0,0 0 15,0 0-15,1 0 0,-1 0 16,0 0-16,0-21 15,0 21-15,0-21 0,1-1 0,-22 1 16,21 0-16,0 0 0,0-21 0,-21-1 16,21 1-16,0 0 0,1-22 0,-1 22 15,0-22-15,0 22 0,0-22 16,0 1-16,1-1 0,-22 1 0,21-1 16,0 1-16,0-1 0,-21 22 0,0 0 15,0 21-15,0-1 16,0 1-16,0 0 0,0 42 15,-21 0-15,0 22 0,0-1 16,21 0-16,-22 1 0,1 20 16,0-20-16,0 20 0,21 1 0,-21-1 15,21-21-15,-21 22 0,21-1 0,0-20 16,0 20-16,0-20 0,0-1 16,0-21-16,0 21 0,0-20 0,0-1 15,21 0-15,-21 0 0,21 0 0,0-21 16,0 0-16,0 0 0,1 0 15,-1-21-15,0 21 16,0-21-16,0 0 0,22 0 0</inkml:trace>
  <inkml:trace contextRef="#ctx0" brushRef="#br0" timeOffset="21672.07">10456 3598 0,'0'22'0,"-21"-22"31,0-22-31,21 1 15,0 0-15,0 0 0,0 0 16,0 0-16,0-1 0,0 1 16,0 0-16,21-21 0,0-1 15,0 1-15,1 0 0,-1-1 0,21 1 16,0 0-16,1-22 0,-22 22 0,21 0 16,1-22-16,-1 22 0,-21-1 15,0 1-15,0 0 0,-21 21 0,0-1 16,0 1-16,0 0 0,-21 21 15,0 0-15,0 0 0,0 21 16,-22 0-16,22 1 0,0 20 0,-21-21 16,21 21-16,-1 1 0,22-1 0,0 0 15,-21 1-15,21-1 16,0 0-16,0 1 0,0-1 0,0 0 16,21 1-16,1-1 0,-1-21 0,0 22 15,0-22-15,-21 21 0,21-21 16,-21 0-16,21 1 0,-21-1 15,0 0-15,-21-21 16,0 0 0,0 0-16,0 0 15,21-21-15,0 0 0,-21 21 0,-1-22 16,22 1-16,-21 0 0,21 0 0,-21 21 16,21-21-16,0 42 31,0 0-16,21 0-15,0-21 0,1 21 16,-1 1-16,0-1 0,0-21 0,0 21 16,0-21-16,1 0 0,-1 21 0,21-21 15,-21 0-15,22 0 0,-22 0 0,21 0 16,-21 0-16,22 0 0,-1-21 16,-21 0-16,21 21 0,-20-21 0,20-1 15,-21 1-15,0 0 0,0 0 0,1-21 16,-1 20-16,-21-20 0,0 21 15,21-21-15,-21 20 0,21-20 16,-21 21-16,0 0 0,0 0 16,0 42-1,0 0-15,0 21 16,-21-21-16,21 1 0,-21 20 0,21-21 16,0 21-16,-21-20 0,21-1 0,-22 21 15,22-21-15,0 0 0,0 1 16,0-1-16,0 0 15,0-42 17,0 0-17,22-1-15,-22 1 0</inkml:trace>
  <inkml:trace contextRef="#ctx0" brushRef="#br0" timeOffset="21851.96">11345 2921 0,'0'0'0,"-21"0"16,0 0 15,21 21-15,0 0 0,21-21-1,-21 22-15,21-22 16,0 0-16</inkml:trace>
  <inkml:trace contextRef="#ctx0" brushRef="#br0" timeOffset="22588.8">11832 3387 0,'42'-21'16,"-20"-1"-16,-1 22 0,-21-21 15,21 0-15,0 0 0,-21 0 0,0 0 16,0-1-16,0-20 16,0 21-16,0 0 0,0 0 0,-21-1 15,0 1-15,0 0 0,-1 21 0,1 0 16,-21 0-16,21 0 0,-22 0 0,22 0 16,0 0-16,-21 21 0,21 0 15,-1 1-15,1-1 0,0 21 0,0-21 16,21 22-16,-21-1 0,21-21 0,0 21 15,0-20-15,0-1 0,0 0 16,21 0-16,0 0 0,0 0 0,0 1 16,1-22-16,20 0 0,-21 0 0,21 0 15,-20 0-15,-1 0 0,0 0 16,21 0-16,-21-22 0,1 22 16,-1-21-16,0 0 0,0 0 0,0 21 15,0-21-15,-21-22 0,0 22 0,22 0 16,-22 0-16,0 0 0,21 0 15,-21-1-15,0 1 0,0 42 32,0 1-32,0-1 15,0 0-15,0 0 0,0 21 0,-21 1 16,21-22-16,0 21 0,0 1 0,0-1 16,0 0-16,0 22 0,0-22 0,0 0 15,0 1-15,0 20 16,0 1-16,0-22 0,21 22 0,-21-1 15,0 1-15,0-1 0,0 1 0,21-1 16,-21 1-16,0-22 0,0 21 0,0-20 16,0-1-16,0 0 0,0 22 0,0-22 15,0 1-15,0-1 0,0 0 0,0 1 16,0-22-16,-21 21 0,0-21 16,-1 0-16,22 1 0,-21-1 0,0-21 15,-21 21-15,21-21 0,-1 0 0,-20 0 16,0 0-16,21 0 0,-22 0 0,1 0 15,0 0-15,-22 0 0,22-21 0,-1 0 16,1-1-16,-21 1 0,20 0 16,1 0-16,0 0 0,-1-22 0,22 22 15,-21 0-15,21-21 0,-1 21 16,1-1-16,21-20 0,0 21 0,0 0 16,0-22-16,0 1 0,0 21 0,0-21 15,0-1-15</inkml:trace>
  <inkml:trace contextRef="#ctx0" brushRef="#br0" timeOffset="25249.15">12319 2900 0,'21'0'16,"-21"21"-1,0 0-15,0 0 16,0 1-16,0 20 0,0-21 0,0 21 16,0-20-16,0 20 0,0 0 0,-21-21 15,21 22-15,-21-22 0,21 0 16,-21 0-16,21 0 0,-22 1 0,22-1 15,0 0-15,0-42 32,0 0-17,0-1-15,22 1 0,-1 0 0,-21 0 16,21-21-16,0-1 0,0 22 0,-21-21 16,21 21-16,1-22 0,-1 22 15,0 0-15,-21 0 0,21 0 0,0 21 16,0 0-16,1 0 0,-1 0 15,-21 21-15,21-21 0,-21 21 0,21 0 16,-21 0-16,0 0 0,21 1 16,0-1-16,-21 21 0,22-21 0,-22 0 15,0 1-15,21 20 0,0-21 0,-21 0 16,0 0-16,0 1 16,21-22-16,-21 21 15,21-21 1,-21-21-1,21-1-15,1 1 0,-1 0 16,-21 0-16,21 0 0,0-22 0,0 1 16,0 21-16,1-21 0,20-1 0,-21 22 15,21-21-15,-20 21 0,20-1 0,0 1 16,-21 0-16,1 21 0,20 0 16,-21 0-16,0 0 0,0 0 0,1 21 15,-22 0-15,0 1 0,21-1 0,-21 0 16,0 0-16,0 0 15,0 0-15,0 1 0,0-1 0,0 0 16,0 0-16,0 0 0,0 0 16,0-42 15,0 0-15,-21 0-16,21 0 15,0 0-15,0-1 0,-22 1 16,1 0-16,0 0 0,21 0 0,-21 0 15,0-1-15,0 1 0,-1 21 0,1 0 16,0 0-16,0 0 0,0 0 0,0 0 16,-1 0-16,1 0 15,0 21-15,0 1 0,0 20 0,0-21 16,21 0-16,-22 22 0,1-1 0,0-21 16,21 21-16,0 1 0,0-22 0,0 21 15,0-21-15,0 1 0,0-1 16,0 0-16,0 0 0,0 0 0,21-21 15,0 0-15,1 0 0,-1 0 16,0 0-16,0 0 0,0 0 0,22 0 0,-22-21 16,0 21-16,0-21 0,0 0 15,0 0-15,1-1 0,20 1 16,-42 0-16,21-21 0,0-1 0,0 22 16,-21-21-16,0 0 0,22 20 15,-22-20-15,21 21 0,-21 0 0,0 0 16,0-1-16,0 44 31,-21-1-31,21 0 16,-22 0-16,22 0 0,-21 0 0,21 1 15,0 20-15,0-21 0,0 21 0,0-20 16,0-1-16,0 21 0,0-21 16,0 0-16,0 1 0,21-1 0,1 0 15,-1-21-15,0 21 0,0-21 0,21 0 16,-20 0-16,-1 0 0,0 0 15,0 0-15,21 0 0,-20-21 0,-1 21 16,-21-21-16,21 0 0,0-1 16,0-20-16,0 21 0,-21-21 0,22-1 15,-1 1-15,-21-22 0,0 22 0,21-21 16,0 20-16,-21-41 0,0 20 16,21 1-16,-21-1 0,21 22 0,-21-22 15,0 22-15,22 0 0,-22 20 0,0 1 16,0 0-16,-22 42 15,1 0 1,0 22-16,21-22 0,-21 21 0,0 1 16,21-1-16,0 0 0,0 22 15,-21-22-15,21 0 0,0 1 16,0-1-16,0 22 0,0-22 0,0 0 16,0 1-16,0-1 0,0-21 0,0 21 15,0 1-15,21-22 0,-21 0 16,21 0-16,-21 0 0,21 1 0,0-1 15,0-21-15,1 0 0,-1 0 0,0 0 16,0 0-16,0 0 0,22 0 0,-22-21 16,0-1-16,0 1 0,0 0 15,0 0-15,1-21 0,-1 20 16,0-20-16,0 21 0,0-21 0,-21 20 16,0-20-16,21 21 0,1 0 0,-22 0 15,0-1-15,0 44 31,0-1-15,0 0-16,0 0 0,0 0 16,0 0-16,0 1 0,-22-1 15,22 0-15,0 21 0,0-21 0,0 1 16,0-1-16,0 0 0,0 0 16,0 0-16,0 0 0,22-21 15,-22 22-15,21-22 16,0 0-16,0 0 0,0 0 15,0 0-15,1 0 0,-1-22 0,0 22 16,0-21-16,0 0 0,0 0 0,1 0 16,-1-22-16,0 22 0,0-21 15,0 21-15,0-22 0,-21 22 0,22 0 16,-1 0-16,-21 0 0,21 21 16,-21 21 15,-21 0-31,21 0 15,0 0-15,-21 1 16,21 20-16,0-21 0,-22 0 0,22 0 16,0 1-16,0 20 0,0-21 15,0 0-15,0 0 0,0 1 0,0-1 16,0 0-16,22 0 0,-1-21 16,0 21-16,0-21 0,0 0 15,0 0-15,22 0 0,-22 0 16,0 0-16,0 0 0,22-21 0,-22 0 15,0 0-15,0 0 0,0-22 0,-21 22 16,21-21-16,-21-1 0,22 22 0,-22-21 16,0 21-16,0 0 0,0-1 15,0 1-15,0 0 0,0 0 16,-22 21 0,22 21 15,22-21-16,-1 0-15,0 0 16,0 0-16,0 0 16,0 0-1,1 0-15,-22 21 0,21-21 0,-21 21 16,0 1 0,0-1-16,0 0 15,0 0-15,0 0 16,0 0-16,0 1 0,-21-22 15,21 21-15,0 0 0,0 0 0,-22 0 16,22 0-16,0 1 0,0-1 16,22 0-16,-1-21 0,0 21 0,0-21 15,0 0-15,22 0 0,-22 21 16,21-21-16,-21 0 0,22 0 0,-1 0 16,-21 0-16,21 0 0,1 0 0,-1-21 15,-21 21-15,22-21 0,-22 0 0,0 0 16,21-1-16,-21-20 0,-21 21 15,22-21-15,-1 20 0,0-20 0,-21 21 16,0-21-16,0 20 0,0 1 16,21 0-16,-21 0 15,-21 21 1,0 0-16,0 21 16,-1-21-16,22 21 0,0 0 0,-21 1 15,0-1-15,21 0 0,0 0 16,0 21-16,0-20 0,0-1 0,0 0 15,0 0-15,0 0 0,0 0 0,0 1 16,0-1-16,0 0 0,21-21 16,0 21-16,1-21 15,-1 0-15,21 0 16,-21 0-16,0 0 0,1 0 0,-1 0 16,-21-21-16,21 21 0,0-21 0,-21 0 15,21 21-15,-21-22 0,0 1 16,21 0-16,-21 0 0,0 0 0,0 0 15,0-1-15,0 1 0</inkml:trace>
  <inkml:trace contextRef="#ctx0" brushRef="#br0" timeOffset="25555.98">14076 2815 0,'0'0'0,"-21"0"0,63 0 16,-21 0 0,0 0-16,22 0 0,-1 0 15,21 0-15,-20 0 0,-1 0 0,22 0 16,-22 0-16,0 0 0,1 0 0,-22 0 15,21 0-15,-21-21 0,0 21 16,-21-21 0,0 0-1,0 0 1</inkml:trace>
  <inkml:trace contextRef="#ctx0" brushRef="#br0" timeOffset="26640.04">17695 3366 0,'0'0'0,"21"0"0,1-22 0,-1 1 16,0 0-16,0 0 0,0 0 16,0 0-16,-21-1 0,0-20 0,22 21 15,-22 0-15,21-22 0,-21 22 0,0-21 16,0 0-16,0 20 0,0-20 16,0 21-16,-21 0 0,-1 0 0,22-1 15,-21 1-15,0 21 0,0 0 0,0 0 16,0 0-16,-22 21 0,22 1 15,-21-1-15,-1 0 0,1 21 16,0-21-16,-1 22 0,22-1 0,-21 0 0,21 1 16,-22-1-16,22 0 0,21 1 15,0-1-15,0 0 0,0-20 16,0 20-16,0-21 0,21 0 0,1 0 16,-1 1-16,21-22 0,0 0 0,-20 0 15,20 0-15,0 0 0,1 0 16,-1 0-16,0 0 0,1-22 0,-22 1 15,21 21-15,-21-21 0,0 0 0,1 0 16,-1-22-16,0 22 0,-21 0 0,0-21 16,21-1-16,-21 22 0,21-21 15,-21 0-15,0 20 0,0 1 16,0 0-16,0 0 0,0 42 47,0 0-47,0 0 0,0 1 0,-21-1 15,21 0-15,-21 21 0,21-21 0,0 22 16,0-22-16,0 21 0,0-21 16,0 1-16,0 20 0,0-21 0,0 0 15,0 0-15,0 1 0,21-1 0,0 0 16,0 0-16,22 0 0,-22-21 0,0 0 16,21 21-16,-20-21 15,20 0-15,0 0 0,-21 0 0,22 0 0,-1 0 16,0-21-16,1 0 0,-1 0 15,0 0-15,1 0 0,-22-22 0,21 22 16,1-21-16,-22-1 0,0 1 16,21-43-16,-21 43 0,1 0 15,-22 21-15,21-22 0,-21 22 0,0 0 16,-21 21 0,-1 0-16,1 0 0,0 21 15,0-21-15,0 21 0,0 22 0,21-22 16,0 0-16,0 0 0,0 21 15,0-20-15,0-1 0,0 21 16,0-21-16,0 0 0,0 1 0,0 20 16,0-21-16,21 0 0,-21 0 0,0 1 15,21-1-15,-21 0 16,0 0-16,-21-21 16,0 0-16,-1 0 15,1 0-15,0 0 0,0 0 16,0-21-16,21 0 15,0 0-15,0-1 0,0 1 16,0-21-16,21 21 0</inkml:trace>
  <inkml:trace contextRef="#ctx0" brushRef="#br0" timeOffset="27540.51">19939 3471 0,'0'0'0,"21"0"31,0 0-31,0-21 15,-21 0-15,22 0 0,-1 0 0,0 0 16,-21-1-16,21 1 0,0 0 16,0-21-16,1 21 0,-22-22 0,21 22 15,0-21-15,0 21 0,-21-22 0,0 22 16,0 0-16,21 21 0,-21-21 0,0 42 31,0 0-31,0 0 16,0 0-16,0 1 0,0 20 0,0-21 15,0 21-15,0-20 0,0 20 16,0-21-16,0 21 0,0-20 16,0-1-16,0 0 0,21 0 0,1 0 15,-1 0-15,0 1 0,0-22 0,0 0 16,22 0-16,-22 0 0,21 0 16,-21 0-16,22 0 0,-22 0 0,21 0 15,-21-22-15,0 1 0,22 0 0,-22 21 16,0-42-16,0 21 0,0-1 0,-21-20 15,22 21-15,-1-21 0,-21-1 16,0 22-16,0-21 0,21 21 0,-21-1 16,0 1-16,0 42 31,0 1-31,-21 20 16,0-21-16,21 0 0,-22 0 0,1 22 15,21-22-15,-21 0 0,21 0 0,-21 22 16,21-22-16,0 0 0,-21-21 15,21 21-15,-21 0 0,-1 0 16,22-42 31,0 0-47,22 0 0,-1 0 0,0 0 16,0-1-16,0-20 0,0 0 0,22-1 15,-22 22-15,21-21 0,-21 0 16,22 20-16,-22 1 0,21 0 15,-21 0-15,1 21 0,-1 0 0,0 0 16,0 0-16,0 0 0,-21 21 0,0 0 16,0 22-16,0-22 0,0 21 15,0-21-15,0 22 0,0-1 0,0-21 16,-21 21-16,21-20 0,-21 20 0,21-21 16,0 0-16,-21 0 0,21 1 0,-21-1 15,-1 0-15,1-42 47,21 0-47,0-1 16,0 1-16,-21 0 0,21-21 15,-21 21-15</inkml:trace>
  <inkml:trace contextRef="#ctx0" brushRef="#br0" timeOffset="27729.4">20426 2752 0,'0'0'0,"-43"0"0,22 0 0,0 0 16,0 0-16,0 0 16,21 21-16,-21-21 15,42 0 32,0 0-47,21-21 16,-21 21-16</inkml:trace>
  <inkml:trace contextRef="#ctx0" brushRef="#br0" timeOffset="28172.14">23050 2646 0,'0'0'0,"0"-42"0,0 20 0,0-20 0,0 21 15,0-21-15,22 20 0,-1 1 16,0-21-16,-21 21 0,21 0 15,0 21-15,-21 21 16,0 21 0,0-21-16,0 43 0,0-22 15,0 0-15,-21 22 0,21-1 0,-21 1 16,0-22-16,21 22 0,0-22 0,-21 22 16,-1-22-16,22 0 0,0 22 15,0-22-15,-21 0 0,21-20 0,-21 20 16,21-21-16,0 0 0,0 0 0,0 1 15,0-1-15,-21-21 16,0-21 0,21-1-16,0 1 15,0 0-15,-21 0 0</inkml:trace>
  <inkml:trace contextRef="#ctx0" brushRef="#br0" timeOffset="29044.65">22669 2985 0,'0'0'0,"-21"0"0,42-22 47,1 22-47,-1 0 0,21 0 0,0-21 15,1 0-15,20 21 0,-20-21 0,20 0 16,1 21-16,-1-21 0,1-1 16,-1 1-16,1 0 0,-1-21 0,1 21 15,-22-1-15,0-20 0,1 21 16,-1-21-16,-21 20 0,0-20 15,0 21-15,1-21 0,-22 20 0,0 1 16,0 0-16,0 0 0,0 0 0,-22 21 31,1 0-31,0 0 0,21 21 0,-21 0 16,0 0-16,0 22 0,-1-22 0,22 21 16,-21 0-16,0 1 0,0-1 0,21 0 15,-21 1-15,0-1 0,21 0 16,-22 1-16,22-1 0,-21 0 0,0 1 15,21-22-15,0 21 0,0-21 0,-21 1 16,21-1-16,0 21 0,-21-42 16,21 21-16,0 0 0,0 1 15,0-44 17,21 1-32,0 0 15,0 0-15,0 0 0,1 0 0,-1-1 16,0-20-16,21 21 0,-21 0 0,22-22 15,-22 22-15,0 0 0,21 0 0,-20 21 16,-1-21-16,0 21 16,21 0-16,-21 0 0,1 0 0,-1 0 15,-21 21-15,0 0 16,21-21-16,-21 21 0,0 0 0,0 1 16,0-1-16,0 0 0,0 0 15,21 0-15,-21 0 0,21 1 16,-21-1-16,21 0 0,1 0 0,-1-21 15,0 21-15,0-21 0,0 0 16,0 21-16,22-21 0,-1 0 0,-21 0 16,22 0-16,-1 0 0,-21 0 0,21-21 15,-20 21-15,20-21 0,-21 0 0,0 21 16,0-21-16,1-22 0,20 22 16,-42 0-16,21-21 0,0 21 0,0-22 15,-21 22-15,0-21 0,0 21 16,0-1-16,0 1 0,0 0 15,-21 21 1,0 21-16,0-21 0,0 21 16,0 1-16,-1-1 0,22 0 0,0 0 15,-21 0-15,21 0 0,0 1 0,0-1 16,0 0-16,0 0 16,0 0-16,21 0 0,1-21 0,-22 22 15,21-22-15,21 0 0,-21 21 0,22-21 16,-1 0-16,0 0 0,1 0 0,-1 0 15,0 0-15,1 0 0,-22 0 16,0 0-16,0-21 0,0 21 16,0-22-16,-21 1 0,0 0 15,0 0-15,0 0 0</inkml:trace>
  <inkml:trace contextRef="#ctx0" brushRef="#br0" timeOffset="31184.7">974 5715 0,'0'0'0,"0"21"16,0 0-16,-22-21 15,22 22 1,0-44 15,0 1-31,0 0 16,0 0-16,22 0 0,-1-22 15,0 22-15,0-21 0,0 21 16,0-22-16,1 1 0,-1 0 0,21-1 16,-21-20-16,0 21 0,22-1 15,-22-20-15,0 20 0,0 1 16,-21 0-16,0-1 0,0 22 0,0 0 16,0 0-16,-21 21 15,0 21 1,-21 0-16,20 22 0,1-22 15,0 21-15,21 0 0,-21-20 0,21 20 16,0 0-16,0 1 0,0-22 16,0 21-16,0-21 0,0 22 0,21-22 15,0 0-15,0 0 0,1 0 16,-22 0-16,21 1 0,0-1 0,0 0 16,-21 0-16,0 0 15,21-21-15,-21 21 0,0 1 16,-21-22-1,0 0-15,0 0 0,0 0 16,-1 0-16,1 0 0,0 0 16,0 0-16,0-22 0,0 1 15,-1 21-15,1-21 0,0 21 16,21 21 31,21 0-47,0-21 0,1 22 15,-1-22-15,0 0 0,0 21 16,0-21-16,22 0 0,-22 0 0,0 0 16,21 0-16,-21 0 0,22 0 15,-22-21-15,21 21 0,1-22 0,-22 1 16,21 0-16,0 0 0,1 0 16,-22 0-16,21-1 0,-21 1 0,1 0 15,-1-21-15,0 21 0,-21-1 16,0-20-16,0 21 0,0 0 0,0 0 15,0-1-15,0 1 0,0 0 16,0 42 15,0 0-31,-21 1 16,21 20-16,0-21 0,0 0 0,-21 0 16,21 22-16,0-22 0,0 0 15,0 0-15,0 0 0,0 22 0,0-22 16,21-21-16,0 21 0,0 0 15,0-21-15,0 0 0,1 0 16,-1 0-16,0 0 0,21 0 0,-21-21 16,1 21-16,-1-21 0,0 0 15,0 0-15,0-1 0,0 1 16,-21 0-16,22 0 0,-22 0 16,21 0-16,-21-1 0,0-20 0,0 21 15,0 0-15,0 0 0,0-1 0,0 1 16,0 42 15,0 1-31,0 20 16,0-21-16,-21 0 0,21 0 0,0 1 15,0 20-15,0-21 0,0 0 0,0 0 16,0 1-16,0-1 0,21 0 16,0 0-16,0 0 0,0 0 0,22-21 15,-1 0-15,0 0 16,1 0-16,-1 0 0,0 0 0,1 0 15,20-21-15,-21 0 0,1 0 0,-22 0 16,21 0-16,-21-1 0,22 1 16,-22 0-16,-21 0 0,0 0 0,21 0 15,-21-1-15,0 1 0,0 0 0,0 0 16,0 0-16,0 0 0,0-1 16,0 1-16,0 42 31,0 1-31,0-1 15,0 0-15,0 21 0,0-21 0,0 22 16,0-1-16,0 0 16,-21 1-16,21-1 0,0 22 0,0-1 15,0-21-15,-21 22 0,0-1 0,-1 1 16,1-1-16,0 1 0,0 21 16,0-22-16,-22 1 0,22-1 0,0 1 15,-21-1-15,21 1 0,-1-22 0,-20 0 16,21 1-16,21-1 0,-21 0 15,21-21-15,0 1 0,0-44 32,21 22-32,0-42 0,0 21 15,0 0-15,1-22 0,-1 1 16,0 0-16</inkml:trace>
  <inkml:trace contextRef="#ctx0" brushRef="#br0" timeOffset="31518.51">2540 5673 0,'0'0'0,"-21"-43"16,-43-20-16,64 21 0,0 20 15,0 1-15,0 0 0,0 0 16,0-21-16,21 20 0,1 1 0,-1 0 16,21 0-16,0 0 0,1 0 15,-1 21-15,0 0 0,1 0 0,-1 0 16,0 0-16,1 0 0,-22 0 15,0 21-15,0 21 0,-21-21 16,0 0-16,0 22 0,0-22 0,0 21 16,-21-21-16,21 22 0,-21-22 0,0 21 15,-22-21-15,22 22 0,0-22 16,-21 0-16,21 0 0,-1 0 0,1-21 16,0 22-16,42-22 31,0 0-16,1-22-15,-1 1 0,0 21 0,21-21 16,-21 0-16</inkml:trace>
  <inkml:trace contextRef="#ctx0" brushRef="#br0" timeOffset="31832.33">3154 5419 0,'0'-21'15,"0"-22"1,0 22-16,0 0 0,0 0 16,0 0-16,0-1 15,0 1-15,0 42 32,-21-21-32,21 22 15,-22 20-15,1-21 0,21 0 0,0 22 16,0-22-16,-21 0 0,21 21 15,0-21-15,0 22 0,0-22 0,0 0 16,0 0-16,0 0 0,0 1 0,21-1 16,0-21-16,1 21 15,-1-21-15,0 0 0,0 0 16,0 0-16,0-21 0,1 21 0,-1-21 16,0-1-16,0 1 15</inkml:trace>
  <inkml:trace contextRef="#ctx0" brushRef="#br0" timeOffset="32220.12">3514 5334 0,'0'0'0,"0"-21"0,-22 21 15,1-21-15,0 21 0,21-21 16,21 21 15,0 0-31,1 0 0,-1 0 16,0 21-16,0 0 0,0 0 15,22 0-15,-22 0 0,0 1 16,0 20-16,21 21 16,-42-20-16,0-22 0,0 0 0,0 21 15,0-20-15,0-1 16,0 0-16,-21-21 0,0 0 16,21-21-1,0 0 1,0-1-16,0 1 0,0-21 0,0 21 15,0 0-15,21-22 0,0 1 0,1 0 16,-22-1-16,21 22 0,0-21 16,0-1-16,0 22 0,0 0 0,-21 0 15,22 0-15,-1 21 16,0 0 0</inkml:trace>
  <inkml:trace contextRef="#ctx0" brushRef="#br0" timeOffset="34792.26">5440 5525 0,'0'0'0,"-21"21"16,21 0-16,-22-21 0,22 21 0,-21 0 15,21 0-15,-21 1 16,0-22-16,21 21 16,0-42-1,0-1 1,21 1-16,-21 0 0,21 0 0,-21 0 15,21-22-15,1 22 0,-1-21 0,-21 21 16,21-22-16,0 1 0,0 0 0,0-22 16,1 22-16,-1 0 0,0-22 15,0 22-15,0-1 0,0 22 16,1 0-16,-22 0 0,0 0 0,21 21 16,0 0-16,-21 21 15,0 0-15,0 0 0,21 0 0,-21 1 16,0-1-16,0 0 0,21 0 0,-21 0 15,0 0-15,0 1 0,0-1 16,21-21-16,-21-21 47,0-1-47,0 1 0,0 0 16,0 0-16,0 0 0,0 0 15,-21-1-15,21 1 16,-21 0-16,0 0 0,21 0 0,0 0 15,-21 21-15,0 0 0,-1 0 16,1 21 0,0 0-16,21 0 0,0 21 15,-21-20-15,0 20 0,21 0 0,-21 1 16,21-22-16,0 21 0,0 0 16,0 1-16,0-1 0,0-21 0,0 22 15,0-22-15,21 21 0,0-21 0,0 0 16,0 1-16,22-1 0,-22 0 0,21-21 15,0 0-15,1 0 0,-1 0 16,0 0-16,1 0 0,-1 0 16,0-21-16,1 0 0,-1-1 0,0 1 15,1 0-15,-22-21 0,21 21 0,-21-22 16,1 1-16,-1 0 0,-21-1 16,21 1-16,-21-22 0,21 1 0,-21-1 15,0 1-15,0-1 0,0 1 0,0 21 16,0-22-16,0 22 0,0-1 15,0 1-15,0 21 0,0 0 0,0 0 16,-21 21 0,21 21-1,-21 0-15,21 0 0,0 21 0,0-20 0,0 20 16,0 0-16,0 22 0,0-22 16,0 0-16,0 22 0,0-22 0,0 22 15,0-22-15,0 0 0,21 1 16,-21-1-16,21 0 0,0-20 0,0 20 15,1-21-15,-1 0 0,-21 0 0,21-21 16,0 22-16,0-22 0,0 0 16,1 0-16,-1 0 0,0 0 0,0 0 15,0 0-15,0 0 0,1-22 0,-1 1 16,0 0-16,0 0 0,0 0 0,22 0 16,-22-22-16,0 22 0,0-21 15,21-1-15,-20 22 0,20-21 0,-21 21 16,0-22-16,22 22 0,-22 0 15,21 21-15,-21-21 0,0 21 0,22 0 16,-22 0-16,0 0 16,-21 21-16,21 0 0,-21 0 0,0 1 15,21-1-15,-21 0 0,0 0 0,0 0 16,0 0-16,0 1 0,0-1 16,0 0-16,0 0 0,0 0 15,0-42 32,0 0-47,22 21 0,-22-21 16,0 0-16,0-1 0,0 1 15,0 0-15,0-21 0,0 21 0,0-1 16,0 1-16,0 0 0,0 0 16,-22 0-16,22 0 0,-21 21 0,0 0 15,0 0-15,0 0 0,0 0 16,-1 0-16,1 21 0,0 0 0,0 0 15,0 0-15,0 0 16,-1 22-16,1-22 0,0 21 0,0-21 16,21 22-16,-21-22 0,0 21 0,21-21 0,0 1 15,0 20-15,0-21 16,0 0-16,0 0 0,0 1 0,0-1 16,0 0-16,0 0 0,21 0 0,0-21 15,0 21-15,0-21 0,0 0 16,1 0-16,-1 0 0,0 0 15,0 0-15,0-21 0,0 21 0,1-21 16,-1 0-16,-21 0 0,21 0 0,0-1 16,0 1-16,-21 0 0,0-21 0,21 21 15,-21-22-15,22 22 0,-22-21 16,0-1-16,0 22 0,0-21 0,0 21 16,0 0-16,0-1 15,0 44 16,0-1-31,0 0 0,0 21 16,0-21-16,0 1 0,0-1 0,0 0 16,0 0-16,0 0 0,0 22 0,0-22 15,0 0-15,0 0 0,0 0 16,0 0-16,0 1 0,21-1 16,0-21-16,0 21 15,0-21-15,0 0 0,1 0 0,-1 0 16,0 0-16,21 0 0,-21-21 15,22 0-15,-1 21 0,0-22 0,1 1 16,-1 0-16,0 0 0,1-21 16,-1 20-16,0-20 0,1 0 0,-1 21 15,-21-22-15,0 22 0,1 0 16,-1 0-16,-21 0 0,0-1 0,-21 22 31,-1 0-31,1 0 0,0 22 0,21-1 16,-21 0-16,21 0 15,0 0-15,0 0 0,0 1 16,0-1-16,0 0 0,21 0 0,-21 0 16,21 0-16,-21 1 15,0-1-15,0 0 0,21 0 0,-21 0 16,0 0-16,0 1 16,-21-22-1,0 0 1,0 0-16,0 0 15,0 0-15,-1-22 16,1 1-16,0 0 16,0 21-1,21 21 32,0 0-47,21 1 16,0-22-1,0 0-15,-21 21 0,22-21 16,-1 0-16,0 0 0,0 0 16,0 0-16,0 0 0,1 0 0,20 0 15,-21 0-15,0 0 0,22-21 16,-22 21-16,21-22 0,0 1 0,-20 21 16,-1-21-16,21 0 0,-21 0 0,22 0 15,-22-1-15,0 1 0,0-21 0,0 21 16,0 0-16,-21-22 0,0 22 15,0 0-15,0-21 0,0 20 16,-21 22 0,0 0-1,0 22-15,21-1 16,-21-21-16,21 21 0,0 0 0,0 0 16,0 0-16,0 1 0,0-1 0,0 0 15,0 21-15,0-21 0,0 1 0,21-1 16,-21 0-16,21 0 0,-21 0 15,0 0-15,0 1 0,0-1 16,0 0 0,-21-21-1,0 0-15,0 0 16,-1 0-16,1 0 16,0 0-16,0 0 15,0 0-15,21-21 63,0 0-63,0-1 0,21 1 15</inkml:trace>
  <inkml:trace contextRef="#ctx0" brushRef="#br0" timeOffset="39091.94">10350 5101 0,'0'-21'78,"0"0"110,22 21-173,-22-21 204,21 21-203,-21-21-1,21 21-15,-21-22 16,21 1-1,0 0 1,-21 0-16,0 0 16,0 0-1,0-1 1,0 1 15,0 0 0,0 0-15,0 0 15,0 42 47,-21 0-78,21 21 0,-21-20 16,0 20-16,21 0 0,0 1 0,-21-1 16,-1 0-16,22 1 0,-21-1 15,21 0-15,-21 1 0,21-22 0,-21 21 16,21-21-16,0 0 0,0 1 0,0-1 16,0 0-16,0 0 0,0 0 15,0-42 32,0 0-47,0 0 0,21 0 16,-21-1-16,21 1 0,0 0 15,-21 0-15,22 0 0,-1-22 16,0 22-16,0 0 0,-21 0 0,21 0 16,0 0-16,1-1 0,-1 22 0,0 0 15,0 0-15,0 0 16,0 0-16,-21 22 15,22-1-15,-1-21 0,-21 21 0,0 0 16,21 0-16,-21 0 0,21 1 0,-21-1 16,0 0-16,21 0 0,0 0 15,1 0-15,-1-21 0,-21 22 16,21-22-16,0 0 0,0 21 0,0-21 0,1 0 16,20 0-16,-21 0 0,0 0 15,0 0-15,22 0 0,-22 0 0,0 0 16,0-21-16,0 21 0,1-22 0,-1 1 15,-21 0-15,21 0 0,-21 0 16,21 0-16,-21-1 0,0-20 0,21 0 16,-21 21-16,21-22 0,-21 1 0,0 0 15,0-1-15,0 1 0,0 21 16,0-22-16,0 22 0,0 0 0,22 0 16,-22 42-1,0 0 1,-22 0-16,22 22 15,0-22-15,0 0 0,-21 21 0,21-20 16,-21-1-16,21 21 0,0-21 0,0 0 16,0 22-16,0-22 0,0 0 0,0 0 15,0 0-15,0 1 0,21-22 16,-21 21-16,21 0 0,1-21 0,-1 0 16,0 21-16,0-21 0,0 0 0,0 0 15,1 0-15,-1 0 0,0 0 0,0 0 16,0 0-16,0-21 0,-21 0 15,22 21-15,-1-21 0,0-1 0,-21 1 16,21 0-16,0 0 0,-21-21 0,21 20 16,-21-20-16,0 0 0,22-1 15,-22 22-15,0-21 0,0 21 16,0-22-16,0 22 0,0 0 0,0 0 16,0 0-16,0 0 0,0-1 15,0 1-15,0 42 31,0 22-15,-22-22-16,22 0 0,0 21 16,0 1-16,-21-22 0,21 21 15,0 1-15,0-22 0,0 21 16,0-21-16,0 0 0,0 1 0,0-1 16,0 0-16,0 0 0,0 0 0,0 0 15,21-21-15,1 22 0,-1-22 16,0 21-16,0-21 0,0 0 0,0 0 15,1 0-15,-1 0 0,0 0 16,0 0-16,0 0 0,0 0 0,1 0 16,-1-21-16,0 21 0,0-22 0,0 1 15,0 0-15,1 0 0,-1 0 0,-21-22 16,21 22-16,0-21 0,0 0 16,-21-1-16,21 1 0,-21-22 0,22 22 15,-22-21-15,0 20 0,21 1 0,-21 0 16,21-1-16,-21 1 0,0 0 15,0 20-15,0 1 0,0 0 16,0 0-16,0 0 0,0 42 31,-21 0-31,0 0 0,-1 0 0,1 22 16,21-1-16,-21 0 0,21 1 16,-21-1-16,21 0 0,-21 1 0,21-1 15,0 22-15,0-22 0,0-21 0,0 21 16,0 1-16,0-1 0,21-21 0,0 0 15,0 1-15,0-1 0,1 0 16,-1 0-16,21 0 0,-21-21 16,0 0-16,22 0 0,-22 0 0,21 0 15,1 0-15,-22 0 0,21 0 0,-21-21 16,22 0-16,-22 0 0,0 0 16,0-1-16,0 1 0,0-21 0,-21 0 15,22-1-15,-22 1 0,21-22 0,-21 22 16,0-21-16,0 20 0,21-20 0,-21 20 15,21-20-15,-21 21 0,0-22 16,0 22-16,21-1 0,-21 22 0,0 0 16,0 0-16,0 0 0,0 42 15,0 0 1,0 21-16,0-20 0,-21 20 16,21 0-16,0 1 0,0-1 0,-21 21 15,21-20-15,-21 20 0,21-20 0,0-1 16,0 21-16,-21-20 0,21-1 0,0 0 15,-22 1-15,22-22 0,0 21 0,-21-21 16,21 1-16,0-1 0,0 0 16,0 0-16,0 0 15,0-42 1,0 0 0,0 0-1,0 0-15,0-1 0,21-20 0,-21 21 16,22-21-16,-1-1 0,-21 1 0,21 0 15,0-1-15,0 1 0,0 21 0,1-22 16,-1 22-16,21 0 0,-21 0 0,0 21 16,22 0-16,-1 0 0,-21 0 15,22 21-15,-22 0 0,0 0 0,0 1 16,0 20-16,0 0 0,-21-21 0,22 22 16,-22-1-16,0-21 0,0 22 0,0-1 15,0-21-15,-22 21 0,1-20 16,0-1-16,0 0 0,0 21 0,0-21 15,-1 1-15,22-1 16,-21 0-16,21 0 16,0-42 15,0 0-31,0 0 16,21-1-16,-21 1 0,0 0 15,0 0-15,0 0 0</inkml:trace>
  <inkml:trace contextRef="#ctx0" brushRef="#br0" timeOffset="39324.82">12467 4720 0,'0'0'0,"0"21"0,0 1 31,21-22-31,0 0 0,1 0 15,20 0-15,-21 0 0,0 0 0,22 0 16,-22-22-16,0 22 0,0 0 0,0 0 16,0-21-16,-21 0 15,0 0 1,-21 0-16,0 21 16</inkml:trace>
  <inkml:trace contextRef="#ctx0" brushRef="#br0" timeOffset="39524.69">11980 4530 0,'0'0'0,"-42"0"0,21 0 16,-43 0 0,85 0 30,1 0-46,-1 0 0,0 0 16,0 0-16,0 0 0,0-21 16,1 21-16</inkml:trace>
  <inkml:trace contextRef="#ctx0" brushRef="#br0" timeOffset="40488.66">15727 4974 0,'0'0'15,"0"-21"-15,0 0 16,0 0 0,21 0-16,0-1 0,-21 1 15,0 0-15,0 0 0,21 0 0,-21 0 16,0-1-1,0 1-15,0 0 0,0 0 0,0 0 16,0 0-16,-21-1 0,0 1 16,0 21-16,0 0 0,-22 0 0,22 0 15,-21 21-15,21-21 0,-22 22 16,1 20-16,21-21 0,-22 21 0,22 1 16,-21-1-16,21 0 0,0 22 0,21-22 15,0 1-15,0-1 0,0 0 0,0-21 16,0 22-16,0-22 0,0 21 15,21-21-15,0-21 0,21 22 0,-21-22 16,1 0-16,20 0 0,0 0 0,-21 0 16,22 0-16,-1 0 0,-21-22 15,22 1-15,-22 0 0,21 0 0,-21 0 16,0 0-16,1-22 0,-1 22 16,0-21-16,0-1 0,-21-20 0,0 21 15,21-22-15,-21 22 0,0-22 0,21 22 16,-21-22-16,0 1 0,0 21 0,0-22 15,0 22-15,0-1 0,0 1 16,0 0-16,0 21 0,0-1 0,-21 44 31,21-1-31,-21 21 16,21 0-16,-21 1 0,21-1 0,-21 22 0,0-22 16,21 21-16,0 1 0,0-1 15,0 1-15,0-22 0,0 22 0,0-1 16,0-20-16,0-1 0,0 0 15,0-21-15,21 22 0,-21-22 0,21 0 16,0-21-16,0 21 0,0-21 0,22 0 16,-22 0-16,0 0 0,21 0 0,-20 0 15,20-21-15,-21 0 0,0 0 0,22 0 16,-22-1-16,0 1 0,0-21 16,0 21-16,0-22 0,1 1 0,-1 0 15,0-1-15,-21 22 0,0 0 16,0 0-16,0 0 0,0 0 0,0 42 31,0 0-31,0 21 0,-21-21 0,0 1 16,-1 20-16,22-21 0,0 0 0,-21 0 15,21 1-15,-21-1 0,21 0 16,0 0-16,0 0 0,21-42 47,0 0-47</inkml:trace>
  <inkml:trace contextRef="#ctx0" brushRef="#br0" timeOffset="40656.56">16468 4530 0,'0'0'0,"0"-21"15,0-1 32,21 22-31,0 0-16,0 0 0</inkml:trace>
  <inkml:trace contextRef="#ctx0" brushRef="#br0" timeOffset="43664.75">17124 4911 0,'0'0'0,"0"21"0,21-21 0,0 0 15,0 0-15,22 0 0,-22 0 16,21-21-16,22 21 0,-22-21 0,0-1 16,22 1-16,-1 0 0,-20 0 0,20 0 15,-21-22-15,22 22 0,-22 0 0,1 0 16,-1-21-16,-21 20 0,21-20 16,-20 21-16,-1-21 0,0 20 0,-21-20 15,0 0-15,0-1 0,0 22 0,0-21 16,0 0-16,0 20 0,-21-20 0,0 21 15,21 0-15,-22 0 16,1-1-16,0 22 0,0 0 0,0 0 0,0 22 16,-1 20-16,-20-21 0,21 21 15,0 1-15,-22-1 0,22 22 0,-21-22 16,21 43-16,-22-22 0,22 1 16,0 20-16,0 1 0,0-22 0,0 22 15,-1 0-15,1-1 0,21-20 0,0 21 16,0-22-16,-21 22 0,21-22 0,-21 22 15,21-22-15,0 22 0,0-21 0,-21-1 16,21 1-16,-21-1 0,21 1 16,-22-22-16,22 0 0,0 22 15,0-43-15,0 21 0,0 1 0,0-22 16,0 0-16,22 0 0,-1-21 0,0 0 0,21 0 16,-21 0-16,1 0 0,20-21 15,-21 0-15,21 0 0,1-1 0,-22 1 16,21-21-16,-21 21 0,22 0 0,-22-22 15,0 1-15,0 21 0,0-22 0,-21 1 16,0 0-16,0-1 0,0-20 16,0 21-16,0-22 0,-21 22 0,0-22 15,0 1-15,-21 20 0,20-20 0,-20 21 16,0-22-16,-1 22 0,1-1 0,0 1 16,21 0-16,-22-1 0,22 22 15,0 0-15,0 0 0,0 0 16,21 0-1,21-1-15,0 22 0,21-21 0,-21 21 16,22-21-16,20 0 0,-20 21 0,20-21 16,1-22-16,-1 22 0,22-21 15,-22 21-15,1-22 0,20 1 0,-20 0 16,-1-1-16,1 22 0,-22-21 0,1 0 16,-1-1-16,-21 22 0,0-21 0,0 21 15,-21-22-15,22 1 0,-22 21 16,0 0-16,0-22 0,0 22 0,0 0 15,0 0-15,0 0 0,-22-1 16,22 1-16,-21 21 16,0 43-16,0-22 15,21 21-15,0 0 0,-21 22 0,21-22 16,-21 22-16,21-1 0,-22 1 0,22-1 16,0 22-16,0-22 0,-21 22 15,21-21-15,-21 20 0,0-20 0,21 20 16,-21-20-16,0-1 0,-1 22 0,1-21 15,0-1-15,0 22 0,0-22 0,-22 22 16,22-22-16,-21 1 0,21-1 16,-22 1-16,22-1 0,0 1 0,-21-22 0,21 1 15,-1-1-15,1 0 0,21 1 16,-21-1-16,21-21 0,0 0 16,0 0-16,0 1 0,21-22 0,0 0 15,1 0-15,-1 0 0,21-22 0,-21 1 16,22 0-16,-1 0 0,-21 0 0,21 0 15,22-22-15,-22 22 0,1-21 0,-1 21 16,0-22-16,-21 1 0,22 0 0,-22-1 16,0 1-16,0 0 0,-21-1 0,21 1 15,-21-22-15,0 1 0,0 21 0,-21-22 16,0 22-16,0-22 0,0 22 16,0-22-16,-1 22 0,-20 0 0,21 21 15,0-22-15,0 22 0,-1 0 16,1 0-16,0 0 0,0-1 0,21 1 15,21 21 17,0-21-32,0 21 0,1 0 15,20 0-15,0 0 0,-21-21 0,22 0 16,-1 21-16,0-21 0,1-1 0,-1 1 16,0 0-16,1 0 0,-22 0 0,21 0 15,-21-22-15,1 22 0,-22 0 16,0-21-16,0 20 0,21 1 0,-21 0 15,0 0-15,0 0 0,0 0 16,-21 21 0,-1 0-16,1 0 15,21 21-15,-21 0 16,21 0-16,0 0 0,0 0 16,0 1-16,0-1 0,0 0 0,0 0 15,21 0-15,0-21 16,-21 21-16,22-21 0,-1 0 15,0 22-15,0-22 0,0 0 16,0 0-16,1 0 0,-1 0 16,-21-22-16,21 22 15,0-21-15,-21 0 0,21 0 16,0 0-16,-21 0 16,0-1-1,0 1 32,0 0-16,22 0 16,-22 0-16,0 0-31,21 21 0,-21-22 16,21 1-16,0 0 0,-21 0 16,0 0-16,21 0 0,-21-1 0,21 22 15,-21-21-15,0 0 0,22 21 16,-22-21-16,-22 21 31,1 21-31,0-21 0,21 21 16,0 0-16,-21-21 0,21 22 15,-21-22-15,21 21 0,0 0 16,0 0 0,21-21-16,0 0 15,0 0-15,0 0 0,1 0 16,-1 0-16,0 0 0,0 0 16,0 21-16,-21 0 15,0 1-15,0-1 16,0 0-16,0 0 0,0 0 15,-21 0-15,21 1 0,-21-22 16,21 21-16,0 0 0,-21 0 0,21 0 16,0 0-16,0 1 15,21-22-15,0 0 16,0 0-16,0 0 0,1 0 16,-1 0-16,0 0 0,0 0 0,21-22 15,-20 1-15,20 21 0,0-21 0,1 0 16,-22 0-16,21 0 0,0-1 0,1 1 15,-22 0-15,0 0 0,21 0 0,-42 0 16,22-22-16,-22 22 0,0 0 16,0 0-16,-22 21 15,1 0-15,0 0 16,0 0-16,0 21 0,0-21 0,-1 21 16,1 0-16,0 0 0,0 1 15,21-1-15,0 0 0,-21 0 16,21 0-16,0 0 0,0 22 0,0-22 15,0 0-15,0 0 0,21 0 16,0 1-16,0-22 0,0 0 16,1 21-16,20-21 0,-21 0 15,21 0-15,1 0 0,-1 0 0,0-21 16,1 21-16,-1-22 0,-21 1 0,22 0 16,-22 21-16,21-21 0,-21 0 0,0-22 15,1 22-15,-1 0 0,0 0 16,-21 0-16,0 0 0,0-1 15,0 44 1,-21-1 0,21 0-16,-21 0 0,21 0 15,0 0-15,-22 1 0,22-1 16,-21 0-16,21 0 0,-21 0 0,21 0 16,0 1-16,0-1 0,0-42 62,0-1-62,21 22 0,0-21 0,1 0 16,-22 0-16,21 0 0,0-22 15,-21 22-15,21 0 0,0 0 0,0 21 16,1-21-16,-1 0 0,0 21 16,0 0-16,0 0 15,-21 21-15,0 0 0,0 0 16,0 0-16,0 0 0,0 1 15,0 20-15,0-21 0,0 0 0,0 0 16,0 1-16,0-1 16,0 0-16,21 0 0,1-21 15,-1 0-15,21 0 0,-21 0 16,0 0-16,22 0 0,-22 0 0,21 0 16,-21 0-16,22 0 0,-22-21 0,0 0 15,21 0-15,-20-1 16,-1 1-16,0 0 0,0-21 0,-21 21 15,21-22-15,0 1 0,1 0 0,-1-1 16,0 1-16,0-22 0,0 1 0,0 21 16,1-22-16,-22 1 0,21-1 15,0 22-15,-21-1 0,0 1 0,0 21 16,0 0-16,0 42 16,0 0-16,0 0 15,0 22-15,-21-1 0,0 0 0,-1 1 16,1-1-16,0 21 0,0-20 15,0-1-15,0 0 0,-1 22 0,1-22 16,0 1-16,21-1 0,0 0 16,0 1-16,-21-1 0,21-21 0,0 0 15,0 22-15,0-22 0,21 0 0,0 0 16,0-21-16,1 0 0,-1 21 0,21-21 16,-21 0-16,22 0 0,-1 0 0,0 0 15,-21-21-15,22 21 0,-22-21 16,21 0-16,-21 0 0,1-1 0,-1 1 15,0 0-15,0 0 0,0 0 0,0-22 16,-21 22-16,22 0 0,-22 0 16,0 0-16,0-22 0,0 22 0,0 0 0,0 0 15</inkml:trace>
  <inkml:trace contextRef="#ctx0" brushRef="#br0" timeOffset="43892.62">21040 4466 0,'0'0'0,"-22"0"0,1 0 15,42 0 1,1 0-16,-1 0 0,0 0 16,21 0-16,-21 0 0,22 0 0,-22 0 15,21 0-15,1-21 0,20 21 0,-21 0 16,1 0-16,20 0 0,-20-21 0,-1 21 16,0 0-16,1 0 0,-22 0 15,0 0-15,0 0 0,-21-21 16,-21 21-1,-21 0 1,20 0-16,-20 0 0,0 0 0</inkml:trace>
  <inkml:trace contextRef="#ctx0" brushRef="#br0" timeOffset="44888.05">2434 6879 0,'0'0'16,"21"0"-16,-21-21 0,0 42 47,0 22-47,0-22 0,0 0 15,0 0-15,0 0 0,0 22 0,0-22 16,-21 0-16,21 21 0,0-21 0,0 1 16,0-1-16,0 0 15,0 0-15,-21 0 0,21 0 16,0-42-1,0 0-15,0 0 16,0 0-16,0 0 0</inkml:trace>
  <inkml:trace contextRef="#ctx0" brushRef="#br0" timeOffset="45068.95">2498 6583 0,'0'0'0,"-22"-21"0,22 0 0,-21 21 16,0 0-1,0 0 1,0 0-16,21 21 16,0 0-1,21 0-15,0-21 16,0 0-16,0 21 0,1-21 16</inkml:trace>
  <inkml:trace contextRef="#ctx0" brushRef="#br0" timeOffset="45716.09">2815 6837 0,'0'0'0,"0"42"15,0 1-15,0-22 0,0 0 16,0 0-16,0 0 0,0 22 0,0-22 16,-21 0-16,21 0 0,0 0 15,0 0-15,0 1 0,0-1 16,0-42 31,0-1-47,0 1 0,0 0 0,0 0 15,0 0-15,0 0 0,0-1 16,0-20-16,0 21 0,21 0 0,0-22 16,-21 22-16,21 0 0,1 0 0,-1 0 15,-21 0-15,21 21 0,0 0 16,0 0-16,0 0 0,1 0 0,-1 0 15,0 21-15,0-21 0,0 21 16,0 0-16,-21 0 0,0 22 16,0-22-16,22 0 0,-22 0 0,0 0 15,0 0-15,0 22 0,0-22 0,0 0 16,0 0-16,0 0 0,0 1 16,0-1-16,-22 0 0,22-42 31,0 0-16,0-22-15,0 22 0,0 0 16,22 0-16,-1-22 0,0 22 16,0-21-16,-21 21 0,21-22 0,22 1 15,-22 21-15,0 0 0,21 0 16,-21 21-16,22 0 0,-22 0 0,21 0 16,-21 0-16,1 0 0,-1 21 15,0 0-15,0 0 0,0 0 0,-21 0 16,0 1-16,0-1 0,0 21 0,0-21 15,0 0-15,0 22 0,0-22 16,0 21-16,0-21 0,0 22 0,0-22 16,-21 0-16,21 21 0,-21-20 0,21-1 15,-21 0-15,42-21 32,0-21-32,-21 0 15,21-1-15,0 1 0</inkml:trace>
  <inkml:trace contextRef="#ctx0" brushRef="#br0" timeOffset="46019.92">3958 6710 0,'0'0'0,"0"-21"16,0 42 0,-21 0-16,21 0 0,0 0 15,-21 1-15,21 20 0,0-21 16,0 21-16,0 1 0,0-1 15,0 22-15,0-22 0,0 21 0,0 1 16,0-1-16,0 1 0,0 21 0,0-22 16,0 1-16,0 20 0,0-20 15,0 20-15,-21 1 0,-1-21 0,22 20 16,-21 1-16,0 0 0,21-22 0,-21 1 16,21-22-16,0 21 0,0-20 0,0-22 15,0 21-15,0-21 0,0-42 31,0 0-31,0 0 0,21-21 16,0-1-16,-21 1 0,0 0 16</inkml:trace>
  <inkml:trace contextRef="#ctx0" brushRef="#br0" timeOffset="46303.75">3852 7345 0,'0'0'15,"-21"-85"-15,0 22 0,21-1 0,0 22 0,0 0 16,0-1-16,0 1 0,0 0 0,0-1 15,0 22-15,21 0 0,21 0 16,-20 0-16,20-1 0,-21 1 0,21 21 16,1 0-16,-1 0 0,-21 0 0,22 0 15,-1 21-15,-21 1 0,0-1 16,0 0-16,1 0 0,-22 0 16,0 22-16,0-22 0,0 0 0,0 0 15,-22 0-15,1 0 0,0 1 0,0-1 16,0 0-16,-22-21 0,22 21 15,0 0-15,21 0 0,-21-21 0,0 22 16,42-44 15,0 22-31</inkml:trace>
  <inkml:trace contextRef="#ctx0" brushRef="#br0" timeOffset="50216.02">4297 7176 0,'0'0'0,"21"0"16,0 0 0,0-22-16,0 1 15,1 0-15,-1 21 0,0-21 16,0-21-16,21 20 0,-20-20 0,20 21 16,0-21-16,1-22 0,-22 22 0,21-22 15,-21 22-15,0-22 0,1-20 0,-1 20 16,-21 1-16,0-1 0,0 1 15,0 20-15,0-20 0,0 21 0,0-1 16,0 22-16,-21 0 0,-1 0 16,1 0-16,0 21 0,0 0 15,0 21-15,0-21 0,-1 42 0,1-21 16,0 22-16,0-1 0,0 0 0,0 1 16,21 20-16,0 1 0,0-22 15,0 21-15,0 1 0,0-1 0,0 1 16,0-1-16,0-20 0,0-1 0,21 22 15,0-22-15,-21-21 0,21 21 0,0 1 16,0-22-16,1 0 0,20 0 16,-21 0-16,0-21 0,22 0 0,-22 0 15,0 0-15,21 0 0,-21 0 0,22-21 16,-22 0-16,21 0 0,1 0 16,-22 0-16,0-1 0,21 1 15,-21 0-15,-21 0 0,22-21 0,-22 20 16,0-20-16,0 21 0,0-21 0,0 20 15,0-20-15,0 21 0,0 0 0,-22 21 16,1 0-16,0 0 16,0 21-16,0 0 0,0 0 15,21 0-15,0 1 0,-22 20 0,22-21 16,0 0-16,0 0 0,0 22 0,0-22 16,0 0-16,22 0 0,-22 0 15,21 1-15,0-22 0,0 21 0,0-21 16,22 0-16,-22 0 0,21 0 15,-21 0-15,22 0 0,-1 0 0,0 0 16,1 0-16,-1-21 0,0-1 16,1 22-16,-22-21 0,21 0 0,-21 0 15,0 0-15,1 0 0,-1-22 0,-21 22 16,0 0-16,0-21 0,0 20 0,0-20 16,0 21-16,0 0 15,0 42 1,0 0-16,-21 0 15,21 0-15,0 1 0,0 20 0,0-21 16,0 0-16,0 0 0,0 1 16,0-1-16,0 0 0,0 0 15,0 0-15,0 0 0,0 1 16,0-1-16,0-42 47,0-1-47,0 1 0,0 0 15,0 0-15,0 0 0,0 0 0,0-22 16,0 22-16,0-21 0,0 21 0,21-22 16,-21 22-16,21-21 15,0 21-15,0 21 0,-21-22 0,21 22 16,1 0-16,20 0 0,-21 0 0,0 0 16,0 22-16,1-22 0,-1 21 0,-21 0 15,21 0-15,0 0 0,0 0 16,-21 22-16,21-22 0,-21 0 0,0 0 15,22 0-15,-22 1 0,0-1 0,0 0 16,0 0-16,0 0 0,0 0 0,0 1 16,0-44 31,0 1-47,0 0 15,0 0-15,21 0 0,-21 0 0,21-22 16,0 22-16,-21-21 0,21-1 15,0 22-15,1-21 0,-1 21 0,0 0 16,0-1-16,0 1 0,0 21 0,1 0 16,-1 0-16,0 0 0,-21 21 15,21 1-15,-21-1 16,0 21-16,0-21 0,0 0 0,0 1 16,0-1-16,0 0 0,0 21 0,-21-21 15,21 1-15,0-1 0,0 0 0,0 0 16,0 0-16,0 0 0,21 1 15,0-22-15,0 21 0,1-21 16,-1 0-16,0 0 0,0 0 0,21 0 16,-20 0-16,20 0 0,0 0 0,1 0 15,-22 0-15,21-21 0,0 21 0,-20-22 16,-1 1-16,0 0 0,0 0 16,0 0-16,0 0 0,-21-1 0,22-20 15,-22 21-15,0 0 0,0-22 0,0 22 16,0 0-16,0 0 0,-22 0 0,1 0 15,0 21-15,0 0 16,0 0-16,0 0 0,-1 21 0,1 0 16,0 0-16,0 0 0,21 0 0,0 1 15,0-1-15,-21 0 0,21 0 16,0 0-16,0 22 0,0-22 16,0 0-16,21-21 0,-21 21 0,21 0 15,0 0-15,0-21 0,1 0 0,20 22 16,-21-22-16,0 0 0,22 0 0,-22 0 15,21 0-15,-21 0 0,22 0 0,-22-22 16,0 1-16,0 0 0,0 21 16,0-21-16,1 0 0,-1 0 0,-21-1 15,0 1-15,0-21 0,21 21 0,-21 0 16,0-22-16,21 22 0,-21 0 0,0 0 16,0 0-16,0 42 31,-21 0-31,21 0 15,0 0-15,-21 0 0,21 1 0,0-1 16,0 0-16,0 21 0,-21-21 16,21 1-16,-22-1 0,22 0 0,0 0 15,0 0-15,0 0 0,0 1 16,0-44 15,0 1-15,22 0-16,-22 0 0,21 0 15,0 0-15,-21-1 0,0-20 0,21 21 16,-21 0-16,21 0 0,-21-1 0,21 22 16,-21-21-16,0 42 31,0 1-31,0-1 16,0 0-16,0 0 0,0 0 15,0 0-15,0 1 0,22-1 16,-1 0-16,-21 0 0,21-21 15,0 21-15,0-21 0,0 21 16,1-21-16,20 0 0,-21 0 0,21 0 16,-20 0-16,20 0 0,-21 0 0,0 0 15,0 0-15,1-21 16,-1 21-16,0-21 0,0 0 0,0 0 16,-21 0-16,0-1 0,0-20 0,0 21 15,0-21-15,0-1 0,0 1 0,0-22 16,0 22-16,0-21 0,0-1 15,0 1-15,0 20 0,0-20 0,21 20 16,-21 1-16,0 0 0,22 21 0,-22-1 16,0 1-16,0 42 31,0 1-31,0 20 0,0-21 16,0 0-16,-22 22 0,22-1 0,-21 0 15,21 1-15,-21-1 0,21 0 16,0 1-16,0 20 0,0-21 15,0 1-15,0-1 0,0 0 0,0-20 16,0 20-16,0 0 0,21-21 0,-21 1 16,21 20-16,1-21 0,-1 0 0,0 0 15,0-21-15,0 22 0,22-22 0,-1 0 16,-21 21-16,43-21 0,-22 0 16,0 0-16,1 0 0,-1 0 0,0-21 15,1 21-15,-22-22 0,21 1 0,-21 0 16,0 0-16,1 0 0,-1-22 0,0 22 15,-21 0-15,21-21 0,-21 21 0,0-22 16,0 22-16,0 0 0,0 0 16,0 0-16,-21-1 0,0 22 15,0 0-15,-1 0 0,1 0 0,0 0 16,0 0-16,0 0 0,0 0 0,-1 22 16,1-1-16,0 0 0,21 0 15,0 0-15,-21 0 0,21 1 0,0-1 16,0 0-16,0 0 0,0 0 0,0 0 15,0 1-15,0-1 0,0 0 0,21-21 16,-21 21-16,21-21 0,0 0 16,1 0-16,-1 0 15,0 0-15,0-21 16,0 0-16,-21 0 0,21 21 16,-21-22-16,0 1 0,22 0 15,-1-21-15,-21 21 0,21-1 16,-21 1-16,0 0 0,0 0 0,0 0 15,0 42 17,0 0-32,0 0 0,0 0 15,0 1-15,0-1 0,0 0 16,0 0-16,21 0 0,0 0 16,-21 1-16,21-1 0,1 0 15,-1-21-15,0 0 16,0 21-16,0-21 0,0 0 0,1 0 15,-1 0 1,0 0-16,-21-21 0,0 0 0,21 0 16,0-1-16,0 1 0,-21 0 0,0 0 15,0-21-15,22 20 0,-22-20 0,21 0 16,-21-1-16,0-20 0,0 21 16,0-22-16,0 22 0,21-22 0,-21 22 15,21 0-15,-21-1 0,0 1 0,0 21 16,0-22-16,0 22 0,0 0 15,0 42 1,0 0-16,-21 1 16,0 20-16,21-21 0,0 21 0,-21 1 15,21-1-15,-22 22 0,22-22 16,0 0-16,0 1 0,0-1 0,0 0 16,0 1-16,0-1 0,0-21 15,0 21-15,22-20 0,-22-1 0,0 0 16,21 0-16,0 0 0,-21 0 0,21-21 15,0 0-15,0 0 16,1 0-16,-1 0 0,21 0 16,-21-21-16,0 21 0,1-21 0,-1 0 15,0 0-15,0 0 0,0-1 16,-21 1-16,21-21 0,1 21 0,-1 0 16,-21-22-16,0 22 0,21 0 0,-21 0 15,0 0-15,21 21 0,-21 21 31,0 0-31,-21 0 16,21 0-16,-21 0 0,21 1 16,0-1-16,0 0 0,0 0 15,0 0-15,0 0 0,0 1 0,0-1 16,0 0-16,0 0 0,21 0 16,0-21-1,0 0-15,0 0 16,1-21-1,-1 21-15,0-21 0,-21 0 0,21 21 16,0-21-16,-21-1 0,21-20 0,1 21 16,-22 0-16,21-22 0,0 22 0,-21 0 15,21 0-15,-21 0 0,21 0 16,-21-1-16,21 1 0,-21 42 31,0 1-31,0-1 16,0 0-16,-21 21 0,21-21 0,-21 1 15,21-1-15,0 0 0,0 0 16,0 0-16,0 0 0,0 1 16,0-1-16,0 0 0,21-21 15,0 0 1,1 0 0,-22-21-1,0 0-15,0-1 0,0 1 16,0 0-16,0 0 0,0 0 0,0 0 15,0-1-15,0 1 0,0 0 0,0 0 16,0 0-16,0 0 0,0-1 16,-22 22-1,1 0-15,0 0 16,42 0 15,0 0-31,1 0 16,-1 0-16,0 0 0,0 0 15,0 0-15,0 0 0,22 0 16,-22-21-16,0 21 0,0 0 0,22 0 16,-22 0-16,0 0 0,0 0 15,-21 21-15,21 1 0,-21-1 16,0 0-16,0 0 0,0 0 16,0 0-16,0 22 0,0-22 0,-21 0 15,0 0-15,21 0 0,-21 1 16,21-1-16,0 0 0,-21 0 0,21 0 15,0 0-15,-22-21 0,22 22 16,0-1-16,0-42 47,0-1-47,0 1 16,22 0-16,-1 0 15,-21 0-15,21-22 0,0 1 0,0 21 16,0-21-16,1-1 0,20 1 15,43-43-15,-43 43 0,-21 0 16,21 20-16,1 1 0,-22 0 16,0 0-16,-21 42 15,0 0-15,0 0 0,0 1 16,0-1-16,0 21 0,0-21 0,0 22 16,0-22-16,0 21 0,-21 0 15,21-20-15,-21 20 0,0-21 0,21 0 16,0 0-16,0 1 0,-22-1 0,22 0 15,-21 0-15,21 0 0,0 0 16,-21-21-16,0 0 47,21-21-31,0 0-16,0 0 0,-21 0 0,21 0 15,-21-1-15</inkml:trace>
  <inkml:trace contextRef="#ctx0" brushRef="#br0" timeOffset="50419.9">9948 6160 0,'0'0'0,"-21"0"0,0 0 0,0 0 16,0 0-16,-1 0 15,1 0 1,0 0 46</inkml:trace>
  <inkml:trace contextRef="#ctx0" brushRef="#br0" timeOffset="50620.3">8784 6244 0,'-63'21'16,"63"1"-16,0-1 16,0 0-16,21-21 15,0 0-15,0 0 0,21 0 16,1 0-16,-1 0 0,0 0 0,1 0 16,-1 0-16,0 0 0,1 0 15,-22 0-15,21 0 0,-42-21 0,21 0 16,-21-1-16,0 1 15,-21 21-15</inkml:trace>
  <inkml:trace contextRef="#ctx0" brushRef="#br0" timeOffset="50820.19">7683 6329 0,'0'0'0,"-21"21"0,-21 0 15,21 0-15,42-21 32,0 0-32,21 0 0,-20 0 0,-1 0 15,21 0-15,-21 0 0,22 0 16,-1 0-16,-21 0 0,21-21 0,-20 0 16</inkml:trace>
  <inkml:trace contextRef="#ctx0" brushRef="#br0" timeOffset="51300.49">12150 6795 0,'0'0'0,"21"-22"16,-21 1-16,0-21 15,0 63 1,0 0 0,0 22-16,0-22 0,-21 0 15,21 0-15,0 0 0,-22 0 0,22 1 16,0-1-16,0 0 0,0 0 0,0 0 15,0 0-15,-21-21 0,21 22 16,0-44 15,0 1-31</inkml:trace>
  <inkml:trace contextRef="#ctx0" brushRef="#br0" timeOffset="51474.39">12065 6456 0,'0'0'0,"-21"-21"0,21 0 0,-43-22 16,43 22-16,22 21 62,-1 0-62,0 0 0</inkml:trace>
  <inkml:trace contextRef="#ctx0" brushRef="#br0" timeOffset="51956.63">12509 6392 0,'0'0'0,"0"22"0,0-1 16,0 0-16,0 0 0,0 0 15,0 0-15,0 1 0,0 20 0,0-21 16,0 0-16,0 0 0,0 22 0,0-22 15,0 0-15,0 0 0,0 0 16,0 1-16,0-1 0,22 0 0,-22 0 16,0 0-16,0 0 0,0 1 31,0-44 0,0 1-31,0 0 16,0 0-16,0 0 0,0-22 0,0 22 15,0-21-15,21 0 0,-21-1 0,21 1 16,0 0-16,21-1 0,-20 1 0,-1 0 16,21 20-16,-21 1 0,22 0 0,-22 21 15,21 0-15,-21 0 0,22 0 16,-22 21-16,0 22 0,0-22 0,0 21 16,0-21-16,1 22 0,-22-1 0,0 0 15,0 1-15,0-22 0,0 21 0,0-21 16,0 22-16,0-22 0,0 21 15,0-21-15,0 0 0,-22 1 16,22-1-16,-21-21 0,21 21 0,0 0 16,0-42 31,21 0-47,1 21 0,-22-21 0</inkml:trace>
  <inkml:trace contextRef="#ctx0" brushRef="#br0" timeOffset="52396.38">15113 5863 0,'0'0'0,"0"-21"0,0 0 0,21 21 31,-21 21-31,21 0 16,-21 22-16,0-22 0,0 21 0,21 0 16,-21 1-16,0 20 0,0-20 15,0-1-15,22 21 0,-22-20 0,0 20 16,0 1-16,0-22 0,0 0 0,0 1 16,0-1-16,0 0 0,0 1 15,0-22-15,-22 21 0,22-21 0,-21 1 0,21-1 16,-21 0-16,0-21 15,0 0-15,0 0 16,-1-21-16,1 0 16</inkml:trace>
  <inkml:trace contextRef="#ctx0" brushRef="#br0" timeOffset="53208.94">14563 6371 0,'0'0'0,"0"-21"16,42 21-1,-21 0-15,0 0 0,22-21 16,-1 21-16,0 0 0,1 0 0,20-21 16,1 21-16,20-21 15,1 21-15,0-22 0,-1 1 0,1 0 16,0 21-16,-1-21 0,-20 0 0,-1 0 16,1-1-16,-22 1 0,0 0 0,-20-21 15,-1 21-15,0-1 0,0-20 0,-21 21 16,21-21-16,-21 20 0,0-20 15,0 21-15,0 0 0,0 0 0,0-1 16,-21 1-16,0 21 0,0 0 16,0 21-16,21 1 0,-22 20 15,1-21-15,0 21 0,21 1 0,0-1 16,0 0-16,-21 1 0,21-1 16,-21 0-16,21 1 0,0 20 0,0-20 15,0-1-15,0 21 0,0-20 0,0-1 16,0 0-16,0 1 0,0-1 0,0 0 15,0-20-15,-21-1 0,21 0 0,0 0 16,0 0-16,-22 0 0,22-42 47,22 21-47,-1-21 0,-21-21 0,21 21 16,0-1-16,0-20 0,0 21 15,1-21-15,-1-1 0,0 22 0,-21 0 16,21-21-16,0 20 0,0 1 15,1 21 1,-22 21-16,0 1 16,0-1-16,0 0 0,0 0 0,0 0 15,0 0-15,21 1 0,-21-1 0,0 0 16,0 0-16,21 0 0,0 0 0,0 1 16,0-1-16,1 0 0,-1 0 0,0 0 15,0-21-15,21 0 0,-20 21 16,20-21-16,-21 0 0,21 0 0,-20 0 15,20 0-15,0 0 0,-21 0 16,22-21-16,-1 0 0,-21 21 0,22-21 16,-22 0-16,0 0 0,0-22 0,-21 22 15,21 0-15,-21-21 0,21-1 0,-21 1 16,0 21-16,0-22 0,0 22 16,0-21-16,0 21 0,-21 21 15,0 0-15,0 0 0,0 0 16,-22 21-16,22 0 0,0 0 0,0 0 15,0 22-15,0-22 0,21 0 0,0 21 16,-22-20-16,22 20 0,0-21 0,0 0 16,0 0-16,0 1 0,22-1 15,-1 0-15,0-21 16,0 0-16,0 0 0,0 0 0,1 0 16,-1 0-16,0 0 0,0-21 0,0 0 15</inkml:trace>
  <inkml:trace contextRef="#ctx0" brushRef="#br0" timeOffset="54832.92">18246 6625 0,'0'0'15,"-22"21"-15,1-21 0,0 22 0,0-22 0,21 21 16,21-42 15,0-1-31,0 22 16,22-21-16,-22 0 0,21 0 15,1-21-15,-1 20 0,0 1 0,1-21 16,-1 21-16,0-22 0,22 1 16,-22 21-16,-21-21 0,22-1 0,-1 1 15,-21 0-15,0-1 0,0 1 0,-21 0 16,0-1-16,0 1 0,0 21 0,0-22 16,-21 1-16,0 21 0,0 0 15,0 21-15,-22 0 0,22 0 0,-21 0 16,21 21-16,-22 0 0,1 0 0,21 0 15,0 22-15,0-1 0,21 0 0,0 1 16,0 20-16,0-20 0,0-1 0,21 21 16,0-20-16,0-1 0,0 0 15,0 1-15,1-1 0,20 0 16,-21-20-16,0-1 0,0 0 0,1 0 16,-1 0-16,0 0 0,0-21 15,-42 0 1,0 0-16,-22-21 15,22 0-15,0 21 0,-21-21 16,21 0-16,-1 0 0,-20-1 0,21 1 16,0 0-16,21 0 0,-21 0 0,21 0 15,0 42 1,21 0 0,0 0-16,0-21 0,0 21 0,0 0 15,1 1-15,20-1 0,-21 0 16,0-21-16,22 21 0,-22-21 15,21 21-15,0-21 0,-20 0 0,20 0 16,-21 0-16,21 0 0,1 0 0,-22 0 16,21 0-16,-21-21 0,22 21 0,-22-21 15,0 21-15,0-21 0,0 0 0,1-1 16,-1 1-16,-21 0 0,21 0 16,-21-21-16,21 20 0,0-20 0,-21 21 15,0-21-15,0 20 0,21 1 0,-21 0 16,0 0-16,22 0 0,-22 42 31,0 0-31,0 0 16,-22 0-16,22 1 0,-21-1 15,21 0-15,0 0 0,0 0 16,0 0-16,0 1 0,0-1 0,0 0 16,0 0-16,0 0 0,0 0 0,21 1 15,1-22-15,-1 0 0,0 21 0,0-21 16,0 0-16,22 0 0,-22 0 0,0 0 15,21 0-15,-21-21 0,1 21 0,20-22 16,-21 1-16,0 0 0,0 0 16,1 0-16,-1 0 0,-21-1 15,21 1-15,-21-21 0,21 21 0,-21 0 16,21-1-16,-21-20 0,0 21 0,0 0 16,0 0-16,0-1 0,21 22 0,-21 22 31,0-1-16,0 0-15,-21 0 0,21 0 0,0 22 16,0-22-16,0 0 0,0 0 0,0 21 16,0-20-16,0-1 0,0 0 0,0 0 15,0 0-15,0 0 0,21-21 16,1 22-16,-1-22 16,0 0-16,0 0 0,0 0 15,-21-22 1,21 1-16,1 0 0,-22 0 15,21-21-15,-21 20 0,0 1 0,21-21 16,-21 21-16,21-22 0,-21 22 0,0-21 16,21 0-16,0-1 0,1 1 15,-22 0-15,0-1 0,0 1 0,21 0 16,-21 20-16,0-20 0,0 21 0,0 0 16,0 42-1,-21 0-15,21 0 16,-22 22-16,1-22 0,21 21 0,0-21 15,-21 22-15,0-1 0,21-21 16,-21 21-16,21 1 0,0-22 0,0 21 16,-21-21-16,21 22 0,0-22 0,-22 0 15,22 0-15,0 0 0,0 1 0,0-1 16,0 0-16,0 0 16,0-42 15,0 0-31,0 0 0,22 21 0,-22-22 15,21 1-15,0-21 0,0 21 0,0 0 16,0-1-16,1 1 0,-22 0 0,21 0 16,0 0-16,0 0 0,0 21 15,0 0-15,1 0 0,-1 0 16,0 0-16,0 0 0,0 21 0,-21 0 16,0 0-16,0 0 0,0 0 15,0 1-15,0-1 0,0 0 16,-21 0-16,0 0 0,0 0 0,0 1 15,-1-1-15,-20-21 0,21 21 16,0 0-16,0-21 0,-1 21 0,1-21 16,0 0-16,0 21 0,0-21 0,0 0 15,21-21 17,0 0-32,21 0 0,0 0 0</inkml:trace>
  <inkml:trace contextRef="#ctx0" brushRef="#br0" timeOffset="56512.87">21442 6054 0,'0'0'16,"0"-21"-16,0-1 0,0 1 15,-21 21-15,-1 0 16,1 21 0,0 1-16,0-1 15,21 0-15,-21 0 0,0 0 16,-1 22-16,22-22 0,0 0 0,-21 21 16,21-21-16,0 1 0,-21 20 0,21-21 15,0 0-15,0 0 0,0 22 0,0-22 16,21 0-16,0 0 0,1 0 15,-1-21-15,0 0 0,0 22 16,21-22-16,-20 0 0,-1 0 0,0 0 16,21 0-16,-21 0 0,22-22 0,-22 22 15,0-21-15,0 0 0,0 0 0,1-21 16,-1 20-16,0-20 0,0 21 16,-21-21-16,21-1 0,0 1 0,1 0 15,-22-1-15,21 1 0,0-22 16,0 22-16,-21-21 0,21 20 0,0-20 15,-21 20-15,0 1 0,22 0 0,-22 21 16,0-1-16,0 1 0,0 0 16,0 42-1,-22 0-15,1 1 0,0-1 0,21 21 16,-21 0-16,0 1 0,21-1 0,0 0 16,-21 1-16,21-1 0,-22 0 15,22 1-15,0-1 0,0 0 0,0-20 16,0 20-16,0 0 0,0-21 15,0 22-15,22-22 0,-1 0 0,21 0 16,-21 0-16,0 1 0,22-1 0,-22 0 16,21-21-16,-21 0 0,22 0 15,-1 0-15,-21 0 0,22 0 0,-22 0 16,0 0-16,0-21 0,0 0 0,0 21 16,1-22-16,-1 1 0,-21-21 0,21 21 15,-21 0-15,21-22 0,-21 22 0,0-21 16,21 21-16,-21-22 0,21 1 15,-21 21-15,0-22 0,22 22 0,-22 0 16,0 0-16,-22 21 16,1 21-16,0-21 15,0 21-15,0 0 0,0 22 0,-1-22 16,1 0-16,0 0 0,0 22 16,21-22-16,-21 0 0,21 0 0,0 0 15,0 0-15,0 1 0,0-1 0,0 0 16,0 0-16,0 0 0,21-21 15,0 0-15,0 0 0,0 0 16,1 0-16,-1 0 16,0-21-16,0 0 0,0 0 15,0 21-15,-21-21 0,22-1 0,-1 1 16,-21 0-16,21-21 0,0 21 16,0-1-16,-21-20 0,21 21 0,-21 0 15,22-22-15,-22 22 16,0 0-16,0 42 15,0 0-15,-22 1 16,22-1-16,0 0 0,-21 0 0,0 0 16,21 0-16,-21 22 0,21-22 0,0 0 15,0 0-15,0 0 0,0 1 16,0-1-16,0 0 0,21 0 0,0 0 16,0 0-16,1 1 0,20-22 0,-21 0 15,0 21-15,0-21 0,1 0 0,20 0 16,-21 0-16,21 0 0,-20 0 15,20 0-15,-21-21 0,0-1 16,0 1-16,1 0 0,-1 0 0,-21 0 16,21 0-16,0-1 0,0-20 0,-21 21 15,0 0-15,21-22 0,-21 22 0,22-21 16,-22 21-16,0 0 0,0-1 16,-22 22-1,1 22-15,21-1 0,-21 0 16,21 0-16,0 0 0,0 0 0,0 1 15,0 20-15,0-21 0,0 0 16,0 0-16,0 1 0,0-1 16,0 0-16,0 0 0,21 0 0,0 0 15,-21-42 32,-21 21-31,0 0-16,21-21 0,-21 21 15,0 0-15,0 0 16,21 21 0,0 0-1,21 1 1,0-22-16,0 0 0,0 0 16,0 0-16,1 21 0,-1-21 15,21 0-15,-21 0 0,22 0 16,-1 0-16,-21 0 0,21 0 0,-20 0 15,20-21-15,-21 21 0,21-22 0,-20 1 16,-1 21-16,0-21 0,0 0 0,0 0 16,-21-22-16,21 22 0,1 0 15,-22-21-15,0 21 0,0-1 0,0-20 16,0 21-16,0 0 0,0 0 16,0 42 15,0 0-31,0 0 15,0 21-15,21-20 0,-21-1 0,21 0 16,-21 21-16,21-21 0,-21 22 0,0-22 16,0 21-16,0-21 0,0 1 0,0 20 15,0-21-15,0 0 0,-21 0 0,0 1 16,0-22-16,-1 21 0,1 0 16,0-21-16,0 0 0,0 0 15,0 0-15,-1 0 16,1 0-16,21-21 0,0 0 15,0-1-15,0 1 0,0 0 0,0 0 16,0 0-16</inkml:trace>
  <inkml:trace contextRef="#ctx0" brushRef="#br0" timeOffset="56859.67">24617 5355 0,'0'0'0,"0"-21"0,-21 0 0,-1 21 16,1 0 15,21 21-16,0 0-15,0 0 0,0 1 16,-21-1-16,21 0 0,-21 0 0,21 0 16,0 22-16,-21-22 0,0 0 0,21 21 15,-22-21-15,22 1 0,0-1 16,-21-21-16,21 21 0,0 0 0,-21-21 16,21-21-1,0 0 1,0 0-16</inkml:trace>
  <inkml:trace contextRef="#ctx0" brushRef="#br0" timeOffset="57044.57">24786 5249 0,'0'0'0,"21"0"0,0 0 0,-21 22 31,-21-1-31,0 0 0,0 0 0,0 0 16,0 0-16,-1 1 0,1-1 0,0 0 15,0 0-15,0 0 0,0 0 0,21 1 16,-22-22-16,22 21 0,-21 0 16,21 0-16,0 0 15</inkml:trace>
  <inkml:trace contextRef="#ctx0" brushRef="#br0" timeOffset="65112.22">7175 9017 0,'0'0'0,"22"-42"15,-1 21-15,-21-1 16,-21 44 15,-1-1-31,1 0 0,0 0 16,0 21-16,0 1 0,0-1 0,-22 0 15,1 1-15,0 20 16,-1-20-16,1-1 0,0 21 0,-22-20 16,22 20-16,-1 1 0,-20-22 0,21 22 15,-1-22-15,1 0 0,0 1 0,-1-22 16,22 0-16,0 0 0,0 0 16,21 0-16,-21-21 0,21-21 15,21 0 1,21-21-16,-21 21 0,0-1 0,22-20 15,-22 0-15,0 21 0,21-22 16,-20 1-16,-1 21 0,0-22 16,0 22-16,0 0 0,-21 42 31,0 0-31,0 1 16,0 20-16,0-21 0,0 21 15,0-20-15,21-1 0,-21 21 0,22-21 16,-1 22-16,-21-22 0,21 0 0,0 0 15,21 0-15,-20-21 0,20 21 0,-21-21 16,21 0-16,1 0 0,-1 0 16,0 0-16,1 0 0,-1 0 0,0-21 15,1 0-15,-1 0 0,-21 0 16,22 0-16,-1-1 0,0-20 0,-21 0 16,1-1-16,20 1 0,-21 0 0,0-1 15,0-20-15,1 21 0,-1-22 16,-21 22-16,0-22 0,21 1 0,-21-1 15,0 1-15,0-1 0,0 1 0,-21 20 16,0-20-16,-1 21 0,1-1 0,-21 1 16,0 21-16,-1 0 0,1-1 15,0 22-15,-1 0 0,1 0 0,-22 22 16,22-1-16,0 0 0,-22 21 0,22 1 16,0 20-16,-1 1 0,1-22 0,21 21 15,-22 1-15,22-1 16,21 1-16,0-1 0,0-20 0,0 20 15,0 1-15,21-22 0,1 22 0,20-22 16,0 0-16,1 1 0,-1-22 0,0 21 16,1-21-16,20 0 0,-21 1 15,1-22-15,20 0 0,-20 0 0,20 0 16,1 0-16,-1 0 0,-21 0 0,22 0 16,-1-22-16,1 1 0,-22 0 0,1 0 15,-1 0-15,0-22 0,1 22 0,-22-21 16,0 0-16,0 20 0,-21-20 15,0 21-15,0-21 0,0 20 0,0 1 16,-21 21 0,0 0-16,-22 0 0,22 0 0,0 21 15,0 1-15,-21-1 0,20 0 16,1 0-16,-21 21 0,21-20 0,0 20 16,-1-21-16,22 21 0,0-20 0,0-1 15,0 0-15,0 0 0,0 0 0,22 0 16,-1 1-16,21-22 0,-21 0 0,22 0 15,-1 0-15,0 0 0,1 0 16,-1 0-16,0 0 0,1 0 0,-1-22 16,0 22-16,1-21 0,-1 0 0,0 0 15,-21 0-15,1 0 0,-1-1 0,0-20 16,0 21-16,-21 0 0,21 0 16,-21-1-16,0 1 15,-21 42 1,0-21-16,0 22 0,21-1 15,-21 0-15,21 0 0,-22 0 0,22 0 16,-21 1-16,0-1 0,21 0 16,-21 0-16,21 0 0,-21-21 15,21 21-15,0 1 0,0-44 32,0 1-17,0 0-15,21 0 16,0 0-16,0 0 0,-21-22 15,21 22-15,1-21 0,-1 21 0,0-1 16,0 1-16,0 0 0,0 0 0,-21 0 16,22 21-16,-1 0 0,0 0 15,-21 21-15,0 0 16,0 21-16,0-20 0,0-1 16,0 0-16,0 0 0,0 0 0,0 0 15,0 1-15,0-1 0,0 0 0,0 0 16,0 0-16,0 0 0,21-21 47,0 0-47,-21-21 0,0 0 15,21 21-15,1-21 0,-1 0 0,0 0 16,0-1-16,0-20 0,0 21 0,1 0 16,-1 0-16,0-1 0,0-20 15,0 42-15,0-21 0,1 0 0,-1 21 16,0 0-16,0 0 0,-21 21 15,0 0-15,0 0 16,0 0-16,0 22 0,0-22 16,0 0-16,0 0 0,0 0 15,-21 22-15,21-22 0,0 0 16,0 0-16,0 0 0,0 1 0,0-1 16,0 0-16,21-21 0,-21 21 0,21-21 15,22 0-15,-22 0 0,0 0 0,21 0 16,-21 0-16,22 0 0,-1-21 15,-21 21-15,22-21 0,-22 0 0,21-1 16,-21 1-16,0 0 0,1 0 0,-1 0 16,0 0-16,0-22 0,-21 22 0,21 0 15,-21 0-15,21 0 0,-21-1 0,-21 44 32,0-22-17,0 21-15,21 0 0,0 0 0,-21 0 16,0 0-16,21 1 0,0 20 15,0-21-15,0 0 0,0 0 0,0 1 16,0-1-16,0 0 0,21-21 16,0 21-16,0-21 15,0 0-15,0 0 0,22 0 0,-22 0 16,21 0-16,1 0 0,-22 0 0,21-21 16,-21 0-16,0 0 0,22-1 0,-22 1 15,-21 0-15,21-21 0,-21 21 0,21-22 16,-21 22-16,0-21 0,0 21 0,0-1 15,-21 1-15,0 0 16,-21 0-16,20 21 0,-20 0 0,21 0 0,-21 0 16,20 0-16,-20 0 0,0 0 15,21 0-15,-1 21 0,1-21 0,0 21 16,21 0-16,-21-21 0,21 22 0,0-1 16,21-21-16,21 21 15,-20-21-15,20 0 0,-21 0 16,21 0-16,1 0 0,20-21 0</inkml:trace>
  <inkml:trace contextRef="#ctx0" brushRef="#br0" timeOffset="65444.54">11028 8911 0,'0'0'0,"21"-42"0,21-64 15,-42 85-15,0 0 16,0 0-16,-21-1 0,0 22 15,0 0-15,0 0 0,-22 22 0,1-1 16,0 0-16,-1 21 0,1 1 0,0-1 16,-1 0-16,-20 22 0,20-22 0,1 22 15,0-1-15,-1 1 0,22-1 0,-21 1 16,21-22-16,-22 21 0,22 1 16,21-1-16,-21 1 0,21-1 0,-21 1 15,21-22-15,0 22 0,0-22 0,0 0 16,21 1-16,0-1 0,0-21 15,1 0-15,-1 22 0,21-43 0,-21 21 16,22 0-16,-22-21 0,21 0 0,0 0 16,-20 0-16,20 0 0,0 0 0,-21-21 15,22 0-15,-22 0 0,21-1 16,-21 1-16,22 0 0,-22 0 0,21-21 16</inkml:trace>
  <inkml:trace contextRef="#ctx0" brushRef="#br0" timeOffset="65652.42">11239 9525 0,'0'-21'15,"0"42"-15,0-63 0,-21 63 16,0 0 0,0 0-16,0 0 15,0 22-15,-1-22 0,1 21 0,0-21 16,0 22-16,21-22 0,-21 21 0,0-21 16,21 1-16,0-1 0,0 0 0,-22 0 15,22 0-15,0 0 0,-21-21 0,21 22 16,0-44 15,21 22-31,1-21 0,-22 0 16,21 0-16</inkml:trace>
  <inkml:trace contextRef="#ctx0" brushRef="#br0" timeOffset="65808.33">11218 9462 0,'0'0'15,"0"-43"-15,0 22 0,0-21 0,0 21 0,0-1 16,0 44 15,0-1-15,0 0-16,0 0 15,21 0-15,1-21 16,-1 0-16</inkml:trace>
  <inkml:trace contextRef="#ctx0" brushRef="#br0" timeOffset="66492.94">11578 9525 0,'0'0'0,"0"21"16,-21 0-16,0-21 0,21 22 15,-21-1-15,-1 0 0,22 0 0,-21 0 16,21 0-16,-21 1 0,21-1 0,0 0 16,-21 0-16,21 0 0,-21 0 0,21 1 15,-21-1-15,21 0 16,0-42 31,0 0-47,21-1 0,-21 1 0,21 0 15,0-21-15,0 21 0,0-22 16,1 22-16,-1-21 0,0 21 0,0-1 16,0 1-16,0 0 0,-21 0 0,22 21 15,-22 21 1,0 0-16,0 0 0,0 1 0,0-1 15,0 21-15,-22-21 0,22 0 0,0 22 16,0-22-16,0 0 0,0 0 16,0 0-16,0 1 0,0-1 0,0 0 15,22-21-15,-1 0 16,0 0-16,0 0 0,0 0 16,0 0-16,1 0 0,-1 0 0,0 0 15,-21-21-15,21 0 0,0-1 0,0 1 16,-21 0-16,22-21 0,-1 21 0,-21-22 15,21 1-15,0 0 0,0-1 0,0 1 16,1-22-16,-1 22 0,0-21 16,0 20-16,0 1 0,22-22 0,-22 22 15,-21 0-15,21 21 0,-21-1 0,0 1 16,0 0-16,0 42 16,0 0-16,-21 1 0,21-1 0,-21 21 15,-1 0-15,1 1 0,0-1 16,21 0-16,0 1 0,-21 20 15,21-20-15,0 20 0,0-21 0,0 1 16,0-1-16,0 0 0,0 1 0,0-22 16,0 0-16,0 21 0,0-20 0,0-1 15,0 0-15,0 0 0,21-21 16,0 0 0,0 0-16,1-21 0,-22 0 15,21 0-15,-21-1 0,21 22 16,-21-42-16,0 21 0,0 0 0,0 0 15</inkml:trace>
  <inkml:trace contextRef="#ctx0" brushRef="#br0" timeOffset="66660.41">12065 9504 0,'-21'0'16,"42"0"-16,-63 0 0,20 0 0,1 0 0,21 21 31,21-21-15,1 0-16,-1 0 0,0 0 15,0 0-15,21 0 0,-20 0 0,20 0 16,0 0-16,1 0 0,-1 0 0,21-21 16,-20 21-16,-1 0 0,0 0 0</inkml:trace>
  <inkml:trace contextRef="#ctx0" brushRef="#br0" timeOffset="67128.64">13504 9504 0,'0'0'0,"0"-21"0,21 0 15,1-43 1,-1 43-16,-21 0 0,0 0 0,0-1 0,0 1 16,-21 21-1,-1 0-15,-20 0 0,21 0 16,-21 0-16,-1 21 0,1 1 0,0-1 15,20 0-15,-20 21 0,21-21 0,-21 1 16,20 20-16,22-21 0,-21 0 0,21 0 16,0 1-16,0-1 0,0 0 0,0 0 15,0 0-15,21-21 0,1 0 0,-1 21 16,0-21-16,0 0 0,0 0 16,22 0-16,-22 0 0,21-21 0,-21 21 15,22-21-15,-22 0 0,21 0 0,-21 21 16,0-21-16,22-1 0,-22-20 15,0 21-15,0 0 0,0 0 0,1-1 0,-1 1 16,-21 0-16,0 42 31,0 0-31,-21 1 0,-1 20 16,1-21-16,0 21 0,21-20 0,-21 20 16,21-21-16,-21 0 0,21 22 0,0-22 15,0 0-15,0 0 0,0 0 0,0 0 16,21-21-16,0 22 0,0-22 15,0 0-15,1 0 0,-1 0 0</inkml:trace>
  <inkml:trace contextRef="#ctx0" brushRef="#br0" timeOffset="67457.47">14287 8975 0,'0'0'15,"0"-43"-15,-21-84 16,21 85-16,0 21 0,0 0 0,0 0 0,0-1 16,43 22-16,-22 0 0,21 0 15,-21 22-15,22-1 0,20 0 0,-21 21 16,1 1-16,-1-1 0,-21 0 16,22 22-16,-22-22 0,-21 22 0,0-1 15,0-21-15,-21 22 0,-1-1 0,-20-20 16,0 20-16,-1 1 0,1-1 15,0 1-15,-1-22 0,-20 22 0,21-22 16,-22 0-16,1 1 0,20-1 0,-20 0 16,20-21-16,1 22 0,0-22 0,-1 21 15,1-21-15,21 1 0,-21 20 0,20-21 16,1 0-16,-21 0 0,21-21 0,0 22 16,-22-1-16,22-21 0,-21 0 0</inkml:trace>
  <inkml:trace contextRef="#ctx0" brushRef="#br0" timeOffset="69631.95">5990 12404 0,'0'-21'0,"0"-1"16,0 44 15,0-1-15,0 0-16,-21 21 0,21 1 0,-21-1 16,-22 0-16,22 22 0,0-1 0,-21 1 15,-1-1-15,1-20 0,0 20 16,-1-21-16,-20 1 0,21-1 0,-1 0 15,1-20-15,0 20 0,20-21 0,1-21 16,0 21-16,21-42 16,0 0-1,21 0-15,0 0 0,22-1 16,-22-20-16,0 0 0,21-1 0,-20-20 16,-1 21-16,21-1 0,-21-20 0,0 20 15,1 22-15,-1-21 0,0 21 16,0 0-16,0 21 0,-21 21 15,0 0-15,0 0 0,0 21 0,0-20 16,21 20-16,-21 0 0,0 1 0,0-1 16,0 0-16,22-21 0,-22 22 15,21-1-15,-21-21 0,21 0 0,0 1 16,0-1-16,0 0 0,1 0 16,-1-21-16,21 0 0,0 0 0,-20 0 15,20 0-15,0 0 0,1 0 16,-1 0-16,21-21 0,-20 0 0,-1 0 15,0-1-15,1 1 0,-1-21 0,0 0 16,-20-1-16,20 1 0,-21-22 0,-21 22 16,0-21-16,0-1 0,0 22 15,0-22-15,0 1 0,0-1 0,0 1 16,0 20-16,-21-20 0,0 21 0,-22-1 16,22 1-16,-21 21 0,21 0 15,-22-1-15,1 22 0,0 0 0,-22 0 16,22 22-16,0-1 0,-22 21 15,22 0-15,-22 1 0,22-1 0,0 0 16,-1 22-16,22-22 0,0 22 16,0-1-16,21 1 0,0-22 0,0 22 15,21-1-15,0-21 0,0 1 0,22-1 16,-22 0-16,21-20 0,22 20 0,-22-21 16,21 0-16,-20-21 0,20 21 15,1-21-15,-1 0 0,22 0 0,-22 0 16,1 0-16,-1-21 0,1 21 0,-1-21 15,1 0-15,-22 0 0,1 0 16,-22-22-16,21 22 0,-21-21 16,0-1-16,-21 1 0,0 21 0,0-21 15,0-1-15,0 22 0,0 0 0,-42 0 16,21 0-16,0 21 0,0 0 16,-22 0-16,22 21 0,-21 0 0,21 0 15,-22 21-15,22-20 0,0 20 0,-21 0 16,20-21-16,22 22 0,0-1 0,0 0 15,0-20-15,0 20 0,0-21 16,22 0-16,20 0 0,0 1 0,1-1 16,-1-21-16,0 0 0,1 21 0,-1-21 15,21 0-15,-20 0 0,-1 0 16,22 0-16,-22 0 0,0-21 0,1 0 16,-1 21-16,0-22 0,-21 1 15,1 0-15,-1-21 0,0 21 0,0-22 16,0 22-16,-21-21 0,21 21 0,-21-1 15,0 1-15,0 0 0,0 0 0,0 42 32,0 0-32,-21 0 0,21 22 15,-21-22-15,0 21 0,21-21 0,0 1 16,0 20-16,-21-21 0,21 0 0,0 0 16,0 1-16,-21-1 0,21 0 15,0 0-15,0 0 16,0-42 15,0 0-31,0 0 16,0 0-16,21 21 0,-21-43 0,21 22 15,-21 0-15,0-21 0,21 20 0,0-20 16,0 21-16,-21-21 0,22 20 0,-1-20 16,0 21-16,-21 0 0,21 21 15,0 0-15,0 0 0,1 0 16,-1 21-16,-21 0 0,0 0 0,21 0 15,-21 1-15,21 20 0,-21-21 0,21 0 16,-21 22-16,0-22 16,0 0-16,0 0 0,0 0 0,0 0 15,0 1-15,0-1 0,0 0 16,21-21-16,1 0 16,-1 0-1,0 0-15,-21-21 0,21 21 16,0-21-16,0-1 0,1 1 0,-1-21 15,0 21-15,0-22 0,21 22 0,-20-21 16,-1 0-16,21-1 0,-21 1 16,0 21-16,1 0 0,-1-1 15,0 1-15,0 42 16,-21 1-16,0 20 16,0-21-16,0 0 0,-21 22 15,21-22-15,-21 21 0,21-21 0,0 22 16,-21-22-16,21 0 0,0 0 0,0 21 15,0-20-15,0-1 0,0 0 16,21-21-16,0 21 0,0-21 0,0 0 16,0 0-16,22 0 0,-22 0 15,0 0-15,21 0 0,-20 0 0,-1-21 16,0 21-16,21-21 0,-21 0 0,1 21 16,-1-22-16,0 1 0,0-21 15,-21 21-15,0 0 0,21-1 16,-21 1-16,0 0 0,21 21 0,-42 21 31,0 0-31,0 1 16,21-1-16,0 0 0,-21 0 0,21 0 15,-21 0-15,21 1 0,0-1 16,0 0-16,0 0 0,0 0 0,21-21 16,0 21-16,0 1 0,21-22 0,1 0 15,-1 0-15,0 0 0,1 0 0,-1 0 16,0 0-16,1 0 0,-1 0 15,0 0-15,1-22 0,-22 1 16,0 0-16,0 0 0,0 0 0,1 0 16,-22-22-16,0 22 0,0-21 0,0 21 15,0-22-15,-22 1 0,1 21 16,0 0-16,-21-1 0,21 1 0,-22 21 16,22 0-16,-21 0 0,-1 0 0,22 0 15,-21 0-15,21 0 0,-22 0 0,22 21 16,0-21-16,0 22 0,21-1 15,21-21 1</inkml:trace>
  <inkml:trace contextRef="#ctx0" brushRef="#br0" timeOffset="70115.88">10731 12298 0,'0'0'0,"22"0"0,-1-21 0,-21 0 16,0-1-16,0 1 16,-21 0-16,-1 21 0,1 0 15,-21 0-15,21 21 0,-22 0 0,1 1 16,0 20-16,-1 0 0,1 1 0,0-1 15,-22 0-15,22 22 0,-22-1 16,22 1-16,0-1 0,-1 1 16,1-1-16,0 1 0,21-1 0,-1-20 15,22 20-15,0-21 0,0 1 0,0-22 16,22 21-16,-1-21 0,21 1 16,0-1-16,1 0 0,-1 0 0,22-21 15,-22 0-15,21 0 0,-20 0 0,-1 0 16,22 0-16,-22-21 0,21 21 0,-20-21 15</inkml:trace>
  <inkml:trace contextRef="#ctx0" brushRef="#br0" timeOffset="70335.95">11218 12912 0,'0'0'0,"-21"0"15,0 0-15,0 21 0,21 0 16,-21 0-16,-1 0 0,1 1 0,0-1 15,0 0-15,0 0 0,0 0 16,-22-21-16,22 21 0,0 1 0,0-1 16,0 0-16,-1-21 15,44 0 1,-1-21 0,0 0-16,0-1 15</inkml:trace>
  <inkml:trace contextRef="#ctx0" brushRef="#br0" timeOffset="70488.88">11176 12764 0,'0'-22'0,"0"44"0,0-65 16,0 22-16,-21 21 47,0 21-47,21 0 31,21-21-31,0 0 0</inkml:trace>
  <inkml:trace contextRef="#ctx0" brushRef="#br0" timeOffset="71122.49">11557 12848 0,'-42'64'16,"20"-43"-16,22 0 0,-21 0 15,0 0-15,0 1 0,0-1 16,21 0-16,-21 0 0,-1 0 0,22 0 15,0 1-15,0-1 0,0 0 0,0 0 16,22-21 15,-1 0-31,-21-21 16,21 21-16,-21-21 0,21 0 16,0-1-16,-21 1 0,21 0 0,-21 0 15,22-21-15,-1 20 0,-21 1 0,21-21 16,-21 21-16,21 0 0,-21-1 15,0 44 1,0-1 0,0 0-16,0 0 0,0 21 0,0-20 15,0-1-15,0 0 0,0 0 0,21 0 16,-21 0-16,21 1 0,1-1 16,-1 0-16,0-21 0,0 21 15,0-21-15,0 0 0,22 0 0,-22 0 16,0 0-16,21 0 0,-20-21 15,-1 0-15,21 0 0,-21-1 0,0 1 16,1 0-16,-1 0 0,21-21 16,-21-1-16,0 1 0,1-22 0,20 22 15,-21-21-15,0 20 0,22-20 0,-22-1 16,21 22-16,-21 0 0,0-1 0,1 1 16,-22 21-16,0 0 0,0 42 31,-22 0-31,1 0 0,0 21 0,0 1 15,0-1-15,-22 0 0,22 1 0,0-1 16,21 22-16,-21-22 0,21 0 16,0 22-16,-21-22 0,21 0 15,0-20-15,0 20 0,0-21 0,0 0 16,0 0-16,21 1 0,0-1 0,0-21 16,0 0-16,1 0 0,-1 0 15,0 0-15,0 0 16,0-21-16,-21-1 0,21 1 0,1 0 15,-1 0-15</inkml:trace>
  <inkml:trace contextRef="#ctx0" brushRef="#br0" timeOffset="71276.57">12277 12785 0,'0'0'0,"-22"0"0,1 0 15,21 21-15,0 0 0,0 0 16,21-21-16,1 0 15,-1 0-15,21 21 0,-21-21 0,22 0 16,-1 0-16,21 0 0,-20 0 0,20 0 16,1 0-16</inkml:trace>
  <inkml:trace contextRef="#ctx0" brushRef="#br0" timeOffset="71676.34">13314 12785 0,'0'0'0,"-21"-21"0,-64-64 15,64 85 1,0-21-16,-1 21 0,1 0 0,0 0 16,0 0-16,0 0 0,-22 21 15,22 0-15,0 0 0,0 0 0,0 1 16,0-1-16,-1 0 0,22 0 0,0 0 16,-21 0-16,21 1 0,0-1 0,0 0 15,0 0-15,21 0 0,1-21 16,-1 0-16,0 21 15,21-21-15,-21 0 0,1 0 0,20 0 16,-21-21-16,0 21 0,0-21 0,22 0 16,-22 21-16,0-21 0,0 0 15,0-1-15,-21 1 0,22 0 16,-1 0-16,-21 42 31,-21-21-31,-1 21 0,22 0 0,0 1 16,-21-1-16,0 21 0,21-21 0,-21 0 15,21 1-15,0-1 0,0 0 16,0 0-16,0 0 0,0 0 16,21-21-16,0 0 15,0 0-15,1 0 16</inkml:trace>
  <inkml:trace contextRef="#ctx0" brushRef="#br0" timeOffset="71968.17">13779 12213 0,'0'0'15,"0"-42"-15,22 21 0,-1-22 0,0 22 16,0 21-16,0 0 16,0 21-16,-21 1 0,0 20 15,22 0-15,-22 1 0,0 20 0,21 1 0,-21 20 16,0 1-16,0 0 0,0-1 15,0-20-15,-21 20 0,-22 1 16,22-21-16,-21-1 0,-1 1 0,-20-22 16,21 21-16,-1-20 0,-20-22 0,20 21 15,-20-21-15,21 1 0,-1-1 0,-20 0 16,20-21-16,1 0 0,21 0 0,-21 0 16,20 0-16,1 0 0,0-21 0,21 0 15,0-1-15,0 1 0</inkml:trace>
  <inkml:trace contextRef="#ctx0" brushRef="#br0" timeOffset="72787.66">15600 9546 0,'0'0'0,"0"-21"0,-43-21 15,22 42-15,-21 0 0,21 0 16,0 0-16,-22 0 0,1 0 0,21 21 16,-22 0-16,22 0 0,0 0 0,0-21 15,21 22-15,0-1 0,0 0 0,0 0 16,0 0-16,21 0 0,21-21 15,-20 22-15,-1-22 0,21 21 16,-21-21-16,0 0 0,22 21 16,-22-21-16,0 21 0,0-21 0,0 0 15,-21 21-15,0 0 0,-21 1 16,0-1-16,-21-21 0,-1 21 16,1-21-16,0 0 0,21 21 15,-22-21-15,1 0 0,21 0 0,0 0 16,-1 21-16,44 0 31,-1-21-31,0 0 0,0 22 16,0-22-16,0 21 0,1-21 15,-1 21-15,0 0 0,0 0 0,-21 0 16,0 1-16,0-1 0,0 0 16,0 0-16,0 0 0,0 0 0,-21 1 15,0-1-15,-22 0 0,22 0 0,0 0 16,-21 0-16,21 1 0,-22-1 0,1 0 15,0 0-15,20 0 0,-20-21 16,21 21-16,-21 1 0,20-1 0,1 0 16,0-21-16,21 21 0</inkml:trace>
  <inkml:trace contextRef="#ctx0" brushRef="#br0" timeOffset="73108">14732 10583 0,'0'0'0,"-21"0"15,-64 0-15,64 0 16,21 22-16,21-22 16,0 0-16,22 21 0,20-21 15,-21 0-15,43 21 0,-21-21 16,20 21-16,22 0 0,-21-21 0,21 21 15,-22-21-15,22 22 0,-21-22 0,-1 21 16,-20 0-16,-1-21 0,1 0 0,-1 0 16,-41 0-16,20 0 0,-21 0 15,0 0-15,-42 0 16,0 0 0,0 0-16,-22 0 0,22 0 15,0 0-15,-21 0 0,-1 0 0,1 0 16,0 0-16,-1 0 0</inkml:trace>
  <inkml:trace contextRef="#ctx0" brushRef="#br0" timeOffset="73356.37">14668 10816 0,'0'0'0,"-63"0"0,-1 21 0,22-21 16,0 0-16,21 0 0,-1 22 0,22-1 16,22-21-1,-1 21-15,21-21 0,22 0 16,-22 21-16,21-21 0,22 0 0,-21 21 15,20 0-15,1-21 0,21 0 0,-22 0 16,1 22-16,21-22 0,-43 0 0,22 0 16,-21 0-16,-1 0 0,1 0 0,-22 0 15,-21 0-15,0 0 0,0 0 0,1 0 16,-44-22 0,1 22-16,-21 0 15,21 0-15,-22 0 0,1 0 0,0 0 16,-1 0-16</inkml:trace>
  <inkml:trace contextRef="#ctx0" brushRef="#br0" timeOffset="73537.25">14668 11049 0,'0'0'0,"-21"21"0,-42 0 16,63 1-16,0-1 15,21-21-15,21 21 0,-21-21 16,22 0-16,-1 0 0,22 21 15,-1-21-15,-21 0 0,22 0 0,-22 0 16,22 0-16,-22 0 0,0 0 0,1 0 16,-22 0-16,21 0 0,-21 0 15</inkml:trace>
  <inkml:trace contextRef="#ctx0" brushRef="#br0" timeOffset="73940.53">15049 11409 0,'0'0'0,"-21"21"16,-21-21-16,21 0 0,0 21 0,-22-21 0,22 0 16,-21 21-16,21-21 15,-1 0-15,1 22 0,0-22 0,21 21 16,0 0-1,21-21-15,0 0 0,1 0 0,-1 21 16,21-21-16,-21 0 0,22 0 0,-22 0 16,0 0-16,0 0 0,0 0 0,0 0 15,1 0-15,-22 21 32,-22 0-32,1-21 15,0 22-15,0-22 0,0 21 0,0-21 0,21 21 16,-22 0-16,1 0 0,21 0 15,0 1-15,-21-22 0,21 21 0,-21 0 16,21 0-16,-21 0 0,21 0 0,-21 1 16,21-1-16,0 0 0,-22 0 0,1 0 15,0-21-15,21 21 0,-21-21 16,0 0-16,0 22 0</inkml:trace>
  <inkml:trace contextRef="#ctx0" brushRef="#br0" timeOffset="74616.31">14224 12954 0,'0'0'0,"21"-21"0,0 0 0,-21 0 0,21-1 16,1 1-16,-22 0 0,21 0 15,-21 0-15,0 0 16,0-1-16,-43 22 15,22 0-15,0 0 0,-21 0 0,21 0 16,-22 0-16,1 22 0,21-22 0,-22 21 16,22-21-16,-21 21 0,21 0 0,21 0 15,0 0-15,0 1 0,0-1 16,0 0-16,21 0 0,0 0 16,0 0-16,22 1 0,-1-1 0,-21 21 15,21-21-15,-20 0 0,20 1 0,-21-1 16,0 0-16,0-21 0,1 21 0,-1 0 15,-21 0-15,0 1 16,-21-22 0,-1 0-16,1 0 0,0 0 15,0 0-15,0 0 0,0 0 0,-1 0 16,1 0-16,0 0 0,21 21 47,21 0-47,-21 0 15,0 0-15,0 0 0,0 1 16,0-1-16,0 21 0,0-21 16,-21 0-16,0 22 0,0-22 0,-22 21 15,22-21-15,-21 1 0,21-1 0,-22 0 16,1 0-16,21 0 0,0 0 16,0 1-16,-1-1 0,22 0 15,22-21 1,-1 0-16,0 0 0,0 0 0,0 0 15</inkml:trace>
  <inkml:trace contextRef="#ctx0" brushRef="#br0" timeOffset="75005.14">13293 14774 0,'0'0'0,"0"-21"16,21 21-16,0 0 0,21-21 15,-21 21-15,43 0 0,-22 0 16,22 0-16,-1 0 0,1-21 0,20 21 16,-20 0-16,21 0 0,-1 0 0,22 0 15,-21 0-15,-1 0 0,1 21 0,0-21 16,-1 0-16,-20 21 0,-22-21 16,1 0-16,-1 0 0,-21 21 0,0-21 15,-42 0 1,-21 22-16,21-22 0,-22 0 0,1 0 15,0 0-15,-22 0 0,-21 21 16</inkml:trace>
  <inkml:trace contextRef="#ctx0" brushRef="#br0" timeOffset="75212.03">13123 15007 0,'0'0'0,"-21"21"0,0 1 0,42-1 15,0-21-15,22 0 16,20 0-16,1 21 0,-1-21 0,1 21 15,20-21-15,1 0 0,0 21 0,20-21 16,-20 21-16,21-21 0,0 0 0,-22 22 16,1-22-16,0 0 0,-22 0 15,1 0-15,-22 0 0,0 21 16,-20-21-16,-44 0 16,1 0-16,-21 0 0,0 0 15,-1-21-15</inkml:trace>
  <inkml:trace contextRef="#ctx0" brushRef="#br0" timeOffset="75395.92">13398 15325 0,'0'0'15,"0"21"-15,22 0 16,20-21-16,-21 0 0,21 0 0,22 21 16,-22-21-16,22 0 0,-1 0 0,22 21 15,0-21-15,-22 0 0,22 0 16,-1 22-16,1-22 0,0 0 0,-22 0 15,1 0-15,-1 21 0,-20-21 0,-1 0 16,0 0-16,-21 0 0,1 21 16</inkml:trace>
  <inkml:trace contextRef="#ctx0" brushRef="#br0" timeOffset="75816.6">13758 16235 0,'0'0'0,"-21"21"0,0 0 0,0 0 15,0-21-15,21 22 0,0-1 32,-22-21-32,1 0 15,0 21-15,0-21 16,0 21-16,0-21 15,-1 21-15,22 0 16,-21 1-16,21-1 16,0 0-16,0 0 0,0 0 15,21 0-15,1-21 0,20 22 0,0-1 16,1 0-16,-1-21 0,0 21 16,1-21-16,-1 21 0,0 0 0,1-21 15,-1 22-15,-21-22 0,0 0 16,-21 21-16,0 0 15,-21-21-15,0 0 0,0 0 0,0 21 16,-22-21-16,22 0 0,-21 0 0,21 0 16,-22 0-16,22 0 0,-21 0 15,21 0-15,-1 0 0,1-21 0,0 0 16,0 0-16,21-1 0,0 1 0</inkml:trace>
  <inkml:trace contextRef="#ctx0" brushRef="#br0" timeOffset="76661.03">17187 10351 0,'21'-22'15,"1"22"-15,-1 0 16,0 0-16,21-21 0,-21 0 15,22 21-15,-1-21 0,0 21 0,1-21 16,-22 21-16,0-21 0,0-1 0,-21 1 16,0 0-1,-21 21-15,-21 0 0,-1 0 16,22 0-16,-42 0 0,20 0 0,1 0 16,0 21-16,-1 0 0,22 1 0,-21-22 15,21 42-15,0-21 0,21 0 0,0 22 16,0-22-16,0 21 0,0-21 0,21 22 15,0-22-15,0 21 0,21-21 16,-20 22-16,20-1 0,-21-21 16,21 21-16,-20-20 0,20-1 0,-21 21 15,0-21-15,0 0 0,-21 1 0,0-1 16,0 0-16,-42-21 0,21 0 16,0 0-16,-22 0 0,1 0 0,0 0 15,-1 0-15,1 0 0,21 0 16,-21 0-16,-1-21 0,22 0 0,-21 21 15,21-22-15,-1 1 0,22 0 0,0 0 16,0-21-16,0 20 0,0 1 0,22-21 16,-1 21-16,0-22 0,21 22 0</inkml:trace>
  <inkml:trace contextRef="#ctx0" brushRef="#br0" timeOffset="77032.33">18140 10393 0,'0'0'0,"-21"0"16,-22 0 0,22 21-16,0 0 0,-21 0 0,-1 1 15,22-1-15,-21 21 0,-1-21 0,22 22 16,-21-22-16,21 21 0,0-21 16,-1 0-16,22 1 0,0-1 0,0 0 15,0 0-15,0 0 0,22 0 16,20-21-16,-21 0 0,0 22 0,22-22 15,-1 0-15,-21 0 0,21 0 0,1 0 16,-1 0-16,0-22 0,1 22 16,-1-21-16,-21 0 0,0 0 0,22 0 15,-22 0-15,-21-22 0,0 22 0,0-21 16,0-1-16,0 22 0,0-21 0,-21 21 16,0 0-16,-1-1 0,1 1 0,-21 0 15,0 21-15,20 0 0,-20 0 16,21 0-16,0 0 0,-22 0 0,43 21 15,-21 0-15,21 1 0,0-1 16,0 0-16,21-21 16,22 0-16,-22 21 0</inkml:trace>
  <inkml:trace contextRef="#ctx0" brushRef="#br0" timeOffset="77276.19">18881 10351 0,'0'0'0,"0"-22"0,0 1 16,-22 21-16,1 0 16,0 21-16,0 1 0,0-1 0,0 21 15,-1-21-15,1 22 16,0-22-16,-21 21 0,21 0 0,-1 1 0,22-22 16,-21 21-16,0 1 0,0-22 15,21 21-15,-21-21 0,21 0 0,0 1 16,0-1-16,0 0 0,0 0 0,21-21 15,0 0-15,0 0 16,0 0-16,1 0 0,-1 0 16,-21-21-16</inkml:trace>
  <inkml:trace contextRef="#ctx0" brushRef="#br0" timeOffset="77516.05">18732 10414 0,'0'0'0,"0"-42"0,22-1 16,-1 22-16,0-21 0,0 21 15,-21 0-15,42 21 0,-20 0 0,-1-22 16,0 22-16,0 0 0,21 0 0,-20 22 16,-1-22-16,21 21 0,-21 0 0,-21 0 15,0 0-15,0 22 0,0-22 0,0 0 16,0 21-16,-21-21 0,0 1 16,0-1-16,-22 0 0,1 0 0,0 0 15,-1 0-15,-20-21 0,21 22 0,-1-22 16,1 0-16,21 21 0,-22-21 0,43 21 15,22-21 1</inkml:trace>
  <inkml:trace contextRef="#ctx0" brushRef="#br0" timeOffset="77808.39">20426 10054 0,'0'0'0,"21"0"0,21-21 16,-63 21 0,0 0-16,-21 0 0,-1 21 15,1 0-15,0 1 0,-22 20 0,22-21 16,-22 21-16,1 1 0,20-1 16,-20 22-16,-1-22 0,22 0 0,0 22 15,-1-22-15,1 22 0,21-22 16,0 0-16,21 1 0,0-1 0,0 0 15,0 1-15,0-22 0,21 21 0,0-21 16,0 0-16,22 1 0,-1-1 0,0 0 16,1 0-16,-1-21 0,0 0 0,1 0 15,20 0-15,-21 0 0,22 0 16,-1 0-16</inkml:trace>
  <inkml:trace contextRef="#ctx0" brushRef="#br0" timeOffset="78192.17">20976 10732 0,'0'0'15,"21"-43"-15,0 22 0,1-21 0,-22 21 16,0-1-16,0 1 0,0 0 0,-22 21 16,-20 0-16,21 0 0,-21 0 0,-1 21 15,-20 0-15,20 1 0,1-1 0,-21 0 16,20 21-16,-20-21 0,20 1 16,1 20-16,21-21 0,-21 0 0,20 0 15,22 1-15,0-1 0,0 0 0,0 0 16,0 0-16,22 0 0,-1-21 15,0 0-15,0 0 0,21 0 16,1 0-16,-22 0 0,21 0 0,1 0 16,-1-21-16,0 0 0,-21 21 15,22-21-15,-1 0 0,-21 0 0,22-22 16,-22 22-16,21 0 0,-21 0 0,0 0 16,1-1-16,-22 1 0,0 42 15,0 1 1,-22-22-16,22 42 0,-21-21 0,0 0 15,0 0-15,0 1 0,0-1 0,-1 21 16,22-21-16,0 0 0,0 1 16,0-1-16,0 0 15,22-21 1,-1 0-16,0-21 16</inkml:trace>
  <inkml:trace contextRef="#ctx0" brushRef="#br0" timeOffset="78456.1">21632 10202 0,'21'-42'0,"22"0"16,-22 42-16,0 0 0,0 0 16,0 0-16,22 0 15,-22 0-15,0 21 0,0 0 16,0 0-16,1 0 0,-1 1 0,0-1 15,0 21-15,-21 0 0,0 1 0,0 20 16,0-20-16,-21 20 0,0 1 0,-22-1 16,1 22-16,0-22 0,-22 1 15,1-1-15,-22-20 0,0 20 0,-20 1 16,-1-22-16,0 21 0,0-20 0,0-1 16,22 0-16,-22-20 0</inkml:trace>
  <inkml:trace contextRef="#ctx0" brushRef="#br0" timeOffset="79300.34">15430 14520 0,'22'-21'0,"-44"42"0,65-63 0,-22 42 0,-21-21 15,0 0-15,-21 21 16,0 0-16,-1 0 16,-20 0-16,0 0 0,-1 21 0,1 0 15,0 0-15,-1-21 0,22 21 0,-21 1 16,21-1-16,0 0 0,21 0 0,0 0 15,0 0-15,0 1 0,0-1 16,21 0-16,0 0 0,21 0 0,-21 0 16,22 1-16,-22-1 0,21 0 0,1 0 15,-22 0-15,0 0 0,0 1 0,-21-1 16,0 0-16,0 0 16,-21 0-16,0-21 0,-22 21 15,1-21-15,-21 22 0,20-22 0,-20 0 16,-1 0-16,22 0 0,-22 0 0,22 0 15,0 0-15,21 0 0,-22 0 0,22-22 16,0 22-16,21-21 0,0 0 16,0 0-16,21 21 0,0-21 0,22 0 15,-22-1-15,42 1 0,-20-21 0</inkml:trace>
  <inkml:trace contextRef="#ctx0" brushRef="#br0" timeOffset="79640.14">15960 14563 0,'-64'42'16,"43"-21"-16,-21 0 0,20 22 0,-20-22 15,0 0-15,-1 21 0,22-20 0,-21-1 16,21 21-16,-22-21 0,22 0 0,0 22 16,21-22-16,0 0 0,0 0 0,0 0 15,0 1-15,0-1 0,0 0 16,21-21-16,0 0 0,1 0 0,20 0 15,-21 0-15,21 0 0,1 0 16,-1 0-16,0-21 0,1 0 0,-1-1 0,0 1 16,-20 0-16,-1 0 0,0 0 15,0-22-15,-21 22 0,0 0 16,0-21-16,0 21 0,0-22 0,-21 22 16,0 0-16,0 0 0,-1 0 0,1 21 15,0 0-15,0 0 0,0 0 0,0 0 16,-1 21-16,1 0 15,0 0-15,21 0 0</inkml:trace>
  <inkml:trace contextRef="#ctx0" brushRef="#br0" timeOffset="79892">16552 14563 0,'0'0'0,"0"-21"0,0-1 15,0 1 1,-21 21 0,0 21-16,21 22 0,-21-22 0,21 21 15,-21-21-15,-1 22 0,22-22 0,-21 21 16,21 1-16,0-22 0,-21 21 0,0 0 16,0-20-16,21 20 0,-21 0 15,-1-21-15,1 22 0,0-22 16,21 21-16,-21-21 0,21 1 0,-21-22 15,21 21-15,-21-21 0,21-21 16</inkml:trace>
  <inkml:trace contextRef="#ctx0" brushRef="#br0" timeOffset="80112.88">16489 14690 0,'42'-43'0,"-84"86"0,169-191 16,-106 126-16,21 1 0,1 0 15,-1 21-15,0 0 0,1 0 0,-1 21 16,0 0-16,1 1 0,-22 20 16,21-21-16,-21 21 0,0-20 0,-21-1 15,0 21-15,0-21 0,0 0 0,-21 1 16,0-1-16,-21 0 0,21-21 16,-22 21-16,1-21 0,-22 0 0,22 21 15,0-21-15,-1 0 0,-20 0 0,21 0 16,-1 0-16,22-21 0,-21 0 0</inkml:trace>
  <inkml:trace contextRef="#ctx0" brushRef="#br0" timeOffset="80516.64">18775 13970 0,'0'0'0,"0"-21"0,21-21 15,-42 42 1,0 0-1,-1 21-15,1 0 0,-21 0 0,0 0 16,-1 22-16,1-1 0,0 21 0,-1-20 16,1 20-16,0 1 0,-1-1 0,1 1 15,21 20-15,0-20 0,-1-1 16,1 1-16,21-1 0,0-20 0,0 20 16,0-20-16,0-1 0,21 0 0,1 1 15,20-1-15,-21-21 0,21 0 0,-20 0 16,20-21-16,0 0 0,1 0 0,20 0 15,-21 0-15,1 0 0,-1-21 16,0 0-16,22 0 0</inkml:trace>
  <inkml:trace contextRef="#ctx0" brushRef="#br0" timeOffset="80984.38">19346 14266 0,'0'0'0,"0"-21"0,0-21 16,0 21-16,0 42 15,-21 0 1,0 21-16,0 1 0,0-1 16,-1 0-16,1 1 0,0-1 0,0 22 15,21-22-15,0 0 0,-21 1 0,21-1 16,-21 0-16,21-21 0,-22 22 16,22-22-16,-21 0 0,21 0 0,0 0 15,0 1-15,-21-1 0,21 0 16,0-42 15,0 0-31,0-1 0,0 1 0,0 0 16,0 0-16,21 0 0,-21-22 0,21 22 15,1-21-15,20 0 0,-21-1 16,0 22-16,22 0 0,-1 0 0,-21 0 16,21 21-16,-20 0 0,20 0 0,-21 0 15,0 21-15,0 0 0,1 0 0,-1 0 16,-21 0-16,0 22 15,0-22-15,0 21 0,0-21 0,0 1 16,0 20-16,-21-21 0,-1 0 0,1 0 16,-21 1-16,21-1 0,-22-21 0,1 21 15,21 0-15,-21-21 0,-1 0 0,1 21 16,21-21-16,-22 0 0,22 0 16,0 0-16,0 0 0,21-21 15,0 0-15,42 0 16,-21 0-16,1-1 0</inkml:trace>
  <inkml:trace contextRef="#ctx0" brushRef="#br0" timeOffset="81296.2">20172 13885 0,'0'0'0,"0"-21"0,-21 21 0,-1 21 31,22 1-31,0-1 0,0 0 0,0 0 16,0 0-16,0 0 0,22 22 16,-1-22-16,0 21 0,0 22 0,21-22 15,-20 22-15,20-1 0,0 22 16,-21-22-16,22 1 0,-22-1 0,-21 1 16,0-1-16,0-20 0,0 20 15,-42-21-15,20-20 0,-20 20 0,-21 0 16,20-21-16,-20 22 0,20-22 0,-20 0 15,-1 0-15,1-21 0,-1 21 0,1-21 16,-1 0-16,22 0 0,-21 22 0,20-22 16,22 0-16,-21 0 0,21 0 15,21-22-15,0 1 0</inkml:trace>
  <inkml:trace contextRef="#ctx0" brushRef="#br0" timeOffset="81696.11">21484 14542 0,'0'0'0,"-21"0"0,0 0 16,0 0-16,-1 0 16,22 21-16,-21 0 0,0 0 15,0 0-15,21 0 0,-21 1 0,0-1 16,21 21-16,-22-21 0,1 22 0,21-22 16,0 0-16,-21 0 0,21 21 0,-21-20 15,21-1-15,0 0 0,0 0 16,21 0-16,0-21 0,0 0 0,22 0 15,20 0-15,1 0 0,-1 0 0,22 0 16,21 0-16,0-21 0,-1 0 16,1 0-16,21 0 0,0-22 0,0 1 15,0 21-15,0-22 0,0 1 16,-42-21-16,21 20 0,-43 1 0,1 21 16,-22-22-16</inkml:trace>
  <inkml:trace contextRef="#ctx0" brushRef="#br0" timeOffset="85940.22">9906 13589 0,'0'0'0,"-21"0"0,0 0 0,-1 0 0,1 0 15,0 0-15,0 0 0,0 0 16,0 0-16,-1 0 16,44 0-1,20 0 1,0 21-16,1-21 0,41 0 0,-20 21 15,42-21-15,-22 0 0,43 22 16,-21-22-16,42 0 0,-21 21 0,21-21 16,22 0-16,-22 21 0,0 0 0,-21-21 15,21 0-15,-21 0 0,-21 21 0,0-21 16,0 0-16,-22 0 0,1 0 16,-21 0-16,-22 0 0,0 0 0,-21 0 15,1 0-15,-1 0 0,-42 0 31,-22 0-31,22 0 16,0 0-16,-21 0 0,-1 0 0,1 0 16,0 0-16,-1 0 0,1 0 0,0 0 15,-1 0-15,-20 21 0,20-21 0,1 0 16,0 0-16,-1 0 0,1 22 0</inkml:trace>
  <inkml:trace contextRef="#ctx0" brushRef="#br0" timeOffset="86276.03">10139 13864 0,'-85'0'15,"170"0"-15,-339 0 0,190 0 16,1 0-16,-1 0 0,22-21 0,0 21 16,20 0-16,1 0 0,0 0 0,42 0 15,0 0-15,22 0 16,-1 21-16,43-21 0,-1 21 15,1-21-15,21 22 0,21-22 0,0 0 16,-21 21-16,42-21 0,-21 0 0,0 0 16,0 0-16,0 0 0,-21 0 0,0 0 15,-22 0-15,1 0 16,-22 0-16,-20 0 0,-1 0 0,-21 0 16,0 0-16,1 0 0,-1 0 15,-42 0 16,21-21-31,-22 21 0,22-22 0,0 1 16,0 0-16,0-21 16,0 21-16</inkml:trace>
  <inkml:trace contextRef="#ctx0" brushRef="#br0" timeOffset="87008.61">10816 9991 0,'0'0'0,"-42"0"0,-22 0 15,22 21-15,21-21 0,0 0 0,-1 0 16,1 21-16,21 0 16,-21-21-16,21 21 0,0 1 15,21-22-15,22 21 0,-1-21 16,21 21-16,1-21 0,21 21 16,20 0-16,1-21 0,21 21 0,0 1 0,0-22 15,21 21-15,1 0 0,20 0 0,0 21 16,1-20-16,-22-1 0,0 0 15,0 0-15,0 0 0,-21-21 16,-21 21-16,-21 1 0,-1-22 0,-41 0 16,20 0-16,-42 0 0,1 21 0,-1-21 15,-42 0 1,-1 0-16,-20 0 0,0 0 16,21 0-16,-22-21 0,1 21 0,0 0 15,-1 0-15,1 0 0,-22 0 16,22 0-16,-21-22 0,20 22 0,-20 0 15,-22 0-15,22 0 0,-22 0 16,-21 0-16</inkml:trace>
  <inkml:trace contextRef="#ctx0" brushRef="#br0" timeOffset="87283.97">11155 10414 0,'0'0'0,"-127"0"0,0 0 16,21 0-16,0 0 0,21 0 0,1 0 15,-1 0-15,22 0 0,20 0 0,1 0 16,63 0-16,21 0 15,1 0-15,41 21 0,1-21 16,42 21-16,21-21 0,0 22 0,22-1 16,20-21-16,1 21 0,-1 0 0,22 0 15,-22 0-15,1 1 0,-22-1 0,1 0 16,-1-21-16,-42 21 0,0-21 16,-21 0-16,-43 0 0,1 0 15,-1 0-15,-42 0 0,1 0 0,-1 0 16,-42 21-1,-1-21-15,1 0 16,0 0-16,0 0 0,0 0 0,0 0 16,21 21-16,-22-21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10:44:29.3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2222 4043 0,'0'0'0,"-21"0"0,0 0 0,0-21 16,0 21-16,0 0 0,-1 0 0,1-21 16,0 21-16,0 0 15,0 0 1,21-22 0,21 22-1,0 0-15,21 0 16,1-21-16,20 21 0,1 0 15,-1 0-15,22-21 0,0 21 0,-1 0 0,-20 0 16,20-21-16,1 21 16,-21 0-16,-1 0 0,1-21 0,-1 21 15,1 0-15,-22 0 0,0 0 0,1-21 16,-22 21-16,0 0 0,0 0 16,0 0-16,-42 0 31,0 0-16,0 0-15,0 0 0,21 21 0,-22-21 16,1 0-16,0 0 0,0 21 16,0-21-16,0 0 0,-1 21 0</inkml:trace>
  <inkml:trace contextRef="#ctx0" brushRef="#br0" timeOffset="365.3">2921 4001 0,'0'0'0,"-21"0"0,21-22 16,-21 1 0,-1 21-16,22-21 15,-21 42 17,21 0-17,0 22-15,0-22 0,0 21 16,0 1-16,0-1 0,0 0 0,0 1 15,0-1-15,0 0 0,0 22 0,0-22 16,0 0-16,-21 1 0,21-1 16,0 0-16,0 1 0,0-1 0,0-21 15,0 22-15,0-22 0,0 0 16,0 0-16,0 0 0,0 0 0,0 1 16,0-44 15,0 1-16,0 0-15,0 0 16,21 0-16,0 0 0,-21-22 16,22 22-16,-1 0 0</inkml:trace>
  <inkml:trace contextRef="#ctx0" brushRef="#br0" timeOffset="1036.07">3069 4466 0,'0'0'0,"0"-21"0,21 21 47,-21 21-31,0 0-16,0 1 0,0-1 15,0 0-15,0 0 0,0 21 16,0-20-16,0-1 0,0 0 16,0 0-16,0 0 0,0 0 0,0 1 15,21-22-15,1 21 0,-1 0 0,0-21 16,0 0-16,0 0 15,0 0-15,1 0 0,-1 0 0,21 0 16,-21-21-16,0 0 0,22-1 0,-22 1 16,0 0-16,21 0 0,-20 0 15,-1-22-15,0 22 0,-21 0 0,0-21 16,21 21-16,-21-22 0,0 22 16,0 0-16,0 0 0,0 0 0,0-1 15,-21 22 16,21 22-15,0-1-16,0 0 0,0 0 0,0 21 16,0-20-16,0-1 0,0 21 15,0-21-15,0 22 0,0-1 0,0 0 16,0 1-16,-21-1 0,21 0 0,0 22 16,0-22-16,0 0 0,0 22 15,0-22-15,0 1 0,0 20 0,0-21 16,0 1-16,0-1 0,21 22 0,-21-22 15,21 0-15,-21 1 0,0-1 0,0 0 16,0 1-16,0-22 16,0 21-16,0 0 0,-21-20 0,0 20 15,0-21-15,-1 0 0,1 0 0,0 1 16,-21-1-16,21 0 0,-22 0 16,22-21-16,-21 0 0,-1 21 0,1-21 15,0 0-15,-1 0 0,1 0 0,0 0 16,-1 0-16,1-21 0,0 21 15,21-21-15,-22 21 0,22-21 0,0 21 16,0-21-16,0 21 0,21-22 0,0 1 16,0 0-1,0 0-15,21 0 0,0 0 0,21-1 16,-21-20-16,1 21 0,20-21 0,0 20 16,-21-20-16,22 0 0</inkml:trace>
  <inkml:trace contextRef="#ctx0" brushRef="#br0" timeOffset="1440.19">3873 4466 0,'0'0'0,"0"-21"0,0 0 0,0-21 16,0 20-16,0 1 0,0 0 15,0 42 16,0 0-31,0 1 16,0-1-16,0 21 0,0-21 0,0 22 16,0-1-16,0 21 0,0-20 15,0 20-15,0-20 0,22 20 0,-22 1 16,0-1-16,0 1 0,21-22 0,-21 21 16,0-20-16,0 20 0,0-20 15,0-1-15,0 0 0,0 1 0,0-1 16,0-21-16,0 21 0,0-20 0,0-1 15,0 0-15,0 0 0,0 0 16,0 0-16,0 1 0,0-1 16,0-42 15,0-1-31,0 1 16,0 0-16,0 0 0,0 0 0,0 0 15,21-22-15,-21 22 0,21-21 0,-21-1 16,0 1-16</inkml:trace>
  <inkml:trace contextRef="#ctx0" brushRef="#br0" timeOffset="1791.98">3916 4720 0,'0'0'0,"0"-42"0,-21 21 0,-1-22 16,22 22-16,0 0 16,0 0-16,0 0 0,0 0 0,0-1 15,0 1-15,0 0 0,22 0 0,-1 0 16,21 0-16,-21-1 0,0 22 15,22-21-15,-22 21 0,0 0 0,21 0 16,-20 0-16,-1 0 0,21 0 16,-21 21-16,0-21 0,1 22 0,-1-1 15,0 0-15,-21 0 0,0 21 0,0-20 16,0-1-16,0 0 0,-21 21 16,0-21-16,-1 1 0,1-1 0,0 0 15,-21 0-15,21 0 0,-1 0 16,1 1-16,0-1 0,0-21 0,0 21 15,0 0-15,-1-21 0,22 21 16,-21-21-16,0 0 16,21-21 15,0 0-31,0 0 16,0 0-16,21 21 0</inkml:trace>
  <inkml:trace contextRef="#ctx0" brushRef="#br0" timeOffset="2564.35">4445 4657 0,'0'0'0,"21"0"0,0 0 0,0 0 15,1-21-15,-1 21 16,0-22-16,0 22 0,0-21 0,0 0 15,22 0-15,-22 0 0,0 0 0,0-1 16,0 1-16,1 0 0,-22 0 16,0 0-16,0 0 0,0-1 15,0 1-15,-22 21 16,1 0-16,0 0 0,0 0 16,-21 0-16,20 0 0,1 0 0,0 21 15,0 1-15,-21-1 0,20 0 0,1 0 16,0 0-16,21 0 0,-21 1 15,0-1-15,21 0 0,0 21 0,0-21 16,0 1-16,0-1 0,0 0 0,0 21 16,0-21-16,0 1 0,0-1 15,0 0-15,21 0 0,0 0 0,0 0 16,0-21-16,1 0 0,20 0 16,-21 0-16,0 0 0,0 0 15,22 0-15,-22 0 0,21-21 16,-21 21-16,22-21 0,-1 0 0,0 0 15,-20 0-15,20-1 0,0-20 0,1 21 16,-22 0-16,21-22 0,-21 22 16,0 0-16,22-21 0,-22 21 0,0-1 15,0 1-15,-21 0 0,0 0 0,21 0 16,-21 0-16,-21 21 31,0 0-31,0 0 0,0 21 0,0-21 16,-1 21-16,1 0 0,0 0 15,0 0-15,21 1 0,0-1 16,0 0-16,0 0 0,0 0 16,0 0-16,0 1 0,21-1 0,0 0 15,0-21-15,-21 21 0,22 0 16,-1-21-16,0 21 0,0 1 0,0-1 16,0 0-16,-21 0 15,0 0-15,0 0 16,0 1-1,-21-1-15,0-21 16,0 0-16,0 0 0,0 21 16,-1-21-16,1 0 0,0 0 15,0 0-15,0 0 0,0 0 16,21-21 0,0 0-1,0-1-15,0 1 0,0 0 16,0 0-16</inkml:trace>
  <inkml:trace contextRef="#ctx0" brushRef="#br0" timeOffset="3123.55">6964 4318 0,'21'0'15,"-21"-21"1,21 21 62</inkml:trace>
  <inkml:trace contextRef="#ctx0" brushRef="#br0" timeOffset="3987.58">1884 7239 0,'0'-21'0,"0"42"0,0-84 15,0 41-15,0 1 0,0-21 16,0 21-16,0 0 0,0-1 0,0-20 16,0 21-16,0 0 15,0 0-15,0-1 0,0 44 32,0 20-17,0-21-15,0 0 0,0 22 0,0-1 16,0 0-16,0 1 15,0 20-15,0-21 0,0 22 0,0-1 16,-21-20-16,21 20 0,0-20 16,0-1-16,0 0 0,0 1 0,0-1 15,0 0-15,0-21 0,0 22 0,0-22 16,0 0-16,0 0 0,0 0 16,0 1-16,0-44 46,0 1-46,21 0 16,-21 0-16,0 0 0,21 0 0,-21-1 16,21-20-16</inkml:trace>
  <inkml:trace contextRef="#ctx0" brushRef="#br0" timeOffset="4364.88">2498 7408 0,'0'0'0,"0"22"0,21-22 16,-21 21-16,0 0 15,0 0-15,0 0 16,21-21 0,0 0-1,0 0-15,0-21 16,1 0-16,-1 21 0,-21-21 15,0 0-15,0-1 0,0 1 16,0 0-16,0 0 16,-21 21-16,-1 0 15,1 0-15,0 0 0,0 0 16,21 21-16,0 0 0,-21-21 16,0 21-16,21 1 0,0-1 0,0 0 15,0 0-15,0 0 0,0 0 16,0 1-1,21-22 17</inkml:trace>
  <inkml:trace contextRef="#ctx0" brushRef="#br0" timeOffset="6760.13">4170 6816 0,'0'-21'0,"0"-1"31,0 1-31,0 0 16,21 0-16,0 0 15,0 0-15,0-1 0,1 1 16,20 0-16,-21 0 0,0 0 16,0 0-16,1-1 0,-1 1 0,-21 0 15,0 0-15,0 0 16,-21 21-16,-1 0 0,-20 0 0,0 0 16,-1 21-16,1-21 0,0 21 15,-1 0-15,-20 0 0,21 1 0,-1 20 16,-20-21-16,20 0 0,22 22 15,-21-22-15,21 0 0,0 21 16,21-21-16,0 1 0,0-1 0,0 0 16,21 0-16,0 0 0,21 0 0,-21 1 15,22-1-15,-1-21 0,0 21 16,1 0-16,-1-21 0,0 21 0,1 0 16,-1 1-16,22-22 0,-22 21 15,0 0-15,1 0 0,-1 21 0,-21-20 16,0-1-16,-21 21 0,0-21 15,0 22-15,-21-22 0,0 21 0,-21-21 16,-1 0-16,1 22 0,0-22 0,-1 0 16,1 0-16,-22-21 0,22 21 15,-21-21-15,20 0 0,1 0 0,-22 0 16,22 0-16,0 0 0,-1 0 0,1-21 16,21 21-16,-21-21 0,20 0 15,1 0-15,0 0 0,0-1 16,0 1-16,21 0 0,0 0 15,0 0-15,0 0 0,0-1 0,0 1 16,21 0-16,0 21 0,0 0 16,22-21-16,-22 21 0,21-21 15,0 21-15,-20 0 0,20-21 0</inkml:trace>
  <inkml:trace contextRef="#ctx0" brushRef="#br0" timeOffset="7023.65">4678 7006 0,'0'0'0,"0"21"47,0 1-47,0-1 0,0 0 16,0 0-16,0 0 0,0 0 15,0 1-15,0-1 0,0 21 0,0-21 16,0 0-16,0 1 0,0-1 0,0 0 15,0 0-15,0 0 0,0 0 16,-21-21-16,21 22 16,-22-22-16,22-22 31,0 1-31,0 0 0,0 0 0</inkml:trace>
  <inkml:trace contextRef="#ctx0" brushRef="#br0" timeOffset="7229.58">4699 6816 0,'0'0'0,"0"-21"0,0-1 0,0 1 16,0 0-16,0 0 31,21 42 0,0 0-31,-21 0 16,21 1-16,1-1 15,-1-21-15,-21 21 0,21 0 16,0-21-16,-21 21 0,21-21 0</inkml:trace>
  <inkml:trace contextRef="#ctx0" brushRef="#br0" timeOffset="7696.02">5080 7027 0,'0'0'16,"0"22"-16,0-1 0,0 0 0,0 0 15,0 0-15,0 0 0,21 1 16,-21-1-16,0 0 0,0 0 16,0 0-16,0 0 0,21 1 0,-21-1 15,0 0-15,0 0 0,0 0 16,-21-21 15,0 0-31,21-21 16,0 0-1,0 0-15,0 0 0,0-1 0,0 1 16,0-21-16,0 21 0,0-22 16,0 1-16,21 21 0,0-21 15,0 20-15,1-20 0,20 21 0,-21 0 16,21 0-16,-20 21 0,20-22 0,0 22 16,1 0-16,-22 0 0,21 0 15,0 22-15,-20-22 0,20 21 0,-21 0 16,0 0-16,-21 21 0,0-20 0,0-1 15,0 21-15,0-21 0,0 22 16,0-22-16,0 0 0,0 21 0,-21-21 16,0 1-16,0-1 0,0 0 0,21 0 15,0 0-15,-22 0 16,44-21 15,-1-21-31,-21 0 16,21 21-16,21-21 0,-21 0 0</inkml:trace>
  <inkml:trace contextRef="#ctx0" brushRef="#br0" timeOffset="8380.44">6265 7006 0,'0'0'0,"21"0"0,1-21 0,-22 0 16,0 0-16,0 0 15,0-1-15,0 1 16,-22 21-16,1 0 0,0 0 0,0 0 15,-21 0-15,20 21 16,1 1-16,0-1 0,-21 0 0,21 21 16,-1-21-16,1 1 0,-21 20 0,21-21 15,0 21-15,-1 1 0,22-22 16,0 21-16,-21-21 0,21 22 0,0-22 16,0 0-16,0 0 0,21 0 15,1-21-15,-1 0 0,0 0 16,21 0-16,-21 0 0,1 0 0,-1-21 15,21 21-15,-21-21 0,0 0 0,1 0 16,-1 0-16,-21-1 0,21 1 16,0-21-16,-21 21 0,0 0 15,0-1-15,21 1 0,-21 0 0,21 0 16,-21 42 15,0 0-15,0 0-16,0 22 0,0-22 15,0 21-15,0-21 0,0 22 16,0-1-16,0-21 0,0 22 0,0 20 16,0-21-16,0 1 0,0-1 0,0 22 15,0-22-15,0 21 0,22-20 0,-22 20 16,0 1-16,21-1 16,-21 22-16,0-22 0,0 1 0,0-1 15,0 1-15,0-1 0,0-20 0,0 20 16,0 1-16,0-1 0,0-20 0,-21 20 15,-1-21-15,1 22 0,-21-22 0,21 1 16,-22-1-16,1-21 0,0 21 16,-1-20-16,1-1 0,0 0 0,-22 0 15,22-21-15,0 0 0,-22 0 0,1 0 16,20-21-16,-20 0 0,-1 0 0,22-1 16,-22-20-16,22 0 0,0-22 15,-1 22-15,1-22 0,0 1 0,21-1 16,-1 22-16,22-21 0,0-1 0,0 1 15,0-1-15,0 1 0,0-1 16,22-21-16,-1 22 0,21-1 16,-21 22-16,0-21 0,22-1 0,-1 1 15,0 20-15,1-20 0</inkml:trace>
  <inkml:trace contextRef="#ctx0" brushRef="#br0" timeOffset="8691.77">6752 6287 0,'0'0'0,"-21"-43"16,0 43-16,0 0 16,21 21-16,-22 22 0,1-22 0,21 21 15,0 22-15,-21-22 0,21 22 16,-21-22-16,21 21 0,-21 1 0,21-22 15,0 22-15,0-22 0,0 0 0,-21 1 16,21-1-16,0 0 0,0-20 16,0 20-16,0-21 0,0 21 0,0-20 15,0-1-15,0 0 0,0 0 16,21-21 0,0 0-1,0 0-15,-21-21 0,21 0 0,0 0 16,1-1-16,-1 1 0</inkml:trace>
  <inkml:trace contextRef="#ctx0" brushRef="#br0" timeOffset="9035.74">6858 6985 0,'0'21'16,"21"-21"-16,0 0 15,0 0-15,1 0 16,-1-21-16,0 21 0,0-21 15,21 21-15,-20-21 0,-1 0 0,0 21 16,0-22-16,-21 1 0,21 0 16,-21 0-16,0 0 0,0 0 15,-21 21 1,0 0-16,0 21 0,0-21 16,-1 21-16,1 0 0,0 0 15,0 22-15,0-22 0,0 0 0,-1 0 16,22 21-16,0-20 0,0-1 0,0 0 15,0 0-15,0 0 0,0 0 16,0 1-16,0-1 0,22 0 16,-1-21-16,0 0 0,0 0 15,0 0-15,0 0 0,22 0 0,-1 0 16,-21-21-16,22 0 0,-1-1 16,0 1-16,1 0 0</inkml:trace>
  <inkml:trace contextRef="#ctx0" brushRef="#br0" timeOffset="10704.78">8086 7112 0,'0'0'0,"0"21"0,21-21 31,0 0-31,0 0 16,0 0-16,0-21 0,22 0 0,-22 0 15,21 0-15,1-1 0,-22-20 16,21 21-16,0-21 0,1-1 0,-1 1 16,-21 0-16,22-1 0,-1-20 0,-21-1 15,21 1-15,1-1 0,-22 1 0,0-1 16,21 1-16,-20-1 0,-1 1 16,0 20-16,-21-20 0,0 21 0,0-1 15,0 22-15,0-21 0,0 21 0,0-1 16,-21 22-16,0 0 15,-1 0-15,-20 22 0,21-1 0,0 0 16,-22 21-16,22 1 0,-21-1 16,21 0-16,-22 1 0,22-1 15,0 21-15,0 1 0,0-1 0,0 1 16,-1-1-16,22 1 0,0-1 0,0-20 16,0 20-16,0-20 0,0 20 0,0-21 15,0-20-15,22 20 0,-1 0 16,0-21-16,0 1 0,21-1 0,1 0 15,-22 0-15,21-21 0,22 0 0,-22 0 16,0 0-16,1 0 16,-1 0-16,22 0 0,-22-21 0,0 21 15,1-21-15,-1 0 0,0-1 0,1 1 0,-22 0 16,21 0-16,-21-21 0,0 20 16,1-20-16,-22 0 0,0 21 0,0-22 15,0 1-15,0 21 0,0 0 16,0-1-16,0 1 0,-22 0 0,1 21 15,0 0-15,0 0 0,0 0 0,-22 21 16,22 0-16,0 1 0,0 20 16,0-21-16,0 21 0,21-20 0,0 20 15,0-21-15,0 0 0,0 22 0,0-22 16,0 0-16,0 0 0,21 0 0,-21 0 16,21 1-16,0-1 0,21-21 15,-20 0-15,-1 21 0,0-21 16,0 0-16,21 0 0,-20 0 0,-1 0 15,0 0-15,0-21 0,0 0 0,0 21 16,1-22-16,20 1 0,-21 0 0,0 0 16,0 0-16,1 0 0,-1-22 15,0 22-15,-21 0 0,21 0 0,0 0 16,-21-1-16,0 1 16,0 42-1,0 1 1,0-1-16,0 0 0,0 0 0,0 0 15,0 0-15,0 1 0,0-1 16,0 0-16,0 0 0,0 0 0,0 0 16,0 1-16,21-1 15,1-21-15,-1 0 16,0 0-16,0 0 16,0 0-16,0 0 0,1 0 15,-22-21-15,21-1 0,0 22 0,0-21 16,0 0-16,0 0 0,1 0 15,-1 0-15,0-1 0,0 1 0,0-21 16,0 21-16,1 0 0,-22-1 16,21 22-16,-21 22 31,0-1-15,-21 0-16,-1 0 0,22 0 15,0 0-15,0 1 0,0-1 0,0 0 16,0 0-16,0 0 0,0 0 15,0 1-15,22-22 0,-1 0 16,0 21-16,0-21 0,0 0 0,0 0 16,1 0-16,20 0 0,-21 0 0,0 0 15,22 0-15,-22 0 0,0-21 0,21 21 16,-21-22-16,1 1 0,20 21 16,-21-21-16,0 0 0,0-21 0,1 20 15,-1 1-15,0-21 0,0 21 16,0-22-16,-21 1 0,0 21 0,21 0 15,-21 0-15,0-1 0,0 1 0,0 0 16,-21 21 0,0 0-16,0 21 0,0 0 15,0 1-15,-1-1 0,22 0 0,-21 0 16,0 21-16,0-20 0,21-1 0,-21 0 16,21 21-16,0-21 0,0 1 15,0-1-15,0 0 0,0 0 0,0 0 16,0 0-16,0 1 0,21-22 15,0 0-15,0 21 0,0-21 16,1 0-16,20 0 0,-21 0 16,0 0-16,0 0 0,22-21 15,-22-1-15,21 22 0,-21-21 0,22 0 16,-1 0-16,0 0 0,-20-22 0,20 1 16,0 0-16,-21-1 0,22 1 0,-22-21 15,21 20-15,1-20 0,-22-1 16,0 1-16,0-1 0,21 22 0,-42-22 15,22 22-15,-1-21 0,-21 20 0,0 1 16,0 21-16,0 0 0,0-22 16,0 22-16,-21 21 15,-1 0-15,1 21 16,0 0-16,0 1 0,0-1 0,0 21 16,-1 0-16,1 1 0,0-1 15,0 0-15,0 22 0,0-1 0,21-20 16,0 20-16,0 1 0,0-1 0,0-20 15,0-1-15,0 21 0,21-41 0,0 20 16,0 0-16,0-21 0,0 22 16,22-22-16,-22 0 0,21 0 0,1-21 15,-22 21-15,21-21 0,-21 0 0,0 0 16,1 0-16,20 0 0,-21 0 16,0 0-16,0-21 0,1 21 15,-1-21-15,-21 0 0,0 0 0,21 0 16,-21-1-16,0 1 0,0 0 15,0 0-15</inkml:trace>
  <inkml:trace contextRef="#ctx0" brushRef="#br0" timeOffset="11764.33">952 9483 0,'0'0'0,"-21"0"0,-42 0 16,42 0-16,-1 0 15,1-21-15,21-1 0,-21 1 16,21 0-16,0 0 15,0 0-15,0 0 0,0-1 16,21 1-16,0 0 0,1 21 0,-1-21 16,0 0-16,21 21 0,-21 0 15,1 0-15,-1 0 0,21 0 0,-21 0 16,0 21-16,1 0 0,-1 0 16,0 22-16,0-22 0,-21 21 0,21 0 15,-21 22-15,0-22 0,0 22 16,0-22-16,-21 0 0,0 22 0,0-22 15,-22 1-15,22-1 0,0 0 16,-21-21-16,21 1 0,-1 20 16,1-21-16,-21-21 0,21 21 0,0-21 15,-22 0-15,22 0 0,0 0 16,0 0-16,-22 0 0,22 0 0,0-21 16,0 0-16,0 0 0,0 0 15,-1-1-15,22 1 0,0-21 0,0 21 16,0-22-16,0 22 0,0-21 15,0 21-15,22 0 0,-22-1 0,21 1 16,0 21-16,0 0 0,0 0 16,0 0-16,1 0 0,-1 0 0,21 21 15,-21 1-15,0-22 0,22 21 16,-22 0-16,0 0 0,21 21 0,-20-20 16,-1-1-16,21 0 0,-21 0 15,22 21-15,-22-20 0,21-1 16,-21 0-16,0 0 0,1 0 0,-1 0 15,0 1-15,0-1 0,0 0 16,0 0-16,-21 0 0,0-42 47</inkml:trace>
  <inkml:trace contextRef="#ctx0" brushRef="#br0" timeOffset="11956.21">1863 9821 0,'21'0'15,"-21"-21"48,0 0-48</inkml:trace>
  <inkml:trace contextRef="#ctx0" brushRef="#br0" timeOffset="14180.9">3027 9589 0,'0'-22'0,"0"44"0,0-65 0,0 22 16,0 0-16,0 0 0,0 0 16,0-1-16,0 1 15,0 42 16,0 1-31,-21 20 0,21-21 16,0 21-16,0 1 0,0-1 0,0 0 16,0 22-16,0-22 0,0 1 15,0-22-15,0 21 0,0 0 0,0-20 16,0 20-16,0-21 0,0 0 16,0 0-16,0 1 0,0-1 15,0-42 16,0-1-31,0 1 16,0 0-16,0 0 0,0 0 0,0 0 16,0-22-16,0 1 15,0 0-15,0-1 0,0 1 0,21 0 16,0-1-16,0 1 0,0 0 0,0 20 16,22-20-16,-22 21 0,21 0 15,-21 21-15,22 0 0,-22 0 0,21 0 16,-21 0-16,1 0 0,20 21 0,-21 0 15,0 0-15,0 0 0,1 1 16,-22 20-16,0-21 0,0 21 0,0-20 16,0 20-16,0-21 0,0 0 15,0 22-15,0-22 0,0 0 0,0 0 16,0 0-16,0 0 0,0-42 47,0 0-32,0 0-15,0 0 0,0 0 16,0-1-16,0-20 0,21 21 0,0-21 16,0-1-16,0 1 0,0 0 0,1 20 15,-1-20-15,21 0 0,-21 21 16,22-1-16,-1 1 0,-21 21 0,0 0 16,22 0-16,-22 0 0,0 0 0,0 0 15,0 21-15,0 1 0,-21-1 16,0 21-16,0-21 0,0 22 0,0-1 15,0-21-15,0 21 0,0 1 16,0-1-16,0 0 0,0-20 16,0 20-16,0-21 0,0 21 0,0-20 15,0-1-15,0 0 0,22 0 0,-1-21 16,0 0-16,0 21 0,0-21 16,22 0-16,-22 0 0,21 0 0,-21-21 15,22 0-15,-1 21 0,-21-21 0,21 0 16,1-1-16,-1 1 0,0-21 0,-20 21 15,20-22-15,-21 1 16,0 0-16,0-1 0,1 1 0,-1 0 0,0-1 16,-21 1-16,0 21 0,0 0 15,0 0-15,0-1 0,-21 22 32,21 22-32,-21-22 0,-1 42 0,22-21 15,-21 0-15,21 22 0,-21-22 16,21 21-16,0 0 0,0-20 0,0 20 15,0-21-15,0 21 0,0-20 0,0-1 16,0 21-16,21-21 0,0 0 16,1 1-16,20-22 0,-21 0 15,21 0-15,-20 0 0,20 0 0,-21 0 16,21 0-16,-20-22 0,20 22 0,-21-21 16,21 0-16,-20 0 0,-1 0 15,0 0-15,0-22 0,0 22 16,0-21-16,1-1 0,-22 1 0,21 0 15,-21 21-15,21-22 0,-21 1 16,0 21-16,0 0 0,0-1 0,0 44 31,-21-22-15,21 42-16,-21-21 0,-1 0 16,22 22-16,0-22 0,0 21 0,-21 0 15,21-20-15,0 20 0,0-21 0,0 21 16,0-20-16,0 20 0,0-21 15,21 0-15,1 0 0,-1 1 16,0-1-16,0-21 0,0 21 0,22-21 16,-22 0-16,21 0 0,-21 0 0,22 0 15,-1 0-15,0 0 0,-21-21 16,22 0-16,-1-1 0,0 1 0,-20 0 16,20 0-16,-21-21 0,21-1 0,-20 1 15,20 0-15,-21-22 0,0 22 0,22-22 16,-22 1-16,0-1 0,0 22 15,0-22-15,0 1 0,-21-1 0,22 1 16,-22 21-16,21-22 0,-21 22 0,0 21 16,0-22-16,0 22 15,0 0-15,0 0 0,-21 21 16,21 21-16,-22 0 16,1 21-16,0-20 0,0 20 15,21 0-15,-21 22 0,0-22 0,-1 0 16,22 22-16,0-22 0,0 1 0,0-1 15,0 21-15,0-20 0,0-1 0,0 0 16,0 1-16,0-1 0,22-21 16,-1 22-16,0-1 0,0-21 0,0 0 15,0 0-15,22 1 0,-22-1 0,21-21 16,-21 0-16,1 0 0,20 0 0,-21 0 16,21 0-16,-20 0 15,20 0-15,-21-21 0,21-1 0,-20 1 16,-1 0-16,21-21 0,-21 21 0,0-22 15,22 1-15,-22-22 0,0 22 0,0 0 16,0-22-16,1 1 0,-1-1 16,0 1-16,0-1 0,0 1 0,0-1 15,-21 1-15,0-1 0,0 22 0,22 0 16,-22-1-16,0 22 0,0 0 16,0 0-16,0 0 0,-22 21 15,1 0-15,21 21 0,-21 0 0,0 0 16,0 21-16,0 1 0,21 20 0,-22-20 15,1 20-15,21-21 16,0 22-16,0-22 0,0 22 0,-21-22 16,21 0-16,0 1 0,0-1 0,0 0 15,21 1-15,-21-1 0,21-21 0,1 22 16,-1-22-16,0 0 0,0 0 16,0 0-16,22 0 0,-22-21 0,0 0 15,0 0-15,21 0 0,-20 0 0,-1 0 16,0 0-16,21 0 0,-21-21 0,1 0 15,-1 0-15,0 0 0,0 0 16,0-22-16,0 22 0,1-21 16,-1 21-16,-21-22 0,21 22 0,-21-21 15,21 21-15,-21-1 0,0 1 0,0 42 32,0 1-17,0-1-15,0 0 0,0 0 0,0 0 16,0 0-16,0 1 0,0-1 0,0 0 15,0 0-15,0 0 0,0 0 16,21 1-16,0-1 0,1-21 0,-1 21 16,0-21-16,0 0 0,0 0 15,0 0-15,1 0 0,-1 0 0,0 0 16,0 0-16,0-21 0,0 0 16,1-1-16,-1 1 0,-21 0 15,0 0-15,21 0 0,-21-22 0</inkml:trace>
  <inkml:trace contextRef="#ctx0" brushRef="#br0" timeOffset="14384.3">7514 8911 0,'0'0'0,"-21"0"0,-64-21 16,64 21-16,0 0 0,0 0 15,21 21 48,-21 0-48,-1-21-15,22 22 0</inkml:trace>
  <inkml:trace contextRef="#ctx0" brushRef="#br0" timeOffset="14568.2">6498 9313 0,'-42'0'0,"84"0"0,-105 22 16,41-1-16,1-21 16,21 21-16,0 0 0,21-21 15,1 0 1,-1 0-16,21 0 0,-21 0 0,22-21 16,-1 21-16,0-21 0,1 21 15,-22 0-15,21-21 0,-21 21 0,22-22 16,-22 1-16,0 21 0</inkml:trace>
  <inkml:trace contextRef="#ctx0" brushRef="#br0" timeOffset="15891.84">8043 9779 0,'0'0'0,"-21"42"15,21-20-15,0-1 0,21-21 31,0 0-31,1 0 0,-1-21 16,0-1-16,21 1 0,1 0 16,-22 0-16,21-21 0,0-1 0,1 22 15,20-21-15,-20-22 0,20 22 0,-21 0 16,22-22-16,-22 22 0,1-22 0,20 1 16,-21-1-16,1 1 0,-22-1 15,21-20-15,-21 20 0,1 1 0,-22-1 16,0 1-16,0-1 0,0 22 0,0-1 15,0 1-15,-43 21 0,22-21 16,0 20-16,0 22 0,-22 0 0,1 0 16,21 0-16,-21 0 0,-1 22 15,1-1-15,0 21 0,-1 0 0,1 1 16,21 20-16,-22 1 0,1-1 16,21 1-16,0 20 0,-22-20 0,22 21 15,21-22-15,0 1 0,0-1 0,0 1 16,0-1-16,0 1 0,0-22 0,0 21 15,43-20-15,-22-22 0,0 21 16,21-21-16,1 1 0,-1-1 0,21 0 16,1-21-16,-22 0 0,22 0 0,-1 0 15,1 0-15,-1-21 0,1 0 0,-1-1 16,1 1-16,-1 0 0,1-21 16,-1 21-16,-20-22 0,20 1 0,-21 21 15,1-22-15,-22 1 0,21 0 16,-21-1-16,-21 22 0,0-21 0,0 0 15,0 20-15,0-20 0,-21 21 16,0 0-16,0 21 0,0 0 0,0 0 16,-1 0-16,-20 0 0,21 21 0,-21-21 15,20 21-15,1 21 0,-21-20 0,21-1 16,0 0-16,-1 21 0,1-21 0,21 22 16,0-22-16,0 21 0,0-21 15,0 1-15,0 20 0,21-21 0,1 0 16,-1 0-16,21 1 0,-21-22 0,0 21 15,22-21-15,-1 0 0,-21 0 0,22 0 16,-1 0-16,0 0 16,1 0-16,-1 0 0,0-21 0,1 21 15,-1-22-15,0 1 0,-21 0 0,22 0 16,-22 0-16,0 0 0,21-1 0,-20 1 16,-22 0-16,21-21 0,0 21 0,-21-1 15,21 1-15,-21 0 0,0 0 16,0 42 15,0 0-31,0 0 0,0 1 16,0-1-16,0 0 0,0 0 0,0 0 15,0 22-15,0-22 0,0 0 0,0 0 16,21 0-16,-21 0 16,21-21-16,-21 22 0,22-22 15,-1 0-15,0 0 16,0-22-1,0 1-15,0 21 0,1-21 0,-22 0 16,21 0-16,0 0 0,0-1 0,0 1 16,0 0-16,22-21 0,-22 21 0,0-1 15,0 1-15,0 0 0,22 0 0,-22 0 16,0 21-16,0 0 0,0 0 16,-21 21-1,0 0 1,0 0-16,0 0 0,0 1 0,0-1 15,0 0-15,0 0 0,0 0 0,0 0 16,0 1-16,0-1 16,0 0-16,0 0 0,22 0 15,-22 0-15,21-21 0,0 0 0,0 0 16,0 0-16,22 0 0,-22 0 0,0 0 16,21 0-16,1-21 0,-1 21 15,-21-21-15,21 0 0,1 21 0,-1-21 16,-21 0-16,22-1 0,-22 1 15,21 0-15,-21 0 0,0 0 0,1-22 16,-1 22-16,0 0 0,-21-21 0,0 21 16,0-1-16,0 1 0,0 0 0,0 0 15,-21 21-15,0 0 16</inkml:trace>
  <inkml:trace contextRef="#ctx0" brushRef="#br0" timeOffset="16361.58">11091 9186 0,'-21'22'0,"42"-44"0,-63 65 15,42-22-15,-21-21 0,21 21 0,0 0 16,0 0-16,0 22 0,0-22 0,0 0 15,0 0-15,21 0 0,0 1 16,0-1-16,0 0 0,1-21 16,-1 21-16,0-21 0,0 0 15,21 0-15,-20 0 0,20 0 0,-21 0 16,21 0-16,1 0 0,-22-21 0,21 0 16,-21 0-16,22 21 0,-22-22 0,21 1 15,-21-21-15,1 21 0,-1 0 0,21-22 16,-21 1-16,0 0 0,22-22 0,-22 1 15,0 20-15,0-41 0,0 20 16,1 1-16,-1-1 0,-21 1 0,0-1 16,21 1-16,-21-1 0,0 1 0,0 20 15,0 1-15,0 0 0,0 20 0,0 1 16,0 0-16,-21 21 0,0 0 0,-1 21 16,1 22-1,0-22-15,0 21 0,0 0 0,0 22 16,21-22-16,-22 22 0,1-1 0,21 22 15,-21-22-15,21 1 0,0-1 0,0 1 16,0-1-16,0 1 0,0-22 0,0 1 16,0-1-16,21 0 0,0 1 0,1-22 15,-1 21-15,0-21 0,0 0 16,21 1-16,-20-22 0,20 0 0,-21 0 16,21 0-16,-20 0 0,20 0 0,0 0 15,1 0-15,-22-22 0,21 1 0,-21 0 16,22 21-16,-22-21 0,21 0 0,-21-22 15,0 22-15,1 0 0,-1-21 16,0 21-16,-21-22 0,0 22 0,0-21 16,0 21-16</inkml:trace>
  <inkml:trace contextRef="#ctx0" brushRef="#br0" timeOffset="17408.24">42 11917 0,'0'0'0,"0"-21"0,0 0 15,21-1-15,1 1 16,-1 0-16,-21 0 0,21 21 15,0-21-15,0 0 0,0-1 16,1 22-16,-1-21 0,21 0 0,0 21 16,-20 0-16,20 0 0,0 0 15,-21 0-15,22 21 0,-22 0 16,21 1-16,-21-1 0,-21 0 16,0 0-16,0 21 0,0-20 0,0 20 15,-21 0-15,0-21 0,-21 22 16,21-1-16,-22-21 0,22 0 0,-21 22 15,-1-22-15,22 0 0,0 0 16,0-21-16,0 21 0,0-21 0,-1 0 16,1 0-16,21-21 15,21 0 1,22 0-16,-22 0 16,0 21-16,21-21 0,1-1 0,-1 22 15,0 0-15,1-21 16,-1 21-16,22 0 0,-22 0 0,0 21 15,1 1-15,-1-1 0,-21 0 0,0 0 16,0 0-16,-21 22 0,0-22 16,0 21-16,0-21 0,-21 22 0,0-22 15,-21 21-15,21-21 0,-22 22 16,1-22-16,21 0 0,-22 0 0,1 0 16,0-21-16,-1 21 0,1 1 15,0-22-15,21 0 0,-22 0 0,1 0 16,21 0-16,0 0 0,-1 0 15,1 0-15,0 0 0,0-22 16,0 22-16,21-21 0,0 0 16,0 0-1,0 0-15,21 21 0,0-21 0,0 21 16,0-22-16,1 1 0,-1 0 16,21 0-16</inkml:trace>
  <inkml:trace contextRef="#ctx0" brushRef="#br0" timeOffset="17640.11">1630 12023 0,'0'0'0,"21"0"0,0 0 0,0 0 16,-21-21 77</inkml:trace>
  <inkml:trace contextRef="#ctx0" brushRef="#br0" timeOffset="47719.68">3746 11557 0,'0'-21'0,"0"0"15,0 0-15,0-1 16,0 1-16,0 0 16,0 0-16,0 0 0,0 0 15,0-1-15,0 1 16,0 0-16,0 0 15,0 0 1,0 0 140</inkml:trace>
  <inkml:trace contextRef="#ctx0" brushRef="#br0" timeOffset="48311.85">3831 11451 0,'0'-42'16,"0"21"-16,0 0 15,-21-1-15,21 1 16,0 0-16,0 0 0,0 0 16,-21 0-16,21-1 15,0 44 32,0-1-31,0 21-16,21-21 0,-21 22 0,0-22 15,21 21-15,-21 0 0,0 1 16,0-1-16,0 0 0,0 1 0,21-1 16,-21 22-16,0-22 0,0 0 15,0 1-15,0 20 0,0-21 16,0 1-16,0 20 0,0-20 0,0-1 15,0-21-15,0 21 0,0 1 0,0-22 16,0 0-16,0 0 0,0 0 16,0 1-16,0-1 15,0-42 17,0-1-32,0 1 0,0 0 0,0-21 15,21 21-15,-21-22 0,0 22 0,22-21 16</inkml:trace>
  <inkml:trace contextRef="#ctx0" brushRef="#br0" timeOffset="48639.67">4276 11303 0,'0'0'16,"0"-42"-16,21-22 0,-21 43 15,21 0-15,-21 42 31,0 0-31,0 22 16,0-1-16,0 0 0,0 1 16,0 20-16,0-21 0,0 22 15,0-22-15,0 22 0,0-1 0,0 1 16,0-22-16,0 22 0,0-1 16,0-21-16,0 22 0,0-22 0,0 1 15,0-1-15,0 0 0,21-21 16,-21 22-16,21-22 0,-21 0 0,0 0 15,0 0-15,21-21 0,-21-21 32,0 0-17,0 0-15,0 0 0,0 0 0,0-22 16</inkml:trace>
  <inkml:trace contextRef="#ctx0" brushRef="#br0" timeOffset="49063.71">3979 12044 0,'0'0'0,"-21"0"0,0 0 16,0 0-16,0 0 16,42 0-1,0 0-15,21 0 0,-21 0 16,22-21-16,-1 0 0,0-1 16,1 22-16,-1-21 0,22 0 0,-1 0 15,-21 0-15,22 21 0,-22-21 0,22-1 16,-22 1-16,0 21 0,1-21 15,-1 0-15,-21 21 0,0-21 16,22 0-16,-22 21 0,-21-22 0,21 1 16,0 21-16,-21-21 0,0 42 47,0 0-32,0 1-15,21-1 16,-21 21-16,0-21 0,0 0 0,0 22 15,0-22-15,0 0 0,0 21 0,0-20 16,0-1-16,0 21 0,0-21 16,0 0-16,-21 1 0,21-1 15,0 0-15,0-42 47,0 0-47,0-22 0,0 22 0,0-21 16,0 21-16</inkml:trace>
  <inkml:trace contextRef="#ctx0" brushRef="#br0" timeOffset="49251.6">4932 11536 0,'0'-21'16,"-21"21"31,21 21-16,0 0-31,21 0 16,0 0-16,0-21 15,-21 22-15</inkml:trace>
  <inkml:trace contextRef="#ctx0" brushRef="#br0" timeOffset="53944.12">5186 12023 0,'0'0'15,"0"21"-15,0 0 0,0 0 0,0 0 16,21-21-16,0 0 16,0 0-16,0-21 15,1 0-15,20 0 0,-21 0 0,21 0 16,1-1-16,-1-20 0,0 0 16,1 21-16,-22-22 0,21 1 0,-21 0 15,22 20-15,-22-20 0,-21 21 0,0-21 16,0 20-16,0 1 0,0 0 15,-21 0-15,0 21 16,-22 0-16,22 0 0,0 21 16,0 0-16,0 0 0,-1 1 0,1-1 15,0 0-15,0 21 16,21-21-16,0 22 0,-21-22 0,21 21 16,-21-21-16,21 22 0,0-22 0,0 0 15,0 21-15,21-20 0,-21-1 16,21 0-16,0 0 0,0 0 0,22-21 15,-22 0-15,0 21 0,21-21 0,1 0 16,-22 0-16,21 0 0,0-21 0,1 0 16,-1 0-16,0 0 0,1 0 15,-1-1-15,-21-20 0,22 21 0,-1-21 16,-21 20-16,0-20 0,0 0 0,1-1 16,-1 1-16,-21 21 0,21-21 15,-21 20-15,0-20 0,0 21 16,0 0-16,0 0 0,-21 21 15,0 0-15,-1 0 0,1 0 16,21 21 0,0 0-16,0 0 0,0 0 15,21-21-15,-21 21 0,22-21 16,-1 22-16,0-1 0,0-21 0,-21 21 16,21 0-16,0 0 15,-21 0-15,0 1 0,0-1 16,0 0-16,0 0 0,0 0 0,0 0 15,0 1-15,0-1 0,0 0 16,0 0-16,22 0 16,-1 0-16,0-21 0,0 22 0,0-22 15,0 0-15,22 0 0,-22 0 0,21 0 16,1 0-16,-1 0 0,-21 0 16,21-22-16,1 1 0,-1 21 0,0-21 15,1 0-15,-1 0 0,0-22 0,-20 22 16,-1 0-16,0-21 0,0 21 0,0-22 15,-21 22-15,21-21 0,-21 21 16,0-1-16,0 1 0,0 0 16,0 0-16,0 0 0,0 0 0,-21 21 0,0 0 15,0 0-15,0 0 0,0 0 16,-1 0-16,1 21 16,-21 0-16,21 0 0,0 0 0,-1 0 15,1 1-15,0-1 0,0 0 0,21 21 16,0-21-16,0 1 0,0-1 0,0 0 15,0 0-15,0 0 0,0 0 16,0 1-16,21-22 0,0 21 16,0-21-16,1 0 0,-1 0 0,0 0 15,0-21-15,0-1 0,0 22 16,1-21-16,-1 0 0,0 0 16,-21 0-16,21 0 0,0-22 0,-21 22 15,21-21-15,-21 21 0,22-22 16,-22 22-16,0 0 0,21 0 0,-21 0 15,21-1-15,-21 44 32,0-1-32,0 0 0,0 0 15,0 0-15,0 22 0,0-22 0,0 0 16,0 21-16,0-21 0,0 1 16,0 20-16,0-21 0,0 0 0,0 0 15,0 1-15,21-1 0,0 0 0,0 0 16,1-21-16,-1 0 0,0 21 15,0-21-15,21 0 0,-20 0 16,-1-21-16,21 21 0,0-21 0,-20 0 16,20 0-16,0-1 0,-21 1 0,22 0 15,-22-21-15,21 21 0,-21-22 0,1 1 16,-1 21-16,-21-22 0,0 1 16,0 21-16,0 0 0,0 0 0,0-1 15,-21 1-15,-1 21 0,1 0 0,0 0 16,-21 0-16,21 0 0,-1 0 0,1 0 15,0 21-15,0-21 0,21 22 16,0-1-16,0 0 0,0 0 0,21 0 16,0 0-16,0 1 15,1-22-15,-1 21 0,0 0 0,0 0 16,0 0-16,0-21 0,-21 21 16,22 1-16,-22-1 0,0 0 15,0 0-15,0 0 0,0 0 0,-22-21 16,22 22-16,-21-1 0,21 0 15,0 0-15,0 0 16,21-21-16,1 0 16,-1 0-16,0 0 0,21 0 0,-21 0 15,22 0-15,-22 0 0,21-21 0,1 21 16,-1-21-16,0 0 0,1 0 0,-22 21 16,21-22-16,0 1 15,1 0-15,-22 0 0,21-21 0,-21 20 16,1 1-16,20-21 0,-21 21 0,-21 0 15,21-1-15,0-20 0,-21 21 0,0 0 16,0 0-16,0-1 16,0 1-16,-21 21 15,0 0-15,21 21 0,-21 1 16,0-22-16,21 21 0,0 0 0,-21 0 16,-1 0-16,22 22 0,-21-22 0,21 0 15,0 0-15,0 0 16,0 0-16,0 1 0,21-22 15,1 0 1,-1 0-16,0 0 16,0-22-16,0 22 0,-21-21 0,21 0 15,-21 0-15,22 0 0,-22 0 16,0-1-16,21-20 0,-21 21 0,21 0 16,-21-22-16,0 22 0,0 0 0,21 0 15,-21 0-15,21 0 0,-21-1 16,21 22-1,1 0 1,-22 22 0,0-1-16,0 0 15,0 0-15,0 0 16,0 0-16,0 1 0,0-1 16,0-42 30,0-1-30,0 1-16,0 0 16,0 0-16,0 0 0,-22 0 15,1 21-15,21-22 16,-21 22-16,0 0 16,0 22-16,0-1 15,-1-21-15,22 21 0,0 0 16,-21 0-16,0 22 0,21-22 0,0 0 15,-21 21-15,0-21 0,21 1 16,-21 20-16,21-21 0,0 0 0,0 22 16,0-22-16,0 0 0,0 0 0,0 0 15,21 0-15,0-21 0,-21 22 0,21-1 16,21-21-16,-20 0 0,-1 21 16,21-21-16,-21 0 0,22 0 0,-22 0 15,21 0-15,-21-21 0,22 21 16,-22-21-16,21-1 0,-21 1 0,22 0 0,-22 0 15,0-21-15,0-1 0,0 22 0,0-42 16,1 20-16,-1 1 16,0-22-16,-21 1 0,21-1 0,-21 1 15,21-1-15,-21 1 0,0 21 0,0-22 16,0 43-16,0-21 0,0 20 0,0-20 16,0 21-16,0 42 15,-21 0 1,0 0-16,21 22 0,-21-1 0,21 0 15,0 22-15,0-22 0,-21 22 0,21-22 16,0 22-16,-22-1 0,22-21 16,0 22-16,0-22 0,0 1 0,0-1 15,0-21-15,0 21 0,0-20 0,0 20 16,0-21-16,0 0 0,0 0 16,22-21-1,-1 0-15,0 0 16,0 0-16,0-21 0,0 0 15,-21 0-15,22 0 0,-1-22 0,-21 22 16,21 0-16,0-21 0,-21 21 0,0-1 16,21 1-16,0 0 0,-21 0 0,22 21 31,-1 0-31,-21 21 16,0 0-16,0 0 0,0 1 15,21-1-15,-21 0 0,21 0 0,-21 0 16,0 0-16,21-21 0,0 22 15,1-1-15,-1-21 16,0 21-16,0-21 0,0 0 16,0 0-16,1 0 0,-1 0 0,0 0 15,21 0-15,-21-21 0,1 21 0,-1-21 16,0-1-16,0 1 0,0 0 0,0-21 16,1 21-16,-1-1 0,-21-20 15,21 21-15,0 0 0,0 0 0,-21-1 16,0 1-16,21 0 0,-21 42 31,0 0-15,0 1-16,0-1 15,0 0-15,0 0 0,0 0 0,0 0 16,0 1-16,0-1 0,0 0 0,22 0 16,-22 0-16,21-21 0,-21 21 0,21 1 15,0-22-15,0 21 0,0-21 16,1 0-16,-1 0 0,0 0 15,0 0-15,0 0 0,0 0 0,1-21 16,-1-1-16,0 22 0,0-21 0,0 0 16,0 0-16,1-21 0,-1 20 15,0-20-15,0 21 0,0-21 0,0 20 16,1-20-16,-1 0 0,0 21 16,0-1-16,-21 1 0,21 0 0,-21 0 15,21 0-15,1 21 16,-22 21-1,0 0-15,0 0 16,0 0 15,0-42 32,-22 0-63,22 0 15,0 0-15,-21 0 16,0 21 15,0 0-15,21 21-16,-21-21 16,21 21-16,-21-21 0,21 21 0,0 0 15,-22-21-15,22 21 16,-21-21-16,21 22 15,0-1 501,0 0-469,0 0-16,0 0 141,-21-21-156,0 21-16,21 1 15,0-1-15,0 0 0,-21-21 16,21 21-16,0 0 0,0 0 16,0 1-16,0-1 0,0 0 15,21 0-15,0-21 0,0 21 16,0-21-16,1 0 15,-1 0-15,0 0 0,0 0 16,0 0-16,0 0 0,1 0 16,-1 0-16,0-21 0,0 0 0,0 21 15,0-21-15,22 0 0,-22-1 0,0 1 16,0 0-16,0 0 0,1 0 16,-1 0-16,0-1 0,-21 1 0,21 0 15,-21 0-15,21 21 0,-21-21 0,0 0 16,0-1-1,-21 22-15,0 0 16,0 0-16,0 0 0,-1 22 0,1-1 16,21 0-16,-21-21 0,0 21 15,0 0-15,21 0 0,0 1 0,-21-1 16,-1 0-16,22 0 0,0 0 16,22-21 15,-1 0-31,0 0 15,0 0-15,-21-21 16,0 0-16,21 21 0,0-21 0,-21 0 16,22 21-16,-22-22 0,21 22 15,-21-21-15,0 42 32,0 1-32,0-1 15,0 0-15,0 0 0,0 0 16,0 0-16,0 1 0,0-1 15,21 0-15,0-21 0,0 0 16,0 0-16,1 0 0,-1 0 16,0 0-16,0 0 0,0 0 0,0 0 15,1-21-15,-1 21 0,0-21 0,0-1 16,0 1-16,-21 0 0,21 0 16,1-21-16,-1-1 0,0 1 15,0 0-15,0-22 0,0 1 0,1-1 16,-1 1-16,0-1 0,0 1 0,0-1 15,0 1-15,-21-1 0,0 1 0,0-1 16,0 22-16,0-1 0,0 22 16,0 0-16,0 0 0,-21 21 0,0 21 15,0 0-15,0 22 0,0-1 16,-1 0-16,1 1 0,0 20 16,21 1-16,-21-1 0,21 1 0,-21-1 15,21 1-15,-21-1 0,21 1 0,0-1 16,0 1-16,0-22 0,0 0 0,0 1 15,0-1-15,0 0 0,0-21 0,0 1 16,21-1-16,0 0 0,0-21 16,0 21-16,0-21 0,1 0 15,-1 0-15,21 0 0,-21-21 0,0 0 16,1 0-16,-1-1 0,21 1 0,-21 0 16,0 0-16,1-21 0,-1 20 15,0-20-15,0 21 0,0-21 0,-21-1 16,21 1-16,-21 21 0</inkml:trace>
  <inkml:trace contextRef="#ctx0" brushRef="#br0" timeOffset="54144.2">10202 10753 0,'0'0'0,"-63"21"0,-43-21 16,64 21-16,20-21 0,1 21 15,-21-21-15,21 21 0,21 1 16,-21-22-16,21 21 0,0 0 16,0 0-16,-22 0 15,1-21-15,0 21 16</inkml:trace>
  <inkml:trace contextRef="#ctx0" brushRef="#br0" timeOffset="55055.68">614 13907 0,'21'-22'15,"-21"1"-15,0 0 0,21-21 16,-21 21-16,0-1 0,0-20 0,0 21 15,0-21-15,0 20 0,0 1 16,0 0-16,0 0 0,0 42 31,-21 0-31,0 22 0,0-1 0,-1 0 16,1 22-16,0-22 0,0 22 16,0-22-16,0 21 0,-1-20 0,1-1 15,21 0-15,0 1 0,0-1 16,0 0-16,0-20 0,0-1 15,0 0-15,21 0 0,1 0 16,20-21-16,-21 0 0,0 0 0,22 0 16,-22 0-16,21-21 0,0 0 15,-20 0-15,20 0 0,0-1 0,-21 1 16,22-21-16,-22 21 0,0 0 16,0 21-16,0-22 0,1 22 15,-22 22 1,0-1-16,0 0 0,0 0 0,0 21 15,-22-20-15,22 20 0,-21 0 16,21-21-16,-21 22 0,21-1 0,0-21 16,0 22-16,0-22 15,0 0-15,0 0 0,0 0 0,0 0 16,0-42 15,0 0-31,0 0 0,21 0 0</inkml:trace>
  <inkml:trace contextRef="#ctx0" brushRef="#br0" timeOffset="55235.58">1587 14034 0,'0'0'0,"22"0"0,-1 0 16,-21-22 62,21 1-62</inkml:trace>
  <inkml:trace contextRef="#ctx0" brushRef="#br0" timeOffset="55720.3">3979 13441 0,'0'-21'0,"0"42"0,0-85 0,0 43 16,0-21-16,0 21 0,0 0 0,0-1 15,0 1-15,0 42 31,0 22-31,0-1 0,0 0 0,0 22 16,0-1-16,0 1 0,0 21 0,0-22 16,0 1-16,0 20 0,-21-20 15,21-1-15,-21 1 0,0-1 0,21 1 16,0-1-16,-21-20 0,21-1 0,-22 0 16,22 1-16,0-22 0,0 21 15,-21-21-15,21 0 16,-21-21-16,0-21 15,21 0-15,-21-21 16,0 21-16</inkml:trace>
  <inkml:trace contextRef="#ctx0" brushRef="#br0" timeOffset="56283.49">3450 13907 0,'0'0'16,"-42"-64"-16,21 22 0,-22-1 0,22-20 0,0 21 15,0-1-15,0-20 0,21 20 16,0 1-16,0 0 0,0 21 0,0-22 15,42 1-15,-21 21 16,21-22-16,1 22 0,-1-21 0,0 21 16,22 21-16,-1 0 0,1 0 0,-22 0 15,22 0-15,-1 21 0,1 0 16,-22 21-16,22 1 0,-22-1 0,0 22 16,1-22-16,-1 21 0,-21 1 0,0-1 15,0 1-15,1-1 0,-1 1 16,-21-1-16,21-20 0,-21-1 0,0 0 15,0 1-15,0-22 0,0 21 16,0-21-16,0 1 0,0-1 16,0 0-16,-21-42 15,21 0 1,0-1-16,0 1 0,0-21 16,0 0-16,0-1 0,0 1 0,0-22 15,21 1-15,0-22 0,0 22 16,22-1-16,-22-20 0,21 41 0,0-20 15,1 20-15,-1 1 0,0 0 0,-20 21 16,20-1-16,0 22 0,-21 0 16,22 0-16,-22 22 0,0-1 0,0 0 15,0 0-15,1 21 0,-22 1 0,0 20 16,0-20-16,0 20 0,0 1 16,0-1-16,0 1 0,0-1 15,0-21-15,0 22 0,-22-1 0,1-20 16,21-1-16,-21 0 0,21 1 0,0-1 15,-21-21-15,21 0 0,0 22 16,-21-22-16,21 0 0,0-42 47,0 0-47,0 0 0,0-1 16,21 1-16</inkml:trace>
  <inkml:trace contextRef="#ctx0" brushRef="#br0" timeOffset="57652.83">5080 14224 0,'0'21'15,"21"-21"1,0 0-16,0 0 16,-21-21-16,22 0 0,-1 0 15,0 21-15,0-21 0,-21-22 0,21 22 16,0 0-16,1-21 0,-1-1 0,0 22 15,-21-21-15,0-1 0,21 1 16,-21-21-16,0 41 0,21-20 0,-21 0 16,0 21-16,0-1 0,0 44 31,-21-1-31,0 0 16,21 0-16,-21 21 0,21 1 0,0-1 15,-21 0-15,21 1 0,-22-1 16,22-21-16,0 22 0,-21-1 0,21 0 15,0-21-15,0 22 0,0-22 0,0 0 16,0 0-16,21 0 0,1-21 16,-1 22-16,0-22 0,0 0 0,21 0 15,-20 0-15,-1 0 0,21-22 0,-21 1 16,22 0-16,-1 21 0,-21-42 0,21 21 16,-20-1-16,-1-20 0,0 21 15,21-21-15,-21-1 0,1 1 16,-1-22-16,-21 22 0,21 0 0,0-22 15,0 22-15,0 0 0,-21 20 16,22-20-16,-22 21 0,21 0 0,-21 0 16,0 42-1,0 0-15,0 0 16,0 0-16,0 22 0,0-1 0,-21-21 16,21 21-16,-22 1 0,22-1 0,-21 0 15,21-20-15,0 20 0,0 0 16,0-21-16,0 1 0,0 20 0,0-21 15,21 0-15,1 0 0,-22 1 16,21-22-16,0 21 0,0-21 0,0 0 16,22 0-16,-22 0 0,0 0 0,21 0 15,-21 0-15,22 0 0,-22-21 16,21-1-16,-21 1 0,22 0 0,-22 0 16,0-21-16,21-1 0,-20 22 0,-1-42 15,0 20-15,0-20 0,0 20 16,-21-20-16,21-1 0,1 1 0,-22-1 15,21 1-15,-21-1 0,0 22 0,21 0 16,-21-1-16,0 1 0,0 21 0,0 0 16,0 0-16,0 42 31,-21-21-31,21 42 0,-21-21 0,21 22 16,0-22-16,-22 21 0,1 22 15,21-22-15,-21 0 0,21 22 0,0-1 16,0-20-16,-21 20 0,21-21 0,0 22 15,0-22-15,0 1 0,0-1 0,0 0 16,0 1-16,0-22 0,21 0 16,0 21-16,-21-21 0,21-21 0,22 22 15,-22-1-15,0-21 0,0 0 0,22 0 16,-22 0-16,21 0 0,-21 0 0,22-21 16,-22-1-16,21 1 15,-21 0-15,22 0 0,-22-21 0,21 20 16,-21-20-16,0 0 0,22-22 0,-22 1 15,0-1-15,0 1 0,0-1 0,1 1 16,-1-1-16,-21-20 0,21 20 16,-21 1-16,21-1 0,-21 1 0,0-1 15,0 22-15,0-1 0,0 22 0,0-21 16,-21 42 0,0 21-16,0 0 15,-1 22-15,22-1 0,-21 0 0,0 22 16,21-22-16,-21 22 0,21-1 0,-21-21 15,21 22-15,-21-1 16,21 1-16,0-1 0,0 1 0,0-1 16,0-20-16,0-1 0,0 0 0,21 1 15,0-1-15,-21-21 0,21 0 0,0 1 16,0-1-16,1 0 0,-1 0 16,21-21-16,-21 0 0,0 0 0,22 0 15,-22 0-15,0 0 0,21-21 0,-20 0 16,-1 0-16,21-1 0,-21 1 0,0 0 15,1-21-15,-1 21 0,-21-1 0,21-20 16,0 21-16,-21 0 0,0 0 16,0-1-16,0 44 31,0-1-31,0 0 16,0 0-16,-21 0 0,21 0 15,0 1-15,0-1 0,0 0 0,0 0 16,0 0-16,0 0 0,0 1 15,21-22-15,0 0 16,0 0-16,1 0 16,-1 0-16,0 0 15,-21-22-15,21 1 0,-21 0 16,21-21-16,-21 21 0,21-1 16</inkml:trace>
  <inkml:trace contextRef="#ctx0" brushRef="#br0" timeOffset="57835.73">7874 13356 0,'0'0'0,"-42"0"15,20 0 1,1 0 0,0 0 30</inkml:trace>
  <inkml:trace contextRef="#ctx0" brushRef="#br0" timeOffset="58015.63">7112 13653 0,'-21'21'0,"42"-42"0,-63 42 16,20 0-16,1-21 0,21 21 15,21-21 1,1 0-16,20 0 0,-21 0 0,21 0 16,1 0-16,-1 0 0,0-21 15,22 21-15,-22-21 0,1 21 0,20 0 16,1-21-16</inkml:trace>
  <inkml:trace contextRef="#ctx0" brushRef="#br0" timeOffset="58364.43">8276 13653 0,'-21'21'15,"0"-21"1,21 21-16,-21 0 0,21 0 0,0 0 16,-22 1-16,22-1 15,-21 21-15,21-21 0,-21 22 0,21-1 16,0 0-16,-21 1 0,21-1 0,-21 21 15,0-20-15,-1 20 0,1 1 0,21 20 16,-21-20-16,0 21 0,0-22 0,0 22 16,-1-22-16,1 22 0,0-22 15,0 1-15,21-1 0,0 1 0,-21-1 16,21 1-16,-21-22 0,21 1 0,0-1 16,0-21-16,0 21 0,0-20 0,0-1 15,0-42 1,0-1-1,0 1-15,0 0 16,21-21-16,-21-1 0,0 1 0,21 0 16,0-22-16,-21 22 0</inkml:trace>
  <inkml:trace contextRef="#ctx0" brushRef="#br0" timeOffset="58672.25">8043 14034 0,'0'0'0,"0"-43"0,0-20 0,0 20 16,0 1-16,0 0 0,0-1 15,0 1-15,21 0 0,1-1 0,-22 1 16,21 0-16,0 21 0,0-1 0,0 1 16,0 0-16,22 21 0,-22 0 0,0 0 15,0 0-15,0 0 16,1 21-16,-1 0 0,0 22 0,0-1 16,-21 0-16,21 1 0,-21-1 0,0 0 15,0 22-15,0-22 0,-21 1 0,0-1 16,0 0-16,0 1 0,-22-22 0,22 21 15,0-21-15,0 22 0,-22-22 16,22 0-16,0 0 0,0-21 0,0 21 16,21-42 15,0 0-31,0 0 16,21-22-16,0 22 0,0 0 0,0-21 15</inkml:trace>
  <inkml:trace contextRef="#ctx0" brushRef="#br0" timeOffset="58984.07">8932 12912 0,'0'0'0,"0"-21"16,-21 21-16,0 0 0,0 21 15,21 0-15,0 21 16,-21-21-16,-1 22 0,22-1 0,-21 22 15,21-22-15,-21 21 0,21 1 16,0-1-16,0 1 0,0-1 0,0 1 16,0-22-16,0 22 0,0-1 0,0-20 15,0-1-15,0 0 0,0 1 0,0-1 16,0-21-16,0 0 0,0 22 16,0-22-16,0 0 0,21-21 15,0 0 1,1 0-16,-1-21 0,0 0 15,0 21-15,0-22 0,-21 1 16,21-21-16,1 21 0,-1 0 16,0-22-16</inkml:trace>
  <inkml:trace contextRef="#ctx0" brushRef="#br0" timeOffset="59340.87">9144 13674 0,'0'21'16,"0"0"-1,21-21-15,0 0 16,0 0-16,1 0 0,-1 0 0,0 0 16,0-21-16,21 21 0,-20-21 15,20 0-15,-21 21 0,21-22 0,-20 22 16,-1-21-16,0 0 0,-21 0 0,0 0 16,0 0-16,0-1 0,0 1 15,0 0-15,-21 21 0,0 0 16,-1 0-16,1 0 15,0 0-15,-21 21 0,21 22 0,-1-22 16,-20 21-16,21 0 0,0 1 0,0-1 16,-1 0-16,22 1 0,0-1 0,0 0 15,0-20-15,0 20 0,0-21 16,43 0-16,-22 0 0,0 1 0,21-22 16,-20 21-16,20-21 0,-21 0 0,21 0 15,1 0-15,-1 0 0,-21 0 0,22-21 16,-22 21-16,21-22 0,-21 1 15,0 0-15,1 21 0,-1-21 0,-21 0 16</inkml:trace>
  <inkml:trace contextRef="#ctx0" brushRef="#br0" timeOffset="60319.86">804 15917 0,'0'0'0,"43"0"16,-1 0-16,-21 0 0,21-21 16,1 21-16,-22 0 0,21 0 0,1-21 15,-1 21-15,-21 0 0,21 0 16,-20 0-16,-1-21 0,21 21 0,-21 0 16,-42 0 15,0 0-31,0 0 0,0 0 15,-22 0-15,22 0 0,-21 0 0,-1 0 16,22 21-16,-21-21 0,21 21 16,-22-21-16,1 21 0,21 1 0,-21-1 15,-1-21-15,22 21 16,-21 0-16,-1-21 0,22 21 0,0 0 16,0-21-16,0 22 0,0-1 15,-1-21-15,1 21 0,21 0 31,21-21-31,1 0 0,-1 0 0,0 0 16,21 0-16,1 21 0,-1-21 16,-21 0-16,21 21 0,1-21 0,-1 22 15,0-1-15,1 0 0,-1-21 16,-21 21-16,22 0 0,-22 0 0,0 22 16,-21-22-16,0 0 0,0 0 15,0 0-15,-21 1 0,0 20 16,-1-21-16,-20 0 0,21-21 15,-21 21-15,-1 1 0,22-1 0,-21-21 16,-1 0-16,22 0 0,-21 0 0,21 0 16,-22 0-16,22 0 0,-21 0 15,21 0-15,0 0 0,-1 0 16,22-21 0,0-1-1,22 22-15,-1 0 0,0-21 16,0 21-16,0-21 0</inkml:trace>
  <inkml:trace contextRef="#ctx0" brushRef="#br0" timeOffset="60519.74">1566 16383 0,'0'0'0,"21"0"0,1 0 0,-1 0 15,0 0 48,0 0-48,-21-21 1,21 0-16,0 0 0</inkml:trace>
  <inkml:trace contextRef="#ctx0" brushRef="#br0" timeOffset="60992.47">3408 15113 0,'0'0'0,"0"-42"0,0 21 0,0-22 0,0 22 15,0 0-15,0 0 16,0 42-1,0 0-15,0 21 16,21 22-16,-21-1 0,21 1 0,0 21 16,0-1-16,1-20 0,-1 20 0,-21 1 15,0 0-15,21-1 0,-21 1 16,0 0-16,0-22 0,0 22 0,0-22 16,-21 1-16,21-1 0,-21-20 15,21-1-15,0 0 0,-22 1 0,22-22 16,-21 0-16,21 0 0,0 0 0,0-42 31,0 0-31,21 0 0,-21-21 16,22-1-16,-1 1 0</inkml:trace>
  <inkml:trace contextRef="#ctx0" brushRef="#br0" timeOffset="61990.41">3916 15304 0,'0'0'0,"21"-85"0,0 21 16,-21 22-16,21-21 0,-21 41 15,21-20-15,-21 21 0,22 21 16,-22 21-16,21 21 16,-21 1-16,0-1 0,21 22 15,-21-1-15,0 22 0,0-22 0,0 22 16,0-22-16,0 1 0,0-1 16,0 1-16,0 21 0,0-22 0,0-21 15,0 22-15,0-1 0,0-20 16,0-1-16,0 0 0,0 1 15,0-22-15,0 21 0,0-21 0,0 1 16,0-1-16,-21-21 0,21 21 0,-21-21 16,-1 0-16,1 0 15,0 0-15,0 0 0,0-21 0,0 21 16,-1-21-16,1-1 0,0 1 0,0 0 16,-21 0-16,20 0 0,1 0 15,0-1-15,0 1 0,0 21 0,0 0 16,42 0 15,0 0-31,21 21 0,-21-21 0,22 0 16,-1 0-16,0 0 0,1 0 0,-1 0 15,0 0-15,1-21 0,20 0 16,1 0-16,-1 0 0,1 0 0,-22-22 16,22 22-16,-1 0 0,1-21 0,-22 20 15,0 1-15,1 0 0,-22 0 16,0 0-16,0 21 0,0 0 0,-21-21 15,21 21-15,-21 21 16,0 0 0,-21 0-16,21 21 0,-21-20 15,21 20-15,-21 0 0,21-21 0,0 22 16,0-1-16,0-21 0,0 22 16,0-22-16,0 0 0,0 0 0,21 0 15,0 0-15,0 1 0,1-22 0,-1 0 16,0 0-16,21 0 0,-21 0 15,1-22-15,20 1 0,-21 21 0,21-21 16,-20-21-16,20 21 0,-21-1 0,0 1 16,0-21-16,1 21 0,-22-22 0,0 22 15,21-21-15,-21 21 0,0 0 16,21-1-16,-21 1 0,0 0 0,0 0 16,0 42 15,0 0-31,0 0 15,0 1-15,0 20 0,0-21 0,-21 21 16,21 1-16,-21-1 0,21 0 0,-22 1 16,22-1-16,0 22 0,0-22 15,0 21-15,0 1 0,0-1 0,0 1 16,0-1-16,0 1 0,0 21 0,0-22 16,0 22-16,0-1 0,-21-20 15,21 21-15,0-22 0,0 22 0,-21-22 16,0 22-16,0-22 0,0 1 0,21-22 15,-22 22-15,-20-22 0,21 0 16,0-20-16,0-1 0,-22 0 16,22 0-16,-21-21 0,21 0 0,-22 0 15,1-21-15,0 0 0,-22-22 0,22 22 16,-22-21-16,1 0 0,20-1 16,-20-20-16,-1 20 0,1-20 0,21 21 15,-1-1-15,1-20 0,0 20 0,20 22 16,1-21-16,21 0 0,0 20 15,0-20-15,0 0 0,21 21 0,1-22 16,20 1-16,0 0 0,1-1 0,-1-20 16,21 20-16</inkml:trace>
  <inkml:trace contextRef="#ctx0" brushRef="#br0" timeOffset="62560.6">5440 15071 0,'0'0'0,"-21"-43"0,-1 22 0,1 21 0,0-21 15,0 21-15,0 0 16,21 21 0,0 0-16,0 22 0,0-1 0,0 0 15,0 22-15,0-1 0,0-20 0,0 41 16,21-20-16,-21-1 0,0-20 15,0 20-15,0 1 0,0-1 0,0-20 16,0 20-16,0-21 0,0 1 0,0-1 16,0 0-16,0-20 0,0 20 15,0-21-15,0 0 0,0-42 32,0 0-32,0 0 15,0 0-15,0-1 0,0-83 16,21 83-16,0-20 15,0 0-15,1 21 0,-1-22 0,21 1 16,-21 21-16,43 0 0,-22-22 16,0 43-16,22-21 0,-22 21 0,22 0 15,-22 0-15,0 0 0,1 21 0,-1 0 16,-21 1-16,22-1 0,-22 0 16,0 21-16,-21-21 0,0 22 0,0-22 15,0 21-15,0-21 0,-21 22 0,0-22 16,-22 21-16,22-21 0,-21 1 0,-1 20 15,1-21-15,21 0 0,-21-21 16,-1 21-16,1 1 0,0-22 0,20 0 16,-20 0-16,21 0 0,0 0 15,0 0-15,-1 0 0,22-22 32,0 1-32,22 0 15,-1 21-15,0-21 0,21 0 0,-21 0 16</inkml:trace>
  <inkml:trace contextRef="#ctx0" brushRef="#br0" timeOffset="63008.34">6223 15600 0,'0'-21'0,"0"0"16,21 21-1,0 0-15,0 0 16,1 21-16,-1-21 0,0 21 16,0 0-16,0 0 0,0 0 0,22 22 15,-22-22-15,21 0 0,1 21 16,-22 1-16,21-22 0,-21 21 0,22 1 16,-22-1-16,0 0 0,-21-21 0,0 22 15,0-1-15,0-21 0,0 22 0,0-22 16,0 0-16,0 0 0,0 0 15,-21 0-15,0-21 0,-1 22 16,1-22-16,21-22 16,0 1-16,0 0 15,0 0-15,0 0 0,0-22 16,0 22-16,0-21 0,0 0 0,0-1 16,21 1-16,1 0 0,-1-1 0,0 1 15,0 21-15,0-22 0,0 22 0,1 0 16,-1 0-16,0 0 0,-21 0 15,21 21-15,0 0 0,0 0 16,1 0 0,-22 21-1,21-21-15</inkml:trace>
  <inkml:trace contextRef="#ctx0" brushRef="#br0" timeOffset="63240.22">7175 15727 0,'0'21'16,"0"0"-16,0 0 0,0 1 0,0-1 16,0 0-16,0 0 0,0 0 0,0 22 15,0-22-15,0 0 0,0 21 16,0-21-16,0 1 0,0 20 0,0-21 16,0 0-16,0 0 0,0 1 0,0-1 15,0 0-15,0-42 47,0 0-31,0-1-16,0 1 0</inkml:trace>
  <inkml:trace contextRef="#ctx0" brushRef="#br0" timeOffset="63416.11">7302 15558 0,'0'0'0,"0"21"47,22-21-47,-22 21 16,21-21-16,0 21 0,0 0 0,0-21 16,22 21-16,-22 1 0,21-1 0</inkml:trace>
  <inkml:trace contextRef="#ctx0" brushRef="#br0" timeOffset="64004.85">8191 15875 0,'0'-21'0,"0"0"16,0 0 0,0-1-16,-21 1 0,0 0 15,0 21-15,0 0 16,0 0-16,-1 0 0,1 0 0,-21 0 15,21 0-15,0 21 16,-1 0-16,1 1 0,0-1 0,0 0 16,-21 0-16,20 21 0,1-20 0,21 20 15,-21 0-15,0-21 0,21 22 0,-21-1 16,21-21-16,0 22 16,0-22-16,0 0 0,0 0 0,0 0 0,21 0 15,0-21-15,0 22 0,0-22 16,1 0-16,-1 0 0,0 0 0,0 0 15,21-22-15,-20 22 0,-1-21 16,0 0-16,21 0 0,-21 0 0,1-22 16,-1 22-16,0-21 0,21 0 0,-21-1 15,1-20-15,-1 20 0,-21-20 0,21 21 16,0-22-16,0 1 0,-21-1 16,21 1-16,1-1 0,-22 1 0,0-1 15,21 1-15,-21-1 0,0 22 0,0-1 16,0 22-16,0-21 0,0 21 15,0 42 1,0 0-16,-21 0 0,21 22 16,-22-1-16,22 21 0,-21-20 0,21 20 15,-21 1-15,0-1 0,21 1 0,0-22 16,0 22-16,-21-1 0,21 1 16,0-1-16,0-21 0,0 22 0,0-22 15,0 1-15,0-1 0,0 0 0,21-21 16,0 1-16,-21 20 0,21-42 0,0 21 15,1-21-15,-1 0 0,0 0 16,0 0-16,0-21 0,0 0 16,1 0-16,-1-1 0,0-20 15,21 0-15,-21-22 0</inkml:trace>
  <inkml:trace contextRef="#ctx0" brushRef="#br0" timeOffset="65432.5">12869 6329 0,'0'0'0,"-21"0"0,0 0 16,21-21-16,-21 21 0,0 0 0,-1 0 16,1 0-16,0 0 0,0 0 15,0-21-15,0 21 0,-1 0 0,1 0 16,0 0-16,0 0 16,42 0 30,0 0-46,0 0 16,22 0-16,-1 0 0,22 0 0,-1 0 16,1 0-16,20 0 0,22 0 0,0 0 15,21 0-15,-21 0 0,21 0 0,-21 0 16,21-22-16,0 22 0,-22 0 16,22 0-16,-21-21 0,0 21 0,-21 0 15,-1 0-15,1 0 0,0-21 0,-22 21 16,-20 0-16,-1 0 0,0 0 0,-21 0 15,1-21-15,-1 21 0,0 0 0,-21-21 32,-21 21-17,0 0-15,21-21 0,-22 21 0,1-22 16,0 22-16,0 0 0,0-21 0,0 21 16,-1 0-16,1-21 0,-21 21 0,21 0 15,0 0-15,-22-21 0,22 21 16,0 0-16,-21 0 0,20 0 0,1 0 15,0 0-15,0 0 0,0 0 16,42 0 15,0 0-31,21 21 16,-20-21-16,20 0 0,-21 0 0,21 0 16,1 0-16,-1 0 0,0 0 15,-20 0-15,20 0 0,0 0 16,-21 0-16,22 0 0,-22 0 0,0 0 15,0 0-15,0 0 0,1 0 16,-44 0 15,1 21-31,0-21 0,0 21 16,0 1-16,0-1 0,-1 0 0,1 0 16,0 0-16,-21 22 0,21-22 0,-1 21 15,1 0-15,-21 1 0,21-1 16,0 0-16,-22 1 0,22-1 0,0 0 15,0-20-15,0 20 0,-1-21 16,22 21-16,-21-20 0,0-1 0,21 0 16,-21 21-16,21-21 0,-21 1 0,0-1 15,21 0-15,0 0 0,0 0 16,-22-21-16,44 0 31,-1-21-31,-21 0 0</inkml:trace>
  <inkml:trace contextRef="#ctx0" brushRef="#br0" timeOffset="78212.28">17145 4445 0,'0'0'0,"21"-21"0,0 21 16,-21-21-16,21 0 15,1-1-15,-1 1 16,-21 0-16,21 0 0,0 0 15,-21 0-15,0-1 16,0 1-16,0 0 16,0 0-16,0 0 0,0 0 15,0-1-15,0 1 0,0 0 16,0 0-16,0 0 16,-21 21 30,0 21-30,21 0-16,-21 0 0,21 22 16,0-22-16,0 0 0,-22 21 0,22-21 15,-21 22-15,21-1 16,0-21-16,0 22 0,0-1 0,-21 0 16,21 1-16,0-1 0,-21 0 0,21 1 15,0-1-15,0 21 0,-21-20 16,21-1-16,0 22 0,-21-22 0,21 0 15,0 1-15,0-1 0,0 0 0,0 1 16,0-22-16,0 21 0,0-21 16,0 0-16,0 1 0,0-1 15,0 0-15,0-42 47,0 0-47,0-1 16,0 1-16,0 0 0,0 0 0,0-21 15,0-1-15,21 22 0,0-21 0</inkml:trace>
  <inkml:trace contextRef="#ctx0" brushRef="#br0" timeOffset="79356.64">17378 3958 0,'0'0'16,"-21"0"0,42 0 46,0 0-46,0 0-16,0 0 0,22 0 0,-22 0 15,21 0-15,-21 0 0,22 0 0,-1 0 16,0 0-16,22 0 16,-22 0-16,22-21 0,-1 21 0,1-21 15,20 21-15,1-21 0,21 21 0,-22 0 16,22-21-16,0 21 0,-21 0 15,-1-22-15,1 22 0,0 0 0,-1 0 16,1-21-16,-21 21 0,20-21 0,-20 21 16,-1 0-16,-20 0 0,20 0 15,-21 0-15,-20-21 0,20 21 0,-21 0 16,21 0-16,-20 0 0,-1 0 16,-21 21 30,0 0-30,0 0-16,0 1 16,0-1-16,0 0 0,0 0 0,0 0 15,0 0-15,0 22 0,0-22 16,0 21-16,0 1 0,0-1 0,0 0 16,0 1-16,0-22 0,0 21 15,0 0-15,-21 1 0,21-1 0,0 0 16,0-20-16,0 20 0,0 0 0,0-21 15,0 22-15,0-22 0,0 21 16,0-21-16,0 22 0,0-22 16,0 21-16,0-21 0,0 22 0,0-22 15,0 0-15,0 21 0,0-20 0,0-1 16,0 0-16,0 0 0,0 0 16,0 0-16,0 1 15,0-1-15,0 0 16,-22 0-1,1-21 1,0 21-16,0-21 16,0 0-16,0 0 0,-1 0 15,1 21-15,0-21 0,-21 0 0,-1 0 16,22 22-16,-21-22 0,-22 0 16,22 0-16,0 0 0,-22 0 0,1 21 15,20-21-15,-20 0 0,-1 0 0,1 21 16,-22-21-16,22 0 0,-22 0 15,22 21-15,-22-21 0,0 0 0,22 0 16,-1 0-16,-20 21 0,20-21 0,1 0 16,-22 0-16,21 0 0,1 0 0,-1 21 15,1-21-15,-1 0 16,1 0-16,21 0 0,-1 0 0,-20 0 0,42 0 16,-22 0-16,22 0 0,0 0 0,0 0 15,0 0-15,42 0 125,0 0-109,0 0-16,0 0 15,-21-21-15,21 21 0,1 0 0,-1-21 16,0 0-16,0 21 0,0-21 0,0 21 16</inkml:trace>
  <inkml:trace contextRef="#ctx0" brushRef="#br0" timeOffset="80612.28">18415 5588 0,'0'0'0,"0"-21"16,0 0-1,0 0 1,0-1 0,0 1-16,0 42 78,0 1-63,0-1-15,0 0 0,0 0 0,0 21 16,0-20-16,0 20 0,0 0 0,0 1 16,0-22-16,0 21 0,0 0 15,0 1-15,0-1 0,0 0 0,0-20 16,0 20-16,0 0 0,0-21 0,0 22 15,0-1-15,0 0 0,0-20 0,0 20 16,0 0-16,-21 1 0,21-22 16,0 21-16,0 0 0,-21-20 0,21-1 15,-22 21-15,22-21 0,0 0 16,0 1-16,0-1 0,0-42 47,0-1-32,0 1-15,0 0 0,0-21 0,0 21 16,0-22-16,0 1 0,0 0 16,22-1-16</inkml:trace>
  <inkml:trace contextRef="#ctx0" brushRef="#br0" timeOffset="81227.94">18584 5419 0,'0'0'0,"-63"0"15,42 21 1,-1-21-16,1 21 0,0 0 16,0 0-16,0 1 0,0-1 0,-1 0 15,1 21-15,0-21 0,0 1 0,21 20 16,-21-21-16,0 21 0,-1-20 15,1-1-15,0 0 0,21 0 16,0 21-16,-21-42 0,21 22 0,-21-1 16,21 0-16,0 0 15,0-42 32,21 0-31,0 0-16,-21-1 0,21 1 15,0 0-15,1-21 0,-1 21 0,0-1 16,0-20-16,0 21 0,0 0 16,1-22-16,-1 22 0,0 0 15,0 0-15,0 21 0,0-21 0,1 0 0,-1 21 16,0 0-16,0 0 16,0 0-16,0 0 15,1 21-15,-22 0 0,0 0 16,21 0-16,0 22 0,0-22 0,-21 21 15,0-21-15,21 22 0,0-22 16,1 0-16,-22 21 0,21-21 0,0 1 16,-21-1-16,21 0 0,-21 0 0,0 0 15,21 0-15,0-21 0,-21 22 0,22-22 16,-22 21 0,21-21-16,-21-21 62,0-1-62</inkml:trace>
  <inkml:trace contextRef="#ctx0" brushRef="#br0" timeOffset="82223.87">17484 6773 0,'0'-42'16,"0"21"-16,0 0 0,0 0 15,0-1-15,0 1 16,-22 21-1,22-21-15,-21 21 16,0 0 15,0 0-15,21 21-16,-21 0 0,21 1 16,0 20-16,0-21 0,0 21 0,0-20 15,0 20-15,0-21 0,0 21 16,0 1-16,0-1 0,0 0 0,0 1 15,0-1-15,0 0 0,0 22 0,0-22 16,0 1-16,0 20 0,0-21 0,0 1 16,0-1-16,0 0 0,-21 1 0,21-1 15,0 0-15,-22-20 16,22 20-16,0-21 0,0 0 0,0 22 16,0-22-16,0 0 0,0 0 0,-21-21 15,21 21-15,0 0 0,0 1 16,0-1-1,0-42 32,-21 21-31,21-22-16,0 1 16,0 0-16,0 0 15,0 0 1,0 0-16,0-1 15,0 1-15,0 0 0,0 0 0,21 0 16,-21 0-16,21-1 0</inkml:trace>
  <inkml:trace contextRef="#ctx0" brushRef="#br0" timeOffset="84404.05">17484 6922 0,'0'-22'31,"-22"22"16,22-21-47,-21 21 31,42 0 48,1 0-79,-1 0 15,0-21-15,0 21 0,0 0 16,0 0-16,1 0 0,-1 0 0,0 0 15,0 0-15,21 0 0,-20 0 16,-1 0-16,21-21 0,0 21 0,-20 0 16,20 0-16,0 0 0,1 0 0,-1 0 15,0 0-15,22-21 0,-1 21 0,1 0 16,-1 0-16,22-21 0,0 21 16,-22 0-16,22 0 0,-1-22 0,-20 22 15,21 0-15,-1 0 0,1-21 0,0 21 16,20-21-16,-20 21 0,21 0 0,-21-21 15,-1 21-15,1 0 16,0-21-16,-22 21 0,22 0 0,-22 0 16,1-21-16,-1 21 0,-20 0 0,-1-22 15,21 22-15,-41-21 0,20 21 0,0 0 16,-21 0-16,1-21 0,-1 21 16,0 0-16,0 0 15,-21-21-15,0 42 63,0 0-63,0 0 0,0 1 15,0-1-15,0 0 16,0 0-16,0 0 0,0 0 16,0 1-16,0 20 0,0-21 0,0 0 15,0 0-15,0 22 0,0-22 0,0 21 16,0-21-16,0 22 0,0-22 0,0 21 15,0 1-15,0-1 0,0 0 16,0-21-16,0 22 0,-21-1 0,21 0 16,0-20-16,0 20 0,0 0 0,0-21 15,0 22-15,0-1 0,0-21 0,0 22 16,0-22-16,0 21 0,0-21 0,0 22 16,0-22-16,-21 21 0,21-21 15,0 0-15,0 1 0,0 20 16,0-21-16,0 0 0,0 0 0,0 1 15,0-1-15,0 0 0,0 0 16,-21-21 62,-1 0-62,1 0-16,-21 0 0,21 0 15,0 0-15,-1 0 0,-20 0 16,0 0-16,-1 0 0,-20 0 0,-1 0 16,1 21-16,-1-21 0,-20 0 15,-1 0-15,0 0 0,1 0 0,-1 0 16,0 0-16,1 0 0,-1 0 0,22 21 16,-22-21-16,21 0 0,-20 0 0,20 0 15,1 22-15,-22-22 0,22 0 0,-1 0 16,1 0-16,-1 0 0,-21 0 0,22 0 15,-1 0-15,1 0 0,-1 0 0,22 0 16,-21 0-16,20 0 16,1 0-16,21 0 0,-22 0 0,22 0 15,0 0-15,0 0 0,0 0 32,21 21-32,0 0 15,0 0-15,0 0 16,-21-21-1,21 21-15,-22-21 94,22-21-78,-21 0-1,0 21 1,21-21 0,0 0-16,-21 21 0,21-21 15,-21 21-15,21-22 0,0 1 0,-21 0 16,21 0-16,-22 21 0,22-21 16,0 0-16,0-1 15,0 1-15,-21 21 16,21-21-16,-21 21 47,21-21-16,-21 21-15,0 0-16,0 0 15,-1 0-15,1 0 16,0 0-16,0 0 15,0 0 1,0 0-16,-1-21 31,22 0 1,0 42 171,0 0-203,22-21 15,-22 21-15,0 0 0,21-21 16,-21 21-16,21 1 16,0-1-1,-21 0 1,21-21-1,0 0 1,1 0-16,-1 0 16,0 0-16,0 0 0,0 0 15,0 0-15,1 0 16,-1-21 0</inkml:trace>
  <inkml:trace contextRef="#ctx0" brushRef="#br0" timeOffset="88719.98">13970 9419 0,'-21'0'0,"0"0"47,-1 0-31,1 0-16,0 0 15,0 0 1,0 0-16,0 0 0,-1 0 0,1 0 16,0 0-16,0 0 15,0 0-15,0 0 0,-1 0 16,1 0-16,0 0 0,0 0 0,0 0 15,0 0-15,-1 0 0,1 0 16,0 0-16,0 0 16,0 0-1,21 21 48,21-21-32,0 0-31,0 0 16,0 0-16,1 0 15,-1 0-15,0 0 0,0 0 0,0 0 16,0 0-16,22 0 0,-22 0 16,0 0-16,0 0 0,0 0 0,1 0 15,20 0-15,-21 0 0,21 0 16,-20 0-16,20 0 0,0 0 0,1 0 15,-1 0-15,0 0 0,-21 0 0,22 0 16,-1 0-16,0 0 0,1 0 0,-1 0 16,0 0-16,1 0 0,20 0 0,-20 0 15,-1 0-15,0 0 0,1 0 16,-1 0-16,0 0 0,22 0 0,-22 0 16,22 0-16,-22 0 0,21 0 15,1 0-15,-22 0 0,22 0 0,-1 0 16,1 0-16,-22-21 0,22 21 0,-22 0 15,21 0-15,-20 0 0,-1 0 16,22 0-16,-22 0 0,0 0 0,1 0 16,-1 0-16,0 0 0,1 0 0,-1 0 15,21 0-15,-20 0 0,20 0 0,-20 0 16,20 0-16,1 0 0,-22 0 0,21 0 16,-20 0-16,20 0 0,-20 0 0,-1 0 15,21 0-15,-20 0 0,-1 0 16,0 0-16,1 0 0,-1 0 0,-21 0 15,22 0-15,-22 0 0,21 0 16,-21 0-16,0 0 0,1 0 0,-1-21 16,0 21-16,0 0 15,-21-21-15,0 0 32,-21 0-17,0-1-15,0 22 0,-1 0 16,1-21-16,0 21 0,0 0 15,0 0-15,0-21 0,-1 21 0,1 0 16,0 0-16,0-21 0,0 21 16,0-21-16,-1 21 0,1 0 15,0 0-15,0 0 0,21-21 16,-21 21-16,42 0 62,0 0-46,0 0-16,0 21 0,1-21 0,-1 0 16,0 0-16,0 0 0,0 0 0,0 0 15,1 0-15,-1 0 0,0 0 16,0 0-16,0 0 0,22 0 0,-22 0 16,0 0-16,0 0 0,0 0 15,0 0-15,1 0 0,-1 0 16,-21 21 31,-21-21-47,-1 21 0,1-21 15,21 21-15,-21 0 0,0-21 16,0 22-16,0-22 0,-1 21 0,1 0 16,0-21-16,0 21 0,0 0 0,0 0 15,-22 1-15,22-1 0,-21 0 16,21 0-16,-22 0 0,22 22 15,-21-22-15,21 0 0,-1 0 0,1 0 16,-21 0-16,21 1 0,0-22 0,21 21 16,-22 0-16,1-21 0,21 21 0,-21 0 15,21 0 1,0-42 31,21 0-32,0 0-15,1 0 0,-1 0 0,0-1 16,0 1-16,0 0 0,0 0 16,22-21-16,-22 20 0,0 1 0,0 0 15,0 0-15,1 0 0,-1 0 16,0-1-16,0 22 0,0-21 0,0 21 16,1-21-16,-1 0 0,0 21 15,-21-21-15,21 21 0,0 0 16,0-21-1,1 21 126,-22-22-141</inkml:trace>
  <inkml:trace contextRef="#ctx0" brushRef="#br0" timeOffset="93808.35">19325 9017 0,'0'-21'31,"0"0"-15,0 0-16,0-1 15,-21 22-15,21-21 0,0 0 16,0 0-16,0 0 15,0 0-15,0-1 0,0 1 16,0 0 0,0 0-1,0 42 17,0 0-17,0 0-15,0 1 0,0-1 0,0 21 16,0-21-16,0 22 0,0-1 15,21-21-15,-21 21 0,0 1 0,21-1 16,-21 0-16,0 1 0,0-1 0,0 0 16,0 1-16,0-1 0,0 0 0,0 1 15,0-1-15,0 0 0,0 1 0,0-1 16,0 0-16,0 1 0,0-1 0,-21 0 16,21 1-16,0-22 0,0 21 15,-21-21-15,21 1 0,0-1 0,-21 0 16,21 0-16,0 0 15,0-42 32,0 0-47,0 0 0,0 0 16,0-1-16,0 1 0,0 0 0,0 0 16,0 0-16,0-22 0,21 22 15,-21-21-15,21 0 0,0 20 0</inkml:trace>
  <inkml:trace contextRef="#ctx0" brushRef="#br0" timeOffset="94956.24">19325 8932 0,'0'-21'15,"0"0"17,0 0-1,21 21-15,0 0-16,1-21 0,-1 21 0,0 0 15,0 0-15,21-21 0,-20 21 0,20-22 16,0 22-16,22-21 0,-22 21 15,0-21-15,22 21 0,-1-21 0,-20 0 16,20 21-16,1-21 0,-1 21 0,22-22 16,-22 1-16,1 21 0,21-21 0,-22 21 15,22-21-15,-22 21 16,22 0-16,-22-21 0,1 21 0,-1 0 0,-20 0 16,20-21-16,-20 21 0,-1 0 0,-21 0 15,21-22-15,-20 22 0,-1 0 16,0-21-16,0 21 0,0 0 0,0 0 15,1 0 1,-1 0 15,-21 21-31,0 1 16,0-1-16,21 0 0,-21 0 16,0 0-16,0 0 0,0 1 15,0 20-15,0-21 0,0 21 0,0-20 16,0 20-16,0-21 0,0 21 0,0 1 15,0-22-15,21 21 0,-21-21 0,0 1 16,0 20-16,0-21 0,0 21 16,0-20-16,0 20 0,0-21 0,0 21 15,0-20-15,0-1 0,0 21 16,0-21-16,-21 0 0,21 22 0,0-22 16,-21 0-16,21 0 0,0 0 0,0 1 15,0-1-15,0 0 0,0 0 0,0 0 16,-21 0-16,21 1 0,0-1 15,0 0-15,-22 0 16,22 0 0,-21 0-1,0-21 1,0 0-16,21 22 0,-21-22 0,0 0 16,-1 0-16,1 0 0,0 0 15,0 21-15,0-21 0,0 0 0,-1 0 16,-20 0-16,21 0 0,0 0 0,-22 0 15,1 0-15,0 0 0,-1 0 16,1 0-16,0 0 0,-22 0 0,1 0 16,-1 0-16,1 0 0,-1 0 0,22 0 15,-22 0-15,1 0 0,21 0 0,-22 0 16,1 0-16,20 0 0,1 0 0,-22 0 16,22 0-16,0 0 0,-22 0 15,22 0-15,0 21 0,-1-21 0,1 0 16,0 0-16,-1 21 0,1-21 15,21 0-15,-22 0 0,22 0 0,0 0 16,0 0-16,0 0 0,0 0 0,-1 0 31,44 0 126,-1 0-142,0 0-15,0 0 16,0-21-16,0 21 15,1-21-15</inkml:trace>
  <inkml:trace contextRef="#ctx0" brushRef="#br0" timeOffset="95595.6">20320 10075 0,'0'0'0,"0"-21"0,21 0 16,-21 0-16,0 0 15,0 0-15,0-1 0,0 44 47,0-1-47,0 21 0,0-21 16,0 22-16,0-1 0,0 0 15,0 1-15,0 20 0,0-21 0,0 22 16,0-1-16,0-20 0,0 20 0,0-20 16,0-1-16,0 0 0,0 1 15,0-1-15,0-21 0,0 21 0,0-20 16,0-1-16,0 0 0,0 0 0,0 0 16,0-42 15,0 0-16,0 0-15,0 0 0,0-1 0,0-20 16,0 21-16</inkml:trace>
  <inkml:trace contextRef="#ctx0" brushRef="#br0" timeOffset="96055.34">20447 10097 0,'0'-22'16,"-21"22"-1,0 0-15,-1 22 0,1-1 16,0-21-16,0 21 0,0 0 0,0 0 16,-1 22-16,1-22 0,-21 0 15,21 0-15,0 0 0,-1 22 0,22-22 16,-21 0-16,0 0 0,21 0 0,-21 0 16,21 1-16,0-1 15,0-42 16,21 21-31,0-22 16,0 1-16,1 0 0,-1 0 0,-21-21 16,21 20-16,0 1 0,0-21 0,0 21 15,1 0-15,-1-1 0,0-20 0,0 21 16,0 0-16,0 0 0,1-1 16,-1 22-16,0 22 31,-21-1-31,21 0 0,-21 0 0,21 0 15,-21 0-15,0 1 0,21 20 0,1-21 16,-22 0-16,0 22 0,21-22 0,0 21 16,-21-21-16,0 0 0,21 1 15,-21-1-15,21 0 0,-21 0 16,0 0-16,0 0 0,21 1 16,-21-1-16,0 0 0</inkml:trace>
  <inkml:trace contextRef="#ctx0" brushRef="#br0" timeOffset="96580.04">19240 11303 0,'-21'-42'16,"42"84"-16,-63-105 0,42 41 0,0-20 0,-21 21 16,21 0-16,0-22 0,0 22 15,0 0-15,0 0 0,0 42 32,0 21-17,0-20-15,0 20 0,0 21 0,0-20 16,0 20-16,0 1 0,0-1 0,0-20 15,0 20-15,0 1 0,0-22 16,0 21-16,0 1 0,0-22 0,0 22 16,0-22-16,0 0 0,0 1 0,0-1 15,0-21-15,0 22 0,0-22 0,0 0 16,0 0-16,0 0 16,0-42-1,0 0 1,0 0-16,0 0 0,0-22 0,0 1 15,21 0-15</inkml:trace>
  <inkml:trace contextRef="#ctx0" brushRef="#br0" timeOffset="97252.4">19262 11261 0,'0'0'0,"0"-43"0,0 1 16,0 21-16,0 0 0,0 0 15,0-1-15,0 1 16,21 21-16,21-21 15,-21 21-15,0 0 0,22 0 0,-1-21 16,22 21-16,-22 0 0,21-21 0,1 21 16,21 0-16,-22 0 0,22-21 15,-1 21-15,1 0 0,0-22 0,21 1 16,-1 21-16,1 0 0,0 0 0,0-21 16,-21 21-16,20 0 0,-20 0 0,0-21 15,-1 21-15,1 0 0,-21 0 0,20 0 16,-20 0-16,-22 0 0,22 0 15,-43 0-15,21 0 0,-21 0 16,0 0-16,1 0 0,-1 0 16,-21 21-1,0 0-15,0 0 16,0 1-16,0-1 16,0 0-16,-21 21 0,21-21 15,0 1-15,0 20 0,-22 0 0,22-21 16,0 22-16,0-1 0,0 0 0,0 1 15,0-1-15,0 0 0,0 1 16,0-1-16,0-21 0,0 22 0,0-1 16,0-21-16,0 21 0,0-20 15,0-1-15,0 21 0,0-21 0,0 0 16,0 1-16,0-1 0,0 0 0,0 0 16,0 0-16,0 0 0,-21 1 0,0-1 15,0-21-15,0 21 0,0 0 16,-1-21-16,1 21 0,-21-21 0,0 21 15,-1-21-15,1 0 0,-22 22 0,1-22 16,-22 0-16,1 0 0,-22 0 0,0 21 16,-21-21-16,0 0 0,0 0 0,0 0 15,-21 0-15,21 0 0,0 0 0,0 0 16,0 0-16,21 0 0,21 0 16,1 0-16,20 0 0,1 0 15,-1 0-15,22 0 0,-1 21 0,22-21 16,0 0-16,0 0 0,42 0 31,21 0-31,-20 0 16,20 0-16,0 0 0,1 0 15,-1-21-15</inkml:trace>
  <inkml:trace contextRef="#ctx0" brushRef="#br0" timeOffset="97784.09">20383 12129 0,'0'21'16,"0"0"-16,0 0 16,-21-21-16,21 21 0,-21 0 0,0 1 15,21-1-15,0 0 0,-21 0 0,0 0 16,-1 0-16,1 1 0,21-1 15,-21 0-15,0 0 0,0 0 0,0 22 16,21-22-16,-22 0 0,1-21 0,0 21 16,21 0-16,-21 0 0,21 1 15,-21-1-15,21-42 47,21-1-47,0 22 0,-21-21 16,21 0-16,0 0 0,-21 0 0,22 0 15,-1-1-15,-21 1 0,21 0 0,0-21 16,-21 21-16,21-1 0,0-20 16,-21 21-16,22 0 0,-1 21 0,-21-21 0,21 21 15,0 0-15,0 0 16,0 21-16,1-21 16,-22 21-16,21 0 0,0-21 0,-21 21 15,21 0-15,0 1 0,0-1 16,1 0-16,-1 0 0,0-21 15,0 21-15,21-21 0,-20 0 0,-1 21 16,0-21-16,0 22 0,0-22 16,0 0-16</inkml:trace>
  <inkml:trace contextRef="#ctx0" brushRef="#br0" timeOffset="98187.86">20405 12383 0,'-22'-22'15,"1"22"-15,21-21 16,0 0-16,0 42 47,0 0-47,0 1 0,0-1 15,0 0-15,0 0 0,21 0 0,-21 0 16,0 22-16,0-22 0,0 21 16,22-21-16,-22 22 0,0-22 15,21 21-15,-21 1 0,0-22 0,0 21 16,0 0-16,0 1 0,0-22 0,0 21 15,0-21-15,0 22 0,0-22 0,0 21 16,0-21-16,0 1 0,-21-1 0,21 0 16,0 0-16,0 0 0,0 0 31,0-42 0,0 0-15</inkml:trace>
  <inkml:trace contextRef="#ctx0" brushRef="#br0" timeOffset="98720.56">19748 13102 0,'0'0'0,"0"-21"0,-21 0 0,21 0 16,-21 21-16,21 21 31,0 0-31,0 21 0,0-20 0,0 20 16,0 0-16,0 1 0,0-1 15,0 0-15,0 22 0,0-22 0,0 22 16,0-22-16,0 21 0,0-20 0,0 20 16,0-20-16,0-1 0,0 0 0,0 1 15,0-1-15,0 0 0,0-21 0,0 1 16,0 20-16,0-21 0,0 0 16,0 0-16,0-42 31,0 0-16,21 0-15,-21 0 0,0 0 16,21-22-16</inkml:trace>
  <inkml:trace contextRef="#ctx0" brushRef="#br0" timeOffset="99432.66">19770 13166 0,'0'0'0,"0"-21"0,0-1 16,0 1-1,0 0-15,21 21 0,0-21 0,0 21 0,0-21 16,0 21-16,1 0 0,20-21 16,0-1-16,1 22 0,-1-21 0,21 21 15,-20 0-15,41-21 0,-20 21 16,21-21-16,-1 21 0,1 0 0,0 0 16,20-21-16,-20 21 0,0 0 0,-1 0 15,1 0-15,0 0 0,-1 0 0,1 0 16,0 0-16,-22 0 0,1 0 0,-1-21 15,1 21-15,-22 0 0,0 0 16,-20 0-16,20 0 0,-21 0 0,0 0 16,0 0-1,-21 21 1,22 0-16,-22 0 16,0 0-16,0 0 0,0 1 15,0-1-15,0 0 0,0 0 0,0 0 16,0 0-16,21 22 0,-21-22 0,0 0 15,0 21-15,0-20 0,0-1 0,0 21 16,0-21-16,0 22 0,0-22 16,0 21-16,0 0 0,0-20 0,0 20 15,0-21-15,0 21 0,0 1 0,0-22 16,0 21-16,0-21 0,0 1 16,0 20-16,0-21 0,0 0 0,0 0 15,0 1-15,0-1 0,0 0 0,0 0 16,0 0-16,0 0 0,0 1 15,0-1-15,-21-21 16,-1 21-16,1-21 16,0 21-16,0 0 15,0-21-15,0 0 0,-22 0 0,22 21 16,-21-21-16,-1 0 0,1 0 0,-21 22 16,20-22-16,-20 0 0,-1 0 0,1 0 15,-1 0-15,-20 21 0,20-21 16,-21 0-16,22 0 0,-22 0 15,22 0-15,-1 0 0,22 0 0,-22 21 16,22-21-16,0 0 0,-1 0 0,1 0 16,0 0-16,21 0 0,-1 0 0,-20 21 15,21-21-15,0 0 0,0 0 16,-1 0-16,22-21 31</inkml:trace>
  <inkml:trace contextRef="#ctx0" brushRef="#br0" timeOffset="100843.88">11896 11409 0,'0'0'16,"-22"0"-16,1 0 0,0 0 0,0 0 15,0 0-15,0 0 0,-1 0 16,1 0-16,0 0 15,42 0 32,0 0-47,22 0 16,-22 0-16,0 0 0,0 0 16,22 0-16,-1 0 0,-21 0 0,21 0 15,1 0-15,-1 0 0,0 0 0,22-21 16,-22 21-16,1 0 0,20 0 15,-21-21-15,1-1 0,20 22 16,-20 0-16,-1 0 0,0-21 0,-21 21 16,1 0-16,-1 0 0,0-21 0,0 21 15,-21-21 1,0 0 0,-21 0-16,0 21 0,0 0 15,21-22-15,-22 22 0,1 0 0,0-21 16,0 21-16,0 0 0,21-21 15,-21 21-15,-1 0 0,1 0 16,42 0 62,1 0-78,-1 0 16,0 0-16,0 0 15,0 0-15,0 0 0,1-21 16,-1 21-16,0 0 0,0 0 0,0 0 16,0 0-16,1 0 15,-22 21 17,0 0-32,-22 0 0,22 1 15,-21-1-15,0 0 0,0 0 0,0 21 16,0-20-16,-1-1 0,1 0 15,0 21-15,0-21 0,0 1 0,0-1 16,-1 21-16,1-21 0,0 0 0,-21 1 16,21-1-16,-1 0 0,1-21 0,0 21 15,0 0-15,0-21 16,21 21-16,-21-21 0,21-21 62,0 0-62,21 0 16,0 0-16</inkml:trace>
  <inkml:trace contextRef="#ctx0" brushRef="#br0" timeOffset="108111.51">13695 12510 0,'0'0'0,"0"-22"0,0 1 0,0 0 15,0 0 1,0 0 0,-21 21-1,21 21-15,0 0 0,0 0 16,-22 0-16,22 22 0,0-22 0,0 21 15,0 1-15,0-1 0,0 21 0,0-20 16,0 20-16,0-20 0,0 20 16,0-21-16,0 22 0,0-22 15,0 1-15,0 20 0,0-21 0,0 1 16,-21-1-16,21 0 0,-21-20 0,21 20 16,0-21-16,-21 21 0,21-20 15,0-1-15,0 0 0,0-42 31,0 0-15,0-1-16,0-20 0,21 21 0,-21 0 16</inkml:trace>
  <inkml:trace contextRef="#ctx0" brushRef="#br0" timeOffset="108720.16">13758 12615 0,'0'-21'0,"0"0"31,21 21-15,1 0-16,-1 0 0,0-21 16,0 21-16,0 0 0,22 0 0,-22-21 15,21 21-15,0-21 0,1 21 0,-1 0 16,22-22-16,-22 22 0,21 0 0,-20-21 15,-1 21-15,22 0 0,-22 0 16,0-21-16,1 21 0,-1 0 16,-21 0-16,21 0 0,-20 0 0,-1 0 15,21 0-15,-21 0 0,0 21 16,-21 0-16,0 1 16,0-1-16,22 0 15,-22 0-15,0 0 0,21 0 0,-21 22 16,0-22-16,0 21 0,0-21 0,0 22 15,0-22-15,21 21 0,-21-21 0,0 22 16,21-22-16,-21 21 0,0-21 0,0 22 16,0-22-16,21 21 0,-21-21 15,0 1-15,21 20 0,-21-21 16,0 0-16,0 0 0,0 1 0,0 20 16,0-21-16,0 0 0,0 0 0,0 1 15,-21-1-15,0 0 0,0 0 0,21 0 16,-42 0-16,20 1 0,1-1 0,-21 0 15,0 0-15,-1 0 0,1 0 16,-22-21-16,22 22 0,-21-1 0,-1-21 16,1 21-16,-1-21 0,-21 0 0,22 0 15,21 0-15,-22 0 0,22 0 0,-1 0 16,1-21-16,0 0 0,21 21 0,-1-22 16,1 22-16,0-21 15,21 0-15,0 0 16,0 0-16,21 0 15,0 21-15,1-22 0,-1 1 0,0 21 16,21-21-16</inkml:trace>
  <inkml:trace contextRef="#ctx0" brushRef="#br0" timeOffset="109096.45">15473 12658 0,'0'0'0,"21"-21"16,-21-43-1,0 43-15,0 0 0,0 0 16,0 42 0,0 0-1,0 21-15,0-21 0,21 22 16,-21-1-16,21 0 0,-21 1 15,0-1-15,0 22 0,0-22 0,0 0 16,0 1-16,0-1 0,0 0 0,0 1 16,0-1-16,0-21 0,0 21 0,0 1 15,0-22-15,0 0 0,0 21 16,0-20-16,0-1 0,0 0 0,0 0 16,0 0-16,0-42 46,0 0-46,21 0 0,-21 0 0,22-1 16,-22 1-16</inkml:trace>
  <inkml:trace contextRef="#ctx0" brushRef="#br0" timeOffset="109653.13">15621 12594 0,'0'0'0,"-21"-21"0,0 0 16,21 0-16,21 0 31,0 21-31,0 0 16,0 0-16,22 0 0,-22-22 0,21 22 15,0 0-15,22-21 0,-22 21 16,22 0-16,-1 0 0,1-21 0,-1 21 16,22 0-16,-22 0 0,1 0 0,21 0 15,-22 0-15,-21 0 0,22 0 0,-22 0 16,1 0-16,-22 0 0,0 0 15,0 21-15,0-21 0,0 21 16,-21 1-16,0-1 16,0 0-16,0 0 0,0 0 15,0 0-15,0 1 0,0-1 0,0 0 16,-21 0-16,21 21 0,0-20 0,0-1 16,0 21-16,0-21 0,0 0 15,0 22-15,0-22 0,0 0 0,0 0 16,0 22-16,0-22 0,0 0 0,0 0 15,0 0-15,0 0 0,0 1 0,0-1 16,0 0-16,0 0 0,0 0 16,0 0-16,-21 1 0,0-1 15,21 0-15,-21-21 0,0 21 16,-1 0-16,-20 0 0,21-21 0,-21 22 16,-1-1-16,1 0 0,0-21 0,-22 21 15,22 0-15,-22 0 0,1-21 0,-1 22 16,-20-1-16,20 0 0,22-21 0,-22 21 15,22 0-15,0-21 0,-1 0 16,22 21-16,-21-21 0,21 0 0,-1 0 16,1 0-16,0 0 0,0 0 15,21-21 1,0 0-16,0 0 0</inkml:trace>
  <inkml:trace contextRef="#ctx0" brushRef="#br0" timeOffset="110223.81">14499 11684 0,'0'21'16,"0"0"-1,-21 1-15,21-1 0,-21 0 0,0 0 16,-1 21-16,1 1 0,-21-22 0,21 21 16,0 1-16,-22-1 0,22 0 15,-21 1-15,21-1 0,-22 0 16,22-21-16,-21 22 0,21-22 0,-22 21 16,22-21-16,0 1 0,0-22 0,21 21 15,0 0-15,21-21 31,21 0-31,-21 0 0,1-21 16,20 21-16,0-21 0</inkml:trace>
  <inkml:trace contextRef="#ctx0" brushRef="#br0" timeOffset="110592.6">15748 11705 0,'0'0'0,"-21"0"0,21 21 46,0 1-46,0-1 0,21 21 16,0-21-16,0 22 0,0-1 0,1 0 16,-1 1-16,0 20 0,0-21 15,0 1-15,0-1 0,1 0 0,20 1 16,-21-1-16,0-21 0,-21 22 16,21-22-16,1 0 0,-22 0 0,21 0 15,-21 0-15,0 1 0,0-44 47</inkml:trace>
  <inkml:trace contextRef="#ctx0" brushRef="#br0" timeOffset="111120.3">14351 10605 0,'0'0'0,"0"63"15,0-42-15,0 22 16,0-1-16,0 0 0,0 1 16,0 20-16,0-21 0,0 22 0,0-22 15,21 22-15,-21-1 0,0-20 16,0 20-16,0-21 0,0 1 0,0-1 16,0 0-16,0-20 0,0 20 0,0-21 15,21 0-15,-21 0 0,0 1 16,0-1-16,21 0 15,-21-42 1,0 0-16,0-1 16,0 1-16,0-21 0,0 21 0</inkml:trace>
  <inkml:trace contextRef="#ctx0" brushRef="#br0" timeOffset="111763.44">14478 10647 0,'21'0'16,"0"0"-16,0 0 16,22 0-16,-22 0 0,21 0 0,1 0 15,-1 0-15,0 0 0,22 0 16,-1 0-16,1 0 0,-1 0 15,22 0-15,-22 0 0,22 0 0,0 0 16,-22 0-16,22 0 0,-22 0 0,1 0 16,-1 0-16,1 0 0,-1 0 0,-20 0 15,-1 0-15,22 0 0,-22 0 16,0 0-16,-21 0 0,22 0 0,-22 0 16,0 0-16,0 0 0,0 0 15,-21 21 1,0 0-16,0 0 15,0 1-15,0-1 0,0 0 16,0 21-16,0-21 0,0 1 0,0-1 16,0 21-16,0-21 0,0 22 15,0-22-15,0 21 0,0 0 0,0 1 16,22-1-16,-22 0 0,0 1 16,0-1-16,21-21 0,-21 22 0,21-1 15,-21-21-15,21 0 0,-21 22 0,0-22 16,0 0-16,0 0 0,0 0 0,0 0 15,0 1-15,0-1 0,-21-21 16,0 21-16,0-21 0,-22 0 0,22 0 16,-21 21-16,-1-21 0,1 0 15,-21 0-15,-1 0 0,1 0 16,-22 0-16,21 0 0,-41 0 0,20 0 0,-21 0 16,21 0-16,-20 0 0,20 0 15,-21 0-15,43 0 0,-22 0 0,21 0 16,1 0-16,21 21 0,-22-21 0,43 0 15,-21 0-15,20 0 0,1 0 16,0 0-16,21 21 0,-21-21 0,42 22 31,0-22-15</inkml:trace>
  <inkml:trace contextRef="#ctx0" brushRef="#br0" timeOffset="112372.1">14753 11726 0,'0'0'0,"-21"0"15,0 0 1,0 0-16,-1 0 16,1 0-16,0 0 0,0 22 15,0-22-15,0 0 0,-22 21 16,22-21-16,0 21 0,-21-21 0,20 21 15,-20-21-15,21 21 0,0-21 0,-22 21 16,22-21-16,0 22 0,0-22 0,0 0 16,0 21-16,-1-21 15,22 21-15,0-42 47,22 21-47,-22-21 16,21-1-16,0 22 0,0-21 0,0 0 15,0 21-15,1-21 16,-1 0-16,0 0 0,0 21 16,0-22-16,0 22 0,1 0 0,-1-21 15,0 21-15,0 0 0,-21 21 16,21-21 0,-21 22-16,21-1 0,-21 0 0,0 0 15,0 0-15,0 0 0,0 1 0,0-1 16,0 21-16,0-21 0,22 0 0,-22 1 15,21-1-15,-21 0 0,21 0 16,0-21-16,0 0 16,0 0-16,22 0 0,-22 0 15</inkml:trace>
  <inkml:trace contextRef="#ctx0" brushRef="#br0" timeOffset="112988.3">15748 11621 0,'0'0'16,"-21"0"-16,0 0 0,-1 0 15,1 0-15,0 0 0,0 0 16,0 21-16,21 0 0,-21 0 16,-1 0-16,22 0 0,-21 1 0,0-1 15,21 0-15,-21 21 0,21-21 0,0 1 16,-21 20-16,21-21 0,-21 0 15,21 0-15,0 1 0,-22-1 0,22 0 16,0 0 0,22-21-1,-22-21-15,21 0 16,0 21-16,-21-21 0,0-1 16,21 1-16,-21 0 0,21 0 0,-21 0 15,0 0-15,21-1 0,-21-20 0,22 21 16,-1 0-16,-21 0 0,0-22 0,0 22 15,21 21-15,-21-21 0,21 0 16,0 21-16,0 0 16,1 21-1,-22 0-15,21 0 0,-21 0 16,0 1-16,21 20 0,-21-21 16,21 0-16,-21 0 0,21 1 0,-21-1 15,0 21-15,21-21 0,-21 0 0,22 1 16,-22-1-16,0 0 0,21 0 15,0 0-15,0-21 16,0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10:46:50.9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2942 720 0,'0'0'0,"0"-21"15,-21-1-15,21 1 0,-21 0 16,21 0-16,0 0 15,0 0-15,0-1 0,0 1 16,0 0-16,0 0 0,0 0 0,-21 0 16,21-1-16,0 1 0,0 0 15,0 0-15,-22 21 0,22-21 16,0 42 15,0 0-31,0 0 0,0 22 16,0-22-16,0 21 0,0-21 0,0 22 15,0 20-15,0-21 0,0 22 0,0-22 16,0 22-16,0-1 0,0 1 16,0-1-16,0 1 0,0-1 0,0 1 15,-21-22-15,21 22 16,0-22-16,0 0 0,-21 1 0,21-1 16,0 0-16,0 1 0,0-22 0,0 21 15,-21-21-15,21 0 0,0 1 16,-21-1-16,21-42 31,0-1-31,0 1 16,0-21-16,0 21 0,0 0 0,0-22 15,0 1-15,0 21 0</inkml:trace>
  <inkml:trace contextRef="#ctx0" brushRef="#br0" timeOffset="708.6">2476 974 0,'0'0'0,"-21"-21"0,-42-64 15,42 43-15,21 20 0,0-20 16,0 21-16,0-21 0,0 20 0,0-20 16,0 0-16,21 21 0,0-22 0,0 22 15,21-21-15,1-1 0,-1 22 16,22 0-16,-22-21 0,21 21 0,-20-1 15,-1 1-15,22 0 0,-22 21 16,0 0-16,1 0 0,-1 0 16,-21 0-16,21 42 0,-20-20 15,-1 20-15,21-21 0,-21 21 0,-21 22 16,21-22-16,1 1 0,-22 20 0,0 1 16,0-1-16,0 1 0,0-1 15,0 1-15,0-1 0,0 1 0,0-22 16,0 21-16,0-20 0,0-1 15,0 0-15,0 1 0,0-22 0,0 21 16,-22-21-16,22 1 0,-21-1 16,21 0-16,0 0 0,-21-21 31,0-21-15,21 0-16,0 0 0,0-1 0,0 1 15,0-21-15,0 0 0,0-1 0,0-20 16,0 20-16,0-20 0,0-22 15,21 22-15,0-1 0,0 1 0,1-1 16,20 1-16,-21-1 0,21 22 16,1 0-16,-1-1 0,0 1 0,1 21 15,-1 0-15,-21-1 0,22 1 16,-1 21-16,0 0 0,-21 0 0,22 0 16,-22 21-16,0 1 0,0-1 15,0 0-15,1 21 0,-22 1 0,21-1 16,-21 0-16,0 22 0,0-22 15,0 22-15,0-1 0,-21 1 0,-1-1 16,1 1-16,21-22 0,-21 21 16,0-20-16,0-1 0,21 0 0,-21 1 15,-1-1-15,22 0 0,0-20 0,0-1 16,-21 21-16,21-21 0,0 0 16,-21 1-16,21-44 46,21 1-46,-21 0 0,21 0 16</inkml:trace>
  <inkml:trace contextRef="#ctx0" brushRef="#br0" timeOffset="2128.29">4043 1228 0,'0'0'0,"0"-21"0,0-1 16,21 22-16,-21-21 0,0 0 15,0 42 17,0 0-17,0 1-15,0-1 16,0 0-16,0 21 0,0-21 0,0 1 16,0-1-16,0 0 0,-21 0 0,21 0 15,0 22-15,0-22 0,0 0 16,0 0-16,0 0 0,0 0 15,0 1-15,21-22 0,0 0 16,0 0-16,0 0 16,1 0-16,-1 0 0,0-22 0,21 22 15,-21-21-15,1 0 0,-1 0 0,21 0 16,-21-22-16,0 22 0,1-21 16,-1 21-16,0-22 0,0 1 15,0 0-15,0 21 0,1-22 0,-1 22 16,-21 0-16,0 0 0,0 0 15,0-1-15,21 1 0,-21 0 16,0 42 15,0 0-31,-21 1 0,21-1 0,-21 0 16,21 0-16,0 21 0,0-20 16,-22-1-16,22 21 0,0-21 0,-21 0 15,21 22-15,0-22 0,0 0 0,0 0 16,0 0-16,0 1 0,0-1 0,21 0 15,1 0-15,-1-21 16,0 21-16,0-21 0,0 0 0,0 0 16,22 0-16,-22 0 0,21 0 0,-21 0 15,22 0-15,-22 0 0,0-21 16,21 21-16,-20-21 0,-1 0 0,0 0 16,0-1-16,0-20 0,0 21 0,1-21 15,-22-1-15,21 1 0,0 0 16,0-22-16,-21 22 0,0-22 0,21 1 15,0 20-15,-21-20 0,0 21 0,0-1 16,22 1-16,-22 21 0,0-22 16,0 22-16,0 0 0,0 0 0,0 0 15,0 42 17,-22 0-32,22 0 15,0 22-15,0-1 0,-21 0 0,21 1 16,-21-1-16,21 0 0,-21 1 15,21 20-15,-21-21 0,21 1 0,0-1 16,0 0-16,0 1 0,0-1 0,0 0 16,0 1-16,0-22 0,0 21 15,0-21-15,0 1 0,21 20 0,0-21 16,0 0-16,0-21 0,1 21 0,-1 1 16,0-22-16,0 0 0,0 0 15,0 0-15,22 0 0,-22 0 0,0 0 16,0-22-16,22 1 0,-22 0 15,0 0-15,0 0 0,0 0 0,0-22 16,22 22-16,-22-21 0,0-22 16,0 22-16,0 0 0,1-22 0,-1 1 15,0-1-15,-21 1 0,21-1 0,0 1 16,-21 20-16,21 1 0,-21 0 16,0-1-16,0 22 0,0 0 0,0 0 15,0 0-15,0-1 0,0 44 31,-21-1-15,0 0-16,21 21 0,0-21 16,-21 22-16,0-1 0,21 0 15,-21 22-15,21-22 0,0 1 0,-22 20 16,22-21-16,-21 1 0,21-1 0,0 0 16,-21 1-16,21-1 0,0-21 15,0 22-15,0-22 0,0 21 0,0-21 16,0 0-16,0 1 0,21-1 0,0 0 15,1-21-15,-1 21 0,0-21 16,0 0-16,0 0 0,0 0 0,22 0 16,-22 0-16,0 0 0,21 0 15,-20-21-15,-1 0 0,0 21 0,21-21 16,-21-1-16,1 1 0,-1 0 16,0 0-16,0-21 0,0 20 0,0-20 15,-21 0-15,22 21 0,-22-22 0,21 22 16,-21 0-16,0 0 0,0 0 15,0-1-15,0 44 32,-21-1-32,21 21 15,0-21-15,-22 0 0,22 1 0,0-1 16,0 0-16,0 0 0,0 0 0,0 0 16,0 1-16,0-1 0,0 0 15,0 0-15,22 0 16,-1-21-16,0 0 15,0 0-15,0 0 16,0 0-16,-21-21 0,43 0 16,-43 0-16,21 0 0,0-1 15,-21 1-15,21 0 0,0 0 0,-21-21 16</inkml:trace>
  <inkml:trace contextRef="#ctx0" brushRef="#br0" timeOffset="2339.17">6413 699 0,'0'0'0,"-21"0"0,0 0 0,0 0 15,0 0 1,0 0 62,-1 21-78</inkml:trace>
  <inkml:trace contextRef="#ctx0" brushRef="#br0" timeOffset="2540.05">5461 1101 0,'0'0'0,"-21"21"15,21 0 1,21-21 0,0 0-16,0 0 0,0 0 0,22 0 15,-22-21-15,21 21 0,1 0 0,-22-21 16,21 21-16,0-21 0,-20 21 16,20-22-16,-21 22 0,21-21 0,1 21 15,-22-21-15</inkml:trace>
  <inkml:trace contextRef="#ctx0" brushRef="#br0" timeOffset="2987.31">6540 1101 0,'0'0'15,"0"-21"-15,-21-1 16,21 1-16,0 42 47,0 1-47,0-1 0,0 0 0,0 0 16,0 21-16,21-20 0,1 20 15,-1 0-15,-21 1 0,0-1 0,21 0 16,-21 1-16,0 20 0,0 1 0,0 20 15,0-20-15,0 20 0,-21 1 16,0 0-16,-1-1 0,1 1 0,-21 0 16,21 21-16,-22-22 0,22 1 15,0 0-15,0-1 0,0-20 0,0-1 16,-1 1-16,22-22 0,0 0 0,0 1 16,-21-1-16,21-21 0,0 0 15,0 1-15,0-44 31,21 1-31,1 0 0,-22 0 0,21-21 16,0 20-16,0-20 0,0 0 0,0-1 16,1-20-16,-1-1 0,21 1 15</inkml:trace>
  <inkml:trace contextRef="#ctx0" brushRef="#br0" timeOffset="3336.11">6540 1291 0,'0'0'0,"0"-42"0,0-43 16,0 64-16,0-21 15,22 21-15,-1-22 0,0 22 0,0 0 16,0 0-16,22 0 0,-22-1 0,21 1 16,-21 21-16,22 0 0,-22 0 15,21 0-15,-21 21 0,0 1 0,1-1 16,-22 0-16,0 21 0,0 1 0,0-22 15,0 21-15,0 0 16,0-20-16,-22 20 0,1 0 0,0-21 16,0 1-16,-21 20 0,20-21 0,-20 0 15,21 0-15,0-21 0,0 22 16,-22-1-16,22 0 0,0-21 16,0 0-16,21 21 15,21-42 16,0 0-31,0 21 0,0-21 16,-21-1-16</inkml:trace>
  <inkml:trace contextRef="#ctx0" brushRef="#br0" timeOffset="3648.15">7302 572 0,'0'0'15,"22"-64"-15,-1 64 16,-21-21-16,0 42 16,0 0-1,0 0-15,0 1 0,0 20 16,0 0-16,0 1 0,0-1 0,-21 21 16,21 1-16,-22-22 0,22 22 15,0-1-15,0-20 0,-21-1 16,21 21-16,0-20 0,-21-1 0,21-21 15,0 22-15,0-22 0,0 0 0,0 0 16,0 0-16,0 0 0,0 1 16,21-22 15,0-22-31,-21 1 16,22 0-16</inkml:trace>
  <inkml:trace contextRef="#ctx0" brushRef="#br0" timeOffset="4027.94">7556 1164 0,'22'0'16,"-1"0"-16,0 0 16,0 0-16,21-21 0,-20 0 15,20 21-15,-21-21 0,21 21 0,-20-21 16,20-1-16,-21 1 0,0 0 0,0 21 15,1-21-15,-22 0 0,0 0 16,0-1-16,0 1 0,0 0 0,-22 0 16,1 21-16,0 0 15,0 0-15,-21 21 16,20 0-16,1 0 0,-21 1 0,21 20 16,0-21-16,-1 21 0,-20 1 0,42-22 15,-21 21-15,0 1 0,21-22 0,0 21 16,0-21-16,0 0 0,0 1 15,0-1-15,0 0 0,21 0 0,0 0 16,0 0-16,0-21 0,1 0 0,20 22 16,-21-22-16,0 0 0,0 0 15,1 0-15,-1 0 0,0 0 0,21 0 16,-21-22-16,1 1 0,-1 0 0,0 0 16,0 0-16,0 0 0</inkml:trace>
  <inkml:trace contextRef="#ctx0" brushRef="#br0" timeOffset="8627.95">9059 614 0,'0'0'0,"0"-21"0,21 42 78,1-21-78,-1 0 0,0 0 16,0 0-16,0 0 0,22 0 0,-22 0 15,0 0-15,21 0 16,-21-21-16,22 21 0,-22-21 0,21 21 15,-21-22-15,22 22 0,-22-21 0,0 0 16,0 0-16,-21 0 16,21 0-16,-21-1 0,0 1 0,0 0 15,0 0-15,0 0 0,0 0 0,-21-1 16,0 1-16,0 21 16,0 0-16,0 21 15,21 1-15,-22-1 0,22 0 16,0 21-16,0 1 15,0-1-15,0 0 0,-21 1 0,21 20 16,0 1-16,-21-22 0,21 21 0,0 1 16,0-1-16,-21 1 0,21-1 15,0-20-15,0-1 0,0 22 0,0-22 16,0-21-16,0 21 0,0 1 0,0-22 16,0 0-16,0 0 0,0 0 15,0 1-15,0-1 0,-21 0 16,0-21-16,-1 0 0,1 0 15,0 0-15,0 0 0,-21 0 0,20 0 16,1-21-16,0 21 0,-21-21 16,21-1-16,-1 1 0,-20 0 15,21 0-15,0 0 0,0 0 0,-1-1 16,1 1-16,21 0 0,0 0 16,-21 21-16,21 21 31,0 0-31,0 0 0,21 1 15,-21-1-15,21 0 0,1 0 0,-1 0 16,0-21-16,0 21 0,0 1 0,22-1 16,-22-21-16,21 0 0,-21 21 0,22-21 15,-1 0-15,-21 0 0,21 0 16,1 0-16,-1-21 0,0 0 0,1 21 16,-1-22-16,0 1 0,1 21 15,-1-21-15,0 0 0,-20 0 16,-1-22-16,21 22 0,-21 0 0,-21-21 15,21 21-15,-21-22 0,22 22 0,-22-21 16,0 21-16,0-1 0,0 1 16,0 0-16,0 0 0,-22 21 15,1 21-15,0 0 16,21 22-16,0-22 0,-21 0 0,21 21 16,-21-21-16,0 22 0,21-22 15,0 0-15,0 0 0,-22 22 0,22-22 16,0 0-16,-21 0 0,21 0 15,0 0-15,0 1 16,0-44 15,0 1-15,21 0-16,1 0 0,-22 0 16,21-22-16,0 22 0,0-21 0,0 21 15,22-22-15,-22 1 0,0 0 0,0 21 16,21-1-16,-20 1 0,-1 0 15,0 21-15,0 0 0,0 0 0,0 0 16,-21 21-16,0 0 0,0 1 16,0-1-16,0 21 0,0-21 0,0 0 15,0 22-15,0-22 0,0 0 16,0 21-16,0-20 0,0-1 0,0 0 16,22 0-16,-1-21 0,-21 21 0,21 0 15,0-21-15,0 0 0,0 0 16,1 0-16,-1 0 0,21 0 0,-21 0 15,0 0-15,22-21 0,-22 21 0,0-21 16,0 0-16,0 0 0,1 0 0,-1-1 16,0-20-16,0 0 0,-21-1 15,21 1-15,0-21 0,1-1 0,-1 1 16,-21-1-16,21 1 0,0-1 0,-21 1 16,0-1-16,21 1 0,-21 20 15,0 1-15,21 0 0,-21 20 16,0 1-16,0 0 0,-21 42 15,0 0 1,21 22-16,-21-1 0,0 0 0,0 1 16,-1 20-16,22 1 0,-21-1 0,0 1 15,0-1-15,21 1 0,0-22 16,-21 22-16,21-22 0,-21 0 0,21 1 16,0-1-16,-22 0 0,22-21 0,0 1 15,0-1-15,0 0 0,0 0 16,0 0-16,0 0 15,0-42 17,0 0-32,0 0 0,0 0 15,0 0-15,0-22 0,22 22 0,-1-21 16,0 21-16,-21-22 0,21 1 0,0 0 16,0 20-16,22-20 0,-22 21 15,0 0-15,0 0 0,0 21 0,1 0 16,20 0-16,-21 0 0,-21 21 0,21 0 15,-21 0-15,21 0 0,-21 0 0,0 1 16,0 20-16,0-21 16,0 0-16,0 0 0,0 22 0,0-22 15,-21 0-15,21 0 0,0 0 0,0 1 16,0-1-16,0 0 16,21-21-16,1 0 0,-1 0 15,0 0-15,0 0 0,0 0 0,22 0 16,-1 0-16,-21 0 0,21 0 0,1-21 15,-22 0-15,21 21 0,1-22 16,-22 1-16,21-21 0,-21 21 0,0-22 16,1 22-16,-1-21 0,0 21 0,-21-22 15,0 22-15,0 0 0,0 0 16,0 0-16,0 0 0,-21 21 31,0 0-31,-1 0 0,22 21 0,-21 0 0,0 0 16,0 0-16,21 0 15,0 1-15,-21 20 0,0-21 0,21 0 16,0 0-16,0 22 0,0-22 0,0 0 16,0 0-16,0 0 0,0 1 15,0-1-15,0 0 0,0 0 16,21-21-16,0 0 0,0 21 16,0-21-16,0 0 0,1 0 0,-1 0 15,21 0-15,-21 0 0,22 0 16,-22 0-16,0-21 0,0 21 0,21-21 15,-20 0-15,-1 0 0,0-1 16,0 1-16,0 0 0,0-21 0,-21 21 16,0-1-16,22-20 0,-22 21 15,0 0-15,0 0 0,0-1 16,0 44 15,0-1-31,21 0 0,-21 0 16,0 0-16,21 0 0,-21 1 15,21-1-15,-21 0 0,0 0 16,0 0-16,0 0 16,0 1-16,0-1 15,0 0-15,21-21 0,-21 21 16,21 0-16,1-21 16,-1 0-16,0 0 15,0 0-15,0 0 0,0 0 16,1 0-16,-1-21 15,0 21-15,-21-21 0,21 0 0,0 0 16,-21-1-16,21 1 0,1 0 16,-1-21-16,0 21 0,-21-22 0,21 22 15,0-21-15,0 21 0,-21-1 0,0 1 16,22 0-16,-22 42 31,0 0-15,0 1-16,0-1 0,-22 0 0,22 0 15,-21 21-15,21-20 0,0-1 16,0 0-16,-21 0 0,21 0 0,0 0 16,0 1-16,0-1 0,0 0 0,0 0 15,0 0-15,0 0 0,21-21 16,0 0-16,-21 22 0,22-22 16,-1 0-16,0 0 0,0 0 0,0 0 15,0 0-15,22 0 0,-22 0 0,0-22 16,-21 1-16,21 0 0,0 21 0,1-21 15,-1-21-15,0 20 16,0-20-16,0 0 0,0-1 0,1 1 16,-1-21-16,-21-1 0,21 1 0,0-1 15,0 1-15,0 20 0,-21-20 0,0 20 16,22-20-16,-22 42 0,0-22 16,0 22-16,0 0 0,0 0 0,0 0 15,0 0-15,-22 21 16,22 21-16,0 0 15,-21-21-15,21 42 0,-21-21 0,0 22 16,21-22-16,-21 21 0,21 1 16,0-1-16,0 21 0,-21-20 0,21 20 15,0-20-15,0 20 0,0-21 16,0 1-16,0-1 0,0 0 0,0 1 16,0-1-16,0 0 0,21-20 0,0-1 15,0 21-15,-21-21 0,21 0 16,0-21-16,22 22 0,-22-1 0,0-21 15,21 0-15,-20 0 0,20 0 0,0 0 16,-21 0-16,22 0 0,-1 0 0,0-21 16,-20 21-16,20-22 0,0 1 15,-21 0-15,22 0 0,-22 0 0,0 0 16,0-1-16,22-20 0,-22 21 0,0 0 16,-21-22-16,21 22 0,-21 0 15,0-21-15,0 21 0,0-1 16,0 1-16,0 0 0,-21 0 15,0 21-15,0 0 0,-1 0 0,1 0 16,0 0-16,-21 0 0,21 21 0,-1 0 16,-20 0-16,21 1 0,0-1 15,0 0-15,-22 21 0,43-21 0,-21 1 16,21 20-16,-21-21 0,21 0 0,0 0 16,0 1-16,0-1 0,0 0 15,0 0-15,21 0 0,0-21 16,0 0-16,1 0 0,-1 0 15,0 0-15,0 0 0,0 0 16,0 0-16,1 0 0,-22-21 16,21 0-16,0 21 0,0-21 15,0-22-15,-21 22 0,21 0 0,1 0 16,-22-21-16,0 20 0,21-20 0,-21 21 16,21 0-16,-21 0 0,0-1 15,0 1-15,0 42 31,0 1-31,-21-1 0,21 21 16,0-21-16,0 0 16,0 1-16,0-1 0,0 0 0,0 0 0,0 0 15,0 0-15,0 1 0,0-1 16,0 0-16,21-21 0,0 21 0,0-21 16,0 0-16,1 0 15,-1 0-15,21 0 0,-21 0 0,0 0 16,1 0-16,-1 0 0,0-21 15,0 21-15,0-21 0,0 0 0,1-1 16,-22 1-16,21-21 0,0 21 16,0-22-16,0 22 0,-21-21 0,0 21 15,21 0-15,-21-1 0,22 1 0,-22 0 16,0 42 15,0 0-31,0 1 16,0 20-16,-22-21 0,22 0 15,-21 0-15,21 1 0,-21-1 0,21 0 16,0 0-16,0 0 0,-21 0 16,21 1-16,-21-22 0,21 21 0,0 0 15,0 0-15,0 0 16,0-42 15,0 0-15,21 0-16,0 21 15,0-21-15,-21-22 0,21 22 0,1 0 16,20-21-16,-21 20 0,0-20 0,0 21 16,1-21-16,20 20 0,-21 1 15,0 21-15,0-21 0,1 21 0,-1 0 16,0 0-16,-21 21 0,21 0 16,-21 1-16,0-1 15,0 0-15,0 21 0,0-21 0,21 1 16,-21-1-16,21 0 0,-21 0 15,0 0-15,22-21 0,-22 21 0,21 1 16,0-22-16,0 21 0,0-21 16,0 0-1,1 0-15,-1 0 0,0-21 16,0-1-16,0 1 16,0 0-16,1 0 0,-1-21 15,0 20-15,0 1 0,0-21 16,0 21-16,1-22 0,-1 22 15,0 0-15,0 0 0,0 0 0,0 0 0,1 21 32,-22 21-32,0 0 15,0 0-15,0 0 16,0 0-16,0 1 16,0-1-1,0-42 32,0-1-47,0 1 16,0 0-16,0 0 15,0 0-15,-22 21 32,1 0-17,0 0-15,21 21 0,-21 0 0,21 0 16,-21 0-16,0 1 15,21-1-15,-22 0 0,22 0 16,-21 0-16,21 0 0,0 1 0,0-1 16,0 0-16,0 0 0,0 0 0,0 0 15,0 1-15,0-1 16,0 0-16,21-21 0,1 21 0,-1-21 16,0 0-16,0 21 0,0-21 0,0 0 15,22 0-15,-22 0 0,0 0 0,21 0 16,-20 0-16,20 0 0,-21 0 15,21 0-15,-20 0 0,-1-21 0,21 0 16,-21 21-16,0-42 0,1 20 16,-1 1-16,0 0 0,0-21 0,0 21 15,0-1-15,1-20 0,-1 21 16,-21 0-16,0 0 0,0-1 0,0 1 16,0 0-16,0 0 15,-21 21 1,-1 0-16,1 21 0,0 0 15,0 0-15,21 1 0,-21-1 0,0 0 16,21 21-16,0-21 0,0 1 0,0-1 16,0 21-16,0-21 0,0 0 15,0 1-15,0-1 0,0 0 0,0 0 16,21-21-16,0 21 0,0 0 0,21-21 16,1 22-16,-1-1 0,0-21 15,1 0-15,-1 21 0,0-21 0,1 0 16,20 0-16,-20 0 0,-1 0 15,-21 0-15,21-21 0,1 0 0,-22-1 16,21 22-16,-21-21 0,1-21 0,-1 21 16,0 0-16,0-1 0,0 1 0,-21-21 15,0 21-15,0 0 0,0-22 16</inkml:trace>
  <inkml:trace contextRef="#ctx0" brushRef="#br0" timeOffset="9020.25">12573 677 0,'0'0'0,"21"0"32,21 0-32,-20 0 0,20 0 0,0-21 15,22 21-15,-1 0 0,-20 0 0,20 0 16,1-21-16,-1 21 0,1 0 0,-1 0 15,-21 0-15,1 0 0,-1 0 16,0-21-16,-20 21 0,-1 0 0,-42 0 31,-1-21-31,1 21 16,-21 0-16,21 0 0,-22-21 16</inkml:trace>
  <inkml:trace contextRef="#ctx0" brushRef="#br0" timeOffset="9388.54">12065 487 0,'0'0'0,"-42"0"0,20 21 0,-20-21 0,21 21 0,0-21 16,0 21-16,21 1 15,0-1-15,21 0 16,0-21-16,0 0 16,0 0-16,0 0 0,22 0 0,-22 0 15,0 0-15,0 0 0,0 0 16,1 0-16,-1 0 0,-21-21 16,0 0-16,0-1 15,-21 22-15,-1-21 16,1 21-16,0 0 15,0 0-15,0 0 16,0 0-16,21 21 0,-22-21 0,22 22 16,0-1-1,-21-21-15,21 21 0,-21-21 16,21 21-16,-21-21 0,0 21 0</inkml:trace>
  <inkml:trace contextRef="#ctx0" brushRef="#br0" timeOffset="10355.62">3238 2011 0,'0'0'0,"-21"0"0,0 0 0,-42 0 16,41 0 15,22 21 32,22 0-63,-1-21 0,0 0 15,21 21-15,-21-21 0,43 0 0,-22 22 16,22-22-16,-1 0 0,22 21 0,0-21 16,-1 0-16,1 0 0,0 0 15,20 0-15,1 0 0,0 0 0,21 0 16,0 0-16,0 0 0,21 0 0,-21 0 16,0 0-16,21 0 0,-21-21 15,22 21-15,-22 0 0,0 0 0,-22-22 16,1 22-16,0 0 0,-21 0 0,-1 0 15,-20 0-15,21-21 0,-43 21 16,21 0-16,-20 0 0,-1 0 16,-21 0-16,0 0 0,1 0 0,-1 0 15,0 0 79,0 0-94,-21-21 0,21 21 16,0-21-16,22 0 0,-22 0 0</inkml:trace>
  <inkml:trace contextRef="#ctx0" brushRef="#br0" timeOffset="11316.27">9864 1820 0,'0'0'0,"-43"0"16,-41 0-16,41 0 15,22 0-15,-21 0 0,21 0 0,-22 0 16,1 0-16,21 0 0,-22 0 16,22 0-16,0 0 0,-21 22 0,21-22 15,-22 0-15,22 0 0,-21 21 0,21-21 16,-1 0-16,1 0 0,0 21 15,0-21-15,0 0 0,0 0 0,-1 21 16,22 0 0,0 0-1,22-21 1,-1 22-16,21-22 0,-21 0 0,22 0 16,-22 0-16,21 21 0,0-21 15,22 0-15,-22 0 0,22 0 0,20 0 16,-20 0-16,21 0 0,-1 0 0,1 0 15,21 0-15,-22 0 0,22 0 16,-21 0-16,21 0 0,0-21 0,21 21 16,-22 0-16,22 0 0,22 0 0,-22 0 15,0 0-15,21 0 0,0 0 0,0 0 16,21 0-16,1 0 0,-22 0 16,21 0-16,-21-22 0,22 22 15,-22 0-15,21 0 0,-21 0 0,1 0 16,-22 0-16,21 0 0,-21 0 15,21 0-15,-21 0 0,0 0 0,0 0 16,-21-21-16,0 21 0,-1 0 0,1 0 16,-21-21-16,21 21 0,-43 0 0,22 0 15,-22-21-15,1 21 0,-1 0 16,-20 0-16,-1 0 0,0 0 0,-20-21 16,20 21-16,-21 0 0,0 0 15,0 0 48,1 0-16,-44 0-16,1-21-31,0 21 15</inkml:trace>
  <inkml:trace contextRef="#ctx0" brushRef="#br0" timeOffset="14948.07">1037 3471 0,'0'22'78,"0"-44"47,0 1-110,0 0 1,0 0 15,0 0-31,0 0 219,0-1-188,-21 22 391,0 0-406</inkml:trace>
  <inkml:trace contextRef="#ctx0" brushRef="#br0" timeOffset="15864.29">995 3408 0,'0'-21'16,"0"0"-1,0-1 17,0 1-17,0 0 16,0 42 16,0 0-31,0 1-16,0-1 16,0 0-16,0 0 15,0 0 1,0 0-16,0 1 15,0-1 1,0-42 31,21-1-31,-21 1-16,0 0 15,0 0-15,0 0 16,0 0-16,0-1 15,0 44 32,0-1-47,0 0 0,0 0 16,0 0-16,0 0 0,0 1 16,0-1-16,0 0 0,0 0 0,0 0 15,-21 0-15,21 1 16,0-1-16,0 0 15,21-21 1,0 0 0,0 0-1</inkml:trace>
  <inkml:trace contextRef="#ctx0" brushRef="#br0" timeOffset="16831.74">1333 3429 0,'0'21'110,"0"-42"-48,22 21-46,-22-21-16,0 0 15,0 0-15,0-1 16,0 1-16,0 0 31,-22 21 1,22 21-32,0 0 0,0 1 15,0-1-15,0 0 16,0 0-16,0 0 0,0 0 15,22-21 32,-1 0-47,0 0 16,-21-21 0,21 0-16,-21 0 15,0 0-15,0 0 16,0-1-16,0 1 15,-21 21 1,0 0 0,0 21-1,21 1-15,-22-22 16,22 21-16,0 0 16,0 0-1,22-21 32,-1 0-47,0-21 16,-21 0-16,0 0 15,0-1-15,0 1 16,0 0 0,0 0-1,0 42 1,-21 0-1,21 0-15,0 1 16,0-1-16,0 0 0,0 0 16,0 0-16,0 0 0,0 1 15,0-1-15,0 0 16,0 0 0,21-21 15,0-21-16,0 21-15,0-21 16</inkml:trace>
  <inkml:trace contextRef="#ctx0" brushRef="#br0" timeOffset="18228">2646 3302 0,'-21'-21'15,"-1"21"-15,1 0 16,0-21-16,0 21 0,0-21 0,0 21 16,-1 0-16,1 21 15,21 0-15,0 0 0,-21 0 16,21 0-16,0 1 0,0-1 16,0 0-16,0 0 0,0 0 0,0 0 15,21 1-15,0-22 16,1 0-16,-1 0 0,0 21 0,0-21 15,0 0-15,0 0 0,1 0 0,20-21 16,-21 21-16,0-22 0,22 1 16,-22 0-16,0 0 0,0 21 0,0-42 15,0 20-15,1 1 16,-22 0-16,21 0 0,-21 0 0,0 0 16,0-1-16,0 1 0,0 0 15,0 42 16,0 0-31,-21 1 16,21 20-16,-22-21 0,22 21 0,-21 1 16,21-22-16,0 21 0,0 22 15,0-22-15,0 0 0,0 1 0,0-1 16,0 0-16,0 1 0,0-1 0,0 0 16,0 1-16,0-1 0,-21 0 15,21 1-15,0-1 0,-21 0 16,21-20-16,-21-1 0,21 21 15,-21-21-15,-1-21 0,1 21 0,0 1 16,0-22-16,-21 0 0,20 0 0,-20 0 16,21 0-16,-21 0 0,-1 0 15,22 0-15,-21-22 0,-1 1 0,22 0 16,-21 0-16,21 0 0,-22 0 16,22-1-16,0 1 0,0-21 0,0 21 15,0 0-15,21-1 16,0 1-16,0 0 0,21 0 15,0 21-15,0-21 16,21 0-16,1 21 0,-1-22 16,22 1-16,-22 0 0</inkml:trace>
  <inkml:trace contextRef="#ctx0" brushRef="#br0" timeOffset="18768.2">3217 3344 0,'0'0'0,"0"-21"16,-21 21-16,21 21 16,0 1-1,0-1 1,0 21-16,0-21 0,0 22 0,0-22 16,0 21-16,0 0 0,0-20 0,0 20 15,0 0-15,0 1 0,0-22 16,0 21-16,0-21 0,0 22 0,0-22 15,0 21-15,0-21 0,0 0 16,0 1-16,0-1 0,0 0 0,0 0 16,-21-21-1,0 0 1,21-21-16,-21 21 0,21-21 16,0 0-16,0-1 0,0 1 15,0-21-15,0 21 0,0 0 16,0-22-16,0 22 0,21-21 0,0 21 15,0-1-15,21-20 0,-20 21 16,20 0-16,-21 21 0,21-21 0,-20 21 16,20 0-16,0 0 0,-21 0 15,22 0-15,-22 0 0,0 21 0,0-21 16,0 21-16,-21 0 0,0 0 0,0 22 16,0-22-16,0 0 0,0 0 15,0 0-15,0 22 0,0-22 0,0 0 16,0 0-16,-21 0 0,21 0 0,-21 1 15,21-1 1,0 0-16,0-42 31,0 0-15,0-1-16,21 1 0,0 0 0,-21 0 16</inkml:trace>
  <inkml:trace contextRef="#ctx0" brushRef="#br0" timeOffset="19139.99">3831 3768 0,'0'21'15,"0"0"-15,21-21 32,0 0-32,1 0 0,-1 0 15,0 0-15,0-21 0,0 21 16,0-21-16,1 21 0,-1-21 0,21-1 15,-21 1-15,0 0 0,-21 0 16,0 0-16,0 0 16,0-1-16,-21 22 15,0 0-15,0 0 0,0 0 16,0 0-16,-1 0 0,1 22 16,0-1-16,0 0 0,0 0 0,0 0 15,-1 22-15,22-22 0,-21 0 16,21 0-16,0 0 0,0 22 15,0-22-15,0 0 0,0 0 0,0 0 16,0 0-16,21 1 0,1-1 0,-1-21 16,-21 21-16,21-21 0,0 0 15,0 0-15,0 0 0,1 0 16,-1 0-16,0-21 0,0 0 0</inkml:trace>
  <inkml:trace contextRef="#ctx0" brushRef="#br0" timeOffset="47140.28">5715 3916 0,'-21'21'0,"0"-21"16,-1 21-16,1-21 0,0 0 16,0 21-16,0-21 15,0 0 1,-1 0-16,22-21 31,0 0-31,0 0 16,0 0-16,43 0 0,-22-1 0,0-20 15,21 0-15,1-1 0,-1 1 16,0 0-16,1-22 0,-1 1 0,22-1 16,-22 1-16,0-1 0,1 1 15,-1 20-15,0 1 0,-21 0 0,1-1 16,-22 22-16,0 0 0,-43 21 15,22 0 1,-21 21-16,21 0 0,-22 1 0,1-1 16,0 21-16,-1-21 0,1 22 15,21-22-15,0 21 0,-1 0 0,22-20 16,0 20-16,0-21 0,0 21 16,0-20-16,22 20 0,20-21 0,-21 21 15,0-20-15,22-1 0,-22 0 16,21 21-16,0-21 0,-20 1 0,-1-1 15,21-21-15,-21 21 0,0 0 16,-21 0-16,22 0 0,-22 1 16,0-1-16,-22-21 15,1 0-15,0 0 0,0 21 0,-21-21 16,20 0-16,-20 0 16,0 0-16,-1 0 0,22-21 0,-21 0 0,0-1 15,20 1-15,1 0 0,-21 0 16,21 0-16,0 0 0,21-1 15,0 1-15,0 0 0,21 21 32,0 0-32,0 21 0,0-21 15,0 21-15,1 1 0,-1-1 0,0 0 16,0 0-16,0 0 0,0 0 16,1 1-16,-1-1 0,0 0 0,0 0 15,21-21-15,-20 21 0,-1 0 0,0-21 16,0 0-16,0 0 15,22 0-15,-22 0 0,0 0 0,21-21 0,-21 0 16,1 21-16,20-21 0,-21 0 0,21 0 16,-20-1-16,-1 1 15,0 0-15,0-21 0,0 21 0,0-1 16,-21-20-16,0 21 0,0 0 0,0-22 16,0 22-16,0 0 15,0 0-15,0 42 16,0 0-1,0 0-15,0 1 0,-21 20 16,21-21-16,-21 0 0,21 0 0,0 1 16,0-1-16,0 0 0,0 0 15,0 0-15,0 0 0,21-21 16,0 22-16,1-22 0,-1 0 16,21 0-16,-21 0 0,22-22 0,-22 22 15,21-21-15,0 0 0,1 21 16,-22-21-16,21 0 0,-21-22 0,22 22 15,-22 0-15,0 0 0,0-21 0,0 20 16,-21-20-16,0 21 0,0 0 16,0 0-16,0-1 0,0 1 0,0 0 15,-21 42 1,0 0 0,21 1-16,-21-1 0,21 21 15,0-21-15,0 22 0,0-22 0,0 21 16,0-21-16,0 0 0,0 22 15,0-22-15,0 0 0,21 0 0,0 0 16,0 1-16,1-22 0,-1 21 0,0-21 16,0 0-16,0 0 0,22 0 15,-22 0-15,21 0 0,-21-21 0,22-1 16,-22 1-16,21 0 0,0 0 0,1-21 16,-22 20-16,21-20 0,-21 0 15,22-1-15,-22 1 0,0-21 0,0 20 16,-21 1-16,0-22 0,0 22 15,0-21-15,0 20 0,0 1 16,0 0-16,0-1 0,0 22 0,0-21 16,0 21-16,-21 42 31,21 0-31,0 0 0,0 21 0,0-20 16,-21 41-16,21-21 0,0 1 0,-21 20 15,21 1-15,0-22 0,0 22 16,0-22-16,0 0 0,0 1 0,0-1 15,-21 0-15,21 1 0,0-22 0,0 0 16,0 0-16,0 0 0,-22 0 16,22 1-1,0-44 1,0 1 0,22 0-16,-1 0 0,0-21 0,0 20 15,0-20-15,22 21 0,-22-21 0,0-1 16,21 22-16,1 0 0,-22 0 15,21 0-15,0 21 0,-20 0 0,20 0 16,-21 0-16,21 0 0,-20 21 0,-1-21 16,21 21-16,-42 0 0,21 0 15,-21 0-15,0 1 0,0-1 0,0 0 16,-21 0-16,0 0 0,0 0 16,0 1-16,-22-1 0,22 0 15,-21-21-15,21 21 0,-22 0 16,1-21-16,21 21 0,-22-21 0,22 0 15,0 0-15,0 22 0,-21-22 0,20 0 16,1 0 0,42 0-1,1 0-15,20-22 16,-21 22-16,21-21 0,-20 0 0</inkml:trace>
  <inkml:trace contextRef="#ctx0" brushRef="#br0" timeOffset="48756.16">9229 3260 0,'0'0'0,"21"-21"0,-21-22 16,0 22-16,0 0 16,0 0-16,0 0 0,0-1 15,-21 22-15,-1 0 16,1 0-16,0 22 0,0-1 15,0 0-15,21 0 0,-21 21 0,-1 1 16,1-1-16,0 0 0,0 22 0,21-22 16,0 1-16,0-1 0,0 0 15,0 1-15,0-22 0,0 21 16,0-21-16,21 0 0,0 1 0,0-1 16,22-21-16,-1 0 0,0 0 0,-20 0 15,20 0-15,64 0 16,-64 0-16,0-21 0,1-1 0,20 1 15,-20 0-15,20-21 0,-21-1 0,1 22 16,20-21-16,-20-22 0,-22 22 16,21-21-16,-21 20 0,0-20 0,1-1 15,-22 22-15,0-22 0,0 22 0,0 0 16,0-1-16,0 1 0,0 21 16,0 0-16,0 0 0,-22 21 15,1 0-15,0 0 16,0 21-16,21 21 0,-21-21 0,0 22 15,-1-1-15,1 21 0,0-20 16,0 20-16,21 1 0,0-22 0,0 22 16,0-22-16,0 21 0,0-20 0,0-1 15,0 0-15,21-20 0,0 20 16,0-21-16,22 0 0,-22 0 0,21 1 16,1-22-16,-1 0 0,0 0 0,22 0 15,-22 0-15,0 0 0,1 0 0,20-22 16,-20 1-16,-1 0 0,0 0 15,1 0-15,-1 0 0,-21-22 16,0 22-16,22-21 0,-22-1 0,-21 22 16,0-21-16,21 0 0,-21 20 15,0-20-15,0 21 0,0 0 0,-21 21 16,21-21-16,-21 21 0,-1 0 0,1 0 16,0 0-16,-21 21 0,21 0 15,-1 0-15,-20 0 0,21 22 0,0-22 16,-22 21-16,22-21 0,0 22 0,21-22 15,0 21-15,-21-21 0,21 0 0,0 1 16,0-1-16,0 0 0,0 0 16,21-21-16,0 0 0,0 21 0,1-21 15,-1 0-15,0 0 0,0 0 16,0 0-16,0-21 0,1 21 0,-1-21 16,0 0-16,0 0 0,0-1 15,0 1-15,1 0 0,-1-21 0,-21 21 16,0-22-16,0 22 0,21-21 0,-21 21 15,0-22-15,0 22 0,0 0 16,0 0-16,0 42 16,0 0-1,0 0-15,0 0 0,-21 22 16,21-22-16,0 0 0,0 21 0,0-20 16,0-1-16,0 0 0,0 0 15,0 0-15,0 0 0,0 1 0,21-1 16,0 0-16,0-21 0,0 0 15,1 0-15,-1 0 0,0 0 0,0 0 16,21 0-16,-20 0 0,20-21 0,-21 21 16,21-21-16,1-1 0,-22 1 0,21 0 15,1-21-15,-22 21 0,21-22 16,-21 1-16,22 0 0,-22-1 0,0 1 16,0 0-16,-21-1 0,0 22 0,21 0 15,-21 42 16,0 0-31,-21 0 0,21 1 0,-21-1 16,21 21-16,0-21 0,0 22 0,0-22 16,0 0-16,0 0 0,21 21 15,0-20-15,0-1 0,1 0 0,-1 0 16,0-21-16,-21 21 0,21 0 0,0 1 16,0-22-16,-21 21 0,-21-21 31,0 0-31,0 0 15,-21 0-15,20 0 0,1 0 0,0 0 16,-21 0-16,21 0 0,-1-21 0,1 21 16,0 0-16,0 0 15,0 0 1,21 21 0,21-21-16,-21 21 0,21-21 15,0 0-15,0 21 0,1-21 16,-1 0-16,0 0 0,0 0 0,0 0 15,0 0-15,1 0 0,-1 0 0,0 0 16,0 0-16,21 0 0,-20 0 0,-1-21 16,0 0-16,0 21 0,21-21 15,-20-1-15,20 1 0,-21 0 0,21-21 16,-20 21-16,20-22 0,-21 22 0,21-21 16,-20-1-16,20 1 15,-21 21-15,0-21 0,-21 20 0,0 1 16,0 0-16,-21 21 15,0 0-15,-21 0 0,20 21 16,1 0-16,0 1 0,0-1 16,0 21-16,21-21 0,0 22 0,0-22 15,0 0-15,0 21 0,21-21 0,0 1 16,0 20-16,0-21 0,1 0 0,-1 0 16,21-21-16,-21 22 0,0-1 15,1 0-15,-22 0 0,21-21 16,-21 21-16,-21 0 15,-1-21-15,1 0 16,-21 0-16,21 0 0,-22 0 16,22 0-16,-21 0 0,21 0 0,0 0 15,-22 0-15,22-21 0,0 0 0,0 0 16,0 0-16</inkml:trace>
  <inkml:trace contextRef="#ctx0" brushRef="#br0" timeOffset="52019.46">13991 3069 0,'0'-21'0,"0"0"16,0 0 0,0 0-1,21-1-15,0 1 16,1 21-16,-1-21 0,0 0 0,0 0 16,0 0-16,22-1 0,-22 1 15,0 0-15,21-21 0,-21 21 0,22-22 16,-22 1-16,0 21 0,0-22 15,-21 1-15,0 0 0,0 21 0,0-22 16,0 22-16,0 0 0,-21 21 16,0 0-16,0 0 15,0 21-15,-1 21 0,1-20 16,0 41-16,21-21 0,-21 22 0,0-1 16,0 1-16,21 21 0,-22-22 0,22 1 15,0-1-15,0 22 0,0-22 16,0 1-16,0-1 0,0-20 0,0 20 15,0-21-15,0 1 0,0-22 0,0 21 16,0-21-16,0 1 0,0-1 16,0 0-16,-21-21 0,0 21 15,0-21-15,0 0 0,0 0 0,-1 0 16,-20 0-16,21 0 0,-21-21 0,20 21 16,-20-21-16,21 0 0,-21-1 15,20-20-15,-20 21 0,21-21 0,0-1 16,0 22-16,-1-21 0,1 21 0,0-22 15,21 22-15,0 42 32,0 0-32,0 1 0,21 20 0,0-21 15,1 0-15,-1 22 0,0-22 16,0 0-16,21 21 0,-20-21 0,20 1 16,0-22-16,1 21 0,-1 0 15,0-21-15,1 0 0,-1 0 0,0 0 16,1 0-16,20 0 0,-21 0 15,1-21-15,-1 0 0,0-1 0,1 1 16,-1 0-16,0 0 0,-20 0 0,-1 0 16,0-22-16,0 22 0,0-21 15,-21-1-15,21 1 0,-21 0 0,0-1 16,0 22-16,0-21 0,0 21 0,0 0 16,0-1-16,-21 44 15,0 20 1,21-21-16,-21 0 0,21 22 0,0-1 15,0-21-15,-21 21 0,21-20 16,0 20-16,0-21 0,-21 0 16,21 0-16,0 22 0,0-22 0,0 0 15,0 0-15,21-21 32,0-21-17,-21 0-15,21 0 0,0 0 0,0-1 16,-21-20-16,22 21 0,-1-21 0,0-1 15,0 1-15,-21 21 0,21-22 16,-21 22-16,21 0 0,1 21 16,-22 21-16,0 0 15,0 1-15,0-1 16,0 0-16,0 21 0,0-21 0,0 1 16,0 20-16,0-21 0,21 0 0,-21 0 15,21 1-15,0-22 0,-21 21 0,21-21 16,0 0-16,1 0 0,20 0 15,-21 0-15,21 0 0,-20 0 0,20 0 16,0-21-16,1-1 0,-22 1 0,21 0 16,-21 0-16,22 0 0,-22-22 15,0 1-15,0 0 0,0-1 0,0 1 16,1-21-16,-22 20 0,21-20 0,-21-1 16,21 1-16,0-1 0,-21 1 15,0-22-15,0 22 0,0 20 16,0 1-16,0 0 0,0-1 0,0 22 15,-21 42 1,21 0-16,-21 1 0,0 20 0,-1 0 16,22 22-16,-21-1 0,0-20 0,0 20 15,0 1-15,21-22 0,0 21 16,-21 1-16,21-22 0,0 22 0,0-22 16,0 0-16,0 1 0,0-1 0,0-21 15,0 22-15,0-22 0,0 0 0,21 0 16,-21 0-1,21-21-15,0 0 16,-21-21-16,21 21 0,-21-21 0,21 0 16,-21 0-16,22-22 0,-1 22 15,-21-21-15,21-1 0,0 22 0,-21 0 16,0 0-16,0 0 0,21 0 0,0 21 16,1 21-1,-22 0 1,0 0-16,21 0 0,-21 0 0,0 1 15,0-1-15,21 0 0,-21 0 0,21 0 16,0 0-16,0 1 16,-21-1-16,22-21 0,-1 21 15,0-21-15,0 0 0,21 0 0,-20 0 16,-1 0-16,21 0 0,-21 0 0,22 0 16,-1 0-16,0-21 0,-21 0 15,22-1-15,-22 22 0,0-21 0,0-21 16,0 21-16,-21 0 0,0-1 0,22-20 15,-22 21-15,0-21 0,0 20 16,0 1-16,0-21 0,0 21 16,0 0-16,-22 21 15,1 0-15,0 21 16,0 0-16,0 0 16,0 21-16,21-20 0,-22-1 15,22 21-15,0-21 0,0 0 0,0 22 16,0-22-16,0 0 0,0 0 15,0 0-15,0 1 0,0-1 0,22-21 16,-1 21-16,0-21 0,0 0 0,0 0 16,0 0-16,1 0 0,20 0 0,0 0 15,-21 0-15,22 0 0,-1-21 16,-21 0-16,22-1 0,-1 1 0,0 0 16,-21 0-16,22 0 0,-22-22 15,0 22-15,0-21 0,-21 21 0,0 0 16,21-1-16,-21 1 0,0 0 0,0 0 15,0 42 17,0 0-17,0 0-15,0 1 16,22-1-16,-22 0 0,0 0 16,21 0-16,-21 0 0,0 1 15,21-1-15,-21 0 16,0 0-16,0 0 0,0 0 15,21-21-15,-21 22 16,21-22-16,0 0 16,1 0-16,-1 0 15,0 0-15,0 0 0,0 0 0,0 0 16,1 0-16,-1 0 0,0-22 0,0 1 16,0 21-16,0-42 0,1 21 15,-1 0-15,0-22 0,0 1 0,0 0 16,0-1-16,1 1 0,-1 0 0,0-22 15,0 1-15,0-1 0,0-21 16,1 22-16,-22-1 0,0 1 0,0 21 16,0-1-16,0 1 0,0 0 0,0 20 15,-22-20-15,1 21 0,0 0 16,0 21-16,0-21 0,0 21 16,-1 0-16,1 21 0,0 0 15,0 0-15,0 0 0,21 22 0,-21-1 16,21 0-16,0 22 0,-22-22 15,22 22-15,0-1 0,0-21 0,0 22 16,0-22-16,0 22 0,22-22 0,-1 0 16,-21 1-16,21-1 0,0 0 15,0 1-15,-21-1 0,21 0 0,1-20 16,-1-1-16,0 21 0,0-21 0,0 0 16,0-21-16,1 22 0,20-22 15,-21 0-15,0 0 0,0 0 0,1 0 16,20 0-16,-21 0 0,0-22 15,0 1-15,1 21 0,-1-21 0,0 0 16,0-21-16,-21 20 0,21 1 16,-21 0-16,21-21 0,-21 21 0,22 21 15,-22-22-15,0 1 0,0 42 32,0 1-17,0-1-15,0 0 0,0 0 0,0 0 16,0 0-16,0 1 0,0-1 15,0 0-15,0 0 16,0 0-16,21-21 16,0 0-1,0 0-15,0 0 0,0 0 16,1-21-16,-1 0 16,0 0-16,0 0 0,0-1 15,0 1-15,-21 0 0,22 0 0,-1 0 16,0 21-16,-21-21 15,0 42 1,0 0 0,0 0-16,0 0 15,0 0-15,0 1 0,0-1 16,0 0-16,0 0 0,0 0 16,21 0-16,0-21 0,0 0 15,1 22-15,-1-22 16,0 0-16,0 0 0,21 0 0,1 0 15,-22 0-15,21 0 0,1 0 0,-1 0 16,0 0-16,1 0 0,-22 0 0,21 0 16,-21-22-16,0 22 0,1 0 15,-1-21-15,0 21 0,-21-21 0,21 21 16,0-21-16,-21 0 0,21 21 0,-21-21 16,0-1-16,22 1 0,-1 0 15,-21 0-15,0-21 0,0 20 0,0 1 16,0 0-16,0 0 15,0 0-15,-21 21 16,-1 0-16,1 0 0,0 0 16,-21 0-16,21 0 0,-1 0 0,1 0 15,0 21-15,21 0 16,0 0 0,21 0-1,-21 1 1,21-22-16,-21 21 0,0 0 15,0 0-15,0 21 0,0-20 0,0-1 16,0 21-16,0 0 0,0 1 0,0-22 16,-21 21-16,21 22 0,-21-22 0,0 0 15,0 22-15,0-22 16,-1 22-16,1-1 0,0 1 0,0 20 16,0-20-16,0 21 0,-1-22 0,1 1 15,0-1-15,0 1 0,21-1 0,0-21 16,0 1-16,0-1 0,0-21 0,0 22 15,0-22-15,0 0 0,0 0 16,0-42 0,0 0-1,0 0-15,0-1 0,0-20 16,0 21-16,0-21 0,0-22 0,21 22 16</inkml:trace>
  <inkml:trace contextRef="#ctx0" brushRef="#br0" timeOffset="52223.36">18309 2815 0,'0'0'15,"0"-42"-15,-21 21 0,0 0 0,0-1 0,-1 1 16,1 0-16,21 0 0,-21 21 16,21-21-16,-21 21 0,0 21 62,0-21-46,-22 0-16</inkml:trace>
  <inkml:trace contextRef="#ctx0" brushRef="#br0" timeOffset="52431.76">16997 2942 0,'0'0'0,"-21"0"0,-22 21 16,64-21 0,1 0-16,20 0 0,0 0 0,1 0 15,-1 0-15,0 0 0,22 0 16,-22 0-16,0-21 0,1 21 16,-1 0-16,-21 0 0,0-21 0,1 0 15,-22 0-15,0 0 16,-22 21-16</inkml:trace>
  <inkml:trace contextRef="#ctx0" brushRef="#br0" timeOffset="52591.67">16764 2752 0,'0'0'0,"-21"0"16,0 0-1</inkml:trace>
  <inkml:trace contextRef="#ctx0" brushRef="#br0" timeOffset="54031.89">19791 2900 0,'0'0'16,"-43"0"-16,1 0 16,42-21-1,21 21-15,0-21 16,1-1-16,-1 22 0,0-21 16,-21 0-16,21 0 15,0 0-15,-21 0 0,21-1 16,-21 1-16,0 0 0,22 21 15,-22-21-15,21 0 0,-21 0 16,0-1-16,21 22 0,-21-21 16,21 21-16,-21-21 15,21 21 48,-21-21-48,21 21-15,-21-21 32,0 0-32,22 21 15,-22-22-15,0 1 0,21 0 0,-21 0 16,0 0-16,0 0 0,21-1 16,-21 1-16,0 0 0,21 0 0,-21 0 15,0 0-15,0-1 0,0-20 0,0 21 16,0 0-16,0 0 15,0-1-15,0 1 0,0 42 32,0 1-32,-21-1 0,21 21 15,-21 0-15,0 22 0,21-1 0,0 22 16,-22-21-16,22 20 0,-21-20 0,21 20 16,-21-20-16,21-1 0,0 1 15,0-1-15,0-20 0,0-1 0,0 0 16,0 1-16,0-1 0,0-21 0,0 0 15,21 1-15,0-1 0,1 0 16,-1-21-16,0 0 0,0 0 16,0 0-16,22-21 0,-22 0 15,0-1-15,21 1 0,-21 0 0,22-21 16,-22-1-16,0 1 0,21 0 16,-20-1-16,20-20 0,-21-1 0,0-20 15,22 20-15,-22-20 0,0 20 0,0 1 16,0-22-16,-21 43 0,21-22 15,-21 22-15,22-1 0,-22 22 0,0 0 16,0 0-16,0 0 0,0 42 16,0 21-1,-22-21-15,1 22 0,0-1 0,0 22 16,21-22-16,-21 21 0,0 1 16,-1-1-16,22 1 0,-21-1 0,0-20 15,0 20-15,21-20 0,0-1 16,-21 0-16,0 1 0,21-22 0,0 0 15,0 0-15,0 0 0,0 0 16,0 1-16,0-44 31,21 1-15,0 0-16,0 0 0,0 0 0,0-22 16,1 22-16,-1 0 0,0-21 0,0 21 15,0-1-15,0 22 0,1-21 16,-1 21-16,0 0 15,0 21-15,-21 1 0,0-1 16,0 0-16,0 0 0,21 0 16,-21 0-16,0 1 0,0-1 15,0 0-15,21 0 0,1-21 0,-22 21 16,21-21-16,0 0 0,0 21 0,21 1 16,-20-22-16,-1 0 0,0 0 15,0 0-15,21 0 0,-20 0 16,20-22-16,-21 1 0,21 21 0,-20-21 15,-1 0-15,21 21 0,-21-21 0,0 0 16,1-22-16,-22 22 16,21 0-16,-21-21 0,0 20 0,21-20 0,-21 21 15,0 0-15,0 0 0,-21 21 16,0 0 0,-1 21-16,1 0 0,0 0 15,0 0-15,0 22 0,0-22 0,-1 21 16,22-21-16,0 0 0,0 1 0,0-1 15,0 0-15,0 0 0,0 0 16,0 0-16,22-21 0,20 22 16,-21-22-16,0 0 0,0 0 0,1 0 15,20 0-15,0 0 0,-21-22 0,22 22 16,-22-21-16,21 0 0,1 0 16,-22 0-16,0 0 0,0-1 15</inkml:trace>
  <inkml:trace contextRef="#ctx0" brushRef="#br0" timeOffset="54263.76">20214 2477 0,'0'0'0,"-42"21"0,-22-21 15,22 0-15,21 21 0,0-21 0,-1 0 16,22-21-1,22 21 1,20-21-16,0-1 0,1 22 0,-1-21 16,21 0-16,1 21 0,-1-21 15,1 0-15,-1 21 0,1-21 0,-1-1 16,1 22-16,-1-21 0,1 0 0</inkml:trace>
  <inkml:trace contextRef="#ctx0" brushRef="#br0" timeOffset="54780.07">23453 2540 0,'0'0'0,"0"-21"0,0-21 0,0 20 0,-22-20 16,22 0-16,0 21 0,0-1 16,0-20-16,0 21 0,0 0 15,0 0-15,-21 21 0,0 0 16,21 21-1,-21 0-15,21 21 0,-21 22 0,21-1 16,0 1-16,-21 20 0,21 1 0,-22 0 16,22-1-16,-21 22 0,21 0 15,0 0-15,0 0 0,-21 0 0,21-1 16,0 1-16,-21 0 0,21 0 0,-21 0 16,21 0-16,0-1 0,-21 1 0,-1-21 15,1 0-15,0-1 0,21 1 16,-21-22-16,0 1 0,0-1 15,21 1-15,-22-22 0,1 1 0,21-22 16,-21 21-16,21-21 0,0-42 16,0 0-1,0 0-15,0-22 0,0 1 0,0 0 16,0-1-16,21-20 0,0-1 16,-21 1-16,22-22 0,-22 22 0</inkml:trace>
  <inkml:trace contextRef="#ctx0" brushRef="#br0" timeOffset="55131.87">23029 3154 0,'0'0'0,"-84"-191"16,62 128-16,-20-1 0,21 1 15,0-1-15,0 1 0,21-1 16,0 1-16,0-1 0,0 22 16,0-21-16,21 20 0,21 1 0,0-22 15,1 43-15,20-21 0,1 21 0,-1 0 16,1 21-16,20 0 0,-20 0 15,21 21-15,-22 21 0,1 0 0,-1 1 16,-21-1-16,-20 22 0,-1-1 0,-21 1 16,0-22-16,0 21 0,-21 1 15,-22-22-15,22 1 0,-21-1 0,-1 0 16,1-21-16,0 1 0,21-1 0,-22 0 16,22 0-16,0-21 0,0 0 15,0 0-15,21-21 31,0 0-31,21 0 16,-21-22-16,21 22 0,0-21 0,21 21 16,-20-22-16,-1 22 0,21-21 0,-21 21 15,22-1-15,-22-20 0,21 21 16,-21 0-16</inkml:trace>
  <inkml:trace contextRef="#ctx0" brushRef="#br0" timeOffset="55459.19">23791 2434 0,'0'0'0,"21"-21"0,1 0 0,-1 21 15,-21-21-15,21 0 16,0-1-16,-21 1 0,21 0 15,0 21-15,-21-21 0,22 0 0,-1 21 16,0 0-16,0 0 16,0 0-16,0 0 0,-21 21 0,0 0 15,22 21-15,-22-20 0,21 20 0,-21 0 16,0 1-16,0-1 0,0 0 16,0 1-16,0-1 0,0 0 0,0-21 15,0 1-15,0 20 0,0-21 0,-21 0 16,21 0-16,-22-21 31,22-21-31,0 0 16,0 0-1,0 0-15,0-22 0,22 22 0,-22-21 16,21 21-16,0-22 0,-21 1 0,21 21 16,-21-21-16,21 20 0,-21 1 15,0 0-15,21 0 0,1 21 16,-1 0-1,0 0-15,0 0 16</inkml:trace>
  <inkml:trace contextRef="#ctx0" brushRef="#br0" timeOffset="55827.98">24532 2413 0,'21'-21'15,"-21"0"-15,-21 21 31,0 21-31,0 0 0,0 0 16,-1 22-16,1-22 0,0 21 16,0-21-16,0 22 0,21-22 0,0 21 15,-21-21-15,21 0 0,0 22 0,0-22 16,0 0-16,21 0 16,0 0-16,0-21 0,0 0 0,0 0 15,22 0-15,-22 0 0,21 0 0,1 0 16,-1 0-16,-21-21 0,21 0 0,1 0 15,-22 21-15,0-21 16,0-22-16,0 22 0,-21 0 0,0-21 16,0-1-16,0 22 0,0-21 0,-21 21 15,0-22-15,-21 22 0,21 21 16,-22-21-16,22 21 0,-21 0 0,-1 0 16,22 0-16,-21 21 0,21 0 15,0 1-15,21-1 0,0 0 0,0 0 16,0 0-16,0 0 0,0 1 0,0-1 15,42 0-15,-21 0 0,21-21 0</inkml:trace>
  <inkml:trace contextRef="#ctx0" brushRef="#br0" timeOffset="56176.21">25146 2455 0,'0'0'16,"0"-21"-16,0 0 0,-21 21 15,0 21-15,21 0 0,0 1 16,-22 20-16,1-21 0,21 43 16,0-22-16,0 0 0,0 22 0,0-22 15,0 22-15,0-1 0,0 1 0,0 20 16,0 1-16,0-22 0,0 22 16,0 0-16,-21-1 0,21 1 15,-21 0-15,0-1 0,21-20 0,-21 21 16,-22-1-16,22-20 0,0 20 0,-21-20 15,20-1-15,-20 1 0,21-22 0,0 22 16,0-22-16,-1-21 0,1 22 16,21-22-16,-21-21 0,21 21 0,0-42 31,0 0-31,21-1 0,-21 1 0,21-21 16,1 21-16,-1-22 0,0-20 0,0 21 15,21-22-15,-20 1 0,-1-22 16</inkml:trace>
  <inkml:trace contextRef="#ctx0" brushRef="#br0" timeOffset="56453.05">24977 3196 0,'0'0'0,"0"-84"16,0 20-16,0 1 0,0-1 15,0 1-15,0-1 0,-22 22 0,22-22 16,0 22-16,0 0 0,22-1 0,-1 1 16,0 21-16,0-22 0,21 22 15,-20 0-15,20 21 0,0 0 0,-21 0 16,22 0-16,-22 0 0,0 21 0,0 22 15,0-22-15,-21 21 0,0-21 16,0 22-16,0-1 0,-21 0 0,0-21 16,-21 22-16,21-22 0,-22 21 0,22-21 15,-21 1-15,21 20 16,-22-21-16,22-21 0,0 21 0,0 0 16,0-21-16,-1 22 0,44-22 31,-1 0-31,0 0 15,0-22-15,0 1 0,0 21 0</inkml:trace>
  <inkml:trace contextRef="#ctx0" brushRef="#br0" timeOffset="56740.06">25315 2858 0,'21'0'16,"-21"-22"-16,22 1 15,-1 21-15,0-21 0,0 0 16,0 21-16,0-21 0,1 0 0,-22-22 15,21 22-15,0 0 0,0 0 0,-21 0 16,21 21-16,-21-22 0,-21 22 16,0 0-1,0 22-15,0-1 0,-1 0 0,1 0 16,0 21-16,0-20 0,0-1 16,0 21-16,21-21 0,0 0 0,0 1 15,0-1-15,0 0 0,0 0 0,0 0 16,0 0-16,21-21 15,0 0 1,0 0-16,0 0 0,0 0 0,1 0 16,20 0-16,-21-21 0,0 21 0,0-21 15,1 21-15</inkml:trace>
  <inkml:trace contextRef="#ctx0" brushRef="#br0" timeOffset="57091.37">25802 2688 0,'0'0'16,"0"-21"-16,0 0 15,21 21 32,0 21-47,1 0 0,-1 0 16,0 1-16,0-1 0,-21 0 0,0 0 16,0 21-16,0-20 0,0-1 15,0 21-15,0-21 0,0 0 0,-21 1 16,21-1-16,-21 0 0,0 0 0,-1 0 15,22-42 17,0 0-17,0 0-15,22 0 0,-1-22 16,-21 22-16,21 0 0,0-21 16,-21-1-16,21 1 0,0 0 15,1 20-15,-1-20 0,-21 0 0,21 21 16,0-1-16,-21-20 0,21 21 15,0 0-15,-21 0 0,0-1 16,22 1-16</inkml:trace>
  <inkml:trace contextRef="#ctx0" brushRef="#br0" timeOffset="57820.47">26352 2201 0,'-21'0'16,"0"22"-16,21-1 16,-21 0-16,0 21 0,21-21 0,-21 22 15,-1-1-15,1 0 0,21 1 16,-21-1-16,21 0 0,-21 1 0,21-1 16,0 0-16,0 1 0,0-1 0,0 0 15,0-20-15,0-1 0,0 21 16,0-21-16,0 0 0,0 1 0,21-1 15,0-21-15,-21 21 0,21-21 0,1 0 16,-1 0-16,0 0 16,0 0-16,0 0 0,0 0 15,1-21-15,-22 0 16,21 21-16,0-22 0,-21 1 0,0 0 16,21 0-16,0 0 15,-21 0-15,0 42 31,-21 0-15,21 0-16,-21-21 0,21 21 16,-21 0-16,21 1 0,0-1 15,0 0-15,0 0 16,21-21 0,0 0-16,0 0 0,0 0 15,1 0-15,-1 0 0,0 0 16,-21-21-16,21 21 0,0-21 0,0 0 15,1 21-15,-1-22 0,-21 1 16,21 0-16,0 0 0,0 0 0,-21 0 16,0-1-16,0 44 31,0-1-31,0 0 16,0 0-16,-21 0 0,0 0 15,21 1-15,0-1 0,0 0 16,21-21 15,0 0-31,0 0 16,1 0-16,-1 0 0,0-21 15,0 0 1,0-1-16,-21 1 16,21 21-16,-21-21 31,-21 21-31,0 0 15</inkml:trace>
  <inkml:trace contextRef="#ctx0" brushRef="#br0" timeOffset="58099.31">26289 2413 0,'0'0'0,"0"-21"16,0 0 0,21 21-16,0 0 15,0 0-15,1 0 16,-1 0-16,0 0 0,0-21 0,0 21 16,0 0-16,1 0 0,-1 0 15,0 0-15,0 0 0,-42 0 31,0 0-15,0 0-16,-22 0 0,-20 0 0,-1 0 16</inkml:trace>
  <inkml:trace contextRef="#ctx0" brushRef="#br0" timeOffset="60916">1714 5440 0,'22'21'15,"-1"-21"1,0 0 0,0 0-1,0 0-15,0-21 0,1 21 16,-1-21-16,0 0 0,21-1 16,-21 1-16,1 0 0,20 0 0,0-21 15,-21 20-15,22-20 0,-1 21 0,0-21 16,-20-1-16,-1 1 15,0 0-15,0-1 0,-21 1 0,0 21 16,0-22-16,0 1 0,0 0 16,-21 21-16,0-22 0,0 22 0,-1 0 15,1 0-15,0 0 0,0 21 16,0 0-16,0 0 0,-1 0 16,22 21-16,0 0 0,-21 21 15,0 1-15,21 20 0,-21-21 0,21 43 16,0-21-16,0-1 0,-21 22 0,21-1 15,-21-20-15,21 21 0,0-1 16,0 1-16,0 21 0,0-22 0,-22 1 16,22 0-16,0-1 15,-21 1-15,21 0 0,0-1 0,0 22 16,0-21-16,-21 0 0,21-1 16,-21 1-16,21 0 0,-21-22 0,21 1 15,0-1-15,0-21 0,0 22 0,0-22 16,0 1-16,0-22 0,0 0 15,0 0-15,21-21 16,0-21-16,0 0 0,0 0 16,1-22-16,-1 22 0,0-21 15,0-22-15,0 22 0,0-22 0,1 1 16,-1-1-16,0 1 0,-21-22 16,0 22-16,0-22 0,0 22 15,-21-22-15,0 21 0,-1 1 0,-20-1 16,21 1-16,-21 21 0,20-22 15,-20 22-15,0-1 0,-1 22 0,1 0 16,0 0-16,-1 21 0,22 0 16,-21 0-16,0 0 0,20 0 0,1 0 15,0 21-15,0-21 16,42 0-16,0 0 16,22 0-16,-22 0 15,21-21-15,0 0 0,1-22 0,-1 22 0,22-21 16,-22 21-16,0-22 15,22 1-15,-1 0 0,1-1 0,-22 1 16,22 0-16,-22-1 0,0 1 0,1 0 16,-22 21-16,0-22 0,-21 22 15,0 0-15,0 0 0,0 0 0,-42 21 16,20 21 0,1 0-16,0 0 0,21 0 0,-21 0 15,21 22-15,-21-22 0,21 21 16,0-21-16,0 22 0,0-22 0,0 21 15,21-21-15,0 1 0,0-1 0,0 0 16,1 0-16,-1 0 0,0 0 16,0-21-16,21 0 0,-20 0 0,-1 0 15,0 0-15,0 0 16,21 0-16,-20 0 0,-1-21 0,0 0 16,0 0-16,0 21 0,0-21 0,1 0 15,-1-1-15,0 1 0,0-21 16,0 21-16,0 0 0,1-1 0,-22 1 15,0 0-15,0 42 32,0 0-32,0 1 15,0 20-15,0-21 16,-22 0-16,22 22 0,0-22 0,-21 0 16,21 21-16,0-21 0,0 1 15,0-1-15,0 0 0,0 0 16,21 0-16,1-21 0,-1 0 15,0 0-15,0 0 16,0 0-16,0-21 0,1 21 0,-1-21 16,0 0-16,0 0 0,0-1 0,0 1 15,1 0-15,-22 0 0,21-21 16,-21 20-16,0 1 0,0 0 0,0 0 16,0 0-16,0 0 0,-21-1 15,21 1-15,-22 0 0,1 21 0,0 0 16,-21 0-16,21 0 0,-1 0 0,1 0 15,-21 0-15,21 0 16,21 21-16,-21-21 0,-1 0 16,44 0-1,-1 0-15,0 0 16,21 0-16,-21 0 0,1-21 0,20 21 16,-21 0-16,21-21 0,-20 21 15,20 0-15,-21 0 0,21 0 0,1 0 16,-22 0-16,21 0 0,-21 0 0,22 21 15,-22 0-15,0 0 0,-21 1 16,0-1-16,21 0 0,-21 0 0,0 0 16,0 22-16,0-22 0,0 0 0,0 0 15,0 21-15,0-20 0,0-1 16,0 0-16,0 0 16,-21 0-16,21-42 46,0 0-46,0 0 0,0 0 0,0-1 16,0-20-16,0 21 0,21-21 16,0 20-16,-21-20 0,22 21 0,-1-21 15,0 20-15,0 1 0,0 0 0,0 0 16,1 21-16,-1 0 16,0 0-16,0 0 0,0 21 0,0 0 15,-21 0-15,22 1 0,-22-1 0,0 0 16,0 0-16,0 0 15,0 0-15,0 22 0,0-22 0,0 0 16,0 0-16,0 0 0,0 1 0,0-1 16,0 0-16,0 0 15,0 0-15,0-42 32,0 0-32,0 0 15,0 0-15,0-22 0,0 22 16,21-21-16,0 21 0,0-22 15,0 1-15,0 21 0,1-22 16,20 22-16,-21-21 0,21 21 0,-20 21 16,20-21-16,-21 21 0,21 0 0,-20 0 15,-1 0-15,21 21 0,-21 0 16,0-21-16,1 21 0,-22 21 0,0-20 16,0-1-16,0 0 0,0 0 0,0 0 15,0 22-15,0-22 0,0 0 16,0 0-16,0 0 0,0 0 0,0 1 15,-22-1-15,1 0 0,21 0 16,-21-21 31,21-21-47,0 0 16,0 0-16,0-1 15,0 1-15,0 0 0</inkml:trace>
  <inkml:trace contextRef="#ctx0" brushRef="#br0" timeOffset="66743.11">6138 5525 0,'0'21'16,"-21"-21"-16,21 21 15,-21-21-15,21-21 47,0 0-47,0-1 16,21 22-16,0-21 0,0 0 0,-21 0 16,22 0-16,-1-22 0,21 22 0,-21-21 15,0 0-15,1 20 0,-1-20 16,0 0-16,0-22 0,0 22 0,0 0 15,-21-1-15,0-20 0,0 20 0,0 1 16,0 0-16,0 21 0,0-22 16,0 22-16,0 0 0,-21 0 15,0 21-15,0 0 16,0 21-16,0 0 16,-1 0-16,22 22 0,0-1 0,-21 0 15,21 1-15,-21-1 0,21 21 0,0-20 16,0 20-16,0-20 0,0 20 15,0-21-15,0 1 0,0-1 0,0 0 16,0-20-16,0 20 0,0-21 0,21 0 16,0 0-16,1 1 0,-1-1 15,0-21-15,0 0 0,0 0 0,22 0 16,-22 0-16,0 0 0,21 0 16,1-21-16,-22-1 0,21 1 0,-21 0 15,22 0-15,-22 0 0,21-22 16,-21 1-16,0 21 0,22-21 0,-22-1 15,0-20-15,-21 20 0,0 1 0,21 0 16,-21-22-16,0 22 0,0 0 16,0-1-16,0 1 0,0 21 0,0-22 15,0 22-15,0 0 0,-21 21 16,21 21 0,-21 22-16,21-22 0,-21 21 0,21 0 15,0 22-15,-21-22 0,21 1 0,0 20 16,0-21-16,0 1 15,0-1-15,-22 0 0,22 1 0,0-1 16,0 0-16,-21-20 0,21 20 0,0-21 16,0 0-16,0 0 0,0 1 15,21-22 17,1-22-32,-1 1 0,0 0 15,-21 0-15,21 0 0,0-22 16,0 22-16,-21 0 0,22-21 0,-1 21 15,-21-1-15,0-20 0,21 21 0,-21 0 16,21 21-16,-21-21 0,21 21 16,0 0-1,-21 21-15,0 0 0,0 0 16,22 0-16,-22 0 0,21 1 16,-21-1-16,0 0 0,0 0 15,21 0-15,-21 0 0,21 1 0,-21-1 16,0 0-16,21 0 0,0 0 15,-21 0-15,22-21 0,-1 0 0,0 0 16,0 0-16,0 0 16,0 0-16,1 0 0,-1 0 0,21-21 15,-21 21-15,0-21 0,1 0 0,-1 0 16,21 0-16,-21-1 0,0 1 0,1 0 16,-1 0-16,0 0 15,0-22-15,-21 22 0,0-21 0,0 21 16,0 0-16,0-22 0,0 22 0,0 0 15,-21 21 1,0 0-16,0 21 16,-1-21-16,22 21 0,-21 22 0,0-22 15,21 0-15,-21 21 0,21-21 0,0 1 16,0 20-16,0-21 0,0 0 16,0 0-16,0 1 0,21-1 0,0-21 15,0 21-15,1 0 0,-1-21 0,0 0 16,0 0-16,0 0 0,22 0 0,-22 0 15,0 0-15,21 0 16,-21 0-16,1-21 0,20 0 0,-21 21 16,0-21-16,0-1 0,1 1 0,-1 21 15,-21-21-15,0-21 0</inkml:trace>
  <inkml:trace contextRef="#ctx0" brushRef="#br0" timeOffset="67047.94">6223 4995 0,'0'0'0,"-64"0"0,1 22 15,21-1-15,20-21 0,44 0 31,-1 0-31,21 0 0,0 0 16,1-21-16,-1 21 0,0-22 16,22 1-16,-1 21 0,-20-21 0,20 21 15,-20 0-15,-1-21 0,0 21 0,-21-21 16,1 21-16,-1 0 0,0 0 16</inkml:trace>
  <inkml:trace contextRef="#ctx0" brushRef="#br0" timeOffset="68244.06">9229 5144 0,'-22'0'0,"22"-22"15,-21 22 1,21-21-16,-21 21 0,21-21 0,-21 21 15,21-21-15,0 0 0,0 0 16,0-1-16,0 1 0,0 0 16,0 0-16,0 0 0,0 0 0,21-1 15,0 1-15,-21 0 0,21 0 0,1 0 16,-1 0-16,21-1 0,-21 22 16,0 0-16,1 0 0,-1 0 0,21 22 15,-21-1-15,0 0 0,22 21 0,-22 1 16,0-1-16,0 0 0,0 1 15,1-1-15,-22 0 0,0 1 16,0-1-16,0 0 0,0-21 0,0 22 16,0-22-16,0 21 0,0-21 0,0 1 15,0-1-15,-22-21 0,22 21 16,-21-21-16,0 0 0,0 0 16,0 0-1,21-21-15,0 0 0,0-1 16,0 1-16,0-21 0,0 21 15,0-22-15,0 22 0,0-42 0,21 20 16,0 1-16,0 0 0,22-1 0,-22-20 16,21 21-16,0-1 0,-20 22 0,20 0 15,21 0-15,-20 0 16,-1 21-16,0 0 0,1 0 0,-22 0 16,21 21-16,-21 0 0,22 0 0,-22 21 15,0 1-15,-21-22 0,0 21 0,0 1 16,0-1-16,0 0 0,0 1 15,0-22-15,0 21 0,0 0 0,0-20 16,0-1-16,0 0 0,0 0 0,0 0 16,-21 0-16,21 1 0,-21-22 15,21-22 1,0 1 0,0 0-16,21 0 0,0-21 15,-21 20-15,21-20 0,0 21 0,-21-21 16,22-1-16,-1 1 15,0 0-15,0-1 0,0 1 0,0 21 16,1-22-16,20 22 0,-21 21 0,0 0 16,0 0-16,1 0 0,-1 0 0,0 21 15,0 1-15,-21-1 0,0 0 16,21 0-16,-21 21 0,0-20 0,0 20 16,0-21-16,0 21 0,0-20 0,0-1 15,0 21-15,0-21 0,-21 22 0,21-22 16,0 0-16,-21 0 15,21 0-15,-21 0 0,21 1 0,0-1 16,21-21 0,-21-21-1,21-1-15,21 22 0</inkml:trace>
  <inkml:trace contextRef="#ctx0" brushRef="#br0" timeOffset="68659.83">10943 4932 0,'0'-21'0,"0"42"0,0-63 15,0 20-15,0 1 0,0 0 16,-21 42 0,0 0-16,0 22 15,21-22-15,-22 0 0,1 21 16,21-20-16,0 20 0,-21 0 16,21-21-16,-21 22 0,21-22 0,0 21 15,0-21-15,0 22 0,0-22 0,0 0 16,0 0-16,21 0 0,0-21 15,0 22-15,1-22 0,-1 0 0,0 0 16,21 0-16,-21 0 0,1-22 16,20 1-16,-21 21 0,21-21 0,-20 0 15,-1 0-15,0 0 0,0-22 16,-21 22-16,0-42 0,0 20 16,0 22-16,0-21 0,0-1 0,0 22 15,-21-21-15,0 21 0,0 0 16,-1-1-16,1 1 0,0 21 0,0 0 15,0 0-15,0 0 0,-1 0 0,1 0 16,0 21-16,0-21 0,21 22 16,-21-1-16,21 0 0,0 0 15,21-21-15,0 0 16,0 0-16,0 0 0,22 0 0,-22 0 16,0 0-16,0 0 0,22-21 15</inkml:trace>
  <inkml:trace contextRef="#ctx0" brushRef="#br0" timeOffset="68995.8">11261 4868 0,'0'22'16,"0"-1"-16,21-21 0,-21 21 15,21 0-15,-21 0 0,21 0 0,-21 1 16,21-1-16,0 0 0,-21 0 0,22 21 16,-1-20-16,-21-1 0,21 0 15,-21 0-15,21 0 0,-21 0 0,0 1 16,0-1-16,0 0 0,0 0 0,0 0 15,0-42 32,0 0-31,0 0-16,0 0 0,0-22 0,21 22 16,-21 0-16,21-21 0,-21-1 0,0 22 15,0-21-15,22-1 0,-22 22 16,21-21-16,-21 21 0,0 0 0,0-1 15,21 1-15,-21 0 0,21 21 16,0 0 0,0 0-1,-21 21-15</inkml:trace>
  <inkml:trace contextRef="#ctx0" brushRef="#br0" timeOffset="69343.6">11832 5186 0,'42'0'15,"-20"0"-15,-1 0 0,0-21 0,0 0 16,0-1-16,0 1 0,1 0 16,-1 0-16,0 0 0,-21 0 0,0-1 15,21-20-15,-21 21 0,0 0 0,0 0 16,0-1-16,0 1 0,-21 21 15,0 0-15,0 0 0,-1 0 16,1 0-16,0 21 0,0 1 0,-21-1 16,20 0-16,1 21 0,0-21 0,0 22 15,21-1-15,0-21 0,-21 22 0,21-1 16,0-21-16,0 0 0,0 22 16,0-22-16,0 0 0,0 0 0,21 0 15,0 0-15,0-21 0,0 22 0,22-22 16,-1 0-16,-21 0 0,22 0 0,-1 0 15,0 0-15,22 0 0,-22-22 16,0 1-16,1 21 0,20-21 0</inkml:trace>
  <inkml:trace contextRef="#ctx0" brushRef="#br0" timeOffset="69647.42">13695 4360 0,'0'0'0,"0"-21"0,0 0 0,-21 42 16,-1 0-16,22 1 15,-21-1-15,0 21 0,0 0 0,0 1 16,21-1-16,-21 0 16,-1 22-16,22-22 0,-21 22 0,21-22 15,0 22-15,0-22 0,-21 21 0,21-20 16,0-1-16,0 0 0,0-20 0,-21 20 15,21-21-15,0 21 0,0-20 0,0-1 16,0 0-16,-21 0 0,21 0 16,21-21 15,0-21-31,0 0 0,0 0 0,22-22 16,-22 22-16</inkml:trace>
  <inkml:trace contextRef="#ctx0" brushRef="#br0" timeOffset="70108.16">13885 4530 0,'0'0'0,"0"-43"0,0 22 16,0 0-16,0 0 0,0 42 31,0 0-31,0 22 0,0-22 0,0 21 16,0-21-16,0 22 0,0-1 0,0 21 15,0-20-15,0-1 0,-21 0 0,21 1 16,0-1-16,0 0 0,0 1 0,-21-1 15,21-21-15,-21 22 0,21-22 16,-21 0-16,21 0 0,-22 0 16,22-42 15,0 0-31,22 0 16,-1 0-16,0-1 0,-21 1 15,21-21-15,0 0 0,22 20 0,-22-20 16,0 0-16,0-1 0,21 22 0,-20 0 15,20 0-15,-21 0 0,21 21 0,-20 0 16,-1 0-16,0 0 0,0 21 0,0 0 16,-21 0-16,0 0 0,0 22 15,0-22-15,0 21 0,0-21 0,0 22 16,0-22-16,0 21 0,0-21 0,0 1 16,0-1-16,0 0 0,0 0 15,0 0-15,0 0 0,-21 1 16,0-1-16,21 0 15,21-21 1,0 0 0,0-21-16,1 21 0,20-21 0</inkml:trace>
  <inkml:trace contextRef="#ctx0" brushRef="#br0" timeOffset="71027.34">14901 4911 0,'0'-21'0,"0"42"0,0-64 0,0 1 16,0 21-16,0 0 0,0 0 0,0-1 16,0 1-16,0 0 0,-21 21 15,0 0-15,0 0 0,0 0 0,-22 21 16,22 0-16,0 22 0,-21-22 16,-1 21-16,22 1 0,-21-1 0,21-21 15,-1 21-15,1 1 0,0-1 0,0-21 16,21 22-16,0-22 0,0 0 0,0 21 15,0-21-15,0 1 0,0-1 16,21-21-16,0 0 0,0 0 16,1 0-16,-1 0 0,0 0 0,0 0 15,0 0-15,0-21 0,1 21 16,-1-22-16,0 1 0,0 0 0,0 0 16,0-21-16,1 20 0,-22-20 0,21 0 15,0 21-15,-21-22 0,21 1 16,-21 21-16,0-22 0,0 22 0,0 42 31,-21 1-31,21 20 16,0-21-16,0 0 0,-21 22 0,21-22 15,0 21-15,0-21 0,0 0 16,0 1-16,0-1 0,0 21 0,21-21 16,-21 0-16,21 1 15,0-22-15,0 0 0,1 0 0,20 0 0,-21 0 16,0 0-16,0 0 0,1 0 15,-1 0-15,0-22 0,0 22 0,0-21 16,-21 0-16,21 0 0,1 0 16,-22 0-16,0-1 0,21-20 0,-21 21 15,21-21-15,-21-1 0,0 22 0,0-21 16,0 21-16,0-1 0,0 44 31,0-1-31,0 21 16,0-21-16,0 0 15,0 1-15,0-1 0,0 0 0,0 0 16,-21 21-16,21-20 0,-21-1 0,21 0 16,0 0-16,0 0 15,0 0-15,-22-21 0,22 22 0,-21-22 16,21-22 15,0 1-31,0 0 16,0-21-16,21 21 0,1-22 15,-1 22-15,0-21 0,0-1 16,21 1-16,1-21 0,-22 20 0,21 22 16,1-21-16,-1 21 0,0-1 15,1 1-15,-1 21 0,0 0 0,-21 0 16,22 21-16,-22 1 0,0-1 16,-21 21-16,0-21 0,21 22 0,-21-1 15,0-21-15,0 21 0,0 1 0,0-22 16,0 21-16,0-21 0,-21 1 0,21-1 15,-21 0-15,21 0 0,-21 0 0,0 0 16,21 1 0,-22-22-16,1 0 15,0 0 1,21-22-16,-21 22 0,0-21 16,0 0-16,-1 0 0</inkml:trace>
  <inkml:trace contextRef="#ctx0" brushRef="#br0" timeOffset="71263.72">13674 4657 0,'0'0'15,"-22"0"-15,1 0 0,21-21 16,21 21-16,1 0 15,-1-22 1,0 22-16,0 0 0,0 0 0,0 0 16,1 0-16,-1-21 0,0 21 0,0 0 15,0 0-15,0 0 16,1 0-16</inkml:trace>
  <inkml:trace contextRef="#ctx0" brushRef="#br0" timeOffset="72085.25">16891 4911 0,'0'-21'15,"21"-1"-15,-21 1 0,0 0 16,21 0-16,-21 0 0,21 0 0,1-22 16,-22 22-16,21 0 0,-21 0 0,21-22 15,-21 22-15,0 0 0,0 0 16,0 42 15,0 0-31,0 22 0,-21-22 16,21 21-16,-21 0 0,21 1 0,0-1 15,0 0-15,0 1 0,-22-1 16,22 0-16,0 1 0,0-22 0,0 21 16,0-21-16,0 22 0,0-22 0,0 0 15,0 0-15,0 0 0,0 1 0,0-1 16,-21-21-16,21 21 15,-21 0-15,0-21 16,0 0-16,0 0 0,-1 0 0,1 0 16,-21 0-16,21 0 0,-22 0 15,22 0-15,-21 0 0,21 0 0,0 0 16,-1 0-16,1 0 0,0 0 0,0 0 16,63 0 15,-21 0-31,1 0 0,20 0 0,0 0 15,1-21-15,-1 21 0,0 0 0,1 0 16,-1 0-16,0 0 0,1 0 0,-1 0 16,0-21-16,1 21 0,-22 0 15,0 0-15,21 0 0,-21 0 16,1 0-16,-22-21 31,0-1-15,0 1-1,0 0-15,0 0 16</inkml:trace>
  <inkml:trace contextRef="#ctx0" brushRef="#br0" timeOffset="73620.56">18902 5207 0,'-21'0'16,"-1"0"-16,1 0 15,0 0-15,21-21 31,0 0-31,0 0 0,0-22 16,21 22-16,-21 0 0,21 0 16,1-22-16,-1 1 0,0 0 0,0-1 15,21 1-15,-20-21 0,20 20 0,-21 1 16,21-22-16,-20 22 0,20 0 16,-21-22-16,0 43 0,-21-21 15,0 21-15,0-22 0,0 22 16,-21 21-16,-21 0 0,21 0 0,-1 21 15,-20 0-15,21 1 0,-21 20 16,20-21-16,1 21 0,0 1 0,0-1 16,21 0-16,0 1 0,0-1 0,0 22 15,0-22-15,0 0 0,0 1 0,21-1 16,0-21-16,0 21 0,1-20 16,-1 20-16,0-21 0,0 0 0,0 0 15,0 1-15,1-1 0,-44-21 31,1 0-15,0 0-16,0 0 0,0 0 0,0-21 16,-1 21-16,1-22 0,0 1 0,0 0 15,0 21-15,0-21 0,-1 0 0,1 21 16,21 21 15,0 0-31,21-21 0,1 21 16,-1 0-16,0 1 0,0-22 0,21 21 15,-20-21-15,-1 0 0,0 21 16,21-21-16,1 0 0,-22 0 0,21 0 16,0 0-16,1 0 0,-22 0 15,21-21-15,1 21 0,-1-21 0,0-1 16,1 22-16,-22-21 0,21 0 0,0 0 16,-20 0-16,-1-22 0,0 22 15,0 0-15,0-21 0,0-1 0,-21 22 16,0-21-16,0 21 0,0-22 0,0 22 15,0 0-15,0 0 0,0 0 0,-21 21 32,21 21-17,-21 0-15,0 0 0,21 22 0,-21-22 16,21 0-16,0 21 0,-21-21 0,21 1 16,0 20-16,0-21 15,0 0-15,0 0 0,0 1 0,21-1 16,0-21-16,0 21 0,21-21 0,-20 0 15,-1 0-15,21 0 0,-21 0 0,0 0 16,22 0-16,-22-21 0,21 0 16,-21 21-16,1-22 0,20 1 0,-21 0 15,0 0-15,0 0 0,-21-22 0,0 22 16,22 0-16,-22-21 0,0 21 0,0-1 16,0 1-16,0 0 0,0 0 15,0 42 16,0 0-31,-22 22 0,22-22 16,0 0-16,0 21 0,0-21 0,0 22 16,0-22-16,0 0 0,0 21 15,0-20-15,22-1 0,-1 0 0,0 0 16,0 0-16,0-21 0,22 0 0,-22 21 16,0-21-16,21 0 0,-21 0 0,22 0 15,-1-21-15,-21 21 0,22-21 16,-22 0-16,21 0 0,-21 0 0,22-1 15,-22 1-15,0 0 0,0-21 0,0 21 16,0-22-16,-21 22 0,0-21 0,22 21 16,-22-22-16,21 22 0,-21 0 15,0 0-15,0 0 0,0 42 32,0 0-32,-21 0 15,-1 21-15,1-20 0,21 20 0,-21 0 16,0 1-16,0-1 0,21 21 15,-21-20-15,-1-1 0,22 22 0,-21-22 16,0 21-16,0 1 0,21-1 0,-21 1 16,0-1-16,-1 1 0,1 21 0,21-22 15,-21 1-15,0 20 0,0-20 0,0-1 16,-1 1-16,1-22 0,21 22 16,-21-22-16,21 21 0,-21-20 0,21-22 15,0 21-15,-21-21 0,21 1 16,0-1-16,0 0 0,0-42 31,0 0-31,21-1 0,0-20 0,0 21 16,0-21-16,1-1 0,-1 1 0,0 0 15,0-1-15,21-20 0</inkml:trace>
  <inkml:trace contextRef="#ctx0" brushRef="#br0" timeOffset="73936.38">20807 4657 0,'0'0'0,"21"-21"0,0-43 16,0 64-16,-21-21 15,21 21-15,1 0 0,-1 0 0,0 0 16,0 0-16,21 0 0,-20 0 16,-1 0-16,0 21 0,0 0 15,0 0-15,-21 1 0,0-1 0,21 0 16,-21 21-16,0-21 0,0 22 0,0-22 15,-21 21-15,0-21 0,-21 22 0,21-22 16,-1 0-16,-20 0 0,0 0 16,-1 1-16,22-1 0,-21 0 15,21 0-15,-22-21 0,22 0 0,0 0 16,42 0 15,0 0-31,1-21 0,-1 0 0,21 0 16,-21-1-16,22 1 0,-22 0 0</inkml:trace>
  <inkml:trace contextRef="#ctx0" brushRef="#br0" timeOffset="74292.17">21378 4826 0,'21'-21'31,"1"0"-31,-1 21 15,0-21-15,0-1 0,0 1 16,0 21-16,-21-21 0,0 0 0,22 21 16,-22-21-16,0 0 0,0-1 15,0 1-15,0 0 0,-22 21 16,1 0 0,0 0-16,0 21 0,0 0 0,0 1 15,-1-1-15,22 0 0,-21 21 16,21-21-16,-21 22 0,21-22 0,0 21 15,0-21-15,0 22 0,0-22 16,0 0-16,0 0 0,0 0 0,21 1 16,0-1-16,1-21 0,-1 21 15,0-21-15,0 0 0,0 0 16,0 0-16,1 0 0,-1 0 0,0 0 16,0-21-16,0 0 0,0 21 0,22-22 15,-22 1-15,0 0 0</inkml:trace>
  <inkml:trace contextRef="#ctx0" brushRef="#br0" timeOffset="74683.46">22013 4593 0,'0'0'15,"0"-63"-15,0 42 16,21 21 0,1 0-1,-1 21-15,0 0 16,0-21-16,0 21 0,0 21 0,1-20 15,-1-1-15,0 21 0,0-21 0,0 22 16,-21-22-16,21 21 0,-21 0 0,0-20 16,0-1-16,0 21 0,0-21 15,0 0-15,0 1 0,0-1 0,-21 0 16,0-21 0,0 0-16,21-21 15,0 0 1,0-1-16,0 1 0,0 0 0,0 0 15,0-21-15,0-1 0,0 22 0,21-21 16,0-1-16,-21 1 0,21 21 0,1-21 16,-1 20-16,0 1 0,0 0 15,-21 0-15,0 0 0,21 21 0,0-21 16,1 21 0,-1 0-1,0 0-15,0 0 16,0 0-16,0 0 0</inkml:trace>
  <inkml:trace contextRef="#ctx0" brushRef="#br0" timeOffset="76352.5">23580 4424 0,'0'0'0,"-43"-21"16,22 21-16,0 0 16,0 0-16,0 21 15,-1-21-15,1 21 0,0 0 0,0 22 16,0-22-16,0 0 0,-1 21 0,1-21 16,0 22-16,0-1 0,0-21 0,21 22 15,0-1-15,0 0 0,0 1 16,0-22-16,0 21 0,21 0 0,0-20 15,0-1-15,0 21 0,1-21 0,20 0 16,-21-21-16,21 22 0,-20-22 0,20 0 16,0 0-16,-21 0 0,22 0 0,-1 0 15,-21 0-15,22-22 0,-22 22 16,21-21-16,-21-21 0,22 21 0,-22-22 16,21 22-16,-21-42 0,0 20 15,22 1-15,-22-21 0,21 20 0,-21-20 16,22-1-16,-22 1 0,21-1 15,-21 1-15,1-1 0,-1 1 0,0 20 16,-21 1-16,0 0 0,0 21 0,21-1 16,-21 1-16,-21 21 15,21 21-15,-21 1 16,0-1-16,-1 21 0,1-21 0,0 22 16,0-1-16,0 0 0,0 22 0,-1-22 15,22 0-15,-21 1 0,21-1 0,-21 0 16,21 22-16,0-22 0,0 1 15,0-1-15,0 0 0,21-21 16,0 22-16,-21-22 0,22 21 0,-1-21 16,0 1-16,0-1 0,21-21 0,-20 21 15,-1-21-15,21 0 0,-21 0 16,0 0-16,1 0 0,20 0 0,-21-21 16,0 21-16,0-21 0,1-1 0,-1 1 15,0-21-15,0 21 0,0-22 0,0 1 16,1 21-16,-22-21 0,21-1 0,-21 1 15,21 21-15,-21-22 0,0 22 16,0 0-16,0 0 0,-21 21 16,0 0-16,-1 0 0,1 0 15,0 21-15,0 0 0,0 0 16,0 1-16,-1-1 0,1 0 16,0 21-16,0-21 0,0 22 0,21-22 15,-21 21-15,21-21 0,0 1 0,0 20 16,0-21-16,0 0 0,0 0 0,0 1 15,0-1-15,0 0 0,21 0 16,0-21-16,0 0 16,0 0-16,0 0 0,1 0 15,-1-21-15,-21 0 0,21 21 16,-21-21-16,21-1 0,0 1 0,0 0 16,-21 0-16,22-21 0,-1 20 15,-21-20-15,21 21 0,0-21 16,-21 20-16,21 1 0,-21 0 0,0 0 15,0 0-15,0 42 16,0 0 0,0 0-16,-21 0 15,0 1-15,21 20 0,-21-21 0,21 0 16,0 0-16,0 1 0,0-1 0,0 0 16,0 0-16,0 0 0,0 0 0,21-21 15,0 22-15,0-22 16,0 0-16,1 0 0,-1 0 0,0 0 15,21 0-15,-21 0 0,1 0 0,20 0 16,-21 0-16,0-22 0,0 1 16,22 21-16,-22-21 0,0 0 0,0 0 15,0-22-15,22 22 0,-22-21 16,0 21-16,-21 0 0,21-22 0,-21 22 16,21 0-16,-21 0 0,-21 21 31,21 21-31,-21 0 15,21 0-15,-21 0 0,21 22 0,0-22 16,0 0-16,0 21 0,0-20 0,0-1 16,0 0-16,0 0 0,0 0 15,21 0-15,-21 1 0,0-1 0,0 0 16,-21-21 46,0 0-62,21-21 16,-21 21-16,-1 0 16,1 0-16,42 0 47,1 0-47,-1 0 0,0 0 15,0 0-15,0 0 16,0 0-16,1 0 0,-1-21 0,0 21 15,0-22-15,0 1 0,0 21 16,1-21-16,-1 0 0,0 0 0,0 0 16,0-1-16,-21 1 0,21 0 0,1 0 15,-1-21-15,0 20 0,-21 1 0,0-21 16,21 21-16,-21 0 0,0-1 16,-21 22-1,0 22 1,21-1-16,0 0 0,-21 0 15,21 21-15,-22-20 0,22 20 0,0-21 16,0 0-16,0 22 0,0-22 16,0 0-16,0 0 0,0 0 0,0 0 15,0 1-15,0-1 0,0 0 0,0 0 16,-21-21 0,0 0-1,0 0-15,0 0 16,21-21-16,-21 0 0,21 0 15,0-1-15,0 1 0,0 0 16,0 0-16,0 0 0,0-22 0,0 22 16,21-21-16</inkml:trace>
  <inkml:trace contextRef="#ctx0" brushRef="#br0" timeOffset="76691.6">26204 3852 0,'0'-21'16,"-21"21"46,21 21-62,-21-21 0,21 22 0,0-1 16,-21-21-16,21 21 0,-21-21 15,21 21-15,0 0 16,0 0 0</inkml:trace>
  <inkml:trace contextRef="#ctx0" brushRef="#br0" timeOffset="76912.48">26352 3874 0,'0'0'16,"0"-22"-16,0 1 15,-21 42 16,21 1-15,-21-1-16,0 0 16,0 0-16,21 0 15,-21 0-15,-1 1 0,1-1 16,21 0-16,-21-21 0,0 21 16,0 0-16,21 0 0,-21 1 0,-1-1 15,1 0-15</inkml:trace>
  <inkml:trace contextRef="#ctx0" brushRef="#br0" timeOffset="82371.87">4657 10859 0,'0'0'0,"0"-22"15,0 1 1,0 0-16,0 0 16,0 0-16,0 0 0,-22 21 15,22-22-15,0 1 0,0 0 16,0 0-16,0 0 15,0 0-15,0-1 0,0 1 0,0 0 16,0 0 0,0 42 15,0 0-31,0 0 0,0 1 16,-21 20-16,21-21 0,0 21 0,0-20 15,0 20-15,0 0 0,0 1 16,0-1-16,0 0 0,0 22 0,0-22 15,0 22-15,0 20 0,0-20 0,0-1 16,0 22-16,0-22 0,0 1 16,0-1-16,0 1 0,0-1 15,0 1-15,-21-1 0,21 1 0,-21-1 16,21-20-16,0-1 0,0 0 0,-21 1 16,21-1-16,0-21 0,0 0 0,0 1 15,0-1-15,0 0 0,0 0 16,0-42-1,0 0 1,0 0-16,0-1 0,0 1 16,0 0-16,0-21 0,0-1 15,0 1-15,21 0 0</inkml:trace>
  <inkml:trace contextRef="#ctx0" brushRef="#br0" timeOffset="83471.39">4678 10520 0,'0'0'0,"0"-21"0,21 21 78,0 0-62,0 0-16,0 0 0,1 0 16,-1 0-16,21 0 0,-21 0 0,22 0 15,-1 0-15,0 0 0,1 0 16,-1 0-16,0 0 0,22 0 0,-22 0 15,43 0-15,-22 0 0,22 0 0,21-21 16,-22 21-16,22 0 0,0 0 16,0-22-16,0 22 0,0 0 15,21-21-15,-22 21 0,1 0 0,0 0 16,0 0-16,0 0 0,0 0 0,-22 0 16,1-21-16,0 21 0,-22 0 15,1 0-15,-1 0 0,-21 0 0,22 0 16,-43 0-16,21 0 0,-20 0 0,-1 0 15,0 0-15,0 0 0,0 0 16,0 21 0,-21 0-1,0 1-15,0-1 16,0 0-16,0 0 0,0 0 16,0 0-16,0 1 0,0 20 0,0-21 15,0 21-15,0-20 0,22-1 0,-22 21 16,0 0-16,0-20 0,0 20 0,0-21 15,0 21-15,0 1 0,0-1 16,0 0-16,0 1 0,0-1 0,0 0 16,0-20-16,0 20 0,0 0 0,0 1 15,0-1-15,0 0 0,0-21 0,0 22 16,0-22-16,0 21 0,0-21 0,0 22 16,0-22-16,0 21 0,0-21 15,0 1-15,0-1 0,0 21 16,0-21-16,-22 0 0,22 1 0,0-1 15,0 0-15,-21 0 0,21 0 16,-21 0-16,21 1 0,0-1 16,0 0-1,-21-21 1,21 21-16,-21-21 0,0 0 0,-1 0 16,1 0-16,0 0 15,0 0-15,0 0 0,0 0 0,-22 0 16,22 0-16,0 0 0,-21 0 0,-1 21 15,22-21-15,-21 0 0,-1 0 16,1 0-16,-21 0 0,20 0 16,-20 0-16,-1 0 0,1 0 0,-1 21 15,1-21-15,-1 0 0,-20 0 0,20 0 16,-21 22-16,1-22 0,20 0 0,-20 0 16,-1 0-16,0 0 0,1 0 15,-1 0-15,0 0 0,1 0 0,20 0 16,-21 0-16,1 0 0,20 0 0,1 0 15,-22-22-15,22 22 0,-1 0 0,-21-21 16,22 21-16,-22 0 0,22 0 0,-22-21 16,22 21-16,-1 0 0,1 0 15,-1 0-15,22 0 0,-1 0 0,1 0 16,21 0-16,-21 0 0,20 0 16,1 0-16,42 0 46,1 0-46,-1 0 16,0-21-16,0 21 0,-21-21 0,21 0 16</inkml:trace>
  <inkml:trace contextRef="#ctx0" brushRef="#br0" timeOffset="84400.16">3387 7387 0,'0'0'0,"0"-21"0,0-21 0,0-1 0,0 1 16,0 21-16,0-21 0,0-1 16,0 22-16,0 0 0,0 0 0,0-22 15,0 22-15,0 0 0,0 0 16,0 0 0,-22 21-16,22 21 15,0 0-15,0 0 16,0 22-16,0-1 0,0 21 0,0-20 15,0 20-15,0 1 0,0 20 16,0-20-16,0-1 0,0 1 16,0-1-16,0 1 0,0-1 0,0 1 15,-21 21-15,21-22 0,-21 22 16,21-22-16,-21 1 0,0-1 0,0 1 16,21-1-16,-22-20 0,1 20 0,21-21 15,0 1-15,-21-22 0,0 21 16,21-21-16,-21 1 0,21-1 0,0 0 15,0-42 17,0 0-32,0-1 0,0-20 15,0 21-15,0 0 0,0-22 16,0 1-16,21 0 0,-21-1 16,21-20-16,0-1 0</inkml:trace>
  <inkml:trace contextRef="#ctx0" brushRef="#br0" timeOffset="85323.63">3323 6922 0,'21'0'16,"0"0"-1,22 0-15,-22 0 0,21 0 16,-21 0-16,22 0 0,20 0 0,-20 0 16,20 0-16,-21 0 0,22 0 15,-22 0-15,22 0 0,-1-22 0,1 22 16,-1 0-16,1-21 0,20 21 0,22-21 15,-21 21-15,21-21 0,0 21 16,-1-21-16,1 21 0,0 0 16,-21-21-16,-1 21 0,22 0 0,-21 0 15,0-22-15,-22 22 0,1 0 16,-1 0-16,1 0 0,-22-21 0,0 21 16,1 0-16,-22 0 0,0 0 15,-21 21 16,0 1-15,0-1-16,0 0 0,0 0 16,0 0-16,0 0 0,0 1 0,0 20 15,0-21-15,0 0 16,21 22-16,-21-1 0,0 0 0,21 1 16,-21 20-16,0-21 0,0 1 0,21 20 15,-21-20-15,0 20 0,0-21 16,22 1-16,-22 20 0,21-20 0,-21-1 15,21 0-15,-21 1 0,0 20 0,0-21 16,0 1-16,21-1 0,-21 0 0,0 1 16,0-1-16,0 0 0,0-20 15,0 20-15,0-21 0,0 21 0,0-20 16,0-1-16,0 0 0,-21 21 16,21-21-16,-21-21 0,21 22 0,0-1 15,-21 0-15,-1-21 0,1 21 16,0-21-16,0 21 0,0-21 15,0 0-15,-22 0 0,22 21 0,0-21 16,-21 0-16,-1 0 0,1 22 16,-22-22-16,22 0 0,-21 0 0,-1 0 15,1 21-15,-22-21 0,0 0 0,22 0 16,-43 21-16,21-21 0,1 0 0,-22 0 16,21 0-16,-21 21 0,22-21 15,-22 0-15,21 21 0,-21-21 0,0 0 16,1 21-16,20-21 0,-21 22 0,0-22 15,22 21-15,-1-21 16,0 21-16,22-21 0,-1 0 0,22 21 16,-22-21-16,22 0 0,21 0 0,-21 0 15,20 0-15,1 0 16,42 0 31,1 0-47,-1 0 0,0-21 15,0 0-15,0 21 0</inkml:trace>
  <inkml:trace contextRef="#ctx0" brushRef="#br0" timeOffset="86000.12">7366 6858 0,'0'0'0,"0"-21"0,0-21 16,0 20-16,0 1 15,0 0 1,0 42 0,0 0-1,0 1-15,0 20 0,0 0 16,0 1-16,0 20 0,0-21 0,-21 22 15,21 21-15,0-22 0,-21 22 0,21-22 16,0 22-16,0 0 0,0-22 0,0 1 16,-22 20-16,22-20 0,0-1 15,0 22-15,0-22 0,0-20 0,-21 20 16,21-20-16,0-1 0,0 0 16,0 1-16,0-22 0,0 21 0,0-21 15,0 0-15,0-42 47,0 0-47,0-21 0,0 21 16,0-22-16,0 22 0,0-21 15,0-22-15,21 22 0,1-22 0</inkml:trace>
  <inkml:trace contextRef="#ctx0" brushRef="#br0" timeOffset="86875.13">7387 6731 0,'0'0'16,"21"0"-1,0 0 1,1 0-16,20 0 0,0 0 15,1 0-15,20-21 0,-21 21 16,22 0-16,21 0 0,-22 0 0,22 0 16,-1 0-16,-20 0 0,21-21 15,20 21-15,-20 0 0,21 0 0,0-21 16,0 21-16,21 0 0,-22-22 0,1 22 16,0 0-16,0-21 0,0 21 15,0-21-15,-1 21 0,-20 0 0,21-21 16,-21 21-16,-1 0 0,1-21 0,-22 21 15,1 0-15,-22 0 0,22 0 16,-43 0-16,21 0 0,-21 0 0,1 0 16,-22 21-16,0 0 15,0 0 1,0 0-16,0 1 0,0-1 0,0 0 16,0 0-16,0 21 0,0-20 0,0-1 15,0 21-15,0 0 0,0-20 0,0 20 16,0 21-16,0-20 0,0-1 15,0 22-15,0-22 0,0 21 0,0-20 16,0 20-16,0-20 0,0 20 0,0-21 16,0 1-16,0 20 0,0-20 0,0-1 15,0 0-15,0 1 0,0-1 16,0 0-16,0-21 0,0 22 0,0-1 16,0-21-16,0 22 0,0-22 0,0 0 15,-22 0-15,22 21 0,0-20 16,-21-22-16,21 21 0,0 0 15,-21 0-15,21 0 0,-21 0 16,0-21 0,21 22-16,-21-22 0,-1 0 15,1 0-15,0 0 0,-21 0 16,21 0-16,-22 0 0,1 0 16,0 0-16,-22 0 0,1 0 0,-1 0 15,1 0-15,-22 21 0,0-21 0,-21 0 16,1 0-16,-1 0 0,-21 0 0,0 21 15,0-21-15,-21 0 0,21 21 16,0-21-16,0 21 0,0 0 16,0-21-16,21 22 0,21-22 0,-21 21 15,43-21-15,-22 21 0,22-21 0,20 0 16,1 0-16,0 21 0,-1-21 16,22 0-16,0 0 0,0 0 15,42 0 16,-21-21-15,21 21-16,-21-21 31,21 21-15</inkml:trace>
  <inkml:trace contextRef="#ctx0" brushRef="#br0" timeOffset="87835.58">4932 8848 0,'0'0'0,"-21"0"16,-1 0-16,1 0 31,21 21-31,-21 0 0,21 0 16,-21 22-16,21-22 0,-21 21 0,21 0 15,0 1-15,-21-1 0,-1 0 16,1 1-16,0-22 0,0 21 0,21 1 15,-21-1-15,0 0 0,-1-21 0,1 22 16,0-22-16,21 0 0,0 0 16,-21 0-16,21 1 0,0-1 0,0-42 47,0-1-47,0 1 0,0 0 15,0 0-15,0 0 0,21-22 0,-21 22 16,0-21-16,21 0 15,-21 20-15,0-41 0,0 21 0,21-1 16,1 1-16,-22-22 0,21 22 16,0 0-16,-21-1 0,21 1 0,0 21 15,-21-21-15,21 20 0,-21 1 0,22 21 16,-1-21-16,0 21 16,0 0-16,0 0 0,0 21 0,22 0 15,-22 1-15,0-1 0,21 21 16,1-21-16,-22 0 0,21 22 0,-21-22 15,22 21-15,-1-21 0,0 1 16,-20 20-16,20-21 0,-21 0 0,21 0 16,-20 1-16,-1-1 0,0-21 15,0 21-15,0 0 0,0-21 16,-21 21-16,-21-21 31,0 0-15,0 0-16,0 0 0,0 0 0,-1 0 15,1 0-15,0-21 0,0 21 16,0 0-16</inkml:trace>
  <inkml:trace contextRef="#ctx0" brushRef="#br0" timeOffset="88187.76">4826 8869 0,'0'0'0,"-21"0"0,0-21 16,-1 21-16,1 0 16,0 0-16,21 21 31,0 21-31,0-21 0,0 22 0,0-1 0,21 0 16,0 1-16,1-1 0,20 0 15,-21 22-15,0-22 0,22 22 16,-22-22-16,0 22 0,0-1 0,21 1 15,-20 20-15,-1-20 0,0-1 0,0 1 16,0-1-16,0-20 0,1 20 16,-1 1-16,0-22 0,0 0 0,0 22 15,0-22-15,1-21 0,-22 22 0,21-1 16,-21-21-16,21 0 0,-21 0 0,0 1 16,0-1-16,21-21 15,-21-21 1,0-1-16,0 1 15</inkml:trace>
  <inkml:trace contextRef="#ctx0" brushRef="#br0" timeOffset="89075.26">8086 8551 0,'0'0'0,"0"-21"15,-22 21-15,1 0 0,0 0 16,0 0-16,0 0 0,0 0 16,-1 0-16,1 21 0,0 1 15,0-1-15,-21 0 0,20 0 0,-20 0 16,0 0-16,21 22 0,-22-22 15,22 0-15,-21 21 0,21-20 16,-22-1-16,22 0 0,0 0 0,0 0 16,0 0-16,21 1 0,-22-22 15,22 21-15,0-42 32,22 21-32,-1-22 15,-21 1-15,21 0 0,0 0 0,0 0 16,0-22-16,1 22 0,20-21 15,-21 21-15,0 0 0,22-22 0,-22 22 16,21 0-16,-21-21 0,22 20 0,-1 1 16,-21 21-16,0-21 15,0 21-15,22 0 0,-22 0 0,0 0 16,0 0-16,0 0 0,1 0 16,-1 21-16,0 0 0,0-21 0,-21 22 15,21-1-15,0 0 0,1 0 16,-22 21-16,21-20 0,0-1 0,0 0 15,0 0-15,0 0 0,1 0 0,-1 1 16,-21-1-16,21 0 0,0-21 16,0 21-16,-21 0 0,21-21 0,1 0 15,-22 21-15,-22-21 63,1 0-63,0 0 0,0-21 0,0 0 15,0 21-15,-1-21 0</inkml:trace>
  <inkml:trace contextRef="#ctx0" brushRef="#br0" timeOffset="89512.06">8170 8636 0,'0'0'0,"0"-21"15,0 0 1,-21 21-16,21 21 16,-21 0-1,0-21-15,0 21 0,21 0 0,-22 22 16,1-22-16,0 21 0,0 1 0,0-22 16,0 21-16,-1 22 0,1-22 15,0 0-15,0 1 0,-21-1 0,20 0 16,1 1-16,-21 20 0,21-21 0,0 1 15,-1 20-15,1-20 0,0 20 0,-21-21 16,21 22-16,-1-22 0,1 1 16,0 20-16,0-21 0,0 1 0,0-1 15,-1-21-15,1 22 0,21-22 16,0 21-16,-21-21 0,21 0 0,-21 1 16,21-1-16,-21-21 0,21 21 0,0-42 93,0 0-77,0-1-16</inkml:trace>
  <inkml:trace contextRef="#ctx0" brushRef="#br0" timeOffset="90675.84">7472 10097 0,'-21'0'0,"-1"0"0,22 21 16,-21-21-16,0 21 15,0 0-15,0 0 16,0 0-16,21 1 0,-22-1 0,1-21 16,0 42-16,21-21 0,-21 0 15,0 1-15,0-1 0,21 21 0,-22-21 16,22 0-16,-21 1 0,21-1 0,0 0 15,-21 0-15,0 0 16,21-42 31,21 21-31,-21-21-16,21 21 0,-21-21 0,0 0 15,0-1-15,21 1 0,-21 0 16</inkml:trace>
  <inkml:trace contextRef="#ctx0" brushRef="#br0" timeOffset="108284.13">11620 7662 0,'0'0'0,"0"22"16,22-22 46,-1 0-46,-21-22-16,21 22 15,0 0-15,0 0 16,-21-21-16,21 21 0,1 0 16,-1 0-16,0-21 0,0 21 15</inkml:trace>
  <inkml:trace contextRef="#ctx0" brushRef="#br0" timeOffset="108448.04">12150 7620 0,'0'0'16,"0"21"-1,21-21 17,0 0-17,0 0-15,0-21 16,0 0-16,1 21 15,-1 0-15,0-21 0</inkml:trace>
  <inkml:trace contextRef="#ctx0" brushRef="#br0" timeOffset="108635.93">12700 7535 0,'0'0'16,"0"22"-16,0-1 15,21-21 16,0 0-15,0 0 0,1 0-16,-1 0 0,0 0 15,0 0-15,0 0 0,0 0 16,1 0-16,-1 0 0</inkml:trace>
  <inkml:trace contextRef="#ctx0" brushRef="#br0" timeOffset="108807.83">13293 7578 0,'0'-21'63,"21"21"-63,0 0 16,0 0-16,0-22 15,0 22-15,1 0 16,-1-21-16</inkml:trace>
  <inkml:trace contextRef="#ctx0" brushRef="#br0" timeOffset="108983.74">14160 7493 0,'0'0'0,"0"21"31,22-21 16,-1 0-47,0-21 16,0 21-16,0 0 0</inkml:trace>
  <inkml:trace contextRef="#ctx0" brushRef="#br0" timeOffset="109164.64">14795 7430 0,'0'21'15,"22"-21"64,-1 0-79,0-21 15,0 21-15</inkml:trace>
  <inkml:trace contextRef="#ctx0" brushRef="#br0" timeOffset="109367.52">15706 7430 0,'0'21'16,"21"-21"62,0 0-78,0 0 16,0 0-1</inkml:trace>
  <inkml:trace contextRef="#ctx0" brushRef="#br0" timeOffset="109575.41">16192 7430 0,'0'0'0,"-21"0"47,42 0 16,1 0-63,-1 0 15,0 0-15,0 0 0</inkml:trace>
  <inkml:trace contextRef="#ctx0" brushRef="#br0" timeOffset="109764.3">16637 7451 0,'0'0'0,"-21"0"0,0 0 15,-1 0-15,1 0 0,0 0 31,21 21 1,0-42-1</inkml:trace>
  <inkml:trace contextRef="#ctx0" brushRef="#br0" timeOffset="113935.77">5821 10901 0,'0'0'0,"0"-21"16,0 0 0,-21 21-16,-1 0 15,1 0-15,0 0 16,0 0-16,0 21 31,21 0-31,-21-21 0,21 21 16,0 0-16,0 0 0</inkml:trace>
  <inkml:trace contextRef="#ctx0" brushRef="#br0" timeOffset="114364.53">5355 11282 0,'0'0'0,"-21"-21"0,21 0 0,-21 21 16,21-22-16,0 1 0,0 0 15,0 0-15,-21 0 0,21 0 16,0-1-16,0 1 16,-22 21-16,1 0 15,0 0-15,0 0 16,0 0-16,0 21 15,-1 1-15,1-1 0,0 0 0,0 21 16,21-21-16,-21 22 0,0-1 0,-1-21 16,22 22-16,0-1 0,-21 0 15,21-21-15,0 22 0,0-1 0,0-21 16,0 0-16,0 1 0,0 20 0,21-21 16,1-21-16,-22 21 0,21 0 15,0-21-15,0 22 0,0-22 0,0 0 16,1 0-16,-1 0 0,0 0 0,0 0 15,21 0-15,-20 0 0,-1-22 0,21 1 16,-21 0-16,22 21 0,-22-42 16,0 21-16,21-1 0,-21-20 15,22 21-15</inkml:trace>
  <inkml:trace contextRef="#ctx0" brushRef="#br0" timeOffset="114867.24">5651 11049 0,'0'0'0,"22"-21"16,-22-43-1,0 43-15,0 42 32,0 1-32,0-1 0,0 0 15,0 0-15,0 0 0,0 22 16,0-22-16,0 21 0,0 0 0,0 1 16,0-1-16,-22-21 0,22 22 15,-21-1-15,0-21 0,21 21 0,0-20 16,0-1-16,-21 0 0,21 0 15,-21 0-15,21 0 0,0 1 0,0-1 16,0-42 15,0-1-15,0 1-16,21 0 0,0 0 0,-21 0 16,21 0-16,0-22 0,1 22 0,-1 0 15,0 0-15,0 0 0,0-1 16,0 1-16,1 21 0,-1 0 0,0-21 15,0 21-15,0 0 16,0 0-16,-21 21 0,22 0 0,-22 1 16,0-1-16,0 0 15,0 0-15,0 0 0,0 0 16,0 1-16,0-1 0,0 0 0,0 0 16,0 0-16,0 0 0,0 1 15,0-1-15,0 0 16,0 0-1,0-42 17,0 0-32,0 0 0,21-1 15,-21 1-15</inkml:trace>
  <inkml:trace contextRef="#ctx0" brushRef="#br0" timeOffset="115108.1">6202 11218 0,'0'0'0,"21"0"0,-21 22 32,0-1-32,0 0 15,0 0-15,-21 0 0,21 0 0,-21 1 16,21-1-16,0 0 0,0 0 0,0 0 16,-22 0-16,22 1 0,0-1 15,0 0-15,0 0 0,0 0 16,22-42 31,-22 0-47,0 0 0</inkml:trace>
  <inkml:trace contextRef="#ctx0" brushRef="#br0" timeOffset="115443.91">6244 11028 0,'0'0'0,"-21"0"16,0 21 0,0 0-16,21 0 15,21-21 1,0 0 0,0 0-16,-21-21 0,21 21 15,-21-21-15,21 21 0,-21-21 0,0 0 16,0 0-16,0-1 15,0 1-15,-21 0 16,0 21-16,21-21 16,-21 21-16,0 0 0,0 0 0,-1 0 15,1 21 1,21 0-16,0 0 16,0 1-16,0-1 15,0 0-15,21-21 16,1 0-16,-1 0 15,0 0-15</inkml:trace>
  <inkml:trace contextRef="#ctx0" brushRef="#br0" timeOffset="115771.72">6689 10837 0,'-22'0'31,"22"22"-31,0-1 0,-21-21 16,21 21-16,0 0 0,0 0 0,0 22 15,0-22-15,-21 0 0,21 21 16,0-21-16,-21 22 0,21-22 0,0 21 16,0 1-16,0-22 0,-21 21 0,21-21 15,0 22-15,-21-22 0,21 0 0,0 21 16,0-21-16,0 1 15,0-1-15,0 0 0,0 0 0,0 0 16,0-42 31,21 0-47,0 21 16,-21-21-16</inkml:trace>
  <inkml:trace contextRef="#ctx0" brushRef="#br0" timeOffset="116475.83">7048 11303 0,'0'0'0,"0"-21"0,0 0 15,0 0-15,0-1 0,0 1 16,-21 0-16,0 0 15,0 21 1,0 0-16,0 0 16,-1 0-16,1 21 0,0 0 15,0 0-15,0 1 16,0-1-16,-1 0 0,1 21 0,21-21 16,-21 1-16,0-1 0,0 0 15,21 0-15,0 0 0,0 0 0,0 1 16,0-1-16,0 0 0,0 0 15,0 0-15,21-21 16,0 0-16,0 0 0,0 0 16,1 0-16,-1 0 0,0 0 15,0 0-15,0 0 0,0-21 16,1 0-16,-1 21 0,0-21 0,-21 0 16,21-1-16,0 1 0,-21 0 0,0-21 15,21 21-15,-21-22 0,22 1 0,-22 0 16,21 20-16,-21-20 0,0 0 15,0-1-15,21 22 0,-21-21 0,21 21 16,-21 0-16,0-1 0,0 1 16,0 0-16,0 0 0,0 0 0,0 0 15,0-1-15,0 1 16,0 42 15,0 1-31,0-1 0,-21 0 16,21 0-16,0 0 0,-21 0 15,21 22-15,0-22 0,0 21 0,0-21 16,0 22-16,0-1 0,0 0 0,0-20 16,0 20-16,0-21 0,0 21 0,0-20 15,0 20-15,0-21 16,21 0-16,0 0 0,0 1 16,0-1-16,1-21 0,-1 0 0,0 21 15,0-21-15,0 0 0,0 0 16,1 0-16,-1 0 0,0 0 15,0-21-15,0 21 0,-21-21 16,21-1-16,1 1 0,-22 0 0,21 0 16,0-21-16</inkml:trace>
  <inkml:trace contextRef="#ctx0" brushRef="#br0" timeOffset="117555.21">3683 7535 0,'0'-21'0,"0"0"16,-21 21 0,21 21 15,0 0-31,0 1 0,0-1 0,0 0 16,0 21-16,0-21 0,0 22 0,0-1 15,0 0-15,0 1 0,-21-1 16,21 0-16,0 22 0,0-22 0,0 1 15,-22 20-15,22-21 0,0-20 0,-21 20 16,21 0-16,0-21 0,0 1 16,0-1-16,0 0 0,0 0 15,0-42 17,0 0-17,0 0-15,0-1 0,0-20 0,0 21 16,0-21-16,21-1 0</inkml:trace>
  <inkml:trace contextRef="#ctx0" brushRef="#br0" timeOffset="117907.53">3514 7620 0,'0'0'0,"0"-21"0,-22 0 15,1 0-15,21-1 16,0 1-16,0 0 0,0 0 15,21 0-15,1 21 0,-1-21 16,21-1-16,-21 22 0,0-21 16,22 21-16,-22 0 0,21 0 0,1 0 15,-22 0-15,21 0 0,-21 0 0,0 21 16,1 1-16,-1-1 0,-21 0 16,0 0-16,0 21 0,0-20 0,0-1 15,0 0-15,0 21 0,-21-21 0,-1 1 16,1-1-16,0 0 0,-21 0 15,21 0-15,-1 0 0,1 1 0,0-1 16,0 0-16,0-21 0,0 21 0,-1-21 16,22 21-1,0 0 1,22-21 15</inkml:trace>
  <inkml:trace contextRef="#ctx0" brushRef="#br0" timeOffset="118451.53">4043 7916 0,'0'0'0,"0"-21"0,0 0 15,0 0-15,0 0 16,0 0-16,-21 21 16,-1 0-16,1 0 15,0 0-15,0 21 16,0 0-16,0-21 0,21 21 0,-22 21 16,1-20-16,0-1 0,21 21 0,0-21 15,-21 0-15,21 22 0,0-22 16,-21 0-16,21 0 0,0 0 0,0 1 15,0-1-15,21-21 16,-21 21-16,21-21 0,0 0 16,0 0-16,1 0 0,-1-21 15,0 0-15,0-1 0,0 22 0,0-21 16,1 0-16,-22 0 0,0 0 16,21 0-16,-21-1 0,21-20 0,-21 21 15,0 0-15,0 0 0,0-1 0,0 1 16,0 0-16,0 42 31,0 0-31,0 1 16,0-1-16,0 0 15,0 21-15,0-21 0,0 1 16,0-1-16,0 0 0,0 0 16,0 0-16,0 0 0,0 1 15,21-22-15,0 0 16,0 0-1,1 0-15,-1-22 0</inkml:trace>
  <inkml:trace contextRef="#ctx0" brushRef="#br0" timeOffset="118867.29">4212 7853 0,'-21'0'16,"21"-21"-16,0 0 31,21 21-15,0 0-16,0 0 0,1 21 15,-1 0-15,0-21 0,0 21 16,-21 0-16,21 0 0,-21 1 16,0-1-16,21 0 0,-21 0 15,0 0-15,0 0 0,0 1 16,0-1-1,0-42 17,0-1-17,0 1-15,0 0 0,0-21 16,0 21-16,0-1 0,0 1 16,0 0-16,0 0 0,0 0 0,22 0 15,-22-1-15,0 1 0,21 21 16,-21-21-16,21 21 0,0 0 31,0 0-31,-21 21 16,0 0-1</inkml:trace>
  <inkml:trace contextRef="#ctx0" brushRef="#br0" timeOffset="119200.1">4530 7916 0,'21'0'32,"0"-21"-17,-21 0-15,0 0 0,21 21 16,-21-21-16,21 21 0,0-21 16,-42 21 15,0 0-16,0 21-15,0 0 0,0 0 16,21 0-16,0 0 16,-22 1-16,22-1 0,0 0 15,0 0-15,0 0 0,0 0 16,22 1 0,-1-22-16,0 0 0,0 0 15,0 0-15,0 0 0,1 0 16,20-22-16,-21 22 0,0-21 15,0 0-15,1 0 0</inkml:trace>
  <inkml:trace contextRef="#ctx0" brushRef="#br0" timeOffset="119683.82">4889 7789 0,'0'0'16,"-21"0"15,21 22-31,0-1 15,0 0-15,0 0 16,0 0-16,0 0 0,0 1 16,0-1-16,0 0 15,0 0-15,0 0 16,-21-21-16,21 21 0,0-42 62,0 0-62,0 0 0,0 0 16,0 0-16,0-1 0,0 1 16,21 0-16,-21 0 0,21 0 0,1 0 15,-22-1-15,21 22 0,0-21 0,0 21 16,0 0-16,0 0 16,1 0-16,-1 0 15,-21 21-15,0 1 0,0-1 16,0 0-16,0 0 15,0 0-15,0 0 0,0 1 16,0-1-16,0 0 0,0 0 16,0 0-16,0 0 15,0-42 32,0 0-47,0 0 0,0 0 16,0 0-16</inkml:trace>
  <inkml:trace contextRef="#ctx0" brushRef="#br0" timeOffset="119983.65">5270 7493 0,'0'21'31,"0"0"-31,0 1 15,-21-1-15,21 0 0,0 0 0,0 0 16,0 22-16,0-22 0,0 0 0,0 21 16,-21-21-16,21 1 0,0-1 15,0 21-15,-21-21 0,21 0 0,0 1 16,0-1-16,0 0 0,0 0 16,0 0-16,0 0 0,0 1 15,0-1 1,21-21-1,0 0 1,-21-21-16,0-1 0,0 1 16,0 0-16,21 0 0</inkml:trace>
  <inkml:trace contextRef="#ctx0" brushRef="#br0" timeOffset="120176.06">5122 7789 0,'0'0'16,"21"0"31,1 0-47,-1 0 0,0 0 16,-21-21-16,21 21 0,0-21 15,0 0-15,1 21 16</inkml:trace>
  <inkml:trace contextRef="#ctx0" brushRef="#br0" timeOffset="120727.74">5630 7705 0,'0'-21'31,"0"-1"-31,0 1 16,-21 21 31,21 21-47,0 1 15,0-1-15,0 0 16,0 0-16,0 0 0,0 0 15,0 1-15,0-1 0,0 0 0,0 0 16,0 0-16,0 0 16,0 1-16,0-1 0,-21-21 0,21 21 15,0 0-15,-21 0 0,21 0 16,-21-21-16,-1 0 16,1 22-1,0-22-15,0 0 0,0 0 16,0 0-16,-1 0 0,1 0 15,42 0 32,1 0-47,-1 0 16,0 0-16,0 0 0,0 0 16,0 0-16,1 0 0,-1 0 15,-21-22 32,21 1-31</inkml:trace>
  <inkml:trace contextRef="#ctx0" brushRef="#br0" timeOffset="121356.38">7747 7387 0,'0'0'0,"0"-21"0,-21 0 15,21 0-15,0 0 16,-21 42-1,21 0-15,0 0 0,0 0 16,0 22-16,0-22 0,0 21 16,0 0-16,0 1 0,0-1 0,0 0 15,0 1-15,0-1 0,0-21 0,0 22 16,0-1-16,0-21 0,0 0 0,0 22 16,0-22-16,0 0 0,0 0 15,0 0-15,0 0 0,0-42 47,0 0-47,0 0 16,0 0-16,0 0 0</inkml:trace>
  <inkml:trace contextRef="#ctx0" brushRef="#br0" timeOffset="121652.56">7620 7557 0,'0'0'0,"0"-22"0,0-20 0,0 21 0,-21-21 16,21 20-16,0-20 0,0 21 0,0 0 15,0-22-15,21 22 0,0 0 16,21 0-16,-20 21 0,20-21 0,0 0 16,-21 21-16,22 0 0,-1 0 0,0 0 15,1 21-15,-1 0 0,-21 0 16,22 0-16,-22 0 0,0 22 0,-21-22 16,0 0-16,0 21 0,0-20 15,0-1-15,-21 21 0,0-21 0,-1 0 16,1 1-16,-21 20 0,21-21 15,-22 0-15,1-21 0,21 21 0,-21 1 16,20-1-16,1-21 0,-21 21 0,21-21 16,21 21-16,21-21 31,0 0-31,0 0 16,0 0-16,1 0 0</inkml:trace>
  <inkml:trace contextRef="#ctx0" brushRef="#br0" timeOffset="122103.31">8318 7684 0,'0'0'0,"0"-22"0,0-20 16,0 21 0,-21 21-1,0 0-15,0 0 16,0 0-16,0 21 0,-1 0 0,1 0 15,0 1-15,0-1 16,0 0-16,0 0 0,-1 0 0,22 0 16,0 1-16,0-1 0,0 0 15,0 0-15,0 0 16,22-21-16,-1 0 16,0 0-16,0 0 15,0 0-15,0-21 0,1 21 0,-1-21 16,-21 0-16,21 0 0,0 21 0,0-22 15,-21 1-15,0 0 0,21 0 0,-21 0 16,22 0-16,-22-1 0,0 1 16,0 42 15,0 1-31,0-1 0,0 0 16,0 0-16,0 0 15,0 0-15,0 1 16,0-1-16,0 0 15,21-21-15,0 0 16,0 0-16,0 0 0,0 0 16</inkml:trace>
  <inkml:trace contextRef="#ctx0" brushRef="#br0" timeOffset="122464.61">8572 7620 0,'0'0'0,"0"-21"0,-21 21 0,21-21 15,0 0 1,21 21 0,-21 21-1,22-21-15,-1 21 0,0 0 16,-21 0-16,21 0 0,-21 1 16,21-1-16,-21 0 0,0 0 15,0 0-15,0 0 0,0 1 16,0-1-1,0-42 32,0-1-47,0 1 0,21 0 16,-21 0-16,0 0 0,0 0 16,22-1-16,-22 1 0,21 0 0,-21 0 15,0 0-15,21 0 0,0 21 16,-21-22-16,21 22 15,0 0 1</inkml:trace>
  <inkml:trace contextRef="#ctx0" brushRef="#br0" timeOffset="122796.42">8911 7705 0,'0'0'0,"21"0"16,0 0-1,1-21 1,-1-1-16,-21 1 0,21 21 16,-21-21-16,0 0 0,0 0 15,0 0-15,-21 21 16,0 0 0,-1 0-16,1 0 0,21 21 0,-21-21 15,0 21-15,0 0 0,0 0 0,21 0 16,0 1-16,0-1 0,-22-21 15,22 21-15,0 0 0,0 0 16,0 0-16,0 1 0,22-22 16,-1 0-16,0 21 0,0-21 0,0 0 15,0 0-15,1 0 0,-1 0 0,0 0 16,21 0-16,-21 0 0,1-21 16,-1 21-16,0-22 0,0 1 0,0 21 15,0-21-15,-21 0 0,22 0 0</inkml:trace>
  <inkml:trace contextRef="#ctx0" brushRef="#br0" timeOffset="123247.38">9292 7535 0,'0'0'0,"0"22"31,0-1-31,0 0 16,0 0-16,-21 0 16,21 0-16,0 1 15,0-1-15,0 0 0,-21 0 0,21 0 16,0 0-16,0 1 15,0-1-15,0-42 47,0-1-31,0 1-16,0 0 16,0-21-16,0 21 0,0-1 15,21 1-15,0 0 0,-21-21 16,21 21-16,0-1 0,1 1 0,-1 0 15,0 21-15,0 0 0,0 0 16,0 0-16,1 21 16,-22 0-16,21-21 0,-21 22 15,0-1-15,0 0 0,0 0 0,0 0 16,0 0-16,0 1 0,0-1 0,0 0 16,0 0-16,0 0 0,0 0 15,0 1 1,0-44 31,0 1-47,0 0 0,21 0 15,-21 0-15,21 0 0</inkml:trace>
  <inkml:trace contextRef="#ctx0" brushRef="#br0" timeOffset="123523.59">9652 7091 0,'0'0'0,"0"21"32,0 0-32,0 0 0,0 1 15,0-1-15,0 21 0,0 0 0,-21-20 16,21 20-16,0 0 0,0 1 0,0-22 16,0 21-16,0 0 0,0-20 15,0 20-15,0-21 0,0 0 0,0 0 16,0 22-16,0-22 0,0 0 15,0 0-15,0 0 16,21-21 0,0 0-1,-21-21 1,21 21-16,-21-21 0,0 0 0,0 0 16</inkml:trace>
  <inkml:trace contextRef="#ctx0" brushRef="#br0" timeOffset="123703.49">9631 7451 0,'0'0'0,"-21"0"15,21-21 32,21 21-47,0 0 0,0-22 16,0 22-16,0 0 15,1-21-15,-1 0 16</inkml:trace>
  <inkml:trace contextRef="#ctx0" brushRef="#br0" timeOffset="124139.76">9948 7387 0,'21'0'15,"1"0"1,-1 0-16,0 0 16,0 0-16,0 0 15,0 0-15,1 21 16,-22 1 0,0-1-16,0 0 0,0 0 15,0 0-15,0 0 0,-22 1 0,1-1 16,0 0-16,21 0 0,-21-21 0,0 21 15,0 0-15,-1 1 0,1-22 16,0 21-16,0-21 0,21 21 16,-21-21-16,42 0 62,0 0-62,0 0 0,0 0 16,1 0-16,-1 0 0,0 0 0,0 0 15,0 0-15,0 0 16,1 0-16,-1 0 16,0 0-1</inkml:trace>
  <inkml:trace contextRef="#ctx0" brushRef="#br0" timeOffset="126240.08">11832 6858 0,'-21'-21'0,"21"0"15,0 0-15,-21 21 32,0 0-32,21 21 15,0 0-15,0 0 0,0 0 16,-22 22-16,22-1 0,0 21 15,0-20-15,0 20 0,0 22 0,0-22 16,0 1-16,-21 21 0,21-22 0,0 1 16,0-1-16,0 1 0,0-1 0,0 1 15,0-1-15,-21 1 0,21-1 16,0 1-16,-21-22 0,21 0 0,0 1 16,0-1-16,0 0 0,0-21 0,0 1 15,0-1-15,0 0 0,0 0 16,0-42-1,0 0 1,0 0-16,0-1 0,0 1 16,0 0-16,0-21 0,0-1 0,0 1 15,0 0-15</inkml:trace>
  <inkml:trace contextRef="#ctx0" brushRef="#br0" timeOffset="126987.65">11726 6752 0,'0'0'0,"0"-21"0,0-42 15,0 41-15,0 1 16,21 21-16,1 0 0,-1-21 16,21 0-16,0 21 0,22-21 15,-1 21-15,22-21 0,0 21 0,-1-22 16,1 22-16,0-21 0,21 21 0,-1-21 15,1 21-15,21-21 0,0 21 16,0 0-16,0 0 0,0-21 0,0 21 16,-21 0-16,21 0 0,0-21 0,-21 21 15,0 0-15,0 0 0,-1-22 16,-20 22-16,0 0 0,-22-21 0,1 21 16,-22-21-16,0 21 0,1 0 0,-22 0 15,0 0-15,0 0 0,0 0 16,-21 21-1,0 0 1,0 1-16,0-1 0,0 0 0,-21 21 16,21 1-16,-21-1 0,21 0 0,-21 1 15,21 20-15,-21-21 0,0 22 16,-1-22-16,22 22 0,-21-1 0,0 1 16,21-1-16,-21 1 0,21-1 0,0 1 15,0-1-15,0 1 0,0-1 0,0-20 16,0 20-16,0-21 0,0 22 0,21-22 15,0 1-15,-21-1 16,21 0-16,-21 1 0,0-1 0,22 0 16,-22 1-16,21-1 0,-21 0 0,0-21 15,0 22-15,0-22 0,0 0 0,0 21 16,0-20-16,0-1 0,0 0 0,-21 0 16,-1-21-16,22 21 0,-21 0 0,0 1 15,-21-22-15,21 21 0,-1-21 0,-20 0 16,0 21-16,-1-21 0,-20 0 15,-1 21-15,1-21 0,-22 0 0,1 0 16,-1 0-16,-21 0 0,0 21 0,-21-21 16,0 0-16,-21 0 0,0 0 0,0 0 15,0 21-15,-22-21 0,22 0 0,0 0 16,21 22-16,0-22 0,0 0 16,21 0-16,0 21 0,22-21 0,20 0 15,1 0-15,20 0 0,1 0 0,0 0 16,20 0-16,1 0 0,21-21 31,21-1-31,1 1 0,-1 0 16,0 0-16,0 0 0,0 0 0,0-1 15</inkml:trace>
  <inkml:trace contextRef="#ctx0" brushRef="#br0" timeOffset="127279.48">11896 7366 0,'0'-21'0,"0"42"0,0-63 0,0 21 16,0-1-16,0 44 31,0-1-31,0 0 0,0 21 0,0 1 16,0-1-16,0 0 0,0 1 15,0-1-15,0 0 0,0 1 0,0-1 16,0 0-16,0 1 0,0-22 0,0 21 16,0-21-16,0 0 0,0 1 15,0-1-15,0 0 0,0 0 0,21-21 32,0 0-32,-21-21 0</inkml:trace>
  <inkml:trace contextRef="#ctx0" brushRef="#br0" timeOffset="127588.31">11938 7493 0,'0'0'0,"-21"-42"0,21-1 0,0 1 15,-21 21-15,21 0 0,0-22 0,0 22 16,0 0-16,0 0 0,0 0 0,21 0 16,0-22-16,21 43 0,-21-21 15,22 0-15,-1 0 0,0 0 0,22 21 16,-22 0-16,1 0 0,-1 0 0,0 21 15,1 0-15,-22 0 0,0 21 0,0 1 16,-21-1-16,0 0 0,0 1 0,-21-1 16,0 0-16,0 1 0,-22-22 15,1 21-15,0 1 0,-1-22 0,1 21 16,0-21-16,-1 0 0,1 1 0,21-1 16,-22-21-16,22 21 0,0 0 15,42-21 16,0 0-31,1 0 0,20 0 16,-21 0-16,21 0 0</inkml:trace>
  <inkml:trace contextRef="#ctx0" brushRef="#br0" timeOffset="129115.37">12594 7641 0,'21'0'0,"-42"0"0,63-21 0,-20 0 15,-1 21-15,-21-21 0,0 0 16,0-1-16,0 1 0,0 0 15,-21 21 1,-1 0-16,1 0 0,0 0 16,-21 0-16,21 0 0,-1 21 0,-20 0 15,21 1-15,0-1 0,0 0 16,-22 21-16,22-21 0,0 1 0,0-1 16,0 21-16,-1-21 0,22 0 0,0 22 15,0-22-15,0 0 0,0 0 0,0 0 16,0 1-16,22-1 0,-1-21 15,21 0-15,-21 0 16,0 0-16,1 0 0,-1-21 0,21-1 16,-21 22-16,0-21 0,1 0 0,-1 0 15,0 0-15,0 0 0,0-1 16,0 1-16,-21-21 0,0 21 0,22 0 16,-22-1-16,0-20 0,21 21 0,-21 0 15,0 0-15,0 42 31,0 0-15,-21 0-16,21 0 0,-22 0 0,22 1 16,0-1-16,0 0 0,0 0 0,0 0 15,0 22-15,0-22 0,0 0 16,0 0-16,0 0 0,0 0 0,22 1 16,-1-22-16,0 21 0,0 0 0,0-21 15,0 0-15,22 0 0,-22 0 16,0 0-16,0 0 0,22 0 0,-22-21 15,0 0-15,21 21 0,-21-22 0,1 1 16,-1 0-16,0 0 0,-21 0 16,0 0-16,21-1 0,-21-20 0,0 21 15,0 0-15,0 0 0,0-1 0,0 1 16,0 42 15,0 1-31,0-1 16,21 0-16,-21 0 15,0 0-15,0 0 0,21 1 16,-21-1-16,22-21 0,-22 21 16,21-21-16,0 21 0,0-21 15,0 0-15,0 0 16,1 0-16,-1 0 0,0 0 16,0 0-16,0-21 0,0 21 15,1-21-15,-1 21 0,0-21 0,0-1 16,-21 1-16,21 0 0,-21 0 15,0 0-15,0 0 0,0-1 16,0 1-16,-21 21 31,0 0-31,0 0 0,21 21 16,-21 1-16,-1-1 0,22 0 16,0 0-16,-21 0 0,21 0 15,0 1-15,0-1 0,0 0 16,0 0-16,21-21 0,1 0 15,-1 21-15,0-21 0,0 0 16,0 0-16,0 0 0,1 0 0,-1 0 16,0 0-16,0-21 0,0 0 0,0 21 15,1-21-15,-1 21 0,0-21 0,-21-1 16,21 1-16,-21 0 0,21 21 0,-21-21 16,0 0-16,0 0 15,0 42 1,0 0-1,0 0-15,0 0 16,0 0-16,0 1 0,-21-22 16,21 21-16,0 0 15,0-42 17,21 21-17,-21-21-15,21 21 0,-21-22 0,0 1 16,22 0-16,-22 0 15,21 0-15,-21 0 0,0-1 16,0 44 15,0-1-31,0 0 0,0 0 16,0 0-16,0 0 16,0 1-16,0-1 15,21 0 1,0-21-16,0 0 15,-21-21-15,21 21 16,1-21-16,-1-1 0,-21 1 16,0 0-16,21 0 0,-21 0 15,21 0-15,-21-1 0,0-20 16,0 0-16,0-1 0,0 1 0,0 0 16,21-22-16,-21 1 0,0 20 0,0 1 15,0 0-15,0-1 0,0 22 0,0 0 16,0 42-1,0 0-15,-21 1 0,21 20 16,-21 0-16,21 1 0,0 20 0,-21-21 16,21 1-16,0 20 0,0-20 0,0-1 15,0 0-15,0 1 0,-21-22 0,21 21 16,0-21-16,0 0 0,0 1 0,0 20 16,0-21-16,0 0 15,0 0-15,21-21 31,-21-21-15,21 21-16,-21-21 0,21 0 0,-21 0 16,21 0-16,0-1 0,-21 1 15,22 0-15</inkml:trace>
  <inkml:trace contextRef="#ctx0" brushRef="#br0" timeOffset="129307.42">14139 7535 0,'-21'0'15,"21"-21"17,21 21-32,-21-21 0,21 21 15,1 0-15,-1-21 0,0 21 0,0 0 16,0 0-16,0-21 0,1 0 16,-1 21-16,0 0 15,-21-22-15,21 22 16</inkml:trace>
  <inkml:trace contextRef="#ctx0" brushRef="#br0" timeOffset="129763.83">14457 7514 0,'0'0'0,"-21"21"0,-1-21 15,44 0 32,-1 0-31,-21 22-16,0-1 15,0 0-15,-21 0 16,-1-21-16,1 21 0,0 0 16,0-21-16,0 22 0,0-22 15,-1 21-15,1-21 0,0 0 16,0 21-16,0-21 0,21 21 31,21-21-15,0 0-16,0 0 0,0 0 0,1 0 15,-1 21-15,0-21 0,0 21 16,0-21-16,-21 22 0,21-22 0,-21 21 16,0 0-16,0 0 15,0 0-15,-21 0 16,0 1-16,0-22 0,0 21 0,0-21 15,-22 21-15,22-21 0,0 21 16,0-21-16,0 0 0,-22 21 0,22-21 16,0 0-16,0 0 0,0 0 15,-1 0-15,1 0 0,0 0 16,0 0-16</inkml:trace>
  <inkml:trace contextRef="#ctx0" brushRef="#br0" timeOffset="130983.42">8128 10605 0,'0'0'0,"0"21"0,-21 0 0,0 0 16,-1-21-16,1 21 0,-21 0 0,21 1 15,0-1-15,-22-21 0,22 21 0,0 0 16,0 0-16,0-21 0,-1 21 0,1-21 16,42 0-1,1 0-15,-1 0 16,0 0-16,21 0 0,1-21 0,-1 21 15,0-21-15,1 0 0,20 0 0,-21 0 16,1-1-16,20-20 0,1 21 0,-1 0 16,1-22-16,20 1 0,1 0 15,0-1-15,-1 1 0,22 0 0,-21-1 16,21 1-16,0-21 0,-1 20 16,1 1-16,21-22 0,0 22 0,-21-21 15,21 20-15,0 1 0,-21-22 16,21 22-16,-21 0 0,0-1 0,-1 1 15,1 0-15,0-1 0,-21 1 0,-1 0 16,1 21-16,0-22 0,-22 22 0,1-21 16,-1 21-16,1-22 0,-1 22 0,-20-21 15,20-1-15,-21 22 0,1-21 16,20 21-16,-20-22 0,-1 22 16,0 0-16,1 0 0,-1 0 0,-21 0 0,0-1 15,0 22-15,1-21 0,-22 0 16,0 0 15,-22 21-15,1 0-16,0 0 15,0 0-15,0 0 0,0 0 0,-1 0 16,1 0-16,0 21 0,-21-21 0,21 0 16,-1 21-16,-20-21 0,0 0 0,21 21 15,-22-21-15,22 22 0,-21-22 16,21 0-16,-1 0 0,1 0 0,0 0 15,0 0-15,0 0 0,42-22 47,0 1-47,0 21 16,0 0-16,1-21 0,-1 21 0,21-21 16,-21 21-16,0-21 0,22 21 0,-22-21 15,0 21-15,21 0 0,-20 0 0,-1 0 16,0 0-16,0 0 0,0 0 0,-21 21 15,0 0 1,0 21-16,0-21 0,0 1 16,0 20-16,0-21 0,0 21 15,-21 1-15,21-1 0,-21-21 0,21 22 16,-21-1-16,21 0 0,0-21 0,-21 22 16,21-1-16,-22-21 0,22 22 0,0-22 15,0 21-15,-21-21 0,21 0 16,-21 1-16,21-1 0,0 0 0,0 0 15,0-42 17,0 0-32,0 0 0,0-1 0</inkml:trace>
  <inkml:trace contextRef="#ctx0" brushRef="#br0" timeOffset="131592.07">15007 7472 0,'21'0'109,"0"-21"-109</inkml:trace>
  <inkml:trace contextRef="#ctx0" brushRef="#br0" timeOffset="131795.95">15621 7387 0,'0'0'0,"21"0"0,0 0 31,0 0-15,1 0 15,-1 0-15,0-21-1,0 21-15,0-21 0</inkml:trace>
  <inkml:trace contextRef="#ctx0" brushRef="#br0" timeOffset="132003.82">16489 7239 0,'21'0'62,"0"0"-46,0 0-16,0 0 0,1 0 16,-1 0-16,0 0 15,0 0-15,0 0 0,0 0 16</inkml:trace>
  <inkml:trace contextRef="#ctx0" brushRef="#br0" timeOffset="132183.73">17230 7303 0,'0'0'0,"0"21"31,21-21 1,0-21-17,0 21-15,0 0 16,-21-22-16,21 22 0</inkml:trace>
  <inkml:trace contextRef="#ctx0" brushRef="#br0" timeOffset="132367.62">18076 7239 0,'0'0'0,"21"0"46,1 0-30,-1-21 0,0 21-16,0 0 15,0 0-15,22 0 0</inkml:trace>
  <inkml:trace contextRef="#ctx0" brushRef="#br0" timeOffset="132547.54">19071 7281 0,'0'0'0,"-21"0"32,42 0 15,0 0-32,0 0-15,1 0 0,-1-21 0,0 21 16</inkml:trace>
  <inkml:trace contextRef="#ctx0" brushRef="#br0" timeOffset="-176509.13">16531 9377 0,'-21'-21'0,"0"21"16,0-21-16,-1-1 15,1 22-15,21-21 0,-21 21 0,21-21 16,-21 21 0,21-21-1,21 42 16,-21 0-31,21-21 16,0 21-16,1 1 0,-1-22 0,0 21 16,0 0-16,0 0 0,0 0 0,22 0 15,-22 22-15,0-22 0,21 21 0,-20-21 16,-1 22-16,0-1 0,0 0 16,0 1-16,0-1 0,22 0 0,-22 1 15,0-1-15,0 0 0,22 22 0,-22-22 16,0 1-16,21 20 0,1 1 0,-1-22 15,0 21-15,22 1 0,-22-1 0,22 1 16,-1-1-16,-21 1 0,22-22 16,-1 22-16,1-22 0,-1 22 0,-20-22 0,20 0 15,-20 1-15,-1-1 0,0 0 16,1 1-16,-1-1 0,0-21 16,1 21-16,-22-20 0,0-1 0,0 0 15,0 0-15,0 0 0,-21 0 16,-21-21 15,0 0-31,0-21 0,21 0 0,-21 0 16,0 0-16,-1 0 0,1-22 0,21 22 15</inkml:trace>
  <inkml:trace contextRef="#ctx0" brushRef="#br0" timeOffset="-174997.1">17992 9462 0,'0'-22'16,"0"1"15,-22 21 16,1 0-47,21 21 16,-21 1-16,0-22 0,0 21 0,0 0 15,-1 0-15,1 0 0,0 22 0,-21-22 16,21 21-16,-22 0 0,1 1 0,0-1 16,-1 0-16,1 1 0,0-1 0,-22 0 15,22 1-15,-22 20 0,1-20 16,-1-1-16,1 21 0,-1 1 16,-20-22-16,20 22 0,-21-1 0,22 1 15,-22-1-15,1-20 0,20 20 0,-21 1 16,22-22-16,-22 0 0,22 22 0,-1-22 15,1 0-15,-1 22 0,1-22 0,20 1 16,-20-1-16,21 0 0,-1 1 0,22-1 16,-21 0-16,-1-21 0,22 22 0,0-22 15,0 0-15,0 0 0,0 0 16,21 1-16,-22-22 16,22 21-16,0 0 15,0 0 204,0-42 500,0 0-704,0 0-15,0-1 0,22 1 0</inkml:trace>
  <inkml:trace contextRef="#ctx0" brushRef="#br0" timeOffset="-174245.38">20405 9462 0,'0'0'0,"0"-43"16,-22 22-16,1 21 15,0-21-15,21 0 0,-21 21 0,0 0 16,0 0-16,-1 0 0,1 0 16,0 21-16,21 0 0,-21 0 15,21 22-15,-21-1 0,0 0 16,21 22-16,0-1 0,0-20 0,-22 20 16,22 1-16,-21-1 0,21-21 0,-21 22 15,21-22-15,0 1 0,0-1 0,-21 0 16,21 1-16,0-1 15,-21 0-15,21 1 0,0-22 0,0 0 16,0 0-16,0 0 0,0 0 0,0 1 16,-21-22-16,-1 0 15,1 0-15,0-22 16</inkml:trace>
  <inkml:trace contextRef="#ctx0" brushRef="#br0" timeOffset="-173620.73">19621 10160 0,'0'-21'16,"43"21"0,-22-21-1,0 21-15,21-21 0,1 21 0,-1-22 16,0 1-16,22 21 0,-22-21 0,22 0 16,-1-21-16,22 20 0,-22 1 0,1 0 15,-22-21-15,22 21 0,-22-22 16,0 1-16,1 21 0,-22-22 0,0 1 15,0 0-15,-21-1 0,0 22 0,0-21 16,0 21-16,0 0 0,0-1 0,0 1 16,0 0-16,-21 21 15,21 21-15,-21 0 16,21 1-16,-21-1 0,21 21 0,0 0 16,0 1-16,-21-1 0,21 0 15,0 22-15,0-22 0,-22 1 16,22 20-16,0-21 0,0 1 0,0-22 15,0 21-15,0 1 0,-21-22 0,21 21 16,0-21-16,-21 0 0,21 1 0,0-1 16,0 0-16,0 0 0,-21-21 0,21 21 15,-21-21-15,21 21 0,-21-21 16,-1-21 0,22 0-16,0 0 15,0 0-15,0 0 0,0-1 16,22 1-16,-1-21 0,0 21 15,21 0-15,-21-1 0,22 1 16,-1 0-16,0 21 0,1-21 0,-22 21 16,21 0-16,1 0 0,-1 0 0,0 0 15,-21 21-15,22-21 0,-22 21 0,0 0 16,0 1-16,-21-1 0,0 0 16,0 0-16,0 0 0,0 0 0,0 1 15,0-1-15,0 0 0,-21 0 16,0 0-16,0-21 0,21 21 0,0 1 15,-21-22-15,21 21 0,-22-21 0,22-21 47,0-1-47,0 1 16</inkml:trace>
  <inkml:trace contextRef="#ctx0" brushRef="#br0" timeOffset="-173216.96">21040 10012 0,'0'-21'16,"0"0"-16,0-1 16,0 1-16,0 0 15,0 0-15,21 21 0,0 0 16,0-21-16,0 21 0,22 0 0,-22 0 16,21 0-16,0 0 0,1 21 15,-1-21-15,-21 21 0,22 0 16,-22 0-16,21 1 0,-21-1 0,0 0 15,-21 0-15,0 0 0,0 0 0,0 1 16,0-1-16,0 0 0,0 0 16,0 0-16,-21-21 0,0 21 0,0-21 15,21 22-15,-21-22 0,0 0 16,21-22 0,0 1-1,0 0-15,0 0 0,0 0 0,21 0 16,0-1-16,0-20 0,-21 21 15,21-21-15,0 20 0,1-20 0,-22 21 16,21 0-16,0-22 0,0 22 16,-21 0-16,21 21 0,-21-21 0,21 21 15,1-21-15,-1 21 16,0 0-16,0 21 16,-21 0-16,21-21 0</inkml:trace>
  <inkml:trace contextRef="#ctx0" brushRef="#br0" timeOffset="-171720.31">22077 9843 0,'0'-22'16,"0"1"-16,0 0 0,0 0 16,-21 21-1,-1 0-15,1 0 16,0 21-16,0-21 0,0 21 15,21 0-15,-21 1 0,-1 20 0,1-21 16,0 0-16,21 22 0,-21-22 0,21 0 16,-21 21-16,21-21 0,0 1 15,0-1-15,0 0 0,0 0 0,0 0 16,21 0-16,0 1 0,0-22 0,0 0 16,22 21-16,-22-21 0,0 0 15,21 0-15,1 0 0,-22 0 0,21 0 0,-21-21 16,22-1-16,-1 22 15,-21-21-15,0 0 0,1 0 0,-1 0 16,0 0-16,-21-1 0,21 1 0,-21-21 16,0 21-16,0-22 0,0 1 0,0 21 15,-21-21-15,0 20 0,0 1 16,-1 0-16,1 0 0,0 21 0,-21 0 16,21 0-16,-1 0 0,-20 0 0,21 0 15,0 21-15,-22 0 0,22 0 0,-21 1 16,21-1-16,0 0 0,-1 21 15,1-21-15,0 1 0,21 20 0,0-21 16,0 0-16,0 0 0,0 1 16,0-1-16,21 0 0,0 0 0,22 0 15,-22 0-15,0-21 0,21 0 0,1 22 16,-22-22-16,21 0 0,1 0 0,20 0 16,-21 0-16,1 0 0,-1-22 15,22 1-15,-22 21 0,0-21 0,1 0 16,-22 21-16,21-21 0,-21 0 0,0-1 15,1 1-15,-1 0 0,-21 0 0,0 0 16,21 0-16,-21-1 16,-21 22-1,0 22 1,-1-1-16,22 0 16,-21-21-16,21 21 0,0 0 0,0 0 15,0 1-15,0-1 16,0 0-16,0 0 0,21 0 15,1-21-15,-1 0 16,0 21-16,0-21 0,0 0 0,22 0 16,-22 0-16,0 0 0,21 0 0,-21 0 15,1-21-15,20 0 0,-21 21 16,0-21-16,0 0 0,1 21 0,-1-21 16,0-1-16,0 1 0,0 0 15,-21 0-15,21 0 0,-21 0 0,22-1 16,-22 1-16,0 0 15,0 42 17,0 0-32,0 1 15,-22-1-15,22 0 0,-21 0 0,21 0 16,0 0-16,0 1 16,0-1-16,0 0 0,0 0 15,21-21-15,1 21 0,-1-21 16,0 0-16,0 0 0,0 0 0,22 0 15,-1 0-15,-21 0 0,21 0 16,1 0-16,-1 0 0,0-21 16,1 0-16,-22 21 0,21-21 0,-21 0 15,1 21-15,-22-22 0,21 1 0,-21 0 16,0 0-16,0 0 0,0 0 0,0-1 16,-21 1-1,-1 21-15,1 0 16,0 0-16,0 0 0,0 21 0,0-21 15,-1 22-15,1-22 0,0 21 0,0-21 16,21 21-16,-21-21 0,21 21 16,-21-21-16,21 21 0,0 0 15,21-21 1,0 0-16,0 0 0,0 0 16,0 0-16,1 0 0,-1 0 0,0 0 15,0 0-15,0 0 0,0 0 0,1 0 16,-22-21-16,21 21 15,0-21-15,-21 42 47,-21-21-47,21 21 16,-21 1-16,21-1 16,0 0-16,0 0 0,0 0 0,-22 22 15,22-22-15,0 21 0,0 0 0,-21 1 16,21-1-16,0 0 0,0 1 0,0 20 15,0-20-15,0-1 0,0 21 0,0-20 16,0 20-16,0-20 0,0-1 0,-21 21 16,21-20-16,-21-1 0,0 22 15,0-22-15,-1 0 0,-20 22 0,21-22 16,-21 0-16,20 1 0,-20-22 0,0 21 16,-1-21-16,1 1 0,0-1 0,-22 0 15,22 0-15,0-21 0,-1 0 0,1 0 16,0 0-16,-1 0 0,1 0 15,21 0-15,-22-21 0,1-21 0,21 20 16,-21-20-16,20 21 0,1-21 0,0-22 16,0 22-16,21-1 0,0 1 15,0-21-15,0 20 0,21 1 0,0 0 16,0-1-16,22 1 0,-1-22 0,-21 22 16,22 0-16,20-22 0</inkml:trace>
  <inkml:trace contextRef="#ctx0" brushRef="#br0" timeOffset="-171213">23918 9419 0,'0'0'0,"21"-21"0,-21 0 0,22 0 16,-22 0-16,0 42 31,0 0-31,0 0 0,0 0 15,0 22-15,-22-1 0,1 0 16,0 1-16,21 20 0,0-21 0,-21 1 16,21-1-16,-21 0 0,21 1 0,0-1 15,-21 0-15,21-20 0,0-1 0,0 0 16,0 0-16,0 0 0,0 0 16,0 1-1,0-44 1,0 1-1,0 0-15,21 0 0,0 0 0,-21 0 16,21-1-16,0 1 0,0-21 16,1 21-16,-1 0 0,0-1 0,0 1 15,0 0-15,0 21 0,1 0 0,-1 0 16,0 0-16,0 0 0,0 0 0,0 21 16,-21 0-16,22 22 15,-22-22-15,0 0 0,0 0 0,0 0 16,0 22-16,0-22 0,0 0 0,0 0 15,0 0-15,0 1 0,0-1 0,0 0 16,-22-21-16,22 21 0,0 0 16,-21-21-1,42-21 17,1 0-32,-1 0 15</inkml:trace>
  <inkml:trace contextRef="#ctx0" brushRef="#br0" timeOffset="-170925.17">25188 9377 0,'0'0'0,"21"-21"0,-21 0 0,22-1 16,-22 1-16,0 42 31,0 1-31,-22-1 16,1 21-16,0 0 0,21 1 0,-21-1 15,21 22-15,-21-22 0,21 21 0,0-20 16,0 20-16,-21-20 0,21-1 0,0 0 16,-22 1-16,22-1 0,0-21 15,0 21-15,0-20 0,0-1 0,0 0 16,-21 0-16,21 0 16,0-42 15,0 0-31,0 0 15,21 0-15</inkml:trace>
  <inkml:trace contextRef="#ctx0" brushRef="#br0" timeOffset="-170244.55">25421 9483 0,'21'-43'0,"-42"86"0,42-128 0,-21 64 16,21 0-16,-21 0 0,0-1 0,22 22 15,-22 22 1,0-1-16,0 0 15,0 21-15,0 1 0,-22-1 0,22 21 16,-21-20-16,21 20 0,0-20 16,-21 20-16,21-21 0,-21 1 0,21-1 15,0 0-15,0-20 0,-21 20 0,21-21 16,-21 0-16,21 0 0,0 1 0,-22-22 16,22 21-16,22-42 46,-1-1-46,-21 1 0,21 0 0,0 0 16,0 0-16,0-22 0,1 22 0,-22 0 16,21 0-16,0 0 0,-21 42 31,0 0-31,0 0 16,0 0-16,0 1 0,0-1 0,0 0 15,0 0-15,0 0 0,0 0 16,0 1-16,0-1 0,21-21 15,0 21-15,0-21 0,1 0 16,-1 0-16,21 0 0,-21 0 0,0 0 16,22 0-16,-22 0 0,21 0 0,1 0 15,-22 0-15,21-21 0,0 21 0,1-21 16,-22-1-16,0 1 0,21 0 16,-20 0-16,-1-21 0,0 20 15,0-20-15,-21 21 0,0 0 0,0-22 16,0 22-16,0 0 0,-21 42 15,0 0 1,-22 1-16,22-1 0,0 0 16,0 0-16,0 0 0,0 22 0,-1-22 15,22 0-15,-21 0 0,21 0 0,0 0 16,0 1-16,0-1 0,0 0 0,21 0 16,1-21-16,-1 21 0,21-21 15,-21 0-15,0 0 0,22 0 0,-1 0 16,-21 0-16,22 0 0,-22 0 0,21 0 15,-21 0-15,22 0 0,-22-21 16,0 21-16,0-21 0,0 0 0,-21 0 16,0-1-16,21 1 0,-21 0 0,0 0 15,0 0-15,0 0 0,-21-1 16</inkml:trace>
  <inkml:trace contextRef="#ctx0" brushRef="#br0" timeOffset="-170012.69">25167 9673 0,'0'0'0,"-21"0"0,0 0 0,0 0 15,42 0 1,0 0-16,0 0 0,21 0 16,-20 0-16,20 0 0,0 0 0,1 0 15,20 0-15,-21 0 0,1 0 0,20 0 16,-20 0-16,-1 0 0,0 0 15,-21 0-15,1 0 0,-1 0 0,0 0 16,-42 0 0,-22 0-16,22 0 0</inkml:trace>
  <inkml:trace contextRef="#ctx0" brushRef="#br0" timeOffset="-169464.86">19918 11218 0,'0'0'0,"0"-42"15,0-43-15,0 43 0,0 21 16,0 0-16,0 0 0,0-1 16,0 1-16,-21 42 31,-1 1-31,22-1 0,-21 21 0,0 0 16,0 1-16,0-1 0,0 22 0,-1-1 15,-20 1-15,21-1 0,0-21 16,0 22-16,-1-22 0,22 22 0,0-22 15,0 0-15,0 1 0,0-22 0,0 21 16,0 1-16,22-22 0,-1 0 0,21 0 16,-21 0-16,22-21 0,-1 0 0,0 21 15,1-21-15,-1 0 0,0 0 16,1-21-16,-1 21 0,0-21 0,1 0 16,20 0-16,-21-22 0,1 22 15</inkml:trace>
  <inkml:trace contextRef="#ctx0" brushRef="#br0" timeOffset="-168132.1">20743 11345 0,'0'0'0,"43"-148"16,-43 106-16,0 21 0,0 0 0,0-22 15,0 22-15,-22 21 16,1 0-16,21 21 0,-21 0 16,0 1-16,0 20 0,21 0 15,-21 1-15,-1-1 0,1 0 0,21 1 16,-21-1-16,21 0 0,-21 1 0,21-1 15,-21 0-15,21 1 0,0-1 16,0 0-16,0-21 0,0 22 0,0-22 16,0 0-16,0 21 0,0-20 0,0-1 15,0 0-15,21-21 0,0 21 16,0-21-16,0 0 0,1 0 0,-1 0 16,0 0-16,21 0 0,-21 0 0,22-21 15,-22 21-15,21-21 0,-21 0 0,22-1 16,-1 1-16,0 0 0,-20 0 0,20 0 15,-21-22-15,21 22 0,-20 0 16,-1 0-16,0-21 0,0 20 0,0 1 16,-21-21-16,0 21 0,0-22 15,0 22-15,0 0 0,0-21 0,-21 42 16,0-21-16,0 21 0,0 0 0,-1 0 16,1 0-16,0 0 0,0 21 15,0 0-15,0 0 0,-22 0 0,22 0 16,0 22-16,0-22 0,0 21 0,-1-21 15,1 1-15,0 20 0,21-21 0,0 0 16,0 0-16,0 1 0,0-1 0,0 0 16,0 0-16,21 0 0,0-21 0,1 0 15,-1 21-15,0-21 0,0 0 16,0 0-16,0 0 0,1 0 0,-1 0 16,0 0-16,0-21 0,0 0 15,0 21-15,-21-21 0,22 0 0,-22 0 0,21-1 16,-21 1-16,0-21 0,21 21 15,-21-22-15,0 22 0,21-21 16,-21 21-16,0 0 0,0-1 0,0 1 16,0 42-1,0 1-15,0-1 16,-21 0-16,21 0 0,-21 0 0,21 0 16,0 1-16,0-1 0,0 0 15,0 0-15,0 0 0,0 0 0,0 1 16,0-1-16,21 0 15,0-21-15,0 0 0,0 0 16,1 0-16,20 0 0,-21 0 0,0 0 16,22 0-16,-1 0 0,-21-21 0,21 21 15,1-21-15,-1-1 0,-21 1 16,22 0-16,-22 0 0,0 0 0,0 0 16,0-22-16,-21 22 0,21 0 0,-21 0 15,0 0-15,-21 21 16,0 0-16,0 0 15,21 21-15,-21 0 16,21 0-16,-21 0 0,21 0 0,0 1 16,0-1-16,0 0 0,0 0 0,21 0 15,-21 0-15,21-21 16,-21 22-16,0-1 0,21-21 16,-21 21-16,21-21 15,-42 0 16,0 0-31,0 0 16,0-21-16,-1 21 16,22-21-16,-21 21 15,21 21 17,0 0-32,21-21 15,1 0-15,-1 0 16,0 0-16,21 0 0,-21 0 15,1 0-15,-1 0 0,21 0 0,-21-21 16,22 21-16,-1-21 0,-21 21 16,21-22-16,1 22 0,-22-21 0,21 0 15,-21 0-15,22 0 0,-22 0 0,0-1 16,0 1-16,0 0 0,1 0 0,-22 0 16,0 0-16,0-1 0,0 1 0,-22 21 31,1 0-31,0 0 0,0 21 15,0 1-15,21-1 0,0 0 16,-21 0-16,21 0 0,0 0 0,0 22 16,0-22-16,0 0 0,0 0 0,0 0 15,0 1-15,0 20 0,0-21 16,0 0-16,0 0 0,0 1 16,0-1-16,0 0 15,-22-21 1,1 0-16,0 0 0,0 0 15,0 0-15,0 0 16,-1 0-16,1-21 16,0 21-16,0 0 15</inkml:trace>
  <inkml:trace contextRef="#ctx0" brushRef="#br0" timeOffset="-166613.1">17632 13801 0,'0'0'0,"-21"0"0,-1 0 16,22-21-16,0-1 15,-21 22-15,21-21 0,0 0 16,0 0-16,21 0 0,1 0 16,-1-1-16,0 1 15,0 0-15,21 0 0,-20 0 0,-1-22 16,21 22-16,-21 0 0,0 0 0,1 0 16,-1 0-16,0-1 0,-21 1 0,0 0 15,0 0-15,0 0 0,0 0 16,0-1-16,0 1 0,-21 21 15,0 0-15,-1 0 0,1 21 16,0 1-16,0-1 0,0 0 0,0 21 16,21 22-16,0-1 15,-22 1-15,22-1 0,0 1 0,0 20 16,0-20-16,0 21 0,22-22 0,-1 1 16,0-1-16,-21 1 0,21-1 0,0 1 15,0-22-15,-21 21 0,0-20 16,22 20-16,-22-20 0,0-1 0,0-21 15,0 21-15,0-20 0,-22-1 0,1 21 16,0-42-16,0 21 0,-21 0 0,-1-21 16,1 0-16,0 0 0,-1 0 15,1 0-15,0 0 0,-22-21 0,22 0 16,-22 0-16,22 0 0,0 0 0,-22-1 16,22-20-16,-1 21 0,1-21 15,21 20-15,-21 1 0,20 0 16,1 0-16,0 21 0,0 0 15,21 21-15,0 0 16,42 22-16,-21-22 0,1 0 0,20 0 16,-21 21-16,21-20 0,1-1 15,-1 0-15,0 0 0,22 0 0,-22 0 16,22-21-16,-22 0 0,22 22 0,-22-22 16,21 0-16,-20 0 0,20 0 0,-20 0 15,-1-22-15,0 1 0,22 21 16,-22-21-16,-21 0 0,22 0 0,-1-22 15,-21 22-15,21-21 0,-20 21 16,-22-22-16,21 1 0,-21 0 0,0 21 16,21-22-16,-21 1 0,0 21 15,0 0-15,0 42 32,0 0-32,0 0 0,0 21 0,-21-20 15,21 20-15,0-21 0,-21 21 16,21-20-16,0 20 0,0-21 0,-22 0 15,22 0-15,-21 1 0,21-1 0,-21 0 16,21 0-16,0 0 16,0-42 15,0 0-31,0 0 16,21-22-16,-21 22 0,21-21 0,1 0 15,-1-1-15,0 1 0,0 0 16,0-1-16,0 1 0,1 0 0,20-1 15,-21 22-15,0 0 0,22 21 0,-22 0 16,0 0-16,21 0 0,-21 21 0,1 0 16,-22 0-16,21 22 0,-21-22 15,0 21-15,0 1 0,0-22 0,0 21 16,0 0-16,0 1 0,0-22 0,0 21 16,0-21-16,0 22 0,0-22 15,0 0-15,0 0 0,0 0 0,21 1 16,0-22-1,0 0-15,0 0 0,1 0 16,-1-22-16,0 22 0,0-21 0,0 0 16,0 0-16,1 0 0,-1-22 0,0 1 15,0 0-15,0-1 0,0 1 16,-21-21-16,22-1 0,-22 22 0,21-22 16,-21 1-16,0-1 0,21 1 0,-21-1 15,21 22-15,-21-22 0,0 22 0,21 0 16,-21-1-16,0 22 0,21 0 15,-21 0-15,0 42 16,0 0-16,0 0 0,0 22 16,0-22-16,0 21 0,0 22 0,0-22 15,0 0-15,-21 1 0,0 20 16,21-20-16,0 20 0,-21-21 0,21 22 16,-21-22-16,0 1 0,21 20 0,0-21 15,-22 1-15,22-22 0,-21 21 0,21-21 16,0 22-16,0-22 0,0 0 15,0 0-15,21-21 32,1 0-32,-1 0 0,0-21 0,-21 0 15,0 0-15,21-22 0,0 22 0,0 0 16,-21-21-16</inkml:trace>
  <inkml:trace contextRef="#ctx0" brushRef="#br0" timeOffset="-166429.21">18838 14161 0,'0'0'0,"-21"0"0,-21-22 16,42 1-1,21 21 1,-21-21-16,21 21 16,0 0-16,22 0 0,-22 0 15,0-21-15,0 21 0,0 0 0,0 0 16,22 0-16,-22 0 0,0 0 0,0-21 15,0 21-15</inkml:trace>
  <inkml:trace contextRef="#ctx0" brushRef="#br0" timeOffset="-166061.42">19410 14457 0,'0'0'0,"0"21"0,0 0 0,0 0 16,0 1-1,21-22 1,0 0-16,0 0 0,22-22 0,-22 22 16,21-21-16,0 0 0,1 0 0,-1 0 15,0 0-15,-20-22 0,20 1 0,-21 21 16,21 0-16,-42-22 0,0 22 16,22 0-16,-22 0 0,-22 21 15,1 0-15,0 0 16,-21 0-16,21 21 0,-22 0 0,22 0 15,-21 22-15,-1-22 0,22 0 16,0 21-16,-21-21 0,21 22 0,21-22 16,0 0-16,-22 21 0,22-20 15,0-1-15,0 0 0,0 0 0,22 0 16,-1-21-16,0 21 0,0-21 0,21 0 16,-20 0-16,-1 0 0,21 0 15,-21 0-15,22 0 0,-22 0 0,0 0 16,21-21-16,-21 0 0,1 21 0</inkml:trace>
  <inkml:trace contextRef="#ctx0" brushRef="#br0" timeOffset="-165677.64">20151 14203 0,'0'0'0,"0"-21"0,0 0 16,21 21-16,-21-22 0,21 1 16,0 21-16,-21-21 0,21 21 15,0 0-15,1 0 0,20 0 0,-21 0 16,21 0-16,-20 21 0,20 0 0,0 1 15,1-22-15,-1 21 0,-21 21 16,21-21-16,-20 0 0,-1 1 0,0 20 16,-21-21-16,21 21 0,-21-20 0,0-1 15,0 21-15,0-21 0,-21 0 0,0 1 16,21-1-16,-21 0 0,-1-21 0,22 21 16,-21-21-16,0 0 0,0 0 15,0 0 1,21-21-16,-21 0 0,21 0 0,0-1 15,0-20-15,0 21 0,0-21 16,0-1-16,21 1 0,0 0 16,0-1-16,0 1 0,0 0 0,1-1 15,20 1-15,-21 0 0,21 20 0,-20 1 16,-1 0-16,0 21 0,0-21 0,0 21 16,0 0-16,1 0 0,-1 0 46</inkml:trace>
  <inkml:trace contextRef="#ctx0" brushRef="#br0" timeOffset="-164864.58">21230 14076 0,'-63'21'0,"126"-42"0,-169 42 0,85-21 15,-21 21-15,21-21 0,-1 0 0,44 0 32,-1 0-32,21 0 0,0-21 15,1 0-15,20 0 0,1 0 16,-1-1-16,1 1 0,-1 0 0,22-21 15,-22 21-15,1-22 0,-1 1 0,1 0 16,-22-1-16,1-20 0,-1 20 0,0 1 16,-21-21-16,1 20 0,-1-20 15,0 20-15,-21-20 0,0 21 0,0-1 16,0 1-16,0 0 0,-21-1 0,0 1 16,-1 21-16,-20 0 0,21 21 0,-21 0 15,-1 0-15,1 21 0,0 0 16,-22 0-16,22 21 0,-1 1 0,-20 20 15,21-20-15,-1 41 0,1-20 16,0 20-16,20 1 0,-20-21 0,21 20 16,0 1-16,0 0 0,-1-1 0,1 1 15,0 21-15,21-22 0,0 22 16,-21-21-16,21 21 0,-21 0 0,0-22 16,21 22-16,-22 0 0,1 0 0,0 0 15,0-1-15,21 1 0,-21 0 0,0-21 16,-1 21-16,1-22 0,21 1 0,0 0 15,-21-22-15,21 22 0,0-22 0,0-20 16,0-1-16,0 0 0,21 1 16,0-22-16,1 0 0,-1 0 0,0-21 15,21 0-15,-21 0 0,22 0 0,-1 0 16,0-21-16,1 0 0,-1-22 16,0 1-16,22 21 0,-22-43 0,1 22 15,-1 0-15,21-22 0,-20 1 0,-22-1 16,21 1-16,-21-1 0,1 1 0,-22-1 15,0-20-15,0 20 0,-22 1 16,1-22-16,-21 21 0,0-20 0,-1 20 16,-20 1-16,-1-1 0,22 1 0,-22 20 15,1-20-15,-1 21 0,1-1 0,21 1 16,-22 0-16,22 20 0,-1 1 0,1-21 16,0 21-16,-1 0 15,22 21-15,0-22 0,21 1 0,0 0 16,21 21-1,0-21-15,22 21 0,-1-21 0,0 21 16,1-21-16,20-1 0,1 22 0,-1-21 16,22 0-16,-22 0 0,22 0 15,0 0-15,-22-1 0,22 1 0,-22 0 16,1 0-16</inkml:trace>
  <inkml:trace contextRef="#ctx0" brushRef="#br0" timeOffset="-163800.14">22331 13928 0,'0'0'0,"0"-21"0,0-1 16,-21 1-16,-1 21 0,1-21 0,0 0 16,0 21-16,0-21 0,0 21 0,-1 0 15,1 0-15,0 0 0,0 0 0,0 21 16,0 0-16,-1 0 0,1 0 16,0 1-16,0 20 0,0-21 0,0 21 15,-1 1-15,22-22 0,0 21 0,0-21 16,0 1-16,0-1 0,0 0 0,0 0 15,0 0-15,0 0 0,22-21 16,-1 0-16,0 0 0,0 0 16,0 0-16,0 0 0,22-21 15,-22 0-15,0 0 16,0 0-16,0 0 0,1-1 0,-1 1 16,0 0-16,-21 0 0,21 0 0,-21 0 15,21-1-15,-21 1 0,21 21 16,-21 21-1,0 1-15,0-1 0,0 0 16,0 0-16,22 0 0,-22 0 0,21 1 16,-21-1-16,21 0 0,-21 0 15,21 0-15,0 0 0,0-21 0,1 0 16,-1 22-16,0-22 0,0 0 0,0 0 16,22 0-16,-22 0 0,0 0 0,0-22 15,0 22-15,0-21 0,1 0 16,20 0-16,-21 0 0,0 0 15,0-1-15,22 1 0,-22-21 0,0 0 16,0 20-16,22-20 0,-22 0 0,0-1 16,0 22-16,0 0 0,0 0 0,1 0 15,-1 21-15,0 0 16,-21 21-16,21 0 16,-21 0-16,0 0 0,0 1 0,0-1 15,0 0-15,0 0 0,0 0 16,0 0-16,0-42 47,0 0-32,0 0-15,0 0 0,0 0 0,0-1 16,0 1-16,0-21 0,0 21 16,0 0-16,0-1 0,0 1 0,0 0 15,0 0-15,0 0 0,-21 21 16,0 0-16,0 0 0,-1 21 0,1 0 15,0 0-15,-21 0 0,21 1 16,-1 20-16,-20 0 0,21-21 0,0 22 16,0-22-16,-1 21 0,22 1 0,-21-22 15,21 21-15,0-21 0,0 22 16,21-22-16,1 0 0,-1 21 16,0-21-16,0 1 0,21-1 0,-20-21 15,20 21-15,-21-21 0,21 0 0,1 0 16,-1 0-16,0 0 0,1 0 0,-1 0 15,22 0-15,-22-21 0,0 0 0,22-1 16,-22 1-16,0 0 0,-20 0 16,20-21-16,0 20 0,-21-20 0,1 0 15,-1 21-15,0-22 0,-21 22 0,0 0 16,0 0-16,0 0 0,-21 21 16,0 0-1,-1 0-15,1 0 0,-21 21 0,21-21 16,0 21-16,-1 0 0,1 0 15,21 0-15,-21 1 0,21-1 0,0 0 16,0 0-16,0 0 0,0 0 0,0 1 16,0-1-16,21 0 0,-21 0 15,21-21-15,1 21 0,-1-21 16,0 0-16,0 0 0,0 0 0,0 0 16,1 0-16,-1 0 0,0 0 15,0 0-15,-21-21 0,21 21 16,0-21-16,1 0 15,-1 0-15,0 21 0</inkml:trace>
  <inkml:trace contextRef="#ctx0" brushRef="#br0" timeOffset="-163245.04">24934 13737 0,'0'-21'0,"0"-21"15,0 21 1,0-1 0,-21 22-16,0 0 15,0 22-15,21-1 0,0 0 16,0 21-16,0-21 0,-21 22 15,21-22-15,0 21 0,0 1 0,0-1 16,0 0-16,0-21 0,0 22 0,0-1 16,0-21-16,0 22 0,0-22 0,0 21 15,21-21-15,-21 0 0,21 1 0,-21-1 16,0 0-16,21 0 0,0 0 16,0-21-16,1 0 0,-1 0 0,0 0 15,0 0-15,21 0 0,-20 0 16,20-21-16,21 21 0,-20-42 0,20 21 15,22-1-15,-22-20 0,22 21 0,21-21 16,-21-1-16,42 1 0,-22-22 0,22 22 16,-21-21-16,21 20 0,0 1 15,-21 0-15,21-1 0,-42 22 0,21 0 16,-43 0-16,22 0 0,-43-1 0,0 22 16,1 0-16,-22 0 0,0 0 0,-42 0 78,0-21-78,0 21 0,-1 0 15,1-21-15,0 21 0,-21 0 0,21-21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10:49:47.8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10372 9864 0,'0'-21'15,"0"-1"-15,0 1 16,-22 21-16,22-21 16,0 0-16,-21 21 15,21 21 1,0 0-16,0 0 16,0 1-16,0-1 0,0 0 15,0 21-15,0 1 0,0-1 0,-21 0 16,21 1-16,0-1 0,0 0 0,0 22 15,0-1-15,0-20 0,0 20 16,0 1-16,0-1 0,0 1 0,0-1 16,-21 22-16,21-22 0,0 1 15,0-1-15,0 1 0,-21-1 0,0 22 16,21-22-16,-22 1 0,1-1 0,21 1 16,-21-1-16,0 1 0,0-1 0,21-20 15,-21 20-15,-1-20 0,22-1 0,0 0 16,0-21-16,-21 22 0,21-22 0,0 0 15,0 0-15,0 0 0,0-42 32,0 0-17,0-21-15,0 21 0,0-22 16,21 1-16,-21 0 0</inkml:trace>
  <inkml:trace contextRef="#ctx0" brushRef="#br0" timeOffset="1148">10308 9885 0,'0'0'0,"-21"-21"16,0 0-16,21-1 15,21 22 48,0 22-47,0-22-16,0 0 0,22 0 0,-22 0 15,21 0-15,22 0 0,-22 0 0,22 0 16,20 0-16,-20-22 0,20 22 0,22 0 15,-21 0-15,21-21 0,0 21 16,-1 0-16,22-21 0,-21 0 16,21 21-16,21 0 0,-21-21 0,0 21 15,22-21-15,-22 21 0,21 0 0,0-22 16,0 1-16,-21 21 0,21-21 0,0 21 16,-21-21-16,0 21 0,0-21 0,0 21 15,-21-21-15,21 21 0,-21 0 16,0-22-16,0 22 0,-22 0 0,22-21 15,-21 21-15,-22 0 0,22-21 0,-21 21 16,-1 0-16,1 0 0,-22 0 0,0 0 16,1-21-16,-1 21 0,-21 0 0,0 0 15,0 0-15,-21 21 16,0 0-16,0 0 16,0 1-16,0-1 0,0 21 15,0-21-15,-21 0 0,21 22 0,0-22 16,-21 21-16,0 1 0,21-22 0,0 21 15,-21-21-15,0 22 0,21-1 0,-22 0 16,22 1-16,0-1 0,-21 0 0,21 1 16,0-1-16,0 21 0,0-20 0,0 20 15,0 1-15,0-22 0,0 22 0,0-1 16,0-21-16,0 22 0,0-1 0,0-20 16,21 20-16,-21-20 15,0 20-15,22-21 0,-22 22 0,21-22 0,-21 22 16,0-22-16,21 0 0,-21 1 15,21-1-15,-21 0 0,21 1 0,-21-22 16,0 0-16,0 21 0,0-20 0,0-1 16,0 0-16,-21 0 0,0-21 15,0 21-15,0-21 16,-1 0-16,1 0 0,0 0 16,0 0-16,0 0 0,0 0 0,-1 0 15,1 0-15,0 0 0,0 0 0,-21 0 16,20 0-16,-20 0 0,0 0 15,21 0-15,-22-21 0,1 21 16,0 0-16,-1 0 0,-20-21 0,20 21 16,1-21-16,-21 21 0,20 0 0,-20 0 15,20-21-15,-20 21 0,21 0 0,-22 0 16,22 0-16,-22 0 0,1-22 0,-1 22 16,1 0-16,-22 0 0,22 0 0,-22 0 15,0-21-15,-21 21 0,22 0 0,-22 0 16,21 0-16,1 0 0,-22-21 0,0 21 15,21 0-15,-21 0 0,1 0 0,-1 0 16,21 0-16,-21 0 0,0 0 0,22 0 16,-1 0-16,0 0 15,1 0-15,-1 0 0,0 0 0,1 0 16,-1 0-16,0 0 0,1 0 0,-1 0 16,0 0-16,22 0 0,-22 0 0,22 0 15,-1 0-15,22 0 0,-22 0 0,22 0 16,0 0-16,-1 21 0,1-21 0,21 0 15,0 0-15,0 0 16,21-21 31,0 0-47,0 0 16,0 0-16,0-1 0</inkml:trace>
  <inkml:trace contextRef="#ctx0" brushRef="#br0" timeOffset="1995.54">11007 10266 0,'21'0'16,"-21"-21"-16,21 21 0,0-21 0,-21-1 15,21 1-15,-21 0 16,0 0-16,-21 0 16,0 0-16,0 21 0,0 0 15,-1 0-15,1-22 0,0 22 0,0 0 16,-21 0-16,20 0 0,-20 22 0,21-1 15,-21 0-15,20 0 0,1 0 0,0 0 16,0 22-16,0-1 0,0 0 16,21 1-16,0-1 0,-22 0 15,22 1-15,0 20 0,-21-20 0,21-1 16,0 0-16,0 1 0,0-1 0,0-21 16,0 21-16,21-20 0,1 20 15,-22-21-15,21 0 0,0-21 0,0 21 16,21 1-16,-20-22 0,-1 0 0,21 0 15,-21 0-15,22 0 0,-1 0 0,-21 0 16,21 0-16,1-22 0,-1 1 0,0 0 16,-20 0-16,20 0 0,0 0 15,-21-1-15,22-20 0,-22 21 16,21-21-16</inkml:trace>
  <inkml:trace contextRef="#ctx0" brushRef="#br0" timeOffset="2521.23">11493 10266 0,'0'0'0,"0"-21"0,0 0 15,0-1-15,-21 22 16,0 0-16,0 0 16,0 22-16,0-1 15,21 0-15,0 21 0,-22-21 16,22 1-16,-21 20 0,21 0 0,0-21 16,-21 22-16,21-1 0,0 0 15,0-20-15,0 20 0,0 0 16,0-21-16,-21 22 0,21-22 0,0 0 15,0 21-15,-21-20 0,21-1 0,0 0 16,0 0-16,0 0 16,0-42 31,0 0-47,0 0 0,0 0 15,0-22-15,0 22 0,21 0 0,0-21 16,0 20-16,-21 1 0,21-21 0,1 21 15,20 0-15,-21-1 16,0 1-16,0 21 0,1 0 0,-1-21 16,0 21-16,0 0 0,0 0 0,0 0 15,1 21-15,-22 0 0,0 1 0,21-22 16,-21 21-16,0 0 0,0 0 0,0 0 16,0 0-16,0 1 0,0-1 15,0 21-15,0-21 0,0 0 16,0 1-16,0-1 0,0 0 15,-21-21-15,21 21 0,0 0 16,0-42 31,0 0-31,0 0-16,0 0 0,21-1 0</inkml:trace>
  <inkml:trace contextRef="#ctx0" brushRef="#br0" timeOffset="2832.06">12086 10499 0,'21'0'16,"-21"-21"-16,0 42 31,0 0-31,-21-21 16,21 21-16,-21 0 0,21 0 0,0 1 15,0-1-15,0 0 0,0 0 16,-21 0-16,21 0 0,0 1 0,-21-1 16,21 0-16,0 0 0,0 0 0,0 0 15,0 1-15,0-1 0,-22 0 16,22 0-16,0 0 16,0-42 30,22 0-46,-22 0 16,0 0-16,21-1 0,0 1 0</inkml:trace>
  <inkml:trace contextRef="#ctx0" brushRef="#br0" timeOffset="3200.85">12086 10308 0,'0'0'0,"0"-21"0,-63 21 16,41 0-1,1 0-15,0 0 0,0 0 16,0 21-16,0-21 16,21 21-16,0 1 15,21-22 1,0 0-16,0 0 0,0 0 0,0 0 16,1-22-16,-1 1 0,0 21 15,0-21-15,0 21 0,-21-21 0,0 0 16,0 0-16,0-1 15,0 1-15,0 0 16,-21 21-16,0 0 0,0 0 16,0 0-16,-1 0 0,1 21 15,0 0-15,0-21 0,21 22 16,0-1-16,-21 0 16,21 0-16,0 0 15,0 0-15,21 1 16,0-22-16,0 0 15,0 0-15,1 0 0,-1 0 0,0 0 16,0 0-16</inkml:trace>
  <inkml:trace contextRef="#ctx0" brushRef="#br0" timeOffset="3599.6">12467 10139 0,'0'0'0,"0"-42"16,21 42-1,-21-22-15,0 44 47,0-1-47,0 0 0,0 0 0,0 0 16,0 0-16,0 22 0,0-1 0,0-21 15,0 22-15,0-1 0,0 0 16,-21 1-16,21-1 0,-21 0 0,21-21 16,-21 22-16,21-1 0,0-21 0,-21 22 15,21-22-15,0 21 0,-22-21 16,22 0-16,0 1 0,0-1 0,0 0 16,0 0-16,0 0 15,22-21 16,-22-21-31,21 21 16,0-21-16,0 0 0,21 0 16,-20 21-16,-1-22 0,21 22 0</inkml:trace>
  <inkml:trace contextRef="#ctx0" brushRef="#br0" timeOffset="4248.22">13229 10605 0,'0'0'16,"0"-22"-16,0 1 0,0 0 16,0 0-16,0 0 0,0 0 15,0-1-15,-21 1 0,0 21 16,21-21-16,-21 21 16,-1 0-16,1 0 0,0 0 0,0 0 15,21 21-15,-21 0 0,0-21 16,-1 22-16,1-1 0,-21 0 15,21 21-15,0-21 0,-1 1 0,1-1 16,21 21-16,-21-21 0,0 0 0,21 22 16,-21-22-16,21 0 0,0 0 0,0 0 15,0 1-15,0-1 0,0 0 0,0 0 16,21 0-16,0-21 0,0 0 16,0 0-16,22 21 0,-22-21 15,0 0-15,0 0 0,22 0 0,-22 0 16,21-21-16,-21 21 0,0-21 0,1 0 15,-1 21-15,0-21 0,21-22 0,-21 22 16,1 0-16,-1-21 0,-21-1 0,21 1 16,0 0-16,0-1 0,0-20 15,-21-1-15,22 22 0,-1-21 16,-21 20-16,21 1 0,-21 0 0,0-1 16,21 1-16,-21 0 0,21 20 0,-21-20 15,0 21-15,0 0 0,0 0 0,0-1 16,-21 44 15,21-1-31,-21 0 0,0 0 16,21 21-16,-21-20 0,-1 20 0,1 0 15,21 1-15,0-1 0,-21 0 0,0 22 16,21-22-16,0 22 0,0-22 0,0 0 16,0 1-16,0-1 0,0 0 15,0-21-15,0 22 0,21-22 0,0 0 16,0 0-16,1 0 0,20 1 15,-21-22-15,21 0 0,-20 0 0,20 0 16,0 0-16,-21 0 0,22 0 0,-1-22 16,0 1-16,-20 0 0,20 0 0,-21 0 15,21 0-15,-20-22 0,-1 22 0,21-21 16,-21-1-16</inkml:trace>
  <inkml:trace contextRef="#ctx0" brushRef="#br0" timeOffset="5063.77">8149 5588 0,'0'0'0,"0"-21"0,-21 21 32,21 21-32,0 21 0,-21 1 0,21-1 15,0 22-15,-21-1 0,21 1 16,0-1-16,0 22 0,0-22 0,0 22 16,0-22-16,0 22 0,0 0 0,0-1 15,0-20-15,0 21 0,0-22 16,0 1-16,0-1 0,-22 1 0,1-1 15,0 1-15,0-22 0,21 21 0,-21 1 16,0-22-16,-1 22 0,1-22 0,0 0 16,21 1-16,-21-1 0,21-21 15,-21 0-15,21 1 0,0-1 0,0 0 16,0-42 15,0 0-31,0-22 0,0 22 16,21-21-16,-21-22 0,21 22 15,-21-22-15,21 22 0</inkml:trace>
  <inkml:trace contextRef="#ctx0" brushRef="#br0" timeOffset="5884.43">7959 5588 0,'0'0'0,"21"0"0,21-21 16,-21 0 0,0 21-16,1-21 15,-1 21-15,0 0 0,0 0 0,21 0 16,-20 0-16,20-22 0,0 22 16,22 0-16,-22 0 0,43-21 0,-22 21 15,22-21-15,0 21 0,20-21 0,1 0 16,0 21-16,0-21 0,0-1 15,0 22-15,-1-21 0,22 0 16,-21 21-16,21-21 0,-21 0 0,0 21 16,0 0-16,-22-21 0,1 21 0,0 0 15,-1-22-15,-20 22 0,-22 0 16,22 0-16,-22 0 0,0 0 0,22 0 16,-22 0-16,1 0 0,-22 0 0,21 0 15,0 0-15,-20 0 0,-1 22 16,21-1-16,-21-21 0,-21 21 0,21 0 15,-21 0-15,22 0 0,-22 1 0,0-1 16,0 21-16,0 0 0,0 1 0,0-1 16,0 0-16,0 1 0,0 20 15,0-20-15,0 20 0,0 1 0,21-22 16,-21 21-16,21 1 0,-21-22 16,21 22-16,-21-1 0,0 1 0,0-1 15,0-20-15,0 20 0,0 1 16,0-22-16,0 21 0,0-20 0,0 20 15,-21-20-15,0-1 0,21 0 0,-21 1 16,-1-1-16,22 0 0,-21 1 0,21-22 16,-21 21-16,0 0 0,21-20 0,0 20 15,-21-21-15,21 21 0,-21-20 16,21-1-16,-22 0 0,22 0 0,0 0 16,-21 0-16,0 1 0,0-1 15,21 0-15,-21-21 0,0 21 16,-1-21-16,-20 21 0,21-21 15,0 21-15,-22-21 0,1 0 0,0 22 16,-22-22-16,1 0 0,-1 0 0,-20 21 16,-22-21-16,21 0 0,-42 0 15,21 0-15,-21 0 0,0 0 0,0 0 16,0 0-16,0 0 0,0 0 0,0 0 16,0 0-16,21 0 0,1 0 0,-1 0 15,21 0-15,0 0 0,1 0 0,20 0 16,1 0-16,-1 0 15,22 0-15,-22 0 0,43-21 0,-21 21 16,21 0-16,0-22 0,21 1 16,0 0-16,0 0 0,0 0 15,0 0-15,0-1 16,0 1-16,0 0 0,0 0 0,0 0 16</inkml:trace>
  <inkml:trace contextRef="#ctx0" brushRef="#br0" timeOffset="6223.45">8234 6033 0,'-21'0'15,"21"21"-15,0 21 0,0-21 16,0 0-16,0 22 0,0-1 16,0 0-16,0 1 0,0 20 0,0-20 15,21 20-15,-21-21 0,0 22 0,0-22 16,0 1-16,0-1 0,0 0 0,0-21 16,0 22-16,0-22 15,0 0-15,0 0 0,0 0 0,0 1 16,0-1-16,0-42 31,0-1-31,0 1 16,0-21-16,0 21 0</inkml:trace>
  <inkml:trace contextRef="#ctx0" brushRef="#br0" timeOffset="6515.28">8255 6181 0,'0'0'0,"0"-21"0,0-1 0,0 1 15,0 0-15,21 21 16,-21-21-16,21 0 0,0 21 0,1 0 16,20-21-16,-21 21 0,21 0 15,-20 0-15,20 0 0,-21 0 0,21 0 16,-20 21-16,20 0 0,-21 0 0,-21 0 16,0 0-16,0 1 0,0 20 0,0-21 15,-21 0-15,0 22 0,0-1 16,-1-21-16,-20 21 0,21-20 0,-21 20 15,20-21-15,-20 0 0,21 0 0,0 1 16,0-1-16,21 0 0,0 0 16,21-21 15,0 0-31,0 0 0,0 0 16,0 0-16,1-21 0</inkml:trace>
  <inkml:trace contextRef="#ctx0" brushRef="#br0" timeOffset="6999.05">8805 6562 0,'21'0'0,"1"-21"0,-1 21 15,-21-22-15,0 1 0,21 21 0,-21-21 16,21 0-16,-21 0 0,0 0 16,0-1-16,0 1 0,-21 21 15,0 0-15,0 0 16,-1 0-16,1 0 0,0 0 0,0 21 15,0 1-15,0-1 0,-1 0 0,1 0 16,0 21-16,-21-20 0,21 20 0,-1-21 16,1 21-16,21-20 0,-21 20 15,21-21-15,-21 0 0,21 0 0,0 1 16,0-1-16,0 0 0,21-21 16,0 0-16,0 0 0,1 0 0,-1 0 15,21 0-15,-21 0 0,0-21 16,22 0-16,-22-1 0,0 1 0,0 0 15,0 0-15,1-21 0,-1 20 16,-21 1-16,21-21 0,-21 21 0,0-22 16,0 22-16,0 0 0,0 0 15,0 42 1,0 0 0,0 0-16,0 1 0,0 20 0,0-21 15,0 0-15,0 0 0,0 1 16,0-1-16,0 21 0,0-21 15,0 0-15,0 1 0,21-1 16,0-21-16,0 0 0,1 0 16,-1 0-16,0 0 15,0 0 1,0-21-16</inkml:trace>
  <inkml:trace contextRef="#ctx0" brushRef="#br0" timeOffset="7367.84">9059 6519 0,'0'-42'16,"21"42"15,1 0-31,-1 0 0,-21 21 16,21 0-16,0-21 0,-21 22 0,21-1 16,0 0-16,-21 0 0,0 0 0,0 0 15,22 1-15,-22-1 0,0 0 16,0 0-16,0 0 15,0 0-15,0 1 0,0-1 16,0-42 31,0-1-47,0 1 0,0-21 16,0 21-16,0 0 0,0-22 0,21 22 15,-21-21-15,0 21 0,21-22 16,-21 22-16,21 0 0,0 0 0,-21 0 0,21-1 31,1 22-31,-22 22 31,21-22-31,-21 21 16</inkml:trace>
  <inkml:trace contextRef="#ctx0" brushRef="#br0" timeOffset="7688.65">9377 6646 0,'0'22'0,"21"-22"16,0 0 0,0 0-16,-21-22 0,21 22 15,-21-21-15,22 21 0,-1-21 0,0 0 16,0 0-16,-21 0 0,0-1 16,21 1-16,-21 0 0,0 0 15,21 21-15,-21-21 0,-21 21 16,0 0-16,0 21 15,0 0-15,0 0 0,-1 0 16,22 1-16,-21-1 0,0 0 0,21 0 16,-21 21-16,21-20 0,0-1 15,0 0-15,0 0 0,0 0 0,0 0 16,0 1-16,0-1 0,21-21 16,0 0-16,0 0 0,1 0 15,-1 0-15,0 0 0,21 0 0,-21 0 16,1 0-16,20-21 15,-21-1-15,0 22 0</inkml:trace>
  <inkml:trace contextRef="#ctx0" brushRef="#br0" timeOffset="8154.39">9885 6498 0,'0'0'16,"-21"0"-1,21 21-15,-22 1 0,22-1 16,0 0-16,0 0 15,0 0-15,0 0 16,0 1-16,0-1 0,0 0 0,0 0 16,0 0-16,0 0 15,0 1-15,-21-22 0,21 21 16,-21-21-16,21-21 47,0-1-47,0 1 0,0 0 15,0 0-15,21-21 0,0 20 0,-21-20 16,22 21-16,-1 0 0,0-22 0,0 22 16,0 0-16,0 0 15,22 21-15,-22 0 0,0 0 0,0 0 16,0 0-16,1 21 0,-22 0 16,0 0-16,0 22 0,0-22 15,0 0-15,0 0 0,0 0 16,0 1-16,-22 20 0,22-21 0,-21 0 15,0 0-15,21 1 0,0-1 16,0-42 31,0-1-47,0 1 0,21 0 16,0 0-16,1-21 0,-22 20 15,21 1-15</inkml:trace>
  <inkml:trace contextRef="#ctx0" brushRef="#br0" timeOffset="8423.23">10414 6075 0,'0'21'16,"0"0"0,-21 0-16,21 1 0,-21-1 0,21 0 15,-22 21-15,22-21 0,0 22 0,-21-22 16,21 21-16,-21 1 0,21-1 0,-21-21 15,21 21-15,0-20 0,0 20 16,0-21-16,0 21 0,0-20 16,0-1-16,0 0 0,0 0 0,0 0 15,0 0 1,21-21-16,0 0 16,0-21-1,1 0-15,-1 0 16,-21 0-16,0 0 0</inkml:trace>
  <inkml:trace contextRef="#ctx0" brushRef="#br0" timeOffset="8600.12">10287 6392 0,'0'0'0,"-42"0"15,20 0-15,44 0 31,-1 0-31,0 0 0,0 0 16,0 0-16,0-21 0,1 0 0,20 21 16,-21-21-16,0 21 0,0 0 0</inkml:trace>
  <inkml:trace contextRef="#ctx0" brushRef="#br0" timeOffset="9159.32">10837 6350 0,'0'-21'31,"21"21"-31,-21-21 0,0 0 16,22 21-16,-1-22 0,0 22 15,-21-21-15,0 42 31,0 1-15,0-1-16,0 0 16,-21 0-16,21 0 0,-21 0 0,21 1 15,-22-1-15,22 0 0,0 0 0,0 21 16,0-20-16,0-1 0,-21 0 0,21 0 16,0 0-16,-21-21 0,21 21 0,0 1 15,0-1-15,0 0 16,-21-21-16,0 21 0,0-21 15,-1 0-15,22 21 0,-21-21 16,0 0-16,0 0 0,0 0 0,0 0 16,-1 0-16,1 0 15,0 0 1,0 0-16,42 0 31,0 0-31,0 0 16,1 0-16,-1 0 0,0 0 0,0 0 15,0 0-15,0 0 0,1 0 16,-1 0-16,0 0 0,0 0 16,0 0 46,0-21-62,1 21 0</inkml:trace>
  <inkml:trace contextRef="#ctx0" brushRef="#br0" timeOffset="9835.93">14838 5525 0,'0'0'0,"0"-22"16,0 44 15,0 20-15,0 0-16,0 1 0,0-1 15,0 21-15,0 1 0,0-1 16,0 1-16,0-1 0,0 22 0,0-21 15,0-1-15,0 22 0,0-22 0,0 22 16,0-22-16,0 1 0,0-1 0,0 1 16,0-1-16,0-20 0,0-1 15,0 0-15,0 1 0,0-22 0,0 0 16,0 21-16,-21-20 0,21-1 16,0 0-16,0-42 31,0 0-31,0-1 0,0 1 15,0-21-15,0 21 0,0-22 16,0 1-16,0-21 0,21 20 16</inkml:trace>
  <inkml:trace contextRef="#ctx0" brushRef="#br0" timeOffset="10619.49">15028 5546 0,'0'0'0,"0"-43"16,21 22 0,1 21-16,-1 0 0,0 0 0,21 0 15,1 0-15,20 0 0,1 0 16,-1 0-16,22 0 0,-22 0 16,22 0-16,21-21 0,-22 21 0,43-21 15,-21 21-15,0 0 0,21 0 0,0-21 16,-21 21-16,21 0 0,0-21 0,-21 21 15,21 0-15,0 0 0,-21-22 16,21 22-16,-22 0 0,22 0 0,-42-21 16,21 21-16,0 0 0,-22 0 0,1-21 15,-21 21-15,20 0 0,-20 0 0,-1-21 16,-20 21-16,-1 0 0,0 0 16,1 0-16,-22 0 0,21 0 0,-21 0 15,0 0-15,1 0 16,-22 21-16,0 0 0,0 0 15,0 1-15,0-1 0,0 21 16,0-21-16,0 22 0,0-1 0,0 0 16,-22 1-16,22-1 0,0 0 0,-21 22 15,21-22-15,0 0 0,0 22 16,0-22-16,0 1 0,0-1 0,-21 21 16,21-20-16,0-1 0,0 22 0,0-22 15,0 21-15,0-20 0,0-1 0,0 22 16,0-22-16,0 0 0,0 1 15,0-1-15,0 0 0,0 1 0,0-1 16,-21-21-16,21 21 0,0-20 16,0-1-16,-21 21 0,0-21 0,21 0 15,-22 1-15,1-1 0,0 0 16,0 0-16,0 0 0,0-21 16,-1 0-16,1 21 0,0-21 0,0 22 15,-21-22-15,20 0 0,-20 0 0,21 0 16,-21 0-16,-1 0 0,1 0 15,-22 0-15,1 0 0,-1 0 0,1 0 16,-22 0-16,1 0 0,-22 0 0,0 0 16,0 0-16,0 0 0,0-22 15,-21 1-15,0 21 0,0 0 0,-21 0 16,21-21-16,-21 21 0,21 0 0,0 0 16,21 0-16,-21 0 0,21 0 0,22 0 15,-22 0-15,42 0 0,-20 0 0,41-21 16,-20 21-16,21 0 0,20 0 15,1 0-15,0 0 0,21-21 16,0 0 0,21 21-16,0-22 0,1 22 0,-1-21 15,0 0-15,0 21 0,0-21 0,0 0 16</inkml:trace>
  <inkml:trace contextRef="#ctx0" brushRef="#br0" timeOffset="10931.31">15515 5906 0,'0'0'0,"-42"0"15,21 0-15,21 21 0,0 0 0,-22 0 16,22 0-16,-21 22 0,21-22 0,0 21 15,0 0-15,0 1 0,0-1 16,0 22-16,0-22 0,0 21 16,0 1-16,0-22 0,0 1 0,0-1 15,0 0-15,0 1 0,0-22 0,0 21 16,0-21-16,0 0 0,0 1 0,0-1 16,0 0-16,21-21 15,-21-21 1,0 0-16,22 21 15</inkml:trace>
  <inkml:trace contextRef="#ctx0" brushRef="#br0" timeOffset="11224.17">15494 6223 0,'0'0'0,"-21"-42"0,0 21 0,21-22 0,0 22 16,0-21-16,0 21 0,0-1 15,0 1-15,0 0 0,21-21 0,0 21 16,0-1-16,21 22 0,-20-21 0,20 0 15,0 21-15,-21 0 0,22 0 0,-1 0 16,0 0-16,-20 0 0,20 0 16,-21 21-16,0 0 0,-21 22 0,0-22 15,0 0-15,0 0 0,0 22 0,-21-22 16,-21 21-16,21-21 0,-22 0 0,22 22 16,-21-22-16,-1 0 15,1 0-15,21 0 0,-21 1 0,20-1 16,1 0-16,0 0 0,21 0 0,0 0 15,0 1-15,0-1 0,21-21 16,0 0-16,1 0 0,-1 0 16,0 0-16,0 0 0</inkml:trace>
  <inkml:trace contextRef="#ctx0" brushRef="#br0" timeOffset="11691.91">16044 6414 0,'0'0'0,"43"-43"16,-43 22-16,0 0 0,0 0 16,0 0-16,0-1 0,0 1 15,-22 21-15,1-21 0,0 21 16,0 0-16,0 0 0,0 21 16,-1 0-16,1 1 0,0-1 0,0 0 15,0 21-15,0-21 0,-1 22 16,1-22-16,0 21 0,21-21 0,0 22 15,-21-22-15,21 21 0,0-21 0,0 1 16,0-1-16,0 0 0,0 0 0,0 0 16,21-21-16,0 0 0,0 0 15,1 0-15,-1 0 16,0 0-16,0-21 0,0 0 16,0 0-16,1 0 0,-1-1 0,0 1 15,0 0-15,-21-21 0,0 21 0,21-22 16,-21 22-16,21-21 0,-21 21 0,0-22 15,0 22-15,0 0 16,0 42 0,0 0-16,0 22 15,0-22-15,0 0 0,0 0 0,0 21 16,-21-20-16,21-1 0,0 0 0,0 21 16,0-21-16,0 1 0,0-1 15,21 0-15,1-21 16,-1 21-16,0-21 15,0 0-15,0 0 0</inkml:trace>
  <inkml:trace contextRef="#ctx0" brushRef="#br0" timeOffset="12069.21">16298 6456 0,'0'0'0,"0"-21"0,0-22 0,0 22 0,0 0 15,0 0-15,21 0 0,1 0 16,-1 21-16,0 0 15,0 0-15,0 0 0,0 0 0,1 21 16,-1 0-16,-21 0 16,21 0-16,-21 0 0,21 1 0,-21 20 15,0-21-15,0 0 0,0 0 0,0 22 16,0-22-16,0 0 0,-21 0 0,21 0 16,-21 1-16,21-1 0,-21 0 15,-1-21-15,22-21 31,0 0-15,0-1-16,22 1 0,-1-21 16,-21 21-16,21 0 0,-21-22 0,21 1 15,0 21-15,0-22 16,-21 22-16,22 0 0,-1-21 0,0 21 16,-21-1-16,21 22 0,0 0 15,0 0 1,1 0-16,-22 22 15,21-22-15</inkml:trace>
  <inkml:trace contextRef="#ctx0" brushRef="#br0" timeOffset="12384.03">16764 6541 0,'0'0'0,"21"0"15,0 0 1,0 0-16,1-22 15,-1 1-15,0 21 0,0-21 0,0 0 16,-21 0-16,21 0 0,1-1 16,-22 1-16,0 0 0,0 0 15,-22 21 1,1 0-16,0 0 0,0 21 16,0 0-16,0 0 0,-1 1 0,1-1 15,0 0-15,21 0 0,-21 0 0,0 0 16,21 22-16,-21-22 0,21 0 15,0 0-15,0 0 0,0 1 16,0-1-16,0 0 0,21-21 16,0 0-16,0 21 0,0-21 0,0 0 15,22 0-15,-22 0 0,0 0 16,0 0-16,0-21 0,1 0 16</inkml:trace>
  <inkml:trace contextRef="#ctx0" brushRef="#br0" timeOffset="12869.27">17272 6371 0,'0'-21'16,"-21"42"15,21 0-31,0 1 0,-21-1 16,21 0-16,0 0 0,-22 0 0,22 0 15,0 1-15,0-1 0,0 0 0,0 0 16,0 0-16,-21 0 0,21 1 15,0-1-15,-21-21 0,21 21 0,0 0 16,-21-21 0,21-21 15,0 0-31,0 0 16,21-1-16,-21 1 15,21-21-15,0 21 0,1 0 0,-22-22 16,21 22-16,0-21 0,21 21 0,-21-1 15,1 1-15,-1 0 0,0 21 0,0 0 16,0 0-16,0 0 16,-21 21-16,0 0 15,0 1-15,0-1 0,0 0 0,0 0 16,0 0-16,0 0 0,0 1 0,-21-1 16,21 0-16,-21 0 0,0 0 0,21 0 15,0 1-15,-21-22 16,21 21-16,-21-21 15,42-21 17,-21-1-17,0 1-15,21 0 0,0 0 16</inkml:trace>
  <inkml:trace contextRef="#ctx0" brushRef="#br0" timeOffset="13144.14">17589 6181 0,'0'0'0,"0"-43"0,22 22 0,-22 0 15,21 0-15,-21 0 0,0 0 16,21 21-16,-21 21 16,0 0-1,0 0-15,0 0 0,0 0 16,-21 1-16,0 20 0,21-21 0,-22 21 16,1-20-16,0 20 0,21 0 15,-21-21-15,21 22 0,0-22 0,-21 21 16,21-21-16,-21 1 0,21 20 0,0-21 15,0 0-15,0 0 0,0 1 16,0-1-16,0 0 16,21-21-16,0 0 15,0 0-15,0 0 0,0 0 16,-21-21-16,22 0 0,-1 21 0,0-22 16,0 1-16,-21 0 0</inkml:trace>
  <inkml:trace contextRef="#ctx0" brushRef="#br0" timeOffset="13331.56">17526 6308 0,'0'0'0,"-21"0"0,0 0 16,42-21 15,0 21-31,0 0 16,0 0-16,0 0 0,1-22 15,-1 1-15,21 21 0,-21 0 16,0-21-16,1 21 0,-1 0 0</inkml:trace>
  <inkml:trace contextRef="#ctx0" brushRef="#br0" timeOffset="13784.08">18076 6181 0,'21'0'47,"1"0"-47,-1 21 16,0 0-16,-21 0 15,0 0-15,0 1 0,0-1 16,0 0-16,0 0 0,-21 0 15,0 0-15,21 1 0,-43-1 0,22 0 16,0 0-16,0 0 0,-22 0 0,22 1 16,-21-1-16,21 0 0,-22 0 0,22 0 15,0 0-15,0-21 0,0 22 0,0-1 16,-1-21-16,22 21 16,22-21-1,-1 0-15,0 0 16,21 0-16,-21 0 0,1 0 0,20 0 15,-21 0-15,0 0 0,22 0 0,-1 0 16,-21 0-16,21 0 0,1 0 16,-22 0-16,21 0 0,-21 0 0,22 0 15,-22 0-15,0 0 0,0-21 0,0 21 16,-42 0 15,0 21-31</inkml:trace>
  <inkml:trace contextRef="#ctx0" brushRef="#br0" timeOffset="14699.55">9864 7557 0,'0'0'0,"21"0"15,-21-22-15,0 44 47,0-1-47,0 0 0,-21 21 0,21-21 16,-22 22-16,1-1 0,21-21 0,-21 22 15,0-1-15,0 0 0,0 1 0,-1-1 16,1-21-16,21 21 0,-21-20 16,0 20-16,21-21 0,0 0 0,0 0 15,-21-21-15,21 22 0,0-44 31,21 1-15,0 0-16,0 0 0,-21 0 0,21-22 16,1 22-16,-22-21 0,21 0 15,-21-1-15,21 22 0,-21-21 0,0-1 0,21 1 16,-21 0-16,21-1 0,-21 22 16,0 0-16,21-21 0,1 42 15,-22-21-15,21 21 0,0 0 16,0 0-16,-21 21 0,21 0 0,0 0 15,1 0-15,-1 0 0,21 1 0,-21 20 16,0-21-16,1 0 0,20 22 16,-21-22-16,0 0 0,22 0 0,-22 21 15,0-20-15,0-1 0,21 0 0,-20 0 16,-1-21-16,-21 21 0,21 0 0,0 1 16,-21-1 15,-21-21-16,0 0-15,0 0 0,-1-21 0,1 21 16,-21-22-16</inkml:trace>
  <inkml:trace contextRef="#ctx0" brushRef="#br0" timeOffset="15107.48">9842 7662 0,'0'0'0,"0"-21"0,0 0 31,-21 21-31,21 21 31,0 0-31,0 1 0,21-1 0,1 0 16,-22 21-16,21-21 0,0 22 0,0-1 16,0 0-16,-21 22 0,21-22 0,1 22 15,-1-22-15,0 22 0,0-1 0,0-21 16,-21 22-16,21-1 0,1-20 15,-1 20-15,0 1 0,-21-1 0,21 1 16,0-1-16,0 1 0,1-1 0,-22 22 16,21-22-16,0 1 0,0-1 15,-21 1-15,21-1 0,0 1 0,-21-22 16,0 22-16,22-22 0,-1 22 0,-21-22 16,0 0-16,0-21 0,21 22 0,-21-22 15,0 0-15,0 0 0,21-21 16,-21 21-16,0-42 31,21 0-15,-21 0-16,21-21 0,1 20 0,-22-20 15,21 21-15</inkml:trace>
  <inkml:trace contextRef="#ctx0" brushRef="#br0" timeOffset="16075.44">15325 7303 0,'42'-22'15,"-42"1"-15,0 0 16,-21 42 15,0 0-31,-22 1 0,22-1 0,-21 0 16,21 0-16,-22 0 0,1 22 15,0-22-15,-1 21 0,1-21 0,0 22 16,-1-22-16,22 0 0,-21 21 0,21-21 16,-1 1-16,-20-1 0,21 0 15,21 0-15,-21-21 0,42 0 32,0 0-32,0-21 15,0 0-15,1 0 0,20-1 16,-21 1-16,0 0 0,0 0 15,1-21-15,-1 20 0,21-20 0,-21 0 16,0-1-16,1 1 0,20 21 0,-21-21 16,0-1-16,22 1 0,-22 21 0,0 0 15,21-1-15,-21 1 0,1 0 16,-1 21-16,0 0 0,0 0 0,0 0 16,0 21-16,1 0 0,-1 1 0,0 20 15,0-21-15,0 21 0,0 1 0,22-22 16,-22 21-16,0 1 0,0-22 0,22 21 15,-22 0-15,0-20 0,21-1 0,-21 21 16,22-21-16,-22 0 0,0 1 16,0-22-16,0 21 0,1 0 15,-1-21-15,-21 21 16,21-21-16,-21-21 31,-21 21-31,21-21 16,-21 21-16,21-21 0,-22-1 15,1 22-15,0-21 0,21 0 16,-21 21-16</inkml:trace>
  <inkml:trace contextRef="#ctx0" brushRef="#br0" timeOffset="16521.15">15536 7281 0,'0'0'0,"0"-21"0,0 0 15,0-21-15,-21 42 16,21-21 0,-21 21-16,0 0 15,21 21-15,-21 0 0,-1 0 0,22 21 16,-21-20-16,0 20 0,0-21 0,0 21 16,0 1-16,-1-1 0,1 22 0,0-22 15,0 0-15,-21 22 0,20-22 0,1 22 16,-21-22-16,21 21 15,-22 1-15,1-1 0,21 1 0,-21-1 16,-1 1-16,1-1 0,21 1 0,-22-1 16,1 1-16,0 21 0,-1-22 0,1 1 15,0-1-15,-1 1 0,1-1 0,0 1 16,21-22-16,-22 21 0,1-20 0,21-1 16,-22 0-16,22 1 0,0-1 0,0-21 15,0 0-15,21 1 0,0-1 0,-21 0 16,-1 0-16,22-42 62,0 0-46,0 0-16,0-1 0,22 22 16,-22-21-16,0 0 0</inkml:trace>
  <inkml:trace contextRef="#ctx0" brushRef="#br0" timeOffset="19815.96">9334 7133 0,'22'0'15,"-1"0"1,-21-21-16,0 0 16,0 0-16,0 0 15,-21 21 1,-1 0-16,1 0 16,0 0-16,0 0 0,0 0 0,0 0 15,-1 0-15,1 21 16,0 0-16,0-21 0,21 21 0,-21 21 15,0-20-15,21-1 0,0 0 16,0 21-16,0-21 0,0 1 0,0 20 16,0-21-16,0 0 0,0 0 0,0 1 15,21-1-15,0 0 16,0-21-16,0 0 0,0 0 16,1 0-16,-1 0 0,0 0 15,0 0-15,0 0 0,0 0 16,1-21-16,-1 21 0,0-21 15,0 21-15,0-22 0</inkml:trace>
  <inkml:trace contextRef="#ctx0" brushRef="#br0" timeOffset="20295.68">9567 7218 0,'0'-21'0,"0"0"0,0-1 16,0 1-16,0 0 15,-21 21-15,0 0 16,21 21-1,0 0-15,-21 1 0,21-1 16,-21 0-16,21 0 0,0 0 0,0 0 16,0 1-16,0 20 0,0-21 0,-22 0 15,22 0-15,0 1 0,0-1 0,0 0 16,0 0-16,0 0 16,22-21 15,-1 0-31,-21-21 0,21 0 15,0 21-15,-21-21 0,21 0 16,-21-1-16,21 1 0,-21 0 16,0 0-16,0 0 0,0 0 15,0-1-15,0 1 0,0 0 0,0 0 16,0 42 31,0 0-47,0 0 15,0 1-15,0-1 0,0 0 0,0 0 16,0 0-16,0 0 0,22 1 16,-22-1-16,21 0 15,-21 0-15,21-21 16,0 0-16,0 0 0,0 0 16,1 0-16,-1 0 15,0 0-15,0-21 16</inkml:trace>
  <inkml:trace contextRef="#ctx0" brushRef="#br0" timeOffset="20727.64">9885 7324 0,'0'0'0,"-21"-21"16,-1 21-16,22-22 16,0 1-16,0 0 15,22 21 1,-1 0-16,0 0 15,0 0-15,0 0 16,0 21-16,-21 0 0,22-21 0,-1 22 16,0-22-16,-21 21 0,0 0 15,0 0-15,21-21 0,-21 21 0,0 0 16,0 1-16,0-1 0,0 0 16,0 0-16,0 0 15,0-42 32,0 0-47,0 0 16,0 0-16,0-1 0,0 1 0,0 0 15,0 0-15,21 0 0,-21 0 0,21-1 16,-21 1-16,0 0 0,22 0 0,-1 21 16,-21-21-1,21 21-15,0 0 0,0 0 16,0 0-1,-21 21 1,0 0 0,0 0-16</inkml:trace>
  <inkml:trace contextRef="#ctx0" brushRef="#br0" timeOffset="22163.56">16277 6710 0,'0'0'0,"21"0"0,0-21 16,-21 0-16,22 21 16,-22 21 15,0 0-31,0 0 0,0 0 0,0 0 15,0 22-15,0-22 0,0 0 0,0 21 16,0-20-16,0-1 0,0 0 0,0 0 16,0 0-16,0 0 0,0 1 0,0-1 15,0 0-15,-22-21 0,22 21 0,0 0 16,-21-21 0,21-21 15,0 0-16,0 0-15,0 0 16,0-1 0,21 1-16,1 0 15,-1 0-15,-21 0 0,21 21 16,0-21-16,0 21 16,0-22-16,1 1 0,-1 21 15,0 0-15,0 0 16,-21 21-16,21 1 0,-21-1 15,0 0-15,0 0 0,0 0 16,0 0-16,0 1 0,0-1 16,0 0-16,-21 0 15,21 0 1,21-21 15,0 0-15</inkml:trace>
  <inkml:trace contextRef="#ctx0" brushRef="#br0" timeOffset="22536.35">16827 6943 0,'-21'0'31,"0"21"-31,0 0 16,21 0-16,-21 0 15,0 1-15,21-1 16,0 0-16,0 0 16,21-21-1,0 0-15,0 0 16,0 0-16,0 0 16,1 0-16,-1 0 15,-21-21-15,0 0 0,0 0 16,0-1-16,0 1 15,0 0-15,0 0 0,-21 21 16,-1 0-16,1 0 16,0 0-1,21 21 17,21-21-17,0 0-15</inkml:trace>
  <inkml:trace contextRef="#ctx0" brushRef="#br0" timeOffset="23171.78">17060 6943 0,'0'21'16,"0"0"-1,0 0-15,0 0 16,0 1-16,0-1 15,0 0 1,0 0 0,0-42 46,0 0-62,0 0 16,21-1-16,-21 1 15,0 0-15,22 21 16,-1-21-16,0 21 0,0 0 16,0 0-16,0 0 0,1 0 15,-1 0-15,0 21 16,-21 0 0,0 0-16,0 1 15,0-1-15,0 0 16,0 0-1,-21-21-15,21-21 47,0 0-47,21 0 16,0-1 0,-21 1-16,21 0 0,0 21 15,-21-21-15,22 21 0,-22-21 0,21 21 16,0 0-1,-21 21-15,0 0 16,0 0-16,0 0 16,0 1-16,0-1 15,0 0 1,0 0 0,21-21 15</inkml:trace>
  <inkml:trace contextRef="#ctx0" brushRef="#br0" timeOffset="23511.59">17611 7049 0,'0'-22'16,"21"22"-1,0-21-15,0 0 16,0 21 0,-21-21-16,0 0 15,0 42 17,-21-21-32,21 21 15,-21-21-15,0 21 0,21 0 0,0 1 16,-21-1-16,21 0 0,0 0 15,-22-21-15,22 21 0,0 0 16,0 1-16,22-22 16,-1 0-1,0 0-15,0 0 0,0 0 16,0-22-16,1 1 16,-1 21-16</inkml:trace>
  <inkml:trace contextRef="#ctx0" brushRef="#br0" timeOffset="23788.43">18076 6879 0,'0'0'0,"-21"0"16,0 0-16,0 21 15,21 1-15,-21-22 0,21 21 16,-22 0-16,22 0 0,0 0 15,0 0-15,0 1 16,0-1-16,0 0 0,0 0 16,0 0-16,0 0 15,22-21 1,-1 0 0,0 0-1,0 0-15,0-21 0</inkml:trace>
  <inkml:trace contextRef="#ctx0" brushRef="#br0" timeOffset="24015.3">18330 6922 0,'0'42'16,"0"-21"-16,0 0 15,0 0-15,0 1 0,0-1 16,-21 0-16,21 0 0,0 0 16,-21 0-16,21 1 0,-21-1 15,0 0-15,21 0 0,0 0 0,-22 0 16,1-21-16,0 22 0,21-1 0,-21 0 16,0 0-16,0 0 0</inkml:trace>
  <inkml:trace contextRef="#ctx0" brushRef="#br0" timeOffset="31959.76">9885 7726 0,'0'0'0,"21"0"15,-21-21-15,0 0 32,21 21-32,-21 21 46,0 0-46,0 0 16,0 0-16,0 0 0,0 1 16,-21 20-16,21-21 0,-21 21 0,0-20 15,21 20-15,-22 0 0,1 1 0,0-22 16,21 21-16,-21 0 0,0-20 16,0 20-16,21-21 0,-22 0 0,1 22 15,21-22-15,0 0 0,-21-21 0,21 21 16,-21 0-16,21 0 15,0-42 32,0 0-47,0 0 16,0 0-16,0 0 0,0-1 16,0 1-16,0 0 0,21 0 0,-21-21 15,21 20-15,-21-20 0,0 21 0,21-21 16,-21-1-16,22 22 0,-22-21 15,0 21-15,0-1 0,21 1 0,-21 0 16,21 0-16,-21-21 0,0 20 16,0 1-16,0 0 0,0 0 0,0 0 15,0 0-15,0-1 16,0 1-16,0 0 16,21 21 15,-21 21-31,21 0 0,-21 1 15,21-22-15,1 21 0,-1 0 16,-21 0-16,21 0 0,0 0 0,0 22 16,0-22-16,1 0 0,20 0 0,-21 0 15,0 1-15,22 20 0,-22-21 0,21 21 16,-21-20-16,22-1 0,-22 21 0,0-21 16,21 0-16,-21 1 0,1-1 15,20 0-15,-21 0 0,0 0 16,0 0-16,1-21 0,-22 22 0,21-22 15,0 0-15,-21 21 0,-21-21 79,0-21-79,-1-1 15,1 22-15,0-21 0,0 21 16,0-21-16,-22 0 0,22 21 0,-21-21 15,21 0-15,-22-1 0,22 1 0,0 0 16,-21-21-16,21 21 0,-22-1 16,22-20-16,0 21 0,0-21 15,0 20-15,-1 1 0,1 0 0,0 0 16,21 0-16,-21 21 16,21-21-16,-21-1 0,21 44 125,0-1-125,21 0 15,0 0-15,0-21 0,0 21 16,1 0-16,20 1 0,0 20 0,-21-21 15,22 0-15,-1 0 0,0 1 0,1-1 16,-22 0-16,21 0 0,1 0 16,-22 0-16,0-21 0,0 22 0,0-22 15,0 0-15,-21 21 0,22-21 0,-22-21 63,0-1-63,-22 22 0,1-21 15,0 0-15,0 0 0,0-21 0,0 20 16,-22 1-16,22-21 0,-21 21 0,21-22 16,-22 22-16,22-21 0,-21 21 0,21-22 15,-22 22-15,22 0 0,0 0 0,0 0 16,0 0-16,-1 21 0,22 21 31,22 0-31,-1 0 16,0 0-16,21 0 0,-21 1 15,1-1-15,20 0 0,-21 0 0,21 0 16,-20 0-16,-1 1 0,21-1 16,-21 21-16,0-21 0,1 0 0,-1 1 15,0-1-15,-21 0 0,0 0 0,21 0 16,-21 0-16,0 1 0,0-1 16,0 0-16,-21-21 31,0 0-31,0 0 0,-1-21 15,-20 0-15,21-1 0,0 1 16,0 0-16,-22 0 0,22 0 0,-21-22 16,21 22-16,-22 0 0,22-21 0,-21 21 15,-1-22-15,22 22 0,-21-21 16,21 21-16,0-1 0,-1 1 0,22 0 16,-21 0-16,42 21 31,1 21-31,-1 0 0,21 0 15,-21 1-15,22-1 0,-1 0 0,-21 0 16,21 0-16,1 0 0,-1 1 16,-21-1-16,22 0 0,-22 0 0,21 0 15,-21 0-15,0-21 0,1 22 0,-1-22 16,-21 21-16,21-21 16,-42 0 15,0 0-31,21-21 0,-22 21 15,1-22-15,0 1 0,0 0 0,-21 0 16,20 0-16,1 0 0,0-1 0,-21 1 16,21 0-16,-1 0 0,-20 0 0,21 21 15,0-21-15,42 42 32,0 0-32,0 0 15,0 0-15,22-21 0,-22 21 0,0 1 16,0-1-16,22 0 0,-22 0 0,0 0 15,0 0-15,-21 1 0,21-22 16,-21 21-16,0 0 16,-21-21 31,0 0-47,0-21 15,0 21-15,21-21 16,-22 21-16,1 0 0,0 0 31</inkml:trace>
  <inkml:trace contextRef="#ctx0" brushRef="#br0" timeOffset="35175.92">14944 7239 0,'0'0'0,"21"0"0,-21 21 62,-21 0-62,-1 1 0,22-1 0,-21 0 0,0 0 16,0 0-16,0 22 0,0-22 15,-1 0-15,1 21 0,0-21 16,21 1-16,-21-1 0,0 21 0,0-21 16,-1 0-16,1 1 0,0-22 0,21 21 15,-21 0-15,0-21 0,21-21 47,21 0-31,0-1-16,0 1 15,0 0-15,22 0 0,-22 0 0,0 0 16,21-1-16,-20-20 0,20 21 0,-21 0 16,21 0-16,1-22 0,-1 22 0,0 0 15,-20 0-15,20 0 0,0-1 16,1 1-16,-22 0 0,0 0 16,21 21-16,-42-21 0,21 0 0,1 21 15,-1 0-15,-21-22 0,21 22 0,0 22 47,-21-1-47,0 21 16,0-21-16,21 0 0,-21 22 15,0-22-15,0 21 0,0-21 0,21 22 16,-21-1-16,22-21 0,-22 22 0,0-22 16,21 21-16,0 0 0,-21-20 0,21 20 15,-21-21-15,0 21 0,0-20 16,21-1-16,-21 21 0,0-21 0,21 0 15,-21 1-15,0-1 0,0 0 16,0 0-16,0 0 0,22 0 0,-22 1 16,0-44 31,0 1-47,0 0 0,0 0 15,0 0-15,-22 0 0,22-1 0,0 1 16,0 0-16,0 0 0,0 0 0,0 0 15,0-22-15,-21 22 16,21 0-16,0 0 0,-21 0 0,21-22 16,0 22-16,0 0 0,0 0 0,-21-22 15,0 22-15,21 0 0,-21-21 0,21 21 16,-22-1-16,1 1 0,21 0 0,0 0 16,-21 0-16,21 42 46,0 0-30,0 21-16,0-20 0,0 20 0,0-21 16,0 21-16,21 1 0,0-1 0,-21-21 15,22 22-15,-1-22 0,-21 21 16,0-21-16,21 22 0,-21-22 0,0 0 16,0 0-16,0 0 0,0 0 15,0 1-15,0-1 0,0-42 31,0-1-15,0 1-16,0 0 0,0-21 16,0 21-16,0-1 0,0-20 0,0 0 15,0-1-15,0 1 0,21 0 0,-21-1 16,0 1-16,21 0 16,-21-1-16,0 22 0,0-21 0,0 21 15,0 0-15,21 21 0,1 0 16,-22 21-16,0 0 15,21 0-15,-21 21 0,21 1 0,-21-22 16,21 21-16,-21 1 0,0-1 0,21-21 16,-21 21-16,21 1 0,-21-22 15,0 21-15,0-21 0,0 22 0,0-22 16,0 0-16,0 0 0,0 0 0,0 1 16,0-44 15,0 1-31,0 0 0,0 0 15,0 0-15,0 0 0,-21-22 0,21 22 16,0-21-16,0 21 0,-21-22 16,21 1-16,0 0 0,0 20 15,-21-20-15,21 21 0,-21 0 0,21 0 16,0-1-16,0 44 16,-21-1-16,21 0 0,0 0 15,0 0-15,0 22 0,0-22 0,0 0 16,0 21-16,0-21 0,21 22 0,-21-22 15,21 0-15,0 21 0,-21-20 16,0-1-16,21-21 0,0 21 0,-21 0 16,22-21-1,-22-21 1,0 0-16,0 0 0,0-1 16,0 1-16,-22 0 0,22-21 0,-21 21 15,0-22-15,0 1 0,0 0 0,21-1 16,-21 1-16,-1 21 0,1-22 15,0 22-15,21 0 0,0 0 0,0 0 16,0 42 0,0 0-16,0 0 0,0 0 15,0 1-15,0-1 0,0 21 0,0-21 16,0 0-16,21 22 0,0-22 0,-21 0 16,22 0-16,-22 22 0,21-22 0,-21 0 15,21 0-15,-21 0 16,0 0-16,0 1 0</inkml:trace>
  <inkml:trace contextRef="#ctx0" brushRef="#br0" timeOffset="55008.25">8932 5144 0,'0'0'15,"-21"0"-15,0 21 16,42-21 47,0 0-63,0-21 15,1 21-15,-1 0 16,-21-22-16,21 22 0,0 0 15,-21-21-15,21 21 0,-21-21 16,0 0 0,21 21-16,-21-21 15,0 0 1,0-1-16,22 22 0,-1-21 16</inkml:trace>
  <inkml:trace contextRef="#ctx0" brushRef="#br0" timeOffset="55335.46">9737 4530 0,'0'0'0,"21"0"16,0 0-1,0-21 1,0 21 0,0 0-1,-21-22-15,22 22 0,-1 0 0,-21-21 16,21 21-16,0 0 0,0 0 0,0-21 16,1 21-16,-1 0 15,0-21-15,0 21 0,0 0 0,0-21 16,1 21-16,-22-21 0,21 21 15,0-22-15,0 22 0,0-21 16,-21 0-16,21 0 16</inkml:trace>
  <inkml:trace contextRef="#ctx0" brushRef="#br0" timeOffset="55615.81">10626 4064 0,'0'-21'31,"0"0"-15,21 21-16,-21-21 16,21-1-16,-21 1 15,21 21-15,0 0 0,0-21 16,1 0-16,-1 21 0,0 0 15,-21-21-15,21 21 16,0 0-16,-21-21 0,21 21 16,1 0-16,-22-22 0,0 1 0,21 0 15,0 0-15</inkml:trace>
  <inkml:trace contextRef="#ctx0" brushRef="#br0" timeOffset="55871.67">11218 3620 0,'0'0'0,"21"0"15,1 0-15,-22-22 16,21 22-16,0-21 16,0 21-16,-21-21 15,0 0-15,21 21 16,-21-21-16,0 0 15,21 21-15,1-22 16,-22 1-16,21 21 16,-21-21-16,21 0 0,0 21 15,0-21-15,-21 0 0,21 21 16,1-22-16</inkml:trace>
  <inkml:trace contextRef="#ctx0" brushRef="#br0" timeOffset="56096.54">11747 3239 0,'0'-22'16,"0"1"15,22 0-31,-22 0 16,21 21-16,0-21 15,0 21 1,-21-21-16,21 21 15,0 0 1,1-22-16,-1 22 0,0-21 16,0 21-16,0 0 0</inkml:trace>
  <inkml:trace contextRef="#ctx0" brushRef="#br0" timeOffset="56319.41">12128 2985 0,'0'0'0,"22"-22"0,-1 22 15,0-21 1,0 21 0,0 0-16,-21-21 15,0 0-15,21 21 16,1-21 15,-1 21-31,0 0 0,0-21 16,0 21-16,-21-22 15,21 22-15,1-21 0,-1 21 0,-21-21 16</inkml:trace>
  <inkml:trace contextRef="#ctx0" brushRef="#br0" timeOffset="56544.28">12573 2646 0,'0'0'0,"0"-21"31,0 0 0,21 21-31,-21-22 16,21 1-1,-21 0 1,21 21 0,-21-21-16,22 21 0,-22-21 0,21 0 15,0 21-15,0-22 16,0 22-16</inkml:trace>
  <inkml:trace contextRef="#ctx0" brushRef="#br0" timeOffset="56766.58">13081 2307 0,'-21'0'15,"21"-21"1,0 0 15,21 21 16,0-21-47,0 21 0</inkml:trace>
  <inkml:trace contextRef="#ctx0" brushRef="#br0" timeOffset="56987.45">13335 2117 0,'0'-21'16,"0"-1"0,0 1-1,21 21 1,-21-21-16,21 21 62</inkml:trace>
  <inkml:trace contextRef="#ctx0" brushRef="#br0" timeOffset="57187.34">13462 2032 0,'21'0'0,"-21"21"94,0 0-78,21-21-16,-21 22 0,0-1 15</inkml:trace>
  <inkml:trace contextRef="#ctx0" brushRef="#br0" timeOffset="57420.2">13631 2328 0,'0'0'15,"21"0"-15,-21 22 16,22-22-1,-1 0 1,0 0 0,-21 21-1,21-21-15,0 0 16,-21 21-16,21-21 0,-21 21 16,22 0-16,-22 0 15,21-21-15,-21 22 16,0-1-16</inkml:trace>
  <inkml:trace contextRef="#ctx0" brushRef="#br0" timeOffset="57616.09">13885 2731 0,'0'0'0,"0"21"16,0 0-1,21-21-15,1 0 16,-22 21-1,21-21-15,0 0 0,0 0 16,0 0-16,0 0 0,-21 21 0,22-21 16,-1 0-16,0 21 15,0-21-15</inkml:trace>
  <inkml:trace contextRef="#ctx0" brushRef="#br0" timeOffset="57827.97">14245 3027 0,'0'21'0,"0"-42"0,0 63 16,21-21-1,-21 1 1,21-22-16,1 0 0,-22 21 16,21-21-16,0 0 15,-21 21-15,0 0 16,21-21-16,0 0 0,-21 21 15,21 0 1</inkml:trace>
  <inkml:trace contextRef="#ctx0" brushRef="#br0" timeOffset="58023.86">14563 3429 0,'0'0'0,"0"21"0,0 0 16,0 1-16,0-1 31,21-21-15,0 0-1,-21 21-15,21-21 0,0 0 16,0 0 0,1 0-16,-1 21 0,0-21 15</inkml:trace>
  <inkml:trace contextRef="#ctx0" brushRef="#br0" timeOffset="58232.74">14901 3789 0,'0'21'0,"0"0"16,0 0-16,0 1 16,0-1-1,21-21 1,1 0-1,-22 21 1,21-21-16,0 21 31,0-21-31</inkml:trace>
  <inkml:trace contextRef="#ctx0" brushRef="#br0" timeOffset="58467.61">15261 4128 0,'0'21'0,"0"-42"0,21 63 15,-21-21-15,0 0 0,21-21 16,-21 21-16,0 1 16,0-1-1,0 0 17,0 0-1,0 0-16,0 0 1,22 1-16,-1-22 16,0 0-16</inkml:trace>
  <inkml:trace contextRef="#ctx0" brushRef="#br0" timeOffset="58887.66">15473 4509 0,'0'0'0,"21"21"16,-21 0-1,0 0 17,0 0-17,21-21 1,0 0-16,-21 21 16,21-21-16,-21 22 15,22-22-15,-22 21 0,21-21 16,-21 21-16,21-21 0,0 21 0,0-21 15,-21 21-15,21-21 0,1 21 0,-1-21 16,0 22-16,0-1 0,0 0 16,0 0-16,1 0 15,-22 0-15,21-21 0,-21 22 0,0-1 16,0 0-16,21 0 16,-21 0-16,0 0 15,21-21-15,-21 22 16,21-22 62</inkml:trace>
  <inkml:trace contextRef="#ctx0" brushRef="#br0" timeOffset="59067.56">16023 5165 0,'0'0'16,"0"21"-16,21-21 0,-21 21 16,21 0-16,1-21 62,-1 0-46,0-21-1,0 21-15</inkml:trace>
  <inkml:trace contextRef="#ctx0" brushRef="#br0" timeOffset="70932.3">15473 10541 0,'21'-21'16,"-21"0"-1,0 0-15,0-1 16,0 1 0,21 0-1,-21 42 32,0 0-47,21 1 0,-21-1 0,21 21 16,-21-21-16,0 0 0,0 1 15,0-1-15,22 0 0,-22 21 16,0-21-16,21 1 0,-21-1 16,0 0-16,0 0 0,0 0 0,0 0 15,21-21-15,-21 22 0,0-1 0,21 0 16,-21 0-16,21-21 0,-21 21 15,21 0 1,1-21 0,-1 0-16,0 0 0,0 0 15,0 0-15,0-21 0,1 0 16,20 0-16,0 21 0,1-42 0,20 20 16,-21 1-16,43-21 0,-21 21 15,20-22-15,-20 1 0,20 0 0,1-1 16,-21-20-16,20 21 0,-20-1 0,-1 1 15,1 0-15,-1 20 0,-20 1 0,-1 0 16,0 0-16,-21 0 0,22 0 16,-22 21-16,-21-22 0,21 22 15,0 0 1,-21-21-16,0 42 62,0 1-30,-21-22-32,0 0 31,0 0-15,0 0-1,-1 0 16</inkml:trace>
  <inkml:trace contextRef="#ctx0" brushRef="#br0" timeOffset="72887.25">14266 11705 0,'0'0'0,"-21"0"31,0 0-15,0 0-16,0 0 0,-1 0 16,1 21-16,0 1 15,0-22-15,21 21 0,-21-21 16,21 21-16,-21-21 0,21 21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10:52:14.2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7091 6265 0,'0'-21'0,"0"0"15,0 0 1,0 0-16,0 0 16,0-1-16,0 1 0,0 0 15,0 0-15,0 0 0,0 0 0,0-1 16,0 1-16,0 0 15,0 0-15,0 0 16,0 42 31,0 0-47,0 0 16,0 0-16,0 1 0,0-1 15,0 0-15,0 0 0,0 0 16,0 22-16,0-22 0,0 21 0,21 0 15,-21 1-15,0-1 0,21 22 0,-21-22 16,0 21-16,0 1 0,0-1 0,0-20 16,21 20-16,-21 1 0,0-1 15,21 1-15,-21-1 0,0 22 0,0-22 16,0 1-16,0 21 0,0-22 0,0 22 16,0-22-16,0 1 0,0-1 0,0 22 15,0-22-15,0 1 0,0-1 16,0 1-16,0-1 0,0 1 0,0-22 15,0 1-15,0-1 0,0 0 0,0-21 16,0 1-16,0-1 0,0-42 31,0-1-31,0 1 16,0 0-16,0-21 0,0-1 0</inkml:trace>
  <inkml:trace contextRef="#ctx0" brushRef="#br0" timeOffset="1289.56">7218 6075 0,'0'0'0,"-21"0"15,-1 0 1,22-21 15,22 0 16,-1 21-31,0 0-16,0 0 15,0 0-15,0 0 16,1 0-16,-1 0 0,0 0 0,21 0 0,-21 0 15,22 0-15,-1 0 0,0 0 16,22 0-16,-22 0 0,22 0 16,-1 0-16,1 0 0,20 0 0,-20-22 15,21 22-15,-1 0 0,-20 0 0,42 0 16,-22 0-16,1-21 0,21 21 16,0 0-16,-1 0 0,1-21 0,0 21 15,0-21-15,0 21 0,0 0 0,21 0 16,-22-21-16,22 21 0,-21 0 0,21 0 15,-21-21-15,0 21 0,-21 0 16,-1 0-16,1-22 0,0 22 0,-22-21 16,1 21-16,-1 0 0,1 0 0,-22 0 15,0-21-15,1 21 0,-22 0 16,0 0-16,0 0 0,0 0 0,0 0 16,-21 21 15,0 0-16,0 1-15,0-1 16,0 0-16,0 0 16,0 0-16,0 0 0,0 1 0,0-1 15,-21 0-15,21 0 0,-21 0 0,21 0 16,-21 22-16,21-22 0,0 21 0,-21 1 16,0-1-16,21 0 0,0 1 15,0 20-15,-22-21 0,22 22 16,0-22-16,0 22 0,-21-22 0,21 0 15,0 22-15,0-22 0,0 1 0,0 20 16,0-21-16,0 1 0,0 20 0,21-20 16,1-1-16,-22 21 0,21-20 0,0-1 15,-21 0-15,21 1 0,-21-1 0,21 0 16,0 1-16,-21-22 0,0 21 0,22-21 16,-22 22-16,21-22 0,-21 0 15,0 0-15,0 0 0,0 1 0,0-1 16,0 0-16,0 0 0,-21 0 15,-1 0-15,22 1 0,-21-1 16,0-21-16,0 21 0,0-21 16,0 0-16,-1 0 0,1 21 0,0-21 15,0 0-15,0 0 0,-22 21 0,22-21 16,-21 0-16,21 0 0,-22 0 0,1 0 16,-21 0-16,-1 0 0,22 0 0,-43 0 15,22 0-15,-1 0 0,-21 21 0,1-21 16,20 0-16,-20 0 0,-1 0 15,21 0-15,1 22 0,-1-22 0,-20 0 16,20 0-16,1 0 0,-22 0 0,22 0 16,-22 0-16,0 0 0,1 0 15,-1 21-15,0-21 0,-21 0 0,22 0 16,-1 0-16,-21 21 0,22-21 0,-1 0 16,21 0-16,-20 21 0,20-21 15,1 0-15,20 0 0,1 21 0,0-21 16,-1 0-16,1 0 0,21 0 0,-21 0 15,20 0-15,1 21 0,0-21 0,0 0 16,0 0-16,0 0 63,-1 0-48,22-21 1,0 0-16</inkml:trace>
  <inkml:trace contextRef="#ctx0" brushRef="#br0" timeOffset="2127.59">4889 2244 0,'0'0'15,"0"-21"-15,-21-1 0,21-20 0,0 21 0,0 0 16,-21 0-16,21-1 0,0-20 16,-21 21-16,21 0 0,0-22 0,0 22 15,0 0-15,0 0 0,0 0 0,0 0 16,0-1-16,0 1 16,0 42-1,0 1-15,0-1 16,0 21-16,0 0 0,0 1 15,0-1-15,0 22 0,0-22 16,0 43-16,0-22 0,0 22 0,0-1 16,0 1-16,0 0 0,0-1 0,0 1 15,0-21-15,21 20 0,-21 1 16,21 0-16,-21-1 0,0 1 0,0-22 16,0 1-16,21-1 0,-21 1 0,22-22 15,-22 22-15,0-22 0,0-21 0,0 22 16,0-22-16,0 0 0,0 0 15,0 0-15,0-42 32,0 0-32,0 0 0,0 0 15,0-1-15,0-20 0,0 0 16,0-1-16,0 1 0,0 0 0,0-22 16</inkml:trace>
  <inkml:trace contextRef="#ctx0" brushRef="#br0" timeOffset="3080.11">4932 1884 0,'0'0'0,"-21"-21"15,42 21 17,0 0-32,0-21 0,21 21 15,-20 0-15,20 0 0,0 0 16,22-22-16,-22 22 0,22 0 0,-1-21 16,22 0-16,-22 21 0,22-21 0,21 0 15,-22 21-15,22-21 16,-21-1-16,21 22 0,0-21 0,-1 0 0,1 21 15,0-21-15,21 21 0,-21 0 0,21-21 16,-21 21-16,0 0 16,-1-21-16,1-1 0,0 22 0,-21 0 15,21-21-15,-22 21 0,1-21 0,-22 21 16,22 0-16,-21-21 0,-22 21 16,21-21-16,-20 21 0,-1 0 0,0 0 15,-20 0-15,-1 0 0,0 0 0,0 0 16,0 21-1,-21 0-15,0 0 0,0 0 16,0 1-16,0-1 0,0 21 0,0-21 16,0 22-16,0-1 0,0-21 0,0 21 15,0 1-15,0-1 16,0 0-16,0 1 0,0-1 0,0 0 16,0 22-16,0-22 0,21 1 0,-21-1 15,0 21-15,22-20 0,-22 20 0,21-20 16,-21 20-16,0-21 0,0 1 15,0 20-15,0-20 0,0-1 0,0 0 16,0 1-16,0-1 0,0 0 0,0-21 16,0 22-16,0-1 0,-21-21 0,-1 22 15,22-22-15,-21 21 0,0-21 16,0 0-16,0 1 0,21-1 0,-21 0 16,-1 0-16,1 0 0,21 0 15,-21 1-15,0-22 0,21 21 0,-21-21 0,0 21 16,-1-21-16,1 0 0,0 0 15,0 21-15,0-21 0,0 0 16,-1 0-16,-20 21 0,21-21 0,-21 0 16,-1 21-16,1-21 0,0 0 0,-1 0 15,-20 0-15,20 22 0,-20-22 0,-1 0 16,22 0-16,-21 0 0,-1 21 0,-21-21 16,22 0-16,-22 0 0,1 21 15,-1-21-15,-21 0 0,21 0 0,1 21 16,-22-21-16,0 0 0,21 0 15,-20 21-15,20-21 0,-21 0 0,21 0 16,-20 0-16,20 21 0,0-21 0,22 0 16,-22 0-16,22 0 0,-1 0 15,22 0-15,-22 22 0,22-22 0,0 0 16,-1 0-16,22 0 0,-21 0 0,21 0 16,-1 0-16,1 0 0,0 0 0,0 0 15,0 0-15,0 0 0,-1 0 16,44 0 15,-1-22-31,0 1 0</inkml:trace>
  <inkml:trace contextRef="#ctx0" brushRef="#br0" timeOffset="3799.61">10689 1566 0,'0'0'0,"0"-21"0,0 42 47,0 1-47,0-1 0,0 21 0,0 0 16,0 1-16,0-1 0,0 22 15,0-22-15,0 21 0,0 1 0,0-1 16,0 1-16,0-1 0,0 22 16,0-21-16,0 20 0,0-20 0,0 20 15,0-20-15,0-1 0,0 1 16,-21-1-16,0 1 0,21-22 0,-21 1 15,21-1-15,0 0 0,0 1 0,-22-1 16,22-21-16,-21 0 0,21 0 0,0 1 16,0-1-16,0-42 47,0-1-47,0 1 0,0 0 15,0 0-15,0-21 0,0 20 0,0-20 16,0 21-16,0-21 0,0-1 15</inkml:trace>
  <inkml:trace contextRef="#ctx0" brushRef="#br0" timeOffset="4768.06">10753 1820 0,'0'0'0,"-22"-21"0,-20 0 15,42 0-15,-21 21 16,21-21-16,0 0 16,21-1-1,0 22-15,22 0 16,-22-21-16,0 21 0,0 0 0,21 0 16,1 0-16,-1-21 0,0 21 0,22 0 15,-1 0-15,-20-21 0,20 21 16,1 0-16,20-21 0,-20 21 0,21-21 15,-1-1-15,1 22 0,21-21 0,0 21 16,-1-21-16,22 0 0,-21 0 16,0 21-16,21-21 0,-21 21 0,21-22 15,0 22-15,-21-21 0,21 0 16,-21 21-16,-1-21 0,1 21 0,-21 0 16,21-21-16,-43 21 0,22-21 15,0 21-15,-22 0 0,1-22 0,-1 22 16,1 0-16,-22-21 0,0 21 0,1-21 15,-1 21-15,0 0 0,-21 0 16,1 0-16,-1 0 0,-21 21 16,0 0-1,0 1-15,0-1 0,0 0 0,0 21 16,0-21-16,0 22 0,0-1 16,0 0-16,0 1 0,0-1 15,0 0-15,0 1 0,0 20 0,0-20 16,0-1-16,0 21 0,0-20 0,-21-1 15,21 0-15,0 1 0,0 20 16,-22-20-16,22-1 0,0 0 0,0 1 16,0-1-16,0 0 0,0 1 0,0-1 15,0 0-15,-21 1 0,21-1 0,0-21 16,0 21-16,0-20 0,0-1 16,-21 0-16,21 0 0,0 21 0,0-20 15,0-1-15,0 0 0,0 0 16,-21 0-1,21 0-15,-21-21 16,0 0-16,21 22 0,-22-22 16,1 0-16,0 0 0,0 0 15,0 21-15,0-21 0,-1 0 0,-20 0 16,21 0-16,-21 0 0,-1 21 0,1-21 16,0 0-16,-1 0 0,1 0 0,-22 0 15,1 0-15,-1 0 0,1 21 0,-1-21 16,-20 0-16,-1 0 0,0 0 15,1 0-15,-22 21 0,21-21 0,-21 0 16,1 0-16,-22 0 0,21 0 0,-21 21 16,0-21-16,0 0 0,21 22 0,-21-22 15,21 0-15,0 0 0,0 21 16,22-21-16,-22 0 0,21 0 0,1 21 16,20-21-16,-21 0 0,43 0 15,-21 0-15,20 0 0,1 21 0,0-21 16,-1 0-16,22 0 0,0 0 0,0 0 15,0 0-15,21-21 63,21 0-47</inkml:trace>
  <inkml:trace contextRef="#ctx0" brushRef="#br0" timeOffset="5779.94">6985 3768 0,'-21'0'15,"0"0"1,21 21 0,-22 0-16,22 0 0,-21 0 15,21 1-15,0 20 0,-21-21 0,21 21 16,-21-20-16,0 20 0,0 0 0,21-21 15,-22 22-15,1-22 16,21 21-16,-21-21 0,21 1 0,-21-1 16,21 0-16,0 0 0,0 0 15,0-42 17,0 0-32,0 0 15,0 0-15,0-22 0,21 22 0,-21-21 16,21-1-16,-21 1 0,0 0 15,0-1-15,21 22 0,-21-21 0,22 0 16,-22 20-16,0 1 0,21 0 0,-21 0 16,21 0-16,-21 0 0,21 21 15,0 0 1,0 0-16,1 0 16,-1 21-16,0-21 0,0 21 0,21 0 15,-20 0-15,20 0 0,-21 1 16,21 20-16,-20-21 0,20 0 0,0 0 15,-21 1-15,22-1 0,-1 0 0,-21 0 16,0 0-16,22 0 0,-22 1 0,0-1 16,-21 0-16,21 0 15,-21 0-15,0 0 16,-21-21-16,0 0 16,0 0-16,0 0 15,-1 0-15,1 0 0</inkml:trace>
  <inkml:trace contextRef="#ctx0" brushRef="#br0" timeOffset="6176.24">6964 3789 0,'0'0'0,"-21"0"0,-1-21 15,22 42 17,0 0-32,0 0 0,0 0 15,0 1-15,22 20 0,-1 0 16,0 22-16,0-22 0,0 22 0,0-22 16,1 21-16,-1 1 0,0-1 0,0 1 15,0-1-15,0 1 0,1 21 0,-22-22 16,21 22-16,0-22 0,0 22 15,-21 0-15,21-22 0,-21 1 0,21 20 16,-21-20-16,22-1 0,-22 22 0,0-22 16,0 1-16,0-1 0,21 1 0,-21-22 15,21 1-15,-21-1 0,0 0 16,0 1-16,0-22 0,0 21 0,0-21 16,0 0-16,0 1 0,0-1 15,21-21-15,-21-21 16,0-1-1</inkml:trace>
  <inkml:trace contextRef="#ctx0" brushRef="#br0" timeOffset="7027.77">11303 3154 0,'-21'0'16,"0"0"-16,-1 0 15,1 0-15,0 21 0,-21 0 0,21-21 16,-22 21-16,22 1 0,-21 20 0,-1-21 15,1 0-15,0 0 0,-1 1 0,1 20 16,0-21-16,21 0 0,-22 0 16,22 1-16,-21-22 0,21 21 0,-1 0 15,1-21 1,42-21 15,1 21-31,-22-21 0,21-1 16,0 1-16,0 0 0,0 0 0,0 0 15,22 0-15,-22-1 0,0 1 0,21 0 16,-20 0-16,20 0 0,-21 0 16,0-1-16,22 1 0,-22 21 0,0-21 15,0 21-15,0 0 0,0 0 0,1 0 16,-1 0-16,0 21 16,-21 0-16,21 1 0,0-1 15,-21 21-15,21-21 0,-21 22 0,22-22 16,-1 0-16,-21 21 0,21-21 0,0 22 15,-21-22-15,21 0 0,0 0 16,1 0-16,-22 1 0,21-22 16,-21 21-16,0 0 0,21-21 0,0 21 15,-42-21 17,0 0-17,0-21-15</inkml:trace>
  <inkml:trace contextRef="#ctx0" brushRef="#br0" timeOffset="7455.53">11218 3302 0,'0'0'0,"-21"0"0,0-21 15,0 21 1,0 0-1,-1 0-15,1 0 0,0 21 16,21 0-16,-21 22 0,0-22 0,21 21 16,-21-21-16,-1 22 0,1-1 0,21 0 15,-21 1-15,0-1 0,0 21 16,0-20-16,-1 20 0,1 1 0,0-1 16,0 1-16,-21-1 0,-1 22 15,22-22-15,-21 22 0,-1-21 0,1-1 16,0 22-16,-1-22 0,1 22 0,0-22 15,-22 1-15,22 21 0,0-22 0,-1 1 16,1-1-16,21 1 0,-22-22 16,1 21-16,21-20 0,-21-1 0,20 0 15,1 1-15,0-1 0,0-21 0,0 22 16,0-22-16,21 0 0,0 0 0,-22 0 16,1 0-16,21-42 62,0 0-62,0 0 16</inkml:trace>
  <inkml:trace contextRef="#ctx0" brushRef="#br0" timeOffset="8216.12">7154 8276 0,'-21'0'16,"42"0"0,0 0-16,1 0 0,-1 0 15,21 0-15,-21 0 0,22 0 16,-1 0-16,0 0 0,22 0 0,-22 0 15,0 0-15,1 0 0,-1-21 0,-21 21 16,22 0-16,-22 0 0,0 0 0</inkml:trace>
  <inkml:trace contextRef="#ctx0" brushRef="#br0" timeOffset="9391.54">825 1355 0,'0'0'0,"0"-21"16,0-1-1,0 1-15,0 0 16,22 21-16,-1-21 0,0 0 0,0 0 16,0-1-16,0 1 0,22 0 15,-22-21-15,0 21 0,0-1 0,-21 1 16,0 0-16,0 0 15,-21 21-15,-21 0 16,21 0-16,-22 21 0,1 0 16,0 0-16,-1 1 0,1-1 15,-22 0-15,22 21 0,0-21 16,21 1-16,-22 20 0,22-21 0,21 21 16,0-20-16,0 20 0,0-21 15,21 21-15,0-20 0,1 20 0,20 0 16,-21-21-16,21 22 0,1-1 15,-22 0-15,21 1 0,-21-1 0,22 0 16,-22 1-16,0-1 0,0-21 0,-21 22 16,0-1-16,0 0 0,0-21 15,-21 22-15,0-22 0,-21 0 0,-1 0 16,1 0-16,0 1 0,-1-1 16,1 0-16,-22-21 0,1 0 15,21 0-15,-22 0 0,22 0 16,-22 0-16,22-21 0,0 21 0,-1-21 15,1-1-15,21 1 0,-22 0 16,22-21-16,0 21 0,0-1 0,21-20 16,0 21-16,0 0 0,0 0 0,0-1 15,0 1-15,21 0 0,21 21 16,-20-21-16,20 0 0,0 21 0,1 0 16,-1 0-16,21 0 0</inkml:trace>
  <inkml:trace contextRef="#ctx0" brushRef="#br0" timeOffset="10008.61">931 1884 0,'0'21'0,"0"0"0,0 0 16,0 1-16,0-1 15,0 0-15,0 0 0,-21 0 0,21 0 16,0 1-16,0-1 0,0 0 15,0 0-15,0 0 16,21-21-16,0 21 0,1-21 16,-1 0-16,0 0 15,0 0-15,0 0 0,0-21 16,1 21-16,-1-21 0,0 0 0,0 0 16,0 0-16,0 21 0,1-43 15,-22 1-15,21 21 0,-21 0 16,0-1-16,0 1 0,0 0 15,0 0-15,0 0 0,0 42 32,-21 0-32,21 21 15,0-20-15,0 20 0,0-21 16,0 21-16,0 1 0,0-1 16,0 22-16,0-22 0,0 21 15,0 1-15,0 21 0,21-1 0,0-20 16,0 20-16,0 1 0,-21 0 0,21-1 15,1 1-15,-22-21 0,0 20 16,0 1-16,0-22 0,0 22 0,0-21 16,0-1-16,-22 1 0,22-22 0,-21 0 15,0 1-15,0-1 0,-21-21 16,20 0-16,1 0 0,-21 1 0,21-1 16,-22-21-16,1 0 0,0 0 15,-1 0-15,-20 0 0,21-21 0,-22-1 16,1 1-16,-1 0 0,-21-21 15,22-1-15,-1 1 0,1 0 16,21-1-16,-22 1 0,43 0 0,0-22 16,0 22-16,21 0 0,0-1 15,0 1-15,21 0 0,0-22 0,21 22 16,1-1-16,-22 1 0,21-21 16,0 20-16</inkml:trace>
  <inkml:trace contextRef="#ctx0" brushRef="#br0" timeOffset="10479.99">1122 2053 0,'0'21'16,"0"1"0,0-1-16,0 0 0,0 0 0,0 0 15,0 0-15,0 1 0,21-1 16,-21 0-16,21 0 0,-21 0 0,21 0 15,-21 1-15,0-1 0,0 0 16,0 0-16,0 0 0,0-42 47,0 0-31,-21 0-16,21 0 0,0-22 0,0 22 15,0-21-15,0 21 0,0-22 16,0 22-16,0-21 0,21 21 15,0-22-15,1 43 0,20-21 0,-21 0 16,0 21-16,0 0 0,22 0 16,-22 0-16,0 21 0,21-21 0,-20 21 15,-1 0-15,-21 1 0,21-1 16,-21 21-16,0-21 0,21 0 0,-21 1 16,0-1-16,0 0 0,0 0 15,0 0-15,0 0 0,0 1 0,0-1 16,0 0-16,0-42 47,0 0-47,0-1 0,0 1 15,0 0-15,21-21 0</inkml:trace>
  <inkml:trace contextRef="#ctx0" brushRef="#br0" timeOffset="10727.95">1757 1609 0,'0'0'0,"0"-21"0,0 42 16,0 0 0,0 0-16,0 21 0,0-20 15,0 20-15,0 0 0,0 1 16,0 20-16,0-21 0,0 1 16,0-1-16,0 0 0,0 1 0,0-1 15,0 0-15,0-20 0,0 20 0,0-21 16,0 0-16,0 0 0,21 1 15,-21-1-15,21-21 0,-21-21 32,0-1-17,0 1-15</inkml:trace>
  <inkml:trace contextRef="#ctx0" brushRef="#br0" timeOffset="10895.92">1630 2074 0,'21'0'32,"0"0"-32,0 0 15,0 0-15,1 0 0,-1 0 16,0 0-16,0-21 0,0 21 0,0-21 16,1 21-16,-1-21 0,0 21 0,0 0 15</inkml:trace>
  <inkml:trace contextRef="#ctx0" brushRef="#br0" timeOffset="11848.76">2286 2011 0,'0'-21'15,"0"0"-15,0-1 16,-21 22-16,21-21 0,-21 0 15,-1 21-15,1-21 0,0 21 16,0 0-16,0 21 16,0-21-16,-1 21 0,22 22 15,-21-22-15,21 0 0,-21 21 0,21-21 16,-21 1-16,21 20 16,0-21-16,0 0 0,0 0 0,0 1 15,0-1-15,0 0 0,0 0 0,21 0 16,0-21-1,0 0-15,1 0 0,-1 0 16,0-21-16,0 0 0,0 0 16,0 0-16,-21-1 0,0 1 15,0 0-15,0 0 0,0 0 0,0 0 16,0-1-16,0 1 0,0 0 16,0 0-16,0 42 31,0 0-31,0 0 15,0 1-15,0-1 0,0 0 0,0 0 16,0 0-16,0 0 0,0 1 16,0-1-16,22 0 0,-1-21 0,-21 21 15,21 0-15,-21 0 0,21 1 16,0-22 0,0 0-1,-21-22-15,22 1 16,-22 0-16,0 0 15,21 0-15,-21 0 0,21-1 16,-21 1-16,0-21 0,21 21 0,0 0 16,0-1-16,1 22 0,-1-21 15,0 21-15,0 0 0,0 0 16,0 0-16,1 0 0,-22 21 0,21 1 16,-21-1-16,0 0 15,0 0-15,0 0 0,0 0 0,0 1 16,0-1-16,-21 0 15,21 0-15,0 0 0,-22 0 0,1-21 16,21 22-16,-21-22 0,21 21 16,0-42 15,0-1-31,0 1 16,21 0-16,-21 0 15,21 0-15,1 0 0,-22-1 0,0 1 16,21-21-16,-21 21 0,21 0 0,-21-1 15,21 1-15,-21 0 0,0 42 32,0 0-17,0 1-15,0-1 0,0 0 16,-21 0-16,21 0 0,0 22 0,0-22 16,0 0-16,0 0 0,0 0 0,0 0 15,0 1-15,0-1 16,0 0-16,0 0 15,21-21-15,0 0 16,0 0-16,1 0 16,-1 0-16,0-21 0,0 0 0,0 21 15</inkml:trace>
  <inkml:trace contextRef="#ctx0" brushRef="#br0" timeOffset="12444.44">3175 2138 0,'0'0'0,"-21"21"0,0-21 0,21 21 16,21-21 15,0 0-31,0 0 0,21 0 16,-20 0-16,-1 0 0,21 0 0,-21 0 15,22 0-15,-1 0 0,-21-21 16,21 21-16,-20 0 0,20 0 0,-21 0 16,-21-21-16,21 21 0,0 0 15,-21-21-15,0 0 16,0-1 0,-21 1-16,0 21 0,21-21 15,-21 21-15,0-21 0,0 0 0,-1 21 16,22-21-16,-21 21 15,0 0-15,0 0 16,0 0-16,21 21 31,21 0-31,0-21 16,0 0-16,0 0 0,1 0 0,-1 0 16,0 0-16,21 0 0,-21 0 15,1 0-15,-1 0 0,0 0 16,0 0-16,-21 21 0,21-21 0,0 21 15,-21 0 1,0 1-16,-21-1 16,0 0-16,0-21 0,0 21 0,0 0 15,-1 0-15,1 1 0,0-1 0,0 0 16,0 0-16,0 0 0,21 0 16,-22 1-16,1-22 0,21 21 0,0 0 15,-21 0-15,0 0 0,42-21 47</inkml:trace>
  <inkml:trace contextRef="#ctx0" brushRef="#br0" timeOffset="150572.53">2836 10456 0,'0'0'0,"0"-21"0,0 0 16,0 0-16,0 0 0,0 0 15,0-1-15,0 1 0,0 0 16,0 0-16,0 0 0,0 42 47,0 0-47,0 0 0,0 22 15,-21-22-15,21 21 0,-21 0 0,21 1 16,-21-1-16,21 0 0,0 1 0,-21-1 16,-1 0-16,22 1 15,-21-1-15,21 0 0,0-20 0,-21 20 0,21-21 16,-21 0-16,21 0 0,0 1 16,0-1-16,0 0 15,21-21 1,0 0-16,-21-21 0,21 0 15,1 21-15,-22-22 0,21-20 0,0 21 16,0 0-16,0-22 0,-21 1 0,21 21 16,1-21-16,-1-1 0,-21 22 15,21-21-15,0 21 0,-21-1 0,0 1 16,0 0-16,21 21 0,0 0 16,-21 21-1,0 0-15,22 1 0,-22-1 16,0 0-16,0 21 0,0-21 15,0 1-15,0-1 0,0 0 16,0 0-16,0 0 0,0 0 0,0 1 16,21-1-16,-21 0 0,0 0 0,21-21 15,0 21-15,0-21 16,0 0-16,1 0 0,-1 0 16,0 0-16,0-21 15,0 0-15,0 0 0,1 21 0,-1-43 16,0 22-16,-21 0 0,21 0 15,-21-21-15,0-1 0,0 22 16,0-21-16,0-1 0,0 1 0,0 21 16,-21-21-16,0 20 0,0 1 0,-1 0 15,1 0-15,0 21 0,0 0 16,0-21-16,0 21 0,-1 0 16,1 0-1,42 0 16,1 0-15,-1-21-16</inkml:trace>
  <inkml:trace contextRef="#ctx0" brushRef="#br0" timeOffset="151092.07">3768 10097 0,'0'0'0,"-22"-22"15,1 22-15,0 0 16,0 0 0,21 22-16,-21-1 0,21 0 0,0 0 15,0 0-15,0 22 0,0-22 0,0 21 16,0 22-16,-21-22 0,21 21 16,0-20-16,-22 20 0,22-20 15,0-1-15,-21 21 0,21-20 0,-21-1 0,21-21 16,-21 22-16,21-22 15,0 0-15,0 0 0,0 0 0,0 0 16,-21-42 15,21 0-31,0 0 16,0 0-16,0 0 0,0-1 0,0-20 16,0 21-16,21-21 0,0-1 15,0 22-15,0-21 0,1 21 0,-1-1 16,21 1-16,-21 0 0,22 0 15,-22 21-15,21 0 0,0 0 0,-20 0 16,20 0-16,-21 0 0,0 21 16,0 0-16,1 0 0,-22 1 0,0-1 15,0 0-15,0 21 0,0-21 16,0 1-16,0-1 0,0 21 0,0-21 16,-22 0-16,1 1 0,21-1 15,-21 0-15,0-21 0,21 21 16,0 0-1,0-42 17,21 0-32</inkml:trace>
  <inkml:trace contextRef="#ctx0" brushRef="#br0" timeOffset="151612.01">4593 10583 0,'0'0'0,"0"-21"0,0 0 16,0 0-16,-21 0 0,0 21 15,21-21-15,-21-1 0,-1 22 0,1 0 16,0 0-16,0 0 0,0 0 16,0 0-16,-1 0 0,1 22 0,0-22 15,0 42-15,0-21 0,0 0 16,-1 22-16,1-1 0,0-21 15,21 21-15,0-20 0,-21 20 0,21-21 16,0 21-16,0-20 0,0-1 0,0 0 16,0 0-16,0 0 0,21-21 15,0 0-15,0 0 16,1 0-16,-1 0 0,0 0 16,21-21-16,-21 0 0,1 21 0,-1-21 15,0 0-15,0-1 0,0 1 16,0-21-16,1 21 0,-22 0 0,0-22 15,21 22-15,-21-21 0,21 21 16,-21-1-16,0-20 0,0 21 16,0 0-16,0 42 15,0 0 1,0 0-16,-21 0 0,21 1 16,-21 20-16,21-21 0,0 21 0,0-20 15,0-1-15,0 21 0,-22-21 0,22 0 16,0 1-16,0-1 0,0 0 15,0 0-15,22-21 0,-1 0 16,0 0-16,0 0 16,0 0-16,0 0 0,1 0 0,-1 0 15,0-21-15,0 0 0</inkml:trace>
  <inkml:trace contextRef="#ctx0" brushRef="#br0" timeOffset="151887.85">5143 10245 0,'0'0'0,"0"-21"0,0-1 16,-21 22-1,0 0 1,0 22-16,0-1 0,21 0 16,0 0-16,0 21 0,-21-20 0,21 20 15,-22 0-15,22 1 0,0 20 16,0-21-16,-21 1 0,21-1 15,-21 0-15,21 1 0,-21 20 16,21-20-16,0-22 0,0 0 0,0 0 16,0 0-16,0 0 15,21-21 1,0 0-16,0 0 0,-21-21 16,22 0-16</inkml:trace>
  <inkml:trace contextRef="#ctx0" brushRef="#br0" timeOffset="152095.74">4953 10647 0,'0'0'0,"-21"0"15,0 0 1,-1 0-16,44 0 31,-1 0-15,0 0-16,0 0 0,0 0 15,0 0-15,1 0 0,-1-21 0,0 21 16,0 0-16,0-21 0,0 21 16,1 0-16,-1-22 0,0 22 15</inkml:trace>
  <inkml:trace contextRef="#ctx0" brushRef="#br0" timeOffset="152451.73">6752 10456 0,'0'0'0,"-21"0"0,0-42 15,0 42 1,-1 0-1,22 21 1,0 0 0,0 1-16,-21-1 0,21 21 15,0-21-15,-21 0 0,21 1 0,0 20 16,0-21-16,-21 0 0,21 0 0,0 1 16,-21-1-16,21 0 0,0 0 0,0 0 15,0 0-15,0 1 16,21-22 15</inkml:trace>
  <inkml:trace contextRef="#ctx0" brushRef="#br0" timeOffset="152932.46">7070 10520 0,'21'-21'15,"-21"0"-15,21 21 0,-21-22 16,0 1-16,-21 21 31,0 0-31,-1 0 16,1 0-16,0 21 0,0-21 16,21 22-16,-21-1 0,0-21 0,-1 21 15,22 0-15,0 0 0,0 0 16,-21-21-16,21 22 0,0-1 15,21-21 1,1 21-16,-1-21 0,0 0 16,0 0-16,0 0 15,0 0-15,1 0 0,-1 21 16,0-21-16,0 0 0,0 21 16,-21 0-16,21-21 15,-21 22-15,0-1 16,0 0-16,0 0 15,-21 0-15,0-21 0,0 21 16,0 1-16,0-22 0,-1 0 16,1 0-16,0 21 0,0-21 0,0 0 15,0 0-15,-1 0 0,1 0 16,0 0-16,0 0 16,0 0-16,21-21 15,0-1 1,0 1-16,0 0 0,0 0 15</inkml:trace>
  <inkml:trace contextRef="#ctx0" brushRef="#br0" timeOffset="153139.34">6731 10160 0,'0'0'0,"-21"0"0,0 0 0,-1 0 16,1 0-16,21-21 0,-21 21 16,42 0 31</inkml:trace>
  <inkml:trace contextRef="#ctx0" brushRef="#br0" timeOffset="154208.73">9059 10732 0,'0'0'0,"0"-22"0,21 1 0,-21 0 15,0 0-15,0 0 0,0 0 16,0-1-16,0 1 0,-21 0 0,0 0 15,0 0-15,0 21 16,0-21-16,-1 21 0,1 0 0,0 0 16,0 0-16,0 0 0,-22 21 0,22 0 15,-21 0-15,21 0 0,0 0 0,-1 22 16,-20-22-16,21 21 16,0-21-16,21 22 0,-21-22 0,-1 21 15,22-21-15,0 1 0,0 20 0,0-21 16,0 0-16,0 0 0,0 1 15,0-1-15,22-21 16,-1 0-16,0 0 0,0 0 0,0 0 16,0 0-16,1-21 0,20 21 0,-21-22 15,21 1-15,-20 0 0,20 0 0,-21 0 16,21-22-16,-20 22 0,20-21 16,-21 0-16,0 20 0,0-41 0,1 21 15,-1-1-15,0 1 0,-21 0 16,21-22-16,-21 22 0,0 21 0,0-22 15,0 1-15,0 21 0,0-22 16,0 22-16,0 0 0,0 0 16,-21 21-16,0 0 0,0 0 15,-1 0-15,1 21 0,0 0 16,0 0-16,21 1 0,-21 20 16,0-21-16,-1 21 0,22 1 0,-21-1 15,21 22-15,-21-22 0,21 0 0,0 1 16,0-1-16,0 0 15,0 1-15,0-22 0,0 21 0,0-21 0,21 0 16,0 1-16,1-1 0,-1 0 16,0 0-16,0-21 0,0 0 0,0 0 15,22 0-15,-22 0 0,0 0 0,0 0 16,22 0-16,-22-21 0,0 21 16,0-21-16,0 0 0,0-1 0,-21 1 15,22 0-15,-1 0 0,0 0 0,-21 0 16,0-1-16,0 1 0,21 0 0,-21 0 15,0 0 1,0 42 0,0 0-1,0 0-15,0 0 0,0 1 16,0-1-16,0 0 16,0 0-16,0 0 0,0 0 15,0 1-15,0-1 16,0-42 15,0-1-15</inkml:trace>
  <inkml:trace contextRef="#ctx0" brushRef="#br0" timeOffset="154383.62">9546 10478 0,'0'0'0,"-21"0"16,0 0-16,42 0 63</inkml:trace>
  <inkml:trace contextRef="#ctx0" brushRef="#br0" timeOffset="154947.82">10096 10753 0,'0'-21'16,"0"-1"-16,0 1 0,0 0 15,0 0-15,0 0 0,0 0 16,-21-1-16,21 1 0,-21 21 16,0-21-16,0 21 0,21-21 15,-21 21-15,-1 0 0,1 0 0,-21 0 16,21 0-16,0 0 0,-1 21 0,-20-21 16,21 21-16,-21 0 0,20 1 15,1-1-15,0 21 0,-21-21 0,21 22 16,-1-22-16,1 21 0,21-21 0,0 0 15,-21 22-15,21-22 0,0 0 0,0 0 16,0 0-16,21 1 0,0-22 16,1 0-16,-1 0 15,0 0-15,21 0 0,-21 0 0,1 0 16,-1 0-16,21-22 0,-21 1 0,0 21 16,1-21-16,-1 0 0,0 0 15,0 0-15,0-1 0,0-20 0,-21 21 16,0 0-16,0-22 0,0 22 15,0 0-15,22 0 0,-22 0 0,0 0 16,0-1-16,0 44 16,-22-1-1,22 0-15,0 0 16,0 0-16,0 0 0,0 1 0,0-1 16,0 0-16,0 0 0,0 0 15,0 0-15,22 1 0,-1-1 16,0-21-1,0 0-15,0 0 0,0 0 16,1 0-16,-1 0 0</inkml:trace>
  <inkml:trace contextRef="#ctx0" brushRef="#br0" timeOffset="155667.64">10414 10562 0,'-21'0'15,"0"0"1,21 21 0,0 1-16,0-1 0,0 0 15,0 0-15,0 0 0,0 0 16,0 1-16,0-1 16,0 0-16,0 0 0,0 0 15,0 0-15,0 1 0,-22-22 16,22 21-1,-21-21 1,21-21 0,0-1-16,0 1 15,-21 21-15,21-21 0,0 0 0,0 0 16,0 0-16,0-1 0,0 1 0,0 0 16,0 0-16,21 0 15,-21 0-15,21-1 0,1 1 0,-1 0 16,0 0-16,0 21 0,0 0 0,0-21 15,1 21-15,-1 0 0,0 0 0,0 0 16,0 21-16,22-21 0,-22 21 16,0 0-16,0 0 0,-21 1 0,21-1 15,-21 0-15,0 0 0,21-21 0,-21 21 16,0 0-16,0 1 0,0-1 16,0 0-16,-21-21 0,21 21 15,-21-21-15,0 0 0,0 0 16,0 0-1,21-21 1,0 0-16,0 0 16,0-1-16,0 1 0,21-21 15,0 21-15,0 0 16,0-1-16,0 1 0,1 0 0,-1 0 16,0 0-16,0 21 0,0 0 0,22-21 15,-22 21-15,0 0 0,21 0 0,-21 21 16,1 0-16,-1-21 0,0 21 15,-21 0-15,21 0 0,-21 1 0,0-1 16,21 0-16,-21 0 0,0 0 0,0 0 16,0 1-16,0-1 0,-21 0 15,0 0-15,0-21 0,21 21 0,-21 0 16,-1-21-16,1 22 0,0-1 16,0-21-1,42 0 1</inkml:trace>
  <inkml:trace contextRef="#ctx0" brushRef="#br0" timeOffset="156095.76">11451 10583 0,'0'-21'0,"-21"21"16,0 0-16,0 0 0,-1 0 15,1 0-15,0 0 0,21 21 0,-21-21 16,0 22-16,21-1 0,-21 0 0,-1-21 16,22 42-16,-21-21 0,21 1 15,0-1-15,0 0 0,0 0 0,0 0 16,0 0-16,0 1 0,0-1 16,21 0-16,1-21 0,-1 0 15,0 21-15,0-21 0,0 0 16,0 0-16,1 0 0,-1 0 0,0-21 15,0 21 1,-21-21-16,21 0 0,-21-1 0,21 22 16,-21-21-16,0 0 0,0 0 0,0-21 15,0 20-15,0 1 0,0 0 0,0 0 16,0 0-16,-21 0 0,0 21 0,21-22 16,-21 22-16,0 0 0,0 0 0,-1 0 15,1 0-15,0 0 0,0 0 16,0 0-16,21 22 0,-21-1 15,21 0-15,0 0 0,0 0 16,0 0-16,21-21 16</inkml:trace>
  <inkml:trace contextRef="#ctx0" brushRef="#br0" timeOffset="156637.46">11832 10668 0,'0'0'16,"0"-21"-1,-21 21 1,21 21 0,0 0-1,0 0-15,0 1 16,0-1-16,0 0 15,0 0-15,0 0 0,0 0 16,0 1-16,0-1 16,-21-21 15,0 0-15,21-21-16,0-1 15,0 1-15,0 0 0,0 0 16,0 0-16,0 0 0,0-22 15,0 22-15,21 0 0,0 0 16,0 0-16,0-1 0,22 1 16,-22 0-16,0 0 0,21 0 0,-21 21 15,22 0-15,-22 0 0,0 0 0,21 0 16,-20 21-16,-1 0 0,0 0 0,-21 0 16,0 1-16,21-1 0,-21 0 0,0 0 15,0 0-15,0 0 0,0 1 16,0-1-16,0 0 0,0 0 15,-21 0-15,21 0 0,-21-21 16,0 0-16,-1 22 0,22-44 47,22 22-31,-1-21-16,0 21 0</inkml:trace>
  <inkml:trace contextRef="#ctx0" brushRef="#br0" timeOffset="157196.14">12721 10605 0,'0'0'0,"0"-22"0,0 1 16,-21 0-16,0 21 15,0 0-15,-1 0 0,1-21 16,0 21-16,0 0 0,0 0 15,0 21-15,-1 0 0,1 0 16,0 1-16,0-1 0,21 0 0,-21 0 16,21 21-16,0-20 0,-21-1 15,21 0-15,0 0 0,0 0 0,0 0 16,0 1-16,0-1 0,21-21 16,0 21-16,0-21 0,0 0 15,0 0-15,1 0 0,-1 0 0,0 0 16,0 0-16,0 0 0,0-21 15,1 21-15,-1-21 0,0-1 16,0 1-16,0 0 0,0 0 16,1-21-16,-22 20 0,21-20 0,0 0 15,0-1-15,0-20 0,0 21 0,1-1 16,-1-20-16,-21 20 0,21 1 0,-21 0 16,0-22-16,21 43 0,-21-21 0,0 21 15,0-1-15,0 1 0,-21 0 0,0 21 16,0 0-16,-1 0 15,1 21-15,0 0 0,0 1 0,21-1 16,-21 21-16,0-21 0,21 22 0,-22-1 16,22 0-16,-21 1 0,21-1 0,0 21 15,0-20-15,0-1 0,0 0 16,0 1-16,0-1 0,21-21 16,1 22-16,-1-22 0,0 21 0,21-21 15,-21 0-15,1-21 0,-1 22 0,21-1 16,-21-21-16,22 0 0,-22 0 0,0 0 15,0 0-15,0 0 0,0 0 0,1-21 16,-1-1-16</inkml:trace>
  <inkml:trace contextRef="#ctx0" brushRef="#br0" timeOffset="157711.84">14965 10562 0,'0'0'0,"0"-21"0,0 0 0,0 0 16,0 0-16,21 21 15,-21 21 16,0 21-31,0-21 0,0 22 0,0-1 16,0 0-16,0 1 0,0-1 0,0 0 16,0 1-16,0 20 0,0-21 0,-21 22 15,0-22-15,-1 22 0,22-1 0,-21-20 16,0 20-16,0-21 0,21 1 16,-21-1-16,21 0 0,-21 1 15,21-1-15,0-21 0,0 0 0,-22 1 16,22-1-16,0 0 0,-21-21 15,0-21 1,21 0 0,0-1-16</inkml:trace>
  <inkml:trace contextRef="#ctx0" brushRef="#br0" timeOffset="158028.17">14647 10816 0,'0'0'0,"0"-21"0,0-21 0,0 21 15,0-22-15,0 22 0,0-21 16,0 21-16,0-1 0,0-20 0,21 21 16,1 0-16,-1 0 0,0-1 0,0 1 15,0 0-15,22 0 0,-1 0 0,-21 21 16,21 0-16,1-21 0,-1 21 0,0 0 16,1 0-16,-22 21 0,21 0 15,-21 0-15,1 0 0,-22 22 0,0-22 16,0 21-16,0-21 0,0 22 0,0-1 15,-22-21-15,1 21 0,-21-20 16,21-1-16,0 0 0,-22 0 0,22 0 16,-21 0-16,21 1 0,-1-22 0,1 21 15,0-21-15,0 0 0,0 0 16,21-21 0,21 21-1,0-22-15,0 1 0</inkml:trace>
  <inkml:trace contextRef="#ctx0" brushRef="#br0" timeOffset="158431.95">15452 10456 0,'0'0'0,"0"-21"0,0 0 16,0 0-16,21 0 0,-21 0 15,21-1-15,0 22 16,0 0-16,0 0 0,1 0 15,-1 0-15,-21 22 0,21-1 0,0 0 16,0 0-16,0 0 0,1 22 16,-1-1-16,0-21 0,0 21 0,0 1 15,-21-22-15,0 21 0,21 1 0,-21-22 16,0 0-16,0 0 0,0 21 0,0-20 16,0-1-16,-21-21 0,0 21 15,0-21 1,0 0-1,21-21-15,0 0 16,0-1-16,0 1 0,0 0 0,0 0 16,0 0-16,0-22 0,0 22 0,0-21 15,0 0-15,21-1 0,0 22 0,-21-21 16,21 21-16,-21-22 0,21 22 0,1 0 16,-22 0-16,21 21 15,0-21-15,0 21 16,0 0-16,0 0 15,1 0-15</inkml:trace>
  <inkml:trace contextRef="#ctx0" brushRef="#br0" timeOffset="158891.68">16425 10372 0,'-21'0'31,"0"0"-31,0 0 16,0 0-16,-1 21 0,1 0 0,0 0 15,0 0-15,0 1 0,0-1 0,-1 0 16,1 21-16,21-21 0,0 1 16,0 20-16,0-21 0,0 0 0,0 0 15,0 1-15,0-1 0,0 0 0,21 0 16,1 0-16,-1 0 0,21-21 0,-21 0 15,22 22-15,-22-22 0,21 0 0,-21 0 16,22 0-16,-22 0 0,21 0 16,-21 0-16,0-22 0,1 1 0,-1 21 15,0-21-15,0 0 0,-21 0 0,0-22 16,0 22-16,0-21 0,0 21 16,0-22-16,-21 1 0,0 21 0,0-21 0,-1-1 15,1 22-15,0 0 0,0 0 0,-21 0 16,20 21-16,1 0 15,0 0-15,0 0 0,0 0 0,0 0 16,-1 21-16,1 0 0,21 0 0,-21 0 16,21 0-16,0 1 0,0 20 0,0-21 15,0 0-15,0 0 0,0 1 0,0-1 16,21 0-16,0-21 0,1 21 0,-1-21 16,0 0-16,21 21 0</inkml:trace>
  <inkml:trace contextRef="#ctx0" brushRef="#br0" timeOffset="160496.28">17124 10435 0,'0'0'0,"0"-21"15,0 0-15,0 0 16,-21 21 0,-1 0 109,22-21 47,0-1 140,0 1-234,0 0-62,0 0-1,0 0 1,0 0 0,0-1-16,0 1 15,22 21-15,-22-21 0,0 0 16,0 0-16,0 0 0,0-1 16,0 1-1,0 42 16,0 1-15,0 20-16,0-21 0,0 21 16,0-20-16,0 20 0,0 0 0,0 1 15,0-1-15,0 0 0,0 1 0,0-1 16,0 0-16,-22 1 0,22-22 16,0 21-16,-21-21 0,21 22 0,-21-22 15,21 0-15,0 0 0,0 0 16,0 0-1,0-42 17,0 0-32,0 0 15,0 0-15,0 0 0,0-1 16,0 1-16,0 0 0,0-21 0,21 21 16,-21-1-16,21 1 0,1 0 15,-22 0-15,21 0 0,0 0 0,0-1 16,0 22-16,0 0 0,1-21 15,-1 21-15,0 0 0,0 0 16,0 21-16,0-21 0,1 22 0,-22-1 16,0 0-16,21 0 0,-21 0 0,0 22 15,0-22-15,0 0 0,0 0 16,0 0-16,0 0 0,-21 1 0,21-1 16,-43 0-16,22 0 0,0 0 0,-21-21 15,20 21-15,-20-21 0,21 0 0,-21 22 16,20-22-16,1 0 0,0 0 0,0 0 15,0 0-15,0 0 0,-1 0 16,22-22 15,0 1-31,0 0 0,22 0 16,-1 0-16</inkml:trace>
  <inkml:trace contextRef="#ctx0" brushRef="#br0" timeOffset="160776.12">17568 10224 0,'0'0'0,"21"-22"0,-21 1 0,0 0 15,22 0-15,-22 42 47,0 0-47,0 0 0,0 1 0,0 20 16,0-21-16,-22 21 0,1 1 0,21-1 15,0 0-15,-21 1 0,21-1 0,-21 0 16,21 1-16,-21-1 0,21 0 16,0-20-16,0-1 0,0 21 0,0-21 15,0 0-15,0 1 0,0-1 16,0 0 0,21-21-1</inkml:trace>
  <inkml:trace contextRef="#ctx0" brushRef="#br0" timeOffset="161163.9">17738 10710 0,'21'0'16,"-21"-21"0,21 21-1,0 0-15,0-21 16,0 21-16,1 0 0,-1-21 15,0 0-15,0 21 0,0-21 16,0 21-16,-21-22 0,0 1 16,22 0-16,-22 0 0,0 0 15,0 0 1,-22 21-16,1 0 0,0 0 16,0 21-16,0 0 0,0 0 15,-1 0-15,22 0 0,-21 1 16,21-1-16,-21 0 0,21 21 0,0-21 15,0 1-15,0-1 0,0 0 0,0 0 16,0 0-16,0 0 0,21 1 16,0-22-16,1 21 0,-1-21 0,0 0 0,21 21 15,-21-21-15,1 0 0,20 0 0,0 0 16,-21 0-16,22 0 0,-1 0 16,0 0-16,-20 0 0,20-21 15,-21 0-15,0 21 0,22-22 0,-22 1 16,0 0-16</inkml:trace>
  <inkml:trace contextRef="#ctx0" brushRef="#br0" timeOffset="161827.54">18457 10647 0,'0'-21'16,"0"42"-16,0-63 0,0 20 0,0 1 0,0 0 16,-21 21-1,21 21 1,-21 0-16,21 1 0,0-1 0,0 0 16,0 0-16,0 0 0,0 0 0,0 22 15,0-22-15,0 0 0,0 0 16,0 0-16,0 1 0,0-1 15,0 0-15,0 0 16,0-42 31,0 0-47,0 0 16,0-1-16,0 1 0,0 0 0,0-21 15,0 21-15,0-1 0,21-20 0,0 21 16,0 0-16,1-22 0,-1 22 15,21 0-15,-21 0 0,0 0 0,22 21 16,-22 0-16,0 0 0,0 0 16,0 0-16,1 0 0,-1 0 0,0 0 15,0 21-15,-21 0 0,0 0 0,21 0 16,-21 1-16,21-1 0,-21 0 0,0 0 16,0 0-16,0 0 0,0 1 15,0-1-15,0 0 0,0 0 16,-21-21 15,0 0-31,21-21 16,0 0-1,0 0-15,0-1 16,0 1-16,0 0 0,0 0 0,0-21 16,21 20-16,-21-20 0,21 21 0,1-21 15,-1 20-15,21 1 0,-21 0 16,0 0-16,22 0 0,-22 0 0,0 21 15,21 0-15,-20 0 0,-1 0 0,0 0 16,0 21-16,0 0 0,0 0 0,1 0 16,-1 22-16,-21-22 0,0 0 0,21 21 15,-21-21-15,21 1 0,-21-1 16,0 0-16,0 0 0,0 0 0,0 0 16,0 1-16,0-1 15,-21-21-15,21 21 0,-21-21 16,42-21 15,0 21-31</inkml:trace>
  <inkml:trace contextRef="#ctx0" brushRef="#br0" timeOffset="162216.32">20405 10499 0,'0'0'16,"-22"-21"-16,1-1 0,0 1 0,0 0 0,0 0 15,21-21-15,0 20 0,-21 1 0,21 0 16,0 0-16,0-21 0,0 20 16,0 1-16,21 0 0,0 0 0,21 0 15,-21 0-15,22-1 0,-1 22 0,0-21 16,1 21-16,-1 0 0,0 0 0,1 0 15,-1 0-15,0 0 0,1 0 0,-22 21 16,0 1-16,21-1 0,-42 0 16,22 0-16,-22 0 0,0 22 0,0-22 15,0 21-15,0 0 0,-22 1 16,1-1-16,0-21 0,-21 22 0,21-1 16,-22 0-16,22 1 0,-21-22 0,-1 21 15,1-21-15,21 22 0,-21-22 0,20 0 16,1 0-16,0 0 0,0 22 15,0-43-15,0 21 0,21 0 0,-22 0 16,22 0-16,0 0 0,0 1 0,0-1 16,0 0-16</inkml:trace>
  <inkml:trace contextRef="#ctx0" brushRef="#br0" timeOffset="162467.18">20489 11261 0,'0'-43'16,"0"22"0,0 0-16,0 0 0,0 0 15,-21 21 1,0 21 0,0 0-16,0-21 0,21 21 15,-22-21-15,22 21 0,0 1 31</inkml:trace>
  <inkml:trace contextRef="#ctx0" brushRef="#br0" timeOffset="212619.7">8826 13039 0,'0'-21'16,"0"-1"-16,22 1 15,-22 0-15,21 0 16,0 0-16,0 21 0,-21-21 16,0-1-16,21 1 0,-21 0 0,21 0 15,-21 0-15,0 0 0,0-1 0,0 1 16,0 0-16,0 0 0,0 0 16,-21 0-16,0-1 0,0 1 0,0 21 15,0-21-15,-22 21 0,22 0 16,-21-21-16,21 21 0,-22 0 15,1 0-15,21 0 0,-22 0 0,1 21 16,0 0-16,21-21 0,-22 43 0,22-22 16,0 0-16,-21 21 0,20-21 15,1 22-15,0-1 0,21 0 0,0 1 16,-21-1-16,21 0 0,0 1 0,0-22 16,0 21-16,0-21 0,0 22 15,0-22-15,21 0 0,0 0 0,0 0 16,-21 1-16,22-22 0,-1 0 0,21 21 15,-21-21-15,0 0 0,22 0 16,-1 0-16,0-21 0,-20 21 16,20-22-16,0 1 0,1 0 0,-1 0 15,0 0-15,-21-22 0,22 22 0,-22-21 16,0 0-16,0 20 0,-21-20 16,0 0-16,0-1 0,0 1 0,0 21 15,21 0-15,-21-22 0,0 22 16,0 0-16,0 42 31,0 0-15,0 1-16,0-1 0,0 21 0,0-21 15,0 22-15,0-1 0,0-21 0,0 21 16,0 1-16,0-22 0,0 21 16,0 1-16,22-22 0,-1 0 15,-21 21-15,21-21 0,0 1 0,0-22 16,0 21-16,1 0 0,-1-21 0,0 0 15,0 0-15,0 0 0,0 0 16,22 0-16,-22 0 0,0 0 0,21-21 16,-20 0-16,-1-1 0,21 1 0,-21 0 15,22-21-15,-22-1 0,0 22 16,0-21-16,0 0 0,0-1 0,1 1 16,-22 0-16,0-1 0,0 1 15,0 21-15,0 0 0,0-1 16,0 1-16,-22 21 15,1 0-15,0 0 0,0 21 16,0 1-16,0-1 0,-1 0 16,1 0-16,21 0 0,0 22 0,0-22 15,0 0-15,0 0 0,0 0 16,0 0 0,21-21-16,1 0 0,20 0 0,-21 0 15,0 0-15,22-21 0,-22 21 0,21-21 16,-21 0-16,22 0 0,-22 0 0,21-1 15,-21 1-15,0 0 16,1 0-16,-1 0 0,0 21 0,-21-21 16,0 42 15,0 0-31,0 21 16,0-21-16,-21 1 0,21 20 0,-21-21 15,21 0-15,-22 22 0,22-22 16,0 0-16,0 21 0,0-21 0,0 1 15,0-1-15,0 0 0,0 0 0,0 0 16,22 0 0,-1-21-16,0 0 0,0 0 15,0 0-15,0 0 0,1 0 0,20-21 16,-21 0-16,0 0 0,22 0 0,-22 0 16,21-1-16,-21 1 0,0 0 15,1-21-15,20 21 0,-21-22 0,0 22 16,-21-21-16,21 21 0,-21-22 0,22 22 15,-22 0-15,0 0 0,21 21 16,-21-21-16,0 42 16,0 0-1,-21-21-15,21 42 0,-22-21 0,1 1 16,21-1-16,0 21 0,-21-21 16,21 22-16,-21-22 0,21 0 15,-21 21-15,21-21 0,0 1 0,0-1 16,0 0-16,0 0 0,0 0 0,0 0 15,21-21-15,0 22 16,0-22-16,0 0 0,22 0 0,-22 0 16,21 0-16,-21-22 0,22 1 0,-1 0 15,0 21-15,22-21 0,-22-21 0,1 20 16,-1 1-16,0-21 0,-21 21 16,22-22-16,-22 1 0,21 0 0,-21-1 15,1 22-15,-22-21 0,0 21 0,0 0 16,0-1-16,0 1 0,0 0 0,-22 21 31,1 0-31,0 21 0,0 0 16,0 1-16,0-1 0,21 0 0,0 21 15,-22-21-15,22 1 0,0-1 0,0 0 16,0 0-16,0 0 0,0 0 16,0 1-16,22-1 0,-1-21 0,0 21 15,0 0-15,0-21 0,0 21 0,1-21 16,20 0-16,-21 21 0,21-21 15,-20 0-15,-1 0 0,0 22 0,0-22 16,0 0-16,0 21 0,-21 0 31,-21-21-31,0 0 0,0 21 16,0-21-16,-22 0 0,22 0 16,0 0-16,0 0 0,0 0 0,-22 0 15,22 0-15,0 0 0,0 0 0,0 0 16,0 0-16,-1 0 15,22 21 17,0 0-17,22-21-15,-1 0 0,-21 22 0,21-22 16,0 21-16,0-21 16,0 0-16,1 0 0,-1 0 15,0 0-15,0 0 0,21 0 0,-20 0 16,-1 0-16,21 0 0,0 0 0,1-21 15,-1 21-15,-21-22 0,22 1 16,-1 21-16,0-21 0,-21 0 0,22 0 16,-22 0-16,21-22 0,-21 22 0,1-21 15,-1 21-15,0-22 0,0 1 0,0 0 16,0-1-16,1 22 0,-22-21 16,0 21-16,0-1 0,0 1 0,0 0 15,0 0-15,-22 21 16,1 0-16,0 0 0,0 21 15,0 0-15,21 22 16,-21-22-16,-1 0 0,22 21 0,-21 1 16,21-22-16,0 21 0,0 0 0,0-20 15,0 20-15,0-21 0,0 0 0,0 22 16,0-22-16,0 0 0,21-21 0,1 21 16,-1 0-16,0-21 0,0 0 15,21 21-15,-20-21 0,20 0 0,0 0 16,1 0-16,-22 0 0,21 0 0,0-21 15,1 21-15,-1-21 0,-21 0 16,0 21-16,22-21 0,-22 0 0,-21-1 16,21 1-16,-21 0 0,21 21 0,-21-21 15,0-21-15,0 20 0,0 1 16,0 0-16,-21 0 0</inkml:trace>
  <inkml:trace contextRef="#ctx0" brushRef="#br0" timeOffset="213003.48">10245 12383 0,'0'0'0,"-22"0"0,1 21 0,0 0 15,0 0-15,21 0 0,0 0 0,-21-21 16,21 22-16,0-1 16,21-21-16,0 0 15,0 0-15,22 0 0,-22-21 16,0-1-16,0 22 0,0-21 0,0 0 16,-21 0-16,0 0 0,0 0 0,0-1 15,0 1-15,0 0 16,-21 21-16,0 0 0,0 0 0,0 0 15,0 0-15,-1 0 0,-20 21 16,21 0-16,0-21 0,0 22 16,21-1-16,-22 0 0,22 0 0,-21-21 15,21 21-15,0 0 0,0 1 0,0-1 16,21 0-16,1-21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10:56:57.53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1312 1926 0,'0'0'0,"0"-21"0,0 0 16,0 0-16,0 0 0,0-1 15,21 1-15,1-21 0,-22 21 0,21 0 16,-21-1-16,21 1 0,-21 0 15,21 0-15,-21 0 0,0 0 0,0-1 16,0 1-16,0 0 16,0 42 31,0 0-47,0 1 0,0 20 15,0 0-15,-21 1 0,21-1 16,-21 0-16,0 1 0,21-1 0,0 0 15,-22 1-15,22-1 0,-21-21 16,21 0-16,0 22 0,0-22 0,0 0 16,0 0-16,0 0 15,0-42 17,0 0-32,0 0 15</inkml:trace>
  <inkml:trace contextRef="#ctx0" brushRef="#br0" timeOffset="260.85">1545 1080 0,'0'0'0,"-21"-22"0,0 1 16,21 0-1,-21 21 1,-1 0 15,22 21-31</inkml:trace>
  <inkml:trace contextRef="#ctx0" brushRef="#br0" timeOffset="665.82">1418 1143 0,'0'0'0,"0"-21"16,0 0-16,0 0 0,0-1 31,0 44-15,0-1-16,0 0 16,0 0-16,0 21 0,0 1 0,0-1 15,0 0-15,0 22 16,0-1-16,0 1 0,0 21 0,0-1 15,0-20-15,0 20 0,0 1 16,0-21-16,0-1 0,0 1 0,0-1 16,-21-21-16,21 22 0,0-22 15,0 1-15,-21-22 0,21 21 0,0-21 16,0 0-16,0 1 0,0-1 0,0 0 16,0-42 15,0 0-31,0-1 15,21 1-15,0-21 0,0 0 0,0-1 16</inkml:trace>
  <inkml:trace contextRef="#ctx0" brushRef="#br0" timeOffset="1009.62">1968 1058 0,'0'0'0,"0"22"15,0-1-15,0 21 0,0 0 0,0 1 16,0-1-16,0 0 0,0 22 16,0-1-16,0 1 0,0-1 0,0 1 15,0 21-15,0-22 0,0 22 16,0-22-16,0 1 0,0-1 0,0-20 15,0 20-15,0-21 0,0 1 16,0-22-16,0 21 0,0-21 0,0 1 16,0-1-16,0 0 0,0 0 0,0 0 15,0 0 1,0-42 15,0 0-31,0 0 0,0 0 0,0 0 16</inkml:trace>
  <inkml:trace contextRef="#ctx0" brushRef="#br0" timeOffset="1816.97">1566 2096 0,'0'0'0,"-21"0"0,0 0 16,0 21-16,0-21 0,42 0 31,0 0-31,21 0 0,1 0 16,-22-21-16,21 21 0,0-22 15,22 1-15,-22 0 0,1 0 16,20 0-16,-21 0 0,22-1 0,-22-20 16,22 21-16,-22 0 0,0 0 15,1-1-15,-1 1 0,0 0 0,1 21 16,-22 0-16,0-21 0,0 21 16,0 0-16,-21 21 15,0 0-15,0 0 16,0 1-16,0-1 0,0 0 15,0 0-15,0 21 0,0-20 0,0 20 16,-21-21-16,21 0 0,0 22 16,0-22-16,0 0 0,0 0 0,0 0 15,0 0-15,21 1 0,1-1 16,-1-21-16,21 0 16,-21 0-16,22 0 0,-22 0 0,21 0 15,0 0-15,1-21 0,-1-1 16,0 1-16,1 0 0,-22 0 0,21 0 15,-21 0-15,22-22 0,-22 22 0,0 0 16,0-21-16,-21-1 0,21 22 16,1-21-16,-22-1 0,21 22 0,-21 0 15,0-21-15,0 21 0,0-1 16,0 1-16,0 42 31,0 1-15,-21-1-16,21 21 0,-22 0 15,22-20-15,-21 20 0,21 21 0,-21-20 16,21-1-16,0 22 0,0-22 16,0 21-16,-21 1 0,21-1 0,0 1 15,0-1-15,0 1 0,0 21 0,0-22 16,0 1-16,21-1 0,-21 1 16,0-1-16,21 1 0,-21-22 0,21 21 15,-21 1-15,22-1 0,-22-20 0,0 20 16,0-20-16,0-1 15,0-21-15,0 21 0,0-20 0,0-1 16,-43 21-16,22-21 0,0-21 0,-21 21 16,20 1-16,-20-1 0,0-21 15,-1 0-15,-20 21 0,21-21 0,-22 0 16,1 0-16,20 0 0,-20 0 0,-1-21 16,1 0-16,-1-1 0,1 1 15,20 21-15,-20-21 0,21 0 0,20 0 16,-20 0-16,21-1 0,0 1 0,21 0 15,0 0-15,0 0 0,0-22 16,0 22-16,21-21 0,0 21 0,21-43 16,1 22-16,-1 0 0</inkml:trace>
  <inkml:trace contextRef="#ctx0" brushRef="#br0" timeOffset="2453.06">3471 1312 0,'0'0'0,"0"-21"15,-21 21-15,21 21 16,0 1-1,0-1-15,0 0 0,0 21 16,0 1-16,0-1 0,0 0 0,0 22 16,0-22-16,0 22 0,0-1 0,0 1 15,0-1-15,-21-21 0,0 22 16,21-22-16,0 1 0,-21-1 0,21 0 16,0 1-16,-22-22 0,22 0 0,0 0 15,0 0-15,0 0 16,0-42-1,0 0-15,0 0 16,0 0 0,0 0-16,0-22 0,22 22 0,-1 0 15,-21-21-15,21 20 0,0 1 0,0-21 16,0 21-16,1 0 0,-1-1 16,21 1-16,-21 0 0,22 0 0,-22 21 15,21 0-15,0 0 0,1 0 0,-22 0 16,21 0-16,1 21 0,-22-21 15,0 21-15,21 0 0,-21 22 0,-21-22 16,22 0-16,-22 21 0,0-20 0,0 20 16,0-21-16,0 21 0,-22-20 15,1 20-15,0-21 0,0 0 0,-21 0 16,20 22-16,-20-22 0,21 0 16,-21 0-16,-1-21 0,22 21 15,-21 1-15,21-22 0,-1 0 0,1 0 16,0 21-16,0-21 0,21-21 31,0-1-31,0 1 16,0 0-16,21 21 0,0-21 15,22 0-15</inkml:trace>
  <inkml:trace contextRef="#ctx0" brushRef="#br0" timeOffset="2900.8">4043 1969 0,'0'-22'15,"0"1"-15,0 0 0,0 0 16,21 21-16,0-21 0,0 21 16,0 0-16,22 0 15,-22 0-15,0 0 0,0 0 0,22 0 16,-22 21-16,0 0 0,21 0 15,-21 0-15,1 1 0,-22 20 0,21-21 16,-21 0-16,0 22 0,0-22 16,0 0-16,0 21 0,0-21 0,0 1 15,0-1-15,0 0 0,-21 0 0,21 0 16,0 0-16,-22-21 16,22 22-16,0-44 31,0 1-31,0 0 15,22 0-15,-22-21 0,21 20 0,0 1 16,0-21-16,-21 21 0,21-22 0,0 22 16,1-21-16,-1 21 0,0 0 15,0-1-15,-21 1 0,21 0 16,0 21-16,1 0 31,-1 0-15</inkml:trace>
  <inkml:trace contextRef="#ctx0" brushRef="#br0" timeOffset="3181.88">5059 1905 0,'-21'0'0,"21"21"0,-22 0 15,22 1-15,0-1 16,0 0-16,-21 0 0,21 0 0,0 0 16,0 1-16,0-1 0,0 0 0,-21 0 15,21 0-15,0 0 0,0 1 16,0-1-16,0 0 0,0 0 16,-21 0-16,21 0 0,-21 1 15,21-1-15,0-42 47,0-1-47,0 1 16</inkml:trace>
  <inkml:trace contextRef="#ctx0" brushRef="#br0" timeOffset="3356.78">5122 1715 0,'0'0'0,"0"-22"15</inkml:trace>
  <inkml:trace contextRef="#ctx0" brushRef="#br0" timeOffset="4025.61">5948 1863 0,'0'0'0,"0"-21"0,0-1 0,-21 22 0,-1-21 15,22 0-15,-21 21 0,0-21 16,0 21-16,0 0 0,0 0 16,-1 0-16,1 0 0,0 0 0,0 21 15,0-21-15,0 21 0,-22 0 16,22 22-16,-21-22 0,21 0 0,-1 21 16,1 1-16,0-22 0,0 21 0,0-21 15,21 22-15,0-22 0,0 21 16,0-21-16,0 1 0,0-1 15,0 0-15,21 0 0,0 0 0,21-21 16,-20 0-16,-1 21 0,21-21 0,-21 0 16,0 0-16,22 0 0,-22 0 15,21-21-15,-21 21 0,1-21 0,20 0 16,-21 0-16,21-22 0,-20 22 0,-1-21 16,0 0-16,21-1 0,-21 1 0,1-22 15,-1 1-15,0-1 0,0 1 16,0-1-16,-21 1 0,21-1 0,1 1 15,-22 21-15,21-22 0,-21 22 0,0-1 16,0 1-16,0 21 0,0 0 16,0-22-16,0 22 0,0 0 15,0 42 17,-21 0-32,21 22 0,-22-1 0,22 0 15,-21 1-15,21-1 0,-21 22 0,0-22 16,21 21-16,0 1 0,-21 21 15,21-22-15,-21 1 0,21-1 0,0-21 16,-22 22-16,22-22 0,0 1 0,0-1 16,0 0-16,0 1 0,0-22 15,0 0-15,22 0 0,-1 0 0,-21 0 16,0 1-16,21-22 0,0 21 16,0-21-16,0 0 15,1 0-15,-22-21 16,21-1-16,-21 1 0,21 0 0,0 0 15</inkml:trace>
  <inkml:trace contextRef="#ctx0" brushRef="#br0" timeOffset="8898.02">8403 1397 0,'-21'0'31,"21"-21"0,21 21-31,0-21 16,0 21-16,22-21 0,-22-1 0,21 22 16,1-21-16,-1 0 0,0 0 15,1 0-15,20 0 0,-21-1 0,1-20 16,-1 21-16,-21 0 0,22-22 0,-22 22 16,-21 0-16,0-21 15,21 21-15,-21-1 0,0 1 0,0 0 16,0 0-16,-21 21 15,0 0-15,-1 0 0,1 0 0,0 21 16,0 0-16,0 0 0,0 22 0,-1-1 16,1 0-16,0 1 0,0 20 15,21-20-15,-21 20 0,21-21 0,-21 22 16,21-1-16,-22 1 0,22-1 0,0 22 16,0-21-16,0-1 0,0 1 15,-21-22-15,21 21 0,0-20 0,0 20 16,0-20-16,-21-1 0,21 0 0,0-21 15,-21 22-15,21-22 0,0 0 16,-21 0-16,0 0 0,21 1 16,-22-1-16,1-21 0,0 0 0,0 0 15,0 0-15,0 0 0,-1 0 0,1 0 16,0 0-16,0-21 0,-21-1 16,20 1-16,1 0 0,-21 0 0,21 0 15,0-22-15,-1 1 0,-20 21 0,21-21 16,0-1-16,21 22 0,-21 0 15,21 0-15,-22 0 0,22-1 0,0 44 32,22-1-32,-1 0 0,-21 0 15,21 0-15,0 0 16,0 1-16,0-1 0,22 0 0,-22 0 16,0 0-16,0-21 0,22 21 0,-22-21 15,21 0-15,-21 22 0,22-22 16,-1 0-16,0 0 0,-21 0 0,22 0 15,-1 0-15,0 0 0,22-22 0,-22 22 16,1-21-16,-1 0 0,-21 21 0,21-21 16,1 0-16,-22 0 0,0-1 15,0-20-15,0 21 0,-21-21 0,0-1 16,22 22-16,-22-21 0,0 21 0,0-22 16,0 22-16,0 0 15,0 42 1,0 0-1,-22 0-15,22 22 0,0-22 16,0 21-16,-21-21 0,21 22 0,-21-1 16,21-21-16,0 0 0,0 22 0,0-22 15,-21 0-15,21 0 0,0 0 0,0 1 16,0-1-16,0-42 47,0-1-32,0 1 1,0 0-16,0-21 0,21 21 0,0-22 16,0 22-16,1-21 0,-1-1 0,0 22 15,0-21-15,0 21 0,0 0 16,1-1-16,20 22 0,-21 0 0,0 0 16,0 0-16,1 22 15,-22-1-15,21 0 0,-21 0 0,0 0 16,0 0-16,0 1 0,0 20 15,0-21-15,0 0 0,0 0 0,0 1 16,21-1-16,-21 0 0,21 0 0,-21 0 16,21 0-16,0-21 15,1 0-15,-1 22 0,0-22 16,0 0-16,0 0 0,0 0 0,1 0 16,-1 0-16,0 0 0,21-22 0,-21 22 15,1-21-15,-1 0 0,0 0 0,0 0 16,-21 0-16,21-1 0,0-20 15,-21 0-15,22-1 0,-1 1 0,-21-21 16,21-1-16,0 22 0,0-22 0,0 1 16,1-1-16,-22 1 0,21-1 15,0 1-15,-21-1 0,0 22 0,0 0 16,0-1-16,0 22 0,0-21 0,0 21 16,0-1-16,-21 22 15,0 0-15,-1 22 16,1-1-16,0 0 0,21 21 0,-21 1 15,0-1-15,0 0 0,21 22 16,-22-22-16,1 22 0,21-1 0,-21 22 16,21-22-16,-21 1 0,0-1 0,0 1 15,21-22-15,-22 22 0,1-22 0,21 0 16,0 1-16,-21-22 0,21 21 16,-21-21-16,21 0 0,0 1 0,0-1 15,0 0-15,0-42 47,21 0-47,-21-1 0,21 22 0,0-42 16,1 21-16,-1 0 0,0-22 0,0 22 15,0-21-15,0 21 0,1 0 16,20-1-16,-21 1 0,0 0 0,0 0 16,1 21-16,-1 0 0,0 0 0,0 0 15,0 21-15,-21 0 16,21 0-16,-21 1 15,0-1-15,0 0 0,0 0 0,0 0 16,0 0-16,0 1 0,0-1 0,0 0 16,22 0-16,-1 0 15,0 0-15,0-21 16,0 22-16,0-22 0,22 0 0,-22 0 16,0 0-16,21 0 0,-20 0 0,20 0 15,-21-22-15,21 1 0,-20 21 0,-1-21 16,21 0-16,-21 0 0,0 0 15,1-1-15,-1 1 0,0-21 0,0 21 16,0-22-16,-21 22 0,0-21 0,0 21 16,0 0-16,0-22 0,0 22 0,0 0 15,0 0-15,-21 21 16,0 0 0,0 0-16,21 21 0,0 0 15,-21 0-15,21 0 16,-22 22-16,22-22 0,-21 0 0,21 0 15,0 0-15,0 22 0,0-22 0,0 0 16,0 0-16,0 0 0,0 1 0,0-1 16,0 0-16,0 0 0,0 0 15,21-21-15,1 0 0,-22 21 16,21-21-16,0 0 0,0 0 0,0 0 16,22 0-16,-22 0 0,0 0 0,21-21 15,-21 21-15,1-21 0,20 21 16,-21-21-16,0 0 0,22 0 0,-22-1 15,0 1-15,-21-21 0,21 21 16,0 0-16,-21-1 0,21-20 0,-21 21 16,0 0-16,0 0 15,0 42 17,0 0-32,0 0 0,0 0 15,0 0-15,0 1 16,0-1-16,0 0 0,0 0 0,0 0 15,0 0-15,0 1 0,0-1 16,0 0-16,0 0 0,22-21 16,-22 21-1,21-21-15,0 0 0,0 0 16,0 0-16,0 0 16,1 0-16,-1 0 0,0-21 15,-21 0-15,21 0 0,0 21 16,-21-21-16,21-1 0,1-20 0,-1 21 15,-21 0-15,0 0 0,21-22 0,0 22 16,-21 0-16,0 0 0,0 0 0,0-1 16,0 44 15,0-1-15,0 0-16,0 0 0,0 0 15,0 0-15,0 1 0,0 20 16,0-21-16,0 0 0,0 0 0,0 1 15,0-1-15,0 0 0,21 0 16,0 0-16,1 0 0,-1-21 16,0 0-16,0 0 0,0 0 15,0 0-15,1 0 0,-1 0 0,0 0 16,0 0-16,0 0 0,0 0 0,1-21 16,-1 0-16,-21 0 0,21 0 0,0 0 15,-21-1-15,21-20 0,0 0 16,1-1-16,-1 1 0,0-21 0,0-1 15,0 22-15,0-22 0,1 1 16,-1 20-16,0-20 0,0-1 0,0 22 16,-21 0-16,0-1 0,21 1 15,-21 21-15,0-21 0,0 20 0,0 1 16,0 0-16,0 0 16,-21 21-16,0 0 15,0 21-15,0 0 0,0 0 0,21 22 16,-22-22-16,1 21 0,0 1 0,0-1 15,0 21-15,0-20 0,21 20 16,0-20-16,-22 20 0,22-21 0,-21 22 16,21-22-16,0 22 0,0-22 0,0 0 15,0 1-15,0-1 0,0-21 16,0 22-16,0-22 0,0 0 16,21 0-16,1 0 0,-1 0 0,-21 1 15,21-1-15,0 0 0,0-21 0,22 21 16,-22-21-16,0 0 0,21 0 0,1 0 15,-22 0-15,21 0 0,0 0 16,1 0-16,-1 0 0,-21-21 0,0 21 16,22-21-16,-22 0 0,0-1 0,0 1 15,0 0-15,-21 0 0,22 0 0,-22 0 16,21-22-16,-21 1 0,0 21 0,0-22 16,0 22-16,0-21 15,0 21-15,0 0 0,0-1 0,0 1 16,0 0-16,0 0 0,-21 21 15,-1 0 1,1 21-16,0 0 0,0 0 16,0 1-16,0-1 0,-1 21 0,-20-21 15,42 22-15,-21-22 0,0 21 0,0-21 16,-1 0-16,22 22 0,-21-22 16,21 0-16,0 0 0,0 0 0,0 1 15,0-1-15,0 0 0,21-21 31,1 0-31,-1 0 0,0 0 16,0 0-16,0-21 16,0 0-16,1 21 0,-1-22 0,-21 1 15,21-21-15,0 21 0,0 0 0,-21-22 16,21 22-16,1 0 0,-22 0 0,0 0 16,0-1-16,21 1 0,-21 0 15,0 42 16,-21 0-31,21 1 16,0-1-16,0 0 0,0 0 16,0 0-16,0 0 0,0 1 0,0-1 15,0 0-15,0 0 0,0 0 16,0 0-16,21 1 0,0-22 16,0 0-16,0 21 0,0-21 15,1 0-15,20 0 0,-21 0 0,21 0 16,1 0-16,-22 0 0,21 0 0,-21 0 15,1 0-15,-1-21 0,0-1 0,0 1 16,0 0-16,0 0 0,1-21 16,-22 20-16,0-20 0,21 0 0,0 21 15,-21-22-15,0 1 0,0 21 16,0 0-16,0-1 0,0 1 0,0 0 16,0 42 15,0 0-31,-21 1 0,0-1 0,21 0 15,-22 0-15,22 0 0,0 22 0,-21-22 16,21 0-16,-21 0 0,21 21 16,-21-20-16,21-1 0,0 0 0,0 0 15,0 0-15,0 0 0,0 1 16,0-44 31,0 1-47,21 0 15,0 0-15,-21 0 0,21 0 0,1-1 16,-1-20-16,0 21 0,0-21 0,0 20 16,0 1-16,1-21 0,20 21 15,-42 0-15,21-1 0,0 22 0,0-21 16,1 21-16,-1 21 16,-21 1-1,0-1-15,21 0 16,0 0-16,0 0 0,0 0 15,1 1-15,-1-1 0,0 0 0,0-21 16,0 21-16,0 0 0,1-21 0,-1 0 16,0 0-16,0 21 0,0-21 15,0 0-15,1 0 0,-1 0 0,0 0 16,0 0-16,0-21 16,0 21-16,1-21 0,-22 0 0,21 0 15,-21 0-15,21-22 0,0 22 16,0-21-16,0 21 0,1-22 0,-22 1 15,21 21-15,0-22 0,0 22 0,0 0 16,-21 0-16,0 0 0,21 0 0,1 21 16,-22 21 15,0 0-15,0 0-16,0 0 15,0 0 1,0-42 46,0 0-46,0 0-16,-22 21 16,1-21-1,0 21 1,0 21-16,0 0 0,0 0 15,-1 22-15,22-22 0,-21 0 0,21 21 16,-21-21-16,21 1 16,0 20-16,-21-21 0,21 0 0,0 22 15,-21-22-15,21 0 0,0 0 0,0 0 16,0 0-16,0 1 0,21-1 16,0-21-16,0 21 0,0-21 15,1 0-15,20 0 0,-21 21 0,21-21 16,1 0-16,-1 0 0,22 0 0,-22 0 15,0 0-15,1 0 0,-1-21 0,0 0 16,-21 21-16,22-21 0,-22-1 16,0 1-16,21-21 0,-42 21 15,22 0-15,-1-22 0,0 1 0,-21 21 16,0-22-16,0 22 0,0-21 0,21 21 16,-21 0-16,0-1 0,0 1 15,0 0-15,-21 21 16,0 0-16,21 21 15,-21 0-15,-1 1 0,1-1 0,0 0 16,21 0-16,-21 21 0,21-20 16,-21 20-16,21-21 0,0 0 0,0 22 15,0-22-15,0 0 0,0 0 0,0 0 16,0 0-16,0 1 0,0-1 16,0 0-16,21-21 15,0 21-15,0-21 0,0 0 16,1 0-16,-1 0 0,0 0 0,0 0 15,21 0-15,-20 0 0,-1 0 0,21 0 16,-21-21-16,22 0 0,-22 21 16,0-21-16,21-1 0,-21-20 0,22 21 15,-22-21-15,21 20 0,-21-20 0,1 0 16,20-1-16,-21 1 0,0 21 0,0-21 16,1-1-16,-22 22 0,0 0 15,0 0-15,0 0 0,0-1 0,0 1 16,-22 21-16,1 0 15,0 0-15,0 0 16,0 21-16,0 1 0,21-1 16,-22 0-16,22 0 0,0 0 15,0 0-15,0 22 0,0-22 0,0 0 16,0 0-16,0 0 0,0 1 16,22-1-16,-1 0 0,21 0 0,-21 0 15,22 22-15,-1-22 0,0 0 16,43 21-16,-64-21 0,0 1 15,0-1-15,-21 0 0,0 0 16,0 0-16,-21-21 0,0 21 0,0-21 16,0 0-16,0 0 0,-22 22 0,22-22 15,0 0-15,0 0 0,0 0 0,-1 21 16,1-21-16,0 0 16,0 0-16,0 0 15,0 0-15,-1 0 16,22-21-16,0-1 0,-21 22 0</inkml:trace>
  <inkml:trace contextRef="#ctx0" brushRef="#br0" timeOffset="9308.79">11832 1291 0,'21'0'15,"0"0"1,1 0-16,20 0 0,0 0 16,22 0-16,-1 0 0,1 0 0,-1 0 15,1 0-15,-1-21 0,1 21 0,-22 0 16,22-21-16,-1 21 0,-21 0 16,1 0-16,-1 0 0,0 0 0,-20 0 15,-1 0-15,0 0 0,-21-21 0,-21 21 31,-22 0-15,22 0-16,-21 0 0,21 0 0,-22-21 16</inkml:trace>
  <inkml:trace contextRef="#ctx0" brushRef="#br0" timeOffset="9652.59">11472 1185 0,'0'0'0,"0"22"16,21-22 0,1 0-1,-1 0-15,0 0 0,0 0 16,0-22-16,-21 1 15,0 0-15,0 0 16,0 0 0,-21 21-1,0 0-15,0 0 16,21 21-16,-21 0 16,21 0-16,-22 0 0,22 1 15,0-1-15,0 0 16,0 0-16</inkml:trace>
  <inkml:trace contextRef="#ctx0" brushRef="#br0" timeOffset="10473.06">1778 2625 0,'0'0'0,"0"21"0,0 0 16,0 0-16,21-21 0,0 21 16,0-21-16,1 0 0,20 0 15,0 22-15,1-22 0,20 0 0,1 0 16,20 0-16,1 0 0,21 0 15,0 0-15,-1 0 0,1 0 0,0 0 16,0 0-16,0 0 0,21 0 0,-21 0 16,21 0-16,-22 0 0,22 0 15,-21 0-15,0 0 0,0 0 0,-21 0 16,20 0-16,-20 0 0,-21 0 16,20 0-16,-41 0 0,20 0 15,-21 0-15,-20 0 0,20 0 0,-21 0 16,-42 0 15,0 0-31,0 21 0,-1-21 16,1 0-16,42 0 31,22 0-31,-1-21 0</inkml:trace>
  <inkml:trace contextRef="#ctx0" brushRef="#br0" timeOffset="11257.09">8107 2688 0,'0'0'0,"-43"0"15,-20 0-15,42 0 16,0 0-16,-1 0 0,1 0 0,0 0 16,0 0-16,42 0 46,0 0-46,0 0 0,22 0 0,-1 0 16,0 0-16,22 0 0,-22 0 0,22 0 16,-1 0-16,1 0 0,20 0 15,1 0-15,0 0 0,-1 0 0,22 0 16,0 0-16,0 0 0,0 0 0,0 0 16,-1 0-16,44 0 0,-22 0 15,21 0-15,0 21 0,21-21 16,1 0-16,-1 0 0,21 0 0,1 22 15,-22-22-15,22 0 0,-22 0 0,22 0 16,-1 21-16,-21-21 0,1 0 16,-1 0-16,0 0 0,-20 0 0,20 0 15,0 0-15,-21 0 0,1 0 0,-1-21 16,0 21-16,-21 0 0,0-22 16,0 22-16,0 0 0,0 0 0,-21-21 15,-22 21-15,22 0 0,-21 0 0,-22 0 16,1 0-16,-1-21 0,-20 21 0,20 0 15,-20 0-15,-22 0 0,21 0 16,-21 0-16,0 0 16,1 0-16,-44 0 47,1 0-47,0-21 15,0 21-15,-21 0 0,20 0 0</inkml:trace>
  <inkml:trace contextRef="#ctx0" brushRef="#br0" timeOffset="14033.31">1206 4170 0,'0'0'0,"0"-21"0,0 0 16,22-1-16,-1 22 16,0-21-16,-21 0 0,21 0 15,0 21-15,-21-21 0,0 0 16,0-1-16,21 22 0,-21-21 0,0 0 15,0 0-15,0 0 16,0 0-16,-21 21 0,0 0 16,0-22-16,0 22 0,-22 0 15,22 0-15,-21 0 0,21 0 16,-22 0-16,1 22 0,0-1 16,21 0-16,-22 21 0,1-21 0,21 22 15,-22-1-15,22 22 0,-21-22 16,21 21-16,0-20 0,-1 20 0,1 1 15,0-22-15,21 22 0,0-22 16,0 21-16,0-20 0,0 20 0,0 1 16,0-22-16,0 0 0,21 1 15,0-1-15,1 0 0,-22 1 0,21-22 16,0 0-16,21 0 0,-21 0 16,1 1-16,20-22 0,-21 0 0,21 0 15,-20 0-15,20 0 0,0-22 16,1 1-16,-1 0 0,0 0 15,1 0-15,-1-22 0</inkml:trace>
  <inkml:trace contextRef="#ctx0" brushRef="#br0" timeOffset="14497.05">1630 4636 0,'0'0'0,"0"-22"0,0 1 0,0 0 16,0 0-16,0 0 15,-21 21-15,-1 0 0,1 0 16,0 0-16,0 0 15,0 0-15,0 21 16,-1 0-16,1-21 0,21 21 0,-21 22 16,21-22-16,-21 0 0,21 0 15,-21 21-15,21-20 0,0 20 0,0 0 16,0-21-16,0 22 0,0-22 16,0 0-16,21 0 0,0 0 0,0 1 15,0-1-15,1 0 0,-1-21 16,0 0-16,21 0 0,-21 0 0,22 0 15,-22 0-15,21-21 0,-21 0 16,22 21-16,-22-22 0,21 1 0,-21-21 16,1 21-16,-1 0 0,0-22 0,0 1 15,0 21-15,-21-22 0,0 1 16,0 21-16,0-21 0,0 20 16,0 1-16,-21-21 0,0 21 15,0 21-15,0-21 0,-1 21 0,1 0 16,-21 0-16,21 0 0,-22 0 15,1 0-15,0 21 0,21-21 0,-22 21 16,22 0-16,-21 0 0,21 0 16,-1 1-16,1-1 0,21 0 0,0 0 15,-21 21-15,21-20 0,0-1 0,0 0 16,0 0-16,21 0 0,0-21 16,1 0-16,20 0 0,0 0 0,1 0 15</inkml:trace>
  <inkml:trace contextRef="#ctx0" brushRef="#br0" timeOffset="15296.59">2413 4551 0,'0'0'0,"0"-21"16,-21 21-1,0 0-15,-1 0 0,22 21 16,-21 0-1,0 0-15,21 0 16,0 1-16,0-1 0,0 0 0,0 0 16,-21 21-16,21-20 0,0-1 15,0 0-15,0 21 0,-21-21 0,21 1 16,0-1-16,0 0 0,0 0 0,0 0 16,0 0-16,0 1 15,-21-22 16,21-22-31,0 1 16,-22 0-16,22 0 0,0 0 0,0 0 16,0-22-16,0 22 15,0 0-15,0-21 0,22 20 0,-1 1 16,0 0-16,0-21 0,0 21 16,0-1-16,22 1 0,-1 21 0,-21-21 15,22 0-15,-1 21 0,0 0 0,1 0 16,-1 0-16,0 0 0,-21 0 15,22 21-15,-22-21 0,21 21 0,-21 0 16,1 1-16,-22-1 0,21 0 0,-21 0 16,0 0-16,0 0 0,0 1 15,0 20-15,0-21 0,0 0 0,0 0 16,0 1-16,0-1 0,0 0 16,0 0-16,-21-21 15,-1 0 16,22-21-31,0 0 0,0 0 16,0-1-16,0 1 0,0-21 0,0 21 16,22-22-16,-22 22 0,21-21 15,0 21-15,0-22 0,0 1 0,22 21 16,-22-21-16,21 20 0,-21 1 0,22 0 16,-1 0-16,21 21 0,-20 0 15,-1 0-15,0 0 0,1 0 0,-1 21 16,0 0-16,-20 0 0,-1 1 0,0-1 15,0 0-15,-21 0 16,0 21-16,0-20 0,0-1 0,0 21 16,-21-21-16,0 0 0,21 22 0,-21-22 15,-1 0-15,1 0 0,0 0 16,0 1-16,0-1 0,0 0 0,21 0 16,-22-21-1,22-21 1,0 0-1,0 0-15,0-22 0,22 22 0,-1 0 16,0-21-16</inkml:trace>
  <inkml:trace contextRef="#ctx0" brushRef="#br0" timeOffset="15914.75">4085 3852 0,'0'0'15,"0"-21"-15,-21 21 0,21-21 16,-21 21-16,0 0 16,21 21-1,0 0-15,0 1 16,0 20-16,0 0 0,0 1 0,0-1 16,0 0-16,0 22 0,0-22 0,0 22 15,0-22-15,0 21 16,0-20-16,0-1 0,0 0 0,-22 1 15,22-1-15,0 0 0,0-20 0,0 20 16,-21-21-16,21 0 0,-21 0 16,21 1-16,0-1 0,0 0 15,-21-21 1,21-21 0,0 0-16,0-1 15,0 1-15,0 0 0,0 0 0,0 0 16,0 0-16,21-1 0,0 1 0,0 0 15,1 0-15,-1 0 16,0 0-16,0-1 0,0 1 0,22 0 16,-22 21-16,21 0 0,-21-21 0,22 21 15,-22 0-15,42 0 16,-42 21-16,1 0 0,20 0 0,-42 1 16,21-22-16,-21 42 0,21-21 0,-21 0 15,0 0-15,0 1 0,0-1 0,-21 0 16,0 0-16,0 21 0,-22-20 15,22-1-15,-21 0 0,21 0 0,0 0 16,-22 0-16,22 1 0,-21-1 0,21-21 16,-1 21-16,1-21 15,-21 0-15,21 0 0,0 0 0,-1 0 16,1 0-16,0 0 16,0 0-16,21-21 15,0 0 1,21-1-16,0 1 15,0 0-15,1 0 0,-1 0 0</inkml:trace>
  <inkml:trace contextRef="#ctx0" brushRef="#br0" timeOffset="16213.58">4657 4445 0,'0'21'31,"0"0"-31,0 1 16,0-1-16,0 0 0,0 0 15,0 0-15,0 0 0,0 1 16,0-1-16,0 0 0,0 0 0,-22 0 16,22 0-16,-21 1 0,0-1 0,21 0 15,0 0-15,-21 0 0,21 0 0,-21-21 16,21 22-16,-21-22 15,21-22 17,0 1-32,0 0 15,0 0-15,21 0 0,0-22 16</inkml:trace>
  <inkml:trace contextRef="#ctx0" brushRef="#br0" timeOffset="16417.46">4720 4233 0,'0'0'0,"0"-21"0,-21 21 16,0 0-16,0 0 15,-1 0 1,22-21 0,0 42 15,22-21-31,-1 21 15,0-21-15,0 22 0</inkml:trace>
  <inkml:trace contextRef="#ctx0" brushRef="#br0" timeOffset="17005.12">5059 4403 0,'-21'21'15,"-1"-21"-15,22 21 16,0 0 0,0 0-16,0 1 15,0-1-15,0 0 16,0 0-16,0 0 0,0 0 16,0 1-16,0-1 0,0 0 15,0 0-15,0 0 16,0 0-16,0 1 0,-21-22 15,21 21 1,-21-21-16,0 0 31,21-21-31,0-1 0,0 1 16,0 0-16,0 0 16,0 0-16,0 0 0,0-1 0,0 1 15,21-21-15,-21 21 0,21 0 0,0-1 16,1 1-16,-1-21 0,21 21 0,-21 0 15,0-1-15,22 1 0,-22 0 16,21 21-16,1 0 0,-22-21 0,21 21 16,0 0-16,1 0 0,-1 21 0,-21 0 15,22 0-15,-22 1 0,0-1 16,0 0-16,0 0 0,-21 21 16,0-20-16,0-1 0,0 0 0,0 0 15,0 0-15,0 22 0,-21-22 0,0 0 16,0-21-16,21 21 0,0 0 15,-21-21-15,-1 21 0,22 1 0,-21-22 16,21 21-16,-21-21 16,21 21-16,-21-21 15,21-21 17,0 0-32,0-1 15,21 1-15,0 21 0</inkml:trace>
  <inkml:trace contextRef="#ctx0" brushRef="#br0" timeOffset="17636.75">6181 4614 0,'0'0'0,"21"-21"16,-21 0-1,0 0-15,21 21 0,-21-21 16,0 0-16,0-1 16,0 1-16,0 0 0,0 0 15,0 0-15,0 0 0,0-1 0,0 1 16,-21 0-16,0 0 0,-1 21 0,22-21 16,-21 21-16,0 0 0,0 0 15,0 0-15,0 0 0,-1 0 0,1 21 16,0-21-16,0 21 0,-21 0 0,20 0 15,1 1-15,0 20 0,21-21 0,-21 0 16,0 0-16,21 1 0,0 20 16,-21-21-16,21 0 0,0 0 15,0 1-15,0-1 0,0 0 0,21-21 16,0 21-16,0 0 0,0-21 0,0 0 16,1 21-16,-1-21 0,0 0 15,0 0-15,0 0 0,0 0 0,1 0 16,-1-21-16,0 0 0,21 21 0,-21-21 15,1 0-15,-1 0 0,-21-1 0,21 1 16,0 0-16,0-21 0,-21 21 16,0-22-16,0 22 0,21-21 0,-21 21 15,0-1-15,22 1 0,-22 0 0,0 0 16,0 0-16,0 42 31,0 0-15,0 0-16,-22 22 0,22-22 15,0 0-15,0 0 0,0 0 16,0 22-16,0-22 0,0 0 0,0 0 16,0 0-16,0 0 0,0 1 0,0-1 15,22 0-15,-22 0 0,21 0 16,0-21-16,0 0 0,0 0 16,0 0-16,1 0 0,-1 0 15,0 0-15,0 0 0,0-21 0,0 21 16</inkml:trace>
  <inkml:trace contextRef="#ctx0" brushRef="#br0" timeOffset="19101.29">7027 3831 0,'0'-42'0,"0"84"0,0-126 0,0 41 0,0 22 15,0 0-15,0-21 0,0 20 0,0 1 16,0 0-16,-21 21 31,0 0-31,21 21 0,-21 0 0,21 1 16,-21 20-16,21-21 15,-22 21-15,1 1 0,21-1 0,0 0 0,-21 1 16,21 20-16,-21-20 0,21 20 16,0 1-16,0-22 0,-21 21 0,21-20 15,0-1-15,0 0 0,0 1 16,0-1-16,0 0 0,0-20 0,0-1 15,0 21-15,0-21 0,0 0 0,0 1 16,0-1-16,0 0 0,21-21 0,-21 21 16,21-21-16,0 0 0,0 0 15,1 0-15,-1 0 0,0 0 16,0 0-16,0-21 0,0 21 16,1-21-16,-1 0 0,0-1 15,0 1-15,0 0 0,0 0 16,1 0-16,-22-22 0,21 22 0,0 0 15,0 0-15,0-21 0,-21 20 0,0 1 16,21 21-16,-21-21 0,0 42 47,0 0-47,-21 1 0,21-1 16,0 0-16,0 0 0,-21 0 0,21 0 15,0 1-15,-21-1 0,21 0 16,0 0-16,0 0 0,0 0 15,0 1-15,0-1 0,21 0 16,0-21-16,0 0 16,1 0-16,-1 0 15,0 0-15,0 0 0,0-21 16,0 21-16,1-21 0,-1-1 0,-21 1 16,21 0-16,0 0 0,0 0 0,0 0 15,1-1-15,-1 1 0,0 0 0,-21 0 16,21 0-16,-21 0 0,21 21 15,-21-22-15,0 1 0,0 42 32,0 1-17,-21-1-15,21 0 0,-21 0 0,0 0 16,21 0-16,0 1 0,0-1 16,0 0-16,0 0 0,0 0 15,0 0-15,0 1 0,0-1 16,21-21-16,-21 21 0,21-21 15,0 0-15,0 0 0,1 0 16,-1 0-16,0 0 16,-21-21-16,21 0 0,-21-1 15,0 1-15,0 0 0,0 0 16,0 0-16,0 0 0,0-1 0,0 1 16,-21-21-16,21 21 15,-21 0-15,21-1 0,-21 1 0,-1 21 16,22-21-16,0 0 0,0 0 15,0 0 1,22 21 0,-1 0-16,0-22 0,21 22 15,-21 0-15,1 0 0,20 0 0,-21 0 16,21 0-16,-20 0 0,20 22 0,-21-22 16,0 21-16,22-21 0,-22 21 15,0-21-15,0 21 0,-21 0 0,0 0 16,21 1-16,-21-1 0,0 0 15,0 0-15,0 0 0,0 0 16,0 1-16,0-1 0,0 0 16,0 0-16,0 0 0,0 0 15,0 1-15,-21-1 0,21 0 16,0 0-16,-21-21 16,0 21-16,0-21 46,21-21-30,0 0-16,0 0 0,0 0 16,0-1-16,0 1 15,0 0-15,0-21 0,21 21 16,-21-1-16,21-20 0,0 21 0,0-21 16,22-1-16,-22 22 0,21-21 0,-21 21 15,22-22-15,-22 22 0,21 0 0,0 0 16,1 0-16,-22-1 0,21 22 15,-21 0-15,22 0 0,-22 0 0,0 0 16,0 22-16,0 20 0,1-21 0,-22 0 16,21 22-16,-21-22 0,0 21 0,0-21 15,0 22-15,0-22 0,-21 21 16,-1-21-16,22 22 0,-21-22 0,21 0 16,-21 0-16,21 21 0,-21-20 0,21-1 15,-21 0-15,0 0 16,-1-21 31,1-21-32,21 0-15,0 0 16,0-1-16,0 1 0,-21 0 0</inkml:trace>
  <inkml:trace contextRef="#ctx0" brushRef="#br0" timeOffset="19369.14">8128 3852 0,'0'0'0,"-21"0"0,0 0 16,-1 0 46,1 0-46,0 0 0,0 0-16,0 0 15</inkml:trace>
  <inkml:trace contextRef="#ctx0" brushRef="#br0" timeOffset="19640.98">6583 4085 0,'0'0'0,"-43"21"0,1-21 0,21 22 0,0-22 15,0 0-15,42 0 31,0 0-31,21 0 0,1 0 0,-22 0 16,21 0-16,0 0 0,1 0 0,-1-22 16,0 22-16,1 0 0,-22 0 15,0 0-15,0 0 0,0 0 0,1 0 16,-22-21-16,0 0 31</inkml:trace>
  <inkml:trace contextRef="#ctx0" brushRef="#br0" timeOffset="20897.78">9313 4657 0,'21'0'16,"-21"-21"-16,22 21 16,-22-22-16,21 1 0,0 0 15,0 21-15,0-21 0,0-21 0,1 20 16,-1 1-16,0-21 0,0 21 15,21-22-15,-20 1 0,20 0 0,-21-1 16,0 1-16,0 21 0,1-21 0,-1-1 16,0 22-16,-21 0 0,0 0 15,0 0-15,-21 42 32,0 0-32,21 0 0,-22 0 0,1 22 15,0-22-15,21 21 0,-21 0 16,0 1-16,21-1 0,0-21 0,0 22 15,-21-22-15,21 21 0,0-21 16,0 22-16,0-22 0,0 0 0,21 0 16,0 0-16,0 0 0,0-21 0,0 22 15,1-22-15,-1 0 0,0 0 16,21 0-16,-21 0 0,22 0 0,-22 0 16,21 0-16,-21 0 0,22 0 0,-22-22 15,21 1-15,-21 0 0,1 0 0,-1 0 16,0 0-16,-21-1 0,0-20 15,0 0-15,0-1 0,0 22 0,0-21 16,0 0-16,-21-1 0,0 1 0,-22 0 16,22 20-16,-21-20 0,21 21 0,-22 0 15,1 21-15,0-21 16,-1 21-16,22 0 0,-21 0 0,21 0 16,-1 0-16,1 0 0,0 0 0,21 21 15,0 0-15,21-21 16,22 0-16,-22 21 15,21-21-15,0 0 0,22 0 0,-22 0 16,22 0-16,-22 0 0,22 0 0,-1-21 16,-21 21-16,22-21 0,-1 0 15,-20 21-15,20-22 0,-20 1 0,20 0 16,-21 0-16,-20 0 0,20 21 0,-21-21 16,0-1-16,0 1 0,-21 0 15,0 0-15,0 0 16,0 0-1,-21 21-15,0 0 16,0 0-16,21 21 0,-21 0 16,0 0-16,-1 0 0,22 22 0,-21-1 15,0 0-15,21 1 0,0-1 16,-21 21-16,0-20 0,0 20 0,21-20 16,-22 20-16,1-21 0,21 22 0,-21-22 15,21 22-15,0-1 0,-21-20 0,21 20 16,-21 1-16,21-1 0,0 1 0,0-22 15,-21 21-15,21 1 0,-22-1 16,22-20-16,-21 20 0,21-20 16,0 20-16,-21-21 0,21 1 0,-21 20 15,21-20-15,-21-1 0,21-21 0,0 21 16,0-20-16,0 20 0,0-21 0,0 0 16,0 0-16,-21-21 15,-1 0-15,1 0 16,21-21-16,-21 21 0,0-21 15,0 0-15,-22 0 0,22 0 0,-21-1 16,0 1-16,-1 0 0,1 0 0,0 0 16,-1 0-16,1-1 0,-22 1 15,22 21-15,0-21 0,21 0 0,-22 21 0,22-21 16,-21 21-16,21-21 0,-1 21 16,22-22-16,0 1 0,0 0 15,0 0-15,0 0 0,22-22 16,-1 22-16,21-21 0,0 21 0</inkml:trace>
  <inkml:trace contextRef="#ctx0" brushRef="#br0" timeOffset="21637.35">12065 3789 0,'0'0'0,"21"0"15,64-42 1,-43 20-16,0 22 0,1-21 0,-22 0 16,21 0-16,1 0 0,-22 0 0,21-1 15,-21-20-15,0 21 0,1 0 0,-22 0 16,0-1-16,0-20 0,0 21 15,0 0-15,-22 0 0,1 21 0,-21-22 16,0 22-16,-1 0 0,1 0 0,0 0 16,-22 0-16,22 22 0,-22-1 0,22 0 15,0 0-15,-1 0 16,1 22-16,21-22 0,0 21 0,-1-21 16,1 22-16,21-22 0,0 21 0,0-21 15,0 0-15,0 22 0,0-22 0,21 0 16,1 21-16,20-20 0,-21-1 15,21 21-15,-20-21 0,20 0 0,0 22 16,1-22-16,-1 21 0,0-21 0,-21 22 16,22-22-16,-22 0 0,0 21 0,0-20 15,-21-1-15,0 21 0,0-21 16,0 0-16,0 1 0,-21-1 0,-21 0 16,-1-21-16,1 21 0,-21 0 0,20-21 15,-20 0-15,-1 21 0,1-21 16,-1 0-16,1 0 0,-1 0 15,22 0-15,-22 0 0,22 0 0,0-21 16,21 21-16,-22-21 0,22 0 0,0 0 16,21 0-16,0-1 0,0 1 15,0 0-15,0-21 0,21 21 16,-21-1-16,42 1 0,-20 0 16,-1 0-16,21 21 0,0-21 0,1 21 15,-1-21-15,0 21 0,1-22 0,20 22 16</inkml:trace>
  <inkml:trace contextRef="#ctx0" brushRef="#br0" timeOffset="21894.2">12658 3937 0,'0'21'31,"0"0"-31,-22 1 0,1-1 0,21 0 15,-21 0-15,21 0 0,0 22 0,-21-22 16,21 0-16,-21 0 0,21 21 16,0-20-16,-21-1 0,21 0 15,0 0-15,0 0 16,0-42 15,0 0-15,0 0-16,0 0 0</inkml:trace>
  <inkml:trace contextRef="#ctx0" brushRef="#br0" timeOffset="22069.1">12658 3810 0,'0'0'16,"0"-21"-16,-22 21 0,1 0 16,0-21-1,21 42 16,0 0-31,21 0 16,0-21-16,1 0 16,-1 0-16,0 21 0,0-21 0</inkml:trace>
  <inkml:trace contextRef="#ctx0" brushRef="#br0" timeOffset="22565.36">13250 3937 0,'0'0'0,"0"21"0,-21-21 16,0 21-16,0 1 16,0-1-16,-1 0 0,22 0 0,0 0 15,-21 0-15,21 22 0,0-22 0,-21 0 16,21 0-16,0 0 0,0 1 0,0-1 16,0 0-16,0 0 0,0 0 15,0 0 1,-21-21-16,0 0 15,0 0-15,21-21 16,-22 21-16,22-21 0,0 0 16,0 0-16,0 0 0,0-22 15,0 22-15,0-21 0,0 21 16,22-22-16,-1 1 0,0 21 0,21-22 16,1 1-16,-22 21 0,21 0 0,0 0 15,1-1-15,-1 1 0,0 21 0,-20 0 16,20 0-16,0 0 0,-21 0 15,22 21-15,-22 1 0,0-1 0,0 21 16,0-21-16,1 22 0,-22-22 0,0 21 16,0-21-16,0 22 0,0-22 0,0 21 15,0-21-15,-22 22 0,1-22 16,0 0-16,21 0 0,-21 0 0,0 0 16,0 1-16,21-1 0,-22 0 15,1-21 1,42 0 15,1 0-31,-22-21 0,21 0 0,0-1 16,21 22-16,-21-21 0</inkml:trace>
  <inkml:trace contextRef="#ctx0" brushRef="#br0" timeOffset="23261.71">14330 4064 0,'0'0'0,"21"-21"0,0 0 0,-21 0 0,0-1 15,0 1-15,0 0 0,0 0 16,-21 21-16,0 0 16,0-21-16,-1 21 0,-20 0 0,21 0 15,0 21-15,-22 0 0,22-21 16,-21 21-16,21 22 0,-22-22 0,22 0 16,0 21-16,-21-21 0,21 22 0,-1-1 15,22-21-15,0 22 0,-21-22 0,21 0 16,0 21-16,0-21 0,0 1 0,21-22 15,1 21-15,-1 0 0,0-21 16,0 0-16,21 0 0,-20 0 0,20 0 16,0 0-16,1 0 0,-22-21 15,21 21-15,-21-21 0,22-1 0,-22 22 0,0-21 16,0 0-16,0 0 0,0 0 16,-21 0-16,0-1 0,22-20 15,-22 21-15,0 0 0,0 0 0,0-1 16,0 1-16,-22 21 31,22 21-15,-21 1-16,21-1 0,-21 0 15,0 0-15,21 21 0,0-20 0,0 20 16,-21-21-16,21 21 0,-21 1 0,21-1 16,0 0-16,0 1 0,0-1 15,0 0-15,0 1 0,0 20 0,0 1 16,0 42-16,0-43 15,0 1-15,0-1 0,0 1 0,0-1 16,0 1-16,0-22 0,21 21 0,-21 1 16,21-22-16,-21 1 0,0-1 0,0 0 15,0 1-15,0-1 0,-21-21 0,0 21 16,-1-20-16,1-1 0,-21 0 0,21 0 16,-22 0-16,1 0 0,0-21 0,-1 0 15,1 0-15,21 0 0,-21 0 0,-1 0 16,1 0-16,0 0 0,-1-21 0,1 21 15,21-21-15,-22 0 16,1-21-16,0 20 0,21 1 0,-1-21 16,-20 21-16,42-22 0,-21 1 0,21 21 15,0-21-15,0 20 0,0-20 0,0 21 16,0-21-16,21 20 0,0-20 0,0 21 16,1-21-16,-1-1 0,21 22 0,-21-21 15,22-1-15,-22-20 0,21 21 0,0-1 16</inkml:trace>
  <inkml:trace contextRef="#ctx0" brushRef="#br0" timeOffset="23565.52">14944 3493 0,'0'0'0,"0"-43"0,0 22 0,0 0 16,-22 42-1,1 21-15,21-20 16,-21 20-16,0 0 0,21 1 0,-21 20 16,0-21-16,21 22 0,-22-22 0,22 22 15,0-22-15,-21 22 0,0-22 16,21 0-16,0 1 0,0-22 0,0 21 16,0-21-16,-21 22 0,21-22 0,0 0 15,0 0-15,0 0 16,21-21 15,0-21-31,0 0 0,1 0 16,-1 21-16,0-21 0</inkml:trace>
  <inkml:trace contextRef="#ctx0" brushRef="#br0" timeOffset="23948.81">15071 4170 0,'0'21'15,"21"-21"1,0 0-16,0 0 16,0 0-16,0 0 0,1-21 0,20 21 15,-21-21-15,21 0 0,-20 21 16,20-22-16,-21 22 0,0-21 0,0 0 16,1 0-16,-1 0 0,-21 0 15,0-1-15,0 1 0,0 0 0,0 0 16,0 0-16,-21 21 0,-1 0 15,1 0-15,0 0 0,0 0 0,-21 0 16,20 0-16,-20 21 0,21 0 0,-21 0 16,-1 0-16,22 22 0,0-1 15,0-21-15,0 22 0,-1-1 0,22-21 16,0 21-16,0-20 0,0 20 16,0-21-16,0 0 0,22 0 0,-1 1 15,0-22-15,0 21 0,0 0 0,0-21 16,1 0-16,-1 0 0,0 0 0,0 0 15,0 0-15,0 0 0,1 0 0,-1 0 16,0 0-16,0 0 0,0 0 16,0-21-16,1 21 0,-1 0 0,0-21 15</inkml:trace>
  <inkml:trace contextRef="#ctx0" brushRef="#br0" timeOffset="24172.68">16171 4297 0,'0'21'16,"0"0"-1,0 0-15,-21-21 0,21 22 16,-21-1-16,0-21 0,21 21 0,0 0 16,-21 0-16,21 0 0,-22 1 0,1-1 15,21 0-15,-21 0 0,0 0 0,21 0 16,-21-21-16,0 22 0,-1-1 0,1 0 15,21 0-15,-21-21 0,0 0 16,0 21-16,0-21 0</inkml:trace>
  <inkml:trace contextRef="#ctx0" brushRef="#br0" timeOffset="26746.06">16976 3916 0,'0'-21'0,"0"0"0,-22-1 15,22 1-15,0 0 0,0 0 16,0 0 0,-21 21-1,21 21 1,0 0-16,0 0 0,0 22 15,0-22-15,0 21 0,0 0 16,-21 1-16,21-1 0,-21 0 0,0 1 16,21-1-16,0 0 0,0-20 0,-21 20 15,21-21-15,-22 0 0,22 0 0,-21 1 16,21-1 0,0-42 15,0-1-31,0 1 0,0 0 0,0 0 15,0 0-15,0-22 0,0 1 16,0 0-16,21-1 0,1 1 0,-1 0 16,0-1-16,21 1 0,-21 0 0,1-1 15,20 22-15,0 0 0,1 0 0,-1 0 16,0 21-16,1 0 0,-1 0 16,0 0-16,1 0 0,-22 21 0,21 0 15,0 0-15,-20 0 0,-1 22 0,0-22 16,0 21-16,0 1 0,-21-1 0,21-21 15,-21 21-15,0 1 0,0-22 16,0 21-16,0-21 0,0 1 16,-21-1-16,0 0 0,0 0 0,21 0 15,-21-21-15,0 21 0,-1-21 16,1 0 0,21-21-16,0 0 15,0 0-15,0 0 0,0 0 0,0-1 16,21-20-16,1 0 0,-1-1 0,0 1 15,21 0-15,-21 21 0,22-22 0,-22 1 16,21 21-16,1-22 0,-22 22 16,21 0-16,0 0 0,-20 21 0,20 0 15,-21 0-15,0 0 0,22 0 16,-22 21-16,0-21 0,-21 21 0,0 0 16,21 22-16,-21-22 0,0 0 15,0 21-15,0 1 0,0-22 0,0 21 16,0 1-16,0-22 0,0 21 0,-21-21 15,21 0-15,0 1 0,0-1 0,0 0 16,0 0-16,0 0 0,21-21 0,0 0 16,0 0-16,1 0 0,20 0 15,-21 0-15,0 0 0,22 0 0,-22 0 16,21-21-16,-21 21 0,22-21 0,-22 0 16,0 21-16,0-21 0,0-22 0,0 22 15,1-21-15,-1 21 16,-21-22-16,21 1 0,0 0 0,-21-1 15,21 22-15,-21-21 0,21 21 0,-21-1 16,0 1-16,0 0 0,0 42 31,0 0-15,-21 1-16,0-1 0,21 0 0,0 21 16,-21-21-16,0 22 0,21-22 0,0 21 15,0-21-15,0 22 0,0-22 16,0 0-16,0 21 0,0-20 0,0-1 15,21 0-15,0 0 0,0-21 16,0 0-16,1 0 0,-1 0 16,0 0-16,0 0 0,0 0 0,22 0 15,-22-21-15,0 21 0,0-21 16,0 0-16,0-1 0,1 1 0,-1 0 16,0-21-16,-21 21 0,21-22 0,0 1 15,0 21-15,-21-22 0,0 22 0,22 0 16,-22 0-16,21 0 0,-21 42 31,-21 0-15,-1 0-16,22 22 0,-21-22 0,21 0 15,0 21-15,0-21 0,0 1 16,0 20-16,0-21 0,0 0 16,0 0-16,0 1 0,0-1 0,0 0 15,0 0-15,21 0 0,1-21 16,-1 0-16,0 0 0,21 0 15,-21 0-15,1 0 0,-1 0 16,0 0-16,0 0 0,0-21 0,0 21 16,1-21-16,20 0 0,-42-22 0,21 22 15,0-21-15,0 0 0,1-1 0,20 1 16,-21-22-16,0 22 0,0-21 16,22 20-16,-22-20 0,0 20 15,21 1-15,-20 0 0,-1-1 0,0 1 0,-21 0 16,0 21-16,0-1 0,0 1 15,-21 42 1,21 1-16,-21-1 16,-1 0-16,1 0 0,0 21 0,-21 1 15,21-1-15,-1-21 0,1 22 16,0-1-16,0 0 0,21 22 0,0-22 16,-21 0-16,21 1 0,0-1 0,0 0 15,0 1-15,0-1 0,0-21 0,0 22 16,0-22-16,0 0 0,21 21 0,0-42 15,0 21-15,0 1 0,1-22 16,-1 0-16,0 0 0,0 0 16,21 0-16,-20 0 0,20 0 0,-21 0 15,0 0-15,22-22 0,-22 1 0,0 0 16,21-21-16,-21 21 0,1-22 0,20 1 16,-21-22-16,0 22 0,22-21 15,-22 20-15,0-20 0,21 20 0,-21-20 16,1 21-16,-1-22 0,0 22 0,0-1 15,0 1-15,-21 21 0,0 0 0,0 0 16,0-1-16,0 1 0,-21 21 31,0 21-31,0 1 0,0 20 16,-1-21-16,22 0 16,-21 22-16,0-22 0,0 21 0,0 0 15,21 1-15,-21-1 0,21 0 0,-22 1 16,1-1-16,21 22 0,0-22 0,0 0 15,0 1-15,0-1 0,0-21 0,0 21 16,0-20-16,0 20 0,21-21 16,1 0-16,-1 0 0,0 1 0,0-22 15,0 0-15,0 21 0,1-21 0,-1 0 16,0 0-16,0 0 0,0 0 0,0-21 16,1-1-16,20 1 0,-21 0 15,0 0-15,0 0 0,1 0 0,-1-22 16,0 1-16,0 21 0,21-22 15,-20 1-15,-1 21 0,-21-21 0,21 20 16,-21 1-16,21 21 0,-21 21 31,-21 22-31,0-22 16,21 0-16,0 21 0,0-20 0,0-1 16,0 21-16,0-21 0,0 0 0,0 1 15,0-1-15,0 0 0,0 0 0,21 0 16,0-21-16,0 21 0,0-21 15,1 0-15,-1 0 0,0 0 16,21 0-16,-21 0 0,1 0 0,-1 0 16,0 0-16,0-21 0,0 21 0,0-21 15,1 0-15,-1 0 0,-21 0 0,21-1 16,-21 1-16,21 0 0,-21-21 16,21 21-16,-21-22 0,21 1 0,1 0 15</inkml:trace>
  <inkml:trace contextRef="#ctx0" brushRef="#br0" timeOffset="26936.95">20997 3620 0,'-21'-22'0,"42"44"0,-63-44 0,21 22 16,21-21-16,-21 21 16,-1 0 46,1 0-46</inkml:trace>
  <inkml:trace contextRef="#ctx0" brushRef="#br0" timeOffset="27124.85">20024 3747 0,'0'0'0,"-22"0"0,1 21 16,21 0 0,21-21-1,22 0-15,-22 0 0,0 0 16,0 0-16,22 0 0,-22 0 0,21 0 16,-21-21-16,22 21 0,-22-21 15,21-1-15</inkml:trace>
  <inkml:trace contextRef="#ctx0" brushRef="#br0" timeOffset="28994.1">22966 3958 0,'0'0'0,"-21"0"0,42-21 31,0 0-31,0 21 16,0-21-16,0 0 0,1-1 0,-22 1 16,0 0-16,21 0 0,-21-21 0,0 20 15,0-20-15,0 21 0,0-21 16,-21 20-16,-1-20 0,1 21 0,0 0 16,-21 0-16,21-1 0,-22 1 15,1 21-15,0 0 0,-22 0 0,22 21 16,-1 1-16,-20-1 0,21 21 15,-22-21-15,22 22 0,-1-1 0,1 0 16,0 1-16,-1-1 0,22 0 0,0 1 16,0-1-16,21 0 0,0 1 0,0-1 15,0 0-15,21-21 0,0 22 16,22-22-16,-22 0 0,21 0 0,0-21 16,22 21-16,-22-21 0,1 0 0,20 0 15,1 0-15,-22 0 0,21-21 0,-20 21 16,-1-21-16,0 0 0,1 0 15,-1-22-15,0 22 0,-20-21 16,20 0-16,-21-1 0,0 1 0,0 0 16,1-1-16,-1 1 0,-21 0 0,0 20 15,0-20-15,21 21 0,-21 0 16,-21 21 0,0 21-16,21 0 0,-22 0 15,1 0-15,21 1 0,-21 20 0,21-21 16,-21 21-16,21-20 0,0 20 15,0-21-15,0 21 0,0-20 0,0-1 16,21 0-16,0 21 0,0-42 0,1 21 16,20 1-16,-21-22 0,21 0 0,1 0 15,-1 0-15,0 0 16,22 0-16,-22 0 0,1 0 0,-1 0 16,-21-22-16,21 22 0,-20-21 0,-1 0 15,0 0-15,0-21 0,0 20 0,0 1 16,-21-21-16,0 21 0,0-22 0,0 22 15,0 0-15,0 0 16,-21 21 0,0 21-16,0 0 0,21 0 15,-21 1-15,0-1 0,-1 21 16,1-21-16,21 22 0,-21-22 0,0 0 16,21 21-16,0-21 0,0 1 0,-21-1 15,21 0-15,0 0 16,0 0-1,21-42 1,-21 0 0,21 21-16,0-21 0,-21 0 0,21-1 15,1-20-15,-1 21 0,0-21 0,0 20 16,0 1-16,22-21 0,-22 21 0,0 0 16,0 21-16,0-22 0,0 22 15,1 0-15,-1 0 0,-21 22 16,0-1-16,21 0 0,-21 0 0,21 0 15,-21 0-15,21 1 0,-21 20 16,0-21-16,21 0 0,1 0 0,-1 1 16,-21-1-16,21 0 0,-21 0 15,21-21-15,0 21 0,0-21 0,1 0 16,-1 0-16,0 0 0,0 0 16,0-21-16,0 21 0,1-21 15,-1 0-15,0 0 0,0-1 0,0 1 16,0 0-16,1-21 0,20 21 15,-21-22-15,21 22 0,1-21 0,-1-1 16,0 22-16,1 0 0,20 0 0,-20 0 16,-1 21-16,0 0 0,-21 0 0,22 0 15,-22 0-15,0 0 16,0 21-16,0 0 0,-21 0 0,0 0 16,0 1-16,0-1 0,0 0 0,0 21 15,0-21-15,0 1 0,0-1 0,0 0 16,0 0-16,-21-21 0,21 21 0,0 0 15,0-42 32,0 0-47,0 0 0,0 0 16,0 0-16,0-1 0,0 1 0,0 0 16,0 0-16,0 0 0,0 0 15,0-22-15,-21 22 0,0 0 16,0 0-16,0 21 0,-1 0 15,1 0-15,0 0 0,0 0 0,-21 0 16,20 21-16,-20 0 0,21 0 16,-21 0-16,20 1 0,1 20 0,0-21 15,0 0-15,0 22 0,0-22 0,21 21 16,0-21-16,0 0 0,0 1 0,0-1 16,0 0-16,0 0 0,21 0 0,0 0 15,0-21-15,0 22 16,0-22-16,22 0 0,-22 0 0,0 0 15,0 0-15,0 0 0,1-22 0,20 1 16,-21 0-16,0 0 0,0 0 16,1 0-16,-1-22 0,0 22 0,0-21 15,0-1-15,0 1 0,1 0 16,-1-1-16,0-20 0,0-1 0,0 22 16,0-21-16,1-1 0,-1-21 0,0 22 15,0-1-15,0 1 0,0-1 0,1 22 16,-22 0-16,0 21 0,21-22 15,-21 22-15,0 42 16,-21 0-16,-1 1 0,1 20 16,0 0-16,0 1 0,0 20 15,-22 1-15,22-22 0,0 21 0,0 1 16,0-1-16,0 1 0,21-22 16,0 22-16,0-22 0,0 22 0,0-22 15,0 0-15,0 1 0,0-1 16,0-21-16,0 21 0,21-20 0,0-1 15,0 0-15,0 0 0,0 0 0,1-21 16,20 0-16,-21 21 0,21-21 0,1 0 16,-1 0-16,0 0 0,1 0 0,-1-21 15,0 0-15,1 21 0,-1-21 16,0 0-16,1 0 0,-1-1 16,0-20-16,1 21 0,-22-21 0,21 20 15</inkml:trace>
  <inkml:trace contextRef="#ctx0" brushRef="#br0" timeOffset="30533.03">4022 5948 0,'0'0'15,"0"-21"-15,21 0 0,-21-22 0,21 1 0,-21 21 16,21-22-16,-21 1 0,0 21 0,0-21 16,0 20-16,0-20 15,0 21-15,0 0 0,0 0 0,0 63 32,0-21-32,0 21 15,0 1-15,0-1 0,0 22 0,0-22 16,0 21-16,0-20 0,0 20 0,-21 1 15,21-22-15,0 22 0,-21-22 16,0 0-16,-1 22 0,22-22 0,0 22 16,-21-22-16,0 0 0,21 1 0,0-22 15,0 21-15,0-21 0,0 0 16,0 1-16,0-44 31,0 1-31,0-21 0,0 21 16,21-22-16,-21 22 0,0-21 15,21 0-15,1-1 0,-1 1 0,0 0 16,0-1-16,-21 1 0,21 0 0,0 20 16,1-20-16,-1 21 0,0 0 15,0 21-15,0 0 0,0 0 0,1 0 16,-1 21-16,0-21 0,0 21 16,-21 0-16,0 22 0,21-22 15,-21 0-15,0 0 0,0 21 0,0-20 16,0-1-16,0 21 0,0-21 0,21 22 15,-21-22-15,0 0 0,0 0 16,0 21-16,22-20 0,-1-22 16,-21 21-16,0 0 0,21 0 0,0-21 15,0 0-15,0 21 0,1-21 0,-1 0 16,0 0-16,0 0 0,0 0 16,0 0-16,22-21 0,-22 0 0,0 21 15,0-21-15,22 0 0,-22-1 0,0 1 16,0 0-16,0 0 0,-21 0 15,0 0-15,21-1 0,-21-20 0,0 21 16,22 0-16,-22 0 0,0-1 0,0 1 16,0 0-16,0 0 0,0 0 0,0 0 15,0-1 1,0 44 0,0-1-1,0 0-15,0 0 16,0 0-16,0 22 0,0-22 0,-22 0 15,22 0-15,0 0 0,0 0 0,0 1 16,-21-1-16,21 0 0,0 0 0,0 0 16,0 0-16,0 1 15,-21-22 17,21-22-1,0 1-16,0 0-15</inkml:trace>
  <inkml:trace contextRef="#ctx0" brushRef="#br0" timeOffset="30948.79">5038 5821 0,'-22'0'16,"1"0"-16,21 21 16,0 0-16,0 0 15,21-21 1,1 0 0,-1 0-16,0-21 15,0 21-15,-21-21 0,0 0 16,21 21-16,-21-21 0,0 0 15,0-1 1,-21 22-16,0 0 16,0 0-16,0 0 15,-1 0-15,1 0 16,21 22 0,0-1-16,0 0 15,0 0 1,0 0-16,0 0 15,21-21 17,-21 22-17</inkml:trace>
  <inkml:trace contextRef="#ctx0" brushRef="#br0" timeOffset="32425.61">5313 6265 0,'0'22'15,"0"-44"48,21 22-63,0-21 15,-21 0-15,21 21 0,0-21 16,1 0-16,-1 0 0,0-1 16,0 1-16,-21 0 0,21 0 0,0 0 15,1 0-15,-22-1 0,0 1 16,21 0-16,-21 0 0,0 0 0,0 0 15,0-1 1,-21 22-16,-1 0 16,1 0-16,0 22 0,0-1 15,0-21-15,21 21 0,0 0 16,0 0 0,21-21-1,0 0-15,0 0 16,0 21-16,1-21 0,-1 0 15,0 22-15,0-1 16,0 0-16,-21 0 0,0 0 16,0 0-16,0 1 0,0-1 15,0 0-15,0 0 0,0 0 16,0 0-16,0 1 16,0-1-16,0 0 0,0 0 15,21-21-15,1 0 16,-1 0-16,0 0 15,0 0-15,0 0 0,22 0 16,-22 0-16,21-21 0,-21 0 0,22 21 16,-22-21-16,21-1 0,-21 1 0,22 21 15,-22-21-15,0 0 0,21 0 16,-21 0-16,1-1 0,-22 1 0,21 0 16,-21 0-16,0 0 0,0 0 0,0-1 15,0 1-15,0 0 0,0 0 16,-21 21-1,21 21-15,-22 0 16,1 0-16,0 1 0,21-1 0,0 0 16,-21 0-16,21 0 0,-21 0 0,21 1 15,-21-1-15,21 0 16,0 0-16,0 0 0,0 0 0,0 1 16,21-22-16,0 21 15,0 0-15,0-21 0,0 0 16,1 0-16,-1 0 0,0 0 15,0 0-15,0 0 0,0 0 0,1 0 16,20 0-16,-21 0 0</inkml:trace>
  <inkml:trace contextRef="#ctx0" brushRef="#br0" timeOffset="32953.31">6689 6202 0,'0'0'0,"-22"0"0,1 0 15,0 0-15,0 0 16,0 0 0,0 0-16,21-21 62,21 21-62,-21-21 0,21 21 0,-21-22 16,0 1-16,21 0 0,0 0 0,-21-21 15,21 20-15,1 1 0,-22-21 16,0 21-16,21-22 0,-21 22 16,21-21-16,-21 21 0,0 0 0,0-1 15,0 1-15,-21 21 16,0 0 0,21 21-16,-22 1 0,22-1 15,-21 0-15,21 0 0,0 0 0,0 0 16,0 1-16,0-1 0,21-21 0,1 21 15,-1 0-15,0 0 0,0-21 16,0 21-16,0 1 0,1-22 0,-1 21 16,0 0-16,-21 0 0,21 0 15,-21 0-15,0 1 16,0-1-16,0 0 0,-21-21 16,0 21-16,21 0 0,-21 0 0,-1 1 15,22-1-15,-21-21 0,21 21 16,21-21-1,1 0 1,-1 0-16,0 0 0,21 0 0,-21 0 16,22 0-16,-1-21 0,-21 21 0,22-21 15,-1-1-15</inkml:trace>
  <inkml:trace contextRef="#ctx0" brushRef="#br0" timeOffset="33429.05">7578 5990 0,'0'-63'16,"-22"42"-16,1 21 16,21-22-16,-21 22 0,0 0 0,0 0 15,0 0-15,-1 22 16,1-22-16,0 21 0,0 0 0,0 0 16,21 0-16,-21 0 0,-1 1 0,1-1 15,21 21-15,-21-21 0,21 0 0,0 1 16,0-1-16,0 0 15,0 0-15,0 0 0,21-21 16,0 0-16,1 0 0,-1 0 16,0 0-16,0 0 0,0 0 15,0-21-15,1 21 0,-1-21 16,0 21-16,0-21 0,0 0 0,0-1 16,1 1-16,-22 0 0,21-21 15,0 21-15,-21-1 0,0-20 0,21 21 16,-21 0-16,21 0 0,-21-1 15,0 44 1,0-1 0,-21 0-16,0 0 0,0 21 15,21-20-15,-21-1 0,21 0 0,0 0 0,0 21 16,0-20-16,0-1 16,0 0-16,0 0 0,0 0 0,21 0 15,0 1-15,0-22 0,0 0 16,0 21-16,22-21 0,-22 0 0,21 0 15,1 0-15,-22 0 0,21 0 16,-21-21-16,22-1 0,-22 22 0</inkml:trace>
  <inkml:trace contextRef="#ctx0" brushRef="#br0" timeOffset="34349.71">8318 5969 0,'0'-42'0,"0"84"0,22-105 0,-22 41 15,0 1-15,0 0 0,0 0 0,-22 21 31,1 0-31,0 0 0,21 21 16,-21 0-16,0 0 0,0 1 0,-1-1 16,1 21-16,0-21 0,21 0 15,0 22-15,-21-22 0,21 0 0,-21 21 16,21-20-16,0-1 0,0 0 0,0 0 16,0 0-16,21 0 0,0 1 0,-21-1 15,21-21-15,0 21 0,22-21 16,-22 0-16,0 0 0,0 0 15,22 0-15,-22 0 0,0 0 0,0-21 16,21 21-16,-20-21 0,-1-1 0,0 1 16,0 0-16,-21 0 0,21 0 0,0 0 15,1-22-15,-1 1 0,-21 21 16,21-43-16,0 22 0,-21 0 0,21-22 16,-21 1-16,21-1 0,-21 22 0,22-1 15,-22 1-15,21 0 0,-21 21 0,0-22 16,0 64-1,0 1 1,-21-1-16,-1 21 0,22 0 0,-21 1 16,21-1-16,-21 22 0,21-22 0,-21 0 15,0 1-15,21-1 0,-21 0 16,21 1-16,0-1 0,0-21 16,-22 21-16,22-20 0,0 20 0,0-21 15,0 0-15,0 0 0,0 1 0,0-1 16,22-21-1,-1 0-15,0-21 16,0-1-16,0 1 16,0 0-16,1 0 0,-1 0 15,0 0-15,0-1 0,-21 1 16,21 0-16,0 21 0,-21-21 0,0 0 16,22 21-1,-22 21 1,0 0-16,0 0 15,0 0-15,0 1 0,0-1 16,21 0-16,0 0 16,-21 0-16,21-21 0,0 0 15,0 21-15,1-21 0,-1 0 16,0 0-16,0 0 16,0 0-16,0 0 0,1 0 0,-1-21 15,0 0-15,0 21 0,0-21 16,-21 0-16,21 0 0,-21-1 0,22 1 15,-22 0-15,0 0 0,21 0 16,-21 0-16,21 21 0,-21-22 16,0 44 15,0-1-31,0 0 0,-21 0 16,21 0-16,-21 0 0,21 1 0,0-1 15,0 0-15,0 0 16,0 0-16,0 0 15,21-21 1,0 0 0,0 0-1,0 0-15,0-21 0,1 0 16,-1 21-16,-21-21 0</inkml:trace>
  <inkml:trace contextRef="#ctx0" brushRef="#br0" timeOffset="35225.21">9842 6011 0,'22'-42'16,"-22"21"-16,0 0 0,0 0 16,0-1-16,0 1 15,-22 21-15,1 0 16,0 0-16,0 0 0,0 21 16,0 1-16,-1-1 0,1 0 0,0 0 15,0 0-15,0 22 0,21-22 0,-21 0 16,21 21-16,-22-21 0,22 1 15,0-1-15,0 0 0,0 0 16,0 0-16,0 0 0,0 1 16,22-22-16,-1 0 0,0 0 0,0 0 15,0 0-15,0 0 0,1 0 16,-22-22-16,21 22 0,0-21 0,0 0 16,0 21-16,-21-21 0,21 0 15,1 0-15,-1-1 0,-21 1 0,21 0 16,0 0-16,0 0 0,-21-22 0,21 22 15,1 0-15,-1 21 0,-21-21 0,21 0 16,-21 42 0,0 0-16,0 0 15,0 0-15,0 1 16,0-1-16,-21 0 0,21 0 0,0 0 16,0 0-16,0 1 0,0-1 0,0 0 15,0 0-15,0 0 0,21 0 16,0-21-16,0 22 0,0-22 15,1 0-15,-1 0 0,21 0 0,-21 0 16,22 0-16,-22 0 0,21 0 0,-21-22 16,0 22-16,1-21 0,-1 0 0,0 0 15,0 0-15,0 0 0,0-1 16,1-20-16,-1 0 0,0-1 16,0 1-16,-21 0 0,21-22 0,0 1 15,1-1-15,-22 1 0,21-1 0,0 1 16,-21-1-16,21 22 0,-21 0 0,0 20 15,0 1-15,0 0 0,0 42 32,0 0-32,0 22 0,0-1 0,-21 0 15,0 1-15,0 20 0,21 1 0,0-22 16,-22 22-16,22-1 0,-21-21 0,21 22 16,-21-22-16,21 1 0,0-1 15,0-21-15,0 21 0,0-20 0,0 20 16,0-21-16,0 0 0,0 0 15,21 1-15,0-22 0,1 0 0,-1 0 16,0 0-16,0 0 16,0 0-16,0 0 0,1-22 0,-1 1 15,0 21-15,0-21 0,21 0 16,-20 0-16,-1 0 0,0-1 0</inkml:trace>
  <inkml:trace contextRef="#ctx0" brushRef="#br0" timeOffset="35462.08">9567 5588 0,'0'0'0,"-42"0"0,21 21 0,0-21 16,-1 0-16,22 21 0,0 1 31,22-22 0,-1 0-31,0 0 16</inkml:trace>
  <inkml:trace contextRef="#ctx0" brushRef="#br1" timeOffset="53593.46">4868 13504 0,'0'-21'0,"-21"21"16,0 0 15,21 21-15,0 1-16,-21-1 0,21 0 16,-21 0-16,21 21 0,0-20 15,0 20-15,-22 0 0,22 1 0,-21-1 16,21 0-16,0 22 0,0-22 0,0 22 15,-21-1-15,21 1 0,0-1 16,-21 1-16,21-1 0,-21 22 0,21-22 16,-21 1-16,-1 20 0,1-20 0,21 21 15,-21-22-15,0 1 0,0 20 0,0-20 16,21-1-16,-22 22 0,1-22 16,21 1-16,-21-1 0,21-20 0,0 20 15,0-20-15,-21-1 0,21 0 16,0 1-16,0-22 0,0 0 0,0 0 15,0 0-15,0 0 0,0-42 32,0 0-17,0 0-15,0 0 0,21-22 0,-21 22 16,0-21-16</inkml:trace>
  <inkml:trace contextRef="#ctx0" brushRef="#br1" timeOffset="54816.94">4826 13653 0,'0'-22'31,"21"22"1,-21-21-32,21 21 15,0 0-15,1 0 0,-1 0 16,-21-21-16,21 21 0,0 0 16,0 0-16,0 0 0,1 0 15,20 0-15,-21-21 0,21 21 0,1 0 16,-1 0-16,0 0 0,22 0 0,-1 0 15,22 0-15,0 0 0,-1-21 16,1 21-16,21 0 0,-21 0 0,-1 0 16,1 0-16,-22 0 0,22 0 0,0 0 15,-1 0-15,-20 0 0,21 0 16,-1 0-16,-20 0 0,20 0 0,-20 0 16,-1 0-16,1 0 0,-1 0 0,1 0 15,-1 0-15,-20 0 0,-1 0 0,0 0 16,1 0-16,-1 0 0,-21 0 15,22 0-15,-22 21 0,0-21 0,0 0 16,0 0-16,-21 21 16,21-21-16,1 0 0,-22 21 15,0 0-15,0 1 16,0-1-16,0 0 0,0 0 16,21-21-16,-21 21 0,0 22 0,0-22 15,0 0-15,0 21 0,0-21 0,0 1 16,0 20-16,0-21 0,0 21 0,0-20 15,0 20-15,0 0 0,0 1 16,0-1-16,0 0 0,0 1 0,0-1 16,0 0-16,-21 22 0,21-22 0,0 0 15,0 22-15,0-22 0,0 1 0,0 20 16,0-21-16,0 1 0,0-1 16,0 22-16,0-22 0,0 0 15,0 22-15,0-22 0,0 0 0,-22 1 16,22 20-16,0-20 0,0-1 0,-21-21 15,21 21-15,0 1 0,0-22 0,0 21 16,0-21-16,0 1 0,0-1 0,-21 0 16,21 0-16,0 0 15,-21-21-15,21 21 0,-21-21 16,0 22 0,-1-22-16,1 0 15,0 0-15,0 0 0,0 0 16,0 0-16,-1 0 0,1 0 0,0 0 15,0 0-15,-21 0 0,20 0 16,-20 21-16,0-21 0,-1 0 0,1 0 16,-21 0-16,20 0 0,-20 21 0,-1-21 15,1 0-15,-22 0 0,22 0 0,-1 21 16,-21-21-16,22 0 0,-1 0 0,-20 0 16,20 21-16,-20-21 0,20 0 15,1 0-15,-22 0 0,21 0 0,1 0 16,-22 21-16,22-21 0,-1 0 15,1 0-15,-1 0 0,1 0 0,-1 0 0,1 0 16,-1 0-16,22 0 0,-22 0 16,22 0-16,0 0 0,-22 0 15,22 0-15,0 0 0,-1 0 0,1 0 16,0 0-16,20 0 0,1 0 0,-21 0 16,21 0-16,0 0 15,42-21 48,-21 0-63</inkml:trace>
  <inkml:trace contextRef="#ctx0" brushRef="#br1" timeOffset="55736.64">4784 10181 0,'0'21'0,"0"1"15,0-1-15,0 21 0,0-21 16,0 22-16,0-1 0,0 21 0,0-20 16,0 20-16,0 1 0,0-1 0,0 1 15,0-1-15,0 1 0,0-1 16,0 1-16,0 20 0,0-20 0,0 21 16,0-22-16,0 1 0,0-1 0,0 1 15,0-22-15,0 21 0,0-20 0,0-1 16,0-21-16,0 22 0,0-1 15,-22-21-15,22 0 0,0 0 0,0 1 16,0-1-16,0 0 16,-21-21-1,21-21 1,0 0-16,0-1 0,0 1 16,0 0-16,0 0 0</inkml:trace>
  <inkml:trace contextRef="#ctx0" brushRef="#br1" timeOffset="56084.95">5016 10181 0,'0'0'0,"22"0"0,-1 0 0,21 0 16,-21 0-16,0 0 0,22-21 15,-1 21-15,0 0 0,22 0 0,-1 0 16,1-21-16,-1 21 0,22-21 0,0 21 16,-1-21-16,1 21 0,0-22 15,21 22-15,-1-21 0,-20 21 0</inkml:trace>
  <inkml:trace contextRef="#ctx0" brushRef="#br1" timeOffset="56717.69">7768 10033 0,'0'0'15,"0"21"-15,0 0 0,0 1 0,0-1 16,0 0-16,0 0 16,0 0-16,0 0 0,0 1 15,0-1-15,0 21 0,0-21 0,0 22 16,0-1-16,0 0 0,0 1 0,0-1 15,21 0-15,-21 1 0,0-1 0,0 0 16,0 1-16,0-1 0,21 0 16,-21 1-16,22-1 0,-22 0 15,0-21-15,21 22 0,0-1 0,-21 0 16,0 1-16,21-22 0,-21 21 0,21-21 16,-21 22-16,0-22 0,0 0 0,0 21 15,0-20-15,0-1 0,0 0 16,0 0-16,-21-21 0,21 21 0,-21 0 15,21 1-15,-21-22 0,0 21 0,-1 0 16,1-21-16,21 21 0,-21-21 16,0 21-16,0 0 0,0 1 15,-1-1 1,1-21-16,21 21 0,-21-21 0,0 0 16,0 21-16,0-21 0,-1 21 15,1-21-15,0 21 0,0-21 0,-21 22 16,20-22-16,-20 21 0,0-21 0,-22 21 15,22-21-15,-22 21 0,-20 0 0,-1-21 16,0 21-16,1-21 0,-1 22 16,-21-22-16,0 21 0,1 0 0,-1-21 15,0 21-15,0 0 0,0 0 0,0-21 16,1 22-16,-1-1 0,0-21 0,21 21 16,22-21-16,-22 21 0,22-21 0,-1 0 15,1 21-15,20 0 0,-20-21 16,20 0-16,22 0 0,-21 0 0,21 22 15,0-22-15,-1 0 0,1 0 16,21-22 0,0 1-1,0 0-15,0 0 0,0 0 16,21 0-16</inkml:trace>
  <inkml:trace contextRef="#ctx0" brushRef="#br1" timeOffset="57549.22">5249 10181 0,'-21'0'16,"0"0"-16,0 0 16,21-21 31,21 21-32,21 0 1,-21 0-16,1 0 0,20 0 0,0 0 15,1 0-15,-1 0 0,0 0 0,22 0 16,-1 0-16,1 0 0,-1 0 16,1 0-16,-1 0 0,1 0 0,-1 0 15,22 21-15,-22-21 0,22 0 16,0 0-16,-1 0 0,1 0 0,21 0 16,-21 0-16,-1 0 0,22 21 15,-21-21-15,-22 0 0,22 0 0,-22 0 16,1 0-16,-1 0 0,-20 0 0,20 22 15,-20-22-15,-22 0 0,21 0 0,-21 0 16,0 0-16,1 0 0,-1 0 16,0 0-16,0 0 0,0 0 15,0 0 1,-42 0 46,0 0-46,0 21-16</inkml:trace>
  <inkml:trace contextRef="#ctx0" brushRef="#br1" timeOffset="58321.41">6265 12086 0,'0'0'0,"0"-21"15,0 42 48,0 0-63,0 1 15,0-1-15,0 0 0,0 0 0,0 0 16,0 0-16,0 22 0,0-22 0,0 21 16,0 1-16,0-22 0,0 21 0,0 0 15,0 22-15,0-22 0,0 1 0,0 20 16,-21-21-16,21 22 0,-21-22 0,0 22 15,21-22-15,-21 0 0,-1 1 16,22-1-16,0 0 0,-21 1 16,21-22-16,-21 21 0,21-21 0,0 1 15,0-1-15,0 0 0,0 0 0,-21 0 16,21 0-16,0-42 62,0 0-62,0 0 16,21 0-16,-21 0 0,0-1 0,0 1 16,0 0-16,21 0 0,-21 0 0</inkml:trace>
  <inkml:trace contextRef="#ctx0" brushRef="#br1" timeOffset="58969.55">6413 12129 0,'0'0'0,"0"-22"0,0 1 0,-42 0 15,21 21-15,0 0 16,0 0-16,-1 0 0,1 0 16,0 0-16,21 21 0,-21 0 15,0 1-15,0-1 0,-1 0 16,1 0-16,0 21 0,0-20 0,0-1 15,0 0-15,-1 21 0,1-21 0,0 1 16,0-1-16,0 0 0,0 0 0,-1 0 16,1 0-16,0 1 0,21-1 15,0 0-15,-21-21 0,21 21 16,21-21 31,0 0-47,-21-21 0,21 0 15,1 21-15,-1-21 0,0-1 0,0 22 16,0-21-16,0 0 0,1 0 16,20 0-16,-21 0 0,0-1 0,0-20 15,1 21-15,-1-21 0,0 20 0,0 1 16,0-21-16,0 21 0,-21 0 16,22-1-16,-1-20 0,-21 21 0,21 0 15,-21 0-15,21-1 0,0 22 16,-21-21-16,21 42 31,-21 1-31,22-1 0,-22 0 16,21 0-16,-21 0 0,21 22 15,0-22-15,-21 0 0,21 21 0,0-21 0,1 22 16,-1-1-16,-21-21 0,21 22 16,0-22-16,-21 21 0,0-21 0,21 22 15,0-22-15,-21 0 0,22 0 16,-22 21-16,0-20 0,21-1 15,-21 0-15,21 0 0,-21 0 16,21-21 0,0 0-1,-21-21-15,0 0 0,0 0 0,0 0 16,0-1-16</inkml:trace>
  <inkml:trace contextRef="#ctx0" brushRef="#br1" timeOffset="61141.2">4784 10139 0,'21'0'62,"0"0"-46,0 0-16,0 0 0,0 0 16,1 0-16,-1 0 0,21 0 0,-21 0 15,22 0-15,-1 0 0,-21 0 0,21 0 16,1 0-16,-1 0 0,0 0 16,1 0-16,20 0 0,-20 0 0,20 0 15,-21 0-15,22 0 0,-22 0 0,22 0 16,-1 0-16,-20 0 0,20 0 15,1 0-15,-22 0 0,21 0 0,-20 0 16,20 0-16,-20 0 0,20 0 16,-21 0-16,22 0 0,-22 0 0,22 0 15,-1 0-15,-20 0 0,-1 0 0,21 0 16,-20 0-16,20 0 0,-20 0 16,-1 0-16,0 0 0,22 0 0,-22 0 15,0 0-15,-20 0 0,20 0 0,0 0 16,1 0-16,-22 0 0,0 0 0,21 0 15,-21 0-15,1 0 0,-1 0 16,0 0-16,0 0 0,0 0 16,0 0-1,1 0-15,-1 0 0,0 0 16,0 0 0,-21-21-16,21 21 0,0 0 0,1 0 15,-1 0-15,0 0 0,0 0 0,0 0 16,0 0-16,1 0 0,-1 0 0,0 0 15,0 0 1,-21 21 140,0 0-140,0 0 0,0 0-1,0 1-15,0-1 0,0 0 16,0 0-16,0 0 0,0 0 15,0 22-15,-21-22 0,21 21 0,0-21 16,-21 22-16,21-22 0,0 21 0,0 1 16,0-1-16,0-21 0,0 21 15,0 1-15,0-1 0,0-21 0,0 22 16,21-1-16,-21 0 0,21-21 0,-21 22 16,21-1-16,-21 0 0,21-20 0,-21 20 15,0-21-15,22 21 0,-22-20 0,0 20 16,21-21-16,-21 0 0,0 0 15,0 1-15,0-1 0,0 0 0,0 0 16,0 0-16,0 0 0,0 1 16,-21-1-16,-1 0 15,22 0 1,-21-21 0,0 0 15,21 21 0,0 0 0,0 1-15,-21-22-16,21 21 16,-21 0-1,21 0 1,-21-21-1,-1 0-15,1 0 16,21 21-16,-21-21 0,0 0 16,0 0-16,0 0 0,-1 0 0,1 0 15,0 0-15,0 0 0,0 0 0,0 0 16,-1 0-16,-20 0 0,21 0 0,-21 0 16,20 0-16,-20 0 0,21 0 0,-21 0 15,20 0-15,-20 0 0,21 0 16,-21 0-16,20 0 0,-20 0 0,0 21 15,21-21-15,-22 0 0,1 0 16,0 0-16,-1 0 0,1 22 0,0-22 16,-1 0-16,22 0 0,-21 0 0,-1 21 15,1-21-15,0 0 0,-1 0 0,22 0 16,-21 21-16,21-21 0,-22 0 16,22 0-16,0 0 0,0 0 0,-21 21 15,20-21-15,1 0 0,0 0 0,0 0 16,0 0-16,-22 21 0,22-21 0,0 0 15,-21 0-15,21 0 0,-1 0 0,-20 21 16,21-21-16,-21 0 0,20 0 16,1 0-16,-21 0 0,21 0 0,0 0 15,-22 0-15,22 0 0,0 0 16,-21 22-16,20-22 0,1 0 0,0 0 16,-21 0-16,21 0 0,-1 0 0,-20 0 15,21 0-15,0 0 0,0 21 16,-1-21-16,1 0 0,0 0 0,-21 0 15,21 0-15,-1 0 0,1 0 0,0 0 16,0 0-16,0 0 0,0 0 0,-1 0 16,1 0-16,0 21 0,0-21 15,0 0-15,0 0 16,-1 0-16,1 21 0,0-21 16,0 0-16,0 0 0,0 21 15,-1-21-15,1 0 16,0 21-16,0-21 15,0 0-15,0 0 16,21 22-16,-22-22 78</inkml:trace>
  <inkml:trace contextRef="#ctx0" brushRef="#br1" timeOffset="62508.92">3768 10456 0,'0'0'0,"0"-21"0,21 0 0,0 0 16,-21 0-16,21 0 0,0-1 0,-21 1 15,0 0-15,21 0 0,-21 0 16,0 0-16,0-1 0,0 1 15,-21 21-15,0 0 0,0 0 16,-21 0-16,-1 0 0,-20 0 16,20 0-16,-20 21 0,-1 1 15,1-1-15,-1 0 0,1 21 0,-1-21 16,22 22-16,-21-1 0,20 0 16,1 1-16,0-1 0,20 0 0,1 1 15,0-1-15,0 0 0,21 1 16,0-22-16,0 21 0,0-21 0,0 22 15,21-22-15,0 0 0,0 0 0,22 0 16,-22 22-16,21-22 0,-21 0 16,22 21-16,-1-20 0,22 20 0,-22 0 15,0-21-15,1 22 0,-1-1 0,0 0 16,1 1-16,-1 20 0,0-20 16,-21-1-16,1 0 0,-1 1 15,0-1-15,-21 21 0,0-20 0,0-1 16,0 22-16,-21-22 0,-22 21 0,22-20 15,-21-1-15,-22 22 0,22-22 16,-21 0-16,20 1 0,-20-1 0,20-21 16,-20 21-16,21-20 0,-22 20 0,22-21 15,-1 0-15,1 0 0,0-21 16,-1 22-16,22-22 0,0 0 0,0 0 16,0 0-16,42 0 15,0-22 1,21 22-16,-20-21 0,-1 21 15,21 0-15,0-21 0,1 21 16,-22 0-16,21 0 0,1-21 0,-1 21 16,0 0-16,-21 0 0,22 0 15,-1 0-15,-21 0 0,0 0 0,1 0 16,-1 0-16,0 21 0,-21 0 0,0 0 16,0 1-16,0 20 0,0-21 15,0 21-15,0-20 0,0 41 16,0-21-16,-21 22 0,0-1 0,-1 1 15,1-1-15,0 1 0,0 21 0,0-22 16,0 22-16,-1-1 0,-20 1 16,21 21-16,-21-21 0,20 20 15,-20-20-15,21 21 0,-21-21 0,20 20 0,-20 1 16,21 0-16,-21 0 0,-1 0 16,1 0-16,21-1 0,-22-20 15,1 21-15,21 0 0,-21 0 0,-1-1 16,22 1-16,0-21 0,0 0 0,0-1 15,-1 1-15,22-22 0,0 22 0,0-21 16,0-22-16,22 21 0,20-20 16,-21-22-16,21 21 0,1-21 0,-1-21 15,22 0-15,-22 0 0,21 0 0,-20-21 16,20 0-16,1 0 0,-22-21 0,22 20 16,-1-41-16,-21 21 15,1-22-15,-1 22 0,0-22 0,1 1 16</inkml:trace>
  <inkml:trace contextRef="#ctx0" brushRef="#br1" timeOffset="63429.39">825 11240 0,'0'0'0,"64"-22"15,-43 1-15,-21 0 16,21 0-16,0 0 0,1 0 16,-22-1-16,0 1 0,0 0 15,-22 21-15,1 0 16,-21 0-16,21 0 0,-22 0 16,22 21-16,-21-21 0,0 21 0,20 1 15,-20-1-15,21 0 0,-21 0 16,20-21-16,1 42 0,0-20 0,0-1 15,21 0-15,0 0 0,0 0 16,0 0-16,0 1 16,21-1-16,0 0 0,0 0 0,1 21 15,-1-20-15,21-1 0,-21 0 16,0 0-16,22 0 0,-22 0 0,0 22 16,0-22-16,0 0 0,1 0 15,-1 0-15,-21 1 0,0-1 0,0 21 16,0-21-16,-21 0 0,-1 1 0,1-1 15,0-21-15,-21 21 0,-1 0 16,1-21-16,0 0 0,-1 21 0,1-21 16,21 0-16,-21 0 0,-1 0 15,1 0-15,21-21 0,0 0 16,-22 21-16,22-21 0,0 0 16,21-1-16,-21 1 0,21 0 0,-21 0 15,21 0-15,0 0 0,0-1 0,0 1 16,0 0-16,21 21 0,0-21 15,0 0-15,0 21 0,22-21 0,-1 21 16,-21 0-16,21 0 0</inkml:trace>
  <inkml:trace contextRef="#ctx0" brushRef="#br1" timeOffset="63664.54">1079 11536 0,'0'21'0,"0"0"16,0 0-16,0 1 0,0-1 0,0 0 16,0 0-16,0 0 15,-21 0-15,0 1 0,0-1 16,21 0-16,0 0 16,-21-21-16,21 21 15,-21-21-15,21-21 31,0 0-31</inkml:trace>
  <inkml:trace contextRef="#ctx0" brushRef="#br1" timeOffset="63845.44">1058 11324 0,'0'0'16,"0"21"15,0 1-31,0-1 16,0 0-16,0 0 15,21-21 1</inkml:trace>
  <inkml:trace contextRef="#ctx0" brushRef="#br1" timeOffset="64332.67">1333 11642 0,'0'0'0,"0"21"16,0 0-16,0 0 0,0 0 15,0 1-15,-21-1 16,21 0-16,-21-21 15,21 21-15,0 0 16,-21-21 0,0 0-1,21-21 1,0 0-16,0 0 16,0 0-16,0-1 0,0 1 0,0 0 15,0 0-15,0-21 0,21 20 16,0 1-16,0 0 0,0 0 0,1 0 15,-1 0-15,21 21 0,-21 0 16,0 0-16,1 0 0,20 0 16,-21 0-16,0 21 0,0 0 0,1 0 15,-1 0-15,-21 0 0,0 22 16,0-22-16,0 0 0,0 0 0,0 0 16,0 1-16,0-1 0,0 0 15,-21 0-15,-1 0 0,22 0 16,-21-21-1,42-21 17,-21 0-32,22 21 0,-1-21 15,-21 0-15</inkml:trace>
  <inkml:trace contextRef="#ctx0" brushRef="#br1" timeOffset="64965.2">1968 11578 0,'0'0'16,"0"-21"-16,0 0 16,-21 21-1,0 0 1,0 0-16,0 0 0,21 21 16,-21 0-16,-1 0 0,1 1 15,21-1-15,-21 0 0,21 0 16,-21-21-16,21 21 0,0 0 15,0 1-15,21-22 16,0 0-16,0 0 16,1 0-16,-1 0 0,0 0 15,-21-22-15,21 22 0,0-21 0,-21 0 16,21 0-16,1 21 16,-22-21-16,0 0 15,0-1-15,0 44 47,0-1-47,0 0 0,0 0 16,0 0-16,0 0 0,0 1 0,0 20 15,0-21-15,0 21 0,0-20 16,0 20-16,0 0 0,0 22 0,0-22 16,0 0-16,0 22 0,21-22 0,-21 22 15,0-22-15,0 22 0,0-22 16,0 0-16,0 22 0,0-22 0,0 0 15,0 1-15,0 20 0,-21-20 0,-1-1 16,1-21-16,0 21 16,0 1-16,0-22 0,-22 0 0,22 0 0,-21 0 15,0-21-15,-1 0 0,1 0 0,0 0 16,-1 0-16,-20 0 16,20-21-16,-20 0 0,21 0 0,-1 0 15,-20-22-15,42 1 0,-22 0 0,1-1 16,21 1-16,0 0 0,-1-1 15,1 1-15,21 21 0,0-21 0,0-1 16,0 1-16,0 21 0,0-22 16,21 1-16,1 0 0,20-1 0,-21 1 15,21 0-15,1-22 0,-1 22 0,0-22 16</inkml:trace>
  <inkml:trace contextRef="#ctx0" brushRef="#br1" timeOffset="65253.04">2265 11028 0,'0'0'16,"21"0"0,-21 21-16,0 21 15,0-20-15,0 20 0,0 0 0,0 1 16,0-1-16,0 21 0,0-20 0,0-1 15,0 0-15,0 1 0,0-1 16,0 0-16,0-20 0,0 20 16,0-21-16,0 0 0,-21 0 0,21 1 15,0-1-15,21-21 32,0 0-32,-21-21 0,21-1 15,0 1-15,1 0 0</inkml:trace>
  <inkml:trace contextRef="#ctx0" brushRef="#br1" timeOffset="65625.82">2540 11599 0,'0'0'0,"21"22"15,0-22-15,0 0 16,1 0-16,-1 0 0,0-22 15,0 22-15,0-21 0,0 21 0,1-21 16,-1 0-16,0 21 0,-21-21 16,0 0-16,21-1 0,-21 1 15,0 0-15,-21 21 16,0 0-16,0 0 16,-1 0-16,1 0 0,0 21 15,0 0-15,0 1 0,0 20 0,-1-21 16,1 0-16,21 0 0,-21 22 15,21-22-15,0 0 0,0 0 0,0 0 16,0 1-16,0-1 0,21 0 16,0-21-16,1 0 0,-1 0 0,0 0 15,21 0-15,-21 0 0,1 0 16,-1 0-16,0 0 0,0 0 0,0-21 16,0 0-16,-21-1 0,22 22 15</inkml:trace>
  <inkml:trace contextRef="#ctx0" brushRef="#br1" timeOffset="66336.64">635 13695 0,'-21'0'0,"0"21"0,21-42 31,21 0-31,0 0 16,0-1-16,0 1 0,22 0 15,-22-21-15,21 21 0,-21-22 0,22 1 16,-1 21-16,0-22 0,-21 1 0,1 0 16,-1-1-16,0 1 0,0-21 15,-21 20-15,0 1 0,0 0 0,0-1 16,0 1-16,-21 21 0,21-22 16,-21 22-16,0 21 0,-1-21 0,1 21 15,0 0-15,0 0 0,-21 21 16,20 0-16,1 1 0,0 20 0,0 0 15,0 1-15,0-1 0,-1 0 16,1 1-16,21 20 0,0-21 0,0 1 16,0-1-16,0 22 0,0-22 15,0 0-15,0-21 0,21 22 16,1-22-16,-1 21 0,0-21 0,0 1 16,0-1-16,0-21 0,22 21 15,-22-21-15,0 0 0,21 0 0,-20 0 16,20 0-16,-21 0 0,0 0 0,0-21 15,22 0-15,-22 21 0,0-22 16,0 1-16,-21 0 0,21 0 0,1 0 16,-22-22-16,0 22 0,0 0 15,0 0-15,0 0 0,0 0 16</inkml:trace>
  <inkml:trace contextRef="#ctx0" brushRef="#br1" timeOffset="66709.44">1185 13356 0,'0'21'0,"0"-42"0,0 64 15,0-22-15,0 0 0,0 0 16,0 0-16,0 0 16,21-21-16,1 0 15,-1 0-15,0 0 0,0 0 16,0 0-16,0 0 0,1-21 16,-1 0-16,0 21 0,0-21 15,0 21-15,0-21 0,-21 0 16,0-1-16,0 1 0,0 0 15,-21 21 1,0 0-16,0 0 0,0 0 16,0 0-16,-1 0 0,1 21 0,0 0 15,0 1-15,0-1 0,0 0 16,21 21-16,0-21 0,0 22 0,-22-22 16,22 21-16,0-21 0,0 1 15,0-1-15,0 0 0,0 0 0,0 0 16,22 0-16,-1-21 0,0 0 15,0 0-15,0 0 0,0 0 16,1 0-16,-1 0 0,21 0 0,-21 0 16,0-21-16,1 21 0,20-21 15,-21 0-15,0 0 0,0 0 0</inkml:trace>
  <inkml:trace contextRef="#ctx0" brushRef="#br1" timeOffset="66949.3">1714 13377 0,'0'0'15,"0"22"17,0-1-32,0 0 15,0 0-15,0 0 0,22 0 16,-22 1-16,21-1 0,-21 0 0,21 0 16,-21 0-16,0 0 0,0 1 15,21-22-15,-21 21 0,21 0 0,-21 0 16,0 0-16,21-21 15,1 0 1,-22-21 0,21 0-16,0 21 0,-21-21 0,21 0 15</inkml:trace>
  <inkml:trace contextRef="#ctx0" brushRef="#br1" timeOffset="67161.17">2032 13377 0,'0'0'0,"0"-21"16,0 42-1,0 1 1,-21-1-16,21 0 16,-21 0-16,-1 0 0,22 0 0,-21 1 15,0-1-15,0 0 0,21 0 16,-21 0-16,0 0 0,21 1 16,-22-1-16,22 0 0,0 0 15,22-21 16,-1-21-31,-21 0 0</inkml:trace>
  <inkml:trace contextRef="#ctx0" brushRef="#br1" timeOffset="67776.83">2095 13589 0,'0'21'0,"22"-21"31,-1 0-15,0 0-16,-21-21 0,21 0 0,0 21 16,0-21-16,1 0 0,-22-1 0,21 22 15,0-21-15,-21 0 0,21 0 16,-21 0-16,0 0 16,0-1-16,0 1 0,-21 21 15,0 0 1,0 0-16,-1 0 0,1 21 15,0-21-15,21 22 0,-21-1 0,0-21 16,0 21-16,-1 21 0,22-21 0,-21 1 16,21-1-16,-21 0 0,21 21 15,0-21-15,0 1 0,0-1 0,0 0 16,0 0-16,0 0 16,0 0-16,21-21 0,0 0 15,1 0-15,-1 0 0,0 0 0,0 0 16,0 0-16,0-21 0,22 0 0,-22 0 15,0 21-15,21-21 0,-20 0 16,-1-22-16,21 22 0,-21 0 0,0-21 16,1 20-16,-1-20 0,0 0 0,0 21 15,-21-22-15,0 1 0,21 0 16,-21-1-16,0 1 0,0 0 0,0-1 16,0 22-16,0-21 0,0 21 0,0-1 15,-21 22 16,21 22-31,0-1 0,-21 0 0,21 21 16,-21-21-16,21 22 0,0-1 16,0-21-16,0 22 0,0-22 0,0 21 15,0-21-15,0 22 0,0-22 0,21 0 16,0 0-16,-21 0 0,21 0 16,0 1-16,1-22 0,-1 0 15,0 0-15,0 0 0,21 0 0,-20 0 16,-1-22-16,0 1 0,21 21 0,-21-42 15</inkml:trace>
  <inkml:trace contextRef="#ctx0" brushRef="#br0" timeOffset="73605.03">4720 7535 0,'0'0'0,"0"-21"0,0 0 0,0 0 16,0 0-16,0 0 0,0-1 15,0 1-15,0 42 31,0 1-15,0 20-16,0 0 0,0 1 0,0 20 16,0-21-16,0 22 0,0-1 15,0 22-15,0-21 0,0 20 0,0 1 16,-21 0-16,0-22 0,0 1 0,21 20 16,-22-41-16,1 20 0,21 1 15,0-22-15,0 0 0,-21 1 0,21-1 16,0-21-16,-21 21 0,21-20 15,0-1-15,0 0 0,0-42 32,0 0-32,0-1 15,0 1-15,0 0 0,21-21 0,-21-1 16,21 1-16,-21 0 0,21-22 16</inkml:trace>
  <inkml:trace contextRef="#ctx0" brushRef="#br0" timeOffset="74416.53">4741 7303 0,'0'0'15,"21"-22"-15,1 22 16,20 0-16,-21 0 0,0 0 15,22 0-15,-22 0 0,21 0 0,0 0 16,22 0-16,-22-21 0,22 21 0,20 0 16,1 0-16,21 0 15,0-21-15,0 0 0,21 21 0,-22-21 16,22 21-16,-21-21 0,21 21 0,0 0 16,0-22-16,0 22 0,0 0 15,-21 0-15,0-21 0,0 21 0,-22 0 16,1 0-16,0 0 0,-1 0 0,-20 0 15,-1 0-15,1 0 0,-1 0 16,-20 0-16,-22 0 0,21 21 0,-21-21 16,1 22-16,-1-22 0,0 21 0,0 0 15,-21 0-15,21-21 0,-21 21 16,0 0-16,0 1 0,0 20 0,0-21 16,0 0-16,0 0 0,0 22 15,0-22-15,0 21 0,0 1 16,0-22-16,0 21 0,0 0 0,0 1 15,0-1-15,0 0 0,0 22 0,0-22 16,0 22-16,0-22 0,21 22 16,-21-22-16,0 0 0,0 22 0,22-22 15,-1 0-15,-21 1 0,21-1 0,-21-21 16,0 22-16,0-1 0,0-21 0,0 21 16,0-20-16,0-1 0,0 21 15,0-21-15,0 0 0,-21 1 0,21-1 16,-21 0-16,-1 0 0,1 0 0,0 0 15,0 1-15,-21-1 0,20-21 16,-20 21-16,0 0 0,-1-21 16,22 21-16,-42-21 0,20 0 0,-20 21 15,21-21-15,-43 0 0,21 22 0,-41-22 16,-1 0-16,0 0 0,-21 0 0,0 0 16,0 21-16,0-21 0,0 0 15,0 0-15,0 0 0,0 0 0,0 0 16,0 0-16,21 0 0,0 0 0,22 0 15,-22 0-15,0 0 0,21 0 16,-21 0-16,22 0 0,-1 0 0,0 0 16,1 0-16,20 0 0,22 0 0,0 0 15,-1 0-15,22 0 0,0 0 16,0 0-16,42 0 31,0 0-31,0 0 0,0 0 0,22 0 16,-22 0-16,21 0 0,1 0 15,-1 0-15,0 0 0,1 0 0,-1 0 16</inkml:trace>
  <inkml:trace contextRef="#ctx0" brushRef="#br0" timeOffset="74829.28">6413 9059 0,'0'-21'16,"-21"21"15,21 21-31,0 1 0,0-1 16,0 0-16,0 0 0,0 0 0,0 0 15,0 22-15,0-22 0,0 21 16,0-21-16,0 22 0,0-1 16,0 0-16,-21 1 0,21 20 0,-21-20 15,0-1-15,21 21 0,0-20 0,-21-1 16,-1 0-16,1 1 0,21-1 0,-21 0 16,0-20-16,21 20 0,0-21 0,-21 0 15,0 0-15,21 1 0,-22-22 16,22 21-16,0-42 31,0-1-15,0 1-16,0 0 0,0 0 0,0-21 15,0 20-15</inkml:trace>
  <inkml:trace contextRef="#ctx0" brushRef="#br0" timeOffset="75368.89">6329 9208 0,'0'0'16,"-21"0"-16,-1-22 0,1 22 15,0 0-15,0 0 0,0 22 16,0-22-16,-1 21 0,1 0 0,0 0 16,-21 0-16,21 0 0,-1 1 15,1-1-15,0 0 0,0 0 16,0 21-16,0-20 0,-1-1 0,1 0 15,21 0-15,0 0 0,-21 0 0,21 1 16,-21-1-16,21 0 16,21-21-1,0 0-15,0-21 16,1 0-16,-1-1 0,0 22 0,0-21 16,0 0-16,0-21 0,1 21 15,-1-1-15,0-20 0,0 21 0,21-21 16,-20 20-16,-1 1 0,0-21 0,21 21 15,-21 0-15,1-1 0,-1 1 16,0 0-16,0 0 0,0 21 0,0-21 16,1 21-16,-1 0 0,0 0 15,0 0-15,0 0 0,0 0 0,-21 21 16,22 0-16,-1-21 0,0 21 0,-21 0 16,21 22-16,0-22 0,0 0 15,-21 0-15,22 22 0,-22-22 0,0 0 16,21 21-16,0-21 0,-21 1 0,21-1 15,-21 21-15,0-21 0,0 0 0,0 1 16,0-1-16,0 0 0,21 0 16,-21 0-16,0 0 15,0 1-15,21-22 16,1 0 0,-22-22-16,21 1 0,0 21 15</inkml:trace>
  <inkml:trace contextRef="#ctx0" brushRef="#br0" timeOffset="77970.42">4064 7578 0,'21'-21'16,"0"21"-16,-21-22 0,21 22 15,-21-21-15,0 0 16,22 21-16,-22-21 0,0 0 16,0 0-16,-22 21 31,1 0-31,0 0 16,0 0-16,0 21 0,0-21 15,-1 21-15,-20-21 0,21 21 0,0 0 16,0-21-16,-1 21 0,1 1 0,0-22 15,21 21-15,-21 0 0,0 0 16,0 0-16,-1 0 0,22 1 16,-21-1-16,0 0 0,0 0 0,0 0 15,21 0-15,-21 1 0,-1-1 16,22 0-16,0 0 0,-21 0 0,21 0 16,-21 22-16,21-22 0,0 0 15,0 21-15,0-20 0,0 20 0,0-21 16,0 0-16,0 22 0,0-22 0,0 21 15,0-21-15,0 0 0,0 22 16,0-22-16,21 0 0,-21 21 16,21-20-16,-21-1 0,22 0 0,-22 0 15,21 21-15,0-20 0,-21-1 16,21 0-16,0 0 0,-21 0 0,21 22 16,-21-22-16,22 0 0,-22 21 15,0-21-15,21 1 0,0 20 0,-21-21 16,21 21-16,-21-20 0,0-1 0,21 21 15,0-21-15,-21 22 0,0-22 16,0 0-16,22 21 0,-22-21 0,21 1 16,-21-1-16,21 0 0,-21 21 0,0-21 15,0 1-15,21-1 0,-21 0 16,0 0-16,0 0 0,0 0 0,0 22 16,0-22-16,21 0 0,-21 0 15,0 22-15,0-22 0,21 0 16,-21 21-16,0-21 0,0 1 0,0 20 15,0-21-15,0 0 0,0 22 0,0-22 16,0 0-16,0 21 0,22-21 16,-22 1-16,0-1 0,21 0 0,-21 0 15,0 21-15,0-20 0,0-1 0,0 0 16,21 0-16,-21 0 0,21 22 16,-21-22-16,0 0 0,0 21 0,0-21 15,0 22-15,21-22 0,-21 21 0,0 1 16,0-22-16,0 21 15,0-21-15,0 22 0,0-22 0,0 21 16,0-21-16,0 22 0,0-22 0,0 0 16,0 21-16,0-21 0,0 1 15,0-1-15,0 21 0,0-21 0,0 0 16,0 1-16,0-1 0,0 21 0,0-21 16,0 0-16,0 22 0,0-22 0,0 0 15,0 0-15,0 22 0,0-22 16,0 0-16,0 0 0,0 0 0,0 0 15,0 22-15,0-22 0,0 0 0,0 0 16,0 0-16,0 1 16,0-1-16,0 0 15,0 0-15,0 0 0,-21-21 16,0 21 0,0-21 15,0 0-16,21-21 1,0 0-16,0 0 16,21 0-16,0 21 15,0 0-15,-21-21 16,21 21-16,0 0 0,1 0 16,-1 0-1,0 0-15,0 0 16,-21 21-1,0 0-15,21 0 0,-21 0 16,0 0-16,0 1 16,0-1-16,0 0 0,0 0 0,0 0 15,0 0-15,-21 1 0,21 20 0,-21-21 16,0 21-16,21-20 0,0 20 0,-21 0 16,21 1-16,-22-1 0,1 0 15,21 1-15,0-1 0,-21 0 0,0 1 16,0-1-16,21 21 0,0-20 0,-21-1 15,-1 0-15,1 1 16,21-1-16,-21 22 0,0-22 0,21 21 16,-21-20-16,0 20 0,21 1 0,0-1 15,-22-20-15,1 20 0,0 1 16,21-22-16,0 21 0,-21 1 0,21-22 16,-21 22-16,21-1 0,0 1 0,0-1 15,-21 1-15,21-22 0,0 22 16,-22-1-16,22 1 0,0-1 0,0-21 15,0 22-15,0-1 0,0 1 0,0-1 16,0 1-16,0-1 0,0 1 16,-21-1-16,21 1 0,0-1 0,0-20 15,0 20-15,0 1 0,0-22 16,0 22-16,0-22 0,21 21 0,1-20 16,-22 20-16,21-20 0,0-1 15,0 21-15,0-20 0,0-1 0,1-21 16,20 22-16,-21-1 0,21-21 0,1 21 15,-1-20-15,0-1 0,1 0 16,20 0-16,1-21 0,-1 0 0,1 0 16,-1 0-16,1 0 0,-1 0 0,1 0 15,-1-21-15,-20-21 0,-1 20 0,0-20 16,1 0-16</inkml:trace>
  <inkml:trace contextRef="#ctx0" brushRef="#br0" timeOffset="80332.85">1418 7070 0,'0'0'0,"0"-43"0,0 22 0,0 0 16,0 0-16,0 0 0,0 0 0,0-1 16,0 1-1,0 42 1,0 1-16,0-1 15,0 0-15,0 21 0,0 1 0,0-22 0,0 21 16,0 22-16,0-22 16,0 0-16,0 1 0,0-1 0,-21-21 15,21 21-15,-21 1 0,0-22 0,21 0 16,0 0-16,0 0 0,-22 1 16,1-22-1,21-22 1,0 1-16,0 0 0,0 0 15,0 0-15,0-22 0,0 1 16,0 0-16,21-1 0,1 1 0,-1-21 16,-21 20-16,21 1 15,0 21-15,0-22 0,0 22 0,1 0 16,-1 0-16,0 21 0,0 0 16,0 0-16,0 0 0,1 21 0,-22 0 15,21 22-15,-21-22 16,21 21-16,-21-21 0,0 22 0,0-1 15,0 0-15,0-21 0,0 22 16,0-22-16,0 21 0,0-21 0,0 1 16,0-1-16,0 0 15,0-42 17,21 0-17,-21-1-15,21 1 0,-21 0 0,21 0 16,1-21-16,-22-1 0,21 1 15,0 21-15,-21-22 0,21 1 0,0 21 16,0-21-16,1 20 0,-22 1 16,21 21-16,0 0 0,0 0 15,0 21-15,-21 1 16,0-1-16,0 21 0,0-21 16,0 22-16,0-22 0,0 21 0,0-21 15,0 22-15,0-22 0,0 21 16,0-21-16,0 0 0,0 1 0,21-22 15,-21 21-15,0 0 16,22-21-16,-1 0 0,0 0 16,0-21-16,0 0 15,0 21-15,-21-22 0,22 1 16,-1-21-16,0 21 0,-21-22 0,21 22 16,-21-21-16,0 21 0,0-22 15,0 22-15,21 0 0,-21 0 0,0 0 16,0 0-16,0-1 0,0 44 31,0-1-31,0 0 0,0 0 16,0 0-16,-21 0 0,21 22 15,0-22-15,0 0 0,0 21 16,0-20-16,0-1 0,0 0 16,0 0-16,0 0 0,21 0 0,0-21 15,1 22-15,-1-22 0,0 0 16,0 0-16,0 0 15,0-22-15,1 22 0,-1-21 0,0 0 16,0 0-16,0 0 0,0 0 16,1-1-16,-1 1 0,-21-21 0,0 21 15,0 0-15,21-1 0,-21-20 0,0 21 16,0 0-16,0 42 47,-21 0-47,21 21 0,-21-20 15,21-1-15,0 0 0,0 21 0,0-21 16,0 1-16,0-1 0,0 0 16,0 0-16,0 0 0,0 0 0,21 1 15,0-22-15,0 0 0,0 0 16,0 0-16,1 0 0,-1 0 0,0 0 16,21 0-16,-21 0 0,1-22 0,-1 1 15,0 0-15,0 0 0,0 0 16,0-22-16,1 22 0,-1-21 0,0 0 15,0 20-15,-21-20 0,0 0 0,21-1 16,0 1-16,-21 0 16,22-22-16,-22 22 0,0 0 0,0-1 15,0 1-15,0 21 0,0 0 16,0-1-16,0 1 0,0 42 16,0 1-1,0-1-15,0 21 0,-22-21 16,22 22-16,0-22 0,-21 21 0,21 0 15,0 1-15,0-22 0,0 21 0,0-21 16,0 22-16,0-1 16,0-21-16,0 22 0,0-22 0,0 0 0,21 0 15,-21 0-15,22 0 16,-1 1-16,-21-1 0,21-21 0,0 0 16,0 0-16,0 0 0,1 0 15,-1 0-15,0 0 0,0 0 16,0-21-16,0-1 0,1 1 0,-1 0 15,0 0-15,-21-21 0,21 20 0,0-20 16,0 0-16,-21-1 0,0 1 16,22 0-16,-1-1 0,-21 1 0,21 0 15,-21-1-15,0 1 0,21 0 16,-21 21-16,0-1 0,0 1 0,0 42 47,-21 1-47,21-1 0,0 21 0,-21-21 15,21 22-15,-21-22 0,21 21 0,-22 0 16,22-20-16,0 20 0,0 0 16,0-21-16,0 22 0,0-22 0,0 21 15,0-21-15,0 1 0,0-1 0,0 0 16,22 0-16,-1-21 16,0 0-16,0 0 0,0 0 15,0 0-15,1-21 0,-1 0 16,0 21-16,0-21 0,0-1 0,0 1 15,-21 0-15,22 0 0,-22 0 16,21 21-16,-21-21 0,0 42 47,0 0-47,0 0 0,0 0 16,0 0-16,0 1 0,0-1 15,0 0-15,0 0 0,0 0 16,0 0-1,21-21 1,0 0-16,-21-21 16,0 0-1,21 0-15,0 0 0</inkml:trace>
  <inkml:trace contextRef="#ctx0" brushRef="#br0" timeOffset="80505.75">3810 6900 0,'0'0'0,"-21"0"16,0 0 0,21-21 46,-22 21-62,1 0 0</inkml:trace>
  <inkml:trace contextRef="#ctx0" brushRef="#br0" timeOffset="80681.64">3281 6879 0,'0'0'0,"-21"0"0,21 21 16,-22-21-16,44 0 31,-1 0-31,0 0 0,21 0 16,-21 0-16,1 0 0,20 0 0,-21 0 15,0 0-15,0 0 0,1-21 16,-1 21-16,0 0 0</inkml:trace>
  <inkml:trace contextRef="#ctx0" brushRef="#br0" timeOffset="82257.6">1037 8869 0,'0'0'0,"0"-21"16,0 0-16,42-43 16,-42 22-16,22 21 0,20-22 0,-21 1 15,0 21-15,22-22 0,-22 1 16,21-21-16,-21 20 0,0 1 15,22 0-15,-22-170 16,-21 191-16,0-22 16,0 22-16,0 0 0,-21 0 0,0 21 15,-1 0-15,-20 0 0,21 21 16,-21 0-16,20 22 0,-20-22 0,21 42 16,-21-20-16,20-1 0,1 0 15,0 22-15,0-22 0,0 22 0,21-22 16,-21 21-16,21-20 0,0 20 15,0-20-15,0-1 0,0 0 0,21-21 16,21 22-16,-21-22 16,0 0-16,22 0 0,-1 0 0,0-21 15,1 0-15,-1 0 0,0 0 16,1-21-16,-1 0 0,0 21 0,1-21 16,-1-21-16,0 20 0,1 1 15,-22 0-15,0 0 0,0 0 0,-21-22 16,0 22-16,0 0 0,0-21 0,0 21 15,-21-1-15,0 1 0,0 21 16,0-21-16,-1 21 0,1 0 16,0 0-16,0 0 0,-21 21 0,20 0 15,1 1-15,21-1 0,-21 21 16,21-21-16,-21 22 0,21-22 16,0 21-16,0-21 0,0 22 0,0-22 15,0 0-15,21 0 0,0 0 16,0-21-16,22 21 0,-22-21 0,0 0 15,21 0-15,-20 0 0,20 0 16,-21 0-16,21-21 0,-20 0 0,-1 0 16,21 21-16,-21-21 0,0 0 15,1-1-15,-22 1 0,21-21 0,-21 21 16,21 0-16,-21-1 0,0 1 16,0 42 15,0 1-16,0-1-15,0 0 0,0 0 0,0 0 16,0 0-16,0 1 0,21-1 16,-21 0-16,21-21 15,-21 21-15,21-21 0,1 0 16,-1 0-16,0-21 16,-21 0-16,21 21 0,0-21 15,-21-1-15,21 1 16,1 0-16,-22 0 0,21 0 0,-21 0 15,0-1-15,0 1 16,0 42 15,0 1-31,0-1 16,0 0-16,0 0 0,0 0 0,0 0 16,0 1-16,0-1 0,0 0 15,0 0-15,21-21 0,0 21 16,0-21-16,0 0 0,1 0 0,-1 0 15,0 0-15,0 0 0,0 0 16,22 0-16,-22-21 0,0 21 0,21-21 16,-21 0-16,1 21 0,-1-21 15,0-1-15,0 1 0,0 0 16,-21 0-16,0 0 0,0 0 0,0-1 16,0 1-16,0 0 0,0 0 15,0 0-15,-21 21 16,0 0-16,0 0 0,0 21 15,-1-21-15,1 21 0,0 0 16,0 0-16,21 22 0,0-22 0,0 0 16,0 0-16,0 0 0,0 1 15,0-1-15,0 0 0,0 0 0,21-21 16,0 21-16,0-21 0,1 0 16,-1 0-16,21 0 0,-21 0 15,22-21-15,-1 21 0,0-21 0,-21 0 16,22 0-16,-1-1 0,0 1 15,1 0-15,-22 0 0,21-21 16,-21 20-16,1-20 0,-1 0 0,0 21 16,0-22-16,-21 1 0,0 0 15,0-22-15,0 22 0,0-1 0,0-20 16,0 21-16,0-1 0,0 1 0,0 0 16,0 20-16,-21 1 0,0 21 15,0 0-15,21 21 0,-22 22 16,1-1-16,21 0 0,0 1 15,0 20-15,0-20 0,0-1 16,0 21-16,0-20 0,0-1 0,0 0 16,0 1-16,21-1 0,1-21 15,20 22-15,-21-22 0,0 0 0,22 0 16,-1 0-16,0-21 0,-21 0 0,22 0 16,-1 0-16,0 0 0,1-21 15,-1 0-15,0 0 0,1 0 0</inkml:trace>
  <inkml:trace contextRef="#ctx0" brushRef="#br2" timeOffset="87656.58">9483 10245 0,'0'0'0,"0"-21"0,0-1 16,21 22-16,-21-21 15,21 0-15,-21 0 16,21 0-16,-21 0 16,21 21-16,-21-22 15,0 1 1,0 42 15,0 1-31,0-1 0,0 21 16,0-21-16,0 0 0,0 22 0,0-1 15,0 22-15,0-22 0,-21 21 16,21-20-16,0 20 0,-21 1 0,21-1 16,0 1-16,0-1 0,0-20 15,0 20-15,0 1 0,-21-1 0,21-21 16,0 22-16,0-22 0,0 1 15,0-1-15,0 0 0,0 1 0,0-22 16,-21 21-16,21-21 0,0 0 0,0 1 16,0-1-16,0-42 47,0-1-47,0 1 0,0 0 0,0 0 15,0 0-15,0-22 0,0 22 0,21-21 16,-21 0-16,21-22 0,0 22 0,0-1 15,0-20-15</inkml:trace>
  <inkml:trace contextRef="#ctx0" brushRef="#br2" timeOffset="88453.58">9737 10139 0,'0'0'15,"0"-21"-15,-22 0 0,1-1 0,0 22 16,0-21-16,0 21 15,21-21-15,21 21 32,0 0-32,0 0 15,22 0-15,-1 0 0,0 0 0,1 0 16,20 0-16,-21 0 0,22 0 0,21 0 16,-22 0-16,22 0 0,-1 0 15,1 0-15,21 0 0,0 0 0,21-21 16,-21 21-16,21 0 0,-22 0 0,22-21 15,-21 21-15,0 0 0,0 0 0,0 0 16,0 0-16,-22 0 0,22-21 16,-21 21-16,-22 0 0,1 0 0,-1 0 15,-20 0-15,-1 0 0,0 0 0,-21 0 16,1 0-16,-1 0 0,-21 21 16,0 0-16,0 0 15,0 0-15,0 0 16,0 1-16,0-1 0,0 0 15,0 0-15,0 0 0,0 22 0,0-22 16,-21 21-16,21-21 0,0 22 0,0-1 16,0 0-16,0 1 0,0-1 0,0 0 15,0 1-15,-22-1 0,22 0 16,0 1-16,0 20 0,0-21 0,0 1 16,-21-1-16,21 22 0,0-22 0,-21 0 15,21 1-15,0-1 0,0 0 0,0 1 16,0-1-16,0 0 0,0 1 0,0-22 15,0 21-15,0-21 0,0 0 0,0 22 16,0-22-16,0 0 16,0 0-16,0 0 0,0 1 0,0-1 15,0 0-15,0 0 0,0 0 16,-21-21 0,0 0-16,0 0 0,21 21 0,-43-21 15,22 0-15,0 0 0,-21 0 0,-1 0 16,1 22-16,-22-22 0,1 0 0,-22 0 15,22 0-15,-43 0 0,21 0 0,-21 0 16,-21 0-16,0 0 16,0 0-16,0 0 0,0 0 0,0 21 15,22-21-15,-1 0 0,0 21 0,0-21 16,21 0-16,1 0 0,-1 21 0,22-21 16,-22 0-16,21 0 0,22 0 0,-21 0 15,20 0-15,22 0 0,-21 0 0,21 0 16,-1 0-16,22-21 31,0 0-31,0 0 16,0-1-16,0-20 0,0 21 15,22-21-15</inkml:trace>
  <inkml:trace contextRef="#ctx0" brushRef="#br2" timeOffset="89456.51">8318 8763 0,'0'0'0,"0"-21"0,0 0 16,-21 0-16,21-1 0,-21 1 0,21 0 16,-21 21-1,0 0 1,0 0-16,21 21 15,0 0-15,0 22 0,-22-22 0,22 21 16,0 22-16,0-22 0,0 22 0,0-22 16,0 21-16,0-20 0,0-1 15,0 0-15,0 1 0,0-1 0,0 0 16,0-20-16,0 20 0,0-21 0,0 0 16,0 0-16,0 1 0,0-1 15,0-42 16,0-1-31,0 1 16,-21 0-16,21-21 0,0 21 0,0-22 16,0 1-16,0 0 0,0-1 15,0 1-15,0-22 0,0 1 0,0 21 16,0-22-16,0 1 0,0 20 0,0 1 16,0-22-16,0 43 0,0-21 15,0 21-15,0 0 0,0-1 0,0 1 16,21 21-16,1 0 15,-1 0-15,0 21 0,0 1 0,0-1 16,0 0-16,22 0 0,-22 0 16,21 22-16,1-22 0,-1 21 0,0-21 15,22 0-15,-22 1 0,0-1 16,22 0-16,-22 0 0,1-21 16,-1 21-16,0-21 0,1 0 0,-22 0 15,0 0-15,0 0 0,0 0 0,-42 0 31,0 0-15,0 0-16,0 0 0,-1 0 0,-20 0 16,21 0-16,-21-21 0,20 21 0,1-21 15,-21 21-15,21 0 0</inkml:trace>
  <inkml:trace contextRef="#ctx0" brushRef="#br2" timeOffset="89929.24">8043 8615 0,'0'0'0,"-21"0"0,0 0 16,0 0-1,21 21 16,21 0-31,0 0 0,0 1 16,-21-1-16,21 0 0,1 0 16,-1 21-16,0-20 0,21 20 0,-21 0 15,1-21-15,-1 22 0,0-1 16,21-21-16,-21 22 0,1-1 0,20-21 16,-21 21-16,106 85 15,-85-84-15,1-1 0,-1 0 16,22 1-16,-22 20 0,21-20 0,1 20 15,-1 1-15,1-22 0,-1 21 0,1 1 16,-1-22-16,1 22 0,21-22 16,-22 0-16,1 1 0,-1-1 0,1 0 15,-22 1-15,21-22 0,-20 21 16,-1-21-16,0 1 0,-20-1 0,-1 0 16,0 0-16,0 0 0,0-21 15,-21 21-15,-21-21 16,0-21-1,21 0-15,-21 21 0,0-21 16,-1 0-16,22-22 0,0 22 0</inkml:trace>
  <inkml:trace contextRef="#ctx0" brushRef="#br2" timeOffset="90992.64">4530 6900 0,'0'0'0,"21"0"46,0 0-30,-21-21-16,21 21 0,0 0 16,0 0-16,1 0 0,-1 0 15,0 0-15,0 0 0,0 0 0,0 0 16,22 0-16,-1 0 0,0 0 16,1 0-16,-1 0 0,0 0 15</inkml:trace>
  <inkml:trace contextRef="#ctx0" brushRef="#br2" timeOffset="91141.55">5948 6985 0,'0'0'16,"42"21"-16,22-21 0,-22 21 0,0-21 0,1 0 15,-1 22-15,0-22 0,1 0 0,-22 0 16,21 0-16,0 0 0,-20 0 16,20 0-16,0 0 0,-21 0 0,22 0 15,-1 0-15,0 0 0,1 0 0,20-22 16,-20 22-16</inkml:trace>
  <inkml:trace contextRef="#ctx0" brushRef="#br2" timeOffset="91325.45">8805 6985 0,'0'0'0,"21"0"0,22 21 0,-1-21 16,-21 0-16,0 21 0,1-21 0,-1 0 15,0 0-15,21 0 0,-21 0 16,22 0-16,-1 0 0,0 0 0,1 0 16,-1 0-16,22 0 0,-1 0 0,1 0 15</inkml:trace>
  <inkml:trace contextRef="#ctx0" brushRef="#br2" timeOffset="91664.76">13356 7112 0,'21'0'15,"-42"0"17,21 21 14,21-21-46,0 0 16</inkml:trace>
  <inkml:trace contextRef="#ctx0" brushRef="#br2" timeOffset="91848.66">13716 7811 0,'0'0'0,"0"42"0,0 21 16,0-20-16,0-1 0,0 22 0,0-22 15,0 21-15,0-20 0,0 20 0,0-20 16,-21-1-16,21 0 0,0 22 0,0-22 16,0 0-16,0 1 0,0 20 15,21-20-15,-21-1 0,0 0 16,21 22-16,0-22 0,0 22 0</inkml:trace>
  <inkml:trace contextRef="#ctx0" brushRef="#br2" timeOffset="92033.55">14033 10054 0,'0'0'0,"22"43"0,-1 168 16,-21-147-1,0-22-15,0 22 0,0-22 16,0 0-16,0 1 0,0-1 0,0 0 16,0 1-16,21-1 0,-21 0 0,0-21 15,0 22-15,21-22 0,-21 21 16,0-21-16,0 1 0,0 20 0,0-21 15,21 0-15,-21 0 0</inkml:trace>
  <inkml:trace contextRef="#ctx0" brushRef="#br2" timeOffset="92202.25">14033 11642 0,'0'0'0,"-42"0"0,21 21 0,0 0 0,0 0 16,-1-21-16,-20 21 0,21-21 0,0 0 15,0 22-15,-1-22 0,1 0 16,0 0-16,0 21 0,0-21 16,0 0-16,-1 0 0,1 0 0,0 0 15,0 21-15</inkml:trace>
  <inkml:trace contextRef="#ctx0" brushRef="#br2" timeOffset="92397.66">11726 12086 0,'-84'21'15,"168"-42"-15,-232 42 0,63-21 0,22 22 16,-1-22-16,1 0 0,-1 0 0,22 0 16,-21 21-16,20-21 0,1 0 15,0 0-15,-1 0 0,1 0 0,0 0 16,-1 0-16,1 0 0,21 0 0</inkml:trace>
  <inkml:trace contextRef="#ctx0" brushRef="#br2" timeOffset="92593.54">9229 12213 0,'0'0'0,"-43"0"0,1 0 0,0 0 16,-1 0-16,1 0 0,0 0 0,-1 0 16,1 0-16,0 0 0,20 0 15,-20 0-15,0 0 0,21 0 0,-22 0 16,22 0-16</inkml:trace>
  <inkml:trace contextRef="#ctx0" brushRef="#br2" timeOffset="92785.43">7112 12107 0,'0'0'0,"-64"0"0,-20 22 0,-1-22 16,22 0-16,-22 0 0,21 21 16,-20-21-16,20 0 0,22 0 0,-22 21 15,22-21-15,0 0 0,-1 21 0,1-21 16,21 21-16,-21-21 0,20 0 0,-20 0 15,21 0-15,0 0 0</inkml:trace>
  <inkml:trace contextRef="#ctx0" brushRef="#br2" timeOffset="129973.56">4995 10329 0,'0'0'0,"0"-21"15,0 0-15,21 0 0,-21 0 16,0 0-16,0-1 0,0 1 16,22 0-16,-22 0 0,0 0 15,0 0-15,0-1 16,0 1-1,-22 21 1,1 0-16,0 0 16,0 0-16,0 0 15,0 21-15,-1-21 0,22 22 16,-21-1-16,0 0 0,21 21 0,-21-21 16,21 22-16,0-1 0,-21 22 15,0-22-15,21 21 0,0 1 0,0-1 16,-22 1-16,22-1 0,-21 22 0,21-21 15,0-1-15,0 22 0,0-1 16,0-20-16,0 21 0,0-1 0,0-20 16,0 20-16,0-20 0,0-1 0,0 1 15,-21-1-15,21-20 16,0 20-16,0-20 0,0 20 0,0-21 16,0 1-16,-21-1 0,21-21 0,0 22 15,-21-22-15,21 0 0,0 0 16,0 0-16,0-42 31,0 0-31,0 0 16,0-22-16,0 22 0,0-21 0,0 21 15,0-22-15,0 1 0,21-21 0,0 20 16,0-20-16,-21 20 0</inkml:trace>
  <inkml:trace contextRef="#ctx0" brushRef="#br2" timeOffset="130861.05">5101 10245 0,'0'0'0,"-21"0"0,0-21 0,0-1 16,-1 22-16,1-21 0,0 21 15,0 0-15,0 0 16,0 0-16,-1 0 0,1 0 0,0 0 0,42 0 47,0 0-32,22 0-15,-1 0 0,-21 0 16,43 0-16,-22 0 0,0 0 0,43 0 16,-21 0-16,20 0 0,1 0 0,21 0 15,0-21-15,-1 21 0,1 0 16,0 0-16,0 0 0,0 0 0,21 0 15,0 0-15,0 0 0,-21 0 0,21 0 16,-22 0-16,1 0 0,0 0 16,-21 0-16,-1 0 0,1 0 0,0 21 15,-22-21-15,1 0 0,-1 0 16,-20 0-16,20 0 0,-42 0 16,22 0-16,-22 0 0,0 0 0,21 0 15,-21 0-15,1 0 0,-1 0 16,0 0-16,0 0 0,0 0 15,0 0-15,1 0 16,-1 21 0,-21 1-16,0-1 15,0 0-15,0 0 16,0 0-16,0 22 0,-21-1 0,-1-21 16,22 43-16,0-22 0,-21 0 0,21 1 15,-21-1-15,0 21 0,21-20 16,0-1-16,0 0 0,-21 1 15,21-1-15,-21 0 0,-1 1 0,22-1 16,-21 0-16,21 22 0,-21-22 0,0 1 16,21-1-16,0 0 0,-21 1 15,21-1-15,-21 0 0,21 1 0,0-22 16,-22 21-16,22-21 0,0 22 0,0-22 16,0 0-16,0 0 0,0 0 0,0 0 15,0 1-15,0-1 0,0 0 16,0 0-16,0 0 15,-21-21-15,0 0 16,0 21-16,0-21 0,-22 0 0,1 0 16,0 22-16,-22-22 0,1 0 0,-22 0 15,0 21-15,-42-21 0,0 0 16,0 21-16,-42 0 0,21-21 0,0 21 16,-22 0-16,1-21 0,21 22 0,0-1 15,0-21-15,21 21 0,21-21 16,0 21-16,0-21 0,21 0 0,1 0 15,20 21-15,1-21 0,20 0 0,1 0 16,0 0-16,21 0 0,-1 0 0,1 0 16,21-21-16,0 0 15,0 0-15,0 0 16,21-1-16,1-20 0,-1 21 16,0-21-16,0-1 0</inkml:trace>
  <inkml:trace contextRef="#ctx0" brushRef="#br2" timeOffset="131652.6">5059 7811 0,'0'0'0,"-21"-43"0,21 22 0,0-21 16,0-1-16,-22 22 0,22-21 0,0 0 15,0-1-15,-21 1 0,21 0 16,0 20-16,0-20 0,0 0 0,0-1 15,-21 1-15,21 21 0,-21 0 0,21-22 16,-21 22-16,0 42 31,21 22-31,0-1 0,0 0 16,0 22-16,0-1 0,0 1 0,0 21 16,0-22-16,0 22 0,0-1 15,0 1-15,0 21 0,0-21 16,0-1-16,-22 1 0,22 0 0,0-22 15,0 22-15,-21-22 0,0 1 0,21-1 16,-21-20-16,21 20 0,0-21 16,0 1-16,-21-22 0,21 0 0,0 21 15,-21-20-15,21-44 32,0 1-32,0 0 0,0 0 15,0-21-15,0-1 0,0 1 0,0 0 16,0-1-16,0-20 0,0-1 0,0 22 15</inkml:trace>
  <inkml:trace contextRef="#ctx0" brushRef="#br2" timeOffset="132417.68">4889 7535 0,'0'0'15,"-21"-21"-15,0 0 0,21 0 0,-21 0 16,0 0-16,0-1 0,42 22 31,0-21-15,0 21-16,21 0 0,1 0 15,-1 0-15,22-21 0,-1 21 0,22-21 16,-1 21-16,22-21 0,21 21 16,0-21-16,0 21 0,21-22 0,22 22 15,-22 0-15,21 0 0,1 0 16,-1 0-16,-21 0 0,0 0 0,0 0 15,1 0-15,-1 0 0,-21 0 16,-21 0-16,-1 0 0,-41 0 0,21 0 16,-43 0-16,0 0 0,1 0 0,-22 0 15,0 0-15,-21 22 32,0-1-17,0 0-15,0 0 16,0 0-16,0 0 0,0 1 15,0-1-15,0 21 0,0-21 0,0 0 16,0 22-16,0-22 0,0 21 0,0 1 16,21-22-16,-21 42 0,0-20 15,0-1-15,0 21 0,0 1 0,0-1 16,0 1-16,0-1 0,0-20 0,0 20 16,0 1-16,21-22 0,-21 0 0,0 22 15,0-22-15,0 1 0,0-1 16,21 0-16,-21-21 0,0 22 15,0-1-15,0-21 0,0 0 0,0 1 16,0-1-16,-21 0 0,0 0 0,0 0 16,0-21-16,0 21 0,-22-21 15,22 0-15,-21 0 0,-1 0 0,-20 0 16,-1 0-16,-20 0 0,20 0 0,-20 0 16,-22 0-16,0 0 0,0 0 0,0 0 15,-21 0-15,0 22 0,-21-22 16,21 0-16,0 0 0,0 21 0,0-21 15,0 21-15,0-21 0,0 0 0,0 0 16,21 0-16,0 0 0,22 0 0,-1 0 16,0 0-16,1 0 15,20 0-15,22 0 0,-22 21 0,22-21 16,0 0-16,21 0 0,-22 0 0,22 0 16,-21 0-16,21 0 0,-1 0 15,1 0-15,42 0 31,1-21-31,20 21 0,0-21 16</inkml:trace>
  <inkml:trace contextRef="#ctx0" brushRef="#br2" timeOffset="133248.54">4212 7408 0,'0'0'16,"-21"0"-16,0 0 15,0 22 1,21-1-16,0 0 0,0 0 15,0 21-15,0-20 16,0-1-16,0 0 0,0 0 0,0 0 16,0 0-16,0 1 0,0-1 15,0 0-15,0 0 0,0 0 0,0 22 16,0-22-16,0 21 0,0-21 0,0 22 16,-22-1-16,22-21 0,0 21 15,0 1-15</inkml:trace>
  <inkml:trace contextRef="#ctx0" brushRef="#br2" timeOffset="133440.43">4318 8932 0,'0'0'0,"0"64"0,0-22 16,0 1-16,0-1 0,0 21 0,0-20 16,0-22-16,0 21 0,-21 1 0,21-1 15,0 0-15,0 1 0,0-1 16,0 0-16,-21 1 0,21-1 0,0 0 15,0 1-15,0-1 0,0 0 0,0 1 16,-22-1-16,22 0 0,-21 1 16,21-1-16,0 0 0</inkml:trace>
  <inkml:trace contextRef="#ctx0" brushRef="#br2" timeOffset="133630.32">4339 10880 0,'0'0'0,"0"42"0,21 85 15,-21-106-15,0 22 16,21-1-16,-21 0 0,0-21 16,0 22-16,0-1 0,0-21 0,0 22 15,0-22-15,0 21 0,0-21 0,0 0 16,0 22-16,0-22 0,0 0 16,0 21-16,0-20 0,0-1 0,0 0 15,0 0-15,0 0 0</inkml:trace>
  <inkml:trace contextRef="#ctx0" brushRef="#br2" timeOffset="133793.23">4530 12065 0,'0'0'0,"0"21"0,21 22 0,-21-22 15,0 0-15,0 0 0,0 0 0,0 22 16,0-22-16,0 0 0,-21 0 16,21 0-16,0 0 0,-22 1 15,22-1-15,-21 0 0,21 0 16,0 0-16,0 0 15</inkml:trace>
  <inkml:trace contextRef="#ctx0" brushRef="#br2" timeOffset="133961.14">4635 12637 0,'0'0'0,"22"21"16,-1-21-16,-21 21 15,21-21-15,-21 21 16,21-21-16,0 0 0,0 0 15,1 0-15,-1 0 16,0 0-16,21 0 0,-21 0 16,1 0-16,20 0 0,0-21 0,1 0 15,-1 21-15,0-21 0,22 21 0</inkml:trace>
  <inkml:trace contextRef="#ctx0" brushRef="#br2" timeOffset="134109.04">5842 12594 0,'0'0'0,"63"0"0,1-21 16,-1 21-16,-20 0 0,-1 0 0,0 0 15,-20 0-15,-1 0 0,0 0 16,0-21-16,-21 0 31,21 21-31,0-21 16,1-1-16,-1 1 16,21 21-16</inkml:trace>
  <inkml:trace contextRef="#ctx0" brushRef="#br2" timeOffset="134266.01">7027 12383 0,'0'0'0,"85"0"0,-22 0 0,1 0 16,-1 0-16,1-22 0,-1 22 16,-20 0-16,20 0 0,-20 0 0,-1 0 15,0 0-15,1 0 0,-22 0 0,21 0 16,0 0-16,-20 0 0,20 0 0,-21 0 16,21 0-16,-20-21 0,-1 21 15,21 0-15,-21 0 0,0-21 0,1 21 16,20 0-16</inkml:trace>
  <inkml:trace contextRef="#ctx0" brushRef="#br2" timeOffset="134430.44">8975 12319 0,'0'0'0,"63"0"0,1 0 0,-1 0 0,1 0 16,-1 21-16,-21-21 0,1 0 16,20 0-16,-20 0 0,-1 0 0,0 21 15,1-21-15,20 0 0,-21 0 0,1 0 16,20 0-16,-20 0 0,20 0 0,1 0 15,-22 0-15,21 0 0,22 0 16,-21 0-16,-1 0 0,22-21 0</inkml:trace>
  <inkml:trace contextRef="#ctx0" brushRef="#br2" timeOffset="134582.35">11663 12277 0,'0'0'0,"106"0"0,-22-21 0,1 21 0,0 0 15,-22 0-15,1 0 0,-22-22 16,21 22-16,-20 0 0,-22 0 15,21-21-15,-21 21 0,22 0 0,-22 0 16,0-21-16,0 0 0,22 21 0,-22 0 16,0-21-16,21 21 0,1-21 0,-22-1 15,21 22-15,0-21 0</inkml:trace>
  <inkml:trace contextRef="#ctx0" brushRef="#br2" timeOffset="134749.26">13843 11980 0,'0'0'15,"42"0"-15,-21 0 0,43 0 16,-43 0 0,0 0-1,-21-21 1,21 21 0,-21-21-16,22 0 0,-1 21 0,-21-21 15,21 21-15</inkml:trace>
  <inkml:trace contextRef="#ctx0" brushRef="#br2" timeOffset="134937.15">14330 11663 0,'0'-21'0,"0"42"0,0-63 0,0 20 15,0 1-15,0-21 0,0 21 0,0-22 16,0 22-16,0-21 0,0 0 16,0-1-16,0 22 0,0-21 0,0-1 15,0 1-15,21 0 0,-21-1 16,0 1-16,21 0 0,-21-1 0,21-20 15,-21 21-15,0-1 0,21-20 0,-21-1 16,22 22-16,-22-22 0,21 1 0,-21-1 16,0-20-16</inkml:trace>
  <inkml:trace contextRef="#ctx0" brushRef="#br2" timeOffset="135149.54">14309 9186 0,'0'0'0,"-22"-42"15,22-21 1,-21 20-16,21 1 0,0 0 0,0-1 0,0 22 16,0-21-16,0-1 0,0 22 0,0-21 15,21 0-15,-21 20 0,0-20 0,0 0 16,22 21-16,-22-22 0,0 22 0,0-21 16,0 21-16,0-22 0,0 22 15,-22-21-15,22-1 0,-21 1 0,0 21 16,0-21-16,21-1 0,-21 1 15</inkml:trace>
  <inkml:trace contextRef="#ctx0" brushRef="#br2" timeOffset="135331.45">14118 7662 0,'0'0'0,"-42"-63"16,42 42 0,0 0-16,-21-1 0,21 1 0,-22 21 15,22-21-15,0 0 0,-21 0 0,21 0 16,-21-1-16,21 1 0,-21 21 15,21-21-15,0 0 0,0 0 0,-21 0 16,0-1-16,-1 1 0,22 0 0,-21-21 16,0 21-16,21-1 0,-21 1 0,0 0 15,0-21-15</inkml:trace>
  <inkml:trace contextRef="#ctx0" brushRef="#br2" timeOffset="135497.34">13631 6922 0,'0'0'16,"0"-43"-1,0 22-15,0 0 16,0 0 15,0 0-15,-21 21-16,0 0 16,0-22-16,0 22 0,-22 0 15</inkml:trace>
  <inkml:trace contextRef="#ctx0" brushRef="#br2" timeOffset="135661.25">12785 6773 0,'-64'0'0,"128"0"0,-170 0 0,63 0 15,1 0-15,-21 22 0,20-22 0,1 0 16,-22 0-16,22 0 0,-21 0 0,-1 0 16,22 0-16,-22 0 0,22 0 0,-22 0 15,1 0-15,21 0 0,-22 0 16,22 0-16,-22 0 0,22 0 15,-22-22-15,1 22 0,21 0 0</inkml:trace>
  <inkml:trace contextRef="#ctx0" brushRef="#br2" timeOffset="136033.04">10456 6816 0,'0'0'0,"-148"0"15,85 21-15,-1-21 0,22 0 16,-22 0-16,22 0 0,-22 0 0,1 0 15,21 0-15,-22 0 0,22 0 0,-22 0 16,22 0-16,-22 0 16,22 0-16,0 0 0,-1 0 0,1 0 0,-21 0 15,20-21-15,-20 21 0,20 0 0,-20 0 16,-1 0-16,1 0 0,-1 0 16,1 0-16,-1 0 0,-20 0 15,20 0-15,1 0 0,-22 0 0,22 21 16,-1-21-16,1 0 0,-1 0 0,22 0 15,-22 0-15,22 0 0,0 0 16,-22 0-16,43 0 0,-21 0 0,-1 0 16,22 0-16,-21 0 0,21 0 0,-1 0 15,1 0-15,0 0 16,0 0 0,21-21-16,-21 0 0,0 21 15,-1 0-15,1-22 16,0 22-16,0 0 0,-21 0 15,20 0-15,1 0 0</inkml:trace>
  <inkml:trace contextRef="#ctx0" brushRef="#br2" timeOffset="136213.31">7239 6795 0,'0'0'0,"-64"21"0,22-21 16,-21 21-16,-1-21 0,1 0 0,-1 21 16,1-21-16,-1 0 0,-21 21 15,22-21-15,-1 21 0,1-21 0,21 0 16,-1 0-16,1 22 0,0-22 15,-1 0-15,1 0 0,21 21 0,-22-21 16,1 0-16,0 21 0,-1-21 16,1 0-16,0 0 0,-22 21 0,1-21 15,-1 0-15,1 0 0,-1 0 16</inkml:trace>
  <inkml:trace contextRef="#ctx0" brushRef="#br2" timeOffset="-206587.69">6879 7557 0,'0'-22'0,"21"22"16,-21-21-16,0 0 0,0 0 15,0 0 1,0 42 15,0 0-31,0 0 16,0 0-16,0 1 0,0 20 0,-21-21 15,0 0-15,0 22 0,21-1 0,-21 0 16,-1-21-16,22 22 0,-21-1 0,0 0 16,21 1-16,-21-1 15,21 0-15,-21 1 0,0-22 0,21 21 16,0-21-16,0 1 0,0-1 0,0 0 15,-22 0-15,22 0 0,0-42 47,0 0-47,0 0 0,22 0 0,-22-22 16,21 1-16,-21 0 0,21-1 16,0 1-16,0 0 0,-21-22 0,21 22 15,1-1-15,-22 1 0,21 0 0,0-22 16,-21 43-16,21-21 0,-21-1 15,0 22-15,21 0 0,-21 0 0,0 0 16,0 0 0,21 21-1,-21 21-15,0 0 0,22 0 16,-22 0-16,0 22 0,0-22 0,0 21 16,0 0-16,0-20 0,0 20 0,21 0 15,-21 1-15,0-1 0,0 0 16,0 1-16,0-1 0,0 0 0,0-21 15,0 22-15,0-1 0,0-21 0,0 0 16,0 22-16,0-22 0,0 0 16,0 0-16,0 0 0,0 1 15,0-1-15,0-42 47,0-1-31,0 1-16,0 0 0,0 0 15,0 0-15</inkml:trace>
  <inkml:trace contextRef="#ctx0" brushRef="#br2" timeOffset="-206279.86">6689 8065 0,'0'-43'47,"275"191"-47,-550-253 0,296 62 0,0 43 16,0-21-16,21 21 0,-20 0 0,20-21 15,-21 0-15,0 21 0,22 0 16,-22 0-16,21-21 0,-21 21 0,0 0 16,1 0-16,-1 0 0,0 0 0,0 0 109</inkml:trace>
  <inkml:trace contextRef="#ctx0" brushRef="#br2" timeOffset="-205435.84">6900 10520 0,'0'-21'0,"0"0"0,-21-1 16,21 1-16,0 0 15,-21 21-15,21 21 47,0 0-47,0 22 0,0-22 0,-21 0 16,21 21-16,0 1 0,-21-22 0,21 21 15,0 1-15,0-1 0,-22-21 16,22 21-16,-21-20 0,21-1 0,0 21 16,0-21-16,-21 0 0,21 1 15,0-1-15,0-42 47,0-1-47,0 1 16,0 0-16</inkml:trace>
  <inkml:trace contextRef="#ctx0" brushRef="#br2" timeOffset="-204783.78">6773 10456 0,'-21'0'0,"42"0"0,-42-21 16,0 21-16,21-21 16,0 0-16,0 0 15,21 21-15,0-21 0,0 21 16,1-22-16,-1 22 0,21-21 16,-21 21-16,0 0 0,22 0 0,-22-21 15,21 21-15,-21 0 0,22 0 0,-22 0 16,0 0-16,0 0 0,0 21 15,1-21-15,-22 21 0,21 1 0,-21 20 16,0-21-16,0 0 0,0 0 0,-21 22 16,-1-22-16,1 0 0,0 0 15,-21 0-15,21 1 0,-22-1 16,1 0-16,0 0 0,20 0 0,-20 0 16,21-21-16,0 0 0,0 22 0,-1-22 15,1 0-15,21-22 31,21 22-15,1-21-16,-1 21 0,0-21 16,0 21-16,0 0 0,0 0 15,1 0-15,20 0 0,-21 0 0,0 0 16,0 0-16,22 0 0,-22 0 0,0 0 16,0 21-16,0 0 15,1-21-15,-1 22 0,-21-1 0,0 0 16,21 0-16,-21 0 0,0 0 15,0 1-15,-21-1 0,0 0 0,-1 0 16,1 0-16,0 0 0,0 1 0,0-22 16,-22 21-16,22 0 0,-21-21 15,21 0-15,-22 21 0,1-21 0,0 0 16,21 0-16,-22 0 0,1 0 0,21 21 16,-22-21-16,22 0 0,0 0 0,0 0 15,0 0 1,42 0 46,0-21-62,0 21 16</inkml:trace>
  <inkml:trace contextRef="#ctx0" brushRef="#br2" timeOffset="-203918.76">6392 13991 0,'21'0'15,"-21"-21"-15,0 0 32,0 0-17,-21 21-15,0 0 0,0 0 0,0 0 16,0 0-16,-22 0 16,22 0-16,0 21 0,0 0 0,-22 0 15,22 0-15,-21 1 0,0-1 16,20 21-16,-20-21 0,21 22 0,0-1 15,0 0-15,-1-21 0,1 22 0,21-1 16,0 0-16,0 1 0,0-22 16,0 21-16,0-21 0,21 22 0,1-22 15,-1 0-15,0 0 0,21-21 0,-21 21 16,22 1-16,-22-22 0,21 0 0,1 0 16,-22 0-16,21 0 15,0 0-15,-20 0 0,20 0 0,0 0 0,-21 0 16,22 0-16,-22-22 0,0 1 15,0 21-15,0-21 0,1 21 0,-1-21 16,0 0-16,-21 0 0,21-1 16,0 1-16,0 0 0,1 0 0,20-21 15,-21-1-15</inkml:trace>
  <inkml:trace contextRef="#ctx0" brushRef="#br2" timeOffset="-203098.93">10964 10372 0,'0'0'0,"-21"0"0,0 0 15,0 0 1,21 21-16,0 0 16,0 0-16,0 0 0,0 22 0,0-22 15,-21 21-15,21 1 0,0-22 0,0 21 16,0 0-16,-22 1 0,22-1 0,0-21 15,0 22-15,-21-1 0,21-21 0,-21 21 16,21-20-16,-21-1 0,21 0 0,0 21 16,0-21-16,0 1 15,0-1-15,0 0 0,0-42 47,0 0-47,0-1 16,0-20-16,0 21 0,0 0 0</inkml:trace>
  <inkml:trace contextRef="#ctx0" brushRef="#br2" timeOffset="-202651.18">10583 10499 0,'-21'0'0,"42"0"0,-42-21 15,0 21-15,21-22 0,0 1 16,0 0-1,0 0-15,0 0 0,0 0 16,21-1-16,0 22 0,22-21 0,-22 0 16,21 0-16,0 21 0,1-21 0,20 21 15,-20 0-15,20 0 0,1 0 16,-22 0-16,21 0 0,1 21 0,-22 0 16,1 0-16,-1 0 0,0 1 0,1 20 15,-22-21-15,0 21 0,0-20 0,0 20 16,-21-21-16,0 21 0,0-20 15,0 20-15,0 0 0,-21-21 16,0 22-16,0-22 0,-22 0 0,22 21 16,-21-20-16,0-1 0,-1 0 0,1 0 15,0 0-15,-1 0 0,1 1 0,0-1 16,-1-21-16,1 21 0,21 0 16,-22 0-16,1-21 0,21 21 0,0-21 15,0 22-15,-1-22 0,1 0 0,0 21 16,0-21-16,21 21 0,-21-21 15,0 0-15,21 21 16,0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11:12:40.7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2117 783 0,'0'0'0,"21"-21"16,-21 0-16,0 0 15,21 0-15,-21-1 0,21 1 16,-21 0-16,21 0 0,-21 0 0,0 0 15,0-1-15,21 1 0,-21 42 32,0 1-17,0-1-15,0 21 0,0 0 16,0 1-16,-21 20 0,0-20 0,21 20 16,0 1-16,-21-1 0,21 1 15,-21-1-15,21-21 0,-21 22 16,21-22-16,0 1 0,0-1 0,0 0 15,-22 1-15,22-22 0,0 21 16,0-21-16,0 0 0,0 1 0,0-1 16,-21-21-16,21-21 31,0-1-15,0 1-16,21 0 0,1 0 0,-1 0 15</inkml:trace>
  <inkml:trace contextRef="#ctx0" brushRef="#br0" timeOffset="312.82">2561 1228 0,'0'21'16,"0"0"-16,0 0 16,0 0-16,0 1 15,21-22 1,0 0-1,1 0-15,-1 0 0,0 0 0,0 0 16,0 0-16,-21-22 0,21 22 16,-21-21-16,0 0 0,0 0 15,-21 21-15,0-21 16,0 21-16,0 0 0,0 0 16,-1 0-16,1 0 0,0 21 15,0 0 1,21 0-1,0 0-15,21-21 16,0 0 0</inkml:trace>
  <inkml:trace contextRef="#ctx0" brushRef="#br0" timeOffset="5109.45">4233 783 0,'0'0'0,"21"-21"0,-21 0 15,0 0-15,22 0 16,-1-1-1,-21 1-15,21 21 0,-21-21 0,21 0 16,0 0-16,0 0 0,-21-1 0,22 1 16,-1-21-16,0 21 0,-21 0 15,0-22-15,21 22 0,-21 0 0,0 0 16,0 0-16,0-1 0,0 1 16,0 0-16,0 0 0,-21 21 0,21-21 15,-21 21-15,0 0 16,21 21-16,-22 0 15,22 21-15,0 1 0,0-1 0,-21 22 16,21-1-16,0 1 0,0 20 0,0 1 16,0 0-16,-21-1 0,21 1 15,0 0-15,0-22 0,0 22 0,0-22 16,0 1-16,0-1 0,-21 1 0,21-22 16,-21 22-16,0-22 0,21 0 15,-22-21-15,1 22 0,21-22 16,-21 0-16,0 0 0,0-21 15,0 0-15,-1 0 0,1 0 0,0 0 16,0 0-16,0-21 0,0 0 16,-22-21-16,22 20 0,0-20 15,0 21-15,0-21 0,-1-1 0,1 22 16,0-21-16,0 21 0,21-1 0,0 1 16,0 0-16,0 42 31,0 0-31,0 1 0,0-1 0,0 0 15,21 21-15,0-21 0,0 22 16,-21-22-16,22 21 0,-1-21 0,0 1 16,-21 20-16,21-21 0,0 0 0,0 0 15,1-21-15,20 22 0,-21-22 16,0 21-16,0-21 0,22 0 16,-1 0-16,0 0 0,1-21 0,-1-1 15,22 1-15,-22 0 0,21-21 16,-20 21-16,-1-1 0,0-20 0,1 0 15,-1-1-15,-21 22 0,22-21 0,-22 0 16,-21 20-16,21-20 0,-21 0 16,0 21-16,0-1 0,21 1 0,-21 0 15,0 42 17,0 0-32,-21 1 0,21 20 0,-21-21 15,21 0-15,-21 22 0,21-22 0,0 21 16,-22-21-16,1 22 15,21-22-15,0 21 0,0-21 0,-21 22 16,21-22-16,0 0 0,-21 0 0,21 0 16,0 0-16,0 1 15,0-44 1,21 1 0,-21 0-16,21 0 0,-21 0 15,21-22-15,1 22 0,-22-21 0,21 21 16,0-22-16,0 1 0,0 21 15,0-21-15,1 20 0,-1-20 0,0 21 16,0 0-16,0 21 0,0-21 16,1 21-16,-1 0 0,0 0 15,-21 21-15,0 0 0,0 0 0,21 0 16,-21 0-16,0 1 0,0-1 16,0 21-16,0-21 0,0 22 0,0-22 15,0 21-15,0-21 0,21 0 0,-21 1 16,0-1-16,0 0 0,21 0 15,1 0-15,-1-21 0,0 0 0,0 0 16,0 0-16,0 0 0,22 0 0,-22 0 16,21-21-16,1 0 0,-1 0 0,0 0 15,1-22-15,-1 22 16,0-21-16,-21-1 0,22 1 0,-22 0 16,0-1-16,-21 1 0,0-21 0,0 20 15,0-20-15,0-1 0,0 1 16,0-1-16,0 1 0,0-1 0,0 1 15,0 20-15,-21-20 0,21 21 0,-21 20 16,21-20-16,0 21 0,0 0 16,0 0-16,-21 21 0,21 21 15,0 21-15,0-21 16,0 22-16,0-1 0,0 21 16,0 1-16,0-1 0,0 1 0,0-1 15,0 1-15,0-1 0,0-20 16,0 20-16,0-20 0,0 20 15,0-21-15,0 1 0,0-22 0,0 21 16,-22 1-16,22-22 0,0 0 0,0 21 16,0-21-16,0 1 0,0-1 15,0-42 17,0-1-32,0-20 15,0 21-15,0 0 0,0-22 16,0 22-16,22-21 0,-1 21 15,0-22-15,-21 22 0,21 0 0,0-21 0,0 21 16,1 21-16,-1-22 0,0 1 16,0 21-16,0 0 15,0 0-15,1 21 0,-22 1 16,21-1-16,-21 0 0,0 0 0,0 0 16,0 22-16,0-22 0,0 0 15,0 0-15,0 21 0,0-20 0,0-1 16,21 0-16,-21 0 0,21 21 0,-21-20 15,21-1-15,0 0 0,1-21 16,-1 0-16,0 0 16,0 0-16,0 0 0,0 0 0,22 0 15,-22 0-15,0-21 0,0 0 0,0-1 16,22 1-16,-22 0 16,0-21-16,0 21 0,0-22 0,1 22 15,-1-21-15,0 21 0,0-22 0,-21 22 16,0 0-16,0-21 0,0 20 0,0 1 15,0 0-15,-21 21 16,0 0 0,0 0-16,-1 21 0,1 0 15,0 1-15,21 20 0,0-21 16,-21 0-16,0 0 0,21 22 0,-21-22 16,21 0-16,0 21 0,0-20 0,0-1 15,0 21-15,0-21 0,0 0 0,0 1 16,0-1-16,0 0 15,21 0-15,0-21 0,0 0 16,0 0-16,0 0 0,22 0 0,-22 0 16,21 0-16,-21-21 0,22 21 0,-1-21 15,-21 0-15,22-1 0,-1 1 16,0 0-16,1-21 0,-22 21 0,21-1 16,-21-20-16,22 0 0,-22 21 0,0-22 15,0 22-15,0 0 0,-21 0 16,0 0-16,21-1 0,-42 22 31,0 0-31,21 22 16,-21-1-16,21 0 15,0 0-15,0 0 16,0 0-16,21 1 16,-21-1-16,21-21 0,-21 21 0,0 0 15,21-21-15,-21 21 0,22 0 16,-22 1-16,0-1 0,0 0 15,0 0-15,0 0 0,0 0 16,0 1-16,0-1 0,0 0 16,21 0-16,-21 0 15,21-21-15,-21 21 16,21-21-16,0 0 16,0 0-16,1 0 0,-1 0 15,0 0-15,0 0 0,-21-21 16,21 21-16,0-21 0,1 0 0,-1 0 15,0 0-15,0-22 0,0 22 0,0-21 16,1 21-16,-22-22 0,21 22 16,0 0-16,-21-21 0,21 20 0,-21 1 15,21 21-15,-21-21 0,21 0 0,-21 42 47,0 0-47,-21 0 16,0 1-16,0-1 0,21 0 0,0 0 15,-21 0-15,21 22 0,-21-22 0,21 0 16,0 0-16,-22 21 0,22-20 16,0-1-16,0 0 0,0 0 0,22 0 15,-1 0-15,0-21 0,0 0 16,0 22-16,0-22 0,1 0 0,-1 0 16,0 0-16,21 0 0,-21-22 15,1 22-15,20-21 0,-21 0 0,0 0 16,0 0-16,22 0 0,-22-1 15,0-20-15,0 0 0,22-1 0,-22 1 16,0 0-16,21-1 0,-21-20 16,22 21-16,-22-22 0,21 1 0,-21-1 15,1 1-15,-1-1 0,0 1 0,-21 20 16,0-20-16,0 20 0,0 1 0,0 21 16,0-21-16,0 20 0,0 1 15,0 0-15,-21 21 0,0 0 0,-1 0 16,1 0-16,0 0 0,0 21 15,0 22-15,0-1 16,21 0-16,-22 1 0,22 20 0,0-21 16,0 22-16,-21-1 0,21 1 0,0-1 15,0-20-15,0 20 0,0-20 16,0-1-16,0 21 0,0-20 16,21-1-16,-21 0 0,0 1 0,0-1 15,22-21-15,-22 22 0,21-1 0,-21-21 16,0 0-16,21 0 0,0 1 0,0-1 15,0 0-15,1-21 0,-1 0 16,0 21-16,0-21 0,0 0 0,22 0 16,-22 0-16,21 0 0,-21-21 0,22 21 15,-1-21-15,0 0 0,1-1 0,-22 1 16,21 0-16,0 0 0,1 0 16,-22-22-16,21 22 0,1-21 15,-22 21-15,0-22 0,0 22 0,0 0 16,-21-21-16,0 21 0,0-1 0,0 1 15,0 0-15,0 0 0,-21 21 16,0-21-16,0 21 0,0 0 0,-1 0 16,-20 0-16,21 0 0,-21 0 0,20 21 15,-20 0-15,21-21 0,0 21 0,-22 22 16,22-22-16,0 0 0,0 0 16,0 21-16,21-20 0,0-1 0,0 21 15,0-21-15,0 0 0,0 1 16,0-1-16,0 0 0,0 0 0,21 0 15,0-21-15,0 21 0,0-21 0,1 0 16,-1 0-16,0 0 16,0 0-16,0 0 0,0 0 0,1-21 15,-22 0-15,21 21 0,0-21 0,0 0 16,0 0-16,-21-1 0,21-20 0,1 21 16,-22 0-16,0 0 0,21-22 15,0 22-15,-21 0 0,0 0 16,0 0-16,0 42 31,0 0-31,0 0 16,0 0-16,0 0 0,0 1 0,0-1 15,-21 0-15,21 0 0,0 0 0,0 22 16,0-22-16,0 0 0,0 0 16,21 0-16,0 0 0,0 1 15,22-1-15,-22 0 0,21-21 16,0 21-16,1-21 0,-1 0 0,0 0 15,1 0-15,-1 0 0,-21 0 0,22 0 16,-22 0-16,21 0 0,-21-21 0,0 0 16,1 0-16,-1-1 0,0 1 0,0-21 15,-21 21-15,0-22 0,21 22 16,-21-21-16,21 21 0,-21-22 16,0 22-16,0 0 0,0 0 0,0 0 15,-21 21 1,0 21-1,21 0-15,0 0 0,0 0 16,-21 1-16,21-1 0,-21 0 0,21 0 16,0 0-16,0 0 0,-21 22 0,21-22 15,0 0-15,0 0 0,0 0 16,0 1-16,0-1 0,0 0 0,0 0 16,0 0-16,0-42 46,0 0-30,21 21-16,0-21 0,0 0 0,-21-22 0,21 22 16,0 0-16,1-21 0,-1 20 15,21-20-15,-21 21 0,0 0 0,22-22 16,-22 43-16,0 0 0,0 0 16,0 0-16,1 0 0,-1 0 15,0 22-15,-21-1 0,21 0 16,-21 0-16,0 0 0,21 0 0,0 1 15,-21-1-15,22 21 0,-22-21 0,21 0 16,0 1-16,-21-1 16,21 0-16,0-21 15,-21 21-15,21-21 0,1 0 0,-1 0 0,0 0 16,0 0-16,0 0 16,0 0-16,1-21 0,-1 0 0,0 0 15,0-1-15,21 1 0,-20 0 16,-1-21-16,0 21 0,21-22 0,-21 22 15,1-21-15,20 21 0,-21-22 0,0 22 16,0 0-16,1 0 0,-22 0 16,21 21-16,-21 21 31,0 0-31,0 0 0,0 0 16,0 0-16,0 1 15,0-1-15,0 0 0,0 0 0,0 0 31,0-42 1,0 0-32,21 0 0,-21 0 15,0-1-15,0 1 0,0 0 16,0 0-16,21 0 16,-21 0-16,0-1 0,-21 22 31,0 0-31,0 0 15,21 22-15,0-1 0,-22 0 16,1 0-16,21 0 0,-21 0 16,21 1-16,0-1 0,0 0 0,-21 0 15,21 0-15,0 0 0,0 1 0,0 20 16,0-21-16,0 0 0,0 0 0,0 1 16,0-1-16,21-21 0,-21 21 0,21 0 15,0-21-15,1 21 0,20-21 16,-21 0-16,21 21 0,-20-21 0,20 0 15,0 0-15,1 0 0,-1 0 0,0 0 16,1-21-16,-1 21 0,0-21 0,1 0 16,-1 0-16,-21-22 0,21 22 15,-20 0-15,-1-21 0,21-1 0,-21 22 16,0-21-16,-21 0 0,22 20 16,-22 1-16,0-21 0,0 21 0,0 0 15,0-1-15,-22 22 16,1 0-16,0 0 15,0 22-15,0-1 0,0 0 16,-1 0-16,1 0 0,21 0 16,-21 1-16,21 20 0,-21-21 0,21 0 15,0 22-15,0-22 0,0 0 0,0 0 0,0 0 16,0 0-16,0 1 0,0-1 0,21-21 16,0 21-16,0 0 0,22-21 15,-22 0-15,21 21 0,-21-21 16,22 0-16,-1 0 0,0 0 0,-20 0 15,20 0-15,0 0 0,1-21 0,-1 0 16,-21 21-16,21-21 0,1-22 0,-22 22 16,21 0-16,-21-21 0,1-1 15,-1 1-15,0 21 0,0-21 16,0 20-16,-21-20 0,21 21 0,-21 0 16,0 0-16,0-1 0,-21 22 15,0 0-15,0 0 0,0 22 16,21-1-16,-21 0 0,-1 0 15,22 0-15,-21 0 0,21 1 0,0 20 16,0-21-16,0 0 0,0 0 0,0 1 16,21 20-16,1-21 0,-1 0 15,21 0-15,-21 22 0,0-22 16,1 0-16,20 0 0,-21 0 0,0 22 16,-21-22-16,0 0 15,0 0-15,0 0 0,-21-21 16,0 22-16,0-22 0,-22 0 0,22 21 15,0-21-15,0 0 0,0 0 0,0 0 16,-1 0-16,1 0 0,0 0 0,0 0 16,0-21-16,0 21 15,21-22-15,-22 22 0,1-21 16,0 0-16,0 0 0,0 0 0,0-22 16</inkml:trace>
  <inkml:trace contextRef="#ctx0" brushRef="#br0" timeOffset="5448.25">8445 1080 0,'0'0'0,"-42"0"0,0 0 0,21 0 0,42 0 32,21-22-32,0 22 0,1 0 0,20-21 15,1 21-15,-1-21 0,22 21 0,0-21 16,-1 21-16,1-21 0,0 21 16,-1-21-16,-20 21 0,-1 0 0,1-22 15,-22 22-15,0-21 0,-20 21 0,20 0 16,-42-21-16,-42 21 31,20 0-31,1-21 16,-21 21-16,21 0 0,-22 0 0</inkml:trace>
  <inkml:trace contextRef="#ctx0" brushRef="#br0" timeOffset="5841.03">7281 720 0,'0'0'15,"-21"0"-15,21 21 0,0 0 16,0 0-16,0 0 15,21-21-15,0 0 16,1 0-16,-1 0 16,0 0-16,0 0 0,0-21 0,0 21 15,1-21-15,-1 21 0,-21-21 0,0 0 16,0 0-16,0-1 16,-21 22-16,-1 0 0,1 0 15,0 0-15,0 0 16,0 0-16,0 22 15,-1-1-15,22 0 16,0 0-16,0 0 0,0 0 16,0 1-16,0-1 15,22-21-15,-22 21 0</inkml:trace>
  <inkml:trace contextRef="#ctx0" brushRef="#br0" timeOffset="11089.5">3154 2879 0,'0'-21'15,"-21"-1"17,-1 22-17,1 0-15,0 0 16,0 0-16,0 0 15,0 0-15,-22 0 0,22 0 16,0 0-16,-21 0 0,20 0 0,-20 0 16,21 0-16,-21 0 0,20 0 15,1 0-15,0 0 0,0 0 0,21 22 47,21-22-47,21 0 0,1 0 0,-1 0 16,0 0-16,22 0 0,-22 0 15,22 0-15,-1 0 0,22 0 16,0 0-16,-1 0 0,1 0 16,0 0-16,20 0 0,-20-22 0,0 22 15,-1 0-15,-20 0 0,-1 0 0,1-21 16,-22 21-16,1 0 0,-1 0 16,0 0-16,-21 0 0,1 0 0,-44 0 46,1 0-46,0 0 16,0 0-16,0 0 16,0 0-16,-1 0 0,1 21 0,0-21 15,-21 0-15,21 0 0</inkml:trace>
  <inkml:trace contextRef="#ctx0" brushRef="#br0" timeOffset="11452.8">3662 2921 0,'-21'0'16,"-1"0"-16,1 0 31,0 0-15,21 21-1,0 0-15,-21 1 16,21-1-16,-21 0 0,21 21 0,0-21 15,0 43-15,0-22 0,-21 22 16,21-1-16,-22 1 0,22-1 0,-21 1 16,21-1-16,0 1 0,0-1 0,-21 1 15,21-22-15,0 22 0,0-22 16,-21 21-16,21-20 0,0-1 0,0-21 16,0 22-16,0-22 0,0 0 15,0 0-15,0 0 16,0-42 15,0 0-31,0 0 0,21 0 16,0-1-16,-21 1 0,21-21 0,1 21 15</inkml:trace>
  <inkml:trace contextRef="#ctx0" brushRef="#br0" timeOffset="12172.39">4064 3556 0,'0'0'0,"21"-21"16,-21 42 31,0 0-47,0 0 0,0 1 16,-21-1-16,21 0 0,0 0 0,0 21 15,0-20-15,-21-1 0,21 21 16,0-21-16,0 0 0,0 1 0,0-1 15,0 0-15,0 0 0,21 0 0,-21 0 16,21-21-16,0 0 0,0 0 16,1 0-16,20 0 0,0 0 0,-21 0 15,22-21-15,-1 0 0,0 21 0,1-21 16,-1 0-16,0 0 0,1-1 16,-1-20-16,-21 21 0,22 0 0,-22 0 15,0-22-15,-21 22 0,0-21 0,21 21 16,-21-1-16,0-20 0,0 21 15,0 0-15,0 0 0,0-1 16,0 44 15,-21-1-31,21 0 16,0 0-16,0 0 0,0 22 0,0-22 16,0 21-16,0-21 0,0 22 15,0-22-15,0 21 0,0 0 0,0 1 16,0-1-16,0 0 0,0 1 0,0 20 15,0 1-15,0-22 0,21 22 16,-21-1-16,21 1 0,-21-1 16,0 1-16,0-1 0,0 1 0,0-1 15,0 1-15,0-1 0,0 1 0,-21-1 16,0 1-16,21-1 0,-21-21 0,0 1 16,-22 20-16,22-42 0,0 22 15,0-22-15,-22 0 0,22 0 0,0 0 16,-21 1-16,-1-22 0,22 0 0,-21 0 15,21 0-15,-22 0 0,1 0 0,0-22 16,21 22-16,-22-21 0,1 0 16,0 0-16,20-21 0,-20 20 0,0 1 15,-1 0-15,22 0 0,-21 0 0,21 0 16,0-1-16,-1 1 16,1 0-16,0 0 0,21 0 15,0 0-15,0-1 0,21 1 16,0 0-16,1 0 0,-1 0 0,21-22 15,-21 22-15,22-21 0,-1 21 16</inkml:trace>
  <inkml:trace contextRef="#ctx0" brushRef="#br0" timeOffset="12592.58">5270 3641 0,'0'0'0,"0"-21"16,0-1-16,0 1 0,0-21 0,-42-22 16,42 43-1,-21 21-15,0 0 16,21 21 0,0 22-16,0-22 0,0 21 0,0 1 15,0 20-15,0-21 0,0 22 16,0-1-16,0 1 0,0 21 0,0-22 15,0 22-15,0-22 0,0 22 16,0-22-16,0 1 0,0 21 0,0-22 16,0 1-16,0-1 0,-21 22 15,-1-22-15,1-20 0,21 20 0,-21-21 16,21 22-16,-21-22 0,21-21 0,0 22 16,-21-22-16,21 21 0,0-21 15,0 1-15,-21-22 16,42-22 15,0 1-31,-21-21 0,21 21 16,0 0-16,-21-22 0,21 1 15,1 0-15,-22-22 0,21 22 16</inkml:trace>
  <inkml:trace contextRef="#ctx0" brushRef="#br0" timeOffset="12928.35">5186 3979 0,'0'0'0,"-21"-42"0,-1-64 16,1 64-16,21 0 0,0 20 0,0-20 16,0 21-16,0 0 0,0-22 15,21 22-15,1 0 0,-1-21 0,21 21 16,-21-1-16,22 1 0,-1 21 0,0 0 16,22 0-16,-22 0 0,0 0 15,1 21-15,-1 22 0,0-22 0,-20 21 16,-1 1-16,0-22 0,-21 21 15,0 0-15,0 1 0,-21-1 0,0-21 16,-22 22-16,22-22 0,-21 21 16,21-21-16,-22 0 0,1 22 0,21-22 15,-22-21-15,22 21 0,0 0 0,0-21 16,0 0-16,21 21 0,-21-21 16,21-21 15,0 0-31,21 21 0,0-21 0,0 0 15,-21 0-15,21-1 16,22 1-16,-22 0 0</inkml:trace>
  <inkml:trace contextRef="#ctx0" brushRef="#br0" timeOffset="13316.63">5948 3704 0,'0'0'0,"21"0"31,0 0-31,0 0 0,0-21 16,1 0-16,-1 21 0,0-21 15,21 0-15,-21-1 0,1 1 0,20 21 16,-21-21-16,0 0 0,0 0 16,-21 0-16,0-1 0,0 1 0,0 0 15,0 0-15,-21 0 16,0 21-16,0 0 0,0 0 15,0 21-15,-1 0 0,1-21 0,0 21 16,0 22-16,0-22 0,0 0 0,21 21 16,-22-21-16,22 22 0,-21-22 15,21 21-15,0-21 0,0 22 0,0-22 16,0 0-16,0 0 0,0 0 0,0 1 16,0-1-16,21 0 15,1 0-15,-1-21 0,0 0 16,0 0-16,0 0 15,0 0-15,1 0 0,-1 0 0,0 0 16,0-21-16,0 0 0,0 0 16,1 21-16</inkml:trace>
  <inkml:trace contextRef="#ctx0" brushRef="#br0" timeOffset="13768.38">7027 3450 0,'0'0'0,"43"-84"15,-43 62-15,0 1 16,-22 21 0,1 0-16,0 0 15,0 21-15,-21 1 0,20-1 16,-20 0-16,0 0 0,21 21 0,-22-20 16,22-1-16,0 21 0,-21-21 0,42 0 15,-22 1-15,22-1 0,0 0 16,0 0-16,0 0 0,0 0 15,22-21-15,-1 0 0,0 0 16,0 22-16,21-22 0,-20 0 16,-1 0-16,21 0 0,-21 0 0,0 0 15,1 21-15,-1-21 0,0 0 16,0 0-16,0 21 0,0 0 0,-21 0 16,0 0-1,0 1-15,-21-22 16,0 21-16,0 0 0,0-21 0,-22 21 15,22 0-15,-21-21 0,0 21 0,20-21 16,-20 22-16,0-22 0,21 0 16,-1 21-16,-20-21 0,21 0 0,0 0 15,0 0-15,-1 0 16,1 0 0,0 0-16,0 0 15,0 0-15,0 0 16,-22 0-16</inkml:trace>
  <inkml:trace contextRef="#ctx0" brushRef="#br0" timeOffset="14292.08">3577 4339 0,'0'0'0,"-63"21"0,-1 1 0,1-22 15,20 0-15,-20 0 0,20 21 0,1 0 16,0-21-16,21 0 0,-1 0 0,1 0 16,0 0-16,63 0 31,-20 0-31,20 0 0,0 0 15,22 0-15,-1 0 0,22 0 16,0 0-16,-1 0 0,1 0 0,21 0 16,0 0-16,-1 0 0,22 0 0,0 0 15,0-21-15,22 21 16,-1 0-16,-21-21 0,21 21 0,-21 0 16,0-22-16,0 22 0,0-21 0,0 21 15,0 0-15,-21-21 0,0 21 16,-22 0-16,1 0 0,0-21 0,-1 21 15,1-21-15,-22 21 0,1 0 0,-1 0 16,-20 0-16,-1 0 0,0-21 0,1 21 16,-1 0-16,-21 0 0,0 0 15,1 0-15,-44 0 47,1 0-47,0 0 16,0 0-16,0 0 0,0 0 0,-22 0 15,22 0-15,-21 0 0,-1 0 0</inkml:trace>
  <inkml:trace contextRef="#ctx0" brushRef="#br0" timeOffset="14836.78">3260 4572 0,'0'0'0,"-22"0"0,-62 21 16,105-21 30,21 0-46,-21 0 0,22 0 16,20 0-16,-20 0 0,41 0 16,-20 0-16,20 0 0,1 0 0,0 0 15,21 0-15,-1 0 0,22 0 16,0 0-16,0 0 0,22 0 0,-1 0 16,0 0-16,-21-21 0,21 21 15,-21 0-15,0 0 0,0-21 0,0 21 16,-21 0-16,0-21 0,-22 21 0,1 0 15,0-21-15,-1 21 0,-20 0 0,-1-22 16,1 22-16,-22-21 0,1 21 16,20 0-16,-21 0 0,-20 0 0,20-21 15,0 21-15,-21 0 0,1 0 0,-1 0 16,0 0-16,0 0 0,0 0 0,0 0 31,-21-21-31,22 21 16,-22-21 31,0 0-32</inkml:trace>
  <inkml:trace contextRef="#ctx0" brushRef="#br0" timeOffset="29917.34">2074 6308 0,'0'-21'0,"21"-1"16,-21 1-16,0 0 16,22 21-16,-22-21 0,0 42 47,0 0-32,0 0-15,0 1 0,0 20 0,0 0 16,0 1-16,-22-1 15,22 21-15,0-20 0,0-1 0,0 0 16,0 1-16,0-1 0,0 0 0,0 1 16,0-1-16,0-21 0,0 0 15,0 1-15,0-1 0,0 0 0,0 0 16,0 0-16,0 0 16,22-42 15,-22 0-16,21 0-15,0 0 0</inkml:trace>
  <inkml:trace contextRef="#ctx0" brushRef="#br0" timeOffset="30112.23">2603 6668 0,'0'0'0,"0"21"16,-21 0-1,42-21 64,1-21-79</inkml:trace>
  <inkml:trace contextRef="#ctx0" brushRef="#br0" timeOffset="30768.8">3810 6414 0,'21'0'0,"-21"-22"16,21 1-16,-21 0 15,21 21-15,1-21 0,-1 21 16,0-21-16,0 0 0,0-1 15,0 1-15,1 0 0,-1 0 16,0 21-16,0-21 0,-21 0 16,0-1-16,0 1 0,0 0 15,0 0-15,-21 21 16,0 0-16,0 0 0,-22 0 16,22 21-16,-21-21 0,-22 21 0,22 0 15,0 1-15,-1-1 0,1 0 0,0 0 16,-1 21-16,22-20 0,0-1 15,21 21-15,0-21 0,0 22 0,0-22 16,21 21-16,0 0 0,22-20 16,-22 20-16,21-21 0,0 21 0,1-20 15,-1-1-15,0 21 0,1-21 16,-22 0-16,21 1 0,-21-1 16,1 0-16,-22 0 0,0 0 0,0 0 15,0 1-15,-22-1 0,1 0 0,0 0 16,-21-21-16,-1 21 0,1 0 15,-21 1-15,20-22 0,1 21 0,-22-21 16,22 0-16,0 0 0,-1 0 0,1 0 16,0 0-16,21 0 0,-1-21 15,1 21-15,0-22 0,21 1 0,-21 0 16,21 0-16,0 0 0,0 0 0,21-1 16,0-20-16,22 21 0,-22 0 15,21 0-15,0-1 0,22 1 16,-22-21-16</inkml:trace>
  <inkml:trace contextRef="#ctx0" brushRef="#br0" timeOffset="31004.67">4318 6541 0,'0'0'0,"0"42"16,0-21-16,0 0 15,0 0-15,-21 1 0,21 20 0,0-21 16,-21 0-16,21 22 0,0-22 0,0 0 15,0 0-15,0 0 0,-22 0 16,22 1-16,0-1 0,-21-21 16,21 21-16,0 0 0,0 0 15,0-42 17,0 0-17,0 0-15</inkml:trace>
  <inkml:trace contextRef="#ctx0" brushRef="#br0" timeOffset="31160.58">4276 6477 0,'0'-21'0,"0"42"0,0-63 0,0 21 15,0-1 1,0 44 15,0-1-15,0 0-16,21-21 0,0 0 0,0 21 15,0-21-15</inkml:trace>
  <inkml:trace contextRef="#ctx0" brushRef="#br0" timeOffset="32156.59">4868 6689 0,'0'0'0,"0"21"0,0 0 0,-21 0 15,21 0-15,-21 1 0,0-1 0,21 0 16,0 0-16,0 0 0,-21 0 0,21 1 16,-22-1-16,22 0 15,0 0-15,-21-21 16,21-21 15,0 0-15,0 0-16,0-1 0,0 1 15,0-21-15,21 21 0,1-22 0,-22 1 16,21 21-16,0-21 16,0 20-16,0-20 0,22 21 0,-22 21 15,0-21-15,0 21 0,0 0 0,0 0 16,1 21-16,-1 0 0,0 0 16,-21 0-16,0 1 0,0-1 0,0 21 15,0-21-15,0 22 0,0-22 0,0 0 16,0 21-16,0-21 0,0 1 0,0-1 15,0 0-15,0 0 0,0 0 16,0 0-16,21-21 16,0 0-16,0 0 0,1 0 0,-1 0 15,0 0-15,0 0 0,21-21 16,1 0-16,-22 0 0,21 0 16,1 0-16,-1-1 0,0 1 0,-21 0 15,22-21-15,-1 21 0,-21-1 0,0-20 16,1 21-16,-1-21 0,0 20 15,-21-20-15,0 21 0,0 0 0,0 0 16,0-1-16,0 1 0,-21 21 0,0 0 16,-1 0-16,-20 0 0,21 21 15,0-21-15,0 22 0,-22-1 16,22 0-16,0 0 0,0 0 0,-22 0 16,22 1-16,21 20 0,-21-21 0,21 0 15,-21 0-15,21 1 16,0-1-16,0 0 0,21-21 15,0 0-15,0 0 16,1 0-16,-1 0 0,0 0 0,21 0 16,-21 0-16,1-21 0,-1 0 15,0 21-15,0-22 0,0 1 0,0 21 16,1-21-16,-22 0 0,0 42 47,0 0-47,0 0 0,0 1 0,0-1 15,0 0-15,0 0 0,0 21 0,0-20 16,0 20-16,0 0 16,0-21-16,21 22 0,0-1 0,-21 0 15,21 1-15,0-1 0,-21 0 0,0 22 16,21-22-16,-21 1 0,22 20 0,-22-21 16,0 1-16,0 20 0,0-20 0,0-1 15,0 21-15,0-20 0,-43-1 16,22 0-16,0 1 0,0-1 0,-22 0 15,1 1-15,21-22 0,-21 21 0,-1-21 16,1 1-16,0-1 0,-1 0 16,-20-21-16,20 0 0,1 0 0,0 0 0,-1 0 15,1 0-15,0 0 16,-1-21-16,22 0 0,-21-22 0,21 22 16,0-21-16,-1-1 0,22 1 0,0-21 15,0 20-15,0-20 0,0 20 0,0-20 16,22-1-16,-1 1 0,21-22 0,-21 22 15</inkml:trace>
  <inkml:trace contextRef="#ctx0" brushRef="#br0" timeOffset="32464.42">6435 5800 0,'0'0'0,"-22"0"0,-41 0 16,42 0-16,0 21 0,-1 0 16,22 21-16,-21-20 0,21 20 0,-21 0 15,21 1-15,0-1 0,0 0 16,0 22-16,0-22 0,0 22 0,0-1 16,0-21-16,0 22 0,0-1 0,0-20 15,0-1-15,21 0 0,-21 1 16,21-1-16,-21-21 0,0 0 15,22 22-15,-1-22 0,0 0 16,0-21-16,0 0 0,0 0 16,1 0-16,-1 0 15,0 0-15,0-21 0,0 0 0</inkml:trace>
  <inkml:trace contextRef="#ctx0" brushRef="#br0" timeOffset="32793.23">6604 6604 0,'0'0'0,"21"0"31,0 0-15,0-21-1,1 21-15,-1-21 0,0 21 0,0 0 16,0-21-16,22 21 0,-22-22 0,0 1 16,0 21-16,-21-21 0,21 0 15,-21 0-15,0 0 16,0-1-16,-21 22 0,0 0 15,0 0-15,0 0 0,-1 22 0,-20-22 16,21 21-16,0 21 0,0-21 16,-1 22-16,1-22 0,0 21 0,21 0 15,0-20-15,0 20 0,0-21 0,0 0 16,0 0-16,0 1 0,0-1 16,21 0-16,0 0 0,1-21 15,-1 0-15,0 21 0,0-21 0,0 0 16,0 0-16,1 0 0,-1 0 0,0 0 15,0-21-15,0 0 0,0 0 0</inkml:trace>
  <inkml:trace contextRef="#ctx0" brushRef="#br0" timeOffset="33740.71">2286 8509 0,'0'0'0,"-21"0"16,-64 0-16,64 0 15,0-21-15,0 0 0,-1 21 16,22-21-16,-21-1 0,21-20 0,0 21 16,0 0-16,0-22 0,0 22 15,0 0-15,21-21 0,1 21 0,-1-1 16,21 22-16,-21 0 0,22 0 15,-1 0-15,0 0 0,-21 22 0,22-1 16,-1 21-16,0 0 0,-20 1 16,-1 20-16,0-20 0,-21 20 15,0-21-15,0 22 0,0-1 0,-21 1 16,-22-22-16,22 22 0,-21-22 0,0 22 16,20-22-16,-20 0 0,0 1 15,-1-22-15,1 0 0,21 0 0,-21 0 16,20 0-16,1-21 0,-21 0 15,21 0-15,0 0 0,-1 0 0,1 0 16,0-21-16,0 0 0,0-21 0,21 21 16,0-22-16,-21 22 0,21-21 15,0-1-15,0 1 0,0 0 0,0 21 16,0-1-16,0 1 16,21 0-16,0 21 0,0 0 0,0 0 15,0 21-15,1 0 0,-1 1 16,0 20-16,0-21 0,0 21 0,0-20 15,1 20-15,-1-21 0,0 21 0,0-20 16,0 20-16,0-21 0,-21 0 16,22 22-16,-22-22 0,21 0 0,-21 0 15,21 0-15,0-21 16,0 0-16,0 0 16</inkml:trace>
  <inkml:trace contextRef="#ctx0" brushRef="#br0" timeOffset="33876.62">2709 8954 0,'0'0'0,"43"0"16,-43 21 15,21-21-31,0 0 0,0 0 16,0 0-16,0 0 0,1 0 15</inkml:trace>
  <inkml:trace contextRef="#ctx0" brushRef="#br0" timeOffset="35868.18">3873 8573 0,'0'0'0,"-21"-22"0,0 1 0,0 0 0,21 0 15,-21 0-15,0 0 0,21-1 0,-22 22 16,22-21-16,0 42 31,0 1-31,0-1 0,0 21 0,22-21 16,-22 22-16,21-1 0,0 21 15,-21-20-15,0-1 0,21 22 0,-21-22 16,21 0-16,-21 22 0,0-22 0,0-21 16,0 22-16,0-22 15,0 21-15,0-21 0,0 0 0,-21-21 16,0 0-16,21-21 31,-21 0-31,21-21 0,0 21 0,0-22 16,0 1-16,0 0 0,0-22 15,0 22-15,0-22 0,0 22 16,0-22-16,21 22 0,0 0 0,0-1 16,0 22-16,1 0 0,20 0 0,-21 0 15,0 21-15,0 0 0,22 21 16,-22 0-16,0-21 0,0 42 0,0-20 16,1 20-16,-1-21 0,-21 21 0,21 1 15,0-1-15,-21 0 0,21 1 16,-21-22-16,0 21 0,0-21 0,0 22 15,0-22-15,0 0 0,0 0 16,0 0-16,0 1 16,0-44-1,0 1 1,0 0-16,0-21 0,21 21 0,1-22 16,-22 1-16,21 0 0,-21-1 15,21 1-15,0 0 0,0-1 0,0 22 16,1-21-16,-1 21 0,0-1 0,0 1 15,0 21-15,0 0 0,1 0 16,-1 21-16,0 1 0,-21-1 0,21 0 16,-21 21-16,21-21 0,-21 22 0,0-1 15,0 0-15,0 1 16,21-1-16,-21 0 0,0-20 0,22 20 16,-22-21-16,0 21 0,21-20 0,0-1 15,0 0-15,0 0 0,0-21 0,1 0 16,-1 0-16,0 0 0,0 0 15,0 0-15,22 0 0,-22-21 0,0 21 16,21-21-16,-21 0 0,1-22 0,-1 22 16,0 0-16,0-21 0,0-1 15,0 22-15,-21-21 0,0-1 0,0 1 16,0 21-16,0-21 0,0 20 0,0 1 16,0 0-16,0 42 31,0 0-31,0 22 0,0-22 15,0 0-15,0 21 0,0 1 0,0-22 16,0 21-16,0-21 0,0 22 0,0-22 16,0 21-16,0-21 0,0 1 15,0-1-15,22 0 0,-1-21 0,0 21 16,0-21-16,0 0 0,0 0 16,1 0-16,-1 0 0,21-21 0,-21 21 15,0-21-15,1 0 0,-1-1 16,0 1-16,0-21 0,0 21 0,0 0 15,-21-22-15,0 1 0,0 0 16,0 20-16,0-20 0,0 21 0,0-21 16,0 20-16,0 1 0,0 0 15,0 0-15,0 42 16,0 0-16,0 0 16,0 1-16,0-1 0,0 21 15,0-21-15,0 22 0,0-1 0,0-21 16,0 21-16,0 1 0,0-22 0,0 0 15,22 0-15,-22 22 0,21-22 0,0-21 16,0 21-16,0 0 0,22-21 16,-22 0-16,0 0 0,21 0 0,1 0 15,-22 0-15,21-21 0,0 0 16,-20 0-16,20 21 0,0-43 0,-21 22 16,1 0-16,20-21 0,-21-1 15,0 1-15,0 0 0,1-1 0,-1 1 16,0 0-16,-21-1 0,21-20 0,-21 20 15,0-20-15,0 21 0,0-22 0,0 22 16,0-1-16,0 1 0,0 21 16,0-21-16,0 20 0,0 1 0,0 42 31,0 1-31,0 20 0,0-21 0,0 21 16,0 1-16,0-1 0,-21 22 15,21-22-15,0 0 0,0 1 16,0 20-16,0-21 0,0 22 0,0-22 15,0 1-15,-21 20 0,21-21 0,0 1 16,0-22-16,0 21 0,0-21 16,0 22-16,0-22 0,21 0 0,0-21 15,0 21-15,0-21 0,22 0 16,-22 0-16,0 0 0,21 0 0,-20-21 16,20 0-16,-21 0 0,21 0 15,1-1-15,-1 1 0,-21-21 0,22 0 16,-22-1-16,21 1 0,-21 0 15,0-1-15,1-20 0,-1 20 0,0-20 0,-21 21 16,21-22-16,-21 1 0,21-1 16,-21 22-16,0-22 0,0 22 15,0 0-15,0-1 0,21 22 0,-21-21 16,0 21-16,0-1 0,0 44 31,0 20-31,-21-21 0,0 21 0,21 1 16,0-1-16,-21 22 0,0-22 0,21 21 15,-21-20-15,21 20 0,0-20 0,0 20 16,0-21-16,-22 22 0,22-22 16,0 1-16,0-1 0,0 0 15,0 1-15,22-22 0,-1 0 0,0 0 16,0 0-16,0 0 0,22 1 0,-1-22 16,-21 0-16,21 0 0,1 0 0,-1 0 15,-21 0-15,22-22 0,-1 22 16,0-21-16,-21 0 0,22 0 0,-22 0 15,0-22-15,0 22 0,0 0 0,1-21 16,-1-1-16,0 22 0,-21-21 0,0 21 16,0 0-16,0-1 0,0 1 0,0 0 15,0 42 1,0 0 0,0 1-16,0-1 0,0 21 15,-21-21-15,21 0 0,0 22 0,0-22 16,0 0-16,0 0 0,0 22 0,0-22 15,0 0-15,21 0 0,0 0 16,0 0-16,0-21 0,1 0 16,-1 22-16,0-22 0,0 0 0,0 0 15,0 0-15,1 0 0,-1 0 0,0 0 16,0-22-16,-21 1 0,21 0 0,0 0 16,1 0-16</inkml:trace>
  <inkml:trace contextRef="#ctx0" brushRef="#br0" timeOffset="36064.58">7768 8192 0,'0'0'0,"0"-22"0,-21 22 16,0 0-16,0 0 0,21-21 0,-22 21 16,1 0-16,0 0 15,21 21 1,0 1-1</inkml:trace>
  <inkml:trace contextRef="#ctx0" brushRef="#br0" timeOffset="36269.46">7006 8467 0,'0'0'15,"-42"21"-15,-22 0 16,43 0-16,42-21 31,0 0-31,22 0 0,-22 0 0,21-21 16,-21 21-16,22 0 0,-1 0 0,-21-21 16,0 21-16,1 0 0,-1-21 0,0 21 15</inkml:trace>
  <inkml:trace contextRef="#ctx0" brushRef="#br0" timeOffset="37153.39">1841 10393 0,'0'0'0,"-21"0"15,21-21 1,21 0 0,1 21-16,-1 0 15,0-22-15,0 22 0,0 0 0,0 0 16,1 22-1,-22-1-15,0 0 0,0 21 16,0-21-16,0 1 0,0-1 0,-22 21 16,1-21-16,0 0 0,0 22 15,0-22-15,-22 0 0,22 0 0,0 0 16,0 1-16,0-22 0,0 21 16,-1-21-16,1 0 0,42 0 46,1-21-46,-1 21 0,0 0 16,0 0-16,0 0 16,0 0-16,22 0 0,-22 0 0,0 0 15,21 21-15,-20 0 0,-1 0 0,21 21 16,-42-20-16,21-1 0,-21 21 16,0-21-16,0 22 0,0-22 0,-21 21 15,0 0-15,-21-20 0,20 20 16,-20 0-16,21-21 0,-21 1 0,-1-1 15,1 0-15,0 0 0,20-21 0,-20 0 16,0 0-16,-1 0 0,22 0 16,-21 0-16,21 0 0,-22-21 0,22 0 15,0 0-15,0-1 0,0 1 16,0 0-16,21 0 0,0-21 16,0 20-16,0 1 0,0 0 0,0 0 15,21 0-15,0 0 0,0-1 16,0 22-16,22-21 0,-1 0 0</inkml:trace>
  <inkml:trace contextRef="#ctx0" brushRef="#br0" timeOffset="37320.81">2307 10816 0,'0'0'0,"42"0"0,-20 0 0,-1 0 15,0 0 32,0 0-31,-21-21-16,21 0 0</inkml:trace>
  <inkml:trace contextRef="#ctx0" brushRef="#br0" timeOffset="37788.54">3810 10202 0,'0'0'0,"21"-21"0,-21-21 16,0 21-16,0 0 16,0-1-16,0 44 31,0-1-31,0 21 15,0 0-15,0 22 0,21-22 0,-21 22 16,0-1-16,0 22 0,0-22 0,0 1 16,0-1-16,0-20 0,0 20 15,0 1-15,0-22 0,0 0 0,0 1 16,0-1-16,0-21 0,0 22 0,0-22 16,0 0-16,0 0 15,21-21-15,1-21 16,-1 0-16,-21 0 15,21-22-15,0 22 0</inkml:trace>
  <inkml:trace contextRef="#ctx0" brushRef="#br0" timeOffset="38080.55">4360 10160 0,'0'-21'0,"0"42"0,0-63 15,0 21-15,0-1 16,0 44 15,0-1-31,0 0 0,0 0 0,0 21 16,0 1-16,0-1 0,0 22 15,0-22-15,0 21 0,-21 1 0,21-22 16,0 22-16,-21-1 0,21-20 0,0-1 16,-21 0-16,21 22 0,0-43 15,0 21-15,0 1 0,0-22 0,0 21 16,0-21-16,0 0 0,0 1 0,0-1 15,0-42 17,0-1-17,0 1-15</inkml:trace>
  <inkml:trace contextRef="#ctx0" brushRef="#br0" timeOffset="38301.42">4000 10795 0,'0'0'0,"-21"0"0,0 0 0,-21 0 16,63 0 15,0 0-15,0 0-16,0 0 0,22-21 0,-1 21 16,-21 0-16,22-21 0,-22 21 15,21 0-15,-21 0 0,0-21 0,1 21 16,-1 0-16,0 0 0,0 0 15,0-22-15,0 22 16</inkml:trace>
  <inkml:trace contextRef="#ctx0" brushRef="#br0" timeOffset="38744.37">4995 10732 0,'0'0'0,"21"-22"0,-21 1 0,0 0 16,0 0-16,0 0 0,0 0 0,0 42 47,0 0-47,-21 0 0,21 0 0,0 22 15,-21-22-15,21 21 0,0-21 16,0 0-16,0 22 0,0-22 0,0 0 16,0 0-16,-21 0 0,21 1 0,0-1 15,0 0-15,0-42 32,0 0-32</inkml:trace>
  <inkml:trace contextRef="#ctx0" brushRef="#br0" timeOffset="38913.26">5038 10541 0,'0'0'0,"0"-21"16,-22-21-16,22 20 0,-21-20 15,21 21-15,0 0 0,-21 0 0,21-1 16,21 22 15,0 22-15,1-22-16,-1 21 0,0-21 0,0 21 15,0-21-15</inkml:trace>
  <inkml:trace contextRef="#ctx0" brushRef="#br0" timeOffset="39257.08">5313 10499 0,'0'21'16,"0"0"-1,0 0-15,21 0 16,0 1-16,-21-1 0,21 0 0,0 21 15,1 1-15,-1-22 0,0 21 16,-21-21-16,21 22 0,0-22 0,-21 21 16,21-21-16,-21 0 0,0 1 0,0 20 15,0-21-15,0 0 16,0 0-16,-21-21 16,0 0-16,0 0 0,0 0 15,21-21-15,-21 21 0,21-21 16,0 0-16,0 0 0,0 0 0,0-1 15,0-20-15,0 21 0,0-21 16,0-1-16,0 22 0,0-21 0,0-1 16,0 1-16,0 21 0,21-21 0,0 20 15,0 1-15,0 0 0,0 21 16,1 0-16,-1 0 0,0 0 16,0 21-16,0 0 15,-21 1-15</inkml:trace>
  <inkml:trace contextRef="#ctx0" brushRef="#br0" timeOffset="40300.99">6032 10774 0,'0'0'0,"0"-21"16,0 0-16,0-1 15,0 1-15,0 0 16,0 0-16,0 0 0,0 0 0,0-1 15,-21 1-15,0 0 0,0 21 16,0 0-16,0 0 0,-1 0 16,1 0-16,0 21 0,0 0 0,0 22 15,0-22-15,-1 21 0,1 1 0,0-22 16,0 21-16,0 0 0,0 1 0,21-22 16,0 21-16,0-21 0,0 1 15,0-1-15,0 0 0,0 0 16,21 0-16,0-21 0,0 0 0,0 0 15,0 0-15,22 0 0,-22 0 0,0 0 16,21-21-16,-20 21 0,-1-21 16,0 0-16,0 0 0,0-1 0,0 1 15,1 0-15,-1 0 0,-21-21 0,21 20 16,-21-20-16,0 21 0,0-21 0,0 20 16,0 1-16,0 0 0,0 0 15,0 0-15,-21 21 16,0 21-16,-1 0 15,22 0-15,0 22 0,0-22 16,-21 0-16,21 0 0,-21 21 16,21-20-16,0-1 0,0 0 0,0 0 15,0 0-15,0 0 0,0 1 0,21-1 16,0-21-16,1 0 0,-1 21 0,0-21 16,0 0-16,0 0 0,22 0 15,-22 0-15,0-21 0,0 21 0,21-21 16,-20 21-16,20-22 0,-21 1 0,21 0 15,-20 0-15,-1 0 0,0-22 0,0 22 16,-21 0-16,0 0 0,0-21 16,0 20-16,0 1 0,-21 0 0,0 21 15,0 0-15,-1-21 0,1 21 16,0 0-16,0 21 16,21 0-16,0 0 0,0 1 15,21-1-15,0 0 0,0 0 16,1 0-16,-1 0 0,0 1 0,0-1 15,0 0-15,0 0 0,-21 0 0,0 0 16,0 1-16,0-1 0,0 0 16,0 0-16,0 0 0,0 0 15,-21-21 1,42 0 0,1 0-1,-1 0-15,21 0 16,-21-21-16,0 0 0,1 21 0,20-21 15,-21 0-15,21 0 0,-20-1 0,20 1 16,-21 0-16</inkml:trace>
  <inkml:trace contextRef="#ctx0" brushRef="#br0" timeOffset="41112.62">7027 10774 0,'0'0'0,"0"-21"0,0 0 0,0-1 16,0 1-16,0 0 0,0 0 0,0 0 16,0 0-16,-21 21 0,0 0 15,0 0-15,0 0 16,-1 0-16,1 21 0,0 0 0,0 21 15,0-21-15,0 1 0,-1 20 0,1-21 16,21 0-16,-21 22 0,21-22 16,-21 21-16,21-21 0,0 0 15,0 1-15,0-1 0,21 0 0,0-21 16,0 21-16,22-21 0,-22 0 0,21 0 16,-21 0-16,22 0 0,-1 0 0,0 0 15,1 0-15,-1-21 0,0 0 0,1 21 16,-1-21-16,0-22 0,1 22 15,-22 0-15,21-21 0,-21 20 0,1-20 16,-1-21-16,0 20 0,-21-20 0,0-1 16,0 1-16,0-1 0,0 1 0,0-1 15,0 22-15,-21 0 16,0-1-16,21 22 0,0 0 0,-22 0 16,1 21-16,0 0 0,0 21 15,21 0-15,-21 21 0,21 1 0,0-1 16,-21 0-16,21 22 0,0-1 15,-22-20-15,22 20 0,0-20 0,0 20 16,0-21-16,0 1 0,0-1 0,0 0 16,0 1-16,0-22 0,0 21 0,0-21 15,0 1-15,0-1 0,0 0 16,22-21 0,-1-21-1,0 0-15,0-1 0,0 1 16,-21 0-16,21 0 0,1 0 0,-1 0 15,0-1-15,-21 1 0,21 0 16,0 0-16,-21 0 0,21 21 0,1 0 31,-22 21-31,0 0 0,0 0 16,0 0-16,0 1 0,0-1 0,0 0 16,0 0-16,0 0 15,21 0-15,0 1 16,0-22-1,0 0-15,0 0 0,1 0 16,-1-22-16,0 22 16,0-21-16,0 0 0,0 0 15,-21 0-15,22 0 0,-1 21 16,-21-22-16,0 1 0,21 21 16,-21 21-1,0 1-15,0-1 16,0 0-16,0 0 15,0 0-15,0 0 16,-21-21-16,42-21 47,0 0-31</inkml:trace>
  <inkml:trace contextRef="#ctx0" brushRef="#br0" timeOffset="41284.05">7980 10605 0,'0'0'16,"0"-22"-16,0 1 0,0 0 0,0 42 47,0 0-31,0 1-16,21-22 0,21 21 15,-21-21-15,1 21 0,20-21 16,0 21-16,-21-21 0,22 0 0,-1 0 15,0 21-15</inkml:trace>
  <inkml:trace contextRef="#ctx0" brushRef="#br0" timeOffset="41624.86">8551 10689 0,'0'0'16,"21"0"-16,1 0 0,-1 0 0,0 0 0,-21-21 15,0 0-15,0 0 16,0 0-16,-21-1 0,0 1 16,-1 21-16,1 0 0,0-21 0,0 21 15,0 0-15,0 21 0,-1 0 16,1 1-16,0-1 0,0 0 15,0 0-15,21 21 0,-21-20 0,21-1 16,-22 0-16,22 0 0,-21 21 16,21-20-16,0-1 0,0 0 15,0 0-15,21 0 16,1-21-16,-1 0 16,0 0-16,0 0 0,0 0 15,0 0-15,-21-21 0,22 21 16,-22-21-16,21 21 0,0-21 15,-21 0-15,0-1 63,21 22-47,0 0-16,0 0 15</inkml:trace>
  <inkml:trace contextRef="#ctx0" brushRef="#br0" timeOffset="42376.42">9080 10710 0,'0'0'0,"0"-21"0,0 0 16,0 0-16,0 0 0,0 0 0,-21 21 0,0-22 15,0 1-15,21 0 0,-21 21 16,0 0-16,-1 0 0,1 0 15,0 0-15,0 21 0,21 0 16,-21 1-16,0-1 0,-1 0 0,1 0 16,0 0-16,21 0 0,0 22 0,-21-22 15,21 0-15,0 0 0,0 0 0,0 1 16,0-1-16,0 0 0,21-21 16,0 0-16,0 0 15,1 0-15,-1 0 0,0 0 16,0 0-16,0 0 0,0-21 0,1 21 15,-22-21-15,21-1 0,0 1 16,-21 0-16,21 0 0,-21 0 16,0 0-16,0-1 0,0 1 0,0 0 15,0 0-15,0 0 0,0 0 16,0 42 0,0 0-16,0 0 15,0 0-15,-21 0 0,21 1 0,0-1 16,0 0-16,0 0 0,0 0 0,0 0 15,0 1-15,0-1 0,21-21 16,0 21-16,0-21 0,1 0 0,-1 0 16,0 0-16,21 0 0,-21 0 0,22 0 15,-22 0-15,21 0 0,-21 0 0,22-21 16,-22 21-16,0-21 0,21-1 16,-20 1-16,-1 0 0,0 0 0,-21-21 15,0-1-15,21 1 0,-21 0 16,0-22-16,21 22 0,-21-22 0,0 1 15,0-1-15,0-20 0,0 20 0,0 1 16,0-1-16,0 1 0,0-1 0,0 22 16,0-1-16,0 22 0,0 0 15,-21 21 1,0 21-16,21 0 0,-21 22 0,0-1 0,21 22 16,-22-22-16,22 21 0,-21 1 15,21-1-15,-21 1 0,21-1 0,0 22 16,0-21-16,0-22 0,0 21 15,0-20-15,0-1 0,0 0 0,0 1 16,21-22-16,0 21 0,1-21 0,-22 1 16,21-22-16,0 21 0,0-21 0,0 0 15,22 0-15,-22 0 0,0 0 0,0 0 16,0 0-16,0-21 0,1-1 0,-1 22 16,0-21-16,0 0 0,-21-21 15</inkml:trace>
  <inkml:trace contextRef="#ctx0" brushRef="#br0" timeOffset="43228.3">1460 12361 0,'0'0'0,"22"-42"15,-1 42-15,-21-21 16,0 42-1,0 0 1,-21 0-16,21 1 0,0 20 16,-22 0-16,1 1 0,0-1 0,21 0 15,-21 1-15,21-1 0,0 0 0,-21 1 16,21-1-16,0 0 0,0 1 16,0-22-16,0 0 0,21 0 0,0-21 15,0 0-15,22 0 16,-22 0-16,21 0 0,-21 0 0,22-21 15,-22 0-15,21 0 0,0-1 16,-20 1-16,20 0 0,-21-21 0,0 21 16,0-1-16,1 1 0,-22 0 0,21 0 15,-21 0-15,0 42 32,0 0-32,-21 21 15,21-20-15,-22 20 0,22-21 0,-21 21 16,21 1-16,-21-22 0,0 21 0,21-21 15,0 22-15,0-22 0,0 0 16,0 0-16,-21 0 0,21 1 16,21-22 15,0 0-31,-21-22 0</inkml:trace>
  <inkml:trace contextRef="#ctx0" brushRef="#br0" timeOffset="43396.22">2222 12658 0,'0'0'0,"22"-21"78,-1 21-78</inkml:trace>
  <inkml:trace contextRef="#ctx0" brushRef="#br0" timeOffset="43792.51">3704 12361 0,'0'0'0,"0"-21"16,-21-42-16,21 42 15,0-1-15,0 1 0,-21 21 16,21 21-1,0 1-15,0 20 0,0 0 16,0 1-16,0-1 0,0 0 16,21 1-16,-21 20 0,0-21 0,0 22 15,0-22-15,0 22 0,0-22 0,0 0 16,0 1-16,0-1 0,-21 0 16,21-20-16,0-1 0,0 0 0,0 0 15,0 0-15,0-42 31,0 0-31</inkml:trace>
  <inkml:trace contextRef="#ctx0" brushRef="#br0" timeOffset="44261.24">3535 12700 0,'0'0'0,"-21"-42"0,-1-1 0,-20-126 16,42 127-16,0-1 15,0 22-15,21-21 0,22 21 16,-22-22-16,21 22 0,-21 21 15,22-21-15,-1 21 0,0 0 0,1 0 16,-1 0-16,0 21 0,1 0 0,-22 22 16,21-22-16,-21 21 0,22 1 15,-22-1-15,0 0 0,0 1 0,-21-22 16,0 21-16,0 0 0,21 1 0,-21-1 16,0 0-16,0 1 0,0-22 15,0 21-15,-21-21 0,21 1 0,-21-1 16,21 0-16,-21-21 15,21-21 1,0 0-16,0-1 0,0-20 16,0 21-16,0-21 0,21-1 15,0 1-15,-21 0 0,21-1 0,0-20 16,1 20-16,-1-20 0,0 21 16,21-1-16,-21 1 0,22 0 0,-22 20 15,21 1-15,1 21 0,-22 0 0,21 0 16,-21 21-16,22 1 0,-22 20 15,0 0-15,0-21 0,0 22 0,-21-1 16,0 0-16,0 1 0,0-1 0,0 0 16,0 1-16,0 20 0,0-20 15,-21-22-15,21 21 0,0 0 0,-21-20 16,21 20-16,0-21 0,0 0 0,0 0 16,21-21-1,0 0-15,0-21 0</inkml:trace>
  <inkml:trace contextRef="#ctx0" brushRef="#br0" timeOffset="45404.59">5249 12467 0,'0'-21'15,"-21"21"1,0 21-16,21 0 0,-21 1 15,21-1-15,0 0 16,0 21-16,-21-21 0,21 22 0,-22-1 16,22-21-16,0 22 0,0-1 0,0-21 15,0 21-15,0-20 0,0-1 0,0 0 16,0 0-16,0 0 0,22-21 16,-1 0-16,0 0 0,0 0 0,0 0 15,0 0-15,1 0 0,-1-21 0,21 0 16,-21 0-16,22 0 0,-22-1 0,0-20 15,21 21-15,-21-21 0,1-1 16,-1 22-16,21-21 0,-21-1 0,0 1 16,1 0-16,-1 21 0,0-1 0,-21 1 15,21 0-15,0 21 16,-21 21 0,0 0-16,0 1 0,0-1 0,-21 0 15,0 21-15,21 1 0,-21-1 0,0-21 16,21 21-16,-22 1 0,22-1 0,0 0 15,0-20-15,0 20 0,0-21 16,0 0-16,22 0 0,-1 1 0,0-1 16,0-21-16,0 0 0,22 0 0,-1 0 15,0 0-15,1 0 0,-22-21 0,21-1 16,0 1-16,1 0 0,-1 0 16,0 0-16,1-22 0,-1 22 0,-21-21 15,22 0-15,-22-1 0,0 1 16,0 0-16,0-22 0,0 22 0,-21-22 15,0 1-15,0-1 0,0 1 0,0 20 16,0-20-16,0 21 0,0-22 16,0 43-16,0 0 0,-21 0 0,0 21 15,0 0-15,0 21 0,21 0 16,-21 0-16,21 21 0,-22 1 16,1-1-16,21 22 0,0-22 0,0 21 15,0-20-15,-21-1 0,21 22 0,0-22 16,0 21-16,0-20 0,0-1 0,0 0 15,0 1-15,21-1 0,0 0 16,1-20-16,-1-1 0,0 0 16,0 0-16,0 0 0,22-21 0,-22 0 15,21 0-15,-21 0 0,22 0 0,-22 0 16,21-21-16,-21 0 0,22 0 0,-22 0 16,21-22-16,-21 22 0,0-21 15,1-1-15,-1 1 0,0 0 0,0-1 16,0-20-16,0 21 0,1-22 0,-22 1 15,0-1-15,21 1 0,-21 20 0,0-20 16,21 20-16,-21 1 0,0 0 16,0 21-16,-21 21 15,0 21-15,-1 21 16,22 0-16,-21 1 0,21-1 16,-21 22-16,0-22 0,21 21 15,0-20-15,0 20 0,0-20 0,0-1 16,-21 0-16,21 1 0,0-1 0,0 0 15,0 1-15,0-22 0,21 21 0,-21-21 16,21 0-16,0 1 0,0-1 0,1-21 16,-1 0-16,0 0 0,21 0 15,-21 0-15,1 0 0,-1-21 0,0-1 16,0 22-16,0-21 0,22-21 16,-22 21-16,0 0 0,0-22 0,0 22 15,0 0-15,1-21 0,-22 20 0,0 1 16,21 21-16,-21-21 0,0 42 31,0 0-31,0 1 0,0-1 16,0 0-16,0 0 0,0 0 0,0 0 15,0 1-15,0-1 0,0 0 0,0 0 16,0 0-16,0 0 16,21-21-1,0 0-15,0 0 16,-21-21-16,21 0 0,1 21 15</inkml:trace>
  <inkml:trace contextRef="#ctx0" brushRef="#br0" timeOffset="45556.01">7535 12425 0,'0'0'0,"-21"-21"0,0-43 16,0 43-16,21 0 0,-21 21 46,-1 0-30</inkml:trace>
  <inkml:trace contextRef="#ctx0" brushRef="#br0" timeOffset="45729.15">6964 12488 0,'0'0'0,"-21"22"0,-22-22 16,22 21-16,0-21 0,0 21 15,42-21 1,0 0 0,0 0-16,0 0 0,22 0 0,-1-21 15,0 21-15,1-21 0,-1 21 0,0-22 16,1 1-16,20 21 0</inkml:trace>
  <inkml:trace contextRef="#ctx0" brushRef="#br0" timeOffset="46012.98">7641 12467 0,'0'0'0,"-21"0"0,0 21 0,0-21 0,-1 22 15,1-1-15,0 0 0,21 0 0,-21 0 16,0 0-16,0 22 0,-1-1 0,22-21 16,0 22-16,-21 20 0,21-21 0,-21 1 15,21-1-15,0 0 0,0 22 16,0-22-16,-21 1 0,21 20 0,-21-21 15,21 22-15,0-22 0,0 22 16,0-22-16,-21 0 0,21 22 0,-22-22 16,22 1-16,0-1 0,0 0 0,0 1 15,0-22-15,0 0 0,0 21 0,0-21 16,22-21-16,-1 0 16,0 0-16,0 0 0,-21-21 0,21 0 15,0 0-15,1 0 0</inkml:trace>
  <inkml:trace contextRef="#ctx0" brushRef="#br0" timeOffset="46276.83">7514 13060 0,'0'0'0,"0"-64"0,-21-126 15,21 126-15,0 22 16,0-21-16,0 20 0,21 22 0,0-21 16,0 21-16,1-1 0,-1 1 0,21 21 15,-21 0-15,0 0 0,1 0 16,20 0-16,-21 0 0,0 21 0,0 1 15,-21-1-15,0 0 0,0 21 0,0-21 16,0 22-16,0-1 0,0-21 0,-21 22 16,0-22-16,-21 21 0,21-21 15,-22 22-15,22-22 0,-21 0 0,-1 0 16,22 0-16,0 0 0,-21 1 16,21-22-16,-1 0 0,22 21 0,0-42 15,0-1 1,22 1-16,-1 0 0,0 0 0</inkml:trace>
  <inkml:trace contextRef="#ctx0" brushRef="#br0" timeOffset="46520.69">8297 11959 0,'0'-21'0,"0"42"0,0-63 0,0 21 15,0 42 1,0 0-16,0 21 0,-21 1 15,0-22-15,21 21 0,-21 22 0,21-22 16,0 0-16,0 22 0,0-22 16,-21 1-16,21-1 0,0 0 15,0 1-15,0-22 0,0 21 0,0 0 16,0-20-16,0 20 0,0-21 0,0 0 16,0 0-16,21 1 0,-21-1 15,21-21-15,0 0 0,0-21 16</inkml:trace>
  <inkml:trace contextRef="#ctx0" brushRef="#br0" timeOffset="46857.5">8488 12531 0,'0'-21'31,"21"-1"-15,0 22-16,0-21 0,0 21 15,-21-21-15,22 0 0,-1 21 16,0-21-16,0 0 0,-21-1 0,0 1 16,21 21-16,-21-21 0,0 0 0,-21 21 15,0 0-15,0 0 16,0 0-16,-22 21 0,22 21 16,0-20-16,-21-1 0,20 21 15,-20-21-15,21 22 0,0-1 0,0 0 16,-1-21-16,22 22 0,0-22 0,0 21 15,0-21-15,0 1 0,0-1 0,0 0 16,43 0-16,-22-21 0,0 21 0,21-21 16,-20 0-16,20 0 0,0 0 15,1 0-15,-22 0 0,21 0 0,0-21 16,1 21-16,-22-21 0,21 0 0</inkml:trace>
  <inkml:trace contextRef="#ctx0" brushRef="#br0" timeOffset="47700.7">677 14182 0,'0'0'0,"-42"0"16,0 0-16,20 0 15,22 21-15,22-21 16,-1 0-16,21 0 15,-21 0-15,22 21 0,-1-21 0,21 0 16,-20 0-16,20 0 0,-20 0 16,-1 0-16,21 0 0,-20 0 0,-1 0 15,0 0-15,1 0 0,-22 0 16,0-21-16,0 21 0,-42 0 16,-21 0-1,21 0-15,-22 0 0,1 0 0,-22 0 16,22 0-16,-21 0 0,20 0 15,-20 0-15,20 0 0,-20 0 0,-1 21 16,22-21-16,-21 0 16,20 21-16,1-21 0,0 0 0,-1 21 15,22-21-15,0 22 0,21-1 16,0 0-16,42 0 16,-21 0-16,22 0 0,-1 1 15,22-1-15,-22 0 0,21 0 0,1 0 16,-22 22-16,22-22 0,-22 0 0,0 21 15,1-21-15,-22 22 0,0-22 16,0 0-16,-21 0 0,0 22 0,0-22 16,-21 0-16,0-21 0,0 21 15,-22 0-15,1 0 0,21-21 0,-21 22 16,-1-22-16,-20 0 16,20 21-16,1-21 0,0 0 0,-1 0 15,1 0-15,0 0 0,-1 0 16,22 0-16,-21 0 0,21-21 0,21-1 15,0 1 1,21 21-16,0-21 0,21 0 16,1 0-16,-1 0 0,22 21 0</inkml:trace>
  <inkml:trace contextRef="#ctx0" brushRef="#br0" timeOffset="47884.59">1778 14647 0,'0'0'0,"0"22"16,21-22-16,-21 21 31,21-21-15,0-21 15,1-1-31,-1 1 0</inkml:trace>
  <inkml:trace contextRef="#ctx0" brushRef="#br0" timeOffset="48348.32">3344 13928 0,'0'0'0,"21"-43"0,22 1 15,-22 21-15,-21 0 0,21 0 16,-21-1-16,21 1 0,0 21 16,-21 21-16,22 1 0,-22 20 15,0-21-15,21 43 0,-21-22 16,21 21-16,-21 1 0,0-1 0,21 1 16,0-1-16,-21 22 0,0-21 15,0-1-15,0 22 0,0-43 0,0 22 16,0-1-16,0-21 0,0 1 0,0-1 15,0-21-15,0 22 0,0-22 16,0 0-16,0 0 16,21-42-1,-21 0-15,22 0 0,-1-22 16,0 22-16</inkml:trace>
  <inkml:trace contextRef="#ctx0" brushRef="#br0" timeOffset="48592.19">4064 13991 0,'0'0'0,"0"-42"0,21-43 16,0 64-16,-21 0 16,0 0-16,0 42 15,0 0-15,0 21 16,0 1-16,0-1 0,0 22 0,0-22 16,0 21-16,0 1 0,-21-1 0,21 1 15,-21-1-15,21 1 0,0-22 0,-21 22 16,21-22-16,-21 22 0,21-22 15,-22 0-15,22-21 0,0 22 0,0-22 16,0 21-16,0-21 0,0 1 0,-21-1 16,0-21-1</inkml:trace>
  <inkml:trace contextRef="#ctx0" brushRef="#br0" timeOffset="49260.89">3725 14774 0,'0'0'0,"-42"-21"0,21 0 0,0 21 0,-1 0 15,1-21-15,0 21 0,21-21 0,21 0 32,0 21-32,1-22 15,20 22-15,0-21 0,1 0 0,-1 0 16,0 21-16,22-42 0,-22 20 16,22 1-16,-1 0 0,-21-21 0,22 21 15,-1-1-15,1 1 0,-1 21 16,-20 0-16,-1 0 0,0 0 15,-20 0-15,-1 0 0,0 21 0,-21 1 16,21-1-16,-21 21 0,0-21 0,0 22 16,0-22-16,-21 21 0,21-21 15,-21 22-15,21-22 0,0 0 0,0 0 16,0 0-16,0 0 0,0 1 0,21-22 31,0 0-31,21 0 0,-20 0 16,-1-22-16,21 1 0,-21 0 0,22 0 15,-1 0-15,-21 0 0,21-22 16,-20 22-16,20-21 0,-21-1 16,0 22-16,0-21 0,-21 21 0,0 0 15,22-1-15,-22 1 0,0 0 0,0 42 32,0 0-17,0 1-15,0 20 0,-22 0 0,22 1 16,0-1-16,0 0 0,0 22 0,0-22 15,0 22-15,0-22 0,0 21 0,0 1 16,-21-1-16,21 22 0,0-21 16,0-1-16,0 22 0,-21-22 0,21 1 15,0-1-15,-21 1 0,21-1 16,0 1-16,0-1 0,-21 1 0,0-22 16,21 22-16,-22-22 0,1 0 0,21 1 15,-21-22-15,0 0 0,0 0 16,0 0-16,-1 0 0,1-21 0,-21 0 15,21 0-15,0 0 0,-22 0 0,22-21 16,-21 0-16,-1 0 0,1 0 0,0-22 16,-1 22-16,1-21 0,0 0 15,-1-1-15,1 1 0,0 0 0,21-1 16,-1 1-16,1 0 0,21-1 16,0-20-16,0 20 0,0 1 0,21-21 0,22-1 15,20 1-15,-20-1 0</inkml:trace>
  <inkml:trace contextRef="#ctx0" brushRef="#br0" timeOffset="49960.49">5715 14161 0,'0'0'0,"0"-22"0,0 1 0,0 0 0,0 0 15,0 0-15,0 0 0,0-1 0,0 1 16,0 0-16,0 0 15,0 42 1,0 0 0,0 22-16,0-1 0,0 0 15,0 1-15,21 20 0,0-21 16,-21 22-16,21-1 0,-21 1 0,0-22 16,22 22-16,-22-22 0,0 22 0,0-22 15,0-21-15,0 21 0,0-20 16,0-1-16,0 0 0,0 0 0,0 0 15,0-42 17,0 0-32,-22 21 0,22-21 15,0 0-15,0-22 0,0 22 0,0 0 16,0-21-16,22 20 0,-1-20 0,-21 0 16,21 21-16,21-22 0,-21 22 15,1 0-15,-1 0 0,21 0 0,-21-1 16,22 22-16,-22 0 0,21 0 15,-21 0-15,22 22 0,-22-1 0,0 21 16,0-21-16,0 0 0,0 22 0,-21-22 16,0 21-16,0-21 0,0 22 15,0-22-15,-21 21 0,0-21 0,-21 1 16,21-1-16,-1 21 0,-20-42 0,0 21 16,21 0-16,-1 1 0,-20-22 0,21 0 15,0 0-15,0 21 0,-1-21 16,1 0-16,21-21 15,0-1 1,0 1-16,21 0 16,1 21-16,-1-21 0,0 0 15,21 0-15</inkml:trace>
  <inkml:trace contextRef="#ctx0" brushRef="#br0" timeOffset="50349.27">6540 14478 0,'0'0'16,"22"-21"-16,-22 0 0,21 0 0,0-1 16,0 22-16,0-21 0,0 21 15,22-21-15,-22 21 16,0 0-16,21 0 0,-20 0 0,20 21 0,-21 0 16,21 1-16,-20-1 0,20 0 15,-21 21-15,0-21 0,-21 22 16,0-22-16,0 21 0,0-21 0,0 22 15,0-22-15,0 0 0,-21 21 0,0-20 16,0-1-16,0 0 0,-1 0 0,1-21 16,0 21-16,0-21 15,21-21 1,0 0-16,0 0 16,0 0-16,0-1 0,21 1 15,0-21-15,-21 21 0,21-22 0,43-84 16,-43 85-16,0 21 15,0-21-15,1 20 0,-1 1 16,-21 0-16,21 0 0,0 21 16,0 0-16,0 0 15,-21 21-15,22-21 0,-1 21 0,0 0 16</inkml:trace>
  <inkml:trace contextRef="#ctx0" brushRef="#br0" timeOffset="50604.13">7705 14499 0,'0'0'0,"0"21"31,0 1-15,0-1-16,-22 0 0,22 0 16,0 0-16,-21 0 0,0 1 0,21 20 15,-21-21-15,21 0 0,0 0 0,-21 1 16,21-1-16,-21 0 0,21 0 0,0 0 15,0 0-15,0 1 0,-22-1 16,22-42 31,22-1-47,-1 1 0,-21 0 0</inkml:trace>
  <inkml:trace contextRef="#ctx0" brushRef="#br0" timeOffset="50904.47">7683 14372 0,'0'0'0,"0"-42"0,-21-64 16,0 85-16,0 0 16,21 42-1,0 0 1,0 0-16,0 0 16,0 1-16,21-1 15,0-21-15,0 0 0,1 0 16,-1 0-16,0 0 15,0-21-15,-21-1 16,0 1-16,0 0 0,0 0 16,0 0-16,-21 21 15,0-21-15,0 21 0,-1 0 0,1 0 16,0 0-16,0 0 16,21 21-1,0 0-15,0 0 0,21-21 16,0 21-16,0 0 0,1 1 15</inkml:trace>
  <inkml:trace contextRef="#ctx0" brushRef="#br0" timeOffset="51544.1">8678 14584 0,'0'0'0,"21"0"16,-21-21-16,0 0 0,0-1 15,0 1-15,0 0 0,-21 0 16,0 0-16,0 0 16,0 21-16,0 0 0,-1 0 15,1 0-15,0 0 0,0 21 16,0 0-16,0 0 0,-1 0 0,1 0 16,0 1-16,0 20 0,0-21 0,0 0 15,-1 22-15,1-22 0,21 0 16,0 21-16,-21-21 0,21 1 0,-21-1 15,21 0-15,0 0 0,0 0 0,0 0 16,21-21-16,0 0 16,0 0-16,22 0 0,-22 0 15,0 0-15,0 0 0,22 0 16,-22-21-16,21 0 0,-21 21 0,22-21 16,-22 0-16,21 0 0,0-1 15,-20-20-15,20 21 0,-21-21 0,0-1 16,22 1-16,-22 0 0,0-22 0,-21 22 15,21-22-15,0 1 0,0-1 16,-21 22-16,0-43 0,0 22 0,0-1 16,0 1-16,0-1 0,0 1 0,0 20 15,0-20-15,0 42 0,0-22 0,0 22 16,0 0-16,-21 42 16,21 22-1,-21-1-15,0 0 0,0 1 0,0 20 16,21-21-16,0 22 0,-22-1 0,22-20 15,0 20-15,0 1 16,0-1-16,0-20 0,0 20 0,0-21 16,0 1-16,22-1 0,-1 0 0,0 1 15,-21-22-15,21 21 0,0-21 0,0 1 16,1-22-16,-1 21 0,0 0 0,0-21 16,0 0-16,0 0 15,1 0-15,-1 0 0,0-21 16,0 0-16,-21-1 15,0 1-15,0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11:16:46.0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2349 2900 0,'0'-21'0,"22"21"31,-1 0-15,0-21-16,0 21 15,0 0-15,0-22 0,1 22 0,-1-21 16,0 21-16</inkml:trace>
  <inkml:trace contextRef="#ctx0" brushRef="#br0" timeOffset="2380.15">2730 2561 0,'0'0'15,"0"-42"-15,0 21 16,0 0-1,0-1-15,22 1 16,-22 0 0,0 0-16,0 0 31,-22 21-15,1 0-16,0 0 15,0 21-15,0 0 0,0 0 16,-1 0-16,1 1 15,21-1-15,-21 0 0,0 0 0,0 0 16,0 0-16,-1 22 0,1-22 0,0 0 16,0 21-16,21-20 0,-21-1 0,0 21 15,-1-21-15,22 0 0,0 22 0,-21-22 16,21 21-16,-21-21 0,21 1 0,0 20 16,-21-21-16,21 0 0,0 22 0,0-22 15,0 21-15,0 0 0,0-20 0,0 20 16,0-21-16,21 0 0,-21 22 0,21-22 15,0 0-15,1 0 0,-1 0 0,0 0 16,0 1-16,21-22 0,-20 21 0,-1 0 16,21-21-16,-21 0 0,22 0 15,-22 0-15,21 0 0,-21 0 0,22 0 16,-22 0-16,0 0 0,21 0 0,-21-21 16,22 21-16,-22-21 0,21 21 0,-21-22 15,1 1-15,41-21 0,-42 21 0,0 0 16,1-1-16,-1-20 0,0 21 0,0 0 15,-21-22-15,21 22 0,-21-21 0,21 21 16,-21-22-16,0 1 0,0 21 0,0-21 16,0-1-16,0 1 0,0 0 0,0-1 15,0 1-15,0 0 0,0-1 16,-21 1-16,0 0 0,21 20 0,-21-20 16,0 0-16,0 21 0,21-1 0,-22 1 15,1 0-15,0 0 0,0 0 0,0 21 16,0 0-16,-22-21 0,22 21 0,-42 0 15,41 0-15,-20 0 0,0 0 0,21 21 16,-22-21-16,1 21 0,0 0 0,20 0 16,-20 0-16,0 22 0,21-22 0,-1 21 15,1 1-15,0-1 0,0 0 0,0 1 16,0-1-16,-1 0 0,1 1 0,0-1 16,21 0-16,0 1 0,-21-1 0,21 0 15,0-21-15,0 22 0,0-1 16,0 0-16,21 1 0,0-22 0,0 21 15,1-21-15,-1 22 0,0-22 0,21 0 16,-21 0-16,22 0 0,-1 1 0,-21-1 16,22-21-16,-22 21 0,21-21 0,-21 21 15,22-21-15,-22 0 0,21 0 0,-21 0 16,22 0-16,-22 0 0,21 0 0,-21-21 16,22 0-16,-22 0 0,21-1 0,-21 1 15,22 0-15,-22 0 0,21-21 0,-21 20 16,0-20-16,1 21 0,-1-21 0,0-43 15,-21 43-15,21 20 0,-21-20 0,0 0 16,0-1-16,0 1 0,0 0 16,0-1-16,0 22 0,-21-21 0,0 0 15,0-1-15,21 22 0,-22-21 0,1 21 16,0-22-16,21 22 0,-21 0 0,0 0 16,0 0-16,-1-1 0,22 1 0,-21 0 15,0 21-15,0 0 0,0 0 0,-22 0 16,22 0-16,-21 0 0,21 0 0,-22 0 15,1 0-15,21 21 0,-21 0 0,20 1 16,-20-1-16,21 0 0,-21 21 0,20-21 16,1 22-16,0-22 0,-21 21 0,21 1 15,-1-1-15,1-21 0,0 21 16,21 1-16,-21-22 0,0 21 0,21 1 16,-21-22-16,21 21 0,-22 0 0,22-20 15,-21 62-15,21-63 0,0 22 0,0-1 16,0-21-16,0 0 0,0 22 0,21-22 15,1 0-15,-1 0 0,-21 0 0,21 1 16,0-1-16,0-21 0,0 21 0,1-21 16,-1 0-16,21 0 0,-21 21 0,22-21 15,-22 0-15,21 0 0,-21 0 0,22 0 16,-22 0-16,21 0 0,0 0 16,-20 0-16,20 0 0,0-21 0,-21 21 0,22-21 15,-22 0-15,42-1 0,-41 1 0,20 0 16,-21 0-16,0 0 0,0 0 15,1-1-15,-22-20 0,0 21 0,21-21 16,-21 20-16,0-20 0,0 0 0,0-1 16,0 22-16,0-21 0,-21 0 0,-1-1 15,1-20-15,0 20 0,21 1 0,-21 0 16,0-1-16,0 22 0,-1-21 0,22 21 16,-21 0-16,0-22 0,0 22 0,0 21 15,0-21-15,-22 0 0,22 21 0,0 0 16,-21-21-16,-22-1 0,43 22 0,-21 0 15,-1 0-15,22 0 0,-21 0 16,21 0-16,-22 22 0,1-1 0,21 0 16,-22 0-16,22 0 0,-21 0 0,21 22 15,0-22-15,-1 0 0,1 21 0,0 1 16,0-22-16,0 21 0,0 1 0,21-22 16,-22 21-16,22-21 0,-21 22 0,21-1 15,0-21-15,0 21 0,0 1 0,0-1 16,0-21-16,0 22 0,0-1 0,0 0 15,0-21-15,21 22 0,1-22 0,-1 21 16,0-21-16,0 1 0,0-1 0,0 0 16,1 0-16,-1 0 0,21 0 0,-21-21 15,22 22-15,-22-22 0,63 0 0,-41 0 16,-22 0-16,21 0 0,1 0 16,-22 0-16,21 0 0,-21 0 0,0-22 15,22 22-15,-22-21 0,0 0 0,0 0 16,0 0-16,1 0 0,-22-1 15,21 1-15,0 0 0,-21 0 0,21-21 16,0 20-16,0 1 0</inkml:trace>
  <inkml:trace contextRef="#ctx0" brushRef="#br0" timeOffset="3239.66">3979 2773 0,'0'0'0,"0"-21"15,0 0 1,0-1-1,0 1 1,0 0-16,0 0 16,0 0-16,0 0 0,0-1 15,0 1-15,0 0 16,-21 21-16,0 0 31,0 21-15,21 0-16,0 1 15,-21 41-15,21-42 0,-22 22 0,22-22 16,0 21-16,0-21 0,-21 22 0,0-1 16,21-21-16,-21 21 0,21 1 15,-21-22-15,21 21 0,-21 1 0,21-22 16,-22 21-16,1 0 0,21-20 0,0 20 16,-21-21-16,21 21 0,-21-20 0,21-1 15,-21 21-15,21-21 0,0 0 16,-21-21-16,21 22 0,-22-22 31,22-22-15,0 1-16,0 0 0,0 0 15,0 0-15,0-22 0,-21 22 0,21-21 16,0 21-16,0 0 0,0-1 0,0 1 16,0 0-16,0 0 0,0 0 0,0 0 15,21-1-15,1 22 31,-1 0-31,0 0 0,0 0 16,0 0-16,0 22 0,1-1 16,-1 0-16,0 0 0,-21 0 15,21 0-15,0 1 0,0-1 16,1 0-16,-22 0 0,21-21 0,0 21 16,-21 0-16,42-21 0,-42 22 0,21-22 15,1 0-15,-1 0 16,0 0-16,0 0 0,0 0 15,0 0-15,-21-22 16,0 1 0,22 21-16,-22-21 0,21 0 15,-21 0-15,0 0 16,0-1 0,0 1-1,0 0 1,21 21-16,-21-21 0,21 21 15,-21-21-15,21 21 0</inkml:trace>
  <inkml:trace contextRef="#ctx0" brushRef="#br0" timeOffset="4115.14">4805 2709 0,'0'-21'0,"0"42"0,0-63 15,0 21-15,0 0 0,0 0 16,0-1 0,-21 44 15,-1-1-16,1-21-15,21 21 0,0 0 0,-21 0 16,0 22-16,21-22 0,-21 0 0,21 21 16,0-21-16,-21 22 0,-1-22 0,1 0 15,21 21-15,0-20 0,-21 20 0,0-21 16,21 0-16,-21 22 0,0 20 0,21-42 16,-22 0-16,22 1 0,0-1 0,0 0 15,0 0-15,0 0 0,0 0 0,0 1 16,0-1-16,0 0 15,0-42 32,0 0-47,0-1 16,0 1-16,0 0 0,22 0 0,-22-21 16,0 20-16,21-20 0,-21 21 0,21-21 15,-21-22-15,21 22 0,0 21 0,-21-22 16,21 1-16,1 21 0,-22-22 0,21 22 15,0-21-15,0 21 0,0-22 0,0 22 16,1 0-16,-1-21 0,0 21 0,0-1 16,0 1-16,0 0 0,1 21 15,-1-21-15,0 0 0,0 21 0,21-21 16,-20 21-16,-1 0 0,0 0 16,0 21-16,-21 0 0,0 0 15,21 0-15,0 0 0,-21 1 0,0 20 16,0-21-16,22 21 0,-22-20 0,21 20 15,-21 0-15,0-21 0,0 43 0,0-22 16,0-21-16,0 1 0,0-1 0,0 0 16,0 21-16,0-21 0,0 1 0,0-1 15,0 0-15,0 0 0,0 0 0,0 0 16,0 1-16,0 20 0,0-21 16,0 0-16,0 0 15,0 1 1,0-1-1,0 0 1,-21-21 62,21-21-78,0 0 16,0-1-16,0 1 15,-22 0-15</inkml:trace>
  <inkml:trace contextRef="#ctx0" brushRef="#br0" timeOffset="4815.26">4572 3069 0,'0'0'16,"21"0"46,0 0-62,0 0 0,1 0 16,-1 0-16,42 0 0,-42 0 15,1-21-15,20 21 0,-21 0 0,21 0 16,-20 0-16,20 0 0,-21 0 0,0 0 16,0 0-16,22-21 0,-22 21 0,0 0 15,0 0-15,0 0 0,1 0 16,-1 0-16,-42 0 78,-1 0-62,1 0-16,0 0 15,0 0-15,0 0 0,0 0 0,-1 0 16,-20 0-16,21 21 0,0-21 0,0 0 16,-1 0-16,1 0 0,0 0 0,0 0 15,0 21-15,0-21 0,-1 0 16,65 0 62,-22 0-62,0 0-16,0 0 0</inkml:trace>
  <inkml:trace contextRef="#ctx0" brushRef="#br0" timeOffset="5314.98">5186 3471 0,'0'22'15,"0"-1"16</inkml:trace>
  <inkml:trace contextRef="#ctx0" brushRef="#br0" timeOffset="19535.16">5948 3048 0,'0'-21'109</inkml:trace>
  <inkml:trace contextRef="#ctx0" brushRef="#br0" timeOffset="20939.4">5905 3006 0,'0'0'0,"-21"0"0,0 0 16,0 0 0,0 0-16,0 0 15,-1 0-15,1 0 0,0 0 16,0 0-16,0 0 16,0 0-16,-1 0 15,1 0-15,42 0 78,1 0-78,-1 0 16,0 0-16,0 0 0,0 0 16,0 0-16,22 0 0,-22 0 0,21 0 15,-21 0-15,22 0 0,-1 0 0,-21 0 16,22 0-16,-1 0 0,-21 0 0,21 0 15,1 0-15,-1 0 0,0 0 16,1 0-16,-1 0 0,0 0 0,1 0 16,-1 0-16,0 0 0,22 0 0,-22 0 15,1 21-15,20-21 0,1 0 16,-22 0-16,21 0 0,-20 0 0,-1 0 16,22 0-16,-22 21 0,0-21 15,1 0-15,-1 0 0,0 0 0,22 0 16,-22 21-16,0-21 0,1 0 15,20 0-15,-20 0 0,20 21 0,-21-21 16,1 0-16,20 0 0,-20 0 0,-1 0 16,21 0-16,-20 22 0,-1-22 0,22 0 15,-22 0-15,0 0 0,22 0 16,-22 0-16,0 0 0,1 0 0,-1 0 16,0 0-16,1 0 0,-1 21 0,22-21 15,-22 0-15,0 0 0,22 0 0,-22 0 16,22 0-16,-22 0 0,21 0 15,1 0-15,-22 0 0,22 0 16,-1 0-16,-20 0 0,20 0 0,-21 0 16,22 0-16,-22 0 0,22 0 0,-22 0 15,0 0-15,22 0 0,-22 0 16,22 0-16,-22 0 0,0 21 0,22-21 16,-22 0-16,1 0 0,-1 0 0,0 0 15,1 0-15,-1 0 0,0 0 0,1 0 16,-1 0-16,-21 0 0,21 0 15,-20 0-15,20 0 0,-21 0 0,0 0 16,0 0-16,1 0 0,-1 0 0,0 0 16,0 0-1,0 0 17,-21-21 30,0 0-46,-21 21-16,0-22 15,0 22-15,0-21 0,-1 21 16,1-21-16,-21 21 0,21-21 0,-22 21 16,1-21-16,21 21 0,-21-21 0,20 21 15,1 0-15,-21 0 0,21-22 16,0 22-16,-1-21 15,1 21-15,0 0 0,42 0 63,0 21-47,1-21-16,-1 22 0,0-22 15,0 0-15,0 0 0,0 21 16,1-21-16,20 0 0,-21 0 0,0 0 15,22 0-15,-22 21 0,0-21 0,0 0 16,0 0-16,0 0 0,1 0 16,-1 0-16,0 0 0,0 0 15,0 0-15,0 0 16,-21 21 15,0 0-15,-21 0-1,0-21-15,0 22 0,0-22 0,21 21 16,-43 0-16,22 0 0,0 0 0,0 0 16,-21 1-16,-1-1 0,22 21 15,-21-21-15,21 0 0,-22 1 0,22 20 16,-21-21-16,21 0 0,-1 0 16,-20 1-16,21-1 0,0 0 0,0-21 15,-1 21-15,1 0 0,0 0 16,0-21-16,0 22 0,0-22 15,21 21-15,-22-21 0,1 0 63,21-21-63,0-1 0,-21 1 0,21 0 0,0 0 16,0 0-16</inkml:trace>
  <inkml:trace contextRef="#ctx0" brushRef="#br0" timeOffset="21810.9">6646 2159 0,'0'-21'16,"0"0"15,21 21-15,1 0 0,-1 0-16,0 21 15,0-21-15,0 21 0,0 0 16,1 0-16,-1 1 0,0-1 0,0 0 15,-21 21-15,21-21 0,0 1 0,-21 20 16,22-21-16,-22 21 0,0-20 16,0-1-16,0 21 0,0-21 0,0 0 15,0 1-15,0-1 0,0 0 16,0 0-16,-22-21 16,1 0-1,21-21 1,0 0-1,0 0-15,0-22 16,21 22-16,1 0 0,-22-21 0,21-1 16,0 22-16,0-21 0,-21 21 0,21-22 15,0 22-15,1-21 0,-1 21 0,0-1 16,0 1-16,-21 0 0,21 21 16,0-21-16,1 0 15,-1 21-15,-21 21 78,0 0-62</inkml:trace>
  <inkml:trace contextRef="#ctx0" brushRef="#br0" timeOffset="22238.97">7345 2371 0,'0'0'0,"21"21"16,0-21 0,0 0-16,0 0 15,1 0-15,-1-21 16,0 21-16,0-21 0,0-1 15,-21 1-15,21 21 16,1-21-16,-22 0 0,0 0 16,0 0-16,0-1 0,0 1 15,0 0 1,-22 21-16,1 0 0,0 0 16,0 0-16,0 0 0,0 21 15,-1 0-15,1 1 16,0-1-16,21 0 0,0 0 0,-21 0 15,21 0-15,-21 1 0,21-1 16,0 21-16,0-21 0,0 0 0,0 1 16,0-1-16,0 0 0,0 0 15,0 0-15,0 0 0,21-21 0,0 22 16,0-22-16,0 21 0,1-21 16,-1 0-16,0 0 0,0 0 0,0 0 15,0 0-15,1-21 0,-1 21 16,21-22-16,-21 1 0,22 0 0,-22 0 15,21 0-15,-21 0 0</inkml:trace>
  <inkml:trace contextRef="#ctx0" brushRef="#br0" timeOffset="22786.98">7980 2201 0,'-21'0'15,"21"-21"-15,-22 21 16,22 21-1,0 1-15,0-1 16,-21 0-16,21 0 16,0 0-16,0 0 0,0 1 0,0-1 15,0 0-15,0 0 0,-21 0 0,21 0 16,0 1-16,-21-1 0,21 0 0,0 0 16,0 0-16,0 0 0,-21 1 15,21-1 1,-21-21-1,21-21 17,0-1-32,0 1 0,0 0 15,0 0-15,0-21 0,21 20 0,0 1 16,-21-21-16,21 21 0,0 0 16,0-1-16,1-20 0,-1 21 0,0 0 15,0 21-15,21-21 0,-20-1 0,-1 22 16,0 0-16,0 0 0,0 0 0,0 0 15,1 0-15,-1 0 16,0 0-16,-21 22 0,21-1 16,-21 0-16,0 0 0,0 0 0,0 22 15,0-22-15,0 0 0,0 0 0,0 21 16,-21-20-16,21-1 0,-21 0 16,21 0-16,0 0 0,0 0 0,-21-21 15,21 22-15,-22-1 0,1 0 16,21-42 31,0 0-47,0-1 0,0-20 15,21 21-15,1 0 0</inkml:trace>
  <inkml:trace contextRef="#ctx0" brushRef="#br0" timeOffset="23219.74">8594 1799 0,'0'0'0,"0"-21"0,-22 21 16,22-21-16,-21 21 47,21 21-47,0 0 15,-21 0-15,21 22 0,0-22 0,0 21 16,-21-21-16,0 22 0,0-1 0,21 0 16,-22 1-16,22-1 0,-21-21 15,0 22-15,21-1 0,0 0 0,0-21 16,0 22-16,0-1 0,0-21 0,0 22 16,0-22-16,0 21 0,0-21 0,0 0 15,0 1-15,21-1 0,0 0 16,-21 0-16,22-21 0,-1 21 0,0-21 15,0 0-15,0 0 16,0 0-16,1 0 0,-1 0 16,0 0-16,-21-21 15,21 21-15,-21-21 0,21 0 0,0 0 16,-21-1-16,22 1 0,-22 0 16,21 0-16,-21-21 0,0 20 0,0 1 15,0 0-15,0 0 0,0 0 16</inkml:trace>
  <inkml:trace contextRef="#ctx0" brushRef="#br0" timeOffset="23624.01">8403 2074 0,'0'0'0,"-21"0"0,21-21 32,21 21-17,0-21-15,0 21 0,1 0 0,-1 0 16,0-21-16,0 21 0,0-21 16,22 21-16,-22 0 0,0 0 15,21-21-15,-21 21 0,1 0 0,-1 0 16,0 0-16,0-22 0,0 22 0,0 0 15,1 0-15,-44 0 94,1 0-94,0 0 16,0 22-16,0-22 0,0 0 0,-1 21 15,1-21-15,-21 21 0,21-21 16,-22 21-16</inkml:trace>
  <inkml:trace contextRef="#ctx0" brushRef="#br0" timeOffset="24767.14">12001 2604 0,'0'-22'0,"22"1"15,-22 0-15,21 21 16,0-21-16,0 21 0,0-21 0,0 0 16,1-1-16,-22 1 0,21 0 0,-21 0 15,21 0-15,-21 0 16,0-1-16,0 1 0,0 0 15,0 0-15,-21 21 16,0-21 0,-1 21-16,1 0 0,0 0 15,0 0-15,0 0 0,0 0 0,-1 0 16,-20 21-16,21-21 0,-21 21 0,20 0 16,-20 0-16,21 1 0,0-1 15,-22 0-15,22 21 0,0-21 0,0 22 16,0-1-16,0 0 0,-1-20 0,22 20 15,0 0-15,-21 1 0,21-1 16,-21-21-16,21 21 0,0-20 0,0 20 16,0-21-16,0 21 0,0-20 15,0-1-15,0 0 0,0 0 0,21 0 16,0 0-16,1 1 0,-1-1 0,0 0 16,0-21-16,0 21 0,22-21 15,-22 0-15,21 0 0,0 0 0,-20 0 16,20 0-16,0 0 0,1 0 0,-1 0 15,0-21-15,1 21 0,-1-21 0,-21 21 16,21-21-16,-20-1 0,20 1 16,-21 21-16</inkml:trace>
  <inkml:trace contextRef="#ctx0" brushRef="#br0" timeOffset="25322.84">12636 2752 0,'0'0'0,"0"-21"0,0-1 16,0 1-16,0 0 16,-21 21-16,0 0 0,0-21 15,0 21-15,0 0 0,-1 0 16,1 0-16,0 21 0,0-21 16,0 21-16,0 0 0,-1 1 15,1-1-15,0 0 0,21 0 0,-21 0 16,0 0-16,21 1 0,0-1 0,0 21 15,0-21-15,0 0 0,0 1 16,0-1-16,0 0 0,21-21 16,-21 21-16,21-21 0,0 0 0,0 0 15,1 0-15,-1 0 0,21 0 0,-21 0 16,0 0-16,1 0 0,-1 0 16,0 0-16,0-21 0,0 21 0,0-21 15,-21 0-15,22-1 0,-1 1 0,0 21 16,-21-42-16,0 21 0,0 0 0,0-1 15,21-20-15,-21 21 0,0 0 16,0 0-16,0-1 0,0 1 16,0 42-1,0 1 1,0-1-16,0 0 0,-21 0 16,21 0-16,0 0 0,0 1 0,0-1 15,0 0-15,0 0 0,0 0 0,0 0 16,0 1-16,0-1 0,0 0 15,21-21-15,0 21 0,0 0 16,1-21-16,-1 0 0,0 0 0,0 0 16,0 21-16,0-21 0,1 0 15,-1 0-15,0 0 16,0 0-16,-21-21 0,21 21 0,-21-21 16,0 0-16,21 21 0,1-21 15</inkml:trace>
  <inkml:trace contextRef="#ctx0" brushRef="#br0" timeOffset="26259.29">13166 2667 0,'0'0'0,"-22"-42"16,22 21-1,22-1 1,-1 22-1,0 0-15,0 0 0,0 0 0,22-21 16,-22 21-16,21 0 0,-21 0 0,22 0 16,-22 0-16,21 21 0,-21 1 0,22-1 15,-22-21-15,0 42 0,21-21 16,-21 0-16,1 1 0,-22 20 0,21-21 16,-21 0-16,0 22 0,21-22 0,-21 0 15,0 0-15,0 21 0,0-20 0,0-1 16,0 0-16,0 0 15,0 0-15,-21 0 16,0-21 0,-1 0 15,22-21-31,0 0 16,0 0-16,0 0 0,0 0 0,0-1 15,0 1-15,22-21 0,-22 21 0,21-22 16,0 1-16,0 0 0,0-1 15,22-20-15,-22 21 0,21-1 0,-21 22 16,0-21-16,22 21 0,-22-1 0,0 1 16,0 0-16,0 21 0,1 0 15,-1 0 1,0 0 0,-21 21-1,0 0 63,-21-21 250,0 0-312,-1 0-16</inkml:trace>
  <inkml:trace contextRef="#ctx0" brushRef="#br0" timeOffset="27703.98">16298 2815 0,'0'0'0,"-21"0"0,0 0 0,0 0 16,0 0-16,-1 0 0,1 0 0,0 0 16,0 0-16,0 0 0,0-21 0,-1 21 15,1 0-15,0 0 16,0 0-16,0 0 16,42 0 30,21 0-46,-21 0 0,1 0 16,20 0-16,0 0 0,1 0 16,-1 21-16,21-21 0,-20 0 0,20 0 15,1 0-15,-1 0 0,1 0 0,-1 0 16,1 0-16,-1 0 0,1 0 0,20 0 16,-20 0-16,-1 0 0,1 0 15,-1 0-15,1 0 0,-1 0 0,1 0 16,21 0-16,-22 0 0,1 0 15,20 0-15,-20 0 0,20 0 0,-20 0 16,21 0-16,-22 0 0,22 0 0,-22 0 16,22 0-16,-22 0 0,1 0 15,-1 0-15,1 0 0,-22 0 16,22 0-16,-43 0 0,21 0 0,-21 0 16,1-21-16,-1 21 15,-21-21 1,0 0-16,0 0 15,-21 21 1,21-22-16,-22 22 16,1 0-16,0-21 0,0 21 15,0-21-15,0 21 0,-1-21 0,-20 21 16,21-21-16,-21 21 0,20 0 16,-20-21-16,21 21 0,-21 0 15,20 0-15,1 0 0,-21 0 0,21-22 16,0 22-16,-1 0 15,1 0 1,42 0 15,1 0-31,-1 0 0,0 0 16,21 0-16,-21 0 0,22 0 0,-1 0 16,0 22-16,1-22 0,-1 0 15,0 0-15,1 0 0,-1 0 16,0 0-16,1 0 0,-22 0 0,0 0 15,0 0-15,0 0 0,1 0 16,-22 21 0,-22-21-16,1 21 15,0 0-15,0 0 0,0 0 0,-22 22 16,22-22-16,-21 21 0,0-21 16,20 22-16,-20-22 0,0 21 0,21-21 15,-22 1-15,22 20 0,0-21 0,-21 0 16,20 0-16,1 1 0,0-1 15,0 0-15,21 0 0,0 0 16,-21 0-16,0 1 0,21-1 31,0-42-15,0-1 0,21 1-16,0 0 0,0-21 15,21 21-15</inkml:trace>
  <inkml:trace contextRef="#ctx0" brushRef="#br0" timeOffset="28283.15">19812 1799 0,'-42'0'0,"20"0"16,44 0 15,20 0-16,-21 0-15,21-21 0,-20 21 0,41 0 16,-21 0-16,1-21 0,20 21 0,1 0 16,-1 0-16,1 0 0,-1 0 15,1-21-15,-1 21 0,-20 0 16,-1 0-16,0 0 0,1 0 0,-22 0 16,0 0-16,0 0 0,-63 0 31,21 0-16,-1 0-15,1 0 0,-21 0 0,21 0 16,-22 0-16,22 21 0,-21-21 16,21 0-16,-22 0 0,22 0 0,-21 21 15,21-21-15</inkml:trace>
  <inkml:trace contextRef="#ctx0" brushRef="#br0" timeOffset="28604.12">20108 1799 0,'0'21'47,"0"1"-47,0-1 15,0 0-15,0 0 0,0 21 16,0-20-16,0-1 0,0 21 16,0-21-16,0 22 0,0-1 15,0-21-15,0 21 0,0-20 0,0 20 16,-21 0-16,21 1 0,0-1 15,0 0-15,0-21 0,-21 22 0,21-1 16,0-21-16,0 22 0,0-22 0,0 0 16,0 0-16,0 0 0,0 0 15,-21-21-15,21 22 16,0-44 15,0 1-31,0 0 16,0 0-16,21 0 0,0 0 0</inkml:trace>
  <inkml:trace contextRef="#ctx0" brushRef="#br0" timeOffset="29138.92">20468 2328 0,'0'-42'16,"0"21"-1,0 0 1,21 21-16,0-21 16,1 21-16,-1 0 0,0 0 0,0 0 15,0 0-15,22 0 0,-22 0 16,0 0-16,21 0 0,-21 21 16,1-21-16,-1 21 0,0 0 0,0 0 15,0 0-15,0 22 0,1-22 0,-1 0 16,-21 21-16,0-20 0,0-1 15,0 21-15,0-21 0,0 0 0,0 1 16,0-1-16,0 0 0,-21 0 0,-1 0 16,1 0-16,0-21 15,21 22-15,-21-22 0,21-22 32,0 1-17,0 0-15,0 0 0,0 0 16,21 0-16,0-22 0,0 1 0,1 21 15,-1-22-15,0 1 0,0 21 0,0-21 16,0 20-16,1 1 0,-1-21 16,0 42-16,0-21 0,-21 0 0,21-1 15,0 22-15,-21-21 0,0 42 110</inkml:trace>
  <inkml:trace contextRef="#ctx0" brushRef="#br0" timeOffset="29503.71">21421 2223 0,'0'-22'0,"0"1"31,0 42 16,0 1-47,0-1 16,0 0-16,0 0 0,-22 21 0,22-20 15,-21 20-15,0-21 0,21 21 0,0-20 16,0-1-16,-21 21 0,21-21 16,0 0-16,0 1 0,0-1 0,0 0 15,0 0-15,0 0 0,0 0 16,21-21-16,-21 22 16,21-22-16,0 0 0,1 0 0,-1 0 15,0 0-15,0 0 16,0-22-16,0 22 0,1-21 0,-22 0 15,21 0-15,-21 0 0,21 21 16,-21-43-16,0 22 0</inkml:trace>
  <inkml:trace contextRef="#ctx0" brushRef="#br0" timeOffset="29903.48">21399 2011 0,'0'0'0,"0"21"16,0 0 0,22-21-1,-1 0-15,0 0 0,0 0 16,0 0-16,0 0 0,1 0 0,-1 0 15,0 0-15,0 0 0,-21-21 0,21 0 16,-21 0 0,0 0-16,0-1 0,0 1 15,0 0-15,-21 21 16,0-21 0,0 21-16,0 0 0,-1 0 15,1 0-15,21 21 16,0 0-16,-21-21 15,21 21-15,0 1 0,0-1 16,0 0-16,0 0 0,0 0 16</inkml:trace>
  <inkml:trace contextRef="#ctx0" brushRef="#br0" timeOffset="30391.2">21929 2180 0,'0'-21'15,"0"0"-15,0 0 16,-22 21 0,22 21 15,-21 0-31,21 0 15,0 0-15,0 1 0,0-1 16,0 21-16,0 0 0,0 1 0,0-1 16,0 0-16,0 22 0,0-22 15,0 22-15,21-1 0,-21-20 16,0 20-16,0-21 0,0 22 0,0-22 16,0 22-16,0-22 0,0 22 0,-21-1 15,0 1-15,0-1 0,0 1 0,0-22 16,-1 21-16,-20 1 0,21-1 0,0-20 15,0-1-15,-1 22 0,-20-22 16,21 0-16,0 1 0,21-22 0,-21 21 16,-1-21-16,22 22 0,-21-22 0,21 0 15,0 0-15,0 0 0,-21-21 16,21-21 15,21 21-15,-21-21-16,21 0 0,1 0 0,-22-1 15,21 1-15,0 0 0,-21 0 0,21 0 16,0 0-16,0-1 0,1-20 0,-1 0 16,0 21-16</inkml:trace>
  <inkml:trace contextRef="#ctx0" brushRef="#br0" timeOffset="30934.89">21865 2392 0,'0'0'0,"-21"-42"16,21 20-16,0 1 0,0 0 0,0 0 0,0 0 16,0 0-16,0-1 0,21 1 15,0 21-15,0-21 0,1 0 16,-1 21-16,0-21 0,21 21 0,-21 0 15,1-21-15,-1 21 0,21 0 16,-21 0-16,0 0 0,1 0 0,20 0 16,-21 0-16,0 0 0,0 0 15,1 0-15,-1 0 0,0 21 0,0-21 16,0 21-16,-21 0 0,0 0 0,21 0 16,-21 1-16,0-1 0,0 0 15,0 0-15,0 0 0,0 22 0,0-22 16,-21 0-16,21 0 0,-21 0 0,0 0 15,0-21-15,0 22 0,-22-1 16,22 0-16,0-21 0,-21 21 0,20-21 16,1 21-16,0-21 0,-21 0 0,21 21 15,-1-21-15,1 0 16,0 0 0,21 22-16,-21-22 78,0 0-63,0 0 1,-1 0-16</inkml:trace>
  <inkml:trace contextRef="#ctx0" brushRef="#br0" timeOffset="44519.08">23664 1905 0,'0'0'0,"21"-42"15,1 42-15,-1-21 16,-21-1 15,0 1 0,21 21-31,0 0 16,-21-21-16,21 21 0,0 0 16,1 0-16,-1 0 0,21 0 15,-21 0-15,0 0 16,1 0-16,-1 0 0,0 21 15,0-21-15,0 21 0,0 1 0,-21-1 16,0 21-16,0-21 0,0 0 16,0 22-16,-21-22 0,-21 0 0,21 21 15,-22-20-15,-20-1 0,21 0 0,-1 0 16,-20 0-16,20 0 0,1 1 16,0-22-16,21 21 0,-22-21 0,22 0 15,0 0-15,0 0 0,21 21 0,0-42 47,21 21-47,0 0 0,0-21 0,0 21 16,22 0-16,-22 0 0,21 0 0,-21 0 15,22 0-15,-1 0 0,0 0 16,1 0-16,-1 0 0,-21 0 0,22 21 16,-22 0-16,21-21 0,-21 21 15,0 0-15,1 0 0,-1 1 16,-21-1-16,0 0 0,0 21 0,0-21 15,-21 1-15,-1-1 0,1 0 0,0 0 16,-21 0-16,-1-21 0,1 21 16,21-21-16,-21 22 0,-1-22 0,1 0 15,0 0-15,20 0 0,-20 0 0,21 0 16,0 0-16,0 0 0,-1 0 0,1 0 16,0 0-16,21-22 15,-21 22 1,21-21-16,0 0 15,21 21 1,0 0-16,0-21 0,22 21 16,-1 0-16,0-21 0</inkml:trace>
  <inkml:trace contextRef="#ctx0" brushRef="#br0" timeOffset="46351.54">24701 2371 0,'0'0'0,"0"-43"16,0 22-16,0 0 15,0 0-15,-21 21 0,0-21 0,0 21 16,0-21-16,0 21 0,-1 0 16,1 0-16,-21 0 0,21 0 15,0 21-15,-1 0 0,1-21 0,0 21 16,0 0-16,0 22 0,21-22 0,0 0 15,-21 0-15,21 21 0,0-20 0,0-1 16,0 0-16,0 0 0,0 0 16,0 0-16,21-21 15,0 0-15,0 0 0,0 0 16,0 0-16,1 0 16,-1 0-16,21 0 0,-21-21 0,0 0 15,1 0-15,-1 0 0,0 0 0,0-22 16,-21 22-16,21-21 0,0 21 15,1-22-15,-22 1 0,0 0 0,21-1 16,-21 1-16,21 0 0,-21-1 0,0 1 16,0 0-16,0 20 0,0-20 15,0 21-15,0 0 0,0 0 0,0-1 16,-21 22 0,0 22-16,21-1 15,0 21-15,-22-21 0,1 22 0,21-22 16,0 21-16,0 0 0,0 1 15,0-1-15,-21 0 0,21 1 16,0-22-16,0 21 0,0 1 0,0-1 16,0-21-16,0 21 0,0-20 0,21-1 15,0 0-15,-21 0 0,22 0 16,-1-21-16,21 21 0,-21-21 0,22 0 16,-22 0-16,21 0 0,0 0 0,1 0 15,-1 0-15,0 0 0,1 0 16,-1-21-16,-21 0 0,22 0 15,-22 0-15,0 0 0,0-22 0,-21 22 16,0 0-16,21 0 0,-21 0 0,0-1 16,0 1-16,0 0 0,0 0 15,-21 21-15,0 0 0,0 0 16,-22 0-16,22 21 0,0-21 16,0 21-16,0 0 0,-22 22 15,22-22-15,0 0 0,0 0 0,21 0 16,0 1-16,-21-1 0,21 0 0,0 0 15,0 0-15,0 0 16,0 1-16,21-22 0,0 0 16,0 0-16,0 0 0,1 0 15,-1 0 1,0 0-16,0 0 0,-21-22 0,21 1 16,0 0-16,1 0 0,-1 0 0,0 0 15,0-1-15,-21 1 0,21 0 16,0 0-16,-21 0 0,0 0 0,0 42 47,0 0-47,0 0 0,0 0 0,0 0 15,-21-21-15,21 22 0,0-1 0,0 0 16,0 0-16,0 0 0,0 0 16,0 1-16,0-1 15,21-21-15,1 21 0,-1-21 0,0 0 16,21 0-16,-21 0 0,1 0 0,-1 0 15,0 0-15,0 0 0,0 0 16,0 0-16,1-21 0,-22 0 0,0-1 16,0 1-16,21 0 0,-21 0 0,0-21 15,0 20-15,0-20 0,0 21 16,0 0-16,0 0 0,-21 42 47,21 0-47,0 0 0,0 0 15,0 0-15,0 1 16,0-1-16,0 0 0,21-21 16,0 21-16,0-21 15,0 0-15,0 0 0,1 0 16,-1 0-16,0 0 0,0 0 0,0 0 16,0 0-16,1-21 0,-1 0 15,0 0-15,0-1 0,-21 1 0,0 0 16,21 0-16,-21 0 0,0 0 15,0-1-15,-21 44 47,21-1-31,0 0-16,-21 0 0,21 21 16,-21-20-16,21-1 0,0 21 0,0 0 15,0-20-15,0 20 0,0 0 16,0 1-16,21-1 0,0 0 0,-21 1 15,21-1-15,0 0 0,1 1 0,-22 20 16,21-21-16,0 1 0,-21 20 0,0-20 16,21-1-16,-21 0 0,0 1 15,0-1-15,0-21 0,0 21 0,0-20 16,0-1-16,-21 0 0,21 0 0,-21 0 16,0-21-16,-1 0 0,1 21 0,0-21 15,0 0-15,0 0 16,0 0-16,-1-21 0,1 21 0,0-21 15,0 0-15,21 0 0,0-22 0,-21 22 16,21-21-16,0 21 0,0-22 0,0 1 16,21-21-16,-21 20 0,21 1 15,21-22-15,-20 22 0,20-21 0,0 20 16,1-20-16,-1-1 0,21 1 0,-20-1 16,-1 22-16,0-22 0,1 22 15,-1 0-15,0-1 0,-20 22 0,-1 0 16,0 0-16,-21 0 0,0 0 0,0-1 15,0 1-15,0 0 16,-21 21 0,0 0-16,-1 0 15,1 0-15,0 21 16,21 0 0,0 1-16,0-1 15,0 0 1,21 0-16,-21 0 0,21 0 15,1 1-15,-22-1 0,21 0 16,-21 0-16,21 0 0,-21 0 16,0 1-16,0-1 0,0 0 15,-21 0 1,0-21-16,-1 0 0,1 0 0,0 0 16,0 0-16,-21 0 0,20 0 15,-20 0-15,21 0 0,-21 0 0,-22-21 16,22 21-16,-43 0 0,22-21 0</inkml:trace>
  <inkml:trace contextRef="#ctx0" brushRef="#br0" timeOffset="68339.38">20214 3323 0,'0'-21'0,"21"21"0,-21-21 16,0 0-1,21 21-15,-21-21 0,22 21 0,-22-22 16,21 22-16,-21-21 0,0 0 16,21 21-16,0-21 15,-21 0-15,21 21 0,-21-21 16,0-1-1,21 22-15,-21 22 63,-21-22-47,21 21-16,-21-21 0,21 21 0,0 0 15,-21-21-15,0 21 0,0 0 16,21 1-16,0-1 0,-22 0 0,1 0 15,0 0-15,21 0 0,-21 1 0,0-1 16,21 0-16,-21 0 0,-1 0 16,1 22-16,21-22 0,-21 0 0,0 21 15,0-21-15,0 1 0,-1-1 0,-20 21 16,21-21-16,0 0 0,0 1 16,-1-1-16,1 21 0,0-21 0,0 0 15,0 1-15,-22-1 0,22 0 0,0 0 16,-21 21-16,21-20 0,-1-1 0,-20 0 15,21 21-15,0-21 0,-22 1 0,22-1 16,-21 0-16,0 21 0,20-21 0,-20 1 16,21-1-16,-21 0 0,-1 0 0,22 0 15,-21 0-15,-1 1 0,22-1 16,-21 0-16,0 0 0,-1 0 16,22 0-16,-21 1 0,-1-1 0,1 0 15,0 0-15,-1 0 0,1 0 0,0 1 16,-1-1-16,1 0 0,0 0 0,-1-21 15,1 21-15,0 0 0,-1 1 0,1-1 16,-21 0-16,20 0 0,1 0 0,0 0 16,-1 1-16,1-1 0,0 0 0,-1 0 15,1 0-15,0 0 0,-1-21 0,1 22 16,0-1-16,-1 0 0,1 0 16,0 0-16,-22 0 0,22 1 0,-1-22 15,-20 21-15,21 0 0,-1 0 0,-20 0 16,20 0-16,-20-21 0,21 22 15,-22-1-15,22 0 0,-22-21 0,22 21 16,-22 0-16,22-21 0,-21 21 0,-1 1 16,22-22-16,-22 21 0,1 0 0,20-21 15,-20 21-15,-1 0 0,1-21 0,21 21 16,-22-21-16,1 22 0,-1-1 0,22-21 16,-22 21-16,1-21 0,20 21 0,-20-21 15,-1 21-15,22-21 0,-21 21 0,-1-21 16,22 0-16,-22 22 0,1-22 0,20 0 15,-20 21-15,-1 0 0,22-21 16,-21 0-16,-1 21 0,22-21 0,-22 0 0,22 21 16,-22-21-16,22 0 15,-21 21-15,20-21 0,-20 0 0,-1 22 16,1-22-16,20 0 0,-20 0 0,-1 21 16,1-21-16,-1 21 0,1-21 0,21 0 15,-22 0-15,1 21 0,-1-21 0,1 0 16,20 0-16,-20 0 0,-1 21 0,1-21 15,-1 0-15,22 0 0,-22 0 0,1 0 16,-1 0-16,1 21 0,-1-21 0,1 0 16,-1 0-16,1 0 0,21 0 15,-22 0-15,1 0 0,-1 0 0,22 0 0,-22 0 16,1 0-16,-1 0 0,1 0 16,20 0-16,-20 0 0,-1 0 0,1 0 15,-1 0-15,1 0 0,-1 0 0,1 0 16,-1 0-16,1 0 0,-1 0 15,1 0-15,-1 0 0,1-21 0,-22 21 16,22 0-16,-1 0 0,-20-21 0,20 21 16,1-21-16,-22 21 0,21 0 0,1-21 15,-22 21-15,22 0 0,-1-21 0,-20 21 16,20 0-16,1-22 0,-22 1 0,21 21 16,-20 0-16,-1-21 0,22 21 15,-22-21-15,0 21 0,22 0 0,-22-21 16,0 0-16,22 21 0,-22-22 0,22 22 15,-1-21-15,-20 21 0,20-21 0,-21 0 16,22 21-16,-22-21 0,22 21 0,-22-21 16,0-1-16,22 22 0,-22-21 15,22 21-15,-22-21 0,0 0 0,22 0 16,-22 21-16,22-21 0,-22-1 0,0 1 16,22 21-16,-22-21 0,22 0 0,-22 0 15,22 21-15,-22-21 0,21-1 0,-20 1 16,20 0-16,-20 0 0,20 0 0,1 0 15,-22-1-15,21 1 0,-20 0 16,20 0-16,-20 0 0,20 0 0,-21-1 16,22 1-16,-1 0 0,1 0 0,-1 0 15,1 0-15,21-1 0,-22-20 16,1 21-16,20 0 0,-20 0 0,20-1 16,-20 1-16,21 0 0,-22 21 0,22-21 15,-1 0-15,-20 0 0,21-1 0,-1 1 16,1 21-16,0-21 0,-1 0 0,1 0 15,0 21-15,20-21 0,-20-1 0,0 1 16,-1 0-16,1 21 0,21-21 0,-21 0 16,20 21-16,-20-21 0,21 21 15,0 0-15,0-22 0,-1 22 16,1 0-16,0-21 0,0 21 0,0 0 16,21-21-16,-21 21 0,-1 0 15,1 0-15,21-21 16,-21 21-16,0 0 15,21-21-15,-21 21 16,0 0 0,-1 0 31,22-21-1,0-1-30,0 1 0,22 21-1,-1 0-15,-21-21 0,21 21 0,0-21 16,0 21-16,0-21 0,1 21 0,-1-21 16,0 21-16,0-22 0,0 22 0,22-21 15,-22 21-15,0 0 0,21-21 0,-21 0 16,1 21-16,20 0 0,-21 0 15,0-21-15,0 21 0,1 0 16,-1 0-16,0 0 0,0-21 0,0 21 16,0 0-16,1 0 15,-22 21 48,-22 0-63,1 0 15,0-21-15,0 21 0,0-21 16,0 21-16,-1-21 0,1 22 16,-21-22-16,21 0 0,0 21 0,-22-21 15,1 21-15,21-21 0,0 0 16,-22 21-16,22-21 0,0 0 0,0 0 16,0 21-16,-1-21 0,1 0 0,0 0 15,0 0 1,21 21 62,0 1-62,0-1-16,0 0 0,0 0 15,0 0-15,0 0 16,0 1-16,0-1 0,0 0 15,0 0-15,0 0 0,0 0 16,0 1-16,0-1 0,21 0 0,0 0 16,-21 0-16,21 0 0,1 1 0,-1-1 15,0 0-15,0 0 0,0 0 0,0 0 16,1 1-16,20-1 0,-21 0 0,0 0 16,0 0-16,1 0 0,-1-21 15,-21 22-15,21-1 16,0-21-16,-21 21 0,0 0 15,21-21-15,-21-21 63,-21 21-63,21-21 0,-21 0 16,0-1-16,21 1 0,-21 0 0,-1 0 15,1-21-15,21 20 0,-21-20 0,0 0 16,0 21-16,0-22 0,-1 1 0,22 0 15,-21 20-15,21 1 0,-21 0 0,0-21 16,21 21-16,0-1 16,-21 1-16,0 21 0,21-21 0,-22 21 15,22-21-15,-21 0 0,0 21 0,0-21 16,0 21-16,21-22 16,-21 22-16,42 0 31</inkml:trace>
  <inkml:trace contextRef="#ctx0" brushRef="#br0" timeOffset="77083.5">2773 10499 0,'0'0'0,"21"-21"0,-21-1 15,0 1 1,0 0-16,21 21 0,-21-21 16,0 0-1,0 42 32,0 21-47,0 1 16,0-1-16,0 0 0,0 1 0,0 20 15,0 1-15,0-1 0,-21 1 16,21-1-16,0 1 0,0-1 16,0 22-16,-21-22 0,21 1 0,-21 20 0,21-20 15,0-1-15,-22 1 16,22-1-16,0-20 0,0 20 0,0-20 15,0-1-15,0 21 0,0-20 0,0-1 16,0 0-16,0 1 0,0-22 16,0 0-16,0 21 0,0-20 0,0-1 15,0-42 1,0-1 0,0-20-16,22 21 0,-22-21 0,21-1 15,-21 1-15,0-22 0</inkml:trace>
  <inkml:trace contextRef="#ctx0" brushRef="#br0" timeOffset="77432.31">2879 10583 0,'0'0'0,"0"-21"16,0 0-1,0 0-15,0 0 16,21 21-16,0-21 0,0 21 16,21-22-16,1 1 0,-22 21 0,42-21 15,-20 21-15,20-21 0,-20 21 16,20-21-16,1 21 0,-1 0 16,1 0-16,-1 0 0,-21-21 0,22 21 15,-22 0-15,1 0 0,-1 0 16,-21 0-16,0 0 0,0 0 0,1 0 15,-22 21 1,-22 0 0,1-21-16,0 21 0,0 0 0,0-21 15,0 21-15,-1-21 0,1 22 0,-21-22 16,21 21-16,-22 0 16</inkml:trace>
  <inkml:trace contextRef="#ctx0" brushRef="#br0" timeOffset="77671.67">2963 11155 0,'0'0'0,"-21"21"0,21 0 0,0 0 16,0 1 0,21-22-1,0 0-15,1 0 0,-1 0 0,0 0 16,21 0-16,-21 0 0,22 0 15,-1 0-15,-21 0 0,22-22 0,-22 22 16,21 0-16,-21 0 0,22 0 16,-22 0-16,0 0 0,0 0 15,0 0-15,0 0 16</inkml:trace>
  <inkml:trace contextRef="#ctx0" brushRef="#br0" timeOffset="78303.32">4000 11642 0,'22'0'16,"-1"0"-16,-21-21 15,21 21-15,-21-22 0,0 1 16,0 0-16,21 0 0,-21 0 0,0 0 15,0-1-15,0-20 0,0 21 0,0-21 16,0 20-16,0-20 0,-21 21 16,0-21-16,0 20 0,-22 1 0,22 0 15,-21 0-15,21 21 0,-22 0 0,1 0 16,0 0-16,-1 21 0,1 0 16,0 0-16,-1 1 0,1 20 15,0 0-15,-1-21 0,22 22 0,-21-1 0,21 0 16,-1 1-16,1-1 0,0 0 15,21 1-15,0-1 0,0 0 16,0-20-16,0 20 0,0-21 0,0 0 16,21 0-16,0 1 0,1-22 0,20 0 15,-21 0-15,21 0 0,-20 0 0,20 0 16,0 0-16,1-22 0,-1 22 16,0-21-16,1 0 0,-1 0 0,0-21 15,-21 20-15,22-20 0,-22 21 0,21-21 16,-21-1-16,1 22 0,-22-21 15,0-1-15,21 1 0,-21 0 0,21 21 16,-21-22-16,0 22 0,0 0 16,0 42 15,0 0-31,0 0 0,0 1 0,-21 20 16,21-21-16,0 21 0,-21-20 0,21 20 15,0 0-15,0-21 0,0 22 0,0-22 16,0 0-16,0 21 0,0-20 15,0-1-15,0 0 0,0 0 0,0 0 16,0 0-16,0 1 0,21-22 16,0 0-16,0 0 0,0 0 15,0 0-15,1-22 0,-1 1 0,0 0 16,0 0-16</inkml:trace>
  <inkml:trace contextRef="#ctx0" brushRef="#br0" timeOffset="78632.13">4995 10774 0,'0'0'0,"0"-21"0,0-22 0,0 22 0,0 0 16,0 0-16,0 0 16,0 42-1,0 0-15,0 0 16,0 0-16,0 22 0,-21-1 0,21 0 15,-21 1-15,21-1 0,-21 22 16,21-1-16,-21 1 0,21-1 0,-22 1 16,1-1-16,21-21 0,-21 22 0,21-22 15,-21 22-15,0-22 0,21 0 0,0 1 16,0-1-16,-21-21 0,21 22 16,0-22-16,-22 0 0,22 0 0,0 0 15,0 0-15,22-21 31,-1-21-15,-21 0-16,0 0 0,0 0 0</inkml:trace>
  <inkml:trace contextRef="#ctx0" brushRef="#br0" timeOffset="79363.55">4572 11430 0,'-21'0'16,"42"0"-16,-63 0 0,42-21 15,21 0 1,21 21-16,-21-21 16,22 21-16,-1-22 0,21 1 0,-20 0 15,20 0-15,1 0 16,-1 0-16,1-1 0,-1 1 0,1-21 16,-1 21-16,1 0 0,-1-22 0,-20 22 15,20-21-15,-42 21 0,22-1 0,-22 1 16,0-21-16,0 21 0,-21 0 15,0-22-15,0 22 0,0 0 0,0 0 16,-21-22-16,21 22 0,-21 0 0,0 0 16,-1 21-16,1-21 0,0 21 0,0 0 15,0 0-15,0 0 16,-1 21-16,22 0 0,-21 0 0,0 0 16,21 1-16,0 20 0,-21 0 0,21-21 15,-21 22-15,21-1 0,-21 0 16,21 22-16,0-22 0,0 1 15,0-1-15,-22 21 0,22-20 0,0-1 16,-21 0-16,21 1 0,0-1 0,0 0 16,0-20-16,0 20 0,-21-21 0,21 21 15,0-20-15,-21-1 0,21 0 16,0 0-16,0 0 0,0 0 16,0 1-16,-21-22 0,21-22 62,0 1-62,0 0 0,21 0 0,-21-21 16,21 20-16,0-20 0,0 21 0,1-21 15,20 20-15,-21-20 0,21 21 0,-20-21 16,20 20-16,0 1 0,-21 0 16,22 21-16,-22 0 0,21 0 0,-21 0 15,1 0-15,-1 0 0,0 21 0,0 0 16,0 1-16,-21-1 0,21 21 0,-21-21 15,0 0-15,0 22 0,0-22 16,0 0-16,0 0 0,0 0 0,0 1 16,0-1-16,-21 0 0,21 0 0,-21 0 15,21 0-15,0 1 0,-21-22 16,21 21 0,0-42 15,21-1-31,0 1 0,-21 0 15,21 0-15,1 0 0</inkml:trace>
  <inkml:trace contextRef="#ctx0" brushRef="#br0" timeOffset="79767.32">6117 11515 0,'0'0'0,"21"0"31,0 0-15,1-21-16,-1 21 0,-21-22 15,21 1-15,0 21 0,0-21 0,0 0 16,1-21-16,-1 20 0,0 1 16,-21-21-16,21 21 0,-21 0 0,21-1 15,-21 1-15,0 0 0,0 0 0,-21 21 31,0 21-31,0 0 0,0 0 16,-1 1-16,1 20 0,21-21 0,-21 0 16,0 22-16,0-22 0,21 21 15,0-21-15,-21 22 0,21-22 0,0 0 16,0 0-16,0 0 0,0 0 16,0 1-16,0-1 0,0 0 0,0 0 15,21 0-15,0 0 16,0-21-16,0 0 15,0 0-15,1 0 16,-1 0-16,0 0 0,0 0 16,0 0-16</inkml:trace>
  <inkml:trace contextRef="#ctx0" brushRef="#br0" timeOffset="80215.57">6731 11324 0,'0'0'0,"0"-63"16,0 42-16,0-1 16,0 44 31,21-1-47,0 21 15,-21-21-15,21 0 0,1 22 0,-1-22 16,-21 21-16,0-21 0,21 22 0,0-1 15,-21-21-15,0 22 0,21-22 16,0 0-16,-21 21 0,0-21 0,0 1 16,0-1-16,0 0 0,0 0 0,0 0 15,0 0-15,0 1 0,0-1 0,0-42 47,0-1-47,0 1 16,22 0-16,-22-21 0,21 21 0,0-22 15,-21 1-15,21 21 0,0-22 0,0 1 16,1 0-16,-1 21 0,-21-22 16,21 22-16,0 0 0,0 0 15,0 0-15,-21-1 0,0 1 0,22 21 16,-1-21-16,0 21 16,-21-21-16,21 0 0,0 21 15,-21-21-15,21-1 0,1 1 16</inkml:trace>
  <inkml:trace contextRef="#ctx0" brushRef="#br0" timeOffset="80995.14">8170 11557 0,'0'0'15,"-63"0"1,42 0-16,-1 0 0,1-21 0,0 0 0,0 21 16,0-21-16,0 21 0,-1-22 15,1 1-15,0 0 0,21 0 16,0 0 15,21 21-31,22 0 0,-1 0 0,0 0 16,1 0-16,-1 0 0,21 0 0,22 0 15,-21 0-15,20 0 0,1 0 0,0 0 16,-1 0-16,22 0 0,0 0 0,0 0 16,0 0-16,21 21 0,-22-21 0,1 0 15,21 21-15,0-21 0,-21 0 16,21 0-16,-21 21 0,21-21 0,-42 0 15,20 0-15,-20 0 0,0 0 0,-22 0 16,22 0-16,-43 0 0,22 0 0,-22 0 16,0 0-16,1 0 0,-22 0 15,0 0-15,-21-21 0,0 0 16,0 0-16,-21 0 16,0 21-16,0-22 0,-22 1 15,22 21-15,0-21 0,-21 21 0,20-21 16,-20 21-16,21-21 0,0 21 0,-22 0 15,22 0-15,21-21 0,-21 21 0,0 0 16,21-22 0,21 22-1,0-21-15,0 21 16,1 0-16,-1 0 0,0 0 16,0 0-16,0-21 0,0 21 15,1 0-15,-1 0 0,0 0 0,0 21 16,-21 0-16,21-21 0,-21 22 15,0-1-15,0 0 0,0 0 0,0 0 16,0 22-16,-21-22 0,0 0 0,0 0 16,0 21-16,-1-20 0,1-1 15,0 21-15,-21-21 0,21 0 0,-1 22 16,-20-22-16,21 0 0,-21 0 0,20 0 16,1 22-16,-21-22 0,21 0 15,0-21-15,21 21 0,-22 0 0,22 1 16,0-1-16,22-21 15,-1 0 1</inkml:trace>
  <inkml:trace contextRef="#ctx0" brushRef="#br0" timeOffset="81547.83">12848 11007 0,'0'0'0,"0"-21"0,21-1 16,0 22-16,-21-21 0,22 21 0,-1-21 15,0 0-15,-21 0 0,21 0 16,0-1-16,-21 1 0,0 0 0,0 0 16,21 0-16,-21 0 0,0-1 0,0 1 15,0 0-15,0 0 0,0 0 16,-21 21-16,0 0 15,0 0-15,0 0 0,0 0 0,-22 0 16,22 0-16,-21 21 0,-1 0 0,22 0 16,-21 22-16,0-22 0,-1 21 0,1 0 15,21 1-15,-22-1 0,22 0 0,-21 1 16,21-1-16,0 22 0,21-22 16,0 0-16,-22 22 0,22-22 0,0 0 15,0 1-15,22-1 0,-1 0 16,0-20-16,0 20 0,0-21 0,22 21 15,-22-20-15,21-1 0,0 0 0,1-21 16,-1 21-16,-21 0 0,22-21 0,-1 0 16,0 0-16,1 0 0,-1 0 0,0 0 15,1 0-15,-1 0 0,0-21 16,1 21-16</inkml:trace>
  <inkml:trace contextRef="#ctx0" brushRef="#br0" timeOffset="82043.17">13716 11240 0,'0'0'0,"0"-22"0,0-20 16,0 21-16,0 0 0,0 0 0,0-1 16,0 1-16,0 0 0,-21 0 0,0 21 15,-1 0-15,1-21 0,-21 21 0,21 0 16,-22 0-16,1 0 0,0 0 0,-1 21 16,1-21-16,0 21 0,-1 0 0,1 22 15,21-22-15,-21 21 0,20-21 16,1 22-16,0-1 0,0-21 0,0 21 15,21-20-15,0 20 0,0-21 0,0 21 16,0-20-16,0-1 0,0 0 0,21 0 16,0 0-16,21 0 0,-20-21 0,20 0 15,-21 22-15,21-22 0,1 0 16,-1 0-16,0 0 0,1 0 0,-1-22 16,0 1-16,-20 21 0,20-21 0,0 0 15,-21 0-15,22 0 0,-22-22 16,0 22-16,0-21 0,0 21 0,1-22 15,-1 1-15,-21 21 0,0-22 0,21 22 16,-21 0-16,0 0 0,21 21 0,-21 21 31,0 0-31,0 0 16,-21 1-16,21 20 0,0-21 0,-21 0 16,21 0-16,0 22 0,0-22 15,0 0-15,0 0 0,0 22 0,0-22 16,0 0-16,0 0 0,21 0 15,0 0-15,-21 1 0,21-22 16,0 21-16,1-21 0,-1 0 16,0 0-16,0 0 0,0 0 15,22 0-15,-22 0 0,0 0 0,0-21 16</inkml:trace>
  <inkml:trace contextRef="#ctx0" brushRef="#br0" timeOffset="82515.89">14309 11134 0,'0'0'0,"0"-21"0,-22 21 16,22-22-16,-21 1 0,21 0 0,0 0 15,0 0-15,0 0 0,0-1 16,0 1-16,21 21 0,1-21 16,-1 21-16,21-21 0,-21 21 15,0 0-15,22 0 0,-22 0 0,21 0 16,1 21-16,-22-21 0,21 21 0,0 0 15,-20 22-15,20-22 0,-21 21 16,21-21-16,-20 22 0,-1-1 0,0 0 16,0 1-16,-21-1 0,0 0 15,0-20-15,0 20 0,0 0 0,0-21 16,-21 1-16,0 20 0,0-21 0,21 0 16,-22-21-16,1 21 0,21 1 0,-21-22 15,0 0 1,21-22-1,0 1-15,0 0 0,21 0 16,0 0-16,0 0 0,-21-22 0,22 22 16,-1-21-16,0-1 0,21 1 0,-21-21 15,1 20-15,-1 1 0,0 0 0,0-1 16,21 1-16,-20 0 0,-1-1 0,0 22 16,0 0-16,-21 0 0,21 0 15,0 21-15,-21-22 0,22 22 16</inkml:trace>
  <inkml:trace contextRef="#ctx0" brushRef="#br0" timeOffset="83364.42">16573 11345 0,'0'0'0,"-21"0"0,0 0 16,0-21-16,0 21 0,0 0 0,-1 0 15,1 0-15,0 0 0,0 0 0,0 0 16,0 0-16,42 0 31,0 0-15,0 0-16,21 0 0,1 0 15,20 0-15,-20 0 0,20 0 0,1 0 16,20 0-16,-20 0 0,20 0 0,1 0 16,0 0-16,-1 21 0,22-21 0,-21 0 15,21 0-15,-22 0 0,1 0 16,21 0-16,-21 0 0,20 22 0,-20-22 15,0 0-15,21 0 0,-22 0 0,1 0 16,-22 0-16,22 0 0,-21 0 0,-1 0 16,-21 0-16,1 0 0,-1-22 15,-21 22-15,22-21 0,-22 21 0,-21-21 16,0 0 0,-21 0-16,-1 21 15,1 0-15,-21-21 0,21-1 0,-22 22 16,1 0-16,0-21 0,-1 21 0,22 0 15,-21 0-15,21-21 0,-22 21 0,22 0 16,0 0 0,21-21-1,21 21-15,0 0 16,22 0-16,-22 0 0,21 0 16,-21 0-16,22 0 0,-1 0 0,-21 0 15,22 21-15,-22-21 0,0 21 0,0 0 16,0-21-16,0 22 0,-21 20 0,0-21 15,0 0-15,0 0 0,0 22 16,0-22-16,-21 21 0,0-21 0,-21 22 16,21-22-16,-22 0 0,22 21 0,-21-20 15,-1-1-15,1 21 0,21-21 0,-21 0 16,20 1-16,-20-1 0,21 0 16,0-21-16,0 21 0,-1 0 0,1-21 15,0 0-15,21 21 16,21-42-1,22 0-15,-22 21 0</inkml:trace>
  <inkml:trace contextRef="#ctx0" brushRef="#br0" timeOffset="83787.17">20151 10456 0,'-22'0'0,"44"0"0,-65 0 0,22 0 15,21-21-15,-21 21 0,42 0 32,0 0-32,0 0 0,22 0 15,-1 0-15,22 0 0,-1 0 0,1 0 16,20 0-16,1 0 0,0 0 0,-1 0 16,1 0-16,0 0 0,-1 0 15,1 0-15,0 0 0,-22 0 0,1 21 16,-1-21-16,1 22 0,-1-22 0,-21 0 15,-20 21-15,-1-21 0,0 0 0,-21 21 16,0 0-16,-21-21 16,0 0-16,-22 0 15,22 0-15</inkml:trace>
  <inkml:trace contextRef="#ctx0" brushRef="#br0" timeOffset="84115">20934 10583 0,'21'0'16,"-21"22"15,0-1-31,0 0 16,0 0-16,0 0 0,0 22 15,-21-1-15,21-21 0,-21 43 16,-1-22-16,22 0 0,-21 22 0,0-1 15,0 1-15,0-1 0,21-20 0,-21 20 16,21 1-16,-22-1 0,22-21 0,0 22 16,-21-22-16,21 1 0,-21-1 0,21-21 15,-21 21-15,21 1 0,0-22 0,0 0 16,0 0-16,-21 0 0,21 1 0,0-1 16,0 0-16,21-21 31,0-21-31,-21 0 0,42-1 15,-20 1-15,-1 0 0</inkml:trace>
  <inkml:trace contextRef="#ctx0" brushRef="#br0" timeOffset="84590.72">21294 11409 0,'0'0'0,"0"-21"0,0 0 16,0-1-16,0 1 0,0 0 15,0 0-15,0 0 0,0 0 0,0-1 16,0-20-16,0 21 0,0 0 0,0 0 16,0-1-16,0 1 0,21 21 0,-21-21 15,21 21-15,0 0 0,0 0 16,0 0-16,1 0 0,20 0 0,-21 0 16,21 21-16,-20 0 0,20 1 0,-21 20 15,21 0-15,1 1 0,-1-1 16,-21 0-16,22 1 0,-22-1 0,0 0 15,0 1-15,0-22 0,-21 21 0,0-21 16,0 22-16,0-22 0,0 0 0,0 0 16,0 0-16,-21-21 0,21 21 0,-21 1 15,0-22 1,21-22 0,0 1-1,0 0-15,0 0 0,0 0 16,0 0-16,21-1 0,0 1 0,-21-21 15,21 21-15,0-22 0,1 1 0,-22 21 16,21-21-16,0-1 0,0 22 0,-21 0 16,21-21-16,-21 20 0,21 22 0,-21-21 15,22 21-15,-1 0 32,0 0-32,-21 21 0,21 1 15,0-22-15</inkml:trace>
  <inkml:trace contextRef="#ctx0" brushRef="#br0" timeOffset="84863.84">22437 11240 0,'0'0'0,"0"-22"0,0 1 16,0 0-1,0 42 1,0 0-1,0 1-15,0-1 0,0 21 0,-22-21 16,22 0-16,0 22 0,0-22 0,0 21 16,-21-21-16,21 1 0,0-1 15,-21 0-15,21 0 0,0 0 16,0 0-16,0 1 0,0-1 16,0-42 30,0-1-46</inkml:trace>
  <inkml:trace contextRef="#ctx0" brushRef="#br0" timeOffset="85203.65">22542 10901 0,'0'0'0,"-21"0"0,-42 0 15,42 0-15,-1 0 16,1 21-16,21 0 16,0 0-16,21-21 15,1 0-15,-1 0 16,0 0-16,0 0 0,0 0 16,0 0-16,1 0 0,-1 0 0,0 0 15,-21-21-15,0 0 0,0 0 16,0 0-16,0 0 15,-21-1-15,0 22 0,-1-21 0,1 21 16,0 0-16,0-21 0,-21 21 16,20 0-16,1 0 0,0 0 15,0 0-15,0 21 0,21 0 16,-21 1-16,21-1 0,0 0 0,0 0 16,0 0-16,0 0 0,21 1 0,0-1 15,0 21-15</inkml:trace>
  <inkml:trace contextRef="#ctx0" brushRef="#br0" timeOffset="85615.06">23220 11303 0,'0'0'0,"0"-21"0,-21 0 0,21-22 16,-22 43-1,1 0-15,0 22 16,21-1 0,-21 0-16,21 0 0,0 0 0,0 22 15,0-22-15,0 21 0,0 0 0,0 1 16,0-22-16,0 21 0,0 1 0,0-1 16,0 0-16,21 1 15,-21-1-15,21 21 0,-21-20 0,0 20 16,0-20-16,0 20 0,0-21 0,0 22 15,0-22-15,0 22 0,0-22 0,0 0 16,0 1-16,0-1 0,-21 0 0,0 1 16,21-1-16,-21 0 0,0 1 0,21-1 15,-22-21-15,22 22 0,0-22 0,-21 0 16,21 0-16,0 0 0,0 0 16,21-42 15,-21 0-31,22 0 0,-22 0 0,21 0 15,0-1-15,0 1 0</inkml:trace>
  <inkml:trace contextRef="#ctx0" brushRef="#br0" timeOffset="85979.85">23389 11324 0,'0'0'15,"0"-21"-15,-21-21 0,0-1 0,0 22 0,21-21 16,0 21-16,0 0 0,0-1 0,-22 1 16,22 0-16,0 0 15,22 21 1,-1 0-16,0 0 0,0 0 16,0 21-16,22 0 0,-22-21 15,0 43-15,0-22 0,0 21 0,-21-21 16,21 22-16,-21-1 0,0 0 0,0 1 15,0-22-15,0 21 0,-21 0 0,0-20 16,0 20-16,0-21 0,0 0 0,-22 0 16,1 1-16,0-1 0,-1-21 0,1 21 15,0-21-15,-1 0 0,1 0 16,0 21-16,-1-21 0,1 0 0,21 0 16,0 0-16,-1 0 0,1 0 0,0 0 15,21-21 1,0 0-16</inkml:trace>
  <inkml:trace contextRef="#ctx0" brushRef="#br0" timeOffset="100307.06">8636 12975 0,'0'0'0,"0"-21"0,-21 21 0,21 21 63,0 0-48,21-21 1,0 0-1,0 0-15,0 0 0,1 0 0,20 0 16,-21 0-16,0 0 0,22 0 0,-1-21 16,-21 0-16,21 0 0,1 0 15,-22 21-15,21-21 0,-21-1 0,22 1 16,-22 0-16,-21 0 0,21 0 0,-21 0 16,0-1-16,0 1 15,0 0 1,-21 21-1,0 21-15,0 0 0,21 1 16,-22-1-16,22 0 0,-21 0 16,21 21-16,0 1 0,-21-22 0,21 21 15,0 1-15,-21-1 0,21 0 0,0 1 16,0-1-16,0 0 0,0 1 16,0-1-16,0 0 0,0 1 0,0-1 15,-21 0-15,21 1 0,-21-1 0,21 0 16,0-21-16,0 22 0,-22-22 0,1 0 15,21 21-15,-21-20 0,0-1 16,0 0-16,0-21 16,-1 0-16,1 0 0,0 0 15,0 0-15,-21-21 0,20 0 0,1-1 16,0 1-16,-21 0 0,21 0 0,-1-21 16,-20 20-16,21-20 0,0 21 15,0 0-15,-1-22 0,22 22 0,0 0 16,-21 21-16,21-21 0,-21 21 15,21 21 1,0 0-16,0 0 16,0 1-16,21-1 0,0 0 0,-21 0 15,22 0-15,-1 0 0,0 1 16,0-1-16,0 0 0,0-21 0,22 21 16,-22 0-16,21-21 0,-21 0 0,22 0 15,-22 0-15,21 0 0,1 0 16,-1 0-16,0 0 0,1-21 0,-1 0 15,0 0-15,1 0 0,-1-1 0,0 1 16,1 0-16,-1-21 0,-21 21 0,0-1 16,0-20-16,1 21 0,-1 0 15,0-22-15,-21 22 0,0 0 0,0 0 16,21 0-16,-21 42 31,0 0-31,0 0 16,0 0-16,-21 1 0,21-1 15,-21 21-15,21-21 0,0 0 0,-21 1 16,-1 20-16,22-21 0,-21 0 0,0 0 16,21 1-16,0-1 15,-21 0-15,21-42 32,0 0-17,0-1-15,21-20 16,-21 21-16,21 0 0,0 0 0,-21-22 15,22 22-15,-1 0 0,0-21 0,0 20 16,0 1-16,0 21 0,-21-21 16,22 21-16,-1 0 0,0 0 15,-21 21-15,0 0 16,0 1-16,0-1 0,0 21 16,0-21-16,0 0 0,0 1 0,0-1 15,0 21-15,0-21 0,0 0 0,0 1 16,0-1-16,0 0 0,0 0 15,21 0 1,0-21-16,0 0 0,1 0 16,-1 0-16,0-21 0,21 21 0,-21-21 15,1 0-15,20 0 0,-21-1 16,0 1-16,22-21 0,-22 21 16,0-22-16,0 1 0,0 0 0,0-1 15,1 1-15,-1 0 0,0-1 0,-21-20 16,0 21-16,0-1 0,21 1 0,-21 0 15,0 20-15,0 1 0,21 0 16,-21 0-16,-21 42 16,0 0-1,21 0-15,-21 1 0,0 20 16,21 0-16,0 1 0,-22-22 0,22 21 16,-21 0-16,21 1 0,0-22 0,0 21 15,0 1-15,0-1 0,-21-21 16,21 21-16,-21-20 0,21 20 0,-21-21 15,21 0-15,0 0 0,0 1 16,0-1-16,-21-21 0,21 21 16,0-42-1,0 0 1,0-22-16,21 22 16,-21 0-16,21 0 0,0-22 0,-21 22 15,21 0-15,0 0 0,1 0 0,-1 21 16,0-21-16,0 21 0,0 0 15,0 0-15,1 0 0,-1 21 32,-21 0-32,0 0 0,0 0 15,0 0-15,0 1 0,0-1 16,0 0-16,0 0 0,0 0 0,0 0 16,0 1-16,0-1 15,21-21-15,-21 21 0,21-21 16,0 0-16,0 0 0,1 0 0,-1 0 15,21 0-15,-21 0 0,22 0 0,-22-21 16,21 21-16,0-21 0,-20-1 16,20 1-16,-21 0 0,21 0 0,-20 0 15,-1 0-15,0-22 0,0 22 0,-21 0 16,0 0-16,0 0 0,0-1 16,0 1-16,0 0 0,0 0 15,-21 21 1,0 0-16,0 0 0,-1 21 15,1 0-15,21 0 16,-21 1-16,21-1 0,-21 0 0,21 0 16,0 0-16,0 0 0,0 1 15,0-1-15,0 0 0,0 0 16,21-21 0,0 21-16,0-21 0,1 0 15,-1 0-15,0 0 0,0 0 16,0-21-16,0 21 0,1-21 15,-1 0-15,0 0 0,0-1 0,0 22 16,0-21-16,1 0 0,-1 0 0,0 0 16,-21 0-16,21-1 0,-21 1 0,0 0 15,0 0-15,-21 21 32,0 0-32,21 21 15,0 0-15,0 0 16,0 1-16,0-1 15,21 0-15,-21 0 16,21 0-16,0 0 16,-21 1-16,0-1 0,21 0 15,-21 0 1,22-21 15,-1 0-31,0 0 16,0 0-16,0 0 0,0 0 0,1-21 15,-1 21-15,0-21 0,-21 0 0,21-1 16,0 22-16,0-21 0,1 0 16,-22 0-16,21 0 0,-21 0 0,21-1 15,-21 1-15,0 0 0,21 21 0,-21-21 16,21 21-16,-21-21 0,0 42 31,0 0-31,0 0 16,0 0-16,-21 1 0,0-1 15,21 0-15,0 0 0,0 0 16,0 0-16,0 1 0,0-1 16,0 0-16,0 0 0,21-21 15,0 21-15,0-21 16,1 0-16,-1 0 0,0 0 0,0 0 16,0 0-16,0 0 0,1 0 15,-1 0-15,0 0 0,0-21 0,0 0 16,0 0-16,1 0 0,-22-1 0,21 1 15,-21 0-15,21-21 0,-21-1 16,21 22-16,-21-21 0,0 0 0,0-1 16,21-20-16,-21 20 0,0 1 0,21 0 15,-21-1-15,0 1 0,0 0 0,0 21 16,0-1-16,0 1 0,0 0 16,0 0-16,-21 21 15,21 21 1,-21 0-16,21 22 0,0-22 0,0 21 15,0-21-15,-21 22 0,21-1 16,0 0-16,0 1 0,0-22 0,0 21 16,0 0-16,0-20 0,0 20 15,0 0-15,0-21 0,0 1 0,0 20 16,0-21-16,0 0 0,21 22 0,-21-22 16,0 0-16,21-21 0,0 21 15,-21 0-15,22-21 0,-1 21 16,0-21-16,0 0 0,0 0 15,0 0-15,1-21 0,-1 21 16,0-21-16,0 0 0,0 21 0,0-21 16,1 0-16,-22-1 0,21 1 15,0 21-15,0-21 0,-21 0 16,0 0-16,0 0 0,0-1 16</inkml:trace>
  <inkml:trace contextRef="#ctx0" brushRef="#br0" timeOffset="100522.93">11811 13187 0,'0'0'0,"21"0"16,0-21 0,0 21-16,1 0 0,-1 0 15,21 0-15,-21 0 0,22 0 0,-22-21 16,0 21-16,21 0 0,-21 0 0,1 0 15,-22-22 1,0 1 0,-22 21-16,1 0 0</inkml:trace>
  <inkml:trace contextRef="#ctx0" brushRef="#br0" timeOffset="100831.78">11366 12891 0,'0'0'0,"-21"0"0,21 21 0,-21 0 15,21 0-15,21-21 32,0 0-17,1 0-15,-22-21 0,21 0 16,-21 0-16,0-1 15,0 1-15,-21 0 16,-1 21-16,1 0 0,0 0 16,0 0-16,0 0 0,21 21 15,0 0-15,-21-21 0,21 22 16,-22-22-16,22 21 0,0 0 16,0 0-1,22-21-15,-22 21 0</inkml:trace>
  <inkml:trace contextRef="#ctx0" brushRef="#br0" timeOffset="109663.75">5270 6265 0,'0'0'0,"0"-21"16,0 0 0,0 63 31,0-20-47,0-1 15,0 21-15,0 0 0,0-20 16,0 62-16,0-20 0,0-22 0,0 0 15,0 1-15,0-1 0,0 64 0,0-64 16,0 1-16,0-1 0,0 21 0,-21 43 16,0-42-16,21-22 0,-21 22 0,0-22 15,21 21-15,-21 22 0,21-43 0,-22 1 16,22-1-16,0-21 0,-21 43 0,21-22 16,0-21-16,-21 0 0,21 1 0,0 20 15,0-21-15,0 0 0,0 0 16,0-42 15,0 0-31,0 0 16,0-21-16,0 20 0,0 1 0,0 0 15,0-21-15,21 21 0,0-43 0</inkml:trace>
  <inkml:trace contextRef="#ctx0" brushRef="#br0" timeOffset="110479.81">5270 6287 0,'0'0'0,"0"-22"15,22 22 16,-1 0-31,0 0 16,0 0-16,43 0 0,-43 0 16,21 0-16,0 0 0,1 0 0,-1-21 15,64 0-15,-43 21 0,1 0 0,-1 0 16,1-21-16,-1 21 0,64-21 0,-42 21 16,0 0-16,-22 0 0,22-21 0,0 21 15,84-22-15,-84 22 0,-1 0 16,-20 0-16,-1 0 0,64 0 0,-63 0 15,-22 0-15,0 0 0,22 0 0,-22 0 16,22 0-16,-43 0 0,21 0 0,-21 0 16,1 0-16,-1 0 0,0 0 15,-21 22-15,21-22 0,-21 21 16,0 0-16,0 0 0,0 0 16,0 0-16,0 1 0,0-1 0,0 21 15,0-21-15,0 0 0,0 43 0,0-43 16,0 21-16,0-20 0,0 20 0,0-21 15,0 43-15,0-43 0,0 21 16,0-21-16,0 0 0,21 43 0,-21-43 16,0 21-16,0-20 0,0 20 0,0 21 15,0-41-15,0 20 0,21 0 0,-21-21 16,0 22-16,22 41 0,-22-62 0,0 20 16,0 0-16,0-21 0,0 43 0,0-43 15,0 21-15,0-20 0,0-1 0,0 0 16,0 21-16,0-21 0,0 1 0,0-1 15,0 0-15,0 21 0,-22-42 0,22 21 16,-21 1-16,0-22 0,0 21 0,0 0 16,21 0-16,-21-21 0,-1 0 0,-20 42 15,21-42-15,0 22 0,0-22 16,-22 0-16,-20 21 0,20-21 0,1 0 16,0 0-16,-64 21 0,42-21 0,1 0 15,-22 0-15,1 0 0,-86 0 0,86 0 16,-1 0-16,-21 0 0,21 0 0,-126 0 15,126 0-15,-21 0 0,0 0 0,22 0 16,-107 0-16,107 0 0,-1 0 0,21 0 16,-20 0-16,20 21 0,-42-21 0,64 0 15,0 21-15,-1-21 0,1 0 0,0 0 16,21 0-16,21-21 31,21 0-31,21 0 0,-21 0 16,0-1-16,1 1 0,20 0 0,21-42 15</inkml:trace>
  <inkml:trace contextRef="#ctx0" brushRef="#br0" timeOffset="111150.94">7345 7176 0,'0'0'0,"-21"0"31,21-22-31,0 1 16,0 0-1,0 0-15,0 0 0,21 0 16,0 21-16,0-22 0,0 1 0,0 21 15,1-21-15,20-21 0,0 21 0,1-1 16,-1 1-16,0 21 0,64-63 0,-42 42 16,-1 21-16,1-22 0,20 1 0,86-21 15,-107 21-15,43 21 0,-21-21 0,-1 21 16,107-22-16,-107 22 0,1 0 0,21 0 16,-21 0-16,63 0 0,-64 0 15,1 0-15,-21 0 0,-1 0 0,64 22 16,-85-22-16,22 21 0,-22-21 0,1 21 15,-1-21-15,21 42 0,-41-42 0,-1 21 16,0 1-16,0-1 0,-21 0 0,21-21 16,0 21-16,-21 21 0,0-20 15,22-22-15,-22 21 16,21-21 0,-21 21-16,0-42 62,0 0-62,0-1 0,0 1 16,0-21-16,0 21 0</inkml:trace>
  <inkml:trace contextRef="#ctx0" brushRef="#br0" timeOffset="111523.72">10160 6604 0,'-21'0'15,"0"0"-15,21 21 47,21-21-47,0 0 16,0 21-16,0-21 0,0 22 16,1-22-16,-1 21 0,0-21 0,-21 21 15,42 0-15,-42 0 0,21-21 16,-21 21-16,22 1 0,-22-1 15,0 0-15,0 0 0,-22 0 16,1-21-16,0 21 0,-21 1 16,-1-22-16,22 21 0,-21 0 0,-22 0 15,43-21-15,-21 21 0,21-21 0,-22 21 16,-20 1-16,42-22 0,0 21 0,-22-21 16,22 21-16,-21-21 0,21 21 0,-1-21 15,1 21-15,21 0 16,-21-21-16,21-21 31,21 21-15,22-21-16,-43 0 0,21 0 0</inkml:trace>
  <inkml:trace contextRef="#ctx0" brushRef="#br0" timeOffset="112134.61">11557 8170 0,'0'0'0</inkml:trace>
  <inkml:trace contextRef="#ctx0" brushRef="#br0" timeOffset="112199.57">11747 7662 0,'0'0'0,"22"-21"0,-1 21 15</inkml:trace>
  <inkml:trace contextRef="#ctx0" brushRef="#br0" timeOffset="112508.4">11303 6160 0,'0'0'0,"0"-43"15,0 22-15,0 0 0,0 0 0,0 0 16,21 21-16,-21-22 15,0 44 1</inkml:trace>
  <inkml:trace contextRef="#ctx0" brushRef="#br0" timeOffset="112567.36">11324 6837 0,'0'127'16</inkml:trace>
  <inkml:trace contextRef="#ctx0" brushRef="#br0" timeOffset="112603.34">11261 7535 0,'0'22'16,"0"-44"-16,-22 65 0,1-22 0</inkml:trace>
  <inkml:trace contextRef="#ctx0" brushRef="#br0" timeOffset="112647.32">11049 8107 0</inkml:trace>
  <inkml:trace contextRef="#ctx0" brushRef="#br0" timeOffset="112727.27">11070 8107 0,'0'-21'0,"0"42"0,0-63 0,0 20 16,0-20-16,0 0 0,0-1 0,0 1 15,21 21-15,0-21 0,1-1 0,20-20 16,-42 42-16,21-22 0,21-41 0</inkml:trace>
  <inkml:trace contextRef="#ctx0" brushRef="#br0" timeOffset="112988.38">12700 6033 0,'0'0'0,"21"0"0,21 0 0,1 0 16,147 0-1,-147 0-15,20 0 0</inkml:trace>
  <inkml:trace contextRef="#ctx0" brushRef="#br0" timeOffset="113016.36">13547 6054 0,'21'0'16,"-42"0"-16,63 0 0</inkml:trace>
  <inkml:trace contextRef="#ctx0" brushRef="#br0" timeOffset="113040.35">13737 5990 0</inkml:trace>
  <inkml:trace contextRef="#ctx0" brushRef="#br0" timeOffset="113103.32">13779 6011 0,'0'0'16,"-21"0"-16,0 0 0,21 22 15,0-1-15,-21-21 0,0 42 16,21-21-16,0 0 0</inkml:trace>
  <inkml:trace contextRef="#ctx0" brushRef="#br0" timeOffset="113360.68">13547 6731 0,'0'21'0,"0"-42"0,0 106 16,0-64-16,0 21 0,0 43 15,0-22-15,-22-20 0,22 63 0,0-43 16,0 22-16,0-43 0,0 0 0,-21 22 16,21-43-16,0 21 0,0-20 0,0 20 15,0-21-15,0 0 0,-21 22 0,21-22 16,0 21-16,-21-21 0,21 22 0,0-22 15,-21 0-15,0 21 0,-1-21 0,22 1 16,0-1-16,-21 0 0,-21 0 0,42 0 16,-42 0-16,20-21 0,-20 22 0,0-1 15,21-21-15,-43 21 0,22-21 16,-43 21-16,43-21 0,-64 21 0,42-21 16,-63 0-16,64 0 0,-1 21 0,-63-21 15,43 0-15,-43 0 0,63 0 0,-84 0 16,85 0-16,-22 0 0,-42 22 0,63-22 15,1 0-15</inkml:trace>
  <inkml:trace contextRef="#ctx0" brushRef="#br0" timeOffset="113444.63">10943 8128 0,'0'-21'16,"0"0"-16</inkml:trace>
  <inkml:trace contextRef="#ctx0" brushRef="#br0" timeOffset="114327.46">10393 6646 0,'0'0'0,"0"22"16,0 20-16,0-21 0,-21 0 0,21 22 15</inkml:trace>
  <inkml:trace contextRef="#ctx0" brushRef="#br0" timeOffset="114387.42">10541 7599 0,'-42'42'16</inkml:trace>
  <inkml:trace contextRef="#ctx0" brushRef="#br0" timeOffset="114489.36">10435 7811 0,'0'-43'0</inkml:trace>
  <inkml:trace contextRef="#ctx0" brushRef="#br0" timeOffset="114800.19">11197 5927 0,'0'0'0</inkml:trace>
  <inkml:trace contextRef="#ctx0" brushRef="#br0" timeOffset="114899.13">11239 5842 0,'-21'0'15,"21"21"1,0 0-1,0 1-15,0-1 0,0 0 0,21 21 16,-21 1-16,0-1 0,0-21 0,22 43 16,-22 41-16,21-62 0</inkml:trace>
  <inkml:trace contextRef="#ctx0" brushRef="#br0" timeOffset="114935.11">11324 6795 0,'0'63'16,"0"-126"-16,0 168 0,0-83 16</inkml:trace>
  <inkml:trace contextRef="#ctx0" brushRef="#br0" timeOffset="114992.08">11366 7493 0,'-42'21'0,"84"-42"0,-84 63 16,42 1-16,0-22 0,0 21 0,0 22 15,0-22-15,-21 43 0</inkml:trace>
  <inkml:trace contextRef="#ctx0" brushRef="#br0" timeOffset="115023.06">11345 8170 0,'-42'22'16,"84"-44"-16</inkml:trace>
  <inkml:trace contextRef="#ctx0" brushRef="#br0" timeOffset="115109.54">11261 8234 0,'0'0'16,"0"-21"-16,0 0 0,0-1 15,0 1-15,0 0 0,0-21 0,0-1 16,0 22-16,0-63 0,0 41 0,0 1 15</inkml:trace>
  <inkml:trace contextRef="#ctx0" brushRef="#br0" timeOffset="115241.45">11261 6096 0,'0'0'0</inkml:trace>
  <inkml:trace contextRef="#ctx0" brushRef="#br0" timeOffset="115375.37">11112 6054 0,'0'0'0,"22"-21"47,-1 21-47,0 0 0,0 0 0,21-22 15,-20 22-15,20 0 0,43 0 0,-43-21 16,0 21-16,85 0 0,-42 0 0,-22 0 15,22 0-15,-21-21 0,84 21 0,-85 0 16,1 0-16</inkml:trace>
  <inkml:trace contextRef="#ctx0" brushRef="#br0" timeOffset="115403.35">12827 5948 0,'21'0'15,"-42"0"-15</inkml:trace>
  <inkml:trace contextRef="#ctx0" brushRef="#br0" timeOffset="115583.25">13441 6668 0,'-21'21'0,"-1"21"15</inkml:trace>
  <inkml:trace contextRef="#ctx0" brushRef="#br0" timeOffset="117854.96">11642 6879 0,'0'0'0,"21"43"0</inkml:trace>
  <inkml:trace contextRef="#ctx0" brushRef="#br0" timeOffset="117892.94">11451 7451 0,'0'0'16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11:23:56.6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1355 2455 0,'-22'0'32,"1"0"-17</inkml:trace>
  <inkml:trace contextRef="#ctx0" brushRef="#br0" timeOffset="712.59">1990 953 0,'0'0'0,"0"-22"0,0-20 16,0 21-16,-22 0 0,22 0 16,0-1-16,-21 1 0,21 0 0,0 0 15,-21 42 17,21 0-32,0 0 15,-21 22-15,21-1 0,0 0 16,0 22-16,0-1 0,0 1 0,0-1 15,-21 1-15,21 21 16,-21-22-16,21 22 0,-22-1 0,22 1 16,0 0-16,-21-1 0,21-20 15,-21 21-15,21-22 0,-21 1 0,21-22 16,0 21-16,0-20 0,-21-1 16,21 0-16,-21 1 0,21-22 0,-22 21 15,22-21-15,0 1 16,0-1-16,-21-21 15,21-21-15,0-1 0,0 1 16,0-21-16,0 21 0,0-22 16,0 1-16</inkml:trace>
  <inkml:trace contextRef="#ctx0" brushRef="#br0" timeOffset="1440.69">1545 1630 0,'0'0'0,"-21"-21"0,0 0 0,0-1 16,-1 1-16,1-21 0,0 21 16,21 0-16,-21-22 0,21 22 0,0-21 15,0-1-15,0 22 0,42-21 16,-21 0-16,1 20 0,20-20 0,0 0 16,1-1-16,20 1 15,-21 21-15,22-21 0,-22-1 0,22 22 0,-1-21 16,1 21-16,-22 21 0,22-22 15,-1 22-15,-21 0 0,1 22 16,-1-1-16,0 21 0,-20 0 16,-1 1-16,0-1 0,-21 22 0,21-1 15,-21 1-15,0-1 0,0 22 16,0-22-16,0 22 0,-21-22 0,0 22 16,21-21-16,-21 20 0,21-20 0,0-1 15,0 1-15,0-22 0,0 0 16,-22 1-16,22-1 0,0 0 0,-21-20 15,21-1-15,0 0 16,0 0-16,0 0 0,-21-21 16,0 0-1,0-21-15,21-21 16,0 21-16,0-22 0,0 1 0,0 0 16,0-22-16,0 1 0,0-1 15,0 1-15,21-1 0,-21-21 0,21 22 16,21-1-16,-20 1 0,20-1 15,0 1-15,1-1 0,-1 1 0,21 21 16,1-22-16,-22 22 0,22-1 16,-1 22-16,1-21 0,-22 21 0,22 21 15,-22 0-15,0 0 0,1 0 16,-22 21-16,21 0 0,-21 21 16,0-20-16,1 41 0,-22-21 0,0 22 15,0-22-15,0 22 0,0 20 16,-22-20-16,1 21 0,0-22 0,0 22 15,0-22-15,0 1 0,-1-1 0,22 1 16,-21-1-16,0-20 0,0-1 16,21 0-16,0 1 0,0-22 0,-21 21 15,21-21-15,0 0 0,-21 1 0,21-1 16,0 0-16,0-42 47,21 0-32,0-1-15,0 1 0,-21-21 0,21 21 16</inkml:trace>
  <inkml:trace contextRef="#ctx0" brushRef="#br0" timeOffset="1840.46">3281 2138 0,'0'0'0,"0"21"15,21-21 17,0 0-32,0-21 0,22 21 15,-22-21-15,21 0 0,-21-1 0,22 1 16,-1 0-16,-21 0 0,21 0 0,-20 0 16,-1-1-16,0 1 0,-21 0 15,0 0-15,0 0 0,0 0 0,0-1 16,-42 22-16,20 0 15,1 0-15,-21 0 0,21 22 0,-22-22 16,1 21-16,21 0 0,-21 0 0,20 21 16,1-20-16,0 20 0,0-21 15,0 21-15,21-20 0,-21 20 16,21-21-16,0 21 0,0-20 0,0-1 16,0 0-16,0 0 0,0 0 15,21 0-15,0 1 0,0-22 0,0 21 16,0-21-16,1 0 0,-1 0 0,0 0 15,0 0-15,21 0 0,-20 0 16,-1 0-16,21-21 0,-21-1 0,22 1 16,-1-21-16,0 21 0</inkml:trace>
  <inkml:trace contextRef="#ctx0" brushRef="#br0" timeOffset="2171.78">4360 1291 0,'0'0'0,"0"-42"0,-21-43 16,0 64-16,0 0 0,21 0 0,-21 0 16,-1 21-16,1 0 15,0 0-15,0 21 16,21 0-16,0 21 0,0-21 16,-21 22-16,21-1 0,0 0 0,-21 22 15,21-22-15,0 22 0,0-1 0,0 1 16,-22-1-16,22 1 0,-21-1 15,21 1-15,-21-1 0,21-20 0,0-1 16,0 0-16,0 1 0,-21-1 16,21 0-16,0-21 0,-21 1 15,21 20-15,0-21 0,0 0 16,0 0-16,21-21 31,0-21-31,0 0 0,-21 0 16,21-21-16,1 20 0,20-20 0</inkml:trace>
  <inkml:trace contextRef="#ctx0" brushRef="#br0" timeOffset="2720.47">4614 1270 0,'0'-21'0,"0"42"0,0-63 16,0 21-16,0-1 0,0 1 15,-21 21-15,0 21 31,21 1-31,0-1 0,0 0 16,0 21-16,0 1 0,0-22 0,0 42 16,0-20-16,0-1 0,0 21 15,0 1-15,0-1 0,-21-20 0,21 20 16,0 1-16,0-22 0,-21 0 0,21 1 16,-22-1-16,1 0 0,21 1 15,-21-22-15,21 21 0,0-21 16,0 1-16,-21-1 0,21 0 0,-21-21 15,21 21-15,0 0 0,0-42 32,0 0-17,0 0-15,21 0 0,0-1 0,0-20 16,0 21-16,1-21 0,-1 20 16,0-20-16,0 0 0,21 21 0,-20-22 15,20 22-15,-21-21 0,21 21 0,-20 21 16,-1-22-16,21 22 0,-21 0 15,0 0-15,1 0 0,-1 22 0,0-1 16,-21 0-16,21 0 0,-21 21 16,0-20-16,0-1 0,0 21 15,0-21-15,0 0 0,0 1 0,0 20 16,-21-21-16,0 0 0,21 0 0,-21 1 16,21-1-16,-22 0 0,1-21 15,21 21-15,0 0 16,-21-21-16,42 0 31,0 0-15,1-21-16,-1 0 0,21 21 0</inkml:trace>
  <inkml:trace contextRef="#ctx0" brushRef="#br0" timeOffset="3183.21">5503 1969 0,'-21'-43'16,"0"43"-16,0-21 0,0 21 16,-1 0-1,1 0-15,0 0 16,0 21-16,0-21 0,21 21 16,-21 1-16,21-1 0,-22 0 15,1 21-15,0-21 0,21 1 0,-21-1 16,21 0-16,-21 0 0,21 0 15,0 0-15,0 1 0,0-1 16,0 0-16,0 0 0,0 0 16,21-21-16,0 0 0,0 21 15,0-21-15,1 0 0,20 0 0,-21 0 16,21 0-16,-20-21 0,-1 21 16,21-21-16,-21 0 0,0 21 0,1-21 15,-22 0-15,0-1 0,0 1 0,21 0 16,-21 0-16,0 0 0,0-22 15,0 22-15,0 0 0,-21 0 0,-1 0 16,1 0-16,0-1 16,0 22-16,0 0 0,0 0 15,-1 0-15,1 0 0,0 0 16,0 0-16,0 0 0,21 22 16,0-1-1,0 0-15,21-21 16,0 21-16,0-21 15,22 0-15</inkml:trace>
  <inkml:trace contextRef="#ctx0" brushRef="#br0" timeOffset="3888.42">6138 1990 0,'0'0'0,"0"-21"0,0-1 16,0 1-16,0 0 15,-21 21-15,0-21 0,0 21 16,0 0-16,-1 0 16,1 0-16,0 0 0,0 0 15,21 21-15,-21 0 0,0 0 0,-1-21 16,1 22-16,0-1 0,0 0 16,0 21-16,0-21 0,-1 1 0,1-1 15,21 0-15,-21 0 0,21 0 0,0 0 16,0 1-16,0-1 0,0 0 15,0 0-15,21 0 16,0-21-16,1 0 0,20 0 0,-21 0 16,0 0-16,22 0 0,-22 0 0,0 0 15,21 0-15,-21-21 0,1 0 16,-1 0-16,0 0 0,0-1 0,0 1 16,0 0-16,-21-21 0,22-1 0,-1 1 15,-21 0-15,0-22 0,21 1 16,0-1-16,-21 1 0,0-1 0,0 1 15,0-1-15,21 1 0,-21-1 0,0 22 16,0 0-16,0-1 0,0 1 16,0 21-16,0-22 0,0 22 15,-21 0-15,21 0 0,0 0 16,-21 21-16,0 21 16,0 0-1,21 21-15,0-20 0,0 20 0,-22 0 16,22 1-16,0-1 0,-21 0 15,21 22-15,0-1 0,0-20 0,0 20 16,0 1-16,0-1 0,0-21 0,0 22 16,0-22-16,0 1 0,0-1 0,0 0 15,0-21-15,0 22 0,21-22 16,-21 21-16,22-21 0,-22 1 0,0-1 16,21 0-16,0-21 0,-21 21 15,21 0-15,0-21 0,0 0 16,1 0-16,-1 0 15,0 0-15,0 0 0,0 0 0,0 0 16,1 0-16,-1-21 0,0 21 0,0-21 16,0 0-16,0 21 0,1-21 15,-1-1-15,0 1 0,0 0 0,-21 0 16,21 0-16,-21 0 0,0-1 0,21 1 16,-21 0-16,0-21 0</inkml:trace>
  <inkml:trace contextRef="#ctx0" brushRef="#br0" timeOffset="4248.21">3937 1524 0,'0'0'0,"-42"0"16,63 0 15,0 0-15,21 0-16,-21 0 0,22-21 0,-22 21 15,21-21-15,1 21 0,-1 0 0,0-21 16,1 21-16,-1 0 0,0 0 15,-21 0-15,1-22 0,-1 22 0,0 0 16,0 0-16,0 0 47,0 0-47,1 0 0</inkml:trace>
  <inkml:trace contextRef="#ctx0" brushRef="#br0" timeOffset="5255.87">8551 931 0,'0'0'0,"21"-63"16,-21 42-16,0 0 15,0-1-15,0 1 0,0 0 16,0 0-16,-21 21 31,0 0-31,0 0 16,0 21-16,21 0 0,-21 0 0,-1 1 15,1 20-15,0 0 0,0 1 16,21-1-16,-21 0 0,0 1 0,-1 20 16,1 1-16,0-22 0,0 21 0,0 1 15,0-1-15,-1 1 0,1-1 16,21 1-16,0-1 0,0 1 0,0-22 16,0 22-16,0-22 0,0 0 0,0 1 15,0-1-15,21 0 0,1-20 16,-1-1-16,0 0 0,0 0 15,21 0-15,-20-21 0,20 21 0,-21-21 16,21 0-16,1 0 0,-1 0 0,0 0 16,1 0-16,-1-21 0,0 21 15,1-21-15,-1 0 0,0 0 0,-20 0 16,20-22-16,0 22 0,-21-21 0,22-22 16,-22 22-16,21-22 0,-21 1 15,1-1-15,-1 1 0,0-1 0,-21-20 16,0 20-16,21 1 0,-21-22 15,0 22-15,0-22 0,0 21 0,0 1 16,0-1-16,-21 1 0,0 21 0,0-22 16,-1 43-16,1-21 0,-21 20 15,21 1-15,-22 0 0,1 0 16,-21 21-16,20 0 0,-20 0 0,20 0 16,-20 21-16,-1 0 0,22 0 0,0 1 15,-22 20-15,43 0 0,-21 1 16,-1-1-16,22 0 0,0 1 0,0-1 15,0 21-15,21-20 0,-21-1 16,21 0-16,0 1 0,0-1 0,0-21 16,0 22-16,21-22 0,0 0 15,-21 0-15,21 0 0,21 0 16,-20 1-16,-1-1 0,21-21 0,0 0 16,1 21-16</inkml:trace>
  <inkml:trace contextRef="#ctx0" brushRef="#br0" timeOffset="5764.58">9186 1524 0,'0'-21'16,"0"0"-16,0 0 15,0-1 1,21 22-16,1 0 15,-1 0-15,0 0 0,0 0 16,0 0-16,0 0 0,1 22 0,-1-1 16,0 0-16,0 0 0,0 0 15,-21 22-15,0-1 0,21-21 0,-21 21 16,22 1-16,-22-1 0,0 0 0,0 1 16,0-1-16,0 0 0,0-20 0,0 20 15,0-21-15,0 0 0,0 22 16,0-22-16,0 0 0,0-42 47,0 0-32,21-22-15,-21 22 0,21-21 0,0 21 16,0-22-16,-21-20 0,21 20 0,22 1 16,-22-21-16,0 20 0,0 1 15,0 0-15,-21 20 0,22 1 0,-22 0 16,21 0-16,-21 0 0,0 42 47,0 0-32,0 0 1,0 0-16,21 1 16,0-1-16</inkml:trace>
  <inkml:trace contextRef="#ctx0" brushRef="#br0" timeOffset="6152.37">9864 1884 0,'0'0'0,"21"0"31,0 0-31,0 0 16,0 0-16,0-21 0,22 0 0,-22 21 15,0-22-15,21 1 16,-20 0-16,-1 0 0,21 0 0,-42 0 15,21-1-15,0 1 0,-21 0 0,0 0 16,0 0-16,0 0 0,0-1 16,-21 22-16,0 0 15,0 0-15,0 0 0,0 0 0,-1 22 16,-20-22-16,21 42 0,0-21 0,0 0 16,-22 22-16,22-22 0,0 21 15,0-21-15,0 22 0,21-22 0,0 21 16,-22-21-16,22 22 0,0-22 15,0 0-15,0 21 0,0-21 0,0 1 16,22-22-16,-22 21 0,21 0 16,0-21-16,0 0 0,0 21 0,0-21 15,1 0-15,-1 0 0,21 0 0,-21 0 16,0 0-16,1 0 0,-1 0 16,21-21-16,-21 21 0,0-21 0,1 0 15,-1-1-15,21 1 0</inkml:trace>
  <inkml:trace contextRef="#ctx0" brushRef="#br0" timeOffset="6600.11">10499 1736 0,'0'0'15,"0"-21"-15,-22-22 16,1 43-16,21-21 0,0 0 16,0 0-1,0 0-15,21 21 16,1 0-16,-1 0 0,0 0 15,0 0-15,0 21 0,0 0 0,1-21 16,-1 21-16,0 0 0,0 22 0,0-22 16,-21 0-16,0 21 0,0-21 15,0 22-15,0-22 0,0 21 0,0-21 16,0 1-16,0-1 0,0 0 0,0 0 16,0 0-16,0 0 0,0 1 0,0-1 15,0-42 32,0-1-47,0 1 16,0 0-16,0 0 0,0 0 15,0-22-15,21 1 0,1 21 0,-22-21 16,21-1-16,0 22 0,-21-21 0,21 21 16,0-1-16,-21 1 0,0 0 15,21 0-15,1 21 0,-22-21 16,21 21-16,0 0 15,0 0 1,-21 21 0,21-21-16,-21 21 15</inkml:trace>
  <inkml:trace contextRef="#ctx0" brushRef="#br0" timeOffset="7043.86">11112 1672 0,'0'-21'15,"0"0"1,0 0 0,22 21 15,-1 0-31,0 0 0,0 0 0,0 21 16,0 0-16,1 0 0,-1 0 15,0 1-15,0-1 0,-21 0 16,0 0-16,21 21 0,-21-20 0,0-1 15,0 21-15,0-21 0,0 0 0,0 1 16,0-1-16,0 0 0,0 0 16,-21 0-16,21 0 0,-21-21 0,21 22 15,0-1-15,0-42 47,0-1-47,0 1 0,0 0 16,0 0-16,0-21 0,21 20 15,0-20-15,-21 21 0,21-21 0,1-1 16,-22 22-16,21-21 0,0 21 16,-21-1-16,0 1 0,21 0 0,0 0 15,0 21 1,1 0 0,-22 21-1,0 0 1,21-21-16</inkml:trace>
  <inkml:trace contextRef="#ctx0" brushRef="#br0" timeOffset="7307.71">11790 1651 0,'-21'0'15,"-1"21"1,22 0-16,0 1 15,0-1-15,0 21 0,-21-21 0,21 0 16,0 1-16,-21-1 0,21 0 0,0 21 16,-21-21-16,21 1 0,0-1 0,0 0 15,0 0 1,-21 0-16,21 0 0,0 1 16,21-44 30,0 1-46</inkml:trace>
  <inkml:trace contextRef="#ctx0" brushRef="#br0" timeOffset="7628.04">11896 1461 0,'0'0'0,"-22"0"0,1 0 0,21-22 15,-21 22-15,0 0 0,0 0 16,0 0-16,-1 22 15,22-1 1,0 0-16,22-21 16,-1 0-16,0 0 15,0 0-15,0 0 16,0-21-16,-21 0 16,0-1-16,0 1 0,0 0 15,-21 0 1,0 21-16,0 0 15,0 0-15,0 0 0,-1 0 0,1 21 16,0-21-16,21 21 0,0 0 0,-21 1 16,21-1-16,0 0 15,0 0-15,0 0 0,0 0 16,0 1-16,0-1 0,21 0 0,0 0 16</inkml:trace>
  <inkml:trace contextRef="#ctx0" brushRef="#br0" timeOffset="8980.32">12552 1905 0,'0'0'0,"0"-21"15,0 0 1,0 0-16,0-1 16,0 1-16,0 0 0,0 0 0,0 0 15,-21 21-15,21-21 0,0-1 0,-22 22 16,1 0-16,0 0 15,0 0-15,0 0 0,0 0 0,-1 0 16,1 22-16,-21-1 0,21 0 0,0 0 16,-1 21-16,1-20 0,0-1 15,0 21-15,0-21 0,0 0 0,21 22 16,0-22-16,0 0 0,0 0 0,0 0 16,0 1-16,0-1 15,21-21-15,0 0 0,0 21 16,0-21-16,0 0 0,22 0 15,-22 0-15,0 0 0,0-21 0,0 0 16,1 21-16,-1-22 0,0 1 0,0-21 16,0 21-16,0-22 0,-21 1 15,22-21-15,-1-1 0,21 1 0,-21-1 16,0 1-16,1-22 0,-1 21 0,21-20 16,-21-1-16,0 0 0,1 1 15,-22-1-15,0 22 0,21-1 0,-21 1 16,0 20-16,0 1 0,0 0 0,0 20 15,0 1-15,0 0 16,-21 21-16,-1 0 16,1 21-16,0 0 0,21 1 15,-21-1-15,0 21 0,0 0 16,21 22-16,-22-22 0,1 22 0,21-22 16,0 22-16,-21-1 0,0 1 0,21-1 15,-21-21-15,21 22 0,0-1 16,0-20-16,0 20 0,0 1 0,0-22 15,0 0-15,0 1 0,0-1 0,0 0 16,0 1-16,21-22 0,0 21 0,-21-21 16,21 1-16,0-1 0,-21 0 15,22 0-15,-1-21 0,0 21 16,0-21-16,0 0 0,0 0 16,1 0-16,-1 0 0,0 0 15,0 0-15,0-21 0,0 21 16,1-21-16,-1 0 0,0 0 0,0-1 15,0-20-15,0 21 0,1-21 0,-1 20 16,0-20-16,0 0 0,0 21 16,-21-1-16,0-20 0,0 21 0,21 21 15,-21-21-15,0 42 32,-21 0-32,21 0 0,0 22 15,-21-22-15,21 0 0,-21 0 16,21 21-16,0-20 0,0-1 0,0 0 15,0 0-15,0 21 0,0-20 0,0-1 16,21 0-16,0 0 16,0-21-16,1 21 0,-1-21 0,0 0 15,0 0-15,21 0 0,-20 0 0,20 0 16,-21 0-16,0 0 0,0 0 16,22-21-16,-22 0 0,0 0 0,0 0 15,-21-22-15,21 22 0,1-21 0,-1-1 16,-21 22-16,0-21 0,21 21 0,-21 0 15,0-1-15,21 1 0,-21 0 16,0 42 15,0 0-31,-21 1 0,21-1 0,-21 0 16,21 0-16,-21 0 0,21 0 16,0 22-16,0-22 0,0 0 0,0 0 15,-22 0-15,22 1 0,0-1 0,-21 0 16,21 0-16,0 0 15,-21-21 17,21-21-17,0 0-15,0 0 0,0 0 16,0-1-16,0-20 0,21 21 16,0-21-16,1-1 0,-1 22 0,0-21 15,0-1-15,21 22 0,-20-21 0,20 21 16,-21 0-16,21 21 0,-20-22 15,20 22-15,-21 0 0,0 0 0,22 22 16,-22-22-16,0 42 0,-21-21 0,21 0 16,-21 0-16,0 22 0,0-22 0,0 21 15,0-21-15,0 22 0,0-22 16,0 21-16,0-21 0,0 1 0,-21-1 16,0 0-16,21 0 0,-21 0 15,-1 0-15,1-21 16,21 22-1,0-44 17,21 1-17,1 21-15,-1 0 0</inkml:trace>
  <inkml:trace contextRef="#ctx0" brushRef="#br0" timeOffset="9804.1">14817 1630 0,'0'-21'15,"0"42"-15,0-63 0,-22 20 0,22 1 0,0 0 16,-21 0-16,0 21 0,0-21 16,21 0-16,-21 21 0,0 0 0,-1 0 15,1 0-15,0 0 0,0 0 16,-21 0-16,20 21 0,-20-21 15,21 21-15,-21 0 0,-1 21 0,22-20 16,-21 20-16,21-21 0,-22 21 0,22-20 16,0 20-16,0-21 0,0 21 0,21-20 15,0-1-15,0 21 0,0-21 16,0 0-16,21 1 0,0-22 16,0 21-16,0 0 0,0-21 0,22 0 15,-22 0-15,0 0 0,21 0 0,-20 0 16,-1 0-16,21-21 0,-21 21 15,0-21-15,1-1 0,20 1 0,-21 0 16,0-21-16,0 21 0,1-22 0,-22 1 16,21 21-16,0-22 0,0 1 15,-21 21-15,0-21 0,21 20 0,-21 1 16,0 0-16,21 21 0,-21-21 0,-21 42 47,21 0-47,-21 0 15,21 1-15,0 20 0,-21-21 0,0 21 16,21-20-16,0 20 0,0 0 0,-21 1 16,21-1-16,0 0 0,0 1 15,0 20-15,0-21 0,0 1 0,0-1 16,0 0-16,0 22 0,0-22 0,21 22 16,-21-22-16,0 22 0,0-1 0,0-21 15,21 22-15,-21-1 0,0 1 16,0-22-16,0 22 0,0-1 15,0 1-15,0-22 0,0 22 0,-21-1 0,21 1 16,0-22-16,-21 21 0,-1-20 0,1-1 16,21 0-16,-21 1 0,0-1 15,21 0-15,-21-20 0,0-1 0,21 0 16,-22 0-16,1 0 16,0-21-1,21-21-15,0 0 16,0 0-16,0 0 0,0-22 0,0 22 15,0-21-15,0-1 0,21-20 0,0 21 16,-21-22-16,22 1 0,-22-1 0,21 1 16,-21-22-16,21 21 0,-21 1 15,21-22-15,0 22 0,-21-1 0,0-20 16,21 20-16,1 1 0,-22 20 16,21-20-16,-21 20 0,0 1 0,0 0 15,0-1-15,0 1 0,0 0 16,0-1-16,0 1 0,0 0 0,0-1 15,0 1-15</inkml:trace>
  <inkml:trace contextRef="#ctx0" brushRef="#br0" timeOffset="10244.89">13144 804 0,'0'0'0,"-21"0"16,21 22-16,0-1 15,0 0-15,0 0 0,0 0 16,21 0-1,1-21-15,-1 0 0,21 0 16,0 0-16,-20 0 0,20 0 0,0 0 0,-21 0 16,1 0-16,20 0 0,-21 0 15,-21-21-15,0 0 0,21 21 16,-21-21-16,0 0 0,0 0 0,-21-1 16,0 22-16,0 0 0,0 0 15,-22 0-15,22 0 0,0 0 16,-21 0-16,20 0 0,1 0 0,0 0 15,0 22-15,0-22 0,21 21 16,-21 0-16,21 0 0,0 0 16,0 0-16,0 1 15,0-1-15,0 0 0,0 0 16</inkml:trace>
  <inkml:trace contextRef="#ctx0" brushRef="#br0" timeOffset="11792.44">1736 2561 0,'0'0'0,"-22"0"15,1 0-15,0 0 16,0 0-16,0 0 0,0 0 16,-1 0-16,1 0 15,0 0-15,0 0 0,0 0 16,0 0-16,-1 0 15,22 21-15,-21-21 16,21 22-16,0-1 16,21 0-1,22-21-15,-22 21 16,0 0-16,21-21 0,1 0 16,-1 21-16,0-21 0,22 0 0,-22 0 15,22 22-15,-1-22 0,22 0 16,0 0-16,-1 0 0,22 0 0,21 0 15,-21 0-15,21 0 0,0 0 0,0 0 16,0 0-16,21 0 16,0 0-16,-21 0 0,21 0 0,1 0 15,-1 0-15,0 0 0,0 0 0,0 0 16,0 0-16,1 0 0,20 0 0,-42 0 16,21 0-16,-21 0 0,0 0 15,0 21-15,0-21 0,-21 0 0,0 0 16,-22 0-16,1 0 0,-21 0 0,-1 0 15,1 0-15,-43 0 0,21 0 16,-21 0-16,0 0 0,1 0 0,-44 0 47,1 0-31,0 0-16,0 0 15,0 0-15,-22 0 0,22 0 0,0 0 16,-21 0-16,-1 0 0</inkml:trace>
  <inkml:trace contextRef="#ctx0" brushRef="#br0" timeOffset="12368.11">1714 2773 0,'0'0'0,"-21"0"0,0 0 16,0 0-16,0 0 0,0 0 15,-1 0-15,22 21 31,22-21-15,-1 21-16,0-21 16,0 0-16,21 0 0,-20 21 15,20-21-15,21 0 0,-20 0 0,20 0 16,1 0-16,20 22 0,1-22 16,0 0-16,21 0 0,-1 0 0,22 0 15,-21 0-15,21 0 0,0 0 0,0 0 16,0 0-16,21 0 0,1 0 15,-22 0-15,21 0 0,0 0 0,-21 0 16,0 0-16,21 0 0,-21 0 0,0 0 16,0 0-16,-21 0 0,0 0 0,0 0 15,-22 0-15,1 0 0,-22 0 16,1 0-16,-1 0 0,-20 0 16,-1 0-16,0 0 0,-20 0 0,-1 0 15,0 0-15,0 0 0,0 0 31,0 0 32,-21-22-63</inkml:trace>
  <inkml:trace contextRef="#ctx0" brushRef="#br0" timeOffset="13392.53">8551 2604 0,'0'0'0,"-21"0"0,-42-22 15,41 1 1,1 21-16,0 0 0,0 0 0,0 0 16,0 0-16,21-21 0,-22 21 15,1 0-15,0 0 0,42 21 63,0-21-63,22 0 0,-22 21 0,21-21 15,22 0-15,-1 0 0,1 22 0,20-22 16,22 0-16,-21 0 0,21 0 16,21 21-16,-21-21 0,21 0 0,0 0 15,0 21-15,21-21 0,0 21 0,0-21 16,0 0-16,22 0 0,-22 21 15,21-21-15,-21 0 0,22 21 0,-1-21 16,-21 0-16,21 0 0,1 22 0,-1-22 16,-21 0-16,22 0 0,-22 0 0,0 21 15,0-21-15,0 0 16,-21 0-16,0 0 0,0 0 0,-21 0 16,0 0-16,-21 0 0,-1 0 0,-20 0 15,-1 0-15,1 0 0,-22 0 0,-21 0 16,22-21-16,-22 21 0,0 0 15,-42 0 32,0 0-47,-1 0 16,-20 0-16,21 0 0,-21 0 0,-1 0 16,1 0-16,-22 0 0,1 0 0</inkml:trace>
  <inkml:trace contextRef="#ctx0" brushRef="#br0" timeOffset="14219.77">8763 2815 0,'0'0'16,"-21"0"-16,0 0 15,-1 0 17,1 0-17,0 0 79,42 21-63,0-21-31,1 0 16,-1 0-16,21 0 0,0 0 15,22 0-15,-1 0 0,22 0 0,0 0 16,-1 0-16,22 0 0,0 0 16,21 0-16,21 0 0,-21 0 0,21 0 15,22 0-15,-22 0 0,0 0 0,21 0 16,1 0-16,-1 0 0,-21 0 16,22 0-16,-1 0 0,-21 0 0,21 0 15,-20 0-15,20 0 0,-21 0 0,-21 0 16,0 0-16,0 0 0,0 0 0,0 0 15,-21 0-15,0 0 16,-22 0-16,1 0 0,-21 0 0,-1 0 16,1 0-16,-22 0 0,0 0 0,-21 0 15,22 0-15,-22 0 0,0 0 16,0 0-16,-21 22 78,-21-22-78,0 0 0,0 0 16,0 0-16,-1 0 0,1 0 0</inkml:trace>
  <inkml:trace contextRef="#ctx0" brushRef="#br0" timeOffset="68532.03">3492 4318 0,'0'0'0,"0"-21"0,0 0 0,0 0 0,0-1 15,0 44 32,0-1-47,0 0 0,0 0 16,0 21-16,0-20 0,0-1 15,0 21-15,0 0 0,0-20 16,-21 20-16,21 0 0,-21 1 0,21 20 16,-21-21-16,21 22 0,0-1 15,0 1-15,-21-1 0,21 1 0,-21 21 16,21-22-16,0 1 0,0 20 0,-22-20 15,22 20-15,0 1 0,-21-21 16,21 20-16,-21-20 0,21 20 0,0 1 16,0-21-16,0 20 0,0 1 0,-21-22 15,21 22-15,0 21 0,-21-21 16,21-1-16,0 1 0,0 0 16,-21-1-16,21 1 0,-22 21 0,1-22 0,21 22 15,0 0-15,-21-21 0,0 21 16,21-22-16,0 22 0,-21-21 15,0 21-15,-1-22 0,22 22 0,0-21 16,0-1-16,-21-20 0,21 21 0,-21-22 16,21 1-16,-21-1 0,21 1 15,0-22-15,0 21 0,0-20 0,0-22 16,0 0-16,0 0 0,0 0 0,0-42 16,0-21-1,0 21-15</inkml:trace>
  <inkml:trace contextRef="#ctx0" brushRef="#br0" timeOffset="70519.99">3662 4191 0,'0'0'0,"-21"0"0,-1 0 15,1-21-15,0 21 16,0 0-16,0 0 0,0 0 16,21-21-16,-22 21 0,1 0 15,0 0-15,0 0 0,0 0 16,0 0-16,-1 0 0,1 0 15,0 21-15,21 0 32,21 0-1,0-21-31,1 0 0,-1 21 0,0-21 16,0 0-16,21 22 0,-20-22 15,20 0-15,0 21 0,1-21 0,-22 21 16,21-21-16,22 0 0,-22 21 0,0-21 15,22 0-15,-22 0 0,22 0 16,-1 21-16,1-21 0,20 0 0,1 0 16,21 0-16,0 0 0,-1 0 15,1 0-15,0 0 0,0 0 0,0 0 16,21 0-16,-21 0 0,21 0 0,0 0 16,0 0-16,0 0 0,-22 0 15,22 0-15,0 0 0,0 0 0,22 0 16,-22 0-16,0 0 0,0 0 15,21 0-15,-21 0 0,0 0 0,21 0 16,-21-21-16,21 21 0,-21 0 0,0 0 16,0 0-16,-21 0 0,21 0 0,0 0 15,-21 0-15,21-21 0,-21 21 16,-1 0-16,1 0 0,0 0 0,0-21 16,-21 21-16,-1 0 0,22 0 15,-21 0-15,-1 0 0,1 0 0,0-21 16,-1 21-16,1 0 0,-21 0 15,20 0-15,-20 0 0,-22 0 0,22 0 16,-22 0-16,21 0 0,-20-22 0,-22 22 16,21 0-16,-21 0 0,1 0 0,-1 0 15,0 0-15,0 0 16,-21 22 15,0-1-31,0 0 16,0 0-1,0 0-15,0 0 0,0 1 16,0-1-16,0 0 0,0 0 0,0 0 16,-21 0-16,21 22 0,0-22 15,-21 0-15,21 21 0,0 1 16,0-22-16,0 21 0,0 1 0,0-1 16,0 0-16,0 22 0,0-22 0,0 0 15,0 22-15,0-22 0,0 22 0,0-1 16,0-20-16,0 20 0,0 1 0,0-22 15,0 21-15,0 1 0,0-1 16,0 1-16,0 21 0,0-22 0,0 1 16,0-1-16,0 1 0,0-1 0,0 1 15,-21-1-15,-1 22 0,1-22 0,21 1 16,-21 20-16,21-20 0,-21 21 16,0-22-16,21 1 0,-21-1 15,21 22-15,-22-22 0,22 1 0,0 20 16,-21-20-16,21-1 0,-21 22 0,21-21 15,-21-1-15,21 1 0,-21-1 0,21 1 16,0-1-16,0 1 0,0-1 0,0 1 16,0-22-16,-21 21 0,21 1 0,0-22 15,0 1-15,-22 20 0,22-21 16,0 1-16,0-22 0,0 21 0,0 1 16,0-22-16,0 0 0,0 21 15,-21-21-15,21 1 0,0-1 0,0 0 0,-21-21 16,21 21-16,0 0 0,0 0 15,-21-21-15,0 22 16,0-22 0,-1 0-1,1 0-15,0 0 16,0 0-16,0 0 0,0 0 16,-1 0-16,1 0 0,-21-22 0,21 22 15,0 0-15,-1 0 0,-20-21 0,21 21 16,-21 0-16,-1 0 0,22-21 0,-21 21 15,-1 0-15,1 0 0,-21 0 16,20-21-16,-20 21 0,-1 0 0,-20 0 16,20 0-16,-21 0 0,1 0 15,-1 0-15,-21 0 0,22 0 0,-1-21 16,-21 21-16,21 0 0,-20 0 0,20 0 16,-21 0-16,0 0 0,0 0 0,-21 0 15,22 0-15,-1 0 0,0 0 16,0 0-16,0-21 0,0 21 0,1 0 15,-1 0-15,-21 0 0,21 0 0,0 0 16,0 0-16,0 0 0,1 0 0,20 0 16,-21 0-16,0 0 0,0 0 0,22-22 15,-22 22-15,0 0 16,21 0-16,1 0 0,-22 0 0,21-21 16,1 21-16,-1 0 0,-21 0 0,21 0 15,-20 0-15,20 0 0,-21 0 0,21-21 16,-20 21-16,20 0 0,0 0 15,1 0-15,-1 0 0,21 0 0,-20 0 16,-1 0-16,22 0 0,-1 0 0,-21 0 16,22 0-16,-1-21 0,1 21 0,21 0 15,-1 0-15,-20 0 0,20 0 16,22-21-16,-21 21 0,21 0 0,-22-21 16,22 21-16,0 0 0,0 0 15,0 0-15,0 0 0,-1 0 16,1 0-16,0 0 15,0 0 1,0 0 0,0 0-1,-1 0-15,1 0 16,21-22-16,0 1 16,0 0-16,0 0 15</inkml:trace>
  <inkml:trace contextRef="#ctx0" brushRef="#br0" timeOffset="72064.11">3725 5694 0,'0'0'0,"-21"0"0,0 0 0,0 0 0,0 0 16,-1 0-16,1 0 0,0 0 16,0 0-16,0 0 0,0 0 31,42 0 16,0 0-47,0 0 15,0 0-15,0 0 0,1 0 16,20 0-16,-21 0 0,21 0 0,1 0 16,-1 0-16,0 0 0,1 0 0,-1 0 15,0 0-15,1 0 0,-1 0 16,0 0-16,22 0 0,-22 0 0,22 0 16,-22 0-16,22 0 0,-1 0 15,22 0-15,-22 0 0,22 0 16,0 0-16,-22 0 0,22 0 0,-22 0 15,1 0-15,20 0 0,-20 0 16,21 0-16,-1 21 0,1-21 0,-22 0 16,22 0-16,0 0 0,-1 21 0,1-21 15,-21 0-15,20 0 0,-20 0 16,-1 0-16,1 21 0,-1-21 0,22 0 16,-22 0-16,1 0 0,-1 22 0,22-22 15,-21 0-15,-1 0 0,1 21 16,-1-21-16,-21 0 0,22 0 0,-1 0 15,-20 21-15,-1-21 0,22 0 0,-22 0 16,0 0-16,1 0 0,-1 21 16,0-21-16,1 0 0,20 0 15,-21 0-15,1 0 0,20 0 0,-20 21 16,20-21-16,1 0 0,-22 0 0,21 0 16,1 0-16,-22 0 0,22 21 15,-22-21-15,22 0 0,-22 0 0,0 0 16,1 0-16,-1 0 0,0 0 0,1 0 15,-1 0-15,0 22 0,1-22 16,-1 0-16,0 0 0,1 0 0,-1 0 16,0 0-16,1 0 0,-22 0 0,21 0 15,0 0-15,1 0 0,-22 0 0,21 0 16,1 0-16,-22 0 16,21 0-16,-21 0 0,22 0 0,-22 0 15,21 0-15,-21 0 0,22 0 0,-22 0 16,0 0-16,0 0 0,21 0 0,-20 0 15,-1 0-15,0 0 16,0 0-16,0 0 0,0 0 16,1 0-16,-1 0 0,0 0 15,0 0-15,0 0 0,22 0 16,-22 0-16,0 0 0,0 0 0,21 0 16,-20 0-16,-1 0 0,0 0 0,0 0 15,0 0-15,0 0 0,1 0 16,20 0-16,-21 0 0,0 0 15,0 0-15,1 0 0,-1 0 0,0 0 16,0 0-16,0 0 0,0 0 0,1 0 31,-44 0 32,1 0-63,0-22 0,0 22 15,0-21-15,-22 21 0,22-21 0</inkml:trace>
  <inkml:trace contextRef="#ctx0" brushRef="#br0" timeOffset="72859.66">4170 4763 0,'0'0'0,"21"0"16,-21-22-16,21 1 0,-21 0 15,0 0-15,0 0 0,0 0 16,0-1-16,0 1 15,-21 21-15,0-21 0,0 21 16,-1 0-16,1 0 0,0 0 0,-21 0 16,21 0-16,-22 21 0,22 0 15,0 1-15,-21-1 0,20 0 16,1 21-16,0-21 0,0 22 0,21-1 16,0 0-16,-21 1 0,21-1 15,0-21-15,0 22 0,0-1 0,0-21 16,0 21-16,0-20 0,0-1 15,0 21-15,21-21 0,0 0 16,0 1-16,0-22 0,1 0 0,-22 21 16,42-21-16,-21 0 0,0 0 15,0 0-15,1 0 0,20-21 0</inkml:trace>
  <inkml:trace contextRef="#ctx0" brushRef="#br0" timeOffset="73296.41">4424 4953 0,'0'0'0,"0"-42"16,-21 21 0,-1 21-16,1 0 0,0 0 15,0 0-15,0 21 0,0 0 16,-1 0-16,1-21 0,21 21 0,-21 0 16,0 22-16,0-22 0,21 0 0,0 0 15,0 0-15,-21 1 0,21-1 16,0 0-16,0 0 0,0 0 15,0 0-15,21-21 16,0 0 0,0 0-16,0 0 0,0-21 15,22 0-15,-22 0 0,0 21 0,21-21 16,-20 0-16,-1-22 0,0 22 16,0 0-16,-21 0 0,0 0 0,21-22 15,-21 22-15,0 0 0,0 0 16,-21 21-1,0 21 1,0 0-16,21 0 0,-21 0 0,21 22 16,0-22-16,-22 0 0,22 0 15,0 22-15,0-22 0,0 0 0,0 0 16,0 0-16,0 0 0,0 1 16,0-1-16,0 0 15,22-21 1,-1 0-16,0 0 0,-21-21 0</inkml:trace>
  <inkml:trace contextRef="#ctx0" brushRef="#br0" timeOffset="73589.77">4699 4699 0,'0'0'0,"0"-21"0,0-21 15,0 63 16,0 0-15,0 0-16,0 21 0,0-20 0,0 20 16,-21 0-16,21 1 0,0-22 0,0 21 15,0 0-15,-21 1 0,21-1 16,-22 0-16,22-20 0,-21 20 0,21-21 16,0 0-16,0 0 0,-21 1 0,21-1 15,0 0-15,0 0 0,0 0 16,21-21 15,-21-21-31,21 21 0,1-21 0,-1-21 16,0 20-16</inkml:trace>
  <inkml:trace contextRef="#ctx0" brushRef="#br0" timeOffset="73861.07">4932 4593 0,'0'0'0,"0"-21"0,0 0 0,0 0 15,21 42 1,-21 0-16,0 0 16,0 0-16,0 1 0,0 20 0,0-21 15,0 21-15,0 1 16,0-1-16,0 22 0,0-22 0,0 0 16,0 1-16,0-22 0,0 21 0,-21 0 15,21-20-15,-21 20 0,21-21 16,0 0-16,-22 22 0,1-22 0,21 0 15,-21-21-15,21 21 0,0 0 0,0-42 47,21 21-47,0-21 0,1 0 0</inkml:trace>
  <inkml:trace contextRef="#ctx0" brushRef="#br0" timeOffset="74308.82">5249 4995 0,'0'0'0,"21"-21"0,22 0 16,-43 0 0,21 21-16,-21-21 0,21 21 0,-21-21 15,0-1 1,-21 22 0,0 22-16,0-22 15,-1 21-15,1 0 0,0-21 0,0 21 16,0 0-16,21 0 0,-21 1 15,-1-22-15,22 21 0,-21 0 0,21 0 16,0 0-16,0 0 16,0 1-1,21-1 1,1-21-16,-1 21 0,0-21 16,0 0-16,0 21 0,0-21 15,1 0-15,-1 0 0,-21 21 0,21-21 16,-21 21-1,-21-21 1,0 22-16,-1-22 0,1 0 0,0 0 16,0 21-16,0-21 0,0 21 15,-1-21-15,1 0 0,0 0 16,21-21 31,0 0-47,21 21 15,0-22-15,1 22 0</inkml:trace>
  <inkml:trace contextRef="#ctx0" brushRef="#br0" timeOffset="74788.08">5905 4551 0,'0'0'0,"0"-21"0,0-22 16,0 22-16,0 0 0,0 0 16,0 42 31,0 0-47,0 0 0,0 1 15,-21 20-15,21-21 0,0 21 16,-21 1-16,21-1 0,0 22 0,-21-1 15,21-21-15,-21 22 0,0 148 16,21-149 0,0 22-16,0-22 0,0 22 0,0 0 15,0-1-15,0 1 0,0 21 0,0-22 16,0 1-16,0 0 0,-22-1 0,1 22 16,21-21-16,-21 0 0,0 20 15,0-20-15,0 0 0,-1-1 0,1 1 16,0 21-16,-21-21 0,21-1 0,-1 1 15,-20 0-15,21-1 0,-21 1 0,20-22 16,1 22-16,-21-21 0,21-22 0,0 21 16,-1-20-16,1-1 0,0 0 0,21 1 15,0-22-15,-21 0 0,21 0 16,0 0-16,0-42 16,0 0-16,21-21 15,0-1-15,22 1 0,-22 0 0,21-22 16,0 1-16</inkml:trace>
  <inkml:trace contextRef="#ctx0" brushRef="#br0" timeOffset="75331.69">6350 4953 0,'0'0'0,"21"-21"0,0 0 16,-21 0-16,0-1 15,-21 1 1,0 21-16,0 0 0,0 0 16,-1 0-16,1 0 0,0 0 15,0 0-15,0 21 0,0 1 0,-1-1 16,22 0-16,-21 0 0,21 0 16,0 0-16,0 1 15,0-1-15,0 0 0,21 0 0,1 0 16,-22 0-16,21 1 0,0-1 0,0 0 15,0 0-15,0 0 0,-21 0 0,22-21 16,-22 22-16,21-1 0,-21 0 16,0 0-16,0 0 15,-21-21-15,-1 0 0,1 0 16,0 21-16,0-21 0,-21 0 0,20 0 16,-20 0-16,21 0 0,0 0 15,0 0-15,-1 0 0,1 0 0,21-21 16,0 0-16,0 0 15,0 0-15,21 0 16,1-1-16,-1 1 0,0 0 16</inkml:trace>
  <inkml:trace contextRef="#ctx0" brushRef="#br0" timeOffset="75592.05">6498 4868 0,'0'0'0,"0"-21"0,0 0 0,0 0 15,0 42 17,0 0-32,0 0 0,0 1 15,0 20-15,-21-21 0,21 21 0,0-20 16,-21 20-16,21 0 0,0 1 16,0-22-16,-21 21 0,21-21 0,-22 22 15,22-22-15,0 0 0,0 0 0,0 0 16,0 0-16,0 1 0,0-1 15,22-21 17</inkml:trace>
  <inkml:trace contextRef="#ctx0" brushRef="#br0" timeOffset="75771.94">6308 5228 0,'21'0'16,"0"0"-1,0 0-15,0 0 16,0-21-16,1 21 0,-1-21 0,21 21 16,-21 0-16,0-21 0,1 21 0,20 0 15,-21-21-15</inkml:trace>
  <inkml:trace contextRef="#ctx0" brushRef="#br0" timeOffset="76325.14">6879 5186 0,'0'-21'47,"21"21"-47,-21-21 0,0-1 0,0 1 15,0 0-15,0 0 16,0 0-16,-21 21 16,0 0-16,0 0 0,-22 0 15,1 0 1,21 0-16,0 21 0,0 0 0,-1 0 16,1 0-16,0 1 0,0-1 0,0 0 15,0 0-15,-1 0 0,22 0 16,-21 1-16,21-1 0,0 0 0,0 0 15,0 0-15,0 0 0,0 1 16,21-22-16,1 0 16,-1 0-16,0 0 0,0 0 15,0 0-15,0 0 0,1 0 0,-1-22 16,0 1-16,0 21 0,0-21 0,0 0 16,1 0-16,-22 0 0,0-1 0,0 1 15,21 0-15,-21-21 0,0 21 16,21-1-16,-21 1 0,0 0 15,0 42 1,0 0 0,0 1-16,0-1 0,0 0 15,0 21-15,0-21 0,0 1 16,0-1-16,0 0 0,0 0 0,0 0 16,0 0-16,0 1 15,0-1-15,21-21 31,0 0-31,0 0 0,-21-21 16,22-1-16</inkml:trace>
  <inkml:trace contextRef="#ctx0" brushRef="#br0" timeOffset="77004.78">7133 4784 0,'0'0'0,"0"-21"16,0-43-16,0 85 47,0 0-47,0 1 0,0 20 0,0-21 15,0 21-15,0 1 0,-21-1 0,21 0 16,-21-20-16,21 20 0,0 0 16,0 1-16,-21-1 0,21-21 0,0 21 15,-22-20-15,22-1 0,0 21 0,0-21 16,0 0-16,0 1 0,0-1 31,22-21-31,-1 0 0,0 0 16,0 0-16,0-21 15,0 21-15,-21-22 0,22 1 0,-1 0 16,0 21-16,0-21 0,-21-21 16,21 20-16,-21 1 0,21 0 0,-21 0 15,0-21-15,0 20 0,22 1 0,-22 0 16,0 0-16,0 42 31,0 0-15,0 0-16,0 1 0,0-1 15,0 0-15,-22 0 0,22 0 0,0 0 16,0 1-16,0-1 0,0 0 0,0 0 16,0 0-16,0 0 15,0 1-15,22-22 31,-1 0-31,0 0 16,0 0-16,0 0 0,-21-22 16,21 22-16,1-21 0,-1 0 0,-21 0 15,21 0-15,0 0 0,0-1 0,-21-20 16,21 21-16,1 0 0,-22 0 16,0-1-16,0 1 0,0 0 15,0 0-15,0 42 47,0 0-47,0 0 16,0 1-16,0-1 15,0 0 1</inkml:trace>
  <inkml:trace contextRef="#ctx0" brushRef="#br0" timeOffset="77456.86">8022 5122 0,'0'0'0,"0"-21"16,0 0-16,-21 21 31,0 0-31,0 0 16,-1 21-16,1-21 0,0 21 0,0 1 15,0-22-15,21 21 0,-21-21 16,21 21-16,-22 0 0,1 0 16,21 0-16,0 1 0,0-1 15,21 0 1,1-21-16,-1 21 16,0-21-16,0 21 15,0 0-15,0-21 0,-21 22 16,22-22-1,-22 21-15,0 0 16,-22-21 0,1 21-16,0-21 15,0 0-15,0 0 0,0 0 16,-1 0-16,1 0 0,0 0 16,0 0-16,0 0 0,0 0 15,-1 0-15,1 0 31,21-21-31,-21 21 16,21-21-16,0 0 0</inkml:trace>
  <inkml:trace contextRef="#ctx0" brushRef="#br0" timeOffset="77704.72">6900 4953 0,'-21'-21'16,"42"21"-1,0-21-15,22 21 16,-22 0-16,0 0 0,21-21 0,-20 21 16,20 0-16,0 0 0,-21-22 15,22 22-15,-22 0 0,0 0 0,0 0 16,0 0-16,1-21 0,-1 21 15,0 0-15,0 0 16,0 0-16</inkml:trace>
  <inkml:trace contextRef="#ctx0" brushRef="#br0" timeOffset="78206.44">8445 4360 0,'0'0'0,"0"-21"16,0 0-1,0 42 32,0 0-47,0 1 0,0 20 16,0-21-16,0 21 0,-21-20 0,21 20 15,-21 0-15,21 22 0,-21-22 16,21 22-16,-21 20 0,0-20 0,-1-1 16,22 22-16,-21-22 0,0 22 0,0 0 15,0-1-15,0 1 0,-1 0 0,1-1 16,0 1-16,0 21 0,0-21 15,0 20-15,-1 1 0,1 0 0,21 0 16,-21 21-16,21-21 0,-21 0 16,21-1-16,0 1 0,0 0 0,0 0 15,0 0-15,0 0 0,0-1 0,0-20 16,0 0-16,0-1 0,0 1 0,0-21 16,0 20-16,0-41 0,0 20 15,0-21-15,0 1 0,0-1 0,0-21 16,0 0-16,0 1 0,0-44 15,0 1 1,21-21-16,0 0 0,0-1 0</inkml:trace>
  <inkml:trace contextRef="#ctx0" brushRef="#br0" timeOffset="78828.09">8932 5017 0,'0'0'0,"0"-22"0,0 1 16,0 0-16,0 0 15,0 0-15,0 0 0,0-1 16,0 1-16,-21 21 0,0 0 15,0 0-15,0 0 0,-22 21 16,22 1-16,0-1 0,0 0 16,0 0-16,-1 21 0,1 1 15,0-1-15,0-21 0,0 22 0,21-1 16,0 0-16,0-21 0,0 22 16,0-22-16,0 21 0,0-21 0,0 1 15,0-1-15,21-21 0,-21 21 0,21 0 16,0-21-16,0 0 0,1 0 15,-1 0-15,0 0 0,0 0 0,21 0 16,-20-21-16,20 0 0,-21 0 0</inkml:trace>
  <inkml:trace contextRef="#ctx0" brushRef="#br0" timeOffset="79311.81">9292 4784 0,'-21'0'15,"21"21"1,-21-21-16,21 21 0,-21 21 16,21-20-16,0 20 0,-22-21 0,22 21 15,-21 1-15,21-22 0,-21 21 0,21-21 16,0 22-16,0-22 0,-21 21 0,21-21 16,-21 1-16,21-1 0,0 0 15,0 0-15,0 0 0,0 0 0,-21 1 16,21-44 31,0 1-32,0 0-15,0 0 0,0 0 16,21 0-16,0-1 0,-21 1 0,21 0 16,0 21-16,0-21 0,1 0 15,-1 0-15,0 21 0,0 0 0,0-22 16,0 22-16,1 0 0,-1 0 15,0 22-15,0-22 0,-21 21 16,0 0-16,0 0 0,0 0 0,0 0 16,0 1-16,0-1 0,0 0 15,0 0-15,0 0 0,-21 0 16,21 1-16,-21-22 0,21 21 16,-21-21-16,-1 21 0,22-42 46</inkml:trace>
  <inkml:trace contextRef="#ctx0" brushRef="#br0" timeOffset="79788.56">9652 5122 0,'0'0'0,"0"-21"16,-21 21-1,0 0-15,-1 0 16,1 0-16,0 21 16,0 1-16,21-1 0,-21-21 15,0 21-15,21 0 0,-22 0 0,22 0 16,0 1-16,0-1 0,-21 0 0,21 0 16,0 0-16,0 0 0,0 1 15,0-1 1,21-21-16,1 0 15,-1 0-15,0 0 16,0-21-16,0 21 0,-21-22 0,21 22 16,1-21-16,-22 0 0,0 0 15,21 0-15,-21 0 0,0-1 16,21 1-16,-21 0 0,0 0 16,0 0-16,0 42 31,0 0-31,0 0 0,0 0 15,0 1-15,0-1 0,0 0 16,-21 0-16,21 0 0,0 0 0,-21 1 16,21-1-16,0 0 15,0 0 1,21-21 15,0 0-31,-21-21 16,21 0-16</inkml:trace>
  <inkml:trace contextRef="#ctx0" brushRef="#br0" timeOffset="80096.38">9906 4784 0,'0'-21'0,"0"42"31,0 0-16,-21 0-15,21 0 0,0 22 16,0-22-16,-21 21 0,21-21 0,0 22 16,0-1-16,0-21 0,0 21 0,0-20 15,0 20-15,0-21 0,0 0 16,0 22-16,0-22 0,0 0 0,0 0 16,0 0-16,0 0 0,0 1 15,-22-1-15,22 0 16,22-21 31,-22-21-47,21 21 0,-21-21 15</inkml:trace>
  <inkml:trace contextRef="#ctx0" brushRef="#br0" timeOffset="80579.61">10350 5144 0,'0'0'0,"0"-22"16,0 1-1,-21 21 1,0 0-16,0 0 16,0 0-16,0 21 15,-1-21-15,1 22 0,0-1 0,0 0 16,21 0-16,-21 0 0,21 0 15,0 1 1,0-1-16,0 0 16,21-21-1,0 0-15,-21 21 0,21-21 0,0 0 16,1 0-16,-1 21 16,0-21-16,0 21 15,0-21-15,-21 22 16,0-1-1,0 0-15,-21 0 16,0-21 0,0 0-16,0 21 0,-22-21 15,22 0-15,0 0 0,0 0 0,0 0 16,-1 0-16,22 21 0,-21-21 0,0 0 16,0 0-16,0 0 15,21-21 16,0 0-15,0 0-16</inkml:trace>
  <inkml:trace contextRef="#ctx0" brushRef="#br0" timeOffset="80927.41">9715 4911 0,'0'0'15,"0"-21"1,22 21 0,-1-22-16,0 22 15,21 0-15,1 0 0,-22 0 0,21-21 16,0 21-16,1 0 0,-1 0 15,-21 0-15,22 0 0,-22-21 0,21 21 16,-21 0-16,0 0 0,1 0 16,-1 0-16,-21 21 93</inkml:trace>
  <inkml:trace contextRef="#ctx0" brushRef="#br0" timeOffset="86872.88">7810 4360 0,'0'0'0,"-21"0"31,0 0-15,0 0-16,0 0 31,0 0-31,21 22 16,-22-22-1,1 0 1,21-22 78,21 22-94,-21-21 15,22 21-15,-1-21 0,0 0 16,0 0-16,0 21 16,0-21-16,1-1 0,-1 1 0,0 21 15,21-21-15,-21 0 0,1 0 0,-1 0 16,0 21-16,0-22 0,21 1 16,-20 0-16,-1 21 0,0-21 0,0 0 15,0 0-15,22 21 0,-22-22 0,0 1 16,0 21-16,21-21 0,-20 21 15,-1-21-15,0 21 0,21 0 0,-21-21 16,1 21-16,20 0 0,-21-21 0,21 21 16,-20-22-16,20 22 0,0 0 15,-21 0-15,22-21 0,-1 21 16,22 0-16,-22 0 0,0-21 0,22 21 16,-22 0-16,22 0 0,-22-21 15,21 21-15,-20 0 0,-1 0 0,22-21 16,-22 21-16,21 0 0,1 0 0,-22 0 15,22-21-15,-1 21 0,1 0 16,-1 0-16,1 0 0,-1 0 0,1 0 16,20-22-16,-20 22 0,-22 0 0,22 0 15,-1 0-15,1 0 0,-1 0 16,-20 0-16,20 0 0,1 0 0,-1 0 16,-21 0-16,22 0 0,21 0 0,-22 0 15,1 0-15,-1 0 0,1 22 16,20-22-16,-20 0 0,-1 0 15,1 21-15,-1-21 0,1 0 0,-1 21 16,1-21-16,-1 21 0,1-21 0,-1 21 16,1-21-16,20 21 0,-20-21 15,-1 22-15,1-22 0,-1 21 0,-20-21 16,20 21-16,-20-21 0,20 21 0,-21 0 16,1-21-16,-1 21 0,0 1 15,1-1-15,-1 0 0,0 0 0,1-21 16,-1 21-16,22 0 0,-22 1 0,0-1 15,22 21-15,-22-21 0,22 0 16,-1 1-16,-21-1 0,22 0 16,-22 0-16,22 0 0,-22 0 0,0 1 15,22-22-15,-22 21 0,1 0 0,-1 0 16,0 0-16,1 0 0,-1-21 16,0 22-16,1-1 0,-1-21 0,-21 21 15,21 0-15,1-21 0,-22 21 0,21 0 16,-21-21-16,1 22 0,20-22 15,-21 21-15,0 0 0,0-21 0,1 21 16,-1-21-16,-21 21 0,21-21 16,0 0-16,-21 21 0,0 1 31,0-44 63,-21 22-94,21-21 15,-21 21-15,21-21 0,0 0 16,0 0-16</inkml:trace>
  <inkml:trace contextRef="#ctx0" brushRef="#br0" timeOffset="88592.17">14287 4360 0,'0'0'0,"-21"0"16,0 0-1,0 0 1,21 22 15,0-1-15,21 0-16,0-21 15,-21 21-15,21-21 0,1 21 0,-22 0 16,21-21-16,0 22 0,0-22 16,-21 21-16,21-21 0,0 21 0,1-21 15,-1 21-15,-21 0 0,21-21 16,0 21-16,0-21 0,-21 22 16,21-22-16,-21 21 0,22-21 15,-1 21-15,-21 0 16,21-21-1,-42 0 64,0 0-79,-1 0 15,1 0-15,0 0 0,0 0 16,0 21-16,0-21 15,-1 0-15,-20 0 0,21 21 16,0-21-16,0 0 0,-1 0 0,1 22 16,0-22-16,0 0 0,0 21 0,-22 0 15,22-21-15,0 21 0,0-21 16,0 21-16,0-21 0,-1 21 0,1-21 16,-21 22-16,21-22 0,0 21 0,-1-21 15,1 0-15,0 21 0,0-21 16,0 0-16,0 21 0,-1-21 0,1 21 15,42-21 64,1 0-64,-1 0-15,-21-21 0,21 21 16,0 0-16,0 0 0,22-21 0,-22 0 15,0 21-15,21-21 0,-21 21 0,22-22 16,-22 22-16,21-21 0,1 0 16,-22 0-16,21 21 0,0-21 0,-20 0 15,20 21-15,-21-22 0,0 22 16,22 0-16,-22-21 0,0 21 0,0 0 16,21 0-16,-20-21 0,-1 21 15,0 0-15,0 0 0,0 0 16,-21-21-16,21 21 0,-21-21 47,-21 21-32,0 0-15,0 0 0,21-21 0,-21 21 16,0 0-16,-1-22 16,1 1-16,0 21 0,0-21 15,0 21-15,0-21 16,-1 0-16,1 21 0,0-21 15,0-1-15,0 1 16,0 0-16,21 0 16,-22 21-16,1-21 0,0 21 0,21-21 15,-21 21-15,21-22 16,-21 22-16,0 0 0,21-21 16,-22 21-1,44 0 63,-1 0-62,0 0-16,0 21 0,0-21 16,0 22-16,-21-1 0,22-21 0,-1 21 15,0 0-15,0 0 0,0-21 16,0 21-16,1 1 0,-1-1 0,0-21 15,0 21-15,0 0 0,-21 0 16,21-21-16,1 21 0,-22 1 16,21-22-1,-21 21 1,-21-21 31,-1 0-32,1 0-15,0 0 0,0 0 16,0 0-16,0 0 0,-1 0 16,-20 21-16,21-21 0,0 0 0,0 0 15,-22 21-15,22-21 0,0 0 0,-21 21 16,20 0-16,-20-21 0,21 22 16,0-22-16,0 21 0,-22-21 0,22 21 15,0-21-15,0 21 0,0-21 16,-1 0-16,1 21 0,0 0 15,0-21-15,0 22 16,0-22-16,-1 0 16,22 21-16,0-42 125,0-1-125,22 22 0</inkml:trace>
  <inkml:trace contextRef="#ctx0" brushRef="#br0" timeOffset="89975.9">15960 4953 0,'0'0'0,"0"-21"0,0 0 16,0 0 0,0 42 46,0 0-62,21 21 0,-21-21 16,0 1-16,0 20 0,0-21 0,0 21 15,0-20-15,0 20 0,0-21 16,0 0-16,0 22 0,0-22 0,0 0 16,0 0-16,0 0 0,0 0 0,0 1 15,-21-1-15,-1 0 0,22 0 16,-21-21-16,21 21 16,-21-21-16,0 0 15,0 0-15,0-21 31,21 0-31,0 0 16,0 0-16,0-1 0,0-20 16,0 21-16,0 0 0,0-22 0,21 22 15,0 0-15,-21-21 0,21 21 16,0-22-16,0 22 0,1 0 0,-22 0 16,42-22-16,-21 22 0,0 0 0,0 21 15,1-21-15,20 0 0,-21 21 16,21 0-16,-20 0 0,20 0 0,-21 0 15,21 0-15,-20 0 0,-1 21 16,21 0-16,-21 0 0,0 0 0,1 1 16,-1-1-16,-21 21 0,0-21 15,0 0-15,0 1 0,0 20 0,0-21 16,0 0-16,0 0 0,0 1 0,0-1 16,-21 0-16,-1 0 0,1 0 15,21 0-15,0 1 0,-21-22 16,0 0-16,0 21 15,0-21 1,-1-21 0,22-1-16,0 1 0,0 0 15,0 0-15,0-21 0,0 20 0,22 1 16,-1-21-16,0 21 0,0-22 0,0 22 16,22-21-16,-22 21 15,0 0-15,21-1 0,1 22 0,-22 0 16,21-21-16,-21 21 0,0 0 0,22 0 15,-22 21-15,0 1 0,0-22 16,0 21-16,1 21 0,-1-21 0,-21 0 16,0 1-16,0-1 0,0 21 0,0-21 15,0 0-15,0 1 0,0-1 0,0 0 16,0 21-16,-21-21 0,-1-21 16,1 22-16,21-1 0,0 0 15,-21-21-15,0 21 0,21 0 16,-21-21-16,21-21 47,0 0-47,0 0 0,21 0 15</inkml:trace>
  <inkml:trace contextRef="#ctx0" brushRef="#br0" timeOffset="90371.68">16997 5228 0,'0'0'0,"21"0"31,0 0-31,0 0 16,22 0-16,-22 0 0,0-21 0,21 21 15,-21-21-15,22 21 0,-22-21 0,0 21 16,0-21-16,0-1 15,-21 1-15,0 0 0,-21 0 16,0 21-16,0 0 0,0 0 16,0 0-16,-22 0 0,22 0 15,0 0-15,-21 21 0,20-21 16,1 21-16,0 0 0,0 1 0,0-1 16,0 21-16,-1-21 0,22 0 0,0 1 15,-21-1-15,21 0 0,0 0 16,0 0-16,0 0 0,0 1 0,0-1 15,0 0-15,0 0 16,21-21-16,1 0 16,-1 0-16,0 0 0,0 0 15,0 0-15,0 0 0,1 0 16,-1-21-16,0 0 0</inkml:trace>
  <inkml:trace contextRef="#ctx0" brushRef="#br0" timeOffset="90896.05">17695 5165 0,'0'0'0,"21"0"15,-21-21-15,-21 21 32,0 0-32,0 0 15,0 0-15,0 0 0,-1 0 0,1 21 16,0-21-16,0 21 0,0-21 15,0 21-15,-1-21 0,22 21 16,-21-21-16,0 0 0,21 21 0,0 1 16,0-1-16,0 0 15,21 0 1,0-21 0,1 0-16,-1 0 0,0 21 0,0-21 15,0 0-15,0 21 0,1-21 16,-1 0-16,0 0 0,-21 22 15,21-22-15,0 0 0,-21 21 16,21-21-16,-21 21 0,0 0 16,-21-21-1,0 0 1,0 0-16,-21 0 0,20 21 16,1-21-16,-21 0 0,21 0 0,0 0 15,-22 0-15,22 0 0,0 0 0,0 0 16,0 0-16,-1 0 0,1 0 0,0 0 15,0 0-15,0 0 16,21 21 15,21-21 1,0 0-32,0 0 0,0 0 0,1-21 15</inkml:trace>
  <inkml:trace contextRef="#ctx0" brushRef="#br0" timeOffset="91419.85">18076 5122 0,'0'0'0,"0"-21"16,-21 21-1,0 0-15,0 0 0,0 0 16,-1 0-16,1 21 16,0-21-16,21 22 15,-21-22-15,21 21 0,-21-21 0,21 21 16,-21-21-16,21 21 0,0 0 16,0 0-16,0 1 15,0-1 1,21-21-16,0 21 0,0-21 15,0 21-15,0-21 16,1 0-16,-1 21 0,0-21 16,0 21-16,0-21 15,0 22-15,1-1 16,-22 0 0,0 0-1,-22-21-15,1 0 16,0 0-16,0 21 0,0-21 0,0 0 15,-1 0-15,1 0 0,0 0 0,0 0 16,0 0-16,0 21 0,-1-21 0,1 0 16,0 0-16,0 0 15,21-21 17,21 0-1,0 0-31,0 21 0</inkml:trace>
  <inkml:trace contextRef="#ctx0" brushRef="#br0" timeOffset="92976.1">18648 5228 0,'0'-21'0,"0"0"16,0 0-16,0 0 16,0-1-16,-21 1 15,-1 21-15,1 0 16,0 0-16,0 0 0,0 0 15,0 0-15,-1 0 0,1 0 0,0 21 16,0-21-16,-21 22 0,20-1 0,1 0 16,0 0-16,0 0 0,0 0 15,0-21-15,-1 22 0,1-1 16,21 0-16,0 0 0,0 0 0,0 0 16,0 1-16,0-1 0,0 0 15,21-21 1,1 0-16,-1 0 0,0 0 15,0 0-15,0 0 0,0 0 0,1 0 16,-1 0-16,0-21 0,0 21 0,0-21 16,0 21-16,1-22 0,-22 1 0,21 0 15,0 0-15,0 21 0,-21-21 16,0-22-16,21 22 0,0 0 0,-21 0 16,0 0-16,22 21 0,-22-21 15,0 42 16,0 0-31,-22 0 16,1 0-16,21 0 0,0 1 16,-21-1-16,21 0 0,0 0 15,-21-21-15,21 21 0,0 0 0,0 1 16,0-1-16,21 0 0,0 0 16,0-21-16,1 21 0,-1-21 0,21 0 15,-21 0-15,0 21 0,22-21 16,-1 0-16,0 0 0,-20 0 0,20 0 15,0 0-15,-21 0 0,22-21 0,-22 21 16,0-21-16,0 0 0,22 21 16,-22-21-16,0 0 0,0-1 0,0 1 15,0 0-15,-21 0 0,22-21 16,-22 20-16,21 1 0,-21 0 0,0-21 16,0 21-16,0-1 0,0 1 15,0 0-15,-21 21 16,-1 0-16,1-21 0,0 21 0,0 0 15,0 0-15,0 0 0,-1 21 0,-20 0 16,21 0-16,0 1 0,0-1 0,-1 0 16,1 0-16,21 0 0,0 0 15,-21 1-15,21-1 0,0 0 0,0 0 16,0 0-16,0 0 16,0 1-16,21-1 0,0-21 15,1 0-15,-1 0 16,0 21-16,0-21 0,0 0 0,0 0 15,1 0-15,-1-21 0,0 0 16,-21-1-16,21 22 0,0-21 16,-21 0-16,21 21 0,-21-21 15,0 0-15,0 0 0,0-1 16,0 1-16,0 0 16,0 42 30,0 0-30,0 1-16,-21-1 0,21 0 0,0 0 16,-21 0-16,21 0 0,-21 1 0,21-1 15,0 0-15,0 0 0,0 21 16,0-20-16,0 20 0,0-21 0,0 21 16,0 1-16,0-1 0,0-21 0,0 22 15,0-1-15,0 0 0,0 1 0,0-1 16,0 0-16,0 1 0,0-1 0,0 0 15,0 1-15,0-1 0,0 0 16,0 1-16,0-1 0,-21 21 16,21-20-16,-21-1 0,-1 0 0,22 1 15,-21-1-15,0 0 0,21 1 0,-21-1 16,0-21-16,21 22 0,-21-22 0,21 0 16,-22 0-16,22 0 0,-21-21 15,0 0-15,0 0 16,21-21-1,0 0 1,0 0-16,-21 0 0,21-1 16,-21 1-16,21 0 0,-22-21 0,22 21 0,-21-22 15,0 1-15,0 0 0,21-22 0,-21 22 16,21-1-16,-21 1 0,21 0 16,0-1-16,0 1 0,0 0 15,0-1-15,0 1 0,0 0 0,21-1 16,-21 22-16,21-21 0,0 0 0,0-1 15,0 22-15,1-21 0,-1-1 0,-21 22 16,21-21-16,0 0 0,0 20 16,0-20-16,1 21 0,-1 0 0,0 0 15,-21-1-15,21 1 0,0 0 0,-21 0 16,0 0-16,21 0 0,1-1 31,-22 1 16,21 21-16,0 0-31</inkml:trace>
  <inkml:trace contextRef="#ctx0" brushRef="#br0" timeOffset="93483.32">19389 5313 0,'21'0'31,"0"0"-31,0 0 0,0 0 16,0 0-16,1 0 0,-22-21 15,21 21-15,21 0 0,-21-21 0,0 21 16,1-22-16,-1 22 0,0-21 0,0 21 15,0 0-15,0-21 0,1 0 0,-22 0 16,21 21-16,-21-21 16,0-1-16,0 1 15,-21 21 1,21-21-16,-22 21 0,1 0 16,0 0-16,0 0 15,0 0-15,0 0 0,-1 0 0,1 0 16,0 21-16,21 0 0,-21-21 0,0 22 15,0-1-15,-1 0 0,1 0 16,0 0-16,21 0 0,0 1 0,-21-1 16,21 0-16,0 0 0,0 21 0,0-20 15,0-1-15,0 0 0,21 0 16,-21 0-16,21-21 0,0 21 16,1-21-16,-1 0 0,0 22 0,0-22 15,21 0-15,-20 0 0,-1 0 0,0 0 16,0 0-16,0 0 0,0 0 15,1-22-15,-1 22 0,-21-21 16,21 21-16,-21-21 16,-21 21-1,0 0-15</inkml:trace>
  <inkml:trace contextRef="#ctx0" brushRef="#br0" timeOffset="113699.68">3260 11472 0,'0'0'0,"0"-21"16,-22 0-1,22 42 32,0 0-31,0 1-16,0-1 0,0 0 15,0 0-15,0 0 0,0 0 16,0 22-16,0-22 0,0 21 0,0 1 16,0-1-16,0 0 0,0 22 15,0-22-15,0 22 0,0-22 0,0 21 16,0 1-16,0-22 0,0 22 15,0-1-15,0 1 0,0-1 0,0 1 16,0-1-16,0 22 0,0-22 0,-21 22 16,21 0-16,0-22 0,0 22 0,-21 0 15,21-1-15,0 1 0,-21 0 16,21-1-16,0 1 0,0 0 0,0 20 16,0-20-16,0 0 0,0-1 0,0 1 15,0 0-15,0 21 0,0-22 0,0 1 16,0 0-16,0-1 0,0 1 15,0 0-15,-21-1 0,21 1 16,0 0-16,0-1 0,0 1 0,0 0 16,0-22-16,0 22 0,0-1 0,0-20 15,0-1-15,0 1 0,0-1 16,0 1-16,0-22 0,0 22 0,21-22 16,-21 0-16,0 1 0,0-22 0,0 0 15,0 0-15,0 0 0,0-42 31,0-21-31,0 21 0,0-22 0,0-20 16,0 21-16,-21-22 0</inkml:trace>
  <inkml:trace contextRef="#ctx0" brushRef="#br0" timeOffset="115824.46">3069 11303 0,'0'0'16,"-21"42"-1,21-20-15,0-1 0,0 0 0,0 0 16,21 0 0,0-21-1,0 0-15,1 0 0,-1 0 16,0 0-16,0 0 0,0 0 0,0 0 15,22 0-15,-22 0 0,21 0 0,-21 0 16,22 0-16,-1 0 0,0 0 16,1 0-16,-1 0 0,0 0 0,1 0 15,-1 0-15,0 0 0,1 0 0,20 0 16,-20 0-16,20 0 0,1 0 0,-1 0 16,22 0-16,-1 0 0,1 0 15,21 0-15,0 0 0,0-21 0,-1 21 16,1 0-16,21 0 0,-21 0 15,21 0-15,0 0 0,0-21 0,21 21 16,-21 0-16,0 0 0,0 0 0,0 0 16,0-21-16,0 21 0,0 0 15,0 0-15,0 0 0,0-21 0,0 21 16,0 0-16,0 0 0,0-22 0,-21 22 16,21 0-16,0 0 0,-21-21 0,21 21 15,-21 0-15,0 0 0,-1-21 0,1 21 16,0 0-16,-21 0 0,21-21 0,-22 21 15,22-21-15,-21 21 0,-1 0 16,1-21-16,-21 21 0,-1-22 0,22 22 16,-22 0-16,1-21 0,-1 21 15,1-21-15,-1 21 0,-20 0 0,20-21 16,-21 21-16,1 0 0,20-21 0,-42 21 16,22 0-16,-1 0 0,-21-21 0,0 21 15,1 0-15,-1 0 0,0 0 0,0 0 16,0 0-1,0 0-15,-21-22 16,22 22 0,-1 0-1,0 0 1,0 0-16,0 0 16,0-21-16,1 21 0,-1 0 15,21 0-15,-21 0 0,0-21 16,1 21-16,20 0 0,-21 0 15,0 0-15,22 0 0,-22 0 0,0-21 16,0 21-16,0 0 0,0 0 0,1 0 16,-1 0-16,0 0 0,0 0 15,-21 21 32,0 0-31,-21-21-16,21 21 0,-21 1 0,21-1 15,0 0-15,0 0 16,-21 0-16,21 0 0,-22 22 0,22-22 16,-21 21-16,21-21 0,0 22 0,0-22 15,-21 21-15,21 1 0,-21-1 0,21 0 16,-21 1-16,21-1 0,0 21 0,0-20 16,0 20-16,0-20 0,-21 20 0,21 1 15,0-1-15,0 1 0,0-1 0,-22 22 16,22-22-16,0 1 0,0-1 0,0 22 15,0-22-15,0 22 0,0 0 16,0-22-16,0 22 0,0 0 0,0-1 16,0 1-16,0 0 0,0-1 15,0 1-15,0 0 0,0-1 0,0 1 16,0 0-16,0 20 0,0-20 0,0 0 16,0-1-16,0 1 0,0 0 0,0-1 15,-21 1-15,21 0 0,0-1 0,-21 1 16,21 0-16,0-1 0,-21-20 0,21 21 15,0-22-15,0 22 0,0-22 0,0 1 16,0-1-16,0 1 0,0-1 16,0 1-16,0-22 0,0 22 0,0-22 15,0 0-15,0 1 0,0-1 16,0 0-16,0 1 0,0-1 0,0-21 16,0 21-16,0-20 0,0-1 0,0 0 15,0 0-15,0 0 0,0 0 0,0 1 16,0-1-16,0 0 31,-21-21-31,0 0 16,-1 0-16,1 0 0,0 0 15,-21 0-15,21-21 0,-1 21 16,1 0-16,0 0 0,-21-21 0,-1 21 16,22 0-16,-21 0 0,-22-22 15,22 22-15,-21-21 0,20 21 16,-20 0-16,-22-21 0,22 21 0,-1 0 15,-21 0-15,1-21 0,-1 21 0,0 0 16,-20 0-16,20 0 0,-21 0 0,0-21 16,0 21-16,1 0 0,20 0 0,-21 0 15,-21 0-15,21 0 0,0 0 0,1 0 16,-22 0-16,21 0 0,0 0 0,-21 0 16,21 0-16,-21 0 0,0 0 15,0 0-15,21 0 0,-21 0 0,0 0 16,21 0-16,-21 0 0,0 0 0,22 21 15,-22-21-15,0 0 0,21 0 16,-21 0-16,21 0 0,-21 0 0,21 0 16,0 0-16,0 21 0,22-21 0,-22 0 15,0 0-15,0 0 0,22 0 16,-22 0-16,21 0 0,0 0 0,1 0 16,-1 0-16,0 0 0,22 0 0,-22 0 15,22 0-15,-1 0 0,1 0 0,-1 0 16,1 0-16,20 0 0,-20 0 15,21 0-15,-22 0 0,22 0 0,-1 0 16,1 0-16,0 0 0,-1 0 0,1 0 16,0 0-16,21 0 0,-22 0 0,22 0 15,0 0-15,0 0 0,0 0 16,-1 0 0,22-21 15,0 0-31,0 0 15,0-1-15,0 1 0,0 0 16,0-21-16,0 21 0</inkml:trace>
  <inkml:trace contextRef="#ctx0" brushRef="#br0" timeOffset="116823.89">3260 12615 0,'0'0'15,"0"22"-15,0-1 16,0 0 0,0 0-1,0 0 16,21-21-31,0 0 16,0 0-16,0 21 0,0-21 0,22 0 16,-22 0-16,21 0 0,1 0 0,-1 22 15,0-22-15,22 0 0,-22 0 16,22 21-16,-1-21 0,-21 21 0,22-21 16,-1 0-16,22 21 0,0-21 0,-1 0 15,1 0-15,21 21 0,0-21 0,0 0 16,21 0-16,-22 0 0,22 0 15,0 0-15,0 0 0,22 0 0,-1 0 16,0 0-16,-21 0 0,21 0 16,0 0-16,22 0 0,-22 0 0,0 0 15,21 0-15,-21 0 0,1 0 0,20 0 16,-21 0-16,0 0 0,22 0 0,-22 0 16,0 0-16,0 0 0,0 0 15,0 0-15,1 0 0,-1 0 0,-21 0 16,21 0-16,-21-21 0,0 21 0,0 0 15,-21 0-15,21 0 0,-21 0 0,-1 0 16,1 0-16,0 0 0,-21 0 0,-1 0 16,-20 0-16,21-21 0,-22 21 15,1 0-15,-22 0 0,0 0 0,1 0 16,-1 0-16,-21-21 0,0 21 16,0 0-16,-42-21 31,-21 21-31,21 0 15,0 0-15,-22 0 0,1 0 0,0-22 16,-1 22-16,1-21 0</inkml:trace>
  <inkml:trace contextRef="#ctx0" brushRef="#br0" timeOffset="117575.46">3958 11790 0,'-21'0'0,"-43"0"16,22 0-1,21 0-15,0 21 0,-22-21 16,22 21-16,-21 0 0,0 22 0,20-22 16,-20 21-16,0 1 0,21 20 0,-22-21 15,22 1-15,0 20 0,0-20 0,0-1 16,21 0-16,-22 1 0,22-1 16,0-21-16,0 0 0,0 22 0,22-22 15,-1 0-15,0-21 0,0 21 0,21 0 16,-20-21-16,20 0 0,0 0 15,1 0-15,20 0 0,-21 0 0,1-21 16,-1 0-16,22 0 0</inkml:trace>
  <inkml:trace contextRef="#ctx0" brushRef="#br0" timeOffset="118008.45">4318 12150 0,'0'-21'0,"0"42"0,-21-42 0,0 21 16,-1 0-16,1 0 0,0 0 15,0 0-15,0 0 0,0 21 16,-1 0-16,-20 0 0,21 0 0,0 0 16,0 1-16,-1 20 0,1-21 0,0 21 15,0-20-15,0-1 0,0 0 16,21 0-16,0 0 0,0 0 16,0 1-16,0-1 0,0 0 15,21-21-15,0 0 0,0 0 16,0 0-16,0 0 0,1 0 0,20-21 15,-21 0-15,0 21 0,0-22 16,22 1-16,-22 0 0,0 0 0,0 0 16,0-22-16,1 22 0,-22 0 0,0-21 15,0 21-15,21-1 0,-21 1 0,0 0 16,0 0-16,0 0 0,0 42 31,0 0-31,0 0 0,-21 0 16,21 1-16,0-1 0,0 21 0,-22-21 15,22 0-15,-21 1 0,21 20 16,0-21-16,0 0 0,0 0 0,0 1 16,0-1-16,0 0 15,21-21-15,1 0 16,-1 0-16,0-21 16,0 0-16</inkml:trace>
  <inkml:trace contextRef="#ctx0" brushRef="#br0" timeOffset="118272.3">4593 11790 0,'0'0'0,"0"21"32,0 0-32,0 0 0,0 1 0,0 20 15,0 0-15,0 1 0,-21-1 0,0 21 16,0-20-16,21-1 0,0 0 15,-22 1-15,1-1 0,0 0 0,21-20 16,0 20-16,-21-21 0,0 0 0,21 22 16,0-22-16,0 0 0,0 0 15,0 0 1,0-42 0,21 21-16,0-21 15,0 0-15</inkml:trace>
  <inkml:trace contextRef="#ctx0" brushRef="#br0" timeOffset="118528.44">4911 11726 0,'0'22'16,"0"-1"-16,0 21 15,0-21-15,0 22 0,0-1 16,-22 0-16,22 1 0,-21-1 15,21 21-15,0-20 0,-21-1 0,0 0 16,0-20-16,21 20 0,-21 0 0,21-21 16,0 22-16,-22-22 0,22 0 0,-21 0 15,21 0-15,0 1 0,0-1 16,0 0-16,21-21 16,1 0-1,-1-21-15</inkml:trace>
  <inkml:trace contextRef="#ctx0" brushRef="#br0" timeOffset="118936.2">5419 12107 0,'0'0'16,"21"0"-16,-21-42 15,0 21-15,-21 21 0,-1 0 0,1 0 16,0 0-16,0 0 0,0 21 15,-22 0-15,22 0 0,0 1 16,0-1-16,0 0 0,0 0 0,21 0 16,0 0-16,0 1 0,0-1 15,0 0-15,0 0 16,21-21-16,0 0 16,0 0-16,0 0 0,22 0 0,-22 0 15,0 0-15,0 21 0,0-21 0,0 0 16,1 0-16,-1 0 0,0 21 0,0-21 15,-21 22-15,0-1 16,0 0-16,-21 0 16,-21 0-16,20-21 15,1 0-15,-21 21 0,21-21 0,-22 0 16,22 22-16,-21-22 0,21 0 0,0 0 16,-22 0-16,22 0 0,0 0 15,21-22 1,21 1-1,0 0-15,0 0 0</inkml:trace>
  <inkml:trace contextRef="#ctx0" brushRef="#br0" timeOffset="119284.53">6075 11472 0,'0'0'0,"0"-21"16,-21-21-16,-1 21 16,1 21-1,21 21 1,0 0-16,0 0 0,0 22 16,0-1-16,0-21 0,0 43 0,0-22 15,0 0-15,0 22 0,0-1 0,-21 1 16,21-1-16,-21 1 0,21-1 15,-21 1-15,21-1 0,-21 22 0,-1-22 16,1 1-16,0-1 0,0-20 0,21 20 16,-21 1-16,0-1 0,-1-20 0,1-1 15,0 21-15,0-20 0,21-22 16,0 21-16,-21-21 0,21 1 0,0-1 16,0 0-16,0 0 0,0-42 31</inkml:trace>
  <inkml:trace contextRef="#ctx0" brushRef="#br0" timeOffset="119920.36">6265 12234 0,'0'0'0,"0"-21"0,21 21 0,1-21 15,-1 21-15,-21-21 0,21 0 0,0 21 16,-21-21-16,21-1 0,0 1 16,-21 0-16,-21 21 31,0 0-31,0 0 0,0 0 0,0 0 15,-1 0-15,1 21 0,0 0 0,0 1 16,0-1-16,21 0 0,-21 0 16,21 0-16,0 0 0,0 1 15,0-1-15,0 0 0,0 0 0,21 0 0,0 0 16,0 1-16,0-1 0,0 0 16,1 0-16,-1-21 0,0 21 15,0 0-15,0-21 0,0 22 0,1-1 16,-1 0-16,-21 0 15,-21-21 1,-1 21-16,1-21 0,-21 0 16,21 0-16,0 0 0,-22 0 0,22 0 15,0 0-15,0 0 0,0 0 16,-1-21-16,1 0 0,0 0 16,21 0-16,0-1 0,0 1 15,21 0-15,0 0 16,-21 0-16,22 21 0,20-21 0</inkml:trace>
  <inkml:trace contextRef="#ctx0" brushRef="#br0" timeOffset="120164.02">6921 11938 0,'0'-21'0,"0"42"0,0-63 0,0 21 0,0 42 31,0 0-31,0 0 15,0 0-15,0 22 0,0-22 0,-21 21 16,21 0-16,-21 1 0,21-22 0,0 21 16,0 1-16,-21-1 0,21-21 15,-21 21-15,21-20 0,0-1 16,0 0-16,0 0 0,0 0 0,0 0 16,0 1-16</inkml:trace>
  <inkml:trace contextRef="#ctx0" brushRef="#br0" timeOffset="120335.92">6625 12361 0,'0'0'0,"-42"0"16,63-21-1,0 21 1,0 0-16,22 0 0,-1 0 0,-21-21 15,21 0-15,22 21 0,-22-21 16,1 21-16,-1-21 0,0 21 0,1-22 16,-22 22-16</inkml:trace>
  <inkml:trace contextRef="#ctx0" brushRef="#br0" timeOffset="120844.21">7429 12256 0,'0'-22'32,"0"1"-32,0 0 15,0 0-15,0 0 0,0 0 16,-21-1-16,0 22 0,0 0 16,0 0-16,0 0 0,-1 0 0,1 0 15,0 0-15,0 22 16,0-1-16,0 0 0,-1 0 0,1 0 0,0 22 15,0-22-15,0 21 0,21-21 0,0 0 16,-21 22-16,21-22 0,0 0 16,0 0-16,0 0 0,0 1 0,21-1 15,0-21 1,0 0-16,0 0 0,22 0 0,-22 0 16,0 0-16,0 0 0,0 0 0,0-21 15,1-1-15,-1 1 0,0 21 0,0-21 16,0 0-16,0 0 0,-21-22 0,0 22 15,0 0-15,0 0 0,0-21 16,0 20-16,0 1 0,0 0 0,0 0 16,0 42 15,0 0-31,0 0 0,0 1 16,0-1-16,0 0 0,0 0 0,0 0 15,0 0-15,0 1 16,0-1-16,0 0 0,0 0 0,0 0 15,22-21-15,-1 0 16,0 0 0,0 0-16,0 0 0</inkml:trace>
  <inkml:trace contextRef="#ctx0" brushRef="#br0" timeOffset="121707.94">7747 11811 0,'0'0'0,"0"-21"0,0-64 16,0 106 15,0 1-31,0-1 16,0 0-16,0 21 0,0-21 0,0 22 16,0-1-16,0 0 0,-21 1 0,21-1 15,0 0-15,-21 1 0,21-1 0,0 0 16,0 1-16,0-22 0,0 0 0,0 21 15,0-20-15,0-1 0,0 0 16,0 0-16,21-21 16,0 0-1,0 0-15,0 0 0,0 0 16,1-21-16,-1 0 0,0 0 0,0-1 16,0 1-16,-21 0 0,21 0 15,-21 0-15,22 0 0,-22-1 0,21-20 16,-21 21-16,0 0 0,0 0 15,0-1-15,0 44 16,0-1 0,0 0-16,0 0 0,0 0 15,0 0-15,0 1 16,0-1-16,0 0 0,0 0 0,0 0 16,0 0-16,0 1 0,0-1 15,0 0-15,21-21 31,0 0-31,0 0 16,0 0-16,1-21 0,-22 0 16,21 21-16,0-22 0,0 1 0,-21 0 15,21 0-15,-21 0 0,21-22 0,-21 22 16,0 0-16,22-21 0,-22 21 0,21-1 16,-21 1-16,0 42 31,0 1-31,0-1 15,0 0-15,0 0 0,0 21 0,0-20 16,-21-1-16,21 0 0,0 0 0,-22 0 16,22 0-16,0 1 0,0-1 0,0 0 15,22 0 1,-1-21-16,0 0 0,0 0 16,0 0-16,0 0 0,1-21 15,-1 21-15,0-21 0,0 21 0,-21-21 16,21-1-16,0 1 0,-21 0 0,22 0 15,-1 0-15,-21 0 0,0-1 0,21 1 16,-21 0-16,21 0 0,-21 0 16,0 42-1,0 0 1,0 0-16,0 0 0,0 1 16,0-1-16,0 0 0,-21 0 0,21 0 15,-21 0-15,21 1 0,0-1 16,0 0-16</inkml:trace>
  <inkml:trace contextRef="#ctx0" brushRef="#br0" timeOffset="121937.33">7832 11875 0,'0'0'0,"-22"21"15,22 0 1,22-21-16,-1 0 16,0 0-16,0 0 0,21 0 15,-20 0-15,20 0 0,-21 0 0,0 0 16,22 0-16,-22 0 0,21 0 15,-21 0-15,22 0 0,-22 0 0</inkml:trace>
  <inkml:trace contextRef="#ctx0" brushRef="#br0" timeOffset="122240.16">9144 11959 0,'0'0'0,"-21"0"0,-43 0 15,43 0-15,0 0 16,0 21-16,0 1 0,-1-22 16,1 21-16,0 21 0,0-21 0,21 0 15,0 22-15,-21-22 0,21 0 0,-21 21 16,21-20-16,0-1 0,0 21 0,0-21 15,0 0-15,0 1 0,21-1 0,0 0 16,0 0-16,0-21 16,0 0-16,1 0 0,-1 0 15,0 0-15,0 0 0,0 0 0,0 0 16</inkml:trace>
  <inkml:trace contextRef="#ctx0" brushRef="#br0" timeOffset="122723.89">9440 11748 0,'0'0'16,"0"-43"-16,0 22 0,0 0 0,0 0 0,0 42 31,0 0-31,-21 0 16,21 22-16,0-22 0,-21 21 0,21 0 15,0 1-15,0-1 0,0 0 0,-21 1 16,21-1-16,0 0 0,-21 1 15,21-22-15,0 21 0,0 1 0,-22-22 16,1 0-16,21 0 0,-21 0 0,21 0 16,0 1-16,-21-22 0,21 21 15,-21-21-15,21-21 32,0-1-17,0 1-15,0 0 0,21 0 0,-21 0 16,21 0-16,0-1 0,-21-20 0,21 21 15,1 0-15,-1 0 16,-21-1-16,21 1 0,0 0 0,-21 0 16,21 21-16,0 0 0,1 0 0,-1 0 15,0 21-15,-21 0 16,0 0-16,0 1 0,0-1 0,0 0 16,0 0-16,0 0 0,0 0 0,0 1 15,0-1-15,0 0 0,0 0 16,0 0-16,0 0 0,-21-21 0,21 22 15,-21-1-15,-1-21 0,22 21 16,0-42 15</inkml:trace>
  <inkml:trace contextRef="#ctx0" brushRef="#br0" timeOffset="123176.14">9906 12150 0,'0'0'16,"0"-21"-16,0-1 0,0 1 0,0 0 16,0 0-16,-21 21 0,0 0 15,-1 0-15,1 0 16,0 0-16,0 21 16,0 0-16,21 0 0,-21 1 15,21-1-15,-22 21 0,22-21 16,0 0-16,-21 1 0,21-1 0,-21 0 15,21 0-15,0 0 0,0 0 16,0 1-16,21-22 31,0 0-31,1 0 0,-1-22 16,0 1-16,0 0 16,0 0-16,-21 0 0,0 0 15,21-1-15,1 1 0,-22-21 0,0 21 16,21 0-16,-21-1 0,21 1 0,-21 42 31,0 1-15,0-1-16,0 0 0,-21 0 15,21 0-15,-21 0 0,21 1 16,0-1-16,0 0 0,0 0 0,-22-21 16,22 21-16,0 0 0,0 1 15,22-22 16</inkml:trace>
  <inkml:trace contextRef="#ctx0" brushRef="#br0" timeOffset="123675.86">10160 11684 0,'0'0'0,"0"-21"0,0 42 31,0 0-31,0 0 0,0 1 16,-21 20-16,21-21 0,0 21 0,0 1 15,-21-22-15,21 21 0,-22 1 0,1-22 16,21 21-16,0 0 0,-21-20 0,0-1 16,21 21-16,-21-21 0,21 0 15,0 1-15,-21-1 0,21 0 0,0 0 16,21-21 15,0 0-31,0 0 0,0 0 16,0-21-16,1 0 0,-1 21 15,0-21-15,0-1 0,0 1 16,0 0-16,1 0 0,-1 0 0,-21 0 16,21-1-16,-21 1 0,21 21 0,0 0 31,0 21-31,-21 1 15,0-1-15,0 0 16,0 0-16,0 0 0,0 0 16,0 1-16,0-1 0,0 0 15,-21-21-15,21 21 0,-21-21 16,21 21-16,-21-21 0,0 0 16,0 21-16,-1-21 15,1 0-15,0-21 16,0 0-1</inkml:trace>
  <inkml:trace contextRef="#ctx0" brushRef="#br0" timeOffset="123891.73">10033 11980 0,'0'0'0,"21"0"31,0 0-15,0 0-16,1-21 0,-1 21 0,0 0 16,0-21-16,0 21 0,0 0 0,1-21 15,-1 21-15,0-21 0,0 21 16,-21-21-16,0-1 16,0 1-16</inkml:trace>
  <inkml:trace contextRef="#ctx0" brushRef="#br0" timeOffset="124685.35">8784 11261 0,'0'-21'15,"0"-1"1,0 44 47,0-1-63,0 0 0,0 0 15,0 0-15,0 0 0,0 22 0,0-22 16,0 21-16,0 1 0,0-1 0,0 0 15,0-21-15,0 22 0,0-1 0,0 0 16,21 1-16,-21-1 0,0 22 16,21-22-16,-21 21 0,0 1 0,0-22 15,0 22-15,0-1 0,0 1 0,0-1 16,0 1-16,0-22 0,0 22 0,0-1 16,0-21-16,-21 22 0,21-1 0,-21 1 15,0-22-15,21 22 0,0-22 16,-21 22-16,0-1 0,21-21 0,-22 22 15,22-22-15,-21 1 0,21 20 16,0-21-16,0 1 0,0 20 0,-21-20 16,21-1-16,0 0 0,0 1 0,0 20 15,0-21-15,0 1 0,0-1 0,0 0 16,0 22-16,0-22 0,0 1 0,0-1 16,0 21-16,0-20 0,0 20 0,0 1 15,0-22-15,0 22 0,0-1 0,0 1 16,0-1-16,0 1 0,0 20 0,0-20 15,0 20-15,0-20 0,0 21 0,0-1 16,0 1-16,0 0 16,0-1-16,0 1 0,0 0 0,0-1 15,0 1-15,21-22 0,-21 22 0,0 0 16,0-22-16,21 1 0,-21 20 0,22-41 16,-22 20-16,0-20 0,21-1 0,0 0 15,-21 1-15,0-22 0,0 0 0,0 0 16,21 0-16,-21-42 15,0 0-15</inkml:trace>
  <inkml:trace contextRef="#ctx0" brushRef="#br0" timeOffset="125686.42">5778 12869 0,'0'0'0,"0"-21"31,-21 21-15,0 0-16,21-21 16,-21 21-16,0 0 15,0 0-15,-1 0 16,1 0-16,0 0 16,0 0-16,0 0 0,0 0 15,21 21-15,0 0 16,0 1-16,-22-1 0,22 0 0,-21 21 15,21-21-15,0 22 0,0-1 0,0 0 16,0 1-16,0 20 0,0-20 0,0 20 16,0 1-16,0-1 0,0 1 0,0 20 15,0-20-15,0-1 0,0 22 16,0-22-16,0 22 0,0-21 0,0 20 16,0 1-16,0 0 0,0-1 0,-21 1 15,21 21-15,-21-22 0,0 22 0,21-21 16,-21 21-16,-1-22 0,1 22 0,21-21 15,-21 21-15,21-22 0,-21 1 16,21 0-16,0-22 0,-21 22 16,0-22-16,21 1 0,-22-1 0,22-20 15,0 20-15,-21-42 0,0 22 0,0-22 16,21 21-16,-21-21 0,0-21 16,-1 0-16,22-21 15,0 0-15,0 0 0,0 0 16,0-22-16,0 1 0,0 0 0,0-1 15,22-20-15,-1-1 0</inkml:trace>
  <inkml:trace contextRef="#ctx0" brushRef="#br0" timeOffset="127555.7">6265 12975 0,'0'0'0,"-21"0"0,21-21 16,-21 0-16,21 0 0,0 0 15,-21-1-15,21 1 16,-21 21-16,21-21 16,21 21 31,0 21-32,0-21-15,0 21 0,0-21 0,22 22 16,-22-1-16,21 0 0,1 0 0,-22 0 15,21-21-15,0 21 0,1 1 0,-1-1 16,22 0-16,-22 0 0,0 0 16,22 0-16,-1-21 0,-20 22 0,20-1 15,1 0-15,-1-21 0,1 21 0,-1-21 16,1 21-16,-1-21 0,1 21 0,-1-21 16,22 0-16,-22 0 0,1 0 0,20 0 15,-20 0-15,21 0 0,-22 0 0,1 0 16,-1 0-16,1 0 0,-1 0 15,1-21-15,-1 21 0,1-21 16,-1 21-16,-21-21 0,22 21 0,-1-21 16,1 0-16,-22-1 0,22 1 0,-22 0 15,22 0-15,-22 0 0,0-22 0,1 22 16,-1-21-16,0 0 0,1 20 16,-22-20-16,21 0 0,-21 21 0,0-22 15,1 1-15,-1 0 0,-21-1 0,0 22 16,0-21-16,0-1 0,0 1 0,0 0 15,0-1-15,0-20 0,0 21 0,0-1 16,0-20-16,0 20 0,0-20 16,0-1-16,0 22 0,0 0 0,0-22 15,0 22-15,-21 0 0,21-1 16,0 1-16,0 0 0,0 20 0,-22-20 16,22 0-16,0 21 0,0-22 0,0 22 15,-21-21-15,0-1 0,21 22 16,-21-21-16,0 21 0,0-22 0,-1 22 15,1 0-15,0-21 0,-21 21 0,21-1 16,-1 1-16,-20 0 0,21 0 0,-21 0 16,-1 21-16,1-21 0,21-1 0,-22 1 15,1 21-15,0-21 0,-1 21 16,22-21-16,-21 0 0,0 21 0,20-21 16,-20 21-16,21-22 0,-21 1 0,-1 21 15,22-21-15,-21 0 0,-1 21 16,1-21-16,0 0 0,21-1 0,-22 22 15,1-21-15,0 0 0,-1 0 16,1 21-16,0-21 0,-22 0 0,22 21 16,-1-22-16,1 22 0,0 0 0,-1 0 15,22 0-15,-21 0 0,0 0 0,-1 0 16,1 0-16,0 0 0,-1 0 16,1 0-16,0 0 0,-22 22 0,22-22 15,-1 21-15,-20-21 0,21 21 0,-1-21 16,-20 21-16,20 0 0,-20-21 15,21 21-15,-1 1 0,1-1 0,-22 0 16,22 0-16,0-21 0,21 21 16,-22 0-16,1 22 0,0-22 0,-1 0 15,1 0-15,0 0 0,20 1 0,-20-1 16,21 21-16,0-21 0,0 0 16,-22 22-16,22-22 0,0 21 0,0-21 15,0 22-15,-1-1 0,1 0 0,0-20 16,21 20-16,-21 0 0,21 1 0,-21-1 15,21-21-15,0 21 0,-21 1 16,21-1-16,0 0 0,0-20 0,0 20 16,0 0-16,0 1 0,0-1 0,0 21 15,0-20-15,0-1 0,0 0 0,0 1 16,21-22-16,-21 21 16,21 1-16,0-1 0,-21 0 0,21-21 15,0 22-15,-21-22 0,22 21 0,-1-21 16,0 22-16,0-22 0,0 0 0,-21 21 15,21-20-15,1-1 0,-1 21 16,0-21-16,0 22 0,0-22 0,0 0 16,1 0-16,-1 21 0,0-20 0,21-1 15,-21 0-15,1 0 0,-1 0 0,0 0 16,21-21-16,-21 22 0,1-1 0,-1-21 16,21 21-16,-21-21 0,0 0 15,1 21-15,-1-21 0,0 0 0,21 0 16,-21 21-16,1-21 0,-1 0 15,0 0-15,0 0 0,0 0 0,0 0 16,1 0-16,-1 0 0,0 0 16,0 0-16,-42-21 62,21 0-46,0 0-16,0 0 0,0-1 15,0 1-15</inkml:trace>
  <inkml:trace contextRef="#ctx0" brushRef="#br0" timeOffset="129996.33">8657 11218 0,'0'0'0,"0"22"16,-21-22 0,42 0 109,0-22-110,0 22-15,1-21 0,-1 21 0,0-21 16,21 0-16,1 21 0,-22-21 0,21 0 16,0 21-16,1-22 0,20 1 15,-20 0-15,-1 21 0,0-21 0,1 0 16,20 21-16,-21-21 0,1-1 0,-1 22 15,0-21-15,22 0 0,-1 21 0,-20-21 16,20 0-16,1 21 0,20-21 16,-20-1-16,21 1 0,-22 0 15,22 21-15,-22-21 0,22 0 0,0 0 16,-1-1-16,1 1 0,21 0 0,-22 0 16,22 0-16,21 0 0,-21 21 15,0-22-15,0 1 0,21 0 0,-21 21 16,21-21-16,0 21 0,-22 0 0,22-21 15,0 21-15,0 0 0,-21 0 0,21 0 16,-21 0-16,21 0 0,-21 0 16,21 0-16,-21 0 0,0 21 15,-1-21-15,1 21 0,-21-21 0,0 21 16,-1-21-16,1 21 0,-22 1 0,22-22 0,-21 21 16,-1 0-16,22-21 0,-22 21 15,1 0-15,20 0 0,-20-21 16,-1 22-16,1-1 0,-1 0 0,1 0 15,-1 0-15,1 0 0,-1 1 0,-20-1 16,20 0-16,1 0 0,-22 0 0,22 0 16,-1 1-16,1 20 0,-22-21 0,21 0 15,1 0-15,-22 1 0,1-1 16,20 0-16,-21 0 0,1 0 0,-1 0 16,0 1-16,-20-1 0,20 0 0,-21 0 15,21 0-15,-20 0 0,-1-21 16,0 22-16,-21-1 31,0-42 47,0-1-78,0 1 0,-21 0 16,0 0-16,-1 21 0,22-21 15,-21 0-15,0-1 0,0 1 16,0 0-16,0 0 0,-1 0 0,1 0 16,0-1-16,0 1 0,0 0 0,21 0 15,-21 0-15,-1 0 0,1-1 16,21 1-16,0 0 0,-21 21 16,21-21-16,0 42 62,0 0-46,21-21-16,0 21 0,-21 1 0,22-22 15,-1 21-15,0 0 0,0 0 16,21 0-16,-20-21 0,-1 21 0,0 1 16,0-1-16,21 0 0,-20-21 15,-1 21-15,0 0 0,0-21 0,-21 21 16,21-21-16,0 0 0,1 0 0,-22 22 15,21-1-15,-21 0 16,-21 0 15,-1-21-31,22 21 0,-21-21 0,0 0 16,0 0-16,0 21 0,0-21 16,-1 22-16,1-22 0,0 21 0,0-21 15,0 21-15,-22-21 0,22 21 16,0-21-16,-21 21 0,21 0 15,-22-21-15,22 22 0,-21-1 0,21-21 16,-22 21-16,22 0 0,-21 0 0,21-21 16,-22 21-16,22 1 0,0-22 0,0 21 15,0 0-15,-22-21 0,43 21 0,-21-21 16,0 21-16,0-21 0,21 21 16,0 1-1,21-22 48,0 0-63,0-22 0,0 22 0,1-21 15,20 0-15,0 21 0,-21-21 16,22 0-16,-1 0 0,22-1 0,-22 1 16,0 0-16,1 0 0,-1-21 0,0 20 15,1 1-15,-1 0 0,0 0 16,-21 0-16,1 0 0,-1-1 0,0 1 15,0 21-15,-21-21 0,21 0 0,-21 0 16,21 21 0,-21-21-16,0-1 15,22 22 17,-44 0 186,1 0-218,0 0 0,0 0 16,0 0-16</inkml:trace>
  <inkml:trace contextRef="#ctx0" brushRef="#br0" timeOffset="132768.42">16489 10478 0,'0'0'0,"0"-22"16,0 1-1,0 0 1,21 21-16,-21 21 31,0 0-31,0 1 0,0-1 16,0 0-16,0 0 0,0 21 15,0-20-15,0 20 0,0-21 0,0 0 16,0 0-16,0 1 0,0 20 0,0-21 16,0 0-16,0 0 0,21-21 0,-21 22 15,0-1-15,0 0 16,0 0 0,0-42 15,0 0-31,-21 0 15,21-1-15,0 1 0,0 0 16,0 0-16,0 0 0,0-22 16,0 22-16,0 0 0,0-21 0,21 21 15,0-22-15,0 22 0,1-21 0,-1-1 16,-21 22-16,42 0 0,-21 0 0,0 0 16,1 0-16,-1-1 0,0 22 0,0 0 15,0 0-15,22 0 16,-22 22-16,0-1 0,0 0 0,21 0 15,-20 21-15,-1-20 0,0 20 0,0 0 16,0-21-16,0 22 0,1-22 0,-22 0 16,0 21-16,0-20 0,0-1 15,0 0-15,0 0 0,0 0 16,-22-21-16,1 0 0,21 21 0,-21-21 16,0 0-16,0 0 15,0 0-15,21-21 16,0 0-16,0 0 0,0 0 15,0 0-15,0-1 0,0 1 16,0-21-16,0 21 0,21-22 16,0 22-16,21-21 0,-21 0 0,22 20 15,-22-20-15,21 21 0,1 0 0,-1 0 16,0 21-16,-21 0 0,22 0 16,-22 0-16,21 0 0,-21 21 0,1 0 15,-1 21-15,-21-21 0,0 22 0,0-22 16,0 21-16,0-21 0,0 22 0,0-22 15,0 0-15,0 21 0,-21-20 16,-1-1-16,1 0 0,0 0 0,0-21 16,21 21-16,-21 0 0,0-21 0,21 22 15,-22-22-15,44-22 32,-1 1-32,0 21 15</inkml:trace>
  <inkml:trace contextRef="#ctx0" brushRef="#br0" timeOffset="133147.6">17780 10562 0,'0'0'0,"0"21"16,21-21-1,0 0 1,0 0-16,1 0 0,-1 0 15,0 0-15,0-21 0,0 0 0,0 21 16,1-21-16,-1 0 0,0 0 16,-21-1-16,21 1 0,-21 0 0,0 0 15,0 0-15,0 0 0,0-1 16,0 1-16,-21 21 16,0 0-16,0 0 0,-1 0 0,1 0 15,0 0-15,0 21 0,0 1 0,0 20 16,-1-21-16,1 21 0,0-20 0,21-1 15,-21 21-15,21-21 0,-21 0 16,21 22-16,0-22 0,0 0 0,0 0 16,0 0-16,0 1 15,0-1-15,21-21 0,0 21 0,0-21 16,0 0-16,1 0 0,-1 0 0,0 0 16,0 0-16,0 0 0,22 0 15,-22 0-15</inkml:trace>
  <inkml:trace contextRef="#ctx0" brushRef="#br0" timeOffset="133569.41">18521 10478 0,'0'0'0,"21"0"0,-21-43 16,0 22 0,-21 21-1,0 0-15,-1 0 0,-20 0 16,21 21-16,0-21 0,0 21 0,21 1 15,-22-22-15,1 21 0,21 0 16,-21 0-16,21 0 0,0 0 16,0 1-16,0-1 0,0 0 15,21 0-15,0 0 0,1 0 16,-1-21-16,0 0 16,-21 22-16,21-22 0,0 0 0,0 0 15,-21 21-15,22-21 16,-1 21-16,-21 0 15,-21-21 1,-1 0-16,1 0 0,0 0 16,-21 0-16,21 0 0,-1 0 15,1 0-15,-21 0 0,21 0 0,0 0 16,-1 0-16,1 0 0,0 0 16,0 0-16,21-21 46,21 21-46,0 0 0,0-21 0,22 21 16</inkml:trace>
  <inkml:trace contextRef="#ctx0" brushRef="#br0" timeOffset="133992.69">19008 10372 0,'0'0'0,"21"0"0,-21-21 15,0-1-15,-21 22 16,-1 0 0,1 0-16,-21 0 15,21 22-15,0-22 0,-1 21 0,1-21 16,0 21-16,0 0 0,0-21 16,0 21-16,21 0 0,0 1 15,0-1-15,0 0 0,0 0 16,0 0-16,21-21 0,0 21 15,0-21-15,-21 22 0,21-22 0,0 21 16,1-21-16,-1 21 0,0-21 0,0 21 16,-21 0-16,21-21 0,-21 21 15,21 1-15,-21-1 16,0 0-16,-21 0 16,0-21-16,0 0 0,0 0 15,0 0-15,-1 21 0,1-21 0,0 0 16,0 0-16,0 0 0,0 0 15,-1 0-15,1 0 0,0 0 0,0 0 16,21-21 0,0 0-1,21 0-15,0 21 16,0-21-16</inkml:trace>
  <inkml:trace contextRef="#ctx0" brushRef="#br0" timeOffset="135034.1">19325 10541 0,'0'0'0,"0"-21"0,21 21 15,0-21-15,-21 0 16,0-1 0,-21 22-1,0 0-15,0 0 0,0 0 16,0 22-16,-1-1 0,1-21 15,0 21-15,0 0 0,0 0 0,0 0 16,-1 1-16,1-1 0,21 0 16,0 0-16,-21 0 0,0 0 15,21 1-15,21-22 32,0 0-32,0 0 0,1 0 15,-1 0-15,0-22 0,0 22 16,0-21-16,0 0 0,1 0 0,-1 0 15,0-22-15,0 22 0,0 0 16,-21 0-16,21 0 0,1 0 0,-22-1 16,21 1-16,-21 0 15,0 42 1,0 0-16,-21-21 16,21 22-16,0-1 0,0 0 0,-22 0 15,22 0-15,0 0 0,-21 1 16,21-1-16,0 0 0,0 0 15,0 0-15,21-21 0,1 21 16,-1-21-16,0 22 0,0-22 0,0 0 16,22 0-16,-1 0 0,0 0 0,1 0 15,-1 0-15,21 0 0,-20 0 0,-1 0 16,0-22-16,-20 1 0,20 21 16,-21-21-16,21 0 0,-20-21 0,-22 20 15,21 1-15,0-21 0,-21 21 0,21 0 16,-21-22-16,0 22 0,0 0 0,0 0 15,0 0-15,-21 21 16,0 0-16,0 0 0,-1 0 16,-20 0-16,21 21 0,-21-21 0,20 21 15,-20 0-15,21 0 0,-21 0 0,20 1 16,1-1-16,0 0 0,0-21 0,21 21 16,0 0-16,0 0 15,21 1-15,0-22 16,0 0-16,1 0 0,-1 0 0,0 0 15,0 0-15,0 0 0,0 0 0,1-22 16,-1 22-16,-21-21 0,21 21 16,0-21-16,0 0 0,-21 0 15,21 21-15,-21-21 0,22 21 16,-22 21 15,0 0-31,0 0 0,0 21 16,0-20-16,0 20 0,0-21 0,-22 21 15,22 1-15,-21-22 0,21 21 0,-21 1 16,21-1-16,0 0 0,0 1 0,0-1 16,21 21-16,-21-20 0,21 20 0,-21-20 15,0-1-15,0 21 0,0-20 16,0-1-16,0-21 0,0 22 16,-21-1-16,0-21 0,0 0 0,0 0 0,0 1 15,-1-1-15,-20 0 0,0-21 0,21 21 16,-22-21-16,1 0 0,21 0 15,-22 0-15,1 0 0,0 0 0,21 0 16,-22 0-16,1-21 0,21 0 16,-22 21-16,22-21 0,0-1 0,0 1 15,0 0-15,0 0 0,21 0 0,0 0 16,0-1-16,0-20 0,0 21 0,0 0 16,21 0-16,0-22 0,21 22 0,-21-21 15,22 21-15,20-22 0,-20 22 0</inkml:trace>
  <inkml:trace contextRef="#ctx0" brushRef="#br0" timeOffset="135387.9">20278 10626 0,'0'-21'0,"0"-1"31,21 22-31,0 0 0,0-21 16,0 21-16,0-21 0,1 21 0,20-21 16,-21 0-16,0 0 0,0-1 0,1 1 15,-22-21-15,21 42 0,-21-21 16,0 0-16,0-1 16,0 1-16,-21 21 15,-1 0-15,1 0 0,0 21 0,0 1 16,-21-1-16,20 0 0,1 0 0,21 21 15,-21-20-15,0-1 0,0 0 0,21 21 16,0-21-16,0 1 0,0-1 16,0 0-16,0 0 0,0 0 15,0 0-15,0 1 16,21-22-16,0 0 0,0 0 16,0 0-16,1 0 0</inkml:trace>
  <inkml:trace contextRef="#ctx0" brushRef="#br0" timeOffset="135600.78">21230 10732 0,'0'0'0,"0"21"16,0 0-16,-21 0 15,0-21-15,21 21 0,-21 0 0,-1-21 16,1 22-16,0-1 0,0 0 0,0-21 15,0 21-15,-1 0 0,1 0 16,0-21-16,0 22 0,0-22 16,-22 0-16,22 0 0,0 0 0,0 0 15,0 0-15</inkml:trace>
  <inkml:trace contextRef="#ctx0" brushRef="#br0" timeOffset="136712.14">22077 10308 0,'0'0'0,"21"0"94,-21-21-47,21 21-32,-21-21 17,0 0-17,21 21-15,-21-21 16,21-1-16,-21 1 15,0 0-15,0 0 16,22 0-16,-22 0 16,0-1-1,0 44 1,0-1 0,0 21-16,-22-21 0,22 0 15,-21 22-15,21-1 0,0-21 0,-21 22 0,0-1 16,21 0-16,-21-21 0,21 22 15,0-1-15,-21-21 0,21 22 0,0-22 16,0 0-16,0 0 0,0 0 16,0 0-16,0 1 0,0-1 0,21-21 15,0 0-15,0 21 0,0-21 0,0 0 16,1 0-16,-1 0 0,0 0 0,0 0 16,0 0-16,22 0 0,-22-21 0,0 21 15,-21-21-15,21 21 0,-21-22 16,21 22-16,-21-21 0,0 0 15,0 0-15,0 0 16,0 0 15,0-1 1,0 1 46</inkml:trace>
  <inkml:trace contextRef="#ctx0" brushRef="#br0" timeOffset="137124.91">22267 10054 0,'0'0'0,"0"-21"16,0 42-1,0 0 1,0 1-16,0-1 0,0 21 15,-21-21-15,21 43 0,0-22 0,0 22 16,0-22-16,0 21 0,-21 1 0,21-22 16,-21 22-16,21-1 0,-21-20 15,21 20-15,0 1 0,-22-22 0,22 21 16,-21 1-16,21-1 0,-21 1 0,21-1 16,0-20-16,-21 20 0,21-20 0,-21 20 15,21-21-15,-21-20 0,21 20 0,0-21 16,0 21-16,0-20 0,0-1 15,0 0-15,0-42 32,0 0-17,0-1-15,21 1 0,0 0 0,-21-21 16,21-1-16,-21 1 0,21 0 0</inkml:trace>
  <inkml:trace contextRef="#ctx0" brushRef="#br0" timeOffset="137424.73">22204 10626 0,'0'0'16,"0"-43"-16,0 1 0,0 0 0,0 21 0,0-1 16,0-20-16,0 21 0,0 0 0,0 0 15,21-1 1,0 1-16,0 21 0,0 0 0,1 0 16,20 0-16,-21 0 0,21 0 0,1 21 15,-22 22-15,21-22 0,1 0 0,-22 21 16,21 1-16,-21-22 0,0 21 0,-21-21 15,0 22-15,0-22 0,0 0 16,-42 0-16,21 0 0,0 1 0,-22-1 16,1-21-16,0 0 0,-1 21 0,1-21 15,0 0-15,21 0 0,-22 0 0,22 0 16,-21 0-16,21 0 0,21-21 16,0 0-1,0-1-15,0 1 0,21-21 16,21 21-16,-21 0 0,22-22 0,-1 22 15</inkml:trace>
  <inkml:trace contextRef="#ctx0" brushRef="#br0" timeOffset="137911.97">22923 10054 0,'0'0'0,"0"-21"16,-21 42 15,0 0-31,21 22 0,-21-22 0,21 0 15,0 21-15,-21 1 0,21-1 16,0 0-16,-21 1 0,21-1 0,-22 0 16,22 1-16,0-1 0,0-21 15,-21 22-15,21-22 0,-21 21 0,21-21 16,0 0-16,0 1 0,-21-1 0,21 0 16,-21-21-16,0 0 15,21-21 1,0 0-1,0-1-15,0-20 0,21 21 16,0 0-16,0-22 0,0 1 0,22 0 16,-22 21-16,21-22 0,-21 22 0,0 0 15,22 0-15,-22 0 0,0 21 16,21 0-16,-20 0 0,-1 0 0,0 21 16,-21 0-16,21 0 0,-21 0 15,21 0-15,-21 1 0,0-1 0,0 0 16,0 21-16,0-21 0,0 1 15,0-1-15,0 0 0,0 0 0,-21 0 16,21 0-16,-21-21 0,21 22 0,-21-1 16,42-42 31,0-1-32,0 22-15,-21-21 0,21 0 0,1-21 16</inkml:trace>
  <inkml:trace contextRef="#ctx0" brushRef="#br0" timeOffset="138279.76">23431 10308 0,'0'0'0,"0"-21"0,-21 21 31,0 21-31,0-21 16,0 21-16,0 1 0,21-1 15,-22 0-15,1 21 0,0-21 0,0 1 16,21 20-16,0-21 0,0 0 0,0 0 15,0 1-15,0-1 0,0 0 16,0 0-16,0 0 0,21 0 16,0-21-16,0 0 0,1 0 15,-1 0-15,0 0 0,0 0 0,0 0 16,0 0-16,1 0 0,-1-21 0,0 0 16,0 0-16,-21 0 0,21 0 0,-21-1 15,21-20-15,-21 21 0,0-21 16,0-1-16,0 22 0,0-21 0,0 21 15,0-22-15,-21 22 0,0 0 0,0 21 16,0-21-16,0 21 0,-1 0 16,1 0-16,0 0 0,0 21 0,0-21 15,0 21-15,21 0 16,0 0-16,0 1 31,21-22-31,0 0 0,0 0 0</inkml:trace>
  <inkml:trace contextRef="#ctx0" brushRef="#br0" timeOffset="138556.6">23939 9927 0,'0'0'16,"22"-21"-16,-1 0 0,-21 0 15,0 42 1,0 0-16,0 0 15,0 22-15,-21-22 0,-1 21 0,22 0 16,-21 1-16,0-22 0,0 21 0,0 1 16,0-1-16,21 0 0,-22 1 15,1-1-15,21 0 0,-21-21 0,21 22 16,0-22-16,0 0 0,0 0 0,0 0 16,0 1-16,0-1 0,21-21 15,0 0-15,1 0 0,-1 0 16,0 0-16,0 0 0,0-21 0,0-1 15,22 22-15</inkml:trace>
  <inkml:trace contextRef="#ctx0" brushRef="#br0" timeOffset="138940.39">24363 10287 0,'0'0'0,"-21"0"31,-1 21-31,1 0 16,0 1-16,0-1 0,0 0 0,0 0 15,-1 0-15,22 0 0,0 1 16,-21-1-16,21 0 0,0 0 0,0 0 16,0 0-16,21 1 15,1-22-15,-1 0 16,0 0-16,0 0 0,0 0 0,0 0 16,1 0-16,20 0 0,-21 0 15,0-22-15,0 1 0,1 21 0,-1-21 16,0-21-16,-21 21 0,21-1 0,-21-20 15,0 21-15,0 0 0,0-22 0,0 22 16,0 0-16,0 0 0,-21 21 16,0 0-16,0 0 0,-1 0 15,1 0-15,0 0 0,0 0 0,0 0 16,0 21-16,-1-21 16,22 21-16,0 0 15,0 1 1,22-22-16,-1 0 0,0 0 0,0 0 15,0 0-15,22 0 0,-22 0 0,21 0 16</inkml:trace>
  <inkml:trace contextRef="#ctx0" brushRef="#br0" timeOffset="139236.75">24977 10224 0,'0'0'16,"42"-22"-16,-21 22 0,21-21 16,-63 21-1,0 0-15,0 0 16,-21 21-16,20 1 0,1-22 15,-21 21-15,21 0 0,0 0 0,21 0 16,0 0-16,0 1 0,0-1 16,0 0-16,0 0 0,0 0 15,0 0-15,21 1 16,-21-1-16,21 0 0,-21 0 16,21-21-16,-21 21 15,-21 0 1,0-21-16,0 0 0,-1 22 15,1-22-15,0 0 0,-21 0 16,21 0-16,-1 0 0,1 0 0,-21 0 16,21-22-16,0 1 0,-22 0 0,22 0 15,0 0-15,-21 0 0,20-1 16</inkml:trace>
  <inkml:trace contextRef="#ctx0" brushRef="#br0" timeOffset="139504.6">23812 9948 0,'-21'0'0,"42"0"32,1 0-32,-1-21 0,21 21 0,0 0 15,22 0-15,-22 0 0,22-21 16,-1 21-16,1 0 0,-22 0 0,22-21 15,-1 21-15,1 0 0,-1 0 16,-21 0-16,1 0 0,-1-21 0,-21 21 16,0 0-16,1 0 0,-44 0 15,-20 0-15,21 0 16,-21 0-16,20 0 0,-41 21 16</inkml:trace>
  <inkml:trace contextRef="#ctx0" brushRef="#br0" timeOffset="140060.28">17589 12234 0,'0'0'0,"0"-21"0,-21-21 0,21 21 0,0 0 16,0-22-16,0 22 0,0 0 0,0 0 16,0 0-16,21 42 31,1 0-31,-22 21 0,21 1 15,0-1-15,0 0 0,-21 22 0,21-22 16,0 0-16,-21 22 0,0-22 0,0 1 16,22-1-16,-22 0 0,0 1 15,0-1-15,0-21 0,0 21 0,0-20 16,0 20-16,0-21 0,0 0 0,0 0 16,0 1-16,0-44 31,0 1-16,0 0-15,0 0 0</inkml:trace>
  <inkml:trace contextRef="#ctx0" brushRef="#br0" timeOffset="140316.65">18013 12150 0,'21'-43'0,"-42"86"0,42-107 0,0 43 15,-21 0-15,21 21 0,-21 21 16,-21 0-1,0 0-15,0 22 0,0-1 16,-1 0-16,1 1 0,0-22 0,0 21 16,-21 1-16,20-1 0,1 0 0,0-21 15,-21 22-15,21-22 0,-1 21 0,1-21 16,0 22-16,0-22 0,0 21 16,0-21-16,-1 1 0,22-1 15,0 0-15,0 0 0,0 0 16,22-42-1,-1 21-15,21-21 16</inkml:trace>
  <inkml:trace contextRef="#ctx0" brushRef="#br0" timeOffset="140544.51">18182 12425 0,'0'0'0,"21"0"16,-21 21-16,0 0 0,21 0 15,-21 1-15,0-1 0,0 0 0,0 0 16,0 0-16,0 0 0,-21 1 16,0-1-16,21 0 0,-21 0 0,0 0 15,21 0-15,-21 1 0,-1-1 16,22 0 0,0-42-1,0 0 1,22-1-16,-1 1 0</inkml:trace>
  <inkml:trace contextRef="#ctx0" brushRef="#br0" timeOffset="140724.41">18246 12277 0,'0'-21'0,"0"42"0,0-64 16,0 65 30,21-22-30,-21 21-16,21-21 0,0 21 16,0-21-16,0 0 0,1 21 15</inkml:trace>
  <inkml:trace contextRef="#ctx0" brushRef="#br0" timeOffset="141264.19">18775 12510 0,'0'-22'32,"-21"1"-17,-1 0 1,1 21-16,0 0 0,0 0 16,0 0-16,0 21 15,-1 0-15,1 1 0,0-1 16,0 0-16,0 0 0,21 0 0,-21 0 15,-1 1-15,22-1 0,0 21 0,0-21 16,0 0-16,0 1 0,0-1 16,0 0-16,0 0 0,0 0 0,22-21 15,-1 21-15,21-21 0,-21 0 0,0 0 16,1 0-16,20 0 0,-21 0 0,21-21 16,-20 0-16,-1 21 0,21-21 0,-21 0 15,0 0-15,1-22 0,-1 22 16,-21-21-16,0 21 0,21-22 0,-21 1 15,0 0-15,21-1 0,-21 1 0,0 0 16,0-1-16,0-20 0,0 20 16,0-20-16,0 21 0,0-22 0,0 43 15,0-21-15,0 20 0,0 1 16,0 0-16,0 42 16,0 0-16,0 1 0,0-1 0,0 21 15,0 0-15,0 1 0,0-1 0,0 0 16,0 1-16,0-1 0,0 0 15,0 1-15,0-1 0,0 0 0,0-20 16,0 20-16,0-21 0,0 21 0,0-20 16,0-1-16,0 0 0,0 0 0,0 0 15,0 0-15,0 1 16,21-22 0,0 0-16,1 0 0</inkml:trace>
  <inkml:trace contextRef="#ctx0" brushRef="#br0" timeOffset="141647.97">19431 12573 0,'0'0'0,"-21"0"16,42 0 15,0 0-16,0 0-15,-21-21 0,21 21 0,1-21 16,-1 21-16,0-21 0,-21-1 0,0 1 16,21 0-16,-21 0 15,0 0 1,-21 21-16,0 0 0,0 0 16,-1 0-16,1 21 0,0 0 15,0 0-15,0-21 0,0 21 0,-1 1 16,1-1-16,21 0 0,0 0 15,-21 0-15,21 0 0,0 1 0,0-1 16,0 0-16,0 0 0,0 0 16,21 0-16,0 1 0,1-22 15,-1 0-15,0 0 0,-21 21 16,21-21-16,0 0 0,0 0 16,1 0-16,-1 0 0,0-21 0,0-1 15,0 22-15</inkml:trace>
  <inkml:trace contextRef="#ctx0" brushRef="#br0" timeOffset="142071.72">20151 12319 0,'-22'21'31,"1"0"-31,0 1 0,21-1 16,-21 0-16,0 0 0,21 0 15,0 0-15,-21 1 0,21-1 0,-22 0 16,22 21-16,0-21 0,0 1 0,0-1 16,0 0-16,0 0 0,0 0 0,0 0 15,0 1-15,22-22 0,-1 21 0,0-21 16,0 21-16,0-21 16,0 0-16,1 0 15,-1 0-15,0 0 0,0-21 0,0 21 16,0-21-16,1-1 0,-1 1 0,0 0 15,-21 0-15,0-21 0,21 20 0,-21-20 16,21 21-16,-21-21 0,0-1 16,0 1-16,0 21 0,0-22 0,0 22 15,0 0-15,0 0 0,-21 0 0,0 0 16,0 21-16,0 0 0,-1 0 16,1 0-16,0 0 0,0 0 0,0 21 15,0 0-15,21 0 16,0 0-16,0 0 0,0 1 15,0-1-15,0 0 16,21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6504C-6DDC-40FF-8E6F-80C8F6F28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B1303-8DEC-4533-BD2C-F711ACD4A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3C4B2-F082-41E3-A8CF-78A405EBC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2735-32E5-45B7-B4BA-2AA69EADD9A7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BCF22-DCDF-4720-B165-307218633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36DF0-1121-4C65-9AB4-15591EC4E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9506-A9AC-44E8-9EDD-46DE51C4D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57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88E6-CF2D-4F08-9760-DF33EFD4D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5C784-52C8-4016-A676-A85BEE789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FD38C-334D-45AF-9A8D-E4731C6C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2735-32E5-45B7-B4BA-2AA69EADD9A7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E317B-33E7-4D38-9926-50F7F5F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73C3C-B5B8-4E17-B361-8330A9D6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9506-A9AC-44E8-9EDD-46DE51C4D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806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9B3FE3-F95B-49DA-A0E1-BE9C77FE3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EBBA1-8891-42D7-91E5-39167CC1A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72AB1-7087-470C-949A-08DC72E9F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2735-32E5-45B7-B4BA-2AA69EADD9A7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F889C-D5D7-4B0E-B33A-B27C9B3B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C40DE-4C32-40F5-A9D7-7F0E6AF7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9506-A9AC-44E8-9EDD-46DE51C4D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65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A11E6-7B79-44F4-BE12-0648E4725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CFEDA-0756-4F62-8DE9-4A280162C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69D8F-4BAA-439F-963C-CC08C1332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2735-32E5-45B7-B4BA-2AA69EADD9A7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29927-1E09-4026-8EDD-D7F0F8162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1DB38-A8DA-4965-AF04-7DE03049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9506-A9AC-44E8-9EDD-46DE51C4D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06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2672-3A68-48E0-9B33-27DED7A04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77927-1DA1-45E1-BD96-7A7B70E6C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361E9-F4E4-45D0-8F73-AA860EA2A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2735-32E5-45B7-B4BA-2AA69EADD9A7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C97D4-C332-4B01-AB49-B4962DBA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90BF0-87A9-4199-B4EE-CF29B3DB2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9506-A9AC-44E8-9EDD-46DE51C4D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04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0B39-2130-4066-BD0A-B252F42E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F0EED-9986-4600-BA6C-7A765200A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C4DFD-1F8A-410B-B0DF-D1AB192AD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98311-0BE5-468C-8D0F-09177CB1D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2735-32E5-45B7-B4BA-2AA69EADD9A7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9BD91-27AD-4A1E-984E-3BE6B73F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F7BA1-9937-4D60-8ED8-C5950BCC7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9506-A9AC-44E8-9EDD-46DE51C4D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864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6933E-F028-4B51-923A-68C6AA8B5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3A2AF-33A7-4A79-88D9-14F505B7E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71E2A-6BD8-4FD4-8C34-9B0401C4B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AFAF1-D217-4F4A-8737-6A3507C41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48BE44-4686-4CA3-9B8C-A56C15DAD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3B54A8-917C-4A09-B438-3DD7D7A5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2735-32E5-45B7-B4BA-2AA69EADD9A7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18C208-BB38-48E9-8952-093F8D722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AF015-5637-4F74-8896-41A9B5F6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9506-A9AC-44E8-9EDD-46DE51C4D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68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F04C-853B-4121-A387-28F91148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DD7BA0-D00D-4243-9447-1D2F68E4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2735-32E5-45B7-B4BA-2AA69EADD9A7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84F82-E6D8-4236-B224-5253EB937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E814A-EFD0-48FC-A0BD-0D9222FF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9506-A9AC-44E8-9EDD-46DE51C4D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41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C22401-D34B-458D-B58F-97DF7AC30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2735-32E5-45B7-B4BA-2AA69EADD9A7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13A5B-550D-40E2-AE16-A55F7AC9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57F5B-0EA7-4746-8552-483BE33A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9506-A9AC-44E8-9EDD-46DE51C4D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8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D335-6C8C-4875-9ADB-58930F65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33405-1FAF-496F-BE2A-F4125B046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DD527-BE93-4409-859E-82C1D4C6D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37D3E-022D-416E-AAFE-57B56E153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2735-32E5-45B7-B4BA-2AA69EADD9A7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86AD3-61F7-49FD-8BD3-2C55E067C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3EBA6-3ED9-4A62-8A51-4F92231A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9506-A9AC-44E8-9EDD-46DE51C4D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9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96D2-F730-43E8-BEE7-2BA12D925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79E0BD-1F9C-401B-926F-20A54E0175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626DE-CCE7-407C-8F29-8F15ADA94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C204D-201F-494E-809E-414DF5A3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2735-32E5-45B7-B4BA-2AA69EADD9A7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1757D-C3EA-49B2-A518-DF6564A2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766D7-6842-46E7-96AB-A1C4741FD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9506-A9AC-44E8-9EDD-46DE51C4D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92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59843-1F12-4CD1-8AF8-32919531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8C506-9CFE-4693-B467-9C675F941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8615A-624A-4F8D-ACE5-DFCF24969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D2735-32E5-45B7-B4BA-2AA69EADD9A7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E3174-35F4-4112-838F-9285616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B28C1-091E-4487-8200-AC2309315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E9506-A9AC-44E8-9EDD-46DE51C4D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90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75AC9-BB42-4FEA-A87C-F001F8BA9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C236E-E0D8-4694-ADAF-E30E82224E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803BD2-D854-4FD5-B6D1-2E05895E6113}"/>
                  </a:ext>
                </a:extLst>
              </p14:cNvPr>
              <p14:cNvContentPartPr/>
              <p14:nvPr/>
            </p14:nvContentPartPr>
            <p14:xfrm>
              <a:off x="678240" y="281880"/>
              <a:ext cx="3147480" cy="78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803BD2-D854-4FD5-B6D1-2E05895E61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880" y="272520"/>
                <a:ext cx="3166200" cy="80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0A933CF-2C0E-4A99-A0B2-88CF2DA3C807}"/>
                  </a:ext>
                </a:extLst>
              </p14:cNvPr>
              <p14:cNvContentPartPr/>
              <p14:nvPr/>
            </p14:nvContentPartPr>
            <p14:xfrm>
              <a:off x="15120" y="1364040"/>
              <a:ext cx="7887240" cy="5082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0A933CF-2C0E-4A99-A0B2-88CF2DA3C8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60" y="1354680"/>
                <a:ext cx="7905960" cy="510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72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75AC9-BB42-4FEA-A87C-F001F8BA9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C236E-E0D8-4694-ADAF-E30E82224E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5E93B9-8F29-4DC9-B338-B26CEEF22895}"/>
                  </a:ext>
                </a:extLst>
              </p14:cNvPr>
              <p14:cNvContentPartPr/>
              <p14:nvPr/>
            </p14:nvContentPartPr>
            <p14:xfrm>
              <a:off x="266760" y="777240"/>
              <a:ext cx="4625640" cy="406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5E93B9-8F29-4DC9-B338-B26CEEF228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767880"/>
                <a:ext cx="4644360" cy="408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6126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75AC9-BB42-4FEA-A87C-F001F8BA9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C236E-E0D8-4694-ADAF-E30E82224E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E3361B-0DD8-42EC-A23C-0FFE0B690850}"/>
                  </a:ext>
                </a:extLst>
              </p14:cNvPr>
              <p14:cNvContentPartPr/>
              <p14:nvPr/>
            </p14:nvContentPartPr>
            <p14:xfrm>
              <a:off x="205560" y="259200"/>
              <a:ext cx="9235800" cy="5776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E3361B-0DD8-42EC-A23C-0FFE0B6908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249840"/>
                <a:ext cx="9254520" cy="579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130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75AC9-BB42-4FEA-A87C-F001F8BA9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C236E-E0D8-4694-ADAF-E30E82224E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9D06CE-5D61-4CBA-9486-ACDE26EE0EF1}"/>
                  </a:ext>
                </a:extLst>
              </p14:cNvPr>
              <p14:cNvContentPartPr/>
              <p14:nvPr/>
            </p14:nvContentPartPr>
            <p14:xfrm>
              <a:off x="358200" y="91440"/>
              <a:ext cx="9433800" cy="580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9D06CE-5D61-4CBA-9486-ACDE26EE0E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82080"/>
                <a:ext cx="9452520" cy="582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562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75AC9-BB42-4FEA-A87C-F001F8BA9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C236E-E0D8-4694-ADAF-E30E82224E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410CE69-EE17-4676-BE83-E445690EEBDB}"/>
                  </a:ext>
                </a:extLst>
              </p14:cNvPr>
              <p14:cNvContentPartPr/>
              <p14:nvPr/>
            </p14:nvContentPartPr>
            <p14:xfrm>
              <a:off x="2827080" y="731520"/>
              <a:ext cx="3879000" cy="358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410CE69-EE17-4676-BE83-E445690EEB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7720" y="722160"/>
                <a:ext cx="3897720" cy="360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391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75AC9-BB42-4FEA-A87C-F001F8BA9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C236E-E0D8-4694-ADAF-E30E82224E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489943-F224-421D-95E0-FB624DCF0685}"/>
                  </a:ext>
                </a:extLst>
              </p14:cNvPr>
              <p14:cNvContentPartPr/>
              <p14:nvPr/>
            </p14:nvContentPartPr>
            <p14:xfrm>
              <a:off x="0" y="358200"/>
              <a:ext cx="7529040" cy="4435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489943-F224-421D-95E0-FB624DCF06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48840"/>
                <a:ext cx="7547760" cy="445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640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75AC9-BB42-4FEA-A87C-F001F8BA9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C236E-E0D8-4694-ADAF-E30E82224E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F3D075-E2DD-4262-A41B-A1AD6BE40D10}"/>
                  </a:ext>
                </a:extLst>
              </p14:cNvPr>
              <p14:cNvContentPartPr/>
              <p14:nvPr/>
            </p14:nvContentPartPr>
            <p14:xfrm>
              <a:off x="76320" y="312480"/>
              <a:ext cx="9266040" cy="550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F3D075-E2DD-4262-A41B-A1AD6BE40D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303120"/>
                <a:ext cx="9284760" cy="552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8286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75AC9-BB42-4FEA-A87C-F001F8BA9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C236E-E0D8-4694-ADAF-E30E82224E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0DD8B1-BB9B-416E-BBBC-B57E6FC01F34}"/>
                  </a:ext>
                </a:extLst>
              </p14:cNvPr>
              <p14:cNvContentPartPr/>
              <p14:nvPr/>
            </p14:nvContentPartPr>
            <p14:xfrm>
              <a:off x="129600" y="76320"/>
              <a:ext cx="4229280" cy="5745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0DD8B1-BB9B-416E-BBBC-B57E6FC01F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66960"/>
                <a:ext cx="4248000" cy="576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1254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75AC9-BB42-4FEA-A87C-F001F8BA9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C236E-E0D8-4694-ADAF-E30E82224E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0E13EB-6A51-4744-89E5-AE058BA3D5CC}"/>
                  </a:ext>
                </a:extLst>
              </p14:cNvPr>
              <p14:cNvContentPartPr/>
              <p14:nvPr/>
            </p14:nvContentPartPr>
            <p14:xfrm>
              <a:off x="792360" y="624960"/>
              <a:ext cx="8717760" cy="4351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0E13EB-6A51-4744-89E5-AE058BA3D5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3000" y="615600"/>
                <a:ext cx="8736480" cy="437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3643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75AC9-BB42-4FEA-A87C-F001F8BA9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C236E-E0D8-4694-ADAF-E30E82224E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BFE2E4-DF09-46F6-96CE-2D61E4664B32}"/>
                  </a:ext>
                </a:extLst>
              </p14:cNvPr>
              <p14:cNvContentPartPr/>
              <p14:nvPr/>
            </p14:nvContentPartPr>
            <p14:xfrm>
              <a:off x="472320" y="221040"/>
              <a:ext cx="8557560" cy="5730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BFE2E4-DF09-46F6-96CE-2D61E4664B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960" y="211680"/>
                <a:ext cx="8576280" cy="574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5487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75AC9-BB42-4FEA-A87C-F001F8BA9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C236E-E0D8-4694-ADAF-E30E82224E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CD4212-C264-4351-844D-5C2ECBBF79E5}"/>
                  </a:ext>
                </a:extLst>
              </p14:cNvPr>
              <p14:cNvContentPartPr/>
              <p14:nvPr/>
            </p14:nvContentPartPr>
            <p14:xfrm>
              <a:off x="1668600" y="91440"/>
              <a:ext cx="6576480" cy="5357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CD4212-C264-4351-844D-5C2ECBBF79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240" y="82080"/>
                <a:ext cx="6595200" cy="537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050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2020-12-11T10:38:00Z</dcterms:created>
  <dcterms:modified xsi:type="dcterms:W3CDTF">2020-12-11T12:11:24Z</dcterms:modified>
</cp:coreProperties>
</file>