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6" d="100"/>
          <a:sy n="86" d="100"/>
        </p:scale>
        <p:origin x="7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21T10:44:16.53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1376 783 0,'21'0'16,"-42"0"-16,63-21 0,-42 0 16,0 0-16,0 0 31,0-1-31,0 1 0,0 0 15,-21 21 1,21-21-16,-21 21 0,0 0 0,-1 0 16,1 0-16,0-21 0,0 21 15,0 0-15,-22 0 0,22 0 0,0 0 16,0 0-16,0 21 0,-22 0 16,22-21-16,0 21 0,0 0 0,0 1 15,0-1-15,-22 0 0,22 0 0,0 0 16,21 22-16,-21-22 0,0 21 15,-1 0-15,22 1 0,0-22 0,-21 21 16,21 1-16,-21-1 16,21-21-16,0 21 0,0 1 0,0-22 15,0 21-15,0-21 0,0 1 16,21 20-16,0-21 0,-21 0 0,22 0 16,-1 1-16,0-1 0,0 0 15,0 0-15,0-21 0,1 21 0,-1 0 16,0-21-16,0 0 0,0 22 15,0-22-15,22 0 0,-22 0 0,0 0 16,0 0-16,0 0 0,22 0 16,-22-22-16,0 1 0,0 21 0,0-21 15,22 0-15</inkml:trace>
  <inkml:trace contextRef="#ctx0" brushRef="#br0" timeOffset="527.09">1757 1122 0,'0'0'15,"0"-21"-15,0 0 0,-21 21 16,-1 0-16,1 0 0,0 0 16,0 0-16,0 0 15,0 0-15,-1 21 0,22 0 16,-21-21-16,0 21 0,21 0 15,0 0-15,-21 1 0,0-1 0,21 21 16,-21-21-16,21 0 0,0 1 16,0-1-16,0 0 0,0 0 0,0 0 15,0 0-15,0 1 0,0-1 16,0 0-16,21-21 0,0 21 0,0-21 16,0 0-16,0 21 0,1-21 15,-1 0-15,0 0 0,0 0 0,0 0 16,22 0-16,-22 0 0,0 0 15,21-21-15,-21 0 0,1 21 0,20-21 16,-21 0-16,0-1 0,-21 1 16,21 0-16,-21 0 0,22 0 15,-22-22-15,0 22 0,0 0 0,0-21 16,0 21-16,0-22 0,-22 22 16,1 0-16,0 0 0,0 0 0,0-1 15,0 22-15,-1 0 0,1-21 0,0 21 16,0 0-16,0 0 0,0 0 15,-1 0-15,1 21 0,0-21 0,0 22 16,0-1-16,21 0 16,0 0-16,0 0 0,0 0 15,0 1 1,21-22-16,0 0 16,0 0-16</inkml:trace>
  <inkml:trace contextRef="#ctx0" brushRef="#br0" timeOffset="1179.15">2244 1122 0,'-22'0'47,"22"21"-47,0 0 16,-21-21-16,21 21 0,0 1 15,0-1-15,0 0 0,0 0 0,0 0 16,0 0-16,0 1 16,0-1-16,0 0 0,0 0 0,0 0 15,0 0-15,0 1 0,0-1 16,0 0-16,0 0 15,0 0-15,0-42 47,0 0-31,0 0-16,0 0 16,0-1-16,0 1 0,0 0 0,0 0 15,0 0-15,0 0 0,21-1 0,1-20 16,-1 21-16,0 0 0,0 0 15,0-1-15,0-20 0,22 21 0,-22 0 16,21 21-16,-21-21 0,22 21 16,-1 0-16,-21 0 0,22 0 0,-22 0 15,0 0-15,0 0 0,0 21 0,0 0 16,1 0-16,-1 0 16,-21 0-16,0 22 0,21-22 0,-21 0 15,0 0-15,0 0 0,21 22 0,-21-22 16,0 0-16,0 0 0,0 0 15,0 1-15,0-1 0,0 0 16,0 0 0,-21-21-16,21 21 15,-21-21-15,0 0 32,-1 0-17</inkml:trace>
  <inkml:trace contextRef="#ctx0" brushRef="#br0" timeOffset="1895.69">3238 1249 0,'0'-21'0,"22"21"16,-22-21-16,21-1 16,-21 1-16,0 0 15,0 0-15,0 0 16,0 0-16,0-1 16,-21 22-1,-1 0 1,1 0-16,0 0 15,0 0-15,0 22 0,21-1 0,-21 0 16,-1 0-16,1 0 0,0 22 16,21-22-16,-21 21 0,0-21 0,21 22 15,-21-22-15,21 21 0,0-21 16,0 0-16,0 22 0,0-22 0,0 0 16,0 0-16,0 0 0,0 1 0,21-1 15,0-21-15,0 21 0,0 0 16,0-21-16,1 0 15,-1 0-15,0 0 0,0 0 0,0 0 16,0 0-16,1 0 0,-1 0 16,0-21-16,0 21 0,0-21 0,0 21 15,1-21-15,-1-1 0,0 1 16,0 0-16,0 0 0</inkml:trace>
  <inkml:trace contextRef="#ctx0" brushRef="#br0" timeOffset="2370.5">3598 1185 0,'0'-21'16,"-21"21"0,21-21-16,21 0 31,0 21-31,1 0 0,-1 0 15,0 0-15,0 0 0,0 0 0,0 0 16,1 21-16,20 0 0,-21-21 16,0 21-16,0 1 0,-21-1 0,22 0 15,-22 0-15,21 0 0,-21 0 0,0 1 16,0-1-16,0 0 0,0 0 16,0 0-16,0 0 15,0 1-15,0-1 16,0-42 15,0-1-31,0 1 16,0 0-16,0 0 0,0 0 15,0-22-15,21 22 0,-21 0 0,21-21 16,0 21-16,-21-1 0,21 1 0,1 0 16,-22 0-16,21 0 0,0 21 15,0-21-15,0 21 16,-21-22-16,21 22 0,1 0 31,-22 22 0,21-22-31</inkml:trace>
  <inkml:trace contextRef="#ctx0" brushRef="#br0" timeOffset="2783.26">4297 1291 0,'21'0'0,"0"0"15,0 0-15,0 0 16,1-21-16,-1 0 16,0 21-16,0-21 0,0 0 15,0 21-15,1-22 0,-22 1 0,0 0 16,0 0-16,0 0 0,-22 21 31,1 0-31,0 0 16,0 0-16,-21 21 0,20 0 0,1 0 15,0 0-15,21 1 0,-21 20 16,0-21-16,0 0 0,21 0 0,0 1 16,0 20-16,0-21 0,0 0 0,0 0 15,0 1-15,0-1 16,0 0-16,21 0 15,0 0-15,0-21 0,0 0 16,0 0-16,1 0 0,20 0 16,-21 0-16,0 0 0,22 0 0,-22-21 15,0 0-15,21 21 0,-21-21 0,22 0 16,-22-1-16,0 1 0,21 0 16,-20 0-16,-1 0 0</inkml:trace>
  <inkml:trace contextRef="#ctx0" brushRef="#br0" timeOffset="3111.09">4995 677 0,'0'0'0,"0"-21"0,0 0 16,-21 21 15,21 21-31,0 0 16,0 22-16,0-22 0,0 0 0,0 21 15,-21 1-15,21-1 0,0 0 0,0 1 16,0-1-16,0 0 0,0 1 16,0-1-16,-21 0 0,21-20 0,-21 20 15,21 0-15,0-21 0,0 1 16,0 20-16,-22-21 0,22 0 0,0 0 16,-21-21-16,21 22 0,0-1 15,0 0-15,21-21 47,-21-21-47,22 0 0,-1-1 16,0 1-16</inkml:trace>
  <inkml:trace contextRef="#ctx0" brushRef="#br0" timeOffset="3578.37">5080 1291 0,'0'21'15,"0"1"1,21-22-16,0 0 16,0 21-16,1-21 0,-1 0 15,0 0-15,0 0 16,0 0-16,0 0 0,1-21 0,-1 21 16,0-22-16,0 22 0,0-21 0,0 21 15,1-21-15,-22 0 0,21 0 16,0 0-16,-21-1 0,0 1 15,0 0-15,0 0 0,0 0 16,0 0-16,-21 21 16,0 0-16,-1 0 15,1 0-15,0 0 0,0 0 0,0 21 16,0 0-16,-1 0 0,1 0 16,0 0-16,0 1 0,21-1 15,-21 21-15,21-21 0,-21 0 0,21 1 16,0-1-16,0 0 0,0 0 0,0 0 15,0 0-15,0 1 0,0-1 16,21-21-16,0 21 0,0-21 16,0 0-16,0 0 15,1 21-15,-1-21 0,0 0 0,0 0 16,21 0-16,-20 0 0,-1 0 16,0-21-16,0 21 0,0-21 0,0 21 15,1-21-15,-1-1 0,0 22 0,-21-21 16,21 0-16,-21 0 0,21 0 0,-21 0 15,0-1-15</inkml:trace>
  <inkml:trace contextRef="#ctx0" brushRef="#br0" timeOffset="3902.19">4932 868 0,'0'0'0,"-21"0"0,42 0 31,0 0-31,0 0 0,0 0 16,22 0-16,-22 0 0,21 0 0,0-21 16,-20 21-16,20-21 0,0 21 0,-21 0 15,22-22-15,-22 22 0,21 0 16,-21 0-16,1-21 0,-1 21 0,0 0 15,0 0-15,0 0 0,0 0 32,-42 21 15</inkml:trace>
  <inkml:trace contextRef="#ctx0" brushRef="#br0" timeOffset="4958.47">6604 1101 0,'0'-21'0,"-21"21"16,21 21 30,0 0-46,0 0 16,0 0-16,0 0 0,0 1 0,0 20 16,0-21-16,0 0 0,0 0 0,0 1 15,0-1-15,0 0 0,0 0 16,0 0-16,0 0 0,0 1 16,-21-22-16,21 21 0,-22-21 31,22-21-16,-21-1-15,21 1 16,0 0-16,0 0 0,0 0 16,0 0-16,0-22 0,0 22 15,0 0-15,21 0 0,1 0 16,-1-1-16,0 1 0,0 0 0,0 0 16,22 0-16,-22 0 0,21 21 15,-21-22-15,22 22 0,-1 0 0,-21 0 16,21 0-16,-20 0 0,-1 0 0,21 22 15,-21-1-15,0 0 0,1 0 16,-1 0-16,-21 0 0,0 1 0,21 20 16,-21-21-16,0 0 0,0 0 0,0 1 15,0-1-15,0 0 0,0 0 16,0 0-16,0 0 0,0 1 0,0-1 16,-21-21-16,21 21 0,-21-21 15,-1 0 1,22-21-1,-21 21-15,21-21 16,0-1-16,0-20 0,0 21 0,0 0 16,0 0-16,21-22 0,1 1 15,-1 21-15,21-22 0,-21 22 0,0 0 16,22-21-16,-22 21 0,21-1 0,-21 22 16,22-21-16,-22 21 0,21 0 15,-21 0-15,22 0 0,-22 21 0,0 1 16,21-22-16,-20 21 0,-22 0 0,21 0 15,0 21-15,-21-20 0,0-1 16,0 0-16,0 0 0,0 0 16,0 0-16,0 1 0,0-1 0,0 0 15,-21 0-15,21 0 0,-21 0 0,21 1 16,-22-22-16,1 0 16,21-22 15,21 1-16,-21 0-15,22 0 0</inkml:trace>
  <inkml:trace contextRef="#ctx0" brushRef="#br0" timeOffset="5375.23">7832 1270 0,'0'21'16,"21"-21"-1,0 0-15,0 0 16,0 0-16,0 0 0,22 0 16,-22 0-16,0 0 0,0-21 0,0 0 15,1 21-15,-1-21 0,0 0 16,0-1-16,-21 1 0,21 21 16,-21-21-16,0 0 15,0 0 1,-21 21-16,0 0 15,0 0-15,0 0 0,-1 0 0,1 21 16,-21-21-16,21 21 0,0 0 0,-1 0 16,22 1-16,-21-1 0,0 0 15,21 0-15,-21 21 0,21-20 0,0-1 16,0 0-16,0 0 0,0 0 0,0 0 16,0 1-16,0-1 0,0 0 15,21-21-15,0 21 0,0-21 0,1 0 16,-1 0-16,0 0 0,0 0 0,0 0 15,0 0-15,1 0 0,-1 0 16,0 0-16,0-21 0,21 0 16,-20 21-16,-1-21 0,0-1 0,0 1 15,21 0-15,-20 0 0</inkml:trace>
  <inkml:trace contextRef="#ctx0" brushRef="#br0" timeOffset="5687.06">8615 677 0,'0'0'0,"0"-21"0,-21 21 31,-1 0-31,22 21 16,0 1-16,0-1 0,0 21 15,0 0-15,0-20 0,-21 20 16,21 21-16,0-20 0,-21-1 0,21 0 15,-21 22-15,21-22 0,0 1 0,0-1 16,-21 0-16,21-21 0,-21 22 0,21-22 16,-22 21-16,22-21 0,0 1 15,0-1-15,0 0 0,22-21 47,-1-21-47,0 0 16,-21-1-16,21 1 0</inkml:trace>
  <inkml:trace contextRef="#ctx0" brushRef="#br0" timeOffset="6243.32">8848 699 0,'0'0'16,"0"-22"-16,0 1 0,0 42 46,0 1-46,0-1 0,0 0 16,0 0-16,0 21 0,0 1 0,0-22 16,0 21-16,0 1 0,0-1 15,0 0-15,0 1 0,0-1 0,0 0 16,0 1-16,0-22 0,0 21 0,0-21 16,0 22-16,0-22 0,0 0 0,-22 0 15,22 0-15,-21 0 0,21 1 16,0-1-1,-21-21-15,0-21 16,21-1 0,0 1-1,0 0-15,0 0 0,0 0 16,21 0-16,0-22 0,0 22 0,1 0 16,-22 0-16,42-22 0,-21 22 15,0 0-15,22 0 0,-22 21 0,0-21 16,21 21-16,-21-21 0,1 21 0,-1 0 15,0 0-15,0 0 0,0 0 0,0 21 16,1 0-16,-22 0 16,21 0-16,-21 0 0,0 1 0,0-1 15,0 21-15,0-21 0,0 0 0,0 1 16,0-1-16,0 0 0,0 0 16,-21 0-16,21 0 0,0 1 15,-22-1-15,1-21 16,21 21-16,0-42 47,0 0-47,0-1 15</inkml:trace>
  <inkml:trace contextRef="#ctx0" brushRef="#br0" timeOffset="6702.37">9588 1185 0,'0'-21'0,"-21"21"16,0 0 0,0 21-1,0 1-15,0-1 16,-1 0-16,22 0 0,0 0 0,0 0 15,-21 1-15,21-1 0,-21 0 0,21 0 16,0 0-16,0 0 0,0 1 16,0-1-16,0 0 0,0 0 15,0 0-15,21-21 16,-21 21-16,21-21 0,1 0 0,-1 0 16,0 0-16,0 0 0,0 0 15,0-21-15,22 21 0,-22-21 0,0 0 16,0 0-16,0 0 0,1-1 15,-22-20-15,21 21 0,-21 0 0,0 0 16,0-1-16,0 1 0,0 0 16,0 0-16,-21 0 0,-1 21 0,1-21 15,0 21-15,0 0 0,0-22 0,0 22 16,-1 0-16,1 0 0,0 0 16,0 0-16,0 0 15,0 0-15</inkml:trace>
  <inkml:trace contextRef="#ctx0" brushRef="#br0" timeOffset="7458.45">10223 1228 0,'0'0'0,"-21"-21"0,0-1 15,0 1 1,0 21-16,0 0 16,-1 0-16,1 0 15,0 0-15,0 21 0,0-21 16,0 22-16,-1-1 0,22 0 0,-21 0 15,0 0-15,0 0 0,21 1 0,0-1 16,-21 0-16,0-21 0,21 21 16,0 0-16,0 0 0,0 1 0,0-1 15,0 0-15,0 0 16,0 0-16,21-21 16,0 0-16,0 0 0,0 0 15,22 0-15,-22 0 0,0 0 0,0 0 16,21 0-16,-20-21 0,-1 0 0,0 0 15,21 0-15,-21-1 0,1-20 0,-1 21 16,0-21-16,0 20 0,0-20 16,-21-21-16,21 20 0,1 1 0,-1-22 15,-21 22-15,0-21 0,21 20 0,0 1 16,-21-22-16,0 22 0,0 0 16,21 21-16,-21-22 0,0 22 0,21 0 15,-21 0-15,0 0 0,0-1 16,0 1-16,0 0 0,0 42 31,-21 0-15,21 1-16,-21 20 0,21-21 0,0 0 15,0 22-15,-21-1 0,21 0 16,-21 1-16,0-1 0,21 0 0,0 1 16,0 20-16,-22-21 0,22 1 0,-21-1 15,21 0-15,0 1 0,-21-1 16,21 0-16,0-20 0,0 20 0,0-21 15,0 21-15,0-20 0,0-1 16,21 0-16,0 0 0,1 0 0,-1 0 16,0-21-16,0 22 0,0-22 15,0 0-15,1 0 0,-1 0 0,21 0 16,-21 0-16,0 0 0,22 0 0,-22 0 16,0-22-16,21 22 0,-20-21 0,-1 0 15,0 0-15,21 21 0,-21-21 16,1 0-16,-1-1 0,0 1 0,0 0 15,0 0-15,-21 0 0,0 0 0</inkml:trace>
  <inkml:trace contextRef="#ctx0" brushRef="#br0" timeOffset="7835.04">8509 995 0,'21'0'31,"0"0"-31,0 0 0,22 0 0,-22 0 16,21 0-16,1-21 0,-1 21 0,0-21 15,1 21-15,-22 0 0,21-22 16,0 22-16,-20 0 0,20 0 0,-21-21 16,21 21-16,-20 0 0,-1 0 15,0 0 1,-42 0-1,0 0-15,-22 0 0</inkml:trace>
  <inkml:trace contextRef="#ctx0" brushRef="#br0" timeOffset="8734.73">1587 2074 0,'0'0'0,"-42"0"0,0 0 16,21 0-16,-22 0 0,1 0 16,21 0-16,-22 0 0,22 0 0,0 0 15,-21 0-15,21 0 0,-1 0 16,1 0-16,42 0 31,1 0-31,20 0 16,21 0-16,-20 0 0,20-21 15,22 21-15,0 0 0,-1 0 16,1-21-16,21 21 0,-22 0 0,43 0 16,-21 0-16,21-21 0,0 21 0,0 0 15,0 0-15,0 0 0,0 0 16,0 0-16,0 0 0,0 0 0,0 0 15,0 0-15,0 0 0,0 0 0,-21 0 16,0 0-16,0 0 0,0 0 16,-22 0-16,1 0 0,-22 0 0,1 0 15,-1 0-15,-20 0 0,-1 0 0,0 0 16,-20 0-16,-1 0 16,0 0-16</inkml:trace>
  <inkml:trace contextRef="#ctx0" brushRef="#br0" timeOffset="9503.15">6646 2032 0,'0'0'0,"-21"0"0,-21 0 15,21-21-15,-1 21 0,1 0 16,0 0-16,0 0 0,0 0 0,0 0 16,42 0 31,0 0-47,0 0 15,0 0-15,0 0 0,22 0 16,-22 0-16,21 0 0,22 0 15,-22 0-15,22 0 0,-1 0 0,1 0 16,-1 0-16,1 0 0,-1 0 0,22 0 16,-22 0-16,22 0 0,0 0 15,-1 0-15,1 0 0,21 0 0,0 0 16,-22 0-16,22 0 0,0 0 0,-21 0 16,20 0-16,1 0 0,0 0 0,-21 0 15,21 0-15,-1 0 0,1 0 16,0 0-16,0 0 0,-21 0 0,20 0 15,-20 0-15,0 0 0,21 0 16,-22 0-16,1 0 0,0 0 0,-22 0 16,22 0-16,-22 0 0,1 0 15,-1 0-15,-20 0 0,-1 0 0,0 0 16,1 0-16,-1 0 0,-21 0 0,0 0 16,0 0-16,1 0 0,-1 0 15,0 0-15,0 0 16,0 0-16,0 0 15,-21-21 32,-21 21-47</inkml:trace>
  <inkml:trace contextRef="#ctx0" brushRef="#br0" timeOffset="31954.74">1439 3620 0,'-21'0'16,"21"-22"-1,0 1 1,0 0 0,0 0-16,21 0 0,-21 0 0,0-1 15,0 1-15,0 0 0,0 0 16,0 0-16,0 0 0,-21-1 0,-21 1 15,21 0-15,-1 0 0,-20 21 16,21 0-16,-21 0 0,-1 0 0,1 0 16,21 21-16,-22 0 0,1 22 15,0-22-15,-1 21 0,1 0 0,21 1 16,-21-1-16,20 0 0,1 22 16,0-22-16,21 1 0,0-22 15,0 21-15,0-21 0,0 22 16,0-22-16,21 0 0,0 0 0,1 0 15,-1-21-15,21 0 0,-21 0 0,22 0 16,-22-21-16,21 0 0,0 0 16,1 0-16,-1-1 0,0-20 0,1 21 15,-1-21-15,0 20 0,-20-20 16,-1 0-16,0-1 0,-21 22 0,0-21 16,0 0-16,0 20 0,0-20 15,0 21-15,-21 21 16,0 0-16,-1 21 15,22 0-15,0 0 0,-21 22 0,0-22 16,21 21-16,-21 1 0,21-1 16,0 0-16,0-21 0,0 22 15,0-1-15,21-21 0,0 0 16,-21 1-16,21-1 0,22 0 0,-22 0 16,0-21-16,21 0 0,-20 0 15,20 0-15,-21 0 0,21-21 0,1 0 16,-1 0-16,-21-1 0,22-20 15,-1 21-15,-21-21 0</inkml:trace>
  <inkml:trace contextRef="#ctx0" brushRef="#br0" timeOffset="32906.32">1905 3493 0,'0'0'0,"0"-22"0,0 44 32,0-1-32,0 0 0,0 0 15,0 0-15,0 22 0,0-22 16,0 0-16,0 0 0,-21 0 0,21 22 15,0-22-15,0 0 0,0 0 16,0 0-16,0-42 47,21 0-47,0 0 0,-21 0 0,0-1 16,0-20-16,21 21 0,-21 0 15,21 0-15,1-22 0,-22 22 16,0 0-16,21 0 0,0 21 15,-21 21 1,0 0-16,0 0 16,0 0-16,0 1 0,0-1 15,0 0-15,21 0 0,-21 0 0,0 0 16,21 1-16,-21-1 0,21-21 0,1 21 16,-22 0-16,21-21 0,0 0 15,0 0-15,0 0 0,0 0 0,22 0 16,-1 0-16,-21 0 0,22-21 15,-1 0-15,0 0 0,-21 21 0,22-22 16,-22 1-16,21-21 0,-21 21 16,1 0-16,-22-1 0,21 1 15,-21 0-15,21 21 0,-21-21 0,0 42 47,0 0-47,-21 0 0,21 1 0,0-1 16,0 0-16,0 0 0,0 0 15,0 0-15,0 1 0,0-1 0,21 0 16,0-21-16,0 21 0,0 0 0,1-21 16,-1 0-16,0 0 0,21 0 15,-21 0-15,22 0 0,-22-21 0,21 0 16,-21 21-16,1-21 0,20 0 16,-21-1-16,0 1 0,0 0 15,-21-21-15,0 21 0,22-1 0,-22 1 16,0 0-16,0 0 0,21 21 15,-21-21-15,0 42 32,0 0-32,0 0 0,0 0 15,0 1-15,0 20 0,0 0 0,0 1 16,0-1-16,0 0 0,0 22 16,0-1-16,0 1 0,0 20 15,0 1-15,0 0 0,0-1 0,0 1 16,-21 21-16,21 0 0,-22-22 0,22 22 15,-21 0-15,21-21 0,0 21 0,0-22 16,-21-20-16,21 20 0,-21-20 16,0-1-16,21-20 0,0-1 0,-21-21 15,-1 0-15,1 1 0,0-22 16,0 0-16,21-22 0,-21 1 16,0 0-16,21-21 0,-22-1 0,1 1 15,21-21-15,0-1 0,0 1 0,0-22 16,0 0-16,0-21 0,0 1 15,0-1-15,21 0 0,1 0 16,-1 0-16,0 22 0,21-1 0,-21 0 16,1 1-16,20 20 0,-21 1 0,21 20 15,-20 1-15,20-22 0,0 22 16,-21 0-16,22 21 0,-22-22 0,21 22 16,-21-21-16,22 21 0</inkml:trace>
  <inkml:trace contextRef="#ctx0" brushRef="#br0" timeOffset="33702.85">4339 3471 0,'0'0'0,"0"-63"16,0 42-1,0 42 16,0 0-31,0 21 0,0-20 16,0-1-16,0 21 0,0 0 16,0-20-16,0 20 0,0-21 0,0 0 15,0 22-15,0-22 0,0 0 0,0 0 16,-21 0-16,21 0 16,-21-21-16,0 0 0,-1 0 15,22-21-15,0 0 16,0-21-16,0 21 15,0-22-15,0 22 0,0-21 16,22-1-16,-22 1 0,21 0 0,0-1 16,21 1-16,-21 21 0,22 0 15,-22 0-15,21-1 0,1 1 0,-1 21 16,0 0-16,1 0 0,-1 0 0,0 21 16,1 1-16,-1-1 0,-21 21 15,0-21-15,22 22 0,-22-22 0,-21 21 16,0 0-16,21-20 0,-21 20 0,0-21 15,0 21-15,0-20 0,0-1 16,-21 0-16,0 0 0,21 0 0,-22-21 16,1 0-16,0 0 15,21-21 1,0-21-16,0 21 16,0-1-16,21-20 0,-21 0 0,21-1 15,22 1-15,-22 0 0,0-1 0,0 22 16,22-21-16,-22 21 0,21 0 15,-21-1-15,22 22 0,-22 0 0,0 0 16,21 0-16,-21 22 0,1-1 0,-22 0 16,21 0-16,-21 21 0,21-20 15,-21-1-15,0 21 0,0-21 0,0 0 16,0 22-16,0-22 0,0 0 0,0 0 16,0 0-16,0 1 0,0-1 15,0 0 1,0-42-1</inkml:trace>
  <inkml:trace contextRef="#ctx0" brushRef="#br0" timeOffset="34055.33">5588 3641 0,'0'0'0,"21"0"31,0 0-31,0 0 0,1-21 16,20 21-16,-21-22 0,21 1 16,-20 0-16,20 0 0,0 0 0,-21 0 15,1-1-15,-1-20 0,0 21 0,-21 0 16,0 0-16,0-1 0,0 1 16,0 0-16,-21 21 0,0 0 0,-22 0 15,22 0-15,-21 21 0,21 0 0,-22 1 16,1-1-16,21 21 0,-22 0 15,22-20-15,0 20 0,0 0 0,21 1 16,-21-22-16,21 21 0,0 0 0,0-20 16,0-1-16,21 21 0,0-21 15,21-21-15,-20 21 0,-1 1 16,21-22-16,0 0 0,1 0 0,-1 0 16,0 0-16,22 0 0,-22-22 0,1 1 15,20 0-15,-21 0 0,22 0 0,-22-22 16</inkml:trace>
  <inkml:trace contextRef="#ctx0" brushRef="#br0" timeOffset="34307.19">6689 3069 0,'0'0'0,"0"-21"0,-22 0 0,1 0 16,0 0-16,0 21 0,0 0 16,0 0-16,-1 0 0,1 21 15,0 0-15,21 21 0,-21 1 16,21-1-16,0 0 0,0 22 15,0-22-15,0 22 0,0-22 0,0 21 16,0 1-16,0-22 0,0 1 0,0-1 16,0 0-16,0 1 0,0-1 15,0-21-15,0 0 0,0 0 0,0 1 16,21-22 0,0 0-16,0-22 0,1 22 0,-1-42 15,21 21-15,-21-21 0,22 20 16</inkml:trace>
  <inkml:trace contextRef="#ctx0" brushRef="#br0" timeOffset="35050.87">7048 3027 0,'0'0'0,"22"-21"15,-1 21 1,-21 21 0,0 0-16,0 0 0,0 22 0,0-1 15,0 0-15,0 1 0,0-1 16,0 21-16,0-20 0,-21-1 0,21 22 15,0-22-15,0 0 0,-22 1 0,22-1 16,-21 0-16,21-21 0,0 1 0,-21-1 16,21 0-16,0 0 0,21-42 31,0 0-15,1 0-16,-1-1 0,0 1 0,0-21 15,0 21-15,0-22 0,1 22 16,-1-21-16,0 21 0,0 0 0,0 21 15,0-22-15,1 22 16,-1 0-16,-21 22 0,0-1 16,0 0-16,21 0 0,-21 0 15,0 0-15,0 1 0,21-1 0,-21 0 16,0 0-16,0 0 0,0 0 0,21 1 16,0-1-16,1-21 15,-1 0-15,0 0 16,0 0-16,0 0 0,0 0 0,1 0 15,20 0-15,-21-21 0,0-1 0,0 1 16,22 0-16,-22 0 0,0-21 0,0 20 16,0 1-16,-21 0 0,0 0 15,22 0-15,-44 42 32,1 0-32,21 0 15,0 0-15,-21 1 0,21-1 16,-21 0-16,21 0 0,0 0 0,0 0 15,0 1-15,0-1 0,21 0 16,0-21-16,0 21 0,1-21 16,-1 0-16,21 0 0,0 0 15,-20 0-15,20 0 0,0-21 0,1 0 16,-22 0-16,0-1 0,21 1 0,-21 0 16,1 0-16,-22-21 0,0 20 0,0-20 15,0 21-15,0-21 0,0 20 16,0 1-16,0 0 0,0 0 0,-22 0 15,1 21-15,0-21 0,0 21 0,-21 0 16,20 0-16,1 21 0,0 0 16,0-21-16,-21 21 0,20 0 0,1 0 15,21 1-15,-21-22 0,21 21 0,-21 0 16,21 0-16,0 0 16,21-21-1,0 0-15,0 0 0,22 0 0</inkml:trace>
  <inkml:trace contextRef="#ctx0" brushRef="#br0" timeOffset="35622.62">8869 3471 0,'0'0'0,"0"-21"0,0 0 16,0 0-16,0 0 0,0 0 15,0-1-15,-21 1 0,-1 21 0,22-21 16,-21 21-16,0 0 0,0-21 0,0 21 15,0 0-15,-1 0 0,1 0 16,0 21-16,0 0 0,0 0 0,0 1 16,-1 20-16,1-21 0,0 21 0,21-20 15,-21 20-15,21-21 0,-21 21 0,21-20 16,0 20-16,0-21 0,0 0 16,0 0-16,0 1 0,0-1 0,21 0 15,0-21-15,0 0 0,0 0 16,1 0-16,-1 0 0,0 0 0,0-21 15,21 21-15,-20-21 0,-1-1 16,0 1-16,0 0 0,0-21 16,0-1-16,1 1 0,20 0 0,-21-1 15,0-20-15,-21-1 0,21 1 0,1-1 16,-1 1-16,0-1 0,-21 1 0,21 21 16,-21-22-16,21 22 0,-21-1 15,0 22-15,0 0 0,0 0 0,0 0 16,0 42-1,-21 0-15,0 0 0,21 22 16,-21-1-16,21 0 0,-21 1 0,21 20 16,0 1-16,-22-1 0,22-21 15,0 22-15,-21-1 0,21 1 0,0-22 16,0 22-16,0-22 0,0 0 16,0-20-16,0 20 0,0-21 0,0 0 15,21 0-15,1 1 0,-1-22 0,0 0 16,0 0-16,21 0 0,-20 0 15,-1 0-15,0 0 0,0-22 16,21 1-16,-20 21 0,-1-21 0,0 0 16,0 0-16,-21 0 0,21-1 0,-21 1 15,0 0-15</inkml:trace>
  <inkml:trace contextRef="#ctx0" brushRef="#br0" timeOffset="35918.67">6667 3387 0,'0'0'0,"-63"0"0,-64 21 15,106-21-15,0 0 0,42 0 31,0 0-31,0-21 0,21 21 0,1 0 16,-1-21-16,0 21 0,1-22 16,20 22-16,-20 0 0,20-21 15,-21 21-15,1 0 0,-1 0 0,0-21 16,1 21-16,-22 0 0,0 0 0,-21-21 16,21 21-16</inkml:trace>
  <inkml:trace contextRef="#ctx0" brushRef="#br0" timeOffset="37398.98">10668 3493 0,'0'0'0,"21"-22"0,0-20 16,0 0-16,1 21 16,-22-22-16,0 22 0,0 0 0,21 0 15,-21 0-15,21-1 0,-21 1 0,0 42 32,0 22-32,0-22 0,0 0 15,0 21-15,0 1 0,0-1 0,0 0 16,0 1-16,0-1 0,0 0 0,-21-20 15,21 20-15,0-21 0,0 21 16,0-20-16,0-1 0,0 0 16,0 0-16,21-21 15,0-21 1,0 0-16,-21 0 0,43-1 16,-22-20-16,0 21 0,0-21 0,0 20 15,0-20-15,1 0 0,20-1 0,-21 22 16,-21 0-16,21 0 0,0 0 0,-21 0 15,22 21-15,-22 21 16,0 0-16,0 0 16,0 0-16,0 22 0,0-22 0,0 21 15,0-21-15,0 0 0,0 22 0,0-22 16,0 0-16,21 0 16,0 0-16,-21 1 0,21-1 0,0-21 15,0 0-15,1 0 0,-1 0 0,0 0 16,0 0-16,21 0 0,-20 0 0,20-21 15,-21-1-15,21 1 0,-20 0 0,-1 0 16,21-21-16,-21-1 0,0 1 16,1 21-16,-1-43 0,-21 22 0,0 0 15,0-1-15,0 1 0,0 21 0,0-22 16,0 22-16,0 0 0,-21 21 16,-1 21-1,1 0-15,21 1 16,-21-1-16,21 21 0,0-21 0,-21 22 15,21-1-15,0 0 0,0 1 16,0-22-16,0 21 0,0-21 0,0 22 16,0-22-16,21 0 0,0 0 0,-21 0 15,21-21-15,1 0 0,-1 21 0,0-21 16,21 0-16,-21 0 0,22 0 0,-22-21 16,21 0-16,1 0 0,-1 0 15,0 0-15,1-22 0,-1 22 0,-21-21 16,21-1-16,-20 1 0,-1-21 0,0-1 15,0 22-15,0-22 0,-21 1 16,21-1-16,-21 1 0,0 20 16,0-20-16,0 21 0,0-1 0,0 1 15,0 21-15,0 0 0,-21 21 0,0 0 16,0 0-16,0 21 16,21 0-16,-21 0 0,-1 21 0,22 1 15,-21-1-15,21 22 0,0-22 0,-21 21 16,21 1-16,-21-22 0,21 22 0,0-1 15,0-20-15,0 20 0,-21-21 16,21 1-16,0-1 0,0 0 0,-21-20 16,21-1-16,0 0 0,0 0 0,0 0 15,21-21 1,0 0-16,0 0 0,0-21 16,0 0-16,1 0 0,-1 0 15,21-1-15,-21-20 0,0 0 0,1 21 16,20-22-16,-21 22 0,0 0 0,0 0 15,1 0-15,-1 21 16,-21 21-16,21 0 16,-21 0-16,0 0 0,0 0 15,0 1-15,0-1 0,0 0 0,0 0 16,21 0-16,-21 0 0,21 1 16,0-22-16,1 21 0,-1 0 15,0-21-15,0 0 0,0 0 16,22 0-16,-22 0 0,0 0 0,0-21 15,21 0-15,-20-1 0,-1 1 0,21 0 16,-21 0-16,0-21 0,1 20 16,-1 1-16,0 0 0,0 0 0,0 0 15,-21 42 17,0 0-32,0 0 0,0 0 15,0 1-15,-21-1 0,21 0 0,-21 0 16,21 0-16,0 0 0,0 1 15,0-1-15,0 0 0,0 0 16,21-21 15,0-21-15,-21 0-16,0 0 0,21-1 0,1 1 16</inkml:trace>
  <inkml:trace contextRef="#ctx0" brushRef="#br0" timeOffset="37559.89">13208 3154 0,'0'0'16,"0"-21"-16,0 0 0,-21 21 0,0 0 0,21-22 16,-22 22-16,1 0 0,21 22 62,21-22-62,1 0 16,-1 21-16</inkml:trace>
  <inkml:trace contextRef="#ctx0" brushRef="#br0" timeOffset="38218.51">13504 3133 0,'0'-21'16,"-21"21"0,0 0-16,0 0 0,0 21 15,-1 0 1,1 0-16,0 0 0,0 0 0,21 22 15,-21-1-15,21-21 0,-21 22 0,21-1 16,0-21-16,0 21 0,0-20 0,0 20 16,0-21-16,0 0 0,21 22 15,0-22-15,0 0 0,0-21 0,22 21 16,-22-21-16,0 0 0,21 0 0,-21 0 16,22 0-16,-1 0 0,-21 0 0,22-21 15,-22 0-15,21 0 0,-21-22 0,0 22 16,22-21-16,-22-1 15,0 1-15,0 0 0,-21-22 0,21 1 16,1-1-16,-22 22 0,21-22 0,-21 1 16,0-1-16,0 22 0,0 21 0,0-21 15,0 20-15,0 1 0,-21 21 32,-1 21-32,22 1 0,-21 20 15,21-21-15,-21 21 0,21 1 0,0-1 16,0 0-16,-21 22 0,21-22 15,0 22-15,0-22 0,0 22 0,0-22 16,-21 0-16,21 1 0,0-1 0,0-21 16,0 0-16,0 22 0,0-22 15,0 0-15,21-42 32,0 0-32,0-1 15,-21 1-15,43 0 0,-22-21 0,0 21 16,21-22-16,-21 22 0,22-21 0,-1 21 15,-21-1-15,22 1 0,-22 21 16,21 0-16,-21 0 0,0 0 0,1 0 16,-22 21-16,21 1 0,-21-1 0,0 0 15,21 0-15,-21 21 0,0-20 0,0 20 16,0-21-16,0 0 0,0 0 16,0 22-16,0-22 0,-21 0 15,21 0-15,0 0 0,-21-21 16,21 22-16,0-44 31,21 22-31</inkml:trace>
  <inkml:trace contextRef="#ctx0" brushRef="#br0" timeOffset="38583.12">15303 3175 0,'0'0'0,"0"-21"15,22 0-15,-22 0 0,21-1 0,0 22 16,0-21-16,0 21 0,0 0 15,-21 21 1,0 1-16,0-1 16,0 0-16,0 0 0,0 0 0,0 22 15,0-22-15,-21 0 0,21 21 16,-21-21-16,21 1 0,-21-1 0,0 21 16,21-21-16,0 0 15,0 1-15,0-1 0,21-21 16,0 0-16,21 0 0,-20 0 0,-1 0 15,21-21-15,0 21 0,1-22 0</inkml:trace>
  <inkml:trace contextRef="#ctx0" brushRef="#br0" timeOffset="38922.93">15960 3302 0,'21'-42'16,"-42"84"-16,63-105 0,-42 41 0,0 1 0,21 0 0,-21 0 16,0 0-16,0 0 15,-21 21 1,0 0-16,0 0 0,-1 0 0,-20 0 15,21 21-15,0 0 0,-22-21 0,22 21 16,0 0-16,0 0 0,0 1 0,21-1 16,0 0-16,0 0 15,0 0-15,21-21 0,0 21 0,0-21 16,0 22-16,1-22 0,20 21 0,-21 0 16,0-21-16,22 21 0,-22-21 0,0 21 15,0-21-15,0 21 0,-21 1 16,0-1-16,0 0 15,0 0-15,-21 0 0,0-21 16,-21 0-16,20 21 0,-20-21 16,21 0-16,-21 0 0,20 0 15,-20 0-15,21 0 0,0 0 0,-22 0 16,22 0-16,0 0 0,0-21 16,0 0-16,0 21 0,21-21 0,0 0 15,-22 0-15,1-1 0</inkml:trace>
  <inkml:trace contextRef="#ctx0" brushRef="#br0" timeOffset="39098.83">15494 2921 0,'0'0'0,"-21"-21"0,-22 0 16,22 21-16,0 0 15,42 0 16,0 0-31,1 21 16,-1-21-16,0 0 0,0 0 0</inkml:trace>
  <inkml:trace contextRef="#ctx0" brushRef="#br0" timeOffset="39742.46">17357 2858 0,'0'0'0,"0"-43"0,21-63 16,0 64-1,0 0-15,0-1 0,-21 1 0,0 0 16,0-1-16,21 22 0,-21 0 16,0 0-16,0 42 15,0 21-15,0 1 16,-21-1-16,21 22 0,-21-1 16,0 1-16,21-1 0,-21 1 0,0-1 15,-1 1-15,22 20 0,-21-20 0,21-1 16,-21 1-16,0-1 0,21-20 15,0 20-15,0-21 0,-21 1 0,21-22 16,0 21-16,0-21 0,-21 1 0,21-44 31,0 1-15,21 0-16,0-21 0,0 21 16,0-22-16,0 1 0,1 0 0,-1-22 15,0 22-15,21-1 0,-21 1 0,1 21 16,20 0-16,-21 0 0,21-1 0,-20 22 15,-1 0-15,0 0 0,0 0 16,0 22-16,0-22 0,1 42 0,-1-21 16,-21 0-16,0 22 0,21-1 0,-21-21 15,21 21-15,-21-20 0,21 20 16,-21-21-16,0 21 0,0-20 0,21-1 16,-21 0-16,22 0 0,-1-21 15,-21 21-15,21-21 0,0 0 0,0 0 16,0 0-16,1 0 15,20 0-15,-21 0 0,0 0 0,22-21 16,-22 21-16,21-21 0,-21 0 0,22 0 16,-1-1-16,-21 1 0,21-21 0,1 21 15</inkml:trace>
  <inkml:trace contextRef="#ctx0" brushRef="#br0" timeOffset="40754.65">18457 3281 0,'0'0'0,"21"-42"0,-21-1 0,0 22 0,0-21 16,0 21-16,0-1 0,0 1 0,-21 0 15,0 21-15,0 0 0,0 0 16,-22 0-16,22 0 0,0 21 15,0 0-15,-21 22 0,20-22 16,1 21-16,0-21 0,0 22 0,0-22 16,0 21-16,21 1 0,0-1 0,0-21 15,0 0-15,0 22 0,0-22 16,0 0-16,0 0 0,21 0 16,0-21-16,21 0 0,-21 0 15,1 0-15,20-21 0,-21 0 0,21 0 16,-20 0-16,-1-1 0,21 1 15,-21-21-15,0 21 0,1-22 0,-1 1 16,-21 0-16,21-1 0,-21 1 16,21 21-16,-21 0 0,0 0 0,0-1 15,0 1-15,0 42 32,0 1-32,0-1 0,-21 0 0,21 21 15,0-21-15,0 22 0,0-22 16,-21 21-16,21-21 0,0 22 0,0-22 15,0 21-15,0-21 0,0 1 0,0-1 16,0 0-16,0 0 0,21-21 0,0 21 16,0-21-16,22 0 15,-22 0-15,0 0 0,0 0 0,21 0 16,-20 0-16,-1-21 0,21 0 0,-21 0 16,0 0-16,1-22 0,-1 22 0,0-21 15,0-1-15,0 22 16,0-21-16,1 0 0,-22 20 0,0 1 15,21 0-15,-21 0 0,0 0 0,0 42 32,0 0-17,0 0-15,0 0 0,0 22 0,0-22 16,0 0-16,0 0 0,-21 22 0,21-22 16,0 0-16,0 21 0,0-21 15,0 1-15,21-1 0,0 0 16,0-21-16,0 0 0,22 0 15,-22 0-15,0 0 0,0-21 16,0 0-16,0 21 0,1-22 16,-1 1-16,0 0 0,0 0 0,0 0 15,0 0-15,-21-22 0,22 22 0,-22 0 16,21 0-16,-21 0 0,0-1 16,0 1-16,0 42 31,0 1-31,0-1 15,-21 0-15,21 0 0,0 0 16,0 0-16,-22 22 0,22-22 0,0 0 16,0 21-16,0-20 0,0-1 0,0 0 15,0 0-15,0 0 0,22-21 0,-1 21 16,0-21-16,0 0 16,0 0-16,22 0 0,-22 0 0,21 0 15,-21 0-15,0 0 0,22-21 0,-22 0 16,21 0-16,-21 0 0,1 0 0,41-43 15,-42 43-15,-21-21 16,21 20-16,1 1 0,-22 0 0,0 0 16,0 0-16,-22 21 31,22 21-31,-21 0 0,0 0 16,21 0-16,-21 1 0,21-1 15,-21 0-15,21 0 0,0 0 0,0 0 16,-21 1-16,21-1 0,0 0 15,21-42 17,-21 0-17,21-1-15,-21 1 0</inkml:trace>
  <inkml:trace contextRef="#ctx0" brushRef="#br0" timeOffset="40934.92">19918 3027 0,'0'0'0,"-43"-21"16,43 0 0,-21 21-16,0 0 15,21 21 17,21 0-17,0-21-15,1 21 16,-1 0-16</inkml:trace>
  <inkml:trace contextRef="#ctx0" brushRef="#br0" timeOffset="41370.67">20193 3175 0,'0'21'16,"0"0"-1,0 1-15,0-1 0,-21-21 16,21 21-16,0 0 0,-21 0 0,21 0 15,0 1-15,0-1 16,0 0-16,-22-21 0,22 21 0,-21 0 16,21 0-16,-21 1 15,21-44 17,0 1-17,0 0-15,0 0 0,21 0 16,-21 0-16,21-22 0,1 22 0,-1-21 15,0 21-15,0-1 0,0 1 16,22 0-16,-22 0 0,0 0 0,0 0 16,0 21-16,0 0 0,1 0 0,-1 0 15,0 0-15,0 0 0,-21 21 16,21 0-16,-21 0 0,0 0 16,0 0-16,0 1 0,0-1 0,0 21 15,0-21-15,0 0 0,-21 1 0,21-1 16,-21 0-16,0 0 0,21 0 15,0 0-15,-21-21 16,42 0 15,0 0-31</inkml:trace>
  <inkml:trace contextRef="#ctx0" brushRef="#br0" timeOffset="42098.26">21315 3217 0,'0'0'0,"0"-21"0,0-42 16,0 42-16,0-1 16,0 1-16,-21 0 15,-1 21-15,1-21 0,0 21 16,0 0-16,0 0 0,0 0 0,-1 0 16,1 21-16,0 0 0,-21-21 0,21 21 15,-1 22-15,1-22 0,0 0 16,0 21-16,0-20 0,0 20 0,21-21 15,-22 0-15,22 22 0,0-22 0,0 0 16,0 0-16,22 0 16,-1 0-16,0-21 0,0 0 0,0 0 15,0 0-15,1 0 0,20 0 0,-21 0 16,0-21-16,0 21 0,1-21 0,-1 0 16,0 0-16,0 0 15,0-1-15,0 1 0,-21 0 0,22 0 16,-22 0-16,21 0 0,-21-1 0,0 1 15,0 0-15,0 0 16,0 42 15,-21 0-15,21 0-16,-22-21 0,22 22 16,-21-1-16,21 21 0,0-21 15,-21 0-15,0 22 0,21-22 0,0 21 16,0 1-16,-21-1 0,21 21 0,0-20 15,0-1-15,0 22 0,0-1 16,0 1-16,0 20 0,0-20 0,0 20 16,0 1-16,0 0 0,0-1 15,0-20-15,0 21 0,0-22 0,0 22 16,0-22-16,0 22 0,0-22 0,0 1 16,-21-1-16,-1-20 0,1-1 0,0 0 15,0-20-15,0-1 0,-22 0 0,22 0 16,0-21-16,-21 0 0,21 0 0,-22 0 15,22-21-15,-21 0 0,21 0 16,-1-1-16,-20-20 0,21 21 0,0-21 16,-22-1-16,22 1 0,21 0 0,-21-1 15,21 1-15,0-22 0,0 22 16,0-21-16,0-1 0,0 1 0,21-1 16,0 1-16,1 20 0,20-20 15,0-1-15,1 1 0,-1 20 0,0 1 16,1 0-16,20-1 0,-21 1 0,1 0 15,-1-1-15,0 22 0,1-21 0,-1 0 16,-21-1-16,22 22 0,-22-21 0</inkml:trace>
  <inkml:trace contextRef="#ctx0" brushRef="#br0" timeOffset="42767.6">22712 2540 0,'0'0'0,"0"-21"0,0 0 16,0 0-16,0-1 15,0 1-15,0 0 0,0 0 0,0 0 16,0 42 0,0 21-1,0-21-15,0 22 0,0-1 16,0 22-16,-21-22 0,21 21 0,-22 1 15,22-22-15,0 22 0,0-22 16,-21 22-16,0-22 0,21 0 0,-21 1 16,21-1-16,0 0 0,-21-21 0,0 22 15,-1-22-15,22 0 0,-21 0 16,21 0-16,-21-21 16,0 0-16,0 0 15,21-21-15,0 0 0,0 0 16,0-21-16,0 20 0,0-20 0,21 21 15,0-21-15,0-1 0,0 22 16,22-21-16,-1 21 0,0-1 0,1 1 16,-1 0-16,0 21 0,1 0 0,-1 0 15,0 0-15,1 0 0,-1 0 0,0 21 16,-20 0-16,-1 1 0,-21-1 16,0 21-16,0-21 0,0 0 15,0 1-15,-21 20 0,-22-21 0,22 0 16,-21 0-16,21 1 0,-22-1 0,1 0 15,21 0-15,-22-21 0,22 21 16,0-21-16,0 0 0,0 0 0,21-21 16,21 21-1,0-21-15,0 0 0,22 0 16,-1-1-16,0 22 0</inkml:trace>
  <inkml:trace contextRef="#ctx0" brushRef="#br0" timeOffset="43118.39">23326 2985 0,'0'0'0,"21"-22"0,0 1 0,0 21 15,0-21-15,0 0 0,-42 21 32,0 21-32,0 0 15,0 0-15,0 1 0,-1-1 16,1 21-16,0-21 0,0 22 0,0-22 16,21 0-16,0 21 0,0-21 0,0 1 15,0-1-15,0 0 0,21 0 0,0-21 16,0 0-16,22 0 0,-22 0 15,21 0-15,0 0 0,1 0 0,-1-21 16,0 0-16,1 0 0,-1-1 0,0 1 16,-20 0-16,-1-21 0,0 21 15,0-1-15,-21-20 0,0 21 16,0-21-16,0 20 0,0 1 0,-21 0 16,0 0-16,0 0 0,-22 0 0,22 21 15,-21 0-15,21 0 0,-22 0 16,22 0-16,-21 0 0,21 0 0,-1 21 15,1-21-15,21 21 0,0 0 0,0 0 16,0 0-16,43-21 16,-22 0-16,0 0 15</inkml:trace>
  <inkml:trace contextRef="#ctx0" brushRef="#br0" timeOffset="43823.07">24278 2646 0,'0'0'0,"0"-42"0,21-1 0,-21 1 0,21 0 16,-21 20-16,0 1 0,0 0 0,0 63 31,-21-20-15,0 20-16,0 0 0,0 1 0,0 20 16,21-21-16,-22 22 0,1-1 15,21-20-15,-21 20 0,21-20 0,0 20 16,0-21-16,-21 1 0,21-1 0,0 0 15,-21 1-15,21-22 0,0 0 16,0 0-16,0 0 0,0 1 16,21-22-16,0 0 0,0-22 15,0 1-15,1 0 0,20 0 16,-21-21-16,0 20 0,22-20 0,-1 0 16,-21-1-16,21 1 0,-20-21 15,20 20-15,0-20 0,-21-1 0,22 1 16,-1-1-16,-21 1 0,0 20 0,22-20 15,-22 42-15,-21-22 0,21 22 16,-21 42 0,0 1-16,0 20 0,-21 0 15,21 1-15,-21-1 0,0 21 16,-1-20-16,1-1 0,0 0 16,21 1-16,-21 20 0,0-42 0,0 22 15,21-1-15,0-21 0,-22 22 0,22-22 16,-21 0-16,21 0 0,-21 0 0,21 0 15,0-42 17,0 0-32,21 0 0,0 0 15,1 0-15,-1-1 0,0-20 0,21 21 16,-21 0-16,22 0 0,-1-1 16,0 1-16,1 0 0,-1 21 0,0 0 15,-20 0-15,20 0 0,-21 0 16,0 0-16,0 21 0,1-21 15,-22 21-15,0 1 0,0-1 0,0 21 16,0-21-16,0 0 0,0 22 0,0-22 16,0 21-16,-22-21 0,1 22 0,0-22 15,21 0-15,-21 0 0,0 0 16,0 1-16,21-1 0,-22-21 0,22-21 31,0-1-15,0 1-16,0 0 0,0 0 15</inkml:trace>
  <inkml:trace contextRef="#ctx0" brushRef="#br0" timeOffset="44018.96">24151 2709 0,'0'0'0,"-21"0"0,0 0 0,0 0 15,42 0 1,0 0-16,0 0 0,21 0 0,1 0 15,-1 0-15,22 0 0,-22 0 0,21 0 16,-20 0-16,-1 0 0,0 0 16,1 0-16,-22 0 0,0 0 0,-63 0 15,21 0 1,-22 0-16,-20 0 0</inkml:trace>
  <inkml:trace contextRef="#ctx0" brushRef="#br0" timeOffset="45066.83">1206 5630 0,'0'0'0,"22"-21"16,-1 0-1,0 0-15,0 0 0,0 0 16,22-22-16,-22 22 0,0 0 0,0-21 16,0 20-16,-21 1 0,0 0 15,0 0-15,-21 0 0,0 0 16,0-1-16,-22 22 0,1 0 15,0 0-15,-22 0 0,22 0 0,0 0 16,-1 22-16,1 20 0,0-21 16,-1 21-16,22 1 0,0-1 0,0 0 15,21 1-15,0-1 0,0 22 16,0-22-16,0-21 0,0 21 0,21 1 16,0-22-16,0 0 0,0 0 15,1 0-15,-1-21 0,0 0 0,21 0 16,-21 0-16,22 0 0,-1-21 15,0-21-15,1 21 0,-1-22 0,22 1 16,-22 0-16,0-1 16,1 1-16,-1-21 0,0 20 0,1-20 15,-22 20-15,0-20 0,0-1 16,-21 1-16,0-1 0,0 1 0,0-1 16,0 22-16,-21-21 0,0 20 15,0 22-15,-1-21 0,22 21 0,-21 21 16,0 0-16,0 0 0,0 42 15,21-21-15,0 43 0,-21-22 0,21 21 16,0 1-16,0-1 16,0 1-16,0-1 0,0 1 0,0-1 0,0 1 15,0-1-15,0-20 16,0-1-16,0 0 0,0 1 0,21-1 16,-21-21-16,21 0 0,0 1 15,0-22-15,0 0 0,1 0 0,20 0 16,-21-22-16,21 1 0</inkml:trace>
  <inkml:trace contextRef="#ctx0" brushRef="#br0" timeOffset="45398.64">1968 5525 0,'22'21'0,"-1"-21"16,0 0-16,0 0 15,0 0-15,0-21 16,1 21-16,-1-22 0,21 1 0,-21 21 16,0-21-16,1 0 0,-22 0 15,0 0-15,0-1 0,0 1 16,-22 21-16,1 0 16,0 0-16,0 0 0,0 0 0,-22 0 15,22 21-15,-21 1 0,21-1 0,0 0 16,-1 0-16,1 21 15,0-20-15,21-1 0,-21 21 0,21-21 16,0 0-16,0 1 0,0-1 16,0 0-16,21 0 0,0 0 0,22-21 15,-22 0-15,21 0 0,-21 0 16,22 0-16,-1 0 0,21-21 0,-20 0 16</inkml:trace>
  <inkml:trace contextRef="#ctx0" brushRef="#br0" timeOffset="46527">2921 5398 0,'0'0'0,"0"-22"16,-21 22-16,0 0 15,-1 0-15,1 0 0,0 22 16,0-1-16,0 0 0,21 0 16,-21 0-16,21 22 0,-22-22 15,22 21-15,-21 0 0,21-20 0,0 20 16,0-21-16,0 21 0,0-20 0,21-1 15,1 0-15,-1 0 0,0-21 16,0 0-16,21 0 0,-20 0 0,20 0 16,-21 0-16,21-21 0,1 21 15,-1-21-15,-21 0 0,22-22 0,-1 22 16,0-21-16,1-1 0,-1 1 0,-21 0 16,21-1-16,-20-20 15,20 21-15,-21-22 0,0 1 0,0-1 16,1 1-16,-22-1 0,0 1 0,0-1 15,0 1-15,0 20 0,0 1 16,0 21-16,0-22 0,-22 43 0,22-21 16,-21 21-16,0 0 0,21 21 15,0 1-15,-21-1 0,21 21 0,-21 22 16,21-22-16,0 21 0,0 1 0,0-1 16,0-20-16,0 20 0,0 1 15,0-1-15,0-20 0,0 20 0,0 1 16,0-22-16,0 0 0,21 1 0,0-1 15,0 0-15,0-21 16,22 22-16,-22-22 0,21-21 0,1 21 16,-1-21-16,0 0 0,22 0 0,-22 0 15,22-21-15,-22 0 0,0 0 16,22-1-16,-22 1 0,0-21 0,-20 21 16,20-22-16,-21 22 0,0-21 0,0 21 15,1-22-15,-22 22 0,0-21 16,0 21-16,0 0 0,0-1 0,0 1 15,0 0-15,-22 21 0,1 0 0,0 0 16,0 0-16,0 0 16,0 21-16,-1 0 0,1 1 0,0-1 15,0 21-15,21-21 0,-21 0 16,0 22-16,21-22 0,0 21 16,0-21-16,0 22 0,0-22 0,0 0 15,0 0-15,0 0 0,0 1 16,21-22-1,0 0-15,0 0 0,0-22 0,0 1 16,1 0-16,-1 0 0,0 0 16,0 0-16,0-1 0,0-20 0,1 21 15,-1-21-15,-21 20 0,0-20 0,21 0 16,-21 21-16,21-1 0,-21 1 0,0 0 16,0 0-16,0 42 31,0 0-31,-21 0 15,21 22-15,0-22 0,-21 0 16,21 0-16,0 0 0,0 22 0,0-22 16,0 0-16,0 21 0,0-20 0,0-1 15,0 0-15,0 0 0,0 0 16,21-21-16,0 21 0,0-21 16,0 0-16,22 0 0,-22 0 0,21-21 15,-21 0-15,22 21 0,-1-21 16,-21 0-16,22 0 0,-22-22 0,0 22 15,21 0-15,-21-21 0,-21 20 16,0 1-16,22-21 0,-22 21 16,0 0-16,0-1 0,-22 1 15,1 21-15,0 0 0,0 0 16,0 21-16,0 1 16,21-1-16,0 0 0,0 0 15,0 0-15,0 22 0,0-22 0,21 0 16,0 0-16,-21 0 0,0 0 15,21 1-15,-21-1 0,21 0 0,-21 0 16,0 0-16,0 0 0,0 1 16,0-1-16,21-42 47</inkml:trace>
  <inkml:trace contextRef="#ctx0" brushRef="#br0" timeOffset="48507.22">5694 5567 0,'0'0'0,"21"0"0,0 0 0,0 0 16,0 0-16,1 0 15,-22-21-15,21 21 0,0-21 0,-21-1 16,0 1-1,0 0-15,0 0 0,0 0 0,0 0 16,0-1-16,-42 1 16,20 0-16,1 0 0,-21 21 0,21-21 15,-22 21-15,22 0 0,-21 0 16,21 0-16,-22 21 0,22-21 0,-21 21 16,21 0-16,-22 22 0,22-22 0,0 0 15,0 21-15,0-21 0,21 22 16,0-1-16,-21-21 0,21 22 0,0-22 15,0 21-15,0-21 0,0 0 0,0 1 16,0-1-16,0 0 0,21-21 16,0 0-16,0 0 0,0 0 15,0 0-15,22 0 0,-22-21 0,21 0 16,-21-1-16,22 1 0,-1 0 16,0-21-16,1 21 0,-1-22 0,0 1 15,-20 21-15,20-22 0,-21 1 0,0 0 16,0 21-16,1-22 0,-22 1 15,0 21-15,0 0 0,0-1 0,0 1 16,0 0-16,-22 21 16,22 21-1,-21 0-15,21 1 0,-21-1 0,21 0 16,0 21-16,0 1 0,0-22 0,0 21 16,0-21-16,0 22 0,0-1 15,0-21-15,0 21 0,0-20 16,21-1-16,0 0 0,1 0 0,-1 0 15,0-21-15,0 0 0,21 0 0,-20 0 16,-1 0-16,21-21 0,-21 0 16,22 0-16,-22 0 0,21-1 0,-21-20 15,22 21-15,-22-21 0,0-1 0,0 1 16,0 0-16,0-1 0,1 1 16,-22-22-16,21 22 0,-21-21 0,0 20 15,0-20-15,0-1 0,0 1 0,0 20 16,0 1-16,0 0 0,0 21 15,0-22-15,0 22 0,0 42 32,0 22-17,0-1-15,0 0 0,0 1 0,0 20 16,0 1-16,0-1 0,0-21 0,0 22 16,0-1-16,0-20 0,0-1 15,0 0-15,0 1 0,0-1 0,0 0 16,0-20-16,21 20 0,0-21 0,-21 0 15,21 0-15,0-21 0,1 0 16,-1 0-16,0 0 0,0 0 0,21 0 16,-20 0-16,20-21 0,-21 0 15,21 0-15,-20 0 0,20 0 16,0-1-16,-21-20 0,22 21 0,-22 0 16,0 0-16,0-1 0,0 1 0,1 0 15,-22 0-15,0 0 16,21 21-16,-21 21 15,0 0 1,0 0-16,0 0 16,0 1-16,-21-1 0,21 0 15,0 0-15,0 0 0,0 0 0,0 1 16,0-1-16,0 0 0,0 0 0,0 0 16,21 0-16,0-21 15,0 0-15,0 0 0,0 0 16,1 0-16,20 0 0,-21 0 0,0-21 15,22 0-15,-22 0 0,0 0 0,21 0 16,-21-1-16,1 1 0,-1 0 16,0-21-16,0 21 0,0-1 0,0 1 15,1 0-15,-22 0 0,0 0 0,0 0 16,0 42 15,0 0-15,0 0-16,-22 0 0,22 0 0,-21 1 15,21-1-15,-21 21 0,21-21 16,0 0-16,0 1 0,0-1 16,0 0-16,0 0 0,0 0 0,0 0 15,0 1-15,21-22 16,0 0-16,1 0 0,-1 0 16,0 0-16,0-22 0,0 22 0,0-21 15,1 0-15,-1 0 0,0 21 0,-21-21 16,0 0-16,21-1 0,-21-20 15,0 21-15,0 0 0,0 0 0,0-1 16,0 1-16,-21 0 0,0 0 0,0 0 16,21 0-16,-22 21 0,1 0 0,0 0 15,0 0 1,0 0-16,42 0 47,0 0-47,21-22 0,-20 22 15,-1 0-15,0 0 0,21 0 0,1 0 16,-22 0-16,21 0 0,-21 0 0,22 0 16,-1 0-16,-21 0 0,0 22 15,0-1-15,1-21 0,-1 21 0,0 0 16,0 0-16,-21 0 0,0 1 0,0-1 16,0 0-16,0 0 15,0 0-15,0 0 0,0 1 16,0-1-16,0 0 0,0 0 0,0 0 15,0 0-15,0 1 0,-21-22 16,0 0 0,0 0-1,21-22-15,0 1 0,0 0 16,0 0-16,0 0 0,0 0 16,0-22-16,0 22 0,21-21 0,0 21 15,-21-22-15,21 1 0,0 0 0,22-1 16,-22 22-16,0-21 0,0 21 0,21-1 15,-20 1-15,-1 21 0,0 0 16,0 0-16,21 0 0,-20 0 16,-1 21-16,0 1 0,-21-1 0,21 0 15,0 0-15,-21 21 0,0-20 0,0 20 16,0-21-16,0 21 0,0-20 16,0 20-16,0-21 0,-21 21 0,21-20 15,-21 20-15,21-21 0,0 0 0,-21 0 16,0 1-16,21-1 15,-22-21-15,22-21 32,0-1-32,0 1 0,0 0 0,0 0 15,0 0-15,0-22 0,0 22 16</inkml:trace>
  <inkml:trace contextRef="#ctx0" brushRef="#br0" timeOffset="48711.11">8128 4720 0,'0'0'16,"-21"0"-16,-43 0 15,43 0-15,0 0 0,0 0 0,0 0 16,21 21 0,0 1-1</inkml:trace>
  <inkml:trace contextRef="#ctx0" brushRef="#br0" timeOffset="48922.99">6583 5080 0,'0'0'0,"-43"21"0,1 0 15,63-21 17,0 0-32,22 0 0,-1 0 15,0-21-15,1 21 0,-1-21 0,22 21 16,-22 0-16,0-21 0,-21 21 16,22 0-16,-22 0 0,0 0 0,0-21 15,0 21-15</inkml:trace>
  <inkml:trace contextRef="#ctx0" brushRef="#br0" timeOffset="49722.53">9779 5249 0,'0'0'0,"21"-21"0,0 21 16,22-21-16,-22 0 0,21 21 0,0-21 15,1 0-15,-22 21 0,21-22 0,1 1 16,-22 0-16,21 0 0,-21 0 15,0 0-15,-21-1 0,0 1 16,0 0-16,0 0 0,0 0 0,-21 0 16,-21 21-16,21 0 0,-22 0 15,1 0-15,0 0 0,-1 21 16,-20-21-16,21 21 0,-1 0 0,1 0 16,0 22-16,20-22 0,-20 21 0,21-21 15,0 22-15,21-22 0,0 0 16,0 0-16,0 0 0,0 0 0,0 1 15,21-1-15,21 0 0,-21-21 0,22 0 16,-1 0-16,0 0 0,1 0 16,-1 0-16,0 0 0,1 0 15,-1 0-15,0 0 0,1 0 0,-22 0 16,0 0-16,0-21 0,-42 21 16,0 0-16,-21 0 15,20 21-15,-20-21 0,-21 21 16,20 0-16,1 0 0,-22 1 0,22-1 15,0 0-15,21 0 0,-22 0 0,22 0 16,-21 22-16,42-22 0,-21 0 16,21 0-16,0 0 15,0 1-15,21-22 0,0 0 0,0 0 16,0 0-16,22 0 0,-1 0 0,0-22 16,1 22-16,-1-21 0,0 0 15,1 0-15,-1 0 0,0 21 0,1-21 16,-22-1-16,0 22 0,0 0 0,0-21 15,-21 42 1,-21 1-16,0-1 16,0 21-16,0 0 0,-22 1 0,22-1 15,0 0-15,-21 22 0,20-22 0,1 22 16,0-22-16,0 22 0,0-22 0,0 0 16,-1 1-16,1-1 0,21 0 15,0 1-15,0-22 0,0 0 16,0 0-16,0 0 0,21-42 31,1 0-31,-22 0 0,21 0 0</inkml:trace>
  <inkml:trace contextRef="#ctx0" brushRef="#br0" timeOffset="53406.93">12340 5440 0,'0'0'0,"21"-21"16,0 21-16,-21-21 0,22-1 0,-1 1 15,-21 0-15,21 21 0,-21-21 16,21-21-16,-21 20 0,21 1 0,-21 0 16,0 0-16,0-21 0,0 20 15,0 1-15,0-21 0,-21 21 0,0 0 16,0-1-16,-22 22 0,22-21 0,0 21 15,-21 0-15,21 0 0,-22 21 16,22 1-16,-21-1 0,21 0 0,-22 21 16,22 1-16,0-1 0,0 0 0,0 1 15,-1-1-15,22 0 0,-21 1 0,21-1 16,0-21-16,0 21 0,0-20 16,0 20-16,0-21 0,21 0 0,1-21 15,-1 0-15,0 0 0,21 0 16,-21 0-16,1 0 0,20-21 0,-21 0 15,21 0-15,1 0 0,-22-22 16,21 22-16,1-21 0,-1-1 0,0 1 16,-21 0-16,22-22 0,-22 22 0,0-22 15,0 1-15,0-1 0,1 1 0,-22-1 16,0 1-16,0-1 0,0 22 16,0-21-16,0 20 0,0 1 0,0 0 15,0-1-15,0 22 0,0 0 16,0 42-1,0 0-15,-22 0 0,1 22 0,0-1 16,21 22-16,-21-1 0,0 1 16,0-1-16,21 1 0,-22-1 0,22 22 15,-21-22-15,21-20 0,0 20 16,0 1-16,0-22 0,0 0 0,0 1 16,21-22-16,1 0 0,-1 21 0,0-42 15,0 21-15,21 1 0,1-22 0,-22 0 16,42 0-16,-20 0 0,-1-22 15,22 1-15,-22 0 0,21 0 0,1 0 16,-22-22-16,22 22 0,-22-21 0,0 21 16,1-22-16,-22 1 0,0 21 0,0-21 15,-21-1-15,0 1 16,0 21-16,0-22 0,0 22 0,-21 0 16,0 21-16,0 0 15,0 0-15,-1 21 0,-20 0 16,21 1-16,0-1 0,0 21 0,-1-21 15,22 22-15,-21-22 0,21 21 0,-21-21 16,21 22-16,0-22 0,0 21 0,0-21 16,0 0-16,21 1 0,0-1 15,1-21-15,-1 21 0,21-21 0,-21 0 16,22 0-16,-1 0 0,0 0 0,1-21 16,20 21-16,-21-21 0,1-1 15,-1 1-15,22-21 0,-22 21 16,0-22-16,1 22 0,-22-21 0,21 0 15,-21-1-15,0-20 0,1 20 0,-1 1 16,0 0-16,-21-22 0,0 43 0,0-21 16,0-1-16,0 22 0,0 0 15,0 0-15,0 0 0,0 42 32,0 0-32,0 0 0,-21 22 0,0-1 15,21 0-15,-22 1 0,1 20 16,21-21-16,-21 22 0,0-1 0,0 1 15,0-1-15,21 22 0,-22-21 16,1 20-16,0 1 0,0 0 0,21-1 16,0 1-16,-21 0 0,0 20 15,-1-20-15,22 21 0,-21-21 0,0 20 16,0-20-16,0 0 0,0-1 0,-1 1 16,1-21-16,21-1 0,0-21 0,0 1 15,0-1-15,0-21 0,0 0 0,0 1 16,21-22-16,1 0 0,-1 0 0,0-22 15,0 1-15,21 0 0,1-21 16,-22-1-16,21 1 0,1 0 0,-1-1 0,0 1 16,1-21-16,-22-1 0,21 1 0,-21-1 15,0 1-15,1-1 16,-22 22-16,0-22 0,0 1 0,0-1 16,-22 1-16,1-1 0,-21 22 0,21-22 15,-22 22-15,22 0 0,-21-1 0,0 1 16,20 21-16,-20 0 0,21 0 0,0-1 15,0 22-15,-1 0 0,22-21 16,22 0 0,-1 21-16,0-21 15,21 21-15,-21-21 0,22 0 0,-1 21 16,0-22-16,22 1 0,-22-21 16,22 21-16,-1 0 0,1-22 15,-22 1-15,22 21 0,-22-22 0,0 1 16,-21 0-16,22-1 0,-22 1 0,0 0 15,0 21-15,0-22 0,-21 22 16,0 0-16,0 0 0,0 0 0,0 42 31,0 0-15,0 0-16,0 0 0,0 0 16,0 22-16,0-22 0,0 0 0,0 21 15,0-20-15,22 20 0,-1-21 0,-21 0 16,21 22-16,0-22 0,-21 0 0,21 0 15,0 0-15,1-21 0,-1 21 16,0-21-16,21 0 0,-21 0 16,22 0-16,-22 0 0,21 0 0,1 0 15,-22 0-15,21-21 0,-21 0 0,22 0 16,-22 0-16,0 0 0,0-1 16,0 1-16,-21-21 0,0 21 0,21-22 15,-21 22-15,0-21 0,0 21 0,0 0 16,0-1-16,0 1 0,0 42 31,-21 1-31,21-1 16,0 0-16,0 0 0,0 21 0,-21-20 15,21-1-15,-21 21 0,21-21 0,0 0 16,0 22-16,0-22 16,0 0-16,-21 0 0,21 0 15,0 1-15,0-44 31,21 1-15,-21 0-16,21 0 0,0 0 16,0 0-16,1-1 0,-1-20 0,0 21 15,0 0-15,0 0 0,0-1 16,22 1-16,-22 0 0,0 21 0,0 0 16,0 0-16,1 0 15,-1 21-15,-21 0 16,0 1-16,21-1 0,-21 0 15,0 0-15,0 0 0,0 0 0,21 1 16,-21-1-16,21 0 0,-21 0 16,21 0-16,1 0 0,-1-21 15,0 22-15,0-22 0,0 0 16,0 0-16,1 0 0,-1 0 0,0 0 16,0 0-16,0 0 0,0-22 15,1 22-15,-1-21 0,0 0 0,0 0 16,0 0-16,-21-22 0,21 22 15,1-21-15,-22 21 0,0-22 0,0 1 16,21 21-16,-21-21 0,0 20 16,0 1-16,21 0 0,-21 0 0,0 42 31,0 0-31,-21 0 0,21 1 16,-21-1-16,21 0 0,0 21 15,0-21-15,0 1 0,0 20 0,0-21 16,0 21-16,0-20 0,0-1 0,0 0 15,0 0-15,0 0 0,0 0 0,0 1 16,21-22-16,0 21 0,0-21 0,0 0 16,0 21-16,1-21 15,20 0-15,-21 0 0,0 0 0,0 0 16,22-21-16,-22 21 0,0-21 0,0-1 16,22 1-16,-22 0 0,0 0 0,0-21 15,0 20-15,0-20 0,1 0 16,-1-1-16,0 1 0,0-21 0,0 20 15,-21-20-15,21-1 0,-21 22 16,22-22-16,-22 22 0,0 0 0,0-1 0,0 1 16,21 21-16,-21 0 0,0 0 15,0-1-15,-21 44 16,-1-1 0,22 21-16,-21 0 15,0 1-15,21-1 0,-21 0 0,0 22 16,21-22-16,0 22 0,-21-22 0,-1 22 15,22-22-15,0 0 0,-21 1 0,21-22 16,0 21-16,0-21 0,0 22 16,0-22-16,0 0 0,21 0 15,1 0-15,-1-21 0,0 0 16,0 0-16,0 0 0,0 0 0,22 0 16,-22 0-16,0 0 0,0-21 15,0 0-15,22 21 0,-22-21 0,0 0 16,-21-1-16,21 1 0,0 0 0,1 0 15,-22 0-15,0 0 0,21-1 16,-21 1-16,0 0 0,21 21 16,-21 21-1,0 0 1,0 1-16,-21-22 0,21 21 0,-21 0 16,21 21-16,-22-21 0,22 1 15,0-1-15,0 0 0,0 0 16,0 0-16,0 0 0,0 1 15,22-22-15,-1 0 16,0 0-16,0 0 0,0 0 16,0 0-16,22 0 0,-22 0 0,0 0 15,21-22-15,-20 1 0,20 21 16,-21-21-16,0 0 0,0 0 0,1 0 16,-1-22-16,0 22 0,0 0 0,0-21 15,-21 20-15,0 1 0,0 0 16,0 0-16,21 21 0,-21 21 31,-21 0-31,21 0 0,0 1 16,-21-1-16,21 0 0,-21 0 15,21 0-15,-21 0 0,21 1 0,0-1 16,0 0-16,0 0 0,0 0 0,0 0 16,0 1-1,21-22 1,0 0-16,0 0 0,0 0 0,1 0 15,-1-22-15,0 22 0,21-21 16,-21 21-16,-21-21 0,22 0 0,-1 0 16,-21 0-16,21-1 0,-21 1 15,0 0-15,0-21 0,0 21 0,0-1 16,0 1-16,-21 21 0,0-21 0,-1 21 16,1 0-16,0 0 0,0 0 0,0 0 15,0 0-15,-1 0 16,44 0 15,-1 0-15,0 0-16,0 0 0,0 0 15,0 0-15,1-21 0,-1 21 0,21 0 16,-21 0-16,0-21 0,1 21 0,-1 0 16,0 0-16,0 0 0,0 0 15,0 0-15,1 0 0,-1 0 16,-21 21-1,0 0-15,0 0 0,0 0 16,0 1-16,0-1 0,0 0 16,0 0-16,-21 0 0,21 0 15,-22 1-15,22-1 0,0 0 16,-21-21-16,21 21 0,-21 0 0,21 0 16,-21-21-1,21 22-15,-21-22 16,21-22 15,0 1-31,0 0 16,0 0-16,21 0 0,0 0 0,0-22 15,0 22-15,1-21 0,-1 21 0,0-22 16,21 1-16,-21 0 0,22-1 16,-22 1-16,21 21 0,-21-22 0,1 22 15,-1 21-15,21 0 0,-21 0 16,0 0-16,1 0 0,-22 21 0,21 22 15,-21-22-15,0 21 0,0 1 0,0-22 16,0 21-16,0 0 0,0 1 16,0-1-16,0-21 0,0 22 0,0-22 15,0 0-15,0 0 0,0 0 0,0 0 16,0 1-16,21-1 0,0-21 16,0 0-16,0 0 0,1 0 15,-1 0-15,0 0 0,0 0 16,0 0-16,0-21 0,1 21 0,-1-22 15,0 1-15,21 0 0,-21 0 16,1 0-16,-1 0 0,-21-1 0,21 1 16,-21 0-16,21 0 0,-21 0 15,0 0-15,0-1 0,0 1 0,0 0 16,0 0-16,0 0 0,-21 0 16,0 21-16,0-22 0</inkml:trace>
  <inkml:trace contextRef="#ctx0" brushRef="#br0" timeOffset="53679.29">17801 4551 0,'0'0'0,"-21"0"16,0 0-1,42 0 32,0 0-47,-42 0 63</inkml:trace>
  <inkml:trace contextRef="#ctx0" brushRef="#br0" timeOffset="53975.12">16319 4784 0,'0'0'0,"-105"0"16,83 0-16,1 0 15,42 0 1,1-21-16,-1 21 0,21 0 16,0-22-16,1 22 0,-1 0 15,22 0-15,-22-21 0,21 21 0,-20-21 16,20 21-16,-20 0 0,-1 0 0,0-21 16,1 21-16,-1 0 0,-21 0 0,0-21 15,0 21-15,1 0 0,-44 0 31,1-21-31,0 21 16,0 0-16,0 0 0,-22 0 16</inkml:trace>
  <inkml:trace contextRef="#ctx0" brushRef="#br0" timeOffset="54262.96">15790 4657 0,'-21'0'15,"42"0"48,-21-21-16,-21 21-32,0 0 1</inkml:trace>
  <inkml:trace contextRef="#ctx0" brushRef="#br0" timeOffset="54454.85">15113 4636 0,'0'0'0,"-21"0"0,0 21 15,-1-21 1,22 21 0,-21-21 15,0 0-31</inkml:trace>
  <inkml:trace contextRef="#ctx0" brushRef="#br0" timeOffset="63394.75">1799 7768 0,'0'0'0,"-21"0"0,21 21 32,0 1-17,0-1-15,0 0 16,0 0-16,0 0 16,21-21-1,-21 21-15,21-21 0,0 0 16,1 0-16,-1 0 0,0 0 15,0 0-15,0-21 0,0 21 16,1-21-16,-1 0 0,0 21 16,0-21-16,-21 0 0,0-1 0,0 1 15,0 0 1,-21 21-16,0-21 16,-22 21-16,22 0 0,0 0 15,-21 0-15,21 0 0,-22 21 0,1-21 16,21 21-16,-22 0 0,22 1 15,-21-1-15,21 21 0,0-21 0,-1 0 16,1 1-16,21-1 0,0 21 16,0-21-16,0 0 0,0 1 0,21-1 15,1 0-15,-1-21 16,0 0-16,0 0 0,0 21 16,0-21-16,1 0 0,-1 0 0,0 0 15,0 0-15,0 0 16,0 0-16,-21-21 0,-21 21 31,-21 0-31,21 0 16,-22 0-16,22 21 0,-21-21 15,0 21-15,-1 0 0,22 1 0,-21-1 16,21 0-16,-22 0 0,22 21 16,0-20-16,21 20 0,0-21 0,0 21 15,0-20-15,0 20 0,0-21 16,0 0-16,0 0 0,0 1 15,21-1-15,0 0 0,0 0 0,1-21 16,-1 21-16,0-21 0,21 0 0,-21 0 16,1 0-16,20 0 15,-21 0-15,21 0 0,1 0 0,-22-21 16,21 0-16,1 21 0,-1-21 0</inkml:trace>
  <inkml:trace contextRef="#ctx0" brushRef="#br0" timeOffset="64030.39">2603 8276 0,'0'0'0,"0"-21"0,0 0 16,0 0-16,0 0 0,0-1 15,0 1-15,-21 0 16,0 21-16,0 0 0,0 0 0,-22 0 0,22 0 16,0 0-16,0 21 0,-21 0 15,20 1-15,1-22 0,0 42 16,0-21-16,0 0 0,0 0 0,-1 1 15,1-1-15,0 0 0,21 0 16,0 0-16,0 0 0,0 1 0,0-1 16,21 0-16,0-21 15,1 0-15,-1 0 0,0 0 16,21-21-16,-21 0 0,22 21 0,-22-22 16,21 1-16,-21 0 15,22 0-15,-22 0 0,0 21 0,0-21 16,-21-1-16,21 22 0,-21-21 0,22 21 15,-22 21 17,0 1-32,0-1 15,0 21-15,0-21 0,0 22 16,0 20-16,0-21 0,0 22 0,0-1 16,0 22-16,0 0 0,-22-1 15,22 1-15,-21 0 0,0-1 0,21 1 16,-21 0-16,0-1 0,0 1 0,-1 0 15,1-1-15,21-20 0,-21 21 16,0-22-16,0-21 0,0 22 16,-1-22-16,1 1 0,0-1 0,0 0 15,0-21-15,-22 1 0,22-1 0,0-21 16,-21 0-16,21 0 0,-22 0 16,22 0-16,-21-21 0,-1-1 0,22-20 15,-21 21-15,21-21 0,0-22 0,-22 1 16,22-1-16,0 1 0,21-22 15,0 0-15,0 1 0,0 20 0,0-21 16,21 22-16,0-1 0,22 1 0,-22-1 16,21 1-16,-21 21 0,22-22 15,-1 22-15,-21-1 0,21-20 16,1 21-16,-22-1 0,21 1 16,1 0-16,-1-1 0</inkml:trace>
  <inkml:trace contextRef="#ctx0" brushRef="#br0" timeOffset="64254.27">3175 8255 0,'0'0'0,"0"21"78,0 0-78,0 1 16,0-1-16,0 0 15,0 0-15</inkml:trace>
  <inkml:trace contextRef="#ctx0" brushRef="#br0" timeOffset="64411.18">3154 8700 0,'0'0'0,"0"21"15,0 0 1,0-42 47</inkml:trace>
  <inkml:trace contextRef="#ctx0" brushRef="#br0" timeOffset="64974.85">5990 8128 0,'0'0'0,"0"-21"0,0 0 16,21 0-16,-21-1 0,0 44 31,0-1-15,0 0-16,-21 21 0,0 1 0,21 20 16,0-21-16,-21 22 0,21-1 0,-21 1 15,-1 21-15,22-1 0,-21 1 16,0 0-16,21-1 0,0 22 0,-21-21 15,0 21-15,0-22 0,21 22 0,0 0 16,-22 0-16,1-22 0,0 1 16,0 0-16,21-1 0,-21-20 15,0-1-15,21 1 0,-22-1 0,22-20 16,-21-1-16,0 0 0,21-20 0,0-1 16,0 0-16,-21 0 0,0-21 15,21-21-15,-21 0 16,21-22-16,0 22 0,0-21 15,0 0-15,0-22 0,0 1 0,0-1 16,21-21-16,0 1 0,-21-1 16</inkml:trace>
  <inkml:trace contextRef="#ctx0" brushRef="#br0" timeOffset="65271.19">5651 8700 0,'0'0'0,"0"-43"0,22-20 15,-1 20-15,-21 1 0,21 0 0,0-1 16,21 1-16,-20 21 0,20-21 0,0 20 15,1-20-15,-1 21 0,0 0 16,22 21-16,-22 0 0,0 0 0,1 0 16,-1 21-16,0 0 0,1 0 0,-22 0 15,0 22-15,0-22 0,-21 21 16,0 1-16,0-22 0,-21 21 16,0-21-16,0 22 0,0-22 0,-22 21 0,1-21 15,21 0-15,-22 22 0,1-22 0,21 0 16,-21-21-16,20 21 15,-20 0-15,21-21 0,0 0 0,21 22 16,0-44 0,21 1-1,0 0-15,0 0 0,0 0 16,22 0-16,-22-1 0,21 1 0</inkml:trace>
  <inkml:trace contextRef="#ctx0" brushRef="#br0" timeOffset="65706.94">6667 8297 0,'0'0'0,"22"0"16,-22 22-1,0-1 1,0 0-16,0 0 0,0 0 16,0 0-16,0 22 0,0-22 15,0 0-15,0 0 0,0 0 0,0 1 16,0-1-16,0 0 0,21 0 0,0 0 15,0 0-15,0-21 16,0 0-16,1 0 0,-1 0 16,0 0-16,0 0 0,0-21 0,22 0 15,-22 21-15,0-21 0,21 0 0,-21-22 16,22 22-16,-22 0 0,0-21 16,0 21-16,-21-22 0,0 22 15,21 0-15,-21-21 0,0 20 0,0 1 16,0 0-16,0 42 15,0 0 1,0 1-16,-21-1 0,21 21 16,0-21-16,0 0 0,0 1 0,0 20 15,0-21-15,0 0 0,0 0 0,0 22 16,0-22-16,0 0 16,0 0-16,21-21 15,1 0-15,-1 0 0,0 0 16,21 0-16,-21-21 0,1 0 15,20 0-15,0 0 0,1-1 0</inkml:trace>
  <inkml:trace contextRef="#ctx0" brushRef="#br0" timeOffset="66186.37">7789 7874 0,'0'0'0,"0"-42"0,0-1 16,0 22-16,0 0 0,-21 21 15,0 0 1,21 21-16,-21 0 0,0 22 15,21-1-15,0 0 0,0 1 0,-22-1 16,22 22-16,-21-1 16,21-21-16,-21 22 0,21-22 0,-21 1 15,21-1-15,0 0 0,0 1 0,-21-1 16,21-21-16,-21 0 0,21 0 0,0 1 16,0-1-16,0-42 31,0-1-16,0 1-15,21-21 0,0 21 0,0 0 16,-21-22-16,21 22 16,22 0-16,-22 0 0,0 0 0,0-1 0,0 22 15,22 0-15,-22 0 0,0 0 0,0 0 16,0 0-16,0 0 0,1 22 16,-1-22-16,0 21 0,0 0 15,0 0-15,-21 0 0,0 0 0,0 1 16,0-1-16,0 0 0,0 0 0,-21 0 15,0 0-15,0 1 0,0-22 0,-22 21 16,22 0-16,-21 0 0,21 0 0,-22-21 16,22 21-16,0-21 0,-21 0 15,20 0-15,1 0 0,21-21 32,0 0-17,21 21-15,1-21 0,-1 0 16,21 0-16,-21-1 0</inkml:trace>
  <inkml:trace contextRef="#ctx0" brushRef="#br0" timeOffset="67115.2">8467 7832 0,'0'0'0,"0"-21"0,0-22 15,0 64 1,-22 1-16,22-1 15,0 0-15,-21 21 0,21 1 16,-21-1-16,0 0 0,21 22 16,0-22-16,-21 0 0,0 22 0,21-22 15,-22 1-15,22-1 0,-21 0 0,21 1 16,0-1-16,0-21 0,0 0 0,0 0 16,0 1-16,0-1 0,0 0 15,21-21-15,1 0 16,-1 0-16,0 0 0,0 0 0,0 0 15,0 0-15,1-21 0,-1 21 0,0-21 16,0-1-16,0 1 0,0 0 0,1 0 16,-1 0-16,0-22 0,0 22 15,0 0-15,-21 0 0,0 0 16,0 0-16,21 21 0,-21-22 0,0 44 31,0-1-31,0 0 16,0 0-16,-21 0 0,21 0 15,0 1-15,0-1 0,0 0 0,0 0 16,0 0-16,0 0 0,0 1 0,0-1 16,21 0-16,1 0 0,-1-21 15,0 0-15,0 0 0,0 0 16,22 0-16,-22 0 0,0 0 16,21-21-16,-21 21 0,22-21 0,-22 0 15,21-1-15,-21 1 0,1 0 16,20 0-16,-21-21 0,21 20 0,-20-20 15,-1 21-15,0-21 0,0 20 0,0 1 16,0 0-16,1 0 0,-22 0 16,21 21-16,-21 21 31,0 0-31,0 0 0,0 0 16,21-21-1,0 0 16,-21-21-15,21 0-16,-21 0 16,0 0-1,0 0-15,0-1 16,0 1-16,-21 21 16,0 0-16,0 0 0,0 0 15,-1 21-15,1-21 0,0 22 16,21-1-16,-21 0 0,0 0 15,0 0-15,21 22 0,-22-22 0,1 21 16,21-21-16,-21 22 0,21-22 16,0 21-16,-21-21 0,21 22 0,0-22 0,0 21 15,0-21-15,0 0 0,0 1 16,21-1-16,0 0 16,0-21-16,22 0 0,-22 0 0,0 0 15,21 0-15,-20 0 0,20-21 0,-21 0 16,21 21-16,-20-22 0,20 1 0,-21 21 15,0-21-15,0 0 0,1 0 0,-1 0 16,-21-1-16,0 1 0,21 0 16,-21 0-16,0 0 0</inkml:trace>
  <inkml:trace contextRef="#ctx0" brushRef="#br0" timeOffset="67331.08">8911 7916 0,'0'0'0,"-21"0"0,21-21 0</inkml:trace>
  <inkml:trace contextRef="#ctx0" brushRef="#br0" timeOffset="67930.67">10689 8234 0,'0'0'16,"0"-21"-16,21 0 0,0-1 0,-21 1 16,22 0-16,-22 0 0,21 21 15,0-21-15,-21 0 0,21-1 0,0 22 16,0 0-16,1 0 0,-1 0 16,0 0-16,0 22 0,0-22 0,0 42 15,1-21-15,-1 21 0,0-20 16,0 20-16,0 0 0,-21 1 15,0-1-15,0 0 0,0 1 0,0-22 16,21 21-16,-21-21 0,0 22 0,0-22 16,0 0-16,0 0 0,0 0 15,0-42 17,0 0-32,22 0 0,-1 0 15,-21-1-15,21-20 0,0 0 0,0-1 16,0 1-16,1 0 0,-1-1 15,0 1-15,0-21 0,21 41 0,-20-20 16,-1 0-16,0 21 0,0-1 0,-21 1 16,21 21-16,-21 21 31,0 1-15,0-1-16,0 0 15,0 0-15</inkml:trace>
  <inkml:trace contextRef="#ctx0" brushRef="#br0" timeOffset="68651.27">11832 8276 0,'0'0'0,"21"-21"16,-21 0-16,0 0 16,0 0-16,0-1 15,0 1-15,-21 21 16,0-21-16,0 21 0,0 0 15,-1 0-15,1 21 0,21 0 0,-21 1 16,0-1-16,0 0 0,0 0 0,-1 0 16,22 22-16,0-22 0,-21 21 15,21-21-15,0 0 0,0 22 0,0-22 16,0 0-16,0 0 0,0 0 0,0 1 16,21-1-16,1 0 0,-1-21 15,0 21-15,0-21 0,0 0 0,22 0 16,-22 0-16,0 0 0,21 0 0,1 0 15,-1 0-15,-21-21 0,21 0 16,1 21-16,-1-21 0,-21-1 0,22 1 16,-22 0-16,0 0 0,0 0 0,-21 0 15,0-22-15,0 22 0,0-21 0,0-1 16,0 22-16,0-21 0,-21 0 0,0 20 16,0 1-16,-22 0 0,22 0 15,-21 21-15,21 0 0,-1 0 0,-20 0 16,21 0-16,-21 21 0,20 0 0,1 0 15,0 22-15,21-22 0,0 21 16,-21-21-16,21 22 0,0-22 0,0 21 16,0-21-16,0 22 0,0-22 15,21 0-15,-21 0 0,21 0 0,0 1 16,22-22-16,-22 21 0,0-21 0,21 0 16,-20 0-16,20 0 0,0 0 0,1 0 15,-1 0-15,0 0 0,1 0 0,-1-21 16,0-1-16,1 22 0,-1-21 0,0 0 15,1 0-15,-22 0 0,21 0 16,-21-22-16,22 22 0,-22 0 0,0 0 16,0 0-16,0-1 0,-21 44 31,0-1-15,0 0-16,0 0 0,0 0 0,-21 0 15,0 1-15,21-1 0,0 0 16,0 0-16,-21 0 0,21 0 0,-21 1 15,21-1-15,-22 0 0,22 0 16,0-42 31,0 0-47,0 0 0,22-1 16</inkml:trace>
  <inkml:trace contextRef="#ctx0" brushRef="#br0" timeOffset="68819.17">12827 8149 0,'0'0'0,"0"-21"16,-21 21-16,-22-21 15,22 21-15,21 21 47,0 0-47,21-21 16,1 21-16,-1 1 0,0-1 0</inkml:trace>
  <inkml:trace contextRef="#ctx0" brushRef="#br0" timeOffset="69367.17">13420 8467 0,'0'0'0,"21"0"0,0-21 15,0 21-15,-21-22 0,0 1 0,21 21 16,0-21-16,-21 0 0,0 0 0,0 0 15,0-1-15,0 1 0,0 0 0,0 0 16,-21 21-16,0 0 16,0 0-16,0 0 0,0 0 15,-22 0-15,22 21 0,-21-21 0,-1 21 0,22 22 16,-21-22-16,21 0 0,-22 0 16,22 21-16,0-20 0,0-1 0,0 21 15,0-21-15,21 0 0,0 1 16,0-1-16,0 0 0,0 0 0,0 0 15,21-21-15,0 0 0,0 0 16,0 0-16,22 0 0,-22 0 0,21 0 16,0-21-16,-20 21 0,20-21 0,0 0 15,1 0-15,-22-1 0,21-20 0,0 21 16,-20-21-16,-1-1 0,0 1 16,21 0-16,-21-22 0,-21 1 0,22-1 15,-1 1-15,-21-1 0,21 22 16,-21-22-16,0 1 0,0 20 0,0 1 15,0 21-15,0 0 0,0 0 0,0-1 16,-21 44 0,0-1-16,21 21 15,-22-21-15,22 43 0,-21-22 0,21 22 16,0-1-16,0 1 0,0-1 0,0 1 16,0-22-16,0 21 0,0 1 0,0-22 15,0 1-15,0-1 0,0 0 0,0-21 16,21 1-16,1-1 0,-22 0 15,21 0-15,0-21 0,0 0 0,0 0 16,0 0-16,1 0 0,-1 0 16,0-21-16,0 0 0,0 0 0,22 21 15</inkml:trace>
  <inkml:trace contextRef="#ctx0" brushRef="#br0" timeOffset="70318.39">15938 8636 0,'22'0'15,"-1"0"1,0-21-16,0 21 0,0-21 0,0 21 16,1-21-16,-1-1 0,0 1 0,0 0 15,0 0-15,-21 0 0,0 0 16,21-1-16,-21-20 0,0 21 0,0 0 15,0-22-15,-21 22 0,0 0 0,0 0 16,0 0-16,0 0 0,-22-1 16,22 22-16,0 0 0,-21 0 0,20 0 15,1 22-15,-21-1 0,21-21 0,-22 42 16,22-21-16,0 0 0,-21 1 0,21 20 16,-1-21-16,1 21 0,21-20 0,0 20 15,-21-21-15,21 0 0,0 0 16,0 1-16,0-1 0,0 0 0,21-21 15,0 0-15,1 21 0,-1-21 16,0 0-16,21 0 0,-21 0 0,22-21 16,-22 21-16,21-21 0,1 0 0,-1-1 15,0 1-15,22 0 0,-22-21 0,0 21 16,1-22-16,-1 1 0,0 0 0,-20-1 16,20 1-16,-21 0 0,0-1 15,0-20-15,-21-1 0,0 22 0,22 0 16,-22-22-16,0 22 0,0-22 0,0 22 15,0 0-15,0 20 0,0-20 0,0 21 16,0 0-16,0 42 31,-22-21-31,22 42 0,-21-21 0,21 22 16,-21-1-16,0 0 0,0 22 0,21-22 16,-21 22-16,-1-1 0,22-20 0,0 20 15,0 1-15,0-22 0,0 0 16,0 1-16,0-1 0,0 0 0,0-21 15,0 22-15,22-22 0,-1 0 0,0-21 16,0 21-16,0-21 0,0 0 0,22 0 16,-22 0-16,21 0 0,-21-21 0,22 21 15,-22-21-15,21 0 0,-21 0 0,1-1 16,-1-20-16,21 21 0,-21-21 16,-21 20-16,21-20 0,-21 0 15,22 21-15,-22-22 0,0 22 0,0-21 16,0 21-16,0 42 15,0 0 1,0 21-16,0-21 0,0 1 0,0 20 16,0-21-16,0 0 0,0 0 15,0 1-15,0-1 0,0 0 0,0 0 16,0 0-16,0 0 0,0 1 16,0-44 15,0 1-31,21 21 0,-21-21 0</inkml:trace>
  <inkml:trace contextRef="#ctx0" brushRef="#br0" timeOffset="70482.41">16976 7874 0,'0'0'0,"0"-21"16,0 42 46,21-21-62,0 21 16</inkml:trace>
  <inkml:trace contextRef="#ctx0" brushRef="#br0" timeOffset="70883.17">17568 7959 0,'0'0'0,"0"-21"16,-21 21-16,0 0 16,0-22-16,0 22 0,-22 0 0,22 0 15,-21 0-15,-1 22 0,22-1 0,-21-21 16,21 21-16,0 0 0,-22 0 16,22 0-16,21 1 0,0-1 15,0 0-15,0 0 16,21 0-16,0 0 0,1 1 15,20-1-15,-21-21 0,0 21 0,0 0 16,1 0-16,20 0 0,-21 1 16,0-1-16,-21 0 0,21 0 15,-21 0-15,0 0 0,-21 1 16,0-22-16,-21 0 0,21 0 16,-22 0-16,1 0 0,21 0 0,-22 0 15,1 0-15,21 0 0,-21 0 0,20 0 16,1 0-16,0 0 0,0-22 15,42 22 17,0 0-32,0-21 0,1 21 0,-1 0 15,0-21-15,0 21 0,21 0 0,-20-21 16</inkml:trace>
  <inkml:trace contextRef="#ctx0" brushRef="#br0" timeOffset="71207">17738 8043 0,'0'0'0,"0"-21"0,0 42 31,0 1-15,0-1-16,0 0 0,0 21 16,0 1-16,0-22 0,0 21 0,0 0 15,0 22-15,21-22 0,-21 1 0,21 20 16,-21-21-16,21 22 0,-21-1 0,0 1 15,0-1-15,0 1 0,0-1 0,0 1 16,-21-1-16,0 1 0,0-1 0,-1 1 16,1-22-16,0 1 0,0 20 0,0-42 15,-22 22-15,43-1 0,-21-21 0,0 0 16,0-21-16,21-21 31,21 0-31,0 0 16,0-22-16,1 22 0,20-21 0,-21 0 15,0-1-15,0 1 0,22 0 0</inkml:trace>
  <inkml:trace contextRef="#ctx0" brushRef="#br0" timeOffset="71498.83">17928 8403 0,'0'0'0,"0"-63"0,0 20 0,0 1 0,0 0 16,0 21-16,0-22 0,0 22 15,0 0-15,0 0 0,0 0 0,0-1 16,21 1-16,0 21 0,1 0 0,-1 0 15,0 0-15,21 0 0,-21 0 0,22 0 16,-1 0-16,-21 21 0,22 1 16,-22-1-16,21 21 0,-21-21 15,-21 0-15,0 22 0,0-22 0,0 21 16,0-21-16,-21 1 0,0 20 0,-21-21 16,20 0-16,-20 0 0,21 1 0,-21-22 15,-1 21-15,22 0 0,-21-21 0,21 0 16,-1 0-16,1 0 0,0 21 0,0-21 15,42-21 17,0 0-32,22 21 15,-22-21-15,21 21 0</inkml:trace>
  <inkml:trace contextRef="#ctx0" brushRef="#br0" timeOffset="71771.07">18881 7916 0,'0'0'0,"21"-21"0,-21 0 0,0 0 0,0 0 16,-21 42-1,-1 0 1,1 0-16,0 22 0,0-22 16,0 21-16,0 0 0,-1 1 0,22-1 0,-21 0 15,21-20-15,-21 20 0,21 0 16,0 1-16,0-22 0,0 21 15,0-21-15,0 0 0,0 22 0,0-22 16,21 0-16,0-21 0,1 21 0,-1 0 16,0-21-16,0 0 0,0 0 0,0 0 15,1 0-15,-1 0 0,0 0 0,0 0 16,0 0-16,0-21 0,22 21 0</inkml:trace>
  <inkml:trace contextRef="#ctx0" brushRef="#br0" timeOffset="72026.5">19494 7726 0,'0'0'0,"22"-21"0,-1 21 0,0 0 16,0 0-16,21 0 0,-20 0 16,-1 21-16,21 0 0,-21 0 15,0 0-15,1 22 0,-1-1 0,0 0 16,-21 1-16,21-1 0,-21 22 0,0-22 15,0 0-15,0 1 0,-21 20 0,0-42 16,-22 22-16,22-1 0,0-21 0,-21 21 16,21-20-16,-22-1 0,22 0 15,-21 0-15,-1 0 0,22-21 16,-21 21-16,0-21 0,20 22 0,-20-22 16,0 21-16</inkml:trace>
  <inkml:trace contextRef="#ctx0" brushRef="#br0" timeOffset="73046.92">9652 9504 0,'0'0'16,"0"-21"-1,21 21-15,-21-21 16,0-1 0,0 1-1,-21 0 1,0 21-16,0 0 0,-1 0 15,1 0-15,-21 0 0,21 0 16,0 21-16,-1-21 0,-20 21 16,21-21-16,0 22 0,-22-1 0,22-21 15,0 21-15,0-21 0,0 21 0,21 0 16,-21 0-16,21 1 16,21-22-1,0 21-15,0-21 16,0 0-16,22 21 0,-22 0 0,21-21 15,-21 21-15,22 0 0,-1 1 16,-21-1-16,21 0 0,-20 0 0,-1 21 16,0-20-16,-21-1 0,0 0 0,0 0 15,0 21-15,-21-20 0,-22-1 0,22 0 16,0 0-16,-21 0 0,-1 0 0,1 1 16,21-1-16,-21-21 0,-1 21 15,22-21-15,-21 0 0,21 21 0,-1-21 16,1 0-16,0 0 0,0 0 15,21-21-15,0 0 16,21 0-16,0-1 16,0 22-16,22-21 0,-22 0 0,21 21 15,-21-21-15,22 21 0,-1 0 0,0 0 16,1 0-16,-22 0 0,21 21 0,-21-21 16,1 21-16,-1 0 0,-21 22 0,0-22 15,0 0-15,0 21 0,0 1 16,-21-1-16,-1 0 0,1 1 0,-21-1 15,21 0-15,-22 1 0,22 20 0,-21-20 16,21-22-16,0 21 0,-22 0 16,22-20-16,21-1 0,0 0 0,-21 0 15,21 0-15,21-21 16,0 0 0,0 0-16,1 0 0,-1-21 15,-21 0-15,21 0 0</inkml:trace>
  <inkml:trace contextRef="#ctx0" brushRef="#br0" timeOffset="73742.75">9271 13166 0,'0'-21'16,"0"-1"-16,0 1 15,0 0-15,21 0 0,0 0 16,0 21-16,-21-21 0,22-1 15,-1 22-15,-21-21 0,-21 21 32,-1 21-32,1 1 15,-21-22-15,21 21 0,-22 21 16,22-21-16,-21 0 0,21 22 0,-22-22 16,22 21-16,0 1 0,21-22 0,0 21 15,0 0-15,0 1 0,0-1 0,0 0 16,21 1-16,22-1 0,-1 0 15,0 1-15,1-1 0,20 0 0,1-20 16,-1 20-16,-21 0 0,22 1 0,-1-22 16,-20 21-16,-1-21 0,0 22 0,-20-22 15,-22 0-15,0 21 0,0-21 0,-22 22 16,-20-1-16,21-21 0,-21 22 16,-22-1-16,22 0 0,-22-21 0,22 22 15,-22-1-15,22-21 0,-21 22 16,20-22-16,1 0 0,0-21 0,20 21 15,-20-21-15,21 0 0,21-21 16,0 0-16,0-22 0,0 1 16,21-21-16,-21-1 0,64-63 15</inkml:trace>
  <inkml:trace contextRef="#ctx0" brushRef="#br0" timeOffset="74174.97">10202 11621 0,'0'0'0,"0"-22"31,21 22-15,22 0-16,-22 0 0,21 0 0,22 0 15,-22 0-15,22 0 0,-1-21 0,22 21 16,-1 0-16,22 0 0,-21-21 0,21 21 15,-22 0-15,22 0 0,-21 0 0,21 0 16,-22 0-16,1 0 0,-21 0 16,-1 0-16,1 0 0,-22 0 0,0 0 15,1 0-15,-22 0 0,-21 21 0,0 0 16,-21-21-16,-1 22 0,-20-22 16,21 0-16,-21 0 0,-1 21 15,-20 0-15,20-21 0</inkml:trace>
  <inkml:trace contextRef="#ctx0" brushRef="#br0" timeOffset="74422.83">10689 11853 0,'0'0'0,"-63"22"0,41-1 0,-20-21 0,21 21 15,0-21-15,21 21 16,21-21-16,0 0 16,21 0-16,22 0 0,-1 0 0,1 0 15,21-21-15,-1 21 0,22-21 0,0 21 16,-21 0-16,20-21 0,1 21 0,0 0 15,0-22-15,0 22 0,0 0 16,-22 0-16,-20 0 0,-1 0 16,1 0-16,-22 0 0,0 0 0,-20 0 15,-44 22 1,-20-22-16,21 0 0,-21 21 16,-1-21-16,-20 21 0,-1-21 0,1 21 15,-1-21-15</inkml:trace>
  <inkml:trace contextRef="#ctx0" brushRef="#br0" timeOffset="74626.71">10689 12213 0,'0'0'16,"-63"21"-16,20 1 0,1-1 0,21 0 15,21 0-15,0 0 0,21-21 16,0 21-16,21-21 0,-20 0 16,41 0-16,1 0 0,-1 0 0,1 0 15,20 0-15,22 0 0,-21 0 0,21 0 16,-22 0-16,22 0 0,0 0 0,-21 0 15,20 0-15,-20 0 0,0 0 0,-22 0 16,-20 0-16,-1 0 0,0 0 16,-21 0-16,-21 22 0,-21-22 15,-21 0-15</inkml:trace>
  <inkml:trace contextRef="#ctx0" brushRef="#br0" timeOffset="74831.34">10943 12637 0,'0'0'0,"-63"21"0,-1 0 0,1 21 0,20-42 16,22 21-16,-21 1 0,42-1 16,21-21-16,0 0 15,21 0-15,22 0 0,-22 0 0,43 0 16,-22-21-16,22 21 0,21-22 0,-21 1 16,-1 21-16,1-21 0,0 0 0,-1 21 15,1-21-15,0 21 0,-43 0 16,21-21-16,-20 21 0,-1-22 0,-21 22 15,0 0-15,-21-21 0</inkml:trace>
  <inkml:trace contextRef="#ctx0" brushRef="#br1" timeOffset="80386.71">20934 7811 0,'0'-22'0,"0"1"15,0 0-15,0 0 16,0 0-16,0 0 0,21-1 15,-21 1-15,0 0 16,0 0-16,0 0 0,21 0 16,-21-1-16,0 1 0,0 0 15,0 0-15,0 0 0,0 0 16,0 42 15,0 0-31,0 0 0,-21 0 16,0 0-16,21 1 0,-21 20 15,-1-21-15,1 21 0,-21 1 0,21-22 16,0 21-16,-22 22 0,1-22 16,21 22-16,-22-22 0,22 21 0,-21-20 15,21 20-15,0-20 0,-22 20 0,22-21 16,0 1-16,0-1 0,21-21 0,-21 22 16,-1-22-16,1 21 0,21-21 0,-21 0 15,0 1-15,0-1 0,0-21 16,21 21-1,-22-21-15,22-21 16,0 0 0,0-1-16,22 1 15,-1 0-15,0 0 0,0 0 0,0 0 16,0-1-16</inkml:trace>
  <inkml:trace contextRef="#ctx0" brushRef="#br1" timeOffset="80714.52">21272 7535 0,'0'0'0,"22"-21"0,-22 42 47,-22-21-47,1 22 0,0-1 16,0 21-16,0-21 0,0 22 0,-1-1 15,1 0-15,0 1 0,0-1 0,0 21 16,-22-20-16,22 20 0,-21 1 0,0-1 16,-1-20-16,1 20 0,0 1 15,-1-1-15,1-21 0,0 22 0,20-22 16,-20 1-16,0-1 0,21-21 0,-1 21 16,1-20-16,0-1 0,21 0 15,-21-21-15,21-21 31,0 0-31,0-1 16,21 1-16</inkml:trace>
  <inkml:trace contextRef="#ctx0" brushRef="#br1" timeOffset="81495.03">21929 8361 0,'0'0'0,"21"0"16,21-21-16,-42 0 16,21 21-16,0-22 0,-21 1 0,22 21 15,-22-21-15,21 0 0,-21 0 0,21 0 16,-21-1-16,0 1 0,0 0 15,0 0-15,0 0 0,0 0 0,0-1 16,-21 1-16,0 21 0,-1 0 0,-20 0 16,21 0-16,-21 0 0,20 0 0,-20 0 15,0 21-15,-1 1 0,1 20 16,0-21-16,21 21 0,-22-20 0,22 20 16,-21 0-16,21 1 0,-1-22 15,1 21-15,0-21 0,21 22 0,0-22 16,0 0-16,0 21 0,0-21 0,0 1 15,42-1-15,-20-21 0,-1 0 16,0 0-16,21 0 0,1 0 16,-1 0-16,-21-21 0,21-1 0,1 1 15,-1 0-15,0 0 0,1 0 0,-1-22 16,0 1-16,1 0 0,-22-1 0,21-20 16,-21 21-16,22-22 0,-22 1 0,0 20 15,0-20-15,0 20 0,1-20 16,-1 21-16,0-1 0,-21 1 0,0 0 15,0 20-15,0 1 0,0 0 0,-21 42 32,0 0-32,-1 1 15,1 20-15,21-21 0,-21 21 0,0 1 16,21 20-16,-21-20 0,21 20 0,-21-21 16,-1 22-16,22-22 0,0 22 0,0-22 15,0 0-15,-21 1 0,21-1 0,0 0 16,0-20-16,0-1 0,0 0 0,0 0 15,0 0-15,0 0 0,21-21 16,1 0-16,20 0 0,-21 0 16,0 0-16,22 0 0,-22-21 0,21 0 15</inkml:trace>
  <inkml:trace contextRef="#ctx0" brushRef="#br1" timeOffset="81846.83">22669 8340 0,'22'0'32,"-1"-21"-32,0 21 15,0 0-15,-21-22 0,21 22 0,0-21 16,1 21-16,-1-21 0,0 21 0,-21-21 16,0 0-16,0 0 0,0-1 15,0 1 1,-21 21-16,0 0 15,-1 0-15,1 21 0,0 1 0,-21-1 16,21 0-16,-1 0 0,1 0 0,0 0 16,0 22-16,21-22 0,0 0 15,-21 0-15,21 0 0,0 1 0,0-1 16,0 0-16,0 0 0,21-21 16,0 0-16,0 21 0,0-21 0,1 0 15,-1 0-15,0 0 0,0 0 0,21 0 16,-20 0-16,-1 0 0,21 0 0,0 0 15,-20-21-15,20 21 0,-21-21 16,21 0-16,1 21 0</inkml:trace>
  <inkml:trace contextRef="#ctx0" brushRef="#br1" timeOffset="82070.7">23368 8170 0,'0'0'0,"0"-21"0,0 0 0,-21 21 31,0 0-31,-1 0 0,1 21 15,21 0-15,-21 1 0,0-1 0,0 21 16,0-21-16,-1 0 0,1 22 0,0-22 16,21 0-16,0 21 0,0-20 0,0-1 15,0 0-15,0 0 16,0 0-16,21 0 0,0-21 16,1 0-16,-1 0 0,0 0 0,0 0 15,0 0-15,0 0 0,22 0 0,-22 0 16,0-21-16,21 0 0,-20 21 0,20-21 15</inkml:trace>
  <inkml:trace contextRef="#ctx0" brushRef="#br1" timeOffset="82323.55">23897 7641 0,'0'0'16,"0"-21"-16,0 0 0,-21 21 31,0 21-31,21 21 15,-21-20-15,-1 20 0,1 0 0,21 1 16,-21 20-16,0-21 0,0 22 0,21-1 16,0-20-16,-21-1 0,-1 22 0,22-22 15,0 0-15,0-21 0,-21 22 16,21-22-16,0 21 0,-21-21 0,21 1 16,0-1-16,0 0 0,21-21 15,0 0-15,1 0 16,-1 0-16,0 0 0,0 0 0,21 0 15</inkml:trace>
  <inkml:trace contextRef="#ctx0" brushRef="#br1" timeOffset="83031.14">24193 8276 0,'0'0'0,"0"-21"0,0 0 16,0 0-16,0 0 0,0-1 0,0 1 15,0 0-15,0 0 0,0 0 0,0 0 16,-21 21-1,0 0-15,0 21 0,0 0 16,0 0-16,-1 21 0,1-20 0,0 20 16,-21-21-16,21 21 0,-1-20 0,22 20 15,-21-21-15,0 0 0,21 0 16,0 1-16,-21-1 0,21 0 0,0 0 16,21-21-1,0 0-15,0 0 0,1 0 16,-1 0-16,0-21 0,0 21 0,0-21 15,0 0-15,22-1 0,-22 1 0,0 0 16,0-21-16,0 21 0,1-22 0,-1 22 16,-21-21-16,0 21 0,21-1 15,-21 1-15,0 0 0,0 0 0,0 42 32,0 0-32,-21 0 15,21 1-15,0-1 0,-21 0 0,-1 21 16,22-21-16,-21 1 0,21 20 15,0-21-15,0 0 0,0 0 0,0 1 16,0-1-16,0 0 0,0 0 0,0 0 16,21-21-16,-21 21 0,22-21 0,-1 0 15,0 0-15,0 0 0,21 0 0,-20 0 16,-1 0-16,21 0 0,-21 0 0,22 0 16,-1-21-16,-21 0 0,0 0 15,0 0-15,1 0 0,-1-1 0,0-20 16,-21 21-16,0 0 0,0-22 0,0 22 15,0 0-15,0 0 0,0 0 16,-21 0-16,0 21 0,21 21 47,21 0-47,-21 0 0,21 0 0,0 0 16,-21 1-16,0-1 0,0 0 0,0 0 15,0 0-15,0 0 0,0 1 0,0-1 16,0 0-16,0 0 0,0 0 0,0 0 15,0 1-15,0-1 16,21-21 0,-21 21-16,21-21 0,1 0 15,-1 0-15,0 0 16,0 0-16,0 0 0,0 0 0,22-21 16,-22 21-16,21 0 0</inkml:trace>
  <inkml:trace contextRef="#ctx0" brushRef="#br1" timeOffset="84711.03">25421 8340 0,'0'0'16,"0"-21"-16,0-1 0,0 1 0,0 0 0,0 0 15,0 0-15,-21 21 0,0 0 16,0 0-16,-1 0 0,1 0 16,0 0-16,0 0 0,-21 0 0,20 21 15,1 0-15,-21 0 0,21 0 16,-22 22-16,22-22 0,0 0 0,0 21 15,0-20-15,0-1 0,-1 0 0,22 0 16,0 0-16,0 0 0,0 1 16,0-1-16,22 0 0,-1-21 15,0 0-15,0 0 0,0 0 0,0 0 16,1 0-16,-1 0 0,21 0 0,-21 0 16,0-21-16,1 21 0,-1-21 0,0-1 15,0 1-15,0 0 0,0 0 0,1 0 16,-1 0-16,0-1 15,-21-20-15,0 21 0,21 21 0,-21-21 0,0 0 16,0 42 15,-21 0-31,0 0 0,21 0 16,-21 0-16,-1 1 16,22-1-16,0 0 0,0 0 0,0 0 15,0 0-15,0 1 0,22-1 16,-1-21-1,0 0-15,0 0 0,0 0 16,0 0-16,1 0 0,-1-21 0,0 21 16,-21-22-16,21 1 15,0 0-15,0 0 0,1 0 0,-1-22 0,0 22 16,21-21-16,-21 0 0,1-22 16,-1 1-16,0 20 0,21-20 0,-21-1 15,1 1-15,-1 20 0,0 1 0,-21 0 16,0 21-16,0-1 0,0 1 15,0 0-15,-21 21 16,0 0-16,-1 21 16,1 0-16,21 22 0,-21-22 0,0 21 15,21 1-15,-21 20 0,21-21 16,0 1-16,-21 20 0,21-20 0,-22-1 16,22 0-16,0 1 0,0-1 15,0 0-15,0-21 0,0 22 0,0-22 0,0 0 16,0 0-16,0 0 0,22 1 15,-22-1-15,21-21 0,0 0 0,0 21 16,0-21-16,22 0 0,-22 0 16,0 0-16,0 0 0,21 0 0,-20-21 15,-1 0-15,0 21 0,0-22 0,21 1 16,-20 0-16,-1-21 0,0 21 0,0-1 16,0 1-16,-21 0 0,0 0 0,21 21 15,-21-21-15,0 42 31,-21-21-31,0 21 16,21 0-16,0 0 0,0 1 0,-21-22 16,21 21-16,0 0 0,0 0 15,0 0-15,0 0 16,0 1-16,21-22 16,0 0-16,0 0 0,1 0 15,-1 0-15,0 0 0,0 0 16,0 0-16,0-22 0,1 22 0,-1-21 15,0 0-15,-21 0 0,21 0 16,0 0-16,0-1 0,1 1 0,-22 0 16,21 0-16,0 21 0,-21-21 15,21 21-15,-21 21 32,0 0-32,-21 0 15,21 0-15,0 1 0,-21-22 16,21 21-16,0 0 0,-21 0 0,21 0 15,0 0-15,0 1 16,21-22 0,0 0-16,0 0 15,0 0 1,0 0-16,-21-22 0,0 1 0,22 0 16,-22 0-16,0 0 15,21 0-15,-21-1 0,0-20 0,0 21 16,0 0-16,0 0 0,-21 21 15,-1 0-15,1-22 0,0 22 16,0 0-16,63 0 47,-21 0-47,1 0 16,-1 0-16,0 0 0,0 0 15,21 0-15,-20 0 0,-1 0 0,0 0 16,21 0-16,-21 0 0,-21 22 0,22-22 15,-22 21-15,21 0 0,-21 0 16,0 0-16,0 0 16,0 1-16,0-1 0,0 0 0,-21 0 15,21 0-15,-22 0 0,22 1 16,-21-1-16,0 0 0,0 0 16,0-21-1,21-21 16,0 0-31,0 0 16,0-1-16,21 1 0,0 0 16,0 0-16,0-21 0,1 20 15,20-20-15,-21 21 0,21-21 0,-20 20 16,20-20-16,0 21 0,-21 0 16,22 0-16,-22 21 0,21 0 0,-21 0 15,1 0-15,-1 0 0,-21 21 16,0 21-16,0-21 0,0 0 15,0 22-15,0-1 0,-21-21 16,-1 22-16,1-22 0,0 21 0,0-21 16,0 0-16,0 1 0,-1-1 0,22 0 15,-21 0-15,0 0 0,21 0 0,-21-21 16,21-21 31,0 0-47,0 0 15,0 0-15,0 0 0,0-22 0,0 22 16</inkml:trace>
  <inkml:trace contextRef="#ctx0" brushRef="#br1" timeOffset="84922.91">27093 7874 0,'-21'-21'0,"42"42"16,-63-63-16,21 42 15,0 0 1,21 21 15,-22-21-15,22 21 0,-21-21-16,0 0 15,0 0-15,0 0 0</inkml:trace>
  <inkml:trace contextRef="#ctx0" brushRef="#br1" timeOffset="85166.77">25717 8001 0,'0'0'0,"-42"0"0,0 21 0,21-21 16,-1 21-16,22 1 15,22-22-15,-1 0 0,0 0 16,21 0-16,-21 0 0,22 0 15,-1 0-15,0 0 0,22 0 0,-22 0 16,1 0-16,-1 0 0,0 0 0,1 0 16,-1 0-16,-21 0 0,0 0 0,0 0 15,1 0-15,-65 21 32,22-21-32,-21 0 0,-1 21 0,1-21 15</inkml:trace>
  <inkml:trace contextRef="#ctx0" brushRef="#br1" timeOffset="86462.85">17801 10393 0,'0'-21'16,"0"0"-16,-21 21 0,21-22 15,0 1-15,0 0 0,0 0 16,0 0-16,21 0 15,0 21-15,0-22 0,1 1 0,-1 21 16,21-21-16,0 21 0,1 0 0,-22-21 16,21 21-16,1 0 0,-1 0 15,0 0-15,-21 21 0,1 0 16,-1 0-16,0 1 0,-21-1 0,0 21 16,0-21-16,-21 22 0,0-1 0,-1 21 15,-20-20-15,0-1 0,-1 22 0,1-22 16,0 21-16,-1-20 0,-20 20 0,21-20 15,-1 20-15,-20-21 0,20 22 16,-20-1-16,21 1 0,-1-1 0,1 1 16,0-1-16,20-20 0,1 20 0,21-20 15,0 20-15,0-21 0,0 1 0,21-1 16,1-21-16,-1 22 0,21-1 0,0-21 16,1 21-16,-1-20 0,0-1 15,1 0-15,20 0 0,-20-21 16,-1 21-16,0-21 0,1 0 0,-1 0 15,-21 0-15,0 0 0,0 0 0,1 0 16,-22-21-16,0 0 0,-22 21 16,1 0-1,0 0-15,0 0 0,0 0 0,0 21 16,-1 0-16,1 0 0,0 22 0,-21-22 16,21 0-16,-1 21 0,1 1 0,-21-1 15,21-21-15,0 22 0,-1-1 16,1 21-16,0-20 0,0-1 0,21 0 15,0 22-15,0-22 0,0 22 0,0-1 16,21-20-16,0 20 0,0 1 16,-21-22-16,22 21 0,-1-20 0,0 20 15,-21-20-15,21-1 0,-21 0 0,0 1 16,0-1-16,-21 0 0,0-21 0,-22 22 16,22-22-16,0 21 0,-21-21 0,-1 1 15,1-1-15,0 0 0,-1-21 16,1 0-16,0 0 0,-1 0 0,22 0 15,-21 0-15,21 0 0,0-21 0,-1-22 16</inkml:trace>
  <inkml:trace contextRef="#ctx0" brushRef="#br1" timeOffset="89994.94">19579 12107 0,'0'0'0,"21"0"16,0 0-16,1 0 16,-1 0-16,0-21 0,0 21 0,0-21 15,0 0-15,1 0 0,-1 0 0,21-1 16,-21 1-16,0-21 0,-21 21 15,0 0-15,22-22 0,-22 22 0,0 0 16,0-21-16,0 20 0,0 1 16,-22-21-16,1 21 0,0 0 0,0-1 15,0 1-15,-22 0 0,22 21 0,0 0 16,-21 0-16,21 0 0,-1 0 0,-20 21 16,21 0-16,-21 1 0,20-1 0,1 21 15,-21 0-15,21 1 0,0-1 16,-1 0-16,22 1 0,0 20 0,0-20 15,0-1-15,0-21 0,0 21 0,0-20 16,0-1-16,22 0 0,20 0 0,-21-21 16,0 0-16,22 0 0,-1 0 15,0 0-15,-21-21 0,22 0 16,20 0-16,-20-1 0,-1-20 0,0 0 16,1-1-16,-22 1 0,21 0 0,0-22 15,-20 22-15,20-22 0,-21 1 0,0 21 16,0-22-16,1 1 0,-1-1 15,-21 1-15,0-1 0,0 22 0,0-1 16,0 1-16,0 21 0,0 0 0,0 0 16,0-1-16,0 44 15,0-1-15,-21 21 0,21-21 0,-22 22 16,1 20-16,21-21 0,0 22 16,-21-22-16,0 22 0,0-22 15,21 22-15,0-22 0,-21 0 0,21 22 16,0-22-16,0 0 0,0 1 0,0-1 15,0 0-15,0-20 0,0-1 0,21 21 16,0-42-16,0 21 0,0-21 16,0 0-16,1 0 0,-1 0 0,0 0 15,21 0-15,-21-21 0,1 0 0,-1 0 16,0 0-16,0-1 0,0 1 0,0 0 16,1-21-16,-1 21 0,0-22 0,-21 22 15,0 0-15,0-21 0,21 20 16,-21 1-16,0 0 0,0 42 31,0 0-31,0 1 0,0-1 16,0 21-16,0-21 0,0 22 0,0-22 15,0 21-15,0 0 0,0-20 0,0 20 16,0-21-16,21 0 0,0 0 16,1 1-16,-1-1 0,0-21 0,0 0 15,21 0-15,-20 0 0,20 0 0,0 0 16,-21 0-16,22-21 0,-1-1 0,0 1 15,1 0-15,-22 0 0,21-21 0,-21 20 16,1-20-16,-1 0 0,0-1 16,0 1-16,0 0 0,0-1 0,1 1 15,-22 0-15,0-1 0,0 1 16,0 0-16,0-1 0,0 1 0,0 0 16,0-1-16,0 22 0,0 0 0,0 0 15,0 0-15,0 42 16,0 0-16,0 0 0,0 22 15,0-22-15,0 42 0,-22-20 0,22-1 16,-21 21-16,0-20 0,0 20 0,21 1 16,-21 20-16,0-20 0,21-1 0,-22 22 15,1-21-15,0-1 0,21 22 16,-21-22-16,0 1 0,21 20 0,-21-20 16,-1 21-16,22-22 0,-21 22 15,0-1-15,0 1 0,0-21 0,0 20 16,21-20-16,-22-1 0,22 1 0,-21-1 15,21 1-15,0-22 0,0 0 0,0 1 16,0-22-16,0 0 0,21-21 16,1 0-16,-1 0 0,0 0 0,0-21 15,21 0-15,-20 0 0,20-22 0,0 1 16,1 0-16,-1-1 0,-21 1 0,21-22 16,-20 22-16,-1-21 0,0-1 0,0 1 15,-21-1-15,0 1 0,0-1 0,0 1 16,-21-1-16,0 1 0,0-1 15,-1 22-15,1-22 0,-21 22 16,21 0-16,-22-1 0,22 22 0,-21 0 16,21-21-16,0 42 0,-22-22 0,22 1 15,0 21-15,21-21 0,0 0 16,0 0-16,21 21 16,0-21-16,0 21 0,22-22 15,-1 1-15,0 21 0,1-21 0,20 0 16,1-21-16,-1 20 0,1 1 0,-1 0 15,22 0-15,-43-21 0,22 20 0,-22 1 16,0 0-16,1 0 0,-22-21 16,0 20-16,0 1 0,0 21 15,-21-21-15,0 0 0,0 0 0,-21 21 32,0 0-32,0 0 15,0 21-15,21 0 0,0 0 16,-21 0-16,21 1 0,-22-1 0,22 0 15,0 0-15,0 0 0,0 0 0,0 1 16,0-1-16,0 0 0,22 0 16,-1-21-16,21 0 0,-21 0 15,0 0-15,1 0 0,20 0 16,-21-21-16,21 0 0,-20 21 0,-1-21 16,21-1-16,-21 1 0,0 0 0,1 0 15,-1 0-15,-21 0 0,21-1 16,-21 1-16,0 42 47,0 1-47,-21-1 15,0 0-15,21 0 0,0 0 0,0 0 16,-22-21-16,22 22 0,-21-1 0,21 0 16,-21 0-16,21 0 15,-21-21 1,21-21-1,0 0-15,21 0 16,0 0-16,0-1 16,1 1-16,-22 0 0,21 0 0,0 0 15,0 21-15,-21-21 0,21 21 16,0 0-16,1 0 0,-1 0 16,-21 21-1,0 0-15,21 0 16,-21 0-16,0 0 0,0 1 15,0-1-15,21 0 0,-21 0 16,21-21-16,-21 21 0,21-21 0,1 0 16,-1 21-16,0-21 0,21 0 15,-21 0-15,1 0 0,-1 0 0,0-21 16,21 21-16,-21-21 0,1 21 16,-1-21-16,0 0 0,0 0 15,0-1-15,0 1 0,1-21 0,-1 21 16,0 0-16,-21-1 0,21 1 0,-21 0 15,21 0-15,0 21 0,-21-21 16,0 42 0,-21 0-16,0 0 15,21 0-15,-21 1 0,21-1 0,0 0 16,-21 0-16,21 0 0,0 0 0,0 1 16,0-1-16,0 0 0,0 0 0,0 0 15,0 0-15,21-21 16,0 22-16,0-22 15,0 0-15,22 0 0,-22 0 0,0 0 16,21-22-16,-20 1 0,20 21 0,-21-21 16,21 0-16,-20-21 0,20 20 0,-21 1 15,0-21-15,0 0 0,1-1 0,-1 1 16,0 0-16,0-1 0,-21-20 16,21-1-16,-21 22 0,21-22 0,-21 22 15,0-21-15,0 20 0,0 1 0,0 21 16,0 0-16,0-1 0,-21 22 31,0 22-31,0 20 0,21-21 16,0 21-16,-21 1 0,21-1 0,-21 0 15,21 22-15,-22-22 0,22 1 0,0-1 16,0 0-16,0 1 0,0-1 0,0 0 16,0 1-16,0-22 0,0 21 15,0-21-15,0 22 0,0-22 0,0 0 16,0 0-16,0 0 0,0 0 15,22-21-15,-1 0 0,0 0 16,0 0-16,0 0 0,0-21 0,1 21 16,-1-21-16,0 0 0,0 0 15,0 0-15,0-1 0,1 1 16,-1-21-16,0 21 0,0 0 0,0-1 16,0 1-16,-21 0 0,22 21 15,-22 21 16,0 0-31,0 1 0,0-1 0,0 0 16,-22 0-16,22 0 0,0 0 0,0 1 16,0-1-16,0 0 0,0 0 15,0 0-15,0 0 0,0 1 16,22-22-16,-1 0 0,0 0 16,0 0-16,0 0 0,0 0 0,22 0 15,-22 0-15,0-22 0,21 1 16,-20 21-16,-1-21 0,21 0 0,-21 0 15,0 0-15,1-1 0,-1-20 0,-21 21 16,21 0-16,0 0 0,-21-1 16,21 22-16,-21 22 47,-21-1-47,21 0 0,-21 0 0,21 0 15,-21 0-15,21 1 0,0-1 0,0 0 16,0 0-16,0 0 15,0 0-15,0 1 0,21-22 16,0 0-16,0 21 16,0-21-16,1 0 0,-1 0 0,0 0 15,0 0-15,0-21 0,-21-1 16,21 22-16,-21-21 0,22 0 16,-22 0-16,0 0 0,0 0 0,0-1 15,0 1-15,0 0 0,0 0 0,0 0 16,0 0-16,-22 21 15,22-22-15,-21 22 0,42 0 63,1-21-63,-1 21 0,0 0 16,0 0-16,0-21 0,0 21 15,1 0-15,-1 0 0,0 0 16,0 0-16,0 0 0,0 21 15,1 0 1,-22 1-16,0-1 0,0 0 16,0 0-16,0 0 0,0 0 15,0 1-15,-22-1 0,22 0 0,-21 0 16,21 0-16,-21 0 16,0 1-16,0-22 15,21 21-15,0-42 31,0-1-15,0 1-16,0 0 0,21-21 16,0 21-16,0-1 15,0 1-15,1-21 0,-1 21 0,0 0 16,21-1-16,-21-20 0,22 42 16,-22-21-16,21 0 0,-21 21 0,22 0 0,-22 0 15,21 0-15,-21 0 0,1 21 0,-1-21 16,-21 21-16,21 0 0,-21 22 15,0-22-15,0 0 0,0 0 0,0 0 16,-21 0-16,21 1 0,-21-1 16,21 0-16,-22 0 0,22 0 0,0 0 15,0 1-15,22-22 32,-1 0-32,0 0 0,0-22 15,0 1-15,0 21 0,1-21 0,-1 0 16,0 0-16,0 0 0,0-1 15,-21 1-15,21 21 0,-21-21 0,22 0 0,-22 0 16,0 0-16,0-1 16,0 1-16,0 0 0,0 0 15</inkml:trace>
  <inkml:trace contextRef="#ctx0" brushRef="#br1" timeOffset="90219.44">24511 11261 0,'0'0'0,"-42"-21"15,20-1-15,1 22 32,0 0 14,0 22-30,0-22-16,0 0 0</inkml:trace>
  <inkml:trace contextRef="#ctx0" brushRef="#br1" timeOffset="90434.83">23199 11388 0,'0'0'0,"-22"0"0,1 0 0,21 21 15,43-21 1,-22 0 0,0-21-16,21 21 0,1-21 0,-1 21 15,21-22-15,-20 22 0,20-21 0,-20 21 16,20-21-16,-21 21 0,1 0 0,-22 0 16,21-21-16,-21 21 0,-21-21 15,0 0-15,-21 21 16,0 0-16</inkml:trace>
  <inkml:trace contextRef="#ctx0" brushRef="#br1" timeOffset="90663.17">22500 11155 0,'21'0'15,"0"0"-15,1 0 16,-22-21-16,-22 21 47,1 0-47,0-21 16,0 21-16,0 0 0,0 0 0</inkml:trace>
  <inkml:trace contextRef="#ctx0" brushRef="#br1" timeOffset="90831.1">21907 11155 0,'0'0'0,"0"21"0,-21-21 16,21 21-1,-21-21 1,0 0-1,0 0-15</inkml:trace>
  <inkml:trace contextRef="#ctx0" brushRef="#br1" timeOffset="91422.75">20532 11748 0,'21'0'0,"0"0"16,0 0-1,0 0-15,0 0 0,-21-22 16,22 22-16,-22-21 0,21 0 0,-21 0 16,0 0-16,0 0 15,0-1-15,-21 22 16,-1 0-1,1 0-15,0 0 0,0 22 0,0-1 16,21 0-16,-21 0 0,21 0 0,-22 0 16,1 22-16,21-22 0,0 0 15,0 21-15,-21-20 0,21-1 0,0 21 16,0-21-16,0 0 0,0 1 16,0-1-16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21T11:13:5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7514 296 0,'0'-21'0,"0"0"31,-21 21-31,21-21 16,-21 0-16,21 42 63,0 0-48,0 21-15,0-20 0,0-1 16,0 0-16,0 21 0,0-21 15,0 22-15,0-22 0,0 0 0,0 21 16,21-20-16,-21-1 0,21 0 0,0 0 16,0 0-16,1 0 0,-1 1 15,21-22-15,-21 0 0,22 0 0,-22 0 16,21 0-16,0 0 0,-20 0 0,20 0 16,0 0-16,-21-22 0,22 1 15,-22 0-15,0 0 0,0 0 16,0-22-16,1 22 0,-1 0 0,-21-21 15,0 21-15,0-1 0,0-20 16,21 21-16,-21 0 0,0 0 0,0-1 16,0 1-16,0 0 0,0 42 47,0 0-47,0 1 15,-21 20-15,21-21 0,-21 21 0,21-20 16,0 20-16,0 0 0,-22 1 0,22-1 15,-21 0-15,21 1 0,-21-1 16,21 21-16,0-20 0,0 20 16,-21-20-16,21-1 0,-21 21 0,21-20 15,0-1-15,0 0 0,0 1 16,-21-1-16,21-21 0,-22 22 0,22-22 16,0 21-16,0-21 0,0 0 0,-21 1 15,21-1-15,-21 0 0,21 0 0,-21-21 16,0 0-1,0 0-15,-1 0 0,-20 0 0,21 0 16,-21 0-16,20 0 0,-20-21 0,0 21 16,21 0-16,-22-21 15,22 21-15,-21 0 0,21-21 0,-22 21 16,22 0-16,0-22 0,0 22 0,0-21 16,-1 21-1,22-21-15,0 0 16,22 21-1,-1-21-15,0 21 0,0-21 16,21 21-16,1-22 0</inkml:trace>
  <inkml:trace contextRef="#ctx0" brushRef="#br0" timeOffset="547.54">8318 974 0,'-21'0'16,"0"0"-16,21 21 15,-21 0-15,21 0 0,0 0 16,0 1-16,-21-1 0,21 0 16,0 0-16,0 0 0,0 22 0,0-22 15,0 0-15,0 0 0,0 0 0,0 0 16,0 1-16,0-1 0,0 0 0,0 0 15,0 0-15,0 0 16,0-42 31,0 0-47,0 0 16,0 0-16,0-22 0,0 22 0,0 0 15,0-21-15,0 21 0,21-22 16,0 1-16,-21 21 0,21-22 0,0 22 15,1 0-15,-1 0 0,0 0 0,0 0 16,21-1-16,-20 22 0,20 0 16,-21 0-16,21 0 0,1 0 15,-22 22-15,21-1 0,-21 0 0,1 0 16,-1 0-16,0 0 0,0 22 16,-21-22-16,0 21 0,0-21 0,0 22 15,0-22-15,0 21 0,-21-21 0,0 1 16,21 20-16,-21-21 0,-1 0 0,22 0 15,-21 1-15,21-1 16,21-42 15,1-1-31,-1 22 0,0-21 16,0 0-16</inkml:trace>
  <inkml:trace contextRef="#ctx0" brushRef="#br0" timeOffset="883.35">9292 508 0,'0'-21'0,"0"0"16,-21 21 0,0 0-16,21 21 15,-21 0-15,21 0 0,0 0 16,0 22-16,-22-22 0,22 21 0,0 1 15,-21-1-15,21 0 0,0 1 16,0 20-16,0-21 0,-21 22 16,21-22-16,-21 1 0,0 20 0,21-21 15,0 1-15,0-1 0,-21-21 0,21 22 16,0-22-16,0 21 0,0-21 0,0 0 16,0 1-16,21-22 15,0 0 1,0 0-16,0 0 0,0-22 15,1 22-15,-1-21 0,-21 0 16,21 0-16,0 0 0,-21 0 16</inkml:trace>
  <inkml:trace contextRef="#ctx0" brushRef="#br0" timeOffset="1107.22">9102 1016 0,'0'0'0,"-22"0"0,1 0 16,21 21 0,21-21-1,1 0 1,-1 0-16,0 0 0,0 0 0,0-21 16,0 21-16,22 0 0,-22 0 0,0-21 15,0 0 1,0 21-16,-21-21 0,22 21 15,-1 0-15,0-22 0</inkml:trace>
  <inkml:trace contextRef="#ctx0" brushRef="#br0" timeOffset="1515.93">9567 1207 0,'0'0'15,"-21"21"-15,21 0 16,21-21 0,0 0-16,1 0 0,-1 0 15,0-21-15,21 21 0,-21-21 0,1-1 16,20 1-16,-21 0 0,0 21 0,0-21 16,1 0-16,-22-22 0,0 22 15,0 0-15,0 0 0,0 0 0,0 0 16,0-1-16,-22 22 0,1 0 15,-21 0-15,21 0 16,0 0-16,-1 22 0,1-1 0,0 0 16,0 21-16,0-21 0,21 22 15,-21-22-15,21 21 0,-22-21 0,22 22 16,0-1-16,0-21 0,0 0 16,0 22-16,0-22 0,0 0 0,0 0 15,22 0-15,-1 1 0,0-22 16,0 21-16,21-21 0,-20 0 15,-1 0-15,0 0 0,0 0 0,21 0 16,-20 0-16,-1-21 0,0-1 0,0 1 16,21 0-16,-20 0 0</inkml:trace>
  <inkml:trace contextRef="#ctx0" brushRef="#br0" timeOffset="1893.41">10202 1037 0,'21'0'32,"1"-21"-32,-1 21 15,0 0-15,0 0 0,0 21 16,0 0-16,1-21 0,-1 22 0,0-1 16,0 0-16,-21 0 0,21 21 15,-21-20-15,21-1 0,-21 0 0,0 21 16,0-21-16,0 1 0,0-1 0,0 0 15,0 0-15,0 0 0,0 0 16,-21-21-16,0 22 0,21-1 16,-21-21-1,21-21 1,0-1-16,0 1 16,0 0-16,21-21 0,-21 21 15,21-22-15,0 1 0,1 0 0,-1-1 16,-21 22-16,21-21 0,0-1 0,0 22 15,0-21-15,1 21 0,-22 0 16,21-1-16,-21 1 0,21 21 0,-21-21 16,21 0-16,0 21 0</inkml:trace>
  <inkml:trace contextRef="#ctx0" brushRef="#br0" timeOffset="2763.91">11218 1164 0,'0'0'0,"43"0"0,-1-21 16,-21 21-16,21-21 0,-20 0 0,-1 21 16,0-21-16,0-1 0,0 1 15,0 0-15,1 0 0,-1 0 0,0-22 16,0 22-16,0-21 0,0 21 0,1-22 15,-1 1-15,0 21 0,-21-21 16,0-1-16,0 22 0,0-21 16,0-1-16,0 22 0,0-21 0,0 0 15,-21 20-15,0 1 0,-1 0 16,1 0-16,0 0 0,0 0 0,0 21 16,0 0-16,-1 0 0,1 0 15,0 0-15,0 21 0,21 0 16,-21 21-16,0-21 0,-1 22 0,22 20 15,-21-20-15,21 20 0,-21 1 0,21-1 16,0 22-16,-21-1 0,21 1 16,-21 0-16,21-1 0,0 1 0,-21 0 15,21 21-15,0-22 0,0 22 0,0-21 16,0 21-16,-22-22 0,22 22 16,-21 0-16,21-21 0,0 20 15,0-20-15,-21 21 0,21-21 0,-21-1 16,21-20-16,-21-1 0,21 1 0,0-22 15,0 22-15,0-22 0,0-21 0,0 0 16,0 0-16,0 1 0,21-22 0,0 0 16,0 0-16,0 0 0,1-22 0,20 1 15,-21 0-15,21-21 0,-20-1 16,20 1-16,0 0 0,1-22 0,20 1 16,-21-22-16,1 22 0,-1-22 0,-21 21 15,22-20-15,-22-1 0,-21 22 16,0-22-16,0 0 0,-21 22 0,-1-1 15,-20 1-15,0-1 0,-1 22 16,-20 0-16,-1-1 0,22 22 0,-21 0 16,-1 0-16,1 0 0,-1-1 0,1 22 15,-1 0-15,22 0 0,-1 0 16,1 0-16,21 0 0,0 0 0,0 0 16,42 0-1,0 0-15,21-21 0,-21 21 16,22-21-16,-1 0 0,0 21 15,1-21-15,20 0 0,-20-1 0,-1 1 16,21 21-16,-20-21 0,20 0 0,1 0 16,-1 0-16</inkml:trace>
  <inkml:trace contextRef="#ctx0" brushRef="#br0" timeOffset="3844.3">12192 1016 0,'0'0'0,"0"-63"16,0 41-1,-21 22-15,0 0 16,-1 0-16,1 0 0,0 0 0,0 0 16,0 0-16,-22 22 0,22-1 15,-21 0-15,21 0 0,-22 21 0,22 1 16,0-22-16,0 21 0,0 1 16,0-1-16,-1-21 0,22 21 15,-21-20-15,21 20 0,0-21 0,0 0 16,0 0-16,0 1 0,21-1 0,1-21 15,-1 0-15,0 21 0,0-21 0,0 0 16,22 0-16,-22 0 0,0-21 16,21 0-16,-21-1 0,1 1 0,20 0 15,-21 0-15,0-21 0,0 20 0,-21-20 16,22 21-16,-22-21 0,21-1 16,-21 22-16,0 0 0,0 0 0,0 0 15,0 42 16,0 0-31,0 0 0,0 0 0,0 22 16,0-22-16,0 0 0,0 21 0,0-21 16,0 22-16,21-22 0,0 0 0,-21 0 15,21 0-15,0 1 0,1-1 16,-1 0-16,0-21 0,0 0 0,0 0 16,0 0-16,22 0 0,-22 0 0,0 0 15,0 0-15,0-21 0,1 0 0,-1-1 16,0 1-16,0 0 0,0-21 15,0 21-15,1-22 0,-1 22 0,0-21 16,0-1-16,0 1 0,0 21 0,-21-21 16,22 20-16,-1 1 15,0 0-15,-21 0 0,21 21 0,0 0 16,0 0 0,-21 21-16,22-21 0,-22 21 0,21 0 15,-21 1-15,0-1 16,21-21 15,-21-21-15,0-1-1,0 1-15,0 0 16,0 0-16,-21 21 0,0 0 16,21-21-16,-22 21 15,1 0-15,0 0 16,0 21-16,0 0 0,0 0 15,-1 0-15,1 1 0,0-1 16,21 0-16,0 21 0,-21-21 0,21 1 16,0 20-16,-21-21 0,21 0 0,0 0 15,0 1-15,0 20 0,0-21 16,0 0-16,21 0 0,0-21 0,0 22 16,0-1-16,22-21 0,-22 0 0,0 21 15,21-21-15,-20 0 0,20 0 16,0 0-16,-21 0 0,22 0 0,-1-21 15,0 0-15,1 21 0,-1-22 16,0 1-16,1-21 0,-1 21 0,-21 0 16,22-22-16,-22 22 0,21-21 0,-21 21 15,0-22-15,1 1 0,-22 21 16,0-22-16,0 22 0,0 0 0,0 0 16,-22 21-1,1 0-15,0 0 0,0 21 16,0 0-16,0 0 0,-1 22 0,1-22 15,21 21-15,0-21 0,-21 22 0,21-22 16,0 21-16,0-21 0,0 22 16,0-22-16,0 0 0,0 0 15,21 0-15,0-21 0,1 0 16,20 0-16,-21 0 0,21 0 0,-20 0 16,20-21-16,0 21 0,1-21 0,-22 0 15,21 0-15,0 0 0,-20-1 16,20 1-16,-21 0 0</inkml:trace>
  <inkml:trace contextRef="#ctx0" brushRef="#br0" timeOffset="4587.09">7705 2096 0,'0'0'0,"-22"0"0,1 0 0,-21 21 0,21-21 16,0 0-16,-1 0 0,1 0 15,21 21-15,-21-21 0,42 0 32,22 0-17,-22 0-15,21 0 0,22 0 0,-22 0 16,43 0-16,-22 0 0,22 0 0,21 0 15,-1 0-15,1 0 0,42 0 0,-21 0 16,43 0-16,-22 0 0,21 0 16,1 0-16,20 0 0,1 0 0,-1 0 15,22 0-15,-1 0 0,1 0 0,0 0 16,-1-21-16,1 21 0,0 0 16,-1 0-16,1-21 0,-21-1 15,-1 22-15,1-21 0,-22 21 0,-21-21 16,21 21-16,-42-21 0,0 21 0,-21 0 15,-21-21-15,0 21 0,-22 0 0,-21 0 16,1 0-16,-22-21 0,0 21 16,-42 0-1,0 0 1,0 0-16,-1 0 0,1 0 0,-21 0 16,21 0-16,-22 21 0,1-21 15,0 0-15,-22 0 0,22 0 0,-22 21 16</inkml:trace>
  <inkml:trace contextRef="#ctx0" brushRef="#br0" timeOffset="5151.76">7705 2392 0,'0'0'0,"-43"-21"15,43 0-15,21-1 31,1 22-31,-1 0 0,0 0 16,21 0-16,1 0 0,-1 0 0,0 0 16,22 0-16,-1 0 0,1 0 0,20 0 15,1 0-15,0 0 16,21 0-16,21 0 0,0 0 0,21 0 16,0 0-16,0 0 0,21 0 0,1 0 15,-1 0-15,22 0 0,-22 0 0,21-21 16,1 21-16,-1-21 0,1 21 15,-1-21-15,1 21 0,-1-21 0,1 21 16,-22 0-16,22-21 0,-22-1 0,0 22 16,1 0-16,-22-21 0,-21 21 0,0 0 15,0 0-15,-21-21 0,-22 21 0,1 0 16,-21 0-16,-22 0 0,0 0 16,-21 0-16,1 0 0,-1 0 0,0 0 15</inkml:trace>
  <inkml:trace contextRef="#ctx0" brushRef="#br0" timeOffset="94931.95">12107 4784 0,'0'0'0,"-21"0"0,0 0 15,0 0-15,0 0 0,-1-21 16,1 21-16,0 0 15,0 0-15,0 0 0,0 0 0,-1 0 16,1 0-16,0 0 16,0 0-16,42 0 47,21 0-32,-20 0-15,20-22 0,21 22 0,-20 0 16,20 0-16,1 0 0,-1 0 0,22 0 15,-22 0-15,1 0 0,21 0 16,-1 0-16,1-21 0,0 21 0,-1 0 16,22 0-16,-21 0 0,-1 0 15,22 0-15,-42 0 0,20 0 16,1 0-16,-21 0 0,-1 0 0,1 0 16,-22 0-16,21 0 0,-20 0 0,-1 0 15,0 0-15,-20 0 0,20 0 0,-21 0 16,0 0-16,0 0 15,-42 0 17,0 0-17,0 0-15,0 0 0,0 0 16,-1 0-16,1 0 0,0 21 16,0-21-16</inkml:trace>
  <inkml:trace contextRef="#ctx0" brushRef="#br0" timeOffset="95500.15">13271 4868 0,'0'0'0,"-21"0"15,0 0 1,21 22-1,0-1 1,0 0-16,0 0 16,0 0-16,0 0 0,0 1 15,0-1-15,0 21 0,0-21 0,0 0 16,0 22-16,0-22 0,0 21 0,0 1 16,0-22-16,0 21 0,0 0 15,0 1-15,0-1 0,0 0 0,0 1 16,0 20-16,0-20 0,0-1 0,0 21 15,0-20-15,0-1 0,0 0 0,-21 1 16,21-1-16,-21 0 16,21 1-16,0-1 0,-21 0 0,21-20 15,0 20-15,0 0 0,0-21 0,-22 22 16,1-22-16,21 21 0,-21-21 0,0 22 16,0-22-16,0 0 0,-1 21 0,1-20 15,-21-1-15,21 0 0,-22-21 16,1 21-16,0 0 0,21-21 0,-22 0 15,-20 0-15,20 0 0,1 0 0,0 0 16,-22 0-16,22-21 0,0 21 0,-22-21 16,22 0-16,-1 0 0,1-1 15,0 1-15,21 0 0,-22-21 0,22 21 16,0-1-16,0 1 0,0 0 16,21 0-16,-22 0 0,22 0 15,0-1-15,0 1 16,22 21-1,-1 0 1,0 0-16</inkml:trace>
  <inkml:trace contextRef="#ctx0" brushRef="#br0" timeOffset="96314.88">13949 6181 0,'21'-64'15,"-21"43"-15,0 0 0,0 0 0,0 0 16,0-1-16,-21 1 0,21 0 16,-21 21-16,-1-21 0,1 21 0,0 0 15,0 0-15,0 0 0,0 0 0,-1 0 16,1 0-16,-21 0 0,21 21 0,0 0 16,-1 0-16,-20 1 15,21-1-15,0 0 0,0 0 0,-1 21 16,1-20-16,0 20 0,0 0 0,21 1 15,-21-22-15,21 21 0,0 0 0,0 1 16,0-1-16,0-21 0,0 22 16,0-22-16,21 0 0,0 0 0,0 0 15,0-21-15,1 0 0,-1 21 0,0-21 16,0 0-16,0 0 0,0 0 16,22-21-16,-22 0 0,0 0 0,21 0 15,-20 0-15,20-1 0,-21-20 16,0 21-16,0-21 0,1 20 0,-1-20 15,-21 0-15,0 21 0,0-1 0,0-20 16,0 21-16,0 0 0,0 0 16,0-1-16,0 1 0,0 0 15,0 42 1,0 0 0,0 1-16,0-1 0,0 0 0,0 0 15,0 0-15,0 0 0,0 1 0,0-1 16,0 0-16,0 21 0,21-21 0,-21 1 15,0-1-15,21 0 0,-21 0 16,0 0-16,0 0 0,21 1 16,0-1-16,1-21 15,-1 0-15,0 0 0,0 0 16,0 0-16,0 0 16,1-21-16,-1-1 0</inkml:trace>
  <inkml:trace contextRef="#ctx0" brushRef="#br0" timeOffset="96600.71">14330 6160 0,'0'0'0,"0"-22"0,0 1 0,0 0 16,21 21 0,0 0-16,0 21 15,0 0 1,1 1-16,-22-1 0,21 0 0,-21 0 15,21 0-15,0 0 0,-21 22 0,0-22 16,21 21-16,-21-21 0,21 22 0,-21-22 16,0 21-16,0-21 0,0 1 15,0-1-15,0 0 0,0 0 0,0 0 16,0 0-16,0 1 16,22-44 15,-22 1-31,0 0 15</inkml:trace>
  <inkml:trace contextRef="#ctx0" brushRef="#br0" timeOffset="96871.33">14880 6075 0,'0'0'15,"0"-21"-15,0 42 31,-21 0-31,0-21 16,0 21-16,21 22 16,-22-22-16,1 0 0,0 0 0,0 0 15,0 22-15,0-22 0,-1 21 0,1 0 16,0-20-16,0 20 0,0-21 0,0 0 16,21 22-16,0-22 0,-22-21 0,22 21 15,0 0-15,22-21 31,-1-21-31,-21 0 16,42 21-16</inkml:trace>
  <inkml:trace contextRef="#ctx0" brushRef="#br0" timeOffset="97495.02">15473 6138 0,'0'0'0,"0"-21"0,0-21 15,0 21-15,0 0 16,0-1-16,-21 22 0,-1 0 16,1 0-16,0 0 0,0 0 15,0 0-15,0 0 0,-22 0 16,22 0-16,-21 22 0,-1-1 0,22 0 15,-21 0-15,0 0 0,20 0 0,-20 1 16,21-1-16,0 21 0,0-21 0,-1 22 16,1-1-16,21-21 0,-21 21 15,21 1-15,0-22 0,0 21 0,0-21 16,0 22-16,0-22 0,0 0 0,21 0 16,0 0-16,1 1 0,20-22 0,-21 21 15,0-21-15,22 0 0,-22 0 0,0 0 16,21 0-16,1 0 0,-22-21 15,21-1-15,-21 1 0,22 0 0,-22 0 16,0 0-16,0-22 0,21 22 16,-20-21-16,-1 0 0,-21-1 0,21 1 15,0 0-15,-21 20 0,0-20 0,21 0 16,-21 21-16,21-1 0,-21-20 16,22 42-16,-22-21 0,0 0 0,0 42 31,0 0-31,0 21 15,0-20-15,0-1 0,0 21 16,0 0-16,0-20 0,0 20 0,0 0 16,0 1-16,0-1 0,0-21 0,0 21 15,21-20-15,0 20 0,0-21 0,0 0 16,0 0-16,1-21 0,-1 22 16,21-22-16,-21 0 0,0 0 15,22 0-15,-22 0 0,21-22 0,-21 22 16,1-21-16,20 0 0,-21 0 0,0 0 15,0 0-15,-21-1 0,22 1 0,-1 0 16,-21 0-16</inkml:trace>
  <inkml:trace contextRef="#ctx0" brushRef="#br0" timeOffset="98219.86">13271 7303 0,'0'0'0,"0"-22"0,43-20 16,-22 42-16,0-21 0,-21 0 15,21 0-15,0-1 0,1 1 16,-1 0-16,-21 0 16,21 21-16,-21-21 15,-21 42 16,-22-21-31,22 21 0,0 0 16,-21 0-16,-1 22 0,-20-22 0,21 21 16,-22 1-16,1-1 0,-1 0 0,-21 22 15,22-22-15,-22 22 0,22-22 0,-22 21 16,0 1-16,1-1 0,-22 1 16,21-1-16,-21 22 0,1-21 0,20-1 15,-21 22-15,0-22 0,22 1 16,-22-1-16,0 1 0,0 20 0,-21-20 15,0-1-15,21 22 0,-21-21 0,21-1 16,1 1-16,-1-1 0,0-21 0,21 22 16,1-22-16,-1 1 0,21-1 15,1-21-15,-1 0 0,22 0 0,0 1 16,21-1-16,-1-21 0,1 0 0,42 0 31,1-21-31,-1-1 0,21 1 16,-21 0-16,22-21 0</inkml:trace>
  <inkml:trace contextRef="#ctx0" brushRef="#br0" timeOffset="99015.7">15134 7091 0,'-21'-21'16,"0"21"-16,21-21 15,21 21 32,0 0-47,0 0 0,0 21 16,22-21-16,-1 21 0,0 0 0,22 0 15,-22 0-15,22 22 0,-1-1 0,1 0 16,20 1-16,-20-1 0,21 0 16,-1 1-16,1 20 0,21-20 0,0-1 15,-22 21-15,22-20 0,0 20 0,0-20 16,0 20-16,-1 1 0,1-1 0,0 1 15,0-1-15,21 1 0,-21-1 0,0-21 16,-1 22-16,1-1 0,0 1 16,21-22-16,-21 22 0,0-1 0,0-20 15,21 20-15,-22-21 0,1 22 0,0-22 16,0 22-16,0-22 0,0 0 0,-22 1 16,22-22-16,-21 21 0,-22-21 15,22 1-15,-43-1 0,1 0 0,-1-21 16,-21 0-16,0 21 0,-21-42 31,0 0-15,-21 21-16</inkml:trace>
  <inkml:trace contextRef="#ctx0" brushRef="#br0" timeOffset="99559.25">19156 8657 0,'0'0'0,"-21"0"16,-1 0-1,1 0 1,21 21-16,0 1 0,0-1 16,0 0-16,21 0 0,1 0 15,-22 0-15,21 22 0,0-22 16,21 0-16,-21 0 0,1 0 0,20 22 15,-21-22-15,21 0 0,-20 0 0,20 0 16,0 22-16,1-22 0,-1 0 0,-21 0 16,21 0-16,-20-21 0,20 22 0,-21-1 15,0 0-15,0-21 0,1 21 16,-22 0-16,0 0 16,0 1-16,-22-1 15,1-21-15,0 21 0,-21-21 16,-1 21-16,1 0 0,0 0 0,-22 1 15,22-22-15,-22 21 0,22 0 0,-21 0 16,20 0-16,1 0 0,0-21 0,-22 22 16,22-1-16,-1 0 0,1 0 15,21-21-15,-21 21 0,-1-21 0,1 21 16,0-21-16,20 0 0,-20 0 0,0 0 16,-1 0-16</inkml:trace>
  <inkml:trace contextRef="#ctx0" brushRef="#br0" timeOffset="100551.68">9842 8827 0,'0'0'16,"22"-22"-16,-22 1 0,0 0 16,0 42 30,0 0-46,-22 1 0,1 20 16,21 0-16,-21 1 0,0-1 0,0 0 16,0 1-16,-1 20 0,1-21 15,0 1-15,0-1 0,-21 0 16,20-20-16,1 20 0,0 0 0,0-21 16,0 1-16,0-1 0,-1 0 0,22 0 15,0 0-15,-21-21 0,0 0 16,21-21-1,21 0 1,0 21-16,1 0 0,-1 0 16,0-21-16,21 21 0,1 0 0,-1 0 15,0 0-15,1 0 0,-1 0 0,21 0 16,1 0-16,-22 0 0,22 0 16,-1 0-16,1 0 0,-22 0 15,22 0-15,-1 0 0,-21 0 0,1 0 16,-1 0-16,0 0 0,1 0 0,-22 0 15,0 0-15,0 0 0,0 0 0,1 0 16,-22 21-16,0 0 31,-22-21-31,1 0 0,0 0 16,0 21-16,0-21 0,0 0 0</inkml:trace>
  <inkml:trace contextRef="#ctx0" brushRef="#br0" timeOffset="101239.99">6689 10393 0,'0'0'16,"0"-21"-16,-22-43 16,1 64-16,0 0 0,0-21 0,0 21 0,0 0 15,-1 0-15,-20 0 0,21 21 16,-21-21-16,20 21 0,-20 1 0,0 20 16,21-21-16,-22 21 0,22 1 15,0-1-15,-21 22 0,20-1 0,1 1 16,0-22-16,0 21 0,21 22 15,0-21-15,0-1 0,0 1 0,0-1 16,0 1-16,0-1 0,0-21 16,0 1-16,21-1 0,0 0 0,-21 1 15,21-22-15,22 0 0,-22 0 0,0 0 16,0 1-16,0-22 0,22 0 16,-22 0-16,21 0 0,-21 0 0,22 0 15,-1 0-15,0 0 0,-20 0 0,20-22 16,0 1-16,1 0 0,-1 0 0,0-21 15,1 20-15,-22-20 0</inkml:trace>
  <inkml:trace contextRef="#ctx0" brushRef="#br0" timeOffset="101555.81">7260 10562 0,'0'0'0,"0"-21"0,21-21 0,-21 21 0,0-1 16,0 1-16,0 0 15,0 42 1,0 0-16,0 1 0,0 20 16,-21-21-16,21 21 0,0 1 15,0-1-15,-21 22 0,21-22 0,-21 21 16,0-20-16,21 20 0,0 1 0,-22-1 16,1-20-16,21 20 0,-21 1 15,21-22-15,0 21 0,-21-20 16,21-1-16,0-21 0,0 22 0,-21-22 15,21 0-15,0 0 0,0 0 0,0 0 16,21-21 0,0 0-16,0 0 15,0 0-15,1-21 0,-1 21 16,-21-21-16,21 0 0,0 21 0,21-21 16</inkml:trace>
  <inkml:trace contextRef="#ctx0" brushRef="#br0" timeOffset="102103.66">8064 11049 0,'0'0'0,"0"-21"0,0 0 0,0 0 0,0-1 16,-21 1-16,0 0 0,21 0 0,-21 21 15,0 0-15,0 0 0,-22 0 16,22 0-16,0 0 0,-21 0 15,-1 21-15,22-21 0,-21 21 0,21 0 0,-22 22 16,1-22-16,21 21 0,0 1 0,-1-1 16,1 0-16,0 22 15,0-22-15,21 0 0,0 1 0,0-22 16,0 21-16,0-21 0,0 22 0,0-22 16,21 0-16,-21 0 0,21 0 0,0-21 15,1 0-15,20 0 0,-21 0 16,0 0-16,22 0 0,-22 0 0,21 0 15,-21-21-15,22 0 0,-1 0 0,-21 0 16,21 0-16,-20-1 0,20-20 0,-21 21 16,0-21-16,0-1 15,1 1-15,-1 0 0,-21-1 0,0 1 0,21 0 16,-21 20-16,21-20 0,-21 21 0,0 0 16,0 0-16,0 42 31,0 0-16,0 0-15,0 0 0,0 22 0,0-22 16,0 21-16,0 0 0,-21 1 0,21-22 16,0 21-16,0-21 0,0 22 15,0-22-15,0 21 0,0-21 0,0 1 16,0-1-16,0 0 0,0 0 0,21-21 31,0 0-31,0 0 16,1 0-16,-1-21 0,21 0 0,-21 21 15,0-21-15</inkml:trace>
  <inkml:trace contextRef="#ctx0" brushRef="#br0" timeOffset="102575.58">8848 11134 0,'0'0'0,"0"-21"0,0-1 0,0 1 0,0 0 15,0 0-15,0 0 16,-22 21-16,1 0 15,0 0-15,0 0 0,0 0 0,0 0 16,-1 21-16,1-21 0,-21 21 16,21 0-16,0 0 0,-1 1 0,1-1 15,0 0-15,0 0 0,21 0 16,0 0-16,-21 1 0,21-1 0,0 0 16,0 0-16,0 0 0,0 0 15,21 1-15,0-22 16,0 0-16,0 21 0,1-21 0,-1 0 15,0 0-15,0 21 0,0-21 0,0 0 16,1 21-16,-1-21 0,0 0 0,0 21 16,0 0-16,0-21 0,-21 22 15,0-1-15,0 0 16,0 0-16,0 0 16,-21 0-16,0 1 0,0-22 15,-21 21-15,20-21 0,1 21 0,0-21 16,0 0-16,-21 0 0,20 0 15,1 0-15,0 0 0,0 0 0,0 0 16,0 0-16,-1 0 0,1 0 16,0 0-16,21-21 0,-21 21 0,21-21 15,0-1 17,21 1-32,0 21 15,0 0-15</inkml:trace>
  <inkml:trace contextRef="#ctx0" brushRef="#br0" timeOffset="103088.12">9461 11134 0,'0'0'0,"22"-21"0,-22-1 15,0 1-15,-22 21 32,1 0-32,0 0 0,0 0 15,0 0-15,0 0 0,-1 21 0,1 1 16,0-1-16,0 0 0,0 0 0,0 0 16,21 0-16,-22 1 0,1-1 0,21 0 15,0 0-15,0 0 0,0 0 16,0 1-16,0-1 0,0 0 15,21-21-15,1 0 16,-1 21-16,0-21 0,0 0 0,21 0 16,-20 0-16,-1 0 0,0 0 15,0 21-15,0-21 0,0 0 16,1 0-16,-1 21 0,0 1 16,0-1-16,-21 0 15,0 0-15,0 0 0,0 0 16,-21-21-16,0 22 15,0-1-15,-1-21 0,1 21 0,-21-21 16,21 0-16,0 21 0,-22-21 0,22 0 16,0 0-16,-21 0 0,20 0 0,1 0 15,0 0-15,0 0 0,0 0 16,0 0-16,-1 0 0,1 0 0,0 0 16,0 0-1,21-21-15,0 0 16</inkml:trace>
  <inkml:trace contextRef="#ctx0" brushRef="#br0" timeOffset="103697.28">10816 10245 0,'0'-43'16,"0"65"15,0-1-31,0 0 0,0 0 16,0 21-16,0 1 0,0-1 0,0 22 15,-21-22-15,21 21 0,-21 1 0,21-1 16,0 1-16,-21-1 0,21 1 16,-22-1-16,1 1 0,21-1 0,-21 1 15,21-22-15,0 22 0,0-22 0,0 0 16,0 1-16,0-1 0,0-21 15,0 0-15,0 1 0,0-1 16,0 0-16,0 0 0,0-42 47,21 0-47,-21 0 0,0-1 16,0 1-16,0 0 0,0 0 15</inkml:trace>
  <inkml:trace contextRef="#ctx0" brushRef="#br0" timeOffset="104498.83">10477 11155 0,'22'0'0,"-1"0"15,0 0-15,0 0 0,0 0 16,22-21-16,-22 21 0,21-21 15,0 21-15,1-22 0,-1 22 0,0-21 16,1 0-16,-1 21 0,0-21 0,1 0 16,-1 21-16,0 0 0,1 0 0,-1-21 15,-21 21-15,0 0 0,1 0 0,-1 0 16,0 0-16,0 0 16,-21 21-16,0 0 0,0 0 15,0 0-15,0 22 0,0-22 16,0 0-16,0 0 0,0 21 0,0-20 15,-21-1-15,21 21 0,0-21 0,0 0 16,0 1-16,0-1 0,0 0 16,0 0-16,0 0 0,21 0 15,0-21-15,0 0 0,1 0 16,-1 0-16,0 0 0,0 0 0,0 0 16,0-21-16,22 0 0,-22 0 0,0 0 15,21 0-15,-20-1 0,20-20 16,-21 21-16,0 0 0,0-22 15,1 22-15,-1 0 0,0-21 0,-21 21 16,0-1-16,21 22 0,-21-21 0,21 0 16,-21 0-16,0 0 15,0 42 17,0 0-32,0 0 15,0 22-15,0-22 0,0 21 0,0 0 16,0 1-16,0-1 0,0 0 0,0 1 15,0-1-15,0 22 0,0-22 0,0 0 16,0 22-16,0-1 0,0-20 16,0 20-16,0-21 0,0 22 15,0-1-15,-21 1 0,21-22 0,-21 22 16,21-22-16,0 22 0,-21-22 0,21 0 16,-21 1-16,-1-1 0,1 0 0,21 1 15,-21-22-15,21 0 0,-21 0 0,0 0 16,21 0-16,-21 1 0,-1-1 0,22 0 15,-21-21-15,0 0 0,0 21 16,0-21-16,0 0 0,-1 0 0,-20 0 16,21 0-16,-21 0 0,20 0 0,-20 0 15,21-21-15,-21 0 0,20 21 0,-20-21 16,21-1-16,0 1 0,0 0 0,-1 0 16,1 0-16,21 0 0,0-22 15,-21 22-15,21 0 0,0 0 0,0-22 16,0 22-16,0 0 0,0 0 15,21 0-15,-21-22 0,21 22 0,1 0 16,-1 0-16</inkml:trace>
  <inkml:trace contextRef="#ctx0" brushRef="#br0" timeOffset="104907.22">12404 10986 0,'0'0'15,"0"-22"-15,-22 22 32,22 22-32,0-1 0,-21 21 15,21-21-15,0 22 0,-21-1 0,21 0 16,0 22-16,0-22 0,0 22 15,0-1-15,0-21 0,0 22 0,0-1 16,0-20-16,0 20 0,0 1 16,0-1-16,0 1 0,-21-22 0,0 22 15,0-1-15,21 1 0,-22-22 0,1 21 16,0-20-16,0 20 0,0-20 0,0-1 16,21 0-16,-22 1 0,1-22 0,0 21 15,21-21-15,0 0 0,0 1 0,-21-1 16,21 0-16,-21 0 0,21 0 15,0-42 17,0 0-32,0 0 0,21 0 0,-21-22 15,21 22-15,0-21 0</inkml:trace>
  <inkml:trace contextRef="#ctx0" brushRef="#br0" timeOffset="105248.54">12234 11261 0,'0'0'16,"0"-43"-16,-21 22 0,21 0 0,0-21 0,0 21 15,0-1-15,0 1 0,0 0 0,0 0 16,21 0-16,0 21 0,1-21 0,-1 21 16,0 0-16,0-22 0,0 22 0,22 0 15,-22 0-15,21 0 16,-21 0-16,0 22 0,22-22 0,-22 21 0,0 0 15,0 0-15,0 21 0,1-20 16,-22-1-16,0 21 0,0 0 0,0-20 16,0 20-16,0-21 0,0 0 0,-22 22 15,1-22-15,0 0 0,-21 21 0,21-21 16,-1 1-16,-20-1 0,21 0 16,-21-21-16,20 21 0,1 0 0,0-21 15,0 0-15,0 21 0,21-42 31,21 0-31,0 0 16,0 0-16</inkml:trace>
  <inkml:trace contextRef="#ctx0" brushRef="#br0" timeOffset="105664.24">13017 11240 0,'0'0'15,"22"-22"-15,-1 22 0,0-21 16,0 0-16,0 0 0,0 21 16,1-21-16,-1 0 0,0-1 15,21 22-15,-21-21 0,1 0 16,-1 0-16,0 0 0,0 0 16,-21-1-16,0 1 0,0 0 15,0 0-15,0 0 0,-21 21 16,0-21-16,-22 21 15,22 0-15,0 0 0,0 0 16,-21 0-16,20 21 0,-20 0 0,21 0 16,-21-21-16,20 21 0,1 22 0,0-22 15,0 0-15,0 21 0,0 1 0,-1-1 16,22-21-16,0 21 0,0 1 0,0-1 16,0 0-16,0 1 0,0-22 0,22 21 15,-1-21-15,0 1 16,0-1-16,0 0 0,22 0 0,-22-21 15,21 21-15,-21-21 0,22 0 0,-1 0 16,-21 0-16,21 0 0,-20 0 0,20 0 16,-21-21-16,0 0 0,22 21 0,-22-21 15,0 0-15,0-1 0,0 1 0,0 0 16</inkml:trace>
  <inkml:trace contextRef="#ctx0" brushRef="#br0" timeOffset="106687.67">17928 10605 0,'0'0'0,"-21"0"15,0 0 1,21 21-1,21-21 1,0 0-16,0 0 16,0 0-16,1 0 15,20 0-15,-21-21 0,21 21 0,1-22 16,-1 1-16,0 0 0,22 0 0,-22 0 16,1 0-16,-1-22 0,0 22 0,1 0 15,-1-21-15,-21 20 0,0 1 0,0 0 16,-21 0-16,0 0 0,0 0 15,0-1-15,0 1 0,-21 21 16,0 0 0,0 0-16,0 0 0,0 0 15,-1 0-15,1 0 0,0 21 16,21 1-16,-21-1 0,0 21 0,0 0 16,21 22-16,0-1 0,0 1 15,0-1-15,0 22 0,0-21 0,0-1 16,0 22-16,0-22 0,0 22 0,0-22 15,0 1-15,0-1 0,0 1 16,0-1-16,0-20 0,0-1 0,0 0 16,0 1-16,0-22 0,0 21 0,0-21 15,-22 1-15,1-1 0,0 0 0,0-21 16,0 0-16,0 21 0,-1-21 0,-20 0 16,21 0-16,-21 0 0,-1 0 15,1-21-15,0 21 0,-1-21 16,1 0-16,-22-1 0,22 1 0,0 0 15,-1-21-15,1 21 0,0-1 0,-1 1 16,1 0-16,21-21 0,0 42 0,0-21 16,21-1-16,0 1 0,0 0 15,0 0-15,21 21 16,0 0-16,0-21 0,21 21 0,-20 0 16,20-21-16,0 21 0</inkml:trace>
  <inkml:trace contextRef="#ctx0" brushRef="#br0" timeOffset="107219.37">18817 10986 0,'0'21'15,"0"0"1,0 0-16,0 0 0,0 22 0,0-22 15,0 21-15,0 0 0,-21-20 0,21 20 16,0 0-16,0-21 0,-21 22 16,21-22-16,-21 0 0,21 21 0,-22-20 15,22-1-15,0 0 0,0 0 0,-21-21 16,21 21-16,-21-21 0,0 0 31,21-21-15,0 0-16,0 0 0,0 0 15,0-22-15,0 22 0,0-21 0,0-1 16,0 1-16,0 0 0,21-1 0,-21 1 16,21 0-16,0-1 0,1 1 0,-1 21 15,21 0-15,-21 0 0,22-1 0,-1 1 16,0 21-16,-21 0 0,22 0 16,20 21-16,-20 1 0,-1-1 0,-21 0 15,21 21-15,1-21 0,-22 22 16,0-1-16,0 0 0,-21 1 0,0-1 15,0-21-15,0 22 0,0-1 0,0-21 16,0 21-16,-21-20 0,0 20 16,0-21-16,0 0 0,21 0 0,-22 1 15,1-22-15,21 21 0,-21 0 16,21 0 0,0-42-1,21 0-15,-21 0 0,21-1 16,1 1-16,-1 0 0</inkml:trace>
  <inkml:trace contextRef="#ctx0" brushRef="#br0" timeOffset="107567.58">20045 10478 0,'0'0'16,"0"-22"-16,0-20 15,0 21-15,0 42 16,0 0-16,0 0 0,0 1 16,0 20-16,0 21 0,0-20 0,0 20 15,-21-20-15,-1 20 0,1 1 0,21-22 16,-21 21-16,0 1 0,0-1 16,21-20-16,-21 20 0,-1-20 0,1 20 15,21-21-15,-21 1 0,21-1 16,0-21-16,0 22 0,0-22 0,0 0 15,0 0-15,0 0 0,0 0 0,0 1 16,21-22-16,0 0 16,1 0-16,-1 0 0,0 0 15,0 0-15,0-22 0,0 22 0,1-21 16,-1 0-16,-21 0 0,21 0 16,-21 0-16,21-1 0,-21 1 15</inkml:trace>
  <inkml:trace contextRef="#ctx0" brushRef="#br0" timeOffset="107779.46">19621 11113 0,'0'0'0,"22"0"32,-1 0-32,0 0 15,0 0-15,21 0 0,1 0 0,-22 0 16,21-22-16,-21 22 0,22 0 0,-22 0 15,21-21-15,-21 21 0,1 0 16,20 0-16,-21-21 0,0 21 0,0 0 16,1 0-16,-1-21 0,0 21 0,0 0 15,0 0-15</inkml:trace>
  <inkml:trace contextRef="#ctx0" brushRef="#br0" timeOffset="108159.29">20447 11218 0,'0'0'0,"0"22"0,0 20 16,0-21 0,21-21 15,0-21-31,0 21 0,1-21 16,-1 0-16,0-1 0,0 1 0,0 0 15,0 0-15,22 0 0,-43 0 0,21-1 16,0 1-16,-21 0 0,21 0 15,-21 0-15,0 0 0,-21 21 16,0 0 0,0 0-16,0 0 0,-1 21 0,-20 0 15,21 0-15,0 0 0,0 0 0,-1 1 16,1 20-16,21 0 0,0-21 0,-21 22 16,21-22-16,0 21 0,0-21 15,0 1-15,0 20 0,0-21 16,21 0-16,0 0 0,1 1 0,-1-1 15,0-21-15,0 21 0,0-21 0,0 0 16,22 0-16,-22 21 0,0-21 0,0 0 16,22 0-16,-22 0 0,0 0 15,0-21-15,0 0 0,0 0 0</inkml:trace>
  <inkml:trace contextRef="#ctx0" brushRef="#br0" timeOffset="108551.06">21061 11091 0,'0'-21'16,"21"21"0,0 0-1,0 0-15,0 0 16,1 0-16,-1 0 0,0 0 0,0 0 16,0 21-16,0 1 0,1-1 0,-1 0 15,0 0-15,0 0 0,-21 0 0,0 22 16,0-22-16,0 0 0,0 21 0,0-20 15,0-1-15,0 0 0,0 0 16,-21 0-16,21 0 0,0 1 0,-21-1 16,0-21-16,21 21 0,-22-21 31,22-21-31,0 0 16,0-1-16,0 1 0,0-21 15,22 21-15,-22 0 0,21-22 16,0 22-16,0-21 0,0 21 0,-21-22 15,21 22-15,1 0 0,-1 0 0,0 0 16,0-1-16,0 22 0,0 0 16,1 0-16,-1 0 0,0-21 15,0 21-15,0 0 16,0 0-16,-21-21 0</inkml:trace>
  <inkml:trace contextRef="#ctx0" brushRef="#br0" timeOffset="109187.3">21717 11028 0,'0'0'0,"0"21"16,21-21 0,0 0-16,0 0 15,22 0-15,-1-21 0,-21 0 16,22 21-16,-1-21 0,0-1 0,22 1 16,-22 0-16,0 0 0,22-21 0,-22 20 15,1-20-15,20 0 0,-42 21 0,22-22 16,-22 1-16,0 0 0,0-1 15,-21 1-15,0 0 0,0-22 0,0 43 16,-21-21-16,0-1 0,0 22 0,-1-21 16,1 21-16,0-1 0,-21 1 0,21 21 15,-1 0-15,-20-21 0,21 21 16,0 0-16,0 0 0,-1 21 0,1 0 16,0 22-16,0-1 0,0 22 15,21-22-15,0 43 0,-21-22 0,-1 1 16,1 20-16,0-20 0,21 20 0,-21-20 15,0 21-15,0-1 0,-1 1 16,1-22-16,0 22 0,21 0 0,-21-1 16,0-20-16,0 21 0,21-22 0,-22 22 15,1-1-15,0 1 0,21 0 0,-21-1 16,0 1-16,0 0 0,-1-22 0,1 22 16,0-22-16,0 22 0,0-21 0,0 20 15,-1-20-15,1-1 0,0-20 16,21 20-16,0-21 0,0 1 15,0-1-15,0 0 0,0-20 0,21-1 16,0 0-16,1 0 0,-1 0 0,21-21 16,-21 0-16,22 0 0,-1 0 0,0-21 15,-21 0-15,22 0 0,-1 0 0,0-22 16,1 1-16,-1 0 0,-21-1 0,22 1 16,-1-22-16,-21 22 0</inkml:trace>
  <inkml:trace contextRef="#ctx0" brushRef="#br0" timeOffset="109391.18">21971 11790 0,'0'0'0,"-42"-21"0,-1-22 0,1 22 0,-22 0 15,22 0-15,0 21 0,-1 0 0,1-21 16,0 21-16,21 0 0,-1 0 16,44 0-1,-1 0 1,21 0-16,-21 0 0,22-21 0,-1 21 15,0-22-15,1 22 0,20-21 0,-21 0 16,1 21-16,20-21 0,1 0 16,-1 0-16,1-1 0</inkml:trace>
  <inkml:trace contextRef="#ctx0" brushRef="#br0" timeOffset="109863.83">22796 11049 0,'0'0'0,"-21"0"0,0 0 0,0 0 0,0 0 16,-22 0-16,22 0 0,0 0 0,0 21 15,-21-21-15,20 21 0,1 22 0,-21-22 16,21 21-16,0-21 0,-1 22 16,1-1-16,0 0 0,0-20 0,21 20 15,0 0-15,0-21 0,-21 1 0,21 20 16,0-21-16,0 0 0,0 0 15,21-21-15,0 0 0,0 0 16,0 0-16,1 0 0,20 0 16,-21 0-16,21 0 0,-20-21 0,20 0 15,-21 0-15,21 0 0,1 0 0,-22-1 16,0-20-16,21 21 0,-20-21 0,-1-1 16,-21 1-16,21 0 0,-21-1 0,21 22 15,-21-21-15,0 21 0,0-1 16,-21 44-1,0-1-15,21 0 16,-21 21-16,21-21 0,0 22 0,-22-1 16,22-21-16,0 22 0,-21-1 15,21-21-15,0 0 0,0 22 16,0-22-16,0 0 0,21 0 16,1 0-16,-1-21 0,0 0 15,0 0-15,21 0 0,-20 0 0,-1 0 16,21 0-16,-21-21 0,22 21 0,-22-21 15,0 0-15,21 21 0</inkml:trace>
  <inkml:trace contextRef="#ctx0" brushRef="#br0" timeOffset="110119.68">23410 11134 0,'0'0'0,"0"-21"0,0-22 16,0 22-1,-21 21-15,0 0 16,0 0-16,0 21 15,-1 0-15,22 1 0,-21 20 0,0-21 16,21 0-16,-21 22 0,0-22 0,21 21 16,-21-21-16,21 22 0,0-22 15,0 21-15,0-21 0,0 0 0,0 1 16,0-1-16,0 0 0,0 0 0,21 0 16,0-21-16,0 0 15,0 0-15,22 0 0,-22 0 0,0 0 16,0 0-16,21 0 0,-20-21 15,20 0-15,-21 0 0,21 0 16,-20-1-16</inkml:trace>
  <inkml:trace contextRef="#ctx0" brushRef="#br0" timeOffset="110513.47">23728 11197 0,'-43'21'15,"22"1"1,21-1-16,0 0 15,21 0 1,1-21-16,-1 0 0,0 0 0,21 0 16,-21 0-16,1 0 0,-1 0 0,21 0 15,-21-21-15,22 21 0,-22-21 16,21 0-16,-21-1 0,0 1 0,1 0 16,-1 0-16,0 0 0,-21 0 0,0-1 15,21-20-15,-21 21 0,0 0 16,0 0-16,0-1 0,0 1 0,-21 21 15,0-21-15,-22 21 0,22 0 16,0 0-16,-21 21 0,-1 0 0,22 1 16,-21-1-16,21 21 0,-22-21 0,22 22 15,-21-1-15,21 0 16,0 1-16,-1-1 0,1 0 0,21 1 0,0-22 16,0 21-16,0-21 0,0 0 0,0 1 15,0-1-15,0 0 0,0 0 16,21-21-16,1 21 0,-1-21 15,0 0-15,0 0 16,0 0-16,0 0 0,1 0 0,-1 0 16,0-21-16</inkml:trace>
  <inkml:trace contextRef="#ctx0" brushRef="#br0" timeOffset="111327.55">21950 11536 0,'21'0'0,"0"0"16,-21 21 15,21 0-15,0 0-16,-21 1 0,22-1 15,-1 0-15,0 0 0,0 21 16,-21-20-16,21 20 0,0 0 16,1 1-16,-22 20 0,21-21 0,0 22 15,0-1-15,0-20 0,0 20 0,1 1 16,-22-1-16,21-20 0,-21 20 0,21-21 16,-21 22-16,0-22 0,0 22 0,0-22 15,0 0-15,0 22 0,-21-22 16,0 1-16,-1-1 0,1 0 0,0 1 15,-21-1-15,-1 0 0,1-21 0,0 22 16,-1-22-16,1 21 0,-21-21 16,20 1-16,1-1 0,0-21 0,-1 21 15,1 0-15,0-21 0,-1 0 16,22 0-16,0 0 0,-21 0 0,20 0 16,1 0-16,21-21 0,-21 0 15,21 0-15,0-1 0</inkml:trace>
  <inkml:trace contextRef="#ctx0" brushRef="#br0" timeOffset="111975.17">25294 10626 0,'0'0'0,"0"-21"16,-21 42 15,0 0-31,0 0 0,21 0 16,-43 22-16,22-1 0,0 0 0,0 1 15,0 20-15,-1 1 0,-20-22 16,21 21-16,0 1 0,0-1 0,21-20 16,0 20-16,-22-20 0,22-1 0,0 0 15,0-21-15,0 22 0,0-22 0,0 0 16,0 0-16,22 0 16,-1-21-16,-21 22 0,21-22 0,0 0 15,0 0-15,0 0 0,1 0 16,-1-22-16,0 22 0,-21-21 0,0 0 15</inkml:trace>
  <inkml:trace contextRef="#ctx0" brushRef="#br0" timeOffset="112723.77">24955 11240 0,'-21'0'15,"21"-22"1,21 22-1,1 0-15,-1-21 0,21 21 16,-21-21-16,0 21 0,22-21 0,-1 21 16,-21-21-16,22 21 0,-22-21 0,21 21 15,0-22-15,-20 22 0,20 0 0,0-21 16,-21 21-16,1 0 0,-1 0 16,0 0-16,0 0 0,-21 21 31,0 1-31,-21-1 0,0 0 0,21 21 15,0-21-15,-21 22 0,21-22 16,-22 21-16,22-21 0,0 1 0,0-1 16,0 0-16,0 0 0,0 0 15,0 0-15,22 1 16,-1-22-16,0 0 0,0 0 0,0 0 16,0 0-16,22 0 0,-22-22 15,21 1-15,-21 0 0,22 0 0,-1 0 16,-21 0-16,22-1 0,-22 1 0,0 0 15,21-21-15,-21 21 0,-21-1 0,22 1 16,-22 0-16,21 0 0,-21 0 16,0 0-16,0 42 31,-21-21-31,-1 21 0,22 0 16,0 21-16,-21-20 15,0 20-15,21 0 0,-21 1 0,0-1 16,21 0-16,-21 22 0,21-22 0,0 0 15,-22 22-15,1-22 0,21 22 0,0-1 16,0 1-16,-21-1 0,21 1 0,0-1 16,0 1-16,-21-22 0,21 22 15,0-1-15,0 1 0,0-22 0,0 0 16,0 22-16,0-22 0,-21 22 0,21-22 16,0 0-16,-21 1 0,-1-1 0,-20 0 15,21 1-15,0-22 0,-22 21 0,22-21 16,-21 0-16,0 1 15,20-22-15,-20 21 0,0-21 0,21 0 16,-22 0-16,1 0 0,0-21 0,20 21 16,-20-22-16,0-20 0,21 21 0,-1 0 15,-20-22-15,21 22 0,0 0 0,21-21 16,0 21-16,0-22 0,0 22 0,0 0 16,0-21-16,0 20 0,21 1 15,0-21-15,0 21 0,22-22 0,-22 22 16,21-21-16,-21 0 0,22 20 0</inkml:trace>
  <inkml:trace contextRef="#ctx0" brushRef="#br0" timeOffset="113099.6">26416 11197 0,'21'-42'16,"-21"21"-16,0 42 16,0 0-1,-21 21-15,21-20 0,-21 20 0,0 21 16,21-20-16,0-1 0,-22 22 16,22-1-16,-21 1 0,0-22 15,21 21-15,0 1 0,-21-1 0,21 1 16,-21-1-16,0 1 0,21-1 0,-22 1 15,1-1-15,0-20 0,21-1 0,-21 0 16,0 1-16,21-1 0,-21 0 16,21-20-16,0-1 0,0 0 0,-22 0 15,22 0-15,0-42 32,0 0-32,22 0 15,-22 0-15,21-22 0,-21 22 0,0-21 16,21-1-16,0 1 15</inkml:trace>
  <inkml:trace contextRef="#ctx0" brushRef="#br0" timeOffset="113423.41">26331 11472 0,'0'0'0,"0"-21"0,0-42 15,21 42-15,-21-1 0,22 1 0,-22 0 16,21 0-16,0-21 0,0 20 0,0 1 15,0 21-15,22-21 0,-22 0 0,0 21 16,21 0-16,-20 0 0,-1 0 16,0 21-16,0 0 0,0 0 15,0 1-15,-21-1 0,0 0 0,0 21 16,0-21-16,0 22 0,0-22 0,0 0 16,-21 21-16,0-20 0,0-1 15,0 0-15,0 0 0,-1 0 0,1-21 16,-21 21-16,21 1 0,0-22 0,-1 0 15,1 21-15,0-21 0,0 0 16,0 0-16,21-21 31,0-1-15,21 1-16,0 21 0,0-21 0</inkml:trace>
  <inkml:trace contextRef="#ctx0" brushRef="#br0" timeOffset="113827.7">26882 11430 0,'42'0'15,"-21"0"-15,0 0 0,0 0 16,1-21-16,-1 21 0,0 0 16,-21-21-16,21 21 0,0-21 0,0 21 15,1-22-15,-1 1 0,0 21 16,-21-21-16,21 0 0,-21 0 15,21 0-15,-21-1 0,0 1 0,0 0 16,0 0-16,0 0 0,0 0 16,-21 21-16,0 0 0,0 0 15,0 0-15,-1 0 0,1 21 16,0 0-16,-21 0 0,21 21 0,-1-20 16,1 20-16,0 0 0,0-21 0,0 22 15,0-1-15,21-21 0,0 0 0,0 22 16,0-22-16,0 0 0,0 0 15,0 0-15,21 1 0,0-22 0,0 21 16,0-21-16,0 0 0,22 0 16,-22 0-16,0 0 0,21 0 0,-20 0 15,20 0-15,-21 0 0,0 0 16,22-21-16,-22-1 0,0 22 16,-21-21-16,21 21 0,-21-21 0,0 0 15</inkml:trace>
  <inkml:trace contextRef="#ctx0" brushRef="#br0" timeOffset="115555.84">15557 6943 0,'0'0'0,"-21"-21"0,-21-22 16,21 43-16,0-21 16,-1 0-16,1 21 0,21-21 15,-21 21-15,0 0 0,21-21 0,-21 21 16,21-22-1,21 22-15,0 0 16,0 0-16,22 0 0,-1 0 16,21 0-16,1 0 0,-1 0 15,22 0-15,0 0 0,-1 0 0,43 0 16,-21-21-16,21 21 0,-21 0 0,21 0 16,0-21-16,0 21 0,21 0 15,0 0-15,-21-21 0,22 21 0,-1 0 16,-21 0-16,21 0 0,0-21 0,-21 21 15,21 0-15,-21 0 0,0 0 16,0 0-16,0 0 0,-21 0 0,0 0 16,0 0-16,0-21 0,-22 21 0,22 0 15,-21 0-15,-1 0 0,-20 0 16,-1 0-16,1-22 0,-22 22 0,1 0 16,-1-21-16,-21 21 0,0 0 15,0 0-15,1 0 0,-22-21 31,0 0-31,-22 0 16,1 21 0,0-21-16,0 21 0,0-22 0,0 22 15,-1-21-15,1 0 0,0 21 16,-21-21-16,21 21 0,-1-21 0,1 0 16</inkml:trace>
  <inkml:trace contextRef="#ctx0" brushRef="#br0" timeOffset="115803.2">19325 6350 0,'21'0'16,"0"0"-16,1 0 15,20 0-15,-21 0 0,21 0 0,1 0 16,-1 21-16,0-21 0,1 21 0,-1-21 16,-21 22-16,0-22 0,1 21 15,-1-21-15,-21 21 0,0 0 0,0 0 16,0 0-16,0 22 0,-21-22 0,-1 21 15,1-21-15,-21 22 0,0-1 16,-1-21-16,1 22 0,0-1 16,-1 0-16,1-21 0,-22 22 0,22-1 15,0-21-15,21 0 0,-22 1 0,22-1 16,0 0-16,21 0 0</inkml:trace>
  <inkml:trace contextRef="#ctx0" brushRef="#br0" timeOffset="116687.32">21230 5567 0,'-21'0'0,"0"21"15,0 0-15,-1 22 0,1-1 0,21 0 16,-21 1-16,0 20 0,0 1 16,21-1-16,-21 1 0,-1-1 0,1 1 15,0 20-15,0-20 0,0-1 16,0 22-16,-1-22 0,-20 1 0,0-22 16,21 22-16,-22-1 0,1-20 0,0-1 15,20 0-15,-20-21 0,0 22 0,21-22 16,-1 0-16,1-21 0,0 21 15,0-21-15,21-21 16,0 0-16,0 0 16,21 0-16,0-1 0,0 1 0,22-21 15,-22 0-15,21-1 16,-21 1-16,22 0 0,-1-22 0,-21 1 16,22-1-16,-1 1 0,-21-1 0,21 1 0,1 20 15,-22-20-15,0-1 0,0 1 16,0 20-16,1-20 0,-1 21 15,-21-1-15,21 1 0,-21 0 0,0 20 16,0 1-16,0 0 0,21 21 16,-21 21-1,0 22-15,21-22 0,-21 42 0,0-20 16,0-1-16,0 21 0,0-20 0,0 20 16,0 1-16,0-1 0,0 1 15,0-1-15,0-20 0,0 20 16,-21 1-16,21-22 0,-21 21 0,21-20 15,-21-1-15,21 0 0,0-20 0,0 20 16,0-21-16,0 0 0,-21 0 16,21 1-16,0-1 15,-22-21-15,1 0 16,0-21-16,0 21 16,0-22-16,21 1 0</inkml:trace>
  <inkml:trace contextRef="#ctx0" brushRef="#br0" timeOffset="117267.99">20574 6710 0,'0'0'0,"-85"0"16,64-21-16,0 21 16,42-21-1,0 21 1,22 0-16,-1-22 0,0 1 0,1 21 16,20-21-16,1 0 0,-1 0 15,1 21-15,-1-21 0,1-1 0,-1 1 16,1 0-16,-1 0 0,1 0 0,-1 0 15,1 21-15,-22-22 0,0 22 0,1 0 16,-1-21-16,0 21 0,-21 0 16,1 0-16,-1 0 0,0 0 0,-21 21 15,0 1-15,0 20 16,0-21-16,0 0 16,0 0-16,-21 22 0,0-22 0,21 0 15,-22 21-15,1-20 0,21-1 0,-21 0 16,0 21-16,21-21 0,0 1 0,-21-22 15,21 21-15,-21 0 0,21 0 16,-22-21-16,22 21 0,-21-21 16,0 0-16,21-21 15,0 0-15,0 0 16,0 0-16,0-1 16,0 1-16,0-21 0,21 21 0,0-22 15,1 1-15,-1 0 0,21 21 0,-21-22 16,0 1-16,22 21 0,-1 0 15,-21-1-15,22 22 0,-22 0 16,21 0-16,0 0 0,-20 0 0,-1 22 16,21-1-16,-21 0 0,0 0 0,-21 0 15,0 0-15,0 22 0,0-22 16,0 0-16,0 0 0,0 0 0,0 1 16,0-1-16,0 0 0,0 0 0,-21-21 15,0 21-15,21 0 16,-21-21-16,42-21 31,0 0-15,0 0-16,1 21 0</inkml:trace>
  <inkml:trace contextRef="#ctx0" brushRef="#br0" timeOffset="117719.68">22267 6392 0,'0'0'0,"0"-21"0,0 42 15,0 1 1,0-1-16,0 0 0,0 0 0,0 0 16,0 0-16,0 1 0,0 20 15,0-21-15,0 21 0,0-20 0,-21-1 16,21 0-16,-21 0 0,21 0 0,0 0 16,0 1-16,0-1 0,-21-21 15,0 0 1,21-21-1,0-1-15,0 1 16,0 0-16,21-21 0,-21 21 0,21-1 16,0-20-16,0 0 0,-21 21 15,21-22-15,1 1 0,20 0 0,-21 20 16,0 1-16,0 0 0,22 0 0,-22 0 16,21 21-16,-21 0 0,1 0 15,20 21-15,-21 0 0,0 0 0,0 0 16,1 22-16,-22-22 0,0 21 0,0 1 15,0-1-15,0-21 0,0 21 16,0 1-16,0-22 0,-22 21 16,22-21-16,-21 1 0,21-1 0,-21 0 15,21 0-15,0 0 0,21-21 32,0 0-32,22-21 15,-22 0-15,0 0 0,21 0 0,-20-1 16,20 1-16,-21 0 0</inkml:trace>
  <inkml:trace contextRef="#ctx0" brushRef="#br0" timeOffset="118107.41">23199 6329 0,'0'0'0,"0"-21"0,-22 42 31,22 0-31,-21 0 16,0 0-16,0 1 0,21 20 0,-21-21 15,0 21-15,-1-20 0,22 20 0,0 0 16,-21-21-16,21 1 0,0 20 16,0-21-16,0 0 0,0 0 0,0 1 15,0-1-15,21-21 0,1 0 16,-1 0-16,0 0 0,0 0 16,0 0-16,0 0 0,1-21 0,-1-1 15,0 1-15,0 0 0,0 0 16,0 0-16,1 0 0,-22-1 0,0-20 15,21 21-15,-21-21 0,0-1 0,0 1 16,0 0-16,0 20 0,0-20 16,-21 21-16,-1 0 0,22 0 0,-21-1 15,0 22-15,0 0 0,0 0 0,0 22 16,-1-22-16,1 21 0,0 0 16,21 0-16,0 21 0,0-20 15,0-1-15,0 0 16,0 0-16,21-21 0,0 0 15,1 0-15,-1 0 0</inkml:trace>
  <inkml:trace contextRef="#ctx0" brushRef="#br0" timeOffset="118419.76">24045 5821 0,'0'0'0,"21"-42"0,-21-1 16,0 22-16,0 42 31,-21 22-15,0-22-16,21 21 0,-21 0 0,0 22 15,21-22-15,-21 22 0,-1-22 16,1 22-16,21-22 0,-21 21 0,0 1 16,0-22-16,21 22 0,-21-22 0,21 0 15,-22 1-15,22-1 0,0 0 16,0-20-16,0 20 0,0-21 0,0 0 15,0 0-15,22-21 16,-1 0-16,0 0 0,0 0 0,0 0 16,0 0-16,1 0 0,-1-21 15,-21 0-15,21 0 0,-21 0 0,21-22 16,-21 22-16</inkml:trace>
  <inkml:trace contextRef="#ctx0" brushRef="#br0" timeOffset="118591.66">23834 6371 0,'0'0'16,"-22"0"-16,1 0 0,21-21 16,21 21-1,1-21 1,-1 21-16,21 0 0,0 0 0,-20-21 16,20 21-16,0 0 0,1-21 0,-1 21 15,-21 0-15,21-22 0,1 22 16,-22 0-16</inkml:trace>
  <inkml:trace contextRef="#ctx0" brushRef="#br0" timeOffset="119146.53">24596 6562 0,'0'0'16,"42"21"-1,-21-21-15,0 0 0,0 0 0,1 0 16,-1 0-16,0 0 15,-21-21-15,21 0 0,-21-1 0,0 1 16,0 0-16,0-21 0,0 21 0,0-22 16,0 22-16,0 0 0,-21-21 15,0 20-15,0 1 0,-1 21 16,1-21-16,0 21 0,0 0 0,-21 0 16,20 0-16,1 21 0,0 0 0,-21 1 15,21-1-15,-1 0 0,1 21 16,0-21-16,0 22 0,21-1 0,0-21 15,-21 22-15,21-22 0,0 21 0,0-21 16,0 0-16,0 1 0,0-1 0,0 0 16,21-21-16,0 21 15,0-21-15,0 0 16,1 0-16,-1 0 0,0 0 0,0-21 16,0 0-16,0 0 0,1-1 0,-1 1 15,0 0-15,0 0 0,0 0 16,0 0-16,1-22 0,-1 1 0,0 21 15,-21-22-15,0 22 0,0-21 0,0 21 16,21 0-16,-21 42 31,0 0-31,0 21 0,0-21 16,0 22-16,0-1 0,0-21 0,-21 22 16,21-22-16,0 21 0,0-21 15,0 0-15,0 1 0,0-1 0,0 0 16,0 0-16,21-21 15,0 0-15,0 0 0,1 0 16,-1 0-16,0 0 16,0-21-16,0 0 0,0 0 0</inkml:trace>
  <inkml:trace contextRef="#ctx0" brushRef="#br0" timeOffset="119452.35">25294 5715 0,'0'0'0,"0"21"15,-21 0-15,21 1 0,-21 20 0,0-21 16,21 21-16,0 22 0,-22-22 16,22 1-16,-21-1 0,21 21 0,-21-20 15,21 20-15,0-20 0,0-1 0,-21 21 16,21-20-16,-21-1 0,21 0 15,0-20-15,0 20 0,0-21 0,0 0 16,0 0-16,0 1 0,0-1 0,0 0 16,0 0-16,21-21 15,0 0 1,0 0-16,0-21 0,1 21 16,-1-21-16,0 0 0,0-1 0,0 1 15,0-21-15,1 21 0</inkml:trace>
  <inkml:trace contextRef="#ctx0" brushRef="#br0" timeOffset="120423.84">25506 6371 0,'0'21'31,"0"1"-31,-21-1 0,21 0 16,0 0-16,-22 0 0,22 0 15,-21 1-15,21-1 16,0 0-16,-21 0 0,21 0 0,0 0 15,0 1-15,0-1 0,0 0 16,21-21 0,0 0-16,1 0 15,-1 0-15,0 0 0,0-21 16,0 21-16,0-21 0,1 21 16,-1-22-16,0 1 0,21-21 15,-21 42-15,1-21 0,-22 0 16,21 21-16,0-22 0,-21 44 47,-21-1-47,21 0 15,-21 0-15,-1-21 0,22 21 16,-21 0-16,21 1 0,0-1 16,0 0-1,21-21 16,1 0-31,-1 0 0,0-21 16,0 21-16,-21-21 0,0-1 16,21 22-16,-21-21 0,21 0 0,-21 0 15,0 0-15,0 0 0,0-1 16,0 1-16,0 0 16,0 0-16,0 0 0,0 0 15,0-1 1,22 22-16,-1 0 15,0 0-15,0 0 0,21 0 0,-20 0 16,-1 0-16,0 0 0,0 22 0,0-22 16,0 21-16,1 0 0,-1-21 15,-21 21-15,0 0 0,21 0 0,-21 1 16,0-1-16,0 0 0,0 0 0,0 0 16,0 0-16,0 1 15,0-1-15,0 0 16,0 0-16,-21-21 0,21 21 0,0 0 15,-21-21-15,21 22 16,-22-22 0,22-22-1,0 1-15,0 0 16,0 0-16,0-21 16,22 20-16,-1 1 0,-21 0 15,21-21-15,0 21 0,0-1 0,0-20 16,1 21-16,-1 0 0,0 0 15,-21-1-15,21 1 0,0 21 16,0 0-16,1 0 16,-1 21-16,-21 1 0,0 20 15,0-21-15,0 0 0,0 0 16,0 22-16,0-22 0,0 0 0,0 21 16,0-20-16,-21-1 0,21 0 0,-22 0 15,22 0-15,-21 0 0,21 1 16,-21-22-16,21 21 15,-21-21-15,21-21 47,0-1-47,0 1 0,0 0 16,0-21-16,0 21 0</inkml:trace>
  <inkml:trace contextRef="#ctx0" brushRef="#br0" timeOffset="120643.71">26374 6033 0,'0'0'0,"-22"-22"16,1 22-16,0 0 16,21-21-16,0 42 62,-21-21-62,0 0 16</inkml:trace>
  <inkml:trace contextRef="#ctx0" brushRef="#br0" timeOffset="120923.55">24955 6075 0,'0'0'0,"-21"0"0,0 0 0,42 0 32,22 0-32,-22 0 0,21 0 15,0 0-15,1-21 0,-22 21 16,21 0-16,1 0 0,-1-21 0,0 21 15,-21 0-15,1 0 0,20 0 0,-21 0 16,0 0-16,0 0 16,-21-22 15</inkml:trace>
  <inkml:trace contextRef="#ctx0" brushRef="#br0" timeOffset="123723.33">6943 12150 0,'0'0'15,"-22"0"-15,1 0 0,0 0 0,0 0 0,0 0 16,0 0-16,-1 0 0,1 0 16,0 0-16,0 0 15,42 0 17,0 0-32,22 0 0,-1 0 15,0 0-15,22 0 0,-1 0 16,1 0-16,20 0 0,-20 0 0,21 0 15,-1 21-15,1-21 0,21 0 16,21 0-16,-21 0 0,21 0 0,0 0 16,0 0-16,21 0 0,0 0 0,0 0 15,0 0-15,22 0 0,-1 0 16,-21 0-16,21 0 0,1 0 0,-1 0 16,0 0-16,-20 21 0,-1-21 0,0 0 15,0 0-15,0 0 0,0 0 16,-21 0-16,-21 0 0,21 0 15,-42 0-15,21 0 0,-22 0 0,-20 0 16,-1 0-16,1 0 0,-1 0 0,-20 0 16,-1 0-16,0 0 0,1 0 0,-22 0 15,0-21-15,0 21 0,0 0 16,-21-21-16,22 21 16,-22-21-1,21 21 1</inkml:trace>
  <inkml:trace contextRef="#ctx0" brushRef="#br0" timeOffset="124547.39">18690 12340 0,'0'0'0,"-63"-21"16,20 21-16,-126-42 15,127 42-15,-22 0 0,22-21 0,-1 21 0,1 0 16,21-22-16,-21 22 16,20 0-16,44 0 31,20 0-31,0 0 0,1 0 0,41 0 16,-20 22-16,20-22 0,1 0 15,0 21-15,21-21 0,-1 21 0,22-21 16,0 21-16,0 0 0,22-21 0,-1 21 15,21-21-15,0 22 0,1-1 0,20 0 16,1 0-16,-1-21 0,1 21 16,-1 0-16,1 1 0,20-1 0,-20-21 15,-1 21-15,1 0 0,-1-21 16,1 21-16,-1-21 0,-20 0 0,20 21 16,-20-21-16,-1 0 0,0 0 15,1 22-15,-22-22 0,0 0 0,0 0 16,-21 0-16,-21 21 0,21-21 0,-42 0 15,20 0-15,-20 0 0,0 0 16,-22 0-16,1 0 0,-22 0 0,0 0 16,-20 0-16,-1 0 0,0 0 0,-42-21 31,21-1-31</inkml:trace>
  <inkml:trace contextRef="#ctx0" brushRef="#br0" timeOffset="125644.16">21696 7027 0,'-21'0'31,"42"0"16,0 0-47,0 0 16,21 0-16,1 0 0,20 0 0,1 22 15,-1-22-15,22 0 0,0 0 0,20 0 16,22 21-16,22-21 0,-22 0 15,21 0-15,21 21 0,-21-21 0,43 0 16,-22 0-16,0 21 0,22-21 0,-22 0 16,22 21-16,-1-21 0,1 21 15,-22-21-15,22 22 0,-43-1 0,21-21 16,-21 21-16,0 0 0,1-21 16,-22 21-16,-22 0 0,1-21 15,0 22-15,-21-22 0,-22 21 0,1-21 16,-1 21-16,-20-21 0,-1 0 0,0 0 15,-21 21-15,1-21 0,-1 0 0,0 0 16,0 0 15,-42 0 47,0 0-62,0 0-16,-1-21 0,1 21 0,0 0 16,0-21-16,0 0 0,0 21 0</inkml:trace>
  <inkml:trace contextRef="#ctx0" brushRef="#br0" timeOffset="126383.25">22288 4233 0,'0'22'31,"22"-1"-31,-22 0 16,0 0-16,21 0 0,0 0 15,0 1-15,-21-1 0,21 0 16,0 0-16,1 21 0,-1-20 15,0-1-15,0 0 0,0 21 16,0-21-16,1 22 0,20-1 0,-21 0 16,21 22-16,1-22 0,-1 22 0,-21-1 15,22 1-15,-1-1 0,0 1 0,1-1 16,-1 22-16,0 0 0,1-1 0,-1 1 16,0 0-16,1-1 0,-1 22 15,0-21-15,1-1 0,-1 22 0,0 0 16,1-21-16,-22 21 0,21-1 0,0 1 15,-20-21-15,20 21 0,-21 0 0,21-1 16,-20 1-16,20 0 0,-21 0 16,21 0-16,-20-22 0,-1 22 0,21-21 15,-21 21-15,0-22 0,22-20 16,-22 21-16,0-22 0,0 1 0,0-1 16,1 1-16,-22-22 0,21 0 0,-21 1 15,21-22-15,-21 0 0,0 0 0,0-42 31,0 0-31,-21 0 16,21-1-16,-21-20 0,21 21 0,0-21 16</inkml:trace>
  <inkml:trace contextRef="#ctx0" brushRef="#br0" timeOffset="126896.15">24426 4487 0,'0'0'0,"21"-21"0,-21-21 0,0 21 16,0 0-16,0-1 0,0 44 31,-21-1-31,0 21 16,0-21-16,0 22 0,-22-1 0,22 0 16,-21 22-16,0-1 0,-22 22 0,22-22 15,-22 22-15,1 21 0,-1-21 0,1 20 16,-22 1-16,0 21 0,-20-21 15,20 21-15,0 0 0,-21 0 0,1 0 16,-1 0-16,0-21 0,21 21 16,-21 0-16,1-21 0,20 21 0,-21-21 15,21 21-15,1-22 0,-1 22 0,22-21 16,-22 0-16,21-21 0,1-1 0,-1 22 16,1-21-16,-1-22 0,1 22 15,21-21-15,-1-22 0,1 21 0,0-20 16,-1-1-16,1-21 0,21 0 0,0 1 15,-1-1-15,1-21 0,0 0 16,21-21 0</inkml:trace>
  <inkml:trace contextRef="#ctx0" brushRef="#br0" timeOffset="134007.95">8551 13356 0,'0'0'0,"-21"-21"0,0 21 0,0-21 16,0 21-16,21-21 0,-22 0 0,1-1 16,0 22-16,21-21 15,0 0-15,-21 0 0,21 0 16,-21 21-16,21-21 16,0 42 46,0 0-62,0 0 0,0 0 0,0 0 16,0 22-16,0-22 0,0 0 0,0 21 15,0-20-15,0-1 0,0 21 0,0 0 16,0-20-16,0 20 0,0 0 16,0-21-16,0 22 0,21-22 0,-21 21 15,21-21-15,-21 1 0,0-1 0,21 0 16,0-21-16,1 0 0,20 0 15,-21 0-15,21 0 0,1 0 0,-1-21 16,22 0-16,-1-1 0,22-20 16,-1 0-16,1-22 0,21 22 0,-21 0 15,-1-22-15,22 22 0,0-1 16,0-20-16,0 21 0,-1-1 0,-20 1 16,21 0-16,-21-1 0,20 1 0,-41 21 15,21-22-15,-22 22 0,1 0 16,-1 0-16,1 0 0,-22 21 0,0-21 15,1 21-15,-22 0 0,0-22 0,21 22 16,-21 0-16,1 0 0,-1-21 16,0 21 15,-42 0 31,0 0-62,-1 0 0,1 0 16,0 21-16,0-21 16</inkml:trace>
  <inkml:trace contextRef="#ctx0" brushRef="#br0" timeOffset="141011.93">20045 13208 0,'0'21'31,"-21"0"1,-1 1-17,22-1 1,-21-21-16,21 21 0,-21 0 16,0-21-16,0 21 15,0 0-15,-1-21 0,1 22 16,0-22-16,0 0 0,0 0 0,0 21 15,-1-21-15,-20 0 0,21 0 0,-21 0 16,20 0-16,-20 21 0,21-21 16,-21 0-16,20 0 0,-20 0 0,0 0 15,21 0-15,-22 0 0,1 0 0,0 0 16,-1-21-16,1 21 0,0-21 16,-1 21-16,1 0 0,0-22 0,-1 22 15,1-21-15,-22 21 0,22-21 16,0 21-16,-22 0 0,22-21 0,-22 21 15,1-21-15,21 21 0,-22-21 0,22 21 16,-22-22-16,22 22 0,-22 0 0,22-21 16,0 21-16,-1-21 0,-20 0 15,21 21-15,20-21 0,-20 21 0,0-21 16,-1-1-16,22 22 0,-21-21 0,21 0 16,0 0-16,-22 0 0,22-22 0,0 22 15,0 0-15,-22-21 0,22 21 16,0-22-16,-21 22 0,21-21 15,-22 21-15,22-22 0,-21 22 0,21-21 16,-22 21-16,22-22 0,-21 22 0,21-21 16,-1 21-16,-20-22 0,21 22 15,0 0-15,0-21 0,-1-1 0,1 22 16,0-21-16,0 21 0,0-22 0,0 1 16,-1 0-16,22-1 0,-21 1 0,0 0 15,21-1-15,-21 1 0,21 21 16,0-22-16,-21 1 0,21 0 0,-21-1 15,21 22-15,0-21 0,0 0 16,0-1-16,0 1 0,0 0 0,0-1 0,0 1 16,0 0-16,0-1 15,0 1-15,0-22 0,0 22 0,0 0 16,0-1-16,21 22 0,-21-21 0,21 0 16,-21-1-16,0 22 0,21-21 0,-21-1 15,21 22-15,-21-21 0,0 0 0,21 20 16,1-20-16,-22 0 0,21 21 15,0-22-15,-21 1 0,21 21 0,0-22 16,0 22-16,-21-21 0,22 21 0,-1-22 16,21 22-16,-21 0 0,0-21 0,1 21 15,20-1-15,0 1 16,-21 0-16,22 0 0,-1 21 0,-21-21 16,22 0-16,-1-1 0,0 1 0,1 0 15,20 0-15,-21 0 0,1 21 0,-1-21 16,0-1-16,22 1 0,-22 21 15,22-21-15,-1 0 0,-20 21 0,20-21 16,1 0-16,-1 21 0,1-22 0,20 22 16,-20-21-16,-1 21 0,1-21 0,20 21 15,-20-21-15,-1 21 0,1 0 16,21-21-16,-22 21 0,1 0 0,20-21 16,-20 21-16,20 0 0,-20 0 0,21 0 15,-1 0-15,-20 0 0,20 0 0,-20 0 16,-1 0-16,22 0 0,-21 0 15,-1 0-15,22 21 0,-22-21 16,1 21-16,20 0 0,-20-21 0,21 21 16,-22 0-16,22 1 0,-22-22 15,22 21-15,-22 0 0,1 0 0,-1 0 16,1 0-16,-1 1 0,1-1 0,-1 0 16,1 21-16,-22-21 0,22 1 0,-1-1 15,-20 0-15,20 0 0,-21 0 16,1 22-16,-1-22 0,0 0 0,-20 0 15,-1 0-15,21 22 0,-21-22 16,0 0-16,-21 0 0,22 0 0,-22 0 0,21-21 16,-21 22-16,0-1 0,0-42 62,0-1-46,0 1-16,0 0 0,0 0 15,0 0-15,0 0 0,0-1 16,0 1-16,21 0 0,0 0 16,-21 0-16,21 0 0,0-1 0,1 1 15,-1 0-15,0-21 0,0 21 0,21-1 16,-20 1-16,20 0 0,0 0 16,1-21-16,-1 20 0,21 1 15,1 0-15,-1 0 0,1-21 0,21 20 16,-22 1-16,22 0 0,-1 0 0,1 0 15,-21 0-15,20-1 0,1 1 16,-22 21-16,22-21 0,0 0 0,-1 21 16,1 0-16,21 0 0,-21-21 0,20 21 15,-20 0-15,0 0 0,-1 0 16,1 0-16,0 0 0,-1 21 0,1-21 16,0 21-16,-1 0 0,1-21 0,0 21 15,-1 1-15,-20-1 16,21 0-16,-22 21 0,1-21 0,-22 1 15,0 20-15,22-21 0,-22 0 0,-21 22 16,22-22-16,-1 21 0,-21-21 16,0 22-16,0-22 0,1 21 0,-22-21 15,0 0-15,0 22 0,0-22 0,0 0 16,0 0-16,0 0 0,0 1 0,0-1 16,0 0-16,0 0 0,0 0 15,0-42 16,0 0-31,0 0 16,0 0-16,21-1 16,0 1-16,21 0 0,-21 21 0,1-21 15,20 0-15,0 21 0,1-21 16,-1-1-16,21 22 0,-20 0 0,20-21 16,-20 21-16,20 0 0,-21 0 0,22 0 15,-22 0-15,22 0 0,-22 21 16,0 1-16,1-1 0,-1 0 0,0 0 15,1 21-15,-1 1 0,0-22 0,-20 42 16,20-20-16,-21-1 0,0 22 16,0-22-16,1 0 0,-1 22 15,0-22-15,-21 22 0,21-1 0,-21-21 16,0 22-16,0-1 0,0 1 0,-21-1 16,0 1-16,0-1 0,-22 1 15,22-22-15,-21 1 0,21 20 0,-22-21 16,1 1-16,0-1 0,-1-21 0,1 22 15,0-22-15,-1 0 0,-20 21 16,20-21-16,1 1 0,0-1 0,-1 0 16,1-21-16,0 21 0,21-21 0,-22 0 15,22 21-15,0-21 0,0 0 0,0 0 16,21 21 0,21-21-1,0 0-15,0 0 0,21 22 16,-20-1-16,20-21 0,-21 21 15,21-21-15,1 21 0,-22 0 16,21 0-16,-21 1 0,22-1 0,-22 21 16,21-21-16,-21 22 0,1-22 0,-1 21 15,0 0-15,-21-20 0,0 20 16,21 0-16,-21 1 0,0-1 0,0 0 16,0 22-16,0-1 0,-21-20 0,0 20 15,0 1-15,-22-22 0,1 21 16,0-20-16,-22 20 0,1-20 0,-1-1 15,1 21-15,-22-20 0,21-22 0,-20 21 16,-1 1-16,22-1 0,-22-21 0,0 21 16,1-20-16,-22-1 0,21 0 15,0 0-15,-20-21 0,20 21 16,0-21-16,1 0 0,-1 0 0,0 0 16,22 0-16,-1-21 0,1 21 0,-1-21 15,22 0-15,0 0 0,20-1 0,-20 22 16,21-21-16,21 0 0,0 0 0,0 0 15,0 0-15,0-1 16,21 22-16,0 0 0,0 0 16,1 0-16,-1 0 0,0 0 15,0 0-15,0 0 0,-21 22 0,0-1 16,21-21-16,-21 21 16,0 21-16,0-21 0,0 1 0,0 20 15,0 0-15,0-21 0,-21 22 0,0-1 16,0 0-16,0-20 0,0 20 0,-22 0 15,1 1-15,0-22 0,-22 21 16,22 0-16,-22-20 0,1-1 0,-22 21 16,22-21-16,-1 0 0,1-21 0,-1 22 15,1-22-15,-1 0 0,1 0 0,20 0 16,-20 0-16,-1-22 0,1 22 0,20-21 16,-20 0-16,21 0 0,-22-21 15,22 20-15,-1-20 0,1 21 16,0-21-16,-1 20 0,22-20 0,0 21 15,0 0-15,0 0 0,21-1 0,0 1 16,0 0-16,0 0 0,21 0 16,0 21-16,0 0 15,22 0-15,-22 21 0,0 0 16,0-21-16,0 21 0,0 22 0,1-22 16,-1 0-16,0 21 0,-21-21 0,0 22 15,0-1-15,0-21 0,0 22 16,-21-22-16,0 21 0,-1-21 0,-20 22 15,0-22-15,-1 0 0,1 0 0,-21 0 16,-1 0-16,1 1 0,-1-1 16,1-21-16,-22 0 0,0 0 0,1 0 15,-1-21-15,0 21 0,1-22 16,-1 1-16,-21-21 0,21 21 0,1-22 16,20 22-16,-20-21 0,-1 0 0,21-1 15,1-20-15,-1 20 0,1-20 0,21 21 16,-22-22-16,43 22 0,-21-22 0,20 22 15,1 0-15,21-1 0,0 1 0,0 21 16,0 0-16,0-1 0,21 1 16,1 0-16,20 21 0,-21 0 0,0 0 15,22 0-15,-22 21 0,0-21 0,0 43 16,0-22-16,0 21 0,-21 0 16,0 1-16,0-1 0,0 0 0,0 1 15,-21-1-15,0 0 0,0 1 16,0-1-16,-22 0 0,22-20 15,-21-1-15,0 0 0,-1 0 0,-20-21 16,-43 0-16,42-21 0,1 0 0,-22-22 16,22 1-16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21T11:16:27.90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6477 656 0,'0'0'0,"-21"-21"0,21 0 0,-21 0 16,-1 0-16,1 42 31,21 0-15,0 0-16,0 0 0,0 0 15,0 1-15,0 20 0,0-21 16,0 21-16,0-20 0,0-1 0,0 21 0,0-21 16,0 0-16,21 1 15,1-1-15,-1-21 0,21 21 0,-21-21 16,22 0-16,-22 0 0,21 0 15,-21 0-15,22-21 0,-1 0 0,0-1 16,1 1-16,-22-21 0,21 21 0,0-22 16,-20 22-16,20-21 0,-21 0 15,0 20-15,0-20 0,1 21 0,-22-21 16,0 20-16,0-20 0,0 21 0,0 0 16,0 0-16,-22 21 15,1 0 1,0 0-16,21 21 15,0 0-15,0 21 0,-21-21 0,21 22 16,0-1-16,-21 0 0,21 22 0,0-22 16,0 22-16,0-1 0,0 1 15,0 20-15,0-20 0,0-22 0,-21 22 16,21-1-16,0-20 0,0 20 0,0-21 16,0 1-16,-22 20 0,22-20 15,0-22-15,0 21 0,0 0 0,-21-20 16,0 20-16,0-21 0,0 0 0,0 0 15,-1-21-15,1 0 16,0 0-16,0 0 0,0 0 0,-22 0 0,22 0 16,-21-21-16,0 0 0,-1 0 0,1 0 15,0 0-15,-1-1 16,1-20-16,0 21 0,-1 0 0,22 21 16,0-21-16,0 21 0,0 0 0,-1 0 15,22 21 1,0 0-16,0 0 15,0 0-15,22 0 0,-1-21 0,0 22 16,0-1-16,0 0 0,0-21 16,22 21-16,-22-21 0,21 0 0,1 0 15,-1 0-15,0 0 0,1 0 0,-1 0 16,0 0-16,1 0 0,20-21 16,-21 0-16,1 0 0,-1 21 15,0-43-15,1 22 0,-1 0 0,-21 0 16,22-22-16,-22 22 0,0 0 0,0 0 15,0-21-15,-21 20 0,21 1 16,-21 0-16,22 21 0,-22-21 0,21 21 31,-21 21-15,0 0-16,0 0 16,0 1-16,0-1 0,0 21 15,0-21-15,0 0 0,0 1 16,0 20-16,0-21 0,0 0 15,0 0-15,0 1 0,0-1 0,0 0 16,0 0-16,-21-21 31,21-21-15,0 0-16,0 0 0,0-1 16,0 1-16,0-21 0,0 21 0,0-22 15,0 22-15,0-21 0,21 21 0,0-22 16,0 22-16,21-21 0,-20 21 15,-1 0-15,21-1 0,0 22 0,1 0 16,-1-21-16,0 21 0,1 0 16,-22 0-16,21 21 0,-21 1 0,22-1 15,-22 0-15,-21 21 0,0-21 16,0 1-16,0 20 0,0 0 0,0-21 16,0 22-16,-21-22 0,21 21 0,0-21 15,-21 22-15,21-22 0,-22 0 16,22 0-16,22-42 31,-1 0-31,0 0 16,0 0-16,0-22 0,0 1 0,1 0 15,-1-1-15</inkml:trace>
  <inkml:trace contextRef="#ctx0" brushRef="#br0" timeOffset="276.02">8276 656 0,'-21'21'31,"21"22"-31,-21-22 0,0 21 0,21 1 16,-22 20-16,1 1 0,21-22 0,-21 21 16,0 1-16,0-1 0,21-20 15,-21 20-15,21-20 0,-22 20 16,1-21-16,21 1 0,0-1 0,0-21 15,0 22-15,0-22 0,0 0 16,0 21-16,0-21 0,0 1 16,21-22-16,1 0 0,-1 0 15,0-22-15,0 1 16,-21 0-16,0 0 0,0 0 0,21 0 16</inkml:trace>
  <inkml:trace contextRef="#ctx0" brushRef="#br0" timeOffset="451.93">7832 1334 0,'0'0'0,"-43"21"15,64-21 1,1 0-16,20 0 0,-21 0 16,21 0-16,-20 0 0,20 0 15,0 0-15,1-21 0,-1 21 0,0 0 16,-21-22-16,22 22 0,-22-21 0,21 21 15,-21-21-15</inkml:trace>
  <inkml:trace contextRef="#ctx0" brushRef="#br0" timeOffset="828.72">8530 1461 0,'0'0'0,"0"21"15,21-21 1,0 0-16,1-21 0,-1-1 16,0 22-16,0-21 0,0 0 15,0 0-15,1 0 0,-1 0 0,0-1 16,0 1-16,0 0 0,-21 0 0,0 0 16,0 0-16,0-1 0,0 1 15,-21 21-15,0 0 16,0 21-16,0 1 15,-1-1-15,1 0 0,0 0 16,0 0-16,0 22 0,21-22 0,-21 21 16,21-21-16,0 0 0,0 22 0,0-22 15,0 21-15,0-21 0,0 1 0,0-1 16,0 0-16,21 0 0,0 0 16,0-21-16,0 0 0,0 21 0,1-21 15,-1 0-15,0 0 0,21 0 0,-21 0 16,1-21-16,-1 0 0,0 0 15,21 0-15</inkml:trace>
  <inkml:trace contextRef="#ctx0" brushRef="#br0" timeOffset="1143.98">9017 1334 0,'0'0'0,"21"0"0,21-22 16,-20 22-16,-1 0 15,0 0-15,0 0 0,0 22 16,0-22-16,1 21 0,-1 0 15,0 0-15,0 0 0,0 0 0,-21 1 16,0-1-16,21 0 0,-21 21 0,0-21 16,0 1-16,0 20 0,0-21 15,0 0-15,-21 0 0,21 1 0,-21-1 16,0 0-16,0-21 16,0 0-16,21-21 15,0 0 1,0-1-16,0-20 0,0 21 0,0-21 15,21 20-15,0-20 0,-21 0 0,21 21 16,0-22-16,0 22 0,-21-21 16,22 21-16,-1-1 0,0-20 0,0 21 15,0 0-15,0 21 0,-21-21 0,22-1 16,-1 22-16,0-21 0</inkml:trace>
  <inkml:trace contextRef="#ctx0" brushRef="#br0" timeOffset="1837.86">9737 1545 0,'0'0'16,"21"0"0,0 0-16,0 0 0,0-21 15,22 0-15,-1 0 0,0 0 0,1-1 16,-1-20-16,0 21 0,1-21 0,-1-1 15,0 1-15,1-22 0,-22 22 16,21-21-16,-21-1 0,0 1 16,1 20-16,-1-20 0,-21-1 0,21 22 15,-21 0-15,0-1 0,0 1 16,0 21-16,-21 0 0,0-1 0,-1 1 16,1 0-16,0 21 0,0 0 0,0 0 15,0 0-15,-1 21 16,1 0-16,0 1 0,0 20 0,0 0 15,0 1-15,21-1 0,-22 21 0,1 1 16,0-1-16,0 1 0,-21-1 16,20 22-16,1-21 0,-21-1 0,21 22 15,0-22-15,-22 22 0,22-22 0,0 22 16,-21 0-16,20-22 0,1 22 16,0-22-16,-21 22 0,21-21 15,-1 20-15,1 1 0,0-22 0,0 22 16,0-21-16,0 20 0,-1-20 0,1 20 15,21-20-15,0-1 0,0-20 0,0 20 16,0-20-16,0-22 0,0 21 0,21-21 16,1 0-16,20-21 0,0 0 15,-21 0-15,43 0 0,-22-21 0,1 0 16,20 0-16,1 0 0,-22-22 0,21 22 16,1-21-16,-1-22 0,-20 22 0,-1-21 15,22 20-15,-43-20 0,21-22 0,-21 22 16,0-1-16,-21 1 0,0-1 15,0 1-15,0 20 0,-21-20 16,0 20-16,-21-20 0,-1 21 0,-20 20 16,-1-20-16,1 21 0,-1-21 0,1 20 15,21 22-15,-1-21 0,1 21 16,0-21-16,20 21 0,1 0 0,0 0 16,0 0-16,21-21 15,21 21-15,0-21 16,0 21-16,22-21 0,-22-1 15,21 22-15,1-21 0,-1 0 0</inkml:trace>
  <inkml:trace contextRef="#ctx0" brushRef="#br0" timeOffset="2905.27">10647 1376 0,'0'0'0,"21"-42"15,-21 20-15,-21 1 31,0 21-31,-1 0 0,1 0 16,0 21-16,0 1 0,0-1 16,0 0-16,-1 0 0,1 0 15,21 22-15,0-22 0,-21 0 0,21 21 16,0-21-16,-21 1 0,21-1 16,0 0-16,0 0 0,0 0 15,0 0-15,21-21 0,0 0 16,0 0-16,1 0 0,-1-21 15,0 0-15,0 0 0,-21 0 0,21 0 16,0-1-16,1 1 0,-1-21 16,0 21-16,0 0 0,-21-1 0,21 1 15,-21 0-15,21 21 0,1 21 32,-22 0-32,0 1 15,0-1-15,0 0 0,0 21 16,21-21-16,-21 1 0,0-1 15,21 0-15,0 0 0,-21 21 16,21-20-16,0-22 0,1 21 0,-1 0 16,0-21-16,0 0 0,0 0 0,0 0 15,1 0-15,-1 0 0,0 0 0,0-21 16,0 0-16,22-1 0,-22 1 16,0-21-16,0 21 0,0 0 0,0-22 15,-21 22-15,22-21 0,-1 21 0,0-1 16,-21 1-16,0 0 0,21 21 15,0-21-15,0 21 16,-21 21 0,0 0-1,0 0 1,0-42 46,0 0-62,0 0 16,0 0-16,0 0 16,0-1-1,-21 22 1,0 0-16,0 22 16,0-1-16,0-21 15,21 21-15,-22 0 0,1 0 0,21 0 16,0 22-16,-21-22 0,21 0 0,-21 21 15,21-20-15,0 20 0,0-21 0,0 21 16,0-20-16,0-1 0,0 0 16,21 0-16,0 0 0,0 0 0,1 1 15,-1-22-15,0 0 0,0 21 0,0-21 16,0 0-16,22 0 0,-22 0 16,0-21-16,0-1 0,22 1 0,-22 0 15,0 0-15,0 0 0,21-22 0,-20 22 16,-1-21-16,0 0 0,0-1 0,0 22 15,-21-21-15,0 21 16,21-1-16,-21 1 0,0 0 0,0 0 16,-21 21-1,0 21-15,21 0 0,-21 0 0,0 1 16,21 20-16,0-21 0,0 21 16,-21 1-16,21-1 0,0-21 0,0 22 15,0-1-15,0-21 0,0 0 0,0 0 16,0 1-16,21-1 0,-21 0 15,21-21-15,21 0 0,-21 21 0,1-21 16,20 0-16,-21 0 0,21 0 16,-20 0-16,-1-21 0,21 21 0,-21-21 0,0 21 15,1-21-15,-1-1 0,-21 1 16,0 0-16,0 0 16,0 0-16</inkml:trace>
  <inkml:trace contextRef="#ctx0" brushRef="#br0" timeOffset="3621.04">6286 2053 0,'-21'0'0,"42"0"0,-63 0 16,21-21-16,0 21 0,0 0 15,-1 0-15,1 0 16,0 0 0,42 0-1,0 0 1,1 0-16,-1 0 0,21 0 15,-21 0-15,22 0 0,20 21 0,1-21 16,-1 0-16,22 0 0,-1 21 0,22-21 16,0 0-16,21 0 15,0 22-15,0-1 0,42-21 0,-20 0 16,20 21-16,0-21 0,22 0 0,-22 21 16,22-21-16,-1 21 0,1 0 0,-22-21 15,21 22-15,1-22 0,21 21 16,-22-21-16,-21 21 0,22-21 0,-22 0 15,1 0-15,-1 21 0,-21-21 0,0 0 16,-21 0-16,0 0 0,-21 0 0,0 0 16,-43 0-16,22 0 0,-21 0 15,-22 0-15,0 0 0,1 0 0,-22 0 16,0 0-16,0 0 0,-42 0 109</inkml:trace>
  <inkml:trace contextRef="#ctx0" brushRef="#br0" timeOffset="9984.91">1672 3429 0,'0'0'0,"-21"0"15,21 21 17,0 0-17,0 1-15,0-1 0,0 0 0,0 0 16,0 0-16,0 0 0,0 22 16,0-22-16,0 0 0,0 21 0,0-20 15,0-1-15,0 0 0,0 0 16,0 0-16,0 0 0,0 1 0,0-1 15,0 0-15,0 0 16,-21-21-16,21-21 31,0 0-31,0 0 16,0-1-16,0 1 0,0 0 0,0 0 16,0 0-16,0-22 15,0 22-15,0 0 0,0-21 0,21 21 16,0-1-16,0 1 0,0 0 15,22 0-15,-22 0 0,0 21 0,21 0 16,-20 0-16,-1 0 0,21 0 16,-21 0-16,0 21 0,1-21 0,-1 21 15,0 0-15,0 22 0,0-22 0,-21 0 16,0 0-16,0 0 0,0 0 16,0 22-16,0-22 0,0 0 0,0 0 15,0 0-15,0 1 16,0-1-16,0 0 15,0-42 17,0 0-32,0-1 0,0 1 15,0 0-15,0 0 0,0 0 16,21-22-16,1 22 0,-1-21 0,0 21 16,0-22-16,0 22 0,0 0 15,22 0-15,-22 0 0,21 0 0,1 21 16,-1 0-16,-21 0 0,21 0 0,1 0 15,-1 21-15,-21 0 0,22 0 16,-22 0-16,0 0 0,0 22 16,-21-22-16,0 21 0,0-21 0,0 22 15,0-22-15,0 0 0,0 21 16,0-20-16,0-1 0,0 21 0,0-21 16,0 0-16,-21-21 0,21 22 15,0-1-15,-21-21 0,21-21 31,0-1-31,0 1 16,0 0-16,0 0 0,0 0 16,0 0-16</inkml:trace>
  <inkml:trace contextRef="#ctx0" brushRef="#br0" timeOffset="10375.69">2942 3810 0,'0'0'0,"21"21"16,0-21-16,1 0 16,-1 0-16,0 0 0,0-21 15,0 21-15,0-21 0,1 0 16,-1 0-16,0-1 0,0 1 16,0 0-16,0 0 0,-21 0 0,0 0 15,0-1-15,0 1 0,0 0 16,0 0-16,-21 21 15,0 0-15,0 0 0,0 0 16,0 21-16,-1-21 0,-20 21 16,21 22-16,0-22 0,0 0 0,-1 0 15,1 21-15,21-20 0,0 20 0,0-21 16,0 0-16,0 22 0,0-22 16,0 0-16,0 0 0,21 0 0,1 0 15,-1 1-15,21-22 0,-21 0 16,0 0-16,1 0 0,20 0 15,-21 0-15,21-22 0,1 1 0,-1 0 16,0 0-16,1 0 0,-1 0 16,0-1-16,1 1 0,-1-21 15,0 21-15,-20-22 0</inkml:trace>
  <inkml:trace contextRef="#ctx0" brushRef="#br0" timeOffset="10976.34">3725 3556 0,'0'0'15,"0"21"1,0 0-1,0 1-15,0-1 0,0 0 16,0 0-16,0 21 0,0-20 0,0-1 16,0 0-16,0 0 0,0 0 15,0 0-15,0 1 0,0-1 0,0 0 16,0 0-16,0 0 0,0 0 31,-21-21-15,0-21-16,21 0 15,0 0-15,0 0 16,0-22-16,0 22 0,0 0 0,0 0 16,0-21-16,0 20 0,21-20 0,0 21 15,0 0-15,1 0 0,20-1 16,-21 1-16,21 21 0,1 0 0,-22 0 16,21 0-16,1 0 0,-1 0 0,-21 0 15,21 21-15,-20-21 0,-1 22 16,21-1-16,-21 0 0,-21 0 0,21 0 15,-21 0-15,0 1 0,0-1 16,0 0-16,0 0 0,0 0 0,-21 0 16,21 1-16,-21-1 0,21 0 15,-21-21-15,21 21 0,-21-21 16,21-42 0,0 21-1,0-1-15,21 1 0,0-21 0,-21 21 16,21-22-16,22 1 0,-22 21 0,21-21 15,-21 20-15,22 1 0,-1 0 16,0 21-16,1 0 0,-1 0 16,0 0-16,1 0 0,-22 0 0,21 21 0,-21 0 15,22 1-15,-22 20 0,0-21 16,-21 0-16,0 22 0,0-22 16,0 21-16,0-21 0,0 22 0,0-22 15,-21 21-15,0-21 0,-1 0 0,1 1 16,0-1-16,0 0 0,0-21 15,0 0-15,-1 0 0,1 0 0,0 0 16,0 0-16,0-21 0,0 21 0</inkml:trace>
  <inkml:trace contextRef="#ctx0" brushRef="#br0" timeOffset="11683.94">868 3217 0,'0'0'0,"0"22"32,0-1-32,0 0 15,0 21-15,0-21 0,0 22 0,0-1 16,0 22-16,0-22 0,0 0 15,0 1-15,0-1 0,0 0 0,0 1 16,0-1-16,0 0 0,0 1 16,0-1-16,0-21 0,0 0 0,0 22 15,0-22-15,0 0 16,0 0-16,21-42 16,0 0-16,-21 0 15,21-1-15,0 1 16,1 0-16</inkml:trace>
  <inkml:trace contextRef="#ctx0" brushRef="#br0" timeOffset="11976.6">1228 3725 0,'0'22'0,"0"-1"0,0 0 16,0 0-1,21-21 1,0 0-16,0 0 15,0 0-15,-21-21 0,21 21 16,-21-21-16,0 0 16,0-1-1,-21 22 1,0 0-16,0 0 0,0 0 16,21 22-16,-21-1 15,-1 0-15,22 0 16,0 0-1,22-21 1</inkml:trace>
  <inkml:trace contextRef="#ctx0" brushRef="#br0" timeOffset="26180.03">5249 3281 0,'0'-21'16,"0"0"-1,0-1-15,0 1 16,0 0-16,0 0 16,0 0-16,0 0 0,0-1 15,0 1-15,0 0 0,0 0 16,0 0-16,-21 0 0,21-1 16,-21 1-16,21 0 15,0 42 1,0 0-16,0 22 15,0-22 1,0 0-16,0 21 0,0 1 0,0 20 16,0-20-16,-21-1 0,21 21 0,0 1 15,-21-22-15,21 22 0,0-22 16,0 22-16,0-22 0,-22 0 0,22 1 16,-21-1-16,21 0 0,0 1 0,0-22 15,-21 21-15,21-21 0,0 0 16,-21 1-16,21-44 47,0 1-32,0 0-15,0 0 0,0 0 0,0 0 16,0-1-16,0 1 0,0 0 0,0 0 16,21 0-16,0 0 0,0-1 15,1 1-15,-1 0 0,0 0 0,0 0 16,21 21-16,-20 0 0,20-21 0,0 21 15,-21 0-15,22 0 0,-1 0 16,-21 0-16,22 21 0,-22-21 0,0 21 16,0 0-16,0 0 0,-21 0 0,0 1 15,0-1-15,0 0 0,0 21 16,-21-21-16,0 1 0,0-1 16,0 0-16,-1 21 0,1-21 0,-21 1 0,21-1 15,0-21-15,-22 21 0,22 0 16,0-21-16,0 21 0,0-21 15,-1 0-15,1 0 0,0 0 0,0 0 16,42-21 62,0 21-78,0-21 0,-21 0 16</inkml:trace>
  <inkml:trace contextRef="#ctx0" brushRef="#br0" timeOffset="26636.95">5884 3852 0,'21'0'16,"1"0"-1,-1-21 1,0 21-16,-21-21 0,21 21 16,0-21-16,0 0 15,1 21-15,-1-21 0,-21-1 0,21 22 16,0-21-16,-21 0 0,21 0 16,-21 0-16,21 21 0,-21-21 15,0-1-15,0 1 16,-21 21-16,0 0 15,0 0-15,0 21 16,0 1-16,-1-22 0,1 21 0,21 0 16,-21 0-16,0 0 0,0 0 0,21 1 15,0-1-15,0 21 0,-21-21 0,21 0 16,0 1-16,0-1 16,0 0-16,0 0 0,0 0 0,0 0 15,0 1-15,0-1 0,0 0 16,21-21-1,0 0-15,0 21 0,0-21 16,0 0-16,1 0 0,-1 0 16,0-21-16,0 0 0,0 21 15,0-21-15,1-1 0,-22 1 16</inkml:trace>
  <inkml:trace contextRef="#ctx0" brushRef="#br0" timeOffset="27039.72">6350 3747 0,'0'-22'16,"0"1"-1,21 21 1,0 0-16,-21-21 0,21 21 0,1 0 16,-1 0-16,0 0 0,0 0 0,0 0 15,0 0-15,1 21 0,-1-21 16,0 21-16,0 1 0,0-1 0,0 0 15,1 0-15,-22 0 0,0 0 0,0 1 16,0-1-16,0 0 0,0 21 16,0-21-16,0 1 0,0-1 15,0 0-15,-22-21 0,22 21 0,-21-21 16,21 21-16,0-42 16,0 0-16,0 0 15,0 0-15,0-1 0,0 1 16,21 0-16,1 0 0,-22-21 0,21 20 15,0 1-15,-21 0 0,21 0 0,0 0 16,0 0-16,-21-1 0,22 22 16,-1-21-16,-21 0 0,21 21 15,0 0-15,0 0 0</inkml:trace>
  <inkml:trace contextRef="#ctx0" brushRef="#br0" timeOffset="27708.85">9186 3620 0,'0'0'0,"21"-22"0,-21-41 16,0 42-1,0-22-15,0 22 0,0 0 0,0 0 0,0 0 16,0 0-16,0-1 0,0 1 16,-21 21-1,0 0-15,0 0 0,0 0 16,0 21-16,21 1 0,-22 20 0,1-21 16,0 21-16,0 1 0,21-1 0,-21 0 15,0 1-15,21-1 0,-22 0 16,22 1-16,0-22 0,0 21 0,0 1 15,0-22-15,0 0 0,0 0 0,22 0 16,-1 0-16,21-21 0,-21 0 16,0 0-16,1 0 0,20 0 0,-21 0 15,21-21-15,-20 0 0,20 0 0,-21 0 16,21 0-16,-20-1 0,-1-20 0,21 21 16,-21-21-16,0-1 15,1 1-15,-22 0 0,0 20 0,0-20 16,0 0-16,0-1 0,0 1 0,-22 0 15,1 21-15,0-1 0,0 1 16,-21 0-16,20 21 0,-20 0 0,0 0 16,21 0-16,-22 0 0,22 21 0,-21 0 15,21 1-15,-1-1 0,22 0 16,0 0-16,0 0 0,0 0 16,22 1-16,-1-22 0,0 21 0,0-21 15,21 0-15,1 0 0,-22 0 0,21 0 16,1 0-16,20-21 15,-21-1-15,1 1 0,20 0 0</inkml:trace>
  <inkml:trace contextRef="#ctx0" brushRef="#br0" timeOffset="28212.56">10181 2985 0,'0'0'0,"21"-22"0,-21 1 0,0-63 16,0 62-1,-21 1-15,0 21 0,0 0 16,0 0-16,-22 0 0,22 0 15,0 21-15,0 1 0,0-1 16,21 21-16,-22-21 0,1 22 16,21-1-16,-21 0 0,21 22 0,0-1 15,-21 1-15,0-1 0,0 22 0,-1-22 16,22 1-16,-21 21 0,0-22 16,0 22-16,0-22 0,0 22 0,-1-22 15,22 22-15,0-21 0,-21 20 0,21-20 16,-21-1-16,21 1 0,0-1 0,0 1 15,0-1-15,0-20 0,0-1 16,21 0-16,0 1 0,1-22 0,-1 21 16,0-21-16,0-21 0,0 21 0,0-21 15,1 0-15,-1 0 0,0 0 0,21 0 16,-21-21-16,1 0 16,-22 0-16,21 0 0,-21 0 15,0-22-15,0 22 0,-21 0 0,-1-21 16,-20 20-16,21-20 0,-21 21 0,-1 0 15,-20-22-15,20 22 0,-20 0 0,21 0 16,-1 0-16,-20 0 0,20-1 16,22 1-16,-21 21 0,21-21 0,0 21 15,-1-21-15,1 21 0,21-21 16,0 0-16,0-1 16,21 22-16,1-21 0,-1 21 15,0-21-15,21 0 0,-21 21 0,22-21 16,-1 0-16,0-1 0,22 1 15,-22 0-15,1 0 0,-1 0 0,21 0 16</inkml:trace>
  <inkml:trace contextRef="#ctx0" brushRef="#br0" timeOffset="28912.16">12382 3916 0,'-42'0'15,"42"-21"1,0 0 0,21-1-16,0 1 0,1 21 15,-1-21-15,0 0 0,0-21 0,21 20 16,-20 1-16,-1-21 0,21 21 0,-21 0 16,0-22-16,1 22 0,-1-21 15,0 21-15,0-1 0,-21 1 16,0 0-16,0 0 0,0 42 31,0 0-15,0 0-16,0 1 0,0 20 0,-21-21 15,21 21-15,-21 1 0,21-1 0,-21 0 16,21 1-16,0 20 0,0-20 16,0 20-16,-22 1 0,22-1 0,0 1 15,-21-1-15,21 1 0,0-1 0,0 1 16,0 20-16,0-20 0,0-1 15,0 22-15,0-22 0,0 1 0,0 21 16,21-22-16,-21 1 0,0-1 16,22 1-16,-22-1 0,0 1 0,0-22 15,0 0-15,0 1 0,0-1 0,0 0 16,0-21-16,-22 1 0,1-1 0,0 0 16,21 0-16,-21-21 0,0 0 0,-22 0 15,22 0-15,0 0 0,0 0 0,0-21 16,-22 21-16,22-21 0,0 0 0,0-22 15,0 22-15,0 0 16,-1-21-16,1 20 0,21-20 0,0 0 16,-21 21-16,21-22 0,0 1 0,0 0 15,0-1-15,0 1 0,0 0 0,0-1 16,0 1-16,0 0 0,21-1 0,-21 1 16,0-22-16,21 22 0</inkml:trace>
  <inkml:trace contextRef="#ctx0" brushRef="#br0" timeOffset="29169.02">12742 3366 0,'0'0'0,"-21"0"0,0-22 15,0 22-15,21 22 47,0-1-31,21 0 0,0-21-16,0 21 0,0 0 0,1-21 15</inkml:trace>
  <inkml:trace contextRef="#ctx0" brushRef="#br0" timeOffset="29736.69">13462 3810 0,'0'0'0,"21"0"0,0 0 15,-21-21-15,21 0 0,-21 0 16,0-1-16,22 1 0,-22 0 0,0 0 15,0 0-15,0 0 0,0-1 0,-22 1 16,1 0-16,21 0 16,-21 21-16,0 0 0,0-21 0,0 21 15,-1 0-15,1 0 0,0 21 0,-21 0 16,21 0-16,-1 0 0,1 1 16,-21 20-16,21-21 0,0 21 0,-1 1 15,1-22-15,0 21 0,21 1 0,0-22 16,0 21-16,-21-21 0,21 22 0,0-22 15,0 0-15,0 0 0,21 0 16,0-21-16,0 0 0,1 0 0,-1 0 16,0 0-16,21 0 0,-21 0 0,1-21 15,20 0-15,-21 21 0,21-42 0,-20 20 16,20 1-16,-21 0 0,0 0 16,0-21-16,1 20 0,-1 1 15,0-21-15,0 21 0,-21-22 0,0 22 16,0 0-16,0 0 0,21 21 0,-21-21 15,0 42 1,0 0 0,0 0-16,0 22 0,0-22 15,0 0-15,0 0 0,0 0 0,0 0 16,0 1-16,0-1 0,0 0 16,0 0-16,0 0 0,0 0 0,0 1 15,21-22-15,-21 21 0,22-21 0,-22 21 16,21-21-16,0 0 15,0 0-15,0-21 0,0 0 16,1 21-16,-22-22 0,21 1 16,0 0-16,0 0 0</inkml:trace>
  <inkml:trace contextRef="#ctx0" brushRef="#br0" timeOffset="30020.53">13991 3577 0,'0'0'0,"0"-21"0,0-21 16,0 21-16,0 42 47,0 0-47,0 0 0,0 0 15,0 0-15,0 22 0,0-22 0,0 0 16,0 21-16,0-20 0,0-1 0,0 0 16,0 0-16,0 0 0,0 0 15,0 1-15,0-1 0,0 0 0,0 0 16,0 0-16,0 0 15,21-21-15,0-21 32,-21 0-32,22 21 15,-1-21-15,-21-21 0,21 20 0,0 1 16,0-21-16</inkml:trace>
  <inkml:trace contextRef="#ctx0" brushRef="#br0" timeOffset="30240.4">14414 3450 0,'0'0'0,"22"0"16,-22 21 0,-22-21-16,1 22 0,0-1 15,0 21-15,0-21 0,0 0 0,-1 1 16,-20 20-16,21-21 0,-21 21 0,20-20 16,1-1-16,0 21 0,0-21 0,0 0 15,0 1-15,-1-1 0,22 0 16,0 0-16,22-21 31,-1 0-31,21 0 16,-21-21-16,0 21 0,22-21 0</inkml:trace>
  <inkml:trace contextRef="#ctx0" brushRef="#br0" timeOffset="30769.1">14838 3641 0,'0'0'0,"21"-21"0,0-1 16,-21 1-16,0 0 16,0 0-16,0 0 0,0 0 0,0-1 15,-21 1 1,0 21-16,0 0 0,-1 0 16,1 0-16,0 21 0,0 1 15,0-1-15,0 0 0,-1 0 0,1 21 16,0-20-16,0-1 0,0 21 0,21-21 15,-21 0-15,-1 22 0,22-22 16,-21 0-16,21 0 0,0 0 0,0 1 16,0-1-16,0 0 0,0 0 15,21-21-15,1 0 16,-1 0-16,0 0 0,0 0 0,0-21 16,0 21-16,1-21 0,-1 0 0,21-1 15,-21 1-15,0 0 0,1-21 16,-1 21-16,0-22 0,0 1 0,0 21 15,0-22-15,1 1 0,-1 21 0,-21 0 16,0 0-16,0-1 0,0 1 16,0 42-1,0 1-15,0-1 0,0 0 0,0 0 16,0 21-16,0-20 0,-21 20 0,21-21 16,0 21-16,0-20 0,0 20 15,0-21-15,0 0 0,0 0 0,0 1 16,21-1-16,0 0 0,0 0 15,21-21-15,-20 0 0,20 0 0,0 0 16,1 0-16,-1 0 0,0 0 0,1-21 16,20 0-16,-21 0 0,1-1 15,-1 1-15,0 0 0,1-21 0,-22-1 16,21 1-16,-21 0 0</inkml:trace>
  <inkml:trace contextRef="#ctx0" brushRef="#br0" timeOffset="31587.96">12785 2963 0,'0'0'0,"-22"0"15,1 0 1,21 22-16,-21-22 0,21 21 15,0 0-15,-21 0 0,21 0 16,0 0 0,0 1-1,21-22 1,0 0-16,0 0 16,-21-22-16,22 22 0,-1-21 15,-21 0-15,0 0 0,0 0 16,0 0-1,-21-1-15,-1 22 0,1 0 0,0 0 16,0 0-16,0 0 16,0 22-16,21-1 0,0 0 15,0 0-15,0 0 16,0 0-16,0 1 16,0-1-16,0 0 0,21-21 31,0 0-31,0 0 0,0 0 15,0 0-15,-21-21 0</inkml:trace>
  <inkml:trace contextRef="#ctx0" brushRef="#br0" timeOffset="69981.7">974 5694 0,'0'0'15,"-22"0"-15,1 0 32,0 0-17,21-21 1,-21 21 0,21-21-16,0-1 15,0 1-15,0 0 0,0 0 16,0 0-1,0 0-15,21-1 0,-21 1 16,21 21 0,0 0-16,1 0 15,-1 0-15,0 0 16,-21 21-16,0 1 16,21-1-16,0 0 0,-21 0 15,21 21-15,-21-20 0,22 20 16,-22 0-16,0-21 0,0 22 0,0-1 15,0 0-15,0 1 0,0-1 16,-43 0-16,22 1 0,21-1 0,-21-21 16,0 22-16,0-1 0,-1-21 15,1 0-15,0 22 0,-21-22 0,21 0 16,-1 0-16,1 0 0,0 0 16,0-21-16,0 22 0,0-22 15,-1 0-15,1 0 0,-21 0 0,21 0 16,0 0-16,-22-22 0,22 22 15,0-21-15,-21 0 0,20 0 16,1 0-16,0 0 0,0-1 0,21 1 16,0 0-16,0 0 0,0 0 15,0 0-15,0-1 0,0 1 0,0 0 16,21 0-16,0 0 0,0 0 16,1 21-16,-1-22 0,21 22 0,-21 0 15,0 0-15,22 0 0,-22 0 16,0 0-16,0 0 0,0 22 0,1-1 15,20 0-15,-21 0 0,0 0 16,-21 0-16,21 1 0,1-1 0,-1 21 16,0-21-16,-21 0 15,21 1-15,-21 20 0,21-21 0,-21 0 16,21 0-16,-21 1 0,0-1 16,22 0-16,-1 0 0,-21 0 0,21-21 15,-21 21-15,21-21 16,0 0-16,-21-21 31,0 0-31,0 0 16</inkml:trace>
  <inkml:trace contextRef="#ctx0" brushRef="#br0" timeOffset="70992.97">1482 6054 0,'0'21'78,"0"0"-78,0 0 16,0 0-1,0 1 1,21-22 31,-21-22-32,0 1 1,0 0-16,0 0 16,-21 21-1,-1 0 32,22 21-31,0 0-16,0 0 31,22-21-31,-1 0 16,0 0-16</inkml:trace>
  <inkml:trace contextRef="#ctx0" brushRef="#br0" timeOffset="75719.71">3196 5461 0,'0'0'0,"0"-21"15,0 0 1,-21 21-1,21-21-15,0-1 16,-21 22-16,21-21 16,0 42 46,0 1-62,0-1 0,0 0 16,0 0-16,0 0 0,0 22 0,0-22 15,0 0-15,0 21 0,0 1 16,0-22-16,0 21 0,21 0 0,-21-20 16,0 20-16,21-21 15,-21 21-15,0-20 0,0 20 0,0-21 16,0 0-16,21 0 0,-21 1 0,0-1 16,0 0-16,0 0 0,21 0 15,1 0-15,-1-21 16,0 0-16,0 0 15,0 0-15,0 0 16,1 0-16,-22-21 0,21 21 0,0-21 16,0 0-16,0 0 0,-21 0 15,21-1-15,1-20 0,-1 21 0,-21 0 16,21-22-16,-21 1 0,21 21 0,-21-21 16,21-1-16,-21 1 15,0 0-15,0 20 0,0-20 0,21 21 16,-21 0-16,0 0 0,0-22 0,0 22 15,0 0-15,0 0 16,22 21 0,-1 0-1,-21 21 1,0 0-16,0 0 0,0 0 0,0 1 16,0 20-16,0-21 15,0 21-15,0-20 0,0 20 0,0 0 16,0-21-16,0 22 0,0-1 0,0-21 15,0 22-15,0-22 0,0 21 16,0-21-16,0 0 0,21 1 0,-21-1 16,21 0-16,0 0 0,-21 0 0,21-21 15,1 21-15,-1-21 0,0 0 16,0 0-16,0 0 0,0 0 16,1 0-16,-1 0 0,0 0 0,21-21 15,-21 21-15,1-21 0,-1 0 16,0 0-16,0 0 0,0-1 0,0 1 15,1-21-15,-1 21 0,0-22 16,0 1-16,0 21 0,0-21 0,1 20 16,-22-20-16,0 21 0,0 0 15,21 0-15,-21-1 16,-21 22 0,21 22-1,-22-1-15,1-21 0,21 21 16,0 0-16,0 0 0,-21 0 0,21 1 15,0-1-15,0 0 0,0 0 16,0 0-16,0 0 16,21-21-16,-21 22 0,21-22 15,1 0-15,-1 21 0,0-21 0,0 0 16,0 21-16,0-21 0,1 21 16,-1 0-16,0-21 15,-21 21-15,21-21 0,-21 22 0,0-1 16,0 0-16,0 0 15,0 0-15,-21 0 0,0-21 16,21 22-16,-21-22 0,-1 0 0,1 21 16,0-21-16,0 0 15,0 0-15,0 0 0,-1 0 16,22-21-16,-21-1 0,0 1 0,0 21 16,21-21-16,0 0 0,0 0 15,-21 0-15,21-1 16,0 1-16,0 0 0,0 42 47,21-21-47,-21 21 15,21 1-15,-21-1 0,21-21 16,0 21-16,-21 0 0,22-21 16,-1 21-16,0 0 0,0-21 15,0 0-15,0 0 0,1 22 0,20-22 16,-21 0-16,21 0 0,-20 0 15,20 0-15,0 0 0,1-22 0,-1 22 16,0-21-16,1 21 0,-1-21 0,0 0 16,1 0-16,-1 0 0,0-1 15,-21 1-15,22 0 0,-22-21 16,0 21-16,21-1 0,-42-20 0,22 21 16,-1 0-16,-21-22 0,0 22 0,0 0 15,0 0-15,-21 21 31,-1 0-15,1 0-16,21 21 0,0 0 16,-21-21-16,0 21 0,21 1 0,-21-1 15,21 0-15,0 0 0,0 0 16,0 0-16,0 1 0,0-1 0,0 0 16,0 0-16,0 0 0,0 0 0,0 1 15,21-1-15,0-21 0,-21 21 16,21 0-16,0 0 0,1-21 0,-1 21 15,0-21-15,0 0 0,21 22 16,-20-22-16,20 0 0,-21 0 0,21 0 16,1 0-16,-22 0 0,21 0 0,1 0 15,-1 0-15,0 0 0,1 0 0,-1-22 16,0 1-16,1 21 0,-22-21 16,21 0-16,0 0 0,-20 21 0,-1-21 15,0-1-15,0 1 0,0 0 16,0 0-16,-21 0 0,0 0 0,0-1 15,0 1-15,0 0 0,0 0 16,0-21-16,0 20 0,0 1 0,-21 0 16,0 0-16,0 0 0,0 0 0,0-1 15,-1 1-15,1 21 0,0 0 16,0 0-16,0 0 0,0 0 0,-1 0 16,1 0-16,0 0 0,0 21 0,21 1 15,-21-1-15,0 0 0,-1 0 16,22 0-16,0 22 0,0-22 0,-21 0 15,21 0-15,0 21 0,-21-20 0,21-1 16,0 0-16,0 0 0,0 0 16,0 0-16,0 1 0,0-1 15,21-21-15,0 21 0,1 0 0,-1-21 16,0 0-16,0 0 0,0 0 16,0 0-16,22 0 0,-22 0 0,0-21 15,0 21-15,0-21 0,1 0 16,-1-1-16,0 1 0,0 0 0,0 0 15,0-21-15,1 20 0,-1-20 0,0 0 16,0-1-16,-21-20 0,0 21 16,21-1-16,0 1 0,-21 0 0,22-1 15,-22 1-15,0 0 0,0 20 0,0-20 16,0 21-16,0 0 0,0 0 16,0-1-1,0 44 1,0-1-16,0 0 0,0 0 15,0 0-15,-22 22 0,22-22 0,-21 21 16,21 0-16,0 1 0,0-1 16,-21 0-16,21 1 0,-21-1 0,21 0 15,0 1-15,0-1 0,0 0 0,0-20 16,0 20-16,0-21 0,0 0 16,0 0-16,0 1 0,21-22 0,0 21 15,0-21-15,1 0 0,-1 0 16,0 0-16,0 0 0,0 0 15,0-21-15,1-1 0,20 1 0,0 0 16,-21 0-16,22 0 0</inkml:trace>
  <inkml:trace contextRef="#ctx0" brushRef="#br0" timeOffset="76236.61">8128 5101 0,'0'0'0,"21"-42"0,-21 21 0,0 0 0,21-1 16,-21 1-16,21 0 0,-21 0 0,0 0 15,0 0-15,22 21 0,-22-22 16,0 44 15,0-1-31,0 0 0,0 0 0,0 0 16,0 22-16,0-1 0,-22 0 0,22 1 15,-21-1-15,21 0 0,0 1 16,-21-1-16,0 0 0,21 22 0,0-22 16,0 0-16,-21 1 0,21-1 0,-21 0 15,21-20-15,-22 20 0,22-21 0,0 21 16,0-20-16,0-1 0,0 0 16,0 0-16,0 0 0,0-42 46,0 0-30,22 0-16,-22 0 0,21-1 16,0 1-16,-21 0 0</inkml:trace>
  <inkml:trace contextRef="#ctx0" brushRef="#br0" timeOffset="76684.36">8530 5334 0,'0'0'0,"0"-21"15,0 42 32,0 0-47,-21 0 0,0 1 16,21-1-16,-21 0 0,21 0 0,0 21 16,0-20-16,0-1 0,0 21 15,0-21-15,0 22 0,0-22 0,0 0 16,0 0-16,0 0 0,0 0 0,21 1 15,-21-1-15,21-21 0,0 21 0,0-21 16,0 0-16,1 0 0,-1 0 16,21 0-16,-21 0 0,0 0 0,1-21 15,20 0-15,-21-1 0,0 1 0,0 0 16,1 0-16,-1 0 0,-21 0 0,0-22 16,21 22-16,-21-21 15,0 21-15,0-22 0,0 22 0,0-21 16,-21 21-16,21-1 0,-21 1 0,-1 0 15,1 21-15,0 0 0,0 0 16,0 0-16,0 0 0,-1 0 16,1 0-16,0 21 15,0-21-15,0 0 0,21 21 16,-21-21-16,-1 0 16,22-21-1,0 0 1</inkml:trace>
  <inkml:trace contextRef="#ctx0" brushRef="#br0" timeOffset="76960.28">8022 5165 0,'0'0'0,"-21"0"0,42 0 31,21 0-31,-20 0 0,20 0 0,21 0 15,-20-21-15,20 21 0,-20-22 0,20 22 16,1-21-16,-1 21 0,-21-21 16,22 21-16,-1-21 0,-20 21 0,20 0 15,-20-21-15,-22 21 0,21-21 16,-21 21-16,0 0 0,1 0 0,-1 0 16,-21 21 30</inkml:trace>
  <inkml:trace contextRef="#ctx0" brushRef="#br0" timeOffset="77715.96">11218 5652 0,'0'0'0,"43"-43"15,-43 22-15,21 21 16,0-21-16,0 0 0,-21 0 0,21-1 16,-21 1-16,21 0 0,-21-21 0,0 21 15,0-1-15,0 1 0,0 0 16,0 0-16,0 0 0,-21 0 0,0-1 15,21 1-15,-21 0 0,0 0 0,-22 21 16,22 0-16,0 0 0,0 0 16,-21 0-16,20 0 0,-20 21 15,21 0-15,0 0 0,0 1 0,-22 20 16,22-21-16,21 21 0,0 1 0,-21-1 16,21 0-16,-21 1 0,21-1 0,0 0 15,0 1-15,0-1 0,0-21 16,0 22-16,0-22 0,0 0 0,0 0 15,21 0-15,0 0 0,0-21 16,0 0-16,1 0 0,-1 0 0,0 0 16,0 0-16,0-21 0,0 0 15,1 0-15,-1 0 0,21 0 0,-21-1 16,0-20-16,1 21 0,-1-21 16,0 20-16,0-20 0,-21 0 0,21 21 15,-21-22-15,0 22 0,21-21 16,-21 21-16,0-1 0,0 1 15,0 42 1,0 1-16,0-1 16,0 0-16,-21 0 0,21 21 15,0-20-15,-21 20 0,21-21 0,0 21 16,0-20-16,0-1 0,0 21 0,0-21 16,0 0-16,0 1 0,0-1 0,0 0 15,0 0-15,21-21 16,0 0-16,1 0 0,-1 0 0,0 0 15,0 0-15,0 0 0,22 0 0,-22-21 16,21 0-16</inkml:trace>
  <inkml:trace contextRef="#ctx0" brushRef="#br0" timeOffset="78665.03">12086 5419 0,'0'0'0,"21"-21"0,-21-43 15,0 43-15,-21 21 16,0 0-1,0 0-15,0 0 0,-1 0 16,1 21-16,0-21 0,0 21 16,0 0-16,0 1 0,-1 20 0,1-21 15,0 0-15,0 22 0,0-1 16,21-21-16,0 21 0,0 1 0,0-1 16,0-21-16,0 22 0,0-22 0,0 21 15,0-21-15,21 0 0,0 1 0,0-22 16,22 21-16,-22 0 0,21-21 15,0 0-15,-20 0 0,41 0 0,-21 0 16,1 0-16,-1-21 0,22 0 0,-22 21 16,0-22-16,22-20 0,-22 21 0,0 0 15,1-22-15,-1 1 0,0 21 16,-20-21-16,-1-1 0,21-20 16,-21 20-16,-21 1 0,21 0 0,-21-1 15,0-20-15,0 21 0,0-22 0,0 22 16,0-1-16,0-20 0,0 42 0,0-22 15,0 22-15,0-21 0,-21 42 16,21-21-16,-21 42 16,21 0-16,0 0 15,-21 22-15,21-22 0,0 21 16,0 22-16,-21-22 0,21 0 0,-21 22 16,21-22-16,-22 22 0,22-22 0,0 21 15,0 1-15,0-22 0,-21 1 16,21-1-16,0 0 0,0 1 0,0-1 15,0-21-15,0 21 0,0-20 16,0-1-16,0 0 0,21-21 31,1 0-31,-1-21 0,0 0 16,0-1-16,-21 1 0,21-21 0,0 21 16,1-22-16,-1 22 0,21 0 15,-21-21-15,0 21 0,1-1 0,-1 1 16,0 21-16,-21-21 0,21 21 15,-21 21 1,0 0-16,0 1 16,0-1-16,0 0 0,0 0 15,0 0-15,0 0 0,21 1 0,-21-1 16,21 0-16,-21 0 0,0 0 0,22-21 16,-1 21-16,0-21 0,0 0 0,-21 22 15,21-22-15,0 0 0,1 0 16,20 0-16,-21 0 0,0-22 0,0 1 15,1 21-15,-1-21 0,21 0 0,-21-21 16,0 20-16,1-20 0,-1 21 0,-21-21 16,21-1-16,0 22 0,-21 0 15,21 0-15,-21 0 0,0-1 0,0 44 32,0-1-32,0 0 0,0 0 15,0 0-15,0 0 0,0 22 0,-21-22 16,0 0-16,21 0 0,-21 0 15,21 22-15,0-22 0,0 0 16,-21 0-16,21 0 16,0-42-1,0 0 1,21 21-16,-21-21 0,0 0 16,0 0-16,21-22 0,0 22 0</inkml:trace>
  <inkml:trace contextRef="#ctx0" brushRef="#br0" timeOffset="78839.98">13589 5398 0,'-21'-22'15,"0"22"-15,-1 0 32,44 0-1,-1 0-31,0 22 15,0-22 1</inkml:trace>
  <inkml:trace contextRef="#ctx0" brushRef="#br0" timeOffset="79948.92">13652 5630 0,'0'0'0,"0"22"0,22-1 0,-1 0 15,0-21 1,0 0-16,0 0 0,0 0 15,1 0-15,-1 0 0,0 0 0,0 0 16,0 0-16,0-21 0,1 0 0,-1-1 16,0 22-16,0-21 0,-21 0 15,21 0-15,-21 0 0,21 0 0,-21-1 16,0 1-16,0 0 0,0 0 16,0 0-16,0 0 15,-21 21-15,0 0 16,0 0-16,0 21 0,21 0 15,-21 0-15,21 0 0,-22 0 16,22 1-16,-21 20 0,21-21 0,0 0 16,0 22-16,-21-22 0,21 0 0,0 21 15,0-21-15,0 1 0,0 20 0,0-21 16,0 0-16,0 0 0,21 1 16,0-22-16,1 0 0,-1 0 15,0 0-15,0 0 0,0 0 0,0 0 16,22 0-16,-22 0 0,0-22 15,0 1-15,22 21 0,-22-21 0,0 0 16,0-21-16,0 20 0,0 1 16,1-21-16,-1 21 0,0-22 0,0 22 15,0 0-15,0 0 0,-21 0 0,0 0 16,22-1-16,-1 1 0,-21 42 47,0 1-47,0-1 15,0 0-15,0 0 0,0 21 16,0-20-16,0-1 0,0 0 16,0 21-16,0-21 0,0 1 0,0-1 15,0 21-15,0-21 0,21 0 16,-21 1-16,0-1 0,21-21 16,0 0-16,0 0 15,1 0-15,-1 0 0,0-21 16,0-1-16,0 1 0,0-21 0,1 21 15,-1 0-15,0-22 0,0 22 16,0 0-16,0-21 0,1 20 0,-22 1 16,21 0-16,-21 0 0,21 21 0,-21-21 15,0 0-15,21 21 0,-21-22 16,21 22-16,-21 22 31,0-1-15,0 0-16,0 0 0,0 0 0,0 0 15,0 1-15,0-1 0,0 0 0,-21 0 16,21 0-16,-21 0 0,21 1 0,0-1 16,0 0-16,0 0 0,0 0 15,0 0-15,0 1 0,0-1 16,21 0-16,0-21 0,0 0 16,1 0-16,20 0 0,-21 0 0,21 0 15,-20 0-15,20 0 0,0 0 16,1 0-16,-22 0 0,21-21 15,0 0-15,-20 21 0,20-22 0,-21 1 16,21 0-16,-20 0 0,-1 0 0,0 0 16,0-1-16,0-20 0,0 21 0,-21 0 15,22 0-15,-22-1 0,0 1 0,0 0 16,0 0-16,-22 0 16,1 21-16,0 0 0,0 0 15,0 0-15,0 0 0,-1 0 0,1 21 16,21 0-16,-21 0 0,21 0 0,-21 1 15,21-1-15,-21 21 0,21-21 0,0 0 16,0 1-16,0 20 16,-21-21-16,21 0 0,0 0 0,0 1 15,0-1-15,0 0 0,21-21 16,0 21-16,0-21 0,0 0 16,0 0-16,1 0 0,-1 0 0,0-21 15,0 21-15,21-21 0,-20 21 16,-1-21-16,0-1 0,0 1 0,0 0 15</inkml:trace>
  <inkml:trace contextRef="#ctx0" brushRef="#br0" timeOffset="80929.38">17611 5398 0,'42'0'15,"-42"-22"-15,21 22 0,0 0 16,-21-21-16,0 0 15,0 0-15,0 0 16,0 0 0,0-1-16,-21 22 0,0-21 15,0 21-15,0-21 0,-1 0 16,1 21-16,0-21 0,-21 21 0,21 0 16,-22 0-16,22 0 0,-21 0 15,21 0-15,-22 0 0,22 21 0,-21 0 16,21 0-16,-1 0 0,-20 22 15,21-22-15,0 21 0,21 1 0,-21-1 16,-1 0-16,22 1 0,-21-1 0,21-21 16,0 21-16,0 1 0,0-22 0,0 21 15,0-21-15,0 1 0,0-1 16,0 0-16,21-21 0,1 0 0,-1 21 16,0-21-16,0 0 0,0 0 0,0 0 15,1-21-15,20 0 0,-21 0 16,21-1-16,1 1 0,-22 0 15,21 0-15,-21-21 0,1-1 0,-1 22 16,0-21-16,0-1 0,-21 1 0,21 0 16,-21-1-16,0 22 0,0-21 0,0 21 15,0-22-15,0 22 0,0 0 16,0 42 0,0 0-16,0 1 0,0-1 15,0 0-15,0 21 0,0-21 0,0 22 16,0-1-16,0-21 0,0 22 15,0-1-15,0-21 0,0 21 0,0 1 16,0-22-16,0 0 0,0 0 0,0 0 16,0 1-16,0-1 0,0 0 0,21-21 15,1 0-15,-1 0 16,0 0-16,0 0 16,0 0-16,0-21 0,1 0 0,-1-1 15,0 1-15,0-21 0,21 21 0</inkml:trace>
  <inkml:trace contextRef="#ctx0" brushRef="#br0" timeOffset="81444.08">18119 4953 0,'0'0'15,"0"-42"-15,0 21 0,21-22 0,-21 22 0,21 0 16,-21 0-16,0 42 31,0 0-31,0 21 0,0 1 16,0-1-16,0 0 0,0 1 0,0 20 15,0-20-15,0-1 0,-21 21 0,21-20 16,-21-1-16,21 22 0,0-22 16,-22 0-16,1-21 0,0 22 0,0-1 15,21-21-15,0 0 0,-21 1 0,21-1 16,-21 0-16,21 0 16,-22-21-16,22-21 31,0 0-31,0 0 0,0-1 0,0 1 15,0 0-15,0 0 0,0 0 0,22 0 16,-1-1-16,0 1 0,0 0 0,0 0 16,0 21-16,1-21 0,20 21 15,-21-21-15,21 21 0,-20 0 0,20 0 16,-21 0-16,21 0 0,-20 21 0,20-21 16,-21 21-16,0 0 0,0 0 0,1 0 15,-22 1-15,0-1 0,0 0 0,0 0 16,-22 0-16,1 0 0,0 1 15,0-1-15,-21 0 0,-1 0 0,22 0 16,-21 0-16,21-21 0,-22 22 16,22-22-16,0 0 0,-21 0 0,20 0 15,1 0-15,0 0 0,0 0 16,21-22 15,21 22-31,0-21 0,0 21 16,1-21-16,-1 21 0,0 0 0</inkml:trace>
  <inkml:trace contextRef="#ctx0" brushRef="#br0" timeOffset="81879.83">18817 5503 0,'0'0'0,"42"0"0,1-21 0,-22 0 16,0 21-16,0-21 0,-21 0 15,0 0-15,0-1 0,0 1 16,0 0-16,-21 21 15,0 0-15,0 0 16,0 0-16,-1 21 0,1 0 16,0-21-16,0 22 0,0-1 0,0 0 15,21 0-15,0 0 0,-22 0 16,22 1-16,0-1 0,0 0 0,0 0 16,22 0-16,-22 0 0,21 1 0,0-22 15,0 21-15,0 0 16,0 0-16,1-21 0,-1 21 0,0 0 15,0-21-15,-21 22 0,21-1 16,-21 0-16,0 0 16,-21-21-16,-21 0 15,21 21-15,-1-21 0,-20 0 16,21 0-16,-21 0 0,-1 0 0,22 0 16,-21 0-16,21 0 0,-22 0 0,22 0 15,0 0-15,0 0 0,0 0 16,21-21-1,0 0 1,21 0 0,0 0-16,0 21 0,0-22 15,0 1-15,1 0 0</inkml:trace>
  <inkml:trace contextRef="#ctx0" brushRef="#br0" timeOffset="82244.11">19494 4890 0,'0'0'0,"0"-43"0,0 22 0,0 0 15,0 0-15,0 0 0,0-1 16,0 44 15,0-1-31,0 0 0,0 21 16,0 1-16,-21-1 0,0 0 0,21 1 15,-21-1-15,0 21 0,21-20 0,-21 20 16,-1-20-16,1 20 0,0-21 16,0 1-16,0 20 0,0-20 0,-1-1 15,1 0-15,0 1 0,0-1 0,0-21 16,21 0-16,-21 22 0,21-22 0,0 0 16,0 0-16,21-21 15,0 0 1,0 0-16,0 0 0,0 0 0,1 0 15,-1 0-15,0-21 0,0 21 0,0-21 16,0 0-16,22 21 0,-22-22 0,0 1 16,0 0-16,-21 0 0,21 0 0,-21 0 15</inkml:trace>
  <inkml:trace contextRef="#ctx0" brushRef="#br0" timeOffset="82471.98">19156 5376 0,'0'0'0,"-21"-21"0,-1 21 0,22-21 32,22 21-32,20 0 15,-21 0-15,0-21 0,22 21 16,-22-21-16,21 21 0,0 0 0,-20 0 16,20-21-16,0 21 0,-21 0 0,22 0 15,-22 0-15,0 0 0,0 0 0,0 0 16,1 0-1,-1 0-15,0 0 16,0 0-16</inkml:trace>
  <inkml:trace contextRef="#ctx0" brushRef="#br0" timeOffset="82912.72">19833 5419 0,'0'0'0,"-21"0"15,21-21 1,0-1-16,0 1 16,21 0-16,0 21 15,0 0-15,1 0 0,-1 0 16,0 0-16,0 0 0,0 0 16,0 0-16,1 21 0,-1 0 0,0 1 15,-21-1-15,21 0 0,0 0 16,-21 0-16,0 22 0,21-22 0,-21 21 15,22-21-15,-22 22 0,0-22 16,0 0-16,0 21 0,0-21 0,0 1 16,-22-1-16,1 0 0,21 0 0,0 0 15,-21-21-15,0 0 16,21-21 0,0 0-16,0 0 15,0 0-15,21-1 0,0-20 0,-21 21 16,21-21-16,1-1 0,20 1 0,-21 21 15,0-22-15,0 22 0,1-21 0,20 21 16,-21 0-16,0-1 0,0 22 16,1-21-16,-1 21 0,0-21 15,0 21-15,0 0 0,0 0 16,1 0-16,-1 0 16</inkml:trace>
  <inkml:trace contextRef="#ctx0" brushRef="#br0" timeOffset="83744.53">21018 5546 0,'22'0'16,"-1"0"-16,0 0 0,-21-21 16,21 21-16,0 0 0,-21-22 0,21 22 15,1-21-15,-1 21 0,0-21 0,-21 0 16,21 21-16,-21-21 0,21 0 15,-21-1-15,0 1 0,0 0 16,0 0-16,0 0 0,0 0 0,-21 21 16,0-22-16,0 22 0,0 0 15,-1 0-15,1 0 0,-21 0 16,21 0-16,-22 22 0,22-22 0,-21 21 16,0 21-16,-1-21 0,22 0 0,-21 22 15,-1-1-15,1 0 0,21 1 0,0-1 16,0 0-16,-1 1 0,1-1 15,21-21-15,0 22 0,0-22 0,0 0 16,0 0-16,0 0 0,21-21 0,1 21 16,-1-21-16,21 0 0,-21 0 0,22 0 15,-22 0-15,21-21 0,0 21 16,-20-21-16,20 0 0,0 0 0,-21 0 16,22-1-16,-22 1 0,21-21 15,-21 21-15,1-22 0,-1 22 0,0-21 16,-21 21-16,0-22 0,0 22 0,0 0 15,0 0-15,0 0 0,0 0 16,-21 42 15,0 0-31,21 0 0,-22 0 0,22 22 16,0-22-16,0 21 0,0-21 16,0 22-16,0-22 0,0 21 0,0-21 15,0 0-15,0 1 0,0-1 0,0 0 16,0 0-16,0 0 0,22-21 15,-1 21-15,0-21 16,0 0-16,0 0 0,0 0 16,1-21-16,20 21 0,-21-21 0,0 0 15</inkml:trace>
  <inkml:trace contextRef="#ctx0" brushRef="#br0" timeOffset="85528.56">21886 5334 0,'0'0'0,"0"-21"0,0 0 16,0 0-16,-21 21 0,0-22 16,0 22-16,0 0 0,-1 0 15,1 0-15,0 22 16,0-22-16,21 21 0,-21 0 0,0 21 16,-1-21-16,1 1 0,21 20 0,0 0 15,0-21-15,-21 22 0,21-1 0,0-21 16,0 22-16,0-22 0,0 21 15,0-21-15,0 0 0,21 1 0,-21-1 16,21 0-16,1 0 0,-1-21 0,0 21 16,0-21-16,0 0 0,0 0 0,1 0 15,-1 0-15,0 0 0,21 0 16,-21 0-16,1-21 0,-1 21 16,0-21-16,0 0 0,21 0 0,-20-1 15,-1-20-15,0 21 0,0-21 0,0-1 16,22 1-16,-22 0 0,0-1 0,0 1 15,0 0-15,-21-22 0,21 22 16,1-22-16,-1 22 0,0-22 0,-21 22 16,0-21-16,21 20 0,-21 1 0,0 0 15,0-1-15,0 22 0,0 0 0,0 0 16,0 0-16,0-1 0,0 44 31,-21-1-31,21 0 0,0 0 16,-21 21-16,21 1 0,-21-1 0,-1 0 15,22 1-15,-21-1 0,0 0 16,21 22-16,0-22 0,-21 1 0,0-1 16,21 0-16,-21 1 0,21-1 0,0 0 15,0 1-15,0-1 0,0-21 0,0 21 16,0-20-16,0 20 0,0-21 16,0 0-16,0 0 0,21 1 0,0-1 15,0-21-15,0 21 0,0-21 0,1 0 16,-1 0-16,21 0 0,-21 0 0,0 0 15,22 0-15,-22 0 0,21-21 16,-21 0-16,22-1 0,-22 22 0,21-42 16,-21 21-16,1 0 0,20 0 15,-21-22-15,0 1 0,22 21 0,-22-22 16,-21 22-16,21-21 0,-21 21 16,21 0-16,-21-1 0,0 1 15,0 42 1,0 1-1,0-1-15,0 0 0,0 0 16,-21 0-16,21 0 0,-21 22 0,21-22 16,-21 0-16,21 0 0,0 22 0,0-22 15,0 0-15,0 0 0,0 0 16,0 0-16,0 1 0,0-1 16,21-21-16,0 0 0,0 0 15,0 0-15,0 0 0,1 0 16,20 0-16,-21 0 0,0-21 0,22 21 15,-22-22-15,21 1 0,-21 0 0,0 0 16,22 0-16,-22 0 0,0-22 16,0 22-16,0 0 0,1 0 0,-22 0 15,0-1-15,21 1 0,-21 0 0,0 42 47,0 0-47,0 1 0,-21-22 16,-1 42-16,22-21 0,0 0 0,0 0 15,-21 1-15,21-1 0,-21 0 0,21 0 16,0 0-16,0 0 0,0 1 16,0-1-16,0 0 0,21-21 15,0 0 1,1 0-16,-1 0 16,0 0-16,-21-21 0,21 21 15,0-21-15,0-1 0,1 1 16,-22 0-16,0 0 0,21 0 0,-21 0 15,21-1-15,-21 1 0,0-21 0,0 21 16,0 0-16,0-1 16,-21 1-16,0 21 0,-1-21 15,1 21-15,0 0 16,0 0 0,42 0 15,0 0-31,0-21 15,1 21-15,-1 0 0,21-21 16,-21 21-16,0 0 0,1 0 0,20-21 16,-21 21-16,0 0 0,0 0 15,1 0-15,-1 0 0,0 0 0,0 0 16,0 0-16,-21 21 16,0 0-16,0 0 15,0 0-15,0 0 0,0 1 0,0-1 16,-21 0-16,21 0 0,-21 21 15,21-20-15,0-1 0,0 0 0,0 0 16,-21 0-16,21 0 0,0 1 0,-21-1 16,21 0-16,0 0 0,-22-21 0,22 21 15,0 0-15,-21-21 32,21-21-1,0 0-31,0 0 15,21-21-15,1 20 0,-1 1 16,-21 0-16,21-21 0,21 21 0,-21-22 16,1 22-16,-1-21 0,21 21 0,-21-22 15,0 22-15,22 0 0,-22 0 16,0 21-16,21-21 0,-20 21 0,-1 0 16,0 0-16,0 0 0,0 0 0,0 0 15,-21 21-15,0 0 0,22-21 16,-22 21-16,0 0 0,0 22 15,0-22-15,0 0 0,-22 21 0,1-21 16,21 22-16,0-22 0,-21 0 0,0 0 16,21 22-16,-21-22 0,21 0 15,0 0-15,0 0 0,0 0 16,0 1-16,21-22 16,0 0-16,0 0 0,0 0 15,1 0-15,20 0 0,-21 0 0,0 0 16,0-22-16,1 1 0,20 21 0,-21-21 15,0 0-15,0 0 0,1 0 16,-1-1-16,0 1 0,0 0 0,-21 0 16,0 0-16,0 0 0,0-1 15,0 1-15,0 0 0,0 0 16,0 0-16,0 0 0,0-1 0,0 1 16</inkml:trace>
  <inkml:trace contextRef="#ctx0" brushRef="#br0" timeOffset="85844.25">23601 4636 0,'0'0'0,"-21"0"16,-1 0-16,22 21 78,0 0-47,-21 0-15</inkml:trace>
  <inkml:trace contextRef="#ctx0" brushRef="#br0" timeOffset="86188.06">21950 5122 0,'0'0'0,"-64"43"15,85-43 1,1 0 0,20 0-16,-21 0 0,21 0 15,1 0-15,-1 0 0,0 0 16,1-21-16,-1 21 0,0 0 0,-20-22 15,20 22-15,0 0 0,-21-21 0,1 21 16,-1 0-16,0 0 0,0 0 16,-21-21-1,-21 21 17,0 0-32,0 0 0,-1 0 15,1 0 1,0 0-16</inkml:trace>
  <inkml:trace contextRef="#ctx0" brushRef="#br0" timeOffset="97177.13">931 7832 0,'-21'0'16,"0"0"-1,0 0 1,21-21 15,0-1-31,0 1 16,0 0-16,21 21 0,-21-21 15,21 21-15,0-21 0,0 21 16,1 0-16,-1 0 0,-21-21 0,21 21 16,0 0-16,0 0 0,0 0 15,1 0-15,-1 0 0,0 21 0,0-21 16,0 21-16,-21 0 0,0 0 15,0 0-15,0 1 0,0 20 16,0-21-16,0 21 0,-21-20 16,0 20-16,-21 0 0,20-21 0,1 22 15,0-22-15,0 0 0,0 21 16,0-20-16,-1-22 0,1 21 0,0 0 16,0-21-16,0 0 15,0 0-15,21-21 31,0 0-31,0-1 16,21 1 0,0 0-16,0 21 0,0 0 15,0 0-15,1 0 16,-1 0-16,0 0 0,21 0 0,-21 0 16,1 0-16,20 0 0,-21 0 15,0 21-15,0-21 0,1 21 0,-1 1 16,0-1-16,0 0 0,-21 0 15,0 0-15,0 0 0,0 22 0,0-22 16,0 0-16,-21 0 0,0 22 16,0-22-16,-22 0 0,22 21 0,-21-21 15,21 1-15,-22-1 0,22 0 16,-21-21-16,21 21 0,-22-21 0,1 0 16,21 0-16,-22 0 15,22 0-15,0 0 0,-21 0 0,21 0 16,-22 0-16,22 0 0,0 0 15,0-21-15,0 21 0,-1 0 0,1-21 16,0 0-16,21-1 47,0 1-31,0 0-1,21 21-15,0-21 0</inkml:trace>
  <inkml:trace contextRef="#ctx0" brushRef="#br0" timeOffset="99063.95">1714 8149 0,'0'21'47,"0"1"-32,22-22 17,-1 0-17,0-22 1,-21 1-1,0 0 1,0 0 0,-21 21 15,21 21-31,0 0 0,-21-21 16,21 21-16,0 1 0,-22-1 15,22 0-15,0 0 16,22-21 31,-22-21-47,21 21 15,-21-21-15,0 0 16,0-1 0,0 1-1,-21 21 1,-1 0-1,22 21 1,0 1-16,0-1 31,0-42 63,-21 21 125,0 0 656</inkml:trace>
  <inkml:trace contextRef="#ctx0" brushRef="#br0" timeOffset="100460.21">3619 7387 0,'0'0'0,"0"-21"0,0 0 0,0 0 16,0 0-16,-21-1 16,0 22-1,0 0 1,0 22-16,21-1 0,0 0 16,0 21-16,-21 1 0,21-1 15,-22 0-15,22 1 0,0-1 0,-21 21 16,21-20-16,0 20 0,-21-20 0,0 20 15,21 1-15,-21-1 0,0 1 16,-1-22-16,22 21 0,-21-20 0,0-1 16,0 0-16,0 1 0,21-1 15,0-21-15,-21 0 0,-1 1 16,22-1-16,0 0 0,0 0 0,-21-21 16,21 21-1,-21-21-15,21-21 16,0 0-16,0 0 15,0 0-15,0-1 0</inkml:trace>
  <inkml:trace contextRef="#ctx0" brushRef="#br0" timeOffset="101112.25">2963 7789 0,'0'0'15,"0"-21"-15,0 0 0,0 0 0,0 0 16,0 0-16,0-1 0,0-20 0,0 21 16,21 0-16,1-22 0,20 22 0,-21 0 15,0-21-15,22 21 0,-1-1 16,0 1-16,1 0 0,-1 21 0,21 0 16,-20 0-16,20 0 0,-20 0 15,20 21-15,-21 0 0,1 1 0,-1 20 16,0 0-16,-20 1 0,20-1 15,-21 0-15,-21 1 0,21-1 16,-21 0-16,0 1 0,0 20 0,0-21 16,0 1-16,0 20 0,0-20 0,-21-1 15,21 0-15,0 1 0,-21-1 16,0-21-16,21 0 0,-21 22 0,21-22 16,-22 0-16,1-21 15,0-21 1,21 0-1,0-1-15,0 1 0,0-21 16,0 0-16,0-1 0,0 1 16,21-22-16,0 22 0,1-21 0,-1 20 15,0 1-15,0 0 0,21-22 16,1 22-16,-22-1 0,21 1 0,1 21 16,-1-21-16,-21 20 0,21 1 0,1 21 15,-1 0-15,-21 0 0,22 0 16,-1 0-16,-21 21 0,0 1 0,0-1 15,1 21-15,-22-21 0,0 22 0,0 20 16,0-21-16,0 1 0,0 20 16,-22 1-16,1-1 0,0 1 0,21-22 15,-21 22-15,0-1 0,0-21 16,-1 1-16,22-1 0,0 0 0,-21-20 16,21-1-16,-21 21 0,21-21 15,0 0-15,-21-21 0,21-21 47,0 0-47,0 0 0,0 0 16,21 0-16,0-1 0</inkml:trace>
  <inkml:trace contextRef="#ctx0" brushRef="#br0" timeOffset="101524.2">4466 8361 0,'0'0'0,"21"0"16,0 0-16,1 0 15,-1 0-15,0-21 0,0 21 0,0-21 16,0-1-16,22 1 0,-22 0 16,21 0-16,-21 0 0,1 0 0,20-1 15,-21-20-15,0 21 0,-21 0 0,0 0 16,21-1-16,-21 1 0,0 0 15,0 0-15,-21 21 16,0 0-16,0 0 0,-21 0 16,20 21-16,1 0 0,0 22 15,-21-22-15,21 0 0,-1 21 16,1-21-16,0 22 0,0-22 0,21 21 16,0-21-16,0 22 0,0-22 0,0 0 15,0 0-15,0 0 0,21 1 16,0-1-16,0 0 0,1-21 0,-1 0 15,0 21-15,0-21 0,0 0 0,22 0 16,-22 0-16,21 0 0,-21-21 16,22 0-16,-22 0 0,21 21 15,-21-22-15,0 1 0,22-21 0,-22 21 0,0 0 16,0-22-16,0 22 0,22-21 0</inkml:trace>
  <inkml:trace contextRef="#ctx0" brushRef="#br0" timeOffset="102217">5270 7959 0,'0'0'0,"0"-21"15,0 42 17,0 0-32,0 0 0,0 0 0,0 0 15,0 1-15,-21-1 0,21 21 16,0-21-16,0 22 0,-21-22 0,21 0 16,0 21-16,0-21 0,0 1 0,0-1 15,0 0-15,-21 0 0,21 0 0,-21 0 16,21 1-1,-21-22 1,-1-22 0,22 1-16,0 0 15,0 0-15,0 0 0,0 0 16,0-22-16,0 22 0,0-21 0,0 21 16,22-22-16,-1 22 0,0 0 0,0-21 15,21 20-15,-20 1 0,20 0 16,-21 0-16,21 21 0,1-21 0,-1 21 15,0 0-15,1 0 0,-1 0 0,-21 0 16,22 21-16,-22 0 16,21 0-16,-21 0 0,0 1 0,1-1 15,-22 0-15,0 0 0,0 0 0,0 22 16,0-22-16,0 0 0,0 0 0,0 0 16,0 0-16,0 1 0,-22-1 15,22 0-15,-21-21 0,0 21 16,0-21-16,21-21 15,0 0 1,0 0-16,0-1 16,0-20-16,0 21 0,21-21 0,0-1 15,0 1-15,1 21 0,20-22 16,-21 22-16,0-21 0,22 21 16,-22 0-16,21-1 0,0 22 0,-20 0 15,20 0-15,-21 0 0,0 0 0,22 0 16,-22 0-16,0 22 0,0-1 0,0 0 15,0 0-15,-21 21 0,0-20 16,0 20-16,0-21 0,0 21 0,0-20 16,0 20-16,0-21 0,0 0 0,0 0 15,0 1-15,0-1 0,-21 0 0,21 0 16,-21-21-16,21 21 0,0-42 47,0 0-47,0 0 15,0 0-15,0-22 0,21 22 0,0-21 16</inkml:trace>
  <inkml:trace contextRef="#ctx0" brushRef="#br0" timeOffset="102787.68">6646 7366 0,'0'-21'0,"0"42"0,0-63 0,-21 42 16,0 21 15,21 0-31,0 0 0,0 22 0,0-22 16,0 21-16,0 0 0,0 1 0,0-1 16,-21 22-16,21-22 0,-21 0 15,21 1-15,0 20 0,-22-21 0,1 22 16,0-22-16,0 1 0,0-1 0,21 0 15,-21 1-15,21-1 0,-22-21 0,22 0 16,0 22-16,-21-22 16,21 0-16,-21-21 0,21-21 31,0 0-31,0-22 16,0 22-16,0 0 0,0-21 15,21-1-15,0 22 0,-21-21 0,22-1 16,-1 22-16,21-21 0,-21 21 0,22 0 15,-22-1-15,21 1 0,0 0 0,1 0 16,-1 21-16,0 0 0,1 0 16,-22 0-16,21 0 0,1 0 0,-22 21 15,0 0-15,0 0 0,0 1 0,0-1 16,-21 21-16,0-21 0,0 22 0,0-1 16,0 0-16,0-21 0,0 22 15,-42-1-15,21 0 0,0-20 0,-22 20 16,1-21-16,21 21 0,-21-20 15,-1-1-15,22 0 0,0-21 0,-21 21 16,20-21-16,1 0 0,0 0 0,0 0 16,0 0-1,21-21-15,0 0 0,0 0 16,21-1-16,0 1 0,-21 0 16,21 0-16,22 0 0,-22 0 0</inkml:trace>
  <inkml:trace contextRef="#ctx0" brushRef="#br0" timeOffset="103212.39">7239 8149 0,'21'0'16,"0"0"-1,0-21-15,-21 0 0,22 21 16,-1-21-16,0 0 0,0-1 0,0 1 16,0 0-16,1 0 0,-1 0 0,0 0 15,-21-1-15,0 1 0,21 0 0,-21 0 16,0 0-16,-21 21 31,0 0-31,0 0 0,-1 0 0,1 21 16,0 0-16,0 0 0,0 22 0,0-22 15,-1 21-15,1-21 0,0 22 16,21-1-16,0 0 0,-21 1 0,21-22 16,0 21-16,0-21 0,0 22 0,0-22 15,0 0-15,0 0 0,0 0 0,21 0 16,0-21-16,0 22 0,1-22 16,-1 0-16,0 0 0,21 0 15,-21 0-15,1 0 0,-1-22 0,21 1 16,-21 21-16,0-21 0,1 0 15,-1 0-15,21 0 0,-21-1 0,0 1 16</inkml:trace>
  <inkml:trace contextRef="#ctx0" brushRef="#br0" timeOffset="103620.16">7768 8043 0,'0'0'0,"0"-42"15,0 21 1,21 0-16,0 21 0,1 0 0,-22-21 15,21 21-15,0 0 0,0-22 16,0 22-16,0 0 0,1 0 0,-1 0 16,0 0-16,0 22 0,0-1 0,0 0 15,-21 0-15,0 0 16,0 22-16,0-22 0,0 0 16,0 21-16,0-21 0,0 22 0,-21-22 15,21 21-15,-21-21 0,0 1 0,0-1 16,21 0-16,-21 0 0,-1 0 0,1-21 15,21 21-15,0-42 32,0 0-32,0 0 0,0 0 15,21 0-15,1-22 0,-1 22 16,0-21-16,0-1 0,0 1 0,0 0 0,1-1 16,-1 22-16,0-21 0,0 21 15,0 0-15,0-1 0,-21 1 16,22 21-16,-1-21 0,0 21 15,0 0 1</inkml:trace>
  <inkml:trace contextRef="#ctx0" brushRef="#br0" timeOffset="104148.69">8826 8022 0,'0'0'0,"22"-21"0,-1 21 15,0-21-15,0 0 0,0 0 0,0-1 16,-21 1-16,22 0 0,-22 0 16,21 21-16,-21-21 0,0 0 15,-21 21 1,-1 0-16,1 0 0,0 0 0,0 0 15,-21 21-15,20 0 0,-20-21 0,21 21 16,-21 0-16,20 0 0,1 1 16,0-1-16,0 21 0,0-21 15,0-21-15,21 21 0,0 1 0,0-1 16,0 0-16,0 0 16,21-21-16,0 21 0,0-21 15,0 0-15,0 0 0,1 0 16,-1 21-16,0-21 0,0 0 0,0 0 15,0 22-15,1-22 0,-1 0 0,0 21 16,0 0-16,-21 0 16,0 0-16,0 0 15,0 1-15,-21-1 16,0 0-16,0 0 0,-1 0 16,1-21-16,-21 21 0,21 1 0,0-22 15,-22 21-15,22-21 0,0 0 0,0 21 16,0-21-16,-1 0 0,1 0 0,0 0 15,0 0-15,0 0 16,21-21-16,-21 21 16,-1 0-16,22-21 0,-21-1 15,0 22 1,21-21-16,-21 21 0,21-21 0</inkml:trace>
  <inkml:trace contextRef="#ctx0" brushRef="#br0" timeOffset="105415.97">10880 7789 0,'0'0'0,"21"-21"0,-21 0 0,21 0 16,-21 0-16,0 0 15,0-1-15,0 1 0,0 0 16,-21 21-1,0 0-15,-1 0 0,1 0 16,0 0-16,0 21 0,0-21 16,0 21-16,-1 1 0,1-1 0,0 21 15,21-21-15,-21 22 0,0-1 0,21-21 16,0 21-16,-21 1 0,21-1 16,-22 0-16,22-20 0,0 20 0,0 0 15,0-21-15,0 1 0,0-1 0,0 0 16,22 0-16,-1-21 0,0 0 0,0 0 15,0 0-15,22 0 0,-22 0 16,21 0-16,0-21 0,1 21 0,-1-21 16,22 0-16,-22-22 0,0 22 15,22-21-15,-22 21 0,22-22 0,-22 1 16,0 21-16,1-22 0,-1 1 0,-21 0 16,0 21-16,0-22 0,1 1 0,-22 21 15,0 0-15,0-22 0,0 22 0,-22 21 16,1-21-16,0 0 0,0 21 15,0 0-15,-22 0 0,1 0 0,21 0 16,-21 0-16,-1 0 0,22 0 0,-21 21 16,21-21-16,-1 21 0,1-21 15,21 21-15,0 0 16,21 1-16,1-22 16,20 0-16,-21 0 0,21 0 0,1 0 15,-1 0-15,22 0 0,-1-22 0,1 1 16,-1 21-16,1-21 0,-1 0 0,1 0 15,-1 0-15,1-22 0,-1 22 16,-21 0-16,22 0 0,-43 0 0,21-1 16,-20 1-16,-1 0 0,0 21 0,-21-21 15,0 0-15,-21 0 16,0 21-16,-1 0 0,1 0 16,0 21-16,-21-21 15,21 21-15,-1 0 0,-20 21 0,21-20 16,0-1-16,0 21 0,-1 0 0,-20 1 15,21-1-15,0-21 0,0 22 0,21 20 16,-22-21-16,1 1 0,21 20 0,0-20 16,0 20-16,-21 1 0,21-22 15,0 21-15,-21 1 0,21-1 0,0 1 16,0-1-16,0 1 0,0-1 0,0 22 16,0-21-16,0-1 0,0 22 0,0-22 15,0 1-15,0-1 0,0 1 0,0-1 16,-21 1-16,21-1 0,0-20 0,0 20 15,-21-21-15,-1 1 0,1-1 16,21 0-16,-21 1 0,0-22 0,0 21 16,0-21-16,-1 1 0,1-1 0,0 0 15,0 0-15,-21-21 0,20 0 16,-20 0-16,0 0 0,-1 0 0,1 0 16,-21-21-16,-1 0 0,22-22 0,-22 22 15,1-21-15,20 0 0,1 20 0,0-20 16,21 0-16,-22 21 0,22-22 0,0 1 15,21 21-15,0-22 0,-21 22 0,21 0 16,0-21-16,0 21 16,0-1-16,0 1 0,0 0 0,0 0 15,0 0-15,21 0 0,-21-1 0,0 1 16,21 21-16,0-21 0,-21 0 0,21 0 16,1 0-16,-22-1 0,21 1 15</inkml:trace>
  <inkml:trace contextRef="#ctx0" brushRef="#br0" timeOffset="106816.57">13547 7260 0,'-22'21'16,"22"1"-1,0-1-15,0 0 0,0 0 0,0 0 16,0 0-16,0 1 0,22-1 0,-22 0 15,21-21-15,0 0 0,0 21 16,0-21-16,0 0 0,1 0 16,-1 0-16,21-21 0,-21 0 0,22 0 15,-22-1-15,21 1 0,0 0 0,1-21 16,-22 21-16,21-22 0,-21 1 16,1 0-16,-1-1 0,-21 22 0,0-21 15,0-1-15,0 1 0,0 0 0,0 21 16,0-22-16,-21 22 0,21 0 0,-22 21 15,1 0-15,0 0 16,0 0-16,0 0 0,0 21 0,21 21 16,0-20-16,-22 20 0,22 0 0,0 22 15,0-1-15,-21 1 0,21-1 0,0 1 16,0-1-16,0 1 0,0 20 16,0-20-16,0-1 0,0-20 15,0 20-15,0 1 0,0-1 0,0-20 16,0 20-16,0-21 0,0 1 0,0-22 15,0 21-15,0 1 0,0-22 0,0 0 16,-21 0-16,0 0 0,0 0 0,0-21 16,-1 0-16,1 0 0,0 0 0,0 0 15,0 0-15,0 0 0,-22-21 16,22 21-16,-21-21 0,21 0 0,-22 0 16,1-22-16,21 22 0,-22 0 0,1-21 15,21 21-15,-21-22 0,20 22 0,1 0 16,0 21-16,0 0 0,0 0 15,21 21 1,0 0-16,0 0 0,21 1 16,0-1-16,0 0 0,0 0 0,1 21 15,-1-20-15,0-1 0,21 0 0,-21 0 16,1 0-16,20 0 0,-21 1 0,0-22 16,22 21-16,-22-21 0,21 0 0,-21 0 15,22 0-15,-22 0 0,21 0 16,0 0-16,1 0 0,-1-21 0,-21-1 15,22 1-15,-1 0 0,0 0 0,1 0 16,-1-22-16,-21 22 0,21-21 16,-20 21-16,-1 0 0,0-22 0,0 22 15,0 0-15,-21 0 0,21 0 0,-21-1 16,0 1-16,0 0 16,0 42-1,0 0 1,0 1-16,0-1 0,-21 0 15,21 0-15,0 0 0,0 22 0,-21-22 16,21 0-16,0 21 0,0-21 0,0 1 16,-21-1-16,21 0 0,0 0 15,-21 0-15,21 0 0,-21-21 0,21 22 16,0-44 15,0 1-31,0 0 16,0-21-16,0 21 0,0-1 15,21 1-15,-21-21 0,21 21 0,0-22 16,0 22-16,0-21 0,1 21 16,20-22-16,-21 22 0,21 0 0,-20 21 15,20-21-15,-21 21 0,21 0 0,1 0 16,-22 0-16,21 0 0,-21 0 0,1 21 16,-1 0-16,0 0 0,-21 1 0,0-1 15,0 0-15,21 21 0,-21-21 0,0 22 16,0-22-16,0 0 15,0 21-15,0-20 0,-21 20 0,21-21 16,0 0-16,-21 0 0,21 1 0,-21-1 16,21 0-16,-22-21 0,22 21 0,0-42 47,0 0-32,0 0-15,22-22 0,-1 22 16,-21 0-16</inkml:trace>
  <inkml:trace contextRef="#ctx0" brushRef="#br0" timeOffset="107135.8">15346 7451 0,'0'0'0,"0"-21"0,21-1 0,-21 1 0,0 0 16,0 42-1,-21 0-15,0 1 16,-1-1-16,22 21 0,-21-21 16,0 22-16,21-1 0,-21 0 0,0 1 15,0-1-15,-1 0 0,1 1 0,0-1 16,0 0-16,21 1 0,-21-1 0,0 0 16,-1 1-16,22-1 0,0 0 15,-21-21-15,21 22 0,0-22 0,-21 0 16,21 0-16,0 0 0,0 1 0,0-1 15,21-21 1,0 0-16,1 0 0,-1 0 16,0-21-16,0-1 0,0 1 15,0 0-15,-21 0 0,0 0 0,22-22 16</inkml:trace>
  <inkml:trace contextRef="#ctx0" brushRef="#br0" timeOffset="107336.2">15028 7874 0,'0'0'0,"21"0"31,1 0-15,-1 0-16,0 0 0,0-21 16,21 21-16,-20 0 0,-1 0 0,0 0 15,21 0-15,-21-21 0,1 21 0,-1 0 16,0 0-16,0 0 0,0-21 0,0 21 15,1 0-15,-1 0 0</inkml:trace>
  <inkml:trace contextRef="#ctx0" brushRef="#br0" timeOffset="107724.98">15579 8043 0,'0'0'0,"-22"22"0,44-22 47,-1 0-47,0 0 0,0 0 0,-21-22 15,42 1-15,-20 21 0,-1-21 16,-21 0-16,21 21 0,0-21 0,0 0 16,-21-1-16,21 1 0,-21 0 15,22 21-15,-22-21 16,-22 21-1,1 0-15,21 21 16,0 0-16,-21 0 0,0 1 0,21-1 16,-21 0-16,21 21 0,-21-21 0,21 1 15,0 20-15,0-21 0,0 0 0,0 22 16,0-22-16,0 0 0,0 0 0,0 0 16,0 0-16,0 1 0,0-1 15,21-21-15,0 0 0,0 0 16,0 0-16,0 0 0,1 0 15,-1 0-15,0-21 0,21-1 0,-21 22 16,1-21-16,20 0 0,-21 0 0</inkml:trace>
  <inkml:trace contextRef="#ctx0" brushRef="#br0" timeOffset="108099.77">16129 7980 0,'0'0'16,"0"-42"-1,0 20-15,21 1 16,0 21-16,0 0 16,22 0-16,-22 0 0,0 0 0,0 0 15,22 0-15,-22 0 0,0 0 16,21 21-16,-21 1 0,1-1 0,-1 0 16,-21 0-16,0 0 0,21 0 0,-21 22 15,0-22-15,0 0 0,0 0 0,0 0 16,-21 1-16,0-1 0,-1 0 0,22 0 15,-21 0-15,0 0 0,0-21 0,0 22 16,0-22-16,-1 0 16,22-22-1,0 1-15,0 0 16,0-21-16,22 21 0,-1-22 16,0 22-16,0-21 0,0 21 0,0-22 15,1 22-15,20-21 0,-21 21 0,0-1 16,22 1-16,-22 0 0,0 0 0,0 0 15,0 21-15,0-21 0,1-1 0,-1 1 16,0 21-16,0-21 0</inkml:trace>
  <inkml:trace contextRef="#ctx0" brushRef="#br0" timeOffset="109028.77">16891 7980 0,'21'0'16,"0"0"-1,0 0-15,22-21 0,-22 0 0,21 21 16,1-22-16,20 1 0,-21 0 0,22 21 15,-22-21-15,22-21 0,-1 20 0,1 1 16,-1 0-16,-20-21 0,20 21 16,-21-22-16,1 1 0,-1 21 0,-21-22 15,0 1-15,1 0 0,-22-1 16,0 1-16,0 0 0,0-1 0,0 1 16,0 21-16,-22-21 0,1-1 0,0 22 15,0 0-15,0-21 0,0 42 16,-1-22-16,1 1 0,0 21 0,-21 0 15,21 0-15,-1 0 0,1 0 0,-21 21 16,21 1-16,0 20 0,-22 0 0,22 1 16,0 20-16,-21 1 0,20-22 0,1 43 15,0-22-15,0 1 0,0-1 16,0 22-16,-1-22 0,1 22 0,21-22 16,-21 22-16,21 0 0,0-1 0,0-20 15,-21 21-15,21-1 0,-21-20 16,21 20-16,-21 1 0,21 0 0,0-1 15,-22 1-15,22-21 0,-21 20 0,0 1 16,21-22-16,0 1 0,0 21 0,-21-22 16,21 1-16,-21-1 0,21 1 15,0-1-15,0 1 0,0-22 0,0 0 16,0 1-16,0-1 0,0-21 0,0 21 16,0-20-16,21-1 0,0-21 0,0 0 15,0 0-15,1 0 0,-1 0 0,0-21 16,21-1-16,1 1 0,-1-21 0,0 0 15,1-1-15,-1 1 0,0-22 0,1 22 16,20-21-16,-21-1 0,1 1 16,-1-1-16,0 1 0,1-1 0,-22 1 15,-21 20-15,0-20 0,0-1 0,0 22 16,-21-22-16,0 22 0,-22-21 0,1 20 16,0 1-16,-1 0 0,-20-1 15,20 22-15,-20-21 0,21 21 0,-22-22 16,22 22-16,-1 0 0,1 0 0,21 21 15,0-21-15,0 21 0,-1-22 16,44 22 0,-1-21-16,21 21 0,-21 0 15,22 0-15,-1-21 0,0 0 16,1 21-16,-1-21 0,0 21 16,1-21-16</inkml:trace>
  <inkml:trace contextRef="#ctx0" brushRef="#br0" timeOffset="110407.91">18267 7789 0,'0'0'16,"0"-21"-16,-21 21 0,-1-21 0,1 21 0,0-21 15,0 21-15,0 0 0,0 0 0,-1 0 16,1 21-16,0 0 15,0-21-15,0 21 0,0 22 16,-1-22-16,22 0 0,-21 21 0,0-20 16,21 20-16,0-21 0,-21 21 0,0-20 15,21-1-15,0 21 0,0-21 0,0 0 16,0 1-16,0-1 0,21-21 16,0 0-16,21 0 15,-20-21-15,-1-1 16,0 1-16,21 0 0,-21 0 0,1-21 15,20 20-15,-21 1 0,0-21 0,0 21 16,1 0-16,-1-22 0,-21 22 0,0 0 16,0 0-16,0 42 31,-21 0-15,21 21-16,0-20 0,0-1 15,0 21-15,0-21 0,0 0 0,0 22 16,0-22-16,0 0 0,21 0 0,-21 0 15,21 1-15,0-1 0,0-21 0,0 0 16,1 0-16,-1 0 0,21 0 0,-21 0 16,0 0-16,22 0 0,-1-21 15,-21-1-15,22 1 0,-22 0 0,21 0 16,-21-21-16,22-1 0,-22 22 16,21-21-16,-21-1 0,0 22 0,1-21 15,-1 0-15,0 20 0,-21 1 0,21 0 16,0 0-16,-21 0 0,21 21 15,1 0 1,-22 21-16,0 0 16,0 0-16,0 0 0,21 1 15,-21-1-15,0 0 16,21-21-16,-21-21 47,0 0-32,0-1-15,0 1 0,0 0 16,0 0-16,0 0 0,-21 21 16,0-21-16,-1 21 15,1 0 1,0 0-16,0 21 0,0 0 16,0 0-16,21 0 0,0 0 15,-22 1-15,1 20 0,21-21 0,-21 21 16,21-20-16,0 20 0,0 0 0,0-21 15,0 1-15,0 20 0,0-21 0,0 0 16,0 22-16,0-22 0,21 0 16,0 0-16,1-21 15,-1 0-15,0 0 0,0 21 0,0-21 16,0 0-16,22 0 0,-22 0 0,21-21 16,-21 0-16,1 0 0,20 0 0,-21-1 15,0 1-15,22 0 0,-22 0 0,0-21 16,0 20-16,0 1 0,0 0 15,1 0-15,-22 0 0,0 0 0,21 21 16,-21-22-16,0 44 47,0-1-31,21-21-1,0 0-15,0 0 0,22 0 16,-22 0-16,0 0 0,0 0 15,21 0-15,-20-21 0,-1 21 0,21-22 16,-21 22-16,0-21 0,1 0 0,-1 0 16,0 21-16,0-21 0,-21 0 15,0-1-15,0 1 0,0 0 0,0 0 16,0 0-16,0 0 0,0-1 16,0 1-16,-21 21 15,0 0-15,0 0 16,-1 0-16,1 0 0,0 21 0,0 1 15,0-1-15,0 0 0,-1 0 16,-20 0-16,21 22 0,-21-1 0,20-21 16,1 21-16,-21 1 0,21-1 0,0-21 15,21 22-15,0-1 0,0-21 0,0 0 16,0 0-16,0 1 0,0-1 0,21 0 16,0-21-16,0 0 0,0 21 15,22-21-15,-22 0 0,21 0 0,-21 0 16,22 0-16,-22 0 0,21 0 0,-21-21 15,0 21-15,22-21 0,-22 21 0,0-21 16,0 21-16,0-22 0,1 22 16,-1-21-16,0 21 15,-21-21-15,21 21 0,-21-21 16</inkml:trace>
  <inkml:trace contextRef="#ctx0" brushRef="#br0" timeOffset="110532.16">20087 8255 0,'-21'0'31,"0"0"-15,0 0-16</inkml:trace>
  <inkml:trace contextRef="#ctx0" brushRef="#br0" timeOffset="111847.98">5630 9673 0,'0'-21'0,"0"42"78,0 0-78,0 1 0,0-1 0,0 0 0,0 0 16,0 21-16,0-20 0,0 20 15,0 0-15,0 1 0,0-22 0,0 21 16,0 0-16,0 1 0,0-22 16,0 21-16,0 1 0,0-1 0,0 0 15,-21-21-15,21 22 0,-21-22 16,21 21-16,-21-21 0,21 22 0,0-22 16,0 0-16,0 0 0,0 0 15,0 1-15,0-44 47,0 1-47</inkml:trace>
  <inkml:trace contextRef="#ctx0" brushRef="#br0" timeOffset="112448.16">5948 10266 0,'0'21'16,"0"0"-16,0 0 16,0 1-1,21-22 17,0 0-17,0-22-15,-21 1 16,0 0-1,0 0-15,0 0 16,0 0-16,-21 21 31,21 21-15,-21-21-16,21 21 16,0 0-16,0 0 0,0 0 15,0 1 1,21-22-1,0 0 1,-21-22 0,0 1-1</inkml:trace>
  <inkml:trace contextRef="#ctx0" brushRef="#br0" timeOffset="132492.54">7472 9800 0,'-21'0'16,"-1"0"-16,1 0 31,0 0-15,0 0 31,0 0 15,0 0-15,21 21-47,-22 1 0,22-1 16,0 0-16,0 0 15,0 0-15,0 0 0,0 22 16,0-22-16,0 0 0,0 21 0,0 1 15,0-22-15,0 21 0,0 1 0,0-1 16,0 0-16,0 22 0,0-22 0,-21 0 16,21 1-16,0-1 0,-21-21 15,21 22-15,0-1 0,0-21 0,0 0 16,0 22-16,0-22 0,-21-21 0,21 21 16,0 0-16,0 0 0,-21-42 93,21 0-77,0 0 15,0 42 110,0 0-126,0 0 1,0 0-16,0 1 16,0-1-1,0-42 63,0-1-31,0 1 63,0 0-63,-21 21 640,-1-21-671,22 0-16,0 0 0</inkml:trace>
  <inkml:trace contextRef="#ctx0" brushRef="#br0" timeOffset="133468">6583 10033 0,'0'0'15,"-21"0"-15,21-21 16,-22 21-1,44 21 32,-22 0-47,21 0 16,0 1-16,0-1 0,0 0 0,0 0 16,1 21-16,-1-20 0,0 20 15,0 0-15,0 1 0,0-1 0,1 0 16,-1 1-16,0-1 0,0 0 15,0 1-15,0-22 0,-21 21 0,22 0 16,-22-20-16,21-1 0,-21 21 0,0-21 16,21 0-16,-21 1 0,21-1 0,-21 0 15,21 0-15,-21 0 16,0 0-16,21-21 16,-21-21 30,0 0-46,22 21 0,-22-21 16,0 0-16,0 0 0,0-1 16,21 1-16,-21 0 0,0-21 0,0-1 15,21 22-15,-21-21 0,21-22 16,-21 22-16,21 0 0,-21-22 0,21 22 16,1 0-16,-1-22 0,0 22 0,0 21 15,0-22-15,0 1 0,1 0 16,-1 20-16,21-20 0,-21 21 0,0 0 15,1 0-15,-1-1 0,0 1 0,0 0 16,0 21-16,0-21 16,-21 42 31,0 0-32,0 0-15,-21 1 16,21-1-16,0 0 15,0 0-15,0 0 16</inkml:trace>
  <inkml:trace contextRef="#ctx0" brushRef="#br0" timeOffset="135221.07">7980 10732 0,'21'0'15,"0"0"-15,0-22 16,-21 1-16,21 0 16,-21 0-16,22 0 0,-22 0 0,0-1 15,0-20-15,0 21 0,0 0 0,0 0 16,0-22-16,-22 22 15,1 0-15,0 0 0,0 0 0,0 21 16,0-22-16,-1 22 0,1 0 16,0 0-16,0 0 0,-21 22 15,20-1-15,1 0 0,0 0 0,0 0 16,0 0-16,0 22 0,-1-22 0,1 21 16,21-21-16,-21 22 0,21-22 0,-21 21 15,21-21-15,0 1 0,0-1 16,0 0-16,0 0 0,0 0 0,21-21 15,0 21-15,0-21 0,1 0 16,-1 0-16,0 0 0,21 0 16,-21 0-16,1 0 0,-1-21 15,0 0-15,0 21 0,0-21 0,22 0 16,-43 0-16,21-1 0,0 1 0,0 0 16,-21-21-16,0 21 0,0-1 15,0-20-15,21 21 0,-21 0 0,0 0 16,0-1-16,21 1 0,-21 0 0,0 0 15,0 42 17,0 0-17,0 0-15,0 1 0,0-1 16,0 0-16,0 0 16,0 0-16,0 0 0,0 22 0,0-22 15,0 0-15,0 0 0,0 0 0,0 1 16,22-1-16,-22 0 0,21 0 0,-21 0 15,21-21-15,0 0 16,-21 21-16,21-21 0,0 0 0,1 0 16,-1 0-16,0 0 0,0 0 0,0 0 15,0-21-15,1 21 0,-1-21 0,0 21 16,21-21-16,-21 0 0,1 0 16,-1-1-16,0 1 0,0 0 0,0 0 15,-21 0-15,0 0 0,21-1 0,-21-20 16,0 21-16,0 0 15,0 0-15,0-22 0,0 22 0,0 0 16,-21 0-16,21 0 0,-21 21 16,0 0-16,0 0 0,0 0 15,-1 21-15,1-21 16,21 21-16,-21 0 0,21 0 16,0 0-16,0 1 0,0-1 15,0 0-15,0 0 16,21-21-16,-21 21 0,21 0 0,1-21 15,-22 22-15,21-22 0,0 21 0,-21 0 16,21-21-16,-21 21 0,21 0 0,-21 0 16,21-21-16,-21 22 15,0-1-15,0 0 0,22 0 0,-1 0 16,-21 0-16,21 1 0,0-1 16,0 0-16,0-21 15,1 0-15,-1 21 0,0-21 0,0 0 16,0 0-16,0 0 0,22 0 15,-22 0-15,21 0 0,-21-21 0,22 21 16,-22-21-16,21 0 0,-21 21 0,1-22 16,20 1-16,-21 0 0,0 0 0,0 0 15,1 0-15,-1-1 16,-21-20-16,0 21 0,21 0 0,-21 0 0,0-1 16,21 1-16,-21 0 0,0 0 15,0 0-15,0 0 0,0-1 16,-21 22-16,0 0 0,0 0 15,-1 0-15,1 0 0,0 0 16,0 22-16,0-1 0,0-21 0,-1 21 16,1 0-16,21 0 0,-21 0 0,0 22 15,0-22-15,0 0 0,-1 0 16,1 0-16,21 22 0,0-22 0,-21 0 16,21 0-16,0 0 0,0 1 15,0-1-15,0 0 16,21-21-16,0 0 15,1 0-15,-1 0 16,0 0-16,0 0 0,0-21 0,0 21 16,1-21-16,-1 21 0,0-22 0,0 1 15,0 0-15,0 0 0,1 0 0,-1 0 16,0-1-16,0-20 0,-21 21 16,21 0-16,0 0 0,-21-1 0,0 1 15,0 0-15,22 0 0,-1 0 16,-21 42 15,0 0-31,0 0 16,0 0-16,0 1 0,-21-1 15,21 0-15,0 0 0,0 0 16,-22 0-16,22 1 0,0-1 16,0 0-16,0 0 0,0 0 15,0 0-15,22 1 16,-1-22-16,0 0 0,0 0 15,0 0-15,0 0 0,1 0 0,-1-22 16,0 1-16,0 21 0,0-21 16,0 0-16,1 21 0,-1-21 0,0 0 15,0-1-15,0 1 0,0 0 0,-21 0 16,22 0-16,-1 0 0,-21-1 16,0 44 15,0-1-31,-21 0 15,21 0-15,0 0 16,0 0-16,-22 1 0,22-1 0,0 0 16,0 0-16,0 0 15,0 0 1,22-21 0,-1 0-16,0 0 15,0 0-15,-21-21 16,21 21-1,-21-21-15,21 21 0,-21-21 16</inkml:trace>
  <inkml:trace contextRef="#ctx0" brushRef="#br0" timeOffset="135532.41">9779 10393 0,'0'0'0,"-21"0"16,21 21-16,-21-21 0,42 0 47,0-21-47,-21 0 16,0 0-16,0-1 15,0 1-15,0 0 16,-21 21-1,0 0-15,-1 0 0,1 0 16,0 0-16,0 21 0,21 0 16,0 1-16,0-1 15,-21-21-15,21 21 16,21-21-16,0 0 16</inkml:trace>
  <inkml:trace contextRef="#ctx0" brushRef="#br0" timeOffset="136248.04">10266 10224 0,'0'0'0,"0"-22"0,0 1 0,0 0 0,0 0 16,0 0-16,0 0 0,0-1 0,0 1 16,0 0-16,0 0 15,0 42 17,0 0-32,0 0 0,0 1 15,0-1-15,-21 0 0,21 0 0,0 21 16,0 1-16,-22-1 0,22 0 15,0 1-15,0-1 0,0 0 0,-21 1 16,21-22-16,0 21 0,0 1 0,0-1 16,0-21-16,0 0 0,0 22 15,-21-22-15,21 0 0,0 0 16,-21 0-16,21 0 16,0-42 15,0 0-31,0 0 0,0 0 15,0 0-15,0-1 0,0 1 16,0 0-16,0 0 0,21 0 0,0 0 16,0-1-16,1 1 0,-1 0 0,0 0 15,0 0-15,21 0 0,-20-1 0,20 22 16,-21-21-16,21 21 16,1 0-16,-22 0 0,21 0 0,-21 0 15,22 0-15,-22 21 0,0-21 0,0 22 16,0-1-16,-21 0 0,0 0 0,0 0 15,0 0-15,0 1 0,0-1 0,-21 0 16,0 0-16,0 0 0,-21 0 16,20 1-16,1-1 0,-21 0 0,21 0 15,-22-21-15,22 21 0,0-21 0,-21 0 16,21 21-16,-1-21 0,1 0 0,0 0 16,0 0-16,0 0 15,0 0-15,42 0 47,0-21-31,0 21-16,0-21 0,-21 0 0,21 0 15,22 21-15</inkml:trace>
  <inkml:trace contextRef="#ctx0" brushRef="#br0" timeOffset="136595.84">11239 10012 0,'0'0'15,"0"-21"-15,0 0 0,0-1 16,0 44 15,0-1-31,0 0 16,0 21-16,0-21 0,0 1 15,0 20-15,0 0 0,-21 1 0,21-1 16,-21 0-16,0 1 0,21-1 0,-21 0 16,0 22-16,21-22 0,-22 0 0,1-20 15,0 20-15,0 0 0,21-21 0,-21 22 16,21-22-16,-21 0 0,21 0 16,0 0-16,21-42 46,0 21-46,0-21 0,0 0 0,22 0 16,-22 0-16,0-1 0</inkml:trace>
  <inkml:trace contextRef="#ctx0" brushRef="#br0" timeOffset="137026.6">11366 10583 0,'0'0'0,"22"0"31,-1 0-16,0 0-15,0 0 0,0 0 16,0 0-16,1-21 0,-1 21 16,0-21-16,0 21 0,0-21 0,0 21 15,1-21-15,-1 21 0,0-21 0,0-1 16,-21 1-16,21 0 0,-21 0 16,0 0-16,0 0 15,-21 21 1,0 0-1,0 0-15,0 0 0,-1 0 0,1 21 16,0 0-16,0 0 0,0 0 0,21 0 16,-21 1-16,-1-1 0,22 21 15,-21-21-15,21 22 0,0-22 16,0 0-16,0 0 0,0 21 0,0-20 16,0-1-16,0 0 0,0 0 0,0 0 15,21-21-15,-21 21 0,22-21 0,-1 22 16,0-22-16,0 0 0,0 0 0,22 0 15,-22 0-15,0 0 0,0 0 0,0 0 16,22-22-16,-22 22 0,0-21 16,0 0-16,0 0 0,22 0 0,-22 0 15,0-1-15,0 1 0,21 0 0,-20 0 16,-1 0-16,0 21 0,-21-21 0</inkml:trace>
  <inkml:trace contextRef="#ctx0" brushRef="#br0" timeOffset="138237.94">5524 11938 0,'0'0'16,"-21"0"-16,0 0 0,21-21 16,-21 21-16,21-21 0,-21 21 0,21-21 15,0-1-15,0 1 0,0 0 16,0 0-16,0 0 16,21 21-16,-21-21 0,21 21 15,0 0-15,0-22 0,1 22 0,-1 0 16,0 0-16,0 0 0,0 0 0,0 0 15,1 0-15,-1 22 0,0-1 16,0 0-16,0 0 0,-21 0 0,21 22 16,-21-22-16,22 21 0,-22 0 0,0 1 15,0-22-15,0 21 16,0 1-16,0-1 0,-22 0 0,1 1 16,0-1-16,0 0 0,-21 1 0,20-22 15,1 21-15,-21 0 0,21-20 0,-22-1 16,1 0-16,21 0 0,-21 0 15,20 0-15,1 1 0,0-22 0,-21 0 16,21 0-16,-1 0 0,1 0 0,0-22 16,0 22-16,0-21 0,0 0 15,-1 0-15,22-21 0,0 20 16,0 1-16,0 0 0,0-21 16,0 21-16,0-1 0,0 1 0,0 0 15,0 0-15,22 21 16,-1-21-16,0 21 0,0 0 15,0 0-15,0 21 0,-21 0 0,22-21 16,-1 21-16,0 0 0,-21 1 16,21-1-16,0-21 0,-21 21 0,0 0 15,21 0-15,1 0 0,-1 1 0,-21-1 16,21 0-16,0 0 16,0 0-1,0-21-15,1 21 16,-1-21-1,0 0-15,0 0 16,0 0 0,0 0-16,1-21 0</inkml:trace>
  <inkml:trace contextRef="#ctx0" brushRef="#br0" timeOffset="138564.47">6054 12446 0,'21'0'63,"-21"-21"-63,0 0 16,0 0-1,0-1-15,-21 22 47,-1 0-47,22 22 0,0-1 16,0 0-16,0 0 15,0 0 17,0-42-1</inkml:trace>
  <inkml:trace contextRef="#ctx0" brushRef="#br0" timeOffset="141412.35">7154 12615 0,'0'22'15,"-21"-22"-15,21 21 16,-21-21 15,21 21-31,0-42 31,21 0-15,0-1-16,0 1 0,1 0 16,-1 0-16,0 0 0,21 0 0,-21-22 15,22 22-15,-22-21 0,21-1 0,-21 1 16,22 0-16,-22-1 0,21 1 16,-21 0-16,1-1 0,-1 1 0,0 0 15,0 21-15,-21-22 0,21 22 0,-21 0 16,0 0-16,0 0 0,-21 21 15,0 0 1,0 21-16,0 0 0,-1 0 16,1 0-16,0 0 0,21 1 0,-21 20 15,21-21-15,-21 21 0,21-20 16,0-1-16,0 21 0,0-21 0,0 0 16,0 1-16,21 20 0,0-21 0,0 0 15,0 0-15,1 1 0,-1-1 0,0 0 16,0-21-16,0 21 0,0 0 15,-21 0-15,22-21 0,-1 22 0,-21-1 16,0 0-16,0 0 16,0 0-16,-21-21 15,-1 21-15,1-21 0,0 0 16,0 0-16,0 22 0,0-22 0,-1 0 16,1 0-16,0 0 0,0 0 0,0 0 15,0-22-15,-1 22 0,1-21 0,0 0 16,0 0-16,0 0 15,21 0-15,-21 21 0,21-22 0,21 44 47,0-22-47,0 21 16,-21 0-16,21 0 0,0-21 0,-21 21 16,22 0-16,-1 1 0,0-1 15,-21 0-15,21-21 0,0 21 16,0 0-16,1-21 0,-1 21 0,0-21 15,0 0-15,0 0 0,0 0 0,22 0 16,-22 0-16,0 0 0,21 0 0,-20-21 16,20 0-16,0 0 0,-21 0 15,22 0-15,-22-1 0,0 1 0,21-21 16,-20 21-16,-1-22 0,0 1 0,0 0 16,-21-1-16,21 1 0,-21 0 0,21-1 15,-21 1-15,0 0 0,0-1 16,22 22-16,-22-21 0,0 21 0,0 0 15,0-1-15,21 1 0,-21 0 16,0 42 0,0 0-1,0 1-15,0-1 0,0 21 0,0 0 16,0 1-16,0-1 0,-21 0 0,21 1 16,0 20-16,-22-20 0,22-1 15,0-21-15,0 21 0,0 1 0,0-22 16,-21 21-16,21-21 0,0 22 0,0-22 15,0 0-15,0 0 0,0 0 16,21-21 0,-21-21-1,22 21-15,-22-21 16,21 0-16,-21 0 0,0 0 16,0-1-16,0 1 0</inkml:trace>
  <inkml:trace contextRef="#ctx0" brushRef="#br0" timeOffset="141660.22">8086 12383 0,'0'0'15,"0"-22"1,0 1 0,21 21-1,0-21-15,0 21 0,0-21 0,0 21 16,1 0-16,-1-21 0,0 21 0,0 0 15,0-21-15,0 21 0,1 0 16,-1 0-16,0-22 16,0 22-1,0 22 1,-21-1 0,0 0-16</inkml:trace>
  <inkml:trace contextRef="#ctx0" brushRef="#br0" timeOffset="143320.29">9038 12531 0,'0'0'0,"21"0"15,0 0-15,-21-21 0,22 21 16,-22-22-16,0 1 15,0 0-15,0 0 0,0 0 16,0 0-16,0-1 0,0 1 16,-22 0-16,1 0 0,0 0 0,0 0 15,0 21-15,0 0 16,-22 0-16,1 0 16,21 0-16,0 21 0,-1 0 0,1-21 15,0 21-15,0 21 0,0-20 0,0-1 16,-1 0-16,22 21 0,-21-21 15,21 1-15,-21 20 0,21-21 0,-21 21 16,21-20-16,0-1 0,0 21 0,0-21 16,0 0-16,0 1 0,0-1 15,0 0-15,21 0 0,0-21 16,0 0-16,1 0 0,-1 0 16,0 0-16,0 0 0,0 0 0,0-21 15,1 0-15,-1 0 0,0-1 16,0 1-16,0 0 0,0 0 0,1 0 15,-1 0-15,-21-1 0,21-20 0,-21 21 16,21 0-16,-21-22 0,0 22 0,0 0 16,21 0-16,-21 0 0,0 0 15,21 21-15,-21-22 0,0 44 32,0-1-17,0 0-15,0 0 0,0 0 16,0 0-16,0 1 0,0-1 15,0 0-15,0 0 0,0 0 0,0 0 16,0 1-16,0-1 0,0 0 0,22 0 16,-22 0-16,21-21 15,0 21-15,0-21 0,0 0 16,0 0-16,1 0 0,-1 0 0,0 0 16,0 0-16,21 0 0,-42-21 15,43 21-15,-43-21 0,42 0 16,-42 0-16,42 0 0,-42-1 0,43 1 15,-43 0-15,21-21 0,0-1 0,0 22 16,0-21-16,-21 0 0,0-1 0,22 1 16,-22 0-16,21-1 15,-21 1-15,0 21 0,0-22 0,0 22 16,0 0-16,0 0 0,0 0 0,0 0 16,0-1-16,0 44 31,0-1-16,0 0-15,0 0 0,0 0 0,0 22 16,0-1-16,0-21 0,0 21 0,0 1 16,-21-1-16,21-21 0,0 22 15,0-1-15,0 0 0,0-21 0,0 22 16,0-22-16,0 0 0,0 21 0,0-20 16,0-1-16,0 0 0,0 0 15,0 0-15,21 0 0,0-21 16,-21 22-16,21-1 0,0-21 0,0 0 15,1 0-15,-1 0 0,0 0 0,0 0 16,0 0-16,0 0 0,1 0 0,-1-21 16,21 21-16,-21-22 0,0 1 0,1 0 15,-1 0-15,-21 0 0,21 0 16,0-1-16,-21 1 0,0 0 0,0 0 16,0 0-16,21 0 0,-21-1 15,0 1-15,0 42 47,0 1-47,0-1 16,0 0-16,0 0 0,0 0 15,0 0-15,0 1 16,0-1-16,0 0 0,0 0 0,0 0 16,0 0-16,21 1 15,1-22-15,-1 21 16,0-21-16,0 0 0,0 0 15,0 0-15,1 0 0,-1 0 16,-21-21-16,21-1 0,0 22 0,0-21 16,0 0-16,1 0 0,-1 21 0,-21-21 15,21 0-15,0-1 0,0 1 16,0 0-16,-21 0 0,22 0 16,-1 0-16,0 21 0,-21-22 0,21 22 15,0 0-15,0-21 0,1 21 16,-1 0-16,0 0 31,-21-21 32,0 0-48,0 0 1,-21 21-16,21-21 15,-21 21-15,-1 0 16,1 0-16,21 21 16,-21 0-16,0-21 15,21 21-15,0 0 0,0 0 0,-21 1 16,21-1-16,-21 0 0,21 0 0,-22 0 16,22 0-16,0 1 0,0-1 0,0 0 15,0 0-15,0 0 0,0 0 16,0 1-16,0-1 15,22-21 1,-1 0-16,0 0 0,0 0 16,0 0-16,0 0 0,1 0 15,-1-21-15,0-1 0,0 22 16,0-21-16,0 0 16,1 21-16,-22-21 0,21 0 15,0 0-15,-21-1 0,0 1 16,21 0-16,-21 0 0,21 0 0</inkml:trace>
  <inkml:trace contextRef="#ctx0" brushRef="#br0" timeOffset="143744.04">10414 11917 0,'-21'0'0,"0"0"0,21 21 16,-22 0-16,22 0 15,0 1-15,0-1 16,0 0-16,22-21 31,-1-21-15,-21 0-16,0-1 15,0 1-15,0 0 16,0 0-16,-21 0 16,-1 21-16,1 0 15,0 21 16,21 0-31,0 0 16,0 0 0</inkml:trace>
  <inkml:trace contextRef="#ctx0" brushRef="#br0" timeOffset="144000.91">9504 12256 0,'0'0'0,"0"21"0,21-21 31,0 0-31,0 0 16,0 0-16,1 0 0,20 0 0,-21 0 15,0-21-15,22 21 0,-22-22 0,21 22 16,-21 0-16,0-21 0,1 21 0,-1 0 15,0 0-15,0-21 0,0 21 16,0 0 15</inkml:trace>
  <inkml:trace contextRef="#ctx0" brushRef="#br0" timeOffset="144995.6">11303 12319 0,'0'0'0,"0"-21"0,0 0 15,0 42 17,0 0-17,0 0-15,0 0 0,0 1 16,0-1-16,0 21 0,0-21 0,-21 0 15,21 1-15,-21-1 0,-1 0 0,22 0 16,-21 0-16,21 0 16,-21 1-16,0-22 0,21 21 15,0-42 17,0-1-32,0 1 0,0 0 15,0 0-15,0 0 0,21 0 16,0-22-16,0 22 0,1-21 0,-1-1 15,0 22-15,0-21 0,0 21 0,0 0 16,22-1-16,-22 1 0,0 0 0,21 0 16,-20 21-16,-1 0 0,0 0 15,0 0-15,0 0 0,0 21 0,1 0 16,-1 0-16,-21 1 0,0-1 0,21 0 16,-21 21-16,0-21 0,0 1 0,0 20 15,0-21-15,0 0 0,0 0 16,0 22-16,-21-22 0,21 0 15,0 0-15,-21 0 0,21 1 16,-22-22-16,1 21 0,21-42 31,0-1-15,0 1-16,0 0 0,0-21 16,0 21-16,0-22 0,21 22 0,1-21 15,-1-1-15,0 22 0,21-21 0,1 21 16,-22-22-16,21 22 0,0 0 15,22 0-15,-22 21 0,1 0 0,20 0 16,-21 0-16,1 0 0,-1 21 0,0 0 16,-20 0-16,20 1 0,-21-1 15,-21 21-15,21-21 0,-21 22 0,0-22 16,0 0-16,0 21 0,0-21 16,0 1-16,-21-1 0,0 0 0,21 0 15,-21 0-15,0 0 0,-1 1 0,1-22 16,21 21-16,-21-21 15,21-21 1,0-1 0,0 1-16,21 0 0,-21-21 15</inkml:trace>
  <inkml:trace contextRef="#ctx0" brushRef="#br0" timeOffset="145380.39">12488 12425 0,'0'0'16,"43"0"-16,-22 0 16,0 0-16,0 0 0,0 0 15,0 0-15,1-21 0,20 21 16,-21-21-16,0-1 0,0 22 0,1-21 16,-1 0-16,21 0 0,-42 0 0,21 0 15,0-1-15,-21 1 0,0 0 16,0 0-16,0 0 0,0 0 15,-21 21-15,0 0 16,0 0-16,0 21 0,-22 0 16,22-21-16,0 42 0,0-21 15,21 1-15,-21-1 0,0 21 0,21-21 16,-22 22-16,22-22 0,0 21 0,0-21 16,0 0-16,0 1 0,0-1 0,0 0 15,0 0-15,0 0 0,0 0 16,22-21-16,-1 0 0,0 0 15,21 0-15,-21 0 16,1 0-16,-1 0 0,21 0 0,-21-21 0,22 21 16,-1-21-16,-21 0 0,21 0 0,-20 0 15,20-1-15,-21 1 0</inkml:trace>
  <inkml:trace contextRef="#ctx0" brushRef="#br0" timeOffset="145680.22">13420 11811 0,'0'0'16,"0"-21"-16,0 0 0,0 0 0,0-1 16,0 44 15,0-1-31,-22 21 0,22-21 0,0 0 16,-21 22-16,21-1 0,0 0 15,0 1-15,-21-1 0,21 22 0,-21-22 16,21 0-16,-21 1 0,21-1 15,0 0-15,-21-21 0,21 22 0,-22-22 16,22 21-16,0-21 0,0 1 0,0-1 16,0 0-16,0 0 0,0 0 15,22-21 1,-1-21 0,0 0-16,0 0 0,0 0 15,0-1-15,1 1 0,20-21 0</inkml:trace>
  <inkml:trace contextRef="#ctx0" brushRef="#br0" timeOffset="146196.93">13822 11726 0,'0'0'16,"0"-21"-16,-21 21 31,21 21-31,-22 1 0,22-1 16,0 0-16,0 21 0,0 1 0,0-22 15,0 21-15,0 0 0,0 1 0,0-1 16,-21 0-16,21 1 0,-21-1 16,21 0-16,0 1 0,0-1 15,-21-21-15,0 22 0,21-22 0,-21 0 16,21 0-16,-22 0 0,22 0 0,0 1 16,0-1-16,0-42 46,0-1-46,0 1 16,0 0-16,22 0 0,-22-21 0,21 20 16,0 1-16,0 0 0,0-21 0,0 21 15,1-1-15,20 1 0,-21 21 16,0-21-16,0 0 0,1 21 16,-1 0-16,0 0 0,0 0 0,0 0 15,0 0-15,-21 21 0,0 0 0,22 0 16,-22 1-16,0-1 0,0 0 0,0 0 15,0 21-15,0-20 0,0-1 0,-22 0 16,22 0-16,-21 0 0,0 0 16,21 1-16,-21-1 0,0 0 0,21 0 15,-21-21-15,21 21 0,0-42 47,0 0-31,21 0-16,0 21 0,0-21 15</inkml:trace>
  <inkml:trace contextRef="#ctx0" brushRef="#br0" timeOffset="146672.07">14647 12256 0,'0'0'16,"0"-22"-16,0 1 0,0 0 15,-21 21-15,0 0 0,21-21 16,-21 21-16,0 0 16,-1 0-16,1 0 0,0 0 15,0 21-15,0 0 16,21 0-16,0 1 0,-21-1 0,21 0 16,-22 0-16,1 0 0,21 22 0,0-22 15,0 0-15,-21 0 0,21 0 16,0 0-16,0 1 0,0-1 0,0 0 15,0 0-15,21-21 0,0 0 16,1 0-16,-1 0 0,0 0 16,0 0-16,0 0 0,0 0 0,1-21 15,-1 21-15,0-21 0,0 0 16,0 21-16,-21-22 0,21 1 16,-21 0-16,22 0 0,-22 0 0,0 0 15,0-1-15,0 1 0,0 0 0,0 0 16,0 0-16,0 0 0,-22 21 15,1 0-15,0 0 0,0 0 16,0 0-16,0 0 0,-1 0 16,22 21-16,-21-21 0,0 21 15,0 0 1</inkml:trace>
  <inkml:trace contextRef="#ctx0" brushRef="#br0" timeOffset="147696.48">15176 12319 0,'0'0'16,"0"-21"-16,0 0 15,-21 21-15,21-21 16,-21 21 0,0 0-16,0 0 15,0 0-15,-1 0 16,22 21-16,-21-21 0,0 21 0,0 0 16,21 0-16,-21 0 0,0 1 0,21-1 15,0 0-15,-22 0 0,1 0 16,21 0-16,0 1 0,0-1 0,0 0 15,0 0-15,0 0 16,21-21-16,1 0 16,-1 0-16,0 0 0,0 0 15,0 0-15,0 0 0,1 0 0,-1 0 16,0 0-16,0-21 0,0 21 16,0-21-16,1 0 0,-1 0 0,-21-1 15,21 1-15,0 0 0,-21-21 16,0-1-16,21 22 0,0-21 0,-21 0 15,22-1-15,-22-20 0,0 20 0,0 1 16,0 0-16,21 21 0,-21-22 0,0 22 16,21 0-16,-21 0 0,0 0 15,0-1-15,0 1 16,0 42 0,0 1-1,0-1-15,0 0 0,0 0 0,0 0 16,0 22-16,0-22 15,0 21-15,0 0 0,0-20 0,0 20 16,0 0-16,0-21 0,0 22 0,-21-22 16,21 21-16,0-21 0,-21 1 0,21-1 15,0 0-15,0 0 0,0 0 0,0 0 16,0 1-16,0-1 16,21 0-16,0-21 15,0 0-15,0 0 0,0 0 0,1 0 16,-1 0-16,0 0 0,0 0 0,0 0 15,0-21-15,22 0 0,-22 21 0,0-22 16,0 1-16,0 0 0,1 0 0,-1 0 16,0 0-16,0-1 15,0 1-15,0 0 0,1 0 0,-22 0 16,0 0-16,0-1 0,0 1 16,-22 42 15,1 1-16,21-1-15,-21 0 16,21 0-16,0 0 0,0 0 16,0 1-16,0-1 15,0 0 1,0 0-16,21-21 16,0 0-16,-21 21 15,0 0-15,0 1 16,0-1-1,0 0 1,-21-21-16,0 0 16,0 0-16,0 21 0,0-21 0,-1 0 15,1 0-15,0 0 0,0 21 16,0-21-16,0 0 31,21-21-31,0 0 16</inkml:trace>
  <inkml:trace contextRef="#ctx0" brushRef="#br0" timeOffset="148137.96">13589 11917 0,'-21'0'0,"0"0"16,21-21 0,21 21-16,0 0 15,0 0-15,0-21 0,22 21 0,-1 0 16,0 0-16,1-22 0,-1 1 16,0 21-16,1 0 0,-1 0 0,0-21 15,1 21-15,-1 0 0,0 0 0,1 0 16,-1 0-16,-21 0 0,0-21 15,0 21-15,1 0 0,-1 0 0,0 0 16</inkml:trace>
  <inkml:trace contextRef="#ctx0" brushRef="#br0" timeOffset="149492.06">5186 13610 0,'-21'0'0,"21"-21"62,0 0-46,21 21-16,0-21 0,0 0 16,0-1-16,0 22 0,22 0 15,-22 0-15,0-21 0,0 21 16,0 0-16,1 0 0,-1 21 16,0 1-16,-21-1 15,0 0-15,0 0 0,0 0 16,0 0-16,0 22 0,-21-22 0,0 0 15,-1 0-15,1 22 0,0-22 0,0 0 16,0 0-16,0 0 0,-1-21 16,1 21-16,0-21 15,0 0-15,0 0 0,21-21 32,0 0-17,0 0-15,21 0 16,0 21-16,0 0 15,0 0-15,1 0 0,-1 0 16,0 0-16,0 0 0,0 0 0,0 0 16,22 0-16,-22 21 0,0 0 15,0-21-15,-21 21 0,21 0 0,-21 1 16,22-1-16,-22 0 0,0 0 0,0 0 16,0 0-16,0 1 0,0-1 15,-22 0-15,1 0 0,0 0 0,21 0 16,-42 1-16,21-1 0,-1 0 0,1 0 15,-21-21-15,21 21 0,-22 0 16,22-21-16,0 0 0,-21 22 0,21-22 16,-22 0-16,22 0 0,0 0 0,0 0 15,0-22-15,-1 1 0,1 21 16,0-21-16,0 21 0,0-21 16,21 0-16,-21 21 0,21-21 0,0-1 15,0 1-15,0 0 16,21 0 15,0 21-15,0-21-16,0 21 0</inkml:trace>
  <inkml:trace contextRef="#ctx0" brushRef="#br0" timeOffset="150083.72">6054 13928 0,'0'21'63,"0"0"-48,0 0 17,21-21 15,0 0-47,-21-21 15,0 0-15,0 0 16,-21 21 15,0 0-31,-1 21 16,22 0-1,-21-21-15,21 21 16,0 0 0,21-21 30,1 0-46</inkml:trace>
  <inkml:trace contextRef="#ctx0" brushRef="#br0" timeOffset="150919.99">7302 13801 0,'0'-21'15,"0"-1"-15,0 44 32,0-1-32,0 0 0,0 0 15,0 0-15,0 0 0,0 22 16,0-22-16,0 21 0,0-21 0,-21 22 15,21-22-15,0 0 0,-21 21 0,21-20 16,0-1-16,0 0 0,0 0 16,0 0-16,-21 0 0,21 1 15,-21-22 1,21-22 0,0 1-1,0 0-15,0 0 0,0 0 16,0-22-16,0 22 0,0-21 0,0 21 15,21-22-15,0 1 16,0 0-16,0 21 0,1-22 0,-1 22 16,21-21-16,0 21 0,-20-1 0,20 1 15,0 0-15,1 21 0,-1 0 0,0 0 16,-21 21-16,22 0 0,-22 1 16,0-1-16,0 0 0,0 0 0,-21 0 15,0 22-15,0-22 0,0 0 0,0 21 16,0-21-16,0 1 0,-21 20 15,0-21-15,0 0 0,21 0 0,-21 1 16,0-1-16,-1 0 0,22 0 16,-21-21-16,0 21 15,42-21 17,0 0-32,-21-21 0,22 21 15,20-21-15</inkml:trace>
  <inkml:trace contextRef="#ctx0" brushRef="#br0" timeOffset="151664">8340 13843 0,'-22'0'15,"1"0"-15,21 21 16,-21 0-16,0 1 0,0-1 0,21 0 15,-21 0-15,21 0 0,-22 0 0,22 1 16,0-1-16,0 0 0,0 0 0,-21 0 16,21 0-16,0 1 0,0-1 15,0 0-15,0 0 0,21 0 16,1-21-16,-1 0 16,0 0-16,0 0 0,0-21 15,0 0 1,-21 0-16,0 0 0,0-1 15,0 1-15,0 0 16,0 0-16,0 0 0,0 0 0,0-1 16,0-20-16,0 21 0,0 0 15,22 0-15,-1-1 0,0 1 0,0 0 16,0 21-16,0-21 0,1 21 0,-1 0 16,21 0-16,-21 0 0,22 0 15,-22 0-15,21 0 0,-21 21 0,0-21 16,22 21-16,-22 0 0,0 1 0,-21-1 15,0 0-15,21 21 0,-21-21 16,0 1-16,0-1 0,0 0 0,0 0 16,0 0-16,0 0 0,0 1 15,-21-1-15,21 0 0,0 0 0,-21 0 16,0 0-16,0 1 0,-1-22 16,22-22 15,0 1-31,0 0 0,0 0 15,0 0-15,0 0 0,22-22 16,-1 22-16,0-21 0,0-1 0,0 22 16,0-21-16,1 21 0,20-22 0,0 22 15,-21 0-15,22 0 0,-1 21 16,0 0-16,-20 0 0,20 0 16,-21 0-16,21 0 0,-20 21 0,-1 0 15,21 0-15,-21 1 0,0-1 0,-21 0 16,22 0-16,-22 0 0,0 0 0,21 1 15,-21 20-15,0-21 0,0 0 16,0 0-16,0 1 0,0-1 16,0 0-16,0 0 0,-21-21 15,21 21-15,-22-21 0</inkml:trace>
  <inkml:trace contextRef="#ctx0" brushRef="#br0" timeOffset="152715.9">10245 14351 0,'0'0'0,"-22"0"16,22-21 0,0 0-1,22 0-15,-1-1 0,0 1 0,0-21 16,0 21-16,0-22 0,1 22 16,-1-21-16,0 0 0,0-1 15,0 1-15,0 0 0,1-1 0,-1 1 16,0 0-16,-21 20 0,21-20 0,-21 21 15,0 0-15,-21 21 16,0 0-16,0 0 16,-1 21-16,22 0 0,-21 21 0,0-20 15,21 20-15,-21-21 0,21 21 0,0 1 16,0-22-16,0 21 0,0 1 16,0-22-16,0 21 0,21-21 0,0 0 15,-21 22-15,21-22 0,-21 0 0,0 0 16,22 0-16,-22 1 0,0-1 15,21-21-15,-21 21 0,0 0 16,0 0-16,-21-21 16,-1 21-16,1-21 0,0 0 0,0 0 15,0 0-15,0 0 0,-1 0 0,-20 0 16,21-21-16,0 0 0,0 0 16,-1 21-16,1-21 0,0-22 0,0 22 15,0 0-15,21 0 0,0 0 0,-21 0 16,21-1-16,0 1 15,0 42 1,0 1-16,21-1 0,0 21 16,0-21-16,-21 0 15,21 1-15,-21-1 0,0 0 16,21 0-16,1-21 0,-22 21 0,21 0 16,0-21-16,0 0 15,0 0-15,0 0 0,1 0 16,-1-21-16,0 0 0,0 0 15,0 0-15,0 0 0,22-1 0,-22 1 16,0-21-16,21 21 0,-20-22 0,-1 1 16,0 0-16,21-1 0,-21 1 0,1 0 15,-22-1-15,21 1 0,-21 0 16,21-1-16,-21 1 0,0 0 16,0 21-16,0-1 0,0 1 0,0 42 31,0 22-31,0-22 0,-21 21 15,21 1-15,-21-1 0,21 0 0,0 1 16,-22-1-16,1 0 0,0 1 0,0-1 16,21 0-16,0 1 0,-21-1 15,0 0-15,21-21 0,0 22 0,0-22 16,0 21-16,0-21 0,0 1 16,0-1-16,21-21 31,0 0-31,0-21 0,-21-1 15,21 1-15,-21 0 0,21 0 16,-21 0-16</inkml:trace>
  <inkml:trace contextRef="#ctx0" brushRef="#br0" timeOffset="152917.78">10626 14118 0,'0'0'16,"21"0"-1,0 0 1,0-21-16,0 21 16,22-21-16,-22 21 0,0-21 0,0 21 15,21-21-15,-20 21 0,-1 0 0,0-22 16,21 22-16,-21 0 0,1-21 0,-1 0 16,0 21-16,0 0 15</inkml:trace>
  <inkml:trace contextRef="#ctx0" brushRef="#br0" timeOffset="154421.46">11536 14309 0,'0'0'0,"21"-21"15,0-1-15,-21 1 16,21 0-16,-21 0 15,21 21-15,-21-21 0,0 0 0,0-22 16,0 22-16,0 0 0,0 0 0,0-22 16,0 22-16,-21 0 0,0 0 0,0 0 15,0 21-15,0 0 0,-1 0 16,1 0-16,0 0 0,0 0 0,0 21 16,0-21-16,-1 21 0,1 0 0,0 0 15,0 22-15,0-22 0,0 0 0,-1 21 16,1-20-16,21 20 15,0-21-15,0 21 0,0-20 0,0 20 16,0-21-16,0 0 0,0 0 0,0 1 16,0-1-16,21-21 0,1 0 0,20 0 15,-21 0-15,0 0 16,0 0-16,1 0 0,-1-21 0,21-1 16,-21 1-16,0 0 0,1 0 0,-1 0 15,21 0-15,-42-1 0,21 1 0,0-21 16,1 21-16,-22 0 0,0-1 15,0-20-15,0 21 0,0 0 0,0 0 16,0-1-16,0 44 31,0-1-31,0 0 16,0 0-16,0 0 0,0 22 16,0-22-16,0 0 0,0 0 0,0 0 15,0 22-15,0-22 0,0 0 0,0 0 16,0 0-16,0 0 0,21 1 15,0-1-15,0-21 16,0 0-16,0 0 0,1 0 0,-1 0 16,0 0-16,0-21 0,0-1 0,22 1 15,-22 0-15,21 0 0,0 0 16,-20 0-16,20-1 0,-21 1 0,21-21 16,1 0-16,-22 20 0,0-20 15,21 0-15,-20-1 0,-1 1 0,-21 0 16,0-1-16,21 1 0,-21 0 15,0 21-15,0-22 0,0 22 0,0 0 16,0 0-16,0 0 0,-21 42 31,21 0-31,-21 0 0,21 0 16,-22 22-16,1-22 0,21 21 0,0 0 16,-21-20-16,21 20 0,-21 0 0,21 1 15,0-22-15,0 21 0,0 0 16,0-20-16,0 20 0,0 0 0,0-21 15,0 1-15,0 20 0,0-21 16,21 0-16,-21 0 0,21-21 0,0 22 16,1-1-16,-1-21 0,0 0 0,0 0 15,0 0-15,0 0 0,1 0 16,-1-21-16,21-1 0,-21 22 0,0-21 16,1 0-16,-1 0 0,21 0 0,-21-22 15,0 22-15,1 0 0,-1-21 0,0 21 16,0-1-16,-21 1 0,0 0 15,21 0-15,-21 0 0,21 21 16,-21 21 0,0 0-16,0 0 15,0 0-15,0 1 0,0-1 16,0 0-16,0 0 0,0 0 16,0 0-16,0 1 0,0-1 0,0 0 15,0 0-15,0 0 0,0 0 16,22-21-16,-1 0 0,0 0 15,0 0-15,0 0 16,0 0-16,1 0 0,-1-21 0,0 0 16,0 0-16,21 0 0,-20 0 0,-1-1 15,0 1-15,21 0 0,-21 0 0,1-21 16,20 20-16,-21 1 0,0 0 16,22-21-16,-22 21 0,0-1 15,0 22-15,0-21 0,0 21 0,1 0 16,-1 0-1,0 21 17,-21-42 15,0 0-32,0 0 1,0 0-16,0 0 0,-21 21 15,0 0 1,-1 0-16,1 0 16,0 21-16,21 0 0,-21 0 15,0 0-15,0 0 0,21 1 0,-22-1 16,22 0-16,-21 0 0,21 21 16,0-20-16,0-1 0,0 0 0,0 0 15,0 0-15,0 22 0,0-22 16,0 0-16,21 0 0,1-21 0,-1 0 15,0 0-15,0 0 16,21 0-16,-20 0 0,-1 0 16,0 0-16,0-21 0,0 21 0,0-21 15,1 0-15,-1 21 0,0-22 0,0 1 16,0 0-16,0 0 0,1 0 0,-22 0 16,21-1-16,-21 1 0,0 0 15,0 0-15</inkml:trace>
  <inkml:trace contextRef="#ctx0" brushRef="#br0" timeOffset="154648.32">13166 13483 0,'0'0'0,"-22"0"0,1 0 0,0-21 16,0 21-16,21 21 62,0 0-46,-21-21-16,0 22 0</inkml:trace>
  <inkml:trace contextRef="#ctx0" brushRef="#br0" timeOffset="154876.2">12086 13885 0,'0'0'16,"0"22"-16,0-1 16,21-21-16,0 0 15,1 0-15,-1 0 0,21 0 0,-21 0 16,22-21-16,-1 21 0,0 0 0,1-22 15,-22 22-15,21-21 16,0 21-16,1 0 0,-22 0 0,0-21 0,0 21 16,0-21-16,1 21 0,-1 0 15,0 0-15</inkml:trace>
  <inkml:trace contextRef="#ctx0" brushRef="#br0" timeOffset="155827.67">14203 14034 0,'0'0'0,"0"-22"0,0 1 16,0 0-16,0 42 47,0 0-47,0 1 0,0-1 16,0 0-16,0 21 0,0-21 15,-21 1-15,-1-1 0,22 0 0,0 21 16,-21-21-16,21 1 0,-21-1 0,21 0 15,-21-21-15,21 21 0,0 0 0,0-42 47,0 0-31,0 0-16,21 0 0,0-1 0,0-20 16,1 21-16,-1 0 0,0-22 15,0 22-15,21 0 0,-20 0 0,-1 0 16,21 0-16,-21-1 0,0 1 0,1 21 15,20 0-15,-21 0 0,0 0 0,0 0 16,1 0-16,-22 21 16,21 1-16,-21-1 0,0 0 0,0 0 15,0 21-15,0-20 0,0-1 0,0 0 16,0 0-16,0 0 0,0 0 16,-21 1-16,-1-1 0,22 0 15,-21 0-15,0 0 0,0-21 16,0 0-16,0 0 15,21-21 1,0 0-16,0 0 16,0 0-16,0-1 0,0 1 0,21 0 15,0 0-15,0-21 0,0 20 0,0 1 16,1 0-16,-1 0 0,21 0 0,-21 0 16,22-1-16,-22 22 0,21 0 15,-21 0-15,22 0 0,-22 0 0,21 0 16,-21 22-16,0-1 0,1 0 15,-1 0-15,0 0 0,-21 0 0,0 1 16,21-1-16,-21 21 0,0-21 16,0 0-16,0 1 0,0-1 0,0 0 15,-21 0-15,21 0 0,0 0 0,-21-21 16,21 22-16,-21-22 0,-1 0 16,22-22 15,0 1-31,22 0 0,-1 0 15,0 0-15</inkml:trace>
  <inkml:trace contextRef="#ctx0" brushRef="#br0" timeOffset="156220.45">15198 14139 0,'0'22'0,"0"-1"15,21-21 1,0 0-16,0 0 15,0 0-15,0 0 0,1 0 16,20 0-16,-21-21 0,0 21 0,0-22 16,22 22-16,-22-21 0,0 0 0,0 0 15,0 21-15,1-21 0,-1 0 16,-21-1-16,0 1 0,0 0 0,0 0 16,0 0-16,0 0 15,0-1-15,-21 22 0,-1 0 16,1 0-16,0 0 0,-21 22 15,21-1-15,-1 0 0,-20 21 0,21-21 16,0 1-16,0 20 0,21-21 0,0 21 16,-22-20-16,22 20 0,0-21 0,0 21 15,0-20-15,0 20 0,0-21 16,0 0-16,22 0 0,-1 1 0,0-22 16,0 21-16,0-21 0,0 0 15,1 0-15,20 0 0,-21 0 0,21 0 0,1-21 16,-22-1-16,21 22 0,1-21 15,-1 0-15,0 0 0,-21-21 16,22 20-16,-1 1 0</inkml:trace>
  <inkml:trace contextRef="#ctx0" brushRef="#br0" timeOffset="156496.29">16256 13568 0,'0'0'16,"-21"0"-16,0 0 15,-1 21-15,1 0 0,21 0 16,-21 22-16,0-22 0,21 21 0,-21 1 16,0-22-16,21 21 0,-22 0 0,22 1 15,-21-1-15,21 0 0,0-20 16,0 20-16,-21 0 0,21-21 16,-21 22-16,21-22 0,-21 21 0,21-21 15,0 1-15,0-1 0,0 0 0,0 0 16,0 0-16,21-21 31,0 0-31,0-21 0,0 0 16,1 0-16,-1 0 0,0-1 0,0 1 15</inkml:trace>
  <inkml:trace contextRef="#ctx0" brushRef="#br0" timeOffset="156992.51">16658 13547 0,'0'0'0,"0"-21"0,0-1 0,0 44 32,0-1-32,-21 0 0,0 0 15,21 0-15,-21 22 0,-1-1 0,1 0 16,0 1-16,21-1 0,-21 0 0,0 1 16,0-1-16,21 0 0,-22 1 0,1-1 15,21 0-15,-21 1 0,0-22 16,21 21-16,0-21 0,-21 0 0,0 1 15,21-1-15,0 0 0,0 0 16,0 0-16,-22-21 0,22 21 16,0-42-1,22 0 1,-22 0-16,21 0 0,0 0 16,0-1-16,0 1 0,0-21 0,1 21 15,-1 0-15,21-1 0,-21 1 16,0 0-16,22 0 0,-22 21 0,0-21 15,0 21-15,0 0 0,1 0 0,-1 0 16,0 0-16,0 21 16,-21 0-16,0 0 0,0 0 15,0 1-15,0-1 16,0 0-16,0 0 0,-21 0 0,21 0 16,0 1-16,-21-1 0,21 0 0,-21-21 15,21 21-15,0 0 0,-22 0 16,44-21 15,-1-21-15,0 21-16,0-21 0,0 0 0</inkml:trace>
  <inkml:trace contextRef="#ctx0" brushRef="#br0" timeOffset="157400.28">17060 14097 0,'0'0'0,"0"-21"0,-21 21 47,0 21-47,21 0 0,-21-21 15,0 21-15,21 1 0,-22-1 0,22 0 16,0 0-16,-21 0 0,21 0 0,0 1 16,-21-1-16,21 0 0,0 0 15,0 0-15,0 0 16,21-21-16,0 0 0,1 0 15,-1 0-15,0 0 0,0 0 16,0 0-16,0 0 0,1 0 16,-1-21-16,0 0 0,0 21 0,0-21 15,0 0-15,1 0 0,-22-1 0,0 1 16,21-21-16,-21 21 0,0 0 0,0-1 16,0 1-16,0 0 0,0 0 0,0 0 15,-21 21 1,-1 0-16,1 0 0,0 0 15,0 0-15,0 21 0,0-21 16,21 21-16,0 0 0,-22-21 16,22 21-16,0 1 15,0-1 1,22-21-16,-1 0 0,0 0 0,0 0 16</inkml:trace>
  <inkml:trace contextRef="#ctx0" brushRef="#br0" timeOffset="158349.25">17780 14097 0,'0'0'0,"0"-21"0,0 0 16,-21 21-16,0 0 0,-1 0 15,1 0-15,0 0 16,0 0-16,0 21 0,0 0 0,-1-21 15,1 21-15,0 0 0,0 1 0,0-1 16,0 0-16,-1 0 0,1 21 16,0-20-16,21-1 0,0 0 0,-21 0 15,21 0-15,0 0 0,0 1 16,0-1-16,21-21 16,0 0-16,0 0 15,1 0-15,-1 0 0,21 0 0,-21 0 16,0-21-16,1 21 0,-1-22 15,0 1-15,0 0 0,-21 0 0,21 0 16,0 0-16,1-1 0,-1-20 0,-21 21 16,21-21-16,-21-1 0,21 1 15,-21 0-15,0-1 0,21 1 0,-21 0 16,21-22-16,-21 22 0,0-1 0,0 1 16,0 21-16,0-21 0,0 20 15,0 1-15,0 0 0,0 0 16,0 42-1,0 0-15,0 0 16,0 1-16,0-1 0,0 0 16,0 21-16,0-21 0,0 22 15,0-1-15,0-21 0,0 22 0,0-1 16,0-21-16,-21 21 0,21-20 0,-21 20 16,21-21-16,0 21 0,0-20 0,0 20 15,-21-21-15,21 0 0,0 22 16,0-22-16,0 0 0,0 0 0,0 0 15,0 0-15,0 1 0,21-1 0,0 0 16,0-21-16,1 0 16,-1 0-16,21 0 0,-21 0 15,0 0-15,1 0 0,-1 0 0,0-21 16,21 0-16,-21-1 0,1 1 0,-1 0 16,0 0-16,21 0 0,-21-22 15,1 22-15,-1 0 0,0-21 16,0 21-16,0-1 0,-21 1 0,0 0 15,0 0-15,0 0 0,-21 21 16,0 0 0,0 0-16,0 21 0,-1 0 15,22 0-15,0 0 16,0 1-16,0-1 0,0 0 16,0 0-16,0 0 0,0 0 15,22-21-15,-22 22 0,21-22 16,-21 21-16,21 0 15,0-21-15,-21 21 16,0 0 0,0 0-16,-21-21 15,0 0-15,21 22 0,-21-22 16,-1 0-16,1 0 16,0 0-16,0 0 0,0 0 15,0 0 1,-1-22-16,22 1 15,-21 21-15,21-21 16,-21 0-16,0 0 0</inkml:trace>
  <inkml:trace contextRef="#ctx0" brushRef="#br0" timeOffset="158744.03">15769 13737 0,'0'0'0,"21"0"31,0-21-15,22 21-16,-22 0 0,21 0 0,-21-21 16,22 21-16,-1 0 0,0-21 0,1 21 15,-1 0-15,0 0 0,1-21 16,-22 21-16,21 0 0,-21 0 0,1 0 16,-1 0-16,-21-22 15,21 22-15</inkml:trace>
  <inkml:trace contextRef="#ctx0" brushRef="#br1" timeOffset="168635.86">12996 10435 0,'21'0'0,"1"0"16,-1 0 0,0 0-16,-21 21 93,-21-21-93,0 0 0,-1 0 16,1 0-16,0 0 0,0 22 0,0-22 16,0 0-16,-1 0 0,1 0 0,0 21 15,0-21-15,0 0 0,0 0 0,-1 0 16,1 0-16,0 0 15,0 0-15,0 0 0,0 0 16,-1 0-16,1 0 0,0 0 16,0 0-1,0 0-15,42 0 110,-21 21-95,21-21-15,0 0 16,0 0-16,1 0 16,-1 0-16,0 0 15,0 0-15,0 0 0,0 0 0,1 0 16,-1 0-16,21 0 0,-21 0 0,22 0 15,-22 0-15,21 0 0,0 0 0,1 0 16,-1 0-16,0 0 0,22 0 0,-22 0 16,22 0-16,-22 0 0,22 0 15,-1 0-15,-21 0 0,22 0 0,-22 0 16,22 0-16,-22 0 0,0 0 0,22 0 16,-22 0-16,1 0 0,-1 0 0,0 0 15,-21 0-15,22 0 0,-1 0 0,-21 0 16,22 0-16,-22 0 15,0 0-15,0 0 0,0 0 16,0 0-16,-21-21 31,0 0 1,-21 21-17,0 0-15,0 0 0,0-22 0,0 22 16,-1-21-16,1 21 0,0 0 15,0-21-15,0 0 0,0 21 16,-1-21-16,1 21 0,0-21 0,0-1 16,0 1-16,0 21 15,-1-21-15,1 0 0,0 0 16,21 0-16,-21 21 16,0 0-16,0-22 0,-1 1 31,1 21-31,42 0 94,-21 21-94,22-21 0,-1 0 0,0 0 15,0 22-15,0-22 0,0 0 16,1 0-16,-1 21 0,0-21 0,0 0 15,21 21-15,-20 0 0,-1-21 0,0 0 16,21 21-16,-21-21 0,1 0 16,-1 21-16,0-21 0,0 0 0,0 22 15,0-22-15,1 0 0,-1 21 16,0 0-16,0-21 0,0 0 31,-21 21-15,0 0-1,-21-21-15,0 21 16,0 1 0,0-22-16,21 21 0,-22-21 0,1 21 15,0 0-15,0-21 0,0 21 0,0 0 16,-22 1-16,22-1 0,0-21 0,-21 21 16,20 0-16,-20 0 0,21 0 0,-21 1 15,20-1-15,-20 0 0,21 0 0,0 0 16,-22-21-16,22 21 0,0 1 15,0-22-15,0 21 0,0-21 0,-1 21 16,1-21-16,0 21 0,0 0 16,0-21-16,21 21 15,-21-21 1,-1 0 218</inkml:trace>
  <inkml:trace contextRef="#ctx0" brushRef="#br1" timeOffset="172292.14">14160 10414 0,'0'-21'16,"-21"21"0,0 0 15,0 0-16,0 0 17,42 0 30,0 0-62,-21 21 16,21-21-16,0 0 0,1 21 15,-1-21-15,0 0 0,0 21 16,0 1-16,0-22 0,1 0 16,-22 21-16,21-21 15,0 0-15,0 0 16,-42 0 78,0 0-94,0-21 15,-1 21-15,1 0 0,0-22 16,0 22-16,0 0 16,0 0-16,21-21 0,-22 21 15,1 0-15,0 0 16,0-21-16,0 21 15,21-21 1,-21 21-16,-1 0 16,22-21-16,-21 21 0,21-21 31,21 21 0,1 21-15,-1-21-16,0 0 0,-21 21 15,21-21-15,0 0 0,0 0 0,1 21 16,-1 0-16,0-21 0,0 0 16,0 0-16,0 0 15,1 0-15,-22 21 32,-22-21-1,1-21-16,0 21-15,0 0 0,0-21 16,0 21-16,-1-21 0,1 21 0,0-21 16,0 0-16,0-1 0,0 22 15,-1 0-15,22-21 0,-21 21 16,0 0-16,42 0 62,0 0-46,1 21-16,-1-21 0,0 0 16,0 0-16,0 22 0,0-22 15,1 0-15,-1 21 0,0-21 16,0 0-16,0 0 0,0 0 0,1 21 16,-1-21-16,0 0 15,-21 21-15,0 0 31,0 0-15,-21-21 0,0 0-1,-1 0 1,1 0 0,0 0-16,0 0 0</inkml:trace>
  <inkml:trace contextRef="#ctx0" brushRef="#br1" timeOffset="191267.93">15113 10181 0,'0'0'0,"0"-42"16,0 21-16,0 0 15,0-1-15,0 1 32,-21 21-17,21 21-15,0 1 16,0-1-16,-21 0 0,21 21 15,0-21-15,0 22 0,0-1 0,0 22 16,0-22-16,0 21 0,0-20 0,0 20 16,0 1-16,0-22 0,0 22 0,0-22 15,0 21-15,0-20 0,0-1 0,0 0 16,0-20-16,0 20 0,0-21 16,0 0-16,0 22 0,0-22 0,0 0 15,0 0-15,0 0 16,0-42 31,0 0-47,0 0 0,0 0 15,0-1-15,0 1 0,0 0 16,0 0-16,0 0 0</inkml:trace>
  <inkml:trace contextRef="#ctx0" brushRef="#br1" timeOffset="191600.21">14901 10287 0,'0'-21'16,"0"42"-16,0-63 0,0 21 0,0-1 0,0 1 16,21 0-16,1 0 0,-1 0 0,0 0 15,21-1-15,1 1 0,-1 0 0,0 21 16,1 0-16,-1 0 0,0 0 15,1 0-15,-1 0 0,-21 21 0,0 0 16,22 1-16,-22-1 0,-21 21 0,0-21 16,0 22-16,0-22 0,0 21 0,0 0 15,-21-20-15,-1 20 0,1 0 0,0-21 16,0 1-16,-21-1 0,20 21 16,1-42-16,0 21 0,21 0 0,-21 1 15,0-22-15,0 0 16,21-22 15,21 1-31,0 21 0</inkml:trace>
  <inkml:trace contextRef="#ctx0" brushRef="#br1" timeOffset="192068.94">15706 10160 0,'0'0'0,"0"-21"16,0 0 0,21 21-16,-21 21 15,0 0 1,0 0-16,0 0 0,0 1 16,0-1-16,0 21 0,0 0 0,0 1 15,0-1-15,-21-21 0,21 22 0,0-1 16,0-21-16,0 21 0,0-20 0,0-1 15,0 0-15,0 0 0,0 0 0,21-21 16,0 0-16,0 0 16,0 0-16,0 0 0,1 0 15,-1-21-15,0 0 0,0 0 0,0 0 16,22-22-16,-22 22 0,0-21 0,21 21 16,-21-22-16,1 1 0,-1 0 0,0-1 15,0 22-15,0-21 0,-21 21 0,0-1 16,0 1-16,0 0 0,0 42 47,-21-21-47,0 21 0,21 1 0,0-1 15,-21 0-15,21 0 16,0 0 0,21-21 15,0 0-31,0 0 0</inkml:trace>
  <inkml:trace contextRef="#ctx0" brushRef="#br1" timeOffset="192608.63">16573 9885 0,'0'-42'16,"0"20"-1,-21 22 1,0 0-1,21 22-15,-21-1 0,21 0 0,0 0 16,0 21-16,0-20 0,0 20 0,0-21 16,-21 21-16,21 1 0,0-1 15,0 0-15,-21 1 0,21-1 0,0-21 16,0 22-16,0-1 0,0 0 0,-22-21 16,22 22-16,0-22 0,0 0 0,-21 0 15,21 0-15,0 1 0,0-44 47,0 1-47,0 0 0,0 0 0,0 0 16,0 0-16,0-1 0,0 1 15,21 0-15,1 0 0,-1 0 0,-21 0 16,21-1-16,0 1 0,21 21 0,-20-21 16,-1 21-16,0 0 0,21 0 0,-21 0 15,1 0-15,-1 0 0,21 0 16,-21 0-16,0 21 0,1 0 0,-1 1 15,0-22-15,-21 21 0,0 0 0,0 0 16,0 21-16,0-20 0,0-1 0,-21 0 16,21 0-16,-21 0 0,-1 0 0,1 1 15,0-22-15,-21 21 0,21 0 0,-1-21 16,1 21-16,0-21 16,0 0-16,-21 0 0,20 0 0,1 0 15,0 0-15,0 0 0,0 0 16,42-21 15,0 0-31,21 0 16,-20 21-16</inkml:trace>
  <inkml:trace contextRef="#ctx0" brushRef="#br1" timeOffset="193567.59">17399 9737 0,'0'0'0,"0"-21"0,-21-1 0,21 1 0,-21 0 16,-1 21-16,22 21 16,-21 0-1,21 1-15,-21-1 0,21 21 0,-21 0 16,21-20-16,0 20 0,0 0 0,-21 1 15,0-1-15,-1 0 0,22 1 0,-21 20 16,21-21-16,-21 1 0,21-1 0,-21 22 16,21-22-16,-21 0 15,21 1-15,0-22 0,0 21 0,0-21 16,0 22-16,0-22 0,0 0 0,21 0 16,0-21-16,0 0 0,0 0 15,1 0-15,-1 0 0,0 0 16,0-21-16,21 0 0,-20 21 0,-1-21 15,0-1-15,0 1 0,0-21 16,-21 21-16,21 0 0,1-22 0,-22 22 16,0 0-16,21-21 0,0 20 0,-21 1 15,21 0-15,-21 42 32,0 0-32,0 1 0,0-1 15,0 0-15,0 0 0,0 0 0,0 0 16,0 1-16,0 20 0,0-21 15,0 0-15,0 0 0,0 1 16,0-1-16,0 0 0,21-21 16,0 0-16,1 0 0,-1 0 15,0 0-15,0 0 0,0 0 16,0-21-16,-21 0 0,22-1 0,-1 1 16,0 0-16,0 0 0,0 0 0,0-22 15,-21 22-15,22 0 0,-1-21 16,0 21-16,0-1 0,-21 1 0,21 0 15,0 0-15,1 0 16,-1 21-16,0 0 31,0 0 16,-21-21-16,0-1-15,-21 1 0,0 21-16,0 0 15,-1 0 1,1 21-16,0-21 0,21 22 16,-21-1-16,0 0 0,21 21 15,0-21-15,-21 1 0,21-1 0,-22 21 16,22-21-16,0 0 0,0 1 0,0-1 15,0 0-15,0 0 0,0 0 0,0 0 16,22-21-16,-22 22 0,21-22 0,0 0 16,0 0-16,0 0 0,0 0 15,1 0-15,-1 0 0,0 0 16,0 0-16,0 0 0,0-22 0,1 22 16,-1-21-16,0 0 0,0 21 15,0-21-15,0 0 0,1 0 0,-22-1 16,21-20-16,0 21 0,-21 0 0</inkml:trace>
  <inkml:trace contextRef="#ctx0" brushRef="#br1" timeOffset="193791.46">17865 9906 0,'0'0'0,"-22"0"15,1 0 1,42 0 47,-21-21-63</inkml:trace>
  <inkml:trace contextRef="#ctx0" brushRef="#br1" timeOffset="194920.33">19008 10372 0,'21'0'16,"0"-21"46,-21-1-46,21 1-16,0 0 0,22 0 0,-22 0 15,0 0-15,0-1 16,21-20-16,-20 21 0,20-21 0,-21-1 16,21 22-16,1-21 0,-22-1 0,0 22 15,0 0-15,0 0 0,1 0 0,-44 21 32,1 0-32,-21 0 15,21 21-15,-22 0 0,22 0 0,0 0 16,0 1-16,0-1 0,0 0 0,21 0 15,0 0-15,0 0 0,0 1 0,0-1 16,0 0-16,21 0 0,0 0 0,0 0 16,0 1-16,0-22 15,1 21-15,-1 0 0,0 0 0,0-21 16,0 21-16,0 0 0,-21 1 16,0-1-16,0 0 0,-21-21 15,0 0-15,0 0 16,0 0-16,0 0 0,-22 0 15,22 0-15,0 0 0,0 0 0,0 0 16,-1-21-16,1 21 0,0-21 0,0-1 16,0 22-16,0-21 0,21 42 47,21 1-47,-21-1 0,21-21 15,0 21-15,-21 0 0,21 0 16,0-21-16,1 21 0,-22 1 0,21-22 15,0 21-15,0-21 0,0 21 0,0-21 16,1 0-16,20 0 0,-21 0 0,0 0 16,22 0-16,-22-21 0,21 0 15,-21 21-15,22-22 0,-22-20 0,21 21 16,0 0-16,-20 0 0,20-22 0,-21 1 16,21 21-16,-20-22 0,-1 1 0,21 0 15,-21-1-15,0 1 0,1 0 0,-22-1 16,21 1-16,-21 0 0,21-1 15,-21 1-15,0 0 0,0 21 16,0-1-16,0 1 0,0 0 0,0 42 31,0 0-31,-21 1 0,21-1 16,-21 21-16,21 0 0,-22 1 16,22-1-16,0 0 0,0 1 0,-21-1 15,21 0-15,0 1 0,-21-1 0,21 0 16,0 1-16,0-1 0,0-21 0,0 22 15,0-1-15,0-21 0,0 0 0,0 0 16,21 1-16,0-1 16,1-21-16,-1 0 15,0 0-15,0-21 16,0 21-16,-21-22 0,21 1 0,-21 0 16,22 0-16,-22 0 0,0-22 0,0 22 15,0 0-15</inkml:trace>
  <inkml:trace contextRef="#ctx0" brushRef="#br1" timeOffset="195096.23">19875 10118 0,'22'0'16,"-1"0"-16,21-21 15,-21-1-15,0 22 16,1 0-16,20-21 0,-21 21 0,21 0 15,-20-21-15,20 21 0,-21-21 0,21 21 16,-20-21-16,-1 21 0</inkml:trace>
  <inkml:trace contextRef="#ctx0" brushRef="#br1" timeOffset="195732.99">20722 10266 0,'0'0'0,"0"21"16,21-21 0,0 0-1,1 0-15,-1-21 0,0 0 16,-21 0-16,21-1 16,0 1-16,-21 0 15,0 0-15,0 0 0,0 0 0,0-1 16,0 1-16,0 0 0,0 0 0,-21 0 15,0 0-15,0 21 0,0 0 0,-1-22 16,1 22-16,0 0 16,0 0-16,0 0 0,-22 22 0,22-1 0,0 0 15,0 0-15,0 0 0,0 0 16,-1 1-16,1 20 0,0-21 0,21 21 16,-21-20-16,21 20 0,-21-21 0,21 21 15,0-20-15,0-1 0,0 0 0,0 0 16,0 0-16,0 0 0,0 1 15,21-22-15,0 0 0,0 0 0,0 0 16,1 0-16,20-22 0,-21 22 16,0-21-16,0 0 0,1 0 0,-1 0 15,21 0-15,-21-1 0,0-20 0,1 21 16,-1-21-16,0 20 0,-21 1 16,21-21-16,0 21 0,-21 0 0,0-1 15,0 1-15,21 0 0,-21 0 16,0 42-1,0 0 1,0 0-16,0 1 0,0-1 0,0 0 16,0 21-16,0-21 0,0 1 15,0 20-15,0-21 0,22 0 0,-22 22 16,0-22-16,0 0 0,21 0 0,-21 0 16,21 0-16,-21 1 0,0-1 15,21-21-15,0 0 16,0 0-16,1 0 15,-1 0-15,-21-21 0,21 21 16,0-22-16,-21 1 0,21-21 16,0 21-16</inkml:trace>
  <inkml:trace contextRef="#ctx0" brushRef="#br1" timeOffset="196656.23">21336 9652 0,'0'0'15,"0"-21"-15,0 0 0,0 0 0,0 42 32,-21 0-17,21 0-15,0 0 0,-21 22 0,21-1 16,0-21-16,-22 21 0,22 22 0,0-22 16,0 1-16,0-1 0,-21 0 0,21 1 15,0-1-15,-21 0 0,21 1 0,0-22 16,0 21-16,0 0 0,0-20 15,0-1-15,0 0 0,0 0 0,0 0 16,0 0-16,21-21 16,0 0-16,1 0 0,-1 0 15,0 0-15,-21-21 0,21 0 0,0 0 16,0 0-16,1 0 0,-1-1 0,0 1 16,0 0-16,-21 0 0,0 0 15,21 0-15,-21-1 0,21 1 16,-21 0-16,0 42 31,0 0-31,0 1 16,0-1-16,0 0 0,0 0 15,0 0-15,0 0 0,0 1 0,0 20 16,0-21-16,0 0 16,0 0-16,0 1 0,22-22 15,-1 21-15,0-21 0,0 0 16,0 0-16,0 0 0,1-21 15,-1 21-15,0-22 0,0 1 16,-21 0-16,21 0 0,0 0 0,1-22 16,-1 22-16,0 0 0,0 0 15,0-21-15,0 20 0,-21 1 0,22 0 16,-1 0-16,-21 0 0,0 0 0,21 21 16,0 0-16,-21-22 0,21 22 15,0 0 1,1 0 15,-1 0-15,-21-21 15,0 0-15,0 0-16,0 0 15,-21 21-15,-1 0 16,1 0-16,0 0 15,0 21-15,0 0 16,21 0-16,-21 0 0,-1 1 16,22-1-16,0 0 0,-21 0 0,0 21 15,21-20-15,-21-1 0,21 0 0,0 0 16,0 0-16,0 22 0,0-22 16,0 0-16,0 0 15,0 0-15,21-21 0,0 0 16,0 21-16,1-21 0,-1 0 15,0 0-15,0 0 0,0-21 16,0 21-16,1-21 0,-1 21 0,0-21 16,-21 0-16,21 0 0,0-1 0,0 1 15,-21 0-15,22 0 0,-22 0 16,21 0-16,-21-1 0,0 1 0,0 0 16</inkml:trace>
  <inkml:trace contextRef="#ctx0" brushRef="#br1" timeOffset="196884.1">22161 9737 0,'0'0'0,"-21"0"0,0-21 16,0 21-1,0 0 48,21 21-48,-21-21-15,-1 0 16</inkml:trace>
  <inkml:trace contextRef="#ctx0" brushRef="#br1" timeOffset="197115.97">21061 9970 0,'21'0'31,"0"0"-31,0 0 0,0 0 16,1 0-16,-1 0 0,0 0 0,0 0 15,21 0-15,-20 0 0,-1 0 16,0-22-16,0 22 0,0 0 0,-21-21 16</inkml:trace>
  <inkml:trace contextRef="#ctx0" brushRef="#br1" timeOffset="198224.03">22881 10160 0,'0'21'16,"21"-21"-1,0 0-15,1 0 0,-1 0 16,0 0-16,0 0 0,0 0 0,0-21 16,1 21-16,-1-21 0,0 21 0,21-21 15,-21 0-15,1-1 0,20 1 0,-21-21 16,21 21-16,-20-22 0,20 22 16,-21-21-16,0 0 0,0-1 15,1 22-15,-1-21 0,-21-1 0,0 1 16,0 21-16,0-21 0,0 20 0,0 1 15,0-21-15,0 21 0,0 0 16,-21 21-16,-1 0 0,1 0 16,0 0-16,0 21 15,21 0-15,-21 0 0,0 21 0,21 1 16,-22-1-16,1 0 0,0 22 0,21-1 16,-21-20-16,0 20 0,0 1 0,-1-1 15,22 1-15,-21-1 0,0 22 16,0-22-16,0 1 0,21 21 15,-21-22-15,-1 22 0,1-22 0,21 22 16,-21-22-16,0 22 0,0-21 0,0 20 16,-1-20-16,22 20 0,-21-20 0,0-1 15,0 1-15,21-1 0,0-20 0,0 20 16,0-20-16,0-22 0,0 21 0,0-21 16,0 0-16,0 1 0,21-22 15,0 0-15,0 0 16,22-22-16,-22 1 0,0 0 0,21 0 15,1 0-15,-22-22 0,21 1 0,1 0 16,-22-1-16,21-20 0,0-1 0,-20 22 16,-1-21-16,21-1 0,-42 1 15,21-1-15,-21 1 0,0 20 0,0-20 16,0-1-16,-21 1 0,0 20 0,0 1 16,0 0-16,-1-1 0,1 22 15,-21-21-15,21 21 0,0 21 0,-22-21 16,22-1-16,0 22 0,0 0 0,21-21 31,21 21-15,0 0-16,0-21 0,22 21 15,-22-21-15,0 0 0,21 21 16,-21-21-16,22-1 0,-1 1 0,0 0 0,-20 0 16,20 0-16,0 0 0,1-1 15,-1 1-15,-21 0 0,0 0 0,22 0 16,-22 0-16,0 21 0,0-22 0,-21 1 15,21 21 1,-21 21 0,0 1-16,0-1 0,0 0 15,0 0-15,-21-21 0,21 21 0,-21 0 16,21 1-16,0-1 0,0 0 0,-21 0 16,21 0-16,0 0 15,0-42 32,0 0-47,0 0 0</inkml:trace>
  <inkml:trace contextRef="#ctx0" brushRef="#br1" timeOffset="198431.91">23918 9948 0,'-21'0'15,"21"-21"-15,-21 21 0,0 0 16,21 21 47,21 1-48,0-22-15,-21 21 0,21-21 16</inkml:trace>
  <inkml:trace contextRef="#ctx0" brushRef="#br1" timeOffset="198868.68">24066 10118 0,'0'21'0,"0"0"31,0 0-31,0 0 16,0 1-16,0-1 0,0 0 15,0 0-15,0 0 16,0 0-16,0 1 0,0-1 16,-21-21-16,21 21 15,-21-21-15,21-21 16,0 0 0,0-1-16,0 1 0,0 0 15,21 0-15,0 0 0,1 0 0,-1-1 16,0 1-16,0-21 15,0 21-15,0 0 0,1-1 0,-1 22 16,0-21-16,0 21 0,0 0 0,0 0 16,1 0-16,-1 0 0,0 0 0,0 21 15,-21 1-15,0-1 0,0 0 0,0 0 16,0 0-16,0 0 0,0 1 0,0-1 16,0 0-16,0 0 0,0 0 15,-21 0-15,21 1 0,0-1 0,0 0 16,0 0-16,-21-21 0,21 21 15,21-21 17,0-21-32,0 21 15</inkml:trace>
  <inkml:trace contextRef="#ctx0" brushRef="#br1" timeOffset="199656.22">24913 10181 0,'0'0'0,"0"-21"0,0 0 16,0 0-16,0 0 0,0-1 15,-21 22-15,0 0 0,21-21 16,-21 21-16,-1 0 0,1 0 0,0 21 16,0-21-1,0 22-15,0-1 0,-1 0 0,1 0 16,0-21-16,0 21 0,0 0 0,21 1 15,0 20-15,-21-21 0,21 0 0,0 0 16,0 1-16,0-1 0,0 0 16,0 0-16,21-21 15,0 0-15,0 0 0,0 0 16,0 0-16,1 0 0,-1 0 0,0 0 16,-21-21-16,21 0 0,0 21 15,0-21-15,1-1 0,-1 1 0,-21 0 0,21-21 16,0 21-16,-21-1 0,0-20 0,21 21 15,0 0-15,-21 0 0,22-1 16,-22 1-16,0 0 0,0 42 31,0 0-31,0 1 16,-22-1-16,22 21 0,-21-21 0,21 22 16,0-22-16,0 21 0,0-21 0,0 0 15,0 22-15,0-22 0,0 0 16,0 0-16,0 0 0,0 1 0,0-1 15,21-21-15,1 0 0,-1 21 0,0-21 16,0 0-16,0 0 0,0 0 0,1-21 16,-1 21-16,0-21 0,21-1 0,-21 1 15,1 0-15,-1 0 0,21-21 16,-21-1-16,0 22 0,1-21 16,-1-1-16,0 1 0,0 0 0,0-1 15,0-20-15,1 21 0,-22-22 0,21 22 16,-21-22-16,21 22 0,-21 0 0,0-1 15,0 1-15,0 21 0,0 0 0,0 42 32,-21 21-32,0-21 15,-1 22-15,22 20 0,-21-21 0,0 1 16,21 20-16,0-20 0,-21-1 0,0 21 16,21-20-16,0-1 0,0 0 15,0 1-15,0-22 0,0 21 0,0 1 16,0-22-16,0 0 0,0 0 15,0 0-15,21 0 0,0 1 0,0-1 16,0-21-16,1 0 0,-1 0 0,0 0 16,21 0-16,-21 0 0,1 0 0,20 0 15,-21 0-15,21 0 0,-20-21 0,-1-1 16,0 22-16,0-21 0,0 0 0,0 0 16,-21 0-16</inkml:trace>
  <inkml:trace contextRef="#ctx0" brushRef="#br1" timeOffset="204939.99">26712 9779 0,'0'0'0,"-42"-21"15,42 0-15,0 0 16,0-1-16,0 1 16,21 21-1,0 0 1,0 21-16,22 22 0,-22-22 0,0 21 16,21-21-16,-20 22 0,-1-1 0,0 0 15,21 1-15,-21 20 0,1-42 16,-1 22-16,-21-1 0,21 0 0,-21 1 15,21-1-15,-21-21 0,0 22 16,0-22-16,0 0 0,0 0 0,0 0 16,0 0-16,0-42 31,0 0-31,0 0 0,0-21 16,0 20-16,0-20 0,0 0 0,21-1 15,-21-20-15,21 21 0,1-22 0,-1 22 16,0-22-16,0 1 0,0-1 0,0 1 15,1-1-15,-1 22 0,0-22 16,0 22-16,0 21 0,0-21 16,1 20-16,-1 1 0,0 0 0,0 21 15,0 0-15,-21 21 32,0 0-32,0 1 0,0-1 0,0 0 15,0 0-15,0 0 0,0 0 0,0 1 16,0 20-16,0-21 0</inkml:trace>
  <inkml:trace contextRef="#ctx0" brushRef="#br1" timeOffset="206403.57">27644 10202 0,'0'0'0,"42"0"15,-21 0 1,-21-21-16,21 21 0,0-21 0,-21 0 15,22 0-15,-1 0 0,-21-1 16,0 1-16,0-21 0,0 21 0,0 0 16,0-1-16,0-20 0,0 21 0,-21 0 15,-1 0-15,1-1 0,21 1 16,-21 21-16,0 0 0,0 0 0,0 0 16,-1 21-16,1 1 0,0-1 0,0 0 15,0 21-15,0-21 0,-1 22 0,1-1 16,21-21-16,0 22 15,-21-1-15,21 0 0,-21-21 0,21 22 16,0-22-16,0 21 0,0-21 0,0 1 16,0-1-16,21 0 0,0-21 15,0 0-15,1 0 0,20 0 16,-21 0-16,0-21 0,0 0 16,1 21-16,-1-22 0,0-20 0,21 21 15,-21 0-15,1 0 0,-1-22 0,-21 22 16,21 0-16,0-21 0,-21-1 0,0 22 15,0-21-15,0 21 0,21-22 0,-21 22 16,0 0-16,0 0 16,0 42-1,0 0-15,0 0 16,0 0-16,0 1 0,0-1 0,0 21 16,0-21-16,0 0 0,0 22 15,-21-22-15,21 0 0,0 21 0,0-20 16,0-1-16,0 0 0,0 0 0,0 0 15,21-21-15,0 21 0,1-21 16,-1 0-16,0 0 0,0 0 0,0 0 16,0 0-16,1 0 0,20 0 15,-21-21-15,0 0 0,0 0 0,22 0 16,-22 0-16,0-1 0,0-20 0,0 21 16,1-21-16,-1 20 0,0-20 0,-21 21 15,0 0-15,0-22 0,0 22 16,0 0-16,0 0 15,-21 21 1,0 0-16,-1 0 0,1 0 0,21 21 16,0 0-16,-21-21 0,21 21 0,0 1 15,0-1-15,0 0 0,21 0 16,0 0 0,1 0-16,-1 1 0,-21-1 15,21 0-15,0 0 16,-21 0-16,0 0 0,0 1 0,0-1 15,0 0-15,0 0 0,0 0 16,0 0-16,0 1 16,0-1-16,21-21 0,0 21 15,1-21-15,-1 0 0,0 0 0,0 0 16,21 0-16,-20 0 0,20 0 0,0 0 16,-21 0-16,22-21 0,-1 0 0,0 21 15,1-22-15,-1 1 0,0 0 16,1-21-16,-22 21 0,21-1 0,-21-20 15,1 21-15,-1 0 0,-21-22 0,0 22 16,0-21-16,0 21 0,0 0 16,0-1-16,0 1 0,-21 21 15,-1 0-15,1 0 0,0 0 0,0 0 16,0 0-16,-22 21 0,22 1 0,0-1 16,-21 0-16,21 0 0,-22 21 0,22-20 15,0-1-15,0 21 0,0-21 0,-1 22 16,22-22-16,0 0 0,0 0 15,0 0-15,0 0 0,0 1 0,0-1 16,22-21-16,-1 0 0,0 0 16,0 0-16,0 0 0,0 0 0,1 0 15,20-21-15,-21-1 0,0 1 0,22 0 16,-22 0-16,21 0 16,-21 0-16,0-22 0,22 22 0,-22 0 15,0-21-15,0 20 0,0-20 0,-21 21 16,22 0-16,-22 42 31,0 0-31,0 0 0,0 0 16,-22 1-16,22-1 0,0 0 0,0 0 15,-21 21-15,21-20 0,0-1 0,0 0 16,0 0-16,0 0 0,0 0 16,0 1-16,21-22 15,1 0-15,-1 0 0,0 0 16,0 0-16,0-22 15,0 1-15,1 0 0,-1 0 0,21 0 16,-21 0-16,0-1 0,1 1 0,-1 0 16,0 0-16,-21 0 0,21 0 15,0 21-15,-21 21 16,0 0 0,0 0-16,0 0 0,0 0 15,0 1-15,-21-1 0,21 0 0,-21 0 16,21 0-16,0 0 0,0 1 15,0-1-15,0 0 0,21-42 47,0 0-47,-21-1 16,21 1-16,-21 0 0,0 0 16,22 0-16</inkml:trace>
  <inkml:trace contextRef="#ctx0" brushRef="#br1" timeOffset="206664.49">29654 9885 0,'-42'0'16,"21"0"-16,0 0 15,0 0-15,21-21 47,0 0-31,0-1-1,-22 22 1,1 0 0,0 0-16,21 22 15,0-1 1,21-21-16,0 0 16,1 0-16,-1 0 0</inkml:trace>
  <inkml:trace contextRef="#ctx0" brushRef="#br1" timeOffset="207212.18">30035 9504 0,'0'0'0,"0"-21"0,0-22 16,-21 43-16,21-21 16,-21 21-16,21 21 15,0 1-15,-21-1 0,21 0 16,0 21-16,0-21 0,-21 22 15,21-1-15,0 22 0,0-22 0,0 0 16,0 1-16,-21-1 0,21 21 0,-22-20 16,22-1-16,0 0 0,0 1 0,0-1 15,0-21-15,-21 22 16,21-1-16,0-21 0,-21 21 0,21-20 16,0-1-16,0 0 0,0 0 15,-21-21 1,21-21-1,0 0-15,0 0 0,0-1 16,0 1-16,21 0 0,0 0 0,0 0 16,1-22-16,-1 22 0,0 0 0,0 0 15,21 0-15,-20 0 0,20-1 0,0 1 16,-21 21-16,22 0 0,-1 0 16,-21 0-16,22 0 0,-22 0 0,0 21 15,0 1-15,0-22 0,0 21 16,-21 0-16,0 0 0,0 0 0,0 0 15,0 1-15,0-1 0,-21 0 0,0 0 16,0 0-16,0 0 0,-22 1 16,22-1-16,-21 0 0,0-21 0,-1 21 15,22 0-15,-21-21 0,21 0 0,-22 21 16,22-21-16,0 0 0,0 0 0,0 0 16,21-21 15,21 0-31,0 0 15,0 0-15,0 0 0,22-1 16</inkml:trace>
  <inkml:trace contextRef="#ctx0" brushRef="#br1" timeOffset="207516.27">30797 9504 0,'0'0'16,"0"-21"-16,0-22 15,0 22-15,0 42 16,0 1 0,-21-1-16,21 21 0,-21 0 15,21 22-15,-21-22 0,21 22 16,-21-1-16,21-20 0,-21 20 0,-1 1 16,1-22-16,21 0 0,-21 1 0,0-1 15,0 0-15,21 1 0,0-22 0,0 0 16,-21 21-16,21-21 0,0 1 15,-22-1-15,44-42 32,-1-1-17,0 1-15,0 0 0,0 0 16,0 0-16</inkml:trace>
  <inkml:trace contextRef="#ctx0" brushRef="#br1" timeOffset="208224.01">30882 10118 0,'0'0'0,"-21"0"0,21 21 16,21-21 15,0 0-31,0 0 16,1 0-16,-1 0 0,0-21 0,0 0 15,0 21-15,0-22 0,1 1 0,-1 0 16,0 0-16,-21 0 0,0 0 15,0-1-15,21 22 0,-21-21 16,0 0-16,-21 21 16,0 0-1,0 21-15,21 0 16,-22 1-16,1-1 0,0 0 0,0 0 16,21 0-16,-21 0 0,0 1 0,-1-1 15,22 21-15,0-21 0,-21 0 0,21 1 16,-21-1-16,21 0 15,0 0-15,0 0 0,0 0 16,0 1-16,21-22 0,0 21 16,1-21-16,20 0 0,-21 0 15,21 0-15,1 0 0,-1 0 16,0 0-16,1-21 0,-1 21 0,0-22 16,1 1-16,-1 0 0,0 0 0,1 0 15,-1 0-15,0-22 0,1 22 16,-22-21-16,21 21 0,-21-1 0,1 1 15,-22 0-15,0 0 0,0 0 0,0 0 16,-22 21 0,1 0-16,-21 0 0,21 0 15,0 21-15,-1 0 0,1 0 0,0-21 16,21 21-16,0 0 0,0 1 0,0-1 16,0 0-16,0 0 0,0 0 15,21 0-15,0 1 16,1-1-16,-1 0 0,0 0 15,0 0-15,-21 0 0,21 1 16,-21-1-16,0 0 0,0 0 16,-21 0-1,0-21-15,21 21 0,-21-21 0,0 0 16,-1 0-16,1 0 0,0 0 16,0 0-16,0 0 15,21-21 32</inkml:trace>
  <inkml:trace contextRef="#ctx0" brushRef="#br1" timeOffset="-185576.49">16595 12234 0,'0'0'0,"-22"0"15,1 0-15,0 0 16,0 0 0,42 0 30,0 0-30,0 0-16,1 0 0,20 0 0,-21-21 16,21 21-16,1 0 0,-1 0 15,22 0-15,-22-21 0,0 21 0,22 0 16,-22 0-16,22-21 0,-22 21 0,21 0 16,-20 0-16,20 0 0,-20-21 0,-1 21 15,0 0-15,1 0 0,-22 0 0,21 0 16,-21 0-16,22-21 0,-22 21 15,0 0-15,21 0 0,-21 0 0,22 0 16,-22 0-16,0-22 0,0 22 0,0 0 16,1 0-16,-1 0 0,0 0 15,0 0 17,-21-21-17,0 0 16,0 0-15,-21 0-16,0 21 0,0-21 16,-1 21-16,22-22 0,-21 22 15,0-21-15,0 21 0,0-21 0,-22 21 16,22-21-16,0 21 0,-21-21 0,21 21 16,-22-21-16,22 21 0,0 0 15,0-22-15,-22 22 0,22-21 0,0 21 16,0 0-16,0 0 15,21-21-15,21 21 47,0 0-47,0 0 0,0 21 16,22-21-16,-22 0 0,21 21 0,-21 1 16,22-22-16,-22 0 0,21 21 15,-21-21-15,22 21 0,-22-21 0,0 21 16,21-21-16,-20 0 0,-1 21 15,0-21-15,0 0 0,0 21 0,0-21 16,1 22-16,-1-1 16,0-21-1,-21 21-15,21-21 0,-21 21 16,0 0 0,-21 0-1,0-21-15,0 22 0,21-1 0,-22-21 16,1 21-16,0-21 0,21 21 0,-21 0 15,0 0-15,0-21 0,-1 22 16,1-1-16,0 0 0,0 0 16,0 0-16,0 0 0,-1 1 0,1-1 15,0 0-15,0 0 0,0-21 0,0 21 16,-1 0-16,1 1 0,0-22 0,21 21 16,-21 0-16,0-21 0,21 21 15,-21-21 1,21 21-16,-22-21 0,22-21 62,22 0-62,-1 21 16,0-21-16,0 0 0,0-1 16,0 1-16,1 0 0,20 0 15,-21 0-15,0-22 0,0 22 0,22 0 16,-22-21-16,0 21 0,0-1 0,0-20 15,1 21-15,-1 0 0,0 0 0,0-1 16,0 22-16,0-21 16,-21 0-1,0 0 126</inkml:trace>
  <inkml:trace contextRef="#ctx0" brushRef="#br1" timeOffset="-133220.9">19367 14012 0,'22'0'0,"-1"0"15,0 0 48,0 0-48,-42 0 110,0 0-109</inkml:trace>
  <inkml:trace contextRef="#ctx0" brushRef="#br1" timeOffset="-131036.46">19473 14055 0,'0'21'31,"21"-21"1,1 0-1,-22 21 31,-22-21 63,1 0-109,0 0 0,0 0-16,0 0 0,0 0 15,-1 0-15,1 0 0,0 0 16,0 0-16,0 0 0,0 0 16,-1 0-16,1 0 0,0 0 0,0 0 15,0 0-15,0 0 0,-1 21 0,1-21 16,0 0-16,0 0 15,0 0 1,0 0-16,-1 0 16,1 0-16,0 0 15,0 0 1,42 0 125,0 0-126,0 0 1,1 0-1,-1 0-15,0 0 16,0 0-16,0 0 0,0 0 16,1 0-16,-1 0 0,0 0 0,0 0 15,21 0-15,-20 0 0,20 0 0,0 0 16,1 0-16,-22 0 0,21 0 16,0 0-16,1-21 0,-1 21 0,-21 0 15,22 0-15,-22 0 0,21 0 0,-21 0 16,22 0-16,-22 0 0,21 0 0,-21 0 15,0-21-15,1 21 0,20 0 0,-21 0 16,0 0-16,22 0 0,-22 0 16,0-21-16,21 21 0,-21 0 15,1 0-15,-1 0 0,0 0 0,0 0 16,0 0-16,0 0 0,1-21 0,-1 21 16,0 0-1,-21-22 16,0 1 1,-21 21-17,0-21-15,-1 21 16,1 0-16,0-21 16,0 21-16,0 0 0,0-21 15,-1 0-15,1 21 0,0-22 16,0 22-16,0 0 0,0-21 0,-1 21 15,1-21-15,0 21 0,0 0 16,0 0-16,0-21 0,-1 21 16,1 0-16,0-21 0,0 21 15,0 0-15,21-21 16,-21 21-16,42 21 78,0-21-78,0 0 0,0 21 16,0-21-16,1 0 15,-1 21-15,0-21 0,0 0 0,0 0 16,0 21-16,1-21 0,-1 0 0,0 0 16,0 21-16,0-21 0,0 0 0,1 0 15,-1 0-15,0 22 0,0-22 16,0 0-16,0 0 0,1 0 0,-1 21 15,0-21-15,0 0 0,0 0 16,0 21-16,1-21 16,-22 21-1,21-21 1,-21 21-16,0 0 16,0 1-1,-21-1 1,-1-21-16,1 21 0,0 0 15,0-21-15,0 21 16,-22 0-16,22-21 0,0 22 0,0-1 16,-21-21-16,20 21 0,1 0 0,-21 0 15,21 0-15,0 1 0,-1-1 0,-20 0 16,21 0-16,0 0 0,0 0 16,-1 1-16,1-22 0,0 21 15,21 0-15,-21 0 0,0 0 0,0-21 16,-1 21-16,22 1 0,-21-1 15,0-21-15,21 21 16,21-42 47,0 0-63,1-1 0,-1 1 15,0 0-15,0 21 0,0-42 0,22 21 16,-22-1-16,0 1 0,21-21 15,-21 21-15,22 0 0,-22-22 16,21 22-16,1 0 0,-22-21 0,21 20 16,-21 1-16,22 0 0,-22 0 0,0 0 15,0 21-15,0-21 0,0-1 0,1 22 16,-22-21-16,21 21 16,0 0-1,-42 0 126,0 0-126,-1 0-15</inkml:trace>
  <inkml:trace contextRef="#ctx0" brushRef="#br1" timeOffset="-126832.28">22352 13843 0,'21'0'78,"-21"-21"-47,21 0-31,-21 0 16,0-1 0,0 1-16,0 0 0,0 0 15,0 0-15,-21 0 16,21-1-16,-21 22 0,21-21 16,-21 21-16,0 0 0,-1-21 0,1 0 15,0 21-15,0 0 0,0 0 16,0 0-16,-1 0 0,1 0 15,0 0-15,0 21 0,0-21 16,-22 21-16,22 0 0,0-21 0,0 22 16,0-1-16,0 0 0,-1 21 0,1-21 15,21 22-15,-21-22 0,0 21 16,21-21-16,0 22 0,0-1 0,-21-21 16,21 22-16,0-1 0,0-21 0,0 0 15,0 0-15,0 22 0,21-22 16,-21 0-16,21 0 0,0-21 15,0 0-15,1 0 0,-1 0 16,21 0-16,-21 0 0,0 0 0,1-21 16,-1 21-16,21-21 0,-21 0 0,22 0 15,-22-1-15,21 1 0,-21 0 16,0 0-16,22 0 0,-22-22 16,0 22-16,0 0 0,0-21 0,1 21 15,-1-1-15,0 1 0,-21-21 0,0 21 16,0 0-16,0-1 0,0 1 15,0 0 1,0 42 15,0 0-31,0 1 0,0-1 16,0 0-16,0 21 0,0-21 16,0 22-16,0-1 0,0-21 15,0 22-15,0-22 0,0 21 0,0-21 16,0 22-16,21-22 0,-21 0 0,0 0 15,0 0-15,21-21 0,-21 21 0,21-21 16,1 0-16,-1 0 16,0 0-16,0 0 0,0 0 15,0-21-15,1 0 0,-1 0 0,0 0 16,0 0-16,0-1 0,0 1 0,1-21 16,-1 21-16,-21-22 0,21 22 0</inkml:trace>
  <inkml:trace contextRef="#ctx0" brushRef="#br1" timeOffset="-126211.64">23050 13356 0,'0'0'16,"0"-21"-16,-21 0 0,21 0 0,0 0 16,-21 21-16,21 21 31,0 0-31,0 0 0,0 0 15,0 22-15,0-22 0,0 21 0,0 0 16,21 1-16,-21-1 16,0 22-16,0-22 0,0 0 0,0 1 15,0-1-15,0 0 0,0 1 0,0-1 16,0 0-16,0 1 0,0-22 0,-21 0 16,21 21-16,-21-21 0,21 1 15,0-1-15,0 0 0,-21-21 16,21-21 15,0 0-31,0-1 0,0 1 16,0 0-16,0 0 0,0-21 15,21 20-15,0 1 0,-21 0 0,21 0 16,0-21-16,1 20 0,-1 1 0,0 0 16,0 21-16,0-21 0,0 0 0,1 21 15,-1 0-15,0 0 0,21 0 16,-21 0-16,1 0 0,-1 0 15,0 0-15,0 0 0,0 21 0,0-21 16,1 21-16,-1 0 0,-21 0 0,0 1 16,0-1-16,0 0 0,0 0 0,0 0 15,0 0-15,-21-21 0,-1 22 16,1-1-16,-21 0 0,21 0 0,0-21 16,-1 21-16,1-21 0,0 21 0,0 1 15,-21-22-15,20 0 0,1 21 0,0-21 16,0 0-16,0 21 0,0-21 15,-1 0-15,1 0 16,0 0 0,42 0 15,0 0-15,1-21-16</inkml:trace>
  <inkml:trace contextRef="#ctx0" brushRef="#br1" timeOffset="-125668.47">23876 13780 0,'0'0'0,"21"-22"0,0 1 15,0 0-15,-21 0 0,0 0 16,-21 21-1,0 0-15,0 0 16,0 0-16,-22 0 0,22 21 16,0 0-16,0-21 0,0 21 15,0 0-15,-1 1 0,1-1 0,0 0 16,21 0-16,0 0 0,0 0 16,0 1-16,0-1 15,0 0 1,21-21-16,0 0 15,1 0-15,-1 0 0,0 0 0,0 0 16,0 0-16,0 21 0,1-21 0,-1 0 16,0 0-16,0 0 0,0 21 0,0-21 15,1 0-15,-1 21 0,-21 1 16,0-1-16,0 0 16,0 0-16,-21 0 15,-1-21-15,-20 21 0,21-21 0,0 22 16,-22-22-16,1 21 0,21-21 0,-21 0 15,-1 0-15,22 21 16,-21-21-16,21 0 0,-1 0 0,1 0 16,0 0-16,0 0 0,0 0 0,0 0 15,21-21 17,0 0-17,21-1 1,0 22-16,0-21 0,0 0 15,0 0-15</inkml:trace>
  <inkml:trace contextRef="#ctx0" brushRef="#br1" timeOffset="-125304.53">24320 13250 0,'0'0'0,"0"-21"0,-21 21 31,21 21-15,-21 1-16,21-1 16,0 0-16,0 0 15,-21 21-15,21-20 0,0 20 0,0 0 16,0 1-16,0 20 0,-21-21 0,21 1 15,-21-1-15,21 22 0,0-22 0,0 0 16,-22 1-16,22-22 0,-21 21 0,21 0 16,0-20-16,-21-1 0,21 0 15,0 0-15,0 0 0,0 0 0,0 1 16,21-22 0,0 0-1,-21-22-15,22 22 16,-1-21-16,-21 0 0</inkml:trace>
  <inkml:trace contextRef="#ctx0" brushRef="#br1" timeOffset="-125084.65">24045 13822 0,'0'0'16,"-21"0"-16,21-21 15,0 0 1,21 21-16,0 0 0,1-22 16,-1 22-16,0-21 0,0 21 0,0 0 0,22 0 15,-22-21-15,0 21 0,0 0 16,0 0-16,0 0 0,1-21 0,-1 21 16,0 0-16</inkml:trace>
  <inkml:trace contextRef="#ctx0" brushRef="#br1" timeOffset="-124460.7">24490 13864 0,'0'-21'16,"0"0"-1,21 0 1,0 21-16,0 0 0,0-21 16,1 21-16,-1 0 0,0 0 0,21 0 15,-21 21-15,1 0 0,20 0 0,-21 0 16,0 0-16,0 1 0,1-1 16,-1 21-16,0-21 0,-21 0 0,0 22 15,0-22-15,0 0 0,0 21 0,0-20 16,0-1-16,0 0 0,0 0 0,0 0 15,0 0-15,0 1 0,-21-1 16,0-21-16,-1 0 16,1 0-1,21-21-15,0-1 0,0 1 16,0 0-16,0 0 0,0 0 0,0 0 16,0-22-16,0 22 0,21-21 15,-21 21-15,22-22 0,-1 22 0,0-21 16,0 21-16,0-1 0,0 1 0,1 0 15,-1 0-15,0 0 0,0 21 0,0 0 16,0-21-16,1 21 0,-1 0 16,0 0-16,0 0 0,0 0 15,0 0 1,1 0-16,-22 21 16,0 0-16</inkml:trace>
  <inkml:trace contextRef="#ctx0" brushRef="#br1" timeOffset="-123824.93">25569 13949 0,'0'0'0,"21"-42"16,-21 20-16,0 1 15,0 0-15,0 0 0,0 0 0,0 0 16,0-1-16,0 1 16,-21 21-16,0 0 0,0-21 0,0 21 15,0 0-15,-1 0 16,1 0-16,0 0 0,0 21 0,0 0 16,0 1-16,-1-1 0,22 0 15,-21 21-15,21-21 0,0 1 0,-21-1 16,21 21-16,-21-21 0,21 0 15,0 22-15,0-22 0,0 0 0,0 0 16,0 0-16,0 1 16,0-1-16,21-21 0,0 0 15,0 0-15,1 0 0,-1 0 16,0 0-16,0 0 0,0 0 16,-21-21-16,21 21 0,1-22 0,-1 1 15,0 0-15,0 0 0,0 0 0,-21 0 16,21-1-16,1-20 0,-22 21 0,21 0 15,0-22-15,-21 22 0,21 0 0,-21 0 16,0 0-16,0 0 0,0-1 16,0 44 15,0-1-31,0 0 0,0 0 16,0 0-16,0 0 0,-21 1 15,21-1-15,0 0 0,0 0 0,0 0 16,0 0-16,0 1 0,0-1 0,0 0 15,0 0-15,0 0 0,0 0 16,21-21-16,0 22 16,0-22-16,1 0 15,-1 0-15,0 0 0,0 0 16,0 0-16,0-22 0,1 1 16,-1 21-16,-21-21 0,42 0 0,-21 21 15,0-21-15</inkml:trace>
  <inkml:trace contextRef="#ctx0" brushRef="#br1" timeOffset="-123141.34">26141 13758 0,'0'0'0,"0"-21"0,0 0 15,0 0-15,0 0 0,-21 21 16,21-21-16,-22 21 16,1 0-1,21 21-15,0 0 0,-21 0 16,21 0-16,-21 0 0,21 1 0,-21 20 15,21-21-15,0 0 0,0 22 0,0-22 16,-21 0-16,21 0 0,0 0 16,0 0-16,0 1 0,0-1 15,0 0-15,0 0 0,0 0 0,0 0 16,21 1-16,0-22 16,0 0-16,0 0 0,0 0 15,1 0-15,-1 0 16,0 0-16,0 0 0,0 0 0,0 0 15,1-22-15,-1 1 0,0 21 0,0-21 16,0 0-16,0 0 0,1-22 0,-1 22 16,0 0-16,0-21 0,0-1 0,0 1 15,1 0-15,-1-1 0,-21 1 16,21-21-16,0 20 0,0 1 0,-21 0 16,0-1-16,0 1 0,0 21 15,21-22-15,-21 22 0,0 0 0,0 0 16,0 0-16,0 0 0,0-1 0,-21 22 31,21 22-15,-21-1-16,21 0 15,-21 0-15,21 0 0,-21 22 0,21-1 16,0-21-16,0 21 0,-21 1 0,21-1 16,-22 0-16,22 1 0,0-1 15,0 0-15,-21-20 0,21 20 0,0-21 16,-21 21-16,21-20 0,0 20 0,0-21 15,0 0-15,0 0 0,0 1 16,0-1-16,0 0 0,0 0 16,0 0-16,21-21 15,-21 21-15,21-21 0,1 0 0,-1 0 16,0 0-16,0 0 0,0 0 16,0 0-16,1 0 0,-1 0 15,0-21-15,0 0 0,0 21 0,0-21 16,1 0-16,-1 21 0,0-21 15,0-1-15,-21 1 0,21 0 0,0 21 16,1-21-16,-22 0 0,0 0 0,0-1 16</inkml:trace>
  <inkml:trace contextRef="#ctx0" brushRef="#br1" timeOffset="-122764.55">26268 13483 0,'0'0'0,"-21"0"0,-1-21 0,1 21 16,42 0 15,1 0-31,-1 0 0,0 0 16,0-21-16,21 21 0,-20 0 0,20 0 15,0 0-15,-21 0 0,22 0 0,-1-21 16,-21 21-16,22 0 0,-22 0 16,21-21-16,-21 21 0,0 0 0,22 0 15,-22 0-15,0 0 0,0 0 16,-21-22-16,21 22 0,-42 0 94</inkml:trace>
  <inkml:trace contextRef="#ctx0" brushRef="#br1" timeOffset="-97584.71">19113 11853 0,'0'-21'0,"0"42"0,22-63 15,-1 42 1,-21-21-16,21 0 0,-21 0 16,0-1-16,0 1 31,-21 21-31,0 0 15,-1 0-15,1 0 0,0 0 0,0 0 16,0 0-16,0 0 0,-1 0 0,1 21 16,0 1-16,-21-22 0,21 21 0,-1 0 15,1 0-15,0 21 0,-21-20 16,42 20-16,-21-21 0,-1 21 0,1 1 16,0-22-16,21 21 0,0 1 0,-21-1 15,21 0-15,-21-21 0,21 22 16,0-22-16,0 21 0,0-21 0,0 1 15,0-1-15,21 0 0,0-21 0,-21 21 16,21 0-16,0-21 0,1 0 0,-1 21 16,0-21-16,0 0 0,0 0 15,0 0-15,1 0 0,-1 0 0,21 0 16,-21-21-16,0 21 0,1-21 16,20 0-16,-21 0 0,21 0 0</inkml:trace>
  <inkml:trace contextRef="#ctx0" brushRef="#br1" timeOffset="-97128.97">19431 12023 0,'0'-21'15,"-21"21"1,0 0 0,-1 0-16,1 21 0,0-21 15,0 21-15,21 0 0,-21 21 0,21-20 16,-21-1-16,21 0 0,0 21 0,-22-21 15,22 1-15,0 20 0,0-21 16,0 0-16,0 0 0,0 1 0,0-1 16,0 0-16,0 0 0,0 0 0,22-21 15,-1 21-15,0-21 0,0 0 16,0 0-16,22 0 0,-22 0 16,0 0-16,21-21 0,-21 0 0,22 21 15,-22-21-15,0 0 0,21 0 0,-20-1 16,-1 1-16,0-21 0,-21 21 15,0 0-15,0-22 0,0 22 0,0-21 16,0 21-16,0-22 0,0 22 16,-21 0-16,21 0 0,-21 21 0,-1 0 15,1-21-15,0 21 0,0 0 0,0 0 16,0 0-16,-1 0 0,1 21 0,0-21 16,0 21-16,0 0 0,0 0 15,21 0-15,-22 1 0,22-1 16,0 0-16,0 0 0,0 0 15,22 0-15,20-21 16,-21 0-16,0 0 16,0 0-16,22 0 0,-22-21 15</inkml:trace>
  <inkml:trace contextRef="#ctx0" brushRef="#br1" timeOffset="-96608.7">20002 11980 0,'0'22'16,"0"-1"-16,0 0 15,0 0-15,0 0 16,0 0-16,0 1 0,0-1 0,0 0 16,0 0-16,0 0 0,0 0 0,0 1 15,0-1-15,0 0 0,0 0 16,0 0-16,0 0 15,0 1-15,-21-22 16,21 21-16,0-42 31,0-1-31,-21 22 16,21-21-16,0-21 0,0 21 16,0 0-16,0-1 0,0-20 0,0 21 15,21 0-15,-21-22 0,21 22 0,1 0 16,-1-21-16,0 21 0,0-1 0,21 1 15,-20 0-15,20 21 0,-21-21 16,21 21-16,-20 0 0,20 0 16,-21 0-16,21 0 0,-20 0 0,-1 21 15,0 0-15,0-21 0,-21 21 0,21 22 16,-21-22-16,0 0 0,0 0 16,0 0-16,0 1 0,0 20 0,-21-21 15,0 0-15,0 0 0,21 1 0,-21-1 16,-1-21-16,22 21 0,0 0 0,-21-21 15,21 21-15,-21-21 0,42 0 47,0-21-31</inkml:trace>
  <inkml:trace contextRef="#ctx0" brushRef="#br1" timeOffset="-96280.87">20997 11896 0,'0'0'15,"0"-21"-15,-21-1 16,0 22-16,0 0 16,0 0-16,-1 0 0,1 0 15,0 0-15,21 22 0,-21-22 16,0 21-16,0 0 0,-1 21 0,1-21 15,0 1-15,0 20 0,0-21 0,0 21 16,21 1-16,0-22 0,0 21 16,0-21-16,0 1 0,0-1 0,0 0 15,0 0-15,0 0 0,0 0 0,0 1 16,21-22-16,0 21 0,0-21 16,0 0-16,-21 21 0,21-21 15,1 0-15,-1 0 0,0 0 16,0 0-16,0-21 15,0 21-15,1-21 0,-1-1 0,0 22 16,0-21-16</inkml:trace>
  <inkml:trace contextRef="#ctx0" brushRef="#br1" timeOffset="-95835.5">21188 12023 0,'-21'-21'15,"21"-1"-15,21 22 32,0 0-17,0 0-15,0 0 0,0 22 16,1-1-16,-1 0 0,0 0 16,-21 0-16,0 0 0,0 1 0,21-1 15,-21 0-15,0 0 0,0 0 16,0 0-16,0 1 0,0-1 0,-21 0 15,0 0-15,21 0 0,-21-21 16,21 21-16,-22-21 16,22-21 15,22 0-31,-22 0 0,21 0 16,0-22-16,-21 22 0,21 0 15,0-21-15,-21 21 0,21-22 0,1 22 16,-22 0-16,21 0 0,0 0 15,-21-1-15,0 1 0,21 21 0,0-21 16,0 21 0,-21 21 15,0 0-31,0 1 16</inkml:trace>
  <inkml:trace contextRef="#ctx0" brushRef="#br1" timeOffset="-95444.28">21738 12192 0,'0'0'0,"42"-21"16,-20 21-16,-1-21 15,-21 0-15,21 21 0,0-22 16,0 1-16,-21 0 0,21 0 0,-21 0 15,0 0-15,0-1 0,0 1 16,-21 21 15,0 0-31,0 0 0,0 21 16,0 1-16,-1-1 0,1 0 16,21 0-16,-21 0 0,21 22 0,-21-22 15,0 0-15,21 0 0,0 0 16,0 0-16,-21 1 0,21-1 0,0 0 15,0 0-15,0 0 0,0 0 0,0 1 16,21-22-16,-21 21 16,21-21-16,0 0 0,0 0 15,0 0-15,1 0 0,-1 0 16,0 0-16,0 0 0,0 0 16,0 0-16,1-21 0,-1 21 15,0-22-15,0 1 0,21 0 0</inkml:trace>
  <inkml:trace contextRef="#ctx0" brushRef="#br1" timeOffset="-95116.46">22437 11621 0,'0'0'0,"-22"-43"15,1 43-15,0 0 16,21 21-1,-21-21-15,21 22 0,0-1 16,0 0-16,-21 0 0,21 21 0,0-20 16,-21 20-16,21-21 0,-22 21 0,22 1 15,0-1-15,0 0 0,0 1 0,-21-22 16,21 21-16,0 1 0,0-22 16,-21 0-16,21 21 0,0-21 0,0 1 15,0-1-15,0 0 0,0 0 16,0 0-16,0 0 15,21-21 1,0 0-16,1 0 16,-1-21-16,0 0 0,0 0 15,0 0-15,-21 0 0</inkml:trace>
  <inkml:trace contextRef="#ctx0" brushRef="#br1" timeOffset="-94656.73">22564 12150 0,'0'21'16,"0"0"-16,21-21 31,0 0-31,0 0 0,0 0 16,0 0-16,1 0 0,20 0 0,-21-21 15,0 21-15,0-21 0,22 21 16,-22-21-16,-21-1 0,21 1 15,0 0-15,0 0 0,-21 0 16,0 0-16,0-1 0,0 1 16,-21 21-1,0 0-15,0 0 0,0 0 16,0 0-16,-1 0 0,1 0 0,0 21 16,0 1-16,0-1 0,0 0 0,21 0 15,-22 0-15,22 0 0,-21 1 16,21 20-16,-21-21 0,21 0 0,0 0 15,0 1-15,0-1 0,0 0 16,0 0-16,21-21 16,0 21-16,1-21 0,-1 0 15,0 0-15,0 0 0,0 0 0,22 0 16,-22 0-16,0 0 0,0 0 16,0 0-16,0-21 0,1 21 0,-1-21 15,0 21-15,0-21 0,0 21 0,0-21 16,1-1-16,-22 1 0,21 21 15,-21-21-15,0 0 0</inkml:trace>
  <inkml:trace contextRef="#ctx0" brushRef="#br1" timeOffset="-94352.39">22183 11748 0,'0'0'15,"21"0"1,0 0 0,0 0-16,0 0 0,22-22 0,-1 22 15,-21 0-15,21-21 0,1 21 0,-1 0 16,0-21-16,1 21 0,-1 0 0,0-21 15,-20 21-15,20 0 0,-21 0 16,0 0-16,0 0 0,1 0 0</inkml:trace>
  <inkml:trace contextRef="#ctx0" brushRef="#br0" timeOffset="-78404.81">931 15113 0,'0'-21'0,"0"0"15,0 0 1,0-1-16,0 1 15,0 0-15,0 0 16,0 0-16,0 0 0,0-1 16,0 1-1,0 42 17,0 1-32,0-1 0,0 0 15,0 0-15,0 21 16,0 1-16,0-1 0,0 22 0,0-22 15,0 0-15,-21 22 0,21-22 16,0 0-16,0 22 0,-21-22 0,21 1 16,-21-22-16,21 21 0,0-21 15,0 0-15,0 1 0,0-1 16,-21-21-16,-1 0 16,22-21-1,0-1-15,0 1 16,0 0-16,0 0 0,0 0 15,22 0-15,-1 21 0,0 0 16,0-22-16,0 22 0,0-21 16,1 21-16,-1 0 0,0 0 15,21 0-15,-21 0 0,1 0 0,20 0 16,-21 0-16,0 0 0,22 0 16,-22 0-16,0 0 0,0 0 0,0 0 15,0-21-15,1 21 0,-1 0 16,-21-21-16,0 0 0,0 0 15,0-1-15,0 1 16,0 0-16,0 0 0,0 0 0,0 0 16,-21-1-16,21 1 15,-22 0-15,1 21 0,21-21 16,0 42 0,-21 0-16,21 0 15,0 22-15,0-22 16,0 0-16,0 21 0,0-20 0,0 20 15,0 0-15,0-21 0,0 22 16,0-1-16,0 0 0,0-20 0,0 20 16,0 0-16,0-21 0,0 22 15,0-22-15,0 0 0,0 0 0,0 0 16,0 1-16,0-1 16,0 0-16,0 0 15,0-42 16,0 0-31,21 0 16,0-1-16</inkml:trace>
  <inkml:trace contextRef="#ctx0" brushRef="#br0" timeOffset="-77893.1">1884 15685 0,'0'21'15,"0"-42"48,0-1-63,0 1 15,-21 21 1,-1 0 0,1 0-1,21 21 1,0 1-16,0-1 16,0 0-16,0 0 15,0-42 32,0 0-47,0 0 16,0-1-1,-21 22 1,0 0 0,21 22-1,0-1 1,0 0-16,0 0 15,-21-21 17</inkml:trace>
  <inkml:trace contextRef="#ctx0" brushRef="#br0" timeOffset="-52492.86">3387 15325 0,'0'0'15,"-22"0"-15,22-21 0,-21 21 16,21 21 15,0 0-31,21 0 16,1 0-16,-22 0 0,21 22 15,0-22-15,0 0 0,0 0 0,0 22 16,1-22-16,-1-21 16,0 21-16,0 0 0,0-21 0,0 0 15,1 0-15,-1 0 0,21 0 0,-21 0 16,0-21-16,1 21 0,-1-42 15,0 20-15,0 1 0,0-21 0,0 21 16,1-22-16,-1 22 0,-21-21 0,0 0 16,0-1-16,0 22 0,0-21 15,0 21-15,0-1 0,0 1 0,0 0 16,0 0-16,0 42 31,0 0-31,0 0 0,0 1 16,0 20-16,0-21 0,0 21 15,0 1-15,0-1 0,0 0 16,0 1-16,0 20 0,0-20 0,0-1 16,0 0-16,0 22 0,0-22 15,21 0-15,-21 1 0,0-1 0,21 22 16,-21-43-16,0 21 0,0 0 16,0 1-16,0-22 0,0 0 0,0 0 15,0 0-15,0 1 0,-21-1 16,0-21-16,0 0 15,-1 0-15,1 0 0,0 0 0,0 0 16,0 0-16,0-21 0,-1 21 0,-20-22 16,21 1-16,0 0 0,-22 21 15,22-21-15,0 0 0,0 21 16,21-21-16,-21 21 16,21 21-1,21 0-15,-21 0 16,21 0-16,0-21 0,0 21 15,1 1-15,-1-1 0,0 0 0,0-21 16,0 21-16,0 0 0,1-21 16,-1 21-16,0-21 0,0 0 0,0 0 15,22 0-15,-22 0 0,0 0 0,21 0 16,-21-21-16,22 0 0,-22 0 16,21 0-16,-21 0 0,22-1 15,-22-20-15,21 21 0,-21-21 0,1-1 16,-1 22-16,0-21 0,0-1 15,0 22-15,-21 0 0,0-21 0,0 21 16,0-1-16,21 22 0,-21-21 0,0 0 16,0 42 15,0 0-31,0 1 0,0-1 16,0 0-16,0 0 0,0 21 15,0-20-15,0-1 0,0 21 0,0-21 16,0 22-16,0-22 0,0 0 15,0 0-15,0 0 0,0 0 0,0 1 16,0-1 0,0-42-1,0-1 1,-21 1-16,21 0 0,0 0 0,0 0 16,0-22-16,0 22 0,0-21 15,0 0-15,21-1 0,1 22 0,-1-21 16,21 21-16,-21-22 0,22 22 0,-1 0 15,0 0-15,1 0 0,-1 21 16,0 0-16,1 0 0,-22 0 16,21 0-16,-21 21 0,0 0 0,1 0 0,-1 0 15,-21 0-15,0 22 0,0-1 16,0 0-16,0-20 0,0 20 16,0 0-16,0 1 0,0-22 0,0 21 15,0-21-15,0 0 0,0 1 0,0-1 16,0-42 15,0-1-31,0 1 16,0 0-16,0 0 0,0 0 15,21 0-15,-21-1 0</inkml:trace>
  <inkml:trace contextRef="#ctx0" brushRef="#br0" timeOffset="-52188.44">5207 15240 0,'0'0'0,"0"-21"0,0 0 0,-21 21 15,0 0-15,21 21 16,0 0-16,0 0 16,0 0-16,0 22 0,0-1 0,0-21 15,0 22-15,0-1 0,0 21 0,0-20 16,0-1-16,0 0 0,0 1 15,0-1-15,0 0 0,0 1 16,0-1-16,0 0 0,0-20 0,0 20 16,0-21-16,21 0 0,-21 0 0,21-21 15,-21 22-15,21-22 16,0 0-16,0-22 16,1 1-16,-22 0 0,0 0 15,0 0-15,0 0 0,21-1 16</inkml:trace>
  <inkml:trace contextRef="#ctx0" brushRef="#br0" timeOffset="-51972.56">5080 15790 0,'0'0'0,"21"0"47,0-21-47,0 21 0,1-21 15,-1 0-15,0 21 0,0-21 16,0 0-16,0 21 0,1 0 16,-22-22-16</inkml:trace>
  <inkml:trace contextRef="#ctx0" brushRef="#br0" timeOffset="-51388.63">5969 15917 0,'0'0'0,"0"-21"31,0 0-15,0 0-1,0 0-15,21 0 16,0 21-16,-21-22 0,21 1 16,-21 0-16,0 0 0,22 21 0,-22-21 15,0 0-15,0-1 0,0 1 0,0 0 16,-22 21-16,1 0 15,0 0-15,0 0 0,0 0 0,0 0 16,-1 0-16,1 0 0,0 21 0,-21 22 16,21-22-16,21 0 0,-22 21 15,22-21-15,0 22 0,0-1 0,0 0 16,0 1-16,0-1 0,22-21 0,-1 22 16,0-22-16,-21 21 0,42-21 15,-21 0-15,1 1 0,-1-22 16,0 21-16,0-21 0,21 0 0,-20 0 15,-1 0-15,21 0 0,-21 0 0,0-21 16,1-1-16,-1 1 0,21 0 16</inkml:trace>
  <inkml:trace contextRef="#ctx0" brushRef="#br0" timeOffset="-51008.84">6329 15769 0,'0'0'15,"0"-42"-15,21 42 0,0 0 16,0 0-16,0 0 16,1 0-16,-1 0 0,0 0 0,21 0 15,-21 0-15,1 21 0,20-21 0,-21 21 16,0 0-16,0 22 0,-21-22 16,0 0-16,0 21 0,0-20 0,0 20 15,0-21-15,0 21 0,0-20 0,0-1 16,-21 0-16,21 0 0,-21-21 15,21-21 1,0 0 0,0-22-16,0 22 0,0-21 0,0 21 15,0-22-15,21 22 0,-21-21 16,21 21-16,-21-22 0,22 22 16,-1-21-16,0 21 0,-21 0 0,21-1 15,0 1-15,0 21 0,1 0 16,-1 0-16,0 0 15,0 0 1,-21 21-16,21 1 16</inkml:trace>
  <inkml:trace contextRef="#ctx0" brushRef="#br0" timeOffset="-50320.22">7112 15917 0,'0'0'0,"21"0"16,0 0 0,0 0-16,1 0 15,-1-21-15,0 0 0,0-21 16,0 21-16,0-1 0,22-20 0,-22 0 16,21 21-16,-21-22 0,22 1 0,-22 0 15,0-1-15,-21 1 0,0 0 0,0-1 16,0 1-16,0 21 15,0-22-15,0 22 0,0 0 0,0 0 16,-21 21-16,21-21 0,-21 21 0,0 0 16,-1 0-16,1 0 0,0 0 15,0 0-15,21 21 0,-21-21 0,21 21 16,-21 21-16,21-20 0,0 20 0,0-21 16,0 21-16,-22 22 0,22-22 15,0 22-15,0-22 0,0 22 0,-21-1 16,21 22-16,0-22 0,0 22 0,0-22 15,0 22-15,0 0 0,0-22 0,0 22 16,0 0-16,0-22 0,0 22 16,0-1-16,0 1 0,0 0 15,21-1-15,-21-20 0,22 21 0,-22-22 16,0 1-16,0-1 0,21 1 16,0-22-16,-21 0 0,21 1 0,-21-22 15,21 21-15,0-21 0,1-21 0,-1 0 16,0 0-16,0-21 0,0 0 15,0 0-15,22-22 0,-22 1 16,0 0-16,0-1 0,22-20 0,-22-1 16,0 1-16,-21-1 0,0 1 0,0-1 15,0 1-15,0-22 0,0 43 16,-21-22-16,0 1 0,-1 21 0,-20-1 16,0 1-16,-1 21 0,1-22 15,-21 22-15,20 21 0,1-21 0,21 21 16,-22 0-16,1-21 0,21 21 15,0 0-15,0 0 0,21-21 32,21 21-17,-21-21-15,42 21 0,-21-22 0,0 1 16,1 21-16,20-21 0,0 0 0,1 0 16,-22 0-16,21-1 0,0 1 15,1-21-15,20 21 0</inkml:trace>
  <inkml:trace contextRef="#ctx0" brushRef="#br0" timeOffset="-49284.15">8043 15642 0,'0'0'0,"-21"0"0,0 0 16,0 0-16,0 0 0,-1 0 16,1 0-16,0 21 0,21 1 15,-21-1-15,0 0 0,0 0 0,21 0 16,0 22-16,-22-22 0,22 21 0,0-21 15,0 22-15,0-1 0,0-21 16,0 21-16,0-20 0,0 20 0,0-21 16,0 0-16,0 0 0,22 1 15,-1-22-15,0 0 16,0 0-16,0-22 16,0 1-16,1 0 0,-1 0 0,-21 0 15,21 0-15,0-22 0,-21 22 0,0-21 16,21 21-16,-21-22 0,21 22 0,-21-21 15,0 21-15,0-1 0,0 1 16,22 21-16,-1 21 16,-21 1-1,0-1-15,0 0 16,21 21-16,-21-21 0,21 1 0,-21-1 16,21 21-16,-21-21 0,21 0 0,-21 1 15,22-1-15,-1 0 0,-21 0 16,21-21-16,0 0 0,-21 21 15,21-21-15,0 0 0,1 0 16,-1-21-16,0 0 0,-21 0 0,21 0 16,0-1-16,0 1 0,1-21 0,-1 21 15,0-22-15,0 22 0,0-21 16,0 21-16,1-22 0,-1 22 0,0 0 16,0 0-16,0 21 0,-21-21 0,21 21 15,1 0-15,-1 0 0,0 0 31,-21 21-31,21-21 16,-21 21-16,0-42 47,0 0-31,0 0-1,0-1-15,-21 22 16,21-21-16,-21 21 15,0 0-15,-1 0 0,1 0 16,0 0-16,0 0 0,21 21 16,-21 1-16,21-1 0,0 0 15,0 0-15,-21 0 0,21 0 16,0 1-16,0-1 0,0 21 0,0-21 16,0 22-16,0-22 0,0 0 0,21 21 15,-21-21-15,21 1 0,0 20 16,0-21-16,0-21 0,1 21 0,-1 0 15,21-21-15,-21 0 0,22 0 0,-22 0 16,21 0-16,0-21 0,1 21 0,-1-21 16,0 0-16,-20-21 0,20 20 15,0 1-15,-21-21 0,22 21 0,-22-22 16,0 22-16,0-21 0,0 21 16,-21-22-16,0 22 0,0 0 0,0-21 15,0 21-15,0-1 0,0 1 16,-21 21-1,0 0-15,21 21 0,0 1 0,0-1 16,-21 0-16,21 0 0,0 21 0,0-20 16,0 20-16,0-21 0,0 21 0,0-20 15,0 20-15,0-21 0,0 0 16,0 0-16,21 1 0,0-1 0,-21 0 16,21-21-16,1 0 0,-1 0 0,0 0 15,0 0-15,0 0 0,0 0 16,-21-21-16,22 21 15,-1-21-15,-21-1 0,21 1 0,0-21 16</inkml:trace>
  <inkml:trace contextRef="#ctx0" brushRef="#br0" timeOffset="-48448.71">10520 15431 0,'0'0'0,"0"42"15,0-21-15,0 21 0,0 1 0,0-22 16,0 21-16,0 22 0,-21-22 0,21 0 16,0 1-16,0-1 0,0 0 15,-22 1-15,22-1 0,0-21 0,0 22 16,0-22-16,0 0 0,0 0 16,0-42-1,0 0-15,0 0 16,22-22-16,-1 22 0,0-21 0,0 21 15,-21-22-15,21 22 0,0-21 16,-21 21-16,22-22 0,-1 22 0,0 21 16,-21-21-16,21 21 0,0 0 15,0 0-15,1 21 16,-22 0-16,21 0 0,-21 1 0,0 20 16,0-21-16,0 21 0,0-20 0,21 20 15,-21-21-15,21 21 0,-21-20 16,0-1-16,21 0 0,0 0 0,1 0 15,-1-21-15,0 0 0,0 0 0,0 0 16,22 0-16,-22 0 0,0 0 16,21-21-16,-21 0 0,22 0 0,-22-22 15,21 1-15,-21 0 0,22 21 16,-22-43-16,0 22 0,0-1 0,0 1 16,-21-21-16,0 20 0,0 1 0,0 0 15,0-1-15,-21 1 0,0 21 16,0-22-16,-21 22 0,20 21 0,1 0 15,-21 0-15,21 0 0,0 0 0,-22 0 16,22 21-16,0 1 0,0-1 0,0 0 16,21 0-16,0 0 0,0 0 15,0 22-15,0-22 0,0 0 0,0 0 16,0 0-16,0 1 0,21-1 0,0 0 16,0-21-16,0 21 0,22-21 15,-22 0-15</inkml:trace>
  <inkml:trace contextRef="#ctx0" brushRef="#br0" timeOffset="-48224.47">11663 15727 0,'0'0'0,"21"0"16,-21 21 0,0 0-16,0 0 15,0 1-15,0-1 0,0 0 0,21 0 16,-21 0-16,0 0 15,0 1-15,0-1 0,0 0 0,0 0 16,0-42 31,0 0-47,0 0 0</inkml:trace>
  <inkml:trace contextRef="#ctx0" brushRef="#br0" timeOffset="-48056.57">11620 15452 0,'-42'0'16,"21"0"-1,0 21 1,21 0 0,21-21-1,0 0 1,0 0-16</inkml:trace>
  <inkml:trace contextRef="#ctx0" brushRef="#br0" timeOffset="-47764.74">11874 15304 0,'0'0'16,"0"21"-1,0 21 1,0-21-16,0 0 15,0 22-15,0-22 0,22 21 0,-22-21 16,21 22-16,-21-1 0,21-21 0,-21 22 16,21-22-16,-21 21 0,21-21 0,-21 0 15,0 22-15,21-22 0,-21 0 16,22 0-16,-22 0 0,0 1 0,21-1 16,-21 0-16,21-21 0,0 0 15,0 0 1,-21-21-16,21 0 0,1-1 0,-1 1 15,-21 0-15,21 0 0,0-21 0,-21-1 16,21 1-16,0 0 0,1-1 16,-22 1-16</inkml:trace>
  <inkml:trace contextRef="#ctx0" brushRef="#br0" timeOffset="-47544.52">12340 15177 0,'0'-22'16,"0"44"-16,0-65 0,0 64 15,0 1 1,0 20-16,0 0 0,0 1 15,0-1-15,0 0 0,0 1 0,0-1 16,0 21-16,0-20 0,0-1 0,0 0 16,0 1-16,0-1 0,0 0 15,0-20-15,0 20 0,0-21 16,0 0-16,0 0 0,21 1 0,0-22 16,1 21-16,-1-21 15,0 0-15,0 0 0,0-21 0,0-1 16,1 1-16,-1 0 0,0 0 15,0 0-15</inkml:trace>
  <inkml:trace contextRef="#ctx0" brushRef="#br0" timeOffset="-46944.65">13335 15494 0,'0'0'0,"-21"-21"0,21 0 0,0 0 15,0 42 1,0 0 0,0 0-16,0 0 0,0 0 15,0 22-15,0-22 0,0 21 0,0-21 16,0 22-16,0-22 0,0 21 0,0-21 16,-21 1-16,21 20 0,0-21 0,0 0 15,-22 0-15,22 1 16,-21-22-16,21-22 31,0 1-31,0 0 0,0 0 0,0 0 16,0-22-16,0 22 0,0-21 15,21 0-15,1 20 0,-1-20 0,0 21 16,0 0-16,0 0 0,0-1 16,1 1-16,-1 0 0,0 21 0,0 0 15,0 0-15,0 0 0,1 21 16,-1 0-16,-21 1 0,21-1 0,-21 21 15,21-21-15,-21 0 0,0 1 0,0 20 16,21-21-16,-21 0 0,0 0 0,21 1 16,-21-1-16,0 0 0,0 0 15,0 0-15,0 0 0,0 1 16,22-22-16,-1 0 16,0-22-16,0 22 15,-21-21-15,21 0 0</inkml:trace>
  <inkml:trace contextRef="#ctx0" brushRef="#br0" timeOffset="-46264.75">14139 15494 0,'0'0'0,"-21"21"32,0 0-32,0-21 0,0 22 15,21-1-15,-22 0 0,22 21 0,-21-21 16,21 1-16,0-1 0,-21 21 0,21-21 15,0 0-15,0 22 0,0-22 16,0 0-16,0 21 0,0-20 16,0-1-16,21 0 0,0 0 15,1-21-15,-1 0 0,0 0 0,0 0 16,0 0-16,22 0 0,-22 0 16,21-21-16,-21 0 0,0 0 0,1-1 15,20 1-15,-21 0 0,-21-21 0,21 21 16,-21-1-16,0-20 0,0 21 0,0-21 15,0 20-15,0-20 0,-21 21 16,0 0-16,0 0 0,0-1 16,-1 1-16,1 0 0,-21 21 0,21 0 15,0 0-15,-1 0 0,1 21 0,21 0 16,0 1 0,0-1-16,0 0 0,21 0 15,1-21-15,-1 0 0,0 0 16,0 0-16,0 0 0,22 0 0,-22 0 15,21 0-15,-21-21 0,22 0 16,-22 21-16,21-21 0,-21-22 0,22 22 16,-22 0-16,21-21 0,-21-1 0,22 1 15,-22 0-15,0-1 0,0 1 16,-21 21-16,0-22 0,0 1 16,21 21-16,-21 0 0,-21 21 31,21 21-31,-21 0 0,21 21 0,-21 1 15,21-1-15,0 0 0,0 1 16,-21-1-16,21 22 0,0-22 0,-22 0 16,22 1-16,0-1 0,0 0 0,0 1 15,0-1-15,0-21 0,0 21 0,0-20 16,0-1-16,0 0 0,22 0 16,-22 0-16,21-21 0,0 0 15,0 0-15,0 0 0,0 0 16,1-21-16,-1 21 0,-21-21 15,21 0-15,-21 0 16,0-1-16,0 1 0,0-21 0,0 21 16,0 0-16</inkml:trace>
  <inkml:trace contextRef="#ctx0" brushRef="#br0" timeOffset="-46065.35">14668 15431 0,'22'0'31,"-1"0"-31,0 0 0,0 0 16,0-22-16,0 22 0,1-21 0,20 21 15,0-21-15,-21 21 0,22-21 16,-22 21-16,21 0 0,-21-21 0,1 21 16,-1 0-16,0 0 0</inkml:trace>
  <inkml:trace contextRef="#ctx0" brushRef="#br0" timeOffset="-44200.7">15896 15875 0,'0'0'0,"-21"0"0,21-21 46,21 21-30,0-21-16,0 0 0,1-1 0,-1 1 16,21 0-16,-21 0 0,22 0 0,-1-22 15,0 22-15,1-21 0,-22 0 0,21-1 16,0 1-16,-20 0 0,20-22 16,-21 22-16,0-1 0,-21-20 0,0 21 15,0 20-15,0-20 0,0 21 0,0 0 16,0 0-16,0-1 0,-21 22 15,0 0-15,0 0 0,0 22 16,-1-1-16,1 0 0,21 21 0,0 1 16,-21-1-16,21 0 0,-21 22 0,0-22 15,21 22-15,-21-1 16,-1-21-16,22 22 0,-21-22 0,0 22 16,21-22-16,-21 0 0,21 1 0,-21-1 15,21 0-15,-21 1 0,21-22 0,0 21 16,0-21-16,0 1 15,0-1-15,0-42 16,0-1 0,21 1-16,0-21 0,-21 21 15,21 0-15,0-1 16,0-20-16,1 21 0,-1 0 0,0 0 0,0-1 16,0 22-16,0-21 0,1 21 15,-1 0-15,0 0 0,0 0 16,0 21-1,0-21-15,-21 22 0,0-1 0,0 0 16,22 0-16,-22 0 0,21 0 0,-21 1 16,0-1-16,21 0 0,0 0 0,0 0 15,-21 0-15,21 1 0,1-22 16,-1 0-16,0 0 0,0 0 0,21 0 16,-20 0-16,20 0 0,-21 0 0,21-22 15,-20 1-15,20 0 0,0 0 16,1 0-16,-1 0 0,-21-1 15,21-20-15,1 21 0,-22 0 0,0-22 0,0 22 16,0 0-16,-21 0 0,0 0 16,0 0-16,0-1 0,0 1 0,-21 21 15,0 0-15,0 0 16,-21 0-16,20 0 0,1 0 0,-21 21 16,21-21-16,-22 22 0,22-1 0,0 0 15,0 21-15,0-21 0,0 1 0,-1 20 16,22-21-16,0 21 0,-21-20 15,21 20-15,0-21 0,0 0 0,0 0 16,0 22-16,0-22 16,0 0-16,21-21 0,1 0 15,-1 0-15,0 0 0,0-21 16,0 0-16,22 0 0,-22-1 16,0 1-16,0 0 0,0 0 0,22-21 15,-22 20-15,0 1 0,0-21 0,0 21 16,0-22-16,1 22 0,-22 0 0,21 0 15,0 0-15,0 0 16,-21 42 0,0 0-1,0 0-15,0 0 0,0 0 16,0 1-16,0 20 16,0-21-16,21 0 0,-21 0 0,0 22 15,21-22-15,-21 0 0,0 0 0,22 0 16,-1 1-16,-21-1 0,21 0 0,0-21 15,-21 21-15,21-21 0,0 0 16,1 0-16,-1 0 0,0 0 16,0 0-16,0-21 0,0 21 0,1-21 15,-1 0-15,-21-1 0,21 1 0,0 0 16,0 0-16,-21-21 0,21 20 0,1 1 16,-22 0-16,0 0 0,21 0 15,0 0-15,-21-1 0,0 1 0,21 21 16,0-21-16,-21 42 31,0 0-31,0 1 16,0-1-16,0 0 0,0 0 15,0 0-15,0 0 0,0 1 0,0-1 16,0 0-16,0 0 0,0 0 0,0 0 16,0 1-16,0-1 0,21-21 15,-21 21-15,22-21 16,-1 0-16,0 0 0,0 0 15,0-21-15,0 0 0,1 21 16,-1-22-16,0 1 0,0 0 0,0 0 16,0-21-16,1 20 0,-1 1 15,0 0-15,-21 0 0,21 0 16,0 0-16,-21-1 0,0 1 0,21 0 16,-21 42 15,0 0-31,0 1 15,0-1-15,0 0 0,0 0 16,0 0-16,0 0 0,0 1 16,0-1-16,0 0 0,0 0 0,22 0 15,-1 0-15,0 1 16,0-22-16,0 0 0,0 0 16,1 0-16,20 0 0,-21 0 15,21 0-15,-20 0 0,-1 0 0,21-22 16,-21 1-16,22 21 0,-22-21 0,0 0 15,0 0-15,0 0 0,0-1 0,1 1 16,-22 0-16,0-21 0,0 21 16,0-1-16,0 1 0,0 0 0,0 0 15,0 0-15,-22 21 16,1 0-16,0 0 0,0 21 16,0 0-16,0-21 0,-1 21 0,22 0 15,0 1-15,-21 20 0,0-21 16,21 0-16,-21 22 0,21-22 15,0 0-15,0 0 0,0 0 0,0 0 16,0 1-16,0-1 0,0 0 16,21-21-16,0 0 15,0 0-15,1 0 0,-1 0 16,0 0-16,0 0 16,-21-21-16,0 0 0,21-1 15,-21 1-15</inkml:trace>
  <inkml:trace contextRef="#ctx0" brushRef="#br0" timeOffset="-41987.86">20045 15600 0,'0'0'0,"0"-21"0,21 0 16,0-1-16,-21 1 0,0 0 0,0 0 15,0 0-15,0 0 0,0-1 16,0 1-16,0 0 0,0 0 15,-21 21-15,0 0 16,0 0-16,-1 21 0,1 0 0,0 0 16,0 1-16,0 20 15,-22 0-15,22 1 0,0-1 0,0 0 16,0 1-16,0-1 0,21 0 0,0 22 16,-22-22-16,22 22 0,0-22 15,-21 21-15,21-20 0,0-1 0,0 0 16,0 1-16,0-22 0,21 0 0,1 21 15,-1-42-15,21 22 0,-21-1 0,22-21 16,-22 0-16,21 0 0,0 0 16,-20-21-16,20-1 0,0 1 0,1 0 15,20 0-15,-21 0 0,1 0 0,-1-22 16,-21 22-16,22 0 0,-1-21 0,-21 20 16,0 1-16,0 0 15,1 0-15,-22 0 0,0 0 0,-22 21 31,22 21-15,-21 0-16,0 0 0,0 0 16,0 0-16,21 22 0,-21-22 0,-1 0 15,22 0-15,-21 0 0,21 1 0,0-1 16,0 0-16,0 0 0,0 0 0,21-21 16,1 0-16,-1 0 15,0 0-15,0 0 0,0 0 0,0 0 16,22-21-16,-22 0 0,21 0 15,-21 0-15,1-1 0,20 1 0,-21 0 16,0 0-16,0-21 0,-21 20 16,0 1-16,0 0 0,0 0 0,0-21 15,0 20-15,0 1 0,-21 21 16,0 0-16,0 0 16,0 0-16,0 0 0,-1 0 15,1 0-15,0 0 16,42 0 15,0 0-31,1-21 0,-1 0 0,0 21 16,0-21-16,0 21 0,0-21 0,22 21 15,-22-22-15,0 22 0,21 0 16,-20 0-16,-1-21 0,0 21 16,0 0-16,0 0 0,0 0 0,1 0 15,-1 0-15,-21 21 0,0 1 16,0-1-16,0 0 0,0 0 0,0 0 15,0 0-15,0 1 0,0-1 16,0 21-16,0-21 0,0 0 0,0 1 16,0 20-16,0-21 0,0 0 0,0 0 15,0 1-15,0-1 16,-21-21 0,21-21-1,-22-1-15,22 1 16,0 0-16,0 0 0,0 0 0,0-22 15,0 22-15,22-21 0,-1 21 16,-21-22-16,21 22 0,0 0 0,0-21 16,0 21-16,1-1 0,-1 1 0,0 21 15,0-21-15,21 0 0,-20 21 0,-1 0 16,0 0-16,21 0 0,-21 0 16,1 0-16,-22 21 0,21 0 0,0 0 15,-21 1-15,0-1 0,0 21 16,0-21-16,0 0 0,0 22 0,0-22 15,0 0-15,0 21 0,0-20 16,0-1-16,0 0 0,21 0 16,-21 0-16,0 0 0,21-21 0,0 22 15,1-22-15,-1 0 0,0 0 0,0 0 16,0 0-16,0 0 0,22 0 16,-22-22-16,21 22 0,-21-21 0,22 0 15,-22-21-15,21 21 0,-21-1 0,1-20 16,-1 21-16,0-21 0,0-1 0,0 22 15,0-21-15,-21 21 0,0-22 16,0 22-16,0 0 0,0 0 0,-21 21 31,0 0-31,0 0 0,0 0 0,0 21 0,21 0 16,-22-21-16,22 21 0,-21 0 16,21 1-16,0-1 0,0 21 15,0-21-15,0 0 0,0 1 0,0-1 16,21 0-16,-21 0 0,22 0 0,-1 0 15,-21 1-15,21-22 0,-21 21 16,21-21-16,-21-21 47,-21 21-31,0-22-16,0 22 31,-1 0-31,1 22 15,21-1-15,0 0 16,0 0-16,0 0 16,0 0-16,21-21 0,1 22 0,-1-22 15,0 0-15,0 21 0,0-21 0,0 0 16,1 0-16,-1 0 0,0 0 0,21 0 16,-21 0-16,22 0 0,-22-21 15,21-1-15,-21 22 0,1-21 0,20 0 16,-21 0-16,0-21 0,22 20 15,-22-20-15,0 21 0,0-21 0,0-1 0,0 1 16,1 0-16,-1-1 16,0 1-16,0 0 0,-21-22 0,0 22 15,21-1-15,-21 1 0,0 0 0,0-1 16,0 22-16,0-21 0,0 21 0,0 0 16,0-1-16,0 1 0,-21 42 31,0 1-31,21-1 0,0 0 0,-21 21 15,21 1-15,-21-1 0,21 0 0,-22 1 16,22-1-16,0 0 0,0 1 16,0-1-16,0 0 0,-21 1 0,21-22 15,0 21-15,0 0 0,0 1 0,0-22 16,0 21-16,0-21 0,0 1 16,0 20-16,0-21 0,21-21 15,1 21-15,-22 0 0,21-21 16,0 0-16,0 0 0,0 0 15,0 0-15,1 0 0,-1-21 16,-21 0-16,21 0 16,0 0-16,-21 0 0,0-1 0,0-20 15,0 21-15,0 0 0,0 0 0</inkml:trace>
  <inkml:trace contextRef="#ctx0" brushRef="#br0" timeOffset="-41765">22437 15706 0,'0'0'0,"21"0"31,0 0-31,21 0 16,-21 0-16,1 0 0,20 0 0,-21 0 16,21 0-16,1 0 0,-22 0 0,21-21 15,-21 21-15,1 0 0,-1 0 16,0 0-16,0 0 0,0-22 15,0 22 1,1 0-16</inkml:trace>
  <inkml:trace contextRef="#ctx0" brushRef="#br0" timeOffset="-41556.91">23008 15960 0,'0'0'0,"-42"-21"0,21 21 0,-22-22 0,22 22 15,0 0-15,0-21 0,0 21 0,21-21 16</inkml:trace>
  <inkml:trace contextRef="#ctx0" brushRef="#br0" timeOffset="-41097.17">22987 15748 0,'0'-21'16,"0"0"-1,21 21-15,0-21 16,0 21-16,1 0 16,-1 0-16,0 0 0,0 0 15,0 0-15,0 21 0,1 0 0,-1 0 16,0 21-16,0-20 16,-21-1-16,0 0 0,0 21 0,21-21 15,-21 22-15,0-22 0,0 21 0,0-21 16,0 1-16,0-1 0,0 0 15,-21 0-15,21 0 0,-21-21 16,0 21-16,0-21 16,21-21-1,0 0-15,0 0 0,0 0 0,0 0 16,0-1-16,0-20 0,21 21 16,-21-21-16,21-1 0,0 22 0,-21-21 15,21 21-15,0-1 0,1-20 0,-1 21 16,0 0-16,0 0 0,0 21 15,0-22-15,1 22 16,-1 0-16,0 0 16,0 0-1,0 0-15,-21 22 16,21-1-16</inkml:trace>
  <inkml:trace contextRef="#ctx0" brushRef="#br0" timeOffset="-40672.41">23812 15706 0,'22'-21'15,"-22"-1"1,-22 44 15,22-1-31,0 0 16,0 0-16,0 0 0,-21 0 0,21 1 15,0 20-15,-21-21 0,21 21 0,0-20 16,0 20-16,0-21 0,0 21 16,0-20-16,0-1 0,21 21 0,0-21 15,1-21-15,-1 21 0,0 1 0,0-22 16,0 0-16,22 0 0,-22 0 0,0 0 16,0 0-16,21-22 0,-20 1 15,-1 0-15,0 0 0,-21 0 0,21 0 16,0-22-16,-21 22 0,0-21 0,0 21 15,0-22-15,0 1 0,0 21 16,0 0-16,0-22 0,0 22 16,0 0-16,0 0 15,-21 42 1,21 0 0,0 0-1,0 0-15,21-21 16,0 22-16</inkml:trace>
  <inkml:trace contextRef="#ctx0" brushRef="#br0" timeOffset="-40368.59">24553 15706 0,'0'0'16,"0"-21"-1,-21 21 1,0 0-16,0 0 0,0 0 0,-1 21 15,22 0-15,-21-21 0,0 21 0,0 21 16,0-20-16,0-1 0,21 21 16,0-21-16,0 22 0,-22-22 0,22 21 15,0-21-15,0 22 0,0-22 16,0 0-16,0 21 0,22-21 0,-1 1 16,0-1-16,0-21 0,0 0 15,22 0-15,-22 0 0,0 0 16,0 0-16,0 0 0,22 0 0,-22 0 15,0 0-15,0-21 0,0-1 0,0 22 16,1-21-16,-1 0 0,0 0 16,0 0-16,-21-22 0,21 22 0,0 0 15,1 0-15,-22-21 0</inkml:trace>
  <inkml:trace contextRef="#ctx0" brushRef="#br0" timeOffset="-40048.77">25125 15325 0,'0'0'0,"0"-21"0,0-22 0,0 22 16,0 0-16,0 0 0,0 0 16,0-1-16,-21 22 15,21 22 1,0-1-16,-22 0 0,22 0 0,0 21 16,0-20-16,0 20 0,-21 0 0,21 22 15,0-22-15,-21 0 0,21 1 16,-21 20-16,21-20 0,0-1 0,0 21 15,-21-20-15,21-1 0,-21 0 0,21 22 16,-22-22-16,22-21 0,0 22 0,0-1 16,0-21-16,-21 22 0,21-22 15,0 0-15,0 0 0,0 0 16,21-21 0,1-21-1,-1 0-15,0 0 0,0 0 16,0-1-16,0 1 0,22 0 0,-22 0 15</inkml:trace>
  <inkml:trace contextRef="#ctx0" brushRef="#br0" timeOffset="-39656.99">25421 15812 0,'0'0'16,"-21"0"15,0 21-31,0 0 16,21 0-16,-22 0 0,1 0 15,21 22-15,-21-22 0,21 0 0,0 0 16,-21 0-16,21 22 0,0-22 0,0 0 16,0 0-16,0 0 0,0 1 15,0-1-15,0 0 0,21-21 16,0 0-16,0 0 0,1 0 16,-1 0-16,0 0 0,0 0 0,0 0 15,0-21-15,1 0 0,-1 21 16,0-22-16,0 1 0,0 0 15,-21 0-15,0-21 0,21 20 0,-21-20 16,0 0-16,0 21 0,0-22 0,0 22 16,0-21-16,0 21 0,-21-1 15,21 1-15,-21 21 0,0 0 0,0 0 16,0 0-16,-1 0 0,1 0 16,21 21-16,0 1 15,0-1-15,21-21 31,1 0-31,-1 0 0,0 0 0,0 0 16</inkml:trace>
  <inkml:trace contextRef="#ctx0" brushRef="#br0" timeOffset="-39153.37">25823 15769 0,'0'0'0,"0"-21"16,0 0-16,21 21 0,1 0 15,-1 0 1,0 0-16,0 0 0,0 0 16,0 0-16,1 21 0,-22 0 15,21-21-15,0 21 0,-21 1 0,0-1 16,21 0-16,-21 0 0,21 0 16,-21 0-16,0 22 0,0-22 15,0 0-15,0 0 0,0 0 0,0 1 16,0-1-16,0 21 0,-21-21 15,0 0-15,21 1 0,-21-1 16,21 0-16,-21-21 0,-1 0 16,22-21 15,0 0-31,0-1 0,0 1 16,0 0-16,0 0 0,22-21 0,-1-1 15,0 22-15,0-21 0,21-1 0,-20 22 16,-1-21-16,0 21 0,0-22 0,0 22 15,0 0-15,1 0 16,-1 0-16,0 21 0,0-21 0,0 21 16,0 0-16,-21-22 0,22 22 0,-1 0 15,0 0-15,0 0 16,0 0-16,-42 0 47,0 0-32,0 0-15,0 0 0,-22 0 16</inkml:trace>
  <inkml:trace contextRef="#ctx0" brushRef="#br0" timeOffset="-38784.58">24744 15579 0,'0'0'0,"-43"-21"0,22 21 0,0 0 0,21-22 31,21 22-31,0-21 0,22 21 16,-1 0-16,0-21 0,22 21 0,-22-21 0,22 21 15,-1 0-15,1-21 0,-22 0 16,22 21-16,-22 0 0,21-22 15,-20 22-15,-1 0 0,0 0 0,-20 0 16,-1-21-16,0 21 0,-21 21 47,-21 1-31,0-22-16,21 21 15,-22-21 1,1 0-1,0 0 1</inkml:trace>
  <inkml:trace contextRef="#ctx0" brushRef="#br0" timeOffset="-35316.45">1058 17314 0,'0'0'0,"0"-21"62,21 21-62,1-21 0,-1 21 16,0 0-16,21-21 0,-21 21 15,22-21-15,-22 21 0,21-21 0,1 21 16,-22-22-16,21 22 0,-21 0 16,22 0-16,-22-21 0,0 21 0,0 0 15,0 0 1,-21 21 0,-21-21-16,0 0 15,0 22-15,0-22 0</inkml:trace>
  <inkml:trace contextRef="#ctx0" brushRef="#br0" timeOffset="-34713.3">1164 17251 0,'0'0'0,"-21"21"0,0-21 16,21 21-16,0 0 16,-21-21-16,21 22 15,0-1-15,-22-21 0,22 21 0,0 0 16,0 0-16,0 0 15,0 1-15,-21-1 0,21 0 16,-21 0-16,21 0 0,0 0 16,0 1-16,0-1 15,0-42 48,0-1-63,21 22 15,0-21-15,1 0 16,-1 21-16,0 0 0,0-21 16,0 21-16,0 0 0,1 0 0,-1 0 15,21 0-15,-21 0 16,0 0-16,22 21 0,-22-21 0,21 21 16,-21 0-16,1-21 0,20 22 0,-21-1 15,0 0-15,-21 0 16,21 0-16,-21 0 0,0 1 0,0-1 15,0 0-15,0 0 0,0 0 16,0 0-16,-21 1 0,0-22 0,0 21 16,0 0-16,0 0 0,-22-21 15,22 21-15,-21-21 0,21 0 0,-22 21 16,22-21-16,-21 0 0,21 0 16,-22 0-16,22 0 0,0 0 15,0 0-15,0 0 0,-1 0 16,1-21-16,42 21 94,1 0-94,-22-21 0</inkml:trace>
  <inkml:trace contextRef="#ctx0" brushRef="#br0" timeOffset="-33032.19">2180 17738 0,'0'-21'79,"0"42"14,0 0-77,0 0 0,0 0-1,0 0-15,0 1 16,21-22 15,0 0-15,-21-22-1,0 1 1,0 0 0,0 0-16,-21 21 15,21-21-15,-21 21 16,0 0-1,21 21-15,0 0 16,0 0-16,0 0 16,0 1-16,0-1 15,21-21-15,-21 21 0,21-21 16,-21 21-16,0 0 16,21-21-16,1 0 15,-22-21 32</inkml:trace>
  <inkml:trace contextRef="#ctx0" brushRef="#br0" timeOffset="-31712.71">3323 17336 0,'0'0'0,"-21"0"16,0 0-16,21 21 31,0 0-16,0 0-15,21 0 16,0-21-16,0 21 16,0-21-16,1 0 0,-1 0 15,0 0-15,0 0 16,0 0-16,22-21 0,-22 0 0,0 21 16,0-21-16,0 0 0,22 0 15,-22-1-15,-21 1 0,21 0 0,0 0 16,-21 0-16,0 0 0,21 21 15,-21-22-15,0 1 0,0 0 0,0 0 16,0 42 15,0 0-31,0 0 16,0 1-16,0-1 16,0 0-16,0 0 0,21 21 0,-21-20 0,22 20 15,-22 0-15,0-21 16,21 22-16,-21-1 0,21 0 0,-21 1 15,0-22-15,0 21 0,0 1 16,0-22-16,0 21 0,0-21 0,0 22 16,0-22-16,0 0 0,-21 21 15,0-42-15,-1 21 0,1 1 0,0-1 16,-21-21-16,21 0 0,-22 0 16,22 0-16,-21 0 0,21 0 0,-22 0 15,22 0-15,-21 0 0,21-21 16,-22 21-16,22-22 0,0 1 0,0 21 15,0-21-15,-1 21 0,22-21 16,-21 21-16,21-21 16,0 0-16,21 21 15,1 0-15,-1-22 0,0 22 16,0 0-16,21-21 0,-20 0 0,-1 21 16,21-21-16</inkml:trace>
  <inkml:trace contextRef="#ctx0" brushRef="#br0" timeOffset="-30936.08">4064 17251 0,'0'-21'16,"0"42"15,0 0-31,0 0 15,21 0-15,-21 1 0,21-1 16,-21 21-16,0-21 0,0 22 0,21-22 16,-21 21-16,0-21 0,22 22 15,-22-1-15,0-21 0,0 21 0,0-20 16,0-1-16,0 21 16,0-21-16,0 0 0,0 1 0,0-1 15,0-42 16,0-1-31,0 1 16,0 0-16,0 0 0,0 0 16,0 0-16,21-22 0,-21 22 0,21 0 15,0 0-15,-21 0 0,21-1 16,0 1-16,1 0 0,-22 0 0,21 21 16,0 0-16,0 0 15,0 0-15,-21 21 0,0 0 16,0 0-16,21 1 15,-21-1-15,0 0 0,0 0 0,22 21 16,-22-20-16,0-1 0,0 0 0,0 0 16,21 0-16,0 22 0,0-22 15,0 0-15,-21 0 0,21-21 16,1 0-16,-1 0 0,0 0 16,0 0-16,0 0 0,22-21 0,-22 0 15,0 0-15,21-1 0,-21 1 16,22-21-16,-22 21 0,21-22 0,-21 1 15,1 21-15,-1-21 0,0 20 0,0-20 16,0 21-16,-21 0 0,0 0 16,0-1-16,0 1 0,-21 42 47,21 1-47,-21-1 0,21 0 0,0 0 15,0 0-15,0 0 0,0 22 16,0-22-16,0 0 0,0 0 0,0 22 15,0-22-15,0 0 0,0 0 16,0 0-16,21 0 0,0-21 16,0 22-16,1-22 15,-1 0-15,0 0 16,0 0-16,-21-22 16,21 1-16,0 21 0,-21-21 15,22 0-15,-1 0 0,0 0 0,0-22 16,0 22-16</inkml:trace>
  <inkml:trace contextRef="#ctx0" brushRef="#br0" timeOffset="-30200.36">6286 17187 0,'0'0'16,"0"-21"-16,-21 21 0,0 0 15,21 21 17,0 1-32,0-1 0,0 0 15,0 0-15,0 21 0,0-20 0,0 20 16,0-21-16,0 21 0,0 1 16,0-1-16,-21 0 0,21 1 0,-21-22 15,21 21-15,-21-21 0,21 22 16,0-22-16,0 0 0,0 0 0,-22 0 15,22-42 17,0 0-32,0 0 15,0 0-15,0-22 0,0 22 16,0-21-16,0 0 0,22-1 0,-22 1 16,21 0-16,-21-1 0,21 1 15,-21 0-15,21-1 0,0 1 16,0 0-16,-21 20 0,22-20 0,-1 21 15,0 0-15,0 0 0,-21-1 16,21 22-16,0 0 0,1 0 0,-1 0 16,0 22-16,-21-1 0,21 0 15,0 0-15,0 0 0,-21 0 16,22 22-16,-1-22 0,-21 21 0,0 1 16,21-1-16,-21-21 0,21 21 0,-21 1 15,0-1-15,0 0 0,0-20 16,0 20-16,0-21 0,0 21 0,0-20 15,0-1-15,0 0 16,0 0-16,0 0 0,0 0 16,0-42 31,0 0-47,-21 21 0,0-21 0,21 0 15</inkml:trace>
  <inkml:trace contextRef="#ctx0" brushRef="#br0" timeOffset="-29967.49">6202 17632 0,'21'-21'32,"0"21"-32,0-21 15,0 21-15,1-22 0,-1 22 0,21-21 16,-21 21-16,22-21 0,-22 0 15,0 21-15,21-21 0,-21 21 0,1-21 16,-1 21-16,0 0 0,0-22 16,0 22-1,0 0-15,1 0 16,-22-21-16,21 21 0</inkml:trace>
  <inkml:trace contextRef="#ctx0" brushRef="#br0" timeOffset="-29100.48">7091 17209 0,'0'0'0,"0"-22"16,0 44 15,0-1-15,0 0-16,0 0 0,0 0 0,0 0 15,0 1-15,0-1 0,21 0 0,-21 21 16,0-21-16,0 1 16,0 20-16,0-21 0,0 0 0,0 22 15,0-22-15,0 0 0,0 0 0,0 0 16,0 0-16,0 1 16,0-1-1,-21-42 1,21-1-1,0 1-15,0 0 0,0 0 0,0 0 16,0 0-16,0-22 0,0 22 16,0-21-16,0 21 0,0-22 0,0 22 15,0-21-15,0 21 0,21-1 16,-21 1-16,21 0 0,0 0 16,-21 0-16,21 0 0,1 21 0,-1 0 15,0 0-15,0 0 0,0 0 16,0 0-16,1 0 0,-1 0 15,-21 21-15,21 0 0,0-21 0,0 21 16,-21 0-16,21 0 0,-21 1 16,22-1-16,-1 0 0,-21 0 0,0 0 15,0 0-15,0 22 0,0-22 0,0 0 16,0 0-16,0 0 0,0 1 16,0-1-16,0 0 15,0 0-15,0 0 0,0 0 16,0-42 31,21 21-47,-21-21 0,0 0 15,0 0-15,0 0 0,0-22 0,21 22 16,-21 0-16,21-21 0,0 20 16,1-20-16,-22 21 0,21 0 15,0-22-15,0 22 0,21 0 0,-20 0 0,-1 0 16,0 0-16,21-1 0,-21 1 15,1 21-15,20 0 0,-21 0 16,0 0-16,22 0 0,-22 0 0,0 0 16,0 21-16,0 1 0,-21-1 15,0 0-15,21 0 0,-21 21 0,0-20 16,0 20-16,0 0 0,0 1 0,0-22 16,0 21-16,0 0 0,0 1 15,0-22-15,0 21 0,0 1 0,0-22 16,-21 0-16,21 21 0,0-21 0,0 1 15,0-1-15,0 0 16,0-42 15,21 0-15,1-22-16,-1 22 0,0-21 0</inkml:trace>
  <inkml:trace contextRef="#ctx0" brushRef="#br0" timeOffset="-28544.05">8848 16933 0,'0'0'16,"0"-21"-16,0 0 15,0 42 32,-22 0-47,1 1 0,21 20 16,-21 0-16,21 1 0,0-1 0,-21 0 16,0 22-16,21-22 0,-21 22 0,21-1 15,-22 1-15,1-1 0,0 22 16,0-43-16,0 22 0,0-1 0,-1 1 15,1-22-15,0 0 0,0 1 16,0-1-16,0 0 0,21-21 0,0 22 16,-22-22-16,22 0 0,0 0 15,0 0-15,0 1 0,0-44 47,22 1-47,-1 0 16,-21 0-16,21 0 0,0 0 0,0-1 15</inkml:trace>
  <inkml:trace contextRef="#ctx0" brushRef="#br0" timeOffset="-27896.42">9334 17251 0,'-21'21'32,"21"0"-32,-21-21 15,21 21-15,0 1 0,0 20 0,0-21 16,-21 0-16,21 22 0,-21-22 0,21 21 16,0 0-16,0-20 0,-21 20 15,21-21-15,-22 21 0,22-20 0,0 20 16,0-21-16,0 0 0,0 0 15,-21 1-15,21-1 0,0 0 16,0-42 15,0 0-15,0-1-16,0 1 0,0 0 0,0-21 16,0 21-16,0-22 0,0 22 15,0-21-15,21-1 0,-21 1 0,0 0 16,22-1-16,-1 1 0,-21 0 0,21 21 15,0-1-15,0-20 0,-21 21 16,21 21-16,1-21 0,-1 0 0,0 21 16,0 0-16,0-22 15,0 22-15,1 0 0,-1 0 16,0 0-16,0 22 0,0-1 0,0 0 16,1 0-16,-1 0 0,0 0 0,-21 22 15,0-22-15,21 21 0,-21-21 16,21 22-16,-21-22 0,0 21 0,0 1 15,0-22-15,0 21 0,0-21 16,0 0-16,0 22 0,0-22 0,0 0 16,0 0-16,0 0 0,0 1 0,0-1 15,0 0-15,0 0 16,0-42 46,-21 0-46,21 0-16,-21-1 0</inkml:trace>
  <inkml:trace contextRef="#ctx0" brushRef="#br0" timeOffset="-27628.57">9356 17653 0,'0'0'0,"-22"0"15,1 0-15,42 0 32,1 0-17,-22-21-15,21 21 0,0-21 16,0 21-16,0 0 0,0 0 0,1-21 16,-1 21-16,0 0 15,0 0-15,0-22 0,0 22 16,1 0-16,-1-21 15,0 21 1,-21-21 0,21 21-16,0 0 0</inkml:trace>
  <inkml:trace contextRef="#ctx0" brushRef="#br0" timeOffset="-26939.96">10520 17378 0,'0'0'0,"21"-21"16,0 21-1,-21-21-15,0-1 0,21 22 16,-21-21-16,21 0 0,-21 0 15,0 0 1,0 0-16,-21 21 16,0 0-16,0 0 0,0 0 15,0 0-15,-1 0 16,1 0-16,0 0 0,0 21 0,0-21 16,0 21-16,-1 0 0,1-21 0,0 21 15,0 0-15,21 1 0,-21-1 16,0 0-16,21 0 15,-22 0-15,22 0 0,0 1 16,0-1-16,0 0 0,0 0 16,22 0-1,-1-21-15,0 0 16,0 0-16,0 0 0,0 0 16,1 0-16,-1 0 0,0 21 0,0-21 15,0 0-15,0 0 0,1 0 16,-1 0-16,0 0 0,0 22 0,0-22 15,-21 21-15,21-21 16,-21 21-16,0 0 0,0 0 16,0 0-16,0 1 0,-21-22 0,0 21 15,21 0-15,-21 0 0,0-21 16,0 21-16,-1-21 0,1 21 16,0-21-16,-21 0 0,21 0 0,-1 0 15,1 0-15,0 0 0,0 0 16,0 0-16,0 0 0,-1 0 15,1 0 1,21-21-16,0 0 63,0 0-48,0 0-15,0 0 16</inkml:trace>
  <inkml:trace contextRef="#ctx0" brushRef="#br0" timeOffset="-25797.15">11684 17082 0,'0'0'0,"0"-22"16,-21 22-1,0 0-15,21 22 0,0-1 16,-22 0-16,1 0 0,21 0 0,-21 0 16,21 1-16,0 20 0,0-21 0,0 21 15,0-20-15,0 20 0,0-21 16,0 0-16,0 22 0,0-22 16,0 0-16,0 0 0,21 0 0,-21 0 15,21-21-15,1 0 0,-1 0 16,21 0-16,-21 0 0,0 0 0,22 0 15,-22-21-15,0 21 0,21-21 16,-20 0-16,20 0 0,-21-22 0,0 22 16,0 0-16,1-21 0,-22 21 0,0-1 15,0-20-15,0 21 0,0-21 16,0 20-16,-43-20 0,22 21 0,0-21 16,0 20-16,-22 1 0,22 21 0,0-21 15,-21 21-15,21 0 0,-1 0 16,22 21-1,22-21 1,-1 0-16,0 0 16,21 0-16,-21 0 0,22 0 0,-1 0 15,0 0-15,1-21 0,-1 0 0,0 0 16,1 21-16,-1-21 0,0-1 16,-20 1-16,20 0 0,-21 0 0,0 0 15,0 21-15,1-21 0,-1-1 0,-21 1 16,-21 21 15,-1 0-31,1 0 0,21 21 0,-21 1 16,21 20-16,-21-21 15,21 21-15,0 1 0,0-1 0,0 0 16,0 1-16,0 20 0,0-20 0,0 20 16,0-21-16,0 22 0,0-22 15,0 22-15,0-1 0,0 1 0,0-1 16,0 1-16,0-1 0,21 22 0,-21-22 15,0 1-15,0-1 0,21 22 16,-21-21-16,21 20 0,-21-20 0,0 20 16,0-20-16,0-1 0,0 1 15,0-1-15,0-20 0,0-1 0,0 0 16,0 1-16,0-22 0,-21 0 16,0 0-16,0-21 0,0 0 15,0 0-15,-22 0 0,22-21 16,-21 0-16,21 0 0,-22-22 0,22 22 15,-21-21-15,21 0 0,-1-22 16,1 22-16,21-22 0,-21 1 0,21-1 16,0 1-16,0 20 0,0-20 0,21 21 15,0-22-15,1 22 0,-1-1 16,21-20-16,-21 21 0,22-1 0,-1 1 16,-21 0-16,21-1 0,1 1 0,-1 21 15,0-22-15,1 1 0,-22 0 16,21-1-16,1 22 0,-1-21 15,21 0-15</inkml:trace>
  <inkml:trace contextRef="#ctx0" brushRef="#br0" timeOffset="-24592.62">13652 17695 0,'0'-21'0,"0"-21"16,0 21-16,0 0 0,0-1 15,0 1-15,0 0 0,0 0 0,0-21 16,0 20-16,-21 1 0,21 0 0,-21-21 16,21 21-16,-21-1 0,21 1 15,0 0-15,-21 21 0,0 0 0,-1-21 16,1 21-16,0 0 0,0 0 16,0 21-16,0 0 15,-1 0-15,1 1 0,0 20 0,0-21 16,21 21-16,0 1 0,-21-1 0,21 0 15,-21-20-15,21 20 0,0 0 16,0-21-16,0 1 0,0-1 0,0 0 16,0 0-16,0 0 0,21-21 15,0 0-15,0 0 0,0 0 16,0-21-16,1 0 0,-1 21 0,0-21 16,0 0-16,0-22 0,0 22 15,1-21-15,20 21 0,-21-22 16,0 1-16,-21 21 0,21-22 0,1 22 15,-1-21-15,-21 21 0,0 0 16,0-1-16,21 22 0,-21-21 16,0 42-1,0 1-15,0-1 16,0 0-16,0 21 0,0-21 0,0 1 16,0 20-16,0 0 0,0-21 15,0 22-15,0-22 0,0 21 0,0-21 16,0 1-16,0-1 0,0 0 15,0 0-15,21 0 0,0-21 0,0 0 16,1 0-16,-1 0 0,0 0 16,0 0-16,0-21 0,0 21 15,1-21-15,20 0 0,-21 0 16,0-1-16,0-20 0,22 0 0,-22 21 16,0-22-16,0 1 0,22 0 15,-22-1-15,0 1 0,0 21 0,-21-22 16,21 1-16,0 0 0,1 21 0,-22-1 15,0 1-15,0 0 0,21 0 16,-21 0-16,0 42 31,0 0-31,-21 0 16,21 22-16,-22-22 0,22 21 0,0-21 16,-21 22-16,0-1 15,21 0-15,0-21 0,0 22 0,0-1 16,0 0-16,0-20 0,0 20 0,0-21 15,0 0-15,0 0 0,0 1 16,0-1-16,21-21 0,0 0 0,1 21 16,-1-21-16,0 0 0,0 0 0,0 0 15,22-21-15,-22 21 0,21-21 16,-21-1-16,0 1 0,22 0 0,-1 0 16,-21-21-16,0 20 0,22-20 15,-22 0-15,21 21 0,-21-22 0,1 1 16,-1 0-16,0 20 0,-21-20 0,0 0 15,0 21-15,0-1 16,0 1-16,0 0 0,-21 21 31,0 21-31,21 0 0,0 1 16,-22 20-16,1-21 0,0 21 0,21 1 16,-21-22-16,21 21 0,0 1 0,-21-1 15,21 0-15,-21 1 0,21-22 16,0 21-16,0-21 0,0 0 0,0 1 15,0-1-15,0 0 0,0 0 16,21-21-16,0 0 0,0 0 0,0 0 16,0 0-16,1 0 0,-1 0 0,0 0 15,21-21-15,-21 21 16,22-21-16,-1 0 0,0-22 0,1 22 16,-1 0-16</inkml:trace>
  <inkml:trace contextRef="#ctx0" brushRef="#br0" timeOffset="-23680.69">15557 17357 0,'0'-21'15,"0"42"32,0 0-31,0 0-16,0 21 0,0-20 15,0-1-15,0 21 0,0-21 0,-21 0 16,21 22-16,0-22 0,0 0 0,0 0 16,-21 0-16,21 1 0,0-1 15,0 0 1,0-42-1,0 0-15,0-1 16,0 1-16,0 0 0,0 0 0,0 0 16,0-22-16,0 22 15,0-21-15,21 21 0,0-22 0,1 22 0,-22 0 16,21 0-16,0 0 0,0 0 16,0-1-16,0 22 0,1 0 15,-1 0-15,0 0 0,0 0 0,0 0 16,0 22-16,1-1 0,-22 0 15,0 0-15,21 0 0,0 0 16,-21 22-16,0-22 0,0 0 0,0 21 16,0-20-16,0-1 0,0 0 15,0 0-15,0 0 0,0 0 0,0 1 16,0-1-16,0 0 16,-21-21-1,0 0-15,21-21 16,0 0-16,0-1 0,0 1 15,0 0-15,0 0 0,0 0 0,0-22 16,0 1-16,21 21 0,0-21 0,-21 20 16,21-20-16,0 21 0,0 0 15,1 0-15,20-1 0,-21 1 0,0 0 16,0 21-16,22 0 0,-22 0 0,21 0 16,-21 0-16,1 21 0,20 0 15,-21 1-15,0-1 0,0 21 16,1-21-16,-22 22 0,0-22 0,0 21 0,0-21 15,0 22-15,0-22 0,0 21 16,-22-21-16,1 0 0,0 1 16,21-1-16,-21 0 0,0-21 0,21 21 15,-21-21 1,21-21 0,0 0-1,0 0-15,21-1 0,0 1 16,-21 0-16,21 0 0</inkml:trace>
  <inkml:trace contextRef="#ctx0" brushRef="#br0" timeOffset="-23296.91">16595 17526 0,'0'0'0,"0"21"15,21-21 1,0 0-1,0 0-15,-21-21 0,21 21 16,0-21-16,1 0 0,-1 0 16,0-1-16,0 1 0,-21 0 15,21 0-15,-21 0 0,21 0 0,-21-1 16,0 1-16,0 0 0,-21 21 31,0 0-31,0 0 16,0 21-16,21 0 0,-21 1 0,-1 20 15,1-21-15,21 21 0,0-20 16,-21 20-16,21-21 0,-21 21 0,21-20 16,0-1-16,0 0 0,0 21 0,0-21 15,0 1-15,21-22 16,0 0-16,0 0 16,1 0-16,-1 0 0,0 0 15,0 0-15,21-22 0,-20 22 0,-1-21 16,21 0-16,-21 0 0,0-21 15,22 20-15</inkml:trace>
  <inkml:trace contextRef="#ctx0" brushRef="#br0" timeOffset="-22633.21">17145 17357 0,'0'21'16,"0"0"-1,0 0-15,0 0 0,0 1 16,0-1-16,0 0 0,0 0 0,0 21 15,0-20-15,0-1 0,-21 0 0,21 0 16,0 0-16,-21-21 0,21 21 16,0 1-16,0-1 15,-22-21 1,22-21 0,0-1-16,0 1 15,0 0-15,0-21 0,0 21 16,0-1-16,0 1 0,0-21 15,0 21-15,22-22 0,-22 22 0,21 0 16,0 0-16,0 0 0,0 21 16,0-21-16,1-1 0,20 22 0,-21 0 15,0 0-15,22 0 0,-22 0 0,0 0 16,21 22-16,-21-1 0,1 0 16,-1 0-16,0 0 0,0 0 15,0 1-15,-21-1 0,0 0 0,0 0 16,0 21-16,0-20 0,0-1 15,0 0-15,0 0 0,-21 0 16,21 0-16,-21-21 0,0 0 0,21 22 16,-21-22-1,21-22 1,0 1-16,0 0 0,0 0 0,0 0 16,0 0-16,21-1 0,0-20 15,0 21-15,0-21 0,0 20 16,22-20-16,-22 21 0,0 0 0,21 0 15,-20-1-15,-1 22 0,21 0 16,-21 0-16,0 0 0,22 0 0,-22 22 16,0-22-16,-21 21 0,21 0 0,-21 0 15,21 0-15,-21 22 0,0-22 16,0 0-16,0 21 0,0-21 0,0 1 16,0-1-16,-21 0 0,0 0 15,21 0-15,-21 0 0,21 1 0,0-1 16,-21-21-16,42-21 31,0-1-15,0 1-16,0 0 0</inkml:trace>
  <inkml:trace contextRef="#ctx0" brushRef="#br0" timeOffset="-22104.5">18330 16997 0,'0'0'0,"0"-21"0,0 42 32,0 0-32,-21 21 15,21-20-15,0-1 0,0 21 0,0-21 16,-21 22-16,21-22 0,0 21 0,0 0 16,-21-20-16,21 20 15,0 0-15,0-21 0,-21 22 0,21-22 16,-22 21-16,22-21 0,-21 1 0,21-1 15,0 0-15,0 0 0,-21 0 16,21 0-16,0-42 31,0 0-15,0 0-16,21 0 0,0 0 0,-21-1 16,22-20-16,-1 21 0,0 0 0,0 0 15,0-22-15,0 22 0,1 21 16,-1-21-16,0 0 0,0 21 0,0 0 15,0 0-15,22 0 0,-22 0 16,0 0-16,0 0 0,0 0 16,1 21-16,-1-21 0,-21 21 15,0 0-15,0 0 0,0 1 0,0-1 16,0 21-16,0-21 0,-21 0 16,-1 1-16,1-1 0,0 0 0,0 0 15,-21 0-15,20 0 0,1-21 16,-21 22-16,21-22 0,-22 21 0,22-21 15,0 0-15,0 0 0,21-21 32,21-1-17,0 1-15,0 0 0,1 0 16,20 0-16,-21 21 0</inkml:trace>
  <inkml:trace contextRef="#ctx0" brushRef="#br0" timeOffset="-21712.7">18881 17484 0,'21'0'62,"-21"-21"-62,21 21 0,0-22 0,-21 1 16,21 21-16,0-21 0,1 0 15,-1 0-15,0 0 0,-21-1 16,0 1-16,21 0 16,-42 42 15,0-21-31,21 21 0,-21 1 16,-1-1-16,1 0 0,21 21 0,-21-21 15,0 1-15,0 20 0,21-21 0,0 0 16,0 22-16,-21-22 0,21 0 15,0 0-15,0 0 0,0 0 16,21 1 0,0-22-16,0 0 15,0 0-15,0 0 0,1 0 0,-1 0 16,0-22-16,0 1 0,0 21 16,0-21-16,1 0 0</inkml:trace>
  <inkml:trace contextRef="#ctx0" brushRef="#br0" timeOffset="-21300.76">19262 17463 0,'0'-22'15,"0"1"1,21 0 0,0 21-16,0 0 15,0 0-15,0 0 0,1 21 16,-1-21-1,-21 21-15,21 1 0,-21-1 0,0 0 16,0 0-16,0 0 0,0 0 16,0 1-16,0-1 0,0 0 15,0 0-15,0 0 0,-21 0 16,0-21 0,21 22-16,-22-22 0,22-22 31,0 1-16,22 0-15,-1 0 0,0 0 0,0 0 16,0-1-16,0-20 0,1 21 0,-1 0 16,0-22-16,0 22 0,0 0 15,0 21-15,-21-21 0,22 0 0,-1 21 16,0 0 15,0 0-15</inkml:trace>
  <inkml:trace contextRef="#ctx0" brushRef="#br0" timeOffset="-20808.04">19918 17441 0,'0'0'0,"21"-21"0,0 21 0,0 0 0,0-21 16,1 21-16,-1-21 15,-21 0-15,21 21 0,-21-21 16,-21 21 15,0 0-31,-1 0 0,1 0 0,0 0 16,0 21-16,0-21 16,-22 21-16,22 0 0,0-21 0,0 21 15,0 0-15,21 1 0,-21-1 16,21 0-16,0 0 15,21 0 1,0-21-16,0 21 0,0-21 16,0 0-16,1 0 0,-1 22 15,0-22-15,0 21 0,-21 0 16,21-21 0,-21 21-16,0 0 15,-21 0-15,0-21 16,0 0-16,0 22 0,-1-22 15,1 0-15,0 21 0,0-21 0,0 21 16,-22-21-16,22 0 0,0 0 0,0 0 16,0 0-16,0 0 15,-1 0-15,1 0 16,21-21 15,21 0-31,1-1 16,-1 1-16</inkml:trace>
  <inkml:trace contextRef="#ctx0" brushRef="#br0" timeOffset="-20321.3">20891 17357 0,'0'-21'15,"0"42"32,0 0-47,0 0 0,0 0 16,0 0-16,0 1 0,-21 20 15,21-21-15,0 0 0,-21 0 0,21 1 16,0-1-16,0 0 0,0 0 16,-21 0-16,21-42 47,0 0-47,0 0 15,0 0-15,0-1 0</inkml:trace>
  <inkml:trace contextRef="#ctx0" brushRef="#br0" timeOffset="-20107.42">20891 17145 0,'0'0'15,"0"-21"-15,-21 21 0,0 0 31,21 21 1,21-21-17,0 21-15,1-21 16,-22 21-16</inkml:trace>
  <inkml:trace contextRef="#ctx0" brushRef="#br0" timeOffset="-19576.72">21294 17272 0,'0'0'0,"0"21"0,0 0 16,0 1-16,0-1 15,0 0-15,0 0 0,0 0 16,0 0-16,0 1 0,0-1 15,0 0-15,0 0 0,0 0 0,0 0 16,0 1-16,0-1 0,-22 0 0,22 0 16,-21 0-16,0-21 31,0 0-15,21-21-16,0 0 0,0 0 15,0 0-15,0-22 0,0 22 16,0 0-16,0 0 0,0-22 15,0 22-15,0-21 0,21 21 0,0 0 16,0-1-16,1 1 0,20 0 16,-21 0-16,0 0 0,22 21 15,-1 0-15,-21 0 0,21 0 0,1 0 16,-22 0-16,21 0 0,1 0 0,-22 21 16,0 0-16,0 0 0,0 0 15,0 1-15,1-1 0,-22 21 0,0-21 16,0 0-16,0 22 0,0-22 15,0 0-15,0 0 0,0 22 0,-22-22 16,1 0-16,21 0 0,-21 0 16,0 0-16,42-21 47,21 0-47,-20-21 0,20 21 15,0-21-15</inkml:trace>
  <inkml:trace contextRef="#ctx0" brushRef="#br0" timeOffset="-19132.83">22754 17166 0,'0'0'0,"0"21"31,0 1-15,0-1-16,0 0 0,0 0 0,0 0 15,0 0-15,0 1 0,0-1 16,0 0-16,0 0 0,0 21 0,-21-20 16,0-1-16,21 0 0,0 0 15,-21-21-15,21-21 47,0 0-47,0 0 16,0-1-16,0 1 0,0 0 0</inkml:trace>
  <inkml:trace contextRef="#ctx0" brushRef="#br0" timeOffset="-18923.94">22775 17018 0,'0'-21'16,"-21"0"0,42 42 46,0 0-46,1-21-16,-1 0 0,21 21 15</inkml:trace>
  <inkml:trace contextRef="#ctx0" brushRef="#br0" timeOffset="-18429.02">23326 17187 0,'0'0'0,"0"43"15,0-22-15,-22 0 0,22 0 16,-21 0-16,21 1 0,0-1 16,0 0-16,0 0 0,0 0 15,0 0-15,0 1 0,0-1 16,0 0-16,0 0 16,-21-42 15,21 0-16,0 0-15,0-1 0,0-20 16,0 21-16,0 0 0,0 0 16,0-1-16,0-20 0,21 21 15,0 0-15,1-22 0,-1 22 0,0 0 16,0 0-16,0 0 0,0 0 16,22 21-16,-22 0 0,21 0 0,-21 0 15,22 0-15,-22 21 0,0 0 16,0 0-16,0 0 0,1 0 0,-22 22 15,21-22-15,-21 21 0,0-21 0,0 1 16,0 20-16,-21-21 0,21 21 16,-22-20-16,1-1 0,21 0 0,-21 0 15,21 0-15,-21-21 0,21 21 16,-21-21-16,21 22 0,21-44 31,0 1-15,-21 0-16,21 0 0,0 0 0</inkml:trace>
  <inkml:trace contextRef="#ctx0" brushRef="#br0" timeOffset="-18116.2">24172 16806 0,'0'22'31,"0"-1"-31,0 0 0,0 0 0,0 21 16,-21 1-16,21-22 0,-21 21 15,21 1-15,-21-1 0,21 0 0,0-21 16,-21 22-16,21-1 0,-22-21 0,22 22 16,0-22-16,0 0 0,0 0 15,0 0-15,0 0 0,0 1 0,0-1 16,22-21-1,-1 0-15,0 0 0,0 0 16,0-21-16,0-1 0,1 1 16,-22 0-1,21 0-15,-21 0 0,0 0 0</inkml:trace>
  <inkml:trace contextRef="#ctx0" brushRef="#br0" timeOffset="-17924.31">23982 17230 0,'-21'0'16,"42"0"-1,-21-21 1,21 21-16,0 0 0,21 0 0,-20 0 16,-1-22-16,0 22 0,0 0 15,0 0-15,0-21 0,1 21 16,-1-21-16,0 21 0,-21-21 0,21 21 15</inkml:trace>
  <inkml:trace contextRef="#ctx0" brushRef="#br0" timeOffset="-17340.64">24511 17187 0,'21'0'32,"0"0"-32,0 0 0,22 0 15,-22 0-15,0 0 0,21 0 16,-20-21-16,-1 21 0,0 0 0,0-21 15,0 21-15,0-21 0,-21 0 16,0 0 0,-21 21-1,0 0-15,0 0 16,0 21-16,0 0 0,21 0 16,-22 0-16,1 0 0,21 1 15,0-1-15,0 0 16,0 0-16,0 0 0,0 0 0,0 1 15,0-1-15,0 0 0,0 0 16,21-21 0,1 0-16,-1 0 0,0 0 0,0 0 15,0 0-15,0 0 0,1 0 0,-1 0 16,21-21-16,-21 21 0,0-21 16,1 0-16</inkml:trace>
  <inkml:trace contextRef="#ctx0" brushRef="#br0" timeOffset="-16972.84">25252 17124 0,'0'21'0,"21"0"16,-21 0-16,21-21 15,-21 22-15,0-1 0,0 0 0,0 0 16,0 0-16,0 0 0,21 1 15,-21-1-15,0 0 0,0 0 16,0 0-16,0 0 0,0-42 63,0 0-63,0 0 0,21 0 15,-21 0-15,0-1 0,0 1 0,22 0 16,-1-21-16,-21 21 0,21-1 15,-21 1-15,21 21 0,0-21 0,-21 0 16,21 21-16,-21-21 16,22 21-16,-1 0 0,0 0 15,0 0 1</inkml:trace>
  <inkml:trace contextRef="#ctx0" brushRef="#br0" timeOffset="-16281.24">25675 17314 0,'21'22'15,"0"-22"1,1 0-16,-1 0 0,0 0 16,0-22-16,0 22 0,22-21 15,-22 0-15,21 21 0,0-21 0,1 0 16,-22 0-16,0-22 0,21 22 15,-20 0-15,-1-21 0,-21 20 16,0-20-16,21 21 0,-21-21 0,0 20 16,0-20-16,0 21 0,0 0 15,0 0-15,0-1 0,0 1 16,-21 21-16,0 0 16,-1 0-16,22 21 0,-21 22 15,0-22-15,21 0 0,-21 21 16,21 1-16,-21-1 0,21 0 15,0 1-15,0-1 0,-21 0 0,21 1 16,-22-1-16,1 0 0,21 1 0,-21-1 16,0 0-16,0 22 15,21-22-15,-21 1 0,-1 20 0,1-21 16,0 22-16,0-22 0,0 1 16,0 20-16,-1-21 0,1 1 0,21-1 15,0 0-15,0 1 0,0-1 0,0 0 16,0 1-16,0-22 0,21 0 15,1 21-15,-1-42 0,21 22 0,-21-1 16,22-21-16,-1 0 0,-21 0 16,21 0-16,1-21 0,-1 21 0,0-22 15,-20 1-15,20-21 0,0 21 16,-21 0-16,1-22 0,-1 1 0,0 0 16,-21 20-16,21-20 0,-21 0 15,0-1-15,0 1 0,-21 0 16,0-1-16,0 1 0,-22 21 0,22 0 15,0-22-15,-21 22 0,20 21 16,-20-21-16,21 0 0,0 21 0,0 0 16,-1 0-16,22-21 15,0 0 1,22 21 0,-1 0-16,0 0 0,0-22 15,0 22-15,0 0 0,22-21 0,-22 0 16,0 21-16,21-21 0,-20 0 15,20 21-15,0-21 0,-21-1 16,22 22-16</inkml:trace>
  <inkml:trace contextRef="#ctx0" brushRef="#br0" timeOffset="-15224.94">26712 17230 0,'0'0'16,"-21"0"-16,0 0 0,0 0 15,0 0-15,-1 0 0,1 0 16,0 21-16,0 0 16,0 0-16,0 0 0,21 1 0,0-1 15,-22 0-15,22 21 0,-21-21 16,21 1-16,0-1 0,-21 0 16,21 0-16,0 0 0,0 0 15,21-21 1,0 0-16,1 0 15,-1 0-15,0-21 16,0 21-16,0-21 0,-21 0 0,21 0 16,1-22-16,-1 22 0,0 0 0,0 0 15,-21 0-15,0 0 0,21-1 16,0 22-16,-21-21 0,0 42 31,0 1-31,0-1 16,0 0-16,0 0 0,22 0 15,-22 0-15,21 1 0,-21-1 16,0 0-16,0 0 0,21 0 0,-21 0 16,21-21-16,0 0 0,-21 22 15,21-22-15,1 0 0,-1 0 16,0 0-16,0 0 0,0-22 16,0 1-16,1 21 0,-1-21 15,0 0-15,0 0 0,0 0 0,0-1 16,-21 1-16,22 0 0,-1 0 15,0 0-15,-21 0 0,21 21 16,0-22-16,0 22 47,-21-21 47,-21 21-47,0 0-47,21 21 15,-21-21-15,21 22 0,-21-1 0,0 0 16,-1-21-16,22 21 0,-21 21 15,0-20-15,21-1 0,-21 0 0,21 0 16,0 0-16,0 0 0,0 1 16,0-1-16,0 0 0,0 0 0,21 0 15,0-21 1,0 21-16,1-21 0,-1 0 16,21 0-16,-21 0 0,0 0 0,1-21 15,20 21-15,-21-21 0,0 0 16,0 0-16,22 0 0,-22-1 0,0 1 15,0-21-15,0 21 0,1-22 16,-22 22-16,0-21 0,21 21 0,-21 0 16,21-1-16,-21 1 0,-21 42 31,0-21-31,-1 22 0,1-1 16,21 21-16,-21-21 0,0 0 15,21 22-15,0-22 0,0 0 0,-21 0 16,21 22-16,0-22 15,0 0-15,0 0 0,0 0 16,21-21-16,-21 21 0,21-21 16,0 0-16,0 0 0,1 0 15,-1 0-15,0 0 0,0-21 16,21 0-16,-20 0 0</inkml:trace>
  <inkml:trace contextRef="#ctx0" brushRef="#br0" timeOffset="-14707.8">28575 17420 0,'0'0'0,"0"-21"0,0 42 31,0 0-15,0 1-16,0-1 15,0 0-15,0 0 0,0 21 0,0-20 16,0-1-16,0 0 0,0 0 15,-21 0-15,21 0 0,-21 1 16,21-1 0,0-42 15,0-1-31,0 1 16,0-21-16,0 21 0</inkml:trace>
  <inkml:trace contextRef="#ctx0" brushRef="#br0" timeOffset="-14532.9">28575 17209 0,'21'0'78,"0"0"-62</inkml:trace>
  <inkml:trace contextRef="#ctx0" brushRef="#br0" timeOffset="-14101.15">29210 17336 0,'0'0'0,"21"0"0,0-43 15,-21 22-15,21 21 16,-21-21-16,-21 21 16,0 0-1,0 0-15,0 0 0,-22 0 0,22 0 16,-21 0-16,0 21 0,20 0 0,-20-21 16,21 21-16,0 1 0,0-1 15,-1-21-15,22 21 0,0 0 0,0 0 16,0 0-1,22 1-15,-1-22 0,21 0 16,-21 21-16,22 0 0,-22-21 0,21 0 16,-21 21-16,22-21 0,-22 21 15,0-21-15,0 21 0,0-21 0,-21 22 16,0-1-16,0 0 16,-21 0-16,0-21 15,-21 21-15,20-21 0,-20 21 16,0-21-16,-1 0 0,22 22 0,-21-22 15,0 0-15,20 0 0,1 21 0,0-21 16,0 0-16,0 0 0,0 0 16,42-21 15,0 21-31,0-22 0,0 1 0</inkml:trace>
  <inkml:trace contextRef="#ctx0" brushRef="#br0" timeOffset="-13657.4">30438 16849 0,'0'0'0,"0"-21"16,21-1-16,-21 1 16,0 42-1,0 1-15,0-1 16,0 0-16,0 21 0,-21 1 0,21-1 15,0 0-15,0 22 0,0-22 16,0 0-16,-22 1 0,22-1 16,0 22-16,-21-22 0,21 0 0,0 1 15,0-22-15,0 21 0,0-21 16,0 22-16,0-22 0,0 0 16,0-42 15,0 0-31,0-22 0,0 22 15,0 0-15,0-21 0</inkml:trace>
  <inkml:trace contextRef="#ctx0" brushRef="#br0" timeOffset="-13352.58">30184 16976 0,'0'0'0,"0"-21"0,0-1 0,0 1 15,0 0-15,0 0 0,21 0 0,0 0 16,0-1-16,0 1 0,22 0 15,-1 0-15,0 21 0,1-21 0,-1 21 16,0 0-16,1 0 0,-1 0 0,0 21 16,-21-21-16,22 42 0,-43-21 15,0 1-15,0 20 0,0 0 0,0-21 16,0 22-16,0-1 0,-21 0 16,-22-20-16,22 20 0,0-21 0,-21 0 15,-1 22-15,22-22 0,-21 0 16,21-21-16,-1 21 0,1 0 15,0-21-15,0 0 0,21 21 0,-21-21 16,42-21 0,0 21-1,0-21-15,0 21 0,22-21 0,-22 0 16,21 0-16</inkml:trace>
  <inkml:trace contextRef="#ctx0" brushRef="#br0" timeOffset="-12936.81">30755 17145 0,'21'0'0,"-105"0"15,147 0-15,-42 21 16,-21 0-16,0 1 16,-21-1-16,21 0 0,-21 0 15,21 0-15,-21 0 0,21 1 16,0 20-16,0-21 0,0 0 0,0 0 16,0 1-16,0-1 0,0 0 15,0 0-15,21-21 0,0 0 16,0 0-16,0 0 15,1 0-15,-1 0 0,0-21 0,0 0 16,21 0-16,-20 21 0,-1-22 16,0 1-16,0-21 0,0 21 0,-21 0 15,21-1-15,-21 1 0,22 0 0,-22 0 16,0 0 0,0 42-1,0 0-15,0 0 16,0 0-16,0 1 0,0-1 15,0 0-15,-22 0 0,22 0 0,0 0 16,0 1-16,0-1 0,0 0 16,0 0-16,0 0 0,0 0 15,22-21-15,-1 0 16,0 0-16,0 0 0,0 0 16,0 0-16,1-21 0,20 0 15,-21 0-15,0 0 0,0-22 0,1 22 16,20 0-16</inkml:trace>
  <inkml:trace contextRef="#ctx0" brushRef="#br0" timeOffset="-12461.09">31496 16955 0,'0'0'0,"0"-85"15,-21 85 1,0 21 0,21 0-16,0 0 0,-22 1 0,22 20 15,-21-21-15,21 21 0,0-20 0,0 20 16,0-21-16,-21 21 0,21-20 15,-21 20-15,21-21 0,-21 0 16,21 0-16,0 22 0,0-22 16,-21-21-16,21 21 0,-22 0 0,22 0 15,0-42 32,22 21-47,-1-21 0,0 0 0,-21 0 16,21 0-16,0-1 0,22 1 15,-22 21-15,0-21 0,0 0 0,0 21 16,0 0-16,1 0 0,-1 0 0,0 0 16,0 0-16,0 21 15,0-21-15,-21 21 0,0 0 0,0 1 16,0-1-16,0 0 16,0 0-16,0 0 0,-21 0 0,0 1 15,0-1-15,0-21 0,-22 21 16,22 0-16,0-21 0,-21 21 0,21-21 15,-1 0-15,1 21 0,-21-21 16,21 0-16,0 0 16,21-21-1,0 0-15,21 0 16,0 0-16,0 21 0,0-21 16,0-1-16,22 1 0</inkml:trace>
  <inkml:trace contextRef="#ctx0" brushRef="#br0" timeOffset="-11588.28">31962 16912 0,'0'0'0,"0"-21"0,21-21 0,-21 21 15,0-1-15,0 1 0,0 42 32,-21 1-32,-1-1 15,1 21-15,21 0 0,-21 1 16,0-22-16,0 21 0,21 1 15,-21-1-15,21 0 0,-22 1 0,22-22 16,0 21-16,0-21 0,0 0 16,0 22-16,0-22 0,0 0 0,22 0 15,-22 0-15,42-21 16,-21 0-16,0 0 0,0 0 0,22 0 16,-22 0-16,0 0 0,0 0 15,22 0-15,-22-21 0,0 0 0,0 0 16,0 0-16,0-22 0,1 22 15,-1 0-15,0 0 0,-21 0 0,0 0 16,0 42 15,0 0-31,0 0 16,0 0-16,-21 0 0,21 1 16,0-1-16,0 0 15,0 0 1,21-21-16,0 0 15,0 0-15,0 0 0,1 0 16,-1 0-16,0-21 0,0 0 16,0 21-16,0-21 0,22-1 0,-22-20 15,0 21-15,21 0 0,-20 0 16,-1-22-16,21 22 0,-21 0 0,0 21 16,1-21-16,20 21 15,-21 0-15,0 0 0,0 0 16,1 0-1,-22-21 48,0-1-47,-22 22 15,1 0-31,0 22 15,0-1-15,0-21 0,21 21 16,-21 0-16,-1 0 16,1 0-16,0 22 0,0-22 0,0 0 15,0 0-15,-1 0 0,1 1 16,21-1-16,0 0 0,0 0 0,0 0 16,0 0-16,0 1 15,21-22-15,1 0 16,-1 0-16,0 0 0,0 0 0,21 0 15,-20 0-15,-1 0 0,0 0 16,0-22-16,21 1 0,-20 21 0,-1-21 16,0 0-1,-21 0-15,21 21 0,-21-21 0,0-1 16,0 1-16,0 0 0,0 0 16,0 0-16</inkml:trace>
  <inkml:trace contextRef="#ctx0" brushRef="#br0" timeOffset="-11365.41">32597 16743 0,'0'0'16,"-43"-21"0,22 21-16,0-21 0,0 21 0,0 0 15,-1-22 1,1 22 15,0 0-31,0 0 0,0 0 16,0 0-16,-1 0 15,-20 22-15,21-22 0,-21 21 0</inkml:trace>
  <inkml:trace contextRef="#ctx0" brushRef="#br0" timeOffset="-10083.87">22098 17992 0,'0'0'0,"0"-21"15,-21-1-15,21 1 16,0 0-16,-21 21 31,-1 21-15,22 0-16,0 1 16,0 20-16,0 0 0,0 1 0,0-1 15,0 0-15,0 22 16,0-22-16,0 0 0,0 1 0,0-1 15,0 0-15,0 1 0,0-22 16,0 21-16,0-21 0,0 1 16,0-44 15,0 1-31,0-21 16,0 21-16,0 0 0,0-1 0,0-20 15,0 21-15,0-21 0,22 20 16,-1-20-16,-21 21 0,21 0 0,0 0 15,0-1-15,0 22 0,1 0 16,-1 0-16,0 0 0,0 0 16,0 22-16,0-22 0,1 21 15,-1 0-15,-21 21 0,21-21 0,-21 1 16,0-1-16,0 0 0,0 21 16,-42-21-16,20 1 0,1-1 0,0 0 15,0-21-15,0 21 0,0-21 16,-1 0-16,1 0 15,21-21 32,21 21-47,1-21 16,-1 21-16,0-21 16,0-1-16,0 22 0,0-21 0</inkml:trace>
  <inkml:trace contextRef="#ctx0" brushRef="#br0" timeOffset="-9552.66">22542 18225 0,'0'0'16,"0"21"-1,0 0-15,0 0 16,0 0-16,0 0 0,0 1 16,0-1-16,0 0 0,0 0 15,0 0-15,0 0 0,0 1 16,0-1-16,22-21 15,-1 0-15,0 0 16,0 0-16,0 0 0,0 0 0,1 0 16,-1-21-16,0-1 0,0 1 15,0 21-15,0-21 0,1 0 0,-1-21 16,0 20-16,-21 1 0,0 0 16,21 0-16,0 0 0,-21 42 46,0 0-30,0 0-16,0 0 0,0 22 0,0-1 16,0 0-16,0-20 0,0 20 15,0 21-15,0-20 0,0-1 0,0 0 16,0 1-16,0-22 0,0 21 0,0 1 16,0-22-16,-21 21 0,0-21 15,0 22-15,21-22 0,0 0 0,-21-21 16,-1 0-16,1 0 0,0 0 15,0 0-15,0 0 0,0 0 16,-1 0-16,1-21 0,0 0 16,0 21-16,21-22 0,0 1 15,-21 0-15,21 0 0,-21 0 16,21 0 0,21-1-16,0 1 15,0 21-15,-21-21 0,42 0 16,-20 21-16,-1-21 0,0 0 0</inkml:trace>
  <inkml:trace contextRef="#ctx0" brushRef="#br0" timeOffset="-8953.1">23664 18309 0,'0'0'0,"0"-21"15,0 0-15,0 0 0,-21 21 32,0 0-32,0 0 0,0 0 15,-1 0-15,22 21 0,-21 0 16,0 0-16,0 0 0,0 1 0,0-1 15,-1 21-15,1-21 0,21 22 16,0-22-16,-21 21 0,21-21 16,0 0-16,0 1 0,0-1 15,0 0-15,21-21 16,0 0-16,1 0 16,-1 0-16,0-21 0,0 0 0,21-1 15,-20 1-15,-1 0 0,0-21 16,21 21-16,-21-22 0,1 1 0,-1 0 15,0-1-15,-21 1 0,21 0 16,0-1-16,-21 1 0,0 0 0,21-1 16,-21 1-16,0 21 15,22 0-15,-22-1 0,0 1 0,0 42 32,0 1-32,-22 20 15,22-21-15,-21 21 0,21 1 16,-21-1-16,21 0 0,0 1 0,0-1 15,0 0-15,-21 1 0,21-1 16,0-21-16,0 0 0,0 22 0,0-22 16,0 0-16,0 0 15,21-21-15,0 0 0,0 0 16,1 0-16,-1-21 16,0 0-16,0 21 0,0-21 15,0 0-15</inkml:trace>
  <inkml:trace contextRef="#ctx0" brushRef="#br0" timeOffset="-8116.93">24109 18415 0,'0'21'16,"21"-21"15,0-21-16,0 21-15,0-21 0,1 0 16,-1 0-16,0-1 0,0 1 16,0 0-16,-21 0 0,21 0 15,-21 0-15,0-1 0,0 1 16,-21 21 0,0 0-16,0 0 0,0 21 15,0 1-15,21-1 0,0 0 16,-22 0-16,22 21 0,-21-20 0,21-1 15,0 0-15,0 0 0,0 0 16,0 0-16,0 1 0,21-1 0,1 0 16,-1-21-16,0 0 0,0 0 15,21 0-15,-20 0 16,-1 0-16,21-21 0,0 0 16,1 21-16,-1-43 0,0 22 0,22 0 15,-22-21-15,1 20 0,-1-20 0,0 21 16,1-21-16,-22-1 0,0 22 15,0-21-15,0 21 0,-21-22 0,0 22 16,0 0-16,0 0 0,0 0 16,-21 21-1,21 21 1,0 21-16,-21-21 0,0 0 16,21 22-16,-21-1 0,-1 0 15,22 1-15,-21 20 0,0-20 16,0 20-16,0-21 0,0 22 15,-1-22-15,1 22 0,0-22 0,0 22 16,0-22-16,0 0 0,-1 22 0,1-22 16,21 0-16,0 22 0,21-64 31,1 0-15,-1 0-16,0 0 0,21 0 15,-21 0-15,22 0 0,-22 0 0,21 0 16,-21 0-16,22 0 0,-22 0 0,21 0 15,-21 0-15,-21-42 16,22-1-16,-22 1 0,0 21 16,0-22-16,-22-20 0,1 21 15,0-1-15,0 1 0,0 21 0,-22-22 16,22 22-16,-21 0 0,21 0 0,-22 0 16,22 21-16,0 0 0,21-21 15,-21 21-15,42 0 31,0 0-31,0 0 0,22 0 16,-1 0-16,0-22 16,1 1-16,-1 21 0,0-21 0,1 21 15,20-21-15,-20 0 0</inkml:trace>
  <inkml:trace contextRef="#ctx0" brushRef="#br0" timeOffset="-6764.9">25485 18140 0,'0'0'0,"0"-21"0,0 0 15,0-1-15,-22 22 16,1 0-16,0 0 0,0 0 16,0 0-16,0 22 0,21-1 0,-22 0 15,1 0-15,0 0 0,0 22 16,0-22-16,21 21 0,0 0 16,-21 1-16,21-22 0,-22 0 0,22 21 15,0-20-15,0-1 0,0 0 16,0 0-16,22-21 15,-1 0-15,0 0 0,0 0 16,0-21-16,0 21 0,1-21 16,-1 0-16,0-1 0,0 1 0,0-21 15,-21 21-15,21-22 0,-21 22 16,22-21-16,-22 21 0,21 0 0,-21-1 16,0 1-16,0 42 31,0 1-31,0-1 15,0 0-15,0 0 0,0 0 16,0 22-16,0-22 0,0 21 16,0-21-16,21 0 0,0 1 15,-21-1-15,21 0 0,0 0 0,1 0 16,20 0-16,-21-21 0,0 0 16,0 0-16,1 0 0,20 0 0,-21 0 15,0 0-15,-21-21 0,21 21 16,1-21-16,-1 0 0,-21 0 0,21 0 15,0-22-15,-21 22 0,0-21 16,21 21-16,0-1 0,-21 1 0,0 0 16,0 0-16,22 0 0,-22 42 31,0 0-31,0 0 16,0 0-16,0 22 0,0-22 15,-22 0-15,22 0 0,0 0 0,0 1 16,0-1-16,0 0 0,0 0 15,22-21-15,-1 21 16,0-21-16,0 0 0,0 0 16,0 0-16,1 0 0,-1-21 0,-21 0 15,21 21-15,0-21 0,0-22 16,-21 22-16,21 0 0,1 0 16,-22-21-16,0 20 0,0 1 0,21 0 15,-21 0-15,0 0 0,0 42 31,0 0-31,0 0 16,0 0-16,0 1 16,0-1-16,-21 0 0,21 0 0,0 0 15,0 0-15,0 1 0,0-1 16,0 0-16,21 0 0,0 0 16,0-21-16,0 0 0,0 21 15,1-21-15,20 0 0,-21 0 0,0 0 16,0 0-16,1-21 15,-1 0-15,0 0 0,-21 0 0,21 0 16,0-1-16,-21-20 16,21 0-16,1-1 0,-22 1 0,0 0 15,21-1-15,0 1 0,-21 0 0,21-1 16,-21 22-16,0-21 0,0 21 16,21 0-16,-21-1 0,0 44 31,0-1-31,0 0 0,-21 0 15,21 0-15,0 0 0,0 1 16,0 20-16,-21-21 0,21 21 16,0-20-16,0 20 0,0-21 0,0 21 15,0-20-15,0 20 0,0-21 0,0 0 16,0 0-16,0 1 16,0-1-16,21-21 0,-21 21 0,21-21 15,0 0-15,1 0 0,-1 0 16,0 0-16,21 0 0,-21 0 15,1-21-15,-1 0 0,21-1 0,-21 1 16,0 0-16,1-21 0,-1 21 16,0-22-16,0 1 0,0 0 0,-21 20 15,21-20-15,1 0 0,-22 21 16,21-22-16,-21 22 0,0 0 0,0 0 16,0 42 15,-21 0-31,21 0 15,0 0-15,-22 1 0,1 20 0,0-21 16,21 21-16,0-20 0,-21 20 0,21 0 16,-21-21-16,21 1 0,0 20 15,0-21-15,0 0 0,0 0 0,0 1 16,0-1-16,0 0 16,21-21-16,0 0 15,0 0-15,0 0 0,1 0 16,-1 0-16,0 0 0,0-21 15,0 21-15,0-21 0,1 21 16,-1-22-16,0 1 0,0 0 0,-21 0 16</inkml:trace>
  <inkml:trace contextRef="#ctx0" brushRef="#br0" timeOffset="-6461.07">27009 18225 0,'21'0'47,"0"0"-47,0 0 0,0-22 0,0 22 16,1 0-16,-1-21 0,0 21 0,21-21 15,-21 21-15,1 0 0,-1-21 16,0 21-16,0 0 0,0 0 0,0-21 15,1 21-15,-1 0 0,0 0 16,0 0-16,0 0 0,0 0 31,-21 21-15,22-21-16,-22 21 16</inkml:trace>
  <inkml:trace contextRef="#ctx0" brushRef="#br0" timeOffset="-6185.23">27622 18606 0,'0'0'0,"-21"21"110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21T11:26:18.32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1778 1736 0,'0'0'15,"0"-21"1,0-1-16,0 1 0,-21 21 16,21-21-16,0 0 0,-21 0 15,21 0-15,0-1 16,0 1-16,0 0 16,0 0-1,-22 21 16,22 21 1,0 0-32,0 0 15,0 1-15,0-1 0,0 0 0,0 21 16,0-21-16,0 22 0,0-22 16,0 21-16,0-21 0,0 22 0,0-22 15,0 21-15,0 1 0,0-22 16,0 21-16,0 0 0,0-20 15,0 20-15,0 0 0,0 1 0,0-22 16,0 21-16,0 0 0,0 1 16,0-1-16,0 0 0,0-20 0,0 20 15,-21 0-15,21 1 0,0-1 16,0 0-16,0-21 0,0 22 0,0-1 16,0 0-16,0-20 0,0 20 0,0 0 15,0-21-15,0 22 0,0-1 16,0-21-16,0 22 0,0-22 0,0 21 15,0 0-15,0-20 0,0 20 16,0-21-16,0 21 0,0-20 16,0 20-16,0-21 0,0 0 0,0 22 15,0-22-15,0 21 0,0-21 16,0 0-16,0 1 0,0-1 0,0 0 16,0 0-16,0 0 0,0 0 15,0 1-15,0-1 0,0 0 16,21 0-16,-21 0 15,0 0 1,0-42 31,0 0-31,0 0-16,0 0 0,0 0 0,0-22 15</inkml:trace>
  <inkml:trace contextRef="#ctx0" brushRef="#br0" timeOffset="1787.4">1482 1715 0,'21'0'47,"0"0"-31,0 0-16,0 0 0,0 0 15,1 0-15,-1 0 16,0 0-16,0 0 0,0-22 0,0 22 16,1 0-16,-1 0 15,0 0-15,0 0 0,21 0 0,-20 0 16,20 0-16,-21 0 0,21 0 16,1 0-16,-1 0 0,0 0 0,22 0 15,-1 0-15,1-21 0,-1 21 0,1-21 16,21 21-16,-22 0 0,22 0 15,-22-21-15,1 21 0,-1 0 0,22 0 16,-22 0-16,1-21 0,-1 21 16,1 0-16,21 0 0,-22 0 0,1 0 15,-1 0-15,1 0 0,-22 0 0,21-21 16,1 21-16,-22 0 0,1 0 16,20 0-16,-21 0 0,1 0 15,-1 0-15,-21 0 0,22-22 0,-1 22 16,-21 0-16,0 0 0,22 0 15,-22 0-15,0 0 0,0 0 0,0 0 16,0 0-16,1 0 0,-1 0 16,0 0-16,0 0 15,-21 22 1,0-1 0,0 0-16,0 0 0,0 0 15,0 0-15,0 1 0,0-1 0,0 0 16,0 0-16,0 0 0,-21 0 15,21 1-15,-21 20 0,21-21 16,0 0-16,0 0 0,-21 22 0,21-22 16,-22 21-16,22-21 0,0 1 15,0 20-15,-21-21 0,21 0 0,0 22 16,-21-22-16,21 0 0,0 21 0,0-21 16,0 22-16,0-22 0,0 0 15,0 21-15,0-20 0,0-1 0,0 21 16,0-21-16,0 0 0,0 1 0,0 20 15,0-21-15,0 0 0,0 0 16,0 1-16,0-1 0,0 0 0,0 0 16,0 21-16,0-20 0,0-1 15,0 0-15,0 0 0,21 0 0,-21 0 16,0 1-16,0-1 0,0 0 16,0 0-16,0 0 0,0 0 0,0 1 15,0-1-15,0 0 0,0 0 0,0 0 16,0 0-16,0 1 0,0-1 15,0 0-15,0 0 0,0 0 0,0 0 16,0 1-16,0 20 0,0-21 0,0 0 16,0 0-16,0 1 0,0-1 15,0 0-15,0 0 0,0 0 0,0 0 16,0 1-16,0-1 0,0 0 16,0 0-16,0 0 0,0 0 15,0 1-15,0-1 16,0 0-16,0 0 15,0 0-15,0 0 0,0 1 16,0-1 0,-21-21-16,21 21 15,-21-21 1,0 0-16,0 0 0,-1 21 16,1-21-1,0 0-15,0 0 0,0 21 0,0-21 16,-1 0-16,1 0 0,0 21 0,0-21 15,0 0-15,0 0 0,-22 22 16,22-22-16,0 0 0,0 0 16,-22 0-16,22 21 0,-21-21 0,21 0 15,-22 0-15,22 0 0,-21 21 0,0-21 16,-1 0-16,1 0 0,0 21 16,-1-21-16,1 0 0,0 0 0,-1 0 15,1 0-15,21 0 0,-22 21 0,1-21 16,0 0-16,-1 0 0,22 0 15,-21 21-15,0-21 0,-1 0 0,1 0 16,21 0-16,-22 0 0,1 0 16,0 22-16,21-22 0,-22 0 15,1 0-15,21 0 0,0 0 0,-22 0 16,22 0-16,0 0 0,-21 0 16,20 0-16,1 0 0,0 0 0,0 0 15,-21 0-15,20 0 0,1 0 0,0 0 16,-21 0-16,21 0 0,-1-22 15,1 22-15,0 0 0,0 0 0,0 0 16,0 0-16,-1-21 16,1 21-1,0 0-15,21-21 32,-21 21-17,0-21 1,0 21-1,21-21-15,-22 0 32,1 21-32,21-22 15,0 1 1,0 0-16,0 0 16,0 0-1,0 0 1,0-1-16,0 1 0</inkml:trace>
  <inkml:trace contextRef="#ctx0" brushRef="#br0" timeOffset="2815.73">2222 6858 0,'0'0'15,"0"-21"-15,-21 21 0,21-21 16,0 0 15,-21 21-31,21 21 16,0 0 0,0 0-16,0 0 0,0 0 15,0 22-15,0-22 0,0 21 16,0-21-16,0 22 0,0-1 0,0 22 15,21-22-15,-21 21 0,0 1 16,0-1-16,0 1 0,0-1 0,0 1 16,0-1-16,0 1 0,0-1 0,0 1 15,0-1-15,0 1 0,21-1 16,-21 1-16,0 21 0,0-22 0,0-21 16,0 22-16,0-1 0,0-20 15,0 20-15,0-20 0,0-1 16,0 0-16,0 1 0,0-22 0,0 21 15,0-21-15,0 22 0,0-22 16,0 0-16,0 21 0,0-21 0,0 1 16,0-1-16,0 0 0,0 0 15,22 0-15,-22 0 0,0 1 0,0-1 16,0 0-16,0 0 0,0 0 16,0-42 30,0 0-46,0 0 16,0 0-16,0-1 0,0-20 16,0 21-16</inkml:trace>
  <inkml:trace contextRef="#ctx0" brushRef="#br0" timeOffset="4451.42">2095 7154 0,'0'0'0,"0"-21"0,0 0 16,22 21-1,-1 0 1,21-21-16,-21 21 0,0 0 0,22 0 16,-1 0-16,0-21 0,1 21 15,20 0-15,-20 0 0,20 0 0,-21 0 16,22-21-16,-1 21 0,1-22 0,-1 22 16,1 0-16,-1 0 15,1-21-15,-1 21 0,22 0 0,0 0 16,-22-21-16,22 21 0,0 0 0,-22 0 15,22 0-15,-22-21 0,1 21 16,-1 0-16,1 0 0,-1 0 0,1 0 16,-22-21-16,22 21 0,-22 0 0,0 0 15,1 0-15,-1 0 0,0 0 16,1 0-16,-22 0 0,21 0 0,-21 0 16,0 0-16,1 21 0,-1-21 0,0 21 15,0-21-15,-21 21 0,0 0 16,21 1-16,0 20 0,-21-21 15,0 0-15,0 0 0,0 22 0,0-1 16,0-21-16,0 22 0,0-1 16,0 0-16,0 1 0,0-1 15,-21 0-15,21 1 0,-21-1 0,21 0 16,0 1-16,0-1 0,-21 21 0,21-20 16,-21-1-16,21 0 0,0 1 15,0-1-15,0 22 0,0-22 0,-21 0 16,21 1-16,0 20 0,-22-21 0,22 1 15,0-1-15,0 22 0,-21-22 0,21 0 16,0 1-16,-21-1 0,21 21 16,0-20-16,-21-1 0,21 0 15,0 1-15,0-22 0,0 21 0,0 1 16,0-1-16,0 0 0,0-21 0,0 22 16,0-1-16,0-21 0,0 22 0,0-22 15,0 21-15,0-21 0,-21 22 16,21-22-16,0 0 0,-21 21 0,21-21 15,0 1-15,0-1 0,0 0 0,0 0 16,-22 0-16,22 0 0,0 1 0,-21-1 16,21 0-16,0 0 0,0 0 15,-21-21 1,21 21-16,-21-21 16,21 22-16,-21-22 15,0 0 1,-1 0-1,1 0-15,0 0 16,0 0-16,0 21 0,0-21 16,-1 0-16,1 0 0,0 0 15,0 0-15,0 0 0,0 0 0,-22 21 16,22-21-16,0 0 0,-21 0 16,-1 0-16,1 0 0,21 0 0,-22 0 15,1 0-15,-21 0 0,20 0 0,1 0 16,0 0-16,-1 0 0,-20 0 0,20 0 15,1 0-15,0 0 0,-1 0 16,1 0-16,0 0 0,-1 0 16,1-21-16,0 21 0,-1 0 0,22 0 15,-21 0-15,0 0 0,20 0 0,-20 0 16,21 0-16,-21 0 0,20 0 16,-20 0-16,21 0 0,0 0 0,0 0 15,-1 0-15,1 0 0,0 0 0,0 0 16,0 0-16,0 0 15,-1 0-15,1 0 16,0 0 0,0 0-1,0 0 17,0 0 14,-1 0 1,1 0 16,21-21-63,0-1 0,0 1 15,0 0-15,-21 0 0,21 0 16,-21 0-16,21-1 0,0 1 16,0 0-16,-21 0 0,21 0 0,-21 0 15,21-1-15,0 1 0,0 0 0,0 0 16,0 0-16,0 0 31,0 42 79,-22-21-64,22 21-46</inkml:trace>
  <inkml:trace contextRef="#ctx0" brushRef="#br0" timeOffset="-187244.21">3175 4360 0,'0'0'0,"0"-21"0,0 0 32,0 0-32,0 0 15,0 42 48,0 0-63,0 0 0,0 0 15,0 1-15,0-1 0,0 21 16,0-21-16,0 0 0,0 22 0,0-1 16,0-21-16,0 22 0,0-1 15,0 21-15,0-20 0,0 20 16,0-20-16,21 20 0,-21 1 0,0-22 16,21 21-16,-21-20 0,0 20 15,0-20-15,0 20 0,0-21 0,21 1 16,-21 20-16,0-20 0,0-1 0,0 21 15,0-20-15,0-1 0,0 0 16,0 22-16,0-22 0,0 1 0,0-1 16,0 0-16,0 1 0,0-1 0,0 0 15,0-21-15,0 22 0,0-1 16,0 0-16,0-20 0,0 20 0,0 0 16,0-21-16,0 22 0,0-1 0,0-21 15,0 22-15,0-22 16,0 21-16,0-21 0,0 0 0,0 1 15,0-1-15,0 0 0,0 0 16,-21-21 0,21-21-1,-21 0 1,21 0-16,-21-1 0,21 1 16,-21 0-16,21 0 0,0-21 15</inkml:trace>
  <inkml:trace contextRef="#ctx0" brushRef="#br0" timeOffset="-186397.75">3048 4339 0,'21'0'0,"-21"-21"16,0 0-16,0 0 16,21 21-16,-21-21 15,0-1 1,0 44 31,-21-1-32,0 0-15,21 0 0,0 0 16,-21 0-16,0 1 0,21 20 16,-22-21-16,1 21 0,0-20 0,0 20 15,21 0-15,-21-21 0,0 22 16,-1-1-16,1-21 0,0 22 0,21-1 16,0-21-16,-21 0 0,21 0 0,-21 22 15,21-22-15,0 0 16,0 0-1,0-42 1,0 0-16,0 0 16,0 0-16,21-1 0,0-20 15,-21 21-15,21-21 0,-21 20 0,21-20 16,1 0-16,-1-1 0,-21 22 16,21-21-16,0 21 0,0-22 0,-21 22 15,21 0-15,1 0 0,-22 0 16,0 0-16,21-1 0,0 22 0,-21-21 15,21 21-15,0 0 16,0 0-16,1 0 16,-1 21-16,-21 1 15,21-1-15,0 0 0,-21 0 0,21 0 0,0 22 16,1-22-16,-22 21 16,21-21-16,0 22 0,0-22 0,0 21 15,-21 0-15,21-20 0,1 20 0,-22-21 16,21 21-16,0-20 0,0 20 15,-21-21-15,21 0 0,0 0 0,-21 22 16,0-22-16,22 0 0,-22 0 16,0 0-16,0 1 15</inkml:trace>
  <inkml:trace contextRef="#ctx0" brushRef="#br0" timeOffset="-184997.97">3556 1884 0,'21'0'0,"-21"-21"31,-21 21 0,0 0-31,0 0 16,-1 0-16,1 0 0,0 21 16,0-21-16,0 21 0,-22 0 0,22-21 15,0 21-15,0 1 0,0-1 16,0 0-16,21 0 0,-22 0 15,22 0-15,0 1 0,0-1 0,0 0 16,0 0-16,0 0 0,0 0 16,0 1-16,0-1 0,0 0 15,0 0-15,0 0 0,0 0 16,22-21-16,-1 22 0,0-1 16,0-21-16,0 0 0,0 21 0,1-21 15,-1 0-15,0 0 0,21 0 0,-21 0 16,22 0-16,-22 0 0,0 0 15,21 0-15,-20 0 0,-1-21 0,0 0 16,0 21-16,0 0 0,0 0 0,-21-22 16,22 22-16,-22-21 15,21 21-15,-21-21 16,0 0-16,0 0 0,0 0 16,0-1-1</inkml:trace>
  <inkml:trace contextRef="#ctx0" brushRef="#br0" timeOffset="-184081.49">3725 1588 0,'0'0'0,"-21"0"0,-21-22 15,21 1-15,-1 21 16,1 0-16,0 0 0,0-21 16,0 21-16,0 0 0,-1 0 0,1 0 15,0 0-15,0 0 0,-21 0 16,20 21-16,1-21 0,0 21 0,-21 1 15,21-22-15,-1 21 0,1 0 16,0 0-16,0 0 0,0 0 16,0 1-16,-1-1 0,22 21 0,0-21 15,-21 0-15,0 22 0,21-22 16,0 0-16,0 21 0,-21-20 0,21 20 16,0-21-16,-21 0 0,21 0 15,0 22-15,0-22 0,0 0 0,0 0 16,0 0-16,0 1 0,0-1 0,-21 0 15,21 0-15,0 0 0,0 0 16,0 22-16,0-1 0,0-21 16,0 0-16,0 1 0,0-1 15,0 0-15,21-21 0,-21 21 16,0 0-16,21-21 0,-21 21 16,21 1-16,0-1 0,0-21 15,-21 21-15,22-21 0,-1 0 16,0 21-16,0-21 0,0 0 0,0 0 15,1 0-15,-1 21 0,0-21 0,0 0 16,0 0-16,0 0 0,22 0 16,-22 0-16,0 0 0,21 0 0,-20-21 15,20 21-15,-21-21 0,0 21 16,22-21-16,-22 21 0,0-21 0,0-1 16,21 22-16,-20-21 0,-1 0 15,0 21-15,0-21 0,0 0 0,0 21 16,-21-21-16,22-1 0,-1 1 15,-21 0-15,21 0 0,-21 0 16,21 0-16,-21-1 0,0 1 16,0 0-16,0 0 0,0-21 15,0 20-15,0 1 0,0 0 0,0 0 16,0-21-16,0 20 0,-21-20 16,21 21-16,-21-21 0,21 20 0,-21 1 15,-1-21-15,22 21 0,-21 0 0,0-1 16,0 1-16,0 21 0,0-21 15,-1 0-15,1 0 0,-21 21 16,21-21-16,-22 21 0,22 0 0,0-22 16,-21 22-16,21 0 0,-1 0 15,1 0-15,0 0 0,-21 0 0,21 0 16,-1 0-16,1 22 0,0-22 16,0 21-16,0-21 0,0 21 0,-1 0 15,22 0 1,22-21-1</inkml:trace>
  <inkml:trace contextRef="#ctx0" brushRef="#br0" timeOffset="-182892.17">4000 7408 0,'0'0'0,"0"-21"16,0 0 0,-21 21-1,0 0-15,0 0 0,0 0 16,0 0-16,-1 0 0,1 0 15,0 21-15,0-21 0,0 21 16,0 1-16,-1-1 0,1 0 0,0 0 16,0 21-16,0-20 0,21-1 0,0 0 15,0 21-15,0-21 0,0 1 16,0-1-16,0 0 0,0 0 16,0 0-16,21 0 0,0 1 0,0-22 15,0 21-15,1-21 0,-1 0 16,0 21-16,0-21 0,0 0 0,0 0 15,1 0-15,-1 0 0,0 0 0,0 0 16,0 0-16,0 0 0,1 0 16,-1 0-16,-21-21 0,21 21 15,-21-21-15,21 21 0,-21-22 0,0 1 16,0 0-16,21 0 0</inkml:trace>
  <inkml:trace contextRef="#ctx0" brushRef="#br0" timeOffset="-182228.85">4127 7154 0,'-21'-21'16,"0"21"-16,0-21 0,0 21 0,0 0 15,-1-21-15,1 21 0,0 0 16,0 0-16,0 0 0,0 0 15,-1 0-15,1 0 0,0 0 0,-21 0 16,21 0-16,-1 21 0,-20 0 0,21 0 16,0 1-16,0-1 15,-22 0-15,22 0 0,0 21 0,0 1 16,0-22-16,21 21 0,-22 1 0,1-1 16,21 0-16,0 1 0,0-1 15,-21-21-15,21 21 0,0 1 0,0-1 16,0-21-16,0 22 0,0-1 0,0 0 15,0-21-15,0 22 0,0-22 16,21 21-16,-21-21 0,21 1 0,1-1 16,-1 0-16,0 0 0,21 0 0,-21 0 15,1-21-15,20 22 0,-21-1 16,21-21-16,-20 0 0,20 0 16,0 0-16,-21 0 0,22 0 0,-22 0 15,21 0-15,-21-21 0,22 21 16,-22-22-16,21 1 0,-21 0 0,22 0 15,-22 0-15,21 0 0,-21-1 0,1-20 16,-1 21-16,0 0 0,0 0 0,0-22 16,0 22-16,-21 0 0,22-21 15,-22 20-15,0-20 0,0 21 0,0-21 16,0 20-16,0-20 0,0 21 0,0-21 16,-22 20-16,22-20 15,-21 21-15,0 0 0,0-22 0,0 22 16,0 0-16,-1 0 0,-20 0 0,21 0 15,0-1-15,0 22 0,-1-21 16,1 21-16,0 0 0,0 0 0,0 0 16,0-21-16,-1 21 0,1 0 0,0 0 15,0 0-15,0 0 0,0 0 16,-1 0-16,1 0 0,21 21 16,-21-21-16,0 0 0,0 0 15,21 21-15,-21-21 0</inkml:trace>
  <inkml:trace contextRef="#ctx0" brushRef="#br0" timeOffset="-168773.96">783 11367 0,'0'21'47,"0"0"-31,0 0-16,0 0 15,0 0 1,21-21 15,0 0-31,1-21 0,-1 21 16,0-21-16,0 0 0,0 0 0,0 0 16,1-1-16,-1 1 0,0-21 15,0 21-15,0-22 0,0 1 16,-21 21-16,0-21 0,22 20 15,-22 1-15,0-21 0,0 21 16,0 0-16,0-1 0,0 1 16,-22 0-16,1 21 15,0 0-15,0 0 16,0 21-16,21 0 0,-21 1 16,-1-1-16,1 0 0,21 0 0,-21 21 15,21-20-15,-21 20 0,21 0 16,0 1-16,0-1 0,0 0 0,0 1 15,0-22-15,0 21 0,0-21 16,0 0-16,0 22 0,21-22 16,0-21-16,-21 21 0,21 0 0,1-21 15,-1 0-15,0 0 16,0 0-16,0 0 0,0-21 16,1 21-16,-1-21 15,0 0-15,21 0 0,-21-1 0,1-20 16,-1 21-16,0 0 0,21-22 15,-21 22-15,1 0 0,20-21 0,-21 21 16,21-1-16,-20 1 16,20 0-16,-21 0 0,0 21 0,22 0 15,-22 0-15,0 0 0,0 0 0,0 21 16,-21 0-16,21 0 16,-21 1-16,0-1 0,0 21 15,0-21-15,0 0 0,0 22 0,0-22 16,0 21-16,-21-21 0,0 1 15,0-1-15,21 0 0,0 0 0,-21 0 16,21 0-16,-21-21 16,21-21-1,0 0 1,21 0-16,0 0 16,-21 0-16,21-1 0,0 1 0,0 0 15,1-21-15,-22 21 0,21-1 16,0-20-16,0 21 0,-21 0 15,0 0-15,21-1 0,-21 1 16,21 21-16,-21 21 31,-21 1-31,0-1 0,21 0 16,0 0-16,0 21 0,-21-20 0,21-1 16,-21 21-16,21-21 0,0 0 15,-21 22-15,21-22 0,0 0 0,0 0 16,0 0-16,0 1 0,21-1 15,0-21-15,0 0 16,0 21-16,0-21 0,1 0 16,20 0-16,-21 0 0,0-21 15,0 21-15,1-21 0,20-1 0,-21 1 16,0 0-16,0 0 0,1 0 16,-1 0-16,0-22 0,0 22 0,0-21 15,-21-1-15,0 1 0,21 0 16,-21-1-16,0 1 0,0 0 0,0-1 15,0 22-15,0-21 0,0 21 16,0-22-16,0 22 0,0 0 0,0 0 16,0 0-16,-21 21 15,0 0-15,0 0 16,0 0-16,21 21 0,-21 0 16,21 0-16,-22 0 15,1 22-15,21-1 0,-21 0 0,21 1 16,0-1-16,0 0 0,-21 22 15,21-22-15,0 1 0,0-1 0,0 0 16,0 1-16,0-22 0,0 21 0,0-21 16,21 0-16,-21 1 0,21-1 15,0 0-15,22 0 0,-22-21 0,0 0 16,21 0-16,1 0 0,-1 0 16,0 0-16,1 0 0,-22 0 0,21 0 15,1-21-15,-1 0 0,0 0 0,1-1 16,-22 1-16,0 0 15,0 0-15,0-21 0,0 20 0,-21-20 16,22 21-16,-22-21 0,0 20 0,0 1 16,0 0-16,0 0 0,0 0 15,0 0-15,-22 21 16,1 0-16,0 0 0,0 0 16,0 21-16,0 0 0,-1 0 0,1 0 15,21 0-15,-21 22 0,0-22 16,21 0-16,0 21 0,0-20 0,0-1 15,0 21-15,0-21 0,0 0 16,0 1-16,21-1 0,0-21 16,0 21-16,1-21 0,-1 0 0,0 21 15,0-21-15,21 0 0,-20 0 0,20 0 16,-21 0-16,21-21 0,-20 21 16,20-21-16,-21 0 0,0 21 0,0-22 15,1 1-15,-1-21 0,0 21 16,0 0-16,-21-1 0,0-20 0,0 21 15,0 0-15,21 0 0,-21-1 0,0 1 16,0 42 15,0 1-15,-21-1-16,21 0 0,0 0 16,-21 0-16,21 0 0,0 22 0,0-22 15,0 0-15,0 0 0,0 0 16,0 1-16,0-1 0,0 0 15,0-42 32,0 0-47,21-1 0,0 1 16,0 0-16,-21 0 0,22 0 16,-1 0-16,-21-1 0,21 1 0,0 21 15,0-21-15,0 21 16,1 0-1,-22 21 1,0 0-16,0 1 16,0-1-16,0 0 0,0 0 15,0 0-15,21-21 0,-21 21 0,21 1 16,0-1-16,0 0 0,0-21 16,1 21-16,-1-21 0,0 0 15,21 0-15,-21 21 0,22-21 0,-22 0 16,21 0-16,1 0 0,-1 0 0,-21 0 15,21-21-15,-20 21 0,20-21 16,-21 21-16,0-21 0,0 0 16,1-1-16,-1 1 0,-21 0 0,0 0 15,21-21-15,-21 20 0,0-20 16,0 21-16,0 0 0,0-22 0,0 22 16,0 0-16,0 0 0,0 0 0,-21 0 15,0 21-15,-1 0 16,1 0-16,0 0 0,0 0 15,0 21-15,0-21 0,-1 21 0,1 0 16,0 21-16,21-20 0,-21-1 16,21 0-16,-21 21 0,21-21 15,-21 1-15,21-1 0,0 21 0,0-21 16,0 0-16,0 1 0,21-1 16,0 0-16,0 0 0,0-21 15,0 0-15,1 0 0,-1 0 16,0 0-16,0 0 15,0 0-15,0 0 0,1-21 16,-1 0-16,0 0 0,0-1 0,-21 1 16,21 0-16,0-21 0,1-1 15,-1 1-15,-21 0 0,21-1 0,0-20 16,-21 21-16,0-1 0,21 1 0,-21 0 16,0-1-16,21 1 0,-21 21 15,0 0-15,0-22 0,0 22 16,0 0-16,0 0 0,0 0 15,0 42 17,-21-21-32,0 21 0,21 21 15,-21-21-15,21 22 0,0-1 16,0 0-16,0 1 0,0-1 0,0 0 16,0 1-16,0 20 0,0-20 0,0-1 15,0 0-15,0 1 0,0-22 16,0 21-16,0-21 0,0 22 0,0-22 15,21 0-15,-21 0 0,21 0 0,0 0 16,1 1-16,-1-22 16,0 21-16,0-21 15,0 0-15,0 0 0,1 0 0,20 0 16,-21 0-16,0-21 0,22-1 0,-22 22 16,21-21-16,-21 0 0,22 0 15,-1-21-15,-21 20 0,21-20 0,1 21 16,-22-21-16,0-1 0,0 22 0,0-21 15,1 21-15,-22-22 0,21 22 16,-21 0-16,0 0 0,-21 21 16,-1 0-1,1 0-15,0 0 0,0 21 16,0 0-16,0 0 0,-1 0 0,22 1 16,-21-1-16,21 0 0,-21 0 0,21 0 15,0 0-15,0 1 0,0-1 16,0 0-16,21 0 0,0-21 15,1 21-15,-1-21 0,0 0 0,0 21 16,0-21-16,0 0 0,1 22 16,-1-22-16,0 0 15,-21 21-15,0 0 16,0 0-16,-21 0 16,0-21-16,-1 0 15,1 0-15,0 21 0,0-21 16,0 0-16,0 0 0,-1 0 0,1 0 15,0 0-15,0 0 16,0 0-16,0 0 16,21-21-16,-22 0 0,1 21 0,0-21 15,0 0-15,0 0 0,0 21 16,-1-22-16</inkml:trace>
  <inkml:trace contextRef="#ctx0" brushRef="#br0" timeOffset="-168321.35">2011 10986 0,'0'0'0,"21"0"15,0 0 1,0 0-16,22 0 0,-22 0 0,21 0 15,22 0-15,-22 0 0,0-22 16,22 22-16,-22 0 0,22 0 0,-22-21 16,0 21-16,1-21 0,-1 21 0,0 0 15,1 0-15,-22 0 0,0 0 16,0 0-16,0 0 0,0 0 0,1 0 31</inkml:trace>
  <inkml:trace contextRef="#ctx0" brushRef="#br0" timeOffset="-166444.81">7345 1799 0,'0'-21'15,"0"0"1,0 0 0,0 0-1,0-1 17,0 44 14,0-1-46,0 0 16,0 0-16,-21 0 0,21 0 0,0 22 16,-22-22-16,22 0 0,0 21 0,0-20 15,0 20-15,0 0 0,-21-21 16,21 22-16,-21-22 0,21 21 0,0 1 16,0-22-16,-21 21 0,21 0 0,-21 1 15,21-1-15,0 0 0,0 1 16,0-1-16,-21 22 0,21-22 0,0 0 15,-22 1-15,22-1 0,-21 0 16,21 1-16,0-1 0,0 0 0,-21-21 16,21 22-16,-21-1 0,21-21 15,0 22-15,0-22 0,0 21 0,0-21 16,-21 22-16,21-22 0,0 0 0,0 0 16,-21 21-16,21-20 0,0-1 15,0 0-15,0 0 0,0 0 16,0 0-1,0 1 17,0-44 30,0 1-62,0 0 0,0 0 16,0 0-16,0-22 0,0 22 15,0-21-15,0 0 0,21-1 0,-21 1 16,21 0-16</inkml:trace>
  <inkml:trace contextRef="#ctx0" brushRef="#br0" timeOffset="-164969.81">7260 1799 0,'21'-21'15,"0"0"1,1 21 0,-22-21-16,21 21 15,-21-21-15,0-1 16,21 22-16,-21-21 16,21 21-16,0 0 15,0 0 1,1 0-16,-22-21 15,21 21-15,0 0 0,0 0 0,21 0 16,-20 0-16,20 0 0,0-21 0,-21 21 16,43 0-16,-22 0 0,1-21 15,20 21-15,1 0 0,-22 0 16,43-21-16,-22 21 0,1 0 0,-1-22 16,22 22-16,-22 0 0,22 0 15,0-21-15,-1 21 0,-20-21 0,20 21 16,1 0-16,-21 0 0,20 0 0,-20-21 15,-1 21-15,1 0 0,-1 0 16,-20 0-16,20 0 0,-21 0 0,22 0 16,-22 0-16,1 0 0,-1 0 0,0 0 15,1 0-15,-1 0 0,-21 0 16,21 0-16,-20 0 0,-1 0 0,0 0 16,0 0-16,0 0 0,0 0 0,1 0 15,-1 0 1,-21 21-16,21-21 0,-21 21 15,0 0-15,0 1 16,0-1-16,0 0 16,0 0-16,0 0 0,0 0 0,-21 1 15,21 20-15,0-21 0,0 21 16,-21 1-16,21-22 0,0 21 0,-22 1 16,22-1-16,0 0 0,0 1 0,-21-1 15,21 0-15,0-21 0,-21 43 0,21-22 16,0 1-16,-21-1 0,21 0 15,0 22-15,0-22 0,0 0 16,0 1-16,0 20 0,0-20 0,0-1 0,-21 0 16,21 1-16,0-22 15,0 21-15,0 0 0,0-20 0,-21 20 16,21-21-16,0 0 0,0 22 0,0-22 16,0 0-16,-22 21 0,22-21 0,-21 1 15,21 20-15,0-21 0,0 0 16,-21 0-16,0 1 0,21-1 0,-21 21 15,21-21-15,0 0 0,-21 1 0,-1-1 16,22 0-16,-21 0 0,21 0 16,-21-21-16,21 21 15,0 1-15,-21-1 0,21 0 16,-21-21-16,21 21 0,0 0 16,0 0-1,-21-21-15,-1 0 0,22 22 16,-21-22-1,21 21-15,-21-21 0,0 0 16,21 21-16,-21-21 16,0 0-16,-1 0 0,22 21 0,-21-21 15,0 0-15,0 0 0,0 0 16,0 0-16,-1 21 0,1-21 0,0 0 16,0 0-16,-21 0 0,20 0 15,1 0-15,-21 0 0,21 0 0,-22 0 16,22 0-16,-21 0 0,21 0 0,-22 0 15,22 0-15,-21 0 0,0 0 16,20 0-16,-20 0 0,0 0 0,21 0 16,-22 0-16,1 0 0,0 0 0,-1 0 15,1 0-15,21 0 0,-22 0 0,1 0 16,21 0-16,-21 0 0,20-21 16,-20 21-16,21 0 0,0 0 0,-22 0 15,22 0-15,-21 0 0,21-21 0,-22 21 16,22 0-16,-21 0 0,21 0 0,-22 0 15,22 0-15,-21 0 16,21-21-16,0 21 0,-22 0 0,22 0 16,0 0-16,-21 0 0,20-21 0,1 21 15,0 0-15,-21 0 0,21 0 16,-1 0-16,1-22 0,0 22 0,0 0 16,0 0-16,0 0 0,-1 0 0,1 0 15,0-21-15,0 21 0,0 0 16,0 0-16,-1 0 15,1 0-15,0 0 16,0 0 0,0-21-16,0 21 31,-1 0-15,22-21-16,-21 21 0,21-21 15,0 0-15,0-1 16,0 1-16,21 0 0</inkml:trace>
  <inkml:trace contextRef="#ctx0" brushRef="#br0" timeOffset="-164445.06">9483 1990 0,'0'0'16,"-22"0"31,22 21-47,0 0 15,-21 0-15,21 0 0,0 1 0,-21-1 16,21 0-16,0 0 0,0 21 0,-21-20 16,21-1-16,-21 0 0,21 21 0,0-21 15,0 1-15,0-1 16,0 0-16,0 0 0,0 0 0,0 0 16,0 1-16,0-1 0,0 0 15,0 0 1</inkml:trace>
  <inkml:trace contextRef="#ctx0" brushRef="#br0" timeOffset="-164089.27">9102 2561 0,'0'0'0,"0"21"0,-22-21 0,22 22 16,0-1-16,0 0 15,22 0 1,-1-21-16,0 0 16,0 0-16,0 21 0,22-21 0,-22 0 15,0 0-15,0 0 0,21 0 0,-20 0 16,-1 0-16,21 0 0,-21 0 15,0 0-15,1-21 0,-1 21 0,0 0 16,0 0-16,-21-21 0,21 21 16,0 0-16,-21-21 0,22 21 15,-1-21 1,-21-1 0,0 1-1,0 0-15,0 0 16,0 0-16,0 0 15</inkml:trace>
  <inkml:trace contextRef="#ctx0" brushRef="#br0" timeOffset="-163761.45">9102 2053 0,'0'0'0,"21"0"31,0 0-31,0 0 16,-21-21-16,21 21 0,0 0 0,1 0 0,-1 0 15,0 0-15,0-21 0,21 21 16,-20 0-16,-1 0 0,0 0 15,0-21-15,0 21 0,0 0 16,-21-21 15</inkml:trace>
  <inkml:trace contextRef="#ctx0" brushRef="#br0" timeOffset="-163012.93">9419 1651 0,'0'0'0,"-21"0"0,0 0 16,0 0-16,-1 0 0,1-21 0,0 21 15,0 0-15,0 0 0,0 0 16,-1 0-16,1 0 0,0 0 0,0 0 16,0 0-16,0 0 0,-1 0 15,-20 21-15,21 0 0,0-21 16,-22 21-16,22 1 0,-21-1 0,21 21 16,-22-21-16,22 0 0,-21 22 0,21-22 15,0 21-15,-22-21 0,22 22 16,0-1-16,21-21 0,-21 22 0,21-22 15,-21 21-15,21 0 0,0 1 0,0-22 16,0 21-16,0 1 0,0-1 16,0 0-16,0 1 0,0-1 0,21 0 15,0-21-15,0 22 0,21-22 0,-20 21 16,20-21-16,-21 1 0,21-1 0,1 0 16,-1-21-16,22 21 15,-22-21-15,0 0 0,22 21 0,-22-21 16,0 0-16,1 0 0,-1 0 0,0 0 15,1 0-15,-1 0 0,0-21 16,1 21-16,-22-21 0,21 21 0,1-21 16,-22 0-16,21-1 0,-21 1 0,22 0 15,-22 0-15,21 0 0,-21 0 0,0-22 16,1 22-16,-1-21 0,-21 21 16,0-22-16,21 22 0,-21-21 0,0 21 15,21-22-15,-21 22 0,0-21 0,0 21 16,0-22-16,0 22 0,0-21 15,0 21-15,0-22 0,-21 22 16,0-21-16,0 21 0,21-1 0,-22-20 16,1 21-16,0 0 0,0 0 0,0-22 15,-22 22-15,22 0 0,0 21 16,-21-21-16,-1 0 0,22-1 0,-21 22 16,21-21-16,-22 21 0,1 0 15,21 0-15,-21 0 0,-1 0 0,22 0 16,-21 0-16,21 0 0,-22 0 0,22 0 15,0 21-15,-21-21 0,20 22 16,1-22-16,0 21 0,0-21 16,0 21-16,0 0 0,-1-21 0,1 21 0,21 0 15,-21 1-15,0-1 16,0-21-16,0 21 0,-1 0 0,22 0 16</inkml:trace>
  <inkml:trace contextRef="#ctx0" brushRef="#br0" timeOffset="-162169.85">8890 4276 0,'0'-64'15,"0"43"-15,0 0 16,0 0-16,-21 21 47,0 0-47,21 21 0,0 0 15,0 21-15,-22-20 0,22 20 0,-21 0 16,21 1-16,-21-1 0,21 21 16,-21-20-16,21 20 0,0-20 15,-21 20-15,0 22 0,21-22 0,-22 1 16,22 20-16,0-20 0,-21-1 0,21 22 15,-21-21-15,21 20 0,0-20 16,0 20-16,-21-20 0,21 21 0,-21-1 16,21-20-16,0-1 0,0 1 0,0-1 15,0 1-15,-21-22 0,21 0 0,0 1 16,0-1-16,0 0 0,-22-20 16,22-1-16,0 0 0,0 0 0,0 0 15,0-42 1,0 0-1,-21 0-15,21 0 0,0-1 16,0-20-16,0 21 0,0-21 0,0-22 16,0 22-16,0-22 0,0 22 15</inkml:trace>
  <inkml:trace contextRef="#ctx0" brushRef="#br0" timeOffset="-161460.95">8763 4170 0,'0'0'0,"-42"0"16,20 0-16,1 0 0,0 0 0,21 21 15,-21 0-15,0 0 0,0-21 16,-1 43-16,1-22 0,0 0 0,0 21 16,0-20-16,0 20 0,-1 0 0,1-21 15,0 22-15,0-1 16,0-21-16,0 22 0,21-22 0,0 0 15,-22 21-15,22-21 0,-21 1 0,21-1 16,0-42 15,0-1-31,21 22 16,-21-21-16,22 0 0,-22-21 0,21 21 16,0-22-16,0 22 0,0-21 15,0-1-15,1 1 0,-1 0 0,21-1 16,-21 1-16,22-21 0,-1 20 0,0 1 15,-21 0-15,22-1 16,-22 22-16,21-21 0,-21 21 0,1-1 16,-1 22-16,-21-21 0,21 0 15,0 21-15,0 21 16,0 0 0,1 22-16,-1-22 0,0 21 0,-21 1 15,21-1-15,0 0 0,0 22 16,1-22-16,-1 0 0,0 1 0,-21-1 15,21 0-15,0 1 0,-21-1 0,21-21 16,-21 22-16,0-22 0,22 0 0,-22 0 16,21 21-16,-21-20 15,0-1-15,0 0 0,21 0 16,-21 0 0,0 0 15,-21 1-31,0-22 15,21 21-15</inkml:trace>
  <inkml:trace contextRef="#ctx0" brushRef="#br0" timeOffset="-160544.95">7112 6943 0,'0'0'0,"-21"0"15,21 21-15,0 0 16,-21 0-16,-1 22 16,22-1-16,-21 0 0,0 22 0,0-1 15,0 1-15,0-1 0,21 22 0,-22-22 16,1 22-16,0-21 0,0 20 0,21 1 16,0 0-16,-21-1 0,21 1 15,-21 0-15,21-1 0,0 1 0,0-22 16,0 22-16,0-21 0,0 20 0,0-20 15,0-1-15,0 1 0,0 20 16,0-41-16,0 20 0,0 1 16,-22-22-16,22 0 0,0 22 0,0-22 15,0-21-15,-21 22 0,21-1 0,0-21 16,-21 0-16,21 1 0,0-1 16,0 0-16,0 0 0,-21-21 15,21-21 1,0 0-16,0 0 15,0-1-15,0 1 0,0 0 0,0-21 16,0 21-16,21-1 0,-21-20 16,0 21-16,21-21 0,0-1 15</inkml:trace>
  <inkml:trace contextRef="#ctx0" brushRef="#br0" timeOffset="-159412.45">6985 7091 0,'0'0'0,"0"-21"16,0 0 0,0-1-16,21 22 0,0-21 15,0 0-15,1 21 0,-1-21 0,0 0 16,0 0-16,0-1 0,0 1 16,22 21-16,-22-21 0,0 0 0,0 21 15,22-21-15,-22 21 0,21 0 16,-21-21-16,22-1 0,-1 22 0,21 0 15,-20-21-15,20 0 0,1 21 0,-1-21 16,22 21-16,0-21 16,-22 21-16,22-21 0,-22-1 0,22 22 15,0-21-15,-1 0 0,1 21 0,0 0 16,-1-21-16,1 21 0,21 0 16,-22 0-16,1-21 0,21 21 0,-21 0 15,-22 0-15,22 0 0,-1 0 0,22 0 16,-21 0-16,0 0 0,-1 0 0,1 0 15,0 0-15,-22 0 0,1 0 16,-1 0-16,-21 0 0,22 0 0,-43 0 16,21 0-16,-20 0 0,-1 21 0,0-21 15,0 0-15,0 21 16,-21 0-16,0 0 16,0 1-16,0-1 15,0 0-15,0 0 0,21 0 16,-21 0-16,0 1 0,0 20 0,0-21 15,0 21-15,0-20 0,0 20 0,0 0 16,0 1-16,0-1 0,0 0 0,-21 22 16,0-1-16,21-20 0,0 20 15,-21 1-15,0-1 0,0 1 0,21-1 16,-22 1-16,1-1 0,21 1 0,0-1 16,-21 22-16,21-22 0,-21 1 0,21-1 15,0 1-15,0-1 0,0 1 0,0-1 16,0-20-16,0 20 0,-21-21 15,21 22-15,0-22 0,0 22 16,0-22-16,0 22 0,0-22 0,0 0 16,0 22-16,-21-22 0,21 0 0,0 1 15,0-1-15,0 0 0,-22 1 0,22-22 16,-21 21-16,0 1 0,21-22 0,-21 21 16,21-21-16,-21 0 0,21 22 15,-21-22-15,-1 0 0,22 0 0,0 0 16,-21 1-16,0-1 0,21 0 0,-21 0 15,0-21-15,21 21 0,0 0 0,-21-21 16,-1 0-16,1 22 0,0-22 31,0 0-31,0 0 0,0 0 16,-1 0-16,1 0 16,0 0-16,0 0 0,0 0 0,0 0 15,-22 0-15,22 0 0,-21 0 0,21 0 16,-22 0-16,1 0 0,-22 0 0,22 0 15,0 0-15,-22-22 0,1 22 0,-1 0 16,1 0-16,-22 0 0,22 0 0,-22 0 16,21 0-16,-20 0 15,-1 0-15,22 0 0,-22 0 0,0-21 16,1 21-16,-22 0 0,21 0 0,0-21 16,-20 21-16,20-21 0,0 21 0,1 0 15,20 0-15,1 0 0,-1 0 0,1-21 16,20 21-16,1 0 0,21 0 15,0 0-15,-1 0 0,1 0 0,0-21 16,21-1 0,0 1-16,0 0 0,0 0 15,21 0-15</inkml:trace>
  <inkml:trace contextRef="#ctx0" brushRef="#br0" timeOffset="-158833.67">9969 7112 0,'0'0'0,"0"21"47,-21 0-47,21 22 0,0-22 15,-21 21-15,21-21 0,-21 22 0,0-1 16,21 0-16,0-20 0,0 20 16,-21 0-16,21 1 0,-22-22 0,22 21 15,-21-21-15,21 0 0,0 22 0,0-22 16,0 0-16,0 0 0,0 0 16,0-42 30,0 0-46</inkml:trace>
  <inkml:trace contextRef="#ctx0" brushRef="#br0" timeOffset="-158563.28">9631 7747 0,'0'0'0,"-21"21"15,21 0-15,0 1 16,21-22-1,0 0-15,0 0 16,0 0-16,0 0 0,22 0 0,-22 0 16,0 0-16,21 0 0,-20 0 0,20 0 15,0 0-15,-21 0 0,22 0 0,-22-22 16,21 22-16,-21 0 0,1-21 16,20 21-16,-21-21 0,0 21 0,0-21 15,-21 0-15,22 21 0,-22-21 16,0-1-16,0 1 15,0 0-15,0 0 0,0 0 16,-22 0-16,22-1 0</inkml:trace>
  <inkml:trace contextRef="#ctx0" brushRef="#br0" timeOffset="-158285.45">9715 7176 0,'-21'0'0,"42"0"16,1 0-1,-1 0-15,0 0 16,21 0-16,-21-22 0,1 22 0,20 0 16,-21 0-16,0-21 0,22 21 0,-1 0 15,-21 0-15,21-21 0,-20 21 0,20-21 16,-21 21-16,0 0 0,0 0 15,1 0-15,-1 0 0,-21-21 16,0 0 15</inkml:trace>
  <inkml:trace contextRef="#ctx0" brushRef="#br0" timeOffset="-157657.79">10075 6816 0,'-21'0'0,"0"-21"0,-21 21 0,20 0 16,-20 0-16,21 0 0,-21 0 15,20 0-15,-20 0 0,21 0 0,-21 21 16,20 0-16,-20-21 0,21 21 0,-21 0 15,20 0-15,-20 1 0,21-1 0,0 0 16,0 0-16,-1 21 0,1 1 0,0-22 16,0 21-16,0 1 15,21 20-15,0-21 0,0 1 0,-21-1 16,21 0-16,0 22 0,0-22 0,0 1 16,0-1-16,0 0 0,0 1 0,0-1 15,0-21-15,21 21 0,-21 1 0,21-22 16,0 0-16,0 21 0,0-20 15,1-1-15,-1 0 0,0 0 0,21 0 16,-21-21-16,22 21 0,-1-21 0,0 0 16,1 0-16,-1 0 0,0 0 0,1 0 15,20 0-15,-20-21 0,20 21 0,-21-21 16,1 0-16,-1 0 0,0 0 0,1-1 16,-1 1-16,0 0 15,-20 0-15,-1 0 0,0-22 0,0 22 16,0 0-16,-21-21 0,0-1 0,0 22 15,21-21-15,-21-22 0,0 22 0,0 0 16,0-22-16,0 1 0,0-1 0,-21 1 16,21 20-16,-21-20 0,0 21 0,0-22 15,-22 22-15,22-1 0,0 22 16,-21-21-16,-1 21 0,22 0 0,-21-1 16,-22 1-16,22 0 0,0 21 0,-1 0 15,-20 0-15,21 0 0,-1 0 0,1 0 16,0 0-16,-1 0 0,22 21 15,-21 0-15,21-21 0,-1 22 16,1-22-16,0 21 0,0-21 0,0 21 16,0 0-16,-1-21 0,1 21 0,0-21 15,0 21-15,0-21 0</inkml:trace>
  <inkml:trace contextRef="#ctx0" brushRef="#br0" timeOffset="-156953">8594 6181 0,'-22'0'16,"22"21"-1,0 0-15,0 0 16,0 0-16,0 1 0,0-1 16,0 0-16,0 21 0,0-21 0,0 1 15,0-1-15,0 21 16,0-21-16,0 0 0,0 1 0,0-1 16,0 0-16,0 0 0,-21-21 15,21 21-15,0 0 16,-21-21-16,21 22 15,0-1-15</inkml:trace>
  <inkml:trace contextRef="#ctx0" brushRef="#br0" timeOffset="-155809.4">7070 9694 0,'-22'0'0,"1"0"16,0 0-16,0-21 0,0 21 16,0 0-16,-1 0 15,1 0-15,21-21 0,-21 21 0,0 0 16,0 0-16,0 0 16,-1 0-16,22-21 15,22 21 16,-1 0-15,0 0-16,21 0 16,-21 0-16,1 21 0,20-21 0,-21 0 15,21 0-15,-20 0 0,20 0 0,-21 0 16,21 0-16,-20 0 0,-1 0 0,21 0 16,-21 0-16,0 0 0,1 0 15,-1 0-15,-21 21 94,21-21-94,-21 21 47,0 1-16,-21-22-31,0 0 31,-1 0-31,1 0 0,0 0 16,0 21-16,0-21 0,0 0 0,-1 0 16,1 0-16,0 0 0,0 0 0,0 0 15,0 0-15,-1 0 0,1 0 16,0 0-16,0 0 15,0 0-15,0 0 0,-1 0 16,1 0-16</inkml:trace>
  <inkml:trace contextRef="#ctx0" brushRef="#br0" timeOffset="-150293.5">6816 11451 0,'0'21'15,"0"1"1,21-22 15,0 0-15,0 0-16,0-22 15,0 1-15,1 0 0,-1 21 16,0-21-16,0 0 0,0 0 0,0-1 16,-21 1-16,22 0 0,-1 0 15,-21 0-15,0 0 0,0-1 0,0 1 16,0-21-16,0 21 0,0 0 15,0-1-15,0 1 0,0 0 16,0 0-16,-21 21 0,-1 0 16,1 0-16,0 0 15,0 0-15,21 21 16,0 0 0,0 0-16,0 1 0,0-1 0,0 21 15,0-21-15,0 22 0,0-22 0,0 21 16,0-21-16,0 22 0,0-22 0,21 0 15,0 21-15,-21-21 0,21 1 16,1-1-16,-22 0 0,0 0 0,21-21 16,-21 21-16,21 0 0,0-21 15,-21 22-15,21-22 16,0 0-16,1 0 16,-1 0-1,-21-22-15,21 1 0,-21 0 16,21 0-16,0 0 15,-21 0-15,21-1 0,-21-20 0,22 21 16,-1 0-16,-21 0 0,21-22 0,0 22 16,0 0-16,0 0 15,1 0-15,-1-1 0,0 1 0,21 0 16,-21 21-16,1 0 0,20-21 0,-21 21 16,0 0-16,0 0 0,1 21 15,-22 0-15,21 0 0,-21 1 16,0-1-16,0 0 0,0 21 15,0-21-15,0 1 0,0-1 0,0 0 16,0 0-16,0 0 0,-21 0 16,-1 1-16,22-1 0,0 0 0,-21 0 15,0 0-15,0-21 16,21-21 15,21 0-31,0 21 16,-21-21-16,21 0 0,1-1 15,-1-20-15,-21 21 0,21 0 16,0-22-16,-21 22 0,21-21 0,0 21 16,-21 0-16,22-1 0,-22 1 0,0 0 15,0 0-15,0 0 0,0 0 16,0 42 15,0 0-31,0 0 0,0 0 0,0 0 16,-22 1-16,22-1 0,0 21 15,0-21-15,0 0 0,0 1 0,0 20 16,0-21-16,0 0 0,0 0 0,0 1 16,0-1-16,22 0 15,-1 0-15,0 0 0,0-21 16,0 0-16,0 0 0,1 0 0,-1 0 16,0 0-16,0 0 0,21 0 0,-20-21 15,-1 21-15,0-21 0,21 0 16,-21 0-16,1-1 0,-1 1 0,0 0 15,0-21-15,0-1 0,-21 22 0,21-21 16,-21-22-16,22 22 0,-22 0 16,0-1-16,21 1 0,-21 0 15,0 21-15,21-22 0,-21 22 0,0 0 16,0 0-16,0 0 0,0-1 0,0 44 47,0-1-47,0 21 15,0-21-15,-21 0 0,21 1 16,0 20-16,-21 0 0,21 1 0,0-1 16,0-21-16,0 21 0,0 1 0,0-1 15,0 0-15,0-20 0,0 20 0,0-21 16,0 0-16,0 0 0,0 1 16,0-1-16,21-21 0,0 21 0,0-21 15,0 0-15,0 0 16,1 0-16,-1 0 0,0-21 15,0 0-15,0-1 16,0 1-16,1 0 0,-1 0 0,0 0 16,-21 0-16,0-22 0,21 22 0,-21 0 15</inkml:trace>
  <inkml:trace contextRef="#ctx0" brushRef="#br0" timeOffset="-150061.64">8297 11113 0,'-21'21'16,"42"-21"15,0 0-31,1 0 0,-1 0 16,0 0-16,0-21 0,0 21 0,0 0 15,1-22-15,-1 22 0,-21-21 16,21 21-16,0 0 0,0 0 15,-21-21-15,21 21 16,1 0-16</inkml:trace>
  <inkml:trace contextRef="#ctx0" brushRef="#br0" timeOffset="-149137.17">8594 11367 0,'0'0'0,"0"21"16,21-21-16,0 0 15,0 0-15,0 0 0,22 0 16,-22-21-16,0-1 0,21 22 0,-21-21 16,22 0-16,-22 0 0,0 0 15,0 0-15,0-1 0,1 1 0,-22 0 16,0 0-16,0 0 15,0 0-15,0-1 0,-22 1 16,1 21-16,0 0 0,0 0 16,0 0-16,0 0 0,21 21 15,-43 1-15,22-1 0,0 0 16,0 0-16,21 0 0,-21 22 0,21-22 16,0 0-16,0 0 0,0 21 0,0-20 15,0-1-15,0 0 0,0 0 16,0 0-16,21 0 0,0 1 15,0-22-15,0 0 0,0 21 16,22-21-16,-22 0 0,21 0 0,-21 0 16,22 0-16,-22 0 0,21-21 15,-21 21-15,1-22 0,-1 22 0,0-21 16,0 0-16,0 0 0,0 0 0,1 0 16,-1-1-16,-21 1 0,0 0 0,0 0 15,0 0-15,21 0 0,-21-22 16,0 22-16,0 0 0,0 0 15,0 0-15,0 42 32,0 0-17,0 0-15,0 0 16,0 0-16,0 1 0,0-1 0,0 0 16,0 0-16,0 0 0,0 0 0,0 1 15,0-1-15,21-21 0,-21 21 16,0 0-16,0 0 0,0 0 0,0 1 15,0-1-15,0 0 16,0-42 31,0 0-47,0-1 0,0 1 16,21 0-16,0 0 0,-21 0 15,22-22-15,-1 22 0,0 0 16,0 0-16,0-21 0,0 20 0,1 1 15,-1 0-15,0 21 0,21-21 0,-21 0 16,1 21-16,-1 0 0,0 0 16,0 0-16,0 0 0,0 0 15,1 21-15,-22 0 0,21-21 0,-21 21 16,0 0-16,0 1 0,0-1 0,0 0 16,0 21-16,0-21 0,0 1 15,0-1-15,0 0 0,0 0 16,0 0-16,0 0 0,0 1 15,-21-1-15,42-42 63,0 21-47</inkml:trace>
  <inkml:trace contextRef="#ctx0" brushRef="#br0" timeOffset="-147913.37">10223 11345 0,'0'0'0,"22"0"0,-22-21 0,0 0 16,0 0-16,0 0 16,0 0-16,0-1 15,0 1-15,0 0 0,0 0 16,0 0-16,-22 21 0,1-21 15,0 21-15,0 0 0,0 0 16,0 0-16,-1 0 16,1 0-16,0 21 0,0-21 0,0 21 15,0 0-15,-1 0 0,1 0 0,0 1 16,0 20-16,21-21 0,0 0 0,0 0 16,-21 1-16,21 20 15,0-21-15,0 0 0,0 0 0,0 1 0,0-1 16,0 0-16,21 0 15,0-21-15,0 21 0,0-21 16,1 0-16,-1 0 0,0 0 16,0 0-16,0 0 0,0 0 0,1-21 15,-1 21-15,0-21 0,0 0 0,0 0 16,0 21-16,-21-43 0,22 22 0,-1 0 16,0-21-16,-21 20 0,21-20 15,-21 0-15,21-1 0,-21 1 0,0 0 16,0-1-16,21 1 0,-21 0 0,0-1 15,0 1-15,0 21 0,0-21 0,0 20 16,0 1-16,0 0 0,0 0 16,0 0-16,0 0 15,-21 21 1,0 21 0,21 0-16,-21 0 15,21 0-15,0 0 0,0 1 0,0-1 16,-21 21-16,21-21 0,0 22 0,0-22 15,0 21-15,0 0 0,0-20 16,0 20-16,0 0 0,0 1 0,0-22 16,0 21-16,0-21 0,0 22 15,0-22-15,0 0 0,0 21 0,0-21 16,0 1-16,21-1 0,-21 0 16,21 0-16,0-21 0,0 21 15,1-21-15,-1 0 0,0 0 16,0 0-16,0 0 0,0 0 0,1 0 15,-1-21-15,21 0 0,-21 21 0,0-21 16,22 0-16,-22-22 0,21 22 16,-21 0-16,1-21 0,20 20 0,-21-20 15,21 21-15,-20-21 0,-1 20 0,0 1 16,-21 0-16,0 0 0,21 0 16,-21 0-16,0-1 0,-21 22 31,0 0-31,0 0 0,-1 0 0,1 0 15,0 0-15,0 0 0,0 22 0,21-1 16,-21 0-16,21 0 0,-22 0 0,22 0 16,0 1-16,0-1 15,0 0-15,0 0 0,0 0 16,0 0-16,22 1 0,-1-22 16,0 0-16,0 21 0,0-21 15,0 0-15,1 0 16,-22 21-16,21-21 0,0 0 15,0 0-15,-21 21 0,21-21 16,0 0-16,-21 21 16,0 0-1,-21 1 1,0-22-16,0 0 16,0 0-16,0 21 0,-1-21 0,1 0 15,-21 0-15,21 21 0,0-21 16,-1 0-16,1 0 0,0 0 0,0 0 15,0 0-15,0 0 16,21 21-16,-22-21 16,44-21 109</inkml:trace>
  <inkml:trace contextRef="#ctx0" brushRef="#br0" timeOffset="-130205.27">13144 1376 0,'0'0'0,"-21"0"0,21 21 31,0 0-16,0 0-15,0 1 16,0-1-16,0 0 0,0 0 16,0 0-16,0 22 0,0-22 0,0 21 15,0-21-15,0 22 0,0-1 0,0 0 16,0 1-16,0-1 16,0 0-16,0 1 0,0-1 0,0 0 15,0 1-15,0-1 0,0 0 0,0 22 16,0-22-16,0 0 0,0 22 0,0-22 15,-21 1-15,21 20 0,0-21 16,0 22-16,0-22 0,-21 1 0,21 20 16,0-21-16,0 1 0,0 20 0,0-20 15,0-1-15,0 0 0,0 1 0,0-1 16,0 0-16,-21 1 0,21-22 16,0 21-16,0 0 0,0 1 0,0-22 15,-21 21-15,21-21 0,0 1 0,0-1 16,0 21-16,0-21 0,0 0 15,0 1-15,0-1 0,0 0 0,0 0 16,0 0-16,0 0 16,0-42 77</inkml:trace>
  <inkml:trace contextRef="#ctx0" brushRef="#br0" timeOffset="-127581.53">13144 1397 0,'0'-21'31,"-21"21"-15,21-21-1,21 0 32,1 21-31,-1 0-16,0 0 0,0 0 15,0 0-15,0 0 16,1 0-16,-1-22 0,0 22 16,0 0-16,0 0 0,0 0 15,22 0-15,-22 0 0,0 0 0,21 0 16,-20 0-16,-1 0 0,21 0 0,0 0 16,-20 0-16,20-21 0,0 21 15,1 0-15,-1 0 0,0 0 0,22 0 16,-22 0-16,22 0 0,-22 0 0,21 0 15,-20 0-15,20 0 0,1 0 16,-22 0-16,22 0 0,-1 0 0,-21 0 16,1 0-16,20 0 0,-20 0 15,20 0-15,-21 0 0,22 0 16,-1 0-16,1 0 0,-1 0 0,1 0 16,-1 0-16,1 0 0,-1 0 15,1 0-15,-1 0 0,1 0 0,-1 0 16,-20 0-16,20 0 0,-20 0 0,20 0 15,-21 0-15,1 0 0,-1 0 16,22 0-16,-22 0 0,0 0 0,1 0 16,-1 0-16,0 0 0,1 0 15,-22 0-15,21 0 0,0 0 0,1 0 16,-22 0-16,21 0 0,1 0 0,-22 0 16,0 0-16,21 0 0,-21 0 15,1 0-15,-1 0 0,0 0 16,0 0-16,0 0 0,0 0 15,1 0-15,-1 0 16,-21 21 15,0 1-15,0-1-16,0 0 0,0 0 16,0 0-16,0 0 15,0 1-15,0-1 0,0 21 16,0-21-16,-21 0 0,21 22 0,-22-22 15,22 21-15,-21 1 0,21-1 0,0-21 16,0 21-16,0 1 0,0-1 16,-21 0-16,21 1 0,0-1 0,-21-21 15,21 22-15,0-1 0,0 0 16,0 1-16,0-22 0,0 21 0,0 0 16,0 1-16,0-1 0,21 0 0,-21 1 15,21-1-15,-21 22 0,0-22 16,0 0-16,21 1 0,-21-1 0,22-21 15,-22 21-15,0 1 0,0-1 0,0 0 16,0-20-16,0 20 0,21 0 16,-21-21-16,0 22 0,0-22 0,0 21 15,0-21-15,0 22 0,0-22 0,0 0 16,0 21-16,0-20 0,0-1 16,0 0-16,0 0 0,0 0 15,0 0-15,0 1 0,0-1 0,0 0 16,0 0-16,0 0 0,0 0 15,0 1-15,0-1 0,-21 0 16,21 0 0,0 0-16,-22-21 15,22 21-15,0 1 16,-21-22-16,0 21 16,0 0-1,0-21-15,0 21 16,-1-21-16,1 0 15,0 21-15,0-21 0,0 0 16,0 21-16,-1 1 0,1-22 16,0 0-16,-21 0 0,21 21 0,-1-21 15,1 0-15,0 0 0,0 21 16,0-21-16,0 0 0,-1 0 0,1 0 16,0 0-16,0 21 0,0-21 0,0 0 15,-22 0-15,22 0 0,-21 0 16,21 0-16,-22 0 0,22 21 0,-21-21 0,21 0 15,-22 0-15,22 0 0,-21 0 16,21 0-16,-22 0 0,22 0 16,0 0-16,0 0 0,-22 0 0,22 0 15,0 0-15,-21 0 0,21 0 0,-22 0 16,22 0-16,-21 0 0,-1 0 16,22 0-16,-21 0 0,0 0 0,-1 0 15,1 0-15,0 0 0,20 0 0,-20 0 16,21 0-16,-21 0 0,20 0 0,-20 0 15,21 0-15,0 0 0,-22 0 16,22 0-16,0 0 0,0 0 0,-21 0 16,20 0-16,1 0 0,-21 0 0,21 0 15,-22 0-15,22 0 0,0 0 0,-21 0 16,21 0-16,-1 0 0,-20-21 16,21 21-16,-21 0 0,20 0 15,1 0-15,-21 0 0,21 0 0,0 0 16,-1 0-16,-20-21 0,21 21 0,0 0 15,-22 0-15,22 0 0,0 0 0,0 0 16,-21 0-16,20 0 0,1-21 0,0 21 16,0 0-16,0 0 0,0 0 15,-1 0-15,1 0 0,0 0 0,0 0 16,0 0-16,0-21 0,-1 21 0,1 0 16,0 0-16,0 0 0,0 0 0,0 0 15,-1 0-15,-20 0 0,21 0 16,0 0-16,0 0 0,-1 0 15,-20 0-15,21 0 0,0 0 0,0 0 16,-22 0-16,22 0 0,0 0 0,0 0 16,0 0-16,-1 0 0,1 0 15,0 0-15,0 0 0,0 0 16,0 0 0,-1 0-16,1 0 31,0 0 16</inkml:trace>
  <inkml:trace contextRef="#ctx0" brushRef="#br0" timeOffset="-126673.75">14838 4022 0,'0'0'0,"0"-21"16,-21 21 15,-1 0-16,22 21-15,0 0 16,-21 21-16,21 1 0,0-1 0,0 0 16,0 1-16,0-1 0,0 21 0,0 1 15,0-1-15,0 1 0,0-1 16,0 1-16,0 21 0,0-22 0,0 22 16,0-1-16,0-20 0,0 21 0,0-22 15,0 22-15,0-22 0,0 1 16,0 20-16,0-20 0,0-1 15,0 1-15,0-1 0,0 1 0,0-22 16,0 22-16,0-22 0,0 22 0,0-22 16,0 0-16,0 1 0,0-22 0,0 21 15,0-21-15,0 22 0,0-22 16,0 0-16,0 0 0,0 0 0,0 0 16,0-42 15,0 0-31,0 0 0,0 0 15,0 0-15,0-1 0,0 1 16,-21 0-16,21-21 0,0-1 0,-21 1 16,21 0-16,0-1 0,0-20 0</inkml:trace>
  <inkml:trace contextRef="#ctx0" brushRef="#br0" timeOffset="-125932.93">14626 4276 0,'0'0'0,"-21"0"0,0 21 0,0 0 15,-1 0-15,1 0 0,0 1 16,0 20-16,0-21 0,0 0 0,-1 22 16,1-22-16,0 21 0,0-21 15,0 22-15,0-1 0,-1-21 16,22 21-16,-21-20 0,21 20 0,-21-21 15,21 21-15,-21-20 0,21-1 0,0 0 16,0 0-16,0 0 16,0-42-1,0 0 1,21 0-16,0 0 0,0-1 16,-21 1-16,22-21 0,-1 0 0,0 20 15,0-20-15,0 0 0,0-1 16,1 1-16,-1 0 0,0-1 0,0 1 15,0 21-15,0-21 0,1-1 16,-1 1-16,0 21 0,-21-22 0,21 22 16,0-21-16,0 21 0,-21 0 15,0-1-15,22 1 0,-1 0 0,-21 0 16,21 0-16,0 21 16,0 0-1,0 0-15,1 0 0,-1 21 16,0 0-16,0 21 0,0 1 0,0-22 15,1 21-15,20 22 0,-21-22 16,0 0-16,22 1 0,-22-1 0,21 0 16,-21 1-16,0-1 0,22 0 0,-22-20 15,0 20-15,0 0 16,0-21-16,1 22 0,-1-22 0,-21 0 16,21 0-16,0 22 0,-21-22 0,0 0 15,21 0-15,-21 0 16,21-21-16,-21 21 15</inkml:trace>
  <inkml:trace contextRef="#ctx0" brushRef="#br0" timeOffset="-125013.46">13271 6350 0,'0'0'16,"-21"0"-16,0 0 31,0 21-31,0 0 16,21 1-16,0-1 15,-21 0-15,21 21 0,-22 1 0,1-1 16,21 0-16,0 1 0,0 20 0,-21-21 16,21 22-16,-21-1 0,21-20 0,0 20 15,0 22-15,0-22 0,-21 1 16,21-1-16,0 1 0,-21-1 0,21 1 16,0-1-16,0 1 0,0-1 0,0 1 15,0-1-15,0 1 0,0-1 16,0 1-16,0-1 0,21 1 15,-21-1-15,0 1 0,21-22 0,-21 22 16,0-1-16,0-20 0,0-1 0,0 21 0,0-20 16,0 20-16,0-20 0,0-1 15,0 0-15,0 22 0,0-22 16,0 0-16,0 1 0,0-22 0,0 21 16,-21 1-16,21-22 0,0 0 0,0 0 15,-21 0-15,21 0 0,0 1 0,0-1 16,0-42 46,0-1-62,-22 1 0,22 0 0,0 0 16,0 0-16,0-22 0,0 22 0</inkml:trace>
  <inkml:trace contextRef="#ctx0" brushRef="#br0" timeOffset="-122410">13166 6731 0,'0'0'0,"21"0"16,21 0-16,-21 0 15,0 0-15,1 0 0,-1 0 16,0 0-16,0 0 0,0 0 16,0 0-16,1 0 0,20 0 15,-21 0-15,21 0 0,-20 0 0,20 0 16,0-21-16,22 21 0,-22 0 0,22-21 16,-1 21-16,22 0 0,-22-21 15,22 21-15,0-22 0,-1 22 0,1 0 16,0-21-16,-1 21 0,1 0 0,21 0 15,-22 0-15,1-21 0,21 21 16,-21 0-16,20 0 0,1 0 0,-21 0 16,0 0-16,-1-21 0,1 21 0,0 0 15,-1 0-15,1 0 0,0-21 16,20 21-16,-20 0 0,0 0 16,-1-21-16,1 21 0,0 0 0,-22 0 15,1-22-15,-1 22 0,1 0 0,-1 0 16,1 0-16,-1 0 0,1 0 15,-22 0-15,22 0 0,-22 0 0,0 0 16,1 0-16,-1 0 0,0 0 0,1 0 16,-1 0-16,-21 0 0,0 0 15,0 22-15,22-22 0,-43 21 0,21-21 16,0 0-16,0 21 0,-21 0 0,0 0 16,0 0-16,21 1 0,-21-1 15,0 21-15,0-21 16,0 0-16,0 22 0,0-22 0,0 21 15,0 1-15,0-22 0,-21 21 0,21 0 16,0 1-16,0-1 0,0 0 0,0 1 16,0-1-16,0 0 0,0 1 0,0-1 15,0 22-15,0-22 0,0 0 16,-21 1-16,21-1 0,0 0 0,0 1 16,0-1-16,-21 0 0,21 1 0,0-1 15,0 0-15,0 1 0,0-1 0,0 0 16,0 22-16,0-22 0,0 0 0,0 1 15,0-1-15,0 0 0,0 1 16,0-1-16,0 0 0,0 1 16,0-22-16,0 21 0,0 1 0,0-22 15,21 21-15,-21-21 0,21 22 0,-21-22 16,0 21-16,0-21 0,21 22 0,-21-22 16,0 21-16,22-21 0,-22 22 0,0-22 15,0 0-15,0 21 0,0-21 0,0 1 16,0-1-16,0 0 0,0 0 15,0 0-15,0 0 0,0 1 0,0-1 16,-22-21-16,22 21 0,-21 0 0,21 0 16,0 0-16,-21-21 15,0 22-15,0-22 16,21 21-16,-21-21 0,-1 21 0,1-21 16,0 21-16,0-21 0,21 21 15,-21-21-15,0 0 0,-1 0 0,1 21 16,0-21-16,0 0 0,21 22 0,-21-22 15,0 0-15,-1 0 0,1 21 16,0-21-16,0 0 0,-21 0 0,20 21 16,1-21-16,0 0 0,-21 0 0,21 21 15,-22-21-15,22 0 0,-21 0 0,-1 21 16,1-21-16,0 0 0,-1 0 0,1 21 16,0-21-16,-22 0 0,22 0 0,0 0 15,-22 0-15,22 0 0,-1 0 0,-20 0 16,21 0-16,-22 0 0,22 0 15,-22 0-15,22 0 0,-22 0 0,22 0 16,-21 0-16,-1 0 0,1 0 16,20 0-16,-20 0 0,-1 0 0,1 0 15,-1 0-15,22 0 0,-22 0 0,22 0 16,0 0-16,-22 0 0,22 0 0,0 0 16,-1 0-16,-20 0 0,20 0 0,1 0 15,0 0-15,-1 0 0,1 0 0,-21 0 16,20 0-16,1 0 0,-22 0 0,22 0 15,0 0-15,-1 0 16,1 0-16,-21 0 0,20 0 0,1 0 16,0 0-16,-1 0 0,1 0 0,0 0 15,-1 0-15,1 0 0,0 0 0,-1 0 16,22 0-16,-21 0 0,-1 0 0,1 0 16,21 0-16,0 0 0,-22 0 0,22 0 15,0 0-15,0 0 0,0 0 16,0 0-16,-1 0 0,1 0 0,0 0 15,0 0-15,0 0 0,21-21 0,-21 21 16,-1 0-16,1 0 0,0 0 16,0 0-16,0 0 15,21-21-15,-21 21 16,-1 0-16,22-21 16,-21 21-1,0 0-15,0 0 0,0 0 16,0 0-16,-1 0 15,1 0-15,0 0 0,0 0 16,0 0-16,0 0 16,-1 0-16,1 0 0,0 0 15,0-21-15,0 21 0,0 0 16,-1 0 0,1 0-1,21-21-15,-21 21 47,21-22-47,0 1 31,0 0-15,0 0-16,0 0 16,0 0-1,0-1-15,0 1 16,0 0-16,0 0 0,0 0 15,0 0-15,0-1 0,21 1 16,-21 0-16,0 0 0,0 0 16,0 0-16,21-22 0,-21 22 15,0 0-15,0 0 0,0 0 0,0-1 16,0 1-16,0 0 0,0-21 0,0 21 16,0-1-16,0 1 0,0 0 15,0 0-15,0-21 0,0 20 0,0 1 16,0 0-16,0 0 0,0 0 0,0-22 15,0 22-15,0 0 0,0 0 0,0-21 16,-21 20-16,21 1 0,0-21 16,-21 21-16,21 0 0,0-1 15,0-20-15,0 21 0,0 0 0,0-22 16,0 22-16,-21 0 0,21 0 0,0-21 16,0 20-16,0 1 0,0-21 15,0 21-15,-21 0 0,21-1 0,0 1 16,0 0-16,0 0 0,0 0 0,0 0 15,-21-1-15,21 1 0,0 0 0,-22 0 16,22 0-16,0 0 16,0-1-16,0 1 0,-21 0 0,21 0 15,0 0-15,-21 0 0,21-1 16,0 1-16,0 0 0,0 0 16,0 0-16,0 0 0,0-1 15,0 1-15,0 0 0,0 0 16,0 0-16,0 0 0,0-1 15,0 1-15,0 0 0,0 0 16,0 0-16,0 0 16,0-1-16,0 1 15,0 0 1,0 0 0,0 0-1,0 0 1,0-1-1,0 1 17,0 0-17,0 0 1,0 0-16,0 0 16,0-1-1,21 1 1,0 0-1,1 21-15,-22-21 0,0 0 16,21 21-16,0-21 16,0 21-16,-21-22 15,21 1 1,0 21-16,1-21 16,-1 21-1,0 0-15,0-21 0,0 0 16,0 21-16,1 0 0,-1-21 0,0 21 15,21-22-15,-21 22 0,1-21 16,20 21-16,-21-21 0,21 21 0,1-21 16,-22 21-16,21 0 0,-21-21 0,22 21 15,-22 0-15,0 0 0</inkml:trace>
  <inkml:trace contextRef="#ctx0" brushRef="#br0" timeOffset="-121733.39">13166 6668 0,'-43'0'15,"22"0"-15,0 0 16,0 0-16,0 0 16,-1 0-1,22 21-15,-21 0 0,0 0 16,0 0-16,21 0 16,0 1-16,-21-1 15,21 0-15,0 0 0,0 0 16,0 0-16,0 1 0,0 20 15,0-21-15,0 0 0,0 22 16,0-1-16,0 0 0,0 1 0,0-1 16,0 0-16,0 1 0,0 20 0,0-21 15,21 1-15,-21 20 0,0-20 16,0-1-16,0 0 0,0 1 0,0-1 16,0 0-16,0 22 0,0-22 0,0 0 15,0 1-15,0 20 0,0-20 0,-21-1 16,21 0-16,0 1 15,-21-1-15,21 0 0,0-21 0,0 22 16,0-22-16,0 21 0,0-21 0,0 1 16,0-1-16,0 0 0,0 0 15,0 0-15,0-42 32,0 0-32,0 0 0,0 0 15,0-1-15,0-20 0,0 21 0</inkml:trace>
  <inkml:trace contextRef="#ctx0" brushRef="#br0" timeOffset="-121161.2">13039 6943 0,'0'0'0,"0"21"16,0 0-16,-22 0 15,22 0-15,-21 1 0,21 20 0,0-21 16,0 21-16,0 22 0,-21-22 0,21 22 15,0-1-15,-21-20 0,21 20 0,0 1 16,-21-1-16,21 1 0,0-1 16,0 1-16,0-1 0,0 1 0,0-1 15,0 22-15,0-22 0,0 1 0,0-1 16,0-20-16,0 20 0,0 1 0,0-22 16,0 21-16,0-20 0,0-1 15,0 22-15,0-22 0,0 0 16,0 22-16,0-22 0,21 0 0,-21 1 15,0-1-15,0 0 0,21 1 0,-21-1 16,21-21-16,-21 22 0,0-22 0,0 21 16,0-21-16,21 0 0,-21 1 15,0-1-15,0 0 0,0 0 16,0 0-16,0 0 16,0 1-16,22-22 46,-1 0-14,-21-22-32,21 1 15,0 0-15,-21 0 0</inkml:trace>
  <inkml:trace contextRef="#ctx0" brushRef="#br0" timeOffset="-118012.78">16976 7027 0,'0'0'0,"0"-21"32,0 0-17,0 0 17,-22 21-32,1 0 0,0 0 15,0 0-15,0 0 0,0 0 16,-1 0-16,1 0 0,0 21 0,0-21 15,0 21-15,0-21 0,-1 21 16,1 1-16,0-22 0,0 21 0,0 0 16,0 0-16,-1 0 0,22 0 15,0 1-15,-21-1 0,21 21 0,0-21 16,0 0-16,0 1 0,0-1 0,0 0 16,0 0-16,0 0 0,21 0 0,-21 1 15,22-22-15,-1 21 0,-21 0 16,21-21-16,0 0 0,0 21 0,0-21 15,1 0-15,-1 0 0,0 0 0,0 0 16,0 0-16,0 0 0,1-21 0,-1 21 16,-21-21-16,21 21 0,0-21 0,0-1 15,0 22-15,-21-21 0,22 0 0,-1 0 16,0 0 0</inkml:trace>
  <inkml:trace contextRef="#ctx0" brushRef="#br0" timeOffset="-117289.39">17166 6837 0,'0'0'16,"-21"0"-16,-21-42 16,20 42-16,1-22 0,0 22 0,0-21 0,0 21 15,0-21-15,-1 0 0,1 21 16,0-21-16,0 21 0,0 0 15,21-21-15,-21 21 0,-1 0 0,1 0 16,0 0-16,0 0 0,0 0 0,0 0 16,-1 0-16,-20 0 0,21 0 0,0 0 15,0 0-15,-22 0 0,22 0 16,0 21-16,0-21 0,-22 21 0,22 0 16,0-21-16,0 21 0,0 0 0,0 1 15,-1-1-15,1-21 0,0 21 0,0 0 16,0 0-16,0 0 0,-1 1 15,1-1-15,21 0 0,0 0 16,-21 0-16,0 0 0,21 1 0,0-1 16,0 0-16,0 0 0,0 21 0,0-20 15,0 20-15,0-21 0,0 0 0,0 22 16,0-22-16,0 21 0,0-21 0,21 22 16,0-22-16,-21 0 0,0 21 15,21-21-15,1 1 0,-22-1 0,21 0 16,0 0-16,-21 0 0,21 0 0,0 1 15,0-1-15,1 0 0,-1-21 0,0 21 16,0-21-16,0 0 0,22 21 0,-22-21 16,0 0-16,21 0 0,-21 0 0,22 0 15,-22 0-15,21 0 0,-21 0 16,22 0-16,-1-21 0,-21 21 16,22-21-16,-1 0 0,-21 0 0,21 21 15,1-22-15,-1 1 0,-21 0 0,22 0 16,-1 0-16,-21 0 0,0-1 0,22 1 15,-22 0-15,0 0 0,0 0 0,0-22 16,-21 22-16,0-21 0,21 21 16,-21-22-16,0 1 0,0 21 0,0-21 15,0-1-15,0 22 0,-21-21 0,0-1 16,0 1-16,0 21 0,0-21 0,-1 20 16,-20-20-16,21 21 0,0 0 15,0 0-15,-1-1 0,1 1 0,0 21 16,0-21-16,0 21 0,0-21 15,-1 21-15,1 0 16,0 0-16,0 0 16,0 0-16,0 0 15</inkml:trace>
  <inkml:trace contextRef="#ctx0" brushRef="#br0" timeOffset="-116281.3">16087 1630 0,'0'0'0,"0"-21"15,0 0-15,0 42 63,0 0-47,0 0-16,0 0 0,0 22 0,0-22 15,0 21-15,-22-21 0,22 22 16,0-1-16,0-21 0,-21 21 0,21 1 15,0-22-15,0 21 0,0-21 0,0 1 16,0 20-16,0-21 0,0 0 16,0 0-16,0 1 0,0-1 15,0 0-15,-21-21 78,21-21-62,-21 21-16,0-21 16,0 21-1,-1 0-15</inkml:trace>
  <inkml:trace contextRef="#ctx0" brushRef="#br0" timeOffset="-116025.45">15854 2223 0,'0'21'16,"-21"-21"-16,21 21 0,0 0 31,21-21-15,0 0-16,0 0 15,0 0-15,0 0 0,1 0 0,-1 0 16,0 0-16,21 0 0,-21 0 0,1 0 16,-1-21-16,21 21 0,-21 0 15,0-21-15,1 21 0,-1 0 0,0-21 16,0 21-16,-21-22 15,21 22-15,-21-21 0,0 0 16,0 0 0,0 0-16,0 0 15,-21 21-15,21-22 0,-21 1 16</inkml:trace>
  <inkml:trace contextRef="#ctx0" brushRef="#br0" timeOffset="-115705.52">15748 1609 0,'21'0'15,"0"0"-15,0-21 0,1 21 16,-1 0-16,0 0 16,-21-22-16,21 22 0,0 0 0,0 0 15,1-21-15,-1 21 0,0 0 0,0 0 16,0 0-16,-21-21 0,21 21 16,1 0-16,-1 0 15,-21-21-15,21 21 31,-21-21-31</inkml:trace>
  <inkml:trace contextRef="#ctx0" brushRef="#br0" timeOffset="-114918.83">16002 1249 0,'0'0'0,"-21"0"0,0 0 15,-1 0-15,1 0 0,0 0 16,0 0-16,0 0 0,0 21 15,-1-21-15,1 21 0,-21-21 0,21 21 16,0-21-16,-1 22 0,-20-1 0,0 0 16,21 0-16,-22 0 0,1 0 15,0 22-15,20-22 0,-20 21 0,0 1 16,21-1-16,-1 0 0,-20 1 0,21-1 16,21 0-16,0 1 0,0 20 15,0-21-15,0 1 0,0-1 16,0 0-16,0 1 0,21-1 0,0 0 15,0 1-15,1-1 0,-1 0 16,21-20-16,-21 20 0,0 0 0,22-21 16,-1 22-16,0-22 0,-20 0 0,20 0 15,0 0-15,1-21 0,-22 22 0,21-22 16,0 0-16,1 0 0,-1 0 16,-21 0-16,22 0 0,-1 0 0,0 0 15,1-22-15,-1 1 0,0 0 0,1 21 16,-1-42-16,0 21 0,1-1 15,-1 1-15,0 0 0,1-21 16,-22 21-16,21-1 0,-21-20 0,0 21 16,1 0-16,-1 0 0,0-22 0,0 22 15,-21 0-15,0-21 0,0 20 16,21-20-16,-21 21 0,0-21 0,0 20 16,0 1-16,0-21 0,0 0 0,0 20 15,0-20-15,-21 21 0,21-21 16,-21-1-16,0 22 0,0-21 0,21 21 15,-22-1-15,1-20 0,0 21 16,21 0-16,-21 0 0,0-1 0,0 1 16,-1 0-16,1 0 0,0 0 0,0 0 15,0 21-15,0-22 16,-1 22-16,1 0 0,0-21 0,0 21 16,-21 0-16,20 0 0,1 0 0,-21 0 15,21 0-15,-22 0 0,22 0 16,0 0-16,-21 0 0,21 0 0,-1 0 15,1 0-15,0 0 0,0 0 0,0 21 16,0-21-16,-1 22 0,1-22 16,0 21-16,21 0 0,0 0 0</inkml:trace>
  <inkml:trace contextRef="#ctx0" brushRef="#br0" timeOffset="-114341.46">15854 1545 0,'-21'0'16,"42"0"46,0-21-46,0 21-16,0 0 0,0 0 16,1 0-16,-1-21 0,0 21 15,0 0-15,0 0 0,0 0 0,1-21 16,-1 21-16,0 0 0,0 0 15,-21-21-15,21 21 0,0 0 16,1 0 0</inkml:trace>
  <inkml:trace contextRef="#ctx0" brushRef="#br0" timeOffset="-101265.87">12890 11007 0,'0'0'0,"0"-21"15,-21 21-15,21-22 16,0 44 31,0-1-47,0 0 15,0 0-15,0 0 0,0 0 0,0 22 16,0-22-16,0 21 0,0-21 0,-21 22 16,21-22-16,0 21 0,-21-21 15,21 1-15,0-1 0,0 0 16,0 0-16,0 0 0,0 0 0,0 1 15,-21-1-15,21-42 47,0-1-47,0 1 16,0 0-16,0 0 0</inkml:trace>
  <inkml:trace contextRef="#ctx0" brushRef="#br0" timeOffset="-100841.46">12848 10732 0,'0'0'0,"0"-22"0,-21 22 0,0 0 15,0 0 1,21 22-16,0-1 15,0 0-15,0 0 16,0 0 0,21-21-16,0 0 15,0 0 1,0 0-16,0 0 0,1-21 16,-1 0-16,0 0 0,-21 0 15,0-1-15,0 1 0,0 0 16,0 0-16,0 0 15,-21 0-15,0 21 0,-1 0 0,1-22 16,0 22-16,0 0 0,0 0 0,0 0 16,-1 0-16,22 22 0,-21-22 15,21 21-15,-21 0 0,21 0 16,0 0-16,0 0 0,0 1 16,0-1-16,0 0 0,21 0 15,0 0-15,1 0 16,-22 1-16,21-22 0,0 21 15</inkml:trace>
  <inkml:trace contextRef="#ctx0" brushRef="#br0" timeOffset="-100029.83">13356 11028 0,'0'21'16,"0"0"0,0 0-16,-21-21 15,21 22-15,0-1 0,0 0 16,-21 0-16,21 0 0,0 0 0,-21 1 16,21-1-16,0 0 0,-22 0 0,22 0 15,0 0-15,0 1 16,0-1-16,0 0 0,0 0 15,-21 0-15,21 0 16,-21-21 15,21-21-31,0 0 16,0 0-16,0 0 0,0 0 16,0-1-16,0 1 0,0 0 15,0-21-15,0 21 0,21-1 0,0 1 16,-21 0-16,22 0 0,-1 0 15,0 0-15,0-1 0,0 1 0,0 0 16,1 21-16,-1-21 0,0 21 0,0 0 16,0 0-16,0 0 0,1 0 0,-1 0 15,0 0-15,0 0 0,0 21 0,0 0 16,1 0-16,-22 1 0,21-1 16,-21 0-16,0 0 15,0 0-15,0 0 0,0 22 0,0-22 16,0 0-16,0 0 0,0 0 0,0 1 15,0-1-15,0 0 0,0 0 0,-21-21 16,21 21-16,-22-21 0,22 21 16,0-42-1,0 0 1,0 0-16,0 0 0,0 0 16,0-1-16,0 1 0,0 0 0,0-21 15,22 21-15,-1-1 0,0-20 0,-21 21 16,21 0-16,0 0 0,0-1 15,1 1-15,-1 21 0,0-21 16,0 21-16,0 0 0,0 0 16,1 0-16,-1 0 0,0 0 0,0 0 15,0 0-15,0 21 0,-21 0 0,22 1 16,-22-1-16,21 0 0,-21 0 0,0 0 16,0 0-16,0 1 0,0-1 15,0 0-15,0 0 0,0 21 0,-21-20 16,21-1-16,-22-21 0,1 21 0,21 0 15,0 0-15,-21 0 0,21-42 47,0 0-31</inkml:trace>
  <inkml:trace contextRef="#ctx0" brushRef="#br0" timeOffset="-99561.42">14351 11028 0,'-21'0'32,"21"21"-17,0 0-15,0 0 16,0 1-16,-21-1 15,21 0-15,0 0 0,-22 21 0,22-20 16,0-1-16,0 0 0,0 21 0,-21-21 16,21 1-16,-21 20 0,21 0 0,0-21 15,0 22-15,0-22 0,-21 21 0,21 1 16,0-1-16,-21 0 0,21 1 0,-21-1 16,21 0-16,0 22 0,0-22 15,0 22-15,-22-1 0,22 1 0,-21-1 16,21 22-16,0-22 0,-21 1 0,21-1 15,-21 1-15,0 20 0,21-20 0,-21-1 16,-1 1-16,1-1 0,21 1 0,-21-22 16,21 22-16,-21-22 0,21 0 15,0 1-15,-21-22 0,21 21 16,-21-21-16,21 1 0,0-1 0,0 0 16,0 0-16,0-42 31,0 0-31,0 0 15,0-22-15,21 1 0,0 0 0,-21-1 16,21-20-16,0 20 0,0-20 0</inkml:trace>
  <inkml:trace contextRef="#ctx0" brushRef="#br0" timeOffset="-99165.14">14139 11134 0,'0'0'0,"0"-21"0,0-1 0,0 1 15,0 0-15,0 0 16,21 21-16,1-21 0,-1 21 16,0 0-16,21 0 0,-21-21 15,1 21-15,20 0 0,-21 0 16,0 0-16,22 0 0,-22 21 0,21-21 0,-21 21 15,0 0-15,1 0 0,-1 22 16,-21-22-16,0 21 0,0-21 0,0 0 16,0 22-16,0-1 0,0-21 15,-21 0-15,-1 22 0,1-22 0,-21 0 16,21 0-16,-22 22 0,22-43 0,0 21 16,-21 0-16,21 0 0,-1-21 0,-20 0 15,21 21-15,0-21 0,0 0 16,-1 0-16,22-21 31,0 0-31,0 0 16,22 0-16,-1 21 0,0-22 0,0 1 15,0 0-15</inkml:trace>
  <inkml:trace contextRef="#ctx0" brushRef="#br0" timeOffset="-98813.34">14795 10562 0,'0'-63'15,"0"42"-15,0-1 16,0 1 0,0 42-1,0 1 1,0-1-16,0 21 0,0 0 15,0 1-15,0-1 0,0 0 0,0 22 16,0-22-16,0 1 0,0 20 0,0 1 16,0-22-16,-21 21 0,21-20 0,-21-1 15,21 22-15,0-22 0,0-21 0,-21 21 16,21-20-16,0 20 0,0-21 16,0 0-16,21-42 46,-21 0-46,0 0 0,21 0 16,0-1-16,-21 1 0</inkml:trace>
  <inkml:trace contextRef="#ctx0" brushRef="#br0" timeOffset="-98401.05">14901 11134 0,'0'0'0,"0"21"15,0 0-15,21-21 16,1 21-16,-1-21 16,0 0-16,0 0 15,0 0-15,0 0 0,1-21 16,-1 21-16,0-21 0,-21 0 0,21 21 16,0-21-16,-21-1 0,21 1 15,-21 0-15,0 0 0,0 0 16,0 0-1,-21 21-15,0 0 16,0 0-16,0 21 0,0-21 16,-1 21-16,1 0 0,21 0 0,-21 0 15,21 22-15,-21-22 0,21 0 16,0 0-16,0 22 0,0-22 0,0 0 16,0 0-16,0 0 0,0 0 15,0 1-15,0-1 0,0 0 16,21 0-16,0-21 0,0 0 0,1 0 15,-1 0-15,0 0 0,0 0 0,0 0 16,0 0-16,1-21 0,20 21 0,-21-21 16,21 0-16,-20-1 0,20 22 0,-21-21 15,0 0-15,0 0 0,1 0 16</inkml:trace>
  <inkml:trace contextRef="#ctx0" brushRef="#br0" timeOffset="-97710.02">15579 11091 0,'0'0'0,"0"22"31,0-1-31,-22-21 0,22 21 16,-21 0-16,21 0 15,0 0-15,0 1 0,0-1 0,0 0 16,-21-21-16,21 21 0,0 0 0,-21 0 16,21 1-16,0-1 0,0 0 15,0-42 48,0 0-63,0-1 0,0 1 15,0 0-15,0 0 0,0 0 0,0 0 16,0-1-16,0 1 0,0 0 0,21 0 16,0 0-16,-21 0 0,21 21 15,1-22-15,-1 1 0,0 21 0,0 0 16,-21-21-16,21 21 0,0 0 0,1 0 15,-1 0-15,0 0 0,0 0 16,-21 21-16,0 0 0,0 1 0,21-1 16,-21 0-16,0 0 0,0 21 15,0-20-15,0-1 0,0 0 0,0 0 16,0 0-16,0 0 16,0 1-16,-21-1 0,21 0 15,0 0-15,0-42 31,0 0-15,0 0-16,0-1 0,0 1 0,0 0 16,21 0-16,0-21 0,-21 20 15,22 1-15,-1-21 0,0 21 0,0 0 16,-21-1-16,21 22 0,0-21 0,1 0 16,-1 21-16,0 0 0,21 0 0,-21 0 15,1 0-15,-1 0 0,0 0 16,-21 21-16,21-21 0,0 21 0,0 1 15,-21-1-15,0 0 0,0 0 0,0 21 16,0-20-16,0-1 0,0 0 16,0 0-16,0 0 0,-21 22 0,0-22 15,0 0-15,0 0 0,21 0 16,-21 0-16,21-42 31,21 0-15,-21 0-16,21 0 0,0 0 0,0-1 15,0 1-15</inkml:trace>
  <inkml:trace contextRef="#ctx0" brushRef="#br0" timeOffset="-97301.34">16383 11197 0,'0'21'0,"21"-21"16,0 0-16,0 0 0,1 0 15,-1 0-15,0 0 0,0 0 0,0-21 16,0 21-16,22-21 0,-22 21 0,0-21 16,0 0-16,0 21 0,22-21 0,-43-1 15,21 1-15,0 21 0,-21-21 0,21 0 16,-21 0 0,0 0-16,-21 21 15,0 0-15,0 0 0,0 0 16,-1 0-16,1 0 0,0 0 0,0 0 15,-21 21-15,20 0 0,1 0 0,0-21 16,0 21-16,0 0 0,0 1 0,-1-1 16,1 21-16,21-21 0,-21 0 0,21 1 15,0-1-15,0 0 0,0 0 16,0 0-16,0 0 0,0 1 0,21-22 16,0 21-16,1-21 0,-1 0 0,0 0 15,0 0-15,0 21 0,0-21 0,22 0 16,-22 0-16,0 0 0,0 0 15,22 0-15,-22 0 0,0-21 0,0 0 16,21 21-16,-20-22 0,-1 22 16,0-21-16,0 0 0</inkml:trace>
  <inkml:trace contextRef="#ctx0" brushRef="#br0" timeOffset="-96765.7">17060 11028 0,'0'0'0,"0"21"47,-21-21-47,21 21 0,0 0 0,-21-21 16,21 22-16,0-1 15,0 0-15,0 0 0,-21 0 0,21 0 16,0 22-16,-21-22 0,21 0 0,0 0 16,0 0-16,0 1 0,-22-1 15,22 0-15,0 0 16,-21-21-16,21 21 15,-21-42 17,21 0-32,0 0 15,0 0-15,0-1 0,0 1 0,0 0 16,21-21-16,0 21 0,-21-1 16,22-20-16,-1 21 0,0 0 0,0-22 15,21 22-15,-20 0 0,-1 0 0,0 0 16,21 0-16,-21 21 0,1-22 15,-1 22-15,0-21 0,0 21 0,0 0 16,0 0-16,1 0 0,-1 0 0,-21 21 16,0 1-16,21-22 0,-21 21 0,0 0 15,0 21-15,0-21 0,0 1 0,0-1 16,0 21-16,0-21 0,0 0 0,0 1 16,0 20-16,-21-21 0,21 0 0,-21 0 15,21 1-15,-22-1 16,22 0-16,-21-21 15,21 21-15,-21-21 16,21-21 0,0 0-1,0 0-15,0-1 16,0 1-16,21 0 0,0 0 0</inkml:trace>
  <inkml:trace contextRef="#ctx0" brushRef="#br0" timeOffset="-96409.52">17780 10456 0,'0'0'0,"0"-21"16,0 42 15,0 1-16,0-1-15,0 0 0,0 21 0,0 1 16,-21-1-16,21 0 0,0 1 0,0-1 16,-21 0-16,21 1 0,0-1 0,0 0 15,-22 1-15,22-1 0,-21 0 16,0-21-16,21 22 0,0-1 0,-21-21 16,21 22-16,-21-22 0,21 0 15,-21 0-15,21 0 0,0 0 0,0 1 16,0-1-16,-22-21 0,22 21 0,0 0 15,22-42 17,-22 0-32,21 0 0,0-1 15,0 1-15</inkml:trace>
  <inkml:trace contextRef="#ctx0" brushRef="#br0" timeOffset="-95813.77">18055 11113 0,'0'0'0,"21"-22"0,0 22 16,1 0-16,-1-21 0,0 21 15,-21-21-15,21 21 0,0 0 0,-21-21 16,21 21-16,-21-21 0,22 21 0,-22-21 16,21-1-16,-21 1 15,21 21-15,-21-21 0,0 0 16,-21 21-1,0 0-15,-1 0 16,1 0-16,0 0 0,0 0 16,21 21-16,-21 0 0,0-21 0,-1 21 15,1 1-15,0-1 0,0-21 0,21 21 16,-21 0-16,21 0 0,-21-21 0,21 21 16,0 1-16,0-1 15,0 0 1,21-21-16,0 21 15,0-21-15,0 0 0,0 21 16,1-21-16,-1 0 16,-21 21-16,21-21 15,0 0-15,0 0 0,-21 22 0,21-1 16,1-21 0,-22 21-16,0 0 15,0 0-15,-22 0 16,1-21-16,0 22 15,0-22-15,0 21 0,0-21 0,-1 0 16,1 21-16,0-21 0,0 0 0,0 21 16,0-21-16,-1 0 0,1 0 0,0 21 15,0-21-15,0 0 0,0 0 0,-1 0 16,1 0-16,0 0 31,21-21 0,0 0-31,0 0 16,0 0-16,21 21 0</inkml:trace>
  <inkml:trace contextRef="#ctx0" brushRef="#br0" timeOffset="-95420.75">17462 10816 0,'-42'-21'16,"63"0"0,0 21-1,22 0-15,-22 0 0,21-21 0,1 21 16,20 0-16,-21-21 0,22 21 15,-22 0-15,22 0 0,-22-22 0,0 22 16,22-21-16,-22 21 0,1 0 0,-1 0 16,-21-21-16,21 21 0,-20 0 0,-1 0 15,0 0-15,0 0 0,0 0 16,0 0-16,-21-21 47,0 42 0</inkml:trace>
  <inkml:trace contextRef="#ctx0" brushRef="#br0" timeOffset="-88733.4">13335 12150 0,'0'0'16,"-21"0"-16,0-21 0,21-1 47,21 22-32,0 0 1,0 0-16,0 0 0,22 0 0,-1 0 16,0 0-16,1 0 0,20-21 0,1 21 15,20-21-15,1 21 0,0-21 0,20 21 16,1 0-16,21-21 0,-21 21 15,21 0-15,-21-21 0,42 21 0,-21 0 16,21 0-16,0-22 0,1 22 0,-1-21 16,21 21-16,0 0 0,1-21 15,-1 21-15,0 0 0,-20 0 0,-1-21 16,21 21-16,-42 0 0,21 0 0,-21 0 16,21-21-16,-42 21 0,21 0 0,-42-21 15,21 21-15,-22 0 0,-20 0 0,-1 0 16,1 0-16,-1 0 15,-20 0-15,-1 0 0,-21 0 0,22 0 16,-22 0-16,0 0 0,-42 0 47,0 0-47,-1 0 0,1 0 16,-21 0-16,0 0 0,20 0 0,-20 0 15,-21 0-15,20 0 0,-20 0 0</inkml:trace>
  <inkml:trace contextRef="#ctx0" brushRef="#br0" timeOffset="-88073.05">13568 12404 0,'0'0'15,"-21"0"-15,-1 0 0,1 0 0,0 0 0,0 0 16,0 0-16,42-21 63,0 21-63,21 0 0,-20 0 15,20 0-15,0 0 0,1-22 0,20 22 16,1 0-16,20-21 0,1 0 15,21 21-15,0-21 0,21 21 0,0-21 16,0 21-16,0-21 0,21 21 0,0-22 16,0 22-16,21 0 0,-20-21 15,20 0-15,-21 21 0,21 0 0,1 0 16,-1-21-16,0 21 0,-20 0 0,-1 0 16,0 0-16,-21 0 0,0 0 0,0 0 15,-21 0-15,0 0 0,-22 0 16,1 0-16,-22 0 0,1 0 0,-22 0 15,22 0-15,-22 0 0,-21 0 0,22 0 16,-22 0-16,0 0 0,0 0 16,0 0-1,-21-21 48</inkml:trace>
  <inkml:trace contextRef="#ctx0" brushRef="#br0" timeOffset="-74761.64">20383 1503 0,'-21'0'15,"21"-21"-15,-21 21 31,0 21 1,21 0-32,0 0 0,0 0 15,0 22-15,0-22 0,0 21 0,0 1 16,0-1-16,0 0 0,0 22 16,0-22-16,-21 0 0,21 22 15,0-22-15,0 1 0,0 20 0,0-21 16,0 22-16,0-1 0,0 22 15,0-21-15,-21 20 0,21 1 0,0-22 16,-22 22-16,22 0 0,0-22 0,0 1 16,0 20-16,0-20 0,0-1 15,-21 1-15,21-1 0,0 1 0,0-22 16,0 22-16,0-22 0,-21 0 0,21 1 16,0-1-16,0 0 0,0 1 15,0-1-15,-21 0 0,21-20 16,0 20-16,-21-21 0,21 0 0,0 0 15,0 1-15,0-1 0,0 0 0,0-42 32,0 0-32,0-1 0,0 1 15,21 0-15,-21-21 0,0 21 0,21-22 16,-21-20-16,0 20 0,0 1 0,21-21 16</inkml:trace>
  <inkml:trace contextRef="#ctx0" brushRef="#br0" timeOffset="-73617.3">20256 1842 0,'0'0'15,"-21"-22"-15,21 1 0,-21 21 16,21-21-16,0 0 16,21 0-16,0 21 15,1 0-15,-1-21 0,0 21 16,21-22-16,1 22 0,20-21 0,1 0 16,-22 21-16,43-21 0,-22 0 15,22 0-15,-1-1 0,22 1 0,0 0 16,0 0-16,21 0 0,0 0 15,-21-1-15,21 1 0,0 0 0,-21 21 16,21-21-16,0 0 0,-22 0 0,22 21 16,0-22-16,-21 22 0,21 0 15,-21-21-15,0 21 0,0 0 0,0 0 16,-22-21-16,22 21 0,-21-21 16,-1 21-16,1 0 0,0 0 0,-22 0 15,1 0-15,-22 0 0,22 0 16,-22 0-16,0 0 0,1 0 15,-1 0-15,0 0 0,-21 0 0,22 0 16,-22 21-16,21-21 0,1 21 0,-22 0 16,0 1-16,21-1 0,-21 0 15,1 0-15,-1 0 0,0 22 0,0-22 16,0 21-16,-21 0 0,0 1 16,0-1-16,0 22 0,0-22 0,0 21 15,0-20-15,0 20 0,0-20 0,0 20 16,0-21-16,0 22 0,0-22 0,0 22 15,0-1-15,0-20 0,0 20 16,0-21-16,0 22 0,0-22 16,0 22-16,0-22 0,0 0 0,0 22 15,0-22-15,-21 1 0,21-1 0,0 0 16,0-21-16,0 22 0,0-1 16,0 0-16,0 1 0,0-22 0,0 21 15,0 1-15,-21-1 0,21-21 0,0 21 16,0 1-16,0-22 0,0 21 0,-21-21 15,21 22-15,0-22 0,0 0 16,0 21-16,0-20 0,-21-1 0,21 0 16,0 0-16,0 0 0,-22 0 0,22 1 15,-21-1-15,21 0 0,0 0 0,-21 0 16,0-21-16,0 21 0,0 1 16,-1-1-16,1-21 0,0 21 0,0 0 15,0-21-15,0 21 0,-22 0 16,22-21-16,0 22 0,0-22 0,-22 21 15,22-21-15,0 21 0,-21-21 0,21 21 16,-22-21-16,1 21 0,21-21 0,-22 0 16,1 21-16,-21-21 0,20 0 0,1 0 15,0 22-15,-1-22 0,1 0 0,0 0 16,-1 0-16,-20 0 0,20 0 16,-20 0-16,21 0 0,-22 0 15,22 21-15,-22-21 0,1 0 0,-1 0 0,1 0 16,-1 0-16,-20 0 0,20 0 15,1 0-15,-1 0 0,1 0 0,-1 0 16,1 0-16,-1 0 0,1 0 0,-1 0 16,1 0-16,-1 0 0,1 0 15,-1 0-15,-21 0 0,22 0 0,-22 0 16,1 0-16,20 0 0,-21 0 0,1 0 16,20-21-16,-20 21 0,-1 0 0,21 0 15,-20 0-15,20 0 0,-20 0 16,20 0-16,1 0 0,-22 0 0,21 0 15,1 0-15,21 0 0,-22 0 0,22 0 16,-1 0-16,1 0 0,21 0 16,-21 0-16,20 0 0,22-22 31,0 1-31,22 0 16,20-21-16,-21 21 0,21-22 0,1 1 15,20 0-15</inkml:trace>
  <inkml:trace contextRef="#ctx0" brushRef="#br0" timeOffset="-73120.55">23834 1736 0,'0'0'0,"0"-21"31,-22 21-16,1 0 1,0 0-16,-21 0 0,21 0 16,-1 0-16,-20 21 0,21-21 0,0 21 15,-22 0-15,22 0 0,-21 22 0,21-22 16,0 21-16,-1-21 0,1 0 16,0 22-16,21-22 0,0 21 0,-21-21 15,21 1-15,0 20 0,0-21 0,0 0 16,0 0-16,0 1 15,21-1-15,0 0 0,0 0 0,1-21 16,-1 0-16,0 21 0,21-21 16,-21 0-16,1 0 0,20 0 0,-21 0 15,21 0-15,-20 0 0,20 0 16,-21 0-16,0-21 0,0 0 0,22 21 16,-22-21-16,0 0 0,0-1 0,0 1 15</inkml:trace>
  <inkml:trace contextRef="#ctx0" brushRef="#br0" timeOffset="-72480.55">23770 1461 0,'0'0'0,"-42"0"15,-85-22-15,84 1 16,22 21-16,-21 0 0,-22 0 15,22 0-15,0 0 0,-1 0 0,1 0 16,0 21-16,-1-21 0,-20 22 16,21-1-16,-1 0 0,1 0 0,0 0 15,-22 22-15,43-22 0,-21 21 0,-1 0 16,22 1-16,0-1 0,-21 0 16,42 1-16,-22-1 0,22 0 15,0 1-15,0 20 0,0-20 0,0-22 16,0 21-16,0 0 0,0 1 0,22-1 15,-1 0-15,0 1 0,0-22 16,21 21-16,-20-21 0,20 22 0,-21-22 16,21 0-16,1 0 0,-1 0 0,0 1 15,1-1-15,-1 0 0,0-21 16,-20 21-16,20-21 0,0 0 0,22 0 16,-22 0-16,0 0 0,1 0 0,-1 0 15,0 0-15,22 0 0,-22-21 16,1 21-16,-1-21 0,0 0 0,1-1 15,-1 1-15,0 0 0,1 0 0,-22 0 16,0-22-16,21 1 0,-21 21 16,-21-21-16,22-1 0,-22 22 15,21-21-15,-21-22 0,0 22 0,0 0 16,0-1-16,0-20 0,-21-1 0,-22 22 16,22-22-16,0 1 0,-21 21 15,20-22-15,-20 22 0,0-1 0,-1 22 16,1-21-16,0 21 0,-1 0 15,1-1-15,0 1 0,-22 0 0,22 21 16,0 0-16,-1 0 0,1 0 0,0 0 16,-1 0-16,1 0 0,0 0 15,-1 21-15,22 0 0,-21 1 0,21-1 16,-1 0-16,1 0 0,0 0 0,-21 22 16,21-22-16,-1 21 15,1 0-15,0-20 0,0 20 0,0 0 16</inkml:trace>
  <inkml:trace contextRef="#ctx0" brushRef="#br0" timeOffset="-71617.07">20362 7324 0,'0'0'0,"0"42"0,-42 64 16,21-43-16,0 1 15,21-1-15,0 1 0,-22 21 0,1-1 16,21 1-16,-21 21 0,21-22 0,0 22 16,0-21-16,0 0 0,0 20 15,0-20-15,0 21 0,0-21 0,0-1 16,0 1-16,-21 0 0,21-1 0,0-20 15,0-1-15,-21 22 0,21-22 0,0 1 16,0-1-16,0-20 0,-21 20 16,21-20-16,0-22 0,0 21 15,-22-21-15,22 0 0,0 1 0,-21-22 16,21-22 0,0 1-16,-21 0 0,21-21 0,-21-1 15,21 1-15</inkml:trace>
  <inkml:trace contextRef="#ctx0" brushRef="#br0" timeOffset="-70656.59">20172 7260 0,'0'0'0,"0"-21"16,0 0-16,21 21 15,0-21-15,0 21 0,22-21 0,-1 21 0,21-22 16,1 22-16,-1-21 0,1 21 0,-1-21 16,22 21-16,0-21 15,-1 21-15,1-21 0,21 0 0,0 21 16,21-22-16,0 1 0,0 21 0,21-21 15,-21 0-15,21 21 0,0-21 0,22 0 16,-1 21-16,-21-22 0,21 22 16,-20 0-16,-1-21 0,21 21 0,-21 0 15,22 0-15,-22 0 0,0 0 0,-21 0 16,21 0-16,-21 0 0,-21 0 16,21 0-16,-21 0 0,0 0 0,-22 0 15,1 0-15,-22 0 0,1 0 0,-1 0 16,-20 0-16,-1 0 0,-21 0 15,0 0-15,1 21 0,-1-21 0,0 22 16,-21-1-16,0 0 0,0 0 16,0 0-16,0 0 15,0 1-15,0 20 0,0 0 0,0 1 16,-21 20-16,21-21 0,-21 22 0,-1-1 16,22 1-16,0-22 0,-21 22 0,21-1 15,-21 1-15,21-1 0,-21 1 16,21 20-16,0-20 0,0-1 0,0 1 15,0 21-15,0-22 0,0 1 0,0-1 16,-21 1-16,21-22 0,-21 21 0,21 1 16,-22-1-16,1 1 0,0-22 15,0 22-15,21-1 0,-21-20 0,0 20 16,-1-21-16,1 1 0,0-1 16,0 22-16,0-22 0,-22-21 0,22 21 15,0 1-15,0-1 0,0-21 0,21 22 16,-21-22-16,-1 0 0,1 0 0,0 21 15,0-20-15,21-1 0,-21 0 16,0-21-16,-1 21 0,1 0 0,21 0 16,-21-21-16,0 22 0,-21-1 0,20-21 15,1 21-15,0-21 0,0 21 0,-21-21 16,20 21-16,-20 0 0,0-21 0,21 22 16,-22-22-16,22 21 0,-21-21 15,-1 0-15,1 21 0,0-21 0,-1 0 16,-20 21-16,21-21 0,-22 0 0,1 0 15,-22 0-15,21 0 0,-20 0 16,-1 0-16,0 0 0,-20 0 0,-1 0 16,0 0-16,-21 0 0,21 0 0,0 0 15,-21 0-15,21 0 0,1 0 0,-22 0 16,21 0-16,0 0 0,0 0 0,-21 0 16,21 0-16,0 21 0,1-21 0,20 0 15,-21 0-15,21 21 0,1-21 16,-1 0-16,0 0 0,22 0 0,-1 0 15,22 0-15,-21 0 0,20 0 0,22 0 16,0 0-16,0 0 0,21-21 16,0 0-16,0 0 0,21 0 15,21-22-15,-21 22 0,22-21 0</inkml:trace>
  <inkml:trace contextRef="#ctx0" brushRef="#br0" timeOffset="-70233.32">23622 7832 0,'0'0'0,"0"-21"0,0-1 0,0 1 16,0 0-16,0 0 0,0 0 15,0 42 1,0 0 0,0 21-16,0-20 15,0-1-15,0 21 0,0 0 16,0 1-16,0-1 0,0 0 0,0 1 15,0-1-15,0-21 0,0 22 0,0-1 16,0-21-16,0 21 0,0-20 0,0-1 16,0 0-16,0 0 0,0 0 15,0 0-15,-21-21 47</inkml:trace>
  <inkml:trace contextRef="#ctx0" brushRef="#br0" timeOffset="-70005.45">23304 8467 0,'0'0'0,"0"21"0,0 0 16,22 0 0,-1-21-1,21 0-15,-21 0 0,0 0 0,1 0 16,20 0-16,-21 0 0,21 0 0,-20 0 15,20 0-15,-21 0 0,21-21 0,-20 21 16,20-21-16,-21 21 0,21-21 0,-20 21 16,-1-21-16,0 21 0,0-22 15,0 22-15,0-21 0,-21 0 0,22 21 16,-22-21-16,0 0 0,0 0 0,0-1 16</inkml:trace>
  <inkml:trace contextRef="#ctx0" brushRef="#br0" timeOffset="-69769.57">23368 7895 0,'-21'0'0,"42"0"0,-63 0 16,42-21-1,21 21 1,0-21-16,21 21 15,-21 0-15,1-21 0,20 21 16,-21 0-16,21-21 0,-20 21 0,20 0 16,-21-22-16,21 22 0,1-21 0,-22 21 15,21-21-15,-21 21 0,1-21 16,-1 21-16,0-21 0</inkml:trace>
  <inkml:trace contextRef="#ctx0" brushRef="#br0" timeOffset="-69197.89">23728 7366 0,'0'0'0,"-64"-21"0,22 21 0,-22-21 0,22 21 16,-21 0-16,20 0 0,1 0 16,-22 0-16,22 0 0,-21 0 0,20 0 15,-20 21-15,20 0 0,-20 0 0,21 22 16,-22-22-16,22 21 0,-22 0 15,22-20-15,0 20 0,-1 21 0,1-20 16,0-1-16,-1 22 0,22-1 0,0 1 16,0-1-16,0 1 0,21-1 0,0 1 15,0 20-15,0-20 0,0-1 16,0-20-16,21 20 0,0 1 16,0-22-16,21 21 0,-20-20 0,20 20 15,0-20-15,1-1 0,-1 0 0,0-21 16,1 22-16,20-22 0,-21 21 0,22-21 15,-1 1-15,1-22 0,-22 21 0,22-21 16,-1 0-16,1 0 0,-1 0 16,1-21-16,-1-1 0,1 22 0,-1-42 15,1 21-15,-22 0 0,22-22 0,-22 1 16,21 0-16,-20-1 0,-1 1 16,-21 0-16,22-22 0,-22 22 0,0-22 0,-21 1 15,0 21-15,0-43 0,0 21 16,0 1-16,-21-22 0,0 22 15,-1-1-15,-20 1 0,21-1 0,-21 1 16,-22-1-16,22 1 0,-22 20 0,1-20 16,20 21-16,-20-1 0,-1 1 0,1 21 15,21-22-15,-22 22 0,22 0 16,-1 21-16,1-21 0,0 21 0,21 0 16,-22 0-16,1 0 0,21 0 0,-22 0 15,1 21-15,21-21 0,-21 21 0,20 0 16,-20-21-16,21 22 0,0-1 15,-22-21-15,22 21 0,0 0 16,-21-21-16</inkml:trace>
  <inkml:trace contextRef="#ctx0" brushRef="#br0" timeOffset="-68445.33">21992 4868 0,'0'0'0,"21"-21"0,-21-21 0,0 21 0,21 0 15,1-1-15,-22-20 0,0 21 0,0 0 16,21 0-16,-21-1 0,21 1 16,-21 0-16,0 0 0,0 0 15,0 0-15,-21 42 31,21 0-15,-21 0-16,21 0 0,-22 22 16,22-1-16,0 0 0,0 22 15,0-1-15,0 1 0,0 20 0,0-20 16,0-1-16,0 22 0,0-21 0,0 20 16,0-20-16,0 20 0,0 1 0,0 0 15,0-1-15,0 1 0,22-21 16,-1 20-16,-21-20 0,21 20 0,-21-20 15,0-1-15,21 22 0,-21-21 0,0-1 16,0 1-16,0-1 0,0-21 0,0 22 16,0-22-16,0 1 0,0-1 0,0-21 15,0 21-15,0-20 0,-21-1 16,21 0-16,-21-21 0,21-21 31,0 0-31,0-1 16,0-20-16,0 21 0,0-21 0,0-1 15,0-20-15,0 20 0,0-20 0,0-1 16</inkml:trace>
  <inkml:trace contextRef="#ctx0" brushRef="#br0" timeOffset="-67717.23">22140 4509 0,'0'0'0,"-21"-22"16,0 22 15,21 22-31,-21-1 15,0 0-15,-1 0 0,22 0 0,0 22 16,-21-22-16,0 21 0,0 0 16,0 1-16,21-1 0,-21 22 15,-1-22-15,1 0 0,0 1 0,0-1 16,0 0-16,0 1 0,-1-1 0,1 0 16,0-21-16,0 1 0,21 20 15,0-21-15,0 0 0,-21-21 0,21 21 16,0 1-16,0-1 15,0-42 17,21-1-32,-21 1 0,21 0 15,0 0-15,-21 0 0,21-22 0,1 1 16,-1 21-16,0-21 0,0-22 16,-21 22-16,21-22 0,0 22 15,1-22-15,-1 22 0,0-21 0,-21 20 16,21 1-16,0 0 0,-21 20 15,21-20-15,-21 21 0,0 0 0,0 0 16,22-1-16,-1 22 16,0 22-1,0-1-15,-21 0 16,21 21-16,0-21 0,1 22 0,-1-1 16,0 22-16,0-22 0,0 21 15,0-20-15,1 20 0,20 1 16,-21-22-16,0 22 0,0-22 0,1 0 15,20 1-15,-21-1 0,0 0 0,0-21 16,-21 22-16,22-22 0,-1 0 16,0 0-16,-21 0 0,0 1 0,21-1 15,0-21 1,-21-21 15,0-1-31,0 1 16,0 0-16</inkml:trace>
  <inkml:trace contextRef="#ctx0" brushRef="#br0" timeOffset="-62997.64">22691 10986 0,'0'0'0,"-64"-43"16,64 22-16,-21 21 15,0-21-15,21 0 0,-21 21 0,21-21 16,0-1-16,-22 22 0,22-21 16,-21 21-16,21-21 15,0 0 1,0 42 31,0 0-47,21-21 0,1 21 15,-1 1-15,0-1 0,0-21 0,0 21 16,0 0-16,22 21 0,-22-20 0,21-1 16,1 21-16,-22 0 0,21 1 0,0-1 15,1 0-15,-1 22 0,0-22 16,1 1-16,-1 20 0,0-21 0,-20 22 15,20-22-15,0 1 0,1 20 0,-1-21 16,0 22-16,1-1 0,-22-20 0,21 20 16,0 1-16,1-1 0,-22-20 15,21 20-15,1 1 0,-1-1 0,-21-21 16,21 22-16,1-22 0,-22 22 16,21-1-16,1-20 0,-22 20 0,0-21 15,21 1-15,-21-1 0,1 0 0,20 1 16,-21-1-16,0 0 0,0-20 0,1-1 15,-22 21-15,21-21 0,0-21 0,0 21 16,-21 1-16,21-22 16,0 0-16,1 0 15,-22-22 1,0 1-16,0 0 0,0 0 16,0-21-16,0 20 0,0-20 0,0 21 15</inkml:trace>
  <inkml:trace contextRef="#ctx0" brushRef="#br0" timeOffset="-62233.57">24659 10922 0,'0'0'0,"21"0"0,-21-21 16,0 0-16,21 0 0,1-1 15,-22 1-15,0 0 0,21 0 16,0 0-16,-21 0 16,0-1-1,-21 22 16,0 0-31,-1 22 16,1-22-16,-21 21 0,21 0 16,-22-21-16,22 21 0,-21 0 0,0 0 15,-1 1-15,1-1 0,0 21 0,-1-21 16,1 0-16,-22 22 0,22-22 0,0 21 16,-1-21-16,1 22 0,21-1 0,-21 0 15,-1 1-15,22-1 0,-21 22 16,-1-22-16,1 0 0,21 1 0,-21-1 15,-1 0-15,1 1 0,0-1 0,-1-21 16,1 21-16,21 1 0,-22-1 0,1 0 16,0 1-16,-1-1 0,22 0 0,-21 1 15,0-22-15,20 21 16,-20 1-16,0-1 0,21 0 0,-22-21 0,22 22 16,-21-1-16,21-21 0,-22 22 15,22-22-15,-21 21 0,21-21 0,-22 0 16,22 22-16,-21-22 0,21 0 0,-22 21 15,22-20-15,0 20 0,-21-21 16,20 0-16,-20 22 0,21-22 0,-21 0 16,20 21-16,1-21 0,-21 1 0,21-1 15,0 0-15,-1 0 0,22 0 0,-21 0 16,21 1-16,-21-22 0,21 21 0,-21 0 16,21 0-16,0 0 15,0 0 1,0 1-1,0-44 48,0 1-63,0 0 16,0 0-16,21 0 0,-21 0 15,0-1-15,0 1 0,0 0 0</inkml:trace>
  <inkml:trace contextRef="#ctx0" brushRef="#br0" timeOffset="-61405.65">20172 9885 0,'0'0'0,"-21"0"0,-1 0 16,22 21 30,22-21-30,-1 0 0,0 21-16,0-21 0,0 0 15,22 0-15,-1 0 0,0 0 0,1 0 16,-1 0-16,0 0 0,1 0 0,-1 0 16,-21 0-16,21 0 0,1 0 15,-22 0-15,0 0 0,0 0 0,0 0 16,1 0-16</inkml:trace>
  <inkml:trace contextRef="#ctx0" brushRef="#br0" timeOffset="-46381.66">14563 14330 0,'0'0'15,"-22"0"-15,1 0 0,0 21 16,21 0-16,-21 0 16,21 1-16,0-1 0,0 0 15,21-21-15,0 0 0,0 21 16,1-21-16,-1 0 0,21 0 0,-21 0 16,22 0-16,-1 0 0,0-21 15,-21 0-15,22 21 0,-1-21 0,0-1 16,1 1-16,-1-21 0,-21 21 0,0 0 15,1-1-15,-1 1 0,-21 0 16,0 0-16,0 0 0,0 0 0,0-1 16,-21 1-16,21 0 15,-22 21-15,1 0 16,0 0-16,0 21 16,21 0-16,0 1 15,0 20-15,0-21 0,0 21 0,0 1 16,0-1-16,0 0 0,0 1 15,0-1-15,0 0 0,0 1 0,0-1 16,0 0-16,0 1 0,0-1 0,0-21 16,0 22-16,0-22 15,0 0-15,0 21 0,-21-21 0,21 1 0,-21-1 16,-1 0-16,1-21 0,0 21 16,0-21-16,0 0 0,-22 21 0,22-21 15,0 0-15,-21 0 0,21 0 16,-22 0-16,22 0 0,-21 0 0,21-21 15,-22 21-15,22-21 0,-21 21 0,21-21 16,-1 21-16,1-21 16,42 21 15,1-22-31,-1 22 0,0 0 0,0 0 16,21 0-16</inkml:trace>
  <inkml:trace contextRef="#ctx0" brushRef="#br0" timeOffset="-45901.94">15219 14647 0,'0'22'32,"0"-1"-17,0 0-15,0 0 0,0 0 0,0 0 16,0 1-16,-21-1 0,21 0 15,-22 0-15,22 0 0,0 0 16,-21 1-16,21-1 0,-21-21 0,21 21 16,0 0-16,-21-21 0,21 21 0,0-42 47,0 0-47,0 0 15,0 0-15,0-1 0,0 1 0,21 0 16,0-21-16,0 21 0,1-1 15,-1-20-15,0 21 0,21 0 0,-21 0 16,22-1-16,-1 22 0,-21 0 16,0 0-16,22 0 0,-22 0 0,0 0 15,0 0-15,0 22 0,1-1 16,-1 0-16,-21 0 0,0 0 0,0 0 16,0 1-16,0-1 0,0 21 0,0-21 15,0 0-15,0 1 0,0-1 16,0 0-16,0 0 0,0 0 0,0 0 15,0 1-15,-21-22 0,21 21 0,0-42 47,0-1-47,0 1 0,21 0 0,0-21 16</inkml:trace>
  <inkml:trace contextRef="#ctx0" brushRef="#br0" timeOffset="-45609.37">15981 14288 0,'0'-22'0,"0"1"16,-21 21-1,21 21 1,0 1-16,0-1 0,0 0 0,0 21 16,0 1-16,0-1 0,0 0 0,0 1 15,0-1-15,0 0 0,-22 22 16,22-22-16,0-21 0,-21 22 0,21-1 15,0-21-15,0 21 0,0-20 0,0-1 16,0 0-16,0 0 0,0 0 16,0 0-16,0 1 15,21-22 1,1-22 0,-22 1-16,21 21 0,-21-21 0,21 0 15,-21 0-15,0 0 0</inkml:trace>
  <inkml:trace contextRef="#ctx0" brushRef="#br0" timeOffset="-45433.47">15811 14796 0,'0'0'0,"-21"0"0,0 0 15,0 0-15,0 0 16,42 0 15,0 0-31,0 0 16,0 0-16,1 0 0,20 0 15,-21-22-15,0 22 0,0-21 0,1 21 16,20-21-16,-21 21 0,0-21 0,0 21 16</inkml:trace>
  <inkml:trace contextRef="#ctx0" brushRef="#br0" timeOffset="-44736.86">16171 14817 0,'0'21'15,"21"-21"17,1 0-32,-1 0 15,0-21-15,0 0 0,0-1 16,0 22-16,1-21 0,-22 0 16,0 0-16,0 0 0,0 0 15,0-1-15,0 1 0,0 0 16,-22 21-16,1 0 15,0 21-15,0-21 16,0 21-16,21 1 0,-21-1 0,-1 0 0,22 0 16,0 21-16,-21-20 0,21-1 15,0 0-15,0 21 0,0-21 16,0 1-16,0-1 0,0 0 0,0 0 16,21-21-16,-21 21 0,22-21 0,-1 0 15,0 21-15,0-21 0,0 0 16,0 0-16,1 0 0,-1 0 15,0-21-15,0 0 0,0 21 16,0-21-16,1 0 0,-1 0 0,-21-1 16,21 1-16,0 0 0,-21 0 0,21 0 15,0 0-15,1-22 16,-1 22-16,0 0 0,0 0 16,0 21-16,0 0 0,1 0 15,-1 0-15,0 0 0,0 0 16,-21 21-16,21-21 0,-21 21 15,0 0-15,21 0 0,-21 1 0,22-1 16,-22 0-16,0 0 0,0 0 0,0 0 16,0 22-16,0-22 0,0 0 15,0 0-15,-22 0 0,1 1 16,0-22 15,21-22-31,0 1 0,0 0 16,0 0-16,0 0 0,0 0 15,0-1-15,0-20 0,21 21 0,-21 0 16,21-22-16,1 22 0,-22-21 0,21 21 16,0 0-16,0-1 0,-21 1 0,0 0 15,21 21-15,0-21 16,1 21-16,-1 0 16,0 0-1,0 0-15</inkml:trace>
  <inkml:trace contextRef="#ctx0" brushRef="#br0" timeOffset="-43853.31">17547 14774 0,'0'22'15,"21"-22"17,0 0-32,1 0 0,20-22 15,-21 1-15,0 21 0,22-21 0,-22 0 16,21-21-16,0 20 0,-20 1 0,20-21 16,-21 0-16,21 20 0,-20-20 0,-1 0 15,0-1-15,0 1 16,-21 0-16,0 21 0,0-22 0,0 1 15,0 21-15,-21-22 0,0 22 0,0 0 16,-1 0-16,1 0 0,0 21 16,0-21-16,-21 21 0,20 0 0,-20 0 15,21 0-15,-21 0 0,20 21 0,-20-21 16,0 21-16,21 21 0,-22 1 0,22-1 16,-21 0-16,21 22 0,-22-1 15,22 1-15,0 20 0,0-20 0,0 21 16,-1-22-16,1 22 0,0-22 0,0 22 15,0 0-15,0-1 0,21 1 16,0 0-16,0-22 0,-22 22 16,22-1-16,-21-20 0,21-1 0,-21 22 15,21-21-15,0 20 0,0-20 0,0-1 16,0 1-16,0-22 0,0 22 0,0-22 16,0 0-16,0-21 0,21 22 15,-21-22-15,21 0 0,1-21 0,-1 0 16,0 0-16,0 0 0,0 0 0,0 0 15,22-21-15,-22-21 0,21 20 0,1-20 16,-1 0-16,-21-1 0,21-20 16,1-1-16,-22 1 0,0 21 0,0-22 15,-21 1-15,0-1 0,0 1 0,-42-1 16,21 22-16,-22-22 0,-20 22 16,21-22-16,-22 22 0,1 0 15,-22 21-15,21-22 0,1 22 0,-1 0 16,22 0-16,-21 21 0,20 0 0,22 0 15,-21 0-15,21 0 0,-1 0 16,44 0 0,-1 0-16,21 0 15,0 0-15,22-21 0,-22 21 0,22-22 16,-1 1-16,1 0 0,20 0 16,-20 0-16,-1 0 0,22-1 0,-21 1 15,-1 0-15,-21 0 0,22 0 0,-22-22 16</inkml:trace>
  <inkml:trace contextRef="#ctx0" brushRef="#br0" timeOffset="-42849.25">18055 14690 0,'0'0'0,"-21"0"31,0 0-31,0 0 0,-1 0 16,1 21-16,0 0 0,0 0 15,0 0-15,0 22 0,-1-22 0,1 0 16,0 21-16,21-20 0,0-1 15,0 21-15,-21-21 0,21 0 16,0 1-16,0 20 0,0-21 16,0 0-16,21-21 0,0 0 15,0 0-15,1 0 16,-1 0-16,0-21 0,0 0 0,0 0 16,0 0-16,1-1 0,-1-20 0,0 21 15,0 0-15,-21 0 0,0-1 0,21 1 16,-21 0-16,0 0 0,0 0 15,21 21-15,-21 21 16,0 0-16,0 0 16,0 0-16,0 1 15,0-1-15,0 0 0,0 0 16,0 0-16,22 0 0,-22 1 16,21-22-16,0 21 0,0-21 15,0 21-15,0-21 0,1 0 16,-1 0-16,0 0 0,0-21 15,0 21-15,0-21 0,1-1 0,20 1 16,-21 0-16,0 0 0,0 0 0,1 0 16,-1-1-16,0 1 0,0 0 15,0 0-15,0 0 0,1 21 0,-22-21 16,21 21-16,0 0 0,0 0 16,-21 21 15,21-21-31,-21 21 0,0 0 15,21-21 1,1-21 15,-22 0-15,0 0-16,0-1 0,0 1 16,0 0-1,-22 21-15,1 0 16,0 0-16,0 0 15,0 0-15,0 21 16,-1 0-16,22 1 16,-21-1-16,21 0 0,-21 0 0,21 0 15,0 0-15,0 22 0,0-22 0,0 21 16,0-21-16,0 1 0,0 20 0,0-21 16,0 0-16,0 0 0,42 1 15,-20-1-15,-1-21 0,0 21 0,0-21 16,0 0-16,22 0 0,-22 0 0,21 0 15,-21 0-15,22-21 0,-1 0 0,0-1 16,1 1-16,-1 0 0,0 0 16,1 0-16,-22-22 0,21 22 0,-21 0 15,0-21-15,1 21 0,-22-22 16,0 22-16,0 0 0,0 0 0,0 0 16,-22 21-1,1 0-15,0 0 16,0 21-16,0 0 0,21 0 0,-21 0 15,21 0-15,-22 1 0,22-1 0,-21 0 16,21 0-16,0 0 0,0 0 16,0 1-16,0-1 0,0 0 0,21-21 15,1 21-15,-1-21 0,0 0 0,0 0 16,0 0-16,22 0 0,-22 0 0,21 0 16,0 0-16,-20-21 0,20 21 15,0-21-15,1 0 0,-22-1 0,21 1 16,-21 21-16</inkml:trace>
  <inkml:trace contextRef="#ctx0" brushRef="#br0" timeOffset="-41937.14">20828 14774 0,'0'0'0,"0"-21"16,0 0-16,0 0 0,0 0 0,0 0 15,0 42 17,0 0-32,0 0 15,0 0-15,0 0 0,0 22 0,0-22 16,0 0-16,-21 21 0,21-20 15,0-1-15,-21 21 0,21-21 0,0 0 16,0 1-16,0-1 0,0 0 0,-22 0 16,22 0-16,0 0 0,-21-21 15,21-21 1,0 0 0,0-21-16,0 21 15,0-1-15,0 1 0,0-21 16,0 21-16,21-22 0,1 22 0,-1-21 15,0 21-15,0-22 0,0 22 0,0 0 16,1 0-16,-1 0 0,21 0 16,-21 21-16,0 0 0,22 0 0,-22 0 15,0 0-15,21 21 0,-20-21 0,-1 21 16,0 0-16,0 21 0,0-20 0,-21-1 16,0 0-16,0 21 0,0-21 15,0 1-15,0-1 0,0 21 0,0-21 16,0 0-16,0 1 0,0-1 0,0 0 15,-21 0-15,0-21 16,21-21 15,0 0-31,0 0 0,0-1 0,0 1 16,0 0-16,0-21 0,21 21 16,0-22-16,0 22 0,1 0 0,-1-21 15,0 20-15,21 1 0,-21 0 0,22 0 16,-1 21-16,-21 0 0,22 0 0,-22 0 15,21 0-15,-21 0 0,22 21 16,-22 0-16,0 0 0,-21 1 0,0-1 16,21 0-16,-21 21 0,0-21 0,0 1 15,0-1-15,0 0 0,0 21 0,-21-21 16,0 1-16,21-1 16,-21 0-16,-1 0 0,22 0 15,-21-21-15,42-21 31,1 21-15,-1-21-16,21 0 0,-21 0 0</inkml:trace>
  <inkml:trace contextRef="#ctx0" brushRef="#br0" timeOffset="-41477.41">22056 14796 0,'0'0'0,"0"-22"0,0 1 0,0 0 0,0 0 31,0 42 1,-22 0-32,22 0 0,-21 1 15,0-1-15,21 0 0,0 0 16,0 0-16,-21 0 0,21 1 0,0-1 16,0 21-16,0-21 0,0 0 0,0 1 15,0-1-15,0 0 16,21 0-16,0-21 0,-21 21 0,21-21 15,1 0-15,-1 0 0,0 0 0,0 0 16,0 0-16,0 0 0,1 0 0,-1-21 16,0 21-16,0-21 15,0 0-15,0 0 0,1-1 0,-22 1 16,21 0-16,-21 0 0,21-21 0,-21 20 16,0-20-16,0 21 0,0-21 0,0 20 15,-21 1-15,0 0 0,-1 0 16,22 0-16,-21 0 0,0 21 0,0 0 15,0 0-15,0 0 0,-1 0 16,1 21-16,0 0 0,0-21 0,0 21 16,0 0-16,-1-21 0,22 21 15,-21 1-15,21-1 0,0 0 16,0 0-16,21-21 16,1 21-16,-1-21 15,0 0-15,21 0 0,-21 0 0,22 0 16,-22 0-16</inkml:trace>
  <inkml:trace contextRef="#ctx0" brushRef="#br0" timeOffset="-41049.77">22669 14796 0,'0'0'0,"22"0"0,-1-22 15,0 22-15,0-21 0,-21 0 0,0 0 16,0 0 0,-21 21-1,0 0-15,0 0 0,-1 0 16,1 21-16,0-21 0,0 21 15,21 0-15,-21-21 0,0 21 16,-1 1-16,22-1 0,0 0 16,0 0-16,0 0 15,0 0-15,22-21 0,-1 0 16,0 22-16,0-22 0,0 21 16,0-21-16,1 0 0,-1 21 0,0-21 15,0 0-15,-21 21 0,21-21 0,0 21 16,-21 0-16,0 1 15,0-1 1,-21-21-16,0 0 0,0 21 16,0-21-16,-22 0 0,22 21 0,0-21 15,-21 0-15,21 0 0,-1 0 0,1 0 16,0 0-16,0 0 0,0 0 16,0 0-16,-1 0 15,22-21 1,22 0 15,-1 21-31,0-21 16,0 21-16,21-22 0</inkml:trace>
  <inkml:trace contextRef="#ctx0" brushRef="#br0" timeOffset="-40626.01">23283 14457 0,'0'0'16,"0"-21"-16,0 0 0,0-1 0,0-20 0,0 21 15,0 0-15,0 0 0,0 42 47,0 0-47,0 0 0,-21 0 16,21 22-16,-21-22 0,21 21 15,0 0-15,0 1 0,-21-22 0,21 21 16,-21 1-16,21-1 0,0 0 0,-22-21 16,1 22-16,21-22 0,-21 21 0,21-21 15,0 22-15,-21-22 0,21 0 16,0 0-16,0 0 0,0 1 0,0-1 16,0 0-16,0 0 0,0 0 0,0 0 15,21-21-15,0 0 16,0 0-16,1 0 15,-1 0-15,0 0 0,0 0 16,0-21-16,-21 0 0,21 21 16,1-21-16,-1 0 0,-21 0 15,21 21-15,-21-22 16,21 22-16,0-21 0,-21 0 16,0 0-16</inkml:trace>
  <inkml:trace contextRef="#ctx0" brushRef="#br0" timeOffset="-40093.59">23156 14796 0,'0'0'16,"-21"0"-16,-64 0 16,107 0 15,-1 0-31,21 0 0,-21 0 15,0 0-15,22-22 0,-22 1 0,21 21 16,-21 0-16,22-21 0,-22 21 0,0 0 16,0 0-16,22-21 0,-22 21 15,0 0-15,0 0 0,0-21 16,-42 21 265,0 0-265</inkml:trace>
  <inkml:trace contextRef="#ctx0" brushRef="#br0" timeOffset="60306.26">4276 2794 0,'0'0'0,"-43"-21"16,22 0-16,0 0 16,0 21-1,21-22-15,0 44 16,0-1 0,0 0-16,0 0 15,21 0-15,0 22 0,0-22 0,0 21 0,1-21 16,-22 22-16,21-1 0,0-21 15,-21 21-15,21 1 0,0-22 16,-21 21-16,21-21 0,1 1 16,-1-22-16,21 0 0,0 0 0,1-22 15,-1 1-15,22-21 0,-22 0 0,21-1 16,1-20-16,21 20 0,-22-41 16,22 20-16,-22 1 0,22-1 0,0 1 15,-22-1-15,1 22 0,-1 0 16,-21-1-16,1 22 0,-22 21 0,-21 21 15,0 0-15,0 1 16,0 20-16</inkml:trace>
  <inkml:trace contextRef="#ctx0" brushRef="#br0" timeOffset="61358.73">3704 7853 0,'0'21'16,"21"-21"-16,0 21 16,1 0-16,-1 22 0,0-22 15,0 21-15,0 1 0,0-1 0,1 0 16,-1 1-16,0-1 0,0-21 16,0 21-16,0 1 0,1-22 0,-1 0 15,0 0-15,21 0 0,-21-21 0,1 0 16,20 0-16,0 0 0,1 0 15,20-21-15,1 0 0,-1-21 0,1-1 16,-1 1-16,22 0 16,-22-22-16,1 1 0,-1-1 0,1 22 15,-22-22-15,22 1 0,-22-1 0,0 22 16,1-21-16,-1-1 0</inkml:trace>
  <inkml:trace contextRef="#ctx0" brushRef="#br0" timeOffset="62192.25">9927 2963 0,'0'0'0,"-21"-21"0,21 0 0,0 0 31,-21 21-31,21 21 16,0 0 0,0 22-1,0-22-15,0 21 0,0 0 0,0-20 16,0 41-16,0-21 0,0 1 15,0-22-15,0 21 0,0 1 0,0-22 16,21 0-16,0 0 0,0-21 0,22 0 16,-1 0-16,0-21 0,22-21 15,-22 20-15,22-41 0,20 21 0,-20-1 16,20-20-16,1-1 0,0 22 0,21-22 16,-43 1-16,22 21 15,-22-1-15,1 1 0,-22 0 0,0 20 16,-20 22-16,-1 0 0,-21 22 15,0-1-15,-21 21 16,-1 0-16,-20-20 0,21 20 0,0 0 16</inkml:trace>
  <inkml:trace contextRef="#ctx0" brushRef="#br0" timeOffset="63046.02">10012 8594 0,'0'0'0,"-64"42"16,43-21 0,0 0-16,0 1 15,21-1-15,0 0 0,0 0 0,0 0 16,0 0-16,21-21 16,21 0-16,-21-21 0,43 0 15,-22 0-15,22-21 0,-1 20 0,1-20 16,-1 0-16,22-1 0,0 1 0,20 0 15,-20-1-15,21-20 0,-21 21 16,-1-1-16,1 1 0,0 0 0,-22 20 16,-21-20-16,1 21 0,-1 21 0,-21-21 15,0 21-15,-42 21 47,21 0-31,0 0-16,21 0 0,1-21 15,-1 22-15,0-22 0,0 21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21T11:34:51.23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2730 847 0,'0'0'0,"0"-21"0,22 21 15,-22-22-15,0 1 16,0 0-16,0 0 16,0 0-1,-22 21-15,22-21 16,-21 21-1,0 0 1,21 21-16,-21 0 16,21 0-16,-21 0 0,21 22 15,-21-1-15,21-21 0,0 21 0,0 1 16,-22-1-16,22 0 0,-21 1 16,21 20-16,0-20 0,0-1 0,-21 0 15,0 1-15,0-1 0,0 0 16,21 1-16,-22-22 0,1 21 0,21 0 15,0-20-15,-21 20 0,21-21 0,-21 0 16,21 0-16,0 1 16,-21-22-16,21-22 31,0 1-31,0 0 0,0 0 0,0 0 16,0-22-16,0 22 0,0-21 15,0 21-15,0-22 0,0 1 0,0 0 16,21-1-16,0 1 0,0 0 0,0-1 15,1 22-15,-1-21 0,21 0 16,-21 20-16,0-20 0,22 21 0,-22 0 16,0 0-16,21-1 0,-20 22 15,-1 0-15,21 0 0,-21 0 0,0 0 16,1 22-16,-1-1 16,0 0-16,-21 21 0,0-21 0,21 22 15,-21-22-15,0 21 0,0 1 16,0-22-16,0 21 0,0 0 0,0-20 15,0 20-15,-21-21 0,21 21 0,-21-20 16,21-1-16,0 21 0,0-21 16,-21 0-16,21 1 0,-22-1 15,22-42 17,22-1-17,-1 1-15,-21 0 0,21 0 16,0-21-16,0 20 0,0 1 15,1-21-15,-1 21 0,0-22 16,21 1-16,-21 21 0,22-21 0,-22 20 16,21 1-16,-21-21 0,22 21 0,-22 0 15,0 21-15,21-22 0,-20 22 16,-1 0-16,0 0 0,0 0 0,0 0 16,0 0-16,-21 22 0,22-1 15,-22 0-15,0 0 0,0 0 0,0 22 16,0-22-16,0 0 0,-22 21 15,1-21-15,0 22 0,0-22 0,21 21 16,-21 1-16,0-22 0,-1 21 16,1 0-16,21-20 0,0 20 15,0 0-15,0-21 0,0 22 0,0-22 16,0 0-16,0 0 0,0 0 0,21 1 16,1-1-16,-1-21 0,0 0 15,0 0-15,21 0 0,-20 0 0,20 0 16,0-21-16,-21 21 0,22-22 0,-1 1 15,0 0-15,-20-21 0,20 21 16,0-22-16,-21 1 0,22 21 0,-22-22 16,0 22-16,21-21 0,-20 21 15,-1-22-15,-21 22 0,21 0 0,-21 0 16,21 0-16,-21 0 0,0-1 16,0 1-16,0 0 15,-21 21 1,0 21-16,21 0 15,0 1-15,-21-22 0,-1 21 16,1 0-16,21 21 0,0-21 0,-21 1 16,0-1-16,21 21 0,0-21 15,0 0-15,0 22 0,0-22 0,0 21 16,0-21-16,0 1 0,0 20 0,0-21 16,0 0-16,0 0 0,21 1 15,0-22-15,0 21 0,1-21 0,-1 0 16,0 0-16,0 0 0,0 0 15,0 0-15,22 0 0,-22-21 16,0-1-16,21 1 0,-20 0 0,20-21 16,-21-1-16,0 22 0,22-21 0,-22 0 15,21-1-15,-21 22 0,0-21 16,1 21-16,-1-22 0,0 22 0,0 0 16,-21 0-16,0 0 0,0-1 15,21 22-15,-21-21 0,-21 21 31,0 21-15,0 1-16,0-1 0,21 0 16,-22 0-16,1 0 0,21 0 0,0 22 15,-21-22-15,0 21 0,21-21 16,-21 22-16,21-1 0,0-21 0,0 22 16,0-22-16,0 21 0,0-21 15,0 0-15,0 22 0,21-22 0,0-21 16,0 21-16,-21 0 0,21-21 0,1 0 15,-1 0-15,0 0 0,0 0 16,0 0-16,22 0 0,-22 0 0,21-21 16,-21 0-16,22 0 0,-22-22 0,21 22 15,0-21-15,-20 0 16,20-1-16,-21 1 0,21-22 0,1 22 16,-22 0-16,21-1 0,-21-20 0,1 21 15,-1-1-15,0 1 0,0 0 16,0-1-16,-21 1 0,21 0 0,-21 20 15,0-20-15,0 21 0,0 0 16,0 0-16,0-1 0,0 1 0,0 0 16,-21 21-1,0 0-15,0 21 16,21 0-16,0 1 0,-21 20 0,0-21 16,-1 21-16,22-20 0,-21 20 15,21 0-15,0 1 0,-21-1 16,21 0-16,-21 1 0,21-1 0,0-21 15,0 21-15,0 1 0,0-1 16,0 0-16,0 1 0,0-1 0,0-21 16,0 22-16,0-1 0,21-21 0,0 0 15,-21 0-15,21 1 0,1-1 16,-22 0-16,21-21 0,0 0 0,0 0 16,0 0-16,0 0 0,1 0 0,-1 0 15,0 0-15,0-21 0,0 0 16,22-1-16,-22 1 0,0-21 0,21 21 15,-21-22-15,22 1 0,-1 0 0,-21-1 16,22 1-16,-22 0 16,21-1-16,-21 1 0,22 0 0,-22-1 15,0 1-15,0 0 0,0-1 0,0 1 16,1 0-16,-22-1 0,0 1 16,0 21-16,0-21 0,0 20 0,0 1 15,0-21-15,0 21 16,0 0-16,-22 21 15,1 0-15,0 0 16,0 21-16,21 0 0,-21 0 0,0 0 16,21 22-16,0-22 0,-22 21 0,22 0 15,-21 1-15,0-1 0,21 0 16,0 1-16,0-1 0,-21 22 16,21-22-16,0 0 0,0 1 0,0-1 15,0 0-15,0 1 0,0-1 16,0-21-16,0 21 0,0 1 0,0-22 15,0 21-15,0-21 0,21 1 0,-21-1 16,21 0-16,-21 0 0,21 0 16,1 0-16,-1-21 0,0 0 15,0 0-15,0 0 0,0 0 0,1 0 16,-1 0-16,0-21 0,0 0 16,0 0-16,0 0 0,1 0 15,20-1-15,-21 1 0,0-21 0,0 0 16,1 20-16,-1-20 0,21 0 15,-42 21-15,21-22 0,0 22 0,1 0 16,-1 0-16,-21 0 0,0-1 0,0 1 16,21 21-16,-21-21 15,0 42 1,-21 0-16,21 1 16,-21-1-16,21 21 15,-22-21-15,22 0 0,-21 1 0,21 20 16,0-21-16,0 21 0,0-20 0,0-1 15,0 0-15,0 21 16,0-21-16,0 1 0,0-1 16,21-21-16,1 0 0,-1 21 0,0-21 15,0 0-15,21 0 0,-20 0 16,-1 0-16,21 0 0,-21 0 0,0-21 16,1 0-16,20 21 0,-21-22 0,0 1 15,0 21-15,1-21 0,-22 0 16,21 0-16,0 21 0,-21-21 0,21-1 15,0-20-15,0 21 0,-21 0 0</inkml:trace>
  <inkml:trace contextRef="#ctx0" brushRef="#br0" timeOffset="240.43">6879 1080 0,'-21'-22'0,"42"44"0,-63-44 0,21 22 16,21-21 0,-22 21 46,1 0-46,0 0-16,0 0 15,0 0-15</inkml:trace>
  <inkml:trace contextRef="#ctx0" brushRef="#br0" timeOffset="484.29">5630 1249 0,'0'0'0,"-42"21"0,21-21 16,42 0-1,0 0 1,0 0-16,22 0 0,-22 0 16,21 0-16,22 0 0,-22 0 15,0 0-15,1 0 0,-1 0 0,0 0 16,1 0-16,-22 0 0,21 0 0,-21 0 16,0 0-16,1 0 0,-22-21 15,21 21-15,-21-21 16</inkml:trace>
  <inkml:trace contextRef="#ctx0" brushRef="#br0" timeOffset="1212.14">7281 1588 0,'0'0'0,"21"-43"16,-21 22-16,0 0 15,0 0-15,0 0 32,0 42-17,0 0 1,-21 0-16,21 0 0,0 22 16,-21-1-16,21 0 0,-21 1 0,21 20 15,-21-21-15,0 22 0,-1-1 0,22 1 16,-21-1-16,-21 1 0,21-1 15,-22 1-15,22 21 0,-21-1 0,0-20 16,-1 20-16,22-20 0,-21 21 0,-1-22 16,1 1-16,21 20 0,-21-20 15,20-1-15,-20 1 0,21-1 16,0 1-16,0-22 0,-1 22 0,1-22 0,0 0 16,0 1-16,21-1 15,0-21-15,-21 0 0,21 0 0,-21 1 16,21-1-16,0 0 0,0-42 31,0 0-15,0-1-16,0 1 0,0 0 0,0-21 15,0-1-15,0 1 0,0 0 0,21-22 16,0 22-16,-21-22 0,21 1 16,0-1-16,0 1 0,1-1 0,20-20 15,-21 20-15</inkml:trace>
  <inkml:trace contextRef="#ctx0" brushRef="#br0" timeOffset="1599.77">7027 1778 0,'0'0'0,"0"-21"0,21-21 16,1 20-16,-22 1 0,21-21 0,-21 21 16,21 0-16,0-1 0,0 1 0,-21 0 15,21 0-15,1 21 0,-1-21 16,0 21-16,0 0 0,0-21 0,0 21 15,1 0-15,-1 0 16,0 0-16,0 0 0,0 0 0,0 0 16,1 0-16,20 21 0,-21 0 0,0 0 15,0 0-15,1 0 0,-1 1 16,-21 20-16,0-21 0,0 21 0,0 1 16,0-22-16,0 21 0,-43 1 0,22-22 15,0 21-15,0-21 0,-21 0 16,20 1-16,-20-1 0,21 0 0,-21 0 15,20 0-15,-20-21 0,21 0 0,0 21 16,0-21-16,-1 0 0,1 0 16,0 0-16,0 0 15,21-21 1,0 0 0,0 0-16,0 0 0,0 0 15,21-1-15,0 1 0,0 0 0,1-21 16</inkml:trace>
  <inkml:trace contextRef="#ctx0" brushRef="#br0" timeOffset="2016.53">8128 677 0,'0'0'0,"-21"0"16,0 0-1,-1 22-15,22-1 0,0 21 16,0-21-16,-21 22 0,0-1 0,0 0 16,21 1-16,-21 20 0,21-21 15,-21 22-15,-1-22 0,1 22 0,21-1 16,-21-20-16,0 20 0,0 1 0,0-1 15,21 1-15,-22-22 0,1 21 16,21 1-16,-21-22 0,21 1 16,0-1-16,0 0 0,0-21 0,0 1 15,0-1-15,0 0 0,0 0 16,0 0-16,21-21 31,0-21-15,-21 0-16,22 21 0,-1-21 0,0 0 15,0-22-15,0 22 0,0 0 16,1-21-16,-1-1 0,0 22 0</inkml:trace>
  <inkml:trace contextRef="#ctx0" brushRef="#br0" timeOffset="2460.28">8128 1588 0,'21'0'16,"0"0"-16,-21 21 15,0 0 1,21 0-16,1 0 15,-1-21-15,0 21 16,0-21-16,0 0 16,0 0-16,1-21 0,-1 21 15,0-21-15,0 0 0,0 0 16,0 0-16,1-1 0,-1 1 0,0 0 16,-21 0-16,0 0 0,0 0 0,0-1 15,0 1-15,0 0 0,0 0 16,-21 0-16,0 21 15,-1 0-15,1 0 0,0 0 16,0 0-16,0 21 0,-22 0 16,22 0-16,-21 0 0,21 1 0,-22-1 15,22 21-15,0-21 0,0 22 0,0-1 16,0 0-16,21 1 0,0-22 16,0 21-16,0-21 0,0 22 0,0-22 15,21 21-15,0-21 0,21 0 0,-21 1 16,1-22-16,20 21 0,0-21 15,-21 0-15,22 0 0,-1 0 0,0 0 16,1 0-16,-22 0 0,21 0 16,-21 0-16,22-21 0,-22 21 15,0-22-15,-21 1 0,21 0 16,-21 0-16,0 0 16,0 0-16,0-1 15</inkml:trace>
  <inkml:trace contextRef="#ctx0" brushRef="#br0" timeOffset="3460.55">10350 741 0,'0'21'47,"0"0"-31,0 0-16,0 1 0,0-1 0,0 21 16,0-21-16,0 0 0,0 22 15,0-22-15,0 0 0,0 0 0,0 0 16,0 1-16,0-1 0,0 0 15,22-21 1,-1 21-16,0-21 0,0 0 16,0 0-16,0 0 15,1 0-15,-22-21 0,21 21 16,-21-21-16,21 21 0,0-21 16,0-1-1,-21 1 63,-21 0-46,0 21-32,21-21 0,-21 21 15</inkml:trace>
  <inkml:trace contextRef="#ctx0" brushRef="#br0" timeOffset="3852.32">10499 741 0,'0'0'0,"0"-21"0,0 0 16,0-1-16,0 1 16,0 0-1,0 0 1,-22 42-1,22 0 1,-21 0-16,0 22 16,21-1-16,-21 0 0,21 1 0,-21 20 15,0-20-15,-1 20 0,22 1 16,-21-1-16,0 1 0,0-1 0,21 1 16,-21-1-16,0 1 0,-1-1 0,1-21 15,0 22-15,21-1 0,-21-20 16,0-1-16,0 0 0,21 1 15,0-22-15,-22 0 0,22 0 0,-21 0 16,21 1 0,0-44-1,0 1 1,0 0 0,0 0-16,0 0 0,0 0 0,0-1 15,0-20-15,0 21 0,0-21 16,0 20-16</inkml:trace>
  <inkml:trace contextRef="#ctx0" brushRef="#br0" timeOffset="8431.84">10139 762 0,'21'0'31,"0"0"-31,0 0 16,0 0-16,1 0 0,-1 0 0,21-21 15,-21 21-15,0-21 0,1 21 16,20-21-16,-21-1 0,21 22 15,-20-21-15,-1 0 0,21 0 0,-21 0 16,0 21-16,1-21 0,-22-1 16,0 1-16,0 0 0,0 0 15,-22 21 1,1 0 0,0 21-16,21 0 0,-21 22 15,0-22-15,21 21 0,-21 0 16,21 1-16,-22 20 0,22 1 0,-21-1 15,0 1-15,21-1 0,0 22 0,0-22 16,-21 1-16,0-1 16,21 1-16,-21-1 0,21-20 0,0 20 15,0-20-15,-22 20 0,22-21 0,-21 1 16,0-1-16,21-21 0,0 22 16,-21-22-16,0 0 0,0 0 0,-1 0 15,22 0-15,-21-21 0,0 0 0,0 0 16,0 0-16,0 0 15,-22-21-15,22 21 0,0-21 0,-21 0 16,20 0-16,1-22 0,-21 22 16,21-21-16,-22 0 0,22 20 0,0-20 15,0 21-15,0 0 0,0 0 0,-1-1 16,1 22 0,21-21-16,0 42 15,0 1-15,0-1 0,0 0 16,0 0-16,0 0 0,21 22 15,1-22-15,-1 0 0,-21 21 0,21-21 16,0 1-16,21-1 0,-20 0 0,-1-21 16,21 21-16,0-21 0,-20 0 15,20 0-15,21 0 0,-20 0 0,-1 0 16,0 0-16,1 0 0,-1-21 0,22 0 16,-22 0-16,0-22 15,1 22-15,-1 0 0,0-21 0,1 20 16,-22-20-16,21 21 0,-21 0 0,0 0 15,1-1-15,-1 1 0,-21 0 16,0 0-16,21 21 0,-21-21 16,0 42 15,-21 0-31,0 0 0,21 0 0,-22 1 16,1 20-16,21-21 0,-21 0 15,0 22-15,21-22 0,-21 0 0,0 21 16,21-21-16,0 1 0,-22-1 0,22 0 15,-21-21-15,21 21 0,-21-21 16,42-21 15,0 0-15,1 0-16,-1-1 0,0 1 0,0-21 16,0 21-16,0-22 0,1 1 0,-1 0 15,21 21-15,-21-1 0,22-20 16,-1 21-16,0 0 0,-21 21 0,1 0 15,20-21-15,-21 21 0,0 0 0,0 0 16,-21 21-16,22-21 16,-22 21-16,21 0 0,-21 0 0,0 0 15,0 22-15,0-22 0,0 21 0,0-21 16,0 22-16,0-22 16,0 0-16,0 21 0,0-20 0,0-1 15,0 0-15,0 0 0,0 0 0,21-21 16,0 0-16,0 0 15,0 0-15,1 0 0,-1 0 0,21 0 16,-21-21-16,0 0 0,22 0 0,-22 0 16,0-1-16,21-20 0,-20 0 15,-1-1-15,21 1 0,-21 0 0,0-22 16,1 22-16,-1 0 0,0-22 0,-21 22 16,0-22-16,21 1 0,-21 20 15,0-20-15,0 21 0,0-1 16,0 1-16,0 0 0,0 20 15,-21 1-15,0 0 0,21 0 0,-21 21 16,-1 21-16,22 0 16,-21 22-16,21-22 0,0 21 15,0 22-15,-21-22 0,21 0 0,-21 22 16,21-22-16,-21 22 0,21-22 16,0 21-16,0-20 0,-21 20 0,21-20 15,0-1-15,-22 21 0,22-20 0,0-1 16,0 0-16,0-20 0,0 20 15,0-21-15,0 0 0,-21 0 0,21 1 16,0-44 15,0 1-15,0 0-16,21 0 0,-21-21 0,22 20 16,-1-20-16,-21 0 0,21 21 0,0-22 15,0 1-15,0 21 0,1 0 16,-1-1-16,0 1 0,21 0 0,-21 21 15,1 0-15,-1 0 0,0 0 16,0 0 0,-21 21-16,21 0 0,-21 1 15,0 20-15,0-21 0,0 0 0,0 0 16,0 22-16,0-22 0,0 0 16,0 0-16,0 22 0,0-22 15,0 0-15,0 0 0,0 0 16,0 0-16,21-21 15,1 0-15,-1 0 0,0 0 16,21 0-16,-21 0 0,1 0 0,-1 0 16,21-21-16,-21 0 0,22 0 15,-22 0-15,0 0 0,0-1 0,21 1 16,-20 0-16,-22-21 0,21 21 0,0-22 16,-21 22-16,21-21 0,-21 21 15,0-1-15,0 1 0,0 0 16,-21 21 15,0 0-31,0 0 0,21 21 16,-22 0-16,1 1 0,0-1 0,21 0 15,0 21-15,-21-21 0,21 1 16,-21 20-16,21-21 0,0 0 0,0 0 16,0 1-16,0-1 0,0 0 0,0 0 15,0 0-15,0 0 0,21 1 16,-21-1-16,21-21 0,0 0 15,0 0-15,1 0 0,-1 0 16,0 0-16,0 0 0,0 0 16,0-21-16,1 21 0,-1-22 15,0 1-15,21 0 0,-21 0 0,1 0 16,-1 0-16,0-22 0,0 22 0,0-21 16,0 21-16,1-22 0,-1 22 15,-21 0-15,0 0 0,21 0 0,-21-1 16,0 1-16,-21 21 31,21 21-15,0 1-16,-21-22 0,21 21 0,0 0 15,0 0 1,0 0-16,0 0 0,0 1 0,0-1 16,0 0-16,21 0 0,0 0 15,-21 0-15,0 1 16,0-1-16,0 0 0,0 0 15,0 0-15,21-21 0,-21 21 16,21 1-16,-21-1 16,21-21-1,1 0-15,-1 0 0,0 0 16,0 0-16,0 0 16,-21-21-16,21 21 15,1-22-15,-1 1 0,0 0 0,0 0 16,-21 0-16,21 0 0,0-22 0,1 22 15,-1 0-15,0-21 0,-21 20 16,21 1-16,-21 0 0,21 0 0,-21 0 16,21 21-16,-21-21 0,0 42 31,-21-21-15,0 21-16,21 0 0,0 0 0,-21 0 15,0 1-15,21-1 0,-21 21 16,21-21-16,-22 0 0,22 1 0,0-1 15,0 0-15,0 0 0,0 0 16,0 0-16,0 1 16,22-22-16,-1 21 0,0-21 0,0 0 15,0 0-15,0 0 0,1 0 0,-1 0 16,0 0-16,21 0 0,-21 0 16,1-21-16,-1-1 0,0 22 0,0-21 15,0-21-15,0 21 0,1-22 0,-1 22 16,0-42-16,0 20 0,0 1 15,0 0-15,1-22 0,-1 22 0,0-22 16,-21 22-16,21-21 0,0 20 0,0 1 16,-21-22-16,0 22 0,0 21 15,22-21-15,-22 20 0,0-20 16,0 21-16,0 0 0,0 0 16,-22 42-1,1-21-15,21 21 16,-21 21-16,0-21 0,21 22 0,-21-1 15,21 0-15,0 1 0,-21-1 16,-1 0-16,22 22 0,-21-22 0,21 1 16,0 20-16,-21 1 0,21-22 0,0 0 15,0 22-15,0-22 0,0 0 16,21 1-16,0-1 0,1 0 0,-1-20 16,-21 20-16,42-21 0,-21 0 15,0 0-15,1-21 0,-1 22 0,21-22 16,-21 21-16,22-21 0,-1 0 15,0 0-15,1 0 0,-22 0 0,21 0 16,0-21-16,1-1 0,-1 1 0,-21 21 16,22-21-16,-1 0 0,-21-21 15,0 20-15,0-20 0,1 21 0,-1-21 16,0 20-16,-21-20 0,0 21 0,0-21 16,0 20-16,0 1 0,0 0 15,0 0-15,-21 0 0,0 21 16,-1 0-16,-20 0 0,21 0 0,-21 0 15,20 0-15,1 21 0,-21 0 16,21 0-16,0 0 0,-1 1 16,1 20-16,0-21 0,0 21 0,21-20 15,0-1-15,0 21 0,0-21 0,0 0 16,0 1-16,0-1 0,0 0 16,0 0-16,0 0 0,21 0 15,0-21-15,0 0 0,1 0 16,-1 0-16,0 0 0,0 0 15,0 0-15,0-21 0,1 0 0,-1 0 16,0 0-16,0 0 0,0-1 0,0 1 16,1-21-16,-1 21 0,0-22 15,-21 22-15,0 0 0,0 0 0,21 0 16,-21 0-16,0-1 0,0 1 16,-21 42 15,21 1-31,0-1 15,-21 0-15,21 0 0,-21 0 0,21 0 16,0 1-16,0-1 0,0 21 16,0-21-16,0 0 0,0 1 0,0-1 15,21 0-15,0 0 0,0-21 16,0 0-16,0 21 0,1-21 16,-1 0-16,0 0 0,21 0 0,-21 0 15,1 0-15,20 0 0,-21-21 16,21 0-16,-20 21 0,-1-21 0,0 0 15,0-1-15,21-20 0,-20 21 16,-22-21-16,21 20 0,0-20 0,0 21 16,-21 0-16,0 0 0,0-1 0,0 1 15,0 0 1,0 42 0,0 0-16,-21-21 0,21 22 15,-21-1-15,21 0 0,-21 21 16,21-21-16,0 1 0,-22-1 0,22 0 15,-21 21-15,21-21 0,-21 1 0,21-1 16,0 0-16,0 0 16,0 0-16,0 0 0,0 1 15,0-44 17,0 1-17,21 21-15,0-21 0,-21 0 0,22 0 16,-1-22-16,0 22 0,0 0 0,0 0 15,0 0-15,1 0 0,-1 21 16,0-22-16,-21 1 0,21 21 16,0 0-16,0 0 15,-21 21-15,22 1 16,-22-1-16,21 0 0,-21 0 16,0 0-16,0 0 0,0 1 15,21-22-15,-21 21 0,0 0 0,0 0 16,21-21-16,0 0 15,-21 21-15,21-21 16,1 0-16,-1 0 16,0-21-16,0 0 0,0 0 15,0 0-15,1-1 16,-1 1-16,0 0 0,0 0 0,0-21 0,0 20 16,22-20-16,-22 21 0,0 0 0,0 0 15,0-1-15,-21 1 0,22 21 16,-1-21-16,-21 42 31,0 0-15,0 1-16,0-1 15,0 0-15,0 0 16,0-42 31,0 0-32,0 0-15,0-1 16,0 1 0,-21 21 15,-1 0-31,22 21 16,-21 1-16,0-22 0,21 21 0,-21 0 15,0 0-15,21 0 0,-21 0 16,21 1-16,0-1 0,-22 0 0,22 0 15,0 0-15,0 0 0,0 1 16,0-1-16,0 0 0,0 0 16,22 0-16,-1-21 0,-21 21 15,21-21-15,0 0 0,0 0 16,0 0-16,1 0 0,-1 0 0,21 0 16,-21 0-16,0 0 15,1 0-15,-1 0 0,0-21 0,0 21 16,0-21-16,0 0 0,1 0 0,-1 0 15,0-22-15,0 22 0,0 0 0,0-21 16,1-1-16,-1 22 0,-21 0 16,21-21-16,-21 20 0,21 1 0,-21 0 15,0 0-15,0 0 16,-21 21 0,0 21-16,0 0 0,21 0 15,-22 0-15,1 1 0,21-1 16,-21 21-16,21-21 0,0 0 15,0 1-15,-21 20 0,21-21 0,0 0 16,0 0-16,0 1 0,0-1 0,0 0 16,0 0-16,0 0 0,21 0 15,0-21-15,0 0 16,1 0-16,-1 0 0,21 0 0,-21 0 16,22 0-16,-1 0 0,-21 0 0,21 0 15,1 0-15,-1 0 0,0-21 16,-20 0-16,20 21 0,-21-21 0,21 0 15,-20 0-15,-1 21 0,0-22 0,0 1 16,-21 0 0,0 0-16,0 0 0,0 0 15,-21-1-15,0 1 0,-22 0 16,22 0-16,-21 0 0</inkml:trace>
  <inkml:trace contextRef="#ctx0" brushRef="#br0" timeOffset="8752.09">13568 1270 0,'0'0'0,"-21"0"15,42 0 16,0 0-31,0 0 0,21 0 0,-20 0 16,-1-21-16,21 21 0,0 0 0,-20-21 16,20 21-16,0-21 0,1 21 15,-1-22-15,-21 22 0,21-21 0,-20 21 16,20 0-16,-21-21 0,0 21 0,0 0 16,-21-21-16,0 0 15,-21 21-15,0-21 16,-21 21-16,21 0 0,-22-22 15,1 1-15,0 21 0,-1 0 16</inkml:trace>
  <inkml:trace contextRef="#ctx0" brushRef="#br0" timeOffset="9019.93">12763 931 0,'0'0'0,"-21"0"0,0 0 16,0 0 31,21-21-31,-21 21 15,21 21-16,-21-21 1,-1 22-16,22-1 16</inkml:trace>
  <inkml:trace contextRef="#ctx0" brushRef="#br0" timeOffset="9896.12">3281 2159 0,'0'0'15,"-21"0"-15,-1 0 0,-20 0 0,21 0 16,0 0-16,0 0 0,-1 0 16,1 0-16,0 0 0,0 0 15,21 21 1,0 0-1,21-21 1,0 0-16,0 0 0,22 22 0,20-22 16,1 0-16,-1 0 0,22 0 15,21 21-15,-22-21 0,22 0 0,21 0 16,-21 0-16,21 0 0,21 0 0,0 0 16,1 0-16,-1 0 0,0 0 15,21 0-15,-21 0 0,22 0 16,-22 0-16,21 0 0,-21 0 0,1 21 15,20-21-15,-21 0 0,0 0 16,0 21-16,-21-21 0,0 0 0,0 0 16,-21 0-16,-21 21 0,21-21 0,-43 0 15,22 0-15,-22 0 0,-20 0 16,-1 0-16,0 0 0,1 0 0,-22 0 16,0 0-16,0 0 0,0 0 15,1 0 1,-1 0-1,-21 21-15,21-21 16,0 0-16,0 0 16</inkml:trace>
  <inkml:trace contextRef="#ctx0" brushRef="#br0" timeOffset="10860.56">9864 2371 0,'0'0'0,"-22"0"0,1 0 0,0 0 15,0 0 1,0 0 0,0 0-16,-1 0 15,22 21 1,22 0 15,20-21-31,-21 0 0,21 0 0,1 21 16,-1-21-16,0 0 0,22 0 0,-1 0 15,1 0-15,-1 0 0,1 21 16,-1-21-16,22 0 0,0 0 0,-1 0 16,22 0-16,-21 0 0,21 22 15,0-22-15,-1 0 0,1 0 0,0 21 16,21 0-16,-21-21 0,21 21 16,21-21-16,-21 21 0,21-21 15,-21 21-15,0-21 0,0 22 0,21-22 16,-21 21-16,22-21 0,-22 0 0,0 21 15,21-21-15,-21 0 0,0 21 16,0 0-16,21-21 0,-21 0 0,21 0 16,-21 21-16,0-21 0,21 0 0,-21 0 15,0 0-15,21 22 0,-21-22 16,0 0-16,0 0 0,0 21 0,-21-21 16,-21 0-16,21 21 0,-22-21 0,-20 0 15,21 0-15,-22 0 0,1 0 16,-22 0-16,21 0 0,-20 21 15,-1-21-15,-21 0 0,22 0 0,-1 0 16,-21 0-16,0 0 0,0 0 16,1 0-16,-1 0 31,-42 0 0,-1 0-31,1 0 0,-21 0 16,21 0-16,-22 0 0</inkml:trace>
  <inkml:trace contextRef="#ctx0" brushRef="#br0" timeOffset="12565.53">4318 8107 0,'0'-21'0,"0"0"16,0-1-16,0 1 15,0 0-15,0 0 16,0 0-16,0 0 16,-318 3111 327,318-3090-343,0-21 32,0 0-32,0-1 15,0 1-15,22-21 0,-22 21 16,0-22-16,21 1 0,-21 0 16</inkml:trace>
  <inkml:trace contextRef="#ctx0" brushRef="#br0" timeOffset="14308.29">4381 7895 0,'-21'0'78,"0"0"-62,21-21-1,-21 21 1,42 0 31,0 0-47,0 0 15,1-21-15,-1 21 0,0 0 0,0 0 16,21 0-16,1 0 0,-22 0 0,42 0 16,-20-21-16,-1 21 0,22 0 15,-1 0-15,-21 0 0,22 0 0,-22 0 16,22-21-16,-1 21 0,-20 0 16,20 0-16,1 0 0,20 0 0,-20 0 15,-1 0-15,22 0 0,-22 0 0,1 0 16,-1 0-16,1 0 0,-1 0 15,1 0-15,-22 0 0,22 0 0,-22 0 16,0 0-16,1 0 0,-1 0 16,0 0-16,1 0 0,-1 0 15,0 0-15,-20 0 0,20 0 0,0 0 16,-21 0-16,1 0 0,20 0 0,-21 0 16,0 0-16,0 0 15,1 0-15,-1 0 16,-21 21-16,0 0 15,21 0 1,-21 0-16,0 0 16,0 1-16,0-1 0,0 0 15,0 21-15,0-21 0,0 1 0,0 20 16,0-21-16,0 21 0,0 1 16,0-22-16,-21 21 0,21 1 0,-21-22 15,21 21-15,-22 0 0,22 1 16,0-1-16,-21 0 0,21 1 0,-21-1 15,0 0-15,21 1 0,0 20 16,0-20-16,-21 20 0,0-21 0,21 22 16,-22-22-16,22 22 0,0-22 0,0 0 15,-21 1-15,21 20 0,-21-20 0,21-1 16,0 0-16,0 1 0,0 20 16,0-21-16,-21 1 0,21-1 0,0 22 15,-21-22-15,21 0 0,0 1 16,0 20-16,0-21 0,0 1 15,0-22-15,0 21 0,0 1 0,0-1 16,0-21-16,0 21 0,0 1 0,0-1 16,0-21-16,0 22 0,0-1 15,0-21-15,0 21 0,0-20 0,0-1 16,0 21-16,0-21 0,0 0 0,0 1 16,0-1-16,0 0 0,0 0 0,0 0 15,0 0 1,0 1-1,-21-1 17,-1-21-17,1 0-15,21 21 16,-21-21-16,0 0 16,0 0-16,0 21 15,-1-21-15,1 0 0,0 0 0,0 0 16,-21 21-16,20-21 0,1 0 0,-21 0 15,21 0-15,-22 0 0,1 0 0,21 0 16,-21 0-16,-1 0 0,-20 0 16,20 0-16,1 0 0,-21 0 0,20 0 15,-20 0-15,20 0 0,-20 0 0,21 0 16,-22 0-16,22 0 0,-1 0 16,1 0-16,0 0 0,-1 0 15,1 0-15,0 0 0,-1 0 0,-20 0 16,21 0-16,-1 0 0,1 0 15,-22 0-15,22 0 0,-21 0 0,20 0 16,1 0-16,-22 0 0,22 0 0,0 0 16,-1 0-16,22 0 0,-21 0 15,21 0-15,0 0 0,-1 0 0,1 0 16,0 0-16,0 0 0,0 0 16,0 0 15,-1 0-16,22-21 1,-21 21 0,21-21-16,0 0 15,0 0-15,-21 21 0,21-22 16,0-20-16,0 21 0</inkml:trace>
  <inkml:trace contextRef="#ctx0" brushRef="#br0" timeOffset="15437">2582 3662 0,'0'0'0,"0"-21"0,0 0 0,0-1 16,0 44 31,0-1-32,0 0-15,0 0 0,0 0 16,0 22-16,0-22 0,0 21 0,0 0 16,0 22-16,0-22 0,-21 22 15,0-1-15,21 1 0,-21 20 0,0-20 16,21-1-16,0 1 0,-22 21 16,1-22-16,21 1 0,0-1 0,-21 22 15,21-22-15,0 1 0,0-1 16,0 1-16,0-1 0,0 1 15,0-22-15,-21 0 0,21 22 0,0-22 16,-21 1-16,21-22 0,0 21 16,0 0-16,0 1 0,-21-1 0,21-21 15,-22 22-15,22-1 0,0-21 16,0 0-16,0 0 0,0 1 0,0-1 16,0 0-16,0 0 0,0 0 15,0 0-15,0-42 63,0 0-63,-21 21 0,21-21 15,-21 0-15,21 0 0,-21-1 16,21 1-16,0-21 0</inkml:trace>
  <inkml:trace contextRef="#ctx0" brushRef="#br0" timeOffset="16556.62">2625 3662 0,'0'-21'31,"0"0"-15,21-1-1,0 22 1,0 0-16,0-21 16,0 0-16,1 21 0,-1 0 0,21-21 15,-21 21-15,0 0 0,22-21 0,-1 21 16,0-21-16,1 21 0,-1-22 16,22 1-16,-1 21 0,22-21 0,-22 0 15,22 21-15,0-21 0,-1 21 16,1-21-16,0-1 0,-22 22 0,1-21 15,-1 21-15,1 0 16,-1-21-16,1 21 0,-1 0 0,-21 0 16,22 0-16,-22 0 0,1 0 15,-22 0-15,21 0 0,-21 0 0,0 0 16,1 0-16,-1 0 0,0 0 16,-21 21-16,21-21 0,-21 21 15,0 1-15,0-1 0,21 0 0,-21 0 16,0 0-16,21 0 0,-21 1 15,0-1-15,0 21 0,0-21 0,0 22 16,0-22-16,22 0 0,-22 21 16,0-21-16,0 22 0,0-22 0,0 21 15,0 1-15,0-22 0,0 42 16,0-20-16,0-1 0,0 0 16,0 22-16,0-22 0,0 22 0,0-22 15,0 21-15,0-20 0,0-1 0,0 0 16,0 1-16,0-1 0,0 0 15,0 1-15,0-1 0,0 22 0,0-22 16,0 0-16,0 1 0,0-1 16,0 0-16,0 1 0,0-1 0,0 0 15,-22-21-15,22 22 0,0-22 0,0 21 16,-21-21-16,21 1 0,-21-1 16,21 21-16,-21-21 0,21 0 0,0 1 15,-21-1-15,0 0 16,-1 0-16,22 0 15,-21 0-15,0 1 16,0-22-16,0 21 16,0-21-16,-1 21 15,1 0-15,0-21 0,0 0 16,0 21-16,0-21 0,-1 0 16,1 21-16,-21-21 0,21 22 0,0-22 15,-1 0-15,1 0 0,-21 21 0,21-21 16,-22 0-16,1 0 0,0 0 15,-1 21-15,1-21 0,0 0 0,-1 0 16,-20 0-16,21 0 0,-22 0 16,1 0-16,-1 0 0,22 0 15,-22 0-15,1 0 0,20 0 0,-20 0 16,21 0-16,-22 0 0,22 21 16,-22-21-16,22 0 0,0 0 0,-22 0 15,22 21-15,-1-21 0,1 0 0,0 0 16,-1 0-16,22 21 0,-21-21 15,21 0-15,0 0 0,21-21 32,21 21-17,0-21-15,21 0 0,-21 21 0,1-21 16,-1 0-16</inkml:trace>
  <inkml:trace contextRef="#ctx0" brushRef="#br0" timeOffset="17308.18">7366 3429 0,'0'0'0,"21"-21"0,-21 0 0,21 0 0,-21-1 16,0 1-16,0 0 15,0 0-15,0 0 0,21 21 0,-21-21 16,0 42 15,-21 0-31,21 0 0,-21 21 16,0-20-16,0 20 0,21 0 0,-21 22 16,-1-22-16,22 22 0,-21-22 15,0 21-15,21 1 0,0 21 16,-21-22-16,0 22 0,0-1 0,21-20 15,-22 21-15,1-1 0,21-20 0,-21 20 16,0-20-16,0-1 0,21 22 16,-21-21-16,-1-1 0,1 1 0,0-1 15,0 1-15,0-1 0,0 1 0,-1-22 16,1 0-16,0 1 0,0-1 16,21 0-16,0-21 0,-21 22 15,21-22-15,-21 0 0,21 0 0,0 0 0,0 1 16,0-1-1,0-42 1,0-1 0,0 1-16,0 0 0,21 0 15,-21 0-15,21 0 0,0-22 16,-21 1-16,21 0 0</inkml:trace>
  <inkml:trace contextRef="#ctx0" brushRef="#br0" timeOffset="18460.64">7387 3493 0,'21'-22'16,"0"22"-16,22 0 15,-22 0-15,0-21 0,21 21 16,-20 0-16,20 0 0,0 0 0,1-21 15,-1 21-15,0-21 0,1 21 16,20 0-16,1-21 0,-22 21 0,21-21 16,1 21-16,-1 0 0,1 0 0,-1-22 15,1 22-15,21 0 0,-22 0 16,22 0-16,-22 0 0,22-21 0,-22 21 16,22 0-16,-21 0 0,-1 0 15,1 0-15,-1 0 0,-21 0 16,22 0-16,-22 0 0,1 0 0,-22 0 15,21 0-15,0 0 0,-20 0 16,20 0-16,-21 0 0,21 0 0,-20 0 16,-1 21-16,0-21 0,0 22 0,0-22 15,0 21-15,-21 0 16,22-21-16,-22 21 0,0 0 0,0 0 16,0 1-16,0-1 0,0 0 15,0 0-15,0 0 0,0 22 0,0-22 16,-22 0-16,22 21 0,0-21 0,0 22 15,-21-22-15,21 21 0,-21 1 16,21-1-16,-21 0 0,21 22 16,0-22-16,0 0 0,-21 22 0,21-1 15,-21-20-15,21 20 0,0-20 16,0 20-16,-22-21 0,22 1 0,-21 20 16,0-20-16,21-1 0,0 21 0,0-20 15,-21-1-15,0 0 0,21 22 0,-21-22 16,21 1-16,0-22 0,0 21 15,-22 0-15,22-20 0,-21 20 0,21-21 16,-21 0-16,21 0 0,0 1 0,0-1 16,-21 0-16,21 0 0,-21 0 15,21 0-15,0 1 0,-21-22 16,21 21-16,-22-21 16,22 21-16,-21-21 15,0 0 1,0 21-16,0-21 15,0 0-15,-1 0 0,1 0 16,0 0-16,0 0 0,0 0 0,0 0 16,-1 0-16,-20 0 0,21 0 15,-21 0-15,-1 21 0,1-21 0,0 0 16,-1 0-16,1 0 0,-22 0 0,22 0 16,0 0-16,-1 0 0,1 0 0,-21 0 15,20 0-15,1 0 16,0 0-16,-1 0 0,-20 21 0,20-21 15,1 0-15,-21 0 0,20 0 0,-20 0 16,20 0-16,-20 0 0,21 0 16,-1 0-16,-20 0 0,20 0 0,-20 0 15,21 0-15,-22 0 0,1 0 0,20 22 16,-20-22-16,-1 0 0,22 0 16,-22 21-16,1-21 0,21 0 0,-22 0 15,1 21-15,20-21 0,1 0 0,0 0 16,-1 0-16,22 0 0,-21 21 15,21-21-15,-1 0 0,1 0 0,0 0 32,0 0 15,0 0-47</inkml:trace>
  <inkml:trace contextRef="#ctx0" brushRef="#br0" timeOffset="19612.25">3768 5630 0,'0'22'47,"0"-1"-32,0 0-15,0 21 0,0-21 16,0 22-16,0-22 0,0 21 0,-22 1 15,22-22-15,-21 21 0,0 0 16,21-20-16,-21 20 0,0 0 0,0-21 16,-1 1-16,22 20 0,-21-21 15,0 0-15,0 0 0,21 1 0,0-1 16,0 0-16,-21 0 0,21 0 0,0 0 16,0 1-1,21-44 16,-21 1-31,0 0 16,21 21-16,0-21 0,-21 0 16,0 0-16,21-1 0,-21-20 0,22 21 15,-22 0-15,0-22 0,21 22 0,0-21 16,0 21-16,-21-22 0,21 1 16,-21 21-16,21-21 0,1 20 0,-22-20 15,0 21-15,21-21 0,0 20 16,-21 1-16,0 0 0,21 0 0,0 0 15,0 0-15,1-1 16,-1 22-16,0 0 0,-21-21 16,21 21-16,0 0 0,0 0 15,1 21-15,-1-21 16,0 22-16,-21-1 0,21 0 0,0 0 16,0 0-16,1 22 0,-1-22 15,21 0-15,-21 21 0,0-21 0,1 1 16,20 20-16,-21-21 0,0 0 15,0 0-15,1 1 0,-1-1 0,0-21 16,0 21-16,-21 0 0,21-21 0,-21 21 16,21-21-16,-21 21 15,22-21 1,-44 0 31,1 0-47,0 0 15</inkml:trace>
  <inkml:trace contextRef="#ctx0" brushRef="#br0" timeOffset="20192.93">3916 5779 0,'0'0'0,"-21"0"0,21-22 15,-22 22 1,22 22 15,0-1-31,0 0 16,0 0-16,0 0 0,0 0 0,0 1 15,22-1-15,-1 0 16,0 0-16,-21 21 0,21-20 0,0-1 16,0 21-16,-21-21 0,22 22 0,-1-22 15,0 21-15,-21-21 0,21 22 16,0-1-16,-21 0 0,21 1 0,1-1 16,-22 0-16,21 22 0,0-22 15,0 0-15,-21 22 0,21-22 0,0 1 16,1-1-16,-1 0 0,0 1 0,0-1 15,0 0-15,0 1 0,-21-1 16,22 0-16,-1 22 0,0-22 0,0 0 16,0 1-16,0-1 0,-21 0 0,22 1 15,-1-1-15,-21-21 16,0 22-16,21-22 0,0 21 0,-21-21 16,0 0-16,0 1 0,21 20 0,-21-21 15,0 0-15,21-21 0,-21 21 16,0 1-16,0-1 0,0 0 0,0 0 15,0 0-15,0 0 16,22-21 0,-1-21-1,-21 0 1,0 0-16,21 0 0,-21-22 0,21 22 16</inkml:trace>
  <inkml:trace contextRef="#ctx0" brushRef="#br0" timeOffset="21087.79">8022 5715 0,'0'0'0,"0"-21"0,0 0 16,0 0-1,0-1 1,-21 44 31,0-1-47,0-21 0,21 21 15,-22 0-15,1 21 0,0-20 0,0 20 16,0-21-16,-22 21 0,22 1 0,0 20 16,-21-20-16,21-1 0,-22 21 15,22-20-15,-21 20 0,21 1 0,-22-1 16,22 1-16,-21-1 0,-1 1 15,22-1-15,0 1 0,-21-1 0,21-20 16,-1 20-16,-20 1 0,21-22 16,0 21-16,-22 1 0,22-22 0,0 22 15,0-22-15,-21 22 0,20-22 16,1 0-16,0 1 0,0-1 0,-21 0 16,20-21-16,1 22 0,0-22 0,0 0 15,-21 21-15,20-20 0,1-1 16,0 0-16,0-21 0,21 21 0,-21 0 15,0-21-15,21 21 0,-22-21 0,1 0 32,21-21-17,0 0 1,0 0-16,0 0 16,0 0-16,21-1 0,-21 1 15,22-21-15,-1 0 0</inkml:trace>
  <inkml:trace contextRef="#ctx0" brushRef="#br0" timeOffset="21917.35">7937 5863 0,'0'0'0,"0"-21"16,0 0 0,-21 21 31,0 0-47,0 0 0,0 0 15,0 0-15,-1 21 0,-20-21 0,21 21 16,-21-21-16,-1 21 0,22 1 15,-21-22-15,-1 21 0,22-21 0,-21 21 16,21 0-16,0-21 0,-22 21 0,22-21 16,0 21-1,0-21-15,42 0 63,0 0-63,0-21 0,0 0 15,22 21-15,-22-21 0,21 0 0,-21 0 16,22 21-16,-1-22 0,0 1 0,1-21 16,-22 21-16,21 0 0,1 21 15,-22-22-15,0 1 0,0 0 0,0 21 16,0-21-16,1 21 16,-22-21-16,21 21 0,0 0 31,-21 21-31,0 0 15,21 0-15,-21 0 0,21 22 0,-21-22 16,0 21-16,21 1 0,-21-1 0,0 0 16,22 1-16,-22-1 0,21 0 15,-21-21-15,21 22 0,-21-1 0,0-21 16,0 22-16,0-22 0,21 0 0,-21 21 16,0-21-16,21 1 0,-21-1 15,0 0-15,0 0 0,0 0 16,21-21-16,-42 0 62</inkml:trace>
  <inkml:trace contextRef="#ctx0" brushRef="#br0" timeOffset="22844.33">5821 8403 0,'21'0'0,"-42"0"16,42-21-16,0 21 16,-21-21-16,0 0 0,0 0 15,0-1 1,-21 22-1,0 0-15,0 0 16,-1 0-16,1 0 0,0 0 0,0 22 16,0-1-16,-22-21 0,22 21 0,0 0 15,0 0-15,0 0 0,0 1 16,-1-1-16,1 0 0,0 0 0,21 0 16,-21 22-16,21-22 0,0 0 0,0 0 15,0 0-15,0 0 0,0 1 16,0-1-16,21 0 0,0-21 15,-21 21-15,21 0 0,1 0 0,-1-21 16,0 22-16,0-22 16,21 0-16,-20 0 0,-1 0 0,0 0 15,0 0-15,0 0 0,0 0 0,1 0 16,-1-22-16,0 22 0,-21-21 16,21 0-16,0 21 0,-21-21 0,21 0 15,-21 0-15,22-1 0,-1 22 0</inkml:trace>
  <inkml:trace contextRef="#ctx0" brushRef="#br0" timeOffset="23611.9">6096 8149 0,'0'0'0,"-21"-21"0,0 0 15,-1 0-15,1 21 0,0-21 16,0 21-16,0-22 0,0 22 16,-1 0-16,1 0 0,0 0 15,-21 0-15,21 0 0,-1 0 0,1 0 16,-21 0-16,21 22 0,-22-22 16,22 21-16,0-21 0,-21 21 0,21 0 15,-1 0-15,-20-21 0,21 21 16,0 1-16,0 20 0,-1-21 0,-20 0 15,21 0-15,21 22 0,-21-22 0,0 21 16,21-21-16,-22 22 0,22-22 16,-21 21-16,21-21 0,0 22 0,0-22 15,0 21-15,0-21 0,0 22 0,0-22 16,0 21-16,0-21 0,0 22 16,21-22-16,1 0 0,-1 0 15,-21 22-15,21-22 0,0 0 0,0 0 16,-21 0-16,21 0 0,1 1 15,-1-1-15,0 0 0,0-21 0,0 21 16,0 0-16,22-21 0,-22 21 16,0-21-16,21 0 0,-20 0 0,20 22 15,-21-22-15,21 0 0,-20 0 0,20 0 16,-21 0-16,21 0 0,1 0 16,-22 0-16,21 0 0,-21-22 0,1 22 15,20-21-15,-21 21 0,0-21 0,0 0 16,1 21-16,-1-21 0,0 0 0,0-1 15,0 1-15,-21 0 16,21 0-16,1 0 0,-22-22 0,0 22 16,21-21-16,-21 21 0,21-22 0,-21 22 15,0-21-15,0 0 0,0 20 16,0-20-16,0 21 0,0-21 0,0-1 16,0 22-16,0-21 0,0 21 0,0-22 15,0 22-15,0 0 0,0-21 16,0 20-16,0 1 0,-21 0 0,21-21 15,-21 21-15,-1 21 0,1-22 0,21 1 16,-21 0-16,0 21 0,0-21 16,0 21-16,-1 0 0,1 0 15,21-21-15,-21 21 16,0 0-16,0 0 16,0 0-16,21 21 0,-22 0 15,1 0-15,21 0 16,-21-21-16,21 22 0,-21-22 15</inkml:trace>
  <inkml:trace contextRef="#ctx0" brushRef="#br0" timeOffset="24724.27">3725 3831 0,'0'0'0,"0"-21"0,0 0 15,0 0 1,0 0-1,0-1 1,0 44 31,0-1-47,0 0 0,-21 0 16,21 0-16,0 0 0,-21 1 15,21 20-15,0-21 0,-21 21 16,21-20-16,0 20 0,0 0 0,0-21 15,0 22-15,-21-1 0,21-21 0,0 22 16,-22-22-16,22 21 0,0-21 16,0 0-16,0 1 0,0-1 0,0 0 15,0 0-15,0 0 16</inkml:trace>
  <inkml:trace contextRef="#ctx0" brushRef="#br0" timeOffset="25048.59">3302 4509 0,'0'0'0,"0"21"0,-21 0 16,21 0-1,21 0-15,0-21 16,0 0-16,0 21 0,1-21 16,-1 0-16,21 22 0,-21-22 0,0 0 15,22 0-15,-1 0 0,-21 0 16,22 0-16,-22 0 0,21 0 16,0 0-16,-20 0 0,20-22 0,-21 22 15,21 0-15,-20-21 0,-1 21 0,21-21 16,-21 21-16,-21-21 0,21 21 15,1 0-15,-22-21 0,21 21 0,-21-21 16,0-1-16,0 1 16,0 0-1,0 0-15,0 0 0,0 0 0</inkml:trace>
  <inkml:trace contextRef="#ctx0" brushRef="#br0" timeOffset="25393">3492 3725 0,'0'-21'0,"0"0"16,22 21-1,-1 0-15,0 0 0,21-21 16,-21 0-16,1 21 0,20 0 0,-21 0 16,21-21-16,1 21 0,-22 0 0,0 0 15,21-22-15,-20 22 0,-1 0 16,0 0-16,0 0 0,0 0 0,0 0 16,1 0-1,-22 22 1,0-1-1,0 0 1,0 0-16</inkml:trace>
  <inkml:trace contextRef="#ctx0" brushRef="#br0" timeOffset="26032.14">4276 4509 0,'0'0'0,"0"-22"15,0 1 1,-22 21 31,22 21-47,-21 1 15,21-1-15,0 0 0,0 0 16,0 0-16,-21 0 0,21 1 0,0 20 16,-21-21-16,21 0 0,0 22 15,-21-22-15,21 0 0,0 21 16,0-21-16,0 22 0,-21-22 0,21 0 16,0 21-16,0-20 0,-22-1 15,22 0-15,0 0 0,0 0 16,0-42 31</inkml:trace>
  <inkml:trace contextRef="#ctx0" brushRef="#br0" timeOffset="26835.77">8318 3641 0,'0'-21'0,"22"21"15,-22 21 17,0 0-17,0 0-15,0 21 0,0-20 16,-22-1-16,22 0 0,-21 21 0,21-21 16,0 22-16,-21-1 0,21-21 15,-21 22-15,21-1 0,-21 0 16,21 1-16,0-22 0,0 21 0,0 0 15,-21-20-15,21-1 0,0 0 16,0 0-16,0 0 0,0 0 0,0 1 16,0-44 31,-22 1-32</inkml:trace>
  <inkml:trace contextRef="#ctx0" brushRef="#br0" timeOffset="27151.32">7895 4403 0,'0'0'0,"0"21"16,0 0-16,21-21 15,0 0-15,22 0 16,-22 0-16,0 21 0,0-21 16,22 0-16,-22 0 0,0 0 0,21 0 15,-21 0-15,1 0 0,20 0 0,-21 0 16,0 0-16,0-21 0,1 21 16,-1 0-16,0 0 0,0-21 0,0 21 15,-21-21 1,21 21-16,-21-21 15,0-1-15,0 1 16,0 0 0,0 0-16</inkml:trace>
  <inkml:trace contextRef="#ctx0" brushRef="#br0" timeOffset="27472.13">8086 3704 0,'21'0'16,"21"-21"-16,-21 21 0,0 0 15,1 0-15,-1 0 0,21-21 0,-21 21 16,0 0-16,1 0 0,20-21 15,-21 21-15,0 0 0,0 0 0,1-21 16,-1 21-16,0 0 16,0 0-16,-21 21 47,21 0-16</inkml:trace>
  <inkml:trace contextRef="#ctx0" brushRef="#br0" timeOffset="28216.02">9038 4297 0,'0'-21'16,"0"0"0,0-1-16,0 1 15,21 21-15,-21-21 0,21 0 16,1 21-1,-1 0 1,0 0-16,-21 21 16,0 0-1,0 0-15,0 1 0,0-1 16,0 0-16,0 0 0,0 0 0,0 0 16,0 1-16,0 20 0,0-21 15,-21 0-15,0 0 0,-1 1 0,1-1 16,0 0-16,21 0 0,-21 0 0,-21 22 15,20-22-15,1 0 0,0 0 16,0 0-16,0 0 0,0-21 0,-22 22 16,22-1-16,0 0 0,0-21 0,0 0 15,-1 21-15,1-21 16,0 0-16,0 0 0,21-21 16,-21 21-16,21-21 0,0 0 15,-21-1-15,21 1 16,0 0-16,0 0 0,0 0 0,0 0 15,0-1-15,0 1 0,21 21 16,0-21-16,0 0 16,0 21-16,0 0 0,1 0 15,-1 0-15,0 0 0,0 0 16,0 0-16,0 0 0,-21 21 0,22 0 16,-1-21-16,0 21 0,-21 1 15,21-1-15,0 0 0,-21 0 16,21 0-16,-21 0 0,22 1 15,-22-1-15,21 0 0,-21 0 16,21 0-16,0 0 0,0 1 16,0-1-1,1-21-15</inkml:trace>
  <inkml:trace contextRef="#ctx0" brushRef="#br0" timeOffset="38036.58">12467 4233 0,'21'0'15,"-21"-21"1,21 21-16,-21-21 16,0 0-1,0 0-15,0 0 16,0-1-1,0 1-15,0 0 16,0 0-16,0 0 16,-21 21-1,0 0 1,0 0-16,0 0 16,21 21-16,-21 0 0,-1 0 0,1 0 15,21 1-15,-21 20 0,21-21 16,0 0-16,-21 0 0,0 22 15,21-22-15,-21 21 0,21-21 0,0 22 16,0-22-16,0 21 0,0-21 0,-22 22 16,22-22-16,0 21 0,0-21 15,0 1-15,0 20 0,0-21 0,0 21 16,0-20-16,0-1 0,0 0 16,0 0-16,22 0 0,-1 0 0,-21 1 15,21-1-15,0-21 0,0 0 0,0 21 16,1-21-16,-1 0 0,0 0 15,0 0-15,21 0 0,-20-21 16,-1 21-16,21-21 0,-21-1 0,0 1 16,22 0-16,-22 0 0,0 0 0,21 0 15,-20-1-15,20 1 0,-21-21 16,0 21-16,22 0 0,-22-22 0,0 1 16,0 21-16,0-22 0,-21 1 0,21-21 15,1 20-15,-22 1 0,0-22 16,21 22-16,-21 0 0,0-22 0,21 22 15,-21 0-15,0 20 0,0-20 16,0 21-16,0 0 0,0 0 0,-21-1 16,0 1-16,-1 21 0,1-21 15,0 21 1,0 0-16,0 0 0,0 21 16,-1 0-16,1 1 0,21-1 0,0 21 15,-21-21-15,21 22 0,-21-1 16,21 21-16,0-20 0,0-1 0,0 22 15,0-22-15,0 0 0,0 1 0,0 20 16,0-42-16,21 22 0,0-1 16,-21 0-16,21-21 0,1 22 15,-22-22-15,21 0 0,0 0 0,0 22 0,-21-22 16,21 0-16,0 0 16,1-21-16,-1 21 0,0-21 0,0 0 15,0 0-15,0 0 0,1 0 16,-1 0-16,0 0 0,0-21 15,0 0-15,0 0 0,1 0 0,-1-1 16,21 1-16,-21-21 0,0 21 0,22 0 16,-22-22-16,0 22 0,21-21 15,-20 21-15,20-1 0,-21-20 0,0 21 16,0 0-16,1 0 0,-1 21 16,0-22-16,0 22 0,0 0 15,0 0 1,-21 22-16,22-1 15,-22 0-15,0 0 0,0 0 16,0 0-16,0 1 0,0-1 16,0 0-16,0 0 0,0 0 15,0-42 32,0 0-47,0 0 0,0 0 16,0-1-16,0 1 15,0 0-15,0 0 0,-22 21 0,22-21 16,-21 0-16,21-1 0,0 1 0,-21 21 16,0 0-16,21-21 15,-21 21-15,0 0 0,-1 0 0,1 0 16,0 0-16,0 21 0,21 0 16,-21-21-16,0 22 0,-1-1 15,1 0-15,0 21 0,21-21 0,-21 1 16,21-1-16,-21 0 0,21 21 0,0-21 15,0 1-15,0-1 0,0 0 16,0 0-16,0 0 0,0 0 0,0 1 16,0-1-16,0 0 0,0 0 15,21-21-15,0 0 0,-21 21 16,21-21-16,0 0 0,1 0 16,-1 0-16,0 0 0,0-21 15,0 0-15,0 21 16,1-21-16,-1 0 0,0-1 0,-21 1 15,21 0-15,0 0 0,0 0 0,-21 0 16,22-22-16,-22 22 0,21 0 0,-21 0 16,0 0-16,21-22 0,-21 22 15,0 0-15,21 0 0,-21 0 0,0-1 16,0 1-16,0 42 47,0 1-47,0-1 0,-21 0 15,21 0-15,0 0 16,-21 0-16,21 1 0,0-1 0,0 0 16,0 21-16,0-21 0,-21 1 0,21-1 15,0 0-15,0 0 0,0 0 16,0 0-16,0 1 0,0-1 0,0 0 16,0 0-16,21-21 0,-21 21 0,21 0 15,0-21-15,0 0 16,0 0-16,1 0 0,-1 0 15,0 0-15,0-21 0,0 21 16,0-21-16,22 0 0,-22 0 16,0 0-16,21-1 0,-20 1 0,-1 0 15,21 0-15,-21 0 0,0 0 0,22-22 16,-22 22-16,0 0 0,0 0 0,0 0 16,1 21-16,-22-22 0,21 22 15,-21-21-15,-21 42 31,-1 1-15,1-1-16,21 0 0,-21 0 16,21 0-16,-21-21 0,21 21 0,0 1 15,0-1-15,0 0 16,0 0-16,21 0 16,0 0-16,0-21 15,1 0-15,-1 22 0,0-22 16,0 0-16,0 21 15,0-21-15,-21 21 0,22-21 16,-22 21-16,0 0 0,0 0 16,0 1-1,0-1-15,-22 0 16,1-21-16,0 0 0,0 21 16,0-21-1,0 0-15,-1 0 0,1-21 16,0 0-16,0 0 15,21-1-15,-21 22 16,21-21-16,-21 21 0,21-21 16,-22 21 15,22 21-15,0 0-1,0 1-15,0-1 0,0 0 16,0 0-1,22-21-15,-22 21 0,21-21 16,0 0-16,0 0 0,0 0 16,0 0-16,1 0 0,-1 0 15,0 0-15,0 0 0,0 0 16,22 0-16,-22-21 0,0 21 0,0-21 16,21 0-16,-20 21 0,-1-21 0,0-1 15,0 1-15,21 0 0,-20-21 0,-1 21 16,21-1-16,-21 1 0,0 0 15,1 0-15,-1 0 0,0 0 0,-21-1 16,21 1-16,-21 0 0,21 0 0,-21 0 16,0 0-16,-21 21 31,0 0-31,0 0 0,0 0 16,-1 0-16,1 0 0,0 0 0,0 21 15,0-21-15,21 21 0,-21 0 16,-1 0-16,22 0 0,0 1 15,0-1-15,0 0 0,0 0 16,0 0-16,22-21 16,-1 21-16,0 1 0,0-22 15,0 0-15,0 0 0,1 21 0,-1-21 16,0 0-16,0 0 0,0 21 0,0-21 16,1 0-16,-1 21 15,0-21-15,-21 21 16,0 0-1,0 1-15,0-1 16,-21-21-16,0 21 0,-1-21 0,1 0 16,-21 0-16,21 21 0,0 0 0,-1-21 15,1 0-15,0 0 0,0 21 0,0-21 16,0 0-16,-1 0 16,1 0-16,0 0 31,0 0-16,0 22-15,0-22 47,-1 0 0,22-22 16</inkml:trace>
  <inkml:trace contextRef="#ctx0" brushRef="#br0" timeOffset="43672.34">5355 9398 0,'-21'0'31,"0"0"-15,21 21-16,0 0 15,-21 1-15,21-1 0,-22 0 16,1 21-16,21-21 0,-21 22 0,0-1 16,21 0-16,-21 1 0,0-1 15,21 0-15,-22 1 0,1-1 0,21 0 16,-21-20-16,21 20 0,-21-21 0,21 21 16,-21-20-16,21-1 0,0 0 15,0 0-15,0 0 0,0-42 47,0 0-31,0-21-16,0 20 15,21-20-15,-21 21 0,21-21 16,-21-1-16,21-20 0,-21 20 0,21-20 16,1-1-16,-22 22 0,21 0 15,0-22-15,0 22 0,0 21 0,0-22 16,-21 22-16,22 0 0,-22 0 0,21 21 15,0 0 1,0 0-16,-21 21 0,21 0 16,0 22-16,1-22 15,-22 21-15,0-21 0,21 22 0,0-1 16,-21 0-16,0 1 0,21-1 0,-21 0 16,21-21-16,-21 22 15,21-1-15,-21-21 0,0 22 0,0-22 16,22 0-16,-1 21 0,0-21 15,-21 1-15,21-22 16,-21-22 15,-21 1-31</inkml:trace>
  <inkml:trace contextRef="#ctx0" brushRef="#br0" timeOffset="43896.22">5122 10012 0,'0'0'0,"-21"0"0,42-21 31,0 0-31,1 21 16,-1-22-16,21 1 0,0 0 0,1 0 16,-1 21-16,0-21 0,1 0 15,-1-1-15,0 22 0,-20-21 0,20 21 16,-21 0-16,0 0 0,0 0 0,-21-21 15,22 21 1,-22-21-16</inkml:trace>
  <inkml:trace contextRef="#ctx0" brushRef="#br0" timeOffset="45455.65">16552 4001 0,'0'0'0,"0"-22"15,0 1-15,0 0 16,0 0-1,-21 21 17,0 0-32,0 21 15,21 0-15,-21 0 0,-1 1 16,1 20-16,21 0 0,-21 1 16,0-1-16,0 0 0,0 1 0,-1-1 15,1 0-15,0 1 0,0-1 0,0 21 16,0-20-16,-22-1 0,22 0 15,0 1-15,0-1 0,0 0 0,-1 1 16,1-1-16,21 0 0,0 1 0,-21-22 16,21 0-16,-21 21 0,21-20 0,0-1 15,0 0-15,0-42 47,0 0-47,0-1 0,0 1 16,0 0-16,0-21 0,21-1 0,-21 1 15,21 0-15,-21-1 0,21 1 0,1 0 16,-1-1-16,0 1 0,0-21 16,0 20-16,0-20 0,1 20 0,-1-20 15,0 21-15,0-22 0,21 22 0,-20-1 16,-1 1-16,0 21 0,0-21 16,0 20-16,-21 1 0,21 0 15,1 21-15,-1 21 31,-21 0-31,0 1 16,0 20-16,21-21 0,-21 21 0,0 1 16,0-1-16,0 0 0,0 1 15,0-1-15,0 0 0,0 1 0,0-1 16,0 0-16,0 1 0,0-1 0,0 0 16,0 1-16,0-1 0,0-21 0,0 22 15,0-1-15,0-21 0,0 21 16,0-20-16,0 20 0,0-21 0,0 0 15,0 0-15,0 1 0,0-1 16,0 0 0,0-42 15,-21 21-31,0-21 16,21-1-16,-22 1 0,22 0 15</inkml:trace>
  <inkml:trace contextRef="#ctx0" brushRef="#br0" timeOffset="45703.51">16065 4763 0,'0'0'0,"-21"0"0,-21 0 15,42-22 1,21 22 0,0 0-1,0-21-15,1 21 0,20 0 0,-21 0 16,21-21-16,1 21 0,-22 0 0,21-21 15,1 21-15,-1-21 0,-21 21 16,21 0-16,-20-21 0,20 21 0,-21 0 16,0 0-16,0-22 0,1 22 0,-1 0 15,0 0 1</inkml:trace>
  <inkml:trace contextRef="#ctx0" brushRef="#br0" timeOffset="46520.79">17230 4487 0,'0'22'15,"0"-1"1,0 0-16,0 0 16,0 0-16,0 0 0,0 1 0,0-1 15,0 0-15,0 0 0,0 21 16,0-20-16,0-1 0,0 0 0,0 0 16,-22 0-16,22 0 0,0 1 15,0-44 32,0 1-47,0 0 0,0 0 16</inkml:trace>
  <inkml:trace contextRef="#ctx0" brushRef="#br0" timeOffset="46744.17">17272 4339 0,'0'-21'16,"0"0"-16,-21 21 16,0 0-1,21 21 32,0 0-47,0 0 16,21-21-16,-21 22 15,21-1-15</inkml:trace>
  <inkml:trace contextRef="#ctx0" brushRef="#br0" timeOffset="47532.52">17484 4657 0,'0'21'47,"0"0"-47,0 0 16,0 0-16,0 1 0,0-1 15,0 0-15,0 0 0,0 0 16,0 0-16,0 1 0,0-1 15,0-42 32,0-1-47,0 1 16,0 0-16,0 0 0,0 0 16,0 0-16,0-1 0,0 1 0,0-21 15,21 21-15,0 0 0,0-1 0,-21 1 16,21 0-16,0 0 0,1 21 15,-1-21-15,0 21 0,0 0 0,0 0 16,0 0-16,1 0 0,-1 0 16,-21 21-16,0 0 0,21 0 15,0 0-15,-21 1 0,0 20 16,0-21-16,0 0 0,0 0 0,0 1 16,0-1-16,0 0 0,0 0 15,0 0-15,0 0 16,-21-21 15,21-21-15,0 0-16,0 0 0,0 0 15,0 0-15,0-1 0,0 1 16,0-21-16,0 21 0,0 0 0,21-1 16,0 1-16,0 0 0,1 0 0,-1 21 15,0-21-15,0 21 0,0-21 16,22 21-16,-22 0 0,21 0 0,-21 0 15,0 0-15,22 21 0,-22 0 0,0 0 16,0 0-16,-21 0 16,0 1-16,0-1 0,0 0 0,0 0 15,0 0-15,0 0 0,0 22 0,0-22 16,-21 0-16,0 0 0,0-21 16,21 21-16,-21 1 0,21-1 15,0-42 32,0-1-47,21 1 0,0 0 16,-21 0-16,21 0 0</inkml:trace>
  <inkml:trace contextRef="#ctx0" brushRef="#br0" timeOffset="47920.64">18478 4509 0,'0'0'0,"0"21"32,0 0-17,0 0-15,0 0 16,0 22-16,0-22 0,0 0 0,-21 21 16,21 1-16,0-22 0,-21 21 0,21 0 15,-21 1-15,21 20 0,0-20 16,-21-1-16,0 21 0,21 1 15,-22-22-15,1 22 0,0-1 0,0 1 16,21-1-16,-21 1 0,0-1 0,-1 1 16,22-1-16,-21 1 0,21-1 15,-21-20-15,21 20 0,-21-21 0,21 1 16,0-1-16,0 0 0,0 1 0,0-1 16,0-21-16,0 0 0,0 1 0,0-1 15,0 0-15,0 0 0,0-42 31,0 0-31,0 0 0,0-1 16,0 1-16,21 0 0,-21-21 16,0-1-16,0 1 0,21 0 0,-21-1 15,0-20-15,0-1 0,0 1 0</inkml:trace>
  <inkml:trace contextRef="#ctx0" brushRef="#br0" timeOffset="48279.43">18288 4551 0,'0'0'0,"0"-21"0,0-22 0,21 22 16,-21 0-16,21-21 0,0 21 0,-21-1 15,22 1-15,-1 0 0,0 0 16,0 0-16,0 21 16,0 0-16,1-21 0,-1 21 0,0 0 15,0 0-15,0 0 0,0 0 16,1 21-16,-1 0 0,0 0 0,0 0 15,-21 0-15,0 1 0,0 20 16,0-21-16,0 21 0,0-20 0,0 20 16,0-21-16,-21 21 0,21-20 0,-21-1 15,-22 21-15,22-21 0,0 22 16,-21-22-16,21 0 0,-22 0 0,22 0 16,-21-21-16,21 21 0,-1 1 0,1-22 15,0 0-15,0 0 0,21-22 31,0 1-15,0 0-16,21 0 0,0-21 16,0 20-16</inkml:trace>
  <inkml:trace contextRef="#ctx0" brushRef="#br0" timeOffset="48644.15">19029 3683 0,'-21'0'16,"-1"0"-16,1 21 15,21 0-15,-21 1 16,21 20-16,-21-21 0,21 21 0,0 1 15,-21 20-15,0-20 0,-1 20 16,22 1-16,-21-1 0,0 1 0,21-1 16,0 1-16,-21-22 0,0 21 0,21-20 15,-21 20-15,21-20 0,0-1 16,0-21-16,-22 21 0,22-20 0,0-1 16,0 0-16,0 0 0,0 0 15,22-21 16,-22-21-31,21 21 0,-21-21 16,21 0-16,-21 0 0,21-1 16</inkml:trace>
  <inkml:trace contextRef="#ctx0" brushRef="#br0" timeOffset="49020.08">18902 4657 0,'0'21'15,"0"0"-15,21-21 32,0 0-32,0 0 0,0 0 15,1-21-15,-1 0 0,0 21 16,-21-21-16,21-1 0,0 22 16,0-21-16,1 0 0,-22 0 15,0 0-15,21 21 0,-21-21 0,-21 21 47,-1 0-47,1 0 0,0 21 16,0 0-16,21 0 15,-21 0-15,21 0 0,-21 1 0,21-1 16,0 0-16,0 0 0,0 0 0,0 0 16,0 1-16,0-1 15,0 0-15,21-21 16,0 0-16,0 0 0,0 0 15,0 0-15,1-21 0,-1 0 16,0 21-16,0-22 0,0 22 0,0-21 16</inkml:trace>
  <inkml:trace contextRef="#ctx0" brushRef="#br0" timeOffset="49740.06">19410 4509 0,'0'0'0,"0"-22"16,0 44 15,0-1-31,-21 0 0,21 0 16,0 0-16,0 0 15,0 1-15,0-1 0,0 0 0,0 0 16,0 0-16,-22 0 0,22 1 16,0-1-16,0 0 15,-21-21 16,21-21 1,0 0-32,0-1 0,0 1 0,0 0 15,0 0-15,0-21 0,0 20 16,0 1-16,21 0 0,1 0 16,-22 0-16,21 0 0,0-1 0,0 22 15,-21-21-15,21 0 0,0 21 0,1 0 16,-1 0-16,0 0 0,0 0 15,0 0-15,0 0 16,1 21-16,-22 0 0,21-21 0,-21 22 0,21-1 16,-21 0-16,0 0 0,0 0 15,0 0-15,0 1 0,0-1 16,0 0-16,0 0 0,0 0 16,0 0-16,0 1 15,-21-22 1,0 0-1,21-22-15,0 1 16,0 0-16,0 0 16,0 0-16,0 0 0,21-1 15,0 1-15,0 0 0,-21 0 16,21 0-16,0 0 0,1-1 0,-1 1 0,0 21 16,0-21-1,0 21-15,0 0 0,1 0 16,-1 0-16,-21 21 0,21 0 0,0 1 15,0-1-15,-21 0 0,0 0 16,0 0-16,0 0 0,0 1 16,0-1-16,0 0 0,0 0 0,0 0 15,0 0-15,-21 1 0,21-1 16,0 0-16,-21-21 16,21-21 15,0 0-31,0-1 0,21 1 15</inkml:trace>
  <inkml:trace contextRef="#ctx0" brushRef="#br0" timeOffset="50164.81">20172 4572 0,'-21'21'15,"21"0"1,21-21 15,0 0-31,0 0 0,0-21 16,0 21-16,1-21 0,-1 21 16,0-21-16,0 0 0,0 21 0,0-21 15,1 21-15,-22-22 0,21 1 16,-21 0-16,-21 21 31,-1 0-15,1 0-16,0 0 0,0 0 0,0 21 15,21 0-15,-21-21 0,-1 22 16,1-1-16,0 0 0,21 0 16,0 0-16,0 0 0,0 1 15,0-1-15,0 0 16,21-21-16,0 21 15,1-21-15,-1 0 16,0 0-16,0 0 0,0 0 0,0 0 16,1-21-16,-1 21 0,0-21 0,0 21 15,0-21-15</inkml:trace>
  <inkml:trace contextRef="#ctx0" brushRef="#br0" timeOffset="50664.54">20637 4424 0,'0'0'0,"22"0"0,-22 21 31,0 0-15,0 0-16,0 1 15,0-1-15,0 0 0,0 0 16,0 0-16,0 0 0,-22 1 16,1-1-16,21 0 0,0 0 15,-21 0-15,0 0 16,21-42 46,0 0-62,0 0 16,0 0-16,0 0 0,0-1 16,21 1-16,0 21 0,0-21 0,1 0 15,-1 0-15,0 0 0,0-1 16,0 22-16,0-21 0,1 21 0,-1 0 15,0 0-15,0 0 0,0 0 16,0 0-16,-21 21 16,22 1-16,-22-1 15,0 0-15,0 0 0,0 0 0,0 0 16,0 1-16,0-1 0,0 0 16,-22 0-16,22 0 0,0 0 0,0 1 15,-21-1-15,21 0 16,0 0-16,0-42 31,0 0-15,0 0-16,21-1 15,-21 1-15</inkml:trace>
  <inkml:trace contextRef="#ctx0" brushRef="#br0" timeOffset="51036.3">21294 3810 0,'0'0'0,"-22"-21"16,1 21 0,0 0-1,21 21 1,-21 0-16,21 0 0,0 1 15,0 20-15,0 0 0,0 1 0,-21-1 16,21 21-16,-21-20 0,21 20 0,0-20 16,0 20-16,-22-21 15,22 1-15,-21-1 0,21 0 0,-21 1 16,21-1-16,0 0 0,0-20 0,-21 20 16,21-21-16,-21 0 0,21 22 0,-21-22 15,21 0-15,0 0 16,0 0-16,0-42 31,21 21-31,-21-21 16,21 0-16,0 0 0,0-1 15</inkml:trace>
  <inkml:trace contextRef="#ctx0" brushRef="#br0" timeOffset="51564">21548 4530 0,'0'0'0,"21"0"0,0-21 16,-21-1-16,21 22 15,-21-21-15,0 0 32,-21 21-17,0 0-15,0 0 16,-1 21-16,1-21 0,0 21 15,0 1-15,0-22 16,21 21-16,0 0 16,-21 0-16,21 0 0,0 0 15,0 1 1,21-22 0,-21 21-16,21-21 15,0 0-15,0 0 0,0 0 16,1 0-16,-1 21 0,0-21 15,0 0 1,-21 21-16,0 0 16,0 0-1,0 1 1,-21-22-16,0 21 0,0 0 16,-1-21-16,1 0 15,0 21-15,0-21 0,0 0 16,0 0-16,21 21 0,-22-21 15,1 0-15,0 0 0,0 0 32,21-21-17,0 0 1,0 0-16,0 0 16</inkml:trace>
  <inkml:trace contextRef="#ctx0" brushRef="#br0" timeOffset="51971.77">21018 4233 0,'0'0'0,"-42"-21"15,21 21-15,42 0 32,0 0-32,0 0 15,22-21-15,-22 21 0,21 0 0,-21 0 16,22 0-16,-1-21 0,-21 21 16,22 0-16,-1 0 0,0 0 0,1-21 15,-1 21-15,-21 0 0,21 0 0,-20 0 16,-1 0-16,0 0 0,0 0 15,0 0-15,0 0 0,1 0 32</inkml:trace>
  <inkml:trace contextRef="#ctx0" brushRef="#br0" timeOffset="52728.47">23114 4106 0,'0'-42'16,"0"21"-16,21 0 15,-21 0-15,0-1 16,0 1 0,0 42 15,0 1-15,0-1-16,0 21 0,0-21 0,0 22 15,-21-1-15,21 0 0,0 1 0,0-1 16,-21 0-16,21 1 0,-21-1 15,21 0-15,0-21 0,0 22 0,-22-1 16,22-21-16,-21 0 0,21 22 0,0-22 16,0 0-16,0 0 0,0 0 15,0 1-15,0-1 0,-21-21 16,21 21-16,-21-21 47,21-21-47</inkml:trace>
  <inkml:trace contextRef="#ctx0" brushRef="#br0" timeOffset="53056.07">22712 4784 0,'0'0'0,"0"21"0,-21-21 0,21 21 15,0 0-15,0 0 16,21 1 0,0-22-16,0 0 15,21 21-15,-20-21 0,-1 0 0,21 0 16,0 0-16,-20 0 0,20 0 0,0 0 16,-21 0-16,22 0 0,-1 0 15,-21 0-15,22 0 0,-1 0 0,-21-21 16,0-1-16,22 22 0,-22 0 0,0-21 15,0 0-15,0 21 0,-21-21 16,0 0-16,0 0 16,0-1-16,0 1 0,0 0 15,0 0-15,0 0 16,0 0-16,0-1 0</inkml:trace>
  <inkml:trace contextRef="#ctx0" brushRef="#br0" timeOffset="53380.89">22775 4085 0,'0'0'0,"-21"0"0,21-21 0,0 0 16,0 0-16,21 21 0,0-21 15,1 21-15,-1-22 16,21 22-16,-21-21 0,22 21 0,-1-21 15,-21 21-15,21 0 0,1-21 0,-22 21 16,0-21-16,21 21 0,-20-21 16,-1 21-16,0 0 0,0 0 0,0 0 15,-21 21 48,0 0-63,0 0 15,0 0-15,0 0 16</inkml:trace>
  <inkml:trace contextRef="#ctx0" brushRef="#br0" timeOffset="54039.89">23728 4720 0,'0'-21'0,"0"42"63,0 0-63,0 1 0,0-1 0,0 0 15,0 0-15,0 0 0,0 0 16,0 22-16,0-22 0,-21 0 0,21 0 16,-22 22-16,1-22 0,21 0 0,0 0 15,-21 0-15,21 0 0,0 1 31,-21-22-31,21-22 32,0 1-32,0 0 0,0 0 15,0 0-15,0 0 0,21-22 16,0 22-16,-21-21 0,21-1 0,-21 1 16,22 0-16,-22 21 0,21-22 0,-21 22 15,0-21-15,21 21 0,-21-1 16,0 1-16,21 21 15,-21 21 1,0 1-16,0-1 16,0 0-16,0 0 0,0 21 0,0-20 15,0 20-15,-21 0 0,21-21 0,-21 22 16,21-22-16,0 21 0,-21-21 0,21 1 16,0 20-16,0-21 15,0 0-15,-22 0 0,22 1 16,0-44 31,0 1-47,0 0 0,22 0 15,-1 21-15</inkml:trace>
  <inkml:trace contextRef="#ctx0" brushRef="#br0" timeOffset="54983.64">24215 4805 0,'21'0'16,"0"0"0,0 0-1,0 0 1,-21 21-1,0 0 1,0 0 0,0 1-16,-21-1 15,0-21 1,0 0 15,21-21-31,0-1 16,0 1-16,0 0 15,0 0-15,0 0 0,21 0 16,0 21 0,0 0-16,0 0 15,1 0 1,-1 0-16,-21 21 0,0 0 16,0 0-16,0 0 0,0 0 15,0 1-15,0-1 0,0 0 16,-21-21-16,21 21 0,-22 0 15,1 0-15,0-21 16,0 0 0,21-21 15,0 0-31,0 0 0,0 0 16,0 0-16,0-1 0,0 1 15,0 0-15,0 0 16,21 21-1,0-21-15,0 21 16,1 0 0,-1 0-16,-21 21 15,0 0-15,0 0 16,0 0-16,0 1 0,0-1 16,0 0-16,0 0 0,0 0 15,-21 0 1,-1-21-1,1 0 1,21-21 0,0 0-16,0 0 15,0 0-15,0 0 0,0-1 16,0 1-16,0 0 16,21 0-16,1 21 15,-1-21-15,0 21 0,0 0 16,0 0-1,0 21-15,-21 0 0,0 0 16,22 0-16,-22 1 0,0-1 16,0 0-16,0 0 0,0 21 15,0-20-15,0-1 0,0 0 0,-22 0 16,1 0-16,0 0 0,0 22 0,0-22 16,0 0-16,-1 0 0,1-21 0,0 21 15,0 1-15,0-22 0,0 0 16</inkml:trace>
  <inkml:trace contextRef="#ctx0" brushRef="#br0" timeOffset="55564.31">25061 3895 0,'0'0'16,"0"-21"-16,21 21 0,-21-22 0,0 1 16,0 0-16,0 0 15,0 0 1,0 42-1,0 0 1,0 0-16,0 0 0,0 22 16,0-22-16,0 0 0,0 21 15,0 1-15,0-1 0,0 0 16,0 1-16,0-1 0,0-21 0,0 22 16,-21-1-16,21 0 0,-21-21 0,21 22 15,0-22-15,-21 21 0,21-21 16,-21 1-16,21-1 0,-21 0 0,21 0 15,0 0-15,0 0 0,0-42 63,21 21-63,-21-21 16</inkml:trace>
  <inkml:trace contextRef="#ctx0" brushRef="#br0" timeOffset="55856.14">24871 4551 0,'0'0'0,"0"21"16,0 0-1,21-21 1,0 0-16,0 21 0,0-21 15,1 0-15,20 0 0,-21 0 0,0 0 16,0 0-16,22 0 0,-22 0 16,0 0-16,0 0 0,0 0 0,22 0 15,-22 0-15,0-21 0,0 21 16,0-21-16,1 0 16,-22 0-16,21 21 0,-21-21 15,0-1-15,0 1 16,0 0-16</inkml:trace>
  <inkml:trace contextRef="#ctx0" brushRef="#br0" timeOffset="56196.66">24828 3937 0,'0'0'16,"0"-21"-16,0 0 16,22 21-16,20-21 15,-21 21-15,0 0 0,0 0 16,22-22-16,-1 22 0,-21 0 0,22 0 16,-22 0-16,0-21 0,21 21 0,-21 0 15,1 0-15,-1 0 0,0 0 16,0 0-16,0 0 0,0 0 0,1 0 31,-1 0 0,0 21-15,-21 1 0</inkml:trace>
  <inkml:trace contextRef="#ctx0" brushRef="#br0" timeOffset="57063.72">25717 4741 0,'0'0'0,"-21"0"0,21-21 0,-21 21 15,21-21-15,0 0 16,0 0-16,0 0 0,0-1 16,0 1-1,21 21-15,0-21 0,1 21 16,-1-21-16,0 21 15,0 0-15,0 0 0,0 0 16,1 0-16,-1 0 0,0 0 16,0 21-16,-21 0 15,0 0-15,0 1 16,0-1 0,0 0-16,0 0 0,0 0 15,-21-21-15,0 21 0,0 1 0,21-1 16,-22 0-16,1 0 0,0 0 0,0 0 15,0 1-15,-22-1 0,22 0 16,0 0-16,-21 0 0,21 0 0,-1 1 16,-20-1-16,21 0 0,0 0 0,0 0 15,-1 0-15,1-21 0,0 22 0,0-1 16,0-21-16,0 21 0,21 0 16,-22-21-16,22 21 15,0-42 16,0 0-15,22 0-16,-1 21 0,-21-21 0,21-1 16,0 22-16,0-21 0,0 0 0,1 21 15,-1-21-15,0 21 0,0 0 16,0 0 0,-21 21-1,21-21-15,-21 21 0,22 0 0,-1 1 16,-21-1-1,21-21-15,0 21 0,0-21 16,0 21 0,1-21-16,-1 0 0,0 0 15,0 0-15,0 0 0,0 0 0,1-21 16,-1 0-16,0 21 16,0-21-16,0 21 0,0-22 0,1 1 15,-1 21-15,0-21 16,-21 0-16,0 0 47</inkml:trace>
  <inkml:trace contextRef="#ctx0" brushRef="#br0" timeOffset="58292.53">16446 6138 0,'0'-42'16,"0"21"-16,0 0 16,0 0-16,0-1 0,0 1 15,0 0-15,0 0 0,0 0 16,0 0-16,0-1 0,0 1 0,0 0 16,-21 0-16,0 21 0,21-21 0,-21 21 15,0 0 1,-22 0-16,22 0 0,0 0 0,-21 0 15,21 0-15,-22 21 0,1 0 0,21 0 16,-22 0-16,22 1 0,0-1 16,-21 0-16,21 0 0,-1 0 0,1 0 15,0 1-15,0-1 0,21 0 0,0 0 16,-21-21-16,21 21 0,-21 0 0,21 1 16,0-1-1,21-21-15,0 21 16,21-21-16,-21 21 0,1-21 0,20 21 15,0-21-15,1 21 0,-1-21 16,-21 22-16,21-1 0,1 0 16,-1 0-16,-21 0 0,0 0 0,1 1 15,-22-1-15,0 21 0,0-21 0,-22 22 16,1-22-16,-21 21 0,0-21 16,-1 22-16,1-22 0,-22 0 0,22 0 15,-21 0-15,20 0 0,1 1 0,0-1 16,-1-21-16,1 21 0,0-21 0,-1 0 15,22 0-15,0 0 0,0 0 16,0 0-16,21-21 16,0 0-16,21-1 15,0 22-15,0 0 0,21-21 16,-20 21-16,-1 0 16,0 0-16,21 0 0,-21 0 0,22 0 15,-1 0-15,-21 0 0,22 21 0,-22 1 16,21-1-16,-21 0 0,0 0 0,1 21 15,-22-20-15,0 20 0,0 0 16,0 1-16,0-1 0,-22 21 0,1-20 16,-21 20-16,21 1 0,-22-1 0,22-20 15,-21 20-15,21-21 0,-22 1 0,22-1 16,-21 0-16,21 1 0,0-1 0,-1-21 16,22 22-16,-21-22 0,21 0 0,-21 0 15,21 21-15,-21-20 0,21-1 16,0 0-16,0 0 15,0 0-15,21-21 16,0 0-16,0 0 0,1 0 16,-1 0-16,0 0 15</inkml:trace>
  <inkml:trace contextRef="#ctx0" brushRef="#br0" timeOffset="59128.49">16214 11515 0,'0'-85'15,"0"64"-15,0 0 0,0-22 16,0 1-16,0 21 0,0-21 16,0 20-16,21-20 0,0 21 0,-21 0 15,21 0-15,0-1 0,0 1 0,1 0 16,-1 21-16,0-21 0,0 21 0,0 0 15,0 0-15,-21 21 16,0 0 0,0 22-16,0-22 0,-21 21 0,0 0 15,0 1-15,-21 20 0,-22-20 0,22 20 16,-22-21-16,22 22 0,-22-22 0,1 22 16,21-22-16,-1 0 0,1 1 15,21-1-15,0 0 0,-1 1 0,22-22 16,-21 21-16,21-21 0,0 1 0,0 20 15,21-21-15,1-21 0,20 21 0,0 0 16,1 1-16,-1-22 0,21 21 16,1-21-16,-22 0 0,22 0 15,-1 0-15,-20 21 0,-1-21 0,0 0 16,-21 0-16,1 0 0,-1 0 0,-21 21 16,0 0-16,-21-21 0,-1 21 15,1 1-15,-21-22 0,0 21 16,20 0-16,-20 0 0,0 0 0,-1 0 15,22 22-15,0-22 0,0 0 0,0 21 16,21-20-16,0 20 0,0 0 0,0-21 16,0 22-16,0-1 0,0 0 0,21 1 15,0-1-15,-21 0 0,0 1 16,21-1-16,-21 0 0,0 1 16,0-22-16,0 21 0,-21-21 0,0 22 15,0-22-15,0 0 0,-22 0 0,1 0 16,21 1-16,-22-22 0,1 0 0,0 0 15,-1 0-15,1-22 0,0 22 0,-1-42 16</inkml:trace>
  <inkml:trace contextRef="#ctx0" brushRef="#br0" timeOffset="59812.8">15176 8721 0,'0'0'0,"-21"0"0,-21 0 16,21 0-16,0 0 16,-1 21-16,1-21 0,0 0 15,0 21-15,0-21 16,0 0 0,42 0-1,0 0-15,0 0 16,21 0-16,22 0 0,-22-21 0,22 21 15,20-21-15,1 21 0,0-21 0,21-1 16,21 22-16,0-21 0,0 0 0,42 21 16,-21-21-16,21 0 0,-20 21 15,20-21-15,0 21 0,1 0 0,-22 0 16,0-22-16,-21 22 0,0 0 0,0 0 16,-21 0-16,0 0 0,-22 0 0,1 0 15,0 0-15,-22 0 0,-21 0 16,1 0-16,-1 0 0,-21 0 15,0 0-15,1 0 0,-44 0 16,1 0 0,-21 22-16,0-22 0,-1 21 0,-20-21 15,-1 0-15,22 21 0,-43-21 0,22 21 16,-22-21-16,22 21 0</inkml:trace>
  <inkml:trace contextRef="#ctx0" brushRef="#br0" timeOffset="60204.47">15579 9144 0,'0'0'0,"-22"21"0,-41 0 16,42-21-16,42 0 31,0 0-31,0 0 15,22 0-15,-1 0 0,21 0 0,-20 0 16,41 0-16,-20 0 0,42 0 0,0 0 16,-1-21-16,1 21 0,0 0 0,21-21 15,0 0-15,0 21 0,21 0 16,-21 0-16,21-21 0,-21 21 16,22 0-16,-22 0 0,-22-21 0,22 21 15,-21 0-15,0 0 0,0 0 0,-21-22 16,-1 22-16,-20 0 0,-1 0 0,1 0 15,-22 0-15,0 0 0,-20 0 16,-1 0-16,0 0 0,0 0 16,-42 0-1,-21 0-15,-1 0 0,1 0 0,0 0 16,-22 22-16,-21-22 0,22 0 16,-22 21-16,1-21 0,-1 21 0</inkml:trace>
  <inkml:trace contextRef="#ctx0" brushRef="#br0" timeOffset="60555.95">15706 9673 0,'0'0'0,"-43"21"0,1 1 0,0-1 16,20 0-16,1-21 0,0 0 0,21 21 15,21-21 1,22 0-16,-1 0 0,0 0 15,1 0-15,20 0 0,22 0 0,-1 0 16,22-21-16,0 21 0,0 0 0,0-21 16,21 21-16,-21-21 0,21 21 15,0-22-15,0 22 0,21 0 0,-21-21 16,0 21-16,0 0 0,0-21 16,-21 21-16,21 0 0,-22 0 0,1-21 15,-21 21-15,0 0 0,-1 0 0,-20 0 16,-1 0-16,1 0 0,-22 0 0,0 0 15,-20 0-15,-1 0 0,0 0 0,-42 0 32,0 0-32,-22 0 0,1 21 15,0-21-15,-22 0 0,1 0 0,-1 21 16,-21-21-16</inkml:trace>
  <inkml:trace contextRef="#ctx0" brushRef="#br0" timeOffset="60912.54">15748 10202 0,'-21'0'0,"42"0"0,-42 22 16,42-22-16,21 0 15,-21 0-15,22 0 0,-1 0 0,22 0 16,-1 0-16,22 0 0,-1 0 15,1-22-15,21 22 0,-21 0 0,20-21 16,1 21-16,0 0 0,21-21 16,-21 21-16,21 0 0,0-21 0,-21 21 15,21 0-15,-21 0 0,-1-21 0,1 21 16,0 0-16,-21 0 0,21 0 0,-22 0 16,-20 0-16,-1 0 0,1 0 0,-1 0 15,-20 0-15,-1 0 0,-21 0 0,21 0 16,-20 0-16,-22 21 15,-43-21 1,22 0-16,-21 0 0,-1 21 0,1-21 16,-21 0-16,-1 0 0,1 21 15,-1-21-15</inkml:trace>
  <inkml:trace contextRef="#ctx0" brushRef="#br0" timeOffset="61247.42">15769 10710 0,'0'0'16,"0"22"-16,42-22 31,-20 0-31,20 0 16,21-22-16,1 22 0,21 0 0,20-21 15,1 0-15,0 21 0,21-21 0,0 0 16,0 21-16,21-21 0,-21-1 0,21 1 16,-21 21-16,0-21 0,0 0 0,-21 0 15,0 21-15,0-21 0,-21 21 16,-1 0-16,-20-22 0,20 22 0,-20 0 16,-22 0-16,1 0 0,-1 0 0,0 0 15,-21 0-15,1 0 0,-1 0 0</inkml:trace>
  <inkml:trace contextRef="#ctx0" brushRef="#br0" timeOffset="69647.89">17420 5186 0,'-21'0'15,"0"0"-15,0 0 16,-1 0-1,1 0-15,0 0 0,0 0 16,0 0-16,0 0 0,-1 0 16,1 0-1,0 0-15,21 21 32,21-21-1,0 0-31,1 0 15,-1 0-15,0 0 16,21 0-16,-21 0 0,22 0 0,-22 0 16,21 0-16,1 0 0,-1 0 15,0 0-15,1-21 0,-1 21 0,21 0 16,-20 0-16,-1-21 0,22 0 0,-1 21 16,1 0-16,-1-22 0,1 22 15,20 0-15,1-21 0,0 21 0,-22-21 16,22 21-16,-1-21 0,-20 21 0,21-21 15,-22 21-15,22-21 0,-22 21 16,22-22-16,0 22 0,-1 0 0,1-21 16,0 21-16,-1 0 0,22-21 15,-21 21-15,-1-21 0,1 21 16,0 0-16,-1 0 0,22-21 0,-21 21 16,21 0-16,-22 0 0,1 0 15,0-21-15,-1 21 0,-20 0 0,-1 0 16,1 0-16,-1-22 0,-20 22 0,-1 0 15,-21 0-15,0-21 0,22 21 16,-22 0-16,0 0 0,0-21 0,0 21 16,1 0-16,-1 0 0,0-21 15,0 21 1,0 0-16,-21-21 16,21 21-16,1 0 0,-44 0 46,1 0-46,-21 0 16,21 0-16,-22 0 0,1 0 16,0 0-16</inkml:trace>
  <inkml:trace contextRef="#ctx0" brushRef="#br0" timeOffset="70593.09">17526 5376 0,'-21'0'16,"0"0"-16,-1 0 16,1 0-16,0 0 15,0 0-15,0 0 0,0 0 16,-1 0-16,1 0 16,0 0-16,0 0 0,0 0 15,0 0 1,-1 0-1,44-21 17,-1 21-32,0 0 0,0 0 15,0-21-15,0 21 0,1 0 0,20 0 16,-21-21-16,21 21 0,1 0 0,-22 0 16,21-21-16,1 21 0,20-21 15,-21 21-15,1 0 0,-1-22 0,22 22 16,-22 0-16,21 0 0,1-21 0,21 21 15,-22 0-15,22 0 16,-1-21-16,1 21 0,0 0 0,-1 0 16,1 0-16,-21-21 0,20 21 0,1 0 15,0 0-15,-1-21 0,1 21 16,21 0-16,0 0 0,-1-21 0,1 21 16,0 0-16,0 0 0,0-22 0,0 22 15,-1 0-15,-20 0 0,21 0 16,0-21-16,-22 21 0,1-21 0,-21 21 15,20 0-15,-20 0 0,-22-21 16,22 21-16,-22 0 0,0 0 16,-21-21-16,22 21 0,-22 0 0,0 0 15,21-21-15,-20 21 0,-1 0 0,0 0 16,-21-22-16,21 22 0,0 0 16,0 0-16,1 0 0,-1 0 15,0 0-15,0 0 0,-21-21 16,21 21-16,0 0 0,1 0 15,-44 0 48,1 0-63,0 0 16,0 0-16,0 0 15,0 0-15,-1 0 0</inkml:trace>
  <inkml:trace contextRef="#ctx0" brushRef="#br0" timeOffset="87057.11">3577 3408 0,'0'21'0,"0"0"31,21-21 0,0 0-15,1 0-16,-22-21 0,21 21 0,0-21 15,0 21-15,0-21 0,0 21 0,1-21 16,-1-1-16,0 22 0,0-21 16,0 0-16,22 0 0,-22 0 0,0 0 15,0-1-15,0 1 16,22 0-16,-22 21 0</inkml:trace>
  <inkml:trace contextRef="#ctx0" brushRef="#br0" timeOffset="87260.2">4657 2963 0,'0'0'0,"21"-21"0,21 21 15,-42-21 1,21 0 15,0 21-31,1-21 0,-1 21 16,0-21-16,0 21 0,0-22 15,0 22-15,1-21 0,20 21 16,-21-21-16,0 21 0</inkml:trace>
  <inkml:trace contextRef="#ctx0" brushRef="#br0" timeOffset="87448.09">5524 2646 0,'0'0'0,"0"-21"16,22 21-16,-22-21 47,21 21-32,-21-22-15,21 22 0,0 0 16,0 0-16,-21-21 0,21 0 16,1 21-16</inkml:trace>
  <inkml:trace contextRef="#ctx0" brushRef="#br0" timeOffset="87643.98">5969 2477 0,'0'21'78,"21"-21"-78,0 21 15,0-21-15,-21 21 0,22-21 0,-1 0 16,0 21-16,0-21 0,0 21 16</inkml:trace>
  <inkml:trace contextRef="#ctx0" brushRef="#br0" timeOffset="87835.87">6689 2731 0,'21'21'0,"-42"-42"0,63 42 0,-21 0 15,0-21-15,-21 21 0,21-21 0,1 21 16,-1-21 0,-21 21-16,21-21 0,0 0 15,0 22 1,0-22-16,1 0 16,-1 0-16,0 0 0,0 21 15,0-21-15</inkml:trace>
  <inkml:trace contextRef="#ctx0" brushRef="#br0" timeOffset="88024.76">7556 3069 0,'22'43'16,"-1"-43"-16,-21 21 0,0 0 15,0 0-15,21 0 16,-21 0-16,21-21 0,-21 22 15,0-1-15,21-21 0,-21 21 16,21-21-16,-21 21 16,22-21-16</inkml:trace>
  <inkml:trace contextRef="#ctx0" brushRef="#br0" timeOffset="108772.13">17759 5144 0,'-21'0'0,"-1"0"16,1 0-16,0 0 16,0 0-16,0 0 0,0 0 15,-1 0-15,1 0 0,0 0 0,0 0 16,0 0-16,0 0 0,-1 0 16,1 0-16,0 0 0,0 0 0,0 0 15,0 0-15,-1 0 0,1 0 16,0 0-16,0 0 15,21 21 1,21-21 15,0 0-31,0 0 16,1 0-16,20 0 0,0 0 0,1 0 16,-1 0-16,0 0 0,1 0 15,-1 0-15,0-21 0,1 21 0,-1 0 16,0 0-16,22-22 0,-22 22 0,0 0 15,22 0-15,-22 0 0,22 0 16,-1-21-16,1 21 0,-1 0 0,1 0 16,-1 0-16,1 0 0,-1-21 15,1 21-15,-1 0 0,1 0 16,-22 0-16,22 0 0,-1 0 0,-21 0 16,22 0-16,-1 0 0,-20 0 0,20 0 15,1 0-15,-1 0 0,-20 0 16,20 0-16,1-21 0,-1 21 0,-21 0 15,22 0-15,-1 0 0,-20 0 0,20 0 16,-20-21-16,20 21 0,-21 0 16,22 0-16,-22 0 0,22 0 0,-22-21 15,22 21-15,-22 0 0,0-22 16,22 22-16,-22 0 0,0 0 0,1 0 16,20-21-16,-20 21 0,-22 0 15,21 0-15,0 0 0,1-21 16,-22 21-16,21 0 0,-21 0 0,22 0 15,-22 0-15,0 0 0,0 0 16,0 0-16,-42 0 47,0 0-31,0 0-1,0 0-15,0 0 0,-1 0 16,1 0-16,0 0 0,0 0 15,-21 0-15,-1 0 0,1 0 0,-22 0 16,1 0-16,-1 0 0,1 0 16,-22 0-16</inkml:trace>
  <inkml:trace contextRef="#ctx0" brushRef="#br0" timeOffset="109540.12">17293 5376 0,'0'0'0,"21"0"47,0 0-47,1 0 0,-1 0 16,0 0-16,0 0 0,21 0 16,-20 0-16,20 0 0,0 0 0,1 0 15,-1 0-15,21 0 0,-20 0 0,20 0 16,1 0-16,20-21 15,1 21-15,0-21 0,21 21 0,-1 0 16,1-21-16,0 21 0,21 0 0,-21 0 16,0-21-16,21 21 0,0 0 15,0-21-15,-21 21 0,21 0 0,-22 0 16,1-22-16,-21 22 0,21 0 0,-22-21 16,1 21-16,0 0 0,-1 0 15,1 0-15,0 0 0,-22 0 0,22 0 16,-22 0-16,1 0 0,-1-21 0,-20 21 15,20 0-15,-20 0 0,-1 0 16,0 0-16,-21 0 0,22 0 0,-22-21 16,0 21-16,0 0 0,0 0 15,1 0-15,-1 0 16,0 0 0,-21-21-16,0 0 62,-21 21-62,0 0 16,21-22-1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21T11:36:52.02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3619 8022 0,'0'0'0,"0"-21"15,0 0-15,0 0 0,0 0 0,0-1 16,0 1-16,0 0 16,0 0-16,0 0 0,0 0 0,0-1 15,-21 22 32,21 22-47,0-1 16,-21-21-16,21 42 0,-21-21 0,21 0 15,0 22-15,-21-1 0,21 22 16,-21-22-16,21 21 0,0-20 0,0 20 16,0 1-16,0-1 0,0 1 15,0-1-15,0 22 0,0 0 16,0-1-16,0 1 0,0 0 0,0-1 15,0 1-15,0 0 0,0-1 16,0 22-16,0-21 0,0-1 0,0 22 16,0-21-16,0 0 0,0-1 0,0 1 15,0 0-15,0-1 0,0 1 16,0 0-16,0-1 0,0 1 0,0-22 16,0 1-16,0-1 0,0 1 0,0-22 15,0 1-15,0-1 16,0-21-16,-22 0 0,22 0 0,0 1 15,-21-22-15,0-22 16,21 1 0,0-21-16,0 0 0,-21-1 0,21-20 15,0-1-15</inkml:trace>
  <inkml:trace contextRef="#ctx0" brushRef="#br0" timeOffset="1168.33">3365 8001 0,'22'0'47,"-1"0"-47,0-21 0,21 21 15,-21 0-15,22 0 0,-1-21 16,0 0-16,22 21 0,-22 0 0,22-22 16,-1 22-16,1-21 0,20 21 15,-20-21-15,21 21 0,-1 0 0,22-21 16,-21 0-16,21 21 0,-1 0 0,1-21 16,0 21-16,-21 0 0,21 0 15,-22-22-15,22 22 0,-21 0 0,-1 0 16,22 0-16,-21 0 0,-22 0 15,22 0-15,-21 0 0,-1 0 16,1 0-16,-22 0 0,0 0 0,1 0 16,-1 0-16,-21 0 0,21 0 0,-20 0 15,-1 0-15,0 0 0,0 22 16,0-22-16,0 0 0,1 21 0,-1 0 16,0-21-16,-21 21 0,21 0 15,-21 0-15,21 1 0,0-1 16,-21 0-16,0 0 0,0 21 0,0-20 15,0 20-15,0 0 0,0 1 0,0-1 16,0 0-16,0 1 0,0-1 16,0 0-16,0 1 0,0 20 15,0-21-15,0 22 0,0-22 0,0 22 16,0-1-16,0-20 0,0 20 16,0 1-16,0-1 0,0 1 0,0-22 15,0 21-15,0 1 0,0-1 0,0-20 16,0 20-16,0 1 0,0-1 0,0 1 15,0-1-15,0-20 0,0 20 16,0 1-16,0-22 0,0 21 0,0-20 16,0-1-16,0 0 0,0 1 0,0-1 15,0 0-15,0 1 0,0-22 0,0 21 16,0 1-16,0-22 0,0 0 0,-21 21 16,21-21-16,-21 22 15,21-22-15,-21 21 0,21-21 0,0 1 16,-21 20-16,0-21 0,21 0 0,-22 0 15,22 1-15,-21-1 0,0 0 0,21 0 16,-21 0-16,0 0 0,0 1 0,21-1 16,-22-21-16,1 21 0,21 0 15,-21-21-15,0 21 0,21 0 0,-21-21 16,0 0-16,21 22 0,-22-22 0,1 0 16,0 21-16,0-21 0,0 0 15,0 21-15,-1-21 0,1 0 0,0 0 16,-21 0-16,21 0 15,-22 0-15,1 21 0,0-21 0,-22 0 16,22 0-16,-22 0 0,1 0 0,-1 0 16,1 0-16,-1 0 0,-20 0 0,20 0 15,-21 0-15,1 0 0,-1 0 0,0 0 16,1 0-16,-1 0 0,0 0 16,22-21-16,-22 21 0,22-21 0,20 21 15,-20 0-15,21 0 0,-22 0 0,22 0 16,-1 0-16,1 0 0,21 0 15,-21 0-15,20 0 0,1 0 0,-21 0 16,21 0-16,0 0 0,-1 0 16,1 0-16,21-21 31,0-1-15,-21 22-16,21-21 0,0 0 0,0-21 15</inkml:trace>
  <inkml:trace contextRef="#ctx0" brushRef="#br0" timeOffset="2059.81">4551 8784 0,'0'0'16,"-21"0"-16,21-21 0,-22 21 15,1 0 1,21 21-16,-21 0 15,21 1-15,0-1 0,-21 21 0,21 0 16,-21 1-16,21-1 0,-21 22 0,21-22 16,-22 0-16,22 22 15,0-22-15,-21 0 0,21 1 0,-21-1 16,21 0-16,-21 1 0,21-1 0,0 0 16,0-20-16,0 20 0,-21-21 15,21 0-15,0 0 0,0 1 0,0-44 31,0 1-31,0 0 16,0 0-16,0 0 0,21-22 0,-21 1 16,0 0-16,0-1 0,0-20 0,21 21 15,0-22-15,0 22 0,-21-22 16,22 1-16,-1 20 0,0-20 16,0 21-16,0-1 0,0-20 0,1 42 15,20-22-15,-21 1 0,0 21 16,0 0-16,1-1 0,-1 1 0,0 0 15,0 21-15,0 0 16,0 0-16,1 0 0,-1 0 16,0 21-16,-21 22 0,0-22 0,21 21 15,0 0-15,-21 1 0,21-1 16,-21 0-16,0 22 0,0-22 0,0 1 16,0-1-16,0 21 0,0-20 0,0-1 15,0 0-15,0-20 0,0 20 16,0 0-16,0-21 0,0 1 15,0 20-15,0-21 0,0 0 0,22 0 16,-22 1-16,0-1 0,0 0 0,0 0 16,0 0-1,-22-21 17,1-21-17,21 0-15,-21 0 0,0 0 0,0-1 16</inkml:trace>
  <inkml:trace contextRef="#ctx0" brushRef="#br0" timeOffset="2320.67">4339 9398 0,'21'0'16,"0"0"-1,1 0-15,-1 0 0,0 0 16,21-21-16,-21 21 0,22-21 0,-22 21 16,21-21-16,1 21 0,-22-22 0,21 1 15,0 21-15,-20-21 0,-1 21 16,0 0-16,0-21 0,0 21 16,0 0-16,-21-21 0,0 0 31,-21 21-31,0 0 0</inkml:trace>
  <inkml:trace contextRef="#ctx0" brushRef="#br0" timeOffset="3508.86">3471 5842 0,'0'0'0,"0"-21"0,-21-21 16,0 20-16,0 1 15,21 42 17,0 1-32,0-1 15,0 21-15,0 0 0,0 1 0,21 20 16,0 1-16,0-1 0,0 22 15,1 0-15,-1-1 0,21 1 0,-21 0 16,22-1-16,-22 22 0,21-21 0,0-1 16,-20 1-16,20 0 0,0 21 15,-21-22-15,1-20 0,20 20 0,-21 1 16,0-21-16,0 20 0,1-20 0,-1-1 16,0 1-16,0-22 0,0 22 15,-21-22-15,21 0 0,-21-21 16,22 22-16,-22-22 0,21 0 0,-21-42 31,0 0-15,0-22-16,-43 22 0,43-21 0,-21 0 15,-21-1-15,21-20 0,0-1 0</inkml:trace>
  <inkml:trace contextRef="#ctx0" brushRef="#br0" timeOffset="4156.49">3111 5884 0,'-42'0'16,"21"22"-16,21-1 0,0 0 16,-21 21-16,21-21 0,0 22 0,0-22 15,0 21-15,0 1 0,-21-1 16,21 0-16,0 1 0,0-1 16,0 0-16,0 1 0,0-1 0,0-21 15,0 21-15,0-20 0,0-1 16,0 0-16,0 0 15,0-42 1,0 0-16,0 0 0,0-1 16,0-20-16,0 21 0,0-21 0,0-1 15,0 1-15,0 0 0,0-1 16,0 1-16,0-22 0,21 22 0,-21 0 16,21-1-16,-21 1 0,21 0 15,-21-1-15,21 22 0,0-21 0,-21 21 16,22 0-16,-1-1 15,0 1-15,0 21 0,0 0 16,22 0-16,-22 0 0,0 21 16,21 1-16,1-1 0,-22 21 15,21-21-15,0 22 0,1-1 0,-1-21 16,22 21-16,-22 1 0,0-1 16,1 0-16,-22-20 0,21 20 0,0 0 15,-20-21-15,20 22 0,-21-22 0,0 0 16,22 0-16,-22 0 0,0 1 15,-21-1-15,21-21 0,0 21 16,-21-42 15,0 0-31,0-1 0,-21 1 16,0 0-16,0 0 0,0 0 0,-22 0 16,22-1-16</inkml:trace>
  <inkml:trace contextRef="#ctx0" brushRef="#br0" timeOffset="4780.64">1609 2879 0,'0'0'0,"0"-21"0,0-1 16,21 22 15,-21 22-31,21-1 16,-21 21-16,0 0 0,0 1 0,21 20 15,-21 1-15,21 20 0,-21 1 16,0 0-16,0-1 0,21 22 16,-21 0-16,0 0 0,22 0 15,-22 0-15,0 21 0,0-22 0,0 1 16,21 0-16,-21 0 0,21 0 16,-21 0-16,0-1 0,21-20 0,-21 0 15,0-22-15,0 22 0,0-22 0,21-20 16,-21 20-16,0-20 0,0-1 15,0-21-15,0 0 0,0 0 0,0 1 16,0-44 0,0 1-1,0 0-15,0-21 0,0-1 16,0 1-16,0-21 0,0 20 16,-21-41-16</inkml:trace>
  <inkml:trace contextRef="#ctx0" brushRef="#br0" timeOffset="5672.33">1630 2879 0,'0'0'0,"21"0"0,106-21 15,-64-1-15,1 1 16,-1 21-16,22-21 0,0 0 16,21 0-16,-1 0 0,1-1 0,21 1 15,-21 0-15,0 0 0,21 0 16,-21 0-16,21-1 0,0 1 0,0 0 15,-21 0-15,21 21 0,-22-21 0,1 0 16,-21 21-16,21 0 0,-22 0 16,-20-22-16,21 22 0,-22 0 15,1 0-15,-1 0 0,-21 0 0,1 0 16,-22 22-16,21-1 0,-21 0 16,1 0-16,-1 0 0,-21 0 0,0 1 15,0 20-15,0 0 0,0-21 0,0 22 16,0-1-16,0 0 0,0 1 15,0 20-15,21-20 0,-21 20 0,21 1 16,-21-1-16,21 1 0,-21-1 0,21 1 16,1-1-16,-22 1 0,21-1 15,0 1-15,-21-1 0,21 1 0,-21 20 16,21-20-16,-21-1 0,0 1 0,0 20 16,0-20-16,0-1 15,0 1-15,0-1 0,0 1 0,0-1 16,0-20-16,0 20 0,0 1 0,-21-22 15,21 0-15,-21 1 0,21-1 0,0 0 16,0 1-16,-21-1 0,21-21 16,0 0-16,-21 22 0,21-22 0,0 0 15,-22-21-15,22 21 0,0 0 0,0 1 16,-21-22-16,21 21 0,-21 0 16,0 0-16,0 0 0,0 0 15,-1 1-15,1-22 16,-21 21-16,21-21 0,-22 21 0,1 0 15,0-21-15,-1 21 0,-20 0 16,-1-21-16,1 22 0,-22-1 0,1 0 16,-1-21-16,-21 21 0,21 0 0,-20-21 15,-1 21-15,21 1 0,-21-22 0,22 21 16,-1-21-16,-21 0 0,21 21 16,-20-21-16,20 0 0,0 21 0,-21-21 15,22 0-15,-22 21 0,21-21 16,1 0-16,-1 21 0,21-21 0,1 0 15,-1 0-15,1 0 0,21 0 16,20 0-16,-20 0 0,21 0 0,0 0 16,21-21 15,0 0-15,21 0-16,-21 0 15,21-22-15</inkml:trace>
  <inkml:trace contextRef="#ctx0" brushRef="#br0" timeOffset="6076.09">2646 3725 0,'0'0'0,"0"-21"0,-21 21 16,-1 0-1,1 0-15,21 21 16,0 1-16,0 20 0,0-21 0,0 21 16,0 1-16,0 20 15,0 1-15,0-1 0,0 1 0,0-1 0,0 1 16,0-1-16,0 1 0,0-22 15,0 22-15,-21-22 0,21 0 16,0 1-16,0-1 0,0 0 0,0-21 16,-21 1-16,21-1 0,0 0 15,0 0-15,0-42 32,0 0-32,0 0 0,0-1 15,0-20-15,-21 21 0,21-21 0,-21-1 16,21 1-16,0-22 0,0 22 15</inkml:trace>
  <inkml:trace contextRef="#ctx0" brushRef="#br0" timeOffset="6673.26">2349 3937 0,'0'0'0,"-21"-21"16,0-21 0,21 20-16,0 1 0,0 0 0,0 0 15,0 0-15,21 21 16,22-21-16,-22-1 0,0 1 0,21 21 15,1-21-15,-1 21 0,21 0 0,-20-21 16,-1 21-16,22 0 0,-22 0 16,0 0-16,1 21 0,-22 0 0,21-21 15,-21 21-15,0 1 0,1 20 16,-22-21-16,0 21 0,0-20 16,0 20-16,0 0 0,-22 1 0,1 20 15,0-21-15,-21 1 0,-1-1 16,22 0-16,-21 1 0,21-1 0,-22-21 15,22 22-15,0-22 0,0 0 0,0-21 16,0 21-16,-1-21 16,44 0 15,-1-21-31,0 0 0,21 21 0,-21-21 16,22-1-16,-22 22 0,21-21 0,1 21 15,-1-21-15,0 21 16,1 0-16,-1-21 0,0 21 0,1 0 15,-1 0-15,0 0 0,1 0 0,-1 0 16,0 21-16,-21 0 0,22 0 16,-22 1-16,0-1 0,0 0 0,-21 21 15,0-21-15,0 22 0,0-1 0,0-21 16,-21 22-16,0-1 0,-21 0 16,20 1-16,-20 20 0,0-21 0,-22 1 15,22-1-15,0-21 0,-1 22 0,1-1 16,0-21-16,-1 0 0,1 0 15,0 1-15,20-1 0,-20-21 16,21 0-16,0 21 0,0-21 0,-1 0 16,1 0-16,21-21 31,0 0-15,0-1-16,21 22 0,1 0 15,-1-21-15</inkml:trace>
  <inkml:trace contextRef="#ctx0" brushRef="#br0" timeOffset="6896.06">6075 5948 0,'0'0'0,"21"0"0</inkml:trace>
  <inkml:trace contextRef="#ctx0" brushRef="#br0" timeOffset="7295.83">6096 5461 0,'0'0'0,"21"0"0,-21-21 0,0 0 16,0 42 15,0 0-31,0 0 15,-21 0-15,21 1 0,-21 20 0,0 0 16,21 1-16,0-1 16,-22 21-16,1 1 0,0-1 0,0 1 15,21-1-15,-21 1 0,0 21 0,-1-22 16,1 22-16,0-1 0,0 1 0,0 21 16,-22-21-16,22-1 0,0 1 15,0 0-15,-21 20 0,20-20 0,1 0 16,0-1-16,21 1 0,-21 0 0,21-22 15,-21 22-15,21-22 0,-21 1 0,21-22 16,-22 22-16,22-22 0,0 0 0,0-20 16,0 20-16,0-21 15,-21-21-15,21-21 16,0 0-16,0 0 16,0-1-16,0-20 0,0 0 0,0-1 15,0-20-15</inkml:trace>
  <inkml:trace contextRef="#ctx0" brushRef="#br0" timeOffset="7875.89">6011 5440 0,'0'0'0,"-63"42"16,42 1-1,-1-22-15,1 0 0,0 21 16,0-21-16,0 22 0,-22-1 0,22 0 16,0 1-16,0-22 0,0 21 0,0-21 15,-1 22-15,-20-22 0,42 0 0,-21 0 16,0 0-16,0 1 0,21-44 47,0 1-32,21 0-15,0 0 0,0 0 0,0 0 16,0-22-16,1 22 0,-1-21 0,21 21 16,-21-22-16,22 1 0,-22 21 15,21-22-15,-21 22 0,22 0 0,-22 0 16,0 0-16,0 0 0,0 21 0,0 0 15,1 0-15,-1 0 0,0 0 16,-21 21-16,21 0 16,0 21-16,0-21 0,1 1 0,-22 20 15,21 0-15,21 1 0,-21-1 16,0 0-16,1 1 0,-1-1 0,0 0 16,0 22-16,0-22 0,0 0 15,1-20-15,-1 20 0,0-21 0,0 21 16,0-20-16,-21-1 0,0 0 0,21 0 15,1-21-15,-22-21 32,0 0-32,0 0 0,0-1 15,-22-20-15</inkml:trace>
  <inkml:trace contextRef="#ctx0" brushRef="#br0" timeOffset="8420.58">5757 2836 0,'0'0'16,"0"-21"-16,0 64 31,21-22-15,-21 21-16,0 0 0,22 1 0,-22 20 15,21 22-15,-21 0 0,0-1 16,0 1-16,0 21 0,0-22 16,0 22-16,0 0 0,0 0 0,0 0 15,0 0-15,0-22 0,0 1 0,0 0 16,0-1-16,0-20 0,0-1 15,-21 1-15,21-22 0,0 0 0,-22 1 16,22-1-16,0-21 0,0 0 0,0 1 16,0-1-16,0-42 31,0-1-31,0-20 0,0 21 0,0-21 16,0 20-16,22-20 0,-22-21 0,0 20 15</inkml:trace>
  <inkml:trace contextRef="#ctx0" brushRef="#br0" timeOffset="9175.71">5673 2773 0,'0'0'0,"0"-21"0,-22 0 0,22-1 15,0 1-15,0 0 0,22 0 16,-1 0-16,21 0 16,-21-1-16,43 1 0,-22 0 15,22 0-15,-1-21 0,1 20 0,20-20 16,-20 21-16,42-21 0,-1 20 16,1 1-16,0-21 0,0 21 0,21 0 15,-42-1-15,20 1 0,1 0 0,-21 0 16,0 21-16,-1-21 0,1 21 15,0 0-15,-22 0 0,1 0 0,-1-21 16,1 21-16,-1 0 0,-21 0 0,-20 0 16,20 0-16,-21 0 0,21 0 15,-20 0-15,-22 21 0,21 0 16,0-21-16,-21 21 0,0 0 0,0 22 16,0-22-16,21 21 0,-21 0 15,0 1-15,0-1 0,0 22 0,0-1 16,0 1-16,0-1 0,0 1 0,0-1 15,0 1-15,0-1 0,0 1 16,0-1-16,0 22 0,0-22 0,0 22 16,0-22-16,0 22 0,0-21 0,0-1 15,0 22-15,0-22 0,0 1 0,0-1 16,0 1-16,0-1 0,0 1 16,0-1-16,0 1 0,0-1 0,0-20 15,0 20-15,0-21 0,-21 1 16,21-1-16,0 0 0,-21 1 0,0-1 15,-1-21-15,1 22 0,21-22 0,-21 0 16,0 21-16,0-21 0,0 1 16,-1-1-16,-20 0 0,21 0 0,-21-21 15,-1 21-15,1-21 0,-22 21 0,22-21 16,-21 22-16,-22-22 0,0 0 0,1 0 16,-1 0-16,-21 0 0,0 0 15,0 0-15,-21 0 0,22 0 0,-1 0 16,21 0-16,0 0 0,1 0 0,-1 0 15,22 0-15,-1 0 0,1 0 0,-1 0 16,22 0-16,-22 0 16,22 0-16,21 0 0,-22 0 0,22 0 15,0 0-15,21-22 0,0 1 16,0 0-16,0 0 0,0 0 16,21 0-16,-21-1 0,43-20 0,-22 0 15,0-1-15,21 1 0</inkml:trace>
  <inkml:trace contextRef="#ctx0" brushRef="#br0" timeOffset="9512.53">6773 2942 0,'0'0'0,"-21"0"0,0 0 16,0 0 0,21 21-16,-21-21 0,21 43 0,0-22 15,0 0-15,0 21 0,0 1 0,0 20 16,-22-20-16,22 20 16,-21 1-16,21-1 0,-21 1 0,21-1 0,0 1 15,-21-22-15,21 21 0,0-20 0,0-1 16,0 0-16,0 1 15,0-22-15,0 21 0,0-21 0,0 1 16,0-1-16,0 0 0,0 0 16,21-21 15</inkml:trace>
  <inkml:trace contextRef="#ctx0" brushRef="#br0" timeOffset="9788.37">6329 4191 0,'0'0'0,"-21"21"0,21 0 0,0 1 15,0 20-15,21-21 16,0-21-16,21 0 16,-21 0-16,22 0 0,-1 0 15,0 0-15,1 0 0,-1 0 0,22-21 16,-22 0-16,0 21 0,22-21 0,-22 21 15,0-22-15,1 1 0,-1 0 16,0 21-16,-20-21 0,20 0 0,-21 0 16,0-1-16,0 22 0,1-21 0,-22 0 15,0 0-15,0 0 0,0 0 0,0-1 16,0 1-16,0-21 0,-22 21 16,1 0-16,21-22 0</inkml:trace>
  <inkml:trace contextRef="#ctx0" brushRef="#br0" timeOffset="10060.2">6265 3112 0,'0'0'0,"-21"0"0,0 0 16,0 0-16,21-22 15,0 1 1,21 21-16,0 0 0,0-21 0,0 0 15,22 21-15,-1-21 0,0 0 16,1 21-16,20-22 0,-20 1 0,-1 0 16,21 21-16,-20-21 0,20 0 0,-20 21 15,-1-21-15,0 21 0,-21-22 16,22 22-16,-22 0 0,0 0 16,-21 22-1,0-1-15,0 0 16</inkml:trace>
  <inkml:trace contextRef="#ctx0" brushRef="#br0" timeOffset="10360.54">7387 3683 0,'0'0'0,"-21"42"16,21-20 0,0-1-16,0 0 0,0 0 0,0 21 15,0-20-15,0-1 0,0 21 0,0-21 16,0 22-16,0-22 0,0 21 16,0-21-16,0 0 0,0 22 15,0-22-15,0 0 0,0 0 0,0 0 16,0 1-16,0-44 47</inkml:trace>
  <inkml:trace contextRef="#ctx0" brushRef="#br0" timeOffset="10976.51">9017 2434 0,'0'0'0,"-21"0"16,-22 106-16,43-64 15,-21 22-15,21-1 0,-21 22 16,21 0-16,0-1 0,0 22 0,0 21 15,0-21-15,0 0 0,0 21 0,0-21 16,0 0-16,0 21 0,0-22 16,0 1-16,0-21 0,0 21 0,-21-22 15,21-20-15,0 21 0,0-22 0,0 1 16,0-22-16,0 0 0,0 1 0,0-22 16,0 21-16,0-21 15,0-42 1,0 0-16,0 0 15,21-22-15,-21 22 0,0-21 0,21 0 16,-21-22-16,0 22 0,0-22 0</inkml:trace>
  <inkml:trace contextRef="#ctx0" brushRef="#br0" timeOffset="11743.87">8911 2667 0,'0'0'0,"0"-21"0,0 0 15,21 0-15,0-1 0,1 1 0,-1 0 16,21 0-16,0 0 0,22 0 16,-1-1-16,1 1 0,21 0 0,20 0 15,1 0-15,0 0 0,21-1 0,0 1 16,0 0-16,0 0 0,0 0 15,0 0-15,0-1 0,0 1 0,0 0 16,0 0-16,-21 0 0,0 21 0,-22-21 16,22 21-16,-42 0 0,20 0 15,-20 0-15,-1 0 0,1 0 16,-22 0-16,22 21 0,-43-21 0,21 21 16,1 0-16,-22 0 0,0 22 15,0-22-15,0 21 0,0 0 0,1 1 16,-22 20-16,0-20 0,0 20 0,0 1 15,0-1-15,0 1 0,0-1 16,0 1-16,0-1 0,0 22 0,0-22 16,21 22-16,-21 0 0,21-22 0,-21 22 15,0-1-15,0-20 0,0 21 0,21-22 16,-21 1-16,0-1 0,21 1 16,-21-1-16,0 1 0,0-1 0,0 1 15,0-22-15,0 21 0,0-20 16,0-1-16,0 22 0,0-22 0,0-21 15,0 21-15,0 1 0,0-1 16,0-21-16,21 22 0,-21-22 0,0 21 16,0-21-16,0 0 0,0 1 0,0-1 15,0 0-15,0 0 0,0 0 0,0 0 16,-21-21-16,21 22 0,-21-1 0,0-21 16,0 21-16,0-21 0,-22 0 15,1 0-15,21 21 0,-43-21 0,22 0 16,-22 0-16,1 0 0,-22 21 0,1-21 15,-22 0-15,0 0 0,0 0 0,-21 21 16,0-21-16,0 0 0,21 0 16,-21 0-16,0 0 0,21 0 15,1 22-15,-1-22 0,0 0 0,21 0 16,1 0-16,-1 0 0,0 0 0,22 0 16,-1 0-16,22 0 0,-22 0 0,22 0 15,0 0-15,-1 0 0,22 0 0,-21 0 16,21 0-16,-22 0 0,22-22 15,0 22-15,21-21 0,0 0 16,0 0-16,0 0 0,0 0 0,0-22 16,0 22-16,21-21 0,-21-1 0</inkml:trace>
  <inkml:trace contextRef="#ctx0" brushRef="#br0" timeOffset="12067.69">9991 3217 0,'0'0'0,"0"-21"0,-22 21 16,1 0-16,21 21 16,-21 1-16,21-1 15,0 21-15,0 0 0,0 1 0,0-1 16,0 22-16,0-22 0,-21 21 15,21 1-15,0-22 0,0 22 16,-21-1-16,21-20 0,0 20 0,0 1 16,0-22-16,0 21 0,0-20 0,0-1 15,0 0-15,0-20 0,0 20 0,0-21 16,0 0-16,0 0 0,0 1 16,0-44 15,0 1-31,0 0 0</inkml:trace>
  <inkml:trace contextRef="#ctx0" brushRef="#br0" timeOffset="12364.55">9610 4170 0,'0'0'0,"0"42"15,0-21-15,0 1 16,21-22-16,0 0 16,0 0-16,21 0 0,-20 0 0,20 0 15,0 0-15,-21 0 0,22 0 0,-1 0 16,0-22-16,1 22 16,-1-21-16,-21 21 0,22-21 0,-1 21 15,-21-21-15,0 0 0,22 21 0,-22-21 16,0 21-16,-21-22 0,21 22 0,-21-21 15,0 0 1,0 0-16,0 0 0,0 0 16,0-1-16,-21 22 0</inkml:trace>
  <inkml:trace contextRef="#ctx0" brushRef="#br0" timeOffset="12628.48">9715 3450 0,'-21'-42'15,"21"21"1,0 0-16,21 21 0,1-22 0,-1 1 16,0 0-16,21 21 0,1-21 15,-22 0-15,21 21 0,0-21 0,1 21 16,-1-22-16,0 1 0,1 21 0,-22-21 15,21 21-15,-21 0 16,1 0-16,-1-21 0,0 21 0,0 0 0,0 0 16,0 0-1</inkml:trace>
  <inkml:trace contextRef="#ctx0" brushRef="#br0" timeOffset="13236.23">10816 3937 0,'0'0'0,"0"21"0,-42 0 16,21-21-1,-1 0-15,22-21 16,0 0-16,0 0 0,0 0 0,0 0 15,0-1-15,22 1 0,-1 0 16,-21 0-16,21 0 0,0 0 0,0-1 16,0 1-16,1 21 0,-1 0 15,0 0-15,0 0 0,0 0 0,0 0 16,1 0-16,-1 0 0,0 21 16,-21 1-16,0 20 0,0-21 0,0 0 15,0 22-15,0-1 0,0 0 0,0 1 16,-21-1-16,21 0 0,-21 1 0,-1-22 15,1 21-15,0 0 16,0-20-16,0-1 0,0 21 0,-1-21 16,1-21-16,0 21 0,0 1 0,0-22 15,0 0-15,-1 0 16,1-22 0,21 1-16,0 0 0,0 0 15,21 0-15,1 21 16,-1 0-16,0 0 0,0 0 15,0 0-15,0 0 0,1 21 0,20 0 16,-21-21-16,0 21 0,22 0 16,-22-21-16,21 22 0,0-22 0,1 21 15,-22-21-15,21 0 0,1 0 16,-22 0-16,21 0 0,0 0 0,-20 0 16,-1 0-16,21 0 0,-21 0 15,0 0-15,1 0 0,-1 0 0,-21-21 16,21-1-16,-21 1 15,-21 21 1,0 0-16,-1 0 0,-20 0 16,21 0-16</inkml:trace>
  <inkml:trace contextRef="#ctx0" brushRef="#br0" timeOffset="13820.23">9969 4953 0,'0'0'0,"0"-21"0,0 0 15,-21 21 48,21 21-63,-21-21 0,0 21 16,0 0-16,-22 0 0,22 1 0,0 20 15,0-21-15,-21 21 0,-1-20 16,22 20-16,-21 0 0,-1 1 0,1-1 15,0 21-15,-1-20 0,1 20 0,-21-20 16,-1 20-16,22 1 0,-22 20 0,1-20 16,-1-1-16,1 1 0,-22-1 15,22 1-15,-1 20 0,1-20 0,-22-1 16,21 22-16,-20-21 0,20 20 16,-20 1-16,20-22 0,-21 22 0,22-21 15,-22 20-15,22-20 0,-1-1 0,1 1 16,-1-1-16,1 1 0,20-1 0,-20 1 15,21-22-15,-1 0 0,1 1 0,21-1 16,-22-21-16,22 22 0,0-22 0,-21 0 16,21 0-16,-1 0 15,1-21-15,0 0 0,0 0 32,21-21-17,0 0-15,0 0 0,0 0 0,0-22 16,0 1-16,21 0 0,0-1 0</inkml:trace>
  <inkml:trace contextRef="#ctx0" brushRef="#br0" timeOffset="14584.49">9483 4868 0,'-22'0'31,"22"22"-15,-21-22-16,21 21 0,-21-21 0,0 21 16,0 0-16,0-21 0,-1 21 15,1 0-15,0 1 0,-21-1 0,21 0 16,-1 0-16,-20 0 0,0 0 15,21 1-15,-22-1 0,22 0 0,-21 0 16,21 0-16,-1 0 0,1 1 0,0-1 16,0-21-16,0 0 0,21 21 0,0-42 47,21 21-47,-21-21 0,42-1 0,-21 22 15,1-21-15,20 0 0,-21 0 0,21 0 16,1 0-16,-1-22 0,0 22 0,-20 0 15,20 0-15,0 0 0,1-1 16,-1-20-16,-21 21 0,21 0 0,1 21 16,-22-21-16,21-1 0,-21 22 0,1-21 15,-1 21-15,0 0 0,0 0 0,0 0 16,0 0-16,1 21 16,-1 1-16,0-1 15,-21 21-15,21-21 0,0 0 16,-21 22-16,21-22 0,-21 21 15,22 1-15,-22-22 0,0 21 0,0 0 16,0-20-16,21 20 0,-21 0 0,0-21 16,21 22-16,-21-22 0,0 0 15,0 0-15,21 22 0,-21-22 0,21-21 16,-21 21-16,0 0 0,21 0 16,1-21-16,-22 21 31,0 1-16,-22-1-15</inkml:trace>
  <inkml:trace contextRef="#ctx0" brushRef="#br0" timeOffset="15368.03">7154 7620 0,'0'0'0,"21"0"16,1 0-1,-22 21 16,-22 0-15,1 1-16,0 20 0,0-21 0,0 21 16,-22-20-16,22 20 0,-21 0 15,0 22-15,-1-22 0,1 0 0,0 1 16,-1 20-16,1-20 0,0-1 0,-1 0 16,22-21-16,0 22 0,0-22 15,0 0-15,21 0 0,-22-21 0,22 21 16,0-42 31,0 0-47</inkml:trace>
  <inkml:trace contextRef="#ctx0" brushRef="#br0" timeOffset="18848.21">9017 8446 0,'0'0'0,"0"-22"0,0 1 0,0 0 16,0 0-1,0 0-15,-21 0 16,-22 21-16,22 0 0,0 0 16,-21 0-16,-1 21 0,22 0 0,-21 0 15,0 0-15,20 0 0,-20 1 0,21 20 16,0-21-16,0 21 0,-1 1 15,1-1-15,21 0 0,-21 1 0,21-1 16,0 0-16,0 22 0,0-22 0,21 1 16,0-1-16,-21-21 0,22 21 15,20-20-15,-21-1 0,0 0 0,0 0 16,22 0-16,-22-21 0,21 0 0,-21 0 16,22 0-16,-1 0 0,-21 0 0,22 0 15,-22 0-15,21-21 16,-21 0-16,0 0 0,22-22 0,-22 22 15,0-21-15,21 0 0,-20-1 0,-1 1 16,0 0-16,0-1 0</inkml:trace>
  <inkml:trace contextRef="#ctx0" brushRef="#br0" timeOffset="19104.06">9377 8213 0,'0'0'16,"0"-21"-16,0-64 15,0 64-15,0 42 31,0 21-31,0-21 0,0 22 16,0-1-16,0 0 0,0 1 16,0-1-16,0 0 0,0 1 0,0-1 15,0 0-15,0 22 0,0-22 0,0 1 16,-21-1-16,21 0 0,-22 1 0,22-1 16,0 0-16,0-21 0,0 22 15,0-22-15,0 0 0,0 0 0,0 0 16,22-21-1,-1-21 1,0 0 0</inkml:trace>
  <inkml:trace contextRef="#ctx0" brushRef="#br0" timeOffset="20435.86">9948 8636 0,'0'0'0,"0"-21"16,0 0-16,0 0 16,-21-1-16,21 1 0,-21 21 15,0-21-15,0 0 0,-1 21 0,1 0 16,0-21-16,0 21 16,0 0-16,0 0 0,-1 21 15,1-21-15,21 21 0,-21 0 0,0 0 16,0 1-16,0 20 0,21-21 0,0 21 15,-22 1-15,22-1 0,-21-21 16,21 22-16,0-1 0,0-21 0,0 21 16,0-20-16,0 20 0,0-21 0,0 0 15,21 0-15,1-21 0,-1 0 16,0 0-16,0 0 16,0 0-16,0-21 0,1 0 0,-1 0 15,0 0-15,0 0 0,0-1 0,0-20 16,1 21-16,-1-21 0,0-1 15,0 1-15,-21 21 0,0-22 16,21 22-16,-21-21 0,0 21 0,21 0 16,-21-1-16,0 1 0,0 42 31,0 1-15,0-1-16,0 0 0,0 0 0,0 0 15,0 0-15,0 22 0,0-22 0,-21 21 16,21-21-16,0 22 0,0-22 0,0 21 15,0-21-15,0 1 0,0-1 16,0 0-16,0 0 0,21 0 16,1-21-16,-1 0 15,0 0-15,0-21 0,0 0 0,0 21 16,22-42-16,-22 20 0,21 1 0,-21-21 16,22 21-16,-22-22 0,21 1 15,-21 21-15,22-21 0,-22-1 0,0 1 16,0 21-16,0 0 0,-21-1 0,22 1 15,-22 0-15,-22 21 32,1 21-32,0 0 0,0 1 15,0-1-15,21 0 0,0 0 0,0 0 16,-21 0-16,21 1 0,0-1 16,0 0-16,0 0 0,21-21 15,-21 21-15,21 0 0,0-21 16,0 22-16,-21-1 0,21-21 0,1 0 15,-1 21-15,-21 0 16,0 0 0,-21-21-1,-1 0 1,1 0-16,0 0 0,0 0 16,0 0-16,0 0 0,-1 0 15,22-21-15,0 42 47,0 0-31,0 1-16,22-1 15,-22 0-15,21-21 16,0 21-16,0-21 0,0 21 16,0-21-16,1 0 0,-1 0 0,0 0 15,0 0-15,0 0 0,22 0 0,-22 0 16,21-21-16,0 21 0,1-21 0,-1 0 15,0 0-15,1-1 0,-1 1 16,0 0-16,1 0 0,-1-21 0,-21 20 16,22-20-16,-22 21 0,0 0 15,0-22-15,0 22 0,-21 0 0,0 0 16,0 0-16,0 0 0,-21 21 31,0 0-31,0 0 0,0 0 0,-22 21 16,22-21-16,0 21 0,0 0 0,0-21 15,-1 21-15,22 0 0,0 1 0,0-1 16,0 0-16,0 0 0,0 0 16,22 0-16,-1 1 0,0-22 15,0 21-15,0 0 0,0-21 16,22 21-16,-22-21 0,0 21 0,0-21 16,0 0-16,1 21 0,-22 1 15,0-1 1,-22 0-16,1-21 0,0 21 15,-21-21-15,21 21 0,-22-21 0,1 0 16,0 21-16,20-21 0,-20 0 0,21 0 16,-21 22-16,20-22 0,1 0 0,0 0 15,0 0-15,21-22 47,0 1-31</inkml:trace>
  <inkml:trace contextRef="#ctx0" brushRef="#br0" timeOffset="21332.02">12319 8022 0,'-21'-21'15,"21"0"1,-21 21-16,21 21 15,0 0 1,0 0-16,-22 1 0,22 20 16,-21-21-16,21 21 0,-21 1 0,21-1 15,0 0-15,0 1 0,-21-1 0,0 0 16,21 1-16,-21-1 0,21-21 0,-22 22 16,1-1-16,21 0 0,-21 1 0,21-1 15,0 0-15,-21-21 0,0 22 16,21-22-16,0 0 0,-21 0 0,21 0 15,0 1-15,0-44 32,21 1-17,-21 0-15,21-21 0,0 21 16,-21-22-16,21 22 0,-21-21 0,21-1 16,1-20-16,-22 21 0,21-22 0,0 22 15,-21-22-15,21 1 0,0-1 0,-21 22 16,21-22-16,1 22 0,-1-21 15,-21 20-15,21 22 0,0-21 16,-21 21-16,0-1 0,0 1 0,21 21 0,0 0 16,1 21-1,-22 1-15,21 20 16,-21 0-16,21-21 0,-21 22 16,21 20-16,-21-20 0,0-1 0,0 0 15,21 1-15,-21 20 0,0-21 0,0 1 16,0-1-16,0 0 0,0 1 0,0-1 15,0 0-15,0-20 0,0 20 0,0 0 16,0-21-16,0 1 0,0 20 16,0-21-16,0 0 0,0 0 0,0 1 15,0-44 32,0 1-47,0 0 0,-21 0 16,21 0-16,0 0 0,0-1 15,-21 1-15,0 0 0</inkml:trace>
  <inkml:trace contextRef="#ctx0" brushRef="#br0" timeOffset="21555.89">12086 8657 0,'0'0'0,"-21"0"16,42 0 15,0 0-31,0-21 0,1 21 15,20-21-15,0 0 0,1 21 0,-1-21 16,0-1-16,1 22 0,20-21 0,-21 0 16,-20 21-16,20-21 0,0 21 0,-21 0 15,1 0-15,-1 0 0,-42 0 47,-1 0-47,1 21 0</inkml:trace>
  <inkml:trace contextRef="#ctx0" brushRef="#br0" timeOffset="24680.77">13271 8784 0,'0'0'0,"-21"0"0,21 21 15,-21-21 1,42-21 0,0 0-1,1 0-15,-1 0 0,0 0 0,0-1 16,21 1-16,-20 0 0,-1-21 15,0 21-15,-21-22 0,21 22 16,-21 0-16,0-21 0,0 20 0,0 1 16,0 0-16,0 0 0,0 0 0,-21 0 15,21-1-15,-21 22 0,0 0 0,-1 0 16,1 0-16,0 0 0,0 0 0,0 22 16,21-1-16,-21 0 0,-1 21 15,22-21-15,0 1 0,-21 20 0,21 0 16,0-21-16,0 22 0,0-1 0,21-21 15,1 22-15,-22-22 0,21 21 0,0-21 16,0 0-16,0 1 0,0-1 0,1 0 16,-1-21-16,21 0 0,-21 21 15,0-21-15,1 0 0,-1 0 16,0 0-16,0 0 0,-21-21 0,21 21 16,0-21-16,1 0 0,-22-1 0,21 1 15,0 0-15,-21 0 0,0-21 0,21 20 16,0-20-16,0 21 0,-21-21 0,22 20 15,-22-20-15,21 21 0,0 0 16,0 0-16,0-1 0,0 1 0,1 0 16,-1 21-16,0 0 0,0 0 15,-21 21-15,21-21 0,-21 21 16,21 1-16,-21-1 0,0 21 16,0-21-16,0 0 0,0 1 0,0 20 15,0-21-15,0 0 0,0 0 16,0 22-16,0-22 0,-21 0 0,21 0 15,0 0-15,-21-21 0,21-21 32,0 0-32,0 0 15,0 0-15,0 0 0,0-1 0,21-20 16,-21 21-16,21-21 0,-21 20 16,0-20-16,22 0 0,-1 21 0,0-22 15,0 22-15,0-21 0,-21 21 0,21 21 16,-21-22-16,22 22 0,-22 22 31,0-1-15,0 0-16,0 0 0,0 0 0,0 0 15,0 1-15,0 20 0,-22-21 0,22 0 16,0 22-16,-21-22 0,21 21 0,0-21 16,0 0-16,0 22 0,0-22 0,0 0 15,21 0-15,1-21 0,-22 21 0,21 1 16,0-22-16,0 0 0,0 0 15,22 0-15,-22 0 0,0 0 0,21-22 16,-21 1-16,22 0 0,-22 0 0,0 0 16,21 0-16,-20-1 0,-1 1 0,0 0 15,0-21-15,0 21 0,-21-22 16,0 1-16,21 0 0,-21-1 0,0-20 16,0 20-16,0-20 0,0 21 15,0-22-15,0 22 0,0-1 0,0 1 16,0 0-16,0 21 0,0-22 0,0 22 15,0 0-15,0 0 0,-21 21 16,21 21 0,-21 0-16,21 0 0,-21 0 15,21 1-15,-21 20 0,21-21 16,0 21-16,0 1 0,0-1 16,0 0-16,0 1 0,0-1 0,0 0 15,0 1-15,0-1 0,0 0 0,0 1 16,0-1-16,0-21 0,0 22 0,0-22 15,21 0-15,0 0 0,-21 0 0,21 0 16,0 1-16,1-1 16,-1-21-16,0 0 0,0 0 0,21 0 15,-20 0-15,-1 0 0,0-21 0,21-1 16,-21 22-16,1-21 0,20 0 0,-21 0 16,21 0-16,-20 0 0,-1-22 0,0 22 15,0 0-15,-21-21 0,0 20 16,21 1-16,-21 0 0,0 0 0,0 0 15,0 0-15,-21 21 16,0 0 0,0 0-16,0 21 0,-1-21 15,1 21-15,21 0 0,-21 0 0,21 0 16,-21 1-16,21-1 0,0 21 0,0-21 16,0 0-16,0 1 0,0-1 0,0 0 15,0 0-15,0 0 0,0 0 16,21-21-16,0 22 0,0-1 0,1-21 15,-1 0-15,0 21 0,0-21 0,21 0 16,-20 0-16,-1 0 0,0 0 0,21-21 16,-21 21-16,1-21 0,-1-1 0,21 22 15,-21-21-15,0 0 0,1 0 16,-1 0-16,-21-22 0,21 22 0,0 0 16,-21 0-16,0 0 0,21 0 15,-21-1-15,21 1 0,-21 42 47,0 1-47,0-1 0,0 0 16,0 0-16,-21 0 0,21 0 0,-21 1 15,21-1 1,0 0-16,0 0 0,0 0 0,0 0 16,0 1-16,0-1 0,-21 0 15,21 0-15,0 0 16,21-21-1,-21-21-15,21 0 16,-21 0-16,21 0 0,1-1 16,-22 1-16,21 0 0,0 0 0,0-21 15,-21 20-15,21 1 0,0 0 0,1 0 16,-1 0-16,0 0 0,0-1 16,0 22-16,0-21 0,1 21 15,-1 0 1,0 21-1,-21 1-15,0-1 0,0 0 16,21 0-16,-21 0 0,0 0 0,21 1 16,0-1-16,-21 0 0,0 0 15,22 0-15,-1-21 0,-21 21 0,21-21 16,0 0-16,0 22 0,0-22 16,1 0-16,-1 0 0,0 0 15,0 0-15,0-22 0,0 1 0,1 21 16,-1-21-16,0 0 0,0 0 15,0-22-15,-21 22 0,43 0 0,-22-21 16,0 21-16,0-1 0,0 1 16,0 0-16,1 0 0,-1 0 0,0 0 15,0-1-15,0 22 0,0 0 0,-21-21 16,22 21-16,-1 0 0,0 0 16,-21 21-1,0 1-15,0-1 0,0 0 16,0 0-16,0 0 0,0 0 15,0 1 1,0-44 31,0 1-31,0 0-16,0 0 0,0 0 15,0 0-15,-21 21 0,0-22 16,-1 1-16,1 21 0,0 0 15,0 0-15,0 0 0,0 0 16,-1 0-16,1 21 16,0-21-16,0 22 0,0-1 0,0 0 15,21 0-15,-22 0 0,1 0 0,21 1 16,0-1-16,-21 21 0,21-21 0,-21 0 16,21 1-16,0-1 0,0 21 0,0-21 15,0 0-15,0 1 0,0-1 0,0 0 16,0 0-16,21-21 15,0 0-15,0 0 16,1 0-16,20 0 0,-21 0 16,0-21-16,0 21 0,1-21 0,-1 0 15,0-1-15,0 1 0,21 0 0,-20-21 16,-1 21-16,0-22 0,0 1 0,0 21 16,0-22-16,1-20 0,-1 21 0,0-1 15,0 1-15,-21-22 0,0 22 0,0 0 16,0-1-16,0 1 0,0 0 15,0-1-15,0 22 0,0 0 0,0 0 16,0 0-16,0 0 0,0-1 0,0 44 47,-21-22-47,21 21 0,0 21 0,-21-21 16,21 0-16,0 22 0,0-1 15,0-21-15,0 22 0,0-1 0,-21 0 16,21 1-16,0-1 0,-22 0 0,22-21 15,0 22-15,0-1 0,-21 0 0,21-20 16,0 20-16,-21-21 0,21 0 0,0 22 16,0-22-16,0 0 0,0 0 0,0 0 15,0 0-15,21-21 16,0 0-16,1 0 0,-1 0 0,0 0 16,0 0-16,0 0 0,0 0 15,22 0-15,-22-21 0,0 21 0,21-21 16,-20 0-16,20 0 0,-21 0 0,21-1 15,-20 1-15,20-21 0,-21 21 0,0 0 16,0-22-16,1 22 0,-1-21 0,0 21 16,0-1-16,-21 1 0,0 0 15,0 0-15,0 0 0,-21 21 16,0 0-16,0 0 16,-1 0-16,1 0 0,0 21 0,21 0 15,-21 0-15,0 0 0,21 1 16,-21-22-16,21 21 0,0 0 0,0 0 15,0 0-15,0 0 0,0 1 16,0-1-16,0 0 0,0 0 0,21 0 16,0 0-16,0 1 15,0-22-15,0 21 0,1-21 16,-22 21-16,21 0 0,0-21 16,-21 21-16,0 0 15,0 1 1,-21-22-16,0 0 0,-1 0 15,1 21-15,0-21 0,0 0 0,0 0 16,0 0-16,-1 21 0,1-21 16,0 0-16,0 0 0,0 0 15,0 0-15,-1-21 16,22 0-16,0-1 16,0 1-16,0 0 15,0 0-15,0 0 0</inkml:trace>
  <inkml:trace contextRef="#ctx0" brushRef="#br0" timeOffset="25079.79">14393 8149 0,'0'0'0,"21"0"32,1 0-32,-1 0 0,21-21 15,0 21-15,1-21 0,-1 21 16,0-21-16,1 0 0,20 21 0,1-22 15,-22 1-15,22 21 0,-22-21 0,21 0 16,1 21-16,-22-21 0,1 21 0,-1-21 16,0 21-16,1 0 0,-22 0 15,0 0-15,0 0 0,0-22 0,0 22 32</inkml:trace>
  <inkml:trace contextRef="#ctx0" brushRef="#br0" timeOffset="27415.59">18669 8065 0,'0'0'0,"0"-22"16,21 1-16,-21 0 0,0 0 15,0 0-15,0 0 16,-21 21-16,0 0 16,0 0-16,-1 0 15,1 0-15,0 21 0,0 0 0,0 0 16,0 0-16,-1 0 0,1 22 0,-21-1 15,21-21-15,0 22 0,-1-1 0,1 0 16,0 1-16,21-1 0,0 0 0,0 1 16,0-22-16,0 21 0,0-21 15,0 22-15,0-22 0,0 0 0,0 0 16,21 0-16,0 0 0,1 1 0,20-1 16,-21-21-16,0 0 0,22 21 0,-22-21 15,21 0-15,0 0 0,1 0 0,-22-21 16,21 0-16,1 21 0,-1-22 15,0 1-15,1 0 0,-1 0 16,-21-21-16,21 20 0,1 1 0,-1-21 16,-21 0-16,22 20 0,-22-20 0,0 0 15,21-1-15,-42-20 0,21 21 0,1-22 16,-22 22-16,0-22 0,0 22 0,0 0 16,0-1-16,0 1 0,0 21 15,0 0-15,0-1 0,0 1 0,0 0 16,-22 21-16,1 0 15,21 21-15,0 0 0,-21 1 16,21 20-16,-21-21 0,0 21 0,21 1 16,0-1-16,-21 22 0,-1-22 15,22 0-15,-21 22 0,21-22 16,0 0-16,-21 1 0,21-1 0,0 0 16,0 1-16,0-1 0,0-21 0,0 22 15,0-22-15,0 0 0,21 0 0,-21 0 16,21 0-16,1 1 0,20-22 0,-21 0 15,0 21-15,0-21 0,22 0 16,-22 0-16,21 0 0,1-21 0,-22 21 16,21-22-16,0 1 0,1 0 0,-1 0 15,0 0-15,-20 0 0,20-1 0,-21 1 16,0-21-16,0 21 0,1 0 16,-1-22-16,0 22 0,-21-21 0,0 21 15,0-22-15,0 22 0,0 0 16,0 0-16,0 0 0,-21 21 15,0 0-15,-1 0 0,-20 0 16,21 0-16,0 21 0,0 0 0,-1 0 16,1 0-16,-21 0 0,21 22 0,0-22 15,-1 21-15,1-21 0,21 1 16,-21 20-16,21-21 0,0 0 0,-21 0 16,21 1-16,0-1 0,0 0 0,0 0 15,21 0-15,0-21 0,0 0 16,1 0-16,-1 0 0,0 0 15,0 0-15,0 0 0,0 0 0,1-21 16,20 0-16,-21 0 0,0 0 0,0-1 16,1 1-16,-1 0 0,21-21 15,-21 21-15,-21-22 0,21 22 0,1-21 16,-1 21-16,-21-1 0,0 1 0,0 0 16,0 0-16,21 0 0,-42 42 46,21 0-46,-21 0 0,21 0 0,-22 1 16,22-1-16,-21 0 0,0 0 0,21 21 16,0-20-16,0-1 0,0 0 15,0 0-15,0 0 0,0 0 0,0 1 16,0-1-16,21-21 16,0 21-16,1-21 0,-1 0 15,0 0-15,0 0 0,21 0 0,-20 0 16,-1-21-16,21 21 0,-21-21 0,22-1 15,-22 1-15,0 21 0,21-21 0,-21 0 16,22-21-16,-22 20 0,0 1 0,0-21 16,22 21-16,-43 0 0,21-22 15,-21 22-15,21 0 0,-21 0 0,0 0 16,-21 21-16,0 0 16,-1 0-16,-20 0 0,21 0 15,0 21-15,0-21 0,-1 21 0,1 0 16,0 0-16,21 0 0,0 1 0,0-1 15,0 0-15,0 0 16,21 0-16,0 0 0,1 1 0,-1-1 16,0-21-16,0 21 0,0 0 0,0-21 15,1 21-15,-1-21 0,0 0 0,0 21 16,-21 1-16,-21-22 31,0 0-15,0 0-16,-1 0 0,1 0 0,0 0 15,0 0-15,0 0 0,0 0 0,-1 0 16,1-22-16,0 22 0,0 0 0,0-21 16,0 21-1,21 21 1,0 1-16,0-1 16,21-21-16,0 0 0,0 0 0,0 21 15,0-21-15,1 0 0,-1 0 0,21 0 16,-21 0-16,22 0 0,-22 0 0,21 0 15,0 0-15,-20 0 0,20-21 0,0 0 16,1 21-16,-22-22 0,21 1 16,0 0-16,-20 0 0,20 0 0,-21 0 15,21-1-15,-20 1 0,-1-21 16,0 21-16,0 0 0,-21-22 0,0 22 16,0 0-16,0 0 0,0 0 15,-21 21-15,0 0 16,0 0-16,-1 0 0,-20 21 15,21 0-15,0-21 0,0 21 0,-1 0 16,22 0-16,0 1 0,0-1 0,0 0 16,0 0-16,0 0 0,0 0 0,0 1 15,22-1-15,-1 0 0,0-21 0,0 21 16,-21 0-16,21-21 0,0 21 16,-21 1-16,22-22 15,-22 21-15,0 0 16,0 0-16,-22-21 0,1 21 15,-21-21-15,21 0 0,0 21 0,-1-21 16,-20 0-16,21 0 0,0 22 0,0-22 16,-1 0-16,1 0 0,21-22 31,21 22-31,1-21 0,-1 0 0,21 0 16,-21 0-16,22 0 0,-1-1 0</inkml:trace>
  <inkml:trace contextRef="#ctx0" brushRef="#br0" timeOffset="27829.35">21696 7768 0,'0'0'0,"0"-21"16,0-21-16,0 21 0,0-1 16,0 44 15,0-1-31,0 0 0,0 0 16,0 21-16,0-20 0,0 20 15,0 0-15,0 1 0,-21 20 0,-1-21 16,22 1-16,-21 20 0,0-20 0,21-1 15,-21 0-15,0 1 0,21-1 0,0 0 16,-21 1-16,-1-22 0,22 0 0,-21 0 16,21 0-16,0 0 0,0 1 15,0-44 17,21 22-32,1-21 0,-22 0 15,0 0-15,21 0 0,0 0 0,-21-1 16,21-20-16,-21 21 0,21-21 0,0-1 15,-21 1-15</inkml:trace>
  <inkml:trace contextRef="#ctx0" brushRef="#br0" timeOffset="28424.21">21717 7832 0,'0'0'16,"0"-21"-16,0-1 16,0 1-16,21 0 0,0 21 15,0-21-15,1 21 0,20-21 0,-21 21 16,21 0-16,-20-21 15,20 21-15,-21 0 0,21 0 0,-20 0 16,-1 0-16,21 0 0,-21 0 0,0 21 16,1-21-16,-1 21 0,-21 0 0,0 0 15,0 0-15,0 1 0,0-1 16,0 0-16,0 0 0,0 21 0,-21-20 16,-1-1-16,1 0 0,-21 21 0,21-21 15,0 1-15,-1-1 0,-20 0 0,21 0 16,0-21-16,0 21 0,-1-21 0,1 0 15,42 0 17,1 0-17,-1-21-15,0 21 0,0 0 0,0 0 16,22-21-16,-22 21 0,0 0 0,21 0 16,-21 0-16,1 0 0,20 0 15,-21 0-15,0 0 0,22 0 0,-22 21 16,0-21-16,0 21 0,0-21 0,0 21 15,1 1-15,-1-22 0,-21 21 0,21 0 16,-21 0-16,0 0 0,0 0 0,0 1 16,0-1-16,0 0 0,-42 0 15,20 0-15,1 0 0,-21 1 0,21-1 16,-22 0-16,1 0 0,-21 0 0,20 0 16,1 1-16,-22-22 0,1 21 15,21 0-15,-22 0 0,22-21 0,-1 21 16,1 0-16,0-21 0,21 0 0,-1 22 15,-20-22-15,21 0 0,0 0 16,21-22 47,0 1-48,21 21-15</inkml:trace>
  <inkml:trace contextRef="#ctx0" brushRef="#br0" timeOffset="30620.99">23326 8234 0,'0'-21'0,"0"0"15,0 42 17,0 0-32,0 0 0,0 0 15,0 0-15,0 1 0,0-1 0,0 21 16,0-21-16,0 0 0,0 22 0,0-22 16,0 0-16,0 0 0,-22 0 15,22 1-15,-21-1 0,21 0 0,0 0 16,0 0-16,-21-21 0,21-21 31,-21 0-15,21 0-16,0 0 15</inkml:trace>
  <inkml:trace contextRef="#ctx0" brushRef="#br0" timeOffset="30960.3">23283 8001 0,'0'0'0,"0"-21"0,0 0 0,-21 0 15,0 21-15,0 21 32,21 0-32,0 0 15,0 0-15,0 0 0,0 1 16,21-22 0,0 0-16,0 0 15,0 0-15,1-22 0,-22 1 16,21 0-16,-21 0 15,0 0-15,0 0 0,0-1 0,0 1 16,-21 21-16,-1-21 0,1 0 0,-21 21 16,21 0-16,0 0 0,-1 0 0,1 0 15,0 0-15,21 21 16,-21 0-16,21 0 0,0 1 0,0-1 16,0 0-16,0 0 0,0 21 0,0-20 15,21-1-15,0 0 0,0 0 16,1 0-16,-1 0 0,0-21 15,21 0-15,-21 0 0</inkml:trace>
  <inkml:trace contextRef="#ctx0" brushRef="#br0" timeOffset="31579.95">23580 8170 0,'21'22'0,"0"-1"16,-21 0-16,0 0 15,0 0-15,0 0 0,21 1 0,0-1 16,-21 0-16,0 0 0,0 0 15,0 0-15,0 1 0,0-1 16,0 0-16,0 0 0,0 0 16,0 0-1,-21-21 1,0 0-16,0 0 16,21-21-16,0 0 15,0 0-15,0-21 0,0 20 16,0 1-16,0 0 0,21-21 0,0 21 15,0-22-15,0 22 0,1 0 0,-1 0 16,21 0-16,-21-1 0,0 22 16,22 0-16,-22 0 0,0 0 0,21 0 15,-20 0-15,-1 0 0,0 22 16,0-1-16,-21 0 0,0 0 0,21 0 0,-21 22 16,0-22-16,0 0 0,0 0 15,0 0-15,0 0 0,0 1 16,0-1-16,0 0 0,0 0 0,-21 0 15,21-42 17,0 0-32,0 0 15,21 0-15,0-22 0,1 22 16,-22 0-16,21-21 0,0 20 0,0-20 16,0 21-16,0 0 0,1 0 0,-1 21 15,0 0-15,0 0 0,0 0 16,0 0-16,1 0 0,-22 21 0,0 0 15,21 0-15,-21 0 0,0 0 16,0 1-16,0-1 0,0 0 0,0 21 16,0-21-16,0 1 0,0-1 0,0 0 15,0 0-15,0 0 0,0 0 16,0 1 0,0-1-16,0-42 31,0-1-31,0 1 0,21 0 15,-21 0-15</inkml:trace>
  <inkml:trace contextRef="#ctx0" brushRef="#br0" timeOffset="31884.77">24596 8107 0,'0'0'0,"0"-21"0,21 0 16,-21-1-16,21 44 15,-21-1 1,0 0-16,0 21 0,0-21 15,0 22-15,0-1 0,21 0 0,-21 1 16,0 20-16,21-20 0,-21-1 0,0 21 16,0-20-16,0 20 0,0 1 0,0-1 15,0 1-15,0-1 0,0 1 16,0 20-16,0-20 0,0-1 16,0 22-16,0-21 0,0-1 0,0 1 15,-21-1-15,0 1 0,21-22 0,-21 0 16,21 1-16,0-22 0,0 21 0,0-21 15,0-42 1,0 0-16,0 0 0,0 0 16,21-22-16,0 1 0,0 0 0,-21-22 15,21 22-15,1-22 0,-22 1 0</inkml:trace>
  <inkml:trace contextRef="#ctx0" brushRef="#br0" timeOffset="32164.24">24680 8234 0,'0'0'0,"0"-42"0,0-22 16,0-126 0,0 147-16,21 22 0,1 0 0,-1 0 15,0 0-15,21 21 0,-21 0 0,22 0 16,-22 21-16,21 21 0,-21-21 16,1 22-16,-1-1 0,0 0 0,-21 1 15,0-1-15,0 0 0,0 1 0,0-1 16,-21 0-16,0 1 0,-22-22 0,22 21 15,-21-21-15,21 0 0,-22 1 16,1-1-16,21 0 0,-22-21 0,22 0 16,0 21-16,0-21 0,0 0 0,0 0 15,21-21 1,0 0-16,0 0 0,0-22 16,0 22-16,21-21 0,0 21 0</inkml:trace>
  <inkml:trace contextRef="#ctx0" brushRef="#br0" timeOffset="32416.1">25209 7430 0,'0'0'0,"0"-22"15,22 1-15,-22 0 0,0 42 16,0 0 0,0 1-16,0-1 0,0 21 0,0 0 0,0 1 15,0-1-15,0 0 0,0 22 16,0-22-16,0 1 0,0 20 0,0-21 15,0 22-15,0-22 0,0 1 16,0-1-16,-22 0 0,22 1 0,0-22 16,0 21-16,0-21 0,0 0 0,0 1 15,22-22 17,-1 0-32,-21-22 0,21 22 0</inkml:trace>
  <inkml:trace contextRef="#ctx0" brushRef="#br0" timeOffset="34100.24">25400 8170 0,'21'0'16,"0"-21"-1,0 21-15,-21-21 0,22 21 16,-1-21-16,21 21 0,-21-21 0,0 0 16,22-1-16,-22 1 0,0 0 0,0 0 15,0 0-15,-21 0 0,0-1 16,0 1-16,0 0 0,-21 21 15,0 0-15,0 0 0,0 0 16,0 0-16,-22 0 0,22 21 16,0 0-16,-21 1 0,20-1 15,1 0-15,21 21 0,-21-21 0,21 1 16,-21 20-16,21-21 0,0 0 0,0 0 16,0 1-16,0-1 0,21 0 0,0-21 15,0 21-15,1-21 0,-1 0 0,0 0 16,0 0-16,21 0 0,-20 0 15,20 0-15,-21 0 0,21 0 0,-20-21 16,20 21-16,-21-21 0,21 0 0,-20-1 16,-1 22-16,0-21 0,-21 0 0,0 0 15,21 0-15,-21 0 0,0-1 16,0 44 15,0-1-31,-21 0 0,21 0 16,0 0-16,0 0 0,-21 1 0,21-1 15,-21 0-15,21 0 0,0 0 16,0 0-16,0 1 0,0-1 0,0 0 16,0 0-1,0-42 1,21 0 0,0 0-16,-21-1 0,21 1 15,-21 0-15,21 0 0,0 0 0,-21-22 16,22 22-16,-1 0 0,-21 0 15,0 0-15,21 0 0,-21-1 0,21 22 16,0 0 0,-21 22-16,21-1 15,-21 0-15,0 0 0,0 0 16,0 0-16,0 1 0,0-1 0,22 0 16,-22 0-16,0 0 0,21-21 15,-21 21-15,0 1 0,21-22 16,0 0-16,0 0 15,0-22-15,1 22 16,-1-21-16,-21 0 0,21 21 16,0-42-16,-21 21 0,21-1 15,0 1-15,-21 0 0,0-21 0,22 21 16,-22-1-16,21 1 0,-21 0 0,0 0 16,0 0-16,0 42 31,0 0-31,0 0 0,0 22 15,0-22-15,0 0 0,0 0 16,0 0-16,0 0 0,0 1 0,0-1 16,0 0-16,0 0 0,0 0 15,0 0-15,21-21 0,-21 22 0,21-22 16,0 0-16,0 0 0,1 0 16,20 0-16,-21 0 0,0 0 0,0 0 15,1 0-15,-1-22 0,0 22 0,0-21 16,0 0-16,-21 0 0,0 0 15,21 0-15,-21-1 0,0 1 0,0 0 16,0 0-16,0 0 0,0 0 0,0-1 16,-21 22-1,21 22-15,0-1 16,-21 0-16,21 0 0,-21 21 16,21-20-16,0-1 0,0 0 0,0 0 15,0 0-15,0 0 0,0 1 16,0-1-16,0 0 15,21-21-15,0 0 16,0 0 0,1-21-16,-1 0 0,0-1 15,-21 1-15,21 0 0,-21 0 16,21 0-16,0 0 0,-21-1 16,0 44 15,0-1-31,0 0 15,0 0-15,0 0 16,0 0-16,22 1 0,-1-1 16,0-21-1,0 0-15,0 0 0,0 0 16,1 0-16,-1 0 0,0 0 0,0 0 16,0-21-16,0 21 0,1-22 15,-1 1-15,-21 0 0,21 0 16,-21 0-16,21-22 0,-21 1 0,0 0 15,0-1-15,0 1 0,21 0 0,-21-1 16,0 1-16,0 0 0,0-1 0,0 1 16,0 21-16,0 0 0,0 0 15,0 42 1,0 21 0,0-21-16,0 0 0,-21 22 15,21-22-15,-21 21 0,21 1 0,0-22 16,0 21-16,0 0 0,0 1 15,0-22-15,0 21 0,0-21 0,0 1 16,0-1-16,0 0 0,21 0 0,0-21 16,-21 21-16,21-21 0,1 0 15,-1 0-15,0 0 16,0-21-16,0 21 0,0-21 0,-21 0 16,22 0-16,-1-1 0,0 22 0,0-21 15,0 0-15,0 0 0,-21 0 0,22 21 16,-22 21 15,0 0-15,0 0-16,0 0 0,0 1 15,0-1-15,0 0 0,-22-21 0,22 21 16,0 0 0,0 0-16,-21-21 31,0-21-16,21 0-15,0 0 0,-21 0 16,0 0-16</inkml:trace>
  <inkml:trace contextRef="#ctx0" brushRef="#br0" timeOffset="34312.12">26987 7916 0,'0'0'0,"22"0"15,-1 0 1,0 0-16,0-21 0,21 21 0,-20 0 16,20-21-16,-21 21 0,21-21 0,-20 21 15,20 0-15,-21 0 16,0-21-16,22 21 0,-22-21 0,-42 21 31,-1 0-15,-20 21-16</inkml:trace>
  <inkml:trace contextRef="#ctx0" brushRef="#br0" timeOffset="34860.73">21399 10139 0,'0'0'0,"0"-21"16,-42-22-1,21 22-15,21 0 0,-21 0 16,21 0-16,-21 21 0,21 21 15,-22 0 1,22 0-16,0 22 0,-21-22 0,21 21 16,0 0-16,0 1 0,0-1 0,0 0 15,0 22-15,0-22 0,0 1 16,0-1-16,0 0 0,0 1 16,0-1-16,0 0 0,0-21 0,0 1 15,0 20-15,0-21 0,0 0 16,0 0-16,0-42 47</inkml:trace>
  <inkml:trace contextRef="#ctx0" brushRef="#br0" timeOffset="35112.36">20913 10816 0,'0'0'16,"0"21"-16,-22 22 15,22-22-15,22 0 16,20-21-16,-21 0 0,21 0 16,-20 0-16,20 0 0,0 0 0,1 0 15,20 0-15,-21 0 0,22 0 0,-22 0 16,1-21-16,20 21 0,-21-21 16,1 21-16,-1-21 0,0 21 0,1-22 15,-22 1-15,21 21 0,-21-21 0,1 21 16,-22-21-16,0 0 0,21 21 0,-21-21 15,0-1-15,0 1 0,0 0 16,0 0-16,-21 0 0,21-22 0,-22 22 16</inkml:trace>
  <inkml:trace contextRef="#ctx0" brushRef="#br0" timeOffset="35364.71">21103 9991 0,'21'0'0,"0"-21"0,1 21 16,-1 0-16,0 0 0,21 0 15,-21-22-15,22 22 0,-1-21 0,0 21 16,1 0-16,-1 0 0,0-21 16,1 21-16,-22 0 0,21 0 0,1 0 15,-22-21-15,21 21 0,-21 0 0,0 0 16,1 0-16,-22 21 15,0 0 1,0 0-16,0 1 0,0-1 16,0 0-16</inkml:trace>
  <inkml:trace contextRef="#ctx0" brushRef="#br0" timeOffset="35648.55">22246 10710 0,'0'0'15,"0"22"-15,0-1 0,0 0 0,0 0 16,0 0-16,0 0 0,0 1 0,0-1 16,0 0-16,0 0 0,0 0 0,0 0 15,0 1-15,0-1 0,0 0 0,0 0 16,0 21-16,0-20 0,-21-1 15,21 0-15,0 0 0,-21-21 16,21 21-16,0-42 31,0 0-31,21 0 16,0 0-16,0-1 0,0-20 0</inkml:trace>
  <inkml:trace contextRef="#ctx0" brushRef="#br0" timeOffset="35967.87">23622 9843 0,'0'0'0,"0"21"31,0 21-16,0-21-15,0 0 0,0 22 0,0-1 16,0 0-16,0 1 0,0-1 0,0 0 16,0-20-16,0 20 0,-21 0 15,21 1-15,0-1 0,0-21 0,0 21 16,0-20-16,-21-1 0,21 0 0,0 0 16,0 0-16,0 0 0,0 1 15</inkml:trace>
  <inkml:trace contextRef="#ctx0" brushRef="#br0" timeOffset="36216.73">23199 10710 0,'0'22'0,"0"-44"0,0 65 15,21-43-15,0 0 0,0 0 16,21 0-16,-20 0 0,20 0 16,-21 0-16,21 0 0,1 0 0,-1 0 15,-21-21-15,22 21 0,-1 0 0,-21-22 16,21 22-16,-20 0 0,20-21 0,-21 0 16,0 21-16,0-21 0,1 21 15,-1-21-15,-21 0 0,0-1 16,0 1-16,0 0 15,0 0-15,0 0 0,0 0 0,0-1 16</inkml:trace>
  <inkml:trace contextRef="#ctx0" brushRef="#br0" timeOffset="36451.6">23347 9991 0,'-21'0'0,"42"0"0,-42-21 0,21-1 16,0 1-16,21 21 16,0-21-16,0 21 0,0-21 0,0 0 15,22 21-15,-22-21 0,0 21 16,21 0-16,-20-22 0,-1 22 0,21 0 16,-21 0-16,0 0 0,1 0 0,-1 0 15,0 0-15,0 0 31,0 0-31</inkml:trace>
  <inkml:trace contextRef="#ctx0" brushRef="#br0" timeOffset="36948.03">24320 10393 0,'0'-21'31,"22"21"-31,-1 0 16,0 0-16,0-21 0,0 21 0,0 0 15,1 0-15,-1 0 0,0 0 0,0 0 16,0 0-16,0 21 0,1-21 15,-22 21-15,0 0 0,21 0 0,-21 0 16,0 1-16,0-1 0,0 0 0,-21 0 16,21 21-16,-43-20 0,22-1 0,0 0 15,-21 21-15,20-21 0,-20 1 0,0-1 16,-1 0-16,1 0 16,0 0-16,-1 0 0,22 1 0,-21-1 0,21-21 15,0 21-15,-1-21 0,44 0 31,-1 0-31,21 0 16,-21 0-16,0 0 0,22 0 0,-22 0 16,21-21-16,1 0 0,-22 21 15,21 0-15,-21 0 0,22-22 0,-22 22 16,0 0-16,0 0 0,0 0 0,0-21 16,1 21-16,-44 0 31,1 0-31</inkml:trace>
  <inkml:trace contextRef="#ctx0" brushRef="#br0" timeOffset="37291.83">23093 11007 0,'0'-21'0,"0"-1"16,0 44 15,0-1-16,0 0-15,0 0 16,0 0-16,0 0 0,0 1 16,0-1-16,-21 0 0,21 0 15,-22-21-15,1 21 0,0 0 16,0-21-16,0 0 16,0 0-16,-1 22 0,1-22 0,0 0 15</inkml:trace>
  <inkml:trace contextRef="#ctx0" brushRef="#br0" timeOffset="38200.32">12128 11261 0,'0'0'16,"-21"0"-16,0-43 15,0 22-15,21 0 0,0 0 0,-21 0 16,0 0-16,21-1 0,-22 1 16,1 21-16,0 0 15,0 0-15,-21 0 16,20 0-16,-20 21 0,21 1 16,-21-1-16,-1 0 0,1 0 0,0 21 15,-1 1-15,22-22 0,-21 21 0,21 1 16,-22-22-16,22 21 0,21-21 0,0 22 15,0-22-15,0 0 0,0 0 16,21-21-16,0 21 0,1-21 0,-1 0 16,21 21-16,0-21 0,1 0 0,-1 0 15,22 22-15,-22-1 0,21-21 0,-20 21 16,20-21-16,-20 21 0,-1 0 16,0 0-16,1 1 0,-22-1 0,0 21 15,-21-21-15,0 22 0,0-22 0,0 21 16,-21-21-16,-22 22 0,22-1 15,-21-21-15,0 21 0,-1-20 0,-20-1 16,20 0-16,1 0 0,0-21 16,21 21-16,-22-21 0,22 0 0,0 0 15,0 0-15,0 0 0,21-21 0,0 0 16,0 0-16,0 0 0,0-1 0,0 1 16,0 0-16,21 0 0,0 0 0,0 0 15,0-1-15,22 22 0,-1 0 16,0 0-16,1 0 0,-1 22 0,0-1 15,1 21-15,-22 0 0,21 1 0,-21-1 16,0 0-16,-21 22 0,0-22 0,0 1 16,0 20-16,0-21 15,-21 22-15,0-22 0,0 22 0,0-22 16,0 0-16,-1 22 0,1-22 0,-21 1 16,21-1-16,0 0 0,21-21 0,0 1 15,0 20-15,0-21 0,0 0 16,0 0-16,21-21 15</inkml:trace>
  <inkml:trace contextRef="#ctx0" brushRef="#br0" timeOffset="38710.8">12404 16129 0,'0'0'0,"21"-21"0,-21 0 15,0 0-15,0-1 16,-21 22 0,-1 0-16,-20 0 0,21 0 0,0 0 15,-22 0-15,1 22 0,21-1 0,-21-21 16,20 42-16,1-21 0,0 0 0,21 22 16,0-22-16,0 21 0,0 1 15,21-22-15,0 21 0,1 0 0,20 1 16,-21-1-16,21-21 0,1 22 0,-1-1 15,0 0-15,1 1 0,-1-22 16,-21 21-16,22 0 0,-22 1 16,0-1-16,-21 0 0,0 1 0,0-1 15,0-21-15,-21 22 0,-22-1 0,1 0 16,0-21-16,-22 22 0,1-22 16,-1 21-16,-20-21 0,-1 1 0,21-1 15,-20-21-15,-1 0 0,0 0 0,22 0 16,-1-21-16,-20-1 0,20-20 0,1 0 15,20-22-15,1 1 0</inkml:trace>
  <inkml:trace contextRef="#ctx0" brushRef="#br0" timeOffset="39152.55">11324 14055 0,'0'0'0,"-21"0"15,0 0 1,42 0-16,0 0 0,21-21 0,1-1 16,20 22-16,1-21 0,20 0 0,1 0 15,21 21-15,0-21 0,21 0 16,-21-1-16,21 1 0,-22 21 0,22-21 16,0 0-16,0 21 0,0-21 0,-21 21 15,0 0-15,0-21 0,-21 21 16,-22 0-16,1 0 0,-1 0 0,-42 0 15,0 0-15,1 21 0,-22 0 16,0 0-16,-22 0 0,1 0 16,0-21-16,-21 22 0,-22-1 15,1 0-15,-1 0 0,1 0 16,-22-21-16,0 21 0,1 1 0,-1 20 16</inkml:trace>
  <inkml:trace contextRef="#ctx0" brushRef="#br0" timeOffset="39400.4">11388 14647 0,'0'0'0,"-43"43"0,1-22 0,-22 21 16,64-21-16,22-21 15,20 0 1,0 0-16,1 0 0,20 0 0,1-21 0,20 0 16,1 0-16,21 0 15,0-22-15,-1 22 0,1 0 0,21 0 16,0-21-16,0 20 0,-21 1 0,21-21 15,0 21-15,0 0 0,-21-1 0,-21 22 16,20-21-16,-41 21 0,-1 0 16,-20 0-16,-1 0 0,-21 0 0,0 0 15,-21 21-15,0 1 0,0-1 0,-42-21 16,21 21-16,-21 21 0,-1-21 0</inkml:trace>
  <inkml:trace contextRef="#ctx0" brushRef="#br0" timeOffset="39652.26">11811 15282 0,'0'0'0,"-42"43"0,-1-22 15,22 0-15,0 0 0,21 0 0,21-21 16,0 0-16,22 0 16,-1 0-16,0-21 0,22 21 0,-1-21 15,22 0-15,0 0 0,20-22 16,-20 22-16,0 0 0,21-21 0,-1 21 15,-20-22-15,21 22 0,0 0 0,-22-21 16,1 20-16,-21 1 0,20 0 16,-20 0-16,-22 0 0,22 21 0,-43-21 15,21 21-15,-21 0 0,0-22 16,-21 1-16,0 0 16</inkml:trace>
  <inkml:trace contextRef="#ctx0" brushRef="#br0" timeOffset="45983.53">2455 2244 0,'0'0'0,"0"-21"16,-21 21 46,21-22-46,-21 22-16,42 22 31,0-22-31,0 21 16,1 0-16,-1 0 0,0 0 0,21 0 16,-21 22-16,1-22 0,-1 0 0,0 0 15,-21 0-15,21 1 0,0-1 16,-21 0-16,21 0 0,-21 0 0,22 0 15,-1-21 1,-42-21 31,-1 0-47,1 0 0,0 21 0,21-21 16,-21-22-16,0 22 0,0 0 15,-1 0-15,1 0 0,-21-22 0,21 22 16,0 0-16,-1 0 0,-20 0 15,21 0-15,0-1 0,0 1 0,-1 21 16,22-21-16,-21 21 16,21 21-1,21 0 1,1-21-16,-22 22 16,21-1-16,0 0 0,0 0 0,0 0 15,0 0-15,1 1 0,-1-1 16,0 0-16,0 21 0,0-21 0,0 1 15,1-1-15,-1 0 0,-21 0 16,21 21-16,0-20 0,-21-1 0,21 0 16,0-21-16,-21 21 0,22 0 0,-22 0 15,21 1-15,0-22 16,-21 21-16,21-21 94,0 0-79,-21-21-15,0-1 0,0 1 16,21 0-16,1 0 0,-1 0 0,-21-22 16,21 22-16,0-21 0,0-22 15,0 22-15,1 0 0,-1-22 0,21 1 16,-21-22-16,22 0 0,-1 1 15,21-1-15,1 0 0,-1-20 0,1 41 16,-1-21-16,22 1 0,-21 20 16,-1 1-16,1-1 0,-1 1 15,-21 20-15,22 1 0,-22 0 0,-21-1 16,22 1-16,-22 21 0,0 0 0,0 0 16,-21-1-16,21 1 0,-21 0 15,0 42 32,0 0-47,0 1 16,-21 20-16,21-21 0,-21 0 15,0 22-15,0-22 0,0 21 0,-1 0 16,1 1-16,-21-1 16,0 0-16,-1 22 0,1-22 0,0 22 15,-22-1-15,1 22 0,-1-22 0,1 22 16,-1 0-16,1-22 0,-1 22 15,22-22-15,-1 1 0,1-1 0,0 1 16,-1-1-16,22 1 0,-21-22 16,21 22-16,0-22 0,-1 0 0,22-20 15,0 20-15,-21-21 0,21 0 0,-21 0 16,21 1-16,-21-22 78</inkml:trace>
  <inkml:trace contextRef="#ctx0" brushRef="#br0" timeOffset="49716.06">7133 1969 0,'0'21'62,"0"0"-46,21 21-16,0-21 15,-21 1-15,22-1 0,-1 0 0,-21 21 16,21-21-16,0 1 0,0-1 0,-21 0 16,21 0-16,1 0 0,-22 0 15,21 1-15,-21-1 0,21-21 0,0 0 16,0 0-16,0 0 0,1 0 0,-1 0 16,21-21-16,-21-1 0,22 1 15,20 0-15,-21-21 0,22-1 0,-1 22 16,1-21-16,-1-22 0,1 22 15,-1 0-15,1-22 0,-22 1 0,22 20 16,-1-20-16,1 21 0,-1-22 0,-20 22 16,20 21-16,-21-22 15,1 22-15,-1 0 0,-21 0 0,0 0 16,1 21-16,-1 0 0,-21 21 47,0 0-47,0 0 15,0 0-15,0 22 16</inkml:trace>
  <inkml:trace contextRef="#ctx0" brushRef="#br0" timeOffset="50264.75">9546 2265 0,'-21'0'16,"42"0"-16,-42-21 0,0 21 0,21 21 46,0 0-30,0 0-16,0 0 0,21 1 16,-21-1-16,21 0 0,0 0 15,-21 0-15,21 0 0,1-21 0,-22 22 16,21-1-16,0 0 0,0-21 0,0 0 16,0 0-16,1 0 0,-1 0 15,21 0-15,0 0 0,1-21 0,-1 0 16,22-22-16,-22 22 0,21-21 0,1-1 15,-1 1-15,1 0 0,-1-1 0,1 1 16,-1-21-16,1 20 16,-1-20-16,1 20 0,-1-20 0,-20 21 15,20-1-15,-20 1 0,-1 21 0,0-22 16,1 22-16,-1 0 0,-21 0 16,0 0-16,0 21 0,1 0 0,-1-21 15,0 21-15,0 0 31,0 0-15,-21 21 0,0 0-16,0 0 15,0 0-15,-21 0 0,0 1 16</inkml:trace>
  <inkml:trace contextRef="#ctx0" brushRef="#br0" timeOffset="56468.08">2730 5207 0,'22'0'15,"-1"0"1,-42 0 93,21-21-109,-22 21 0,22-21 16,-21 21-16,0-21 0,0 21 16,0-22-16,0 1 15,-1 0-15,1 21 0,-21-21 0,21 0 16,0 0-16,-1 21 0,1-22 0,21 1 16,0 0-16,-21 21 0,21-21 15,0 0-15,0 0 31,21 21-15</inkml:trace>
  <inkml:trace contextRef="#ctx0" brushRef="#br0" timeOffset="57199.78">2519 5630 0,'0'0'0,"-21"0"16,-1 0-16,1 0 31,0 0-31,0 22 16,42-22 46,0 0-46,0 0-16,1-22 0,20 22 15,0-21-15,1 0 0,-1 0 0,21 0 16,1 0-16,-22-1 0,22 1 0,20 0 16,-20 0-16,-1 0 0,22-22 15,-21 22-15,-1 0 0,22 0 0,-22 0 16,1 0-16,-22-1 0,22 1 0,-22 0 16,0 0-16,-21 21 0,22-21 15,-22 21-15,0 0 0,0 0 0,0-21 16,1 21-1,-44 0 32,22 21-31,-21-21-16,0 21 0,0-21 0,0 21 16,0-21-16,-1 21 0,1 0 15,0-21-15,0 22 0,0-1 0,0-21 16,-22 21-16,22-21 0,-21 21 0,21 0 15</inkml:trace>
  <inkml:trace contextRef="#ctx0" brushRef="#br0" timeOffset="57628.42">2434 5842 0,'0'0'0,"-21"21"0,0 0 0,0-21 0,-1 22 16,1-1-16,21 0 31,21-21-15,1 0-16,-1 0 0,21-21 15,0 0-15,1-1 0,20 1 0,1 0 16,-1 0-16,22-21 0,-22-1 15,22 22-15,-21-21 0,20-1 16,1 1-16,0 21 0,-1-21 0,-20 20 16,20-20-16,-20 21 0,21 0 15,-22 0-15,-21-1 0,22 1 0,-22 0 16,1 21-16,-22 0 0,21-21 0,-21 21 16,0 0-16,1 0 0,-1 0 15,0 0-15,0 0 16,0 0-1,-42 21 32,0-21-47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21T11:38:12.15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2244 6795 0,'0'-43'0,"0"22"16,-22 21-16,22-21 0,0 0 15,-21 0-15,21-1 16,-21 22 31,21 22-47,0-1 0,0 0 0,0 0 15,0 0-15,0 22 0,0-1 16,0-21-16,0 21 0,0 22 0,0-22 16,0 22-16,0-1 0,0 1 15,0 20-15,0-20 0,0-1 0,0 22 16,0-21-16,0-1 15,0 1-15,-21 20 0,21-20 0,-21 20 16,21-20-16,0 21 0,-21-22 16,21 22-16,-22-22 0,22 1 0,0-1 15,0 22-15,0-43 0,0 22 0,-21-1 16,21 1-16,0-1 0,-21 1 16,21-22-16,-21 22 0,21-22 0,0 0 15,0 1-15,0-1 0,-21-21 16,21 0-16,0 0 0,0-42 31,0 0-15,0 0-16,0-21 0,0-1 0,0 1 15,0 0-15</inkml:trace>
  <inkml:trace contextRef="#ctx0" brushRef="#br0" timeOffset="1040.41">2053 6795 0,'0'0'0,"0"-22"0,-21 1 16,0 21-1,42 0 48,0 0-63,0 0 16,0 0-16,22 0 0,-1 0 15,22 0-15,20 0 0,-20 0 0,42 0 16,-22 0-16,22 0 15,21-21-15,-21 21 0,42-21 0,0 0 16,0 21-16,1-21 0,-1-1 0,0 1 16,0 0-16,21 0 0,-20 21 15,20-21-15,-21 0 0,-21-1 0,21 22 16,-21-21-16,-21 21 0,21-21 16,-21 21-16,0 0 0,0-21 0,-1 0 15,-20 21-15,0 0 0,-22 0 0,1 0 16,-1 0-16,1 0 0,-22 0 15,-21 0-15,22 21 0,-22-21 16,0 21-16,0 0 0,-21 0 0,0 1 16,0-1-16,0 0 0,0 21 15,0 1-15,0-22 0,0 21 0,0 0 16,0 1-16,0-1 0,0 0 0,0 1 16,-21-1-16,0 22 0,21-22 15,-21 0-15,-1 22 0,22-22 0,-21 22 16,21-1-16,-21-21 0,0 22 0,21-22 15,0 22-15,0-22 0,-21 0 0,21 22 16,0-22-16,0 1 0,-21 20 16,21-21-16,0 22 0,0-22 0,0 22 15,0-22-15,0 22 0,0-22 0,0 0 16,0 22-16,0-22 0,0-21 16,0 22-16,0-1 0,0 0 15,0-21-15,0 22 0,0-22 0,0 21 16,0-21-16,0 22 0,0-22 0,0 21 15,0-21-15,0 1 0,0-1 0,0 21 16,0-21-16,0 0 0,0 1 0,-22-1 16,1 0-16,21 0 15,0 0-15,-21 0 0,21 1 16,-21-22-16,0 21 0,21 0 16,-21-21-16,-1 21 0,1 0 0,0 0 15,0-21-15,0 22 0,0-22 16,-1 21-16,-20-21 15,21 21-15,-21-21 0,-1 0 0,22 21 16,-21-21-16,-1 0 0,-20 21 0,21-21 16,-1 0-16,-20 0 0,20 0 0,-20 0 15,-22 0-15,22 0 0,-22 0 0,-21 0 16,0 0-16,1 0 0,-22 0 16,0 0-16,-22 0 0,22 0 0,-21 0 15,0 0-15,-21 21 0,42-21 0,-21 0 16,-1 0-16,22 0 15,-21 0-15,21 0 0,0 0 0,21 0 0,1 22 16,-1-22-16,21 0 0,0 0 0,22 21 16,-1-21-16,22 0 15,0 0-15,-1 0 0,43-43 16,0 22 0,22 0-16,-1-21 0</inkml:trace>
  <inkml:trace contextRef="#ctx0" brushRef="#br0" timeOffset="1935.75">3852 7303 0,'0'0'0,"0"-22"15,0 1 1,-21 21-16,0 21 16,0 1-16,0-1 15,21 21-15,0-21 0,-22 22 0,1 20 16,0-21-16,0 1 0,21 20 0,-21-20 16,0 20-16,-1-21 0,22 22 15,-21-1-15,21-20 0,-21 20 0,21-20 16,-21 20-16,21-21 0,0 1 0,0-22 15,0 21-15,0-21 0,0 1 16,0-44 0,0 1-16,0 0 15,0 0-15,0-21 0,21-1 16,-21 1-16,21 0 0,-21-22 16,0 22-16,0-22 0,21 1 0,-21 20 15,22-20-15,-22-1 0,0 1 16,0 21-16,21-22 0,-21 22 0,21-22 15,-21 22-15,21 0 0,-21-1 16,0 1-16,0 21 0,21 0 0,-21-1 16,21 1-16,1 21 0,-1 0 15,0 21-15,-21 1 0,42-1 16,-21 21-16,1 22 0,-1-22 0,0 0 16,21 22-16,-21-1 0,1-20 0,-1 20 15,0 1-15,0-22 0,-21 0 16,21 22-16,0-22 0,1 22 15,-22-22-15,0 0 0,21 1 0,-21-22 16,21 21-16,-21-21 0,0 0 0,0 1 16,21-1-16,-21 0 15,21-21-15,-42 0 32,0-21-17,0 0-15,0 21 0,-1-22 0,-20 1 16</inkml:trace>
  <inkml:trace contextRef="#ctx0" brushRef="#br0" timeOffset="2155.63">3344 8043 0,'21'-21'31,"1"21"-31,-1-21 0,21 21 16,0-21-16,1 21 0,-1-21 15,0 0-15,1 21 0,-1-22 0,0 1 16,-20 0-16,20 21 0,0-21 0,-21 0 16,1 21-16,-1-21 0,0 21 15,-21-22-15,0 1 0,0 0 16,0 0-16,0 0 0,0 0 16,0-1-16</inkml:trace>
  <inkml:trace contextRef="#ctx0" brushRef="#br0" timeOffset="2784.27">1947 4149 0,'0'0'0,"0"-21"0,-21-1 0,0 1 15,21 42 16,0 22-31,0-22 0,0 21 16,21 1-16,0-1 0,22 21 16,-22-20-16,21 20 0,-21 22 0,22 0 15,-1-1-15,0 1 0,1 21 16,-1 0-16,0-1 0,-21 1 0,22-21 16,-22 21-16,21 0 0,-21-22 15,22 22-15,-22-21 0,21-1 16,-21-20-16,1 21 0,20-22 0,-21-21 15,0 22-15,0-22 0,1 1 0,-1-22 16,-21 21-16,21-21 0,0-21 16,-21-21-1,0 0 1,0 0-16,0 0 0,0-22 0,0 22 16,0-21-16</inkml:trace>
  <inkml:trace contextRef="#ctx0" brushRef="#br0" timeOffset="3349.19">5186 3556 0,'0'0'0,"0"-21"0,21-21 0,-21 20 0,21 1 15,-21 0-15,0 0 16,-21 21 0,0 21-16,21 0 15,0 0-15,-21 1 0,21 20 16,-22-21-16,22 43 0,0-22 0,-21 21 16,21 1-16,-21-1 0,21 22 15,-21 0-15,0 21 0,0-22 0,-1 22 16,1-21-16,0 21 0,0-1 15,-21 1-15,20 0 0,1 21 0,0-21 16,0 0-16,0 0 0,0-22 0,-1 22 16,1-21-16,0 21 0,0-22 15,0 1-15,0 0 0,-1-1 0,22-20 16,-21-1-16,0 22 0,0-22 0,21-20 16,0 20-16,0-20 0,-21-1 0,21 0 15,0 1-15,0-22 0,0 0 16,0-42-1,0 0-15,0-1 0,0-20 16,0 0-16,-21-1 0</inkml:trace>
  <inkml:trace contextRef="#ctx0" brushRef="#br0" timeOffset="4088.04">2095 3916 0,'0'0'0,"-21"0"16,0 21-1,21 0-15,-21 22 16,21-22-16,0 21 0,-21 0 0,21 1 16,-21 20-16,-1-20 0,22-1 15,0 21-15,-21-20 0,0-1 0,21 0 16,-21 1-16,21-1 0,0-21 0,-21 0 15,21 1-15,-21-1 16,-1-21 0,22-21-1,0-1-15,-21 1 0,21 0 0,0-21 16,-21-1-16,21 1 0,0 0 16,0-1-16,0-20 0,0 21 0,0-22 15,0 22-15,0-1 0,0 1 0,0 21 16,0 0-16,21 0 0,0 21 15,1 0-15,-1 0 0,0 21 16,0 0-16,0 21 0,22-21 16,-1 22-16,-21 20 0,21-20 0,1-1 15,-1 0-15,-21 1 0,22-1 16,-1 0-16,-21 1 0,21-22 0,-20 0 16,-1 0-16,21 0 0,-21 0 0,0-21 15,1 22-15,-1-22 16,-21-22-1,0 1-15,0 0 0,0 0 0</inkml:trace>
  <inkml:trace contextRef="#ctx0" brushRef="#br0" timeOffset="4576.04">995 2392 0,'0'0'0,"-21"-21"0,-1-22 0,22 1 15,0 21-15,-21-21 0,21 20 16,-21-20-16,21 21 0,-21-21 15,21 20-15,-21 1 0,21-21 0,0 21 16,0 0-16,-21 21 0,21-22 16,-22 22-16,22 22 15,0 20-15,0 0 16,0 1-16,0 41 0,0-20 0,22 42 16,-1-22-16,-21 22 0,0 0 15,21 0-15,-21 0 0,0 21 0,0-22 16,0 1-16,0 0 0,0-21 15,0 21-15,0-43 0,0 22 16,0-22-16,0 1 0,0-22 0,0 0 16,0 1-16,0-1 0,0-21 0,0 0 15,21 1-15,-21-1 0,0-42 32,0-1-32,0 1 0,0-21 0,0 21 15,0-22-15,0-20 0,-21-1 16,0 1-16,0-22 0,-1 1 0,22-1 15</inkml:trace>
  <inkml:trace contextRef="#ctx0" brushRef="#br0" timeOffset="5214.68">804 2096 0,'0'0'0,"0"-64"15,0 43-15,0 0 0,0 0 0,0-1 16,21 1-16,1 0 0,-22 0 15,21 0-15,21 0 0,-21-1 0,22 1 16,20 0-16,1 0 0,20-21 16,1 20-16,0-20 0,20 21 0,-20 0 15,21-22-15,0 22 0,0 0 16,-1 0-16,22 0 0,-21-22 0,21 22 16,-21 21-16,0-21 0,-21 0 0,20 0 15,-41 0-15,21 21 16,-22-22-16,1 22 0,-22 0 0,0-21 15,1 21-15,-1 0 0,0 0 16,-21 0-16,1 0 0,20 21 0,-21 1 16,0 20-16,0-21 0,-21 43 0,22-1 15,-22 1-15,21 20 0,-21 1 16,0 0-16,0-1 0,0 1 0,0 0 16,0-1-16,0 22 0,0-21 0,0 21 15,0-22-15,0 1 0,0 0 16,0 20-16,0-20 0,0 0 0,0-1 15,0 1-15,21 0 0,0-1 0,0-20 16,-21-1-16,21 1 16,-21-1-16,0 1 0,0-22 0,0 1 15,22-1-15,-22-21 0,0 21 0,0-20 16,0-1-16,0 0 0,-22 0 0,1 0 16,0 0-16,-21-21 0,-1 22 15,1-22-15,-21 0 0,-1 0 0,-21 21 16,-20-21-16,-1 0 0,0 21 0,-42-21 15,21 21-15,-21 0 0,-1-21 16,1 21-16,0 1 0,0-1 0,0 0 16,21 0-16,0 21 0,21-20 15,0-22-15,21 21 0,1 0 0,20 0 16,22-21-16,-22 0 0,43 0 16,-21 0-16,21 0 0,21-21 15,0 0-15,21 0 16,0-22-16,0 1 0,22 0 15,-22-22-15,21 22 0,0-22 0</inkml:trace>
  <inkml:trace contextRef="#ctx0" brushRef="#br0" timeOffset="5508.06">2117 2519 0,'0'0'0,"-22"-21"15,1 0-15,0-1 0,0 22 16,0 0-16,0 0 0,-1 22 0,22-1 16,-21 0-16,0 21 0,21 1 0,0-1 15,0 21-15,0 1 0,0-22 16,0 22-16,0-1 0,0 1 0,0-1 16,0 1-16,0-1 0,0-20 15,0 20-15,0-21 0,0 1 0,0-1 16,0-21-16,0 0 0,0 1 15,21-22-15,-21-22 32,0 1-32,0-21 0,0 0 15,0-1-15,0 1 0,0 0 0</inkml:trace>
  <inkml:trace contextRef="#ctx0" brushRef="#br0" timeOffset="5984.54">1820 2625 0,'0'0'0,"0"-21"0,0-1 15,0 1-15,0-21 0,0 21 0,21 0 16,1-1-16,20 1 16,-21 0-16,0 0 0,22 21 0,-22 0 15,21 0-15,0 0 0,1 0 16,-1 21-16,0 0 0,-20 0 0,20 22 16,-21-1-16,-21 0 0,0 1 15,0-1-15,-21 22 0,-21-22 16,20 0-16,-20 1 0,0-1 0,-1 0 15,1 1-15,21-22 0,-21 0 16,20 0-16,-20 0 0,21-21 0,0 0 16,21-21-1,0 0-15,21 0 16,0 0-16,21-1 0,1 1 0,-1 0 16,0 0-16,22 0 0,-1 21 15,1 0-15,-1 0 0,1 0 0,-1 0 16,1 21-16,-1 0 15,-20 0-15,-1 0 0,0 22 0,-20-22 16,-1 0-16,-21 21 0,0 1 0,0-22 16,-21 21-16,-1 1 0,1-1 15,-21 0-15,-22-21 0,22 22 0,-21-1 16,-22 0-16,21-20 0,1 20 0,-1-21 16,1 0-16,-1 0 0,1 1 15,-1-1-15,22 0 0,0 0 0,-1-21 16,1 21-16,21-21 0,0 0 15,0 0-15,-1 0 0,44 0 32,20 0-32</inkml:trace>
  <inkml:trace contextRef="#ctx0" brushRef="#br0" timeOffset="6560.69">5186 1799 0,'0'0'0,"21"-21"0,-21 0 0,0 0 16,21 21 0,-21 21-1,0 21-15,21 1 0,-21 20 0,0-21 16,0 43-16,0 0 0,0-1 16,0 1-16,0 21 0,-21 0 0,0 0 15,0-1-15,0 1 0,-1 0 0,1 0 16,0-21-16,0 20 0,0-20 0,0 0 15,21-22-15,0 1 16,0-22-16,0 22 0,0-43 0,0 21 16,0-21-16,0 0 0,21-21 15,0 0-15,0 0 16,-21-21-16,21 0 0,0-21 16,-21-1-16,22 1 0,-22 0 0,0-22 15,21 1-15,0-1 0,0-20 0,-21 20 16</inkml:trace>
  <inkml:trace contextRef="#ctx0" brushRef="#br0" timeOffset="7232.67">5249 1609 0,'0'0'0,"0"-21"0,-21-1 0,0-41 15,21 42 1,21 0-16,21-1 15,-20 22-15,20-21 0,21 21 0,1-21 16,21 21-16,-1-21 0,22 0 16,0 21-16,0-21 0,0-1 0,21 1 15,21 0-15,-21 0 0,21 0 16,0 0-16,-21 21 0,0-22 0,0 1 16,0 0-16,-21 0 0,0 21 0,-22-21 15,1 21-15,-21 0 16,20 0-16,-41 0 0,20 0 0,-21 0 0,1 21 15,-22 0-15,21 0 0,-21 22 16,1-1-16,-22 0 0,21 1 16,-21 20-16,0 22 0,0-1 0,0 1 15,0 0-15,0-1 0,0 22 0,0-21 16,0 0-16,0-1 0,0 1 16,0 0-16,0-1 0,21 1 0,-21-22 15,0 1-15,0-1 0,21 1 0,-21-1 16,21 1-16,-21-22 0,0 22 0,0-1 15,0-20-15,0 20 0,21-21 16,-21 22-16,0-22 0,0 1 16,0-1-16,0 0 0,0 1 0,0-22 15,0 21-15,0-21 0,0 22 0,0-22 16,0 0-16,-21 0 0,0 0 16,0 0-16,-21-21 0,20 22 0,-20-22 15,-21 21-15,-1-21 0,1 0 16,-22 0-16,0 21 0,-21-21 0,-21 0 15,0 0-15,-21 21 0,0-21 0,-21 0 16,21 21-16,-22-21 0,22 0 0,-21 21 16,42-21-16,-21 0 0,21 22 0,21-22 15,0 0-15,0 21 0,21-21 16,1 0-16,-1 21 0,0 0 16,22-21-16,-1 0 0,22 0 0,-21 21 15,20-21-15,1 0 0,21 0 0,0 0 16,-1 0-16,22-21 15,0 0-15,22 0 0,20 0 0,0-1 16,1-20-16,-1 0 0,0-1 0,22-20 16</inkml:trace>
  <inkml:trace contextRef="#ctx0" brushRef="#br0" timeOffset="7544.49">6625 2032 0,'0'0'0,"-21"0"0,0-21 15,0 42 1,21 0-16,0 0 0,0 1 16,0-1-16,0 21 0,0 0 0,0 22 15,0-22-15,0 22 0,0-1 16,-22 22-16,1-22 0,21 1 15,-21-1-15,0-20 0,21 20 0,-21-20 0,21-1 16,-21 0-16,21 1 0,0-22 16,0 0-16,0 0 0,0 0 15,0 0-15,0 1 16,-22-22 0,22-22-1</inkml:trace>
  <inkml:trace contextRef="#ctx0" brushRef="#br0" timeOffset="7812.12">6117 3175 0,'0'0'0,"0"21"0,0 0 0,0 1 16,0-1-16,21-21 0,0 21 15,1-21-15,-1 0 0,21 21 0,0-21 16,1 0-16,-1 0 0,0 0 0,22 0 15,-22 0-15,22 0 0,-22-21 16,22 0-16,-22 21 0,0-21 0,22-1 16,-22 1-16,0 0 0,-20 0 0,20 0 15,-21 0-15,0 21 0,0-22 0,1 1 16,-22 0-16,0 0 0,0 0 16,0 0-16,0-1 0,0 1 15,-22 0-15,1 0 0,0 0 0,0-22 16</inkml:trace>
  <inkml:trace contextRef="#ctx0" brushRef="#br0" timeOffset="8095.96">6032 2138 0,'0'0'15,"0"-21"-15,0 0 0,0-1 16,0 1-16,22 21 0,-1-21 15,21 0-15,-21 0 0,22 21 16,-1-21-16,0-1 0,1 1 16,-1 21-16,21-21 0,-20 0 0,-1 0 15,0 21-15,1-21 0,-1 21 16,0-22-16,-20 22 0,20 0 0,-21 0 16,0 0-16,-21-21 0,21 21 0,1 0 15,-1 21-15,-21 1 16,21-1-16,0 0 0,-21 21 15,21-21-15,0 22 0,1-22 0,-22 21 16,21 1-16</inkml:trace>
  <inkml:trace contextRef="#ctx0" brushRef="#br0" timeOffset="8372.5">7578 2942 0,'0'43'0,"0"-22"15,0 0-15,0 0 16,0 0-16,0 0 0,0 1 0,0 20 16,0-21-16,0 0 0,0 22 0,-22-1 15,22-21-15,0 21 0,0-20 0,0 20 16,0-21-16,0 21 15,-21-20-15,21-1 0,0 0 0,0 0 16,0 0-16,-21-21 16,21-21-1</inkml:trace>
  <inkml:trace contextRef="#ctx0" brushRef="#br0" timeOffset="13752.43">10012 1736 0,'21'-64'15,"-21"43"-15,0 0 0,0 0 32,-21 21-32,0 0 15,21 21-15,-22 0 0,-20 0 0,21 22 16,0-1-16,-22 0 0,22 22 15,0-22-15,-21 22 0,21-22 0,-1 21 16,1 1-16,0-22 0,0 22 0,21-1 16,0-20-16,0 20 0,0-21 15,0 22-15,0-22 0,0 1 0,42-22 16,-21 0-16,1 21 0,20-42 0,0 21 16,1-21-16,-1 0 0,21 0 0,-20-21 15,20 0-15,-20 0 0,-1 0 16,21-22-16,-20 22 0,-1-42 15,22 20-15,-22 1 0,0-21 0,1 20 16,-1-20-16,0-1 0,1 1 16,-22-1-16,0-20 0,21 20 0,-42 1 15,21-1-15,-21 1 0,0-1 0,0 22 16,0-1-16,0 1 0,0 0 16,-21 21-16,0-1 0,0 1 0,0 21 15,0 0-15,-1 0 0,1 0 0,0 21 16,21 1-16,-21-1 0,0 21 15,21 0-15,-21 22 0,21-22 0,0 22 16,0-1-16,0 1 0,0-1 0,0 1 16,0-22-16,0 22 15,0-22-15,21 21 0,0-20 0,0-1 16,0 0-16,0 1 0,1-1 0,-1-21 16,21 0-16,-21 1 0,0-1 0,22 0 15,-22-21-15,21 0 0,1 0 16,-1 0-16,-21-21 0,21 21 0,1-21 15,-22-1-15,21-20 0,1 21 0,-22 0 16,21-22-16,0 22 0,-20-21 16,-1 21-16,0-22 0,0 22 0,0-21 15,-21 21-15,0-22 0,0 22 0,0 0 16,0-21-16,0 21 0,-21-1 16,0 22-16,0 0 15,0 0-15,-1 0 0,1 22 0,0-22 16,0 21-16,0 21 0,-22-21 0,22 22 15,0-22-15,0 21 0,0-21 16,0 22-16,-1-1 0,22-21 0,0 21 16,0-20-16,0-1 0,0 21 0,0-21 15,22 0-15,-1-21 0,0 22 16,0-22-16,0 0 0,0 0 0,22 0 16,-22-22-16,0 22 0,21-21 0,-20 0 15,-1-21-15,0 21 0,0-1 0,21-20 16,-42 21-16,22-21 0,-1 20 15,-21-20-15,0 21 0,0-21 16,21-1-16,-21 22 0,0 0 0,0 0 16,0 0-16,0 42 31,0 0-31,0 0 0,-21 0 16,21 0-16,0 22 0,0-22 0,-21 0 15,21 21-15,0-20 0,0 20 16,0-21-16,0 21 0,0-20 0,0-1 15,21 0-15,-21 0 0,21 0 16,0 0-16,0 1 0,22-22 0,-22 0 16,0 0-16,0 0 0,21 0 0,-20-22 15,20 1-15,-21 0 0,21 0 16,1 0-16,-22 0 0,21-1 0,-21-20 16,22 21-16,-22-21 0,21-1 15,-21 22-15,1-21 0,-22 21 0,0-1 16,0 1-16,0 0 0,0 0 0,-22 21 15,1 0-15,0 0 16,0 21-16,-21 0 0,20 0 16,1 1-16,0-1 0,0 0 0,21 0 15,-21 0-15,21 0 0,0 1 0,0-1 16,21 0-16,0-21 0,0 21 16,0 0-16,22 0 0,-22-21 15,21 22-15,-21-22 0,1 0 0,-1 0 16,0 21-16,0-21 0,0 0 0,-42 0 47,0-21-47,0 21 0,0 0 15,-1 0-15,1 0 0,0 0 0,0 0 16,-21 0-16,20 0 0,1 0 16,0 0-16,0 0 0,0 0 0,0 21 15,21 0-15,0 0 0,0 0 16,0 0-16,0 1 15,21-22-15,0 21 16,0-21-16,21 0 0,-20 0 0,20 0 16,-21 0-16,21 0 0,1 0 0,-1 0 15,0 0-15,-20 0 0,20-21 16,0 21-16,1-22 0,-22 1 0,21 0 16,-21 0-16,22 0 0,-22 0 0,21-22 15,-21 22-15,0 0 0,22 0 0,-22-22 16,0 22-16,0 0 0,-21-21 15,21 21-15,-21-1 0,22 22 0,-22-21 16,-22 21 15,1 0-31,0 0 0,0 21 0,0-21 16,0 22-16,-1-1 0,1 0 0,21 0 16,0 0-16,0 0 0,0 1 15,0-1-15,21 0 0,1 0 16,-1-21-16,0 21 0,0 0 0,0-21 15,0 22-15,1-22 0,-1 21 0,0-21 16,0 0-16,-21 21 0,0 0 16,0 0-1,-21-21 1,0 0-16,0 21 0,-1-21 16,1 0-16,0 0 15,0 0-15,0 0 0,0 0 16,-1 0-16,1 0 15,21-21-15,0 0 16,0 0 0,0 0-16,0 0 15,0-1-15</inkml:trace>
  <inkml:trace contextRef="#ctx0" brushRef="#br0" timeOffset="15132.02">14160 1651 0,'0'0'0,"0"-42"16,0 21-16,0-1 15,0 1-15,0 0 0,0 42 31,0 22-15,0-22-16,-21 21 0,0 0 0,21 1 16,-21-1-16,0 22 0,0-22 0,21 0 15,-22 22-15,1-22 0,0 22 16,0-22-16,0 21 0,0-20 0,-1 20 16,1-20-16,21 20 0,0-21 0,0 1 15,0-1-15,0-21 0,0 22 16,0-22-16,0 0 15,0-42 1,0 0-16,0-1 0,21 1 16,1-21-16,-22 21 0,21-22 0,0-20 15,0 21-15,-21-1 0,21-20 0,0 20 16,1-20-16,-22-1 0,21 1 16,0-1-16,-21 1 0,0-1 0,0 1 15,0-1-15,21 1 0,-21 21 0,0-1 16,0 22-16,0-21 0,21 42 15,-21-21-15,21 21 0,1 21 16,-22 0-16,21 21 16,0 1-16,0 20 0,-21 1 15,21-1-15,0 1 0,1-1 0,-22 1 16,0-1-16,0 1 0,21-1 0,-21 1 16,0-22-16,0 21 0,0-20 15,0 20-15,0-20 0,21-1 0,-21-21 16,0 21-16,0-20 0,0-1 0,0 0 15,21-21-15,-21-21 32,0 0-32,-21-1 0,0 1 15,0 0-15,-1 0 0</inkml:trace>
  <inkml:trace contextRef="#ctx0" brushRef="#br0" timeOffset="15291.93">13949 2392 0,'0'0'0,"-21"0"16,-1 0-16,1 0 0,21-21 15,21 21 1,1-21-16,-1 21 16,21 0-16,0-22 0,-20 22 0,20-21 15,0 21-15,1-21 0,-22 21 0,21-21 16,-21 21-16,22-21 0,-22 0 16,0-1-16,0 22 0,21-21 0</inkml:trace>
  <inkml:trace contextRef="#ctx0" brushRef="#br0" timeOffset="17636.29">15282 2328 0,'21'22'0,"-42"-44"0,85 65 16,-43-22-16,0 0 0,0 0 0,0 0 16,1-21-16,-1 22 0,0-22 0,0 0 15,0 0-15,0 0 0,1 0 16,-1 0-16,0-22 0,0 1 0,0 0 15,0 0-15,-21 0 0,22 0 0,-22-1 16,21 1-16,-21-21 0,0 0 16,0 20-16,0-20 0,0 0 15,0-1-15,0 1 0,0 0 0,0-1 16,-21 22-16,21 0 0,-22 0 0,1 0 16,0 21-1,21 21-15,-21 0 0,0 0 0,21 22 16,0-22-16,0 21 0,-21 0 0,21-20 15,-22 20-15,22 0 0,0 1 16,0-1-16,0 0 0,0 1 0,0-1 16,0 0-16,22-21 0,-1 1 0,0 20 15,0-21-15,0-21 0,0 0 16,1 0-16,-1 0 0,0 0 16,0 0-16,0 0 0,0-21 0,22 0 15,-22-22-15,0 22 0,21-21 0,-20 21 16,20-22-16,-21 1 0,0 21 15,22-21-15,-22-1 0,21 22 0,-21-21 16,0 21-16,1-1 0,20 1 0,-21 21 16,0 0-16,0 0 0,1 0 15,-1 21-15,0 1 0,-21-1 16,0 0-16,21 0 0,-21 0 0,0 0 16,0 22-16,0-22 0,0 21 15,0-21-15,0 22 0,-21-22 0,21 0 16,0 0-16,0 0 0,-21 1 15,21-1-15,-21 0 0,21-42 32,0 0-32,21-1 15,0 1-15,-21-21 0,21 21 0,0-22 16,0 22-16,1-21 0,-1 0 0,-21 20 16,21-20-16,0 0 0,-21 21 15,0-1-15,21 1 0,-21 0 0,0 42 31,0 0-31,-21 1 16,21-1-16,-21 0 0,21 21 0,-21-21 16,0 22-16,21-1 0,0-21 15,0 22-15,-22-1 0,22-21 16,0 21-16,0-20 0,0 20 0,0-21 16,0 0-16,22-21 0,-1 21 0,0-21 15,0 0-15,0 0 0,22 0 0,-22 0 16,21-21-16,-21 21 0,22-21 15,-22 0-15,21-21 0,-21 20 0,22-20 16,-22 21-16,21-21 0,-21-1 0,0 1 16,1 0-16,-1-1 0,0-20 0,-21-1 15,0 1-15,0-1 0,0 1 16,0-22-16,0 22 0,0-1 0,0 22 16,0-1-16,0 1 0,0 0 0,0 21 15,0-1-15,-21 22 16,0 0-16,-1 22 0,1-1 15,21 0-15,-21 21 0,0 1 0,21 20 16,-21-21-16,21 22 0,0-1 16,0 1-16,0-1 0,0 1 0,0-1 15,0 1-15,0-22 0,0 22 0,0-22 16,0 22-16,0-22 0,21 0 16,-21 1-16,21-1 0,0-21 0,0 0 15,1 0-15,-22 1 0,21-22 16,0 0-16,21 0 0,-21 0 0,1 0 15,-1-22-15,0 1 0,0 0 0,21 0 16,-20 0-16,-1 0 0,21-22 16,-21 1-16,0 21 0,1-22 0,-1 1 15,0 21-15,0-21 0,0-1 0,-21 22 16,0 0-16,0 0 0,0 0 16,-21 42-1,0 0-15,0 0 16,0 0-16,21 0 0,0 1 0,-22 20 15,22-21-15,-21 21 0,21-20 16,0 20-16,0-21 0,0 21 16,0-20-16,0-1 0,0 0 0,0 0 15,21 0-15,1-21 0,-1 0 16,0 0-16,21 0 0,-21 0 16,1 0-16,20-21 0,-21 0 0,21 0 15,-20 0-15,-1-1 0,21 1 0,-21-21 16,0 21-16,1 0 0,-1-1 0,0 1 15,0 0-15,-21 0 16,21 21 0,-21 21-16,0 0 15,0 0-15,0 1 0,0-1 16,-21 0 0,21 0-16,-21 0 0,21 0 0,0 1 15,0-1-15,-21 0 0,21 0 16,-21-21-16,42 0 31,-21-21-31,21 0 0,0 21 16,0-43-16,0 22 0,1 0 0,-22 0 15,21 0-15,0 0 0,0 21 0,0-22 16,0 22-16,1 0 16,-22-21-16,21 21 0,0 0 15,-21 21-15,0 1 16,0-1-16,0 0 15,21-21-15,-21 21 0,0 0 16,0 0-16,21-21 0,-21 22 0,0-1 16,21 0-16,1-21 0,-1 21 0,0-21 15,0 0-15,0 0 0,22 0 0,-22 0 16,21 0-16,-21 0 0,22 0 16,-22 0-16,21-21 0,0 0 0,-20 0 15,20 21-15,-21-43 0,0 22 0,0 0 16,22 0-16,-43 0 0,21-1 0,0-20 15,-21 21-15,21 0 16,-21 0-16,0-1 0,0 1 0,-21 21 31,0 0-31,0 0 16,0 21-16,-1 1 0,1-1 16,0 0-16,0 0 0,0 0 0,0 22 15,21-22-15,-22 21 0,1-21 0,21 0 16,-21 1-16,21 20 0,0-21 15,0 0-15,0 0 0,21-21 16,0 0 0,1 0-16,-1 0 0,21 0 0,-21-21 15,0 0-15,1 0 0,-1 0 16,21-22-16,-21 1 0,0 21 16,1-21-16,-1-1 0,0-20 0,0 20 15,0 1-15,0-21 0,-21-1 0,0 1 16,22 20-16,-22-20 0,21-1 15,0 22-15,-21 0 0,0-1 0,21 22 16,-21-21-16,0 21 0,21 21 0,-21-22 16,0 44-1,0-1-15,0 21 0,0 0 16,0 1-16,-21-1 0,21 22 0,0-22 16,-21 21-16,21-20 0,0 20 0,0-20 15,0-1-15,0 0 0,0 1 16,0-1-16,0 0 0,0 1 15,21-22-15,-21 0 0,21 0 0,0 0 16,1 0-16,-22 1 0,21-22 0,0 0 16,21 0-16,-21 0 0,1 0 15,20 0-15,-21 0 0,21-22 0,-20 1 16,20 0-16,0 0 0,-21 0 0,1 0 16,20-1-16,-21 1 0,0 0 15,-21 0-15,0 0 0,21 21 0,-21-21 16,0-1-16,-21 22 31,21 22-31,0-1 16,0 0-16,0 0 15,0 0-15,0 0 0,0 1 16,0-1-16,0 0 0,0 0 16,0 0-16,0 0 15,0 1-15,0-1 0,0 0 16,0 0-16,-21-21 15,0 0-15,0 0 16,0 0 0,-1 0-16,1-21 0,0 0 0,0 0 15,0-1-15,0 1 0,-22 0 16</inkml:trace>
  <inkml:trace contextRef="#ctx0" brushRef="#br0" timeOffset="17899.75">17124 1905 0,'0'0'0,"-43"-21"0,1 21 0,21 0 0,21-21 16,0 0 0,21 21-16,0-22 0,22 22 0,-22-21 15,21 21-15,0-21 0,1 0 0,20 21 16,-20-21-16,-1 0 0,21 21 15,-20-22-15,-1 1 0,0 21 16,1-21-16,-22 21 0,0 0 0,0 0 16,0 0-16,-21-21 0,0 0 31,22 21-31</inkml:trace>
  <inkml:trace contextRef="#ctx0" brushRef="#br0" timeOffset="19739.63">21124 1842 0,'0'-22'0,"0"1"16,0 0-16,0 0 15,0 0-15,0 0 0,-21-1 16,0 22-16,0-21 16,-22 21-16,22 0 0,-21 0 0,21 21 15,-22 1-15,1-1 0,0 0 0,-1 21 16,1-21-16,0 22 0,21-1 15,-22 22-15,22-22 0,0 0 16,0 22-16,0-22 0,-1 0 0,22 22 16,-21-22-16,21 1 0,0 20 15,0-21-15,0 1 0,21-22 0,1 0 16,20 0-16,-21 0 0,21 1 0,1-22 16,-1 0-16,0 0 0,22-22 0,-22 1 15,22 0-15,-22-21 0,22 21 16,-22-22-16,21 1 0,1-22 0,-1 22 15,-20 0-15,20-22 0,-20 1 0,-1-1 16,0 1-16,1-1 16,-1-20-16,0 20 0,-21 1 0,1-22 15,-1 43-15,0-22 0,-21 1 0,0 20 16,0 22-16,0-21 0,0 21 16,-21 21-16,0 0 15,-1 21-15,1 21 0,0 0 16,0 1-16,0 20 0,0-20 0,-1 20 15,1 1-15,0 20 0,0-20 0,21-1 16,-21 1-16,0-1 0,21 1 16,0-1-16,0 1 0,0-1 0,0-20 15,0-1-15,0 21 0,21-41 0,21 20 16,-21-21-16,22 0 0,-22 0 0,21-21 16,0 0-16,1 0 15,-1 0-15,0 0 0,1-21 0,-1 0 16,22 0-16,-22-21 0,0 20 0,1-20 15,-22 0-15,21 21 0,-21-22 16,22 1-16,-22 0 0,0 20 0,-21-20 16,0 21-16,0-21 0,0 20 0,0 1 15,-21 21 1,0 0-16,-1 0 0,1 0 0,0 0 16,0 21-16,0 1 0,0 20 0,-1-21 15,1 0-15,0 22 0,0-22 0,0 21 16,0 0-16,-1-20 0,22 20 15,0-21-15,0 21 0,0-20 16,0-1-16,0 0 0,0 0 0,22-21 16,-1 0-16,0 0 15,0 0-15,0 0 0,0-21 0,1 0 16,-1 0-16,0-1 0,0 1 0,0-21 16,0 21-16,1-22 0,-1 22 0,0-21 15,-21 21-15,0-22 0,0 22 16,21 0-16,-21 0 0,0 0 0,0 0 15,0 42 1,0 0 0,0 0-16,0 0 0,0 0 0,0 1 15,-21 20-15,21 0 0,0-21 0,0 22 16,0-1-16,0-21 0,0 22 0,0-22 16,0 0-16,21 0 0,0 0 15,0 0-15,1-21 0,-1 0 0,21 0 16,-21 0-16,0 0 0,22 0 0,-22-21 15,21 0-15,-21 0 0,22 0 16,-22-22-16,21 22 0,-21-21 0,22 0 16,-22 20-16,21-20 0,-21 0 0,1-1 15,-1 1-15,0 21 0,0 0 16,-21 0-16,0-1 0,-21 22 16,0 0-16,0 22 15,-1-1-15,-20 0 0,21 0 0,0 0 16,21 0-16,0 22 0,0-22 15,0 21-15,0-21 0,0 22 0,21-22 16,-21 0-16,21 21 0,0-20 0,0-1 16,1 0-16,-1 0 0,0 0 15,0-21-15,-21 21 16,-21-21 15,0 0-31,21-21 16,-43 21-16,22-21 0,0 21 0,0-21 15,0 21-15,0 0 0,-1 0 16,22 21 0,0 0-1,0 0-15,0 1 0,22-22 16,-1 21-16,0 0 0,0-21 0,0 0 16,0 21-16,1-21 0,-1 0 15,21 0-15,-21 0 0,22 0 0,-22 0 16,21-21-16,0 0 0,-20 0 0,20-1 15,-21 1-15,21 0 0,-20 0 0,20 0 16,-21-22-16,21 1 16,-20 21-16,20-21 0,-21-1 0,0 22 15,0-21-15,1 21 0,-22-1 0,0 1 16,0 0-16,0 0 0,-22 21 16,1 0-1,0 0-15,0 21 0,21 0 0,0 0 16,0 1-16,0-1 0,0 0 0,0 21 15,0-21-15,0 1 0,0-1 16,0 21-16,21-21 0,0 0 0,0 1 16,-21-1-16,0 0 0,22 0 0,-22 0 15,0 0-15,0 1 0,0-1 16,0 0-16,0 0 16,0 0-16,-22-21 0,1 21 15,0-21-15,0 0 0,0 0 16,0 0-16,-1 0 0,1 0 0,0 0 15,0 0 1,21-21-16,0 0 0,0 0 16,21 0-16,21 0 0</inkml:trace>
  <inkml:trace contextRef="#ctx0" brushRef="#br0" timeOffset="20480.71">24553 1715 0,'0'0'0,"0"-43"16,0-20-16,0 42 16,0-1-16,0 1 0,-21 21 0,0 0 15,21 21-15,0 1 0,-21-1 16,21 21-16,-21 22 0,21-22 16,-22 21-16,22 1 0,0-1 0,0 1 15,0-22-15,0 22 0,0-1 0,-21 1 16,21-22-16,0 22 0,-21-22 0,21 0 15,0 1-15,0-22 0,0 21 16,0-21-16,0 0 0,0 1 16,0-44-1,0 1 1,0 0-16,0 0 0,0-21 16,0-1-16,0 1 0,0 0 0,0-1 15,0 1-15,0-22 0,21 1 0,-21 21 16,21-22-16,1 1 0,-1-22 15,0 21-15,0 22 0,0-21 0,22 20 16,-22 1-16,0 0 0,21 20 0,-21 1 16,1 0-16,20 21 0,-21 0 15,0 0-15,0 21 0,22 22 0,-22-22 16,0 21-16,-21 0 0,0 1 16,0-1-16,0 0 0,0 1 0,0-1 15,-21 0-15,0-20 0,-22 20 16,22-21-16,-21 21 0,0-20 0,-1-1 15,22 0-15,-21 0 0,-1-21 0,22 0 16,0 21-16,0-21 0,0 0 16,21-21-16,21 0 15,0 0-15,21 21 0,-20-21 16,20 21-16,0 0 0,1 0 0,-1 0 16,0 0-16,22 0 0,-22 0 15,0 21-15,1 0 0,-1-21 0,-21 21 16,22 0-16,-22 0 0,0 1 15,0-1-15,0 0 0,-21 0 0,0 0 16,0 0-16,0 22 0,0-22 16,-21 0-16,-21 0 0,-1 0 0,1 22 15,0-22-15,-22 0 0,22 0 0,-22 0 16,1 1-16,-1-1 0,1 0 16,-1 0-16,1-21 0,21 0 0,-1 21 15,1-21-15,0 0 0,-1 0 0,22 0 16,0 0-16,-21 0 0,20 0 0,1 0 15,0 0-15,-21-21 0,21 21 0,-1 0 16,1 0-16,-21 0 16</inkml:trace>
  <inkml:trace contextRef="#ctx0" brushRef="#br0" timeOffset="20992.63">17674 4339 0,'0'0'0,"-21"-63"16,0 42 0,0-1-16,21 1 0,-22 21 0,1 0 15,0 0 1,0 21-16,21 1 0,-21 20 16,21-21-16,-21 21 0,21-20 0,0 20 15,0-21-15,-22 21 0,22-20 0,0 20 16,-21-21-16,21 0 0,0 0 15,0 1-15,0-44 32,0 1-32</inkml:trace>
  <inkml:trace contextRef="#ctx0" brushRef="#br0" timeOffset="21168.53">17484 4001 0,'0'0'15,"0"-22"-15,-22 1 0,22 0 0,-21 21 16,21 21 15,0 0-31,0 1 16,21-1-16,1 0 0,-22 0 16,0 0-16,21 0 0,0-21 15</inkml:trace>
  <inkml:trace contextRef="#ctx0" brushRef="#br0" timeOffset="24204.57">17801 4360 0,'0'0'0,"0"22"0,0-1 15,21 21 1,-21-21-16,21 0 0,-21 1 0,0-1 0,0 0 16,0 0-16,0 0 15,0 0-15,0 1 0,0-1 16,0-42 31,0-1-47,0 1 15,0 0-15,0-21 0,0 21 0,0-22 16,0 22-16,0-21 0,0 21 16,0-1-16,22 1 0,-22 0 0,21 0 15,0 21-15,0 0 0,0 0 16,0 21-16,1 0 0,-22 0 15,21 1-15,0 20 0,0-21 0,-21 0 16,0 22-16,21-22 0,-21 0 0,21 0 16,-21 0-16,22 0 0,-22 1 15,0-1-15,0 0 0,21-21 16,0 0-16,0 0 16,0 0-16,0-21 15,1 0-15,-1-1 0,-21 1 0,21 0 16,0 0-16,0-21 0,0 20 15,1-20-15,-1 21 0,0 0 0,-21 0 16,0-1-16,21 22 16,0 0-1,-21 22-15,0-1 0,0 0 0,0 0 16,0 21-16,0-20 0,0-1 16,21 0-16,1 21 0,-22-21 15,21 1-15,-21-1 0,21 0 0,0 0 16,21 0-16,-20-21 0,-1 21 0,21-21 15,-21 0-15,22 0 0,-22 0 0,21 0 16,-21-21-16,0 21 0,22-21 16,-22 0-16,0 0 0,0 0 0,0-1 15,-21-20-15,0 21 0,22-21 0,-22 20 16,0-20-16,0 21 0,0 0 16,0-22-16,0 22 0,0 0 15,0 0-15,0 42 16,0 0-16,0 0 15,0 1-15,0-1 0,0 21 16,0-21-16,0 22 0,0 20 0,0-21 16,0 22-16,0-1 0,0 1 0,0-1 15,0 22-15,0-21 0,0 20 0,0 1 16,0 0-16,21-1 0,-21 1 16,0 0-16,0-1 0,0 1 0,0 0 15,0-1-15,0-20 0,0-1 0,0 22 16,0-22-16,0-20 0,0 20 0,0-20 15,0-1-15,0 0 0,0-21 0,0 1 16,0-1-16,0-42 16,0-1-1,0-20-15,0 21 0,0-21 0,0-1 16,0-20-16,0-1 0,0 1 16,0-1-16,0-20 0,0-1 0,0-21 15,0 21-15,0-20 0,0-1 0,0 0 16,0 0-16,0 0 0,0 0 0,0 1 15,0 20-15,0-21 0,0 21 16,0 1-16,0-1 0,21 22 0,0-1 16,0 1-16,0 20 0,1 1 0,-1 21 15,0 0-15,0 21 0,0 0 16,22 0-16,-22 21 0,0 0 0,21 0 16,-21 21-16,1 1 0,20-1 15,-42 0-15,21-20 0,-21 20 0,0 0 16,0-21-16,0 1 0,0-1 15,-21 0-15,21 0 0,-21 0 0,0-21 16,-1 0-16,1 0 0,0 0 0,0 0 16,-21 0-16,20 0 0,1-21 0,0 0 15,0 0-15,-21 0 0,20-1 16,1 22-16,0-21 0,21 0 0,-21 21 16,21 21-1,0 0 1,0 1-16,0-1 0,0 0 0,0 0 15,21 0-15,-21 0 0,21 1 16,22-1-16,-22-21 0,0 21 0,21 0 16,-21-21-16,22 0 0,-1 0 15,0 0-15,1 0 0,-1 0 0,0-21 16,22 21-16,-22-21 0,1 0 0,20-22 16,-21 22-16,1-21 0,-1-1 0,0 1 15,1-21-15,-22-1 0,21 1 16,-21-1-16,-21-21 0,22 22 0,-22-1 15,0 1-15,0-1 0,0 1 0,0 21 16,0-22-16,0 22 0,0 21 16,0-22-16,-22 22 0,1 21 15,0 0-15,0 0 16,0 21-16,21 22 0,0-22 0,-21 21 16,-1 0-16,22 22 0,-21-22 15,21 22-15,-21-1 0,21 1 0,0 20 16,0-20-16,0-1 0,0 1 0,0-1 15,0-20-15,0-1 0,21 0 16,0 1-16,22-22 0,-22 0 0,0 0 16,0 0-16,22 1 0,-1-22 0,-21 0 15,21 0-15,1 0 0,-1 0 0,0-22 16,1 1-16,-1 0 0,0 0 16,1 0-16,-22 0 0,21-1 15,-21-20-15,1 21 0,-22-21 0,0 20 16,0 1-16,0 0 0,0 0 0,0 0 15,-22 21 1,1 0-16,21 21 0,-21 0 16,0-21-16,0 21 0,0 0 0,21 1 15,-22 20-15,22-21 0,0 0 0,0 0 16,0 1-16,0-1 0,0 0 0,0 0 16,0 0-16,22-21 0,-1 21 15,0-21-15,0 0 0,0 0 0,0 0 16,22 0-16,-22 0 0,21 0 15,-21 0-15,1-21 0,20 0 0,-21 21 16,0-21-16,0 0 0,1 0 16,-22-1-16,21 1 0,-21 0 15,0 42 17,0 0-17,0 1-15,0-1 16,0 0-16,0 0 0,0 0 0,0 0 15,0 1-15,0-1 16,0 0-16,21-42 47,-21 0-47,0-1 16,21 1-16,0 0 0,-21 0 0,21 0 15,1 0-15,-1-1 0,-21 1 16,21 21-16,0 0 15,0 0-15,0 0 0,1 0 16,-22 21-16,21 1 16,-21-1-16,21-21 0,-21 21 15,21 0-15,0 0 16,-21 0-16,21-21 0,1 0 16,-22 22-16,21-22 15,0 0-15,0 0 0,0 0 16,0-22-16,1 22 0,-1-21 15,-21 0-15,21 21 0,0-21 16,-21 0-16,0 0 0,21-1 0,-21 1 16,21 0-16,-21 0 0,0 0 15,0 42 1,0 0 0,0 0-16,0 0 15,0 1-15,0-1 0,0 0 16,0 0-16,0 0 0,22-21 0,-22 21 15,21 1-15,0-22 0,-21 21 0,21-21 16,0 0-16,0 0 0,1 0 16,-1 0-16,0 0 0,0 0 15,0 0-15,0 0 0,22 0 0,-22 0 16,0-21-16,0-1 0,0 1 16,-21 0-16,22 0 0,-22 0 0,0 0 15,0-1-15,0 1 0,0 0 16,0 0-16,0 0 0,-22 21 15,1 0 1,0 0-16,21 21 16,0 0-16,0 0 0,0 0 15,0 1-15,0-1 0,0 0 0,0 0 16,0 0-16,0 0 0,0 1 0,0-1 16,0 0-16,21 0 0,0-21 15,1 21-15,-1-21 0,0 0 16,0 0-16,0 0 0,0 0 15,1 0-15,-1 0 0,0 0 0,0-21 16,0 21-16,-21-21 0,0 0 0,21 0 16,1-1-16,-22 1 0,0 0 15,0 0 1,0 42 15,0 0-31,0 0 16,0 1-16,0-1 15,0 0-15,21-21 16,0 21-16,0-21 0,0 0 16,0 0-16,1 0 0,-1 0 15,0 0-15,0 0 0,0 0 0,0-21 16,1 0-16,-1 0 0,0-1 0,0 1 16,0-21-16,0 0 0,1-1 15,-1 1-15,0 0 0,0-22 0,-21-21 16,21 22-16,0-1 0,-21-20 15,22 20-15,-22 1 0,0 20 0,0-20 16,0 21-16,0-1 0,0 1 16,0 21-16,0 0 0,-22-1 0,1 22 15,0 0-15,0 22 0,0-1 16,0 0-16,-22 21 0,22 1 16,0-1-16,0 21 0,0 1 0,-1-1 15,22 1-15,0 21 0,0-22 0,0 1 16,0-1-16,0-21 0,0 22 0,0-22 15,0 1-15,22-1 0,-1-21 16,0 21-16,0-20 0,0-1 16,0 0-16,1-21 0,20 0 0,-21 0 15,0 0-15,0 0 0,22 0 0,-22 0 16,0 0-16,21-21 0,-20 0 0,-1-1 16,21-20-16,-21 21 0,0-21 15,1 20-15,-1-20 0,0 21 0,0 0 16,0 0-16,0 21 0,-21 21 15,0 0 1,0 0-16,0 0 0,0 22 16,0-22-16,0 0 0,0 0 0,0 21 15,0-20-15,0-1 0,0 0 0,0 0 16,0 0-16,0 0 16,0-42 15,0 0-31,0 0 0,0 0 15</inkml:trace>
  <inkml:trace contextRef="#ctx0" brushRef="#br0" timeOffset="24404.45">22246 4170 0,'0'0'0,"-42"0"0,-1 0 15,65 0 16,-1 0-31,0 0 16,21 0-16,1 0 0,-1 0 0,0 0 16,22 0-16,-22-21 0,22 21 15,-22-21-15,21 21 0,-20-22 0,20 1 16,-20 21-16,-1-21 0,0 21 0,22 0 16</inkml:trace>
  <inkml:trace contextRef="#ctx0" brushRef="#br0" timeOffset="24732.26">24088 3747 0,'0'0'0,"21"-22"0,-21 1 0,21 0 16,-21 0-16,0 0 0,21 0 15,-21 42 17,0 0-32,0 0 0,0 21 0,0-20 15,0 20-15,0 0 0,-21 1 0,21-1 16,-21 0-16,21 22 0,0-22 16,0 0-16,0 1 0,0-1 15,0 0-15,0 1 0,0-22 0,0 21 16,0-21-16,0 1 0,0-1 0,0 0 15,0 0-15,0 0 16</inkml:trace>
  <inkml:trace contextRef="#ctx0" brushRef="#br0" timeOffset="25020.1">23855 4530 0,'0'0'0,"-85"42"16,64-21-16,-21 0 0,20 1 0,1-1 15,21 0-15,0 0 16,0 0-16,21-21 16,1 21-16,20-21 0,-21 0 15,21 0-15,1 0 0,-1 0 16,0 0-16,1 0 0,-1 0 0,-21 0 16,22 0-16,-1 0 0,-21-21 0,21 21 15,-20 0-15,20-21 0,-21 21 0,0 0 16,22-21-16,-22 21 0,0-21 15,0 21-15,-21-21 0,21 21 16,0-22-16,1 1 16,-22 0-16,0 0 15,0 0-15,0 0 0,-22 21 16,22-22-16,-21 1 0</inkml:trace>
  <inkml:trace contextRef="#ctx0" brushRef="#br0" timeOffset="25263.96">23812 3768 0,'-21'-21'0,"42"42"0,-42-64 0,21 22 16,0 0-16,0 0 0,0 0 16,21 0-16,1 21 0,-1-22 15,0 22-15,0-21 0,21 21 0,-20-21 16,20 0-16,0 21 0,-21 0 15,22-21-15,-22 21 0,21 0 0,-21 0 16,1 0-16,-1 0 0,0 0 0,0 0 16,0 21-16,-21 0 0,21-21 15,1 21-15,-22 0 0,21 1 0,0-1 16</inkml:trace>
  <inkml:trace contextRef="#ctx0" brushRef="#br0" timeOffset="25563.79">24913 4276 0,'21'0'16,"0"0"-16,1 0 15,-1 21-15,0 0 0,0 0 16,-21 22-16,21-22 0,0 0 0,-21 21 15,0 1-15,22-1 0,-22-21 16,21 21-16,-21 1 0,0-1 16,0 0-16,0-20 0,0 20 0,0-21 15,0 0-15,0 22 0,0-22 0,-21 0 16,-1 0-16,1 0 0,21 0 16,-21-21-16,0 22 0,0-22 15,0 0-15,-1 0 0,1 0 0,0 21 16,0-21-16</inkml:trace>
  <inkml:trace contextRef="#ctx0" brushRef="#br0" timeOffset="26456.29">12721 5821 0,'0'0'0,"0"-21"0,21-22 0,-21 22 15,21-21-15,1 21 0,-22-22 0,0 1 16,21 21-16,-21 0 0,21 0 0,-21-1 16,0 1-16,0 0 0,0 0 0,-21 21 15,0 0-15,-1 0 16,1 0-16,0 0 0,-21 0 0,21 0 15,-22 21-15,1 0 0,0 0 0,20 1 16,-20-1-16,0 21 0,-1-21 0,22 22 16,0-22-16,0 21 0,0-21 15,21 0-15,0 1 0,0 20 0,0-21 16,21-21-16,0 21 0,0 0 0,0 1 16,22-22-16,-1 21 0,0-21 15,-20 21-15,20-21 0,0 21 16,-21 0-16,22 0 0,-1-21 0,-21 22 15,0-1-15,22 0 0,-22 0 0,-21 0 16,0 0-16,0 1 0,0-1 0,0 0 16,0 21-16,-21-21 0,0 1 15,-1-1-15,-20 21 0,21-21 0,0 0 16,-22 1-16,22-1 0,0 0 0,0-21 16,0 21-16,0-21 0,-1 0 15,44 0 32,-1 21-47,0 0 0,0-21 16,0 22-16,0 20 0,1-21 0,-1 21 15,21-20-15,-21 20 0,0 0 0,1 1 16,-22-1-16,0 0 0,21 1 0,-21-1 16,0 0-16,0 22 0,0-22 15,0 0-15,0 1 0,0-1 0,0 0 16,0 1-16,-21-22 0,21 21 0,0-21 15,0 1-15</inkml:trace>
  <inkml:trace contextRef="#ctx0" brushRef="#br0" timeOffset="27003.8">13525 10351 0,'22'0'0,"-1"0"31,0-22-31,-21 1 0,21 21 16,-21-21-16,0 0 0,0 0 15,21 21-15,-21-21 0,-21 21 32,0 0-32,0 21 0,0 0 0,-1 0 15,-20 21-15,21 1 0,0-22 16,0 21-16,-1 1 0,1-1 0,21 21 15,-21-20-15,21-1 0,0 0 0,0 1 16,0 20-16,21-20 0,0-1 16,22-21-16,-22 21 0,21 1 0,-21-1 15,22 0-15,-1-20 0,0 20 0,1-21 16,-1 0-16,0 22 0,1-22 0,-1 21 16,-21-21-16,0 22 0,1-22 0,-22 21 15,0 0-15,0 1 0,-22-22 0,-20 21 16,21 1-16,-21-1 0,-1 0 0,-20-21 15,-1 22-15,1-22 0,-1 21 0,1-21 16,-1 1-16,-20-22 0,20 0 16,-21 0-16,22 0 0,-22 0 0,22-22 15,-1 1-15,1 0 0</inkml:trace>
  <inkml:trace contextRef="#ctx0" brushRef="#br0" timeOffset="27415.57">12742 8530 0,'0'0'16,"-21"0"-16,21-21 0,0 0 15,42 21-15,-20-21 16,41 21-16,-21-21 0,22 21 16,21-22-16,-1 1 0,1 0 0,0 0 15,20 0-15,-20 0 0,21-1 0,0 1 16,0 0-16,-1 0 0,1 0 15,0 0-15,0 21 0,0-22 0,-22 1 16,-20 21-16,21 0 0,-43 0 16,21-21-16,-41 21 0,-1 0 0,0 0 15,-21 21-15,-21 0 0,0 1 16,-22-1-16,1-21 0,-22 21 0,1 0 16,-1 21-16,-20-20 0,-1-1 0</inkml:trace>
  <inkml:trace contextRef="#ctx0" brushRef="#br0" timeOffset="27676.42">12658 8869 0,'0'0'16,"-64"21"-16,1 21 0,20-20 15,22-1-15,0 0 0,42 0 16,0-21-16,0 0 0,22 0 16,20 0-16,1-21 0,20 0 0,-20 21 15,21-21-15,20-1 0,-20 1 0,21 0 16,0 21-16,-22-21 0,22 0 15,0 0-15,0-1 0,0 22 0,0-21 16,-1 0-16,1 21 0,0 0 0,-21-21 16,-1 21-16,-20 0 0,-1 0 0,1 0 15,-22 0-15,-21 0 0,22 0 0,-43 21 16,-21 0 0,-1 0-16,1 1 15,-21-1-15,0 0 0</inkml:trace>
  <inkml:trace contextRef="#ctx0" brushRef="#br0" timeOffset="27956.26">12679 9567 0,'0'0'0,"-64"22"0,43-1 0,-21 0 0,21 0 16,-1 0-16,44-21 15,20 0-15,-21 0 16,43 0-16,-22 0 0,21 0 0,1 0 15,21-21-15,-1 0 16,22 0-16,-21 21 0,21-21 0,-1-1 16,1 1-16,0 0 0,0 0 0,0 21 15,0-21-15,-22 0 0,22-1 0,-21 22 16,-1-21-16,1 21 0,0 0 0,-22-21 16,1 21-16,-22 0 0,0 0 0,1 0 15,-22 0-15,0 0 0,0 0 0,-21 21 16,-21 0-16,0 1 15,-21-1-15</inkml:trace>
  <inkml:trace contextRef="#ctx0" brushRef="#br0" timeOffset="28213.11">13017 10202 0,'0'0'0,"-21"22"0,21 20 16,0-21-16,43-21 15,-22 0-15,21 0 0,22 0 16,-22 0-16,21 0 0,1 0 0,21 0 16,-22 0-16,22 0 0,-1-21 0,1 0 15,0 0-15,21-1 0,-22 1 0,1 0 16,0 0-16,-1 0 0,1 0 0,0-1 16,-22 1-16,1 21 0,-1-21 15,1 0-15,-1 21 0,-21 0 0,1-21 16,-22 21-16,0-21 0,0 21 0,-21-22 15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21T11:41:20.44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4911 13314 0,'21'0'16,"0"-21"-1,0 21 1,0-21-16,-21-1 0,0 1 16,-21 21 15,0 0-31,0 0 0,0 0 0,-1 0 16,-20 0-16,21-21 0,0 21 0,0 0 15</inkml:trace>
  <inkml:trace contextRef="#ctx0" brushRef="#br0" timeOffset="1600.16">1228 14838 0,'0'0'0,"-43"0"16,-20 0-16,-1 21 0,22-21 0,0 0 15,-1 0-15,1 0 0,21 0 16,0 0-16,-1 0 0,44 0 31,-1 21-31,21-21 0,0 0 16,22 0-16,-1 21 0,22 1 0,0-22 15,-1 0-15,22 21 16,0-21-16,0 0 0,-21 21 0,20-21 16,1 0-16,0 0 0,0 21 0,0-21 15,0 21-15,-1-21 0,1 0 16,-21 0-16,-22 0 0,22 21 0,-43-21 15,22 0-15,-22 0 0,-21 0 16,1 0-16,-1 0 0,-42 0 31,-1 0-31,-20 0 0,0-21 16,21 21-16,-22-21 0,1 21 0,-22-21 16,22 21-16,0-21 0,-1 21 15,-20 0-15,42-21 0,-22 21 16,1 0-16,21-22 0,21 1 15,21 21 1,0-21-16,22 0 0,-1 21 0,21 0 16,-20 0-16,20 0 0,1 0 15,-22 0-15,22 0 0,-22 0 0,0 0 16,-21 21-16,1 0 0,-22 0 16,0 1-16,0 20 0,-22-21 0,1 21 15,-21 1-15,0-1 0,-22 0 16,1 22-16,20-22 0,-20 1 15,-1-1-15,1 0 0,20-21 0,-20 22 16,42-22-16,-22 0 0,22 0 16,21 0-16,0 1 0,21-22 15,22 0-15,20-22 16,1 1-16,-1-21 0</inkml:trace>
  <inkml:trace contextRef="#ctx0" brushRef="#br0" timeOffset="2591.81">4614 14626 0,'0'0'16,"21"-21"-16,1-42 15,-1 63-15,-21 21 16,0 0-16,0 0 0,0 21 16,0 1-16,-21-1 0,21 0 15,-22 1-15,1-1 0,0 0 16,0 22-16,0-22 0,0 1 0,-1-1 15,1 0-15,0-21 0,0 22 0,0-22 16,0 0-16,21 0 0,0 0 16,21-42-1,21 0 1,-21 0-16,22-21 0,-1-1 16,0 22-16,1-21 0,-1-1 0,0 1 15,1 21-15,-22-21 0,0 20 16,0 1-16,0 21 0,0 0 15,-21 21 1,0 1-16,0 20 0,0-21 16,0 0-16,-21 22 0,0-1 0,21 0 15,0-21-15,0 22 0,0-1 0,0-21 16,0 0-16,0 22 0,0-22 16,21 0-16,0 0 0,22-21 15,-22 0-15,21 0 0,1 0 0,-1-21 16,0 0-16,1 0 0,20 0 15,-21-1-15,22-20 0,-1 0 0,1-1 16,-22 1-16,22-21 0,-22 20 16,0-20-16,1-1 0,-1 1 0,-21 20 15,0-20-15,1-1 0,-1 22 16,-21 0-16,0 21 0,0-1 0,0 1 16,-21 42-1,-22 22-15,22-22 16,0 21-16,0 1 0,-22-1 0,22 0 15,0 1-15,-21-1 0,21 0 16,-1 1-16,1 20 0,0-21 0,21 1 16,0-1-16,0 0 0,0 1 0,21-22 15,0 21-15,1-21 0,20 1 16,0-1-16,1 0 0,-1-21 0,21 0 16,1 0-16,-22 0 0,22 0 0,-1-21 15,1 21-15,-22-21 16,22-1-16,-22-20 0,0 21 0,1-21 15,-22 20-15,0-20 0,0 0 0,-21-1 16,0 1-16,0 21 0,0 0 16,0 0-16,0-1 0,-21 22 0,0 0 15,0 0-15,-22 0 0,22 22 0,-21-1 16,21 21-16,-1-21 0,-20 22 16,21-1-16,0 0 0,0 1 0,-1-1 15,22 0-15,0-21 0,0 22 16,0-22-16,0 21 0,22-21 0,20 1 15,-21-1-15,0-21 0,0 21 0,22-21 16,-22 0-16,21 0 0,1 0 16,-22-21-16,21 21 0,0-43 0,1 22 15,-1 0-15,22-21 0,-22-1 16</inkml:trace>
  <inkml:trace contextRef="#ctx0" brushRef="#br0" timeOffset="5180.93">8424 14647 0,'0'0'0,"21"-21"0,22-42 16,-1 42-16,-21-1 16,0-20-16,-21 0 0,0 21 0,0-22 15,0 1-15,0 21 0,0 0 16,-21-22-16,0 43 0,0-21 0,0 21 16,-22 0-16,1 0 0,0 0 15,-1 21-15,1 0 0,0 22 0,-22-1 16,22 22-16,0-22 0,-22 21 15,22 1-15,-1-1 0,22 1 0,-21-22 16,21 22-16,0-1 0,-1-20 0,22 20 16,0-21-16,0 1 0,0-1 15,22 0-15,-1 1 0,21-22 0,0 0 16,22 0-16,-1 0 0,1-21 0,-1 0 16,1 0-16,21 0 0,-1 0 15,-20 0-15,20-21 0,1 0 0,-21 0 16,-1 0-16,-21 0 0,1-1 15,-1-20-15,-21 0 0,0 21 0,-21-22 16,0 1-16,0 21 0,-21-22 16,0 22-16,-21 0 0,21 21 0,-22 0 15,1 0-15,0 0 0,-1 0 0,-20 0 16,20 21-16,1 0 0,0 1 16,-1-1-16,1 0 0,0 0 0,-1 21 15,22-20-15,-21 20 0,21-21 0,21 21 16,0-20-16,0-1 0,0 0 15,0 0-15,21 0 0,0-21 16,21 0-16,1 0 0,-1 0 0,0 0 16,1-21-16,20 21 0,-20-21 15,20 0-15,-21 0 0,1-22 16,-1 22-16,0 0 0,-20 0 0,-1-22 16,0 22-16,-21 0 0,0 0 0,0 0 15,-21 21 16,0 21-31,21 0 0,0 0 0,0 0 16,0 1-16,0 20 16,0-21-16,0 0 0,0 0 0,21 1 15,0-22-15,0 21 0,21-21 0,1 21 16,-22-21-16,21 0 0,1 0 0,-1 0 16,0-21-16,1 0 0,-1-1 15,0 1-15,-21 0 0,22 0 16,-22 0-16,0 0 0,0-1 0,0-20 15,-21 21-15,0 0 0,22-22 16,-22 22-16,0 0 0,21 0 0,-21 42 31,0 0-31,0 0 16,-21 1-16,-1-1 0,22 0 16,0 21-16,-21-21 0,21 1 0,-21-1 15,21 0-15,-21 0 0,21 0 16,-21 0-16,21 1 0,0-1 0,0 0 15,0-42 17,0 0-32,21-1 0,0 1 15,-21 0-15,21-21 0,0 21 16,1-22-16,-1 22 0,-21-21 0,21 21 16,0-1-16,0 1 0,0 0 0,1 21 15,-1 0 1,0 21-16,-21 0 15,0 1-15,0-1 0,0 0 16,0 0-16,0 0 0,0 0 16,0 1-16,0-1 0,0 0 0,21 0 15,0 0-15,0-21 16,1 0-16,-1 0 0,0 0 16,21 0-16,-21 0 0,1-21 15,-1 0-15,0 21 0,0-21 16,0 0-16,0-1 0,1 1 0,-1-21 15,0 21-15,0 0 0,0-1 0,0 1 16,1 21-16,-1 0 16,-21 21-1,0 1-15,0-1 0,0 0 16,0 0-16,-21 21 0,21-20 16,0-1-16,-22 21 0,22-21 15,-21 0-15,21 1 0,0 20 0,0-21 16,0 0-16,0 0 0,21-21 15,1 0 1,20 0-16,-21 0 0,0-21 16,0 21-16,1-21 0,-1 0 0,21 0 15,-21-22-15,0 22 0,1 0 0,-22-21 16,21 21-16,-21-22 0,21 22 16,-21 0-16,0 0 0,0 0 0,-21 21 31,0 0-31,-1 0 0,22 21 15,-21-21-15,0 21 0,0 0 16,0-21-16,0 21 0,21 0 16,-22 1-16,1-22 0,21 21 15,21-21 32,-21-21-47,22-1 0,-1 1 0,-21 0 16,21 0-16,-21 0 15,21 0-15,0-1 0,-21 1 16,21 21 15,-21 21 16,0 1-47,0-1 16,0 0-16,0 0 0,0 0 0,0 0 15,-21 1-15,21 20 0,-21-21 0,21 0 16,0 0-16,0 1 0,0-1 0,0 0 16,-21 0-16,21 0 15,21-21 1,0 0-16,0 0 0,1 0 16,-1 0-16,-21-21 15,42 21-15,-21-21 0,0 0 0,1 0 16,-1-1-16,0 1 0,21 0 0,-21 0 15,1 0-15,-1 21 0,0-21 0,0 21 16,0 0-16,0 0 0,1 0 16,-22 21-1,0 0-15,0 0 0,0 0 16,0 0-16,0 1 0,0-1 16,0 0-1,0 0-15,21-21 16,0 0-16,0 0 15,0 0-15,0 0 0,1 0 0,-1-21 16,0 21-16,0-21 0,0 0 16,0-1-16,1 1 0,-22 0 0,21 0 15,0 0-15,0 0 0,-21-1 0,0 1 16,0 0-16,-21 42 31,0 0-31,0 1 16,21-1-16,-22 21 0,22-21 0,-21 0 15,21 1-15,0-1 0,0 0 16,0 21-16,0-21 0,21 1 16,1-1-16,-1-21 0,0 21 15,0-21-15,21 0 0,-20 0 16,20 0-16,0 0 0,-21 0 0,22 0 16,-1 0-16,-21-21 0,0 0 0,1-1 15,-1 1-15,-21 0 0,0 0 0,21-21 16,-21-1-16,0 1 0,0 21 15,0-22-15,-21 1 0,0 21 0,-1 0 16,1 0-16,0 21 0,0 0 0,0 0 16,-22 0-16,22 21 0,0 0 15,-21 0-15,21 0 0,-1 0 0,1 1 16,0-1-16,0 0 0,21 0 0,0 0 16,0 0-16,0 1 0,0-1 15,21-21-15,0 21 0,0-21 16,1 0-16,20 0 0,0 0 0,1 0 15,-1 0-15,0-21 0,1 0 0,-1 21 16,21-22-16,-20-20 0,-1 21 0,0 0 16,1-22-16,-1 1 0,0 0 15,1-1-15,-22 1 0,21-21 0,-21-1 16,1 1-16,-1-1 0,0 1 0,0 20 16,-21-20-16,21 20 0,-21 22 15,0-21-15,0 21 0,-21 21 16,0 0-16,0 21 0,0 0 0,-1 21 15,1 1-15,0 20 0,0-20 16,0 20-16,0-21 0,-1 22 16,1-1-16,0 1 0,0-22 0,21 22 15,0-1-15,-21-20 0,21 20 0,0-21 16,0 1-16,0-22 0,0 21 0,0 1 16,0-22-16,21 0 0,-21 0 15,21-21-15,0 21 0,0-21 0,22 0 16,-22 0-16,21 0 0,-21 0 0,22 0 15,-22-21-15,21 0 0,-21-21 0,1 20 16,-1-20-16</inkml:trace>
  <inkml:trace contextRef="#ctx0" brushRef="#br0" timeOffset="5328.85">11705 14965 0,'0'0'0,"-63"0"0,20 0 0,1 0 15,0 0-15,20 0 0,1 0 16,0 0-16,0 21 0,42-21 15,0 0 1,22 0-16,-1 0 0,0 0 0,1-21 16,20 0-16,1 0 0,-1 21 15</inkml:trace>
  <inkml:trace contextRef="#ctx0" brushRef="#br0" timeOffset="7088.09">14584 14986 0,'0'0'0,"21"0"0,0 0 0,0-21 0,0 0 16,1 0-16,-1-1 0,0 1 16,0 0-16,0 0 0,0-21 15,1-1-15,-1 22 0,-21-21 0,0-1 16,0-20-16,0 42 0,0-22 0,0 1 16,0 21-16,-21 0 0,-1 0 15,-20-1-15,21 22 0,-21 0 0,-1 0 16,-20 22-16,20-1 0,1 21 0,-21 0 15,-1 1-15,22-1 0,-22 22 16,1-22-16,20 21 0,-20-20 16,21 20-16,-1-20 0,1 20 0,21-21 15,-22 22-15,22-22 0,21 1 0,0-1 16,0 0-16,0-21 0,21 22 16,22-22-16,-22 0 0,21-21 0,22 21 15,-1-21-15,1 0 0,-1 0 0,22 0 16,-22-21-16,22 21 0,-21-21 0,-1 0 15,1 0-15,-1-1 0,-21-20 16,-20 21-16,20-21 0,-42-1 0,0 22 16,0-21-16,0 21 0,0-22 0,0 22 15,-42 0-15,20 21 0,1 0 0,0 0 16,-21 0-16,21 0 16,-22 0-16,22 0 0,-21 21 0,21-21 15,-1 21-15,22 0 0,0 1 0,0-1 16,0 0-16,0 0 0,22 0 0,-1 0 15,0-21-15,0 22 0,21-1 16,-20-21-16,20 21 0,-21 0 0,21-21 16,-20 21-16,-1 0 0,0 1 0,-21-1 15,21 0-15,-21 0 16,0 0-16,21-21 0,-21 21 16,21-21-1,1 0-15,-1 0 0,0 0 0,0 0 16,21 0-16,-20 0 0,20 0 15,0-21-15,1 0 0,20 0 16,-21 0-16,1 0 0,20-1 0,-20-20 16,-1 21-16,-21-21 0,21-1 0,-20 1 15,-1 0-15,0-1 0,-21 22 0,21-21 16,-21 21-16,0-1 0,0 1 16,-21 21-16,0 0 0,0 0 15,-22 0-15,22 21 0,0-21 0,-21 22 16,20-1-16,-20 21 0,21-21 15,0 0-15,0 22 0,-1-22 0,1 0 16,21 21-16,0-20 0,0 20 16,0-21-16,21 0 0,1 0 0,-1 22 15,21-22-15,0 0 0,1-21 16,20 21-16,-20 0 0,20-21 0,1 0 16,-1 0-16,1 0 0,-1 0 0,1 0 15,20 0-15,-20 0 0,-22-21 0,22 21 16,-22-21-16,0 0 0,1-21 15,-22 20-15,0-20 0,0 0 0,-21 21 16,21-22-16,-21 1 0,0 21 0,0 0 16,0-1-16,-21 22 0,0 0 0,-21 0 15,20 0-15,1 0 0,-21 0 16,0 22-16,20-1 0,-20 0 16,21 0-16,-21 21 0,20-20 0,1-1 15,-21 21-15,42-21 0,-21 0 0,21 1 16,0-1-16,0 0 0,0 0 15,21-21-15,0 21 0,0-21 16,0 0-16,22 0 0,-22 0 0,21 0 16,1-21-16,-22 0 0,21 0 0,-21 0 15,22-1-15,-22 1 0,0-21 16,0 21-16,0-22 0,0 1 0,1 21 16,-1-21-16,-21 20 0,0 1 0,0 0 15,-21 42 1,-1 0-1,1 22-15,0-22 0,0 21 16,0-21-16,0 1 0,21 20 0,0-21 16,0 21-16,0-20 0,0-1 0,0 0 15,21 0-15,0 0 0,0-21 0,21 21 16,-20-21-16,20 0 0,21 0 16,-20 0-16,-1 0 0,0 0 0,22-21 15,-22 0-15,1 0 0,-1 0 0,0-22 16,1 22-16,-1-21 0,-21 0 0,21-22 15,-20 22-15,20-22 0,-21 1 16,21-1-16,-20 1 0,-1-1 0,0 1 16,0-1-16,0 1 0,-21 20 15,0 1-15,0 21 0,0 0 0,0 0 16,-21 21 0,0 21-16,0 0 0,0 21 0,-22 1 15,1-1-15,21 0 0,-22 22 0,22-22 16,0 22-16,0-22 0,0 21 15,21-20-15,0 20 0,0-20 0,0 20 16,0-21-16,0 1 0,21-1 0,0 0 16,0-20-16,22 20 0,-1-21 0,-21 0 15,21-21-15,1 21 0,20-21 16,-20 0-16,-1 0 0,0 0 0,22 0 16,-22-21-16,0 21 0,1-21 15,-22-21-15,0 21 0,0-22 0,0 22 16,1-21-16,-22-1 0,0 22 0,0-21 15,0 21-15,-22 21 16,1 0-16,0 0 0,0 0 0,-21 0 16,20 21-16,-20 0 0,21 0 0,0 22 15,0-22-15,-1 21 0,1-21 0,21 22 16,-21-22-16,21 0 0,0 21 16,0-21-16,0 1 0,21-1 0,0-21 15,1 21-15,20 0 0,0-21 16,-21 0-16,22 0 0,-1 0 0,0 0 0,22 0 15,-22 0-15,1-21 16,-1 0-16,-21 0 0,21-1 0,-20 1 16,-1 0-16,0-21 0,-21 21 0,0-22 15,0 1-15,0 21 0,-21-22 0</inkml:trace>
  <inkml:trace contextRef="#ctx0" brushRef="#br0" timeOffset="7267.98">16722 14859 0,'0'0'0,"-43"0"0,22 0 0,42 0 16,0 0-16,22 0 15,-1 0-15,22 0 0,-1 0 16,1 0-16,20 0 0,1 0 0,-22 0 16,22 0-16,-21 0 0,20-21 0,-20 21 15,-22-21-15,22 21 0,-1-21 16,-21-1-16</inkml:trace>
  <inkml:trace contextRef="#ctx0" brushRef="#br0" timeOffset="7855.21">20024 15028 0,'0'0'0,"21"0"15,0-21-15,0 21 0,0-21 16,0 0-16,1 0 0,-1 0 16,0-1-16,-21 1 0,21 0 0,0 0 15,-21 0-15,0-22 0,0 22 0,0 0 16,0 0-16,-21 21 15,0 0-15,-21 21 16,20-21-16,-20 21 0,0 22 0,-22-22 16,22 21-16,0 0 0,-22 1 0,22-1 15,-1 0-15,1 1 0,0-1 16,21 0-16,-1 1 0,1-22 0,21 21 16,0-21-16,0 22 0,0-22 0,0 0 15,21 0-15,22-21 0,-1 21 0,0-21 16,22 0-16,-1 0 0,1 0 15,-1 0-15,1-21 0,-1 21 0,1-21 16,-1 0-16,1-21 0,-22 20 0,1-20 16,-1-21-16,-21 20 0,0 1 15,-21-22-15,0 1 0,0-1 0,0 1 16,-21 21-16,-21-22 0,21 22 16,-22-1-16,1 22 0,0 0 0,-1 21 15,1 0-15,-22 0 0,1 21 0,21 0 16,-22 1-16,22 20 0,-1-21 0,-20 21 15,21 1-15,20-22 0,-20 21 16,21-21-16,21 22 0,0-22 0,0 0 16,21 0-16,0 0 0,22-21 0,-22 22 15,21-22-15,22 0 0,-22 0 0,21 0 16,1-22-16,-1 1 0</inkml:trace>
  <inkml:trace contextRef="#ctx0" brushRef="#br0" timeOffset="8631.91">21082 14309 0,'0'0'0,"21"-64"0,0 22 0,-21 21 16,0-22-16,0 22 0,0 0 0,-21 21 15,0 0 1,0 0-16,0 21 0,-1 22 0,-20-22 16,0 42-16,21-20 0,-22 20 15,1 1-15,21-1 0,-22 1 0,1-1 16,21 1-16,0-1 0,-22 1 15,22-1-15,0 1 0,21-1 0,0 1 16,0-22-16,0 21 0,0-20 0,0-22 16,0 21-16,0-21 0,0 1 0,21-1 15,0-21 1,1 0-16,-1-21 0,-21-1 16,21 1-16,0 0 0,0-21 0,-21 21 15,21-22-15,1 1 0,-1 0 0,0 20 16,0 1-16,21-21 0,-20 21 15,-1 21-15,0-21 0,0 21 0,0 0 16,0 0-16,-21 21 0,0 0 16,0 0-16,0 0 0,0 0 0,0 1 15,0 20-15,-21-21 16,0 0-16,0 0 0,-21 1 0,20-1 16,1 0-16,-21 0 0,21-21 0,0 21 15,-22 0-15,22-21 0,0 0 0,21 22 16,-21-22-16,21 21 15,21-21 1,0 21-16,0-21 0,22 0 0,-1 21 16,-21-21-16,21 0 0,22 0 0,-22 0 15,1 0-15,20 0 0,-21 0 16,22 0-16,-22 0 0,22-21 0,-22 21 16,0-21-16,1 0 0,-22-22 0,21 22 15,-21-21-15,22 21 0,-22-22 16,0 1-16,0 0 0,0 20 0,1-20 15,-22 21-15,21 0 0,-21 0 16,0-1-16,-21 44 16,-1-1-1,1 0-15,0 21 0,0-21 0,0 22 16,0-1-16,-1 0 0,1 1 16,0 20-16,0-20 0,21 20 0,0-21 15,0 22-15,0-1 0,0 1 16,0-1-16,-21 1 0,21-1 0,0 1 0,-21-1 15,21 1-15,0-22 0,-22 22 16,22-22-16,-21 0 0,21-20 16,0 20-16,0-21 0,0 0 15,0-42 1,0 0-16,0 0 0,0 0 16,0-1-16,0-20 0,0 0 0,21-1 15,1-20-15,-22-1 0</inkml:trace>
  <inkml:trace contextRef="#ctx0" brushRef="#br0" timeOffset="8812.81">21759 14605 0,'0'0'16,"-21"0"-16,0 0 0,0 0 15,0 0-15,-1 0 16,44 0-1,-1 0-15,0 0 16,0 0-16,21 21 0,-20 0 16</inkml:trace>
  <inkml:trace contextRef="#ctx0" brushRef="#br0" timeOffset="9807.75">22140 15028 0,'0'0'15,"-21"0"-15,42 0 16,0 0 0,22-21-16,-22 21 0,0-21 0,21 0 15,-20 0-15,20 21 0,-21-21 0,0-1 16,0 1-16,1 0 0,-22 0 0,-22 21 31,-20 0-31,21 0 0,-21 0 16,-1 21-16,1 0 0,0 0 0,-1 1 15,22-1-15,-21 0 0,-1 0 0,22 21 16,0-20-16,-21-1 0,42 0 0,0 21 16,0-21-16,0 1 0,0-1 15,21 0-15,0 0 0,21-21 0,-20 21 16,20-21-16,0 21 0,22-21 0,-22 0 16,22 0-16,-1 0 0,1 0 0,-22-21 15,21 0-15,1 0 0,-22 0 16,1 0-16,-1-22 0,0 22 0,1-21 15,-1-1-15,0 1 0,-21 21 0,1 0 16,-1 0-16,0-1 0,-21 1 16,21 21-16,-21 21 31,0 1-15,21-44 30,0 22-30,-21-21-16,0 0 16,0 0-16,0 0 15,-21 21 1,0 0 0,0 21-16,0-21 0,0 21 15,-1 0-15,1 0 0,0 1 16,0-1-16,0 21 0,21-21 0,-21 0 15,21 1-15,-22-1 0,22 21 0,0-21 16,0 0-16,0 1 0,0-1 16,0 0-16,0 0 0,22 0 0,-1-21 15,21 21-15,-21-21 0,22 22 0,-1-22 16,-21 0-16,21 0 0,1 0 0,-1 0 16,0 0-16,-20 0 0,20-22 15,-21 1-15,21 0 0,-20-21 0,-1-1 16,21 1-16,-21 0 0,0-1 15,1 1-15,-1-21 0,0 20 0,21-20 0,-42-1 16,21 1-16,1 20 16,-1-20-16,-21-1 0,21 22 0,-21 0 15,0-1-15,0 22 0,0 0 0,0 0 16,0 0-16,0 0 0,-21 21 16,0 21-1,-1 0-15,1 0 0,0 21 0,0-20 16,21 20-16,-21 0 0,0 1 0,-1-1 15,1 0-15,0 1 0,21-1 16,0 0-16,0 1 0,0 20 0,0-21 16,0 1-16,0-1 0,0 0 0,0 1 15,21-1-15,0-21 0,1 22 16,-1-1-16,21-21 0,-21 0 0,22 0 16,-1 1-16,-21-1 0,21-21 15,-20 0-15,-1 0 0,21 0 0,-21 0 16,0 0-16,1 0 0,-22-21 0,21-1 15,-21 1-15,0-21 0,21 21 16,-21 0-16,0-1 0</inkml:trace>
  <inkml:trace contextRef="#ctx0" brushRef="#br0" timeOffset="10008.01">23389 14817 0,'0'0'0,"-42"0"0,21 0 0,-22 0 15,43 21 1,43-21 0,-22 21-16,21-21 0,0 0 15,1 0-15,20 0 0,-20 0 0,20 0 16,1 0-16,-1 0 0,-21 0 0,22 0 16,-1 0-16,-20 0 0,20-21 15,1 21-15,-1-21 0</inkml:trace>
  <inkml:trace contextRef="#ctx0" brushRef="#br0" timeOffset="10367.79">24977 14245 0,'0'0'0,"0"-21"0,-22 0 0,44 21 31,-1 0-31,0 0 16,0 21-16,0 21 0,0-20 0,1 20 15,20 0-15,-21 1 0,21 20 0,1 1 16,20-22-16,-20 21 0,-1 1 16,21-1-16,-20 1 0,20-1 0,-20 1 15,20-1-15,-21 1 0,22-1 0,-22 1 16,1-22-16,-22 1 0,21-1 0,-21 0 15,0-21-15,-21 1 0,0-1 16,0 0-16,-21-42 31,0 0-15,21-22-16,0 22 0,0 0 0,0-21 16,0-1-16,0 1 0</inkml:trace>
  <inkml:trace contextRef="#ctx0" brushRef="#br0" timeOffset="10694.62">26374 14351 0,'0'0'0,"0"-21"0,0 0 0,-22 0 16,1 21-16,0 0 16,0 0-16,0 0 0,-22 21 15,22 0-15,-21 0 0,-22 21 16,22 1-16,-21-1 0,-1 0 0,1 1 15,-22 20-15,21-20 0,-20 20 16,-1 1-16,0-22 0,1 21 0,-22 1 16,21 21-16,1-22 0,-1 1 0,0-1 15,22 1-15,-22-22 0,43 21 0,-1-20 16,1-1-16,0 0 0,21-20 16,21-1-16,0 21 0,0-21 15,0 0-15,-22-21 31,1 0-15,0 0-16,0 0 16,-21 0-16,-1 0 0</inkml:trace>
  <inkml:trace contextRef="#ctx0" brushRef="#br0" timeOffset="13675.67">5694 17420 0,'0'-21'16,"0"0"-16,0 0 0,0 0 15,-21-1-15,21 1 0,-22 0 16,22-21-16,0 21 16,0-1-16,-21 1 0,21-21 0,0 21 15,0-22-15,0 1 0,0 0 16,0 21-16,-21-22 0,21 1 0,-21 0 16,0-1-16,0 1 0,-1 21 15,1-22-15,-21 22 0,21 21 0,-22 0 16,1 0-16,0 0 0,21 0 0,-22 21 15,1 1-15,0 20 0,-1 0 16,22 1-16,-21 20 0,21-21 0,-1 22 16,1-22-16,0 22 0,21-22 0,0 0 15,0 1-15,0-1 0,0 0 16,21 1-16,0-22 0,1 0 16,20 0-16,-21-21 0,21 0 0,1 0 0,-1 0 15,0 0-15,1 0 16,-1-21-16,0 0 0,1 0 0,-22 0 15,21-1-15,-21-20 0,22 21 0,-22-21 16,0-1-16,0 1 0,0 0 16,-21-1-16,0 22 0,0-21 0,0 21 15,22-1-15,-22 44 16,0-1-16,0 21 16,0-21-16,0 22 0,0-1 0,0 0 15,0-21-15,0 22 0,0-1 16,21 0-16,-21-20 0,21-1 15,0 21-15,0-21 0,0 0 0,1-21 16,-1 22-16,21-22 0,-21 0 0,0 0 16,22 0-16,-22-22 0,21 22 15,-21-21-15,22 0 0,-22 0 0,0 0 16,21-22-16,-20 22 0,-1-21 0,0 21 16,21-22-16,-21 1 0,1 0 15,-1-1-15,0 1 0,0 0 0,0 21 16,0-22-16,1 43 0,-1-21 0,0 21 15,0 0 1,-21 21-16,0 0 16,0 1-16,0-1 15,0 0-15,0 0 16,21-21 0,-21-21 15,0 0-31,0 0 0,-21-1 15,0 1-15,0 0 0,0 21 16,-1 0-16,1 0 16,0 0-16,0 0 0,21 21 0,-21 0 15,0 1-15,-1-1 0,1 0 0,21 21 16,-21-21-16,21 22 16,-21-22-16,21 21 0,0-21 0,0 22 15,0-22-15,0 21 0,0-21 0,0 1 16,21-1-16,0 0 0,0 0 15,22 0-15,-22-21 0,21 0 0,-21 0 16,22 0-16,-22 0 0,21 0 0,1 0 16,-22-21-16,21 21 0,-21-21 15,0 0-15,1-22 0,20 22 0,-21 0 16,0-21-16,0-1 0,1 1 0,-1 0 16,0-1-16,0 1 0,0 0 15,0 21-15,1-22 0,-1 22 0,0 21 16,0-21-16,0 21 15,0 0-15,-21 21 0,0 0 0,0 0 16,0 1-16,0-1 16,0 0-16,0 0 0,0 0 0,0 0 15,0 1-15,22-22 32,-1 0-32,-21-22 15,0 1-15,0 0 0,0 0 16,0 0-16,0 0 0,0-1 15,0 1-15,0 0 0,0 0 0,0 0 16,0 0-16,-21 21 16,-1 0-16,1 0 15,0 0-15,21 21 0,-21 0 0,0 0 16,0 0-16,-22 0 0,22 22 0,0-22 16,21 21-16,-21-21 0,0 22 15,21-1-15,0-21 0,0 22 0,0-1 16,0-21-16,0 21 0,21-20 0,0-1 15,21 21-15,-21-21 0,22 0 0,-1 1 16,0-22-16,1 21 0,20-21 16,-20 0-16,-1 0 0,0 0 0,22 0 15,-22 0-15,0-21 0,1-1 0,-1 1 16,-21 0-16,22 0 0,-22 0 16,21 0-16,-21-22 0,-21 22 15,21-21-15,-21 21 0,22-22 0,-22 22 16,0 0-16,0 0 0,0 0 15,0-1-15,-22 22 16,1 0-16,0 0 0,0 22 0,0-1 16,0 0-16,-1 0 0,1 0 0,0 0 15,21 22-15,0-22 0,-21 0 16,21 21-16,0-20 0,0-1 0,0 0 16,0 0-16,21 0 0,0 0 0,0 1 15,1-22-15,-1 0 0,21 0 16,-21 0-16,22 0 0,-22 0 0,21 0 15,0 0-15,1-22 0,-1 1 16,22 0-16,-43 0 0,21 0 16,0 0-16,1-1 0,-22 1 0,0 0 15,0-21-15,0 21 0,-21-1 0,0 1 16,0 0-16,22 0 0,-44 21 31,1 21-31,21 0 0,-21 0 0,21 1 16,-21-1-16,21 21 0,0 0 15,0-20 1,0-1-16,0 0 0,0 0 0,21 0 0,0 0 16,-21 1-16,21-1 0,1 0 0,-22 0 15,0 0-15,21 0 16,-21 1-16,-21-22 16,-1 0-1,1 0-15,-21 0 0,21 0 16,0-22-16,-1 1 0,1 21 15,-21-21-15,21 0 0,0 0 0,-1 21 16,1 0-16,0-21 0,0 21 16,21 21-1,0 0-15,21-21 16,0 21-16,-21 0 0,43-21 0,-22 21 16,0-21-16,21 22 0,1-22 15,-22 0-15,21 0 0,0 0 16,1 0-16,-1 0 0,0 0 0,1 0 15,-1 0-15,0-22 0,1 1 0,-1 0 16,0 21-16,1-21 0,-1 0 16,0-22-16,-20 22 0,-1 0 0,21-21 15,-21 21-15,-21-22 0,21 22 0,-21-21 16,22-1-16,-22 22 0,0-21 16,0 21-16,0 0 0,0-1 15,-22 22-15,1 0 16,0 0-16,21 22 0,-21-22 15,0 21-15,21 0 0,0 0 16,0 0-16,0 0 0,0 1 0,0 20 16,0-21-16,0 0 0,0 0 0,0 1 15,0 20-15,0-21 0,0 0 0,21 0 16,-21 1-16,0-1 16,0 0-16,0 0 0,-21 0 15,0-21-15,-22 0 0,22 0 0,-21 0 16,21 0-16,-22 0 0,22 0 15,-21 0-15,21-21 0,-1 0 0,22 0 16</inkml:trace>
  <inkml:trace contextRef="#ctx0" brushRef="#br0" timeOffset="14028.57">10816 16997 0,'0'0'15,"-21"-21"-15,-21-43 16,20 22-16,22 21 0,-21 0 16,0-22-16,21 22 0,0 0 0,0 0 15,-21 21-15,0 0 16,21 42-16,0-21 15,0 22-15,-21-1 0,21 21 0,-22-20 16,1 20-16,21 1 0,-21-22 0,0 22 16,21-22-16,-21 21 0,0-20 15,-1-1-15,22 0 0,-21-20 0,21 20 16,-21-21-16,21 0 0,0 0 0,0 1 16,0-44 15,0 1-31,0 0 15</inkml:trace>
  <inkml:trace contextRef="#ctx0" brushRef="#br0" timeOffset="14428.34">10520 16976 0,'0'0'0,"0"-64"16,0 22-16,0 0 0,0-1 16,0 1-16,0 21 0,21-22 0,0 1 15,0 21-15,0 0 0,22 0 0,-22 21 16,21-22-16,1 22 0,-1 0 15,21 0-15,-20 0 0,20 22 0,-20-1 16,20 0-16,-21 0 0,-20 21 0,-1 1 16,-21-22-16,0 21 15,0 1-15,-21-1 0,-1-21 0,-20 21 16,-21-20-16,20 20 0,-20-21 0,20 0 16,-20 0-16,21 1 0,-1-1 15,1-21-15,0 21 0,-1-21 0,22 0 16,0 0-16,21-21 31,21 0-31,0 21 0,0 0 0,1 0 16,-1 0-16,0 0 0,0 21 0,21 0 15,-20 0-15,-1-21 0,0 21 16,0 22-16,0-22 0,0 0 0,1 0 16,-22 0-16,21 0 0,0 1 15,-21-1-15,21 0 0,-21 0 0,21-21 16,0 21-16,1 0 15,-1-21-15,0 0 0,0 0 0,0 0 16,0 0-16,1 0 0</inkml:trace>
  <inkml:trace contextRef="#ctx0" brushRef="#br0" timeOffset="14720.26">11599 17124 0,'0'21'15,"0"0"-15,0 0 16,0 1-16,21-22 47,-21-22-47,22 22 0,-22-21 16,0 0-16,0 0 15,0 0-15,-22 21 16,1 0-16,0 0 0,0 0 15,0 0-15,0 0 0,-1 0 16,22 21-16,22-21 31,-1 0-31,21 0 0,-21 0 16</inkml:trace>
  <inkml:trace contextRef="#ctx0" brushRef="#br0" timeOffset="14992.1">12044 16870 0,'0'-21'15,"0"42"-15,0-63 0,21-1 0,-21 22 16,21 21-16,-21-21 0,0 0 0,0 42 16,0 0-1,0 0-15,0 22 16,0-22-16,0 21 0,0-21 0,0 22 16,0-1-16,0 0 0,0-21 15,21 22-15,-21-1 0,21 0 0,1-20 16,-22 20-16,0-21 0,21 21 15,0-20-15,-21-1 0,21 0 0,-21 0 16,21-21-16,0 0 16,1 0-1,-1 0-15,-21-21 0,21 0 0,0 0 16,0-1-16,0 1 0,1 0 0,20-21 16,-21-1-16,21 1 0</inkml:trace>
  <inkml:trace contextRef="#ctx0" brushRef="#br0" timeOffset="15199.35">12658 16912 0,'0'0'0,"84"-148"15,-63 106-15,1 21 0,-1-1 0,0 1 16,-21 0-16,0 0 16,0 42-1,-21 0-15,21 22 0,-21-22 0,-22 21 16,22 0-16,0 1 0,-21-1 0,20 0 16,-20 1-16,0-1 0,-1 0 15,1-20-15,21 20 0,-21 0 0,-1-21 16,1 22-16,0-22 0,20 0 0,-20 0 15,21 0-15,0 1 0,0-1 0,21 0 16,-22 0-16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21T12:15:41.21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2180 4339 0,'0'21'109,"0"1"-109,0-1 16,0 0-16</inkml:trace>
  <inkml:trace contextRef="#ctx0" brushRef="#br0" timeOffset="8296.7">7726 11367 0</inkml:trace>
  <inkml:trace contextRef="#ctx0" brushRef="#br0" timeOffset="8549.29">7726 11367 0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21T12:19:33.99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3154 1397 0,'0'0'0,"21"0"16,-21-21-16,21 0 0,-21 0 16,21-1-1,-21 1-15,21 21 0,-21-21 0,0 0 16,0 0-16,0 0 15,0-1 1,-21 22-16,-21 0 0,21 0 16,0 0-16,-1 0 0,1 0 15,-21 22-15,21-1 0,0-21 0,-22 42 16,22-21-16,0 0 0,-21 1 16,20 20-16,1 0 0,0 1 0,0-1 15,0 0-15,0 22 0,-1-1 0,22 1 16,0-22-16,0 22 0,0-1 15,0-21-15,0 1 0,0-1 0,0 0 16,0-20-16,22 20 0,-22-21 16,21 0-16,21 0 0,-21-21 15,0 22-15,1-22 0,20 0 0,-21 0 16,0 0-16,22 0 0,-22-22 16,21 1-16,0 21 0,-20-21 0,20-21 15,0 21-15,1-1 0,-1-20 0,0 0 16,22 21-16,-22-22 0,0-20 15,1 20-15,-1 1 0,-21-21 0,22 20 16</inkml:trace>
  <inkml:trace contextRef="#ctx0" brushRef="#br0" timeOffset="260.14">3746 1101 0,'0'0'0,"0"-106"16,0 85-16,0 0 0,0-1 15,-21 22-15,0 0 16,21 22-16,-21-1 0,0 0 15,0 21-15,21 1 0,-22-1 0,1 0 16,0 1-16,21 20 0,-21 1 16,0-22-16,21 21 0,-21 1 0,-1-1 15,1 1-15,21 21 0,-21-22 0,21-21 16,-21 22-16,0-1 0,21-20 16,0-1-16,0 0 0,0-20 0,0 20 15,0-21-15,0 0 0,0 0 16,21-21-16,0 0 15,0 0-15,0 0 0,1 0 0,-1-21 16,0 21-16,21-21 0,-21 0 0</inkml:trace>
  <inkml:trace contextRef="#ctx0" brushRef="#br0" timeOffset="1460">4360 1757 0,'0'0'0,"0"-42"15,0 20-15,0-20 0,0 21 0,0 0 16,-21 0-16,0-1 0,0-20 0,0 21 16,-1 21-16,1-21 15,0 21-15,0-21 0,0 21 0,0 0 16,-1 0-16,1 21 0,0 0 0,0 21 16,-21-21-16,20 22 0,1-1 15,-21 0-15,21 1 0,0-1 0,-1 22 16,1-22-16,21 0 0,0 1 15,0-1-15,0 0 0,0-21 0,0 22 16,0-22-16,0 0 0,21-21 0,1 21 16,-1-21-16,0 0 0,0 0 15,21 0-15,-20 0 0,-1-21 0,21 0 16,-21 0-16,22 0 0,-22-1 0,21-20 16,-21 21-16,0-21 15,22-1-15,-22 1 0,0 0 0,0-1 16,-21 1-16,0 21 0,21-22 0,-21 22 15,22 0-15,-22 0 0,0 0 16,0 0-16,0 42 31,0 0-31,-22 21 0,22-21 16,-21 22-16,21-22 0,0 21 0,-21 1 16,21-1-16,-21-21 0,21 21 0,0 1 15,0-22-15,0 21 0,0-21 16,0 1-16,0-1 0,21 0 15,0 0-15,0-21 0,1 0 0,20 0 16,-21 0-16,21 0 0,1 0 16,-1 0-16,0-21 0,1 0 0,-1 0 15,0-1-15,1 1 0,-1-21 0,0 21 16,1-22-16,-1 1 0,-21 0 16,0 21-16,1-22 0,-1 1 0,-21 21 15,0 0-15,0-1 0,-21 22 16,-1 0-1,1 0-15,0 22 0,0-1 0,0 0 16,0 21-16,-1-21 0,22 1 16,0 20-16,0-21 0,0 0 15,0 0-15,0 1 0,22 20 0,-1-21 16,0 0-16,0-21 0,0 21 0,0 1 16,1-1-16,-1 0 0,0-21 15,-21 21-15,21-21 0,0 21 16,-42-21-1,0 0 1,0 0-16,0 0 0,-1-21 16,1 0-16,0 21 0,0-21 0,0 21 15,0 0-15,-1-21 0,1 21 0,0 0 16,0 0-16,0 0 16,21 21-1,0 0-15,0 0 16,0 0-16,21 0 15,0-21-15,0 0 0,0 22 16,1-22-16,-1 0 0,0 0 0,21 0 16,-21 0-16,22 0 0,-1 0 15,0-22-15,1 22 0,-1-21 0,0 0 16,22 0-16,-22 0 0,1 0 0,-1-22 16,0 22-16,1-21 0,-1-1 0,-21 1 15,21 0-15,-20-1 0,-1 1 16,-21 0-16,0 21 0,0-22 15,0 22-15,0 0 0,-21 21 32,-1 0-32,1 21 0,0 0 15,21 22-15,0-22 0,0 0 0,0 0 16,0 21-16,21-20 0,0-1 16,1 21-16,-1-21 0,0 0 0,21 1 15,-21-1-15,1 0 0,20 0 0,-21 0 16,-21 0-16,0 1 0,0-1 15,0 0-15,-21 0 0,0 0 16,0 0-16,-22-21 0,1 22 0,0-22 16,-1 0-16,1 21 0,21-21 15,-22 0-15,22 0 0,0 0 16,0 0-16,21-21 16,0-1-16,42 1 0,-21 0 15,22 0-15,-1 0 0</inkml:trace>
  <inkml:trace contextRef="#ctx0" brushRef="#br0" timeOffset="2091.67">6964 1397 0,'0'0'0,"-43"-63"16,43 41-16,0 1 0,-21-21 0,21 21 16,0 0-16,0-1 0,0 1 15,21 21-15,1 0 16,-22 21 0,0 1-16,0-1 0,0 21 0,0-21 15,0 22-15,0-1 0,0 0 0,0 1 16,-22 20-16,1 1 0,0-1 15,0-21-15,0 22 0,0-22 16,-1 22-16,1-22 0,0 0 0,0-20 16,0 20-16,21-21 0,0 0 0,0 0 15,0 1-15,-21-22 0,21-22 32,0 1-32,21 0 0,-21-21 15,21-1-15,-21 1 0,21-21 16,0-1-16,-21 1 0,21-1 0,1 1 15,-1-22-15,21 21 0,-21 1 16,22-1-16,-22 22 0,21 0 0,0-1 16,-20 1-16,20 21 0,0 0 15,-21 0-15,22 21 0,-1 0 0,-21 0 16,22 21-16,-22 0 0,21 0 16,-21 21-16,22 1 0,-22-1 0,0 0 15,0 1-15,0-1 0,-21 22 0,0-1 16,0-21-16,0 22 0,0-22 15,0 22-15,0-22 0,0 0 0,0 1 16,0-22-16,-21 21 0,21-21 0,-21 1 16,0-1-16,21 0 0,0 0 0,-21-21 15,-1 0 1,1 0-16,0 0 0,21-21 16,-21 21-16,21-21 0,-21 0 15,0 21-15,-1-22 0,1 1 16</inkml:trace>
  <inkml:trace contextRef="#ctx0" brushRef="#br0" timeOffset="2275.91">6858 1799 0,'0'0'15,"-21"0"-15,0 0 16,42-21 0,0 21-1,0-21-15,21 21 0,1-21 0,-22 21 0,21-21 16,1 21-16,-1-22 0,0 1 15,-21 21-15,22-21 0,-1 0 16,0 0-16,-20 0 0,20-1 0,0 22 16,-21-21-16,22 0 0,-1 0 0</inkml:trace>
  <inkml:trace contextRef="#ctx0" brushRef="#br0" timeOffset="2903.55">8953 1037 0,'0'0'0,"43"-84"16,-43 62-16,0 1 0,0 0 0,0 0 16,-21 21-16,-1 0 15,-20 0-15,0 0 0,21 0 0,-22 21 16,-20 0-16,20 0 0,1 1 0,0-1 15,-1 0-15,1 21 0,0-21 16,-1 1-16,22 20 0,0-21 0,0 0 16,0 0-16,0 1 0,-1-1 15,22 0-15,0 0 16,22-21-16,-1 21 0,0-21 16,0 0-16,0 0 0,22 0 15,-22 21-15,21-21 0,0 0 16,-20 0-16,20 0 0,0 22 0,-21-22 15,22 0-15,-22 21 0,0-21 0,0 21 16,0-21-16,-21 21 0,0 0 16,0 0-16,0 1 0,-21-1 15,0 0-15,0 21 0,-21-21 0,-1 1 16,1 20-16,0-21 0,-22 21 0,22-20 16,-1-1-16,1 0 0,21 0 15,-21 0-15,20 0 0,44-21 31,-1-21-15,21 0-16,-21 0 0,22 21 0,-1-21 16,0 0-16,-21 21 0,22 0 0,-22 0 15,0 0-15,0 0 0,0 21 0,-21 0 16,0 0-16,0 0 0,0 0 16,0 22-16,-21-22 0,0 0 0,0 21 15,0-20-15,-22 20 0,22-21 0,0 0 16,21 0-16,-21 1 0,0-1 0,21 0 15,0 0-15,-21-21 32,21 21-32</inkml:trace>
  <inkml:trace contextRef="#ctx0" brushRef="#br0" timeOffset="3488.21">8699 5609 0,'0'0'0,"22"0"0,-22-42 16,-22 42-16,1 0 0,0 0 15,0 0-15,0 0 0,0 0 0,-22 21 16,22 0-16,-21 0 0,21 1 16,-22 20-16,22-21 0,0 0 0,0 22 15,0-22-15,21 0 0,0 0 0,0 21 16,0-20-16,21-1 0,21-21 0,-21 21 16,22 0-16,20 0 0,-21-21 15,1 21-15,20 1 0,-20-22 0,-1 21 16,0 0-16,1-21 0,-1 21 0,-21 0 15,-21 0-15,0 1 0,0-1 0,0 0 16,0 0-16,-21 0 0,0 22 16,0-22-16,-22 0 0,1 21 15,21-21-15,-22 1 0,22 20 0,-21-21 16,21 0-16,0 0 0,-22 1 0,22-22 16,0 21-16,0-21 0,0 0 15,-1 0-15,-20 0 0,21 0 0,-21-21 16,20-1-16,-20 1 0,0 0 0,-1 0 15,1-21-15</inkml:trace>
  <inkml:trace contextRef="#ctx0" brushRef="#br0" timeOffset="4151.89">3937 3260 0,'0'0'0,"21"-21"16,0-1-16,0 22 0,-21-21 0,22 0 15,-1-21-15,-21 21 0,21-1 0,0 1 16,0-21-16,-21 21 0,0 0 0,0-1 15,0 1-15,0 0 0,0 0 16,-21 21-16,-21 0 0,21 0 16,-22 21-16,22 0 0,-21 0 15,-1 1-15,1-1 0,21 21 16,0-21-16,0 22 0,21-1 0,0 0 16,0-21-16,0 22 0,21-1 0,0 0 15,0-20-15,21 20 0,-20-21 16,20 0-16,-21 22 0,21-22 0,-20 0 15,-1 21-15,21-21 0,-21 1 0,-21-1 16,0 0-16,0 0 0,0 0 16,0 0-16,-21 1 0,0-22 0,-21 21 15,-1 0-15,1-21 0,0 0 0,-1 21 16,-20-21-16,20 0 0,1 0 16,0 0-16,-1 0 0,22-21 15,-21 0-15,21 21 0,0-21 0,21-1 16,0 1-16,0 0 0,0 0 15,0 0-15,21 0 0,21-22 0,0 22 16,1 0-16,-1 0 0,0-22 0,22 22 16,-1 0-16,-20 0 0</inkml:trace>
  <inkml:trace contextRef="#ctx0" brushRef="#br0" timeOffset="4380.22">4720 3006 0,'0'0'0,"0"-21"0,0 42 47,-21 0-47,0 21 0,0-21 0,-1 22 15,22-1-15,-21 0 0,0 1 16,0-1-16,0 22 0,21-22 0,-21 0 16,-1 1-16,22-1 0,-21 0 0,21-21 15,0 22-15,0-22 0,0 0 16,0 0-16,21-42 31,-21 0-31</inkml:trace>
  <inkml:trace contextRef="#ctx0" brushRef="#br0" timeOffset="4540.13">4339 3493 0,'0'0'15,"21"0"16,0 0-31,1-22 0,20 22 16,0-21-16,1 0 0,-1 21 16,0-21-16,1 0 0,-1 0 0,0 21 15,1-22-15,-1 1 0</inkml:trace>
  <inkml:trace contextRef="#ctx0" brushRef="#br0" timeOffset="5795.85">5355 3408 0,'0'-21'32,"0"0"-32,0-1 15,0 1-15,0 0 16,0-21-16,0 21 0,-21-1 0,21 1 16,-21 0-16,0 0 0,-1 21 15,1 0-15,0 0 0,0 0 16,0 0-16,0 0 0,-1 42 15,-20-21-15,21 22 0,0-22 0,0 42 16,-1-20-16,1-1 0,21 0 0,0 1 16,0-1-16,0 0 0,0 1 15,0-22-15,0 21 0,0-21 0,21 1 16,22-22-16,-22 0 0,0 0 16,0 0-16,22-22 0,-22 22 15,0-42-15,21 21 0,-21 0 0,22-22 16,-22 22-16,0-21 0,0 0 0,0-22 15,1 22-15,-22-1 0,0 1 0,0 0 16,21-1-16,-21 22 0,0 0 16,0 0-16,-21 21 15,21 21 1,-22 0-16,22 0 0,0 22 16,-21-22-16,21 21 0,-21 1 0,21-1 15,0-21-15,0 21 0,0 1 0,0-22 16,0 21-16,0-21 0,0 1 15,21-1-15,0 0 0,1 0 0,-1-21 16,0 0-16,21 0 0,-21 0 0,22 0 16,-22-21-16,21 0 0,1 0 0,-22-22 15,21 22-15,0-21 16,-20-1-16,20 1 0,-21-21 0,0 20 16,0-20-16,1-1 0,-1 22 0,-21-22 0,21 22 15,-21 0-15,0-1 0,0 1 16,0 21-16,0 0 0,0 0 15,0 42 1,-21 0-16,0 0 16,21 21-16,0 1 0,-22-1 15,22 0-15,-21 1 0,21 20 16,-21 1-16,21-1 0,0-20 0,0 20 0,0-21 16,0 22-16,0-22 0,0 1 15,21-22-15,0 21 0,1-21 16,-1 0-16,0 1 0,0-22 0,21 0 15,-20 0-15,-1 0 0,21 0 0,-21-22 16,0 1-16,22 0 0,-22-21 16,0 21-16,0-22 0,0 1 0,22 0 15,-43-1-15,21 1 0,0 0 0,-21 20 16,21 1-16,-21 0 0,0 0 16,0 42-1,0 0-15,0 0 16,0 22-16,0-22 0,0 0 0,0 21 15,0-20-15,0 20 0,0-21 16,0 0-16,0 0 0,21 1 16,1-1-16,-1-21 0,0 21 15,0-21-15,0 0 0,0 0 0,22 0 16,-22-21-16,0 0 0,21-1 16,-20 1-16,-1 0 0,21-21 0,-21-1 15,22 1-15,-22 0 0,0 21 0,21-22 16,-21 1-16,1 21 0,-1-22 15,-21 22-15,21 21 0,-21-21 0,21 0 16,-21 42 15,0 0-15,0-42 15,0 0-15,-21 21-1,0 0 1,0 0-16,-1 0 0,1 0 16,0 21-16,0 0 15,21 0-15,-21 22 0,0-1 0,-1-21 16,22 22-16,-21-1 0,21 0 0,-21 1 16,21-1-16,0-21 0,0 21 0,0-20 15,0-1-15,0 0 16,0 0-16,21-21 0,0 0 0,1 0 15,20 0-15,-21 0 0,21 0 16,-20-21-16,20 21 0,-21-42 0,21 20 16,-20 1-16,-1 0 0,21-21 15,-21-1-15,0 1 0,1 21 0,-1-21 16</inkml:trace>
  <inkml:trace contextRef="#ctx0" brushRef="#br0" timeOffset="5955.76">7006 2921 0,'0'0'0,"-63"-21"16,41 21 0,1 0-16,0 0 0,21-21 62</inkml:trace>
  <inkml:trace contextRef="#ctx0" brushRef="#br0" timeOffset="6111.67">6054 3006 0,'0'0'0,"-43"0"0,1 21 0,21 0 0,0-21 0,-1 0 16,44 0-1,-1 0-15,21 0 16,0 0-16,-20 0 0,41-21 15,-21 21-15</inkml:trace>
  <inkml:trace contextRef="#ctx0" brushRef="#br0" timeOffset="6619.28">7874 3069 0,'0'0'16,"0"-21"-16,0 0 0,42-64 15,-21 64-15,1 0 0,-1 21 16,0 0-16,0 21 16,-21 0-16,21 0 0,0 1 15,1 20-15,-22-21 0,0 21 0,0 22 16,0-22-16,21 1 0,-21-1 0,0 0 16,0 1-16,0-1 0,0 0 15,0-21-15,0 1 0,0-1 0,0 0 16,21-21-16,-21-21 15,21 0 1,-21-1-16,21 1 0,-21 0 0,21-21 16,1-1-16,-22 1 0,21 0 0,-21-1 15,21 1-15,0 0 0,0-1 0,-21 1 16,21 21-16,-21-21 16,22 20-16,-22 1 0,21 21 15,0 0 1,-21 21-16,0 1 15,21-22-15,0 21 0,0 0 0</inkml:trace>
  <inkml:trace contextRef="#ctx0" brushRef="#br0" timeOffset="6988.06">8742 3090 0,'0'0'0,"21"0"16,-21-21-16,-21 21 15,0 0 1,-1 0-16,1 0 0,0 0 15,0 21-15,-21 1 0,20-1 16,1 21-16,0-21 0,0 22 0,0-1 16,21 0-16,0-21 0,0 22 0,0-1 15,0-21-15,21 22 0,0-22 16,0 0-16,0 0 0,1 0 0,20-21 16,0 0-16,1 0 0,-22 0 0,21 0 15,0 0-15,1 0 0,-1-21 0,-21 0 16,22 0-16,-22 0 0,0-1 15,0-20-15,0 21 0,-21-21 0,21-1 16,-21 1-16,0 0 0,0 20 0,-21-20 16,0 21-16,0 0 0,0 0 15,0-1-15,-22 22 0,22 0 16,0 0-16,0 0 0,-22 0 0,22 0 16,0 22-16,0-1 0,0 0 0,21 0 15,0 0-15,0 0 0,0 1 16,21-22-16,0 0 15,21 0-15</inkml:trace>
  <inkml:trace contextRef="#ctx0" brushRef="#br0" timeOffset="7195.95">9461 3154 0,'0'0'0,"0"21"31,0 0-31,0 0 16,0 1-16,-21-1 0,0 21 0,21-21 15,-21 0-15,21 22 0,-21-22 0,21 0 16,-21 0-16,-1 22 0,22-22 16,0 0-16,0 0 0,0-42 31,0 0-31,0 0 16,0-1-16</inkml:trace>
  <inkml:trace contextRef="#ctx0" brushRef="#br0" timeOffset="7339.87">9440 2963 0,'0'0'0,"0"-21"0,-21 21 16,0 0-1,0 0 1,21 21-16,0 1 0,0-1 16,0 0-16,21 0 15,0-21-15,0 21 0,22-21 0</inkml:trace>
  <inkml:trace contextRef="#ctx0" brushRef="#br0" timeOffset="7817.11">10181 3281 0,'0'0'0,"21"0"0,0-21 16,1 0-16,-22-1 15,0 1-15,0 0 0,-22 21 16,1 0-16,0 0 15,0 0-15,0 0 0,0 0 0,-1 21 16,1 0-16,-21 1 0,21-1 16,0 21-16,-22 0 0,22-20 0,0 20 15,21 0-15,-21-21 0,21 22 0,0-22 16,0 21-16,0-21 0,0 1 16,0-1-16,21-21 15,0 0-15,0 0 0,0 0 0,22 0 16,-22 0-16,21-21 0,-21-1 0,22 1 15,-22-21-15,21 0 0,-21-1 0,22 1 16,-22-22-16,21 1 0,-21-1 16,1 1-16,-1-22 0,0 22 0,0-22 15,-21 22-15,0-1 0,0 1 0,0-1 16,0 22-16,0-1 0,0 22 0,-21 42 31,0 1-31,0 20 0,-1 0 0,22 1 16,-21 20-16,0 1 0,0-1 15,21 1-15,0-1 0,0 22 0,0-22 16,0 1-16,0-1 0,0 1 16,21-22-16,0 0 0,0 1 0,-21-1 15,22-21-15,-1 0 0,0 1 0,0-22 16,0 0-16,0 0 0,22 0 16,-22-22-16</inkml:trace>
  <inkml:trace contextRef="#ctx0" brushRef="#br0" timeOffset="9571.4">11790 3387 0,'21'0'16,"0"-21"-16,0-1 0,0 22 16,1-42-16,20 21 0,-21 0 0,0-22 15,0 22-15,1-21 0,-1 0 16,-21 20-16,0-20 0,0 0 16,0 21-16,0-22 0,-43 22 0,22 0 15,0 21-15,0 0 0,-21 0 0,-1 0 16,22 0-16,-21 0 0,-1 21 15,1 0-15,21 22 0,-21-22 0,-1 21 16,22-21-16,0 22 0,-21-1 0,42 0 16,-22 1-16,22-1 0,0-21 0,0 21 15,0-20-15,0-1 0,0 0 16,22 0-16,-1-21 0,0 0 0,0 0 16,21 0-16,1 0 0,-22 0 15,21-21-15,1 0 0,-1 0 0,21-22 0,-20 22 16,-1-21-16,0-1 15,1 1-15,-1 0 0,0-22 0,-20 22 16,-1-22-16,0 1 0,0-1 0,0 1 16,-21-1-16,0 1 0,0-1 15,0 22-15,0-21 0,0 41 0,0-20 16,0 21-16,-21 0 0,0 21 0,0 0 16,0 21-16,-1 0 0,1 0 15,0 22-15,0-1 0,0 21 16,0-20-16,21 20 0,-22-20 0,22 20 15,-21 1-15,21-22 0,0 21 0,0 1 16,0-22-16,0 1 0,21 20 16,1-21-16,-1 1 0,0-22 15,21 21-15,1-21 0,-1 1 0,0-1 16,1 0-16,-1-21 0,0 0 0,1 0 16,-1 0-16,0-21 0,1 0 15,-1-1-15,0 1 0,1 0 0,-1-21 16,-21 21-16,21-22 0,-20 22 0,-1-21 15,-21-1-15,0 22 0,0 0 0,0-21 16,0 21-16,0-1 0,-21 22 16,-1 0-16,1 0 0,0 0 0,0 0 15,0 0-15,0 0 0,-1 22 0,1-1 16,0 21-16,21-21 0,-21 0 0,21 22 16,0-1-16,0-21 0,0 22 15,0-1-15,21-21 0,0 21 16,0-20-16,1-1 0,-1 0 0,21 0 15,-21 0-15,22-21 0,-1 0 0,-21 0 16,21 0-16,1 0 0,-1-21 0,0 21 16,-20-21-16,20-21 0,0 20 15,1 1-15,-22-21 0,0 0 0,0-1 16,0 1-16,0 21 0,1-22 0,-22 22 16,0-21-16,0 21 0,0 0 15,0 42 16,-22 0-31,1 0 0,21 0 0,-21 22 16,21-22-16,0 21 0,-21-21 16,21 22-16,-21-22 0,21 21 0,0-21 15,0 22-15,0-22 0,-21 0 0,21 0 16,0 0-16,0 0 0,0-42 31,0 0-15,21 0-16,0-21 0,-21 20 0,21-20 15,0 21-15,0-21 0,1-1 0,-1 22 16,0-21-16,0 21 0,0-1 16,0 1-16,1 0 0,-1 0 0,0 21 15,0 0 1,-21 21-16,0 0 0,0 0 16,0 1-16,0 20 0,0-21 0,0 0 15,0 22-15,0-1 0,0-21 16,0 21-16,0-20 0,0-1 0,0 0 15,21 0-15,0 0 0,-21 0 0,22-21 16,-1 0-16,0 0 16,0 0-16,0 0 0,0 0 15,1-21-15,-1 0 0,0 0 16,0 0-16,0-22 0,0 1 0,1 21 16,-1-21-16,0-1 0,0 22 0,0-21 15,0 21-15,-21-1 0,22 1 16,-22 42-1,0 1 1,0 20-16,0-21 0,0 21 16,-22-20-16,22 20 0,0-21 15,0 21-15,0-20 0,0 20 0,0-21 16,0 0-16,0 0 0,22 1 0,-22-1 16,21-21-16,0 21 0,0-21 0,0 0 15,0 0-15,1 0 16,-1 0-16,21-21 0,-21 21 0,0-21 15,22-1-15,-22 1 0,21 0 0,-21-21 16,1 21-16,-1-22 0,21 1 0,-21 21 16,-21 0-16,21-22 0,-21 22 15,22 21-15,-22-21 0,-22 21 16,1 21 0,0 0-16,0 0 0,0 1 0,0 20 15,-1-21-15,22 21 0,0-20 16,-21 20-16,21-21 0,0 0 0,0 22 15,0-22-15,0 0 0,21 0 16,1-21-16,-1 0 0,0 0 16,0 0-16,0 0 0,22 0 0,-22 0 15,21-21-15,0 0 0,-20 0 16,20-1-16,-21-20 0,21 0 0,-20-1 16,-1 1-16,0 0 0,0-1 0,-21 1 15,0 0-15,0-1 0,0 1 16,0 21-16,0 0 0,-21 0 0,0 21 15,0 0-15,-22 0 0,22 0 0,-21 0 16,21 21-16,-22-21 0,1 21 0,21 0 16,-22 0-16,22 0 0,0 1 15,0-22-15,21 21 0,0 0 0,0 0 16,21-21 0,0 0-16,22 0 0,-22 0 0</inkml:trace>
  <inkml:trace contextRef="#ctx0" brushRef="#br0" timeOffset="9839.25">15219 2963 0,'0'0'0,"0"-63"16,0 42-16,-21 0 0,-1-1 0,22 1 16,-21 21-16,0 0 0,0 0 15,0 0-15,0 21 0,-1 1 16,1-1-16,0 0 0,0 21 0,0 1 15,0-1-15,21 0 0,-22 22 16,22-22-16,-21 22 0,21-22 0,0 21 16,0-20-16,0-1 0,0 0 0,0-20 15,0 20-15,21-21 0,1 0 0,-1 0 16,0 1-16,0-22 0,0 0 16,0 0-16,22 0 0,-22 0 0,21-22 15,-21 22-15,22-21 0,-1 0 0</inkml:trace>
  <inkml:trace contextRef="#ctx0" brushRef="#br0" timeOffset="10127.64">15854 2625 0,'0'0'0,"0"-21"0,21-1 15,0 22-15,0 22 0,0-1 16,1 21-16,-1-21 15,0 22-15,21-22 0,-21 21 0,22 0 16,-22 1-16,21 20 0,-21-20 0,1-1 16,-22 0-16,0 22 0,0-22 15,0 0-15,0 1 0,0-1 0,-43 0 16,22 1-16,0-22 0,-21 21 16,20-21-16,-20 1 0,21-1 0,0-21 15,0 21-15,-1-21 0,1 0 0,0 0 16,0 0-16,21-21 15,21 0-15,0-1 16,0 1-16</inkml:trace>
  <inkml:trace contextRef="#ctx0" brushRef="#br0" timeOffset="10312.54">16743 2942 0,'0'0'0,"0"-21"0,0 0 15,-21 21 17,-1 0-32</inkml:trace>
  <inkml:trace contextRef="#ctx0" brushRef="#br0" timeOffset="11227.68">16849 2900 0,'21'0'16,"-21"-21"-1,-21 21 17,-1 0-32,1 0 0,0 0 15,0 21-15,21 0 16,0 0 0,0 0-16,0 1 15,21-22-15,-21 21 0,21 0 0,0 0 16,-21 0-16,0 0 0,22 1 0,-22-1 15,0 0-15,0 21 0,0-21 16,0 22-16,0-22 0,-22 0 0,1 0 16,0 0-16,0 1 0,0-1 0,0 0 15,-1 0-15,1-21 16,0 0-16,0 21 0,0-21 0,0 0 0,-1 0 16,1 0-16,21-21 31,21 21-16,1 0-15,-1 0 0,0 0 0,0 0 16,-21 21-16,21-21 0,-21 21 0,0 1 16,0-1-16,0 0 0,0 0 0,-21 21 15,0-20-15,0-1 0,0 21 16,-1-21-16,-20 0 0,21 1 0,-21-1 16,20 0-16,1 0 0,0 0 0,-21 0 15,21 1-15,-1-1 0,1-21 16,0 21-16,0 0 0,21 21 0</inkml:trace>
  <inkml:trace contextRef="#ctx0" brushRef="#br0" timeOffset="11663.43">14774 5228 0,'0'0'0,"-21"0"16,21 21-1,0 1-15,-21-1 16,0 0-16,21 21 0,-21-21 0,21 1 15,0-1-15,0 21 0,0-21 16,0 0-16,0 1 0,0 20 0,21-21 16,0-21-16,0 21 0,0 0 0,0 1 15,22-1-15,-22-21 0,0 21 0,21 0 16,-20-21-16,-1 21 0,0 0 16,0 1-16,0-22 0,-21 21 0,0 0 15,0 0-15,0 0 0,-21 0 16,0 1-16,-21-22 0,20 21 15,1-21-15,-21 0 0,21 21 0,-22-21 16,22 0-16,0 0 0,0 0 0,0 0 16,0-21-16,21 0 0,-22-1 0,22 1 15,0 0-15,0-21 0</inkml:trace>
  <inkml:trace contextRef="#ctx0" brushRef="#br0" timeOffset="11943.27">14944 4466 0,'0'0'0,"-43"0"0,-20 0 15,42-21-15,21 0 32,21 21-32,0-21 0,21 0 15,1 21-15,-1 0 0,0 0 0,22-22 16,-1 22-16,-20 0 0,20 0 15,-21 0-15,22 0 0,-22 0 0,1 0 16,-1 0-16,-21 0 0,0 0 0,0 0 16,1 22-16,-22-1 15,-22 0 1,-20-21-16,21 0 0,-21 0 16,-1 21-16,1-21 0</inkml:trace>
  <inkml:trace contextRef="#ctx0" brushRef="#br0" timeOffset="12160.14">14817 4614 0,'0'0'0,"-85"43"16,85-22-16,0 0 16,21-21-1,21 0-15,1 0 0,-1 0 16,0 0-16,1 0 0,20 0 16,-20-21-16,20 21 0,1 0 15,-1 0-15,1-21 0,-22 21 0,21-21 16,-20 21-16,-1 0 0,0 0 0,-20 0 15,-1 0-15,-42 0 16,-22 0-16,1 0 16,0 0-16,-1 0 0,-20 0 0,-1 21 15,1 0-15</inkml:trace>
  <inkml:trace contextRef="#ctx0" brushRef="#br0" timeOffset="12296.07">14859 4784 0,'0'0'0,"-21"0"0,0 21 0,21 0 15,0 0 1,21-21-16,21 0 15,-21 0-15,22 0 0,-22 0 0,21 0 16,22 0-16,-22 0 0,21 0 16,-20 0-16,20 0 0,-20-21 0,20 21 15,-21-21-15,1 21 0,-22 0 0,0 0 16</inkml:trace>
  <inkml:trace contextRef="#ctx0" brushRef="#br0" timeOffset="14956.41">2752 8678 0,'0'0'0,"21"-21"0,0 0 16,0 0-16,21-21 0,-20 20 0,-1 1 16,0 0-16,0 0 0,0-21 15,-21 20-15,21 22 0,-21-21 16,0 0-16,0 42 16,-21 22-1,0-22-15,21 21 0,-42 0 0,21 22 16,-1-1-16,1 1 0,-21-1 15,0 22-15,20-21 0,-20 20 0,0 1 16,-1-22-16,1 22 0,0-21 16,-1 20-16,1-20 0,0-1 0,-1 1 15,22-22-15,0 0 0,0-20 16,21-1-16,0 0 0,21-42 16,0-22-1,0 22-15,1-21 16,20-22-16,-21 22 0,21-21 0,1-1 15,-1-21-15,0 1 0,1-1 16,-1-21-16,0 22 0,1-22 0,-1 21 16,-21 0-16,22 22 0,-22-1 15,0 1-15,-21 42 0,21-22 0,-21 22 16,21 21-16,0 21 0,-21 1 16,0-1-16,22 21 0,-22 22 15,0-22-15,0 21 0,0 1 0,0 21 16,0-22-16,0 1 0,0 20 15,0-20-15,0-22 0,0 22 0,0-1 16,0-21-16,0 1 0,21-22 16,-21 21-16,0-21 0,21 1 15,-21-1-15,0 0 0,0-42 32,-21 0-32,0-1 15,-22 22-15</inkml:trace>
  <inkml:trace contextRef="#ctx0" brushRef="#br0" timeOffset="15112.32">2646 9292 0,'-21'0'16,"42"0"-1,0 0 1,0 0-16,21 0 16,-20-21-16,20 21 0,0-21 0,1 21 15,-1-21-15,0 0 0,22 21 0,-22-22 16,0 1-16,22 0 0,-1 21 15,-20-21-15</inkml:trace>
  <inkml:trace contextRef="#ctx0" brushRef="#br0" timeOffset="15363.18">3937 9144 0,'0'0'0,"0"21"16,0 0-1,21-21 1,0 0-1,-21-21-15,21 0 16,-21 0-16,0 0 16,0 0-16,-21 21 15,0 0 1,0 0-16,0 0 0,0 0 16,-1 21-16,22 0 0,0 0 15,-21-21-15,21 21 0,0 0 0,0 1 16</inkml:trace>
  <inkml:trace contextRef="#ctx0" brushRef="#br0" timeOffset="17092.02">5778 9208 0,'0'-22'32,"22"1"-32,-1 0 0,0-21 15,0 21-15,-21-22 0,0 22 0,0-21 16,0-1-16,0 1 0,0 21 15,-21-21-15,-21 20 0,20 1 0,-20 21 16,0 0-16,-1 0 0,-20 0 0,21 0 16,-22 43-16,22-22 0,-1 21 15,1-21-15,0 22 0,-1-1 0,22 21 16,-21-20-16,21-1 0,0 0 0,-1 1 16,22-1-16,0 0 0,0-20 15,0 20-15,0-21 0,0 0 16,43 0-16,-22-21 0,0 0 0,21 0 15,1 0-15,-1 0 0,0 0 16,1-21-16,-1 21 0,22-21 0,-22-21 16,21 21-16,-20-22 0,20 22 0,1-21 15,-22-22-15,22 22 0,-22-22 16,0 1-16,1-1 0,-1 1 0,-21-22 16,21 22-16,-42-1 0,0-20 0,0 20 15,0 22-15,0-22 0,0 22 0,0 0 16,0 20-16,-21 1 0,0 0 15,0 21-15,0 0 0,0 0 0,-1 21 16,1 0-16,0 22 0,0-1 16,21 0-16,-21 1 0,21-1 0,-21 22 15,21-1-15,0 1 0,0-1 16,-22 1-16,22-1 0,0 1 0,0-1 16,0 1-16,0-22 0,22 0 15,-1 1-15,0-22 0,21 0 0,1 0 16,-1 0-16,0-21 0,22 0 0,-22 0 15,22 0-15,-1-21 0,1 0 16,-1 0-16,1 0 0,-1-1 0,-21-20 16,22 0-16,-22 21 0,1-22 0,-1 1 15,-21 0-15,0-1 0,-21 1 16,0 0-16,0 20 0,0 1 0,0 0 16,-21 0-16,0 21 0,0 0 0,-22 0 15,22 0-15,0 21 0,0 0 16,-21 22-16,20-22 0,22 21 15,-21 0-15,21 1 0,0-1 0,0-21 16,0 22-16,0-1 0,0-21 0,0 21 16,21-20-16,1-1 0,-1 0 0,21-21 15,0 0-15,-20 21 0,20-21 16,21 0-16,-20 0 0,-1-21 0,0 0 16,22 21-16,-22-21 0,1-22 0,-1 22 15,0 0-15,-21-21 16,22 20-16,-22-20 0,0 0 0,0 21 15,-21-22-15,0 22 0,0 0 0,0 0 16,0 0-16,0 42 16,0 0-1,0 0-15,0 0 0,-21 22 0,21-1 16,-21-21-16,21 21 0,0 1 0,0-22 16,0 21-16,-21-21 0,21 22 15,0-22-15,0 0 0,-21 0 0,21 0 16,0 1-16,0-44 31,21 22-31,0-21 16,-21-21-16,21 21 0,0 0 0,0-22 0,1 1 15,-1 0-15,0-1 0,0 1 16,0 21-16,0-22 0,-21 22 0,22 0 16,-1 0-16,0 21 15,-21 21-15,21 0 16,-21 0-16,0 22 0,0-22 0,0 0 15,0 0-15,0 22 0,0-22 0,0 0 16,21 0-16,0 0 0,1 0 16,-22 1-16,21-1 0,0-21 0,0 0 15,0 21-15,0-21 0,1 0 0,20 0 16,-21 0-16,21 0 0,-20-21 16,20 0-16,-21-1 0,0 1 0,22 0 15,-22 0-15,0 0 0,0-22 16,0 1-16,0 21 0,1-21 0,-22 20 15,21-20-15,0 21 0,0 0 16,-21 0-16,21 21 16,-21 21-1,0 0-15,0 21 0,0-21 0,0 1 16,0 20-16,0-21 0,0 21 16,0-20-16,0 20 0,0-21 0,21 0 15,-21 0-15,0 1 0,22-1 16,-1 0-16,0-21 0,0 0 0,21 0 15,-20 0-15,-1 0 16,0 0-16,0 0 0,0-21 0,0 0 16,1-1-16,-1 1 0,0-21 0,0 21 15,0 0-15,0-22 0,-21 22 0,0-21 16,0 21-16,0-1 0,0 1 16,0 42-1,0 1 1,0-1-16,0 0 0,0 21 0,0-21 15,0 1-15,0-1 0,0 21 16,0-21-16,0 0 0,0 1 16,22-1-16,-1-21 0,21 0 15,-21 0-15,22 0 0,-22 0 0,21 0 16,0-21-16,1-1 0,-22 1 0,21 0 16,-21 0-16,1 0 0,-1-22 15,0 22-15,0-21 0,-21 0 0,0-1 16,0 1-16,0 0 0,0-1 0,-21 22 15,0 0-15,0 0 0,-22 0 0,22 21 16,0-22-16,-21 22 0,20 0 16,-20 0-16,21 22 0,-21-1 0,20 0 15,1 0-15,0 0 0,0 0 0,21 1 16,0-1-16,0 0 0,0 0 16,0 0-16,0 0 0,0 1 15,21-1-15,21-21 16</inkml:trace>
  <inkml:trace contextRef="#ctx0" brushRef="#br0" timeOffset="17355.87">10012 8636 0,'0'0'16,"21"-85"-16,-21 64 15,0 0-15,-21 21 16,0 21-16,-1 0 15,1 22-15,21-22 16,-21 21-16,0 1 0,21-1 0,0 0 16,0 1-16,0 20 0,-21-21 0,21 1 15,0-1-15,0 0 0,0 1 0,0-1 16,0-21-16,0 0 0,21 1 16,0-1-16,-21 0 0,21 0 0,0-21 15,22 0-15,-22 0 0,0 0 0,0 0 16,22-21-16,-1 21 0,-21-21 0</inkml:trace>
  <inkml:trace contextRef="#ctx0" brushRef="#br0" timeOffset="17623.49">10604 8594 0,'0'0'0,"22"-85"16,-22 64-16,0 0 0,21 0 0,0 21 15,0 0-15,0 0 0,0 0 16,1 0-16,-1 0 0,21 0 0,-21 21 15,22 0-15,-22 0 0,21 0 0,-21 22 16,0-1-16,1 0 0,-1 1 0,-21-1 16,0 21-16,0-20 0,0-1 0,-21 0 15,-1 22-15,1-43 0,-21 21 16,21 1-16,0-22 0,-22 0 16,22 0-16,0 0 0,0 1 0,21-1 15,-21-21-15,21-21 16,0-1-1,21 1-15,0 21 0,21-21 16</inkml:trace>
  <inkml:trace contextRef="#ctx0" brushRef="#br0" timeOffset="17807.39">11599 8805 0,'0'0'0,"21"-21"0,1-21 15,-22 21 1,-22 42 31,22 0-32,-21 0-15,21 0 0,-21 1 16,21-1-16,-21 0 0</inkml:trace>
  <inkml:trace contextRef="#ctx0" brushRef="#br0" timeOffset="17975.29">11472 9271 0,'0'64'16,"0"-43"0,-21 0-16,21 0 15,-21 0-15,21 0 0,-21 1 16,0-1-16,-1 0 0,-20 0 16,21 0-16,0 0 0,0 1 15,-22-22-15,1 21 0,0 0 0,-1-21 16,1 21-16,0-21 0</inkml:trace>
  <inkml:trace contextRef="#ctx0" brushRef="#br0" timeOffset="18751.84">4762 11028 0,'0'0'0,"0"-21"0,-21-22 0,0 22 0,-21-21 15,21 21-15,-1 0 0,1-1 0,0 1 16,0 0-16,0 21 15,0 0-15,21 21 0,-22 22 16,22-22-16,0 42 0,0-20 16,0 20-16,0 22 0,22-22 0,-1 22 15,0-22-15,-21 22 0,0-21 0,0-1 16,0 1-16,0-22 0,0 0 16,0 1-16,0-1 0,0 0 15,0-21-15,0 22 0,0-22 0,0 0 0,-21 0 16,0-21-16,-1 0 15,1 0-15,0 0 0,0 0 16,-21-21-16</inkml:trace>
  <inkml:trace contextRef="#ctx0" brushRef="#br0" timeOffset="18935.74">4022 11980 0,'0'0'0,"0"22"0,0 20 15,0-21-15,21-21 0,0 21 0,21-21 16,-21 0-16,22 21 0,-1-21 0,0 0 15,22 0-15,-22 0 0,22 0 16,-1-21-16,1 21 0,-1-21 16,1 0-16,-1 0 0,-20 0 0,20-1 15,-21 1-15,1 0 0,-22 0 0,21 0 16,-42-22-16,21 22 0,-21-21 16</inkml:trace>
  <inkml:trace contextRef="#ctx0" brushRef="#br0" timeOffset="19116.64">4403 11091 0,'0'0'0,"-43"-42"15,43 21-15,0 0 0,0 0 16,21 21-16,22-22 0,-22 22 0,21-21 16,1 21-16,20 0 0,1-21 0,-1 21 15,1 0-15,-1 0 0,1 0 16,-1 0-16,1 21 0,-1-21 0,-21 21 15,1 1-15,20-1 0</inkml:trace>
  <inkml:trace contextRef="#ctx0" brushRef="#br0" timeOffset="19767.87">5588 11494 0,'0'0'0,"-21"21"0,21 0 0,-21 0 16,21 0-16,-22 0 0,22 1 15,0-1-15,-21 0 0,21 21 0,0-21 16,-21 1-16,21 20 0,-21-21 0,21 21 16,0-20-16,0-1 0,0 0 0,0 21 15,-21-21-15,21 1 0,0-1 16,-21 0-16,21 0 0,0-42 47,0 0-47,0 0 0,0-22 0,21 1 15,0 21-15,0-22 0,0 1 0,0 0 16,1-1-16,-1 1 0,21 21 16,-21-21-16,22 20 0,-22 1 15,21 21-15,0 0 0,-20 0 0,20 0 16,-21 0-16,0 21 0,0 1 0,1 20 16,-1-21-16,-21 21 0,0 1 15,0-1-15,0-21 0,0 22 0,0-1 16,0 0-16,0 1 0,0-22 0,-21 0 15,21 21-15,0-21 0,0 1 16,21-22 0,0 0-16,0-22 0,0 1 0,0 0 15,22 0-15,-22-21 0,21 20 0,-21-20 16,1 0-16,20-22 0,-21 22 16,21-22-16,-20 1 0,-1-1 15,0 1-15,0-22 0,0 22 0,0-1 16,-21 1-16,0 20 0,0 1 0,0 21 15,0 0-15,0 0 0,0 42 16,0 21-16,-21 0 16,0 1-16,0-1 0,21 22 0,0-1 15,-21-21-15,21 22 0,-21-1 16,21 1-16,-22-1 0,22-20 0,0 20 16,0-20-16,0 20 0,0-21 0,0-20 15,0 20-15,0-21 0,0 0 16,0 0-16,22 1 0,-1-22 15,0 0-15,0-22 0,-21 1 16,0 0-16,21 0 0,-21 0 0,0-22 16,21 22-16</inkml:trace>
  <inkml:trace contextRef="#ctx0" brushRef="#br0" timeOffset="19916.78">6202 11642 0,'0'0'16,"21"21"-1,0-21 1,0 0-16,0 0 0,1 0 0,20 0 16,-21 0-16,21 0 0,-20-21 0,20 21 15,-21 0-15,21 0 0</inkml:trace>
  <inkml:trace contextRef="#ctx0" brushRef="#br0" timeOffset="20503.95">6816 11769 0,'0'0'0,"0"21"0,21-21 32,0 0-32,0 0 0,0 0 0,0-21 15,1 0-15,-1 21 16,0-22-16,0 1 0,0 0 0,0 0 0,1 0 16,-1 0-16,-21-1 0,0 1 15,0 0-15,0 0 0,0 0 0,-21 21 31,-1 21-31,1 0 0,0 21 0,21-20 16,-21 20-16,0-21 0,0 21 0,-1 1 16,22-1-16,0 0 0,0 1 0,0-22 15,0 21-15,0 1 0,0-22 16,0 0-16,22 21 0,-1-42 0,0 21 16,21-21-16,-21 0 0,22 0 0,-22 0 15,21-21-15,-21 21 0,22-21 0,-22 0 16,21-21-16,-21 20 15,1 1-15,20-21 0,-21 0 0,0 20 16,0-20-16,1 21 0,-1-21 0,0 20 16,0 1-16,0 0 0,0 0 0,1 0 15,-1 21-15,0 0 16,0 0-16,0 0 0,0 21 0,1 0 16,-22 0-16,0 0 0,21 1 0,-21-1 15,0 0-15,0 0 0,0 0 0,0 0 16,0 1-16,0-1 0,0 0 15,0 0-15,0-42 32,21 0-17,-21 0-15,0-1 0,0-20 16,21 21-16,0 0 0,0-22 0,1 22 16,-22-21-16,21 21 0,0-22 0,0 1 15,-21 21-15,21 0 0,0 0 0,1-1 16,-22 1-16,21 21 15,0 0-15,0 0 16,0 0-16</inkml:trace>
  <inkml:trace contextRef="#ctx0" brushRef="#br0" timeOffset="21931.94">8361 11642 0,'0'-21'31,"0"-1"-31,0 1 0,0 0 0,21 0 16,0-21-16,0 20 0,22-20 0,-22 0 16,0-1-16,21 1 0,-21-21 0,22 20 15,-22-20-15,0 20 0,0 1 16,0 0-16,-21 21 0,0-22 0,0 22 16,-21 21-1,-21 21-15,21 0 0,0 22 16,-1-1-16,1 0 0,0 22 15,0-1-15,-21 22 0,20-21 0,1 20 16,-21 1-16,21-22 0,0 22 0,-22 0 16,22-1-16,0 1 0,0 0 0,0-1 15,-1 1-15,1 0 0,0-1 0,21 1 16,0 0-16,-21-1 0,21 1 16,-21 0-16,21-1 0,0-20 0,0-1 15,0 1-15,0-1 0,0-20 0,0-22 16,0 0-16,21 0 0,0-21 0,0 0 15,0 0-15,1 0 0,20-21 0,-21-21 16,0 21-16,0-22 0,22 1 16,-22 0-16,-21-22 0,21 22 15,-21-22-15,0 1 0,0-22 0,0 22 16,0-1-16,0 1 0,-21-1 0,0 1 16,-22-1-16,22 22 0,-21-22 0,21 43 15,0-21-15,-22 21 0,43-1 0,-21 1 16,21 0-1,21 0 1,0 0-16,22 21 0,-1-21 0,0 21 16,1-22-16,-1 1 0,22 0 0,-1 0 15,-21-21-15,22 20 0,-1-20 16,1 21-16,-1-21 0,-20 20 16,-1-20-16,0 0 0,1-1 0,-22 1 15,0 21-15,-21-21 0,0 20 0,0 1 16,0 0-16,-21 0 0,0 21 0,0 0 15,-22 0-15,22 0 0,-21 21 16,-1 0-16,1 0 0,21 1 0,-21 20 16,-1-21-16,22 21 0,0 1 0,0-22 15,0 21-15,-1-21 0,22 22 0,0-22 16,0 0-16,0 0 0,0 0 16,22 1-16,-1-22 0,0 0 0,0 0 15,21 0-15,-20 0 0,20 0 0,0 0 16,-21 0-16,22-22 0,-1 1 15,-21 0-15,22 0 0,-22 0 0,0 0 16,0-22-16,0 22 0,-21-21 16,0 21-16,21-1 0,-21 1 15,22 21-15,-22 21 16,0 1-16,0-1 0,0 0 16,0 21-16,0-21 0,0 1 15,0 20-15,21-21 0,-21 0 0,21 0 16,-21 1-16,21-1 0,0 0 0,-21 0 15,21-21-15,1 0 0,-1 0 0,0 0 16,0 0-16,0-21 0,0 0 16,1 0-16,-1-1 0,0 1 15,21 0-15,-21 0 0,22-21 0,-22 20 16,21-20-16,-21 21 0,22-21 0,-22 20 16,0 1-16,0 0 0,0 0 0,1 21 15,-1 0-15,0 0 16,-21 21-1,0 0-15,0 0 16,21 1-16,-21-1 16,21-21-16,0 0 15,1 0 1,-22-21 0,21-1-16,-21 1 0,0 0 15,0 0-15,0 0 0,0 0 16,0-1-16,0 1 0,0 0 15,-21 21 1,-1 0-16,1 0 0,0 0 16,0 21-16,0 0 0,0 22 0,-1-22 15,1 21-15,21-21 0,-21 22 16,21-1-16,0 0 0,0 1 0,0-22 16,0 21-16,0 1 0,21-22 15,0 21-15,1-21 0,20 0 0,-21 1 0,21-1 16,-20 0-16,20-21 0,0 0 15,1 0-15,-1 0 0,-21-21 16,21 0-16,1-1 0,-1 1 0,0 0 16,-20 0-16,20-21 0,-21 20 0,21-20 15,-20 0-15,-1-1 0,0 1 0,0 0 16,-21-1-16,0 22 0,21 0 0,-21 0 16,-21 42-1,0 0-15,21 0 16,-21 22-16,0-22 0,21 21 0,-22 1 15,22-22-15,0 21 0,0 0 0,0-20 16,0 20-16,0-21 0,0 0 0,0 0 16,0 1-16,22-22 15,-1 0-15,0 0 16,0-22-16</inkml:trace>
  <inkml:trace contextRef="#ctx0" brushRef="#br0" timeOffset="22544.12">11980 11155 0,'0'0'0,"0"-64"15,0 43-15,0 0 0,0 0 0,0 42 32,0 0-32,0 22 0,0-22 15,0 42-15,-21-20 0,0-1 0,0 21 16,0-20-16,-1 20 0,1-20 15,0 20-15,0-21 0,0 1 16,0-1-16,-1 0 0,1 1 0,0-22 16,21 0-16,-21 0 0,21 0 0,0 1 15,0-44 1,0 1-16,0 0 16,0-21-16,21 21 0,0-22 0,-21 1 15,21-22-15,-21 1 0,22-1 16,-1 1-16,0-22 0,-21 22 0,21-1 15,21-20-15,-20 20 0,20 22 0,-21-22 16,21 22-16,1 21 0,-1-22 0,0 43 16,1 0-16,-1 0 0,-21 0 15,22 0-15,-1 43 0,-21-22 16,0 21-16,0 1 0,1-1 0,-1 21 16,-21 1-16,0-1 0,0 1 0,0-1 15,0 1-15,0-22 0,-21 22 0,-1-22 16,1 22-16,0-22 0,21-21 0,-21 21 15,0-20-15,0 20 0,-1-42 16,22 21-16,-21 0 0,0-21 0,0 0 16,0 0-16,0 0 0,-22-21 15,22 0-15,0 21 0,-21-21 0</inkml:trace>
  <inkml:trace contextRef="#ctx0" brushRef="#br0" timeOffset="22692.04">11747 11472 0,'0'0'0,"0"-21"15,22 21 1,-1 0-16,21 0 16,0 0-16,1 0 0,20 0 0,1 0 15,-1-21-15,22 21 0,0-21 0,-1 21 16,1-21-16,0 0 0,-1 21 0,1-22 16,21 1-16</inkml:trace>
  <inkml:trace contextRef="#ctx0" brushRef="#br0" timeOffset="23151.77">13864 11134 0,'0'0'0,"42"0"0,-20-43 16,-22 22-16,0 0 0,-43 21 15,22 0-15,0 0 0,0 0 16,-22 0-16,22 0 0,-21 0 0,0 0 16,-1 21-16,1 0 0,0-21 0,-1 22 15,22-1-15,-21 0 0,21-21 0,-1 21 16,22 0-16,0 0 0,0 1 15,22-1-15,-1-21 16,0 0-16,21 21 0,-21-21 16,22 21-16,-22 0 0,21-21 0,-21 21 15,1 1-15,20-1 0,-21 0 0,-21 0 16,0 0-16,0 0 0,0 1 0,0-1 16,0 0-16,0 0 0,-42 0 15,21 0-15,-22 1 0,1-1 0,0 0 16,-1 0-16,1-21 0,0 21 0,20 0 15,-20-21-15,21 0 0,0 0 0,42 0 32,21-21-32,-21 21 0,22-21 0,-1 21 15,-21 0-15,22 0 0,-1 0 16,-21 0-16,0 0 0,0 21 0,1 0 16,-22 1-16,0-1 0,0 21 0,0-21 15,0 22-15,-22-1 0,22 0 16,-42 1-16,21-1 0,0-21 0,-22 21 15,22 1-15,-21-22 0,21 21 0,-22-21 16,22 1-16,0-22 0,-21 21 0,21 0 16,-1-21-16,-20 21 0</inkml:trace>
  <inkml:trace contextRef="#ctx0" brushRef="#br0" timeOffset="23748.62">6604 13674 0,'0'0'0,"106"-127"15,-85 84-15,-21 1 0,0 21 16,0-21-16,-21 20 0,0 1 0,-22 21 15,1 0-15,0 0 0,-22 0 16,22 0-16,-22 0 0,1 21 0,20 1 16,1-1-16,-21 0 0,41 21 0,-20-21 15,42 22-15,0-1 0,0-21 16,0 22-16,21-1 0,0-21 16,22 21-16,-1-20 0,22 20 0,-22-21 15,21 21-15,1-20 0,-22-1 0,22 21 16,-22-21-16,-21 0 0,22 1 15,-43 20-15,0-21 0,0 0 0,-43 0 16,22 1-16,-42-1 0,20-21 16,-20 21-16,-1-21 0,1 0 15,-1 0-15,1 0 0,-1 0 0,22 0 16,-22-21-16,1 21 0,21-21 0,-1-1 16,22 1-16,-21-21 0,21 21 0,21-22 15,0 22-15,0-21 16,0 21-16,0-22 0,21 22 0,21-21 15,-21 21-15,22 0 0,-1-22 0,21 22 16</inkml:trace>
  <inkml:trace contextRef="#ctx0" brushRef="#br0" timeOffset="23965.44">7281 13356 0,'0'0'15,"0"21"1,0 1-16,-21-1 0,0 21 15,0-21-15,0 22 0,-1-1 0,1 0 16,0 1-16,0-1 0,0 21 16,0-20-16,-1-1 0,1 0 0,0 1 15,21-1-15,0 0 0,-21-20 16,21 20-16,-21-21 0,21 0 0,0 0 16,0 1-16,0-44 15</inkml:trace>
  <inkml:trace contextRef="#ctx0" brushRef="#br0" timeOffset="24119.35">6731 13949 0,'21'0'16,"0"0"-16,0 0 16,1 0-16,20 0 0,-21-21 0,21 21 15,1 0-15,-1 0 0,0 0 0,22 0 16,-22-21-16,1 21 0,-1 0 15,0 0-15,1-22 0,20 22 0</inkml:trace>
  <inkml:trace contextRef="#ctx0" brushRef="#br0" timeOffset="25335.29">7980 13758 0,'0'0'0,"-43"-21"16,22 0-16,0 0 0,0 0 15,0 0-15,0 21 0,-1-22 0,1 22 16,0 0-16,0 0 0,0 0 0,0 0 16,-1 0-16,1 22 0,0-1 15,21 0-15,-21 0 0,21 21 0,-21 1 16,21-1-16,0-21 0,-21 22 0,21-1 16,0 0-16,0-21 0,0 22 0,0-22 15,0 21-15,0-21 0,0 1 16,0-1-16,21-21 0,0 0 0,-21 21 15,21-21-15,0 0 0,0 0 16,1-21-16,-1 0 0,0 21 0,0-22 16,0 1-16,0-21 0,1 21 0,20 0 15,-21-22-15,0 22 0,0-21 16,1-1-16,-22 22 0,0-21 0,0 21 16,0-22-16,0 22 0,0 42 31,0 1-31,0-1 15,0 21-15,0-21 0,0 22 0,0-22 16,0 21-16,0 0 0,0-20 16,0 20-16,0-21 0,21 0 0,0 0 15,0 1-15,0-1 0,0 0 0,1-21 16,20 0-16,-21 0 0,21 0 0,1 0 16,-1-21-16,-21 0 15,22-1-15,-1 1 0,0 0 0,1-21 16,-1-1-16,0 22 0,1-42 0,-1 20 15,0 1-15,-21-21 0,22-1 0,-22 1 16,0-1-16,-21 22 0,0-22 16,0 22-16,0 0 0,0 20 0,0 1 15,0 0-15,0 0 0,-21 21 0,0 0 16,0 0-16,-1 21 0,1 0 0,21 22 16,-21-22-16,0 21 0,21 0 15,-21 1-15,21 20 0,0-20 16,0 20-16,0-21 0,0 22 0,-21-22 15,21 1-15,0 20 0,0-42 16,0 22-16,0-1 0,21-21 0,0 0 16,0 0-16,0 1 0,0-22 0,22 0 15,-22 0-15,0 0 0,21 0 0,-20 0 16,20-22-16,-21 1 0,21 0 16,-20 0-16,20-21 0,-21 20 0,0-20 15,0 21-15,1-21 0,-22 20 0,0 1 16,21 0-16,-21 0 0,0 0 0,21 21 15,-21 21 1,0 0-16,0 0 16,0 22-16,0-22 0,0 0 0,0 21 15,0-21-15,0 1 0,0 20 0,0-21 16,21 0-16,0 0 0,0 1 16,1-22-16,20 21 0,-21-21 0,21 21 15,1-21-15,-22 0 0,21 0 0,1 0 16,-22-21-16,21 0 0,-21 21 0,22-22 15,-22 1-15,0 0 0,21-21 16,-21 21-16,1-1 0,-1-20 0,0 21 16,-21 0-16,21-22 0,-21 22 0,21 0 15,-21 0-15,0 0 0,21 0 0,1 21 16,-22 21 31,21-21-16,-21-21 0,-21 21-15,-1 0-16,1 0 16,0 21-16,0 0 0,0 0 15,0 0-15,21 0 0,-22 1 0,1 20 16,21-21-16,0 21 0,0-20 15,0-1-15,0 0 0,0 0 16,0 0-16,0 0 0,21 1 0,1-22 16,-1 0-16,0 0 0,21 0 0,-21 0 15,1 0-15,20 0 0,-21 0 0,0-22 16,22 1-16,-22 21 0,0-21 0,0 0 16,0 0-16,0-22 0,-21 22 15,0 0-15,22-21 0</inkml:trace>
  <inkml:trace contextRef="#ctx0" brushRef="#br0" timeOffset="25532.61">9842 13335 0,'0'0'0,"-42"-21"0,-43 0 16,64 0 0,0 42 46,0-21-62,0 0 16,0 0-16,-22 0 0,22 21 15</inkml:trace>
  <inkml:trace contextRef="#ctx0" brushRef="#br0" timeOffset="25703.51">8678 13716 0,'0'0'0,"-21"21"0,0 0 0,63-21 32,-21 0-17,22 0-15,-1 0 0,0-21 0,22 21 16,-1 0-16,1-21 0,-1 21 16,-20-21-16,20 21 0,-20-21 0,-1 21 15</inkml:trace>
  <inkml:trace contextRef="#ctx0" brushRef="#br0" timeOffset="26187.33">11366 13991 0,'0'0'0,"-21"0"0,21-63 16,-21 20-16,21 22 15,0 0-15,0-21 0,0 21 16,0-1-16,0 1 0,0 0 0,0 0 16,0 0-16,21 21 0,0 0 15,1 0-15,-1 21 0,0 0 16,-21 0-16,21 22 0,0-1 0,0 0 15,-21 1-15,0-1 0,22 0 0,-22 1 16,0-1-16,0-21 0,0 21 0,0 1 16,0-22-16,0 0 0,0 0 15,0 0-15,0-42 32,21 0-32,-21 0 0,21 0 15,-21-22-15,0 1 0,21 21 16,0-43-16,0 22 0,1 0 0,-1-1 15,0-20-15,0 21 0,-21-1 0,21 1 16,0 0-16,1 20 0,-1 1 16,0 21-16,0 0 0,0 0 15,-21 21-15,21 1 16,-21-1-16,22 0 0,-1 0 0,0 0 16</inkml:trace>
  <inkml:trace contextRef="#ctx0" brushRef="#br0" timeOffset="26581.11">12404 13864 0,'0'0'0,"21"0"0,0-21 0,-21 0 16,0 0-16,0 0 15,0-1-15,-21 22 0,0 0 16,-1 0-16,-20 0 0,21 0 0,-21 0 16,20 22-16,-20-1 0,0 0 0,21 0 15,-22 0-15,22 22 0,0-1 0,0-21 16,0 21-16,21 1 0,0-22 15,0 21-15,0-21 0,21 22 0,21-22 16,-21 0-16,22 0 0,-1 0 0,0 1 16,1-22-16,-1 0 0,0 0 15,1 0-15,-1 0 0,0 0 16,1-22-16,-1 1 0,-21 0 0,21 0 16,-20-21-16,-1 20 0,0-20 0,0 21 15,-21-21-15,0-1 0,0 1 0,0 0 16,-21-1-16,0 1 0,-22 21 15,22 0-15,-21-1 0,0 1 0,-1 21 16,22 0-16,-21 0 0,-1 0 0,1 21 16,21 1-16,0-1 0,0 0 15,21 0-15,0 21 0,0-20 0,0-1 16,0 0-16,21 0 0,0 0 0,21 0 16,-21-21-16,22 22 0,-1-22 15,0 0-15</inkml:trace>
  <inkml:trace contextRef="#ctx0" brushRef="#br0" timeOffset="26787.99">13250 13885 0,'0'0'0,"0"-21"0,0 0 15,0-21-15,0 21 0,0-1 16,-21 22-16,0 0 16,0 22-16,0-1 15,21 0-15,0 0 0,-22 0 0,22 22 16,-21-22-16,21 0 0,0 0 0,0 0 15,-21 0-15,21 1 0,0-1 16,0 0-16,21-21 31</inkml:trace>
  <inkml:trace contextRef="#ctx0" brushRef="#br0" timeOffset="26955.9">13166 13568 0,'0'0'15,"-43"-42"-15,22 20 0,0 1 16,21 0-16,-21 21 0,0 0 0,-1 0 16,1 21-1,21 0 1,0 1-16,0-1 0,21 0 16,1 0-16,20-21 0,-21 21 0,21 0 15,-20 1-15</inkml:trace>
  <inkml:trace contextRef="#ctx0" brushRef="#br0" timeOffset="27427.66">14118 13928 0,'0'0'0,"21"0"0,0 0 16,-21-21-16,0-1 16,0 1-16,0 0 0,-21 0 15,0 0-15,0 0 0,0-1 0,-22 1 16,22 21-16,-21 0 0,21 0 15,-22 0-15,22 0 0,-21 21 0,21 1 16,-22-1-16,22 21 0,-21-21 0,21 22 16,0-1-16,21 0 0,0-21 0,-22 22 15,22-1-15,0-21 0,0 22 16,0-22-16,22 0 0,-1 0 0,0-21 16,0 21-16,0-21 0,0 0 0,22 0 15,-22 0-15,0 0 0,21-21 16,-20 0-16,20 0 0,-21 0 0,21-1 15,-20-20-15,20 0 0,-21-1 16,21 1-16,-20 0 0,20-22 0,-21 1 16,0-22-16,0 22 0,1-1 0,-1 1 15,-21-1-15,21 1 0,-21-1 16,0 22-16,0 21 0,0-1 0,0 1 16,-21 21-16,0 0 0,-1 21 15,22 1-15,0-1 0,0 21 0,-21 22 16,21-22-16,0 21 0,0 1 15,0-1-15,0 1 0,0-1 0,0 1 16,0-1-16,0-20 0,0-1 16,0 22-16,0-43 0,0 21 0,0-21 15,0 22-15,0-22 0,21-21 0,1 21 16</inkml:trace>
  <inkml:trace contextRef="#ctx0" brushRef="#br0" timeOffset="29148.89">15938 13991 0,'0'0'0,"22"0"15,-1 0-15,0 0 0,0 0 16,0 0-16,22 0 0,-22-21 16,21 0-16,-21 21 0,22-21 0,-22 0 15,0-1-15,0 1 0,-21-21 0,0 21 16,0-22-16,0 1 0,0 0 0,0-1 16,-21 1-16,0 0 0,0-1 15,-1 22-15,-20-21 0,21 21 16,-21 21-16,-1 0 0,22 0 0,-21 0 15,21 0-15,-22 21 0,22 0 0,-21 21 16,21 1-16,-22-1 0,22 0 16,0 1-16,0-1 0,21 0 0,0 22 15,0-43-15,0 21 0,0 1 0,0-22 16,0 0-16,0 0 0,21-21 0,0 0 16,0 0-16,0 0 0,22 0 15,-1 0-15,0 0 0,1-21 0,-1 0 16,22-21-16,-22 20 0,21-20 0,-20 0 15,-1-1-15,22 1 0,-22 0 0,-21-22 16,21 1-16,-20-1 0,-1 1 16,-21 20-16,0-20 0,0-1 15,0 1-15,0-1 0,0 22 0,-21-21 16,-1 20-16,1 22 0,0 0 0,21 0 16,-21 21-16,0 0 0,0 0 15,-1 21-15,1 0 0,0 21 0,0 1 16,0-1-16,0 22 0,21-22 0,0 21 15,0 1-15,0-1 0,0 1 0,0 21 16,0-22-16,21-21 0,0 22 16,0-22-16,21 1 0,-20-1 0,20-21 15,0 0-15,1 0 0,-1 1 0,0-22 16,1 0-16,20 0 0,-21 0 16,1-22-16,-1 1 0,0 0 0,1 0 15,-1 0-15,-21-22 0,22 22 16,-22-21-16,0 0 0,-21-1 0,0 1 15,0 0-15,0-1 0,0 22 0,-21 0 16,0 0-16,-1 0 0,1 21 0,0 0 16,-21 0-16,21 21 0,-1 0 15,-20 0-15,21 21 0,0 1 0,21-1 16,0 0-16,0 1 0,0-1 0,0-21 16,0 22-16,21-1 0,0-21 0,0 0 15,0 22-15,22-43 0,-1 21 16,-21 0-16,22-21 0,-1 0 15,0 0-15,1 0 0,-1 0 0,0-21 16,1 0-16,-1-1 0,0 1 0,-21 0 16,1-21-16,-1 21 0,0-22 0,0 22 15,-21 0-15,0-21 0,0 20 16,0 1-16,0 42 16,0 1-1,-21-1-15,21 0 0,-21 0 0,21 21 16,0-20-16,0-1 0,0 21 15,-21-21-15,21 22 0,-22-22 0,22 0 16,0 0-16,0 0 0,-21-21 0,21 21 16,0-42 15,0 0-31,21 0 0,1 0 16,-1 0-16,0-22 0,0 22 0,0-21 15,0-1-15,1 22 0,-1-21 0,0 0 16,0 20-16,-21-20 0,21 21 0,0 21 15,1 0-15,-22 21 16,0 0 0,0 22-16,0-22 0,0 0 0,0 21 15,0-21-15,21 22 0,-21-22 0,0 21 16,0-21-16,0 1 16,21-1-16,0 0 0,0-21 0,-21 21 15,21-21-15,1 0 0,-1 0 16,0 0-16,0 0 0,0 0 0,0-21 15,1 0-15,-1 0 0,21-1 16,-21 1-16,0 0 0,1 0 0,-1-21 16,0 20-16,0-20 0,0 21 0,-21 0 15,0 0-15,21-1 0,-21 1 0,22 21 16,-22 21 0,-22 1-1,1-1-15,21 0 0,-21 0 0,21 0 16,0 22-16,0-22 0,0 0 15,0 0-15,0 0 0,0 0 0,0 1 16,0-1-16,21 0 16,0 0-16,1-21 0,-1 0 0,0 0 15,21 0-15,-21 0 0,22 0 0,-22 0 16,21-21-16,-21 0 0,1 21 0,20-21 16,-21-1-16,0-20 0,0 21 0,1 0 15,-1-22-15,0 1 0,-21 21 16,21-21-16,-21-1 0,21 22 0,-21 0 15,0 0-15,0 0 0,0 42 16,0 0-16,0 0 16,0 0-16,-21 22 15,21-1-15,-21-21 0,0 21 0,21 1 16,0-22-16,0 21 0,0-21 0,0 1 16,0-1-16,0 0 0,0 0 0,0 0 15,21-21-15,21 0 0,-21 0 16,1 0-16,20 0 0,-21 0 0,21-21 15,-20 0-15,20 0 0,-21 0 0,0-22 16,0 22-16,1-21 0,-22-1 0,0 1 16,0 0-16,0-22 0,0 22 0,-22 0 15,1-1-15,-21 1 0,21 21 16,-22-22-16,22 43 0,-21-21 0,0 21 16,20 0-16,-20 0 0,21 21 15,-21-21-15,20 22 0,1 20 0,0-21 16,21 21-16,0 1 0,0-1 15,0 0-15,0-20 0,0 20 0,0 0 16,0-21-16,21 1 0,0-1 0,22 0 16,-22 0-16,21-21 0</inkml:trace>
  <inkml:trace contextRef="#ctx0" brushRef="#br0" timeOffset="29388.76">19621 13441 0,'0'0'0,"22"-42"0,-22-1 15,0-20-15,0 42 0,0-22 0,0 22 16,-22 0-16,1 0 0,0 21 16,0 0-16,0 0 0,0 21 0,-1 0 15,1 21-15,-21-20 0,21 20 0,0 21 16,-1-20-16,1 20 0,0 1 0,0-1 16,21 1-16,0-1 0,0 1 15,0-22-15,0 0 0,0 1 0,0-1 16,0-21-16,21 0 0,0 1 0,-21-1 15,21-21-15,1 0 0,20 0 0,-21 0 16,0-21-16,22-1 0,-1 1 16</inkml:trace>
  <inkml:trace contextRef="#ctx0" brushRef="#br0" timeOffset="29591.64">20151 13166 0,'0'0'0,"21"-64"0,21 43 0,-21-21 16,0 21-16,1-1 0,20 22 0,-21 0 15,0 22-15,0-1 0,1 0 0,-1 21 16,0 1-16,0 20 0,-21 1 16,0-1-16,0 1 0,0 20 0,0-20 15,-21 20-15,0-20 0,-22-1 16,22 1-16,-42-1 0,20-20 0,1 20 16,-21-20-16,-1-1 0,-21-21 0,1 21 15,-1-20-15,-21 20 0,0-21 0,-21 0 16</inkml:trace>
  <inkml:trace contextRef="#ctx0" brushRef="#br0" timeOffset="30500.15">13843 14753 0,'0'0'16,"-21"-21"0,0 21-16,21-21 0,-22 21 0,1-21 15,0 0-15,0-1 0,0 22 16,-22-21-16,22 21 0,0 0 0,0-21 15,0 21-15,-22 0 0,22 0 16,0 0-16,21 21 31,0 0-15,21-21-16,0 22 16,-21-1-1,0 0-15,22-21 16,-22 21-16,21-21 31,0 0-31,0 0 16,0 0-1,-21-21-15,0 0 0,21 21 16,-21-21 0,22-1-1,-1 22-15,0 0 16,0-21-16,0 21 0,0 0 15,1 0-15,-1 0 16,-21-21 31,-21 21-31,-1 0-16,1 0 15,0 0-15,0 0 0,0 0 16,0-21-16,-1 21 0,-20 0 15,21 0-15,0 0 16,0 0-16,-1 0 0,1 0 16,21 21-16,0 0 15,0 0-15,0 1 0,0-1 16,21 0-16,1 0 0,-1 0 16,-21 0-16,21-21 0,0 22 15,-21-1-15,21-21 0,0 21 0,1-21 16,-1 0-16,-21 21 15,0 0-15,0 0 16,0 1 0,0-1-16,0 0 0,-21 0 15,-1 0-15,1 0 0,0 1 16,0-1-16,0-21 0,0 21 0,-1 0 16,1-21-16,42 21 31,1-21-16,-1 21-15,0-21 0,-21 22 16</inkml:trace>
  <inkml:trace contextRef="#ctx0" brushRef="#br0" timeOffset="30823.96">13652 15875 0,'0'0'0,"0"21"0,22 43 15,-22-43 1,0 0-16,0 0 0,0 0 16,0 1-16,0-1 0,0 21 15,-22-21-15,22 0 0,0 22 0,0-22 16,0 0-16,0 21 0,0-20 0,0-1 16,0 21-16,0-21 0,22 0 0,-22 22 15,21-22-15,0 0 0,-21 21 16,21-20-16,-21 20 0,21-21 15,-21 21-15,0 1 0,0-22 0,0 21 16,0-21-16,0 1 0,0-1 0,0 0 16,-21 0-16,0 0 0,0-21 15,0 0-15,-1 0 0,1 0 0,0 0 16,0-21-16,0 0 0,-22 0 0,22-22 16,0 1-16,0 0 0,21-1 0</inkml:trace>
  <inkml:trace contextRef="#ctx0" brushRef="#br0" timeOffset="31029.85">13610 15854 0,'0'0'0,"21"-21"0,-21 0 0,21-1 0,1 1 15,-1 0-15,0 0 0,21 0 16,1 0-16,-1-1 0,0 1 0,1 21 16,20-21-16,1 0 0,20 0 15,-20 21-15,-1-21 0,22 21 0,-43 0 16,22 0-16,-22 0 0,0 0 0,1 0 15,-22 0-15,-42 0 16,0 21-16,-22-21 16,1 21-16,-22-21 0,22 21 0</inkml:trace>
  <inkml:trace contextRef="#ctx0" brushRef="#br0" timeOffset="31175.76">13758 15790 0,'0'0'0,"43"0"16,-1 0-16,-21 0 0,21 0 15,22 0-15,-22 0 0,22 0 16,-1-21-16,1 21 0,-1 0 0,1 0 16,-1 0-16,-20-21 0,20 21 0,-21 0 15,-20 0-15,-1 0 0,-21 21 16</inkml:trace>
  <inkml:trace contextRef="#ctx0" brushRef="#br0" timeOffset="31623.5">10795 16912 0,'0'0'0,"-21"0"0,0 0 15,21-21-15,0 0 16,21 21-16,0-21 16,-21 42 15,-21 0-31,0 0 16,21 0-16,-22 1 0,1 20 15,0-21-15,21 0 0,0 22 0,0-22 16,0 0-16,0 0 0,0 0 0,42 0 15,-20 1-15,20-1 0,0-21 16,1 21-16,20-21 0,1 21 0,-22-21 16,21 21-16,1 0 0,-22 1 0,1-1 15,-22 0-15,0 0 0,-21 0 16,0 22-16,0-22 0,-21 21 16,-22 0-16,22-20 0,-42 20 0,20-21 15,-20 21-15,21-20 0,-22-1 16,22 0-16,-1 0 0,1 0 0,0-21 15,21 0-15,21-21 16</inkml:trace>
  <inkml:trace contextRef="#ctx0" brushRef="#br0" timeOffset="32463.91">27284 11875 0,'0'0'0,"0"-22"0,0-41 15,-21 84 16,-1 0-31,22 22 0,0 20 0,-21 1 16,0-1-16,21 1 0,-21-1 16,0 22-16,0-22 0,-1 1 0,1-1 15,-21 1-15,21-1 0,-22 1 0,22-22 16,-21 22-16,21-22 0,-22 0 0,22 1 16,0-1-16,0-21 0,0 0 15,0-21-15,21-21 16,0 0-1,0-21-15,0-1 0,0 1 16,21 0-16,0-22 0,0 1 16,0-1-16,0 1 0,22-22 0,-22 21 15,21-20-15,1-1 0,-22 0 0,21 22 16,0-1-16,1 1 0,-22 21 0,0 20 16,21 1-16,-20 0 0,-1 42 15,-21 0-15,21 22 0,-21-1 16,0 22-16,0-1 0,0 1 0,0-1 15,0 22-15,0-22 0,0 1 0,0-1 16,0 1-16,0-1 0,0 1 16,0-1-16,0-20 0,0-1 0,0 0 15,0 1-15,0-1 0,-21-21 16,21 0-16,-21 0 0,-1-21 16,1 0-16,0 0 0,0 0 15,0 0-15,0-21 0,-1 21 0</inkml:trace>
  <inkml:trace contextRef="#ctx0" brushRef="#br0" timeOffset="32615.82">26755 12594 0,'0'0'0,"0"-21"15,21 21-15,0 0 16,21 0-16,1 0 0,-1 0 16,0 0-16,1 0 0,20 0 0,-21 0 15,1 0-15,-1 0 0,0 0 16,1 0-16,-22-21 0,21 21 0,-21-21 15,1 21-15,-1 0 0</inkml:trace>
  <inkml:trace contextRef="#ctx0" brushRef="#br0" timeOffset="32784.19">27834 12594 0,'0'21'63,"21"-21"-63,0 0 0,-21 22 15,22-22-15</inkml:trace>
  <inkml:trace contextRef="#ctx0" brushRef="#br0" timeOffset="34419.76">28765 12764 0,'0'0'0,"22"0"0,-1 0 0,-21-22 16,0 1-16,0 0 15,0 0-15,0 0 0,0 0 16,0-1-16,0 1 0,-21 21 16,-1-21-16,1 0 0,0 0 0,0 21 15,-21 0-15,20 0 0,-20 0 0,0 0 16,-1 0-16,1 21 0,21-21 0,-21 42 15,-1-21-15,1 22 0,0-1 16,20 0-16,-20 1 0,21-1 0,0 0 16,0 1-16,-1-22 0,22 21 0,0 1 15,0-22-15,0 21 0,22-21 0,-1-21 16,0 21-16,0 1 0,21-22 16,1 0-16,-22 0 0,21 0 15,1-22-15,-1 1 0,0 0 0,1 0 16,-1-21-16,0 20 0,1-20 0,-1 0 15,21-1-15,-41-20 0,20-1 16,0 22-16,1-21 0,-1-1 0,-21-21 16,0 22-16,0-22 0,1 22 0,-1-1 15,-21 1-15,0-1 0,0 1 16,0 20-16,0 22 0,-21 0 0,-1 0 16,1 21-16,0 0 0,0 21 0,0 0 15,-22 0-15,22 22 0,0-1 0,0 22 16,0-1-16,0 1 0,21-1 15,0 1-15,0 20 0,0-20 16,0-1-16,0 1 0,0-1 0,0 1 16,21-1-16,0 1 0,21-22 0,-21 0 15,22 1-15,-1-22 0,0 0 16,1 0-16,20 0 0,-20-21 0,20 0 16,-21 0-16,1 0 0,20 0 0,-20-21 15,-1 0-15,0 0 0,1-21 16,-1 20-16,0-20 0,-21 0 0,1-1 15,-1 1-15,-21 0 0,0-1 0,0 1 16,0 21-16,0-21 0,0 20 0,-21 22 16,-1 0-16,1 0 0,0 0 15,0 0-15,0 22 0,-22 20 16,22-21-16,21 21 0,-21 1 0,21-1 16,-21-21-16,21 22 0,0-1 0,0 0 15,0-21-15,0 1 0,0-1 16,21 0-16,0 0 0,0 0 0,1-21 15,-1 0-15,21 0 0,-21 0 0,22 0 16,-1 0-16,-21 0 0,21 0 16,1-21-16,-22 0 0,0 0 0,21 0 15,-20-22-15,-1 22 0,21-21 16,-21-1-16,0 1 0,-21 0 0,22 21 0,-22-1 16,21 1-16,-21 0 0,0 42 31,0 0-31,0 1 0,0 20 15,-21-21-15,-1 21 0,22-20 16,0 20-16,-21-21 0,0 21 0,21-20 16,0 20-16,0-21 0,0 0 0,-21 0 15,21 1-15,0-44 32,21 1-17,0-21-15,-21 21 0,21-22 16,22 22-16,-22-21 0,0-22 0,0 22 15,22 0-15,-22 21 0,21-22 16,-21 22-16,0 0 0,1 0 0,-1 21 16,0 0-16,-21 21 0,0 0 15,0 21-15,21-20 0,-21 20 16,0 0-16,0-21 0,0 22 0,0-1 16,0 0-16,0-20 0,0-1 0,0 21 15,0-21-15,0 0 0,0 1 16,21-22-16,0 21 0,1-21 15,-1 0-15,0 0 0,0-21 16,0-1-16,0 1 16,22-21-16,-22 21 0,0-22 0,21 1 15,-20 0-15,-1-1 0,21 22 0,-21-21 16,0 21-16,1-22 0,-1 43 16,0-21-16,-21 42 15,0 1-15,0-1 16,0 21-16,-21-21 0,21 22 0,-21-1 15,-1-21-15,22 21 0,0-20 16,-21-1-16,21 21 0,0-21 0,0 0 16,0 1-16,0-1 0,21-21 15,1 0-15,-1 21 0,0-21 16,21 0-16,-21 0 0,22 0 16,-22 0-16,21 0 0,1-21 0,-22 0 15,21-1-15,-21 1 0,22 0 16,-22 0-16,0 0 0,0 0 0,0-1 15,0 1-15,-21 0 0,-21 21 32,0 0-32,21 21 0,-42 0 0,21 1 15,-1-1-15,1 0 0,0 0 0,0 0 16,0 0-16,21 1 0,0-1 16,0 0-16,0 0 0,0 0 0,0 0 15,21-21-15,0 22 0,0-22 16,22 0-16,-22 0 0,21 0 15,0 0-15,1 0 0,-1-22 16,0 1-16,-20 0 0,20-21 0,-21 21 16,21-22-16,-20 1 0,-1 0 15,0-1-15,0 1 0,-21 0 0,0-1 16,0 1-16,0 21 0,0 0 16,-21 21-16,-21 0 0,20 0 0,1 0 15,-21 0-15,21 21 0,0 0 0,-22 0 16,22 0-16,0 0 0,-21 1 15,20-1-15,1 0 0,0 0 0,21 0 16,0 0-16,0 1 0,0-1 16,21-21-1,0 0-15,22 0 0,-1 0 16</inkml:trace>
  <inkml:trace contextRef="#ctx0" brushRef="#br0" timeOffset="34676.23">32131 12742 0,'0'0'0,"0"-42"0,0-21 16,-21 63 0,0 0-16,-1 0 0,1 0 15,0 21-15,0 0 16,0 0-16,0 21 0,-1 1 0,22-1 16,-21 0-16,0 22 0,21-22 15,-21 1-15,21-1 0,0 0 16,-21 1-16,21-1 0,0-21 0,0 0 15,0 22-15,0-22 0,0 0 16,0 0-16,21-21 16,0 0-16,0 0 15,0-21-15,1 0 0,20 0 0,-21-1 16,0 1-16</inkml:trace>
  <inkml:trace contextRef="#ctx0" brushRef="#br0" timeOffset="34904.1">32554 12531 0,'0'0'16,"21"-21"-16,1-1 0,20 22 0,-21 0 0,0 0 16,0 0-16,22 22 0,-22-1 15,21 0-15,-21 21 0,1 1 0,-1 20 16,-21-21-16,0 22 0,0-1 0,0 1 16,0-22-16,-21 22 0,-1-22 15,1 22-15,-21-22 0,0 21 0,-1-20 16,1-1-16,0-21 0,-22 22 15,22-22-15,-22 21 0,1-21 0,-1 0 16,1 1-16,20-1 0,1-21 0,0 21 16,-1 0-16,22-21 15</inkml:trace>
  <inkml:trace contextRef="#ctx0" brushRef="#br0" timeOffset="35475.39">27093 13928 0,'0'0'0,"-42"0"0,-22-21 16,22 21-16,0 0 0,-1-22 0,1 22 16,21 0-16,-21 0 0,-1 0 0,22 0 15,-21 0-15,21 0 0,-1 0 0,1 0 16,0 0-16,0 0 0,42 0 47,21 0-47,1 0 0,-1 0 0,43 0 15,-1 0-15,22 0 0,21 0 16,0 0-16,21 0 0,1 0 0,20 0 16,21 0-16,1 0 0,-1 0 0,1 0 15,-1 22-15,1-22 0,-1 0 16,-20 21-16,-22-21 0,-21 0 0,0 0 15,0 21-15,-42-21 0,-1 0 0,-20 0 16,-22 0-16,0 0 0,1 0 16,-22 0-16,0 0 0,-42 0 15,0 0 1,-22 0-16,22 0 0,-21 0 0,0 0 16,-1 0-16,1 0 0,0 0 15,-22 21-15,22-21 0,-22 0 0,-20 0 16,20 0-16,-21 0 0</inkml:trace>
  <inkml:trace contextRef="#ctx0" brushRef="#br0" timeOffset="36107.48">26945 14012 0,'0'0'0,"-85"0"0,22 0 0,21 0 0,-22 0 15,43 0-15,-21 0 0,20 0 0,1 0 16,42 0 0,22 0-16,20 0 0,1 0 15,20 0-15,22 0 0,21 0 0,0 0 16,0 0-16,21 0 0,22 0 0,-1 0 16,-21 0-16,22 0 0,-1 0 15,-21 0-15,0 0 0,0 0 0,-21 22 16,-21-22-16,0 0 0,0 0 15,-43 0-15,1 0 0,-22 0 0,1 0 16,-1 0-16,-21 0 0,0 0 16,0 0-1,1 0 79,-44 0 109,1 0-203,0 0 0,-21 0 0,21 0 16,-22 0-16,1 0 0,0-22 0,-22 1 15</inkml:trace>
  <inkml:trace contextRef="#ctx0" brushRef="#br0" timeOffset="40399.58">11769 11049 0,'0'0'0,"0"-21"0,0 0 0,0 0 0,0-1 16,0 1-16,0 0 0,0 42 47,0 0-47,-22 1 0,22 20 0,0 0 15,0 1-15,-21-1 0,21 0 16,-21 1-16,21 20 0,-21-21 0,21 22 15,0-1-15,-21-20 0,21 20 16,-21-20-16,-1 20 0,22-21 0,0 22 16,0-22-16,-21 1 0,0-1 0,21 0 15,-21 1-15,21-22 0,0 0 0,0 21 16,-21-42-16,21 21 0,0 1 16,-21-22-16,21-22 15,0 1 1,0 0-16,0-21 0,0 21 0,0-22 15,0 1-15,0 0 0,0-1 16,0 1-16,21 0 0,-21-22 0,21 1 16,-21-1-16,0 22 0,21-22 0,0 1 15,0-1-15,-21 1 0,22-1 0,-1 22 16,0 0-16,0-1 0,21 1 16,-20 0-16,-1 20 0,0-20 0,0 21 15,21-21-15,-20 20 0,20 1 0,-21 0 16,21 21-16,-20-21 0,20 21 15,0 0-15,1 0 0,-22 0 0,21 0 16,0 21-16,-20 0 0,-1 0 16,21 1-16,-42-1 0,21 0 0,-21 0 15,0 21-15,0-20 0,0 20 0,0 0 16,-21 1-16,0-1 0,0 0 16,-22-21-16,1 22 0,0-1 0,-22 0 15,22 1-15,-22-22 0,22 21 0,0-21 16,-22 1-16,22-1 0,21 0 15,-22 0-15,22-21 0,0 21 0,0-21 16,0 0-16,0 0 0,21-21 31,0 0-31,21 0 16,0 0-16,21 21 16,-21-22-16,1 1 0,20 21 0,0-21 15,1 21-15,-1-21 0,0 21 0,22 0 16,-22 0-16,22-21 0,-1 21 15,-21 0-15,22 0 0,-22 0 0,1 0 16,-1 21-16,0 0 0,1-21 0,-22 21 16,0 0-16,0 1 0,0-1 0,-21 0 15,0 21-15,0-21 0,0 1 0,0 20 16,0-21-16,-21 0 0,0 22 16,0-22-16,0 0 0,-22 21 0,1-21 15,0 1-15,-1 20 0,1-21 0,-22 0 16,1 0-16,-1 1 0,1-1 15,-1 0-15,1-21 0,-1 0 16,1 0-16,21 0 0,-22 0 0,22 0 16,-1 0-16,1 0 0,21 0 0,-21 0 15,20 0-15,1-21 0,0 21 0,21-21 16,0-1 0,0 1-1,21 21 16,0 0-31,1 0 16,-1 0-16,0 0 0,0 0 16,0-21-16,22 21 0,-22 0 15,0 0-15,21 0 0,1-21 0,-1 21 16,0 0-16,1-21 0,-1 21 16,0-21-16,22 21 0,-22-22 0,0 1 15,22 21-15,-22-21 0,1 0 0,-1 0 16,0 21-16,1-21 0,-1-1 0,-21-20 15,0 21-15,0 0 0,1 0 0,-22-1 16,0 1-16,0-21 0,0 21 16,-22 0-16,1-1 0,0 1 0,-21 0 15,21 0-15,-22 0 0,22 0 0,-21 21 16,-1-22-16,1 22 0,0 0 0,21 0 16,-22 0-16,1 0 15,0 0-15,-1 0 0,1 22 0,0-22 16,20 21-16,-20 0 0,21-21 0,-21 21 15,20 0-15,1-21 0,0 21 0,21 1 16,-21-22-16,21 21 16,21-21-1,0 0-15,0 0 0,1 0 16,-1 0-16,21-21 0,0 21 0,-20-22 16,20 1-16,0 0 0,1 0 15,-1 0-15,0 0 0,1-1 0,-22-20 16,21 21-16,-21-21 0,0 20 0,1-20 15,-22 0-15,0 21 0,0-22 16,0 1-16,-22 21 0,1 0 16,0-22-16,-21 22 0,21 0 0,-22 21 15,1-21-15,0 0 0,-1 21 0,1 0 16,0 0-16,-1 0 0,22 0 0,-21 0 16,21 0-16,-1 0 0,1 0 15,0 0-15,0 21 0,42-21 47,0 0-47,0 0 0,1 0 16,20 0-16,-21 0 0,0 0 15,22 0-15,-1 0 0,0 0 0,1 0 16,-1 0-16,0 0 0,22 0 16,-22 0-16,22 21 0,-22 0 0,-21-21 15,21 21-15,-20 0 0,-1-21 0,0 22 16,-21-1-16,0 0 0,0 21 0,0-21 15,-21 1-15,0 20 0,-22 0 16,1-21-16,0 22 0,-1-1 0,-20-21 16,-1 22-16,1-22 0,-1 21 0,1-21 15,-1 0-15,1 1 0,20-1 0,1 0 16,0 0-16,-1-21 0,1 0 16,21 0-16,0 0 0,0 0 15,-1 0-15,1 0 0,21-21 16,21 0-1,1 21-15,-1-21 0,0-1 0,21 22 16,-21-21-16,22 21 0,-1-21 16,22 21-16,-22 0 0,21-21 0,1 21 15,-1 0-15,1 0 0,-1 0 0,1 0 16,-1 0-16,-20 0 0,-1 0 0,0 21 16,1-21-16,-1 21 0,-21 0 15,0 1-15,-21-1 0,0 0 16,0 21-16,0-21 0,0 1 0,-42-1 15,21 0-15,-21 21 0,-1-21 0,1 1 16,-22-1-16,1 0 0,-1 0 0,1 0 16,-1 0-16,1 1 0,-1-1 15,22-21-15,-21 21 0,20 0 0,1-21 16,0 21-16,-1-21 0,22 0 0,-21 21 16,21-21-16,-1 0 0,22 22 0,-21-22 15,0 0-15,21 21 16,-21-21-16,21 21 15,21-21 17,0-21-32</inkml:trace>
  <inkml:trace contextRef="#ctx0" brushRef="#br0" timeOffset="43296.34">26416 11959 0,'0'0'0,"0"-21"0,0 0 0,0 0 16,0 0-16,0-1 16,0 1-16,0 0 0,0 0 0,0 0 15,-21 0-15,21-1 0,0 1 16,0 0-16,-21 21 0,21-21 0,-22 21 15,1 0-15,21 21 16,0 0-16,0 22 0,-21-22 16,21 42-16,0-20 0,0 20 15,0 1-15,0-1 0,0 22 0,0-22 16,0 1-16,0-1 0,0 1 0,0-1 16,-21 1-16,0-1 0,21 1 0,-21-1 15,-1 1-15,22-1 0,-21-20 0,0-1 16,0 0-16,21 1 15,0-22-15,0 21 0,0-21 16,0-42 0,0-21-16,21 21 0,0-22 15,0 1-15,-21 0 0,22-1 0,-1-20 16</inkml:trace>
  <inkml:trace contextRef="#ctx0" brushRef="#br0" timeOffset="43847.78">26416 12234 0,'0'0'15,"0"-21"-15,0-21 0,0 21 0,0 0 0,0-1 16,0-20-16,0 21 0,0 0 0,21-22 16,0 22-16,0 0 15,1-21-15,-1 21 0,21-1 0,0-20 16,1 21-16,-1 0 0,0 21 0,22-21 16,-1 21-16,1 0 0,-1 0 0,1 0 15,-1 0-15,-20 21 0,-1 0 16,0 0-16,-20 0 0,-1 22 0,-21-22 15,0 21-15,-21 0 0,-1 1 0,-20-22 16,-21 21-16,-1 1 0,1-1 0,-1-21 16,-21 0-16,1 22 0,20-22 15,-20 0-15,20 0 0,1-21 0,20 21 16,-20 0-16,20-21 0,22 0 0,0 0 16,0 0-16,42 0 31,21 0-31,-20 0 0,20 0 15,0 22-15,1-22 0,20 0 0,1 21 16,-22-21-16,21 21 0,1 0 0,21 0 16,-43 0-16,21 1 0,1-1 0,-22 0 15,1 0-15,-1 21 0,-21-20 16,-21 20-16,0-21 0,0 21 0,-21 1 16,-21-1-16,-1 0 0,-20-20 0,-1 20 15,1 0-15,-1-21 0,-20 1 0,-1 20 16,21-21-16,-20 0 0,20-21 15,1 21-15,-22-21 0,22 0 16,-1 0-16,22 0 0,-22-21 0,22 0 16,0 0-16,-1 21 0,22-21 0,0 0 15,0-1-15,21 1 0,0 0 0,0 0 16,21 21-16,0 0 0,0 0 16,0-21-16,22 21 0,-22 0 15,21 0-15,-21 0 0,1 0 0,-1 0 16,21 0-16</inkml:trace>
  <inkml:trace contextRef="#ctx0" brushRef="#br0" timeOffset="77719.41">16616 7451 0,'21'0'0,"-21"-21"0,21 21 16,0 0-16,-21-22 15,0 1-15,21 21 0,-21-21 0,22 21 16,-22-21-16,21 21 0,-21-21 16,0 0-16,0-1 0,0 1 15,0 0-15,0 0 0,-21 21 16,-1 0-16,1 0 0,-21 0 0,21 0 16,-22 0-16,1 0 0,21 21 15,-21 0-15,-1 0 0,1 1 0,0-1 16,-1 21-16,22-21 0,0 0 0,0 1 15,0 20-15,21-21 0,0 0 0,0 0 16,0 1-16,0-1 0,21 0 0,0 0 16,0 0-16,0 0 0,22 1 15,-1-22-15,0 21 0,-21 0 0,22 0 16,-1 0-16,0-21 0,-20 21 16,20 1-16,-21-1 0,0 0 0,0 0 15,-21 0-15,0 0 0,0 1 16,-21-1-16,0-21 0,0 21 0,-21 0 15,20-21-15,-20 0 0,-21 21 16,20-21-16,1 0 0,-22 0 0,22 0 16,0 0-16,-1 0 0,22-21 0,-21 0 15,21 21-15,0-21 0,-1 0 0,1 21 16,0-22-16,21 1 0,-21 0 0,21 0 16,0 0-16,0 0 0,21-1 15,0 1-15,22 0 0,-22 0 16</inkml:trace>
  <inkml:trace contextRef="#ctx0" brushRef="#br0" timeOffset="77963.38">16870 7197 0,'0'21'15,"0"0"1,0 21-16,0-20 0,0-1 0,0 21 15,0 0-15,0 1 0,0-1 16,0 0-16,0-20 0,0 20 16,0 0-16,0 1 0,0-22 0,0 21 15,0-21-15,-21 0 0,21 1 0,0-1 16,0 0-16,0 0 0,0 0 0,0-42 31</inkml:trace>
  <inkml:trace contextRef="#ctx0" brushRef="#br0" timeOffset="78116.3">16743 7662 0,'21'0'31,"0"0"-31,0 0 0,0 0 16,1 0-16,-1 0 0,0 0 15,0 0-15,0-21 0</inkml:trace>
  <inkml:trace contextRef="#ctx0" brushRef="#br0" timeOffset="78625.24">17505 7705 0,'0'0'0,"-21"0"15,21-21 1,0-1-16,0 1 16,0 0-16,0 0 0,0 0 15,-22 0-15,1-1 0,0 1 16,0 21-16,0-21 0,0 21 16,-1 0-16,1 21 0,0 0 15,0-21-15,0 43 0,0-22 0,-1 0 16,1 0-16,0 22 0,0-22 15,21 21-15,-21-21 0,21 22 0,-21-22 16,21 0-16,0 0 0,0 0 0,0 0 16,0 1-16,21-22 15,0 0-15,0 0 16,0 0-16,22-22 0,-22 1 16,0 0-16,0 0 0,0 0 0,22-22 15,-22 22-15,0 0 0,0-21 16,-21 21-16,21-22 0,-21 22 0,21-21 15,-21 21-15,0-1 0,0 44 32,0-1-32,0 0 0,-21 0 0,21 0 15,0 0-15,-21 22 0,21-22 16,0 0-16,0 0 0,0 22 16,0-22-16,0 0 0,0 0 0,0 0 0,21 0 15,0-21-15,1 0 16,-1 0-16,0 0 0,0 0 15,0 0-15,0-21 0,1 0 0,-1 0 16</inkml:trace>
  <inkml:trace contextRef="#ctx0" brushRef="#br0" timeOffset="79403.28">17992 7133 0,'0'0'15,"0"-21"-15,0-42 16,0 84-1,-22 0-15,22 0 0,0 0 0,0 22 16,-21-1-16,21 0 0,-21 22 16,21-22-16,-21 22 0,21-22 0,-21 0 15,21 1-15,0 20 0,0-42 0,0 22 16,0-1-16,0 0 0,0-21 0,0 1 16,0-1-16,0 0 0,0 0 0,0 0 15,21-21-15,0 0 0,0 0 0,0 0 16,1 0-16,20-21 0,-21 0 15,21-21 1,-20 20-16,-1 1 0,0 0 0,0-21 0,0 21 16,-21-1-16,0 1 0,21 0 15,1 21-15,-22 21 32,0 0-32,0 1 0,0-1 0,0 21 15,0-21-15,0 0 0,0 1 16,0-1-16,0 0 0,0 0 0,0 0 15,21 0-15,0-21 0,-21 22 0,21-22 16,0 0-16,0 0 0,1 0 0,-1 0 16,0 0-16,0 0 0,0 0 0,0-22 15,22 1-15,-22 21 0,0-21 0,0 0 16,0-21-16,1 20 0,-1 1 0,0 0 16,0-21-16,0 21 15,0-1-15,1-20 0,-1 21 0,-21 0 16,21 0-16,-21-1 0,21 22 0,0 0 15,0 0 48,-21-21-47,0 0-1,0 0-15,-21 21 16,0 0-16,0 0 15,0 21-15,0 0 16,-1 0-16,22 1 0,-21-1 0,0 0 16,21 0-16,0 21 0,-21-20 0,21-1 15,0 0-15,0 21 0,0-21 0,0 1 16,0-1-16,0 0 0,0 0 16,21 0-16,0-21 0,0 0 15,1 21-15,-1-21 0,0 0 16,0 0-16,0 0 0,0-21 0,22 0 15,-22 21-15,0-21 0,0 0 0,0 0 16,1-1-16,-1 1 0,0-21 0,0 21 16,-21-22-16,0 1 0,21 21 15</inkml:trace>
  <inkml:trace contextRef="#ctx0" brushRef="#br0" timeOffset="79596.17">18859 6985 0,'-21'0'0,"42"0"0,-63 0 16,21 0-16,0 0 16</inkml:trace>
  <inkml:trace contextRef="#ctx0" brushRef="#br0" timeOffset="79796.05">17589 7387 0,'0'0'0,"-21"21"15,21 1-15,21-22 0,1 0 16,20 0-16,-21 0 0,21 0 0,1-22 15,-1 22-15,22-21 0,-22 21 16,21-21-16,-20 21 0,20-21 16,-20 21-16,20 0 0,-21-21 0,-20 21 15,20 0-15,-21 0 0,0-21 0</inkml:trace>
  <inkml:trace contextRef="#ctx0" brushRef="#br0" timeOffset="80447.59">16806 9081 0,'21'-22'15,"-21"44"1,0-1-16,0 0 0,0 0 0,0 0 16,0 22-16,0-22 0,0 21 0,-21-21 15,21 22-15,-21-22 0,21 0 0,0 0 16,-21 21-16,0-20 0,21-1 0,-21 0 16,21 0-16,0 0 15,0-42 1,0 0-1,0 0-15,0 0 0,21-1 16,-21 1-16,21 0 0,0-21 0,0 21 16,0-22-16,1 22 0,-1-21 0,21 21 15,-21-22-15,0 1 0,1 21 16,-1 0-16,0-1 0,0 1 0,0 21 16,0 0-16,1 0 0,-1 21 0,0 1 15,-21-1-15,21 0 0,-21 0 0,21 21 16,-21-20-16,0 20 0,0-21 0,0 21 15,0-20-15,0 20 0,0-21 0,0 0 16,0 22-16,-21-22 0,21 0 16,-21 0-16,21 0 0,0 0 15,21-21 1,0-21 0,0 0-16,1 21 0,-1-21 0</inkml:trace>
  <inkml:trace contextRef="#ctx0" brushRef="#br0" timeOffset="81140.78">17759 9123 0,'0'21'31,"0"0"-31,-21-21 0,-1 21 0,22 1 16,-21 20-16,0-21 0,21 0 0,-21 0 15,0 1-15,0 20 0,21-21 0,0 0 16,-22 0-16,22 22 0,0-22 0,0 0 15,0 0-15,0 0 16,0 1-16,22-22 0,-1 0 16,0 0-16,0 0 0,0 0 15,0-22-15,1 1 0,-22 0 0,21 21 16,-21-21-16,0 0 0,0 0 0,0-1 16,0 1-16,0 0 0,0 0 0,0 0 15,-21 0-15,-1-1 0,22 1 16,-21 0-16,21 0 0,-21 0 15,21 0-15,0-1 0,0 1 0,21 0 16,0 0-16,1 21 0,-1 0 16,0 0-16,0 0 0,21 0 0,-20 0 15,-1 0-15,0 21 0,21-21 0,-21 21 16,1 0-16,20 1 0,-21-1 0,0 0 16,0 0-16,-21 0 0,22 0 15,-22 1-15,21-1 0,-21 0 0,0 0 16,0 0-16,0 0 0,0 1 0,0-1 15,-21 0-15,-1-21 0,22 21 16,-21-21-16,0 0 16,0 0-16,21-21 15,0 0-15,0 0 16,0-1-16,0 1 0,0 0 16,0-21-16,0 21 0,0-1 0,21-20 15,0 21-15,0-21 0,1 20 0,-1 1 16,21 0-16,-21 0 0,22 0 0,-22 21 15,21 0-15,-21 0 0,22 0 0,-1 0 16,0 0-16,-21 21 0,22 0 0,-22 0 16,0 0-16,21 1 0,-20-1 15,-22 21-15,21-21 0,-21 0 0,0 22 16,0-22-16,0 0 0,0 0 16,0 22-16,0-22 0,-21 0 0,21 0 15,-22 0-15,1 0 0,0 1 0,21-1 16,-21 0-16,0-21 15,21-21 17</inkml:trace>
  <inkml:trace contextRef="#ctx0" brushRef="#br0" timeOffset="83272.06">16637 8319 0,'0'0'0,"-21"0"15,-22 0-15,22 0 0,-21 0 0,21 0 16,-22 0-16,22 0 0,0 0 0,-21 0 15,21 0-15,-22 0 0,22 0 16,0 0-16,0 0 16,42 0-1,0 0-15,0 0 0,22 0 16,20 0-16,-21 0 0,22 0 0,-1 0 16,1 0-16,21 0 15,-1 0-15,1 0 0,21 0 0,0-22 16,-1 22-16,1 0 0,21-21 0,-21 21 15,0 0-15,21 0 0,-21-21 0,0 21 16,-1 0-16,1 0 0,-21 0 16,21 0-16,-22-21 0,-20 21 0,-1 0 15,1 0-15,-22 0 0,-21 0 0,22 0 16,-22 0-16,0 0 16,-42 0 15,0 0-31,0 0 15,-1 0-15,1 0 0,0 0 16,0 0-16,-21 21 0,20-21 0,-20 0 16,0 0-16,-1 0 0</inkml:trace>
  <inkml:trace contextRef="#ctx0" brushRef="#br0" timeOffset="83971.66">15896 8530 0,'0'21'15,"21"-21"1,0 0-16,1 0 0,20 0 16,0 0-16,22 0 0,-1 0 0,1 0 15,20 0-15,22 0 0,-21 0 0,21 0 16,0 0-16,21-21 0,0 21 0,0 0 16,21 0-16,-21 0 0,0 0 15,0-21-15,0 21 0,0 0 16,-21 0-16,21 0 0,-22-21 0,-20 21 15,0 0-15,-1 0 0,1 0 0,-21 0 16,-1-21-16,-21 21 0,22 0 0,-43 0 16,21 0-16,-20 0 0,-1 0 15,0 0-15,0 0 0,0 0 16,0 0 62,1 0 16,-44 0 15,1 0-109,0 0 16</inkml:trace>
  <inkml:trace contextRef="#ctx0" brushRef="#br0" timeOffset="86688.21">11197 12467 0,'0'0'0,"-21"0"16,0 0-16,0 0 15,42 0 32,0 0-47,0 0 0,21 0 0,1-21 16,-1 21-16,22-21 0,-1 21 15,22-21-15,-22 0 0,43 21 0,-21-22 16,21 1-16,-1 21 0,1-21 0,0 21 16,0 0-16,0-21 0,-22 21 0,1 0 15,0-21-15,-1 21 0,-20 0 0,-1 0 16,-20 0-16,-1 0 0,-21 0 16,22 0-16,-22 0 0,0 0 15,-42 0 48,0 0-48,-1 21-15,1-21 0,0 0 16,0 21-16,0-21 0,0 21 0,-22-21 16</inkml:trace>
  <inkml:trace contextRef="#ctx0" brushRef="#br0" timeOffset="87003.27">11388 12700 0,'0'0'0,"-43"0"0,-20 42 16,42-42-16,42 0 16,0 0-1,21 0-15,1 0 0,-1 0 0,21-21 16,22 0-16,-21 21 0,41-21 0,-20 0 15,21 21-15,21-21 0,-21-1 0,0 1 16,-1 0-16,1 21 0,-21-21 16,21 0-16,-22 21 0,1-21 15,0-1-15,-1 22 0,1-21 0,-21 21 16,-1 0-16,1 0 0,-1-21 0,-21 21 16,1 0-16,-1 0 0,-21 0 0,0 0 15,1 0-15,-1 0 16,-21 21-1</inkml:trace>
  <inkml:trace contextRef="#ctx0" brushRef="#br0" timeOffset="87780.16">16298 14393 0,'-42'0'0,"84"0"0,-105 22 0,42-22 0,-1 0 16,1 0-16,0 0 0,0 0 0,0 21 16,0-21-16,21 21 15,21-21 1,21 0 0,0 0-16,1 0 0,20 0 0,22 0 15,0 0-15,20 0 0,1 0 0,0 0 16,21-21-16,21 0 0,0 21 0,1-22 15,-1 22-15,0-21 0,0 21 16,0 0-16,-21-21 0,21 21 0,-21-21 16,-21 21-16,0 0 0,0 0 0,-21-21 15,-22 21-15,1 0 0,-22 0 0,0 0 16,-21 0-16,22 0 0,-22 0 16,-42 0 15,0 0-31,-1 0 15,1 21-15,0-21 0,-21 0 0,21 0 16,-22 0-16,22 0 0,-21 21 0,-1-21 16,22 0-16,-21 0 0,-22 0 15</inkml:trace>
  <inkml:trace contextRef="#ctx0" brushRef="#br0" timeOffset="88099.97">16785 14753 0,'0'0'0,"-42"21"0,-22-21 0,22 0 15,21 22-15,-22-22 0,43 21 0,43-21 32,-1 0-32,0 0 0,22 0 0,-1 0 15,1 0-15,21 0 0,-1 0 0,1-21 16,21-1-16,0 22 0,-1-21 15,-20 21-15,21-21 0,0 0 0,-22 21 16,1-21-16,0 0 0,-22 21 0,1-22 16,-1 1-16,1 21 0,-22-21 15,0 21-15,1-21 0,-22 21 0,21-21 0,-21 0 16,1 21-16,-1-22 0,0 22 16,0-21-16,-21 0 0,0 0 15,0 0-15,21-22 0,-21 22 16,0 0-16,0-21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21T12:20:24.48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4085 487 0,'0'0'0,"0"-21"0,0 0 0,0-1 16,0 1-16,0 0 0,0 42 47,0 0-47,-21 1 0,0 20 15,0 0-15,21 1 0,-22 20 0,1 1 16,21-1-16,-21 22 0,0-1 16,0 1-16,0-21 0,-1 20 0,1 1 15,0 21-15,0-22 0,-21 1 16,20 21-16,-20-21 0,21-1 0,-21 1 15,-1-22-15,22 22 0,-21-21 0,21-22 16,-1 0-16,1 1 0,0-1 16,21-21-16,-21 0 0,21-42 15,0 0 1,0-21-16,21 20 0,0-20 16,-21-21-16,21-1 0,22 1 0,-22-22 15,0 0-15,21 1 0,-20-22 0,20 21 16,-21-21-16,21 0 15,1-21-15,-22 22 0,21-1 0,-21 0 16,1 21-16,20 1 0,-21-1 0,0 0 16,-21 22-16,21-1 0,1 22 15,-22 0-15,21 20 0,-21-20 0,21 42 16,0 0 0,-21 21-16,21 22 0,-21-22 0,21 42 15,1-20-15,-22 20 0,21 1 0,-21 20 16,21 1-16,0 0 0,-21-1 15,21 22-15,-21 0 0,21-21 0,-21-1 16,0 22-16,0-21 0,0 21 0,0-22 16,0 1-16,0 0 15,0-1-15,0-20 0,0-1 0,0 1 16,0-22-16,0 0 0,0 1 0,0-22 16,0 0-16,0 0 0,0-42 31,0 0-31,0 0 0,-21-22 15,21 22-15,-21-21 0,0 21 0</inkml:trace>
  <inkml:trace contextRef="#ctx0" brushRef="#br0" timeOffset="199.88">3577 1778 0,'0'0'0,"0"21"15,21-21-15,0 0 0,22 0 16,-22-21-16,21 0 0,1 21 0,-1-21 16,0 21-16,22-21 0,-22-1 15,22 1-15,-22 0 0,0 0 0,22 0 16,-22 0-16,-21 21 0,22-22 0,-22 1 16,21 0-16</inkml:trace>
  <inkml:trace contextRef="#ctx0" brushRef="#br0" timeOffset="684.6">5186 1461 0,'0'0'0,"21"-22"0,0 1 0,0 0 0,0 21 15,1-21-15,-1 0 0,-21 0 16,21-1-16,-21 1 0,0 0 0,0 0 15,0 0-15,-21 21 0,0-21 0,-1 21 16,1 0-16,-21 0 0,21 0 16,-22 0-16,1 21 0,21 0 0,-21 0 15,-1 0-15,22 0 0,-21 22 16,21-22-16,-1 0 0,1 21 0,21-20 16,-21-1-16,21 0 0,0 21 15,0-21-15,21 1 0,22-1 16,-22 0-16,0-21 0,21 21 0,1 0 15,-22-21-15,21 21 0,0 1 16,1-22-16,-1 21 0,-21 0 0,0 0 16,22-21-16,-22 21 0,-21 0 0,0 1 15,0-1-15,0 0 16,0 0-16,-21 0 0,0 0 0,-22 1 16,1-1-16,21 0 0,-22-21 0,-20 21 15,21-21-15,-1 0 0,1 21 0,0-21 16,-22 0-16,22 0 0,21 0 15,-22 0-15,1 0 0,21 0 0,0 0 16,-1 0-16,22-21 0,0 0 16,43 0-1,-22 0-15,21 21 0,-21-22 0,22 1 16,20 0-16,-20 0 0</inkml:trace>
  <inkml:trace contextRef="#ctx0" brushRef="#br0" timeOffset="1140.44">5905 1482 0,'0'0'0,"22"-21"0,-1-22 15,-21 22-15,21 0 0,-21 0 16,0 0-16,0-1 0,-21 22 16,0 0-16,-1 0 0,1 0 0,-21 0 15,21 0-15,0 0 0,-22 0 16,22 22-16,-21-1 0,21 0 0,-22 0 15,22 0-15,0 0 0,0 1 0,0 20 16,-1-21-16,22 0 16,-21 0-16,21 22 0,0-22 0,0 0 15,0 0-15,21-21 0,1 21 0,-1 1 16,0-22-16,0 21 0,21-21 0,-20 0 16,20 21-16,0-21 0,1 21 15,-22-21-15,21 21 0,-21-21 0,22 21 16,-22-21-16,0 22 0,-21-1 0,0 0 15,0 0-15,0 0 16,-21 0-16,0-21 0,-22 22 16,22-1-16,-21 0 0,-1 0 0,-20-21 0,21 21 15,-1-21-15,-20 0 0,20 0 0,1 21 16,0-21-16,-1 0 16,22 0-16,-21 0 0,21 0 0,0 0 15,-1 0-15,22-21 16,22 21-1,-1-21-15,0 21 0,0-21 0,21 0 16,-20 0-16,20 21 0,0-22 0</inkml:trace>
  <inkml:trace contextRef="#ctx0" brushRef="#br0" timeOffset="1400.29">6329 1418 0,'0'21'16,"-21"1"-16,21-1 16,-22 0-16,22 0 0,0 0 0,-21 22 15,21-22-15,0 21 0,0 0 16,0 1-16,-21-1 0,21-21 0,-21 22 16,21-1-16,-21 0 0,21-21 0,0 1 15,0 20-15,0-21 0,-21 0 0,21 0 16,0-42 15,0 0-31,0 0 0,21 0 0,0 0 16,-21-22-16</inkml:trace>
  <inkml:trace contextRef="#ctx0" brushRef="#br0" timeOffset="1588.19">6265 1122 0,'0'0'0,"-21"-21"0,21 0 0,-21 21 15,0 0-15,21-22 0,-21 22 0,21 22 32,0-1-17,0 0 1,21-21 0,0 0-16,0 0 15,0 0-15</inkml:trace>
  <inkml:trace contextRef="#ctx0" brushRef="#br0" timeOffset="2497.92">7091 1905 0,'0'0'0,"21"-21"0,21 0 15,-21 0-15,1-22 0,-1 22 16,0-21-16,0 21 0,0-22 0,0 1 15,1 0-15,-22 20 0,21-20 0,-21 0 16,0 21-16,0-22 16,-21 22-16,-1 0 0,-20 0 0,21 0 15,-21-1-15,-1 22 0,1 0 0,0 0 16,-22 0-16,1 0 0,20 22 16,-20-1-16,20 0 0,-20 21 0,21-21 15,-1 22-15,22 20 0,-21-20 0,21-1 16,21 21-16,0-20 0,0-1 15,0 0-15,0 1 0,0-1 0,21-21 16,0 0-16,0 1 0,21-22 0,-20 0 16,20 0-16,0 0 0,1 0 15,-1-22-15,0 22 0,22-42 0,-22 21 16,0 0-16,1-22 0,-1 22 16,0-21-16,1 0 0,-22 20 0,21-20 15,-21 21-15,1-21 0,-22 20 16,0 1-16,0 0 0,0 0 15,0 0-15,-22 42 32,1 0-32,21 0 0,0 0 0,0 22 15,0-1-15,0 0 0,0 1 0,0-1 16,0 22-16,0-1 0,0 1 16,0-1-16,0 1 0,21 20 0,1 1 15,-22-22-15,21 43 0,0-21 16,0 0-16,0 20 0,0-20 0,1 0 0,-1 21 15,0-1-15,0-20 0,0 21 16,-21 0-16,0-22 0,0 1 16,0 0-16,0-1 0,0 1 0,0 0 15,0-22-15,0 1 0,-21 20 0,21-41 16,-21 20-16,0-20 0,0-1 0,-1 0 16,1 1-16,-21-22 0,21 0 0,-22 0 15,1 0-15,0-21 0,-22 0 0,22 0 16,-22 0-16,1-21 0,-22 0 0,22-21 15,-1-1-15,1 1 0,-1-22 16,1 1-16,-1-22 0,1 1 0,20-1 16,1-21-16,21 21 0,0-20 15,0-1-15,21 0 0,0 0 0,0 0 16,0 0-16,21 1 0,21-1 16,0 21-16,22-21 0,-1 22 0,1-22 15,-1 21-15,22 22 0,-21-22 0,20 21 16,-20 1-16,-1-1 0,1 1 0,-1 21 15,1-22-15</inkml:trace>
  <inkml:trace contextRef="#ctx0" brushRef="#br0" timeOffset="3000.1">7726 1439 0,'0'0'0,"0"-21"0,-43 0 16,22 0-16,21 0 0,-21 21 0,0 0 15,21-21-15,-21 21 0,0 0 16,21 21-16,0 0 16,0 21-16,0-21 0,0 1 15,0 20-15,0 0 0,0 1 0,0 20 16,0-21-16,21 1 0,-21-1 0,0 0 16,0 1-16,0-1 0,0 0 15,0-20-15,0 20 0,0-21 16,0 0-16,0 0 0,0-42 31,0 0-15,0 0-16,0-21 0,0 20 0,0-20 15,0 0-15,0-22 0,0 22 0,0-22 16,0 22-16,0-21 0,21 20 16,0 1-16,0 0 0,22-1 0,-22 22 15,21-21-15,0 21 0,-20 21 0,20 0 16,0 0-16,1 0 0,-1 0 15,-21 21-15,21 0 0,-20 21 0,20-21 16,-21 22-16,-21-1 0,0 0 0,21 1 16,-21-1-16,0 0 0,0 1 15,0-22-15,0 21 0,0 1 16,-21-22-16,21 0 0,-21 0 0,21 0 16,0 0-16,0-42 31,0 0-31,21 21 15,0-42-15,0 21 0,1-1 0</inkml:trace>
  <inkml:trace contextRef="#ctx0" brushRef="#br0" timeOffset="3679.22">8530 1461 0,'0'0'0,"0"-43"16,0 22-1,0 0-15,0 42 31,0 0-31,0 0 0,0 1 16,0-1-16,0 21 0,0-21 16,0 22-16,0-1 0,0 0 0,0 1 15,0-1-15,0-21 0,0 21 0,0 1 16,0-22-16,0 21 0,0-21 16,0 1-16,0-1 0,0 0 15,-21-21-15,0 0 16,21-21-16,0 0 15,0-22-15,0 22 16,0-21-16,0 21 0,0-22 0,0 1 16,0-22-16,0 22 0,0 0 0,0-1 15,0 22-15,21-21 0,0 0 16,0 20-16,22 1 0,-22 0 0,0 21 16,21 0-16,-21 0 0,22 0 0,-22 0 15,21 0-15,-21 0 0,22 21 0,-22 22 16,21-22-16,-21 21 0,1-21 15,-1 22-15,0-1 0,0 0 0,-21-21 16,21 22-16,-21-1 0,0 0 0,0-20 16,0 20-16,0-21 0,0 0 15,-21 0-15,21 1 0,-21-22 16,0 0-16,21 21 0,-21-21 16,-1-21-16,22-1 15,0 1-15,0-21 0,0 21 16,0-22-16,0 1 0,22 0 0,-1-22 15,0 22-15,0 0 0,0-22 0,22 22 16,-22-1-16,21 22 0,0-21 0,1 21 16,-1 21-16,-21 0 0,22 0 15,-1 0-15,-21 0 0,21 21 16,-20 0-16,-1 0 0,0 22 0,0-1 0,0-21 16,-21 21-16,21 1 0,-21-1 15,0 0-15,0 1 0,0-1 16,0 0-16,-21 1 0,21-22 0,-21 21 15,0-21-15,21 1 0,0-1 0,-21 0 16,21-42 15,0 0-31,0-1 0,0 1 0,21 0 16,0 0-16</inkml:trace>
  <inkml:trace contextRef="#ctx0" brushRef="#br0" timeOffset="4032.11">9779 1715 0,'0'0'0,"0"21"0,21 21 16,0-42-16,0 21 0,1-21 15,-1 0-15,0 0 0,21 0 16,-21 0-16,22 0 0,-1-21 0,0 0 16,1 0-16,-1 0 0,0-1 0,1 1 15,-1 0-15,-21-21 0,22 21 0,-22-1 16,0-20-16,0 21 0,-21-21 15,0 20-15,0-20 0,0 21 0,-21 0 16,0 0-16,0 21 0,-22 0 0,22 0 16,-21 0-16,-1 21 0,1-21 15,21 21-15,-21 21 0,-1-21 16,22 22-16,-21-1 0,21 0 0,-1 1 16,1-1-16,21 0 0,0 1 0,0-1 15,0 0-15,0 1 0,0-22 0,21 0 16,1 0-16,-1 0 0,0 1 15,21-22-15,1 0 0,-22 0 0,21 0 16,0 0-16,1 0 0,-1 0 0,22-22 16,-22 1-16,0 0 0,1 0 0</inkml:trace>
  <inkml:trace contextRef="#ctx0" brushRef="#br0" timeOffset="4500.01">10774 1524 0,'0'0'0,"0"-21"0,0-43 16,-21 64-16,21-21 15,-22 21-15,22 21 16,0 1-16,0-1 16,0 0-16,0 0 0,0 21 0,0-20 15,0 20-15,0 0 0,0-21 16,0 22-16,0-1 0,0 0 0,-21-20 16,21 20-16,-21-21 0,21 21 0,0-20 15,0-1-15,-21 0 0,21 0 0,-21-21 16,21 21-16,-21-21 0,21-21 31,0 0-31,0 0 16,0 0-16,0-22 0,0 1 0,21 0 15,-21-22-15,42 22 0,-21-22 0,0 1 16,22 20-16,-1-20 0,0 21 16,1-1-16,20 1 0,-20 0 0,-1 20 15,21 22-15,-20 0 0,-22 0 0,21 0 16,1 22-16,-22-1 0,0 0 0,0 21 15,0 1-15,0-1 0,-21 0 16,0 1-16,0 20 0,0-21 0,0 1 16,0 20-16,0-20 0,-21-1 15,21-21-15,-21 21 0,21 1 0,0-22 16,0 0-16,0 0 0,-21-21 16,21 21-16,21-42 15,0 0 1,0 0-16,1 0 0,-1-22 0,0 22 15,0-21-15,21 0 0,-20-22 0</inkml:trace>
  <inkml:trace contextRef="#ctx0" brushRef="#br0" timeOffset="4819.83">11896 762 0,'0'0'0,"0"-63"0,0 20 0,0 1 0,0 21 15,0 0-15,0-1 0,0 1 16,-22 0-16,1 42 15,21 0-15,-21 1 0,21 20 16,-21 0-16,21 1 0,0 20 16,0 1-16,0 20 0,0-20 0,0 20 15,0-20-15,0 21 0,0-22 0,0 1 16,0 20-16,0-20 0,0-1 0,0 1 16,-21-1-16,21 1 0,-21-22 15,21 22-15,0-22 0,0 0 0,0-21 16,0 1-16,0 20 0,0-21 15,21-21 1,0 0-16,0 0 0,0-21 0,22 21 16,-22-21-16,21-22 0,-21 22 15,22 0-15,-1 0 0,0-21 0,-21-1 16,22 22-16,-22-21 0,0-1 0,0 22 16,0-21-16</inkml:trace>
  <inkml:trace contextRef="#ctx0" brushRef="#br0" timeOffset="5075.7">11620 1122 0,'0'0'0,"-42"0"0,-21 21 16,41-21-16,44 0 16,-1 0-16,0-21 15,21 0-15,1 21 0,20-21 0,-21-1 16,1 1-16,20 21 0,-20-21 0,20 0 15,-21 21-15,1 0 0,-1-21 16,0 21-16,-20 0 0,-1 0 0,0 0 16,-42 21 15,0-21-31,-1 21 0,-20 0 0,0-21 0,-1 21 16,-20 1-16,21-1 0</inkml:trace>
  <inkml:trace contextRef="#ctx0" brushRef="#br0" timeOffset="5971.87">3365 2963 0,'0'0'0,"-21"0"0,0 0 0,0 0 0,0 0 16,-22 0-16,22-21 0,0 21 0,0 0 16,0 0-16,0 0 15,-1 0-15,1 0 16,42 0 15,1 0-31,20 0 0,0 0 16,1 0-16,20 0 0,1 0 0,20 0 15,1 0-15,0 0 0,20 0 0,1 0 16,0 0-16,21-21 0,21 21 16,0-21-16,22 21 0,20 0 0,1-21 15,-1 21-15,1-21 0,20 21 0,22-22 16,-21 22-16,21-21 0,0 21 16,21-21-16,-22 0 0,22 21 0,0-21 15,0 0-15,0 21 0,0-22 16,0 1-16,0 0 0,0 21 0,0-21 15,0 0-15,0 0 0,0 21 16,-21-22-16,21 1 0,-21 21 0,-21-21 16,21 21-16,-43 0 0,22-21 0,-22 21 15,-20 0-15,-1 0 0,-21-21 16,0 21-16,-21 0 0,-21 0 0,0 0 16,-21 0-16,-22 0 0,1 0 0,-22 0 15,-21 0-15,21 0 0,-20 0 0,-1 0 31</inkml:trace>
  <inkml:trace contextRef="#ctx0" brushRef="#br0" timeOffset="10229.96">4022 8086 0,'0'0'0,"0"-21"0,0-1 0,0 1 15,0 0-15,0 0 0,0 0 16,0 0-16,0-1 31,0 44 1,0-1-32,0 21 0,0-21 15,0 22-15,0-22 0,0 21 0,0 0 16,0 22-16,0-22 0,0 1 15,0 20-15,0-21 0,0 22 0,0-22 16,0 22-16,0-1 0,0 1 0,0-1 16,0 1-16,0-1 0,0 1 15,0-1-15,0 1 0,0-1 0,0 1 16,0-1-16,0 1 0,0-1 16,0 22-16,0-22 0,0 1 15,0-22-15,0 22 0,0-1 0,0 1 16,0-22-16,0 22 0,0-22 0,0 0 15,0 1-15,0-1 0,0-21 0,0 21 16,0-20-16,0-1 0,0 0 16,0 0-16,0 0 0,-22-21 0,22-21 31,0 0-15,0 0-16,0 0 0,0-1 0,0 1 15,0-21-15,0 21 0,0-22 0,22-20 16,-22 21-16</inkml:trace>
  <inkml:trace contextRef="#ctx0" brushRef="#br0" timeOffset="11580.72">4106 7980 0,'0'0'0,"0"-21"0,-21 21 47,21 21 31,21-21-63,0 0 1,22 0-16,-1 0 0,0 0 16,1 0-16,20 0 0,1 0 0,20 0 15,-20-21-15,21 21 0,-1 0 0,22-21 16,-21 21-16,-1 0 0,1-22 16,21 22-16,0 0 0,-22-21 0,22 21 15,0-21-15,0 21 0,-21 0 0,-1 0 16,1 0-16,0 0 0,-22-21 15,1 21-15,-1 0 0,1 0 16,-1 0-16,-21 0 0,1 0 0,-1 0 16,0 0-16,1 0 0,-22 0 0,21 0 15,-21 0-15,1 0 0,-1 0 16,0 0-16,0 0 0,0 0 16,0 0-16,-21 21 15,22 0-15,-22 0 16,0 1-16,0-1 0,0 21 15,0-21-15,0 0 0,0 1 16,0 20-16,0-21 0,0 21 16,0 1-16,0-1 0,0-21 0,0 22 15,0-1-15,0 0 0,0 22 16,0-22-16,0 0 0,0 1 0,0-1 16,0 22-16,0-22 0,0 0 0,0 22 15,0-22-15,0 22 0,0-22 16,0 21-16,0-20 0,0-1 0,0 0 15,21 22-15,-21-22 0,0 1 0,0-1 16,0 0-16,0 1 0,0-1 0,0 0 16,0 1-16,0-1 0,0 0 15,21 1-15,-21-1 0,0-21 0,0 21 16,0 1-16,0-22 0,0 0 16,0 21-16,0-20 0,0-1 0,0 21 15,0-21-15,0 0 0,0 1 0,0-1 16,0 0-16,0 0 0,0 0 15,0 0-15,0 1 0,0-1 16,0 0-16,0 0 16,-21-21-16,21 21 0,-21-21 15,-1 0-15,1 21 0,0-21 16,0 22-16,0-22 16,0 0-16,-1 0 0,1 0 15,-21 21-15,21-21 0,0 0 0,-22 0 16,22 0-16,0 21 0,-21-21 0,20 0 15,-20 0-15,0 0 0,21 0 16,-22 0-16,1 0 0,0 0 16,-1 0-16,-20 21 0,20-21 0,-20 0 15,21 0-15,-22 0 0,1 0 0,-1 0 16,1 0-16,-1 0 0,1 0 0,-1 0 16,22 0-16,-22 0 0,1-21 15,20 21-15,-20 0 0,21 0 0,-22 0 16,22 0-16,-22 0 0,22 0 0,-22 0 15,22 0-15,-21 0 0,20 0 0,-20 0 16,20 0-16,-20 0 0,21 0 16,-1 0-16,1 0 0,0 0 0,20 0 15,-20 0-15,21 0 0,0 0 16,0 0-16,-1 0 0,1 0 0,0 0 16,0 0-16,0 0 0,0 21 15,-1-21-15,1 0 16,0 0-16,21-21 62,0 0-30,0 0-32,0-1 15</inkml:trace>
  <inkml:trace contextRef="#ctx0" brushRef="#br0" timeOffset="15959.64">3683 3979 0,'0'0'0,"0"-21"16,0 0-16,0 0 16,0 0-1,0 42 32,0 0-47,0 0 0,0 0 0,-21 1 16,21 20-16,0 0 0,0 1 15,0-1-15,-21 21 0,21-20 16,0 20-16,0-20 0,0 20 0,0 1 16,0-22-16,0 21 0,0 1 15,0-1-15,0 22 0,0-21 0,0-1 16,0 1-16,0-1 0,0-21 0,-22 22 16,22-1-16,0-20 0,0-1 0,0 22 15,0-22-15,0 0 0,0 1 16,0-1-16,0-21 0,0 21 0,0-20 15,0 20-15,0-21 0,0 0 0,0 0 16,0-42 31,22 0-47,-22 0 0,0 0 16,0 0-16,0-22 0,0 22 0,0-21 15,0-1-15</inkml:trace>
  <inkml:trace contextRef="#ctx0" brushRef="#br0" timeOffset="17091.84">3577 3916 0,'21'0'47,"0"0"-32,1 0-15,-1-21 0,0 21 16,0 0-16,21 0 0,1 0 16,-22 0-16,21 0 0,22-21 0,-22 21 15,0 0-15,22 0 0,-1-22 0,1 22 16,21-21-16,-22 21 0,43 0 16,-21-21-16,-1 21 0,22-21 0,-21 21 15,-1-21-15,1 21 0,0 0 0,-1-21 16,1 21-16,0 0 0,-22 0 15,22-22-15,-22 22 0,1 0 0,-1 0 16,1 0-16,-22 0 0,1 0 0,-1 0 16,0 0-16,-21 0 0,22 0 15,-22 0-15,0 0 0,0 0 16,0 0-16,1 22 16,-22-1-16,21-21 0,-21 21 0,21-21 15,-21 21-15,0 0 0,0 0 16,0 1-16,0-1 0,0 21 0,21-21 15,-21 22-15,0-22 0,0 21 0,21 0 16,-21 1-16,0-1 0,0 0 16,21 1-16,-21-1 0,0 0 0,0 1 15,22-1-15,-22 22 0,0-22 16,0 0-16,0 1 0,0 20 0,0-21 16,0 1-16,0 20 0,0-20 15,0 20-15,0-21 0,0 1 0,-22 20 16,22-20-16,0-1 0,0 0 0,-21 1 15,21-22-15,-21 21 0,21 0 0,0-20 16,0 20-16,0-21 0,-21 21 16,21-20-16,0 20 0,-21-21 0,21 21 15,0-20-15,0-1 0,0 0 0,0 0 16,0 0-16,0 0 0,0 1 16,0-1-1,-21-21-15,-1 0 16,22 21-16,-21-21 15,0 0-15,0 0 0,0 0 16,0 21-16,-1-21 0,1 0 16,-21 0-16,21 0 0,0 0 0,-22 21 15,1-21-15,21 0 0,-22 0 0,1 0 16,0 0-16,-1 0 0,1 21 0,0-21 16,-1 0-16,-20 0 0,21 0 15,-22 0-15,22 22 0,-22-22 0,1 0 16,-1 0-16,1 0 0,-22 0 0,22 0 15,-1 0-15,1 0 0,-22 0 16,21 0-16,1 0 0,-1 0 16,1 0-16,21 0 0,-22 0 0,22 0 15,-1-22-15,1 22 0,0 0 16,-1 0-16,1 0 0,0 0 0,-1 0 16,22 0-16,-21 0 0,21 0 0,0 0 15,-1 0-15,1 0 0,0 0 16,0 0-16,0 0 15,21-21 64,0 0-79,21 0 15,0 21-15,0-21 0,0 0 0</inkml:trace>
  <inkml:trace contextRef="#ctx0" brushRef="#br0" timeOffset="18031.95">8340 3704 0,'0'-21'0,"0"0"15,0 0 1,-22 21-1,22-21-15,-21 21 32,0 0-32,21 21 15,-21 0 1,21 0-16,-21 0 0,21 0 0,0 22 16,0-22-16,0 21 0,0 1 0,0 20 15,0 1-15,0-22 0,0 21 16,0 1-16,0 21 0,0-22 0,0 1 15,0-1-15,0 1 0,0 20 0,0-20 16,0 20-16,0 1 0,-21-21 0,21 20 16,0-20-16,0-1 15,0 1-15,0-1 0,0 1 0,0-22 16,0 22-16,0-22 0,0-21 0,0 21 16,0 1-16,0-22 0,0 0 0,0 0 15,0 0-15,21-21 16,-21-21-1,0 0-15,0 0 16,0 0-16,0 0 0,21-22 0,-21 22 16,0-21-16,0-1 0,0 1 0</inkml:trace>
  <inkml:trace contextRef="#ctx0" brushRef="#br0" timeOffset="19236.27">8170 3662 0,'0'0'0,"0"-21"0,21 21 15,1-21 1,-1-1-16,21 22 16,-21-21-16,0 21 0,22-21 0,-1 21 15,0-21-15,1 21 0,-1 0 0,22-21 16,-1 0-16,1 21 0,-1 0 16,22-22-16,-22 22 0,22 0 0,-22-21 15,22 21-15,0 0 0,-22-21 16,22 21-16,0 0 0,20-21 0,-20 21 15,21-21-15,-21 21 0,-1 0 0,1 0 16,0 0-16,-1 0 0,-20 0 0,-1 0 16,-20 0-16,-1 0 15,21 0-15,-41 0 0,20 0 0,0 21 16,-21-21-16,1 21 0,20-21 0,-21 21 16,0-21-16,0 21 0,1 1 15,-1-1-15,0 0 0,-21 0 16,0 0-16,21 0 0,0 22 0,-21-22 15,0 0-15,0 21 0,21-20 16,-21 20-16,22 0 0,-22 1 0,21-1 16,-21 0-16,0 1 0,21-1 0,-21 21 15,21-20-15,-21 20 0,0-20 0,0-1 16,0 21-16,0-20 16,0-1-16,0 0 0,0 22 0,0-22 15,0 1-15,0-1 0,0 21 0,0-20 16,-21 20-16,0-20 0,21 20 0,0-21 15,0 1-15,0-1 0,-21 22 16,21-22-16,0 0 0,0-21 0,0 22 16,0-1-16,0-21 0,0 22 0,0-22 15,-22 21-15,22-21 0,0 0 0,0 1 16,0 20-16,0-21 0,-21 0 0,0 0 16,21 1-16,-21-22 15,21 21-15,-21-21 16,21 21-16,-21-21 0,-1 21 0,1-21 15,0 0-15,0 0 0,0 0 16,0 0-16,-1 21 0,-20-21 0,21 0 16,-21 0-16,-22 0 0,22 21 0,-22-21 15,1 0-15,-1 0 0,-20 22 16,-1-22-16,0 0 0,-21 0 0,22 0 16,-1 21-16,0-21 0,-20 0 0,20 0 15,-21 0-15,21 0 0,1 21 0,-1-21 16,0 0-16,1 0 0,20 0 15,1 0-15,-1 0 0,1 0 0,20 0 16,-20 0-16,21 0 0,20 0 16,-20 0-16,21 0 0,-21 0 0,20 0 15,1 0-15,21-21 32,0 0-17,21 21 173,-21-22-173,0 1-15,0 0 16,0 0-16,0 0 16,0 0-16,0-1 0,-21 1 15,0 0-15,0 0 16,0 21-16,21-21 15</inkml:trace>
  <inkml:trace contextRef="#ctx0" brushRef="#br0" timeOffset="42071.55">4657 5969 0,'21'0'0,"-21"-21"16,21 21-16,-21-21 16,0 0-16,21 21 15,-21-22-15,0 44 32,0-1-17,0 0-15,0 21 0,0-21 16,0 1-16,0 20 0,21 0 0,0 1 15,-21-1-15,22 21 0,-1-20 0,-21 20 16,21 22-16,-21-22 16,21 1-16,0 21 0,-21-22 0,0 22 0,21-1 15,-21 1-15,22 0 0,-1-1 16,-21 1-16,0 21 0,0-21 0,21-1 16,-21 1-16,0 0 0,21-1 15,-21-20-15,0 20 0,0-20 0,0 21 16,0-22-16,0-21 0,21 22 0,-21-22 15,0 1-15,21-22 0,-21 0 0,0 0 16,0-42 0,0-21-1,0 20-15,0-20 0,0 0 0,0-1 16,0-20-16,0-1 0,0 22 16,0-43-16,-21 22 0</inkml:trace>
  <inkml:trace contextRef="#ctx0" brushRef="#br0" timeOffset="42763.48">4614 5884 0,'0'-21'0,"-21"21"16,0 0-16,0 0 15,0 0-15,21 21 16,-22 1-16,1-1 0,0 0 0,21 21 15,-21-21-15,0 22 0,21-1 0,0 0 16,-21 1-16,-1-1 16,22 0-16,-21 22 0,21-22 0,0 1 15,0-1-15,0 0 0,-21-21 0,21 1 16,0-1-16,0 0 0,0 0 16,0 0-16,0-42 15,0 0 1,0 0-16,0 0 0,21-1 15,-21 1-15,0-21 0,0 21 0,21-22 16,1 1-16,-22 0 0,21 21 16,0-22-16,0 1 0,-21 0 0,21-1 15,0 1-15,1 21 0,-1-22 0,0 22 16,-21 0-16,21 0 16,0 0-16,0 0 0,1 21 15,-1-22-15,0 22 0,0 0 0,0 0 16,0 0-16,22 22 0,-22-1 15,0 0-15,21 0 0,1 21 0,-22-20 16,21 20-16,1 0 0,-22 1 16,21-22-16,-21 21 0,22 0 0,-22 1 15,21-22-15,-21 21 0,0 1 0,1-22 16,-1 0-16,0 0 0,0 0 16,-21 0-16,0 1 0,21-22 0,-21 21 15,0-42 16,0-1-15,0 1-16</inkml:trace>
  <inkml:trace contextRef="#ctx0" brushRef="#br0" timeOffset="43435.28">8403 5630 0,'0'22'31,"0"-1"-31,0 0 0,0 0 16,-21 0-16,21 22 0,-21-22 0,0 21 16,-1 0-16,1-20 0,0 41 15,-21-21-15,-1 1 0,22-1 0,-21 22 16,0-1-16,-22 1 0,22-1 15,-22 1-15,22 20 0,-22-20 0,1 20 16,-1 1-16,1-21 0,21 20 16,-22 1-16,1-22 0,20 22 0,-20 0 15,20-1-15,1-20 0,0 21 0,-1-22 16,1 1-16,21-1 0,-21 1 0,-1-1 16,1 1-16,21-22 0,-22 0 15,22 1-15,0-1 0,-21 0 0,21-21 16,21 1-16,-22-1 0,22 0 15,0 0-15,-21-21 0,21-21 32,0 0-32,0 0 0,0-1 15,21 1-15,1-21 0,-1 21 0,0-22 16,21 1-16,-21 0 0,1-1 0</inkml:trace>
  <inkml:trace contextRef="#ctx0" brushRef="#br0" timeOffset="44095.88">8403 5842 0,'0'-21'0,"-21"21"31,0 0-15,0 0-16,-1 0 0,1 21 16,0 0-16,-21-21 0,21 21 0,-1 1 15,-20 20-15,0-21 0,-1 0 0,1 22 16,0-1-16,-1 0 0,1 1 15,0-22-15,-22 21 0,22 0 0,21 1 16,-22-1-16,1-21 0,21 0 16,0 22-16,0-22 0,-1-21 15,22 21-15,-21-21 0,21-21 16,21 0 0,1 0-16,-1-1 15,21 1-15,-21-21 0,0 21 0,22 0 16,-1-1-16,-21 1 0,22-21 0,-1 21 15,0 0-15,1-1 0,-1 1 16,0-21-16,-21 21 0,22 0 16,-1-1-16,-21 1 0,22 0 0,-22 0 15,0 0-15,0 0 0,0 21 0,0 0 16,1-22-16,-1 22 0,0 0 16,-21 22-16,21-1 0,0 0 15,-21 0-15,21 0 0,1 22 0,-1-1 16,-21 0-16,21 1 0,0-1 15,0 21-15,0-20 0,-21 20 0,22-20 16,-1 20-16,0-21 0,-21 1 0,21 20 16,0-20-16,0-22 0,-21 21 0,22 0 15,-1-20-15,-21-1 0,0 0 16,0 0-16,21 0 0,0-21 16,-21 21-16,0-42 15,0 0 1</inkml:trace>
  <inkml:trace contextRef="#ctx0" brushRef="#br0" timeOffset="45067.28">5630 8615 0,'0'0'0,"-21"0"15,21 21 16,0 0-15,0 0-16,0 1 16,0 20-16,0 0 0,0 1 0,0-1 15,0 0-15,0 1 0,0 20 0,0-21 16,0 1-16,0-1 0,0 0 16,0 1-16,0-1 0,0-21 0,-21 22 15,21-22-15,0 0 0,-21 0 0,21 0 16,0 0-16,0 1 15,0-44 17,0 1-32,0 0 15,0 0-15,0 0 16,0 0-16,0-1 16,0 1-16</inkml:trace>
  <inkml:trace contextRef="#ctx0" brushRef="#br0" timeOffset="45424.8">5524 8784 0,'0'0'0,"0"-21"0,0-42 16,0 41-16,0 1 16,0 0-16,0 0 0,22 0 0,-1 0 15,0-1-15,0 1 0,0 21 0,22-21 16,-22 21-16,21 0 15,0 0-15,1 0 0,-1 21 0,0-21 16,1 21-16,-1 22 0,0-22 0,-20 21 16,20-21-16,-21 22 0,0-1 15,22 0-15,-43 1 0,21-1 0,-21 22 16,0-22-16,0 0 0,0 1 0,0-22 16,0 21-16,0 0 0,0-20 0,-21 20 15,21-21-15,0 0 0,0 0 16,-22 1-16,22-1 0,-21 0 0,21 0 15,-21-21 17,0-21-17,21 0-15,-21 21 0,21-21 0,-21-1 16</inkml:trace>
  <inkml:trace contextRef="#ctx0" brushRef="#br0" timeOffset="45647.67">5524 9208 0,'22'0'16,"-1"-22"-16,21 22 15,-21-21-15,22 21 0,-1-21 16,21 0-16,-20 21 0,-1-21 16,22 0-16,-22-1 0,0 22 0,1-21 0,-1 0 15,-21 21-15,21 0 0,-20-21 16,-22 0 15,0 0-31,-22 21 16,22-22-16</inkml:trace>
  <inkml:trace contextRef="#ctx0" brushRef="#br0" timeOffset="46426.29">4657 4191 0,'-22'-21'16,"1"21"15,21 21-31,-21-21 0,21 21 0,-21 22 16,21-22-16,0 0 0,0 21 15,0 1-15,-21-1 0,21 0 0,-21-21 16,21 22-16,0-1 0,0 0 0,0 1 16,-22-1-16,22 0 0,0 1 0,-21-22 15,21 21-15,0-21 0,0 1 16,0-1-16,0 0 0,0-42 31,0 0-15,21-22-16,-21 22 0,22-21 15,-22 21-15,0-22 0,0 1 0,0 0 16</inkml:trace>
  <inkml:trace contextRef="#ctx0" brushRef="#br0" timeOffset="46963.91">4424 4255 0,'0'0'0,"-43"-22"15,43 1-15,0 0 16,0 0-16,0 0 0,0 0 16,0-1-16,0 1 0,22 21 15,-1-21-15,21 0 0,-21 21 0,22 0 16,-1 0-16,0 0 0,1 0 16,20 21-16,-21 0 0,1 0 15,-1 1-15,0-1 0,1 0 0,-22 21 16,0-21-16,0 22 0,-21-22 0,0 21 15,0-21-15,-21 22 0,0-22 16,0 21-16,-22-21 0,22 22 0,-21-22 16,0 0-16,-1 0 0,1 0 0,0 1 15,20-22-15,-20 0 0,21 0 16,0 0-16,0 0 0,21-22 16,0 1-16,42 0 15,-21 0-15,21 0 16,1 21-16,-1-21 0,0-1 15,1 22-15,-1 0 0,22 0 0,-22 0 16,0 0-16,1 0 0,-1 0 0,0 0 16,1 0-16,-1 22 0,-21-1 15,21 0-15,-20 0 0,-1 0 0,-21 0 16,0 1-16,0 20 0,0-21 0,-21 21 16,-1 1-16,-20-22 0,21 21 15,-43 1-15,22-1 0,-21-21 0,-1 21 16,1 1-16,-22-22 0,21 0 0,1 0 15,-22 0-15,43 1 0,-22-22 0,1 0 16,21 0-16,-1 0 0,1 0 16,21 0-16,-22-22 0,22 1 0,0 0 15,21 0-15,0 0 16,0 0-16,0-1 0,0 1 16,21 0-16,0 0 0,1 0 15,-1 0-15,0-1 0</inkml:trace>
  <inkml:trace contextRef="#ctx0" brushRef="#br0" timeOffset="47579.31">9377 3598 0,'0'-21'0,"0"0"32,0 0-32,-21 42 31,21 0-31,0 0 0,-22 22 16,22-22-16,0 21 0,0 1 15,0-1-15,0 0 0,0 1 0,0-1 16,0 0-16,-21 1 0,21 20 0,0-21 15,0 1-15,0-1 0,0-21 16,-21 22-16,21-1 0,0-21 0,0 0 16,0 0-16,0 1 0,0-1 0,0 0 15,0 0-15,0-42 32,0 0-17</inkml:trace>
  <inkml:trace contextRef="#ctx0" brushRef="#br0" timeOffset="47864.15">8848 4530 0,'0'0'0,"-22"21"0,1 0 16,21 0-16,0 0 0,0 1 16,0-1-16,21 0 0,1-21 15,-1 0-15,21 21 0,0-21 0,1 0 16,-1 0-16,0 0 0,22 0 15,-22 0-15,1 0 0,20-21 16,-21 0-16,22 21 0,-22-21 0,22-1 16,-22 22-16,0-21 0,1 0 0,-1 0 15,-21 21-15,22-21 0,-22 0 0,0-1 16,0 22-16,-21-21 0,0 0 0,0 0 16,0 0-16,0 0 15,0-1-15,-21 1 0,21 0 0,-42 21 16,20-42-16,1 21 0,0-1 0,-21 1 15</inkml:trace>
  <inkml:trace contextRef="#ctx0" brushRef="#br0" timeOffset="48149.98">9038 3683 0,'0'0'0,"-21"0"0,0-42 16,21 21-16,0-1 0,0 1 0,21 0 15,0 0-15,21 0 0,-20 0 16,20 21-16,0-22 0,1 1 0,-1 0 16,0 0-16,1 21 0,-1-21 0,0 21 15,1-21-15,-1 21 0,-21 0 0,21 0 16,-20-22-16,20 22 0,-21 0 16,0 0-16,0 0 0,1 0 15,-22 22 16,-22-1-15,22 0-16,0 0 0,0 0 16,0 0-16</inkml:trace>
  <inkml:trace contextRef="#ctx0" brushRef="#br0" timeOffset="48451.81">10287 4212 0,'-21'43'15,"21"-22"-15,-21-21 16,21 21-16,0 0 0,0 0 0,0 0 16,0 1-16,0-1 0,0 0 0,0 0 15,21 0-15,-21 22 0,21-22 16,-21 21-16,0-21 0,0 0 0,0 22 15,0-22-15,0 21 0,0-21 16,0 1-16,0-1 0,0 0 0,0 0 0,0 0 16,0 0-1,-21-42 17,0 0-32</inkml:trace>
  <inkml:trace contextRef="#ctx0" brushRef="#br0" timeOffset="51508.26">4403 16383 0,'0'0'0,"0"-21"15,0 0-15,0 0 0,0-1 16,0 1-16,0 0 15,0 0-15,0 0 0,0 0 16,0 42 15,0 0-31,0 0 16,0 21-16,21 1 0,-21-1 16,0 0-16,0 22 0,21-1 0,-21 1 15,0 21-15,21-22 0,-21 22 16,0-1-16,0 1 0,21-21 0,-21 20 15,0 1-15,0-22 0,0 22 0,0 0 16,0-22-16,0 22 16,0-22-16,0 1 0,0-1 0,0 1 15,0-22-15,0 22 0,-21-22 16,21-21-16,0 22 0,0-22 0,0 0 16,0 0-16,0 0 0,0-42 31,-21 0-31,21-21 0,0 20 15,0-20-15,0 0 0,0-22 0,0 22 16,0-22-16</inkml:trace>
  <inkml:trace contextRef="#ctx0" brushRef="#br0" timeOffset="52308.57">4360 16320 0,'64'-22'16,"-22"22"-16,0-21 0,1 21 0,20-21 16,-20 21-16,20-21 0,1 21 15,-1-21-15,1 0 0,-1 21 0,22-22 16,-1 1-16,1 0 0,21 0 15,0 0-15,21 0 0,-21-1 16,21 1-16,-22 21 0,1-21 0,0 0 16,-21 21-16,21 0 0,-1-21 15,-20 21-15,0 0 0,-1 0 0,-20 0 16,21 0-16,-22 0 0,-21 0 0,1 0 16,-1 21-16,0-21 0,1 21 15,-22 0-15,0 0 0,0 22 0,0-22 16,1 21-16,-1 1 0,-21-1 15,0 0-15,21 1 0,-21-1 0,21 21 16,-21-20-16,21-1 0,-21 22 16,0-22-16,0 21 0,21 1 15,-21-1-15,22-20 0,-22 20 0,21 1 16,-21-22-16,0 22 0,0-22 0,21 0 16,-21 22-16,21-22 0,-21 0 15,0 1-15,0-1 0,0 22 0,0-22 16,0 0-16,0 1 0,0-1 15,0 0-15,0 1 0,0-22 0,0 21 16,0 0-16,-21-20 0,21 20 0,-21-21 16,21 21-16,0-20 0,-21-1 15,21 0-15,-22 0 0,1-21 0,21 21 16,-21 0-16,0 1 16,0-22-16,0 0 0,-1 21 15,1 0-15,0-21 0,0 0 0,-21 0 16,20 21-16,-20-21 0,0 0 15,-1 21-15,-20-21 0,21 0 0,-43 21 16,21-21-16,-20 22 0,-1-22 16,0 0-16,-20 0 0,20 21 0,-21-21 15,0 0-15,0 0 0,22 21 0,-22-21 16,0 21-16,0-21 0,22 21 16,-1-21-16,-21 21 0,21-21 0,1 22 15,-22-22-15,21 0 0,22 21 16,-22-21-16,22 0 0,-1 0 0,22 0 15,-1 0-15,1 0 16,21 0-16,0-21 0,21-1 0,0 1 16,0 0-16,0 0 15,0 0-15,0 0 0,0-1 0,0 1 16,0-21-16,21 21 0</inkml:trace>
  <inkml:trace contextRef="#ctx0" brushRef="#br0" timeOffset="53148.55">1333 12044 0,'0'0'0,"0"-21"16,-21 21-16,21-21 16,-21 21-16,0-22 15,0 22-15,0 0 16,21 22 0,0-1-16,0 21 0,0 0 15,0 1-15,0 20 0,0-20 16,0 20-16,0 22 0,0-22 0,0 22 15,0 0-15,0-1 0,0 1 16,0 21-16,0-22 0,0 1 0,0 0 16,0-1-16,0 1 0,0 0 15,0-1-15,0-20 0,0 21 0,0-22 16,0-21-16,0 22 0,0-22 16,0-21-16,0 22 0,0-22 15,0 0-15,0-42 31,0 0-31,0-22 0,0 1 16,0 0-16,0-1 0,0-20 16,0 21-16</inkml:trace>
  <inkml:trace contextRef="#ctx0" brushRef="#br0" timeOffset="53868.25">1376 12107 0,'0'-63'16,"0"42"-16,21 0 16,0 21-16,0-22 0,0 1 0,22 21 15,-22-21-15,21 0 0,1 0 16,-1 0-16,21 21 0,-20-22 0,20 1 15,-20 0-15,20 21 0,22-21 16,-22 0-16,22 21 0,0-21 16,-22-1-16,22 22 0,-1 0 0,1 0 15,0 0-15,-22 0 0,1 0 16,-1 0-16,1 0 0,-22 0 0,0 0 16,1 0-16,-1 22 0,0-22 15,-20 21-15,-1 0 0,0 0 0,0 0 16,0 0-16,0 1 0,1-1 0,-22 21 15,21 0-15,0-20 0,0 20 16,-21 0-16,21 1 0,-21 20 0,21-21 16,-21 1-16,0-1 0,0 0 15,0 22-15,0-22 0,22 1 0,-22 20 16,0-21-16,0 1 0,21 20 16,-21 1-16,0-22 0,0 22 15,0-22-15,0 21 0,0-20 0,21 20 16,-21-20-16,0-1 0,0 0 0,0 1 15,0-1-15,0 0 0,0-21 16,0 22-16,0-1 0,0-21 0,0 22 16,0-1-16,0-21 0,-21 21 0,0-20 15,-1-1-15,1 21 0,0-21 0,0 0 16,-21 1-16,-1 20 0,1-21 16,-22 0-16,1 0 0,-1 1 0,-20-1 15,-1-21-15,-21 21 0,0 0 16,-21 0-16,22 0 0,-1 1 15,0-22-15,0 21 0,21-21 0,1 0 16,-1 21-16,0-21 0,1 0 16,20 0-16,1 21 0,-1-21 0,22 0 15,0 0-15,-1 0 0,22 0 16,-21 0-16,21 0 16,42 0-1,0-21-15,0 0 16,0 0-16,22-1 0,-1 1 15,0 0-15</inkml:trace>
  <inkml:trace contextRef="#ctx0" brushRef="#br0" timeOffset="54499.73">4784 11642 0,'0'0'0,"0"-21"16,0 42 15,0 21-31,0-21 16,0 22-16,0 20 0,0 1 0,0-1 16,0 22-16,0-1 0,0 1 15,0 0-15,0-1 0,21 22 0,-21-21 16,0 0-16,0 20 0,0-20 0,0 0 15,0-1-15,0-20 16,21-1-16,-21 1 0,0-1 0,0-20 16,0 20-16,0-20 0,0-22 0,0 21 0,0-21 15,0 22-15,0-22 16,0 0-16,0-42 16,0 0-1,0-22-15,0 22 0,21-21 0,-21 21 16,0-43-16,0 22 0,0-1 15,0-20-15,0-1 0,0-20 0</inkml:trace>
  <inkml:trace contextRef="#ctx0" brushRef="#br0" timeOffset="55160.35">4868 11875 0,'0'0'0,"0"-22"0,-21 22 15,21-21 1,0 0-16,21 21 0,0-21 0,1 21 16,20-21-16,0 21 0,1-21 15,-1-1-15,21 22 0,1-21 0,-1 21 16,22-21-16,21 0 0,-21 0 0,20 21 16,1-21-16,0-1 0,0 1 15,0 21-15,-22-21 0,22 0 16,0 21-16,-21-21 0,21 21 0,-22 0 15,1-21-15,-22 21 0,1 0 0,-1 0 16,-20 0-16,-1 0 0,0 0 16,-20 0-16,-1 21 0,0-21 0,0 21 15,-21 0-15,0 0 0,0 0 0,0 1 16,0-1-16,0 0 0,0 21 16,0-21-16,0 22 0,0-1 0,0 0 15,0 1-15,0-1 0,0 0 0,21 1 16,-21 20-16,21-20 0,1 20 0,-22-21 15,0 22-15,21-22 0,0 1 16,-21 20-16,0-21 0,0 1 16,0 20-16,0-20 0,21 20 0,-21-21 15,0 22-15,0-22 0,0 22 0,0-22 16,0 0-16,-21 1 0,0-1 16,21 0-16,-21 1 0,-1-1 0,1-21 15,0 22-15,0-22 0,-21 21 0,20-21 16,-20 0-16,21 22 0,-21-22 0,-1 0 15,1 0-15,-22 0 0,1 1 16,21-22-16,-43 21 0,21 0 0,-20-21 16,-1 21-16,0-21 0,-20 0 0,-1 21 15,0-21-15,0 21 0,-21-21 0,21 0 16,0 22-16,22-22 16,-1 0-16,0 21 0,22-21 0,-1 0 15,1 21-15,21-21 0,-1 0 0,1 0 16,0 0-16,20 0 0,-20 0 0,21 0 15,42 0 17,0-21-32,0 0 0,1-1 15</inkml:trace>
  <inkml:trace contextRef="#ctx0" brushRef="#br0" timeOffset="55847.82">8572 11515 0,'0'0'0,"0"-21"0,0-22 15,0 22 1,0 42 0,0 0-16,0 22 0,0-22 15,0 42-15,0-20 0,0 20 16,22 1-16,-22-1 0,21 22 0,-21-22 16,0 22-16,0 0 0,0-1 0,0 1 15,0 0-15,0-22 0,0 22 0,0 0 16,-21-22-16,21 22 0,-22-22 15,1 1-15,0-1 0,21 1 16,-21-1-16,21-20 0,0-1 0,-21-21 16,21 21-16,0-20 0,-21-1 0,21 0 15,0 0 1,0-42 0,0 0-16,0 0 0,0-1 15,0-20-15,0 21 0,0-21 0,0-1 16</inkml:trace>
  <inkml:trace contextRef="#ctx0" brushRef="#br0" timeOffset="56655.88">8530 11578 0,'-21'-21'16,"21"0"0,21 21-1,0-21-15,0 21 0,1 0 16,20 0-16,0-21 0,1 21 0,20 0 16,1-22-16,-1 22 15,1 0-15,20-21 0,1 21 0,21-21 16,-22 21-16,43-21 0,-21 21 0,21-21 15,0 21-15,0-21 0,0 21 16,-21 0-16,21-22 0,-21 22 0,0 0 16,0 0-16,-1 0 0,1 0 0,-21 0 15,0 0-15,-22 0 0,22 0 0,-43 0 16,22 22-16,-22-22 0,-21 21 16,0 0-16,0-21 0,1 21 0,-1 0 15,0 0-15,-21 1 0,0-1 16,0 0-16,0 0 15,0 0-15,0 22 0,0-22 16,0 21-16,0-21 0,0 22 0,0-1 16,0 0-16,0 1 0,0 20 0,0-21 15,0 1-15,0 20 0,0 1 0,0-22 16,0 22-16,0-22 0,0 21 0,0-20 16,0-1-16,-21 22 0,0-22 15,-1 21-15,22-20 0,-21 20 0,0-20 16,21 20-16,-21-21 0,0 1 0,0-1 15,-1 0-15,22 1 0,-21-1 0,0 0 16,0-20-16,-21 20 0,20-21 16,1 0-16,0 0 0,0 1 15,-21-22-15,20 21 0,-20 0 0,0-21 16,-1 21-16,-20-21 0,-1 0 0,1 0 16,-1 0-16,-20 0 0,-22 0 0,21 0 15,-42 0-15,21 0 0,-21 0 0,22 0 16,-22 0-16,21 0 0,0 0 15,0 0-15,21 0 0,1 0 0,-1 0 16,22 0-16,-1 21 0,1-21 0,20 0 16,1 21-16,0-21 0,-1 22 0,1-22 15,21 0-15,0 21 0,-1-21 0,1 0 16,21 21 0,21-21 30,1 0-46,-1 0 16,-21-21-16,21 21 16</inkml:trace>
  <inkml:trace contextRef="#ctx0" brushRef="#br0" timeOffset="64027.43">2180 14161 0,'0'-22'15,"0"1"1,0 42 31,0 1-47,0-1 0,0 0 0,0 0 15,0 21-15,0 1 0,0-1 16,0 0-16,-21 1 0,0 20 0,21-20 16,0 20-16,-21-21 0,-1 1 15,22-1-15,0 0 0,-21 1 0,0-1 16,21-21-16,-21 0 0,21 1 16,0-1-16,0 0 0,0 0 0,0-42 46,0 0-46,0 0 0,0-1 16,0 1-16,0 0 0,21 0 16,0-21-16,-21-1 0,0 1 0,21 0 15,-21-1-15,22-20 0,-22 20 16,0-20-16,0 21 0,0-1 0,0 1 16,0 0-16,21 20 0,-21-20 15,0 21-15,21 21 0,-21-21 0,21 0 16,0 21-16,0 0 15,1 0-15,-1 0 0,21 0 0,-21 21 16,22 0-16,-1 0 0,-21 0 16,21 0-16,1 1 0,-1-1 15,0 0-15,1 21 0,-1-21 0,0 1 16,-20-1-16,20 0 0,-21 0 16,21 0-16,-20 0 0,-1-21 0,0 22 15,0-22-15,-21 21 0,21-21 16,-42 0 15,0 0-31,0-21 16,0 21-16,-1-22 0</inkml:trace>
  <inkml:trace contextRef="#ctx0" brushRef="#br0" timeOffset="64435.19">2180 14330 0,'0'0'0,"-21"-21"0,-43 21 16,43 0 0,21 21 15,21 0-31,1 0 0,-1 22 16,0-22-16,21 0 0,1 21 15,-1 1-15,0-22 0,1 21 0,-1 0 16,21 1-16,-20-1 15,20 0-15,-20 1 0,20-1 0,1 0 16,-1 22-16,-21-22 0,22 22 0,-1-1 16,1 1-16,-1-1 0,1 1 15,-22-1-15,22 1 0,-1-1 0,-20 1 16,20-1-16,-21-20 0,1 20 0,-1 1 16,0-1-16,-20-21 0,20 22 15,-21-22-15,0 22 0,0-22 0,1 0 16,-1-20-16,0 20 0,-21-21 0,0 0 15,21 0-15,-21 1 0,21-1 16,0-21 0,1 0-1,-22-21-15,0-1 16,21 1-16,-21-21 0,21 21 0</inkml:trace>
  <inkml:trace contextRef="#ctx0" brushRef="#br0" timeOffset="65224.01">5800 13631 0,'0'22'16,"0"-1"-1,0 0-15,-22 21 0,22 1 16,-21-22-16,0 21 0,0 0 0,0 1 15,-22-1-15,22 0 0,0 1 0,-21-1 16,21 0-16,-1 1 0,-20-1 16,21-21-16,0 22 0,0-22 0,-1 0 15,1 0-15,21 0 0,-21-21 16,21-21 0,0 0-1,0 0-15,21-64 16,0 64-16,-21-21 0,22-1 0,-1 1 15,0 0-15,0-1 0,0 1 16,0 21-16,1-22 0,-1 1 0,0 21 16,21-21-16,-21 20 0,1 1 0,-1 0 15,0 21-15,0 0 0,0 0 16,0 0-16,1 0 0,-1 0 0,21 0 16,-21 21-16,0 0 0,1 1 15,20-1-15,-21 0 0,0 21 16,22-21-16,-22 22 0,0-22 0,21 21 15,-21-21-15,1 1 0,-1 20 0,21-21 16,-21 0-16,0 0 0,22 1 16,-22-1-16,0-21 0,0 21 0,0 0 15,1-21-15,-1 0 0,0 21 0,0-21 16,-42-21 15,0 21-31,21-21 16</inkml:trace>
  <inkml:trace contextRef="#ctx0" brushRef="#br0" timeOffset="65595.69">6075 13843 0,'0'0'0,"-21"0"0,-1 0 16,1 0-16,0 0 15,0 0-15,0 21 16,21 0-16,0 1 0,-21-1 16,21 21-16,-22-21 0,1 22 0,21-1 0,0 21 15,0-20-15,-21 20 16,21 22-16,-21-22 0,0 22 0,21-21 16,-21 20-16,-1 1 0,22 0 0,-21-22 15,0 22-15,0-1 0,0 1 0,0 0 16,-1-1-16,22 1 0,-21-21 15,0 20-15,0-20 0,21-1 0,0 1 16,-21-1-16,21 1 0,-21-22 0,21 22 16,0-22-16,0 0 0,-22-21 0,22 22 15,0-22-15,0 0 16,0 0-16,0-42 16,22-21-1,-1 21-15,-21-22 0,21 1 16</inkml:trace>
  <inkml:trace contextRef="#ctx0" brushRef="#br0" timeOffset="66427.52">9186 13335 0,'0'21'31,"-21"0"-31,0 1 16,0-1-16,-22 21 0,22 0 0,-21 1 15,0-1-15,-1 0 0,1 1 16,0-1-16,-1 0 0,1 1 0,0-1 16,-1 0-16,22 1 0,-21-1 0,21-21 15,-1 0-15,1 1 0,0-1 16,21 0-16,-21-21 0,21-21 31,0 0-31,21-1 16,0 1-16,0 0 0,-21-21 0,22 21 15,-1-22-15,0 22 0,0-21 0,0-1 16,0 22-16,1-21 0,-1 0 16,21-1-16,-21 1 0,0 21 0,1-22 15,20 22-15,-21 0 0,0 0 16,0 0-16,1 21 0,-1-21 15,0 21-15,0 0 0,0 0 0,0 21 16,1-21-16,-1 21 0,0 0 16,21 0-16,-21 22 0,1-22 0,20 21 15,-21-21-15,21 22 0,-20-1 16,20 0-16,0 1 0,1-22 0,-1 21 16,0 0-16,1-20 0,-22-1 0,21 21 15,0-21-15,-20 0 0,20 1 16,-21-1-16,0-21 0,0 21 0,1-21 15,-44-21 17,1 0-17,0-1-15,0 1 16,-21 0-16</inkml:trace>
  <inkml:trace contextRef="#ctx0" brushRef="#br0" timeOffset="66860.27">9356 13504 0,'0'0'15,"-22"-21"-15,1 21 0,21-21 16,0 0 0,-21 21-1,0 0-15,21 21 0,-21 0 16,21 22-16,0-22 0,-21 21 15,-1 0-15,1 1 0,0-1 0,0 0 16,0 22-16,0-22 0,-1 22 0,-20-1 16,0 1-16,-1-1 0,1 1 0,0 20 15,-1 1-15,-20-21 0,21 20 16,-22 1-16,1 0 0,-1-1 0,22 1 16,-22 21-16,1-22 0,-1 1 0,22 0 15,-22-1-15,22-20 0,0 21 0,-22-22 16,22 1-16,0-1 15,-1 1-15,1-22 0,0 21 0,-1-20 16,22 20-16,-21-20 0,21-1 0,-1 0 16,-20 1-16,42-22 0,-21 0 0,0 0 15,21 0-15,0 0 0,-21-21 16,21-21 0,0 0-16,0 0 15,21-21-15,-21 20 0,21-20 0,-21 21 16,0-21-16,0-1 0,0 1 0</inkml:trace>
  <inkml:trace contextRef="#ctx0" brushRef="#br0" timeOffset="67640.83">2053 12319 0,'0'0'16,"0"-21"-16,0 0 0,0 42 31,0 0-31,0 21 0,0-20 0,0 20 16,0 0-16,0 1 0,0-1 15,0 21-15,-21-20 0,21 20 0,0-20 16,0 20-16,-21-21 0,21 1 16,0 20-16,0-42 0,0 22 15,0-1-15,0-21 0,0 0 0,0 1 16,0-1-16,0 0 0,0 0 15</inkml:trace>
  <inkml:trace contextRef="#ctx0" brushRef="#br0" timeOffset="67908.67">1863 13335 0,'0'0'0,"0"21"0,0 22 15,0-22 1,21-21-16,0 0 16,0 0-16,0 0 0,0 0 15,22 0-15,-22 0 0,0-21 16,21 21-16,-20-22 0,20 22 0,-21-21 16,21 0-16,-20 0 0,20 21 15,-21-21-15,0 0 0,0-1 0,1 1 16,-22 0-16,21 0 0,-21 0 15,0 0-15,0-1 16,0 1-16,0 0 0,0 0 16,-21 0-16,21-22 0,0 22 15</inkml:trace>
  <inkml:trace contextRef="#ctx0" brushRef="#br0" timeOffset="68135.53">1905 12467 0,'-21'-21'16,"21"0"-16,0 0 0,21 0 15,0-1 1,21 1-16,-20 0 0,-1 0 16,0 0-16,21 21 0,1-21 15,-22-1-15,21 1 0,0 21 0,-20 0 16,-1 0-16,0 0 0,0 0 0,0 0 15,0 0-15,1 21 16,-22 1-16</inkml:trace>
  <inkml:trace contextRef="#ctx0" brushRef="#br0" timeOffset="68391.39">2773 13039 0,'0'0'0,"0"21"16,0 42-16,0-41 15,0-1-15,0 0 0,0 0 16,0 0-16,0 0 0,0 1 0,0-1 16,0 0-16,0 0 0,-21 0 0,21 0 15,0 1-15,0-1 0,0 0 16,0 0-16,0 0 0,0 0 15,0 1-15</inkml:trace>
  <inkml:trace contextRef="#ctx0" brushRef="#br0" timeOffset="68883.78">5969 11790 0,'0'0'0,"21"-42"15,-21 20-15,0 1 0,21 21 0,0 0 31,-21 21-31,0 1 0,0 20 16,0-21-16,0 21 0,0 1 0,0 20 16,0-20-16,0 20 0,0 1 0,0-22 15,0 21-15,0-20 0,0-1 0,0 0 16,0 1-16,-21-1 0,21 0 16,-21-20-16,21-1 0,0 0 0,-21 0 15,21 0-15,0 0 16,-21-21 15,0-21-31</inkml:trace>
  <inkml:trace contextRef="#ctx0" brushRef="#br0" timeOffset="69143.63">5630 12637 0,'0'0'0,"0"21"0,0 42 16,0-42-16,0 1 15,21-1-15,1 0 16,-1-21-16,0 0 0,0 0 0,0 0 16,0 0-16,22 0 0,-22 0 0,21 0 15,-21 0-15,22 0 0,-1-21 16,-21 0-16,22 21 0,-22-22 0,21 1 16,-21 21-16,0-21 0,-21 0 15,22 21-15,-1-21 0,0 0 16,-21-1-16,0 1 0,0 0 15,0 0-15,0 0 16,0 0-16,0-22 0,0 22 16</inkml:trace>
  <inkml:trace contextRef="#ctx0" brushRef="#br0" timeOffset="69351.5">5757 11980 0,'0'0'0,"-21"-21"15,0 21-15,21-21 16,0 0-16,0 0 0,0 0 16,21 21-16,0-22 15,22 1-15,-22 21 0,0 0 16,0-21-16,21 21 0,-20-21 0,-1 21 16,0 0-16,0 0 0,0 0 15,0 0-15,1 0 0,-1 0 0,0 0 16,0 0-16</inkml:trace>
  <inkml:trace contextRef="#ctx0" brushRef="#br0" timeOffset="69756.78">6540 12446 0,'0'0'0,"-21"21"16,42-21 46,1 0-62,-1 0 0,0 0 0,0 0 16,0 21-16,0-21 0,1 22 16,-22-1-16,0 0 15,0 0-15,0 0 0,0 0 16,-22 22-16,1-22 0,-21 21 0,21-21 15,0 22-15,-22-22 0,1 21 0,21-21 16,0 1-16,-22-1 0,22 0 0,21 0 16,-21 0-16,42-21 31,0 0-15,0-21-16,1 21 0,20-21 0,-21 21 15,21-21-15,1 0 0,41-1 16,-41 1-16,-22 0 15,0 21-15,0-21 0,0 21 16,1-21-16</inkml:trace>
  <inkml:trace contextRef="#ctx0" brushRef="#br0" timeOffset="70211.62">9250 11769 0,'0'0'0,"0"-21"0,21-1 0,-21 1 15,21 0-15,-21 0 16,21 0-16,0 21 0,-21 21 31,0 0-31,0 21 0,0-20 0,0 20 16,0 0-16,0 1 0,0-1 15,0 21-15,0-20 0,-21-1 0,21 22 16,-21-22-16,0 0 0,21 1 0,0-1 16,-21 0-16,21-21 0,0 22 0,-21-22 15,21 0-15,0 0 0,0 0 16,0 1-16,0-1 0</inkml:trace>
  <inkml:trace contextRef="#ctx0" brushRef="#br0" timeOffset="70467.47">8975 12658 0,'0'0'0,"21"42"16,-21-21-16,21-21 15,0 0-15,0 21 0,22-21 0,-22 0 16,21 0-16,0 0 0,1 0 0,-22 0 15,21 0-15,1-21 0,-1 0 16,0 21-16,1-21 0,-1 21 16,-21-21-16,21 0 0,-20 21 0,-1-22 15,0 22-15,0-21 0,0 0 0,-21 0 16,0 0 0,0 0-16,0-1 0,-21 1 15,0 0-15,-21 0 0,20 0 0</inkml:trace>
  <inkml:trace contextRef="#ctx0" brushRef="#br0" timeOffset="70699.34">9102 11853 0,'0'0'0,"-43"-21"15,43 0-15,0 0 16,21 0-1,1 21-15,20-21 0,-21 21 16,0-22-16,0 1 0,22 21 0,-22-21 16,21 21-16,-21 0 0,22-21 0,-22 21 15,0 0-15,21 0 0,-20 0 16,-1 0-16,0 0 0,0 0 0,0 0 16,0 0-16,1 0 0</inkml:trace>
  <inkml:trace contextRef="#ctx0" brushRef="#br0" timeOffset="71283.52">10118 12298 0,'-22'0'15,"1"0"1,21-21-1,0 0-15,0-1 16,21 22-16,1 0 0,-1 0 16,0 0-16,0 0 15,0 0-15,0 0 0,1 0 16,-1 22-16,-21-1 0,0 0 16,0 0-16,0 0 0,0 0 15,0 1-15,-21-1 0,-1 0 0,1 0 16,0 0-16,0 0 0,-21-21 15,20 22-15,-20-1 0,21-21 0,0 0 16,0 21-16,-1-21 0,1 0 16,21-21-1,21 0 1,1 21-16,-1 0 16,21-22-16,-21 22 0,0 0 15,1 0-15,20 0 0,-21 0 0,0 0 16,0 0-16,1 0 0,-1 0 15,0 22-15,0-22 0,0 21 0,-21 0 16,21-21-16,-21 21 0,0 0 0,0 0 16,-21 1-16,-21-1 0,21 0 15,0 0-15,-22 0 0,22 0 0,-21 1 16,-1-1-16,1-21 0,21 21 16,-21-21-16,-1 0 0,22 0 0,0 0 15,-21 0-15,20 0 0,1 0 16,0 0-16,0 0 0,0 0 0,0 0 15,-1 0 1,1 0 0,0 0-16</inkml:trace>
  <inkml:trace contextRef="#ctx0" brushRef="#br0" timeOffset="71987.63">5524 16425 0,'0'-21'0,"0"0"15,-21 21 1,0 0-16,0 21 16,21 0-1,0 1-15,0-1 0,0 21 16,0-21-16,0 22 0,0-1 0,0 0 15,0 1-15,0 20 0,0-21 0,0 22 16,0-22-16,0 1 0,0 20 16,0-21-16,0 1 0,0-1 15,0 0-15,0-20 0,0 20 0,0-21 16,0 0-16,0 22 0,0-22 16,0 0-16,0 0 0,0 0 15,0 0-15</inkml:trace>
  <inkml:trace contextRef="#ctx0" brushRef="#br0" timeOffset="72319.44">4974 17463 0,'0'0'0,"-42"63"16,42-42-1,0 0-15,0 1 0,0-1 16,0 0-16,21 0 0,0 0 16,21-21-16,-20 21 0,20 1 0,-21-22 15,21 21-15,22-21 0,-22 0 16,22 0-16,-1 0 0,1 0 0,-1 0 16,1 0-16,-1 0 0,1 0 15,-1 0-15,1-21 0,-22 21 16,0-22-16,22 1 0,-43 0 0,21 0 15,-20 0-15,20 21 0,-21-21 0,-21-1 16,21 1-16,-21 0 0,21 0 16,-21 0-16,0 0 0,0-1 15,0 1-15,0 0 0,-21 0 16,0 21-16,0-21 0,0 0 16,0-1-16</inkml:trace>
  <inkml:trace contextRef="#ctx0" brushRef="#br0" timeOffset="72651.69">5059 16679 0,'0'-21'15,"0"-21"-15,0 21 16,21 0-16,0-1 15,0 22-15,22-21 0,-22 0 0,21 21 16,22-21-16,-22 21 0,0-21 0,22 0 16,-1 21-16,-20-22 0,20 1 15,-21 21-15,1-21 0,20 21 0,-42-21 16,22 21-16,-22 0 0,0 0 0,0 0 16,0-21-16,-21 42 46,22-21-30,-22 21-16,21-21 16</inkml:trace>
  <inkml:trace contextRef="#ctx0" brushRef="#br0" timeOffset="74392.14">15663 3239 0,'0'-22'15,"0"1"-15,0 0 16,0 0-16,0 0 0,0 0 15,0-1-15,0 1 0,0 0 0,0 0 16,0 0-16,0 0 16,0-1-16,0 44 31,0-1-31,0 0 16,0 0-16,0 21 0,0 1 0,0-1 15,0 0-15,0 22 0,21-1 0,-21 1 16,0-22-16,0 43 15,0-22-15,0 1 0,0-1 0,0 22 16,-21 0-16,0-22 0,21 22 0,0 0 16,-21-1-16,21-20 0,-21-1 0,21 22 15,0-43-15,0 22 0,0-22 16,0 0-16,0 1 0,-21-1 0,21 0 16,0-20-16,0-1 0,0 0 0,0 0 15,0-42 1,0 0-1,0 0-15,0-22 0,0 22 0,0-21 16,0-1-16,0 1 0,0 0 0</inkml:trace>
  <inkml:trace contextRef="#ctx0" brushRef="#br0" timeOffset="75135.64">15536 3217 0,'0'0'0,"0"-21"0,-21 0 16,21 0-16,-21 0 0,21 0 15,0-1 1,0 1-16,21 21 16,0-21-16,0 21 0,1-21 0,20 0 15,0 21-15,-21-21 0,43-1 16,-22 22-16,22-21 0,20 0 0,-20 0 15,21 21-15,20-21 0,1 0 0,-21-1 16,21 1-16,-22 0 0,1 21 16,21-21-16,-21 21 0,-1-21 0,1 21 15,0 0-15,-22 0 0,22-21 0,-22 21 16,-20-22-16,20 22 0,-21 0 16,1 0-16,-1 0 0,-21 0 0,0 0 15,1 0-15,-1 0 0,0 0 16,-21 22-16,21-1 0,-21 0 15,0 0-15,0 0 0,0 0 16,21 1-16,-21 20 0,0-21 0,0 21 16,0 1-16,0-1 0,21 22 15,-21-22-15,0 21 0,0 1 0,0-22 16,0 22-16,0-1 0,0 1 0,0-1 16,0-20-16,0 20 0,0 1 15,0-22-15,0 21 0,0 1 0,0-1 16,0 1-16,0-22 0,0 22 0,0-1 15,0-20-15,0 20 0,0-21 16,0 1-16,0-1 0,0 0 16,0-20-16,0 20 0,0-21 0,0 21 0,0-20 15,0-1-15,0 0 0,-21 0 16,21 0-16,-21 0 0,21 1 0,-21-1 16,0 0-16,-22 0 15,22 0-15,0-21 0,-21 21 0,-1-21 16,1 22-16,0-22 0,-22 0 0,1 21 15,-1-21-15,-20 0 0,-1 21 0,0-21 16,1 0-16,-22 21 0,-21-21 16,21 21-16,-21-21 0,0 0 0,21 21 15,0 1-15,0-22 0,22 0 16,20 0-16,1 0 0,-1 0 0,22 0 0,0 0 16,-1 0-16,22 0 0,0 0 15,21-22 1,0 1-1,21 0-15,0 0 0,0 0 0,22-22 16,-1 1-16,0 21 0</inkml:trace>
  <inkml:trace contextRef="#ctx0" brushRef="#br0" timeOffset="75591.62">18648 3006 0,'0'0'0,"-21"-21"16,-1-22-16,1 43 15,0 0-15,21 21 32,0 1-32,0-1 0,0 21 0,-21 0 15,21 22-15,0-1 0,0 1 16,0-1-16,0 22 0,0-21 0,0 20 16,0-20-16,0 20 0,0 1 0,0 0 15,0-1-15,0 1 0,0-21 16,0 20-16,0-20 0,0 20 0,0-41 15,0 20-15,0-20 0,0 20 0,0-42 16,0 22-16,0-1 0,0-21 0,0 0 16,0 0-16,21-42 31,-21 0-31,21-21 0,-21 21 16,21-22-16,-21 22 0,0-21 0,22-22 15,-22 22-15,21-22 0</inkml:trace>
  <inkml:trace contextRef="#ctx0" brushRef="#br0" timeOffset="76315.73">18500 3133 0,'0'0'0,"-22"-21"0,1-1 16,0 1-16,0 0 0,21 0 0,0 0 15,0 0 1,0-1-16,21 1 0,0 0 15,0 21-15,1-21 0,20 0 0,-21 0 16,43-1-16,-22 1 0,0 0 16,22 0-16,-1 0 0,1 0 0,-1-1 15,22 1-15,0 0 0,20-21 16,1 21-16,-21-1 0,21 1 0,0 0 16,-22 21-16,22-21 0,-21 21 0,-1 0 15,-20-21-15,21 21 0,-22 0 16,1 0-16,-1 0 0,1 0 0,-22 0 15,0 0-15,1 0 0,-1 21 16,-21-21-16,0 21 0,22 0 16,-22 0-16,-21 1 0,21-1 0,0 21 15,0-21-15,0 22 0,1-22 16,-22 21-16,21 0 0,0 1 0,-21-1 16,0 0-16,0 1 0,21-1 0,-21 0 15,0 1-15,21 20 0,-21 1 16,0-22-16,0 22 0,0-1 0,0-21 15,0 22-15,0-22 0,0 22 0,0-1 16,0-20-16,0 20 0,0-21 0,0 22 16,0-1-16,0-20 0,-21 20 15,21-20-15,-21-1 0,21 0 0,-21 1 16,21-1-16,0-21 0,0 21 16,-21-20-16,21 20 0,-22-21 0,1 0 15,21 0-15,-21 1 0,0-1 16,21 0-16,-21 0 0,0 0 0,-1 0 15,-20-21-15,21 22 0,0-1 0,-22-21 16,22 21-16,-21 0 0,0-21 0,-1 21 16,-20-21-16,-1 21 0,1 1 15,-22-22-15,0 21 0,1-21 0,-22 0 16,0 21-16,0-21 0,0 0 0,1 21 16,20-21-16,0 0 0,1 0 0,-1 0 15,21 0-15,1 0 0,-1 0 16,1 0-16,21 0 0,-1 0 15,1 0-15,0 0 0,-1 0 0,22 0 16,-21 0-16,21 0 0,-1 0 0,1 0 16,0 0-16,0 0 0,21-21 15,-21 21-15,21-21 16,0 0 0</inkml:trace>
  <inkml:trace contextRef="#ctx0" brushRef="#br0" timeOffset="76899.67">16679 6562 0,'0'0'0,"0"-21"15,0-1-15,0 44 32,0-1-32,0 0 0,0 21 15,-21 1-15,21-1 0,0 21 0,0-20 16,0 20-16,0 1 15,0-1-15,0 1 0,0-1 0,0 22 0,0-22 16,21 22-16,-21-21 0,21 20 16,-21-20-16,0 20 0,0-20 0,22-1 15,-22 22-15,0-21 0,0-1 0,0 1 16,0-1-16,0 1 0,0-22 0,0 0 16,0 1-16,0-1 0,0 0 15,0-21-15,0 22 0,0-22 0,0 0 16,0 0-16,0-42 15,0 0 1,0-21-16,21 20 0,-21-20 16,0 0-16</inkml:trace>
  <inkml:trace contextRef="#ctx0" brushRef="#br0" timeOffset="77615.33">16743 6710 0,'0'0'0,"0"-21"0,0 0 0,0-1 15,0 1-15,0 0 0,0 0 16,21 21-16,21-21 0,-21 0 16,22-1-16,-1 22 0,22-21 0,-22 0 15,21 0-15,22 0 0,-21 0 0,20-1 16,1 1-16,0 0 0,-1 21 15,1-21-15,0 0 0,-1 21 0,1-21 16,21 21-16,0 0 0,-22 0 0,22-22 16,0 22-16,-21 0 0,-1 0 0,1 0 15,-22 0-15,22 0 0,-21 0 16,-22 0-16,21 0 0,-20 22 0,-22-1 16,21 0-16,1 0 0,-22 0 0,0 0 15,0 22-15,0-22 0,-21 21 16,0 1-16,0-1 0,0 0 15,0 22-15,0-22 0,0 0 0,0 22 16,0-22-16,0 22 0,21-22 0,-21 22 16,22-1-16,-1 1 0,-21-1 0,21 1 15,0-1-15,0 1 0,22-1 0,-22 1 16,0-1-16,0 1 0,0-1 0,0 1 16,1-22-16,-1 21 0,0 1 15,0-1-15,-21 1 0,0-1 0,0-20 16,0 20-16,0-20 0,0 20 0,0-21 15,-21 1-15,0-1 0,-22 0 0,22-20 16,-21 20-16,21 0 0,-22-21 16,1 22-16,0-22 0,-1 0 0,1 21 15,-21-20-15,20-1 0,-20 0 0,-1 0 16,1 0-16,-22 0 0,22 1 0,-43-1 16,21-21-16,-21 21 0,0 0 0,1-21 15,-1 21-15,-21-21 0,21 0 16,0 0-16,0 0 0,0 0 0,1 0 15,20 0-15,0 0 0,1 0 0,20 0 16,-21 0-16,22-21 0,21 21 0,-22 0 16,22 0-16,-1 0 0,1-21 0,0 21 15,21 0-15,-1 0 0,-20 0 0,21 0 16,0 0-16,0 0 0,-1-21 16,22 0-1,0-1-15,0 1 0,0-21 16,22 21-16,-1 0 15,0-1-15</inkml:trace>
  <inkml:trace contextRef="#ctx0" brushRef="#br0" timeOffset="79720.16">17568 7154 0,'0'-21'15,"0"0"-15,0 0 16,-21 21 62</inkml:trace>
  <inkml:trace contextRef="#ctx0" brushRef="#br0" timeOffset="80023.38">17653 7070 0,'0'-21'16</inkml:trace>
  <inkml:trace contextRef="#ctx0" brushRef="#br0" timeOffset="82447.5">5419 16383 0,'-22'0'31,"22"21"1,0 0-32,0 1 0,0-1 0,0 0 15,0 21-15,0 1 0,0-1 16,0 0-16,0 1 0,0 20 0,0 1 15,0-1-15,0-21 0,0 22 16,0-1-16,0 1 0,0-1 0,22 1 16,-22-1-16,21 1 0,-21-1 15,0 1-15,21-22 0,-21 22 16,0-22-16,0 22 0,0-22 0,21 0 16,-21-21-16,21 22 0,-21-22 0,0 0 15,0 0-15,21 0 0,1-21 16,-22-21 15,0 0-31,0-21 0,0 21 0,0-22 16,0 1-16,0 0 0,-22-1 0,22-20 15,-21 20-15,0-20 0,21-1 16,-21 1-16,0-1 0,21 1 0,0 21 16,0-22-16,-21 1 0,21-1 0,0 1 15,0-1-15,0 22 16,0-22-16,0 22 0,0-22 0,21 22 15,-21 0-15,21-1 0,0 22 0,0-21 16,0 21-16,-21-22 0,22 22 16,-1 0-16,0-21 0,0 21 0,0 21 15,22-22-15,-22 1 0,0 21 16,0 0-16,0 0 0,22 0 0,-22 21 16,0-21-16,21 22 0,-21 20 0,1-21 15,20 21-15,-21 1 0,21-1 16,-20 0-16,-1 1 0,21-1 0,-21 22 15,0-1-15,1 1 0,-1-1 16,0 1-16,0-1 0,0-21 16,-21 22-16,0-1 0,21 1 0,-21-1 15,22 1-15,-22-1 0,0-20 0,0 20 16,0 1-16,0-22 0,21 0 16,-21 1-16,0-1 0,21 0 0,-21 1 15,0-22-15,0 0 0,0 21 0,0-20 16,0-1-16,0-42 62,0-1-62,0 1 0,0 0 16,0 0-16,0 0 0,0 0 16,0-1-16</inkml:trace>
  <inkml:trace contextRef="#ctx0" brushRef="#br0" timeOffset="83259.49">5630 17568 0,'0'0'0,"-21"0"0,0 0 15,0 0-15,0 0 0,-1 0 16,1 0-16,21-21 15,21 0 1,1 21-16,-1 0 0,21-21 16,0 0-16,1 21 0,-1-21 0,0 21 15,22-22-15,-1 22 0,-20-21 16,20 21-16,-20-21 0,-1 21 0,21-21 16,-20 21-16,-22-21 0,21 21 0,-21 0 15,1 0-15,-1-21 16,0 21-16,-42 0 15,0 0-15,-1 0 16,-20 0-16,0 21 0,-1-21 16,-20 21-16,-1 0 0,22-21 0,-21 21 15,-1 0-15,1 1 0,20-22 16,-20 21-16,20-21 0,1 21 0,21-21 16,-21 0-16,20 21 0,1-21 0,0 0 15,42 0 1,0-21-16,1 0 15,20 21-15,0-21 0,22-1 0,-1 1 16,1 21-16,-1-21 16,1 0-16,-1 0 0,-20 0 0,20-1 15,1 22-15,-22-21 0,0 0 0,-21 21 16,1 0-16,-1 0 0,-42 0 16,-1 0-16,1 0 15,-21 21-15,0 0 0,-22 1 0,1-22 16,-1 21-16,1 0 0,-1 0 15,1 0-15,-1 0 0,22 1 0,-1-22 16,1 21-16,21-21 0,0 0 16,42 0-1,21-21-15,1-1 0,-1 1 16,0 0-16,22 0 16,-22 0-16,22 0 0,-1-1 0,-21 1 15,22 0-15,-22 0 0,1 0 0,-1 21 16,-21 0-16,0 0 0,-42 0 15,-21 21 1,-1 0-16,1 0 0,0 0 0,-22 1 16,1-1-16,20 0 0,-20 0 15,-1 0-15,22 0 0,0 1 0,21-1 16,-22 0-16,64-21 31,22 0-31,-22 0 16,21-21-16,1 0 0,-1-1 0,0 1 15,1 21-15,-22-21 0,21 0 16,-21 21-16,0-21 0</inkml:trace>
  <inkml:trace contextRef="#ctx0" brushRef="#br0" timeOffset="83823.6">5588 17547 0,'0'0'0,"-21"0"16,0 0-16,-1 0 15,1 0-15,0 0 16,21 21-16,0 1 0,0-1 16,0 0-16,0 0 15,0 21-15,0-20 0,0 20 0,0-21 16,0 21-16,0 1 0,0-1 0,21-21 15,-21 22-15,0-1 0,0 0 16,0-21-16,0 22 0,0-22 0,0 0 16,0 21-16,0-20 0,0-1 15,0 0-15,0-42 32,0 0-32,-21-1 15,21 1-15,0 0 0,0-21 0,0-1 16,0 1-16,0 0 0,0-1 0,0-20 15,0 21-15,0-1 0,0-20 16,0 20-16,0 1 0,0 0 0,0 21 16,0-1-16,21 1 0,0 21 15,-21 43 1,0-22-16,0 0 0,0 21 16,22 1-16,-22-1 0,0 0 15,0 1-15,0-1 0,0 0 0,0 1 16,0-1-16,0 0 0,21 1 15,-21-22-15,0 21 0,0-21 16,0 0-16,0 1 0,21-22 31,-21-22-31,21-20 0,-21 21 16,0-21-16,21-1 0,0 1 0,1-22 16,-1 1-16,0-1 0</inkml:trace>
  <inkml:trace contextRef="#ctx0" brushRef="#br0" timeOffset="85589.93">17801 7218 0,'0'0'0,"0"-21"0,0 0 15,-21 21-15,21-22 0,0 1 0,-21 0 16,21 0-16,-21 21 31,-1 0-31,1 0 16,0 0-16,21 21 0,-21 0 0,0 0 15,0 22-15,-1-1 0,1 0 0,-21 1 16,21-1-16,0 22 0,-1-1 0,1-21 16,-21 22-16,21-1 0,0 1 15,-1-1-15,-20 1 0,21-1 0,0 1 16,0-22-16,-1 22 0,1-22 0,21 22 16,-21-22-16,21 0 0,-21-21 0,21 1 15,0 20-15,0-21 0,0 0 16,21-21-1,0-21-15,-21 0 16,21-21-16,1 20 0,-1-20 16,0 0-16,0-1 0,-21 1 0,21-21 15,0-1-15,1 22 0,-1-22 0,0 1 16,0-1-16,0-20 0,0 20 0,1 1 16,-1-1-16,0 1 0,0-1 0,0 22 15,0-22-15,1 22 0,-1 21 16,0-22-16,0 22 0,-21 0 0,21 0 15,0 0-15,1 21 0,-1 0 0,0 0 16,0 21-16,0 0 0,0 0 16,-21 22-16,22-1 0,-1 0 15,-21 1-15,0-1 0,0 21 16,21-20-16,-21 20 0,0-20 0,21 20 16,-21-21-16,0 1 0,0 20 0,0-20 15,0-1-15,0 0 0,0 1 0,0-1 16,0 0-16,0 1 0,0-1 0,0-21 15,0 21-15,0-20 0,0-1 0,0 0 16,0 0-16,0 0 0,0 0 0,0-42 47,0 0-47,0 0 16,0 0-16,0 0 15,0-22-15,0 22 0</inkml:trace>
  <inkml:trace contextRef="#ctx0" brushRef="#br0" timeOffset="85852.79">17272 7916 0,'0'0'16,"-21"0"-16,21-21 16,21 0-16,0 0 15,0 21-15,22-21 0,-1 21 0,0-21 0,1 21 16,20-22-16,-21 22 0,1-21 15,20 0-15,-20 21 0,-1-21 16,0 21-16,1 0 0,-1-21 0,-21 21 16,21 0-16,-20 0 0,-1 0 15,0 0 1,-42-21 15,0 21-15</inkml:trace>
  <inkml:trace contextRef="#ctx0" brushRef="#br0" timeOffset="86623.36">16383 3408 0,'0'0'0,"0"-21"0,0-22 16,21 22-16,-21 0 0,0 42 31,0 0-31,0 1 16,0 20-16,0-21 0,-21 21 0,0 1 15,21-1-15,-21 0 0,21 1 16,-22-1-16,1 0 0,21 1 0,-21-1 16,21 0-16,-21 1 0,0-1 0,21 0 15,0-20-15,0 20 0,-21-21 16,21 21-16,0-20 0,0-1 16,0 0-16,0 0 0,0-42 46,0 0-46,0 0 0</inkml:trace>
  <inkml:trace contextRef="#ctx0" brushRef="#br0" timeOffset="86924.19">15811 4212 0,'0'0'15,"0"21"-15,-21 22 16,21-22-16,0 0 15,21-21-15,1 21 16,-1-21-16,21 0 0,-21 0 0,22 0 16,-1 0-16,0 0 0,22-21 0,-22 21 15,22-21-15,-22 21 0,0-21 16,22 21-16,-22-21 0,0 21 0,-20 0 16,20-22-16,-21 22 0,0 0 0,0-21 15,-21 0-15,0 0 16,0 0-1,0 0 1,-21-1-16,21 1 16,-21 21-16,21-21 15,0 0-15,0 0 0,-21 21 0,21-21 16</inkml:trace>
  <inkml:trace contextRef="#ctx0" brushRef="#br0" timeOffset="87588.02">16044 3450 0,'0'0'0,"-21"0"15,0 0-15,0 0 16,0 0-16,42 0 31,0 0-15,0 0-16,21 0 0,1 0 0,-1-21 16,0 21-16,22-21 0,-22 21 15,22-21-15,-22 21 0,0-21 0,1 21 16,-1 0-16,0-22 0,-20 22 0,-1 0 15,0 0-15,-21-21 16,21 21-16,-42 0 47,21 21-47,0 1 0,0-1 16,0 0-16,0 0 15,0 0-15,0 22 0</inkml:trace>
  <inkml:trace contextRef="#ctx0" brushRef="#br0" timeOffset="87927.34">16891 4022 0,'0'21'16,"0"0"0,0 0-16,0 0 0,-21 1 0,21-1 15,0 0-15,0 0 0,0 21 16,-21-20-16,21-1 0,0 21 0,0-21 16,0 22-16,0-22 0,0 0 0,0 21 15,0-21-15,0 1 0,0-1 0,0 0 16,0 0-16,0 0 0,0 0 15,0 1-15,0-1 16,0-42 15,0-1-31,0 1 16,21 0-16</inkml:trace>
  <inkml:trace contextRef="#ctx0" brushRef="#br0" timeOffset="88663.7">19262 3323 0,'0'0'0,"0"-21"0,0 0 15,0 0 1,0 42-1,0 0 1,0 0-16,0 0 0,0 22 16,0-1-16,0 0 0,0 22 0,0-22 15,0 1-15,0 20 0,0-21 0,0 1 16,0 20-16,0-20 0,-22 20 16,1-21-16,21 1 0,-21-1 0,21 0 15,-21 1-15,21-22 0,0 0 16,0 0-16,0 0 0,0 1 0,0-44 31,0 1-15,0 0-16,0 0 0,0 0 0,0 0 15,-21-1-15</inkml:trace>
  <inkml:trace contextRef="#ctx0" brushRef="#br0" timeOffset="88899.57">18944 4170 0,'0'0'0,"0"63"16,0-41-16,0-1 16,21-21-16,0 0 0,1 21 0,20-21 15,-21 0-15,21 0 0,1 0 0,-1 0 16,0 0-16,1 0 0,-1 0 0,0-21 16,1 21-16,-1-21 0,0 21 15,-20-22-15,20 22 0,-21-21 0,0 0 16,0 21-16,-21-21 0,0 0 15,0 0-15,0-1 0,0 1 16,0 0-16,-21 0 16,21 0-16,-21-22 0</inkml:trace>
  <inkml:trace contextRef="#ctx0" brushRef="#br0" timeOffset="89143.59">19113 3471 0,'0'0'16,"-21"-63"0,21 42-16,0 0 0,0-1 0,0 1 15,21 0-15,1 0 16,-1 0-16,0 21 0,21-21 0,1-1 16,-22 22-16,21 0 0,0 0 0,1-21 0,-22 21 15,21 0-15,1 0 16,-22 0-16,21 0 0,-21 0 0,0 0 15,22 0-15,-22 0 0,0 0 0,0 0 16,0 21-16,1 1 0,-22-1 16</inkml:trace>
  <inkml:trace contextRef="#ctx0" brushRef="#br0" timeOffset="89544.36">19939 3704 0,'21'0'32,"0"0"-17,0 0-15,1 21 16,-1-21-16,0 22 0,0-22 16,-21 21-16,0 0 0,0 0 15,0 0-15,0 0 0,0 1 0,-21-1 16,0 21-16,0-21 0,-1 22 15,-20-22-15,0 21 0,-1-21 0,1 22 16,21-22-16,-21 0 0,20 21 16,1-21-16,0 1 0,0-22 15,21 21-15,0 0 16,21-21-16,0 0 16,0 0-16,1 0 0,20 0 0,0 0 15,-21 0-15,22 0 0,-1 0 16,0-21-16,-20 21 0,20 0 0,0-21 15,-21 21-15,22 0 0,-22 0 0,21 0 16,-21 0-16,1 0 0,-1 0 16,-21 21-1</inkml:trace>
  <inkml:trace contextRef="#ctx0" brushRef="#br0" timeOffset="90091.83">16912 5355 0,'0'0'16,"0"-21"-16,0-42 15,0 41-15,0 65 47,21-22-47,0 21 16,1-21-16,-22 22 0,21 20 0,0-20 16,0 20-16,0-21 0,22 22 15,-22-1-15,0-20 0,0 20 0,0 1 16,0-22-16,1 22 0,-1-22 0,-21 0 15,0 1-15,0-1 0,21 0 0,-21 1 16,0-22-16,0 0 0,0 0 0,0 0 16,0 0-16,0-42 15,0 0 1,0 0-16,0-21 0,-21 20 16,0-20-16,21 0 0,-22-1 15,1-20-15,21-1 0,-21 1 0</inkml:trace>
  <inkml:trace contextRef="#ctx0" brushRef="#br0" timeOffset="90508.2">17060 5038 0,'0'0'0,"0"-21"0,-21-1 0,0 22 16,0 0-16,21 22 16,-21-1-16,-1 0 0,1 21 0,0 1 15,21-1-15,-21 0 0,0 1 0,-22-1 16,22 0-16,0 1 0,0-1 0,-21 0 15,20-21-15,1 22 16,-21-22-16,21 21 0,21-21 0,-21-21 16,21 22-16,-22-22 0,22-22 15,22 1 1,-1 0-16,0-21 16,0 21-16,0-22 0,0 1 0,1 21 15,20-22-15,-21 1 0,0 0 0,22-1 16,-22 1-16,21 0 0,-21 21 15,22-22-15,-22 22 0,21 0 0,-21 0 16,0 21-16,22 0 0,-22 0 0,0 0 16,0 0-16,0 0 0,1 21 15,-1 0-15,0 0 0,-21 22 16,21-22-16,0 21 0,-21 0 0,21-20 16,1 20-16,-1-21 0,-21 21 0,21-20 15,0 20-15,-21-21 0,21 0 0,0 0 16,1 1-16,-1-22 0,0 0 15,0 0-15,0 0 0,22 0 0,-1 0 16,0 0-16</inkml:trace>
  <inkml:trace contextRef="#ctx0" brushRef="#br0" timeOffset="90875.56">19198 4847 0,'0'0'16,"0"-21"-16,0-21 15,0 63 1,0 0-16,0 0 0,-21 22 16,21-1-16,-21 0 0,0 1 0,21 20 15,-22 1-15,1-22 0,0 21 16,0 1-16,0 21 0,0-22 0,-1 1 0,-20 20 15,21-20-15,-21 20 0,20-20 16,-20 21-16,21-22 0,0 1 16,-22-22-16,22 21 0,0-20 0,0-1 15,0 0-15,21 1 0,0-22 0,-21 21 16,21-21-16,0 1 0,21-44 31,-21-20-31,21 21 16,0 0-16,0-22 0,0 1 0,1-21 15,20 20-15,-21-20 0,0-1 0</inkml:trace>
  <inkml:trace contextRef="#ctx0" brushRef="#br0" timeOffset="91304.71">19135 4974 0,'0'0'0,"0"-42"0,0-22 15,-22 64-15,1 0 0,-21 0 16,21 22-16,-22-1 0,22 0 15,-21 0-15,0 21 0,-1 1 0,1-22 16,0 21-16,20 1 0,-20-1 0,0 0 16,-1-21-16,22 22 0,-21-22 0,21 0 15,0 0-15,-1 0 0,22 1 16,22-22 0,-1 0-1,0-22-15,0 22 0,21-21 0,1 0 16,-1 0-16,0 0 0,1-22 15,-1 1-15,0 21 0,1-21 0,-1-1 16,0 1-16,1 0 0,-1-1 0,0 22 16,-20 0-16,20 0 0,-21 0 0,0 21 15,0 0-15,1 0 0,-1 21 16,0 0-16,-21 21 0,21 1 0,0-1 16,-21 0-16,21 1 0,-21-1 0,22 21 15,-1-20-15,-21-1 0,21 22 16,-21-22-16,0 0 0,21 1 0,0-1 15,-21 0-15,21-21 0,-21 22 16,0-22-16,0 0 0,0 0 0,0 0 16,0 1-16,0-1 0,-21-21 15,0 0 1</inkml:trace>
  <inkml:trace contextRef="#ctx0" brushRef="#br0" timeOffset="92248.17">20616 16235 0,'0'0'0,"0"-42"15,0 20-15,0-20 0,0 0 0,0 21 16,0-22-16,0 22 0,0 0 0,0 0 16,0 0-1,0 42-15,0 0 16,0 0-16,0 21 0,0 1 16,0-1-16,0 0 0,21 22 15,-21-22-15,0 22 0,0-1 0,0 22 16,0-22-16,22 1 0,-22 21 0,0-1 15,0 1-15,0 0 0,0-1 16,0-20-16,0 20 0,0 1 0,0 0 16,0-1-16,-22 1 0,22-21 0,-21 20 15,0-41-15,0 20 0,0-21 16,21 1-16,0-1 0,-21-21 0,21 0 16,0 1-16,-22-22 0,22-22 15,0 1 1,0 0-16,0-21 0,0-1 15,0 1-15,0-21 0,22 20 0</inkml:trace>
  <inkml:trace contextRef="#ctx0" brushRef="#br0" timeOffset="92995.74">20680 16108 0,'0'0'0,"-21"-21"0,-22-22 15,43 22-15,0 0 16,0 0 0,21 0-16,22 21 15,-22-21-15,21 21 0,1-22 0,20 1 16,-21 21-16,43-21 0,-21 0 0,-1 0 16,22 21-16,21-21 0,-22-1 15,22 22-15,0-21 0,21 0 0,-21 21 16,0-21-16,-1 21 0,1 0 0,0-21 15,21 21-15,-21 0 0,0 0 16,0 0-16,-1-21 0,-20 21 0,0 0 16,-1 0-16,-20 0 0,-22 0 0,22 0 15,-43 0-15,21 0 0,-21 0 16,1 0-16,-1 0 0,0 21 16,0 0-16,-21 0 0,0 0 15,0 22-15,0-22 0,21 21 0,-21 0 16,0 1-16,0-1 0,0 0 15,0 1-15,0 20 0,21-20 0,-21 20 16,0-21-16,0 1 0,0 20 0,22-20 16,-22 20-16,21-21 0,0 22 15,-21-1-15,0 1 0,0-22 0,21 22 16,-21-1-16,21 1 0,-21-1 0,0 1 16,0-1-16,21-20 15,-21 20-15,22 1 0,-22-1 0,0 1 0,0-22 16,0 21-16,0 1 0,0-22 15,0 1-15,0 20 0,0-21 16,0 1-16,0-22 0,0 21 0,0-21 16,0 22-16,-22-22 0,1 0 15,0 0-15,0-21 0,-21 21 0,-1 1 16,22-22-16,-42 0 0,20 21 0,-20-21 16,-22 0-16,0 0 0,1 0 15,-22 21-15,0-21 0,-21 0 0,21 0 16,-21 0-16,21 0 0,-21 0 15,0 0-15,-21 0 0,21 0 0,0 0 16,0 0-16,0 0 0,0 0 0,0 0 16,21 0-16,1 0 15,-1-21-15,0 21 0,21-21 0,22 21 16,-1-22-16,22 22 0,0-21 16,-1 0-16,43 0 0,0 0 15,0 0-15,0-1 0,21 1 0,1 0 16,20 0-16,0-21 0,1-1 15,20 22-15,-21-21 0</inkml:trace>
  <inkml:trace contextRef="#ctx0" brushRef="#br0" timeOffset="93599.39">21907 16595 0,'0'0'16,"-21"-21"-16,0 21 0,0 0 15,0 0 1,0 21-16,21 0 0,-22 21 0,22 1 16,0-1-16,-21 0 0,21 1 0,-21 20 15,0-21-15,21 22 16,0-22-16,-21 22 0,0-22 0,-1 0 15,22 22-15,-21-22 0,0 1 0,21-1 16,-21-21-16,21 21 0,-21-20 16,0 20-16,21-21 0,0 0 15,0-42 1,0 0-16,0 0 16,0 0-16,0-22 0,21 22 0,0-21 15,-21-22-15,21 22 0,0-22 16,0 1-16,1-1 0,-1-20 0,0-1 15,0 22-15,21-1 0,-20 1 0,-1-1 16,21 1-16,-21 20 16,0 1-16,1 21 0,-1 0 0,0-1 15,0 22-15,0 0 0,0 0 16,-21 22-16,0-1 0,22 21 16,-1 0-16,-21 1 0,21 20 0,-21-20 15,21 20-15,-21 1 0,21-1 0,-21 1 16,0-1-16,21-21 0,-21 22 15,22-22-15,-1 1 0,-21-1 0,0 0 16,21 1-16,0-1 0,-21 0 0,0-21 16,0 22-16,21-22 0,-21 0 15,0 0-15,21 0 0,-21 1 0,0-1 16,0 0 0,0-42-1,0 0-15,-21-1 16,0-20-16</inkml:trace>
  <inkml:trace contextRef="#ctx0" brushRef="#br0" timeOffset="93807.79">21548 17272 0,'0'0'0,"0"-21"16,0 0-16,21 21 15,21-21-15,-21 21 0,22-22 16,-22 22-16,42-21 0,-20 21 0,-1-21 15,21 21-15,-20-21 0,-1 21 16,22-21-16,-22 21 0,-21-21 16,21 21-16,-20-22 0,-1 22 0,-21-21 15,0 0-15,0 0 0,0 0 16,0 0-16,0-1 0</inkml:trace>
  <inkml:trace contextRef="#ctx0" brushRef="#br0" timeOffset="94475.74">18457 11451 0,'0'0'0,"0"-21"0,0 0 0,0 0 16,0 0-16,0-1 0,0 1 0,0 0 15,0 0-15,0 0 16,0 0-16,0 42 16,0 21-1,0-21-15,0 22 0,0 20 0,0-21 16,0 22-16,0-1 0,0 1 16,0 21-16,0-1 0,0 1 0,0 0 15,0-1-15,0 1 0,0 0 0,-21-1 16,21 1-16,-21-22 0,21 22 0,0-21 15,0-1-15,0 1 0,-21-1 16,21-21-16,0 1 0,0-1 0,0 0 16,0-20-16,0-1 0,0 0 0,0-42 31,0 0-15,0-1-16,0-20 0,0 0 15,0-1-15,21-20 0,-21-1 0,21 22 16,-21-43-16</inkml:trace>
  <inkml:trace contextRef="#ctx0" brushRef="#br0" timeOffset="95143.82">18457 11451 0,'0'0'0,"0"-42"0,0-43 16,0 64-16,0 0 0,0 0 0,21 0 0,1-1 15,-1 1-15,21 0 0,0 21 16,22-21-16,-1 0 0,1 0 15,-1-1-15,22 1 0,21 0 0,0 0 16,0 0-16,21 0 0,0-1 0,-22 1 16,22 0-16,0 0 0,-21 0 0,21 21 15,-21-21-15,21-1 0,-21 22 16,0 0-16,0-21 0,-22 21 0,1 0 16,-22-21-16,1 21 0,-1 0 0,-20 0 15,-1 0-15,0 0 0,1 0 16,-22 0-16,0 0 0,0 21 15,-21 0-15,0 1 0,0-1 0,0 0 0,0 0 16,0 21-16,0-20 0,0 20 16,0 0-16,0 22 0,0-22 0,0 22 15,0-22-15,0 21 0,21 1 0,-21-1 16,22 1-16,-22-1 0,21 1 16,-21 21-16,0-22 0,21 1 0,0-1 15,0 1-15,-21-1 0,0 1 0,0-1 16,21-21-16,-21 22 0,0-22 0,22 1 15,-22-1-15,0 0 0,0 1 0,0-1 16,0 0-16,0-21 16,0 22-16,0-22 0,0 21 0,0-21 15,-22 22-15,1-22 0,0 0 0,0 0 16,0 0-16,0 1 0,-1-1 0,-20-21 16,0 21-16,-1 0 0,1-21 0,-21 21 15,-1 0-15,-21-21 0,-20 0 16,-1 22-16,0-22 0,-21 0 0,0 0 15,-21 0-15,0 0 0,-1 0 0,1 0 16,0 0-16,0 0 0,21 0 0,21-22 16,0 22-16,0-21 0,22 21 0,-1 0 15,22 0-15,-1 0 0,22 0 16,-22 0-16,43 0 0,-21 0 0,21-21 16,21 0 15,0 0-31,21 21 0,0-21 15,0-1-15,0 1 0,0 0 16,1 0-16,-1 0 0,0 0 0,21-1 16</inkml:trace>
  <inkml:trace contextRef="#ctx0" brushRef="#br0" timeOffset="95531.72">19664 11663 0,'0'0'0,"-21"-21"0,-22 0 15,22 21-15,0 0 16,21 21-16,-21 0 15,21 0-15,0 21 16,0 1-16,0-1 0,0 0 0,0 22 0,0-1 16,0-20-16,0 20 0,0 1 0,0-1 15,0-20-15,0 20 0,0-21 16,0 1-16,0-1 0,0 0 16,0 1-16,0-22 0,0 21 0,0-21 15,0 1-15,0-1 0,0 0 16,0-42-1,0 0-15,0-1 16,0 1-16,0 0 0,0-21 16,0-1-16,0 1 0,0 0 0</inkml:trace>
  <inkml:trace contextRef="#ctx0" brushRef="#br0" timeOffset="96059.42">19537 11748 0,'0'0'0,"0"-22"16,0-20-1,0 21-15,0 0 0,21 0 16,0-1-16,0 22 0,0-21 0,1 21 16,20 0-16,-21 0 0,21 0 0,1 0 15,-22 0-15,21 0 0,1 0 16,-1 21-16,-21-21 0,21 22 0,-20-1 16,-1 0-16,0 21 0,0-21 0,-21 1 15,0 20-15,0 0 0,0-21 16,-21 22-16,0-22 0,0 21 0,-22-21 0,1 22 15,0-22-15,-1 21 16,-20-21-16,20 1 0,1-1 0,0-21 16,-1 21-16,1-21 0,21 0 0,0 0 15,0 0-15,-1 0 0,22-21 16,0 0-16,0-1 16,22 22-16,20-21 0,-21 0 0,21 0 15,1 21-15,-1 0 0,22 0 0,-22 0 16,21 0-16,-20 0 0,-1 0 0,22 0 15,-22 21-15,0 0 0,1 0 0,-1 1 16,0-1-16,1 0 16,-1 21-16,-21-21 0,0 1 0,-21 20 15,0-21-15,0 21 0,0-20 0,-42-1 16,21 21-16,-22-21 0,22 0 0,-21 1 16,-22-1-16,22 0 0,-21 0 0,-1 0 15,22 0-15,-22 1 0,1-22 16,-1 21-16,1-21 0,20 0 0,1 0 15,0 0-15,-1 0 0,1 0 0,21 0 16,0-21-16,0 21 0,-22-22 0,43 1 16,-21 0-16,21 0 15,0 0-15,0 0 0,21-1 16</inkml:trace>
  <inkml:trace contextRef="#ctx0" brushRef="#br0" timeOffset="96751.66">22140 10837 0,'0'0'0,"21"-21"15,1 21 17,-22 21-32,0 1 0,0-1 0,0 21 15,21 0-15,-21 22 0,21-1 16,-21 22-16,0 0 0,0-22 0,0 22 15,0 0-15,0-1 0,0-20 16,0 20-16,0 1 0,0-21 0,0 20 16,0-20-16,-21-1 0,21 1 0,0-1 15,0-20-15,0-1 0,0 0 0,0 1 16,0-22-16,0 21 0,0-21 0,0 0 16,0 1-16,0-1 15,0-42 1,21-1-16,-21 1 15,0 0-15,21 0 0,-21-21 0,21-1 16</inkml:trace>
  <inkml:trace contextRef="#ctx0" brushRef="#br0" timeOffset="97427.29">22331 11028 0,'0'0'0,"-21"-64"15,21 43-15,0 0 16,0 0-16,0 0 16,21 21-16,21-21 0,-21 21 0,22-22 0,20 1 15,-21 21-15,22-21 0,-1 21 16,22-21-16,-21 21 0,20-21 16,-20 0-16,20-1 0,22 22 0,0-21 15,0 0-15,0 0 0,0 21 0,21-21 16,-22 0-16,1-1 0,0 22 0,0-21 15,0 21-15,-22-21 0,1 21 16,0 0-16,-1-21 0,-20 21 0,-1 0 16,1 0-16,-22 0 0,1 0 0,-1 0 15,-21 0-15,21 0 0,-20 0 16,-1 0-16,-21 21 0,21-21 16,-21 21-16,21 0 0,-21 1 0,0-1 15,21 21-15,-21-21 0,21 22 0,-21-1 16,0 0-16,0 1 0,22-1 15,-22 0-15,0 22 0,21-1 0,-21 1 16,0-1-16,0 22 0,0-22 0,0 1 16,0-1-16,0 22 0,0-21 0,0-22 15,-21 21-15,-1 1 0,22-1 16,-21 1-16,21-22 0,-21 22 0,21-22 16,0 0-16,-21 1 0,21-1 0,-21 0 15,21-20-15,0 20 0,-21-21 0,-1 21 16,1-20-16,0-1 0,0 0 15,0 0-15,0-21 0,-1 21 16,-20 0-16,21 1 0,-21-22 0,-1 21 16,-20-21-16,-1 0 0,1 21 0,-1-21 15,-20 0-15,-1 0 0,-21 0 0,-21 0 16,0 0-16,0 0 0,-21 0 0,21 0 16,0 0-16,0 0 0,0 0 0,0 0 15,21-21-15,0 21 0,22-21 16,-1 21-16,21 0 0,1-22 0,-1 22 15,22 0-15,0-21 0,-1 21 0,22 0 16,0-21-16,0 0 0,21 0 16,0 0-16,0-1 15,0 1-15,21 0 0,0 0 16,22 0-16</inkml:trace>
  <inkml:trace contextRef="#ctx0" brushRef="#br0" timeOffset="97705.13">23495 11218 0,'0'0'0,"0"-42"16,-21 42 0,21 21-16,0 22 15,0-22-15,0 21 0,-21 0 0,21 1 16,0-1-16,0 0 0,-22 1 15,22 20-15,0-20 0,0-1 0,0 0 16,0-21-16,0 22 0,0-1 0,0-21 16,0 22-16,0-22 0,0 0 0,0 0 15,0 0-15,0 0 0,0 1 16,-21-22 0,0 0-1</inkml:trace>
  <inkml:trace contextRef="#ctx0" brushRef="#br0" timeOffset="97911.01">23050 12171 0,'0'0'0,"0"21"0,0 0 15,0 0 1,22-21-16,-1 0 0,0 0 16,0 0-16,21 0 0,-20 0 0,20 0 15,0 0-15,1 0 0,-1 0 0,0-21 16,1 21-16,20-21 0,-21 0 15,1 21-15,-22-21 0,21 0 0,1-1 16,-22 1-16,0 21 0,-21-42 0,0 21 16,0 0-16,0-1 0,0 1 15,0-21-15</inkml:trace>
  <inkml:trace contextRef="#ctx0" brushRef="#br0" timeOffset="98123.4">23135 11367 0,'-21'-43'16,"21"22"-16,0 0 0,0 0 0,21 21 15,0-21-15,22-1 0,-22 22 0,21-21 16,0 0-16,1 21 0,-1-21 16,0 21-16,1-21 0,-1 21 15,0 0-15,1 0 0,-22 0 0,21 0 16,-21 0-16,1 0 0,20 0 15,-21 21-15,0 0 0</inkml:trace>
  <inkml:trace contextRef="#ctx0" brushRef="#br0" timeOffset="98347.27">24257 11705 0,'0'0'0,"0"21"0,0 43 15,0-43-15,0 0 16,0 0-16,21 1 0,-21-1 0,0 0 16,0 21-16,0-21 0,0 1 0,0-1 15,0 21-15,0-21 0,0 0 0,0 1 16,0-1-16,0 0 0,21-21 16,-21 21-16,21-21 15,1 0-15</inkml:trace>
  <inkml:trace contextRef="#ctx0" brushRef="#br0" timeOffset="98803.65">25781 10859 0,'0'0'0,"0"-22"0,0-20 16,0 21-16,0 0 15,0 42 1,0 0 0,0 0-16,0 22 0,-21-22 0,21 21 15,0 22-15,0-22 0,0 21 16,0 1-16,0 21 0,0-22 0,0 22 16,-21-22-16,21 1 0,0-1 0,-22 1 15,22-1-15,-21 1 0,21-1 0,0-20 16,0 20-16,-21-21 0,21 1 15,-21-22-15,21 21 0,0-21 0,0 1 16,0-1-16,0-42 31,0-1-31,0-20 0,21 21 0,-21-21 16,0-1-16</inkml:trace>
  <inkml:trace contextRef="#ctx0" brushRef="#br0" timeOffset="99403.82">25696 11007 0,'0'0'0,"0"-21"16,0-22-16,21 1 0,22-43 16,-1 64-16,0 0 0,1 0 15,20 0-15,1-1 0,20 1 16,1 0-16,0 21 0,21-21 0,-1 21 16,22 0-16,0 0 0,22-21 0,-22 21 15,21 0-15,-21 0 0,0-21 16,21 21-16,-21 0 0,-21-22 0,21 1 15,-21 21-15,-22-21 0,1 21 0,0-21 16,-22 21-16,1 0 0,-1-21 16,1 21-16,-22 0 0,0 0 0,1 0 15,-1 0-15,-21 0 0,21 0 0,-20 21 16,-22 21-16,0-21 16,0 1-16,0 20 0,0 0 15,0-21-15,0 22 0,-22-1 0,1 22 16,21-22-16,-21 21 0,0 1 0,21-1 15,0 1-15,-21 21 0,21-22 0,0 22 16,-21-22-16,21 22 0,0-22 16,0 1-16,0-1 0,0 1 0,0-1 15,0 1-15,-22-1 0,22-20 0,-21 20 16,21-20-16,-21-1 0,21 0 16,0 1-16,-21-22 0,0 21 0,0-21 15,-1 22-15,1-22 0,0 0 0,-21 0 16,21-21-16,-22 21 0,1 0 15,-22-21-15,1 22 0,-1-22 0,1 0 16,-43 0-16,21 0 0,-20 0 16,-22 0-16,0 0 0,-22 0 0,1 0 15,0 0-15,0 0 0,0 0 0,21 0 16,-21 0-16,21 0 0,0-22 0,0 1 16,21 21-16,0-21 0,0 21 0,21-21 15,22 21-15,-1-21 0,1 21 16,21-21-16,20 21 0,1-22 0,0 22 15,21-21-15,0 0 0,0 0 16,21 0-16,0 0 0,1-1 0,20 1 16,0 0-16,1-21 0</inkml:trace>
  <inkml:trace contextRef="#ctx0" brushRef="#br0" timeOffset="99659.68">26755 11070 0,'0'0'0,"-22"0"31,22 21-31,-21 1 0,21-1 16,-21 21-16,21 0 0,0 1 0,-21-1 16,21 0-16,-21 22 0,0-22 0,21 1 15,0-1-15,0 0 0,-22 1 16,22-22-16,-21 21 0,21-21 15,-21 22-15,21-22 0,0 0 0,0 0 16,0 0-16,0 0 0,0 1 16,-21-22-1</inkml:trace>
  <inkml:trace contextRef="#ctx0" brushRef="#br0" timeOffset="99863.56">26289 12044 0,'0'0'0,"0"42"16,21-42-16,21 21 16,-20-21-16,-1 0 15,0 0-15,21 0 0,-21 0 0,22 0 16,-22 0-16,21-21 0,1 21 0,-22 0 16,21-21-16,-21 21 0,22-21 0,-22 21 15,0-21-15,0 0 0,0 21 16,-21-22-16,0 1 0,21 0 0,-21 0 15</inkml:trace>
  <inkml:trace contextRef="#ctx0" brushRef="#br0" timeOffset="100095.14">26522 11240 0,'0'0'0,"-21"-22"0,-22-41 16,43 42-16,0 0 15,0-1-15,0 1 0,0 0 0,21 0 16,1 21-16,-1-21 0,0 0 0,0 21 16,21-22-16,1 22 0,-22 0 15,21-21-15,1 21 0,-1 0 0,0 0 16,1 0-16,-1 0 0,0 0 0,1 0 16,-22 0-16,21 21 0,0-21 15,-20 22-15,20-1 0,0-21 16</inkml:trace>
  <inkml:trace contextRef="#ctx0" brushRef="#br0" timeOffset="100415.96">27453 11578 0,'0'0'16,"0"21"-16,21-21 31,0 0-31,1 0 15,-1 0-15,-21 22 0,21-22 16,-21 21-16,0 0 0,0 0 16,0 0-16,0 0 0,0 1 0,-21-1 15,0 0-15,-22 0 0,22 0 0,-21 22 16,21-22-16,-22 0 0,22 0 16,-21 0-16,21 22 0,-1-43 0,22 21 15,0 0-15,0 0 0,22-21 16,20 0-16,-21 0 0,0 0 15,22 0-15,-1 0 0,0 0 16,1-21-16,20 21 0,-21-21 0,22 0 16,-22-1-16,22 1 0,-22 0 15,22 0-15,-22 0 0</inkml:trace>
  <inkml:trace contextRef="#ctx0" brushRef="#br0" timeOffset="100820.14">29485 10816 0,'0'0'16,"0"-21"-16,-21 0 15,0 21 1,21 21-16,-21 21 0,21-20 0,-22 20 16,22 21-16,0-20 0,0 20 0,0 1 15,-21 20-15,21-20 0,0-1 16,-21 22-16,21-21 0,0-1 15,0 1-15,-21-22 0,0 21 0,21-20 16,-21-1-16,-1 0 0,22 1 0,0-22 16,-21 21-16,21-21 0,0 1 15,21-22 1,1 0-16,-1-22 0,0 1 16,0-21-16</inkml:trace>
  <inkml:trace contextRef="#ctx0" brushRef="#br0" timeOffset="101368.57">29549 10943 0,'0'0'16,"0"-106"-1,0 64-15,21 21 0,0 0 0,0-22 16,21 22-16,1 21 0,-1-21 0,22 0 16,20 0-16,1 21 0,0-21 15,20 21-15,-20-22 0,21 1 0,0 21 16,0-21-16,21 21 0,-22-21 0,1 21 15,21 0-15,-21 0 0,0 0 16,-21 0-16,-1 0 0,1 0 0,-22 0 16,1 21-16,-22-21 0,1 21 15,-22-21-15,0 21 0,-21 1 0,0-1 16,0 0-16,0 0 0,0 0 0,0 0 16,-21 22-16,0-22 15,-1 21-15,1 1 0,0-1 0,0 0 16,0 22-16,0-1 0,-1 1 0,22-1 15,-21 22-15,21-22 0,-21 22 16,21-21-16,0-1 0,0 22 0,0-22 16,0 1-16,0-1 0,0 1 15,0-1-15,0 1 0,-21-1 0,0-20 16,0-1-16,21 0 0,-22 1 0,-20-1 16,21 0-16,-21-21 0,20 1 15,-20-1-15,-21 0 0,20 0 0,-20-21 16,-1 21-16,-20-21 0,-1 0 15,0 0-15,-42 0 0,0 0 0,0-21 16,-21 0-16,0 0 0,-21 0 16,20-1-16,1 1 0,21-21 0,-21 21 15,42-22-15,0 22 0,22 0 0,20-21 16,1 21-16,-1-1 0,43 1 0,-21 21 16,21-21-16,-1 0 0,22 0 15,0 0-15,0-1 16,22 1-16,-1 0 0,21 0 0,-21 0 15,22 0-15</inkml:trace>
  <inkml:trace contextRef="#ctx0" brushRef="#br0" timeOffset="101623.61">29930 11028 0,'0'0'0,"-22"0"15,22 21 1,-21 0-16,21 0 0,-21 22 0,0-1 16,21 0-16,-21 22 0,0-22 0,21 22 15,0-22-15,-22 22 0,1-22 0,21 0 16,-21 1-16,21-1 16,0-21-16,0 21 0,0-20 0,0 20 0,0-21 15,0 0-15,0 0 0,0 1 16,-21-22-1</inkml:trace>
  <inkml:trace contextRef="#ctx0" brushRef="#br0" timeOffset="101804.51">29464 11832 0,'-21'0'0,"0"21"16,21 1 15,21-22-31,0 0 0,21 0 0,-21 0 15,22 0-15,-1 0 0,0 0 0,1 0 16,-1 0-16,0 0 0,1 0 0,20 0 16,-20-22-16,-22 22 0,21-21 15,0 0-15,-20 0 0,-1 0 0,0 0 16,0-1-16</inkml:trace>
  <inkml:trace contextRef="#ctx0" brushRef="#br0" timeOffset="102004.33">29887 11091 0,'0'0'0,"-21"-21"16,-42-21-16,63 21 15,0 0-15,0-1 16,21 1-16,0 21 0,0 0 16,0-21-16,22 21 0,-1 0 0,0 0 15,1 0-15,-1 0 0,0 0 0,1 0 16,-1 0-16,21 0 0,-20 0 15,-1 0-15,-21 0 0,22 21 0,-1 0 16</inkml:trace>
  <inkml:trace contextRef="#ctx0" brushRef="#br0" timeOffset="102431.08">30586 11430 0,'0'21'16,"21"-21"15,0 0-31,0 0 0,0 21 16,1 1-16,-1-1 0,-21 0 15,21-21-15,-21 21 0,0 0 0,0 0 16,0 1-16,-21-22 0,0 21 16,-1 0-16,1 0 0,-21-21 0,21 21 15,-22 0-15,1-21 0,0 22 0,-1-22 16,1 0-16,21 21 15,0-21-15,0 0 0,-1 0 16,44 0 0,-1 0-16,0 0 0,0 0 15,0 0-15,22 0 0,-22 0 0,0 21 16,21-21-16,-21 21 0,1-21 0,20 21 16,-21 0-16,0 1 0,0-1 0,1 0 15,-1 0-15,0 0 0,-21 0 16,0 22-16,0-22 0,0 0 0,-21 0 15,0 0-15,-22 1 0,22-22 0,-21 21 16,-1 0-16,1 0 0,0-21 16,-1 0-16,1 21 0,-21-21 15,20 0-15,-20 0 0,20 0 0,-20 0 16,21 0-16,-22-21 0</inkml:trace>
  <inkml:trace contextRef="#ctx0" brushRef="#br0" timeOffset="103267.63">19812 13293 0,'0'0'0,"0"-43"0,0 22 15,0 0-15,0 0 0,0 0 16,0 42 15,0 0-31,0 0 0,0 0 0,-21 22 16,21-1-16,-21 0 0,21 1 15,-22-1-15,1 22 0,0-22 0,21 0 16,-21 1-16,0-1 0,0 0 0,-1-21 16,1 1-16,21-1 0,0 0 15,0 0-15,21-42 16,1 0 0,-1 0-16,0-1 0,0-20 0,0 0 15,0-1-15,1 1 16,-1-21-16,0 20 0,0 1 0,21-22 15,-20 22-15,-1 0 0,0-1 0,0 1 16,0 0-16,0 21 0,1-1 0,-1 1 16,0 21-16,21 0 0,-21 0 15,22 21-15,-22 1 0,21-1 0,1 21 16,-1-21-16,0 22 0,1-22 0,-1 21 16,0-21-16,1 22 0,-22-22 15,21 21-15,-21-21 0,0 0 16,1 1-16,-1-1 0,0 0 0,-21 0 15,0 0-15,-21-21 16,0 0 0</inkml:trace>
  <inkml:trace contextRef="#ctx0" brushRef="#br0" timeOffset="103583.45">19960 13208 0,'0'0'15,"-21"0"-15,21-21 0,0 42 32,0 0-32,0 0 0,21 1 0,0 20 15,0 0-15,1 1 0,20-1 0,-21 21 16,21 22-16,-20-21 0,20-1 16,0 22-16,-21-22 0,22 22 15,-22-22-15,21 22 0,1 0 0,-1-1 16,0 1-16,1 0 0,-1-1 0,0 1 15,1-21-15,-1 20 0,21 1 0,-20-22 16,-22 22-16,21-21 0,1 20 16,-1-20-16,-21-1 0,21-20 0,-20-1 15,-1 0-15,0 1 0,0-22 0,0 0 16,0 0-16,1-21 0,-1 0 16,0-21-16,-21 0 15,21 0-15</inkml:trace>
  <inkml:trace contextRef="#ctx0" brushRef="#br0" timeOffset="104151.89">23199 12742 0,'0'0'0,"21"-21"0,-21 0 0,0 0 0,0 0 15,0 42 17,-21 21-32,-1-21 0,-20 22 15,21-1-15,0 0 0,-22 22 0,1-22 16,21 1-16,-21-1 0,-1 0 15,22 1-15,-21-1 0,21-21 0,-1 0 16,1 0-16,0 1 0,21-1 0,21-21 47,-21-21-47,21-1 0,1 1 16,-1 0-16,0-21 0,0 21 0,0-22 15,0 1-15,1 0 0,-1-22 0,21 22 16,-21-1-16,0 1 0,1 0 15,-1 21-15,21-1 0,-21 1 0,-21 0 16,21 21-16,1 0 0,-1 0 0,-21 21 16,21 0-16,0 1 0,-21 20 15,21-21-15,0 21 0,1 1 0,-1-1 16,0 0-16,0 1 0,0-1 0,22 0 16,-22 1-16,0-22 0,21 21 15,-21-21-15,1 1 0,20-1 16,-21 0-16,0 0 0,-21 0 0,-21-21 31,0-21-15,0 0-16,0 0 0</inkml:trace>
  <inkml:trace contextRef="#ctx0" brushRef="#br0" timeOffset="104511.7">23368 12679 0,'0'-21'0,"-21"21"16,0 21-1,21 0-15,0 0 0,0 0 0,-22 1 16,22 20-16,-21 0 0,0 22 0,21-22 16,-21 22-16,0-1 0,0 1 15,-1 20-15,1-20 0,0 20 0,0 1 16,-21 0-16,20 21 0,-20-22 0,0 1 15,-1 0-15,1-1 0,0 22 0,-1-21 16,22-1-16,-21 1 0,0 0 16,-1-1-16,1 1 0,0-21 0,20 20 15,-20-20-15,0-22 0,21 22 16,-22-1-16,22-21 0,0 1 0,0-1 16,0 0-16,-1 1 0,1-22 0,21 21 15,-21-21-15,21 1 16,0-1-16,21-42 15,0-22-15,1 22 16,-1-21-16,21-1 0</inkml:trace>
  <inkml:trace contextRef="#ctx0" brushRef="#br0" timeOffset="105152.34">26352 12488 0,'0'0'0,"22"0"16,-1 0-16,-21 22 31,-21 20-31,-1-21 0,1 21 16,0-20-16,0 20 0,-21 0 15,20 22-15,-20-22 0,0 0 0,21 1 16,-22-1-16,1-21 0,0 22 16,-1-22-16,22 21 0,-21-21 0,21-21 15,-1 21-15,22-42 32,0 0-32,22 21 0,-1-42 0,0 21 15,0-1-15,0-20 0,22 21 0,-22-21 16,0-1-16,21 1 0,-21 0 15,22 20-15,-22 1 0,0 0 0,0 0 16,22 0-16,-22 21 0,0 0 0,0 0 16,21 21-16,-20 0 0,-1 21 0,21-20 15,-21 20-15,0-21 0,22 21 16,-22 1-16,21-22 0,-21 21 16,22-21-16,-22 1 0,0-1 0,0 0 15,22 0-15,-22 0 0,-21 0 0,21-21 16,0 22-16,0-22 15,-21-22 17,-21 1-32,0 21 0</inkml:trace>
  <inkml:trace contextRef="#ctx0" brushRef="#br0" timeOffset="105531.12">26733 12573 0,'0'-42'16,"-21"42"-16,0 0 0,21 21 16,-21 0-16,0 0 0,0 0 0,-1 22 15,1-1-15,0 0 0,0 1 16,-21 20-16,20 1 0,-20-1 0,0-20 16,-1 20-16,1 1 0,-21-1 0,20 1 15,-20 20-15,-22-20 0,22 20 0,-22 1 16,0-21-16,-21 20 0,22 1 0,-22 0 15,0-1-15,21 1 0,-20 0 16,-1-1-16,0-20 0,0 20 0,0 1 16,22 0-16,-1-22 0,0 22 15,1-22-15,20 22 0,1-21 0,-1-1 16,22 1-16,-1 20 0,-20-20 0,21-1 16,-1-20-16,1 20 0,0 1 0,-1-22 15,1 0-15,21 1 0,-22-1 16,22 0-16,0-21 0,0 1 0,21-1 15,0 0-15,0-42 16,21 0-16,0-1 0,0-20 16,22 0-16,-1-22 0,0 1 0</inkml:trace>
  <inkml:trace contextRef="#ctx0" brushRef="#br0" timeOffset="106231.59">30035 12383 0,'0'0'0,"-42"0"16,21 21-16,-21 0 15,-1 0-15,1 0 0,0 0 0,-1 1 16,1-1-16,-22 21 0,22-21 16,0 0-16,-1 22 0,1-22 0,0 21 15,-1-21-15,1 1 0,-21 20 0,41-21 16,-20-21-16,0 21 0,21 0 15,-1-21-15,1 0 0,0 0 0,42-21 32,0 0-32,1 0 0,-1 0 15,21 0-15,-21-1 0,0-20 16,22 21-16,-1 0 0,-21 0 16,22-1-16,-22 22 0,0-21 0,21 21 15,-21 0-15,1 0 0,-1 0 16,21 0-16,-21 21 0,0-21 0,1 43 15,-1-22-15,0 0 0,21 21 0,-21 1 16,1-22-16,-1 21 0,0 1 0,0-1 16,0-21-16,0 21 0,1-20 15,-1-1-15,-21 0 0,21 0 0,0 0 16,0 0-16,-21-42 47,0 0-47</inkml:trace>
  <inkml:trace contextRef="#ctx0" brushRef="#br0" timeOffset="106639.85">30078 12615 0,'0'0'0,"-21"0"16,-1 0-1,1 0-15,0 22 0,0 20 16,-21-21-16,-1 0 0,1 22 0,0-1 15,-1 0-15,-20 1 0,-1-1 0,1 21 16,-1-20-16,-20 20 0,20 1 16,-42-22-16,22 22 0,-22 20 15,0-20-15,21 20 0,-21 1 0,1 0 16,-1-1-16,0 1 0,0-21 0,0 20 16,0 1-16,1-22 0,-1 22 0,0-21 15,0 20-15,0-20 0,0 20 16,1-20-16,-22-1 0,21 22 0,0-21 15,0-1-15,-21 1 0,21 20 0,0-20 16,1-1-16,-1 22 0,0-22 0,0 1 16,0-1-16,0 1 0,22-1 0,-22-20 15,21 20-15,1-20 0,-1 20 16,21-21-16,1 1 0,21-1 0,-1-21 16,1 0-16,21 22 0,21-22 15,-21 0-15,21-42 47,0 0-47</inkml:trace>
  <inkml:trace contextRef="#ctx0" brushRef="#br0" timeOffset="107587.44">25760 15769 0,'0'0'0,"-21"21"0,-1-21 0,-20 22 15,21-1-15,-21 0 0,-1 0 0,-20 0 16,20 0-16,-20 1 0,21-1 16,-22 21-16,1-21 0,-22 22 0,21-22 15,1 21-15,-22 0 0,22-20 0,-22 20 16,22 0-16,-1-21 0,1 22 0,-1-1 15,1-21-15,-1 0 0,22 22 16,-1-22-16,1 0 0,0 0 0,-1 0 16,1 1-16,21-1 0,-21-21 0,20 21 15,1-21-15,0 0 0,0 0 0,0 0 16,0 0-16,-1 0 16,1 0-16,21-21 0,0 0 15,-21 21-15,21-22 0</inkml:trace>
  <inkml:trace contextRef="#ctx0" brushRef="#br0" timeOffset="107924.25">24024 15748 0,'-21'0'0,"0"0"0,0 0 16,-1 21-16,1 0 0,0 1 0,-21 20 16,-1-21-16,1 21 0,0 1 0,-22-1 15,22 0-15,0 22 0,-22-22 16,22 1-16,-1-1 0,1 0 0,-21 1 15,20-22-15,1 21 0,21-21 0,-22 22 16,22-22-16,-21 0 0,21-21 0,21 21 16,-21-21-16,-1 0 15,1 0-15,21-21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21T10:47:06.08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1439 1376 0,'0'-21'78,"21"0"-62,-21-1-16,0 1 15,0 0-15,0 0 16,0 0-16,-21 21 0,21-21 15,-21 21-15,0-22 0,0 22 16,0-21-16,-1 21 0,1 0 0,-21 0 16,21 0-16,0 0 0,-22 0 15,22 0-15,-21 21 0,21-21 0,-1 22 16,-20-1-16,21 0 0,0 0 16,0 0-16,-1 0 0,22 22 0,0-22 15,-21 21-15,21-21 16,-21 22-16,21-1 0,0 0 0,0 1 15,0-1-15,0 0 0,0-20 16,0 20-16,0 0 0,0-21 0,0 1 16,21-1-16,0 0 0,-21 0 0,22 0 15,-1 0-15,0-21 0,0 0 16,0 0-16,22 0 0,-22 0 16,0 0-16,0-21 0,21 21 15,-20-21-15,20 0 0,0-21 0,-21 20 16,22-20-16,-1 21 0,-21-21 15,22-1-15,-22 1 0,0 0 0,0 20 16,0-20-16,-21 21 16,0-21-16,0 20 0,0 1 0,0 0 15,0 0-15,0 0 16,-21 21 0,21 21-16,-21 0 0,0 0 15,21 22-15,0-22 16,0 0-16,0 21 0,-21-21 0,21 22 15,0-22-15,0 21 0,0-21 16,0 22-16,0-22 0,0 0 0,21 0 16,-21 0-16,21 1 0,0-1 15,-21 0-15,21-21 0,0 0 0,1 0 16,-1 0-16,0 0 16,0 0-16,0 0 0,0-21 0,1 21 15,-1-21-15,0-1 0,0 1 0,0-21 16</inkml:trace>
  <inkml:trace contextRef="#ctx0" brushRef="#br0" timeOffset="595.92">1968 995 0,'0'0'0,"0"-21"15,-21 0-15,0 21 16,21 21-1,0 0-15,0 0 0,0 0 16,0 0-16,0 22 0,0-1 16,0 0-16,0-20 0,0 20 0,0 0 15,0 1-15,0-1 0,0 0 16,0 1-16,0-1 0,0 0 0,0 1 16,0-22-16,0 21 0,0-21 15,0 22-15,0-22 0,0 0 0,0 0 16,0 0-16,0 0 15,0-42 17,0 0-32,0 0 0,0 0 15,0 0-15,0-1 0,0-20 0,0 21 16,0-21-16,0 20 0,21 1 0,0 0 16,1-21-16,-1 21 0,-21-1 15,21 1-15,0 21 0,0-21 0,0 21 16,1 0-16,-1 0 0,0-21 15,0 21-15,21 0 0,-20 0 0,-1 0 16,21 21-16,-21-21 0,0 21 0,1 0 16,-22 1-16,0-1 0,0 0 15,0 0-15,0 0 0,0 0 0,0 1 16,-22 20-16,1-21 16,0 0-16,0 22 0,-21-22 0,20 0 15,1 0-15,0 0 0,-21 0 0,21 1 16,-1-1-16,1-21 0,0 21 15,0-21-15,0 21 0,0-21 16,-1 0-16,22-21 31,0 0-15,0 0-16,0-1 0</inkml:trace>
  <inkml:trace contextRef="#ctx0" brushRef="#br0" timeOffset="1155.99">2794 1439 0,'0'0'0,"0"-21"0,21 0 16,-21 0-16,0 0 0,0 0 15,-21 21 1,0 0-16,-22 0 16,22 0-16,0 0 0,0 21 15,-21 0-15,20 0 0,1-21 16,-21 21-16,21 0 0,0 1 0,-1-1 16,22 0-16,-21 0 0,21 0 15,0 0-15,0 1 0,0-1 16,0 0-16,21 0 15,1-21-15,-1 0 16,0 21-16,21-21 0,-21 0 0,1 0 16,20 0-16,-21 0 0,21 21 0,-20-21 15,-1 0-15,0 0 16,0 22-16,0-22 0,0 0 0,-21 21 16,0 0-16,0 0 0,0 0 15,0 0-15,-21 1 16,0-1-16,0-21 0,0 21 0,0 0 15,-22-21-15,22 21 0,-21-21 16,21 0-16,-22 21 0,22-21 0,-21 0 16,21 0-16,-22 0 0,22 0 0,0 0 15,0 0-15,0 0 0,-1 0 16,1 0-16,21-21 0,0 0 16,0 0-1,0 0-15,21 21 16,1-21-16,-1-1 0,0 22 0,21-21 15,-21 0-15,22 0 0,-22-21 16</inkml:trace>
  <inkml:trace contextRef="#ctx0" brushRef="#br0" timeOffset="1523.78">3090 1037 0,'0'0'0,"0"-21"0,0 0 16,0 0-16,0 0 16,0 42-1,0 0 1,0 0-16,0 0 0,0 22 16,0-1-16,0-21 0,0 21 0,0 1 15,0-1-15,0 0 0,0 1 0,0-1 16,0 0-16,0 1 0,0-1 15,0 0-15,0 1 0,0-1 0,0-21 16,0 22-16,0-22 0,0 21 0,0-21 16,0 0-16,0 1 0,0-1 15,0 0-15,0 0 0,0 0 16,21-21-16,1 0 31,-1 0-31,0-21 0,-21 0 16,0 0-16,21 0 0,-21-1 0,21 1 15,-21 0-15</inkml:trace>
  <inkml:trace contextRef="#ctx0" brushRef="#br0" timeOffset="1755.65">3027 1503 0,'0'0'0,"-21"0"0,-1 0 15,44 0 16,-1 0-31,0-21 16,0 21-16,0 0 0,0 0 16,1-21-16,-1 21 0,0 0 0,0 0 15,0-22-15,0 22 0,1 0 0,-1 0 16,0 0 0,-21-21-16,21 21 0,0 0 15</inkml:trace>
  <inkml:trace contextRef="#ctx0" brushRef="#br0" timeOffset="2467.17">3450 1524 0,'0'0'0,"0"-21"0,0 0 32,0 0-17,0-1 1,21 22-1,0 0-15,1 0 16,-1 0-16,0 0 0,21 0 16,-21 22-16,1-1 0,-1-21 0,0 21 15,0 21-15,0-21 0,0 1 0,-21 20 16,0-21-16,0 21 0,0 1 16,0-22-16,0 21 0,0-21 0,-21 1 15,0-1-15,0 21 0,21-21 16,-21 0-16,0-21 15,-1 0 1,22-21 0,0 0-16,0 0 0,0 0 15,0-22-15,0 1 0,22 21 0,-1-21 16,-21-1-16,21 1 0,0 21 16,0-22-16,0 22 0,-21 0 0,22-21 15,-1 21-15,0 21 0,0-22 0,0 1 16,0 21-16,1 0 0,-1 0 15,0 0-15,0 0 16,-21 21 0,0 1-1,0-1 1</inkml:trace>
  <inkml:trace contextRef="#ctx0" brushRef="#br0" timeOffset="3068.39">4339 1693 0,'0'0'0,"21"0"16,22 0-16,-22-21 16,0 0-16,0 0 0,-21 0 15,0 0-15,0-1 0,0 1 16,0 0-16,0 0 0,0 0 15,0 0-15,-21-1 0,0 22 16,0-21-16,-1 21 0,1 0 16,0 0-16,0 0 0,0 0 15,0 21-15,-1 1 0,1-1 0,-21 0 16,21 0-16,0 21 0,-1-20 0,1 20 16,0-21-16,21 21 0,0 1 15,-21-22-15,21 0 0,0 21 0,0-20 16,0-1-16,0 0 0,0 0 15,0 0-15,21-21 0,0 21 0,0-21 16,1 0-16,-1 0 0,0 0 16,0 0-16,0 0 0,0 0 15,1-21-15,20 21 0,-21-21 0,0 0 16,0 0-16,22 0 0,-22-22 0,0 22 16,0 0-16,-21-21 0,21 20 15,-21-20-15,22 21 0,-22-21 0,21 20 16,-21 1-16,0 0 0,0 0 0,0 0 15,0 0 1,0 42 0,-21-21-16,21 21 0,0 0 15,-22 0-15,22 0 0,0 1 16,-21 20-16,21-21 0,0 0 16,0 0-16,0 22 0,0-22 0,0 0 15,0 0-15,0 0 0,0 1 16,0-1-16,21-21 15,1 21-15,-1-21 0,0 0 16,0 0-16,0 0 16,0 0-16,1-21 0,-1 21 0,21-21 15,-21-1-15</inkml:trace>
  <inkml:trace contextRef="#ctx0" brushRef="#br0" timeOffset="3375.97">5143 1439 0,'0'0'0,"0"-21"0,0 0 16,-21 21-16,0 0 15,0 0-15,0 0 16,0 0-16,-1 21 0,22 0 0,-21 1 16,0-1-16,0 0 0,21 0 0,0 0 15,-21 22-15,21-22 0,-21 0 16,21 21-16,0-21 0,0 1 0,0 20 15,0-21-15,0 0 0,0 0 0,0 1 16,21-1-16,0-21 16,-21 21-16,21-21 0,0 21 0,0-21 15,1 0-15,-1 0 0,21 0 0,-21 0 16,0 0-16,1-21 0,-1 0 16,21 0-16,-21 21 0,22-22 0,-22-20 15,21 21-15,-21 0 0,0-22 0,22 22 16</inkml:trace>
  <inkml:trace contextRef="#ctx0" brushRef="#br0" timeOffset="3711.78">5651 1058 0,'0'0'0,"0"-42"16,0 0-16,-21 21 16,0 21-1,0 0-15,21 21 16,-21 0-16,21 0 0,0 0 0,0 22 15,0-22-15,-21 21 0,21-21 16,0 22-16,0-1 0,-22 0 0,22 1 16,0-1-16,0 0 0,0-21 0,0 22 15,0-1-15,0 0 0,-21 1 16,21-22-16,0 21 0,0-21 0,0 22 16,0-22-16,0 0 0,0 0 15,0 0-15,0 1 0,0-1 0,0 0 16,21 0-1,1-21-15,-1 0 0,0 0 16,0 0-16,0-21 0,0 21 16,1-21-16,-1 0 0,0-1 15,-21 1-15,21 21 0,0-42 0,0 21 16,-21 0-16,0-1 0</inkml:trace>
  <inkml:trace contextRef="#ctx0" brushRef="#br0" timeOffset="4000.14">5503 1312 0,'0'0'0,"21"0"47,1 0-47,-1 0 0,21 0 16,-21 0-16,0 0 0,1-21 0,20 21 15,-21 0-15,0-21 0,0 21 16,1 0-16,20-21 0,-21 21 0,0-21 16,0 21-16,1 0 0</inkml:trace>
  <inkml:trace contextRef="#ctx0" brushRef="#br0" timeOffset="4967.35">6689 1482 0,'0'0'0,"-22"-21"15,22-1 1,0 44 15,0-1-15,0 0-16,0 0 0,0 0 0,0 0 15,0 22-15,0-22 0,0 0 0,0 0 16,0 0-16,0 22 0,0-22 16,0 0-16,0 0 0,0 0 0,0 1 15,0-1-15,0 0 0,0-42 47,0 0-31,0-1-16,0 1 0,0 0 15,0 0-15,0 0 0,0-22 0,0 22 16,0-21-16,0 21 0,22-22 0,-1 22 16,-21-21-16,21 21 0,0 0 15,0-1-15,0 1 0,22 21 0,-22-21 16,0 21-16,21-21 0,-20 21 0,20 0 16,-21 0-16,21 0 15,-20 21-15,20 0 0,-21 0 0,0 1 0,0-1 16,1 0-16,-1 0 0,0 0 15,-21 22-15,0-22 0,0 21 16,0-21-16,0 0 0,0 22 0,0-22 16,0 0-16,0 0 0,0 0 0,-21-21 15,21 22-15,0-1 0,-21-21 16,-1 0-16,1 0 16,21-21-16,0-1 15,0 1-15,0 0 0,0 0 16,0 0-16,0-22 0,0 1 0,0 21 15,0-21-15,21 20 0,1-20 0,-1 21 16,0 0-16,21 0 0,-21-1 16,22 1-16,-22 21 0,21 0 15,-21 0-15,22 0 0,-22 0 0,21 0 16,-21 21-16,1 1 0,20-1 0,-42 0 16,21 0-16,-21 0 0,0 22 15,0-22-15,0 21 0,0-21 0,0 0 16,0 1-16,0 20 0,0-21 0,0 0 15,-21 0-15,0-21 0,21 22 16,-21-1-16,21-42 47,0-1-47,0 1 0,21 0 16</inkml:trace>
  <inkml:trace contextRef="#ctx0" brushRef="#br0" timeOffset="5348.01">7874 1651 0,'21'21'15,"0"-21"-15,0 0 16,1 0-16,-1 0 16,0 0-16,0-21 0,0 0 0,0 21 15,1-21-15,-1 0 16,21-1-16,-21 1 0,0 0 15,-21 0-15,22 0 0,-22 0 0,0-1 16,0 1-16,0 0 0,-22 21 16,1 0-16,0 0 15,0 0-15,0 0 0,0 21 0,-1 0 16,1 1-16,0-1 0,0 0 0,0 0 16,0 21-16,-1-20 0,22 20 15,-21-21-15,21 21 0,0-20 0,0 20 16,0-21-16,0 0 0,0 0 0,0 1 15,0-1-15,21-21 0,-21 21 16,22-21-16,-1 0 0,0 0 16,0 0-16,21 0 0,-20 0 0,-1 0 15,21 0-15,-21 0 0,22-21 16,-22 0-16,21-1 0,0 1 0,-20 0 16,20-21-16</inkml:trace>
  <inkml:trace contextRef="#ctx0" brushRef="#br0" timeOffset="5647.84">8805 974 0,'-21'0'16,"0"21"-16,21 0 0,-21 0 15,21 22-15,0-22 0,-21 21 0,-1 0 16,22 1-16,-21-1 0,21 0 15,0-20-15,-21 20 0,21 0 0,-21 1 16,0-1-16,21 0 0,0-21 0,-21 22 16,-1-1-16,22-21 0,-21 22 0,21-22 15,0 0-15,0 0 0,0 0 16,0 0-16,0 1 16,21-22-1,1-22-15,-1 1 16,0 0-16,0 0 0,0 0 0,0 0 15,1-22-15,20 1 0</inkml:trace>
  <inkml:trace contextRef="#ctx0" brushRef="#br0" timeOffset="6167.54">9102 995 0,'0'0'0,"0"-21"0,0 42 31,0 0-31,0 21 0,0-20 15,0-1-15,0 21 0,0 0 16,0 1-16,0-1 0,-22-21 16,22 22-16,0-1 0,-21 0 0,21-21 15,0 22-15,0-1 0,-21 0 0,0-20 16,21 20-16,-21-21 0,0 21 16,21-20-16,0-1 0,-22 0 0,1 0 15,21 0-15,0 0 0,0 1 16,-21-22-16,21-22 31,0 1-31,0 0 0,0 0 16,0-21-16,0 20 0,0 1 15,21-21-15,-21 21 0,21-22 0,1 22 16,-1 0-16,0-21 0,21 21 16,-21-1-16,1 1 0,20 21 0,-21-21 15,0 21-15,22 0 0,-22 0 16,0 0-16,0 0 0,0 0 0,0 0 15,1 0-15,-22 21 0,0 0 0,21 1 16,-21-1-16,0 0 0,0 0 16,0 21-16,0-20 0,0-1 0,0 0 15,0 21-15,-21-21 0,-1 1 0,22-1 16,-21 0-16,0 0 0,21 0 16,0 0-16,0 1 0,-21-22 15,21 21-15,0-42 31,21-1-15,0 1-16,0 0 0,1 21 0</inkml:trace>
  <inkml:trace contextRef="#ctx0" brushRef="#br0" timeOffset="6635.78">9779 1376 0,'0'0'0,"-21"0"31,0 0-31,-1 0 0,22 21 0,-21-21 16,0 21-16,0 0 0,0 1 16,0-1-16,21 0 0,-22 0 15,22 0-15,0 0 0,-21 22 0,21-22 16,0 0-16,0 0 0,-21 0 0,21 1 15,0-1-15,0 0 0,0 0 16,0 0-16,21 0 0,0-21 16,1 0-16,-1 0 0,0 0 0,0 0 15,0 0-15,0 0 0,22 0 16,-22 0-16,0-21 0,0 21 16,22-21-16,-22 0 0,0 0 0,0 0 15,0-1-15,-21 1 0,0-21 0,21 21 16,-21 0-16,0-1 0,0-20 15,0 21-15,0 0 0,-21 0 0,0 21 16,0-22-16,21 1 0,-21 21 0,0 0 16,-1 0-16,1 0 0,0 0 15,0 0-15,0 0 0,0 0 16,21 21-16,-22-21 16,1 22-16,21-1 15</inkml:trace>
  <inkml:trace contextRef="#ctx0" brushRef="#br0" timeOffset="7363.75">10456 1355 0,'0'0'0,"-21"0"15,0 0-15,0 0 0,0 0 16,-1 21-16,1 0 0,0-21 16,0 21-16,0 0 0,0 1 0,-1-22 15,1 21-15,0 0 0,0 0 16,21 0-16,0 22 0,-21-22 0,21 0 15,-21 0-15,21 0 0,0 0 0,0 1 16,0-1-16,0 0 0,21-21 16,0 21-16,0-21 0,0 21 15,0-21-15,1 0 0,-1 0 0,0 0 16,0 0-16,0 0 0,0 0 16,1-21-16,-1 0 0,0 21 15,0-21-15,0 0 0,0-22 0,22 22 16,-43 0-16,21-21 0,0-1 0,0 22 15,0-21-15,1-1 0,-1 1 16,-21-21-16,21 20 0,0 1 0,-21-22 16,0 22-16,0-21 0,21 20 0,-21-20 15,0 20-15,21 1 0,-21 0 16,0-1-16,0 1 0,0 21 0,0 0 16,0 0-16,0-1 0,0 1 0,0 42 31,0 1-31,0-1 15,0 0-15,-21 21 0,21 1 0,-21-1 16,0 0-16,21 1 0,0 20 16,0-21-16,-21 1 0,21 20 0,0-20 15,-21-1-15,21 0 0,0 1 0,0-1 16,0 0-16,0-21 0,0 22 0,0-1 16,0-21-16,0 22 0,0-22 15,0 21-15,0-21 0,0 0 0,0 1 16,0-1-16,0 0 0,21 0 0,0 0 15,0 0-15,0-21 16,0 0-16,1 0 16,-1 0-16,0 0 0,0 0 15,0 0-15,0 0 0,1 0 0,-1 0 16,0-21-16,0 0 0,0 0 16,0 0-16,1 0 0,-22-1 0,21 1 15,0 0-15</inkml:trace>
  <inkml:trace contextRef="#ctx0" brushRef="#br0" timeOffset="7711.57">8445 1249 0,'0'0'0,"0"21"0,22-21 16,-1 0-1,0 0-15,21 0 0,-21 0 16,22 0-16,-22-21 0,21 21 0,-21-21 15,22 21-15,-1 0 0,-21-21 16,0 21-16,1 0 0,-1 0 0,0 0 16,-42 0 15,0 0-31</inkml:trace>
  <inkml:trace contextRef="#ctx0" brushRef="#br0" timeOffset="8683.61">1206 2328 0,'0'0'0,"-21"0"0,0 0 15,0 0-15,21-21 16,21 21 15,0 0-31,0 0 16,1 0-16,-1 0 0,21 0 0,-21 0 15,43 0-15,-22 0 0,22 0 16,-22 0-16,43 0 0,-22 0 0,22 0 16,-1 0-16,1 0 0,0 0 15,21 0-15,21 0 0,-22 0 0,22 0 16,0 0-16,0 0 0,0 0 16,-21 0-16,21 0 0,0 0 15,0 0-15,0 0 0,0 0 0,0 0 16,-21 0-16,21 0 0,-21 0 0,0 0 15,0 0-15,-1 0 0,1 0 16,0 0-16,-21 0 0,-1 0 0,1 0 16,-21 0-16,-1 0 0,-21 0 0,22 21 15,-43-21-15,21 0 0,-20 0 16,-1 0-16,0 0 16,-42 0 30,0 0-30,-1 0-16,1 0 16</inkml:trace>
  <inkml:trace contextRef="#ctx0" brushRef="#br0" timeOffset="9535.4">6964 2201 0,'0'0'0,"-21"0"0,-1 0 16,1 0-16,0 0 0,0 0 0,0 0 15,0 0-15,-1 0 0,1 0 16,0 0-16,0 0 0,42 0 47,0 0-47,0 0 0,22 0 0,-22 0 15,21 0-15,1 0 0,-1 0 16,0 0-16,22 0 0,-22 0 0,22 0 16,-22 0-16,21 0 0,1 0 0,-1 0 15,22 0-15,-21 0 0,20 0 16,1 0-16,0 0 0,20 0 0,-20 0 15,21 0-15,-21 0 0,20 0 0,1 0 16,0 0-16,0 0 0,0-21 16,21 21-16,-21 0 0,-1 0 15,-20 0-15,21 0 0,0 0 0,0 0 16,-1-21-16,1 21 0,-21 0 0,42 0 16,-21 0-16,0 0 0,-1 0 15,-20 0-15,21-21 0,0 21 0,0 0 16,-22 0-16,1 0 0,21 0 0,-43 0 15,22 0-15,-22 0 0,1 0 0,-22 0 16,1 0-16,-1 0 0,-21 0 16,0 0-16,0 0 15,1 0-15,-1 0 47,-42 0 0,21-21-47</inkml:trace>
  <inkml:trace contextRef="#ctx0" brushRef="#br0" timeOffset="12840.56">1905 3598 0,'0'22'0,"21"-22"47,0 0-31,-21-22 0,21 22-16,-21-21 0,22 21 0,-22-21 15,0 0-15,0 0 16,0 0-16,0-1 0,0 1 0,0 0 15,0 0-15,-22 0 0,1 0 16,0 21-16,0-22 0,0 1 0,0 0 16,-22 21-16,22 0 15,-21 0-15,21 0 0,-1 0 0,-20 0 16,21 21-16,-21 0 0,20 1 16,1-1-16,0 0 0,0 0 0,0 21 15,0-20-15,21 20 0,0 0 16,0-21-16,0 22 0,0-22 0,0 21 15,0-21-15,0 22 0,0-22 16,21 0-16,0 0 0,0 0 0,-21 1 16,21-1-16,0-21 0,1 21 15,-1-21-15,0 0 0,0 0 16,21 0-16,-20 0 0,-1 0 0,21 0 0,-21-21 16,0 21-16,22-21 15,-22-1-15,0 1 0,0-21 0,22 21 16,-22 0-16,-21-22 0,21 22 15,0-21-15,-21 21 0,21-22 0,-21 22 16,0 0-16,0 0 0,0 0 16,0-1-16,0 1 0,0 42 31,0 1-31,-21-22 0,21 21 16,0 0-16,0 21 0,-21-21 15,21 1-15,0 20 0,0-21 16,0 0-16,0 22 0,0-22 0,0 0 15,21 0-15,0 0 0,-21 0 0,21 1 16,1-1-16,-1 0 0,0-21 16,0 0-16,0 0 0,22 0 0,-1 0 15,-21 0-15,21-21 0,1 21 16,-1-21-16,-21-1 0,22 22 0,-1-21 16,-21 0-16,21 0 0,-20 0 15,-1 0-15,0-1 0,-21 1 0,0 0 16,0-21-16,0 21 0,0-1 0,0 1 15,0 0-15,0 0 16,0 0-16,0 0 16,0 42-1,0 0 1,0 0-16,0 0 0,0 0 0,0 1 16,0 20-16,0-21 0,0 0 15,0 0-15,0 1 0,0-1 0,0 0 16,0 0-16,-21 0 15,21 0-15,0-42 47,0 0-31,0 0-16,0 0 0,21 0 16,0-22-16,-21 22 0,21 0 15,0 0-15,-21 0 0,22-1 0,-1 1 16,0 0-16,0 21 0,0 0 15,0 0-15,1 0 16,-22 21-16,21 0 16,-21 1-16,21-1 0,-21 0 15,0 0-15,0 0 0,0 0 16,21 1-16,-21-1 0,21 0 16,-21 0-16,0 0 15,21-21-15,1 0 0,-1 0 16,0 0-16,0 0 15,0 0-15,0 0 0,1 0 0,-1-21 16,0 0-16,0 21 0,0-21 0,0 0 16,1-1-16,-1 1 0,0-21 15,0 21-15,0 0 0,-21-1 0,0 1 16,21 0-16,-21 0 0,0 0 0,0 0 16,22 21-16,-22-22 15,0 44 16,0-1-31,0 0 0,0 0 16,0 0-16,0 0 0,0 1 16,0-1-16,0 0 0,0 0 15,21 0-15,0 0 0,0 1 16,0-22-16,0 0 0,1 21 0,-1-21 16,0 0-16,0 0 0,0 0 15,0 0-15,22 0 0,-22-21 0,0 21 16,21-22-16,-20 1 0,-1 0 0,0 0 15,0 0-15,0 0 0,-21-1 16,0-20-16,21 21 0,-21 0 0,0 0 16,0-1-16,0 1 0,0 0 0,0 0 15,0 42 17,0 0-17,0 0-15,0 1 0,0 20 16,0-21-16,0 21 0,0-20 0,22 20 15,-22 0-15,0 1 0,0 20 0,21 1 16,-21-1-16,0 1 0,21 20 16,-21 1-16,0 0 0,0-1 0,0 22 15,0 0-15,0 0 0,-21 0 0,0-1 16,-1-20-16,1 21 0,0 0 16,0-22-16,0 1 0,-22 0 15,22-22-15,0 1 0,0-1 0,0-20 0,0-1 16,-1 0-16,1-21 0,0 1 15,0-1-15,0-21 16,0-21-16,-1 21 0,22-22 16,0-20-16,-21 21 0,21-21 0,-21-1 15,0 1-15,21-22 0,-21 1 0,21-1 16,0 1-16,-21-22 0,21 1 16,0-22-16,0 21 0,0-21 0,0 22 15,0-1-15,0-21 0,21 21 0,-21 1 16,21-22-16,0 21 0,0 1 15,0 20-15,1 1 0,20-1 16,-21 1-16,0 20 0,22 1 0,-22 0 0,21-1 16,-21 22-16,0 0 15,22 0-15,-22 0 0,0-1 0,0 22 16,0-21-16,1 21 0,-1-21 0</inkml:trace>
  <inkml:trace contextRef="#ctx0" brushRef="#br0" timeOffset="13756.38">5249 3366 0,'0'0'0,"0"-22"0,0-20 16,0 21-16,0 42 31,0 0-31,0 0 0,0 1 0,21-1 16,-21 0-16,0 21 0,0 1 16,0-22-16,0 21 0,0-21 0,0 22 15,0-22-15,0 21 0,0-21 0,0 0 16,-21 1-16,21-1 0,0 0 0,0 0 15,0 0 1,-21-21-16,0 0 16,21-21-1,0 0-15,0 0 0,0-22 16,0 22-16,0 0 0,0-21 16,0 21-16,21-22 0,0 1 0,0 0 15,-21-1-15,22 1 0,-1 21 16,21-22-16,-21 22 0,0 0 0,22 0 15,-22 0-15,21 21 0,1 0 0,-22 0 16,21 0-16,-21 21 0,22 0 16,-22 0-16,0 22 0,0-22 15,0 0-15,-21 21 0,0 1 0,21-22 16,-21 21-16,0-21 0,0 22 16,0-22-16,0 0 0,0 21 0,0-21 15,-21-21-15,21 22 0,0-1 0,-21-21 16,0 0-16,0 0 15,21-21 1,0-1-16,0 1 0,0 0 16,0 0-16,21-21 0,0 20 0,0-20 15,0 0-15,1-1 0,-1 22 16,21-21-16,-21 21 0,22 0 0,-22-1 16,21 1-16,-21 21 0,22 0 15,-22 0-15,0 0 0,21 0 16,-21 21-16,1 1 0,-1-1 0,-21 21 15,0-21-15,0 0 0,0 22 0,0-22 16,0 21-16,0-21 0,0 22 16,0-22-16,-21 0 0,21 0 0,0 0 15,-22 1-15,22-1 0,-21-21 0,21 21 16,0-42 15,0 0-31,0-1 0,21 22 16,1-21-16</inkml:trace>
  <inkml:trace contextRef="#ctx0" brushRef="#br0" timeOffset="14131.17">6413 3556 0,'22'21'16,"-1"-21"-16,0 0 15,0 0-15,0 0 0,0 0 0,1 0 16,20 0-16,-21-21 0,21 21 0,1-21 15,-1 0-15,-21 21 0,22-21 16,-22-1-16,21 1 0,-21 0 0,0 0 16,-21 0-16,0 0 0,0-1 0,0 1 15,0 0-15,0 0 16,-21 21-16,-21 0 0,21 0 16,0 0-16,-1 0 0,-20 21 0,21 0 15,0 0-15,-22 1 0,22 20 16,0-21-16,0 21 0,0 1 0,21-22 15,0 21-15,-21-21 0,21 22 0,0-22 16,0 0-16,0 0 0,0 0 0,0 1 16,21-1-16,0-21 0,0 0 15,0 21-15,0-21 0,22 0 0,-22 0 16,21 0-16,1 0 0,-1-21 0,0 0 16,1-1-16,-1 1 0,0 0 15,1 0-15,-1-21 0,0 20 16,-21-20-16,22 0 0</inkml:trace>
  <inkml:trace contextRef="#ctx0" brushRef="#br0" timeOffset="14396.02">7451 2942 0,'0'0'0,"0"-21"0,0 0 0,0 0 16,0 0 0,-22 21-16,22 21 0,0 0 15,-21 0-15,21 0 0,0 0 0,-21 22 16,21-1-16,0 0 0,0 1 15,0 20-15,0-20 0,0-1 0,0 21 16,0-20-16,0-1 0,0 0 16,0 1-16,-21-1 0,21-21 0,0 22 15,0-22-15,0 0 0,0 0 16,0 0-16,0 0 0,21-21 16,0-21-1,0 0-15,1 0 0,-1 0 16,21-22-16,-21 22 0,0-21 15,1 0-15</inkml:trace>
  <inkml:trace contextRef="#ctx0" brushRef="#br0" timeOffset="14875.74">7832 2963 0,'0'0'0,"0"-21"0,0-21 16,0 21 0,0 42 15,0 21-31,0-21 0,0 1 15,0 20-15,21 0 0,-21-21 0,0 22 16,0 20-16,0-20 0,0-1 16,0 0-16,0 1 0,0-1 0,0 0 15,0-21-15,-21 22 0,21-22 0,-22 21 16,22-21-16,0 1 0,0-1 16,-21 0-16,0-21 31,21-21-16,0 0-15,0-1 16,0 1-16,21 0 0,0-21 0,1 21 16,-1-22-16,0 22 0,0-21 0,0-1 15,22 22-15,-22 0 0,0 0 16,21 0-16,-21 0 0,1 21 0,-1 0 16,0 0-16,0 0 0,0 21 0,0 0 15,-21 0-15,22 0 0,-22 0 0,21 1 16,-21 20-16,0-21 0,0 0 15,0 22-15,0-22 0,0 0 0,0 0 16,0 0-16,0 0 0,-21 1 0,21-1 16,-22-21-16,22 21 15,0 0-15,0-42 32,22 21-32,-1-21 15,0 0-15,0-1 0,0 1 16</inkml:trace>
  <inkml:trace contextRef="#ctx0" brushRef="#br0" timeOffset="15267.52">8488 3344 0,'0'0'0,"21"-21"0,-21 0 15,21 0-15,-21 0 0,0 0 0,0-1 16,0 44 15,0-1-31,-21 0 16,21 0-16,-21 21 0,21-20 0,0 20 15,0-21-15,-21 21 0,21-20 0,-22 20 16,22-21-16,0 0 0,0 0 16,0 1-16,0-1 0,0 0 0,0 0 15,0 0-15,22-21 16,-1 0-16,0 0 0,0 0 0,0 0 16,0 0-16,1-21 15,-1 21-15,0-21 0,0 0 0,0 21 16,0-21-16,1-1 0,-1-20 0,0 21 15,0 0-15,-21-22 0,0 22 0,0-21 16,0 21-16,0-22 0,0 22 16,0 0-16,0 0 0,-21 0 0,0 21 15,0 0-15,-1 0 0,1 0 0,0 0 16,-21 0-16,21 0 0,-1 21 16,1-21-16,0 21 15,21 0-15</inkml:trace>
  <inkml:trace contextRef="#ctx0" brushRef="#br0" timeOffset="15928.36">9165 3344 0,'0'0'0,"0"-42"16,0 21-16,0 0 15,0 0-15,0-1 16,0 1-16,0 0 0,-21 21 16,0 0-16,0 0 15,-1 0-15,1 0 0,21 21 16,-21 0-16,0 1 0,21-1 0,-21 0 16,21 21-16,-21 1 0,21-22 15,0 21-15,-22 0 0,22-20 0,0 20 16,0-21-16,0 0 0,0 0 15,0 1-15,0-1 0,0 0 0,0 0 16,22-21-16,-1 0 0,0 0 16,0 0-16,0 0 0,0 0 15,1 0-15,-1-21 0,0 21 0,0-21 16,0 0-16,0-1 0,1 1 0,-1 0 16,0 0-16,0-21 0,0-1 15,-21 1-15,21 0 0,1-1 16,-22-20-16,0 20 0,21 1 0,0-21 15,-21 20-15,0 1 0,21-22 0,-21 22 16,0 21-16,0-21 0,0 20 0,0 1 16,0 0-16,0 42 31,0 22-31,0-22 16,-21 21-16,21-21 0,-21 22 15,0-1-15,21 0 0,-22 1 0,22-1 16,-21 21-16,0-20 0,21-1 0,0 0 15,0 1-15,-21-1 0,21 0 16,0 1-16,0-22 0,0 0 16,0 21-16,0-20 0,0-1 0,21 0 15,0 0-15,0-21 0,1 0 16,-1 21-16,0-21 0,0 0 0,0 0 16,0 0-16,1 0 0,20 0 15,-21-21-15,0 21 0,0-21 0,1 0 16,-1 21-16,0-21 0,0-1 0,0 1 15,-21 0-15,0 0 0,0 0 0,0 0 16,0-1-16,0 1 0,0 0 16,0 0-16</inkml:trace>
  <inkml:trace contextRef="#ctx0" brushRef="#br0" timeOffset="16232.08">7366 3133 0,'0'0'16,"-42"0"-16,20 21 0,1-21 0,42 0 16,1 0-16,-1 0 15,21 0-15,-21-21 16,22 21-16,-1-21 0,0 21 0,22 0 15,-22-22-15,22 22 0,-22 0 0,21-21 16,-20 21-16,20 0 0,-20-21 0,-1 21 16,0 0-16,1 0 0,-22 0 15,0 0-15,0 0 0,0 0 16,-42 0 0,0 0-16,0 0 0</inkml:trace>
  <inkml:trace contextRef="#ctx0" brushRef="#br0" timeOffset="17975.29">11176 3175 0,'0'0'0,"0"-63"16,0 41-1,0 1-15,0 0 0,0 0 16,0 0-16,0 42 47,0 0-47,0 0 0,0 22 0,-21-22 15,21 21-15,-21-21 0,21 22 16,0-1-16,0 0 0,-22 1 0,22-22 16,-21 21-16,21-21 0,-21 22 0,21-22 15,0 0-15,0 0 0,0 0 0,0 0 16,21-21 15,0-21-15,-21 0-16,22 0 0,-1 0 15,0 0-15,0-1 0,0-20 0,0 21 16,1-21-16,-1-1 0,0 22 0,0-21 16,0 21-16,-21-22 0,21 22 0,1 0 15,-1 21-15,-21-21 0,21 21 16,0 0-1,-21 21-15,21 0 16,-21 0-16,0 22 16,0-22-16,0 0 0,0 21 0,0-21 15,0 22-15,0-22 0,0 0 0,0 21 16,0-20-16,0-1 0,21 0 16,-21 0-16,0 0 0,22 0 15,-1-21-15,0 0 0,0 0 16,0 0-16,0 0 0,1 0 0,-1 0 15,0-21-15,0 21 0,0-21 0,0 0 16,1 0-16,-1 0 0,0-1 16,0-20-16,0 21 0,0-21 0,1-1 15,-1 22-15,-21-21 0,0-1 0,21 1 16,0 21-16,-21-21 0,0 20 16,0 1-16,0 0 0,21 0 15,-21 0-15,0 42 31,0 0-31,-21 0 16,21 0-16,-21 22 0,21-22 0,0 21 16,0 1-16,0-22 0,-21 21 0,21 0 15,0-20-15,0 20 0,0-21 0,0 0 16,0 0-16,0 1 0,21-1 16,0 0-16,-21 0 0,21-21 0,0 0 15,1 21-15,-1-21 0,0 0 0,0 0 16,21 0-16,-20 0 0,20-21 15,-21 0-15,21 0 0,-20 0 0,20-1 16,-21 1-16,21-21 0,-20 0 0,-1-1 16,0 22-16,0-21 0,-21-1 15,0 1-15,0 0 0,21-1 16,-21 1-16,0 0 0,0-1 0,0 1 16,0 0-16,0 21 0,-21-1 0,21 1 15,0 0-15,0 0 0,-21 21 16,0 0-1,21 21-15,0 0 0,0 0 0,0 1 16,0 20-16,0-21 0,0 21 0,0 1 16,0-1-16,-21 0 15,21 1-15,0-1 0,-22 0 0,22 1 0,0-1 16,0-21-16,0 22 0,0-1 0,0-21 16,0 0-16,-21 0 15,21 1-15,0-1 0,0 0 0,0 0 16,0-42 15,21 0-31,-21 0 16,22-1-16,-1 1 0,-21-21 0,21 21 15,0-22-15,0 1 0,0 21 0,-21-21 16,22 20-16,-1 1 0,0 0 0,0 0 16,0 0-16,0 21 15,1 0-15,-1 0 0,0 0 0,0 0 16,-21 21-16,21 0 15,-21 0-15,0 0 0,0 22 16,0-22-16,0 0 0,0 0 0,0 22 16,0-22-16,0 0 0,0 0 0,0 0 15,0 0-15,21 1 0,1-1 0,-22 0 16,21-21-16,-21 21 0,21-21 16,0 0-16,0 0 0,0 0 0,1 0 15,-1 0-15,0 0 0,0 0 0,0-21 16,0 21-16,1-21 0,-1 0 0,0-1 15,21 1-15,-42 0 16,21-21-16,1 21 0,-1-22 0,0 22 16,-21 0-16,0-21 0,0 20 0,21 1 15,-21 42 17,0 1-32,0-1 15,0 0-15,-21 0 0,21 0 0,0 0 16,0 1-16,0-1 0,-21 0 15,21 0-15,0 0 0,0 0 16,0-42 31,0 0-31,0 0-16,0 0 0</inkml:trace>
  <inkml:trace contextRef="#ctx0" brushRef="#br0" timeOffset="18140.18">13271 3048 0,'0'0'0,"0"-21"0,0 0 16,-21 21-16,0 0 15,42 0 48,0 0-48</inkml:trace>
  <inkml:trace contextRef="#ctx0" brushRef="#br0" timeOffset="18882.84">13695 3069 0,'0'0'0,"21"-21"0,-21 0 15,-21 21 16,0 0-15,21 21-16,-22-21 0,1 21 16,0 0-16,21 22 0,-21-22 15,0 21-15,0-21 0,21 22 0,0-22 16,-22 21-16,22-21 0,0 1 0,-21 20 16,21-21-16,0 0 0,0 0 15,0 1-15,0-1 0,21 0 0,1-21 16,-1 0-16,0 21 0,0-21 0,0 0 15,0 0-15,22 0 0,-22 0 0,21-21 16,-21 0-16,22 21 0,-22-21 16,21-1-16,-21-20 0,1 21 0,-1-21 15,0 20-15,0-20 0,0 0 0,0-1 16,-21 1-16,0 0 0,22-22 16,-22 22-16,21 0 0,-21-22 15,0 22-15,21-1 0,-21 1 0,0 0 16,0 21-16,0-1 0,0 1 15,0 42 1,0 22-16,0-22 16,-21 0-16,21 21 0,-21 1 0,21-1 15,-22 0-15,22 1 0,0-1 0,-21 0 16,21 1-16,0-1 0,0 0 16,0 1-16,-21-1 0,21-21 0,-21 22 15,21-1-15,0-21 0,0 0 16,0 0-16,0 1 0,0-1 0,0 0 15,0-42 17,0 0-32,0-1 0,0 1 15,0 0-15,0 0 0,21-21 0,0 20 16,0-20-16,1 21 0,-1-21 16,0 20-16,0 1 0,21-21 0,-20 21 15,20 0-15,-21 21 0,21-22 0,-20 22 16,20 0-16,-21 0 0,0 22 0,0-1 15,1 0-15,-1 0 16,-21 21-16,0-20 0,0 20 0,0-21 16,0 21-16,0 1 0,0-22 0,0 0 15,0 21-15,-21-20 0,21-1 0,0 0 16,0 0-16,-22-21 0,22 21 16,-21-21-16,21 21 0,-21-21 15,0 0-15,21-21 16</inkml:trace>
  <inkml:trace contextRef="#ctx0" brushRef="#br0" timeOffset="19343.53">16044 3239 0,'0'0'0,"0"-22"0,21 1 0,1 0 16,-22 0-16,21 0 0,-21 0 0,0-1 16,21 1-16,0 21 15,-21 21 17,0 1-32,0-1 0,0 21 0,0-21 15,0 0-15,0 22 0,-21-22 16,0 21-16,21-21 0,-21 22 0,21-22 15,0 0-15,0 0 0,-22 0 16,22 1-16,-21-1 0,21 0 16,0 0-16,21-42 31,-21 0-31,22 21 0,-1-21 16</inkml:trace>
  <inkml:trace contextRef="#ctx0" brushRef="#br0" timeOffset="19788.68">16743 3006 0,'-21'0'16,"-1"0"0,1 0-16,-21 0 0,21 21 15,0 0-15,-22-21 0,22 21 0,-21 0 16,21 1-16,-1-1 0,1 0 0,0-21 15,0 21-15,21 0 0,0 0 16,0 1 0,21-22-16,0 0 0,0 0 15,1 0-15,20 0 0,-21 0 0,0 21 16,22-21-16,-22 0 0,0 21 16,21-21-16,-21 21 0,1-21 15,-1 21-15,0 0 0,0-21 0,-21 22 16,0-1-16,21-21 0,-21 21 15,0 0-15,0 0 0,-21-21 16,0 21-16,0 1 0,0-22 0,-1 21 16,-20-21-16,21 0 0,0 21 0,-22-21 15,22 0-15,-21 0 0,21 0 16,0 0-16,-1 0 0,1 0 0,0 0 16,0 0-16,0 0 0,21-21 0,-21 21 15,21-21-15,0-1 16,0 1-16,0 0 15,0 0-15,0 0 0,0 0 16,0-1-16</inkml:trace>
  <inkml:trace contextRef="#ctx0" brushRef="#br0" timeOffset="19988.58">16214 2836 0,'0'-21'16,"0"0"0,21 21 31,0 0-47,0 0 0,0 0 15,0 0-15</inkml:trace>
  <inkml:trace contextRef="#ctx0" brushRef="#br0" timeOffset="20756.14">18351 3323 0,'64'-21'16,"-64"0"-16,21 21 0,0-21 15,-21 0 1,21-1-16,1 1 0,-22 0 16,0 0-16,0 0 0,0 0 0,0-1 15,-22 1-15,1 0 0,0 0 16,0 21-16,0 0 0,0 0 16,-1 0-16,-20 0 0,21 0 0,0 0 15,-22 21-15,22 0 0,0 0 0,0 1 16,-21 20-16,20-21 0,1 21 15,21 1-15,-21-22 0,21 21 0,-21 1 16,21-22-16,0 21 0,0-21 0,0 0 16,0 1-16,0-1 0,0 0 15,21 0-15,0-21 16,22 0-16,-22 0 0,0 0 16,0 0-16,21-21 0,-20 21 0,20-21 15,0 0-15,1-1 0,-1 1 16,0-21-16,1 21 0,-1-22 0,0 1 15,-21 0-15,22-1 0,-1 1 0,-21-21 16,0 20-16,1-20 0,-1 20 16,0-20-16,-21-1 0,21 22 0,-21-21 15,0 20-15,0-20 0,0 20 0,0 1 16,0 21-16,0 0 0,0 0 16,-21 42-16,0 0 15,21 0-15,-21 21 0,21 1 16,0 20-16,-22-20 0,1 20 15,21-21-15,-21 22 0,21-1 0,0 1 16,0-22-16,-21 22 0,21-22 0,0 0 16,-21 1-16,21-1 0,0 0 0,0-20 15,0 20-15,0-21 0,0 0 16,0 0-16,0 1 0,21-22 16,0 0-16,0 0 15,0-22-15,1 1 0,-1 0 16,0 0-16</inkml:trace>
  <inkml:trace contextRef="#ctx0" brushRef="#br0" timeOffset="21143.47">19008 3175 0,'0'21'0,"-22"-21"0,44 0 46,-1 0-46,0 0 0,0 0 0,0-21 16,0 0-16,1 21 0,-1-21 0,0 0 16,0 21-16,0-22 0,0 1 15,-21 0-15,22 21 0,-22-21 0,-22 21 32,1 0-32,0 0 15,0 0-15,0 21 0,0 0 16,-22 0-16,43 1 0,-21-1 0,0 0 15,21 21-15,-21-21 0,21 1 0,0 20 16,0-21-16,0 0 0,0 22 16,0-22-16,0 0 0,0 0 0,21 0 15,0 0-15,0-21 0,0 0 16,1 0-16,20 0 0,-21 0 16,21 0-16,-20 0 0,20 0 15,0-21-15,1 0 0,-1 21 0,0-21 16,-21 0-16,22 0 0,-1-1 0,0-20 15,-20 21-15</inkml:trace>
  <inkml:trace contextRef="#ctx0" brushRef="#br0" timeOffset="21660.35">19770 3048 0,'0'0'0,"21"-21"0,-21-21 15,0 20 1,-21 22 0,-1 0-16,22 22 15,-21-22-15,0 21 0,0 21 0,21-21 16,-21 0-16,0 22 15,21-22-15,-22 21 0,22-21 0,0 22 16,0-22-16,0 0 0,0 21 0,0-20 16,0-1-16,0 0 0,0 0 15,22-21-15,-22 21 0,21 0 0,0-21 16,0 0-16,0 0 0,0 0 0,22 0 16,-22 0-16,0 0 0,0-21 0,22 0 15,-22 21-15,21-21 0,-21 0 16,0-22-16,1 22 0,20-21 0,-21 21 15,0-22-15,0 1 0,1 0 0,-1-22 16,0 22-16,-21 0 0,21-22 16,-21 1-16,21 20 0,-21-20 15,0-1-15,0 22 0,0 0 0,0-1 16,0 22-16,0 0 0,0 0 0,0 63 31,-21-21-31,21 22 0,-21-1 16,21 0-16,-21 22 0,21-22 0,0 0 15,0 22-15,-21-22 0,21 22 16,0-22-16,-22 0 0,22 1 0,0 20 16,0-20-16,0-1 0,0-21 0,0 21 15,0-20-15,0 20 0,0-21 16,0 0-16,0 0 0,0 1 0,0-1 16,0 0-16,22-21 15,-1 0-15,0 0 0,0 0 16,21 0-16,-20 0 0,20-21 15,-21 0-15,21 21 0,1-22 0,-1 1 16,-21 0-16</inkml:trace>
  <inkml:trace contextRef="#ctx0" brushRef="#br0" timeOffset="22611.9">20786 3196 0,'0'0'16,"0"-21"-16,0 0 0,0 0 0,0 0 0,0-1 15,0 1-15,-22 21 31,1 0-31,0 0 0,0 0 16,0 21-16,0-21 0,-1 22 0,22-1 16,-42 0-16,42 0 0,-21 0 0,0 0 15,0 22-15,-1-22 0,22 0 16,-21 0-16,21 22 0,0-22 0,0 0 16,0 0-16,0 0 0,0 0 15,0 1-15,21-1 16,1-21-16,-1 0 15,0 0-15,21 0 0,-21 0 0,1-21 16,20-1-16,-21 1 0,0 0 0,0 0 16,22 0-16,-22 0 0,0-1 15,-21-20-15,21 21 0,0-21 16,-21 20-16,0 1 0,0-21 0,22 42 16,-22-21-16,0 0 0,0 42 46,0 0-46,-22 0 0,22 0 0,-21 0 16,21 1-16,0 20 0,0-21 16,0 0-16,-21 0 0,21 1 0,0-1 15,0 0-15,0 0 0,0 0 16,21 0-16,0-21 0,1 0 16,-1 0-1,0 0-15,0 0 0,0 0 0,0 0 16,1-21-16,20 0 0,-21 21 0,0-21 15,0 0-15,1 0 0,-1-22 16,0 22-16,0 0 0,0-21 0,-21 20 16,0 1-16,21 0 0,-21 0 0,0 0 15,0 0-15,0 42 32,0 0-17,0 0-15,0 0 0,0 0 16,0 1-16,0-1 0,0 0 0,0 0 15,0 0-15,0 0 16,22-21-16,-22 22 0,0-1 0,21 0 16,0-21-16,0 21 15,0-21-15,0 0 0,1 0 16,-1 0-16,0 0 0,0 0 16,0 0-16,0 0 0,1-21 0,-1 21 15,21-21-15,-21 21 0,0-21 0,1-1 16,-1 1-16,0 0 0,-21 0 15,21-21-15,0 20 0,-21 1 16,21 0-16,-21 0 0,0 0 0,0 0 0,0-1 16,-21 22 15,0 0-31,0 22 0,0-1 0,0 0 16,-1 0-16,22 0 0,-21 0 0,0 1 15,0-1-15,21 21 0,0-21 0,0 0 16,0 1-16,0-1 0,0 0 15,0 0-15,0 0 0,21 0 16,0-21-16,0 0 0,1 22 16,-1-22-16,0 0 0,21 0 15,1 0-15,-1 0 0,0 0 0,1 0 16,-1 0-16,0 0 0,1 0 0,-1 0 16,21-22-16,-20 1 0,-1 21 0,0-21 15</inkml:trace>
  <inkml:trace contextRef="#ctx0" brushRef="#br0" timeOffset="23147.31">22500 3281 0,'0'0'0,"0"-64"16,0 43-16,0 0 16,-21 0-16,0 21 0,0-21 15,-1 21-15,1 0 0,0 0 0,0 0 16,0 0-16,0 0 0,-1 0 0,1 0 16,0 0-16,0 0 0,0 21 15,-22-21-15,22 21 0,0 0 0,0 0 16,0 1-16,21-1 0,-21 0 0,21 0 15,-22 0-15,22 0 0,0 1 0,0-1 16,0 0-16,0 0 0,0 0 16,0 0-16,22-21 15,-1 0-15,0 22 0,0-22 16,0 0-16,0 0 0,1 0 0,-1 0 16,21-22-16,-21 1 0,0 21 15,1-21-15,-1 0 0,0 0 0,0-22 16,0 22-16,22-21 0,-22 0 0,0 20 15,0-20-15,0 0 0,0-1 16,1 1-16,-22-21 0,21 20 0,0 1 16,0 0-16,-21-22 0,21 22 0,-21 21 15,0-22-15,0 22 16,0 0-16,0 0 0,-21 42 31,0 0-31,0 0 0,21 22 16,-21-1-16,-1-21 0,1 21 0,0 1 15,0-1-15,21 0 0,-21 1 0,21-22 16,-21 21-16,21 1 0,0-1 0,-22 0 16,22-21-16,0 22 0,0-22 15,0 0-15,0 0 0,0 0 0,22 1 16,-1-1-16,-21 0 0,21-21 0,0 0 16,0 21-16,0-21 0,1 0 15,-1 0-15,0 0 0,0 0 16,0 0-16,0-21 0,1 0 0,-1 21 15,0-21-15,0-1 0</inkml:trace>
  <inkml:trace contextRef="#ctx0" brushRef="#br0" timeOffset="25135.54">23982 2963 0,'0'0'0,"21"-21"0,-21 0 16,21 21-16,0 0 15,-21-21-15,21 21 16,-21 21 0,0 0-1,0 0-15,0 1 0,0-1 16,0 0-16,0 0 0,-21 0 0,21 0 16,0 22-16,-21-22 0,21 0 15,-21 0-15,21 0 0,0 1 16,0-1-16,0 0 0,0 0 0,0 0 15,21-21-15,0 0 16,0 0-16,1 0 16,-1-21-16,0 21 0,0-21 0,0 0 15,0 0-15,1-1 0,-1 1 0,-21-21 16,21 21-16,0 0 0,0-1 16,0 1-16,1 0 0,-22 0 0,21 0 15,-21 42 16,0 0-15,0 0-16,0 0 16,21 1-16,-21-1 0,0 0 0,0 0 15,0 0-15,0 0 0,21 1 16,0-1-16,0 0 0,1-21 16,-22 21-16,21-21 0,0 0 15,0 0-15,0 0 0,0 0 0,1 0 16,-1-21-16,0 0 0,0 0 15,0-1-15,0 1 0,1-21 16,-1 21-16,0 0 0,-21-1 0,21 1 16,-21-21-16,21 21 0,0 0 15,-21-1-15,0 1 0,0 0 0,0 0 16,0 42 15,0 0-31,0 0 16,-21 1-16,21-1 0,0 0 0,0 0 15,0 0-15,0 22 0,0-22 0,0 0 16,0 0-16,0 0 0,0 0 16,21 1-16,-21-1 0,22 0 0,-1-21 15,0 21-15,0-21 0,0 0 16,0 0-16,22 0 0,-22 0 16,0 0-16,0 0 0,0 0 0,1-21 15,-1 0-15,0 0 0,0-1 0,0 1 16,0 0-16,1 0 0,-1-21 15,-21 20-15,0 1 0,21 0 16,0 0-16,-21 0 0,-21 21 47,21 21-47,-21-21 0,21 21 16,-21 0-16,21 0 0,0 1 0,0-1 15,0 0-15,0 0 0,0 0 16,0 0-16,0 1 0,0-1 15,21 0-15,-21 0 0,21-21 16,0 0-16,0 0 16,0 0-16,1 0 0,20 0 0,-21 0 15,0 0-15,0-21 0,1 0 0,-1 0 16,0-1-16,0 1 0,0 0 0,0 0 16,1-21-16,-1 20 0,0-20 15,0 21-15,0-21 0,0-1 0,1 1 16,-22 0-16,21-1 0,-21 1 0,21 0 15,-21 20-15,21-20 0,-21 21 16,0 0-16,0 0 0,0-1 0,0 1 16,0 42-1,-21 1-15,21-1 16,-21 0-16,0 21 0,21-21 16,-22 22-16,22-22 0,0 21 0,-21 1 15,0-22-15,21 21 0,-21-21 16,21 22-16,0-1 0,0-21 0,0 0 15,0 22-15,0-22 0,0 0 0,0 21 16,0-21-16,0 1 0,21-1 16,0 0-16,0-21 0,1 0 15,-1 0-15,0 0 0,0 0 0,0 0 16,22 0-16,-22-21 0,0 21 16,21-21-16,-21-1 0,1 1 0,20-21 15,-21 21-15,0-22 0,0 22 0,22-21 16,-22 0-16,0-1 15,0 1-15,-21 21 0,21-22 0,1 1 16,-22 21-16,21-21 0,-21 20 0,0 1 16,-21 42 15,-1-21-31,1 43 0,21-22 0,-21 0 16,21 0-16,-21 0 0,21 22 15,-21-22-15,0 21 0,21-21 0,0 1 16,0 20-16,-22-21 0,22 0 0,-21 22 15,21-22-15,-21 0 16,21 0-16,0 0 0,0 0 0,-21 1 16,21-1-16,-21-21 0,21 21 0,0-42 47,0 0-47,0-1 0,21 1 15,0 0-15,0 0 0,0 0 0,1 0 16,20-1-16,-21-20 0,0 21 15,22 0-15,-22 0 0,0-1 0,0 1 16,0 21-16,0 0 0,1 0 0,-22 21 31,0 1-31,0-1 0,0 0 16,0 0-16,0 0 0,0 0 0,0 1 16,0-1-16,0 0 0,0 21 15,0-21-15,0 1 0,0-1 0,21 0 16,0-21-16,-21 21 0,21 0 0,0-21 15,0 0-15,1 0 0,-1 0 16,0 0-16,0 0 0,0 0 0,0-21 16,1 21-16,-1-21 0,0 0 0,0 0 15,0-1-15,0 1 0,1 0 16,-1 0-16,-21 0 0,0 0 0,21-1 16,-21 1-16,0 0 0,0 0 15,0 0-15,-21 0 16,0-1-16,-1 22 0</inkml:trace>
  <inkml:trace contextRef="#ctx0" brushRef="#br0" timeOffset="25375.41">25866 2773 0,'0'0'0,"0"-21"16,21 21-1,0 0-15,0 0 16,0-21-16,0 21 0,22-22 0,-22 22 16,0 0-16,21 0 0,-20-21 0,-1 21 15,0 0-15,0 0 0,0 0 16,0-21-16,1 21 0,-22-21 16,0 0-1,-22 0 1</inkml:trace>
  <inkml:trace contextRef="#ctx0" brushRef="#br0" timeOffset="25564.34">25569 2413 0,'0'0'0,"-21"0"0,0 0 0,0 21 0,0-21 15,-1 0 32,1 0-31,0 0-16,0 0 0,0 0 15</inkml:trace>
  <inkml:trace contextRef="#ctx0" brushRef="#br0" timeOffset="26351.67">5419 4593 0,'0'0'0,"0"-21"16,0 42-1,-22 0 1,22 1-16,0 20 0,0-21 0,0 43 16,0-22-16,0 21 0,0 1 15,-21-1-15,21 1 0,0-1 0,0-20 16,-21 20-16,0-20 0,21 20 15,-21-21-15,21 1 0,0-22 16,-21 21-16,21-21 0,-22 22 0,22-22 16,0 0-16,-21-21 31,0-21-31,0 0 16,0 0-16,21-1 0</inkml:trace>
  <inkml:trace contextRef="#ctx0" brushRef="#br0" timeOffset="27003.29">4805 5228 0,'0'0'0,"-21"0"15,42 0 1,0 0-16,0 0 0,0 0 16,22-21-16,-22 21 0,21-21 15,0 0-15,22 21 0,-22-21 16,1-1-16,20 1 0,-21-21 0,22 21 15,-1-22-15,-20 22 0,20-21 16,-20 0-16,-1-1 0,0 22 0,-21-21 16,22 21-16,-22-22 0,-21 22 0,0 0 15,21 0-15,-21 0 0,0-1 16,0 1-16,-21 21 16,0 0-16,0 0 15,-1 21-15,1 1 16,21-1-16,0 0 0,0 21 0,-21-21 15,21 22-15,0-1 0,-21 22 0,21-22 16,0 0-16,0 22 0,0-22 16,0 0-16,0 22 0,0-22 0,0-21 15,0 22-15,0-1 0,0-21 0,0 0 16,0 1-16,0-1 0,0 0 16,0 0-16,0 0 15,-21-21 1,21-21-16,0 0 15,0 0-15,0 0 16,0-1-16,0-20 0,0 21 16,0 0-16,0-22 0,0 22 0,21-21 15,0 21-15,0 0 0,0-1 16,1 1-16,20 0 0,-21 0 0,0 21 16,22 0-16,-22 0 0,0 0 0,21 0 15,-21 21-15,1 0 0,-1 0 16,0 22-16,0-22 0,0 21 0,-21-21 15,0 1-15,0 20 0,0-21 0,0 21 16,0-20-16,0-1 0,0 0 16,0 0-16,0 0 0,-21 0 0,21 1 15,-21-22 1,21-22 0,21 1-1,-21 0-15,21 0 0,-21 0 16,21 0-16</inkml:trace>
  <inkml:trace contextRef="#ctx0" brushRef="#br0" timeOffset="27356.09">6181 5271 0,'21'21'16,"0"-21"-16,0 0 15,0 0-15,0 0 16,1 0-16,-1 0 0,0-21 0,0 21 15,0-22-15,0 1 0,1 21 16,20-21-16,-21 0 0,0 0 0,-21 0 16,0-1-16,0 1 0,0 0 0,0-21 15,0 21-15,0-1 0,0 1 16,-21 21-16,0 0 0,0 0 0,0 0 16,-22 0-16,22 0 0,0 21 0,-21 1 15,20 20-15,1-21 0,0 21 0,0 1 16,0-1-16,21 0 0,0 1 15,0-1-15,0-21 0,0 22 0,0-22 16,0 0-16,0 0 0,0 0 16,21 0-16,0 1 0,0-1 15,0-21-15,1 0 0,20 0 0,-21 0 16,21 0-16,-20 0 0,20 0 0,-21-21 16,21 21-16,1-22 0,-22 1 0</inkml:trace>
  <inkml:trace contextRef="#ctx0" brushRef="#br0" timeOffset="28231.88">8509 4657 0,'0'0'0,"0"-21"0,0-22 15,0 22-15,-21 42 32,21 0-32,-21 22 15,21-1-15,0 0 0,0 22 0,-22-1 16,22 1-16,0-1 0,0 1 15,0-22-15,0 22 0,0-1 0,0-20 16,-21-1-16,21 0 0,-21 1 16,21-22-16,0 21 0,0-21 15,0 0-15,0 1 0,0-1 16,-21-21-16,21-21 16,0-1-1,0 1-15,0 0 0,0 0 16,0 0-16,0-22 0,21 22 0,-21-21 15,21 0-15,0-1 0,1 1 0,-1 21 16,0-22-16,0 1 0,21 21 16,-20 0-16,20 0 0,0 21 0,-21 0 15,22 0-15,-1 0 0,-21 0 0,0 0 16,1 0-16,-1 21 0,-21 0 16,0 0-16,0 0 0,0 0 15,0 22-15,-21-22 0,-1 0 0,1 0 16,-21-21-16,21 21 0,-22 1 0,22-1 15,-21-21-15,21 0 0,-22 21 16,22-21-16,0 0 0,0 0 0,-21 0 16,20 0-16,1 0 0,0 0 15,21-21-15,-21 21 0,42 0 47,0 21-47,0 0 0,1-21 0,-1 21 16,0 0-16,0 1 15,0-1-15,22-21 0,-22 21 0,0 0 16,0-21-16,0 21 0,0-21 0,1 0 16,-1 21-16,0-21 0,0 0 0,0 0 15,0 0-15,1 0 16,-1 0-16,0 0 0,0-21 16,0 0-16,0 0 0</inkml:trace>
  <inkml:trace contextRef="#ctx0" brushRef="#br0" timeOffset="28611.66">8996 5271 0,'21'0'31,"0"0"-31,0 0 16,0 0-16,1 0 0,-1 0 15,0 0-15,0 0 0,0-22 0,22 22 16,-22-21-16,0 21 0,0-21 15,0 0-15,0 21 0,1-21 0,-1 0 16,-21-1-16,0 1 16,-21 21-16,-1 0 15,1 0-15,0 0 0,0 0 16,0 0-16,0 21 0,-1 1 16,1-1-16,0 0 0,0 0 0,21 0 15,-21 22-15,21-22 0,0 0 0,0 0 16,0 0-16,0 0 0,0 1 15,0-1-15,0 0 0,0 0 0,21-21 16,0 21-16,0-21 0,0 0 0,1 0 16,-1 0-16,21 0 0,0 0 15,-20 0-15,-1-21 16,0 0-16,0 21 0,-21-21 0,21 0 16,0-1-16,1 1 0,-1 0 15,0 0-15</inkml:trace>
  <inkml:trace contextRef="#ctx0" brushRef="#br0" timeOffset="29204.22">9652 5122 0,'0'0'0,"0"-21"16,0 0 0,0 42-1,0 0-15,0 1 16,0-1-16,0 0 0,0 0 0,0 0 16,0 0-16,0 1 0,0-1 0,0 0 15,0 0-15,0 0 16,0 0-16,21-21 15,0 0-15,0 0 16,1 0-16,-1 0 0,0 0 0,21 0 16,-21 0-16,1-21 0,20 21 15,-21-21-15,21 0 0,-20 0 0,-1 0 16,0-1-16,21 1 0,-42 0 0,21 0 16,-21 0-16,22 0 0,-22-1 0,0 1 15,21 21-15,-21-21 0,0 42 31,-21 0-15,21 1-16,-22-1 0,22 0 16,0 0-16,-21 21 0,21-20 0,0 20 15,0 0-15,0 1 0,0-1 16,0 0-16,0 1 0,0 20 0,0-21 16,0 22-16,21-1 0,-21 1 0,22-22 15,-22 22-15,0-1 0,0 1 16,0-1-16,0 1 0,0-1 0,-22-20 15,1 20-15,0 1 0,0-1 0,0-21 16,0 22-16,-1-22 0,-20 1 0,21-1 16,-21 0-16,20-21 0,1 1 0,-21-1 15,21 0-15,-22 0 0,22-21 0,-21 0 16,0 0-16,20 0 0,-20 0 0,21-21 16,-21 0-16,-1 0 0,22-22 15,0 22-15,-21-21 0,20-1 16,1 1-16,0-21 0,21 20 0,0-20 15,0-1-15,0 22 0,0-22 0,0 22 16,0 0-16,0-1 0,0 1 0,21 0 16,0-1-16,1 22 0,-1-21 15,21 0-15,-21-1 0,0 1 0,22 0 16</inkml:trace>
  <inkml:trace contextRef="#ctx0" brushRef="#br0" timeOffset="29800.08">10350 4932 0,'0'0'0,"0"21"16,0 0-16,0 0 16,0 1-16,0 20 0,0-21 15,0 0-15,0 22 0,0-22 0,0 21 16,0-21-16,0 0 0,0 1 0,0-1 15,0 0-15,0 0 0,0 0 16,22-21 0,-1 0-1,-21-21-15,21 0 16,-21 0-16,21 0 0,0-22 16,-21 22-16,21 0 0,-21 0 15,0 0-15,22 21 0,-1-22 0,-21 1 16,21 21-16,0 21 15,-21 1-15,0-1 16,0 0-16,0 0 0,0 0 16,0 0-16,21 1 0,-21-1 15,0 0-15,0 0 0,21-21 0,-21 21 16,22-21-16,-1 0 0,-21 21 0,21-21 16,0 0-16,0 0 15,0 0-15,1 0 0,-22-21 16,21 21-16,0-21 0,0 0 0,0 21 15,0-21-15,1-22 0,-22 22 0,21 0 16,-21-21-16,21 21 0,-21-22 16,0 1-16,0 21 0,0-22 0,0 1 15,-21 21-15,0 0 0,21 0 0,-22-1 16,1 22-16,0 0 0,0 0 16,0 0-16,0 0 15,21 22-15,0-1 0,-22 0 16,22 0-16,0 0 0,0 0 15,0 1-15,22-1 0,-1-21 16,0 0-16,0 0 16,0 0-16</inkml:trace>
  <inkml:trace contextRef="#ctx0" brushRef="#br0" timeOffset="30231.5">11303 4890 0,'-21'0'16,"0"0"-16,-1 0 0,1 21 15,21 0-15,-21 0 0,0 0 0,0 0 16,21 1-16,-21-1 0,-1 21 16,22-21-16,-21 0 0,21 22 0,0-22 15,0 0-15,0 0 0,0 0 16,0 1-16,0-1 0,0 0 0,0 0 15,21-21-15,1 0 0,-1 0 16,0 21-16,0-21 0,0 0 0,0 0 16,1 0-16,-1 0 0,0-21 15,0 21-15,0-21 0,0 21 0,1-21 16,-1 0-16,0-1 0,-21 1 0,0 0 16,21 0-16,-21 0 0,0-22 15,0 22-15,0 0 0,0-21 16,0 21-16,-21-1 0,21 1 0,-21 0 15,0 0-15,-1 0 0,1 21 16,0 0-16,0 0 0,0 0 16,0 21-1,21 0-15,0 0 16,0 0-16,21-21 16,0 0-16,0 0 0</inkml:trace>
  <inkml:trace contextRef="#ctx0" brushRef="#br0" timeOffset="30651.26">11620 4995 0,'0'-21'16,"0"0"15,22 21-15,-1 0-1,0 21-15,-21 0 0,21-21 0,0 22 16,0-1-16,-21 0 0,22 0 0,-1 0 16,-21 0-16,0 1 0,21-1 0,-21 0 15,21 0-15,-21 0 0,0 0 16,0 1-16,0-1 16,0 0-16,0 0 0,-21-21 15,0 0 1,21-21-1,0 0 1,0 0-16,0-1 0,0 1 16,0-21-16,21 21 0,0-22 0,0 22 15,0-21-15,1 0 0,-22 20 0,21-20 16,0 21-16,0 0 0,0 0 16,0-1-16,1 1 0,-1 0 0,0 21 15,0 0-15,0 0 16,0 0-1,1 0-15</inkml:trace>
  <inkml:trace contextRef="#ctx0" brushRef="#br0" timeOffset="31307.43">12763 4911 0,'0'0'0,"0"-21"0,0-1 0,0 1 16,0 0-16,0 0 15,-21 21-15,0-21 0,0 21 16,0 0-16,0 0 0,-1 0 15,1 21-15,0 0 0,0 0 0,0 0 16,0 1-16,-1 20 0,1-21 16,0 21-16,0-20 0,0 20 0,21-21 15,0 21-15,-21-20 0,21 20 16,0-21-16,0 0 0,0 0 0,0 1 16,0-1-16,21-21 0,-21 21 0,21-21 15,0 0-15,0 0 0,0 0 0,1 0 16,-1 0-16,21 0 0,-21 0 15,0 0-15,1 0 0,-1-21 0,0 0 16,0-1-16,0 1 0,0 0 0,1 0 16,-1-21-16,-21 20 0,21-20 0,0 0 15,0-22-15,-21 22 0,21 0 16,1-22-16,-22 22 0,21-22 0,0 22 16,0 0-16,-21-1 0,0 1 15,0 21-15,21-22 0,-21 22 0,0 0 16,0 0-16,-21 42 31,0 0-31,21 0 0,-21 1 16,0 20-16,-1 0 0,22 1 0,0-1 15,-21 21-15,21-20 0,0 20 16,-21-20-16,21 20 0,0-21 0,0 1 16,0-1-16,0 0 0,0-20 0,0 20 15,0-21-15,21 0 0,0 0 0,-21 1 16,22-22-16,-1 0 0,0 21 15,0-21-15,0 0 0,0 0 16,1 0-16,-1 0 0,0 0 0,0-21 16,-21-1-16,21 1 0</inkml:trace>
  <inkml:trace contextRef="#ctx0" brushRef="#br0" timeOffset="32076.04">15579 5038 0,'0'0'0,"21"-21"15,42-1 1,-42 1-16,-21 0 0,22 0 0,-22 0 16,0 0-16,0-1 0,0 1 0,0 0 15,0 0-15,-22 0 0,22 0 16,-21-1-16,0 22 0,-21-21 0,21 21 16,-1 0-16,-20 0 0,21 0 0,-21 0 15,20 21-15,-20 1 0,0 20 16,21-21-16,-22 21 0,22 1 0,0-1 15,0 0-15,0 1 0,-1-1 0,1-21 16,21 22-16,0-1 0,0-21 16,0 0-16,0 0 0,0 1 15,0-1-15,0 0 0,21-21 16,1 0-16,-1 0 0,0 0 0,21 0 16,-21 0-16,22-21 0,-22 0 0,21-1 15,1 1-15,-1-21 0,0 21 16,-21-22-16,22 22 0,-22-21 0,21 0 15,-21-1-15,1 1 0,-1 0 0,-21-1 16,0 1-16,0 21 0,0 0 0,0-1 16,0 1-16,0 42 31,-21 1-31,21-1 0,0 21 0,0-21 16,-22 22-16,22-1 0,0 0 0,0 1 15,0-1-15,0-21 0,0 21 16,0-20-16,0 20 0,0-21 0,0 0 15,0 0-15,22 1 0,-1-1 16,0-21-16,0 0 0,0 0 0,0 0 16,1 0-16,-1-21 0,0 21 15,21-22-15,-21 1 0,22-21 0</inkml:trace>
  <inkml:trace contextRef="#ctx0" brushRef="#br0" timeOffset="32579.52">16277 4593 0,'0'0'0,"0"-42"0,0 21 0,0 0 0,0-1 16,0 44 15,-21-1-31,21 0 0,-21 0 0,21 21 16,0-20-16,0 20 0,0 0 0,0 1 16,0-1-16,0 0 0,0 1 0,0-1 15,-21-21-15,21 21 0,0 1 16,0-22-16,0 21 0,-22-21 0,22 1 15,0-1-15,0 0 0,0 0 16,-21-21 15,21-21-31,0 0 0,0 0 16,0-22-16,0 22 0,21 0 16,1-21-16,-1 20 0,0-20 0,0 21 15,0 0-15,22-22 0,-22 22 16,0 0-16,21 0 0,-21 21 0,22 0 15,-22 0-15,0 0 0,21 0 0,-20 0 16,-1 21-16,21 0 0,-21 22 16,0-22-16,1 0 0,-22 21 0,0-21 15,0 22-15,0-22 0,0 21 16,-22-21-16,1 1 0,0-1 0,-21 21 16,21-21-16,-22-21 0,22 21 0,-21 1 15,-1-22-15,22 0 0,-21 21 16,21-21-16,0 0 0,-22 0 0,22 0 15,0 0-15,0-21 16,21-1-16,0 1 16,21 0-16,0 0 15,21 0-15,-20 0 0,-1 21 16</inkml:trace>
  <inkml:trace contextRef="#ctx0" brushRef="#br0" timeOffset="33039.32">17187 4826 0,'0'0'0,"21"0"0,1-42 15,-22 21-15,0-1 0,0 1 16,-22 21 0,1 0-16,0 0 15,0 0-15,0 21 0,0 1 0,-1-22 16,1 21-16,0 0 0,21 0 0,-21 0 15,0 0-15,21 1 16,0-1-16,0 0 0,0 0 16,0 0-16,0 0 0,21-21 15,21 0-15,-21 22 16,1-22-16,-1 0 0,0 0 16,21 21-16,-21-21 0,1 21 0,-1 0 15,0-21-15,0 21 0,0-21 0,-21 21 16,0 1-16,0-1 0,0 0 15,-21 0-15,0-21 16,0 21-16,0-21 0,-22 0 0,22 21 16,-21-21-16,21 0 0,-1 0 0,-20 0 15,21 0-15,0 0 0,0 0 16,-1 0-16,1 0 0,0 0 16,0 0-16,21-21 15,0 0-15,0 0 16,0 0-16,21 0 15,0 21-15,0-22 0,-21 1 0,22 0 16,20 21-16</inkml:trace>
  <inkml:trace contextRef="#ctx0" brushRef="#br0" timeOffset="33355.15">17716 4551 0,'0'0'0,"0"-21"0,0 0 0,0-1 0,0 1 16,0 0-16,0 0 16,22 21-1,-22 21-15,0 0 0,0 0 16,0 1-16,0 20 0,0-21 0,0 21 16,0 1-16,0 20 0,-22-20 0,22-1 15,-21 0-15,21 22 0,0-22 16,0 0-16,-21-20 0,21 20 0,0-21 15,0 21-15,0-20 0,0-1 0,0 0 16,21-21 15,0 0-31,1 0 0,-1 0 16,-21-21-16,21 0 0,-21-1 0,0 1 16,0 0-16,0 0 0,0 0 0</inkml:trace>
  <inkml:trace contextRef="#ctx0" brushRef="#br0" timeOffset="33576.03">17547 4805 0,'0'0'0,"0"-21"0,21 21 32,0 0-32,1 0 0,-1-21 15,21 21-15,-21 0 0,0 0 0,22 0 16,-22-22-16,21 22 0,-21 0 0,22 0 15,-22 0-15,0-21 0,0 21 0,0 0 16,1 0-16,-1 0 16,-21-21-1,21 21-15</inkml:trace>
  <inkml:trace contextRef="#ctx0" brushRef="#br0" timeOffset="34087.74">18288 4847 0,'-42'0'16,"42"-21"-16,-22 21 15,22-21-15,0 0 0,0 0 16,22-1-16,-1 1 0,0 21 15,0-21-15,0 21 0,0 0 0,1 0 16,20-21-16,-21 21 16,0 0-16,0 0 0,22 0 0,-22 21 15,0-21-15,0 21 0,0 0 0,1 1 16,-1-1-16,0 21 0,-21-21 16,0 22-16,21-22 0,-21 21 0,0-21 15,0 22-15,0-22 0,0 0 0,0 0 16,-21 0-16,0 0 0,21 1 0,-21-22 15,-1 21-15,1-21 0,0 0 32,0 0-32,21-21 15,0-1-15,0 1 0,0 0 0,0 0 16,21 0-16,0 0 16,0-22-16,1 22 0,-1-21 0,-21-1 15,42 22-15,-21-21 0,0 21 0,1-22 16,-1 22-16,-21 0 0,21 0 0,0 0 15,0 21-15,0 0 0,1 0 16,-1 0 0,-21 21-1,0 0 1,21-21-16,-21 21 0</inkml:trace>
  <inkml:trace contextRef="#ctx0" brushRef="#br0" timeOffset="34627.58">19410 4826 0,'21'-63'16,"-21"41"-16,0 1 16,0 0-16,0 0 15,-21 21-15,0 0 0,-1-21 0,1 21 16,0 0-16,0 0 0,0 0 15,0 21-15,-1 0 0,1-21 16,0 21-16,0 22 0,-21-22 16,42 0-16,-22 21 0,1-21 0,0 22 15,21-22-15,0 0 0,0 0 0,0 22 16,0-22-16,0 0 0,0 0 16,0 0-16,21-21 15,0 0-15,1 0 0,-1 0 0,0 0 16,0 0-16,0 0 0,0 0 0,1 0 15,-1-21-15,0 0 0,0 0 16,0 21-16,0-21 0,1-22 16,-1 22-16,0 0 0,-21-21 0,21 20 15,0-20-15,0 21 0,-21-21 0,0 20 16,0 1-16,0 0 0,0 42 31,-21 0-15,21 22-16,0-22 0,-21 0 0,21 0 15,-21 22-15,21-22 0,0 0 16,0 0-16,0 0 0,0 0 0,0 1 16,0-1-16,0 0 15,21-21-15,0 0 0,0 0 16,1 0-16,-1 0 16,21 0-16,-21 0 0,0 0 15,1 0-15,-1 0 0,21-21 0,-21 21 0,0-21 16</inkml:trace>
  <inkml:trace contextRef="#ctx0" brushRef="#br0" timeOffset="35263.22">20024 4593 0,'0'0'0,"-22"0"31,1 0-31,0 21 16,21 1-16,-21-1 0,0 0 0,0 0 15,-1 21-15,22-20 16,-21-1-16,0 21 0,21-21 0,0 22 16,0-22-16,0 0 0,0 0 0,0 0 15,0 0-15,0 1 0,0-1 0,0 0 16,0 0-16,21-21 0,0 0 16,1 21-16,-1-21 0,0 0 0,0 0 15,0 0-15,0 0 0,1 0 16,-1 0-16,0-21 0,0 0 0,0 21 15,0-21-15,1 0 0,-1-1 16,0-20-16,0 21 0,0-21 0,0 20 16,1-20-16,-22 0 0,21-1 0,0 1 15,-21 0-15,21-1 0,-21 1 16,0 0-16,0-1 0,21 1 16,-21 0-16,21-1 0,-21 1 0,0 0 15,0 21-15,0-1 0,0 1 0,0 0 16,0 0-16,0 0 0,0 42 31,0 21-31,0-21 16,-21 22-16,21-22 0,-21 21 0,0 22 15,21-22-15,0 0 0,-21 1 16,0-1-16,21 0 0,0 1 0,0-1 16,0 0-16,-22 1 0,22-1 0,0 0 15,0-20-15,0 20 0,0-21 16,0 0-16,0 22 0,0-22 15,0 0-15,22 0 0,-1-21 16,0 21-16,0-21 0,0 0 16,0 0-16,1 0 0,-1 0 0,0 0 15,0 0-15,0-21 0,0 0 16,1 21-16,-1-21 0,0 0 0,0-1 16,0 1-16,0 0 0,-21 0 15,22 0-15,-22 0 0,0-1 16,0 1-16</inkml:trace>
  <inkml:trace contextRef="#ctx0" brushRef="#br0" timeOffset="35564.05">20320 4530 0,'0'0'0,"0"-21"31,21 21-31,0 0 0,0 0 16,22 0-16,-1-22 0,0 22 15,1 0-15,-1-21 0,0 21 0,1-21 16,-1 21-16,22 0 0,-22-21 16,-21 21-16,21 0 0,-20 0 0,-1 0 15,0 0-15,0 0 0,-21-21 16,21 21 31</inkml:trace>
  <inkml:trace contextRef="#ctx0" brushRef="#br0" timeOffset="43179.5">23326 4255 0,'0'-22'16,"0"1"15,0 0 1,-22 21-32,1 0 15,0 0-15,0 0 16,0 0-16,0 0 0,-1 0 15,1 0-15,0 0 0,0 0 0,0 21 16,0 0-16,-1-21 0,1 22 16,0-1-16,0 0 0,0 0 15,0 0-15,-1-21 0,22 21 0,-21 1 16,0-1-16,21 0 0,-21 0 0,21 0 16,0 0-16,-21 1 0,21-1 15,0 0-15,0 0 0,0 0 0,0 0 16,0 1-16,0-1 0,0 0 15,21 0-15,0 0 0,0-21 16,0 21-16,1-21 16,-1 0-16,0 0 0,0 0 15,0 0-15,0 0 0,22 0 0,-22-21 16,0 0-16,0 21 0,22-21 0,-22 0 16,0 21-16,0-21 0,0-1 0,0 1 15,1 0-15,-1 0 0,0-21 16,-21 20-16,0 1 0,0-21 0,0 21 15,0 0-15,0-22 0,0 22 0,0 0 16,0 0-16,-21 0 0,0-1 0,-1 1 16,1 0-16,0 21 0,0 0 15,0 0-15,0 0 0,-22 0 0,22 0 16,0 0-16,0 0 0,0 21 0,-1-21 16,1 21-16,0 1 15,0-1-15,21 0 0,-21 0 16,21 0-16,0 0 0,0 1 15,21-22 1,0 0-16,0 0 16,0 0-16,1 0 0</inkml:trace>
  <inkml:trace contextRef="#ctx0" brushRef="#br0" timeOffset="43699.71">23601 4297 0,'0'0'0,"0"-21"31,21 21-15,0 0-16,0 0 15,0 0 1,1 0-16,-1 21 0,0-21 15,-21 21-15,21 0 0,0-21 0,0 21 16,-21 1-16,22-1 0,-1 0 16,-21 0-16,0 0 0,21 0 0,-21 1 15,0-1-15,0 0 0,0 0 16,0 0-16,0 0 0,0 1 16,0-1-16,-21 0 0,21 0 15,-21-21-15,-1 21 0,1-21 16,0 0-1,21-21 1,0 0 0,0 0-16,0 0 0,0-1 15,0 1-15,0 0 0,0 0 16,0 0-16,21 0 0,-21-22 0,0 22 16,21 0-16,1-21 0,-1 20 0,0 1 15,0 0-15,-21 0 0,21 0 0,0 0 16,1-1-16,-1 22 15,0-21-15,-21 0 0,21 21 16,0-21-16,-21 0 16,21 21-16,-21-21 15</inkml:trace>
  <inkml:trace contextRef="#ctx0" brushRef="#br0" timeOffset="44571.21">23982 3725 0,'0'0'0,"-21"0"0,-1-21 0,-20 21 15,21 0-15,-21-21 0,20 21 16,-20 0-16,0 0 0,-1 0 0,22 0 16,-21 0-16,0 0 0,-1 0 15,1 0-15,0 0 0,-1 0 0,1 0 16,0 21-16,-1-21 0,1 21 16,0-21-16,-1 22 0,1-22 0,0 21 15,-1-21-15,1 21 0,0 0 0,-1 0 16,1 0-16,21 1 0,-22-1 0,1 0 15,21 0-15,-21 21 0,20-20 16,1 20-16,0 0 0,0-21 0,0 22 16,0-1-16,-1-21 0,1 22 0,21-22 15,-21 21-15,21 0 0,0-20 16,-21 20-16,21-21 0,0 21 0,-21-20 16,21-1-16,0 21 0,0-21 15,0 22-15,0-22 0,0 0 0,0 21 16,0-21-16,0 22 0,0-22 0,21 0 15,-21 21-15,21-20 0,0-1 16,0 0-16,1 0 0,-1 0 0,21 0 16,-21 1-16,22-22 0,-22 21 0,21 0 15,0-21-15,1 21 0,-1-21 0,0 0 16,1 0-16,-1 21 0,0-21 0,22 0 16,-22 0-16,1 0 0,-1 0 15,21 0-15,-20 0 0,-1 0 0,22 0 16,-22 0-16,21 0 0,-20 0 0,-1-21 15,0 21-15,1-21 0,-1 21 16,0-21-16,1 0 0,-1 21 0,-21-22 16,22 1-16,-22 0 0,21 0 15,-21 0-15,0 0 0,22-1 0,-22 1 16,0-21-16,0 21 0,0-22 0,1 22 16,-1-21-16,-21 0 0,21 20 0,0-20 15,-21 0-15,0 21 0,21-22 16,-21 1-16,0 21 0,0-22 0,0 1 15,0 21-15,0-21 0,0 20 0,0-20 16,0 21-16,0-21 0,0 20 16,0-20-16,0 21 0,0-21 0,0 20 15,-21 1-15,0 0 0,21-21 16,-21 21-16,0-1 0,21 1 0,-22 21 16,1-21-16,0 0 0,0 21 15,0 0-15,0-21 0,-22 21 0,22 0 16,-21 0-16,21 0 0,-22 0 0,1 0 15,21 0-15,-22 0 0,22 0 16,-21 21-16,21-21 0,-22 21 0,22-21 16,0 0-16,0 21 0,-21-21 0,20 0 15,1 0-15,-21 0 0</inkml:trace>
  <inkml:trace contextRef="#ctx0" brushRef="#br0" timeOffset="46639.82">2455 7133 0,'0'-21'46,"0"0"-30,0 0 0,21 0-16,-21-1 0,0 1 15,0 0-15,0 0 0,0 0 16,-21 0-16,0-1 0,0 1 16,0 21-16,0-21 0,-22 0 0,22 0 15,0 21-15,-21-21 0,20 21 16,-20 0-16,21 0 0,-21 0 0,20 0 15,1 0-15,0 21 0,0 0 16,-21-21-16,20 21 0,22 21 0,-21-20 16,0-1-16,21 21 0,-21 0 0,21 1 15,0-1-15,0 0 16,0 1-16,0-1 0,0 0 0,0 1 16,0-1-16,0 0 0,0-20 0,0 20 15,0-21-15,0 0 0,21 0 16,0 1-16,0-22 0,-21 21 0,22-21 15,-1 0-15,0 0 0,0 0 16,0 0-16,0 0 0,1-21 0,-1-1 16,0 22-16,0-42 0,21 21 0,-20 0 15,20-22-15,-21 22 0,21-21 16,-20 0-16,20-1 0,-21 1 0,0 0 16,-21-1-16,0 1 0,0 21 15,0-22-15,0 22 0,0 0 16,0 0-16,0 0 0,-21 21 31,21 21-31,-21 0 16,21 0-16,-21 0 0,21 22 0,0-22 15,0 21-15,0 1 0,0-1 16,0 0-16,0-21 0,0 22 0,0-1 16,0-21-16,21 0 0,0 22 15,0-22-15,0 0 0,1-21 0,-1 21 16,0-21-16,0 0 0,0 0 0,0 0 15,1 0-15,20 0 0,-21-21 16,21 21-16,-20-21 0,-1 0 16,21 0-16,-21-1 0,22-20 0,-22 21 15,0 0-15,0-22 0,0 22 16,0-21-16,-21 21 0,0 0 0,0-1 16,0 1-16,0 0 0,0 42 46,0 0-46,0 1 0,0 20 0,0-21 16,0 0-16,-21 22 0,21-22 16,0 0-16,-21 21 0,21-21 15,0 1-15,0-1 0,0 0 16,0 0-16,0-42 31,0 0-31,21 0 16,0-22-16,-21 22 15,22 0-15,-22-21 0,21-1 0,-21 22 16,0-21-16,21 21 0,0-1 0,-21 1 16,21 0-16,-21 0 0,21 21 15,1 21 1,-22 0-16,21 0 0,-21 1 0,0-1 16,0 0-16,21 21 15,-21-21-15,0 1 0,0-1 0,21 0 16,-21 0-16,21 0 0,-21 0 0,21 1 15,-21-1-15,22-21 0,-1 0 16,0 0-16,0 0 0,0 0 16,0 0-16,1 0 0,-1-21 0,0 21 15,0-22-15,21 1 0,-20 0 16,-1 0-16,0-21 0,21 20 0,-21 1 16,-21-21-16,22 21 0,-22 0 0,21-1 15,-21 1-15,0 0 0,0 42 47,0 0-47,0 1 0,0-1 0,0 0 16,0 21-16,0-21 0,0 1 15,0 20-15,0-21 0,0 0 0,0 0 16,0 1-16,0-1 0,21 0 0,0 0 16,0 0-16,0-21 15,1 0-15,-1 0 0,0 0 0,21 0 16,-21 0-16,1-21 0,-1 0 0,21 0 15,-21 0-15,0-1 0,1 1 0,-1-21 16,0 21-16,-21-22 0,0 22 16,21-21-16,-21 21 0,0 0 0,0-22 15,0 22-15,0 0 0,0 0 16,0 0 0,0 42-1,0 0-15,0 0 0,0 0 16,0 0-16,0 22 0,-21-22 0,21 21 15,0 1-15,0-1 0,0 21 16,0-20-16,0-1 0,0 22 0,0-1 16,0-21-16,0 22 0,0-1 0,0 22 15,0-21-15,0 20 0,0 1 0,0 21 16,0-22-16,0 1 0,0 0 16,0-1-16,0 22 0,0-21 0,0 0 15,-21-1-15,0-20 0,21-1 0,-22 1 16,1-1-16,0 1 0,0-22 15</inkml:trace>
  <inkml:trace contextRef="#ctx0" brushRef="#br0" timeOffset="46823.72">3895 9377 0,'-43'42'16,"22"-21"-16,106-105 0,-106 105 0,-64 42 0,64-63 16,-22 0-16,22 0 0,-21-21 15,0-21-15,-1 21 0,1-22 0,0 1 16,-22 0-16,43-22 0,-21 1 0,-1-1 16,22-20-16,0-1 0,0 0 0,21 22 15,0-22-15,0 0 0,0 1 16,0-1-16,21 0 0,0 1 0,21-1 15,-20 22-15,20-22 0,21 21 0,-20 1 16,-1-1-16,22 1 0,-1 21 16,-21-22-16,22 22 0,-22-22 15,22 22-15,-1 0 0,-20-1 0</inkml:trace>
  <inkml:trace contextRef="#ctx0" brushRef="#br0" timeOffset="47708.21">5736 7049 0,'0'0'0,"0"-22"0,0 1 15,0 42 1,0 1 0,0-1-16,0 21 0,0-21 0,0 22 15,0-1-15,0 0 0,0-21 16,0 22-16,-21-1 0,21-21 0,0 22 16,0-22-16,-21 0 0,21 0 0,-21 0 15,21 0-15,-22-21 16,22-21-1,0 0 1,0 0-16,0 0 0,0 0 0,0-22 16,0 22-16,0-21 0,0-1 15,0 1-15,0 0 0,22 21 0,-1-22 16,0 1-16,0 21 0,0 0 0,22-1 16,-1 1-16,-21 0 0,21 21 15,1 0-15,-1 0 0,-21 0 0,22 21 16,-22 0-16,21 1 0,-21-1 0,0 0 15,1 0-15,-1 21 0,-21-20 0,0 20 16,0-21-16,0 21 0,0-20 16,0 20-16,0-21 0,0 0 0,0 0 15,0 1-15,0-1 0,-21-21 16,-1 21-16,1-21 16,21-21-1,0 0-15,0-1 0,0 1 0,0 0 16,0 0-16,0-21 0,0 20 0,21-20 15,1 0-15,-1-1 0,0 1 0,0 21 16,21-21-16,1 20 0,-22 1 16,21 0-16,1 21 0,-1 0 0,0 0 15,1 0-15,-1 0 0,-21 21 0,0 0 16,0 1-16,1-1 0,-22 0 0,21 21 16,-21-21-16,0 22 0,0-1 15,0-21-15,0 0 0,-21 22 16,-1-22-16,22 0 0,-21 0 0,21 0 15,0 1-15,-21-1 0,42-42 47,-21-1-47,21 1 0,1 0 16,-1-21-16</inkml:trace>
  <inkml:trace contextRef="#ctx0" brushRef="#br0" timeOffset="48083.94">6985 7154 0,'21'22'0,"0"-22"16,0 0-1,1 0-15,-1 0 0,0 0 16,0 0-16,0-22 0,22 1 16,-22 21-16,0-21 0,0 0 0,0 0 15,0 21-15,1-21 0,-1-1 16,-21 1-16,0 0 0,0 0 15,-21 21 1,-1 0-16,1 0 0,0 0 16,0 0-16,0 0 0,-22 21 0,22 0 15,0 0-15,21 1 0,-21-1 0,0 21 16,0 0-16,21-20 0,0 20 16,0 0-16,0 1 0,0-22 0,0 21 15,0-21-15,0 22 0,0-22 16,0 0-16,0 0 0,21-21 0,0 21 15,0-21-15,0 0 0,0 0 16,22 0-16,-22 0 0,0-21 0,21 0 16,-20 0-16,20 0 0,0-1 0,1 1 15,-1-21-15,-21 21 0,21-22 16,1 1-16</inkml:trace>
  <inkml:trace contextRef="#ctx0" brushRef="#br0" timeOffset="48339.8">7832 6752 0,'0'0'0,"0"-21"0,0 0 0,0 0 0,-22 21 32,22 21-17,-21 0-15,21 0 0,0 22 0,0-1 16,-21 0-16,21 1 0,0-1 0,0 21 16,-21-20-16,21-1 0,0 22 0,0-22 15,-21 0-15,21 1 0,-21-1 16,21-21-16,0 21 0,0-20 0,0-1 15,0 0-15,0 0 0,21-42 32,0 21-32,0-21 15,0 0-15,0-22 0,1 22 16,-1-21-16,21-1 0,-21 1 0</inkml:trace>
  <inkml:trace contextRef="#ctx0" brushRef="#br0" timeOffset="49133.24">8234 6752 0,'0'21'16,"0"1"0,0-1-16,0 0 0,0 21 15,0-21-15,0 22 0,0-1 0,-21-21 16,21 22-16,0-1 0,-22 0 16,1 1-16,21-22 0,0 21 0,0 0 15,-21-20-15,21-1 0,-21 0 0,21 0 16,-21 0-16,21 0 0,0 1 15,0-44 1,21 1 0,0 0-16,-21 0 0,21 0 15,0 0-15,1-1 0,-22 1 0,21-21 16,0 21-16,-21 0 0,21-1 16,0 1-16,0 21 15,-21 21 1,0 1-16,22-1 0,-22 0 15,0 0-15,0 0 0,0 0 0,0 1 16,0-1-16,0 0 0,0 0 0,0 0 16,0 0-16,21-21 0,-21 22 15,21-1-15,0-21 0,-21 21 16,21-21-16,0 0 0,1 0 0,-1 0 16,0 0-16,0 0 0,21-21 0,-20 0 15,-1-1-15,0 22 0,0-21 16,21 0-16,-20 0 0,-1 0 0,0 0 15,-21-1-15,21 1 0,0 0 16,-21 0-16,0 0 0,0 0 0,0-1 16,0 44 15,0-1-31,0 0 16,0 0-16,0 0 0,0 22 0,0-22 15,0 0-15,0 0 0,0 0 0,0 0 16,0 1-16,0-1 0,21-21 15,1 21-15,-1-21 16,0 0-16,0 0 0,0 0 0,0 0 16,22 0-16,-22 0 0,0-21 15,21 21-15,-20-21 0,-1-1 0,0 1 16,0 0-16,0 0 0,-21 0 0,0-22 16,0 22-16,0-21 0,0 21 15,0-22-15,0 22 0,0 0 0,0 0 16,-21 0-16,0 0 0,0-1 0,0 22 15,-1 0-15,1 0 0,0 0 16,0 0-16,0 0 0,0 22 0,-1-22 16,1 21-16,0 0 0,0 0 15,0-21-15,21 21 0,0 0 0,-21-21 16,21 22-16,-22-1 0,22 0 16,0 0-16,22-21 15,-1 0-15,0 0 16,21 0-16</inkml:trace>
  <inkml:trace contextRef="#ctx0" brushRef="#br0" timeOffset="49743.89">9673 7049 0,'0'0'15,"0"-22"-15,-21 22 0,0 0 16,0 0-16,-1 0 0,1 0 15,0 0-15,0 0 0,0 0 16,-22 0-16,22 22 0,0-1 16,21 0-16,-21 0 0,0 0 0,0 22 15,21-22-15,0 0 0,0 21 0,0 1 16,0-22-16,0 0 0,0 21 0,0-21 16,0 1-16,0 20 0,0-21 0,0 0 15,21 0-15,0 1 16,0-22-16,0 0 0,0 0 15,1 0-15,-1 0 0,0 0 16,21-22-16,-21 1 0,1 21 0,-1-21 16,0-21-16,0 21 0,0-1 0,0-20 15,1 0-15,-1-1 0,0 1 16,21 0-16,-42-1 0,21 1 16,1-21-16,-1 20 0,0 1 0,-21-22 15,21 22-15,-21-21 0,21 20 0,-21 1 16,21 0-16,-21-1 0,0 1 0,0 21 15,0 0-15,0 42 16,0 0 0,0 0-16,0 21 0,0 1 0,0-1 15,-21 0-15,0 1 0,0-1 0,21 0 16,0 1-16,-21-1 0,21 0 0,-21 1 16,21-1-16,0 0 0,0 1 15,0-1-15,0-21 0,0 22 16,0-22-16,0 21 0,0-21 0,0 0 15,0 1-15,0-1 0,21 0 16,0-21-16,0 0 0,0 0 0,0 0 16,1 0-16,-1 0 0,21 0 0,-21-21 15,22 0-15,-22 21 0,0-22 16,21 1-16,-21 0 0,1 0 0,-1 0 16,0-22-16,0 22 0,-21 0 0,0-21 15,0 21-15,0-1 0</inkml:trace>
  <inkml:trace contextRef="#ctx0" brushRef="#br0" timeOffset="50075.7">7895 6816 0,'0'0'0,"-127"21"16,106-21-16,0 0 16,42 0-1,21 0-15,-21 0 0,22 0 16,-1 0-16,22 0 0,-22 0 16,21 0-16,-20 0 0,20 0 0,1 0 15,-22-21-15,22 21 0,-22 0 0,21 0 16,-20 0-16,-1 0 0,0-21 0,-20 21 15,20 0-15,-21 0 0,0 0 16,0 0-16,1 0 16,-1 0-1</inkml:trace>
  <inkml:trace contextRef="#ctx0" brushRef="#br0" timeOffset="50936.66">12552 6943 0,'0'0'0,"0"-21"0,0-1 0,0 1 16,0 0-16,0 0 0,0 0 15,0 42 17,0 0-32,0 0 0,0 0 15,0 22-15,-21-22 0,21 0 0,-22 21 16,22-20-16,-21 20 0,21-21 0,0 21 15,-21-20-15,21-1 0,-21 21 0,21-21 16,-21 0-16,21 1 0,0-44 47,0 1-47,0 0 0,21 0 0,0 0 16,-21 0-16,21-22 0,0 22 0,-21 0 15,22-21-15,-22 20 0,21 1 0,-21 0 16,21 21-16,0 0 15,0 21 1,0 0-16,-21 1 16,22-1-16,-22 21 0,0-21 0,0 0 15,21 22-15,0-22 0,-21 0 0,21 0 16,0 0-16,-21 1 0,21-1 0,1-21 16,-1 21-16,0-21 0,0 0 15,0 0-15,0 0 0,1 0 16,-1 0-16,0-21 0,0 21 0,0-21 15,0-1-15,1 1 0,-1-21 0,0 21 16,-21-22-16,0 22 0,21-21 0,-21 0 16,0 20-16,0-20 0,0 0 15,0 21-15,0-22 0,-21 22 16,0 0-16,21 0 0,-21 21 16,-1 0-16,1 0 0,21 21 15,-21 0-15,21 0 16,0 0-16,0 1 0,0-1 15,0 0-15,0 0 16,21-21-16,0 0 16,1 0-16,-1 0 0,0 0 15</inkml:trace>
  <inkml:trace contextRef="#ctx0" brushRef="#br0" timeOffset="51601.28">13716 6308 0,'-42'0'15,"20"0"-15,22 21 0,-21 21 0,21-21 16,-21 22-16,0-1 0,21 22 0,0-22 16,0 21-16,-21 1 0,21-22 15,0 22-15,-21-1 0,21-20 0,0 20 16,0-21-16,-22 22 0,1-22 0,21 1 0,-21-1 15,21-21-15,0 21 0,0-20 16,0-1-16,-21 0 0,21 0 16,0-42-1,0 0 1,0 0-16,21-1 0,-21 1 0,0-21 16,21 21-16,0-22 0,1 22 0,-22 0 15,21-21-15,0 21 0,-21-1 0,21 1 16,0 0-16,0 21 15,1 0-15,-1 21 16,-21 0 0,21 1-16,-21-1 0,0 0 0,0 0 15,0 0-15,21 0 0,-21 1 0,21-1 16,-21 0-16,0 0 0,0 0 0,21-21 16,1 21-16,-1-21 0,0 0 15,0 0-15,0 0 0,0 0 16,1 0-16,-1 0 0,0-21 0,0 21 15,21-21-15,-20 0 0,-1 0 0,0 0 16,0-1-16,0-20 0,-21 21 0,21 0 16,-21 0-16,22-22 0,-22 22 0,0 0 15,0 0-15,0 42 32,0 0-32,0 0 0,0 0 15,0 1-15,0-1 0,0 0 0,-22 0 16,22 0-16,0 0 0,0 22 0,-21-43 15,21 21-15,0 0 0,0 0 0,0 0 16,0-42 31,0 0-47,0 0 16,0 0-16</inkml:trace>
  <inkml:trace contextRef="#ctx0" brushRef="#br0" timeOffset="51776.25">14139 6773 0,'0'0'0,"-21"0"15,0 0-15,21 22 16,0-1 0,0 0-1,0 0 1,21-21-16,0 0 0,0 0 0,1 0 15,20 0-15,-21 0 0</inkml:trace>
  <inkml:trace contextRef="#ctx0" brushRef="#br0" timeOffset="52443.44">14647 6816 0,'0'0'0,"0"-21"15,-21-1-15,0 22 0,0 0 0,0 0 16,-1 0-16,-20 22 15,21-1-15,0-21 0,0 42 0,-1-21 16,22 0-16,-21 22 0,21-22 0,-21 21 16,21 1-16,0-1 0,0-21 0,0 21 15,0 1-15,0-1 0,0-21 16,0 0-16,21 22 0,0-22 0,-21 0 16,22-21-16,-1 21 0,21-21 15,-21 0-15,0 0 0,22 0 0,-22 0 16,0 0-16,21 0 0,-20 0 0,20-21 15,0 21-15,-21-21 0,22 0 0,-1-22 16,0 22-16,-20-21 0,20 21 0,0-22 16,-21 1-16,22 0 0,-22-1 0,0-20 15,0 21-15,0-22 0,-21 1 0,0-1 16,0 1-16,0-1 0,0 22 16,0-22-16,0 22 0,0 21 0,-21 0 15,21-1-15,-21 22 0,0 0 16,0 22-16,0-1 0,21 21 15,0 0-15,-22 1 0,22 20 0,-21-20 16,21 20-16,0-21 0,0 1 16,0 20-16,0-20 0,0-1 0,0 21 15,0-20-15,-21-1 0,21-21 0,0 22 16,-21-1-16,21-21 0,0 0 0,0 0 16,0 1-16,-21-1 0,21 0 0,-21-21 15,21-21 1,0 0-1,0-1-15,0 1 0,21 0 16,0-21-16,0 21 0,0-22 16,0 22-16,1-21 0,-1-1 0,21 22 15,-21 0-15,22-21 0,-22 42 0,0-21 16,21 21-16,-21 0 0,1 0 0,-1 21 16,0-21-16,0 21 0,0 0 0,-21 0 15,0 0-15,0 22 0,0-22 0,0 0 16,0 0-16,0 22 0,0-22 15,0 0-15,0 0 0,-21 0 0,21 0 16,0 1-16,-21-1 0,0-21 16</inkml:trace>
  <inkml:trace contextRef="#ctx0" brushRef="#br0" timeOffset="53143.73">17187 7091 0,'0'0'16,"21"-21"-16,1 21 0,20-21 0,-21-1 0,0 1 16,-21 0-16,0 0 0,0 0 0,0 0 15,0-1-15,0 1 0,-21 0 0,0 0 16,0 0-16,0 21 0,-22 0 0,22 0 15,-21 0-15,-1 0 0,1 0 0,21 21 16,-21 0-16,-1 0 16,1 0-16,0 22 0,20-22 0,-20 21 15,21-21-15,0 22 0,0-1 0,21 0 16,0-20-16,0 20 0,0-21 0,0 21 16,0-20-16,0-1 0,0 0 0,0 0 15,21-21-15,0 0 0,0 0 0,21 0 16,-20 0-16,-1 0 0,21-21 15,0 21-15,1-42 0,-1 20 0,0 1 16,22-21-16,-22 0 0,1 20 0,-1-20 16,21 0-16,-20-1 0,-22 1 0,21 0 15,-21-22-15,1 22 0,-1 0 0,-21-22 16,0 22-16,0-1 0,0-20 16,0 21-16,0-1 0,0 1 15,0 0-15,-21 20 0,21 1 0,-22 21 16,22 21-16,-21 1 15,21-1-15,-21 21 0,21 22 0,0-22 16,-21 21-16,21-20 0,0 20 16,0-20-16,0 20 0,0-21 0,-21 1 15,21-1-15,0 0 0,-21 1 0,21-1 16,0 0-16,0-20 0,0-1 0,0 21 16,21-21-16,0 0 0,0-21 15,0 0-15,0 0 0,1 0 0,-1 0 16,0-21-16,21 0 0,-21 0 15,22 0-15</inkml:trace>
  <inkml:trace contextRef="#ctx0" brushRef="#br0" timeOffset="53523.52">17949 6858 0,'0'0'0,"0"-21"16,0-21-16,0-1 16,-21 43-16,0 21 15,0-21-15,0 22 0,-1-1 16,22 21-16,-21-21 0,0 0 15,0 22-15,0-1 0,0-21 0,-1 22 0,22-22 16,0 21-16,-21 0 0,21-20 0,0 20 16,0-21-16,0 0 0,0 0 15,0 1-15,21-1 0,1 0 0,-1-21 16,0 0-16,21 0 0,-21 0 0,1 0 16,20 0-16,0 0 0,-21 0 15,22 0-15,-22-21 0,21 0 0,1-1 16,-22 1-16,21-21 0,-21 21 0,0 0 15,1-22-15,-22 22 0,0-21 0,0 21 16,0-22-16,0 1 0,0 0 0,-22 20 16,1-20-16,0 21 0,0 0 15,0 0-15,-22-1 0,22 1 16,0 21-16,0 0 0,0 0 0,0 21 16,-1 1-16,1-22 0,0 21 0,0 0 15,21 0-15,0 0 0,0 0 0,0 1 16,0-1-16,0 0 0,21-21 15,0 0-15,0 21 0</inkml:trace>
  <inkml:trace contextRef="#ctx0" brushRef="#br0" timeOffset="54143.45">18542 7006 0,'0'0'0,"0"21"0,21-21 16,0 0-16,0 0 0,1 0 15,-1 0-15,0 0 16,0 0-16,-21-21 0,21 21 0,0-21 16,1 21-16,-22-21 0,0 0 0,21 0 15,-21-1-15,0 1 0,0 0 16,0 0-16,0 0 16,0 0-16,-21 21 0,-1 0 15,1 0-15,0 0 0,-21 21 16,21 0-16,-1 0 0,1 0 15,0 0-15,21 22 0,-21-22 0,0 0 0,0 21 16,21-20-16,0-1 0,0 21 16,0-21-16,0 0 0,0 1 15,0-1-15,0 0 0,0 0 0,21 0 16,0-21-16,0 0 0,21 0 16,-20 0-16,-1 0 0,21 0 0,-21 0 15,22-21-15,-1 21 0,0-21 0,-21 0 16,22 0-16,-1-1 0,0 1 0,-20-21 15,20 21-15,-21 0 0,21-1 16,-20-20-16,-22 21 0,0 0 0,0 0 16,0-1-16,-43 22 15,1 0 1,21 0-16,0 22 16,-1-1-16,22 0 0,-21 0 0,21 0 15,0 0-15,0 1 0,0-1 16,0 0-16,21 0 0,1 0 0,-1 0 15,0 1-15,-21-1 0,21 0 0,0 0 16,-21 0-16,21 0 0,-21 1 0,22-22 16,-22 21-16,0 0 0,0 0 15,-22-21-15,1 0 16,0 0-16,0 0 0,0 0 16,0 0-16,-1-21 15,1 21-15,0-21 0,21 0 0,0-1 16,-21 1-16,21-21 0,0 21 15,0 0-15</inkml:trace>
  <inkml:trace contextRef="#ctx0" brushRef="#br0" timeOffset="54659.36">19558 6879 0,'0'0'0,"-21"21"16,0-21-16,21 22 0,-43-1 15,43 0-15,-21 0 0,21 21 16,0-20-16,0-1 0,0 0 0,0 21 16,-21-21-16,21 1 0,0-1 0,0 0 15,0 0-15,0 0 0,0 0 0,0 1 16,0-1-16,-21 0 15,21-42 17,-21 0-32,21-1 0,0 1 15,0 0-15,0 0 0,0 0 0,0-22 16,0 22-16,0-21 0,0 0 0,21 20 16,0-20-16,-21 0 0,21-1 0,0 22 15,22 0-15,-22-21 0,0 42 0,21-21 16,-21 21-16,22 0 0,-22 0 15,0 21-15,21-21 0,-20 21 0,-1 21 16,21-21-16,-21 1 0,-21 20 0,21-21 16,1 21-16,-22-20 0,0 20 0,0-21 15,0 21-15,0-20 0,0 20 0,0-21 16,0 0-16,-22 0 0,1 1 16,21-1-16,-21-21 0,21 21 15,21-42 16,0 0-31,1-1 0,-1 1 16,21 0-16</inkml:trace>
  <inkml:trace contextRef="#ctx0" brushRef="#br0" timeOffset="55028.01">20447 6816 0,'0'0'15,"0"-21"1,-21 21-16,0 0 0,-1 0 15,1 21-15,0 0 0,0 0 16,-21 0-16,20 22 0,1-22 16,0 21-16,0-21 0,0 22 0,21-1 15,-21-21-15,21 21 0,0-20 0,-22 20 16,22-21-16,0 0 0,0 0 0,0 1 16,22-1-16,-1-21 15,0 0-15,0 0 0,0 0 0,0 0 16,1 0-16,20 0 0,-21-21 0,0 21 15,0-22-15,22 1 0,-22 0 0,0-21 16,0 21-16,-21-1 0,21-20 0,-21 21 16,0-21-16,0-1 0,0 22 0,0-21 15,0 21-15,-21-1 0,0 1 16,0 0-16,0 21 0,0 0 16,-1-21-16,-20 21 0,21 0 0,0 0 15,0 0-15,-1 0 0,1 0 0,0 21 16,42-21-1,0 0-15</inkml:trace>
  <inkml:trace contextRef="#ctx0" brushRef="#br0" timeOffset="55319.62">21082 6392 0,'-21'0'16,"21"22"-16,-21-1 0,-1 0 0,1 21 16,0 1-16,0-1 0,0 0 0,0 1 15,-1-1-15,22 21 0,-21-20 16,0-1-16,0 22 0,0-22 0,21 0 16,0 1-16,0-1 0,-21 0 0,21-21 15,0 22-15,0-22 0,0 0 0,0 0 16,0 0-16,0 1 0,21-22 0,0 0 15,0 0-15,0 0 16,0 0-16,1 0 0,-1-22 0,0 22 16,0-21-16,0 0 0,0-21 15,1 21-15,-1-1 0</inkml:trace>
  <inkml:trace contextRef="#ctx0" brushRef="#br0" timeOffset="55491.52">20701 6816 0,'0'0'0,"-21"0"0,0 0 0,-1 0 16,22 21 0,22-21-1,-1 0-15,0 0 0,0 0 0,0 0 16,22 0-16,-22 0 0,21 0 0,-21-21 16,22 21-16,-22-21 0,21 21 0,-21 0 15,0-22-15,1 22 0</inkml:trace>
  <inkml:trace contextRef="#ctx0" brushRef="#br0" timeOffset="57359.64">22288 7070 0,'0'21'15,"22"-21"1,-1-21-16,0 21 15,0-21-15,0-1 0,0 1 0,22 0 16,-22 0-16,21-21 0,1 20 16,-22-20-16,21 0 0,-21-1 0,22 1 15,-22 0-15,0-22 0,0 22 16,0 0-16,-21-1 0,21 1 0,-21 0 16,0-1-16,0 22 0,0-21 0,0 21 15,-21 21 1,0 0-16,0 21 15,0 21-15,0-21 0,21 22 0,-22-1 16,22 0-16,-21 22 0,0-22 0,21 0 16,0 22-16,-21-22 0,21 1 15,-21-1-15,21 0 0,-21-21 0,21 22 16,0-22-16,0 21 0,-22-21 16,22 1-16,0-1 0,22-21 46,-22-21-46,21-1 0,0 1 0,0 0 16,-21 0-16,21 0 0,0-22 16,1 22-16,-1 0 0,0 0 0,0 0 15,0 0-15,0-1 0,1 22 0,-1 0 16,0 0-16,-21 22 16,21-1-16,-21 0 0,0 0 15,0 0-15,0 0 0,21 1 16,-21-1-16,21 0 0,-21 0 0,22 0 15,-1 0-15,-21 1 0,21-22 0,0 21 16,0 0-16,0-21 0,1 0 0,20 0 16,-21 21-16,21-21 0,-20 0 0,20 0 15,0 0-15,1-21 0,-1 21 0,0-21 16,1 0-16,-1 21 0,-21-22 16,21 1-16,1 0 0,-22 0 0,21 0 15,-21-22-15,1 22 0,-1-21 0,-21 21 16,0-22-16,0 22 0,0-21 0,0 0 15,0 20-15,0 1 0,-21 0 16,-1 0-16,1 0 0,0 21 0,-21 0 16,21 0-16,-22 0 0,22 21 15,-21 0-15,21 0 0,-22 0 0,22 22 16,0-1-16,0 0 0,21-20 0,0 20 16,0 0-16,0 1 0,0-22 15,0 0-15,0 21 0,0-21 0,0 1 16,21-22-16,0 21 0,0-21 0,0 0 15,1 0-15,-1 0 0,0 0 16,21 0-16,-21 0 0,1 0 0,-1-21 16,0 21-16,21-22 0,-21 1 0,1 0 15,-1 0-15,21 0 16,-21 0-16,0-22 0,1 22 0,-1-21 16,-21 21-16,21-1 0,-21-20 0,21 21 15,-21 0-15,0 0 0,0 42 31,0 0-15,0 0-16,0 21 0,0-20 0,0-1 16,0 0-16,0 0 0,0 0 0,0 0 15,0 1-15,0-1 0,0 0 0,0 0 16,0 0-16,21-21 16,-21 21-16,21-21 0,1 0 0,-1 0 15,0 0-15,0 0 16,0 0-16,0-21 0,1 0 0,-1 0 15,21 21-15,-21-21 0,0 0 0,1-22 16,-1 22-16,0 0 0,0-21 0,-21 20 16,21-20-16,0 21 0,-21 0 15,22 0-15,-22-1 0,0 1 0,0 42 32,0 1-32,0-1 15,0 0-15,0 21 0,0-21 16,0 1-16,0-1 0,0 0 0,0 0 15,0 0-15,0 0 0,0 1 0,0-1 16,0 0-16,21-21 16,0 21-16,0-21 15,0 0-15,0 0 0,1 0 16,-1 0-16,0 0 0,0-21 16,0 0-16,0 21 0,1-21 0,-22-1 15,21 1-15,0 0 0,0 0 0,0-21 16,0 20-16,1-20 0,-22 21 0,21-21 15,0 20-15,-21 1 0,0 0 16,21 0-16,-21 0 0,21 0 0,-21 42 31,0 0-31,0 0 0,0 0 16,0 0-16,0 1 0,0-1 16,0 21-16,0-21 0,-21 0 15,21 1-15,0-1 0,0 21 0,0-21 16,0 0-16,0 1 0,0-1 15,0 0-15,21-21 0,0 0 16,1 21-16,-1-21 0,0 0 16,21 0-16,-21 0 0,22 0 0,-22 0 15,21 0-15,-21 0 0,22-21 0,-1 21 16,0-21-16,-20 0 0,20 21 0,-21-22 16,0 1-16,22 0 0,-22-21 0,0 21 15,0-1-15,0-20 0,0 21 16,1-21-16,-22 20 0,0-20 15,0 21-15,0 0 0,0 0 0,0-1 16,-22 22 0,1 22-16,0-1 0,0 21 15,0-21-15,0 22 0,21-22 16,0 21-16,-22 0 0,22-20 0,0 20 16,0-21-16,0 0 0,0 0 0,0 1 15,0-1-15,22 0 0,-1-21 0,-21 21 16,21-21-16,0 21 0,0-21 15,22 0-15,-22 0 0,0 0 0,21 0 16,-21 0-16,1 0 0,20 0 16,-21-21-16,21 0 0,-20 21 0,-1-21 15,0 0-15,0 21 0,0-22 0,0 1 16,-21 0-16,0 0 0,0 0 16,-21 0-16,0-1 15</inkml:trace>
  <inkml:trace contextRef="#ctx0" brushRef="#br0" timeOffset="58219.75">7345 8700 0,'0'0'16,"0"-22"-16,0 1 0,-21 0 0,21 0 15,-22 21-15,22-21 16,-21 21-16,0 0 16,21 21-16,0 0 15,0 0-15,0 0 0,0 1 16,0 20-16,0-21 0,0 21 15,0-20-15,0-1 0,0 21 0,0-21 16,0 0-16,0 1 0,0-1 0,0 0 16,0 0-16,0-42 31,21 0-31,-21 0 16</inkml:trace>
  <inkml:trace contextRef="#ctx0" brushRef="#br0" timeOffset="58395.65">7324 8340 0,'0'0'15,"-22"-21"-15,1 21 0,21-22 0,-21 22 16,21 22 15,0-1-31,0 0 16,21-21-16,-21 21 0,21 0 0,1-21 15,-1 21-15</inkml:trace>
  <inkml:trace contextRef="#ctx0" brushRef="#br0" timeOffset="59051.85">7726 8530 0,'0'0'0,"0"21"0,0 22 16,0-22-16,0 0 15,0 0-15,0 0 0,0 1 0,0-1 16,0 0-16,0 21 0,0-21 0,0 1 16,0-1-16,0 0 0,0 0 0,-21 0 15,21 0-15,-22-21 16,22 22-16,-21-22 0,0 0 31,0-22-31,21 1 16,0 0-16,0 0 0,0 0 15,0 0-15,0-1 0,0-20 16,0 21-16,0 0 0,0-22 0,0 22 16,0-21-16,0 21 0,21 0 0,0-1 15,0 1-15,1 0 0,-1 0 0,21 21 16,-21 0-16,22 0 0,-22 0 16,21 21-16,-21 0 0,22-21 0,-22 21 15,0 1-15,0 20 0,0-21 0,0 0 16,1 0-16,-22 1 0,0 20 0,0-21 15,0 0-15,0 0 0,0 1 0,0-1 16,0 0 0,0 0-16,0-42 31,0 0-15,0 0-16,0-1 0,0-20 15,0 21-15,21 0 0,0-22 0,0 22 16,-21-21-16,21 21 0,0-22 0,1 22 15,-1 0-15,0 21 0,21-21 0,-21 21 16,1 0-16,-1 0 0,0 0 0,0 21 16,0 0-16,0 0 0,1 1 15,-22-1-15,0 0 0,21 0 0,-21 21 16,0-20-16,0 20 0,0-21 16,0 0-16,0 22 0,0-22 0,0 0 15,0 0-15,0 0 0,0 0 0,0 1 16,0-1-16,21-21 31,0-21-31,0-1 16,22 1-16</inkml:trace>
  <inkml:trace contextRef="#ctx0" brushRef="#br0" timeOffset="59387.66">8911 8467 0,'0'0'0,"0"-21"0,0-1 0,-21 22 31,0 0-31,21 22 16,0-1-16,0 0 15,0 0-15,0 21 0,0 1 0,0-22 16,0 21-16,0 1 0,0-1 0,21 21 16,-21-20-16,21-1 0,-21 0 0,0 22 15,0-22-15,0 1 0,21-1 0,-21 0 16,0 1-16,0-1 0,0 0 15,0 1-15,0-1 0,0 0 0,0 1 16,0-1-16,-21-21 0,21 21 0,-21 1 16,21-1-16,0-21 0,0 22 15,-21-22-15,21 0 0,-21 0 0,21 0 16,0-42 0,0 0-16,21 0 15,-21 0-15,21-22 0,-21 1 16,21 0-16,0-1 0,-21 1 0</inkml:trace>
  <inkml:trace contextRef="#ctx0" brushRef="#br0" timeOffset="59639.51">8932 8573 0,'0'0'0,"0"-43"0,0-84 16,0 106-16,0 0 0,0 0 15,21 0-15,1 21 16,-1 0-16,0 0 0,0 0 0,0 0 15,0 0-15,22 21 0,-22 0 0,0 0 16,0 21-16,0-20 0,1-1 0,-22 21 16,0-21-16,0 22 0,0-22 15,0 21-15,0-21 0,0 0 0,-22 22 16,1-22-16,0 0 0,0 0 0,0 0 16,0 1-16,-1-22 0,1 21 15,0-21-15,0 0 0,0 0 0,0 0 16</inkml:trace>
  <inkml:trace contextRef="#ctx0" brushRef="#br0" timeOffset="63768.49">9715 8869 0,'0'0'0,"-21"21"0,21-42 47,21 0-47,1 0 16,-22-1-16,21 1 0,0 0 15,21-21-15,-21 21 0,1-22 0,20 1 16,-21 0-16,0 20 0,0-20 0,1 0 15,-1-1-15,-21 1 0,0-21 0,0 41 16,0-20-16,0 0 0,0-1 0,0 22 16,0 0-16,0 0 0,0 0 15,-21 21-15,-1 0 0,1 0 16,0 21-16,0 0 0,21 0 16,-21 22-16,0-1 0,21 0 0,-22 1 15,22-1-15,0 0 16,-21 1-16,21 20 0,0-21 0,0 1 15,0-1-15,0 0 0,0 22 0,0-22 16,0-21-16,0 22 0,21-22 0,1 21 16,-1-21-16,0-21 0,21 22 0,-21-1 15,1-21-15,20 0 0,0 0 16,1 0-16,-22-21 0,21-1 0,0 1 16,1 0-16,-1 0 0,-21 0 0,22 0 15,-1-22-15,-21 22 0,21-21 0,-20 21 16,-1-1-16,0-20 0,-21 21 0,0 0 15,0-22-15,0 22 0,0 0 16,0 0-16,0 0 0,-21 21 16,0 0-16,-1 0 0,1 0 15,0 21-15,0 0 0,21 0 16,-21 0-16,21 1 0,0-1 0,0 0 16,0 21-16,-21-21 0,21 22 0,0-22 15,0 0-15,0 0 0,0 22 16,0-22-16,21 0 0,0 0 15,0-21-15,0 0 0,0 0 0,1 0 16,-1 0-16,0 0 0,21 0 0,-21 0 16,22-21-16,-1 0 0,-21 0 0,22-1 15,-1 1-15,0 0 0,-21 0 16,22 0-16,-22 0 0,21-1 16,-21-20-16,-21 21 0,22 0 0,-22 0 15,0-1-15,21 1 0,-21 0 16,0 42-1,0 0 1,0 1-16,0-1 0,0 0 0,0 0 16,0 21-16,0-20 0,0-1 15,0 0-15,0 0 0,0 0 0,-21 0 16,21 1-16,0-1 0,0 0 16,0-42 15,0 0-31,21 21 15,-21-22-15,21 1 0,-21 0 16,0 0-16,21-21 0,-21 20 0,21 1 16,-21 0-16,21-21 0,1 21 0,-22-1 15,21 1-15,0 0 0,0 21 16,0 0-16,0 0 0,1 21 16,-1 0-16,0 1 15,-21-1-15,21 0 0,-21 0 16,21 0-16,-21 0 0,0 1 15,0-1-15,21 0 0,-21 0 0,22-21 16,-22 21-16,0 0 16,21-21-16,0 0 15,0 0 1,-21-21-16,21 21 0,0-21 16,-21 0-16,22 0 0,-22 0 0,21-1 15,0 1-15,0-21 0,-21 21 0,21 0 16,0-1-16,-21 1 0,22-21 0,-1 21 15,0 21-15,-21-21 0,0-1 0,21 22 16,0 0-16,-21 22 16,0-1-1,0 0-15,0 0 16,0 0-16,0 0 0,0 1 0,0 20 16,0-21-16,0 0 0,0 0 0,0 1 15,21-1-15,-21 21 0,22-21 0,-1 0 16,0 1-16,-21-1 0,21-21 15,0 21-15,0-21 0,1 0 0,20 0 16,-21 0-16,0 0 0,22 0 0,-22 0 16,0 0-16,21-21 0,1 0 15,-22-1-15,21 1 0,-21 0 0,22 0 16,-22 0-16,0 0 0,0-1 0,0 1 16,0-21-16,-21 21 0,0 0 0,0-1 15,0 1-15,0 0 0,0 0 16,0 0-16,-21 21 15,0 0-15,0 0 0,0 0 16,0 21-16,21 0 16,-22 0-16,22 0 0,0 1 0,0-1 15,0 0-15,0 0 0,0 21 0,0-20 16,0-1-16,0 0 0,22 0 16,-1 0-16,0-21 0,0 0 15,0 0-15,0 0 0,1 0 16,20 0-16,-21 0 0,0 0 15,0-21-15,1 0 0,-1 0 0,0 0 16,0-1-16,21 22 0,-20-42 16,-1 21-16,-21 0 0,21 0 0,0-1 15,-21 1-15,0 0 0,0 0 0,0 0 16,0 0-16,21 21 0,-21 21 16,0 0-1,0 0-15,-21 0 16,21 0-16,0 1 0,0 20 0,0-21 15,-21 0-15,21 0 0,0 1 0,-21-1 16,21 0-16,0 0 0,0 0 16,0-42 31,21 21-47,0-21 0,-21 0 0,21 0 15,0-1-15,-21 1 0,22 0 0,-22 0 16,21 0-16,-21 0 0,21-1 15,-21 1-15,21 21 0,-21-21 16,21 21 0,-21 21-16,0 0 0,0 1 15,0-1-15,0 0 16,0 0-16,21 0 0,-21 0 0,22 1 16,-1-1-16,-21 0 0,21 0 15,-21 0-15,21-21 0,0 21 0,0-21 16,1 0-16,-1 22 0,0-22 15,0 0-15,0 0 0,0 0 0,1 0 16,-1 0-16,21-22 0,-21 22 0,0-21 16,1 0-16,-1 0 0,0 0 0,0 0 15,0-1-15,0 1 0,1 0 16,-22-21-16,21-1 0,0 22 0,0-21 16,-21 0-16,21-1 0,0-20 0,-21 20 15,0 1-15,0 0 0,22-1 0,-22-20 16,21 42-16,-21-22 0,0 1 15,0 21-15,0 0 0,0 0 0,0 42 32,0 0-32,0 0 15,0 21-15,0 1 0,0-1 0,0 0 16,0 1-16,-21-1 0,21 22 0,-22-22 16,22 0-16,-21 1 0,21-1 0,0 0 15,0 1-15,0-1 0,0 0 0,0-21 16,0 22-16,0-22 0,0 0 0,0 0 15,21 0-15,1 1 0,-1-1 16,0 0-16,0-21 0,0 0 0,0 21 16,22-21-16,-22 0 0,21 0 0,1 0 15,-22 0-15,21 0 0,0-21 16,-20 0-16,20 0 0,0-1 0,1 1 16,-1 0-16,-21 0 0,0 0 0,22 0 15,-22-1-15,-21-20 0,0 21 0,21 0 16,-21-22-16,0 22 0,0 0 0,0 0 15,0-21-15,-21 20 16,0 22-16,-1 0 0,1 0 16,0 0-16,0 0 0,0 22 0,0-1 15,-1 0-15,1 0 0,0 0 16,0 0-16,0 1 0,0-1 0,21 21 0,-22-21 16,22 0-16,-21 1 0,21-1 0,0 0 15,0 0-15,0 0 0,0 0 16,0 1-16,0-1 15,21-21-15,1 0 16,-1 0-16,0-21 16,0-1-16,0 22 0,0-21 0,1 0 15,-1 0-15,0 0 0,0-22 0,0 22 16,0 0-16,-21 0 0,22-21 0,-22 20 16,21 1-16,-21 0 0,0 0 15,0 42 16,0 0-31,0 0 16,0 1-16,0-1 16,0 0-16,0 0 0,0 0 0,0 0 15,0 1-15,0-1 0,0 0 16,21 0-16,0-21 0,-21 21 16,21-21-16,0 0 0,1 0 0,-1 0 15,0 0-15,0 0 0,0 0 0,0-21 16,1 0-16,-1 21 0,0-21 0,0 0 15,-21-1-15,21 1 0,0 0 0,1-21 16,-22 21-16,21-22 0,0 1 16,-21 0-16,21-1 0,-21 1 0,21 0 15,-21-22-15,21 22 0,-21-22 16,0 22-16,0 0 0,0-1 0,22 1 16,-22 21-16,0 0 0,0-1 0,-22 44 31,22 20-31,0-21 15,-21 21-15,0 1 0,21-1 16,-21 22-16,21-22 0,-21 0 0,21 22 16,0-22-16,0 0 0,-21 1 0,21-1 15,0 0-15,-22 1 0,22-1 0,0-21 16,0 22-16,0-22 0,0 21 0,0-21 16,0 0-16,0 1 0,22-1 15,-1-21-15,0 0 0,0 0 16,0 0-16,0 0 0,1 0 15,-1 0-15,0-21 0,0-1 16,0 1-16,0 0 0,1 0 0,20 0 16,-21 0-16,0-22 0,0 22 15,1 0-15,-22-21 0,21 20 0,0 1 16,0-21-16,-21 21 0,0 0 0,21-1 16,-21 44 15,0-1-31,0 0 0,0 0 15,-21 0-15,21 0 0,0 1 0,0-1 16,0 0-16,0 0 16,0 0-16,0 0 0,0 1 0,0-1 15,0 0-15,21 0 16,0-21 0,1 0-16,-1 0 0,0 0 15,0-21-15,0 21 0,0-21 0,1 0 16,-1 21-16,0-22 0,21 1 0,-21 0 15,1 0-15,-1 0 0,0 0 0,-21-1 16,21 1-16,0 0 0,0 21 0,-21-21 16,0 42 15,-21 0-31,0 0 16,0 1-16,21-1 0,-21 0 0,21 0 15,-21 0-15,-1 0 0,22 1 0,0-1 16,0 0-16,0 0 0,0 0 15,0 0 1,22-21-16,-1 0 0,0 0 16,0 0-16,0 0 0,0 0 15,1 0-15,-1 0 0,0-21 0,0 0 16,0 21-16,0-21 0,-21 0 0,0 0 16,22-1-16,-22 1 0,0 0 0,0 0 15,0 0-15,0 0 0,0-1 16,0 1-16,0 0 0,-22 0 0,22 0 15,-21 0-15,0 21 0,0 0 0,0 0 16,0 0-16,-1 0 0,1 0 16,42 0 31,1 0-47,-1-22 0,0 22 0,0 0 15,21-21-15,-20 21 0,-1-21 0,0 21 16,0-21-16,0 21 0,0 0 15,22-21-15,-22 21 0,0 0 16,0 0-16,0 0 0,1 0 16,-1 21-16,0 0 0,-21 0 15,0 0-15,21-21 0,-21 22 16,21-1-16,-21 0 0,0 0 0,0 0 16,0 0-16,0 1 0,0-1 15,0 0-15,0 0 0,0 0 0,0 0 16,0 1-16,0-1 0,0 0 0,0 0 15,0 0-15,0-42 63,0 0-63,0 0 0,0 0 16,21-1-16,1 1 0,-1 0 0,0 0 15,-21-21-15,21 20 0,0 1 0,22-21 16,-22 0-16,0 20 0,0-20 15,0 21-15,22 0 0,-22 0 0,0-1 0,0 1 16,0 21-16,0 0 16,1 0-16,-1 0 0,-21 21 0,0 1 15,21-1-15,-21 21 0,0-21 16,0 0-16,0 1 0,0 20 0,0-21 16,0 0-16,0 22 0,0-22 15,0 0-15,0 0 0,0 0 0,0 0 16,0 1-16,0-1 0,0 0 15,21-21-15,0 0 16,0 0 0,1 0-16,-1 0 0,0-21 15,0 21-15,0-21 0,0-1 16,1 22-16,-22-21 0,21 0 0,0 0 0,0 0 16,-21 0-16,21-1 0,0 1 0,-21-21 15,0 21-15,22 0 0,-22-1 0,21 1 16,-21 0-16,0 0 0,0 0 0,0 0 15</inkml:trace>
  <inkml:trace contextRef="#ctx0" brushRef="#br0" timeOffset="63991.36">16108 7832 0,'0'0'0,"-21"0"16,-22 0-16,22 0 16</inkml:trace>
  <inkml:trace contextRef="#ctx0" brushRef="#br0" timeOffset="64259.58">14795 8234 0,'0'0'0,"0"21"0,22-21 31,-1 0-31,0 0 0,0-21 0,0 0 16,22 21-16,-1 0 0,-21-21 15,21 21-15,-20-22 0,20 22 0,-21 0 16,21 0-16,-20-21 0,20 21 0,-21 0 16,0 0-16,-21-21 15,0 0-15,-21 21 16,0 0-16</inkml:trace>
  <inkml:trace contextRef="#ctx0" brushRef="#br0" timeOffset="64535.43">13504 8255 0,'0'0'0,"-42"21"0,0-21 0,20 0 0,1 0 15,0 21-15,42-42 32,0 21-32,22 0 0,-22-21 15,0 21-15,21 0 0,-20 0 16,-1-21-16,21 21 0,-21-21 0,0 21 16,1 0-16,-1 0 0,0 0 0,-21-21 15</inkml:trace>
  <inkml:trace contextRef="#ctx0" brushRef="#br0" timeOffset="82159.88">2921 10859 0,'0'21'15,"21"-21"16,0 0-15,0 0-16,1 0 16,-1 0-16,0-21 0,0 21 0,0-22 15,0 1-15,1 0 16,-1 21-16,0-21 0,-21 0 0,0 0 16,0-1-16,0 1 15,0 0-15,-21 21 16,0 0-16,-1 0 15,1 0-15,0 0 0,0 21 16,-21-21-16,20 21 0,1 1 16,0-1-16,0 21 0,-21-21 0,20 0 15,1 22-15,0-22 0,21 21 16,-21-21-16,0 22 0,21-22 0,-21 0 16,21 21-16,0-20 0,0-1 15,0 21-15,0-21 0,0 0 0,21-21 16,0 22-16,0-1 0,0-21 0,0 0 15,1 0-15,20 0 0,-21 0 16,21 0-16,-20 0 0,20 0 0,-21 0 16,21 0-16,-20-21 0,20 21 0,-21-22 15,0 22-15,-21-21 16,-21 21 0,0 0-1,0 0-15,-22 0 0,1 21 16,21-21-16,-21 22 0,-1-1 0,22 0 15,-21 0-15,-1 21 0,22-20 16,-21-1-16,21 21 0,0 0 0,-1-20 16,1 20-16,0-21 0,21 0 0,-21 22 15,21-22-15,0 0 0,0 0 16,21 0-16,0-21 0,22 21 16,-22-21-16,0 0 0,0 0 15,21 0-15,-20 0 0,20 0 16,-21 0-16,21-21 0,-20 21 15,-1-21-15,21 0 0,-21 0 0,22 21 16,-1-21-16</inkml:trace>
  <inkml:trace contextRef="#ctx0" brushRef="#br0" timeOffset="82847.49">3852 11134 0,'0'0'0,"0"-21"16,0-1-16,-21 22 15,0 0 1,0 0-16,0 0 0,-1 0 16,1 22-16,21-1 0,-21-21 15,0 42-15,0-21 0,0 0 0,-1 1 16,1-1-16,0 0 0,0 21 0,0-21 16,21 1-16,0-1 0,0 0 15,0 0-15,0 0 0,0 0 0,0 1 16,21-22-1,0 0-15,0 0 16,0-22-16,1 1 0,-1 21 0,0-21 16,0 0-16,0 0 0,0 0 0,1-1 15,-1 22-15,-21-21 16,0 0-16,21 0 0,0 0 16,-21 0-16,0-1 15,0 44 32,0-1-47,0 0 16,0 21-16,0-21 0,0 22 0,0-1 15,0 0-15,0 1 0,0-1 0,0 0 16,0 22-16,0-22 0,0 22 0,0-1 16,0 1-16,0-1 0,0 1 15,0-1-15,0 1 0,0-1 0,0 1 16,0-22-16,0 22 0,0-22 15,0 21-15,0-20 0,0-1 0,0 0 16,-21 1-16,0-1 0,21 0 16,-21-20-16,-1 20 0,1-21 0,0 0 15,-21 0-15,21 1 0,-1-22 0,-20 0 16,0 0-16,21 0 0,-22 0 16,1-22-16,0 1 0,-1 0 0,1 0 15,21 0-15,-22-22 0,1 1 0,21 21 16,0-21-16,0-1 0,-1 1 15,1 0-15,21-1 0,-21 1 16,21 0-16,0-1 0,0 1 0,0 0 16,0-1-16,0 1 0,0 0 0,0-1 15,0 1-15,21 0 0,0-1 16,1 1-16,-1 0 0,21-1 0,0 1 16,1 0-16</inkml:trace>
  <inkml:trace contextRef="#ctx0" brushRef="#br0" timeOffset="83079.35">4403 11049 0,'0'21'46,"0"0"-30,0 1-16,0-1 16,0 0-1,0 0-15,-22-21 0,22 21 16</inkml:trace>
  <inkml:trace contextRef="#ctx0" brushRef="#br0" timeOffset="83259.67">4360 11515 0,'0'21'16,"-21"-21"-16,0 0 62</inkml:trace>
  <inkml:trace contextRef="#ctx0" brushRef="#br0" timeOffset="84123.37">8234 10837 0,'0'0'0,"21"-21"16,-21 42 15,0 1-15,0-1-16,0 0 0,0 0 0,0 21 15,0 1-15,0-1 0,0 0 0,0 1 16,0 20-16,0-20 0,0 20 16,0 1-16,0-1 0,0 1 15,0-22-15,0 21 0,0 1 0,0-22 16,0 22-16,0-1 0,0-20 0,0 20 16,0-21-16,0 22 0,0-22 0,0 22 15,-21-22-15,21 0 0,0 1 16,0-1-16,0 0 0,-21 1 0,21-22 15,0 0-15,0 0 0,0 0 0,0 1 16,0-44 15,0 1-31,0 0 16,0 0-16,0 0 0,0 0 0,0-1 16,0-20-16,0 21 0,0 0 15,0-22-15,0 22 0,0-21 0,0 21 16</inkml:trace>
  <inkml:trace contextRef="#ctx0" brushRef="#br0" timeOffset="84499.21">8170 11028 0,'0'0'0,"0"-64"15,0 43 1,0 0-16,0 0 0,21 0 16,1 0-16,-22-1 0,21 22 0,0-21 15,0 0-15,21 21 0,-20 0 0,-1 0 16,21 0-16,-21 0 0,22 0 16,-1 21-16,-21 0 0,0 1 0,22-1 15,-22 0-15,-21 21 0,0-21 0,21 1 16,-21 20-16,0-21 0,0 21 0,-21 1 15,0-22-15,-1 21 0,1-21 16,-21 22-16,21-22 0,0 0 0,-1 0 16,-20 0-16,21 1 0,0-1 0,0-21 15,-1 0-15,22 21 0,-21-21 16,21-21 15,0 0-31,21 21 0,-21-22 16</inkml:trace>
  <inkml:trace contextRef="#ctx0" brushRef="#br0" timeOffset="84943.47">9038 10837 0,'0'22'0,"0"-1"16,-21 0-16,0 0 0,21 0 16,0 0-16,-21 1 0,21-1 0,-22 21 15,22-21-15,0 22 0,0-22 0,0 0 16,0 21-16,0-21 0,0 1 0,0-1 16,0 21-16,22-42 0,-1 21 15,0 0-15,0 1 0,0-22 0,0 0 16,1 0-16,-1 0 0,0 0 15,0 0-15,0 0 0,0-22 0,1 1 16,20 21-16,-21-21 0,0 0 16,0 0-16,1-22 0,-22 22 0,0 0 15,21-21-15,-21 21 0,0-1 0,0 1 16,0-21-16,0 21 0,0 0 0,0-1 16,0 1-16,0 0 0,21 21 93</inkml:trace>
  <inkml:trace contextRef="#ctx0" brushRef="#br0" timeOffset="85496.16">9885 10478 0,'0'0'16,"0"21"-16,0 0 0,-21 42 16,21-41-16,0-1 15,0 0-15,-22 21 0,22 1 0,0-22 16,0 21-16,0-21 0,0 22 0,-21-1 15,21-21-15,-21 21 0,21-20 0,-21 20 16,21-21-16,0 0 0,0 22 16,-21-22-16,21 0 0,-21 0 0,21 0 15,-22 0-15,22-42 47,0 0-47,0 0 0,0 0 16,0 0-16,0-1 0,0 1 0,22 0 15,-1 0-15,0 0 16,0 0-16,0 21 0,0 0 0,22-22 16,-22 22-16,0 0 0,0 0 15,22 0-15,-22 0 0,0 0 0,0 0 16,0 22-16,0-1 0,1-21 0,-1 21 16,-21 0-16,0 0 0,0 0 0,0 1 15,0-1-15,0 0 0,0 0 16,0 0-16,-21 0 0,-1 1 0,-20-1 15,21 21-15,-21-21 0,20-21 0,-20 21 16,0 1-16,21-1 0,-22-21 0,1 21 16,21-21-16,-22 0 0,22 0 0,0 0 15,0 0-15,0 0 16,0 0-16,21-21 16,0 0-16,21 21 15,0-22-15,0 1 0,0 0 0</inkml:trace>
  <inkml:trace contextRef="#ctx0" brushRef="#br0" timeOffset="86496.6">10393 10520 0,'0'0'0,"0"-21"15,0 0-15,0 42 47,0 0-47,0 0 0,-21 21 0,21-20 16,0 20-16,0-21 0,0 21 0,0 1 16,0-1-16,-22 0 0,22 1 15,0-22-15,0 21 0,0 1 0,0-22 16,0 21-16,0-21 0,0 22 15,0-22-15,0 0 0,0 0 0,0 0 0,0 0 16,0 1-16,22-22 16,-1 0-16,0 0 15,0 0-15,0 0 0,0-22 16,1 22-16,-1-21 0,-21 0 0,42 0 16,-21 0-16,0 0 0,-21-1 0,22 1 15,-1 0-15,0 0 0,-21 0 0,0 0 16,21-1-16,-21 1 0,21 21 15,-21 21 17,0 1-32,0-1 15,0 0-15,-21 0 0,21 0 0,0 0 16,0 1-16,0-1 16,0 0-16,0 0 0,0 0 0,0 0 15,21 1-15,-21-1 0,21-21 0,1 21 16,-1-21-16,0 0 0,0 0 15,0 0-15,0 0 0,1 0 0,-1 0 16,0 0-16,0-21 0,0 21 16,0-21-16,1-1 0,-1 1 0,0 0 15,0 0-15,0-21 0,0 20 0,1 1 16,-1-21-16,0 21 0,0-22 0,0 22 16,0 0-16,1 0 0,-1 0 0,0 0 15,0-1-15,-21 1 0,21 21 16,0 0-16,1 0 15,-1 0-15,0 0 16,-21 21 0,21-21-1,-21 22-15,0-44 78,-21 22-62,0 0-16,0 0 16,-1 0-16,1 0 15,0 22-15,0-1 0,0-21 0,0 21 16,21 0-16,-22 0 0,1 0 0,0 1 16,21 20-16,-21-21 0,21 0 0,0 0 15,0 1-15,0-1 0,0 0 16,0 0-16,0 0 0,0 0 0,0 1 15,21-1-15,0-21 0,-21 21 0,21-21 16,1 0-16,-1 0 0,0 0 16,0 0-16,0 0 15,0 0-15,1-21 0,-1 21 16,0-21-16,0-1 0,-21 1 0,0 0 16,21 0-16,-21 0 0,21 0 15,-21-1-15,0 1 0</inkml:trace>
  <inkml:trace contextRef="#ctx0" brushRef="#br0" timeOffset="86719.47">10753 10668 0,'0'0'0,"-22"0"15,1 0 1,21-21-16</inkml:trace>
  <inkml:trace contextRef="#ctx0" brushRef="#br0" timeOffset="87267.3">12658 10816 0,'0'0'0,"21"-21"16,0 21-16,-21-21 15,21 21-15,0 0 0,0 0 16,1 21-16,-1 0 0,-21 0 15,21 1-15,0-1 0,0 21 0,-21-21 16,21 22-16,1-22 0,-22 21 16,0-21-16,21 22 0,-21-1 0,21-21 15,-21 21-15,0-20 0,0 20 0,0-21 16,0 0-16,0 0 0,0 1 0,0-1 16,0 0-16,0-42 31,0 0-31,21-1 15</inkml:trace>
  <inkml:trace contextRef="#ctx0" brushRef="#br0" timeOffset="87545.14">13293 10859 0,'0'0'0,"21"-22"0,21-41 16,-21 42-1,-21 0-15,0-1 16,-21 22-1,0 0-15,0 22 16,21-1-16,-21 0 0,-1 0 0,1 0 16,0 22-16,0-22 0,21 0 0,-21 21 15,0-21-15,-1 22 0,22-22 16,-21 21-16,0-21 0,0 22 16,21-22-16,0 0 0,0 21 0,0-20 15,0-1-15,0 0 0,0 0 0,0 0 16,21-21-1,0 0-15,0 0 0,22-21 0,-22 0 16,0 21-16,21-21 0</inkml:trace>
  <inkml:trace contextRef="#ctx0" brushRef="#br0" timeOffset="87979.41">13716 10880 0,'0'0'0,"21"-21"0,0-1 16,-21 1-16,0 0 0,0 0 15,-21 21 17,0 21-32,0 0 15,0 22-15,21-22 0,-22 0 0,1 21 16,0-21-16,21 22 0,-21-1 0,0 0 16,21 1-16,0-22 0,0 21 0,0 1 15,0-22-15,0 0 0,0 0 16,0 0-16,0 0 0,0 1 0,21-22 15,0 0-15,0 0 16,0 0-16,22 0 0,-22-22 0,0 1 16,0 0-16,22 0 0,-22 0 0,0 0 15,0-22-15,21 22 0,-20-21 0,-22 21 16,21-22-16,-21 22 0,21-21 0,-21 21 16,0-22-16,0 22 0,0 0 15,0-21-15,0 20 0,-21 1 0,0 21 16,-1-21-16,1 21 0,0-21 0,0 21 15,0 0-15,0 0 0,-1 0 0,1 0 16,0 21-16,0 0 0,21 0 16,-21 1-16,21-1 0,0 0 15,0 0-15,0 0 16,0 0-16,21 1 16,0-22-16</inkml:trace>
  <inkml:trace contextRef="#ctx0" brushRef="#br0" timeOffset="88223.88">14330 10859 0,'0'0'15,"0"-22"-15,21 22 0,-21 22 32,0-1-17,0 0-15,0 0 0,-21 0 0,21 0 16,-21 1-16,21-1 0,0 0 15,0 0-15,-22 0 0,1 0 16,21 1-16,-21-1 0,21 0 16,-21-21-1,21 21-15,0-42 16,0 0 0,0 0-16</inkml:trace>
  <inkml:trace contextRef="#ctx0" brushRef="#br0" timeOffset="88371.79">14287 10668 0,'0'0'0,"0"-21"0,0 0 15,22 42 32</inkml:trace>
  <inkml:trace contextRef="#ctx0" brushRef="#br0" timeOffset="88955.46">15049 10922 0,'22'0'16,"-22"-21"-16,0 0 0,0 0 15,0-1-15,-22 1 16,1 21-16,0-21 0,0 21 16,0 0-16,0 0 0,-1 0 15,1 0-15,0 0 0,0 21 0,0 0 16,0-21-16,21 22 0,-22-1 0,1 0 16,0 0-16,0 21 0,21-20 0,-21-1 15,21 0-15,-21 21 0,21-21 0,-22 1 16,22-1-16,0 0 0,0 0 15,0 0-15,0 0 0,0 1 16,22-22-16,-1 21 0,0-21 16,0 0-16,0 0 0,0 0 0,1 0 15,-1 0-15,0-21 0,0-1 0,21 22 16,-20-21-16,-1-21 0,0 21 0,0 0 16,21-22-16,-20 22 0,-1-21 0,0-1 15,0 1-15,0 0 0,-21-1 16,21 1-16,-21-21 0,22 20 0,-22 1 15,0-22-15,0 22 0,0 0 16,0-1-16,0 22 0,0-21 0,0 21 16,0 0-16,0-1 0,-22 22 15,1 0-15,0 22 16,21 20-16,0-21 0,-21 21 16,0-20-16,21 20 0,-21 0 0,21 22 15,0-22-15,0 0 0,0 1 0,0-1 16,0 0-16,0 1 0,0-1 0,0 0 15,0-20-15,0 20 0,21-21 0,0 21 16,0-20-16,0-1 0,0-21 16,1 21-16,-1-21 0,0 0 15,21 0-15,-21 0 0,22 0 0,-22 0 16,21 0-16</inkml:trace>
  <inkml:trace contextRef="#ctx0" brushRef="#br0" timeOffset="89703.69">17357 11007 0,'0'-21'31,"0"-1"-15,21 1-16,-21 0 15,0 0-15,0 0 0,21 0 0,-21-1 16,0 1-16,0 0 0,0 0 15,0 0-15,0 0 0,0-1 0,0 1 0,-21 0 16,21 0-16,-21 21 0,-1 0 16,1 0-16,0 0 0,-21 0 15,21 21-15,-1 0 0,-20 0 0,21 1 16,0-1-16,-22 21 0,22-21 0,21 22 16,-21-1-16,21-21 0,-21 21 0,21 1 15,-21-22-15,21 21 0,0-21 0,0 22 16,0-22-16,0 0 0,0 0 0,0 0 15,21-21-15,0 22 0,0-22 16,0 0-16,1 0 0,-1 0 0,0 0 16,0 0-16,21-22 0,-20 1 0,20 0 15,0 0-15,1 0 0,-22-22 0,21 22 16,0-21-16,-20 0 0,-1 20 16,21-20-16,-21 0 0,0-22 0,1 22 15,-1 0-15,-21-22 0,21 22 16,-21-22-16,21 22 0,-21-22 0,0 22 15,0 0-15,0-1 0,0 1 0,0 21 16,0 0-16,0 0 0,0-1 0,-21 44 31,0-1-31,0 21 0,21-21 0,-22 43 16,22-22-16,-21 0 0,21 22 16,0-1-16,-21-20 0,21 20 0,0-20 15,0 20-15,0-21 0,0 1 0,0-1 16,0 0-16,0-20 0,0 20 15,21-21-15,0 0 0,-21 0 0,22 1 16,-1-1-16,0-21 0,0 0 0,0 0 16,0 0-16,1 0 0,-1 0 15,0-21-15,0 21 0,0-22 0,0 1 16</inkml:trace>
  <inkml:trace contextRef="#ctx0" brushRef="#br0" timeOffset="90084.47">18034 10795 0,'-21'0'0,"0"0"16,-1 21-16,22 0 16,-21 1-16,21-1 15,0 0 1,21-21-16,1 0 16,-1 0-16,0 0 0,21 0 15,-21 0-15,1-21 0,-1 0 0,21 21 16,-21-22-16,0 1 0,1 21 0,-1-21 15,0 0-15,-21 0 0,0 0 0,0-1 16,0 1-16,-21 21 31,0 0-31,-1 0 0,1 0 16,0 21-16,0 1 0,0-1 0,0 0 0,-1 0 16,1 0-16,21 0 0,0 22 15,-21-22-15,21 0 0,-21 0 16,21 0-16,0 1 0,0-1 0,0 0 15,0 0-15,0 0 0,21 0 0,0 1 16,0-22-16,1 0 0,-1 0 16,0 0-16,21 0 0,-21 0 0,1 0 15,20 0-15,-21-22 0,21 1 0,-20 21 16,20-21-16</inkml:trace>
  <inkml:trace contextRef="#ctx0" brushRef="#br0" timeOffset="90768.15">18711 10753 0,'0'0'0,"0"21"47,0 0-47,0 0 0,0 0 16,0 1-16,0-1 0,0 0 16,0 0-16,0 0 0,0 0 0,0 1 15,0-1-15,-21 0 0,21 0 16,0 0-16,0 0 0,0 1 15,-21-22 17,0-22-17,21 1-15,0 0 16,0 0-16,0 0 0,0 0 0,0-1 16,0 1-16,21 0 0,0-21 0,0 21 15,0-1-15,1-20 0,-1 21 0,0-21 16,0 20-16,0 1 0,22 21 0,-22-21 15,0 21-15,0-21 0,21 21 16,-20 0-16,-1 0 0,0 21 0,0 0 16,0-21-16,-21 21 0,21 1 0,-21 20 15,22-21-15,-22 0 0,0 0 16,0 1-16,0-1 0,0 21 0,0-21 16,0 0-16,0 1 0,0-1 15,-22 0-15,22 0 0,-21-21 0,21 21 16,-21-21-1,0 0-15,21-21 16,0 0 0,0 0-16,0 0 0,0-1 0,21 1 15,0 0-15,-21 0 0,21 0 0,1-22 16,-1 22-16,0-21 0,21 21 0,-21 0 16,22-22-16,-22 22 0,21 21 0,1-21 15,-22 21-15,21 0 16,0 0-16,1 21 0,-22-21 0,21 21 15,-21 0-15,1 1 0,-1 20 0,0-21 16,-21 0-16,21 0 0,-21 22 0,0-22 16,0 0-16,0 0 0,0 0 0,0 1 15,-21-1-15,21 0 0,-21 0 0,0 0 16,21 0-16,0 1 16,-22-22-16,1 0 15,21-22 1,21 1-1</inkml:trace>
  <inkml:trace contextRef="#ctx0" brushRef="#br0" timeOffset="91203.75">20151 10689 0,'0'0'0,"0"-21"16,0 0-16,-22 21 31,1 0-31,0 21 15,0-21-15,0 21 0,0 0 0,-1 1 16,1-1-16,21 0 0,-21 0 0,0 21 16,0-20-16,21-1 0,0 0 0,-21 0 15,21 21-15,0-20 0,0-1 0,0 0 16,0 0-16,0 0 16,0 0-16,21-21 0,0 0 15,0 22-15,0-22 0,0 0 16,1 0-16,20 0 0,-21 0 0,0 0 15,22-22-15,-22 22 0,0-21 0,0 0 16,0 0-16,0 0 0,1 0 0,-22-1 16,0 1-16,21 0 0,-21-21 0,0 21 15,0-22-15,0 22 0,0-21 16,0 21-16,0-1 0,-21 1 0,-1 0 16,22 0-16,-21 21 0,0-21 15,0 21-15,0 0 0,0 0 0,-1 0 16,1 0-16,0 0 0,0 0 15,0 0-15,0 0 0,21 21 16,0 0 0,0 0-16,21-21 15,0 0-15,0 0 0,0 0 16</inkml:trace>
  <inkml:trace contextRef="#ctx0" brushRef="#br0" timeOffset="91568.54">21145 10245 0,'0'-21'15,"-21"-1"-15,0 22 0,0 0 16,0 0-16,0 0 15,-1 0-15,1 22 16,0-1-16,0 0 0,0 21 0,21-21 16,-21 22-16,-1-22 0,1 21 0,0 1 15,21-1-15,-21 0 0,21-21 16,-21 22-16,21-1 0,0 0 0,-21-20 0,21 20 16,0-21-16,-22 21 15,22-20-15,0 20 0,0-21 0,0 0 16,0 0-16,0 1 0,0-1 0,22-21 15,-1 21-15,-21 0 0,21-21 0,0 0 16,0 0-16,0 0 0,1 0 0,-1 0 16,0 0-16,0 0 0,0-21 15,0 0-15</inkml:trace>
  <inkml:trace contextRef="#ctx0" brushRef="#br0" timeOffset="91919.24">21611 10266 0,'0'0'0,"0"-21"15,0 0-15,0-1 16,21 22-16,0 0 0,1 0 16,-1 0-16,0 0 0,0 0 15,0 0-15,0 0 0,1 22 0,-1-1 16,0 0-16,0 0 0,0 0 15,0 0-15,1 22 0,-1-22 16,-21 21-16,0 1 0,21-1 0,-21-21 16,0 21-16,0 1 0,0-1 0,0-21 15,-21 22-15,0-22 0,-1 21 0,1-21 16,0 22-16,-21-22 0,21 0 0,-1 0 16,-20 0-16,21 0 0,-21 1 15,20-1-15,1-21 0,0 21 0,0-21 16,0 21-16,0-21 0,-1 0 15</inkml:trace>
  <inkml:trace contextRef="#ctx0" brushRef="#br0" timeOffset="92979.51">22775 10287 0,'0'0'0,"0"-21"0,-21 21 47,0 21-47,21 0 15,0 0-15,0 1 16,0-1 0,21 0-16,0-21 15,0 0-15,1 0 0,-1 0 0,0 0 16,0-21-16,0 21 16,0-21-16,-21-1 0,0 1 15,0 0-15,0 0 0,0 0 16,0 0-16,-21 21 15,0 0-15,0 0 0,0 0 0,0 0 16,-1 0-16,1 0 16,0 21-16,21 0 0,-21-21 15,21 21-15,0 0 0,0 0 16,0 1-16,21-1 16,0-21-1,0 0-15,1 0 0,-1 0 16,0 0-16,0 0 0,0 0 0,0-21 15,1 21-15,-22-22 0,21 1 16,-21 0-16,0 0 0,0 0 16,0 0-16,-21 21 15,-1 0-15,1-22 0,0 22 16,0 0-16,0 0 0,0 0 16,-1 0-16,22 22 0,-21-1 15,0-21-15,21 21 16,0 0-16,0 0 15,21-21 1,0 0-16,1 0 0,-1 0 0,0 0 16,0 0-16,0 0 0,0 0 0,1 0 15,-1-21-15,-21 0 16,0 0-16,0 0 16,0-1-16,0 1 15,-21 21-15,-1 0 0,1 0 16,0 0-16,0 0 15,0 0-15,0 21 0,-1 1 16,22-1-16,0 0 16,0 0-1,22-21 1,-1 0-16,0 0 16,0 0-16,0 0 15,-21-21-15,21 21 0,-21-21 16,0 0-1,0-1-15,-21 22 16,0 0-16,0 0 16,0 0-1,21 22-15,0-1 16,0 0 0,0 0-16,21 0 0</inkml:trace>
  <inkml:trace contextRef="#ctx0" brushRef="#br0" timeOffset="93816.03">23008 10837 0,'0'0'16,"-21"0"-16,21 22 15,-21-22-15,0 0 16,21 21-16,0 0 15,-22-21-15,22 21 16,0 0 0,-21-21-1,0 0 1,21-21 15,0 0-31,0 0 31,21 21-15,0 0-16,-21 21 16,22 0-16,-22 0 15,0 0-15,0 1 16,0-1-16,-22 0 16,1-21-16,0 21 15,0-21-15,0 0 16,0 0-16,-1 0 15,1 0-15,21-21 16,0 0 0,0 0-16,0-1 15,21 1 1,1 21-16,-1 0 16,0 0-16,0 0 15,0 0-15,0 0 16,-21 21-16,0 1 15,0-1 1,-21-21 0,0 0-1,0 0 1,0 0 0,21-21-16,0-1 15,0 1-15,21 0 16,0 21-16,0 0 15,0 0-15,1 0 0,-1 0 16,0 0-16,0 0 0,21 0 0,-20 0 16,-1 21-16,0 0 0,0-21 0,0 22 15,-21-1-15,0 0 0,0 0 0,0 0 16,0 0-16,0 1 0,-21 20 0,0 0 16,0-21-16,-22 22 0,1-1 0,-21 0 15,20 1-15,-20-1 0,-1 0 0,1-20 16,-1 20-16,1 0 0,-1-21 15,1 1-15,-1-1 0,1 0 0,20-21 16,1 0-16,0 0 0,-1 0 16,22 0-16,0 0 0,0-21 0,0 0 15,21-1-15</inkml:trace>
  <inkml:trace contextRef="#ctx0" brushRef="#br0" timeOffset="94531.14">23029 10202 0,'0'-21'15,"0"0"1,-21 21 15,21 21-31,-21-21 0,0 21 16,0 1-16,21-1 16,-22 0-1,22 0-15,22-21 31,-1 0-15,0 0-16,0 0 0,0 0 16,-21-21-16,0 0 15,0 0-15,0-1 32,-21 22-32,0 0 0,0 0 15,0 0-15,-1 0 0,1 22 16,0-1-16,21 0 0,0 0 15,0 0-15,0 0 16,0 1 0,21-22-1,0 0-15,-42 0 78,0 0-78,21 21 16</inkml:trace>
  <inkml:trace contextRef="#ctx0" brushRef="#br0" timeOffset="95379.03">22902 10922 0,'21'0'15,"1"0"-15,-1-21 32,0 21-32,-21-21 31,0 0-31,0-1 16,-21 22-1,0 0-15,-1 0 16,1 0-16,0 0 0,0 0 0,0 22 15,0-22-15,-1 21 0,22 0 16,-21-21-16,21 21 0,-21-21 0,21 21 16,0 0-16,0 1 0,0-1 15,21 0 1,0-21-16,1 0 16,-1 0-16,0 0 0,0 0 0,0 0 15,0 0-15,1 0 0,-1 0 16,0-21-16,0 0 15,-21-1-15,0 1 16,0 0-16,0 0 0,0 0 16,-21 0-16,0 21 15,0 0-15,-1 0 0,1 0 16,0 0-16,0 0 0,21 21 16,-21 0-16,21 0 15,0 0-15,0 0 16,0 1-16,0-1 15,21-21-15,0 0 0,0 0 16,0 0-16,1 0 0,-1 0 16,0 0-16,0 0 0,0 0 15,0 0-15,-21-21 0,0-1 0,22 22 16,-22-21-16,0 0 0,0 0 16,0 0-16,0 0 15,-22 21-15,1 0 16,0 0-16,0 0 0,0 0 15,21 21-15,0 0 0,-21-21 0,21 21 16,0 0-16,-22 0 0,22 1 16,0-1-16,0 0 15,0 0 1,22-21-16,-1 0 0,0 0 16,0 0-16,0 0 0,0 0 15,-21-21-15,22 21 16,-1-21-16</inkml:trace>
  <inkml:trace contextRef="#ctx0" brushRef="#br0" timeOffset="95983.74">22923 10287 0,'0'0'0,"0"-21"15,0 0 1,-21 21-16,21-21 0,-21 21 15,0 0-15,0 0 16,0 0-16,-1 21 16,1 0-16,21 0 15,0 0-15,0 0 16,0 1-16,0-1 16,0 0-16,0 0 15,21-21-15,1 0 0,-1 0 16,0 0-16,0 0 0,0 0 15,0 0-15,1 0 16,-1-21-16,-21 0 16,21 0-16,-21-1 0,0 1 15,0 0-15,0 0 0,0 0 0,0 0 16,-21-1-16,0 22 0,-1 0 0,22-21 16,-21 21-16,0 0 0,0 0 15,0 0-15,0 0 0,21 21 0,0 1 16,-22-22-16,22 21 0,-21 0 0,21 0 15,0 0-15,0 0 16,0 1-16,0-1 16,21-21-1,1 0-15,-22 21 32</inkml:trace>
  <inkml:trace contextRef="#ctx0" brushRef="#br0" timeOffset="115171.57">5884 13801 0,'0'0'0,"-21"21"16,0 0-16,21 0 15,0 0 1,0 1 0,0-1-1,21-21 1,0 0 0,0 0-16,1-21 15,-1-1-15,0 1 16,-21 0-16,21 0 0,-21 0 0,0 0 15,0-1-15,0 1 16,-21 0-16,0 0 0,0 0 16,-22 0-16,22-1 0,-21 1 0,-1 21 15,1 0-15,-21 0 0,20 0 16,1 21-16,0 1 0,-22-1 0,22 0 16,-1 21-16,1 1 0,21-1 0,-21 0 15,20 1-15,1-1 0,0 0 16,21 1-16,0-1 0,0 0 0,0 1 15,0-22-15,0 21 0,0-21 16,21 0-16,-21 1 0,21-1 0,1 0 16,-1-21-16,0 0 0,21 0 0,-21 0 15,22 0-15,-22-21 0,21 0 16,1-1-16,-22 1 0,21 0 16,0 0-16,1-21 0,-22 20 0,21-20 15,-21 21-15,1-21 0,-22 20 0,0-20 16,0 0-16,0 21 0,0-22 15,0 22-15,0 0 0,0 0 0,0 0 16,0-1-16,0 44 16,0-1-1,0 21-15,0-21 0,0 0 0,21 22 16,-21-22-16,0 21 0,0-21 16,0 1-16,0 20 0,0-21 0,0 0 15,0 0-15,0 1 0,21-22 16,-21 21-16,21-21 0,0 0 15,0 0-15,1 0 16,-1 0-16,0-21 0,21-1 0,-21 1 16</inkml:trace>
  <inkml:trace contextRef="#ctx0" brushRef="#br0" timeOffset="115643.92">6286 13462 0,'0'0'0,"0"-21"0,0 0 16,0 42 15,0 0-31,0 0 0,0 0 0,0 22 16,0-1-16,0 0 0,0 1 15,0-1-15,0 0 0,0 1 0,0-1 16,0 0-16,0-20 0,-21 20 0,21-21 16,0 21-16,0-20 0,-21-1 15,21 0-15,-21 0 0,21 0 0,-21-21 16,21 21-16,0-42 31,0 0-31,0 0 0,0 0 16,0 0-16,21-1 0,-21 1 0,21 0 15,0 0-15,22-21 0,-22 20 16,21 22-16,-21-21 0,22 0 16,-1 21-16,0 0 0,1 0 0,-22 0 15,21 0-15,0 21 0,-20 0 0,20-21 16,-21 22-16,-21-1 0,0 0 15,0 0-15,0 0 0,-21 0 0,0 1 16,0-1-16,-22 0 0,22 0 0,-21 0 16,-1 0-16,1 1 0,21-1 15,-21-21-15,20 21 0,-20-21 0,21 0 16,0 21-16,0-21 0,-1 0 0,22-21 31,22 0-15,-1 0-16,0 21 15,21-22-15</inkml:trace>
  <inkml:trace contextRef="#ctx0" brushRef="#br0" timeOffset="116092.05">7281 13864 0,'0'0'15,"21"0"-15,-21-63 16,0 42-16,0-1 0,-21 22 15,21-21-15,-21 21 16,0 0-16,0 0 0,0 0 0,-1 0 16,1 21-16,0-21 0,-21 22 15,21-1-15,-1-21 0,1 21 0,0 0 16,0 0-16,0 0 0,21 1 0,0-1 16,-21-21-16,21 21 0,0 0 15,0 0-15,0 0 0,21 1 16,0-22-16,0 21 0,0-21 0,0 21 15,22-21-15,-22 0 0,21 21 0,-21-21 16,1 0-16,-1 21 0,0-21 16,0 0-16,0 21 0,0 1 15,-21-1-15,0 0 16,-21-21-16,-21 21 0,21-21 16,0 21-16,-22-21 0,22 0 15,-21 21-15,-1-21 0,1 0 0,21 0 16,-21 0-16,-1 0 0,22 0 0,0 0 15,0 0-15,0 0 0,-1 0 16,1 0-16,42-21 31,1 0-31,-1 21 16,21-21-16,-21 0 0,22 21 0</inkml:trace>
  <inkml:trace contextRef="#ctx0" brushRef="#br0" timeOffset="116419.83">7726 13420 0,'0'0'0,"0"21"31,0 21-31,0-21 15,-21 22-15,21-1 0,-22-21 0,22 43 16,-21-22-16,21 0 0,0 1 16,-21-1-16,0 0 0,21 1 15,0-1-15,-21-21 0,0 22 0,21-1 16,-22-21-16,22 0 0,0 0 0,0 1 16,0-1-16,0 0 0,22-21 31,-1 0-31,0 0 15,0 0-15,0-21 0,0 0 16,-21-1-16,22 1 0</inkml:trace>
  <inkml:trace contextRef="#ctx0" brushRef="#br0" timeOffset="116631.71">7451 13949 0,'0'0'0,"-22"0"0,22 21 15,22-21 1,-1 0-16,21 0 16,-21 0-16,0 0 0,22 0 0,-1 0 15,0-21-15,-20 21 0,20-21 0,-21 21 16,0 0-16,0-21 0,1 21 16,-1 0-16,-21-22 0,0 1 15,21 0-15,-21 0 16,21 21-16,-21-21 0</inkml:trace>
  <inkml:trace contextRef="#ctx0" brushRef="#br0" timeOffset="121460.5">8255 13674 0,'0'0'0,"0"-21"15,0-1 1,21 44 15,0-1-15,0 0-16,1 0 0,-1 0 0,0 22 16,0-22-16,0 0 0,0 21 15,1-21-15,-22 22 0,0-22 0,21 0 16,-21 21-16,0-20 0,0-1 0,0 0 15,0 0-15,0 0 0,0 0 0,0 1 16,0-1 0,0-42 15,0-1-31,0 1 16,0 0-16,0 0 0,0 0 0,0-22 15,21 22-15,0-21 0,0 21 0,-21-22 16,21 22-16,1-21 0,-1 21 0,0 0 15,-21-1-15,21 22 16,0 0 0,0 0-16,1 0 15,-1 0 1,0 0-16</inkml:trace>
  <inkml:trace contextRef="#ctx0" brushRef="#br0" timeOffset="121979.8">9250 13907 0,'0'0'15,"21"0"-15,42-43 16,-63 22-16,22 0 0,-1 21 0,-21-21 16,0 0-16,0-1 0,0 1 0,0 0 15,0 0-15,0 0 0,0 0 16,-21-1-16,-1 22 0,1 0 15,0-21-15,-21 21 0,21 0 0,-1 0 16,-20 21-16,21 1 0,-21-1 0,20 0 16,1 0-16,-21 21 0,21-20 15,0 20-15,-1-21 0,1 21 0,0-20 16,21 20-16,-21-21 0,21 0 0,0 0 16,0 1-16,0-1 0,21 0 0,0-21 15,0 0-15,1 0 0,-1 0 16,21 0-16,-21 0 0,22 0 0,-22 0 15,21-21-15,0 0 0,-20 21 0,-1-22 16,21 1-16,-21 0 0,0-21 16,1 21-16,-22-1 0,0-20 15,21 21-15,-21-21 0,0 20 0,0 1 16,0-21-16,0 21 0,0 42 31,0 0-31,0 0 16,0 22-16,0-22 0,0 0 0,0 0 15,0 21-15,0-20 0,0-1 0,0 0 16,0 0-16,0 0 0,0 0 16,0 1-16,0-1 0,21 0 15,0-21-15,0 0 16,0 0-16,1 0 0,-1 0 16,0-21-16,21 21 0</inkml:trace>
  <inkml:trace contextRef="#ctx0" brushRef="#br0" timeOffset="122543.89">9948 13695 0,'0'0'16,"21"-21"-16,-21 0 0,0-1 0,0 1 0,0 0 15,-21 21-15,0 0 16,0 0-16,0 0 16,21 21-16,-21 0 0,-1 1 0,1-1 15,21 21-15,0-21 0,-21 0 0,21 22 16,-21-22-16,21 21 0,0-21 15,0 1-15,0 20 0,0-21 16,0 0-16,0 0 0,0 1 0,21-1 16,0 0-16,0-21 0,1 0 15,-1 0-15,0 0 0,21 0 16,-21 0-16,1 0 0,-1-21 16,21 21-16,-21-21 0,22-1 0,-22 1 15,21 0-15,-21-21 0,22 21 0,-22-22 16,21 1-16,-21 0 0,0-22 0,22 22 15,-22-22-15,0 1 0,-21 20 16,21-20-16,0-1 0,-21 22 16,0-21-16,0 20 0,22 1 0,-22 0 15,0-1-15,0 22 0,0 0 0,0 0 16,0 42 0,0 0-16,0 21 15,-22 1-15,22-22 0,-21 21 0,21 22 16,-21-22-16,0 0 0,0 22 15,21-1-15,-21-20 0,-1 20 0,1-20 16,21 20-16,0-21 0,-21 1 0,21-1 16,0 0-16,0 1 0,0-22 0,0 0 15,0 0-15,0 0 0,21 1 16,-21-1-16,21-21 0,1 0 16,-1 0-16,0 0 0,0 0 15,0 0-15,0 0 0,1-21 0,-1-1 16,0 1-16,0 21 0,0-21 0,0 0 15,1-21-15,-1 20 0,0 1 16,-21-21-16,0 21 0,21 0 0</inkml:trace>
  <inkml:trace contextRef="#ctx0" brushRef="#br0" timeOffset="122772.02">10393 13526 0,'-21'0'0,"42"0"31,0 0-31,0 0 0,0 0 16,22 0-16,-22-22 0,21 22 0,-21 0 15,22-21-15,-1 21 0,-21-21 16,21 21-16,1 0 0,-22-21 0,0 21 16,0 0-16,0 0 15,-21-21 1,22 21-1</inkml:trace>
  <inkml:trace contextRef="#ctx0" brushRef="#br0" timeOffset="123276.26">12319 13568 0,'21'0'16,"0"21"-16,-21 0 0,0 0 0,21 1 16,-21-1-16,0 21 0,0 0 15,0 1-15,0-1 0,0 0 0,0 1 16,22 20-16,-22-20 0,0 20 15,0 1-15,0-1 0,0 1 0,0 20 16,0 1-16,0-22 0,-22 22 0,1-21 16,0 20-16,21-20 0,-21-1 0,0 1 15,21-1-15,-21-20 0,-1 20 16,22-21-16,0-20 0,-21 20 0,0-21 16,21 0-16,-21 0 0,0-21 15,21-21-15,-21 0 16,21 0-16,0 0 0,0-22 0,0 1 15,0 0-15</inkml:trace>
  <inkml:trace contextRef="#ctx0" brushRef="#br0" timeOffset="123568.09">12150 14118 0,'0'0'0,"0"-42"0,0-22 0,0 22 16,0-21-16,21 20 0,-21 1 15,21-22-15,0 22 0,0 0 0,0-1 16,22 1-16,-22 0 0,21 21 0,1-22 15,-1 22-15,0 0 0,1 21 16,-1 0-16,0 0 0,-21 0 0,22 21 16,-22 0-16,0 0 0,0 22 0,-21-1 15,21 0-15,-21-20 0,0 20 16,0 0-16,-21 1 0,0-1 16,0-21-16,0 21 0,-22-20 0,22-1 15,0 0-15,-21 0 0,21 0 0,-22 0 16,22-21-16,0 22 0,0-22 0,0 0 15,-1 0-15,22-22 16,0 1-16,22 0 16,-1 0-16,21 0 0,-21-22 0,0 22 15,22 0-15</inkml:trace>
  <inkml:trace contextRef="#ctx0" brushRef="#br0" timeOffset="123975.86">13102 13441 0,'0'0'0,"21"0"15,-21 21 1,0 0-16,0 0 16,0 1-16,0 20 0,0-21 0,0 21 15,0-20-15,0 20 0,0 0 0,0-21 16,0 22-16,0-22 0,0 0 16,0 21-16,0-20 0,0-1 0,0 0 15,21-21-15,1 0 16,-1 0-16,0 0 0,0 0 0,21 0 15,-20-21-15,-1 0 0,21-1 16,-21 1-16,22-21 0,-22 21 16,0-22-16,21 1 0,-21 21 0,-21-21 15,22-1-15,-22 1 0,0 0 0,21 20 16,-21 1-16,0 0 0,0 0 16,0 42-1,0 0-15,0 0 16,0 22-16,0-1 0,-21-21 0,21 22 15,0-1-15,-22 0 0,22-21 16,0 22-16,0-22 0,0 0 0,0 21 16,0-20-16,0-1 0,22 0 15,-1-21-15,0 0 0,0 0 16,0 0-16,0 0 16,22-21-16,-22 0 0</inkml:trace>
  <inkml:trace contextRef="#ctx0" brushRef="#br0" timeOffset="124459.84">14139 13187 0,'0'0'0,"0"-21"0,0 0 0,0-1 15,0 1-15,0 42 16,0 1-16,-21-1 16,21 0-16,-21 0 0,21 21 15,-21-20-15,21 20 0,0 0 0,0 1 16,0-1-16,0 0 0,0 1 15,-21-1-15,21 0 0,0 1 0,0-22 16,0 21-16,0-21 0,-22 0 16,22 1-16,0-1 0,0 0 0,0-42 47,0 0-47,0-1 0,0 1 15,0 0-15,0-21 0,22 21 0,-1-22 16,0 22-16,0 0 0,0 0 0,0 0 15,1-1-15,-1 22 0,0 0 0,21 0 16,-21 0-16,22 0 16,-22 0-16,21 22 0,-21-1 0,1 0 15,-1 0-15,0 0 0,0 0 0,-21 1 16,0-1-16,0 21 0,0-21 0,0 0 16,-21 1-16,0-1 0,0 0 15,-1 0-15,1 0 0,0-21 0,-21 21 16,21 1-16,-22-22 0,22 21 0,-21-21 15,21 0-15,-1 0 0,1 0 0,0 0 16,0 0-16,0 0 16,21-21-16,0-1 15,21 1-15,0 0 0,0-21 0,0 21 16,1-1-16</inkml:trace>
  <inkml:trace contextRef="#ctx0" brushRef="#br0" timeOffset="125307.36">14817 13145 0,'0'0'0,"0"-22"0,0-20 16,0 63 15,0 0-31,0 1 0,-22 20 0,22-21 16,0 21-16,-21-20 0,21 20 0,-21 0 15,0 22-15,21-22 0,0 0 16,-21 22-16,21-22 0,-21 1 15,21-1-15,0 0 0,0 1 0,0-22 16,0 21-16,0-21 0,0 0 0,21-21 16,-21 22-16,21-22 0,0 0 0,0 0 15,0 0-15,1 0 0,-1 0 16,0-22-16,0 1 0,0 21 0,22-21 16,-22-21-16,0 21 0,0-1 0,21-20 15,-20 0-15,-1 21 0,0-22 0,0 1 16,0 21-16,0 0 0,1-1 15,-22 1-15,0 42 16,0 1-16,0-1 16,0 21-16,0-21 0,0 0 15,-22 1-15,22-1 0,-21 0 0,21 0 16,0 0-16,-21 0 0,21 1 16,0-1-16,0 0 0,0 0 15,21-21-15,0 0 16,1 0-16,-1 0 0,0 0 0,0-21 15,0 0-15,22 21 0,-22-21 16,0-1-16,21 1 0,-21-21 0,22 21 16,-22 0-16,0-22 0,0 22 0,22-21 15,-22 21-15,0-1 0,-21 1 0,21 0 16,0 21-16,-21-21 16,0 42 15,0 0-16,0-42 32,0 0-31,0 0-16,0 0 16,-21 21 15,0 21-31,0 0 0,0 0 15,-1 0-15,22 0 0,-21 22 0,0-22 16,0 0-16,0 21 0,0-20 16,21 20-16,0-21 0,-22 0 0,22 0 15,0 1-15,0-1 0,0 0 0,0 0 16,0 0-16,22-21 16,-1 0-16,0 0 0,0 0 15,0 0-15,0 0 0,1-21 16,-1 0-16,0 21 0,0-21 0,0 21 15,0-21-15,1-1 0,-22 1 16,21 0-16,-21 0 0,21 0 16,-21 0-16,0-1 0</inkml:trace>
  <inkml:trace contextRef="#ctx0" brushRef="#br0" timeOffset="125508.76">15240 13208 0,'0'0'0,"-21"0"0,-43 0 16,43 0-16,0 0 15,42 0 32,0 0-47,0 0 0,1 0 16,20 0-16,0 0 0</inkml:trace>
  <inkml:trace contextRef="#ctx0" brushRef="#br0" timeOffset="126067.28">17208 13589 0,'0'0'0,"-21"0"0,21-21 0,0 0 0,0 0 15,0-1-15,0 1 0,0 0 16,0 0-16,21 0 15,1 21-15,-1 0 16,0 0-16,0 0 0,0 0 0,22 0 16,-22 21-16,0 0 0,0 0 15,0 22-15,0-22 0,1 21 0,-1-21 16,0 22-16,0-1 0,-21-21 16,0 0-16,0 22 0,0-22 0,0 0 15,0 0-15,0 0 0,0 0 0,0 1 16,0-1-16,0-42 47,0-1-47,0 1 15,0-21-15,0 21 0,0-22 0,0 1 16,21 21-16,0-21 0,1-1 0,-1 1 16,-21 21-16,21-22 0,0 22 15,0 0-15,0 0 0,-21 0 16,22 21-16,-1 0 0,0 0 15,0 0 1,-21 21-16,21-21 0,-21 21 16,21 0-16,1-21 0,-1 21 15</inkml:trace>
  <inkml:trace contextRef="#ctx0" brushRef="#br0" timeOffset="126472.05">18309 13420 0,'0'0'0,"0"-21"16,0-1-16,-21 22 16,0 0-16,0 0 0,-1 0 15,1 22-15,0-22 0,0 21 0,21 0 16,-21 0-16,0 21 0,21-20 0,-22 20 16,1-21-16,21 21 0,-21-20 15,21 20-15,0-21 0,0 21 0,0-20 16,0-1-16,0 0 0,0 0 0,0 0 15,21 0-15,0-21 0,1 0 0,-1 0 16,0 0-16,21 0 16,-21 0-16,22 0 0,-22 0 0,21-21 15,1 21-15,-22-21 0,21 0 0,-21 0 16,0 0-16,1-22 0,-1 22 0,-21 0 16,0-21-16,0-1 0,0 22 15,0-21-15,0 21 0,-21-22 0,-1 22 16,22 0-16,-21 0 0,0 21 0,0 0 15,0 0-15,0 0 0,-1 0 0,1 0 16,0 0-16,0 0 0,0 21 0,21 0 16,-21-21-16,-1 21 0,22 0 15,0 1-15,0-1 0,0 0 0,0 0 16,0 0-16,22-21 16,20 0-16</inkml:trace>
  <inkml:trace contextRef="#ctx0" brushRef="#br0" timeOffset="126711.77">18965 13441 0,'0'0'0,"0"-21"15,0 42 1,0 0-16,0 0 16,0 0-16,0 1 15,0 20-15,-21-21 0,21 0 16,-21 0-16,21 1 0,-21-1 0,21 0 15,0 0-15,0 0 0,0 0 16,0-42 15,0 0-15,0 0-16</inkml:trace>
  <inkml:trace contextRef="#ctx0" brushRef="#br0" timeOffset="126879.68">18965 13293 0,'0'-21'16,"-21"21"31,21 21-47,0 0 16,0 0-1,21 0-15,0-21 16,1 21-16</inkml:trace>
  <inkml:trace contextRef="#ctx0" brushRef="#br0" timeOffset="127403.37">19600 13504 0,'0'0'0,"0"-21"15,0 0-15,0 0 16,0 0-16,0 0 0,-21-1 15,0 22-15,0 0 0,0 0 16,-1 0-16,1 0 0,0 0 0,0 0 16,0 22-16,0-1 0,-1 0 15,1 0-15,0 21 0,0-20 0,0-1 16,0 21-16,-1-21 0,1 22 0,21-22 16,-21 0-16,21 21 0,0-21 0,0 1 15,0-1 1,21-21-16,0 0 0,1 0 15,20 0-15,-21 0 0,0 0 0,22 0 16,-22 0-16,21-21 0,-21-1 0,22 1 16,-1 0-16,0 0 0,1-21 0,-22 20 15,21-20-15,0 0 0,1-1 16,-22 1-16,0 0 0,21-22 0,-20 22 16,-1-22-16,0 22 0,-21 0 0,0-22 15,0 22-15,0 21 0,0-22 0,0 22 16,0 0-16,-21 21 15,0 21 1,-1 0-16,1 1 0,0 20 0,21 0 16,-21 1-16,0-1 0,0 0 0,-1 1 15,22 20-15,0-21 0,-21 1 16,21-1-16,0 0 0,0 1 0,0-1 16,0 0-16,0-20 0,0 20 0,0-21 15,21 0-15,-21 0 0,22 1 16,-1-22-16,0 0 0,0 0 15,0 0-15,0 0 0</inkml:trace>
  <inkml:trace contextRef="#ctx0" brushRef="#br0" timeOffset="128187.44">21526 13674 0,'0'0'0,"-21"0"0,0 0 15,21-21 1,0-1 0,21 1-16,0-21 15,1 21-15,-1 0 0,21-22 0,0 1 16,1 21-16,-1-22 0,0 1 0,22-21 16,-22 20-16,1-20 0,-1 20 0,0 1 15,-21-21-15,1 20 0,-22 1 16,0 0-16,0-1 0,0 22 0,0 0 15,-22 0-15,-20 0 0,21-1 0,-21 22 16,-1 0-16,22 0 0,-21 0 16,-1 22-16,1 20 0,0-21 15,-1 0-15,22 22 0,0-1 0,21 0 16,0 1-16,0 20 0,0-21 0,21 1 16,0-1-16,1 22 0,-1-22 15,0 0-15,0 1 0,21-1 0,-20 21 16,-1-20-16,0-1 0,0-21 0,-21 22 15,0-22-15,0 21 0,0-21 0,0 0 16,-21-21-16,0 22 0,-22-1 16,1-21-16,0 0 0,-1 0 0,1 0 15,-21 0-15,-1-21 0,22-1 0,-1 1 16,-20 0-16,21 0 0,20-21 0,-20-1 16,21 1-16,0 0 15,0-1-15,21 1 0,0-22 0,0 22 16,0 0-16,0-22 0,21 43 0,0-21 15,0 21-15,21-1 0,1 22 0,-1 0 16,22 0-16,-22 22 0,0-1 16,22 0-16,-22 0 0,-21 21 0,22-20 15,-22 20-15,0 0 0,-21 1 0,0-1 16,0 0-16,0 1 0,0-1 0,0 0 16,0 1-16,0-1 15,0-21-15,0 21 0,-21-20 0,21 20 16,0-21-16,0 0 0,0 0 0,0 1 15,21-22 1,0 0-16,0-22 16,22 22-16,-22-21 0,21 0 0,-21 0 15</inkml:trace>
  <inkml:trace contextRef="#ctx0" brushRef="#br0" timeOffset="128616.19">22352 13462 0,'0'0'16,"21"-21"-16,-21-64 15,0 64-15,0 0 0,0 0 0,0 0 16,-21 21-16,0 0 16,0 0-16,-1 0 0,1 21 15,0 0-15,0 0 0,0 0 0,0 0 16,-1 1-16,1-1 0,0 0 0,0 21 16,0-21-16,0 22 0,-1-1 0,22-21 15,0 0-15,0 22 0,0-22 16,0 0-16,0 0 0,0 0 0,22 1 15,-1-22-15,0 0 16,0 0-16,21-22 0,-20 22 0,20-21 16,-21 0-16,21 0 0,-20 0 15,-1 0-15,0-22 0,21 22 16,-42 0-16,21-21 0,1 20 0,-22-20 16,21 21-16,-21 0 0,0 0 0,0 42 46,0 0-46,0 0 0,0 0 0,0 0 16,0 22-16,0-22 0,0 0 0,0 21 16,0-20-16,0-1 0,0 0 15,0 0-15,0 0 0,21-21 0,-21 21 16,21-21-16,0 0 0,0 0 0,1 0 16,-1 0-16,0 0 0,0-21 0,0 0 15,22 21-15</inkml:trace>
  <inkml:trace contextRef="#ctx0" brushRef="#br0" timeOffset="129244.15">22966 13399 0,'0'0'0,"0"-22"0,21-20 16,-21 63 15,0 0-31,0 1 16,0-1-16,0 0 0,-21 0 0,21 21 15,-21-20-15,21-1 0,0 21 16,0-21-16,-22 0 0,22 1 0,0-1 15,-21 0-15,21 0 0,-21 0 0,21 0 16,-21-21 15,21-21-15,0 0-16,0 0 0,0 0 0,0 0 16,0-22-16,0 22 0,21-21 0,0-1 15,0 22-15,1-21 0,-1 0 16,0 20-16,0-20 0,0 21 0,0 0 15,22 0-15,-22-1 0,0 22 0,21 0 16,-20 0-16,20 0 0,-21 22 0,0-1 16,0 0-16,1 21 0,-1-21 15,-21 22-15,0-22 0,0 21 0,0-21 16,0 22-16,0-22 0,0 0 16,0 0-16,-21 0 0,-1 1 0,22-1 15,-21 0-15,0 0 16,0-21-1,21-21 1,0 0-16,0 0 0,0-1 0,0 1 16,0-21-16,21 0 0,0 20 15,22-20-15,-22 0 0,0 21 0,0-22 16,21 22-16,-20 0 0,20 0 0,0 0 16,-21 21-16,22 0 0,-1 0 15,-21 0-15,22 0 0,-22 21 0,0 0 16,0-21-16,0 21 0,-21 0 15,0 22-15,0-22 0,0 0 0,0 0 16,0 21-16,0-20 0,0-1 0,-21 0 16,0 0-16,0 0 0,0 0 15,21 1-15,0-1 0,-22-21 0,22 21 16,-21-21-16,21 21 0,0-42 16,0 0-1,21 21-15,1-21 0</inkml:trace>
  <inkml:trace contextRef="#ctx0" brushRef="#br0" timeOffset="129567.48">24088 13250 0,'0'22'47,"0"-1"-47,-22 0 0,22 0 16,-21 21-16,21-20 0,-21 20 0,21 0 15,-21 1-15,21-1 0,0 0 16,0 1-16,0-1 0,-21 21 0,21-20 16,-21 20-16,21-20 0,-22 20 0,22-21 15,-21 1-15,0 20 0,-21-20 0,21 20 16,-1-21-16,1 22 0,0-22 0,-21 1 16,21-1-16,-1 0 15,1-21-15,0 22 0,0-22 0,0 0 16,0 0-16,21-42 31,0 0-31,0 0 0,21-22 16,0 22-16,0-21 0,0 0 0,0-22 15</inkml:trace>
  <inkml:trace contextRef="#ctx0" brushRef="#br0" timeOffset="129832.34">24024 13589 0,'0'0'0,"21"-42"16,-21-1-16,64-62 15,-43 62-15,0 22 0,0 0 16,0 0-16,1 21 0,-1 0 0,0 0 16,0 0-16,0 0 0,0 0 0,1 0 15,-1 21-15,-21 0 0,0 0 0,0 0 16,0 1-16,0-1 0,0 0 16,0 21-16,-21-21 0,21 1 0,-43 20 15,22-21-15,0 21 0,-21-20 0,20-1 16,-20 21-16,21-21 0,-21 0 0,20 1 15,-20-22-15,21 21 16,0 0-16,0-21 0,-1 0 0,22-21 31,0 0-31,22-1 0,-1 1 16,21 0-16</inkml:trace>
  <inkml:trace contextRef="#ctx0" brushRef="#br0" timeOffset="130099.81">24638 12954 0,'0'0'0,"0"-42"0,0-1 16,21 43-16,-21 22 15,0-1-15,0 0 16,0 0-16,0 21 0,-21-20 16,21 20-16,0 0 0,-21 1 0,0-1 15,-1 0-15,22 1 0,-21-1 16,21 0-16,-21 1 0,21-1 0,-21-21 15,21 21-15,0-20 0,0-1 0,0 0 16,0 0-16,0 0 0,0 0 0,21-21 31,0-21-31,0 21 16,1-21-16,-22 0 0,21 0 0,0 0 16,0-1-16</inkml:trace>
  <inkml:trace contextRef="#ctx0" brushRef="#br0" timeOffset="130439.61">24765 13377 0,'0'-21'0,"21"21"16,0 0-16,0 0 16,1 0-1,-1 0-15,0-21 0,0 0 16,21 21-16,-20-21 0,-1 21 16,0-21-16,0 21 0,-21-22 0,21 22 15,-21-21-15,0 0 0,-21 0 31,0 21-31,0 0 0,0 0 16,-1 0-16,1 0 0,0 21 16,0-21-16,0 21 0,0 0 0,-1 1 15,1-1-15,0 0 0,0 21 0,21-21 16,0 1-16,-21-1 0,21 0 16,0 0-16,0 21 0,0-20 0,0-1 15,0 0-15,21 0 0,0-21 16,-21 21-16,21-21 0,0 0 0,1 0 15,-1 0-15,0 0 16,0 0-16,0 0 0,0 0 0,1-21 16,-1 21-16,0-21 0,21 0 15</inkml:trace>
  <inkml:trace contextRef="#ctx0" brushRef="#br0" timeOffset="130703.46">25421 13018 0,'0'0'0,"0"-22"16,-21 22 0,0 0-16,21 22 15,-21-1-15,21 0 0,0 0 0,-22 0 16,22 0-16,-21 22 0,21-22 0,0 21 16,0-21-16,0 1 0,0 20 15,0-21-15,0 0 0,0 22 16,0-22-16,0 0 0,0 0 0,0 0 15,0 0-15,0 1 0,0-1 0,21 0 16,1-21-16,-22 21 0,21-21 0,0 0 16,0 0-16,0 0 0,0 0 15,1 0-15,-1 0 0,0-21 16</inkml:trace>
  <inkml:trace contextRef="#ctx0" brushRef="#br0" timeOffset="131012.27">25844 12891 0,'0'0'0,"22"-22"0,-1 22 15,0 0-15,0 0 16,0 0-16,0 22 0,-21-1 16,0 0-16,22 0 0,-1 21 0,-21-20 15,0 20-15,0-21 0,0 21 16,0 1-16,0-1 0,0-21 0,0 22 15,0-22-15,0 21 0,-21-21 0,21 22 16,-22-22-16,1 0 0,0 0 0,0 0 16,-21 0-16,20 1 0,1-1 15,0-21-15,21 21 0,-21-21 16,0 0-16,42-21 31,0 0-31,0-1 16,0 1-16,22 0 0</inkml:trace>
  <inkml:trace contextRef="#ctx0" brushRef="#br0" timeOffset="131235.14">26712 13229 0,'0'-21'16,"0"0"-16,-21 21 31,0 21-15,21 0-1,0 0 1,0 1 0,0-1-1</inkml:trace>
  <inkml:trace contextRef="#ctx0" brushRef="#br0" timeOffset="131475">26628 13568 0,'0'0'0,"0"21"0,-22-21 16,22 21-16,0 0 16,0 1-16,0-1 15,0 0-15,0 0 0,0 0 16,0 0-16,0 1 0,-21-1 0,21 0 15,-21 0-15,0 0 0,0 22 16,0-22-16,-22 0 0,22 0 0,-21 21 16,-1-20-16,1-1 0,0 0 0,-1 0 15,1-21-15,0 21 0,-1-21 0,22 0 16,-21 0-16,21 0 0,0 0 16,-1 0-16</inkml:trace>
  <inkml:trace contextRef="#ctx0" brushRef="#br0" timeOffset="132175.32">26755 13145 0,'-22'0'16,"1"0"-1,0 0 1,0 0 0,21 21-16,0 0 15,0 0 1,21-21 31,-21-21-32,0 0-15,0 0 16,-21 21 15,0 0-31,0 0 0,-1 0 16,1 21-16,21 0 16,0 0-16,-21-21 0,21 21 0,0 0 15,0 1 1,21-22-1,0 0-15,1 0 16,-1 0-16,0 0 0,0-22 16,-21 1-1,0 0-15,0 0 16,-21 21 15,0 0-15,0 0-16,21 21 15,0 0-15,-22-21 16,22 21-16,0 1 0,0-1 16</inkml:trace>
  <inkml:trace contextRef="#ctx0" brushRef="#br0" timeOffset="132683.34">26543 13631 0,'0'0'0,"21"0"62,0 0-62,-21-21 32,0 0-32,-21 21 31,0 0-15,0 0-16,0 0 0,21 21 0,0 0 15,-22-21-15,22 22 0,0-1 16,0 0-1,22-21 1,-1 0-16,0 0 16,0 0-16,0 0 0,-21-21 15,21 21-15,-21-21 0,22-1 16,-22 1-16,0 0 16,0 42 62</inkml:trace>
  <inkml:trace contextRef="#ctx0" brushRef="#br0" timeOffset="138071.47">5609 14690 0,'0'0'0,"-21"0"16,0 0-16,0 0 0,-1 0 16,1 0-1,42 0 63,1 0-78,-1 21 0,0-21 0,0 0 16,0 0-16,0 0 16,1 0-16,20 0 0,-21 0 0,21 0 15,-20 0-15,20 0 0,-21 0 0,21 0 16,-20 0-16,20 0 0,0 0 0,-21 0 16,22 0-16,-1 0 0,-21 0 15,22 0-15,-22 0 0,21 0 0,0 0 16,1 0-16,-1 0 0,-21 0 0,22 21 15,20-21-15,-21 0 0,1 0 16,-1 0-16,0 0 0,22 0 0,-22 0 16,1 0-16,-1 0 0,21 0 0,-20 0 15,-1 0-15,0 0 0,1 0 0,-1 0 16,-21 0-16,22 0 16,-1 0-16,0 0 0,-21 0 0,22 0 15,-1 0-15,0 0 0,-20 0 0,20 0 16,0 0-16,1 0 0,-22 0 0,21 0 15,0 0-15,1 0 0,-1 0 16,0 0-16,1 0 0,-1 0 0,0 0 16,1-21-16,-1 21 0,0 0 0,1 0 15,-1 0-15,0 0 0,1 0 16,-1 0-16,0 0 0,1-21 0,-1 21 16,0 0-16,1 0 0,-1 0 15,0 0-15,1 0 0,-1 0 0,22 0 0,-22 0 16,0 0-16,1 0 15,-1 0-15,0 0 0,1-21 0,-1 21 16,0 0-16,1 0 0,-1 0 0,0 0 16,1 0-16,-1 0 0,0 0 0,1-22 15,-22 22-15,21 0 0,0 0 16,1 0-16,-22 0 0,21-21 0,1 21 16,-22 0-16,21 0 0,0 0 0,-20 0 15,20-21-15,0 21 0,1 0 0,-22-21 16,21 21-16,0 0 0,1 0 15,-1 0-15,-21-21 0,22 21 16,-1 0-16,0 0 0,-21 0 0,22-21 16,-1 21-16,-21 0 0,22 0 0,-22 0 15,0-22-15,21 22 0,-21 0 16,1 0-16,-1 0 0,0 0 0,0-21 16,0 21-16,0 0 0,1 0 15,-1 0 1,-21-21-16,21 21 15,-42 0 126,0 0-125,-1 0-16,22 21 15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21T12:22:16.49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6794 1820 0,'0'0'0,"0"-21"0,0 0 15,0 0-15,0 0 0,0 0 0,0-1 16,0 1-16,-21 0 16,0 21-16,-21 0 0,21 0 15,-22 0-15,1 0 0,21 0 0,-22 0 16,1 21-16,21 0 0,-21 22 15,20-22-15,1 21 0,0 22 0,21-22 16,0 0-16,0 22 0,0-22 0,0 22 16,0-22-16,0 22 0,0-22 15,0 21-15,0-20 0,0-1 0,21 0 16,-21 1-16,21-22 0,1 0 0,-1 0 16,21-21-16,-21 0 0,0 0 15,22-21-15,-1 0 0,-21 0 0,22-22 16,-1 22-16,0-21 0,1 0 0,-1-1 15,0-20-15,1 20 16,-1-20-16,0-1 0,-21 1 0,1-22 16,-1 22-16,0-22 0,0 0 0,-21 22 15,0-22-15,0 22 0,0-1 16,0 1-16,0-1 0,0 1 0,-21-1 16,0 22-16,0-22 0,-1 22 0,1 21 15,0 0-15,0 0 0,0 21 16,0 0-16,-22 0 0,43 21 0,-21 21 15,0 0-15,0 22 0,21-1 0,-21 1 16,21 21-16,0-22 16,0 22-16,-22 21 0,22-22 0,0 1 15,0 0-15,0-22 0,0 22 0,22-22 16,-1 1-16,0-22 0,0 22 16,21-22-16,-20 0 0,20 1 0,0-22 15,1 0-15,-1 0 0,0 0 0,1 0 16,-1-21-16,0 0 0,1 0 15,-1 0-15,0-21 0,1 0 0,-1 0 16,21 0-16,-20-22 0,-1 22 0,0-21 16,1 21-16,-1-22 0,-21 1 0,0 21 15,1-21-15,-1-1 0,-21 22 16,0-21-16,0 21 0,0-22 16,-21 22-16,-1 21 0,1 0 15,0 0-15,-21 0 0,21 0 16,-1 21-16,1 22 0,-21-22 0,21 21 15,0 0-15,-1-20 0,1 20 0,21 0 16,0 1-16,-21-1 0,21 0 0,0 1 16,0-1-16,0 0 0,0 1 15,0-22-15,21 0 0,0 0 0,1 0 16,20-21-16,-21 0 0,21 0 0,-20 0 16,20 0-16,0 0 0,1-21 15,-1 0-15,0-21 0,22 20 0,-22-20 16,0 21-16,1-21 0,-1-1 15,0 22-15,-20-21 0,20 21 0,-21-22 16,0 22-16,0 0 0,1 0 16,-1 0-16,-21-1 0,21 22 0,0-21 15,-21 42 1,0 1-16,21-1 16,-21 0-16,0 0 0,0 0 15,0 0-15,0 22 0,0-22 0,0 0 16,0 21-16,0-20 0,0 20 0,0-21 15,0 0-15,0 22 0,0-22 16,21 0-16,1-21 0,-1 21 16,0-21-16,0 0 0,0 0 15,22 0-15,-22-21 0,0 0 0,21 0 16,-21-1-16,22 1 0,-1-21 16,0 21-16,-20-22 0,20 1 0,-21 21 15,21-21-15,-20-1 0,-1 1 0,0 21 16,0-22-16,0 22 0,0 0 0,-21 0 15,0 0-15,0 0 0,0 42 32,0 0-32,-21 0 0,21 0 15,0 22-15,-21-22 0,21 21 16,-21-21-16,21 22 0,0-22 16,0 21-16,0 0 0,0-20 0,0 20 15,0 0-15,0-21 0,21 22 0,0-22 16,0 0-16,22 0 0,-22 0 15,21 1-15,-21-22 0,22 0 0,-1 0 16,-21 0-16,22 0 0,-1 0 0,-21-22 16,21 1-16,1 0 0,-22 0 0,21 0 15,-21 0-15,22-22 0,-22 22 16,-21-21-16,21-1 0,-21 22 0,0-21 16,0 0-16,0-1 0,0 1 0,0 0 15,0 20-15,-21-20 0,0 21 0,0 0 16,21 0-16,-22 21 15,1 0-15,0 0 0,0 0 0,0 21 16,0 0-16,-1 0 0,22 0 0,0 22 16,-21-1-16,21-21 0,-21 21 0,21 1 15,0-1-15,0 0 0,0 1 16,0-1-16,0 0 0,0-20 0,0 20 16,21-21-16,-21 0 0,21 0 0,1 1 15,-1-1-15,0-21 0,21 0 0,-21 0 16,22 0-16,-1 0 0,0-21 15,1-1-15,-1 1 0,0-21 0,1 21 16,-1-22-16,0 1 0,-20 0 0,20-1 16,0 1-16,1 0 0,-22-22 15,21 1-15,-21-1 0,0 1 16,1-22-16,-1 0 0,0 1 0,0-1 16,0 22-16,-21-22 0,0 0 0,0 22 15,0-1-15,0 22 0,0 0 0,0-1 16,0 22-16,0 0 0,-21 21 15,0 21-15,0 21 16,0-20-16,-1 41 0,1-21 0,0 22 16,0-1-16,0 22 0,0-21 15,-1 20-15,22 1 0,-21-22 0,0 22 16,0-21-16,21-1 0,0 22 0,0-22 16,0 1-16,0-22 0,0 22 15,0-1-15,0-21 0,0 1 16,0-1-16,21 0 0,0 1 0,22-22 15,-22 0-15,21 0 0,-21-21 0,22 0 16,-1 0-16,0 0 0,-21 0 0,22-21 16,-1 0-16,0 0 0,1-22 15,-1 22-15,-21-21 0,22 0 0,-22-1 16,21 22-16,-21-21 0,0-1 0,1 1 16,-22 21-16,0 0 0,21-22 0,-21 22 15,0 0 1,-21 21-16,-1 0 0,1 21 15,21 0-15,-21 1 0,0 20 16,21-21-16,0 21 0,0-20 0,-21 20 16,21 0-16,0 1 0,0-22 0,0 21 15,0-21-15,0 22 0,0-22 16,0 0-16,21 0 0,0-21 0,0 21 16,0-21-16,1 0 0,20 0 0,0 0 15,-21-21-15,22 0 0,-1 0 0,-21 0 16,22-1-16,-1-20 0,-21 21 0,0-21 15,0-1-15,1 1 0,-22 0 16,0-1-16,0 1 0,0 0 0,0 20 16,-22-20-16,1 21 0,0 0 0,-21 0 15,21-1-15,-22 22 0,22 0 16,-21 0-16,21 0 0,-22 22 16,22-1-16,0-21 0,0 21 0,0 0 15,-1 0-15,22 0 0,0 1 0,0-1 16,0 0-16,0 0 0,0 0 15</inkml:trace>
  <inkml:trace contextRef="#ctx0" brushRef="#br0" timeOffset="332.08">11091 2053 0,'0'0'0,"0"-21"15,0 42-15,21 22 16,-21-22-16,0 0 16,22 21-16,-22-21 0,0 22 0,0-1 15,21 22-15,-21-22 0,21 21 0,-21 1 16,0-1-16,0 1 0,0-1 0,0 22 16,0 0-16,-21-22 0,0 43 0,-1-21 15,1-1-15,-21 22 16,21-21-16,0 21 0,-22-22 0,1 1 15,21 0-15,-22-1 0,22 1 0,0-21 16,-21 20-16,21-41 0,-1 20 0,22-21 16,-21 1-16,21-1 0,-21-21 0,21 0 15,0 1-15,0-44 16,0 1-16,21-21 0,0 21 0,1-22 16,-1-20-16,0 21 0,0-22 0,21 1 15,-20-1-15,20-21 0</inkml:trace>
  <inkml:trace contextRef="#ctx0" brushRef="#br0" timeOffset="603.91">11049 2413 0,'0'0'0,"0"-42"0,0-1 16,-21 1-16,21 0 0,0-1 16,0 22-16,21-21 0,0 0 0,0 20 15,0-20-15,22 21 0,-1 0 0,0 0 16,1 21-16,20 0 0,-20 0 0,-1 0 15,0 0-15,1 21 0,-1 0 16,0 21-16,-21-21 0,1 22 0,-1-1 16,-21-21-16,0 22 0,0-1 0,-21 0 15,-1 1-15,-20-1 0,0-21 0,-1 21 16,1 1-16,0-22 0,-22 21 0,1-21 16,20 1-16,-20-1 0,21 0 15,-1-21-15,22 0 0,0 0 16,0 0-16,21-21 0,0 0 0,0-1 15</inkml:trace>
  <inkml:trace contextRef="#ctx0" brushRef="#br0" timeOffset="2271.61">13377 1566 0,'0'0'0,"0"-42"0,0 21 0,0-21 16,21 20-16,1-20 0,-22 0 15,21-1-15,0 1 0,-21 0 0,21 21 16,-21-22-16,0 1 0,0 21 16,0 0-16,-21-1 0,0 22 0,0 0 15,-22 0-15,22 0 0,-21 0 16,-1 22-16,1 20 0,0 0 0,-1 1 16,1-1-16,0 21 0,21 1 0,-22 21 15,22-1-15,0-20 0,0 20 16,0 1-16,-1 0 0,22-1 0,-21 1 15,21-21-15,0 20 0,0-20 0,21-1 16,1 1-16,-1-22 0,21 0 0,0 1 16,1-1-16,20-21 0,-20 0 15,20 1-15,1-22 0,-1 0 0,1 0 16,-1 0-16,1-22 0,-1 1 16,1-21-16,-1 0 0,1 20 0,-1-20 15,1 0-15,-1-22 0,1 22 16,-22-22-16,21 1 0,-20-1 0,-1 1 15,-21-22-15,22 1 0,-22-1 0,-21 0 16,0 1-16,0 20 0,0-21 0,-43 1 16,22-1-16,-21 0 0,0 22 15,-1-1-15,1 1 0,-22-1 0,1 22 16,-1 21-16,1-21 0,-1 42 0,1 0 16,-1 0-16,1 0 0,-1 42 15,1 0-15,-1 1 0,1 20 0,21 1 16,-22-1-16,22 22 0,-1-1 15,22 1-15,0 21 0,0-21 16,21 20-16,0-20 0,0 0 0,0-1 16,21 1-16,0-21 0,22-1 0,-1-21 15,0 22-15,1-22 0,20 1 0,1-22 16,-1 21-16,1-21 0,-1 0 16,1-21-16,-1 0 0,1 0 0,-1 0 15,1 0-15,-1-21 0,1 0 0,-1 0 16,1 0-16,-22 0 0,21-22 0,-20 1 15,-1 21-15,0-22 0,-20 1 0,-1 21 16,21-21-16,-42 20 0,21-20 16,-21 21-16,21 0 0,-21 42 31,0 0-31,0 0 16,-21 0-16,0 22 0,21-22 15,-21 21-15,21 1 0,-21-22 0,21 21 16,0-21-16,0 22 0,0-1 0,0-21 15,0 0-15,0 0 0,0 1 0,0-1 16,21 0-16,0-21 0,0 0 16,0 0-16,1 0 0,20 0 0,-21-21 15,0 0-15,22-1 0,-22-20 0,21 21 16,-21 0-16,0-22 0,1 1 0,20 21 16,-21-21-16,-21 20 15,21-20-15,0 21 0,-21 0 0,22 0 16,-22-1-16,0 44 31,0-1-31,0 0 0,0 0 16,-22 0-16,22 0 0,-21 1 0,21 20 15,0-21-15,0 0 0,0 0 0,0 22 16,0-22-16,0 0 0,0 0 0,0 0 16,21 1-16,1-22 0,-1 21 0,0-21 15,21 0-15,-21 0 16,22 0-16,-22 0 0,21 0 0,1-21 0,-22-1 15,21 1-15,0 0 0,-20 0 16,-1 0-16,0-22 0,0 22 0,-21 0 16,21-21-16,-21 21 0,0-22 15,0 22-15,0 0 0,-21-21 0,0 20 16,0 1-16,0 0 0,-1 21 0,1 0 16,0-21-16,0 21 0,0 0 0,42 0 46,0 0-46,21-21 0,-20 0 0,-1 21 16,21-22-16,-21 22 0,22-21 16,-1 0-16,-21 21 0,21 0 15,-20-21-15,-1 21 0,21 0 0,-21 0 16,0 0-16,-21 21 0,22 0 0,-1 0 16,-21 1-16,0 20 0,0-21 15,0 0-15,0 0 0,0 22 16,0-22-16,0 0 0,0 21 0,0-20 15,-21 20-15,21-21 0,-22 0 0,22 22 16,0-22-16,0 21 0,0-21 0,-21 0 16,21 1-16,-21-1 0,21 0 15,0 0-15,0-42 32,0 0-32,0 0 15,21-1-15,-21-20 0,21 21 0,1-21 16,-1-1-16,0 1 0,0 0 15,21-1-15,-20-20 0,20 20 0,-21 1 16,21 0-16,-20 21 0,20-22 0,0 22 16,-21 21-16,22 0 0,-22 0 0,21 0 15,-21 21-15,22 0 0,-22 1 16,0-1-16,-21 21 0,0-21 0,0 22 16,0-1-16,0 0 0,0-21 0,0 22 15,-21-1-15,0 0 0,0 1 0,-1-22 16,1 21-16,0-21 15,0 1-15,0 20 0,0-42 0,-1 21 16,22 0-16,0-42 16,0 0-16,43-21 0</inkml:trace>
  <inkml:trace contextRef="#ctx0" brushRef="#br0" timeOffset="2920.15">17272 1228 0,'0'0'16,"0"42"0,0 0-16,-21-20 0,0 20 15,-1 0-15,1 22 0,0-1 0,0-20 16,-21 20-16,20 1 0,1-1 0,0 1 15,0-1-15,0 1 0,-22-1 0,22-21 16,0 1-16,21 20 0,-21-42 16,0 22-16,21-1 0,-21-21 0,21 0 15,0 1-15,0-44 16,21 1 0,0-21-16,-21 21 0,21-22 15,0 1-15,0 0 0,1-22 0,20 1 16,-21-1-16,0-20 0,22-1 15,-22 21-15,21-20 0,0-1 0,-20 0 16,20 22-16,0-1 0,-21 1 16,1 21-16,20-1 0,-21 22 0,0 0 15,0 42-15,-21 21 16,0 1-16,0-1 0,0 22 16,0-1-16,0 22 0,0-1 0,0 1 15,0 0-15,0-1 0,0-20 0,0 21 16,0-1-16,0-20 0,0-1 15,0 1-15,0-22 0,0 22 0,0-22 16,0 0-16,0 1 0,0-22 0,0 0 16,0 0-16,0-42 15,-21 0-15,21 0 16,0-1-16</inkml:trace>
  <inkml:trace contextRef="#ctx0" brushRef="#br0" timeOffset="3295.6">16976 2117 0,'21'0'16,"0"0"-16,0 0 0,21 0 0,1 0 15,20-21-15,-20 21 0,20-22 0,22 1 16,-22 0-16,22 0 0,-22 0 16,22 0-16,-21-1 0,-1 1 0,22 0 15,-43 0-15,22 0 0,-22 0 16,0-1-16,-21 1 0,22 0 15,-22 21-15,-21 21 16,0 0-16,0 1 0,0-1 16,-21 21-16,21-21 0,-21 22 0,21-1 15,-22 0-15,22 22 0,-21-22 16,21 22-16,0-1 0,0 1 0,0 20 16,0-20-16,-21 20 0,21-20 0,-21-1 15,0 22-15,21-21 0,-21-22 0,-1 21 16,22 1-16,-21-22 0,0 1 15,21 20-15,0-42 0,-21 22 16,21-22-16,-21 0 0,21 0 0,0-42 16,0 0-1,21 0-15,0-22 0,0 1 0,0 0 16,-21-1-16</inkml:trace>
  <inkml:trace contextRef="#ctx0" brushRef="#br0" timeOffset="3572.44">18119 2096 0,'0'0'0,"0"-43"0,63-105 16,-42 127-16,0-21 0,1 20 16,-1 1-16,0 0 0,21 21 15,-21 0-15,1 0 0,-1 0 16,0 0-16,21 0 0,-21 21 0,1 0 16,-1 1-16,-21 20 0,0-21 0,0 0 15,0 22-15,0-22 0,0 21 16,-21-21-16,-1 22 0,1-22 0,-21 0 15,0 0-15,-1 0 0,1 22 0,0-22 16,-1-21-16,1 21 0,0 0 0,20 0 16,1-21-16,0 0 0,0 0 15,42 0 1,0-21-16,0 0 16,1 21-16,20-42 0,0 20 0,1 1 15</inkml:trace>
  <inkml:trace contextRef="#ctx0" brushRef="#br0" timeOffset="3844.34">18796 1990 0,'0'0'0,"21"0"16,-21 21-1,0 0-15,0 0 0,0 0 16,0 1-16,0-1 0,-21 21 0,21 0 16,0 1-16,0-1 0,0 0 0,0 22 15,-21-1-15,21 22 0,-21-21 16,-1 20-16,1-20 0,0 20 15,0 1-15,0-21 0,0 20 0,-22 1 16,22-22-16,0 22 0,0-21 0,0-22 16,-1 21-16,22-20 0,-21-1 0,21-21 15,0 22-15,0-22 0,0-42 32,0-1-32,21 1 0,1 0 0,-1-21 15,0-1-15,0 1 0,0-21 0,0 20 16,1-20-16</inkml:trace>
  <inkml:trace contextRef="#ctx0" brushRef="#br0" timeOffset="4116.18">18775 2244 0,'0'0'0,"0"-43"0,0-20 0,0 21 16,0-1-16,0 1 0,21 21 0,0-22 16,0 22-16,0-21 0,1 21 0,-1 21 15,21-21-15,-21 21 0,0 0 0,22 0 16,-22 0-16,21 21 0,-21 0 15,1 0-15,-1 21 0,0-20 0,-21 20 16,0-21-16,0 21 0,0 1 0,-21-1 16,0-21-16,-22 22 0,22-1 15,-21-21-15,-1 21 0,1-20 0,0-1 16,-1 0-16,1 0 0,0 0 0,21 0 16,-1-21-16,22-21 31,43 0-31,-22 0 0,0 0 0,21-22 15,1 22-15,-22-21 0,21 0 0</inkml:trace>
  <inkml:trace contextRef="#ctx0" brushRef="#br0" timeOffset="4360.05">19579 1397 0,'0'0'16,"0"-42"-16,0-43 15,0 64-15,0 0 0,-21 21 0,0 21 16,0-21-16,-1 42 15,1-21-15,21 22 0,-21 20 16,21-20-16,-21 20 0,21 1 0,0-1 16,0 1-16,0-1 0,0-21 15,0 22-15,0-22 0,21 1 0,0-1 16,-21 0-16,0-21 0,21 22 0,1-43 16,-1 21-16,0 0 0,0-21 0,0 0 15,22 0-15,-22-21 16,0 0-16,21 0 0,-21-1 0,22-20 15,-22 0-15</inkml:trace>
  <inkml:trace contextRef="#ctx0" brushRef="#br0" timeOffset="4752.09">20108 1418 0,'0'0'0,"0"-63"16,0 42-16,0 42 31,0 0-31,0 0 0,0 0 16,0 0-16,-21 1 0,21-1 0,-21 0 15,21 21-15,0-21 0,-21 1 0,21 20 16,0-21-16,0 0 0,0 0 16,-21-21-16,21 22 0,0-1 0,-22-21 15,22-21 1,0-1 0,0 1-16,0-21 0,0 21 15,22-22-15,-1 1 0,0 0 0,0-1 16,0 1-16,0 0 0,1-1 15,20 22-15,0 0 0,-21-21 0,1 42 16,20 0-16,-21 0 0,21 0 0,-20 0 16,-1 21-16,0 0 0,0 21 15,-21-20-15,0 20 0,21 21 0,-21-20 16,0-1-16,0 22 0,0-22 0,0 21 16,0-20-16,-21-1 0,0 0 15,0 1-15,0-22 0,-1 0 0,1 0 16,0 0-16,0 1 0,0-22 0,-22 0 15,22 0-15,-21 0 0,21 0 16,-22 0-16,1 0 0</inkml:trace>
  <inkml:trace contextRef="#ctx0" brushRef="#br0" timeOffset="5380.58">7133 3831 0,'0'0'16,"-42"-42"0,42 21-16,21 21 31,0 0-31,0 0 0,0 0 15,22 0-15,-1 0 0,22 0 0,-1-21 16,22 21-16,21 0 0,-1 0 0,22-22 16,0 22-16,22 0 0,-1-21 0,21 0 15,0 21-15,22-21 0,-1 21 16,43-21-16,0 21 0,21-21 0,21-1 16,0 22-16,1-21 0,20 0 0,0 0 15,22 0-15,-22 0 0,22-1 0,-1 1 16,1 0-16,-1 21 15,1-21-15,-1 0 0,-21 0 0,1 21 0,-1-22 16,0 22-16,-20-21 0,-1 21 16,-21-21-16,0 21 0,-21 0 15,-1-21-15,-20 21 0,0 0 0,-22 0 16,1-21-16,-22 21 0,-21 0 0,0 0 16,-21-21-16,0 21 0,-42 0 0,0 0 15,-22 0-15,1 0 0,-43 0 16,0 0-16,-63 0 15,-1 0-15,1 0 0,0 0 16,-22 21-16,-20-21 0</inkml:trace>
  <inkml:trace contextRef="#ctx0" brushRef="#br0" timeOffset="5887.9">5884 5800 0,'0'0'0,"-21"-21"16,21-1-1,-21 22-15,21 22 32,0-1-32,0 21 0,0-21 0,-21 22 15,21-1-15,0 0 0,0 1 0,-21-22 16,21 21-16,0 0 0,0 1 16,0-22-16,0 21 0,0-21 0,0 1 15,0 20-15,0-21 0,0 0 0,0 0 16,0 1-16,21-44 31,0 1-31,0 21 0,0-42 16</inkml:trace>
  <inkml:trace contextRef="#ctx0" brushRef="#br0" timeOffset="6179.71">6265 5990 0,'0'21'16,"0"1"-1,0-1-15,0 0 0,-21 0 16,21 0-16,21-21 31,0 0-15,1 0-16,-1-21 0,-21 0 0,21 0 16,0 21-16,-21-21 0,0-1 0,0 1 15,0 0-15,0 0 16,-21 21-16,0 0 15,0 0-15,-1 0 16,1 21-16,0 0 0,21 0 16,0 1-16,0-1 0,0 0 15,42-21 1,-20 0-16</inkml:trace>
  <inkml:trace contextRef="#ctx0" brushRef="#br0" timeOffset="8360.83">8382 5800 0,'0'-21'16,"0"42"-16,21-64 0,-21 22 0,21 0 16,-21 0-16,0 0 0,0 0 0,0-1 15,0 44 1,0-1-1,0 0-15,0 21 0,0 1 0,0-1 16,0 0-16,0 1 0,0-1 0,0 0 16,0 1-16,0-1 0,0 0 15,0-21-15,0 22 0,-21-22 0,21 0 16,-21 0-16,21 0 0,0 1 0,0-44 47,0 1-47,0-21 0,0 21 15,0 0-15,0-22 0,0 1 0,21 0 16,0-22-16,0 22 0,22-22 0,-22 22 16,21 0-16,-21-1 0,22 1 15,-1 0-15,22 20 0,-22 22 0,0 0 16,1 0-16,-1 0 0,0 22 0,-21-1 16,22 21-16,-22-21 0,21 22 15,-42-1-15,21 0 0,-21 1 0,22-1 16,-22 0-16,0 1 0,0-1 0,0 0 15,0 1-15,0-22 0,0 21 0,0-21 16,-22 0-16,22 1 0,0-44 31,0 1-15,0-21-16,22 21 0,-1-22 16,0 22-16,0-21 0,0 0 0,0-22 15,1 22-15,20-1 0,-21 1 16,0 0-16,22-1 0,-22 22 0,0-21 15,0 21-15,0 21 0,0 0 0,1 0 16,-1 0-16,-21 21 0,21 0 16,-21 21-16,0-20 0,0 20 15,0 0-15,0 1 0,0-1 0,0 0 16,0-21-16,0 22 0,0-1 0,0 0 16,0-20-16,21 20 0,-21-21 15,21 0-15,0 0 0,22 1 0,-22-1 16,21-21-16,1 0 0,-1 0 15,0 0-15,22 0 0,-22 0 0,22-21 16,-1-1-16,-21 1 0,22 0 0,-22 0 16,22-21-16,-22 20 0,0-20 0,1 0 15,-1 21-15,0-22 0,-20 1 16,-1 0-16,-21-1 0,0 1 0,0 21 16,0-22-16,0 22 0,0 0 0,-21 0 15,-1 21-15,1 0 0,0 0 0,0 0 16,-21 21-16,20 0 0,1 22 0,-21-22 15,21 21-15,0 0 16,-1 1-16,1-1 0,0 0 0,21 1 16,0-1-16,0 0 0,0-20 0,0 20 15,0 0-15,0-21 0,21 1 0,0 20 16,1-21-16,-1 0 0,21-21 0,0 0 16,1 0-16,-1 0 0,0 0 15,1 0-15,-1-21 0,22 0 0,-22 0 16,21 0-16,-20-1 0,20-20 0,-20 0 15,20 21-15,-21-43 0,1 22 0,-1-1 16,-21-20-16,22-1 0,-22 1 16,0-1-16,-21 1 0,0-22 15,21 22-15,-21 20 0,0-20 0,0 21 16,0-1-16,0 1 0,0 21 0,0 0 16,0-1-16,-21 22 15,0 22-15,0-1 0,-1 21 16,1-21-16,21 22 0,-21 20 0,0-21 15,21 22-15,-21-1 0,21 1 0,0-22 16,0 22-16,0-1 0,0-20 0,0 20 16,0-21-16,21 1 0,0-1 15,0 0-15,22-20 0,-22-1 0,0 0 16,21 0-16,1-21 0,-22 0 0,21 0 16,0 0-16,1 0 0,-1 0 15,0-21-15,1 0 0,-22 0 0,21-22 16,1 22-16,-1-21 0,-21-1 15,21-20-15,-20 21 0,-1-22 0,0 1 16,0-1-16,0 1 0,-21-1 0,21 1 16,-21-1-16,0 1 0,0 20 0,0 1 15,0 0-15,0 20 0,0 1 16,0 0-16,0 42 16,0 0-16,0 22 0,-21-1 15,21 0-15,0 22 0,0-22 0,0 22 16,0-1-16,0 22 0,0-22 15,0 1-15,0-1 0,0-20 16,0 20-16,0-20 0,0 20 0,-21-21 16,21 1-16,0-1 0,0-21 0,0 22 15,0-22-15,-21 0 0,21 0 0,0-42 32,0 0-32,21 0 15,0-22-15,0 22 0,1-21 0,-1-1 16,0-20-16,0 21 0,21-1 0,-20 1 15,-1 0-15,0-1 0,0 22 0,0 0 16,0 0-16,1 0 0,-1 21 0,0 0 16,0 21-1,-21 0-15,21 0 0,-21 0 0,0 0 16,0 22-16,0-22 0,0 21 0,21-21 16,-21 1-16,0 20 0,22-21 0,-22 21 15,21-20-15,-21-1 0,21 0 0,0 0 16,0 0-16,0-21 0,1 0 15,-1 0-15,0 0 0,21 0 16,-21 0-16,1 0 0,20-21 0,-21 0 16,0 0-16,22 0 0,-22-1 0,0 1 15,0-21-15,21 21 0,-20-22 0,-1 22 16,0 0-16,-21-21 0,21 42 0,-21-21 16,21-1-16,-21 44 31,0-1-31,0 0 0,-21 0 15,21 0-15,-21 22 0,21-22 0,-21 0 16,21 0-16,0 0 0,0 0 0,0 22 16,0-22-16,0 0 0,0 0 15,21-21-15,0 0 0,0 21 0,0-21 16,1 0-16,20 0 0,0 0 0,-21 0 16,22-21-16,105-63 15,-127 62-15,0-20 16,0 21-16,1-21 0,-22-1 15,0 1-15,0 21 0,0-22 0,0 1 0,-22 21 16,1 0-16,-21 0 0,21-1 16,-22 22-16,1 0 0,21 0 15,-21 0-15,-1 0 0,1 0 0,21 22 16,-22-1-16,22 0 0,-21 0 0,21 0 16,0 0-16,-1 1 0,22-1 0,0 0 15,0 0-15,0 0 0,0 0 16,22-21-16,-1 22 15,0-22-15</inkml:trace>
  <inkml:trace contextRef="#ctx0" brushRef="#br0" timeOffset="9183.9">13822 5906 0,'0'0'0,"0"-22"0,21-41 16,-21 42-16,0 0 0,0-1 0,0 1 15,-21 0-15,0 21 16,-1 0-16,1 0 0,0 0 0,0 0 16,0 0-16,0 21 0,-1 0 0,1 1 15,0-1-15,0 21 0,0 0 0,-22-20 16,22 20-16,0 0 0,0-21 0,0 22 16,0-1-16,21-21 0,0 22 15,0-22-15,0 0 0,0 21 16,0-21-16,21 1 0,0-1 15,0-21-15,21 0 0,-20 0 0,-1 0 16,21 0-16,-21-21 0,0-1 0,22 1 16,-22 0-16,21 0 0,-21 0 0,1-22 15,-1 1-15,0 21 0,0-21 0,0-22 16,0 22-16,1-22 0,-1 1 16,-21-1-16,21 1 0,-21-22 0,21 22 15,-21-1-15,0 1 0,21 20 0,-21 1 16,21 0-16,-21-1 0,0 22 0,0 0 15,0 0-15,0 42 32,0 0-32,0 21 0,0 1 0,0-22 15,0 42-15,0-20 0,0-1 0,-21 22 16,21-22-16,0 21 0,-21 1 0,21-22 16,0 22-16,0-22 0,0 0 15,0 1-15,0-1 0,0 0 0,0 1 16,0-22-16,0 21 0,0-21 0,0 1 15,0-1-15,21-21 0,0 21 0,1-21 16,-1 0-16,0 0 0,0 0 0,21 0 16,-20-21-16,20 0 0,-21-1 0,21 22 15,1-42-15,-1 21 16,-21 0-16,22 0 0,-1-22 0,-21 1 16,21 0-16,-20 20 0,-1-20 0,0 0 15,-21-1-15,0 22 0,0 0 0,0 0 16,0 0-16,-21 21 15,0 21-15,-1 0 0,1 0 16,0 0-16,0 1 0,0 20 0,21-21 16,0 0-16,0 22 0,0-22 0,0 0 15,0 0-15,21 0 0,0 0 16,0 1-16,0-1 0,1 0 0,-1-21 0,0 21 16,0-21-16,0 21 15,0-21-15,-21 21 0,0 1 16,-21-22-1,0 0-15,0 0 0,0 0 0,0 0 16,-22 0-16,22 0 0,0 0 0,-21 0 16,20 0-16,1-22 0,-21 22 0,21-21 15,-22 21-15,22-21 0,-21 21 16,0-21-16,-1 0 0,22 21 0,-21-21 16</inkml:trace>
  <inkml:trace contextRef="#ctx0" brushRef="#br0" timeOffset="9507.28">10901 5652 0,'0'0'0,"-21"21"0,-1-21 16,44 0 0,-1 0-16,0-21 15,21-1-15,1 22 0,-1-21 0,21 0 16,1 21-16,-22-21 0,22 0 0,-1 21 16,1-21-16,-1 21 0,-20 0 15,20-22-15,-21 1 0,1 21 0,-1 0 16,0 0-16,-20-21 0,-1 21 0,0 0 15,0 0-15,0 0 16,0 0-16</inkml:trace>
  <inkml:trace contextRef="#ctx0" brushRef="#br0" timeOffset="11704.82">16531 5376 0,'21'0'15,"0"0"-15,-21 22 0,22-1 16,-1-21-16,0 0 0,0 21 15,0-21-15,0 0 0,1 0 0,-1 0 16,21 0-16,-21 0 0,0 0 16,22 0-16,-22-21 0,21 0 15,1-1-15,-1 1 0,0-21 0,1 21 16,-1-22-16,0 1 0,1 0 0,-1-22 16,-21 22-16,21-22 0,-20 1 0,-22 21 15,0-22-15,0 22 0,0-22 16,0 43-16,0-21 0,0 21 0,-43-1 15,22 1-15,0 21 0,0 0 0,0 21 16,-22 1-16,22 20 0,0 0 16,21 22-16,-21-1 0,21 1 0,0 20 15,0 1-15,0-21 0,0 20 0,0 1 16,0 0-16,0-22 0,0 22 0,0-22 16,21 1-16,-21-1 15,0 1-15,0-22 0,0 22 0,0-22 16,0-21-16,0 21 0,-21-20 0,0-1 15,-22 0-15,22 0 0,0-21 0,0 0 16,-22 0-16,1 0 0,21 0 0,-21 0 16,-1-21-16,1 0 0,0 0 15,-1-1-15,1-20 0,21 21 0,-22-21 16,1-1-16,21 22 0,0 0 0,0 0 16,-1 0-16,22-1 0,0 44 15,22-1 1,-1 0-16,21 0 0,-21 0 15,0 0-15,22 1 0,-22 20 0,21-21 16,-21 0-16,22 0 0,-22 1 0,21-1 16,1 0-16,-22 0 0,42-21 0,-20 0 15,-1 0-15,0 0 0,22 0 16,-1 0-16,-20 0 0,20-21 0,-21 0 16,1 21-16,20-21 0,-20-1 0,-22 1 15,21-21-15,-21 21 0,0 0 0,1-1 16,-1 1-16,-21-21 0,21 21 0,-21 0 15,0-1-15,0 44 32,0-1-32,-21 0 0,0 0 15,21 0-15,0 0 0,0 22 0,-22-22 16,22 0-16,-21 0 0,21 0 16,0 1-16,0-1 0,21-21 31,1 0-31,-1-21 15,0-1-15,0 1 0,0 0 0,0 0 16,1 0-16,-1 0 0,0-22 16,0 22-16,-21-21 0,21 21 0,-21-1 15,21 1-15,-21 0 0,0 0 0,22 21 16,-22 21 0,0 0-16,0 0 15,0 1-15,0-1 0,21 0 0,-21 0 16,0 0-16,0 22 0,0-22 0,0 0 15,0 0-15,21 0 0,0 0 0,0-21 16,-21 22-16,21-22 0,1 21 0,-1-21 16,21 0-16,-21 0 0,22 0 15,-22 0-15,21-21 0,0-1 0,-20 1 16,20 0-16,0 0 0,1 0 0,-1-22 16,-21 1-16,21 0 0,1-1 0,-22 1 15,0-21-15,0-1 0,0 1 16,1-1-16,-22 1 0,0-1 15,0 22-15,0-22 0,0 1 0,0 20 16,0 1-16,0 21 0,0-21 0,-22 42 16,1 0-16,0 0 0,0 0 15,0 21-15,21 0 0,-21 21 0,-1 1 16,1 20-16,0-21 0,0 22 0,21-1 16,0 1-16,-21-1 0,21 1 0,0 21 15,0-43-15,0 21 0,0 1 0,0-22 16,0 1-16,0-1 0,21-21 15,0 0-15,0 22 0,0-43 0,22 21 16,-22-21-16,21 0 0,1 0 0,-22 0 16,21-21-16,-21-1 0,22 1 15,-1 0-15,-21 0 0,0-21 16,22 20-16,-22-20 0,0 21 0,0-21 16,-21 20-16,0-20 0,21 21 0,-21 0 15,0 42 1,0 0-16,0 0 15,0 0-15,0 22 0,0-22 16,0 0-16,0 0 0,0 0 0,0 1 16,0-1-16,21 0 0,1-21 15,-1 0-15,0 0 0,0 0 16,0 0-16,0 0 0,22 0 16,-22-21-16,21 0 0,-21-1 15,1 1-15,20 0 0,-21 0 0,0 0 16,0-22-16,1 22 0,-22 0 0,0 0 15,0 0-15,21 0 0,-21-1 0,0 44 32,0-1-32,0 0 15,-21 0-15,21 0 0,0 0 0,0 22 16,0-22-16,0 0 0,0 0 0,0 0 16,21 1-16,0-22 0,21 21 15,-21-21-15,22 0 0,-1 0 0,0 0 16,1 0-16,-1 0 0,0 0 0,1-21 15,-1-1-15,22 1 0,-22 0 16,0-21-16,-21 21 0,22-22 0,-1 1 16,-21-22-16,0 22 0,22-21 15,-22 20-15,0-20 0,-21-1 0,21-20 16,-21 20-16,0 1 0,0-1 0,0 1 16,0 20-16,0 1 0,0 21 0,0 0 15,0-1-15,-21 44 16,0 20-16,21 0 0,-21 1 15,0-1-15,-1 21 0,22 1 0,-21 21 16,0-22-16,0 22 0,21-1 0,0 1 16,-21 21-16,0-21 0,21-1 15,-22 1-15,1 21 0,0-22 16,0 1-16,0 21 0,0-21 0,-1 20 16,1-20-16,-21 0 0,21-1 0,0-20 15,-1-1-15,22 1 0,0-1 0,0-20 16,0-1-16,0 0 0,22-20 0,-1-1 15,21-21-15,-21 0 0,22 0 0,-1-21 16,0-1-16,1-20 0,-1 21 0,21-21 16,-20-1-16,-1-20 0,22 20 0,-22-20 15,0 21-15,1-22 16,-22-21-16,0 22 0,0-1 0,-21-20 16,0 20-16,-21 1 0,0-1 0,0 1 0,-22 20 15,-20 1-15,20 0 0,-20-1 16,21 22-16,-1 0 0,1 21 0,0 0 15,20 0-15,1 0 0,0 0 16,42 0 0,22 0-1,-22 0-15,21-21 0,0 21 0,1-21 16,-1 0-16,22-1 0,-22 1 0,21 0 16,1 0-16,-22-21 0,22 20 15</inkml:trace>
  <inkml:trace contextRef="#ctx0" brushRef="#br0" timeOffset="12548.34">20913 5376 0,'0'-21'0,"0"42"0,-22-63 16,1 21-16,0 21 0,0 0 0,-21 0 15,20 0-15,1 0 0,0 0 0,0 21 16,0 0-16,0 22 0,-1-22 0,1 21 16,0 0-16,0 1 0,21-1 15,0 0-15,0 1 0,0-1 0,0 0 16,0 1-16,0-22 0,0 21 0,21-21 15,0 1-15,0-22 0,1 0 0,-1 0 16,0 0-16,0 0 0,21 0 16,-20 0-16,-1-22 0,0 1 15,21 0-15,-21 0 0,1-21 0,-1 20 16,0-20-16,0 0 0,0-1 0,0 1 16,1 21-16,-1 0 0,-21 0 0,0-1 15,21 1-15,-21 42 16,0 1-1,0-1-15,0 0 0,0 0 0,0 0 16,21 0-16,-21 1 0,0-1 0,0 0 16,21 0-16,0 0 0,1 0 15,-1-21-15,0 0 0,0 0 16,0 0-16,0 0 16,1 0-16,-1-21 0,0 21 0,0-21 15,-21 0-15,21 0 0,0-22 0,-21 22 16,0 0-16,22 0 0,-1-21 15,-21 20-15,0 1 0,0 0 0,21 0 16,-21 0-16,21 21 0,-21-21 0,-21 21 47,21 21-47,-21-21 16,0 21-16,-1-21 0,22 21 0,0 0 15,-21-21-15,0 21 0,21 1 0,0-1 16,0 0-16,0 0 15,0 0-15,0 0 0,0 1 16,0-1-16,0 0 0,0 0 0,0 0 16,0 22-16,21-43 15,0 21-15,1-21 0,-1 0 0,0 0 16,0 0-16,0 0 16,0 0-16,1 0 0,-1-21 0,21-1 15,-21 22-15,0-21 0,1 0 0,-1 0 16,0 0-16,0 0 0,0-22 0,0 22 15,-21 0-15,0-21 0,0 20 16,0 1-16,0 0 0,-21 21 16,0 0-1,0 21-15,21 0 0,-21 1 0,0-1 16,21 21-16,-22 0 0,22 1 16,0-22-16,0 21 0,0 1 0,0-22 15,0 0-15,0 21 0,0-21 0,0 1 16,22-22-16,-1 21 0,0-21 0,0 0 15,0 0-15,0 0 0,1 0 0,-1 0 16,0-21-16,-21-1 0,21 22 16,0-21-16,0 0 0,-21 0 0,0 0 15,0-22-15,0 22 0,0 0 0,0-21 16,-21 21-16</inkml:trace>
  <inkml:trace contextRef="#ctx0" brushRef="#br0" timeOffset="12808.19">18267 5376 0,'0'0'16,"-64"0"-16,22 0 0,21 0 0,42 0 15,0 0-15,21 0 0,1 0 16,20-21-16,-20 0 0,20 21 0,1-21 15,-1 21-15,1-21 16,-1 21-16,1-21 0,-22 21 0,0 0 16,1 0-16,-22-22 0,0 22 0,-42 22 31,-22-22-31,1 21 0,0 0 16</inkml:trace>
  <inkml:trace contextRef="#ctx0" brushRef="#br0" timeOffset="13631.37">4635 9673 0,'0'0'0,"0"-21"15,-21 0-15,0 21 0,21-21 0,-21 0 16,21-1-16,0 1 0,0 0 16,0-21-16,0 21 0,0-1 0,21-20 15,0 21-15,0 0 0,1-22 0,20 43 16,0-21-16,-21 21 0,22 0 16,-1 0-16,0 21 0,1 1 0,-1-1 15,-21 21-15,22 0 0,-22 22 0,-21-22 16,0 22-16,0-1 0,0 1 15,0-1-15,-21 1 0,-1-22 0,-20 22 16,0-1-16,-1-21 0,-20 1 0,21-1 16,-22 0-16,1 1 15,-1-22-15,1 21 0,-1-21 0,22-21 16,-1 0-16,1 0 0,0 0 0,-1 0 16,22-21-16,0 0 0,0 0 15,0 0-15,21-22 0,-21 1 0,21 0 16,0-1-16,0 1 0,21 0 0,0-1 15,0 22-15,21-21 0,-20 21 16,41 21-16,-21 0 0,22 0 0,-22 21 16,22 0-16,-1 21 0,-20-20 0,20 20 15,-21 0-15,1 1 0,-22-1 16,21 0-16,-21 1 0,1-1 0,-1 0 16,-21 1-16,0-1 0,21 0 15,0-21-15,-21 1 0,0-1 0,21 0 16,-21 0-16,21-21 0,1 0 15,-1 0-15,-21-21 0,0 0 16,21 0-16,0-22 0,-21 22 0</inkml:trace>
  <inkml:trace contextRef="#ctx0" brushRef="#br0" timeOffset="13776.77">5588 9927 0,'0'0'0</inkml:trace>
  <inkml:trace contextRef="#ctx0" brushRef="#br0" timeOffset="15209.46">7747 9356 0,'0'0'0,"-42"21"16,20-21-16,22-21 15,22 0-15,-1-1 16,0-20-16,21 0 0,1-1 16,-22 1-16,42-21 0,-20-1 0,-1 1 15,0-1-15,1 1 0,-1-22 0,-21 21 16,0 1-16,0-1 0,-21 1 16,0-1-16,0 22 0,0 0 15,-21-1-15,0 22 0,0 0 0,0 0 16,0 21-16,-22 21 0,22 0 0,-21 0 15,-1 43-15,22-22 0,-21 22 16,21 20-16,0 1 0,-1 21 0,22 0 16,0 0-16,0-1 0,0 22 0,0-21 15,0 0-15,22 0 0,-22-21 16,21 20-16,0-20 0,-21 0 0,21-22 16,-21 1-16,0-1 0,0-20 0,0-1 15,0 0-15,-21 1 0,0-22 0,0 0 16,-1-21-16,1 0 0,-21 0 15,21 0-15,-22 0 0,1-21 16,0 0-16,-1-1 0,1 1 0,0-21 16,-1 21-16,1-22 0,0 1 0,-1 21 15,1-21-15,21 20 0,0 1 16,0 0-16,-1 0 0,22 42 16,22 21-1,-1-20-15,21-1 0,-21 21 0,22-21 16,-1 0-16,0 22 0,22-22 15,-22 0-15,22 0 0,-22 0 0,21 1 16,1-1-16,-22 0 0,22-21 0,-1 0 16,-20 0-16,20 0 0,-21 0 0,22-21 15,-22 0-15,1-1 16,-1 1-16,0 0 0,1 0 0,-1 0 16,-21 0-16,0-22 0,0 22 0,1 0 15,-22 0-15,21 0 0,-21-1 0,0 44 31,0-1-15,0 0-16,-21 0 0,21 21 16,-22-20-16,22-1 0,0 0 0,0 0 15,-21 0-15,21 0 16,21-42 15,1 0-31,-1 0 16,0 0-16,0 0 0,0-1 0,-21-20 15,21 21-15,1 0 0,-1 0 16,0-1-16,0 1 0,0 21 0,0 0 16,1 0-16,-1 21 15,0 1-15,-21-1 0,0 0 16,0 0-16,0 0 0,21 0 16,-21 1-16,21-1 0,-21 0 0,21 0 15,1 0-15,-1-21 16,0 0-16,0 0 0,0 0 15,0 0-15,1 0 0,-1 0 0,0-21 16,0 0-16,0 21 0,22-21 16,-22 0-16,0-1 0,-21-20 0,21 21 15,-21 0-15,21 0 0,-21-1 0,0 1 16,0 0-16,0 0 16,0 42-1,0 0-15,0 0 16,0 1-16,0-1 0,0 0 0,0 0 15,0 0-15,0 0 0,21 1 0,1-1 16,-1 0-16,0 0 0,0 0 16,0 0-16,22-21 0,-22 0 15,21 0-15,0 0 0,1 0 0,-1 0 16,0 0-16,1-21 0,-1 21 0,22-21 16,-22 0-16,0 0 0,-21 0 0,22-22 15,-22 22-15,0 0 0,0-21 0,-21 20 16,21 1-16,-21-21 0,0 21 0,0-22 15,0 22-15,0 0 0,0 0 16,-21 21-16,21 21 16,0 21-16,0-20 15,0 20-15,0 0 0,0 1 0,0 20 16,0 1-16,0 20 0,0-20 16,0 42-16,0-22 0,0 22 15,0 0-15,0-21 0,0 20 0,0 22 16,-21-21-16,0 0 0,0 0 0,0 0 15,-22 21-15,22-21 0,0-22 0,-21 22 16,20-21-16,1-1 0,0 1 0,0-21 16,0-22-16,21 0 0,0 1 0,0-22 15,0-42 1,21-1-16,0 1 0,0-21 0,0 0 16,1-22-16,20 1 0,-21-1 0,21 1 15,1-1-15,-22-21 0</inkml:trace>
  <inkml:trace contextRef="#ctx0" brushRef="#br0" timeOffset="15460.31">9991 10224 0,'0'0'0,"-43"-106"16,43 63-16,0 1 0,0 21 0,0-21 16,0 20-16,21 1 0,22 0 0,-22 0 15,21 0-15,-21 21 0,22 0 0,-1 0 16,0 0-16,1 21 0,-22 0 0,21 0 15,-21 0-15,1 1 0,-1-1 16,-21 21-16,0-21 0,0 0 0,0 22 16,-21-22-16,-1 0 0,1 21 15,-21-20-15,0-1 0,20 0 0,-20 0 16,0 0-16,-1 0 0,1-21 0,0 0 16,21 0-16,-22 0 0,22 0 0,21-21 15,0 0-15</inkml:trace>
  <inkml:trace contextRef="#ctx0" brushRef="#br0" timeOffset="18304.21">10456 10414 0,'0'0'0,"21"0"31,1-21-31,-1 0 0,0 0 0,0-1 16,21-20-16,1 21 0,-1-21 16,0-22-16,1 22 0,20-22 0,-20 1 15,20-1-15,1-20 0,-22-1 0,21 0 16,-20 1-16,20-1 0,-20-21 0,-1 21 15,0-20-15,1 20 0,-22 0 16,0-21-16,-21 43 0,0-22 16,0 22-16,0 20 0,0 1 0,-21 0 15,0 21-15,-1-1 0,-20 22 0,0 0 16,-1 0-16,1 22 0,-21 20 0,20-21 16,-20 43-16,20-1 0,-20 1 15,21 20-15,-1 1 0,22 0 0,-21 20 16,21 1-16,-1 0 0,1-21 0,21 21 15,0-1-15,0-20 0,0 0 0,0-22 16,0 22-16,0-43 0,43 22 16,-22-22-16,21 0 0,-21 1 15,22-22-15,20 0 0,-21 0 0,22-21 16,-22 0-16,22 0 0,-22 0 0,22-21 16,-22 0-16,21 0 0,-20 0 0,20-22 15,-20 22-15,-1-21 0,0 21 0,1-22 16,-22 1-16,0 0 0,0-1 15,-21 22-15,0-21 0,0-1 0,0 22 16,0 0-16,0 0 0,-21 21 0,0 0 16,0 0-16,-1 21 0,1 0 15,0 0-15,0 22 0,0-1 0,0 0 16,-1 1-16,22-1 0,0 0 16,0-20-16,0 20 0,0 0 15,0 1-15,0-22 0,22 0 0,-1 21 16,0-21-16,21-21 0,-21 0 0,22 0 15,-1 0-15,0 0 0,1 0 0,-1 0 16,0-21-16,22 0 0,-22 0 0,1-21 16,20 20-16,-21-20 0,1 21 0,-22-21 15,21 20-15,-21-20 0,1 21 16,-1 0-16,0 0 0,-21-1 0,21 1 16,-21 0-16,0 42 15,0 0-15,0 1 16,0-1-16,-21 0 0,21 0 15,-21 21-15,21-20 0,0-1 0,0 21 16,-21-21-16,21 0 0,0 1 0,0-1 16,0 0-16,0 0 0,0 0 15,21-21 1,0-21-16,0 0 16,-21 0-16,21 0 0,0-1 0,1-20 15,-1 21-15,0-21 0,0 20 0,0-20 16,0 21-16,-21 0 0,22 0 0,-1-1 15,-21 1-15,21 21 16,0 0-16,-21 21 16,0 1-16,0-1 0,0 21 15,21-21-15,-21 0 0,0 1 16,21-1-16,-21 0 0,0 0 0,22 0 16,-1 0-16,0 1 0,0-22 0,0 21 15,0-21-15,1 0 0,20 0 0,-21 0 16,21 0-16,-20 0 0,20 0 0,0 0 15,-21 0-15,22-21 0,-1-1 0,-21 1 16,22 0-16,-1 0 0,-21 0 16,0 0-16,22-1 0,-22-20 0,-21 21 15,21 0-15,-21 0 0,21-1 0,-21 1 16,-21 42 15,0 1-31,21-1 0,0 0 16,0 0-16,0 0 0,-21 0 0,21 1 15,0 20-15,0-21 0,0 0 16,0 0-16,21 1 0,0-1 0,0 0 16,0 0-16,0 0 0,1-21 0,-1 21 15,21-21-15,-21 22 0,22-22 0,-1 0 16,-21 0-16,21 0 0,1 0 0,-1-22 16,-21 1-16,22 0 0,-1 0 0,-21 0 15,21 0-15,-20-22 0,-1 22 0,0 0 16,0-21-16,0-1 0,-21 22 0,0 0 15,0-21-15,0 20 0,0 1 16,-21 21 0,0 0-1,0 21-15,0 1 0,21-1 0,-22 0 16,22 0-16,-21 0 0,21 0 0,0 22 16,-21-22-16,21 0 0,0 0 0,0 0 15,0 1-15,0-1 0,21 0 0,0 0 16,1-21-16,-1 0 0,0 21 0,0-21 15,0 0-15,0 0 0,1 0 0,-1-21 16,0 21-16,21-21 0,-21 0 16,1 0-16,-1-1 0,0 1 15,-21 0-15,21 0 0,0 0 0,0 0 16,-21-1-16,0 1 0,0 42 31,0 1-15,0-1-16,0 0 0,0 0 0,0 0 15,0 0-15,0 1 0,0-1 0,0 0 16,22 0-16,-1 0 0,0-21 16,0 21-16,0 1 0,22-22 0,-22 0 15,21 0-15,0 0 0,1 0 0,-22 0 16,21-22-16,1 1 0,-1 21 0,-21-42 16,21 21-16,1 0 0,-22-22 15,0 1-15,21 0 0,-20-1 0,-1-20 16,21-1-16,-21 1 0,0-22 0,1 22 15,-1-22-15,0 0 0,-21 1 0,0 20 16,0 1-16,0-1 0,0 1 16,0 20-16,0 1 0,-21 21 0,21 0 15,-21-1-15,-1 22 0,1 0 0,0 22 16,0-1-16,0 21 0,0-21 0,21 22 16,-22 20-16,1-21 0,0 22 0,21-1 15,-21 1-15,21-1 0,0 22 0,0-21 16,0-1-16,0 22 0,0-22 15,0 1-15,0-1 0,0-20 16,0 20-16,0-21 0,0 22 0,0-22 16,0 1-16,21-22 0,0 21 0,0-21 15,1 0-15,-1 1 0,0-22 0,21 0 16,1 0-16,-22 0 0,21-22 0,0 1 16,1 0-16,-1-21 0,22 21 0,-22-22 15,0 22-15,1-21 0,-22-1 0,21 1 16,-21 21-16,22-21 0,-22 20 15,-21 1-15,0 0 0,21 0 0,-42 21 32,0 0-32,-1 0 0,22 21 0,-21 0 15,0 0-15,0 1 0,0-1 16,0 0-16,-1 21 0,22-21 0,0 1 16,0-1-16,0 0 0,-21 0 0,21 0 15,0 0-15,0 1 0,0-1 16,21-21-16,1 0 15,-1 0-15,0 0 0,0 0 0,0 0 16,0-21-16,22-1 0,-22 1 0,0 0 16,0-21-16,0 21 0,1-1 0,-1 1 15,-21-21-15,21 21 0,-21 0 0,21 21 16,-21-22-16,0 1 0,0 42 31,-21 1-31,21-1 16,-21 0-16,21 0 0,0 0 0,0 0 15,0 1-15,0 20 0,0-21 0,0 0 16,0 0-16,0 1 0,0-1 0,0 0 16,21-21-16,0 21 0,0-21 0,0 21 15,1-21-15,20 0 0,-21 0 0,21-21 16,-20 0-16,20 0 0,0 0 0,-21-1 16,22-20-16,-1 0 0,-21-1 15,22 1-15,-1-21 0,-21-1 16,0 1-16,22-22 0,-22 0 0,0 1 15,0-1-15,-21 0 0,0 1 0,0 20 16,0 1-16,0-1 0,0 22 0,0 21 16,0-22-16,0 22 0,-21 21 15,0 0-15,0 21 0,-1 0 16,1 1-16,0 20 0,0-21 0,21 43 16,0-22-16,-21 21 0,21 1 0,0-1 15,0 1-15,0 21 0,-21-22 0,21 1 16,0-1-16,0 1 0,0-1 0,0-21 15,0 22-15,0-22 0,0 1 0,0-22 16,0 21-16,21-21 0,0 0 16,0 1-16,0-1 0,0-21 15,22 0-15,-22 0 0,0-21 16,21-1-16,-20 1 0,20 0 0,-21-21 16,21 21-16,1-22 0,-22 22 0,21-21 15,1-1-15,-22 22 0,21 0 0,-21-21 16,0 42-16,1-21 0,-1 21 0,0 0 15,-21 21 1,0 0-16,0 0 0,0 0 16,0 0-16,0 1 0,0-1 0,0 0 15,0 0-15,0 0 0,0 0 0,0 1 16,0-1-16,21-21 16,0 0-1,0 0-15,1 0 0,-1 0 0,0 0 16,0-21-16,0-1 0,0 1 0,1 0 15,-1 0-15,0 0 0,0 0 0,0-1 16,0-20-16,-21 21 0,22 0 16,-1 21-16,-21 21 15,0 0 1,0 0-16,0 0 0,0 1 0,0-1 16,0 0-16,0 0 0,21 0 0,-21 0 15,21 1-15,0-1 0,-21 0 16,21-21-16,1 0 0,-1 0 15,0 0-15,21 0 0,-21 0 16,1-21-16,-1 21 0,0-21 16,0-1-16,0 1 0,22 0 0,-22 0 15,0-21-15,0 20 0,0-20 0,0 21 16,-21-21-16,0 20 0,0-20 0</inkml:trace>
  <inkml:trace contextRef="#ctx0" brushRef="#br0" timeOffset="18528.09">16531 9504 0,'0'0'15,"-42"21"-15,-64-21 16,106 21-16,21-21 16,0 0-16,0 0 0,22 0 0,-1 0 15,0 0-15,22-21 0,-22 21 0,22-21 16,-1 21-16,-20-21 0,20 21 0,-21-21 15,22-1-15,-22 22 0,1-21 16,-1 21-16,-21 0 0,0-21 0,-21 0 16,-21 21-16,0 0 15</inkml:trace>
  <inkml:trace contextRef="#ctx0" brushRef="#br0" timeOffset="18715.98">14711 9589 0,'0'0'0,"-43"21"0,-62 21 16,126-42-1,21 0-15,0 0 16,1 0-16,-1-21 0,22 0 0,-1 21 16,22-21-16,-22-1 0,22 1 0,0 0 15,-22 21-15,1-21 0,-1 0 0,1 0 16</inkml:trace>
  <inkml:trace contextRef="#ctx0" brushRef="#br0" timeOffset="20400.3">19029 9631 0,'0'0'0,"42"-21"0,43-85 15,-43 64-15,-21-1 0,22 22 0,-22-21 16,0-1-16,0 22 0,0 0 0,-21 0 16,0 0-16,-21 21 15,0 0-15,0 0 0,-22 21 16,22 21-16,-21-21 0,21 22 0,-22-1 16,1 22-16,21-22 0,-21 21 15,20 1-15,1-1 0,0 1 0,0-1 16,21 1-16,0-1 0,0-20 15,0-1-15,21 0 0,21 1 0,1-1 16,-1-21-16,22 0 0,-1 1 0,22-22 16,-22 0-16,43 0 0,-21 0 0,-1 0 15,1-22-15,0 1 0,-1 0 0,1 0 16,-21-21-16,20 20 0,-20-20 0,-22 0 16,22-22-16,-22 22 0,0-22 0,1-20 15,-22 20-15,21-20 0,-21 20 16,0-21-16,-21 1 0,0 20 0,0-20 15,0-1-15,0 21 0,0 1 16,-21-1-16,21 22 0,-21 21 0,0 0 16,-21 21-16,20 0 0,1 0 0,-21 21 15,21 21-15,-22 1 0,22 20 16,-21-21-16,21 22 0,0-1 0,-1 1 16,1-1-16,0 22 0,21-21 0,0-1 15,-21 22-15,21-22 0,0 1 0,0-1 16,0 1-16,21-22 0,0 22 0,22-22 15,-1 0-15,0-21 0,1 1 0,-1-1 16,21 0-16,1 0 0,-22-21 16,22 0-16,-1 0 0,-20 0 0,20-21 15,-21 0-15,22 0 0,-22-1 16,1-20-16,-1 0 0,0 21 0,-21-22 16,1-20-16,-1 20 0,0-20 0,-21 21 15,0-22-15,0 22 0,0-1 0,0 1 16,0 21-16,-21 0 0,0 0 15,-1 21-15,1 0 0,-21 0 0,21 21 16,-22 0-16,22 21 0,-21-21 0,21 22 16,-22-1-16,22 0 0,0 1 0,0-1 15,0 0-15,21 1 0,0-1 0,0-21 16,0 22-16,0-22 0,21 0 0,-21 0 16,21 0-16,21-21 15,-20 0-15,-1 0 0,21 0 0,0 0 16,-20 0-16,20-21 0,-21 21 0,21-21 15,-20-21-15,-1 20 0,21 1 0,-21-21 16,0 0-16,1-1 0,-22 1 0,0-22 16,21 22-16,-21 0 0,0-1 0,0 1 15,0 21-15,0 0 0,-21 42 32,-1 21-32,22-21 15,0 22-15,-21-22 0,21 21 0,-21 1 16,21-22-16,0 21 0,0 0 0,0-20 15,0-1-15,21 21 0,0-21 16,1 0-16,-1 1 0,0-1 16,0-21-16,0 0 0,22 21 0,-22-21 15,21 0-15,0 0 0,1 0 0,-22-21 16,21 0-16,1-1 0,-1 1 0,0 0 16,1 0-16,-1-21 0,0-1 0,1 1 15,-22 0-15,21-22 0,-21 22 16,0-1-16,-21 1 0,0 21 0,0-21 15,0 20-15,0 1 0,-21 21 0,0 0 16,-21 0-16,21 0 0,-22 21 0,22 1 16,0-1-16,0 0 0,0 21 0,21 1 15,0-22-15,0 21 0,0 0 16,0 1-16,0-1 0,21-21 16,0 22-16,0-22 0,0 21 0,0-21 15,-21 0-15,22 1 0,-1-1 0,-21 0 16,0 0-16,-21-21 31,-1-21-31,1 21 16,0-21-16,0 0 0,0-1 0,0 1 15,-1 0-15,1 0 0,0 21 0,0-21 16,0 21-16,0 0 16,21 21-1,0 0-15,21-21 16,0 21-16,0-21 0,0 21 15,0 1-15,1-22 0,20 0 0,0 0 16,1 0-16,-22 0 0,21 0 0,0 0 16,1 0-16,-1 0 0,22-22 0,-22 22 15,0-21-15,-21 0 0,22 0 0,-1 0 16,0-22-16,1 22 0,-22-21 0,21 0 16,-21-1-16,1 1 0,-1 0 15,0-22-15,-21 22 0,0-1 0,0 22 16,0-21-16,0 21 0,-21 0 15,0 21-15,-1 0 0,1 0 0,0 0 16,0 21-16,0 21 0,21-21 16,0 22-16,-21-1 0,21 0 0,0 43 15,0-43-15,0 1 16,21-1-16,-21 0 0,21 1 0,-21-1 16,0-21-16,0 0 0,0 22 0,0-22 15,0 0-15,0 0 0,-21-21 16,0 0-16,-1 0 0,1 0 0,0 0 15,0 0-15,0 0 0,-22 0 0,1 0 16,0 0-16,-1-21 0,-20 0 16,-1 0-16,1-1 0,-22 1 15</inkml:trace>
  <inkml:trace contextRef="#ctx0" brushRef="#br0" timeOffset="21588.41">5503 5588 0,'0'-21'16,"0"0"-1,21 0 1,1 21-16,-1-22 0,0 1 0,0 0 15,21 0-15,-20 0 0,-1 0 16,0-1-16,0 1 0,0-21 0,0 21 16,1 0-16,-22-22 0,0 22 0,0 0 15,0 0-15,0 0 0,0-1 16,0 44 15,0-1-31,0 0 0,0 21 16,0 1-16,0-1 0,0 0 15,0 1-15,0 20 0,0 1 0,0-22 16,0 21-16,21 1 0,-21-1 0,21 1 16,-21-1-16,0 1 0,0-1 15,21 1-15,-21-22 0,0 22 0,21-22 16,-21 22-16,0-22 0,0 0 0,0 1 16,0-22-16,0 21 0,0-21 15,0 0-15,0 1 0,0-1 0,0 0 16,-21 0-16,0-21 0,0 0 0,0 0 15,-22 0-15,22 0 0,-21 0 0,-1 0 16,1 0-16,-21 0 0,20 0 16,-20 0-16,-1 0 0,22 0 15,0 0-15,-1 0 0,1 0 0,0 0 16,20 0-16,1 0 0,0 0 16,0 0-16,42 0 15,0 0-15,22 0 16,-22-21-16,42 21 0,-20 0 0,20-21 15,1 0-15,-1 21 0,1-22 16,-1 22-16,1-21 0,-1 21 0,1-21 16,-1 0-16,-21 21 0,1-21 0,-1 21 15,0 0-15,-20 0 0,-1-21 16,0 21-16,0 0 0,-21-22 16,0 1-1,0 0-15,0 0 0</inkml:trace>
  <inkml:trace contextRef="#ctx0" brushRef="#br0" timeOffset="22180.17">6329 5906 0,'-21'0'15,"-1"0"1,1 0 0,21 21-16,0 0 15,0 0-15,0 0 16,21-21-1,1 0-15,-1 0 16,0-21-16,0 21 0,0-21 16,-21 0-16,21 0 15,-21-1-15,0 1 16,0 0-16,0 0 0,-21 0 16,0 21-16,0 0 0,0 0 15,0 0-15,-1 0 0,1 21 16,0 0-16,21 0 0,0 0 0,0 1 15,0-1-15,0 0 0,0 0 0,0 0 16,0 0-16,0 1 16,21-22-16,0 0 0,1 0 0,-1 0 15,0 0-15,0 0 0,0-22 0,0 22 16,-21-21-16,22 0 0,-1 0 16,-21 0-16,0 0 15,0-1-15,0 1 0,-21 21 0,-1-21 16,1 0-16,0 21 0,0 0 0,0 0 15,0 0-15,-1 21 16,22 0-16,0 0 16,0 1-16,0-1 0,0 0 0,0 0 15,22 0-15,-22 0 0,0 1 16,21-1-16,0 0 0,0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21T10:49:49.96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2286 720 0,'0'0'0,"21"0"0,0 0 0,0-21 16,1 21-16,-1 0 0,-21-22 16,21 1-16,0 21 0,0-21 15,-21 0-15,21 0 16,-21 0-16,0-1 16,0 1-16,0 0 0,0 0 15,-21 0 1,0 0-16,-21 21 0,21-22 0,-1 22 15,-20 0-15,0 0 0,21 0 16,-22 0-16,1 0 0,21 0 0,-22 22 16,1-1-16,21 0 0,-21 0 0,20 0 15,-20 0-15,21 22 0,0-1 16,0 0-16,-1 1 0,1-1 0,0 22 16,21-1-16,0-21 0,0 22 15,0-1-15,0-20 0,0 20 0,0-20 16,0-1-16,0 21 0,0-20 15,0-22-15,0 21 0,21 1 0,0-22 16,-21 21-16,22-21 16,-1 0-16,0 1 0,0-1 0,0-21 15,0 0-15,1 21 0,-1-21 0,21 0 16,-21 0-16,0 0 0,1-21 16,20 0-16,-21 21 0,21-22 0,-20 1 15,20 0-15,-21 0 0,21 0 16</inkml:trace>
  <inkml:trace contextRef="#ctx0" brushRef="#br0" timeOffset="451.67">2709 1080 0,'0'0'0,"0"-43"16,-21 43 0,0 0-1,0 21-15,21 1 16,-21-1-16,-1 0 0,1 21 0,0-21 15,0 1-15,21 20 0,-21 0 16,21-21-16,-21 1 0,21 20 0,0-21 16,0 21-16,0-20 0,0-1 0,0 0 15,0 0-15,0 0 0,21 0 16,0-21-16,0 22 0,0-22 0,0 0 16,1 0-16,-1 0 0,21 0 15,-21-22-15,22 22 0,-22-21 0,21 0 16,-21 0-16,0 0 0,1 0 15,-1-1-15,0 1 0,0-21 16,-21 21-16,0-22 0,0 22 0,0-21 16,0 21-16,0-22 0,0 22 15,-21 0-15,0 0 0,0 0 0,-1 21 16,1 0-16,0 0 0,0 0 0,0 0 16,0 0-16,-22 0 0,22 21 15,0 0-15,-21 0 0,20-21 0,1 21 16,0 1-16,21-1 0,0 0 15,-21-21-15,21 21 0,0 0 0,0 0 16,21-21 0,0 0-16,0 0 0,22 0 15,-22 0-15,0 0 0,21 0 0,-20 0 16</inkml:trace>
  <inkml:trace contextRef="#ctx0" brushRef="#br0" timeOffset="955.89">3175 1122 0,'0'0'0,"21"0"0,-21-21 16,21 21 0,-21 21-1,0 0-15,0 0 16,0 0-16,0 1 16,0-1-16,0 0 0,0 0 0,21 0 15,-21 0-15,0 1 0,0-1 16,0 0-16,0 0 0,0 0 0,0 0 15,0 1-15,0-1 0,0 0 0,0 0 16,0 0-16,0 0 16,0 1-16,-21-22 31,21-22-31,-21 1 16,21 0-16,0 0 0,0 0 15,0 0-15,0-1 0,0 1 16,0 0-16,0 0 0,0-21 0,21 20 15,0 1-15,1 0 0,-1 0 0,0 0 16,0 0-16,21-1 0,1 1 16,-22 0-16,21 21 0,1 0 0,-1 0 15,0 0-15,1 0 0,-1 21 16,-21-21-16,21 21 0,-20 1 0,-1 20 16,-21-21-16,0 0 0,0 22 0,0-22 15,0 21-15,0-21 0,0 0 16,0 1-16,-21 20 0,21-21 0,-22 0 15,22 0-15,-21-21 0,21 22 0,0-44 47,0 1-31,0 0-16</inkml:trace>
  <inkml:trace contextRef="#ctx0" brushRef="#br0" timeOffset="1475.59">4445 1122 0,'0'0'0,"0"-21"0,0 0 0,0-1 15,-21 22-15,21-21 0,-21 21 16,-1 0-16,1-21 0,0 21 0,0 0 16,0 0-16,0 0 0,-1 21 0,1 0 15,0 1-15,0 20 0,0-21 16,0 21-16,-1 1 0,1-1 0,0 0 16,21 1-16,0-1 0,-21 0 15,21-20-15,0 20 0,-21 0 0,21-21 16,0 1-16,0 20 0,0-21 0,21 0 15,0 0-15,0-21 16,0 0-16,1 0 0,20 0 0,-21 0 16,21-21-16,-20 0 0,20 0 15,0 0-15,1 0 0,-22-1 16,21 1-16,0 0 0,-20 0 0,20 0 16,-21 0-16,0-22 0</inkml:trace>
  <inkml:trace contextRef="#ctx0" brushRef="#br0" timeOffset="1871.36">4762 1164 0,'-21'-21'15,"21"0"-15,0 0 32,21 21-32,1 0 15,-1 0-15,21 0 0,-21 0 0,0 21 16,22 0-16,-22 0 0,0 0 15,21 1-15,-20-1 0,-1 0 0,0 0 16,0 21-16,-21-20 0,0-1 0,0 0 16,0 0-16,0 21 0,0-20 15,0-1-15,0 0 0,0 0 16,-21-21-16,0 0 0,21-21 31,0 0-15,0 0-16,0-1 0,0-20 15,0 21-15,0 0 0,0-22 16,21 22-16,0 0 0,-21-21 0,21 21 16,-21-1-16,21 1 0,1 0 0,-22 0 15,21 0-15,0 21 0,0-21 16,0 21 0,0 0-16,1 0 15</inkml:trace>
  <inkml:trace contextRef="#ctx0" brushRef="#br0" timeOffset="2260.21">5503 1355 0,'43'0'0,"-22"0"15,0 0-15,0 0 0,0 0 16,0-21-16,1 21 0,-1-22 0,0 1 15,0 21-15,0-21 0,0 0 16,1 0-16,-1 0 0,-21-1 0,0 1 16,0 0-16,0 0 0,0 0 0,0 0 15,0-1-15,-21 22 16,-1 0-16,1 0 16,0 0-16,0 0 0,-21 22 0,20-1 15,1 21-15,21-21 0,-21 0 16,21 1-16,-21 20 0,21-21 0,0 21 15,0-20-15,0-1 0,0 0 0,0 21 16,0-21-16,0 1 0,21-1 16,0 0-16,0 0 0,1-21 15,-1 0-15,0 21 0,0-21 0,0 0 16,22 0-16,-22 0 0,0 0 16,21-21-16,-21 0 0,1 0 0,20 21 15,-21-21-15,0-1 0,22-20 16,-22 21-16,0 0 0,21-22 0</inkml:trace>
  <inkml:trace contextRef="#ctx0" brushRef="#br0" timeOffset="2539.96">6413 572 0,'0'21'15,"0"0"-15,0 0 0,0 0 16,0 22-16,0-22 0,0 21 15,0 22-15,-21-22 0,21 0 0,0 22 16,-21-22-16,0 22 0,21-22 16,-21 0-16,21 1 0,0-1 15,-21 0-15,21-21 0,0 1 0,-22 20 16,22-21-16,0 0 0,0 0 16,22-21-1,-1 0-15,0 0 16,0-21-16,0 0 0,0 0 15,1 0-15,-22 0 0,21-1 16,0 1-16,0-21 0</inkml:trace>
  <inkml:trace contextRef="#ctx0" brushRef="#br0" timeOffset="2939.74">6625 1143 0,'0'21'0,"0"0"15,0 1-15,0-1 16,0 0-1,21-21 1,0 0-16,1 0 16,-1 0-16,0 0 0,21 0 0,-21-21 15,1 0-15,-1-1 0,0 22 0,0-21 16,0 0-16,0-21 0,-21 21 16,0-1-16,0 1 0,0 0 0,0 0 15,0 0-15,-21 21 16,0 0-16,0 0 15,0 0-15,0 21 0,-22 0 0,22 0 16,0 0-16,0 1 0,0 20 0,-1-21 16,22 21-16,0-20 0,0 20 15,-21-21-15,21 21 0,0-20 0,0-1 16,0 0-16,0 0 0,0 0 0,21-21 16,1 21-16,-1 1 0,0-22 0,0 0 15,0 0-15,0 0 0,22 0 16,-22 0-16,0 0 0,21 0 0,-20-22 15,20 1-15,-21 0 0,0 21 0,0-21 16,22 0-16,-22 0 16,0-1-16,0 1 0,-21 0 0,21 0 15,-21-21-15</inkml:trace>
  <inkml:trace contextRef="#ctx0" brushRef="#br0" timeOffset="3195.28">6329 783 0,'0'0'0,"-21"0"0,42 0 47,21 0-47,-21 0 0,0 0 15,22-21-15,-1 21 0,0 0 0,1-21 16,-22 21-16,21-21 0,1 21 0,-1 0 15,-21-21-15,21 21 0,-20 0 16,-1-22-16,0 22 0,0 0 0</inkml:trace>
  <inkml:trace contextRef="#ctx0" brushRef="#br0" timeOffset="3740.47">8509 889 0,'0'0'0,"0"-21"0,0 0 0,0 0 15,0-1-15,0 1 0,0 0 0,0 0 16,-21 21 0,0 0-16,-1 0 0,1 0 15,0 21-15,0-21 0,0 42 0,0-20 16,-1 20-16,1 0 0,21 1 16,-21-1-16,0 21 0,21-20 0,-21-1 15,21 22-15,0-22 0,0 0 0,0-21 16,0 22-16,0-1 0,0-21 15,21 0-15,0 1 0,-21-1 0,21 0 16,0 0-16,1 0 0,-1-21 0,21 0 16,-21 21-16,0-21 0,22 0 15,-22 0-15,21 0 0,-21 0 0,22-21 16,-1 0-16,-21 0 0,22 0 0,-1 0 16,0-1-16,1 1 15,-22-21-15,21 21 0</inkml:trace>
  <inkml:trace contextRef="#ctx0" brushRef="#br0" timeOffset="3996.33">9207 720 0,'0'0'15,"0"-21"-15,0-1 16,0 44 0,0-1-16,0 0 15,0 0-15,0 0 0,-21 22 0,21-1 16,0 0-16,-21 1 0,21-1 0,-21 0 15,21 22-15,0-22 16,-21 0-16,21 1 0,-21-22 0,21 21 16,-22 1-16,22-22 0,-21 21 0,21-21 15,0 0-15,0 1 0,0-1 16,0 0-16,0 0 0,21-21 16,1 0-16,-1 0 15,0 0-15,0-21 0,0 21 0</inkml:trace>
  <inkml:trace contextRef="#ctx0" brushRef="#br0" timeOffset="5291.43">9821 1164 0,'0'0'0,"0"-21"0,0 0 15,0-21-15,0 20 0,-21 1 0,0 21 16,0-21-16,0 0 0,-1 21 0,1 0 15,0 0-15,-21 0 0,21 0 16,-1 0-16,1 21 0,0 0 0,-21 0 16,21 1-16,-1-1 0,1 21 15,21-21-15,-21 22 0,0-22 0,21 21 16,-21-21-16,21 0 0,0 22 0,0-22 16,0 0-16,0 0 0,0 0 0,0 1 15,0-1-15,0 0 16,21 0-16,0-21 0,0 0 15,0 0-15,22 0 0,-22 0 16,0-21-16,0 0 0,0 21 16,1-21-16,20-1 0,-21 1 0,0 0 15,0 0-15,1-21 0,-22 20 0,21-20 16,0 21-16,-21-21 0,0 20 0,21-20 16,-21 21-16,21 0 0,-21 0 15,0 42 32,0 0-47,0 0 0,0 0 16,0 0-16,0 1 0,0-1 0,0 21 15,0-21-15,-21 0 0,21 1 16,0-1-16,0 21 0,0-21 0,0 0 16,0 1-16,0-1 0,0 0 0,21 0 15,0 0-15,1-21 0,-22 21 0,21 1 16,0-22-16,0 0 0,21 0 15,-20 0-15,-1 0 0,21 0 0,0 0 16,-20-22-16,20 22 0,-21-21 0,21 0 16,1 0-16,-22 0 15,21 0-15,-21-1 0,22-20 0,-22 21 16,0-21-16,0-1 0,0 1 0,1 21 16,-1-22-16,-21 22 0,0 0 15,0 0-15,0 0 0,0 0 0,-21 42 31,-1 0-31,1 0 16,0 0-16,0 0 0,21 22 0,0-22 16,0 0-16,0 0 0,0 0 0,0 1 15,0-1-15,0 0 0,0 0 16,21 0-16,-21 0 0,21-21 16,0 22-16,1-22 0,-22 21 15,21-21-15,-42 0 63,-1 0-63,1 0 0,21-21 15,-21 21-15,0 0 16,0 0-16,0 0 16,21 21-16,0 0 15,0 0 1,0 0-1,21-21-15,-21 21 0,21-21 16,0 0-16,0 0 0,0 0 16,1 0-16,-1 0 0,0 0 15,0 0-15,0 0 0,22 0 0,-22 0 16,21 0-16,-21-21 0,22 0 0,-22 21 16,21-21-16,0 0 0,1 0 15,-1-22-15,0 22 0,1 0 0,-1-21 16,0-1-16,1 1 0,-1 21 0,0-22 15,-20 1-15,-1 0 0,0 21 0,-21-22 16,0 22-16,0 0 16,-21 21-16,0 0 0,-1 0 15,-20 0-15,21 0 0,-21 21 0,20 0 0,1 0 16,-21 1-16,21 20 16,21-21-16,0 0 0,0 22 0,0-22 15,0 0-15,0 21 0,0-21 0,0 1 16,21-1-16,0 0 0,0 0 15,-21 0-15,21 0 0,1-21 0,-1 22 16,0-1-16,0-21 0,-21 21 0,21-21 16,-21 21-16,-21 0 31,0-21-15,0 0-16,0 0 0,-1 0 15,1 0-15,0 0 0,0 0 16,0 0-16,0 0 0,-1 0 15,1 0-15,0 0 0,0 0 0,-21 0 16,20 0-16,-20 0 0,21 0 0</inkml:trace>
  <inkml:trace contextRef="#ctx0" brushRef="#br0" timeOffset="6276.19">2349 1863 0,'0'0'0,"-21"0"0,-42 0 16,42 0 0,21 21 15,21-21-31,0 21 0,0-21 16,21 0-16,-20 21 0,-1-21 0,21 0 15,0 0-15,1 21 0,-1-21 0,22 0 16,-22 0-16,0 22 0,22-22 15,-1 0-15,-20 0 0,20 0 16,1 21-16,-1-21 0,1 0 0,-1 0 16,22 0-16,-1 0 0,1 21 15,21-21-15,-21 0 0,42 0 0,-22 0 16,22 0-16,0 0 0,0 0 0,22 0 16,20 0-16,-21 0 0,0 0 15,22 0-15,-22 0 0,21 0 0,0 0 16,-20 0-16,20-21 0,-21 21 0,0 0 15,22 0-15,-1 0 0,-21 0 16,21-21-16,-20 21 0,20 0 0,-21 0 16,21 0-16,1 0 0,-1 0 15,0 0-15,-20 0 0,20 0 0,0 0 16,1 0-16,-22 0 0,21 0 16,-21 0-16,0 0 0,1 0 0,-1 21 15,0-21-15,0 0 0,0 0 0,-21 0 16,0 21-16,0-21 0,-21 0 15,0 0-15,0 0 0,0 0 0,-22 0 16,1 0-16,0 0 0,-22 0 0,1 0 16,-1 0-16,-21 0 0,1 0 0,-22 0 15,0 0-15,0 0 0,0 0 16,1 0-16,-44 0 47,1 0-47,0 0 0,0 0 15,-21 0-15,20 0 0,-41 0 0</inkml:trace>
  <inkml:trace contextRef="#ctx0" brushRef="#br0" timeOffset="8483.41">1460 3471 0,'22'-21'0,"-1"21"15,0-21-15,0 0 16,0 21-16,0-21 0,-21 0 16,22-1-16,-22 1 0,21 21 15,-21-21-15,0 0 0,0 0 16,0 0-16,0-1 0,0 1 0,-21 0 15,-1 0-15,1 0 16,0 0-16,0 21 0,0-22 0,-22 1 16,22 21-16,-21 0 0,0 0 15,20 0-15,-20 0 0,0 0 0,-1 0 16,22 21-16,-21 1 0,0-1 16,20 0-16,1 21 0,0 1 0,0-1 15,0 0-15,0 22 0,21-22 16,0 0-16,0 22 0,0-22 0,0 1 15,0-1-15,0 0 0,0-21 16,0 22-16,0-22 0,21 0 0,0 0 16,0 0-16,0 1 0,0-22 15,1 0-15,-1 0 0,21 0 16,-21 0-16,22 0 0,-1-22 16,-21 1-16,21 0 0,1 0 0,-22 0 15,21 0-15,1-1 0,-22-20 0,0 21 16,21-21-16,-21-1 0,-21 22 15,22-21-15,-22-1 0,0 1 0,21 21 16,-21-21-16,0 20 0,0 1 16,0 0-16,0 0 0,0 42 31,-21 0-31,21 0 0,-22 22 16,22-22-16,0 21 0,0 1 15,0-1-15,0-21 0,0 21 16,0 1-16,0-22 0,0 21 15,0-21-15,0 22 0,0-22 0,22 0 16,-1 0-16,0 0 0,21-21 0,-21 22 16,1-22-16,20 0 0,-21 0 15,0 0-15,22 0 0,-22 0 0,21-22 16,-21 1-16,0 21 0,22-21 16,-22-21-16,21 21 0,-21-1 0,1 1 15,20-21-15,-21 21 0,0-22 16,0 1-16,-21 21 0,22-21 0,-22 20 15,0 1-15,0 0 0,21 0 0,-21 0 16,0 42 15,0 0-31,0 0 16,-21 0-16,21 1 0,-22-1 0,22 21 16,-21-21-16,21 0 0,0 22 0,0-22 15,-21 0-15,21 0 0,0 0 16,-21 1-16,21-1 0,0 0 0,0 0 15,0 0 1,0-42 0,0 0-1,21 21-15,-21-21 0,21 0 16,0-1-16,-21 1 0,22-21 0,-1 21 16,-21 0-16,21-22 0,0 22 15,0 0-15,-21 0 0,21 0 0,1-1 16,-22 1-16,21 0 0,0 21 15,0 0-15,0 21 16,-21 0-16,0 1 16,0-1-16,0 0 0,0 0 0,0 0 15,0 22-15,0-22 0,0 0 16,0 0-16,0 0 0,0 0 0,0 1 16,21-1-16,1 0 15,-22 0-15,21 0 0,0-21 0,0 0 16,0 21-16,0-21 0,1 0 0,-1 0 15,0 0-15,21 0 0,-21-21 16,1 0-16,-1 0 0,21 21 0,-21-21 16,0 0-16,1-1 0,-1 1 0,-21-21 15,21 21-15,0 0 0,-21-1 16,0 1-16,0 0 0,21 0 0,-21 0 16,21 0-16,-21 42 31,0 0-16,0 0-15,0 0 0,0 0 16,0 1-16,0-1 0,0 0 16,0 0-16,0 0 0,0 0 15,0 1-15,0-1 0,0 0 0,22-21 16,-1 21-16,0 0 0,0-21 16,0 0-16,0 0 0,1 0 15,-1 0-15,0 0 0,0 0 0,0-21 16,22 21-16,-22-21 0,0 0 15,0 0-15,0-1 0,0 1 0,1 0 16,-1 0-16,0-21 0,-21 20 0,0-20 16,21 21-16,-21 0 15,21 0-15,-21-22 0,0 22 0,0 0 16,21 21-16,-21 21 31,0 0-31,0 0 16,0 1-16,0 20 0,0-21 0,0 21 15,0-20-15,0 20 0,-21 0 16,21-21-16,-21 22 0,21 20 0,-21-20 16,21 20-16,0-21 0,-21 22 0,0-1 15,21 1-15,-22-1 0,22 22 16,-21-21-16,0-1 0,21 1 0,-21 20 16,0-20-16,21 20 0,0-20 15,-21 21-15,-1-22 0,1 1 0,21-1 16,-21 1-16,0-1 0,0 1 15,21-22-15,-21 0 0,-1 1 0,1-22 16,21 0-16,-21 0 0,0 0 0,0-21 16,0 0-16,-1 0 15,22-21-15,-21 0 0,0 0 16,0-22-16,21 22 0,-21-21 0,0 0 16,-1-22-16,22 1 0,0-1 0,0-21 15,0 22-15,0-22 0,0 1 16,0-1-16,0 0 0,0 1 0,0-1 15,22 0-15,-1 1 0,0-1 16,0 21-16,0 1 0,0-1 16,22 22-16,-22 0 0,21-1 0,-21 22 15,22 0-15,-22-21 0,21 42 0,-21-21 16,1-1-16,20 1 0,-21 0 16,0 0-16,0 21 0,1-21 0,-1 21 15</inkml:trace>
  <inkml:trace contextRef="#ctx0" brushRef="#br0" timeOffset="10659.63">4318 3831 0,'21'0'16,"0"0"-1,0-21 16,-21 0-31,22 0 16,-22 0-16,0-1 16,21-20-16,0 21 0,-21-21 0,21 20 15,0-20-15,-21 0 0,21-1 0,1 1 16,-1 0-16,0-1 0,0 1 16,0 0-16,22 21 0,-22-1 0,0 1 15,21 21-15,-21 0 0,1 0 0,20 0 16,-21 21-16,0 1 0,0-1 0,1 0 15,-1 0-15,-21 0 0,0 0 16,21 1-16,-21-1 0,0 0 16,0 0-16,0 0 0,0-42 47,0 0-47,0 0 0,0 0 15,-21-1-15,21 1 0,-21 0 16,21 0-16,-22 0 0,1 0 0,0-1 15,21 1-15,-21 21 0,0 0 0,0-21 16,-1 21-16,1 0 0,0 0 16,0 21-16,0 0 0,0 1 15,-1-1-15,1 0 0,21 21 0,-21-21 0,0 22 16,0-1-16,21 0 16,0-20-16,0 20 0,0 0 0,0 1 15,0-22-15,0 21 0,0 0 0,0-20 16,21-1-16,0 0 0,0 0 0,0 0 15,1 0-15,20 1 0,0-22 16,1 0-16,-22 0 0,21 0 0,0 0 16,1 0-16,-1 0 0,0-22 0,1 1 15,-1 0-15,0 0 0,1 0 16,-22-22-16,21 22 0,1-21 0,-22 0 16,21-1-16,-21-20 0,0-1 15,1 22-15,-1-22 0,0 1 0,-21-1 0,0 1 16,21 21-16,-21-1 15,0-20-15,0 20 0,0 22 0,0-21 16,0 21-16,0 0 0,-21 21 31,0 21-31,21 0 0,-21 21 16,21 1-16,-22-1 0,1 0 0,21 1 16,-21 20-16,21 1 0,-21-22 15,21 21-15,-21 1 0,21-22 0,0 22 16,0-22-16,0 0 0,0 1 0,21-22 15,0 21-15,0-21 0,0 22 16,1-22-16,-1 0 0,0 0 16,0-21-16,21 21 0,-20 1 0,-1-22 15,21 0-15,-21 0 0,22 0 0,-1 0 16,-21 0-16,21 0 0,1-22 0,-22 1 16,21 0-16,1 0 0,-1 0 15,-21 0-15,21-22 0,-20 22 0,20-21 16,-21-1-16,-21 1 0,21 0 0,-21-1 15,21 1-15,-21 0 0,0 21 16,0-22-16,0 22 0,0 0 0,0 0 16,-21 21-16,0 0 0,0 0 15,0 0-15,0 0 0,-1 21 16,1 0-16,0 0 0,0 0 16,0 22-16,0-1 0,-1-21 0,1 22 15,0-1-15,0-21 0,0 21 0,21 1 16,0-22-16,-21 21 0,21-21 15,0 1-15,0-1 0,0 0 0,0 0 16,0 0-16,21-21 0,0 0 16,0 0-16,0 0 0,0 0 15,1-21-15,-1 0 16,0 21-16,0-21 0,0 0 0,0-1 16,1-20-16,-22 21 0,21-21 0,-21 20 15,21-20-15,-21 21 0,0-21 16,0 20-16,0 1 0,0 0 15,0 0-15,0 0 0,0 0 0,0 42 32,0 0-32,0 0 15,0 21-15,0-20 0,0-1 16,0 0-16,0 21 0,0-21 0,21 1 16,-21-1-16,0 21 0,21-21 0,-21 0 15,21 1-15,-21-1 0,22 0 16,-1 0-16,0-21 15,0 21-15,0-21 0,0 0 16,1 0-16,-1 0 0,21-21 16,-21 0-16,0 21 0,22-21 15,-22 0-15,21-1 0,-21-20 0,22 21 16,-22-21-16,21 20 0,-21-20 0,1 0 16,-1-1-16,0 22 0,0-21 15,-21 21-15,0 0 0,0-1 0,-21 22 31,0 22-31,21-1 0,0 0 16,-21 0-16,21 0 16,-22 0-16,22 22 0,0-22 0,0 0 15,0 0-15,0 0 0,0 22 0,0-22 0,0 0 16,0 0-16,22 0 16,-22 1-16,21-22 0,-21 21 15,21-21-15,-21 21 0,0 0 16,-21-42 31,21 0-47,-21 21 15,-1-21-15,22-1 0,-21 22 0,21-21 16,-21 21-16,21-21 16,-21 21-1,21 21 1,0 0-1,0 1-15,0-1 16,0 0-16,0 0 16,21-21-16,-21 21 0,21-21 15,0 0-15,1 0 0,-1 0 16,0 0-16,21 0 0,-21 0 16,1 0-16,20 0 0,0 0 0,-21-21 15,22 0-15,-1 21 0,-21-21 0,22 0 16,-1-1-16,-21 1 0,21-21 0,-20 21 15,20 0-15,-21-22 0,0 22 16,0-21-16,-21 21 0,0-22 0,22 22 16,-22 0-16,0 0 0,0 0 15,-22 21 1,1 21 0,0 0-16,0 0 0,21 21 15,0-20-15,0-1 0,0 0 0,0 0 16,0 0-16,0 0 0,0 1 0,21 20 15,-21-21-15,21-21 0,0 21 16,1 0-16,-22 1 0,21-1 0,0-21 16,-21 21-16,21-21 15,-21 21-15,-21-21 32,0 0-32,0 0 15,-1 0-15,1 0 0,0 0 0,0 0 16,0 0-16,0 0 15,21-21-15,0 0 16,0 0-16</inkml:trace>
  <inkml:trace contextRef="#ctx0" brushRef="#br0" timeOffset="12328.33">8996 3217 0,'0'0'0,"0"-21"0,21-21 16,-21 21-16,0 0 0,0-1 16,0 44 15,0-1-31,-21 0 0,0 0 16,21 21-16,-22 1 0,1-1 15,21 0-15,-21 1 0,0-1 0,0 0 16,21-20-16,0 20 0,-21-21 0,21 21 15,-22-20-15,22-1 0,0 0 16,22-21 0,-1-21-1,0 21-15,0-21 0,0-1 0,0 1 16,1 0-16,-1 0 0,0-21 0,0 20 16,0-20-16,-21 21 0,21 0 15,1 0-15,-1-1 0,-21 1 16,21 21-16,0 0 15,-21 21 1,0 1-16,21-1 0,-21 0 0,21 0 16,-21 0-16,0 0 0,22 1 0,-22-1 15,0 0-15,0 0 0,21 0 0,0-21 16,-21 21-16,21 1 0,0-22 16,0 0-16,1 0 0,-1 0 15,0 0-15,0 0 0,0 0 0,0-22 16,1 22-16,20-21 0,-21 0 0,21 0 15,-20 0-15,-1 0 0,0-1 16,0-20-16,0 21 0,0-21 0,1-1 16,-22 1-16,21 21 0,-21-22 15,0 1-15,0 21 0,0 0 16,0 0-16,0-1 0,0 44 31,-21-1-31,21 0 16,-22 21-16,22-21 0,-21 22 15,21-22-15,0 21 0,-21 1 0,21-22 16,0 21-16,0-21 0,0 22 0,0-22 16,0 0-16,0 21 0,21-21 0,0-21 15,1 22-15,20-1 0,-21-21 16,21 0-16,-20 0 0,20 0 0,0 0 16,1 0-16,-22 0 0,21-21 15,0-1-15,1 1 0,-1 0 0,0 0 16,1 0-16,-22-22 0,21 1 15,-21 0-15,22-1 0,-22 1 0,0 0 16,0-22-16,0 22 0,-21 0 0,0-22 16,22 22-16,-22-1 0,0 1 0,0 0 15,0-1-15,0 22 0,0-21 16,0 21-16,0 0 0,-22 21 0,1 0 16,0 0-16,0 21 0,21 0 15,-21 0-15,0 0 16,-1 22-16,22-22 0,0 21 0,-21 0 0,0 22 15,21-22-15,-21 1 0,21 20 16,0-21-16,0 1 0,-21 20 0,21-20 16,-21-1-16,21 0 0,0 1 15,0-1-15,0-21 0,0 21 0,0-20 16,0-1-16,0 0 0,0 0 16,21-21 15,0-21-31,0 0 0,0 0 15,0-1-15,-21 1 0,22-21 0,-1 21 16,0 0-16,0-1 0,-21-20 16,21 21-16,0 0 0,1 21 15,-1-21-15,0 21 0,0 0 16,0 21-16,-21 0 16,0 0-16,0 0 15,0 0-15,21 1 0,-21-1 16,0 0-16,22-21 0,-22 21 0,0 0 15,21-21-15,-21 21 0,21-21 0,0 0 16,-21 22-16,21-22 0,0 0 0,1 0 16,-1 0-16,0 0 0,0 0 15,0 0-15,22-22 16,-43 1-16,21 21 0,0-21 0,0 0 16,0 0-16,0 0 0,-21-1 0,22 1 15,-22 0-15,21 0 0,0-21 16,-21 20-16,0 1 0,0 0 0,21 0 15,-21 42 17,0 0-32,0 0 15,-21 1-15,21-1 0,-21 0 0,21 0 16,0 0-16,0 0 0,-21 1 0,21-1 16,0 0-16,0 0 0,-22-21 15,22 21 1,22-21-1,-1 0 1,0 0-16,-21-21 16,21 21-16,-21-21 0,21 0 15,0 0-15,-21-1 0,0 1 0,22 0 16</inkml:trace>
  <inkml:trace contextRef="#ctx0" brushRef="#br0" timeOffset="12631.38">11112 3048 0,'0'0'0,"-21"0"0,0 0 16,0 0-16,21 21 15,0 0 1,21-21 0,0 0-1,-21-21-15,0 0 0,21 21 16,-21-21-16,0 0 0,0 0 15,-21 21 1,0-22-16,0 22 0,0 0 16,0 0-16,-1 0 15,22 22 1,0-1-16,0 0 16,0 0-16,0 0 0,22 0 15,-1-21-15,0 0 0,0 22 16,0-22-16</inkml:trace>
  <inkml:trace contextRef="#ctx0" brushRef="#br0" timeOffset="13399.45">11557 3133 0,'0'0'0,"0"-21"16,0-1-1,-21 22-15,0 0 16,-1 22-16,1-1 16,21 0-16,0 0 0,-21 0 15,21 0-15,-21 1 0,21 20 0,0-21 16,-21 0-16,21 22 0,0-22 0,0 0 16,0 21-16,0-21 0,0 1 15,0-1-15,21 0 0,0-21 16,0 0-16,0 0 0,22 0 15,-22 0-15,0 0 0,0 0 0,22-21 16,-22 0-16,0-1 16,21 1-16,-21 0 0,22 0 0,-22-21 15,0 20-15,21-20 0,-20 0 0,-1 21 16,21-22-16,-21 1 0,0 0 0,1-1 16,-22 1-16,21 0 0,-21-1 15,21 22-15,-21-21 0,0 21 0,0-1 16,0 1-16,0 0 0,-21 21 31,0 0-15,21 21-16,0 0 0,0 1 0,-22-1 0,22 21 15,0-21-15,-21 22 0,21-22 16,0 21-16,0 0 0,0-20 0,0 20 0,-21 0 16,21 1-16,-21-22 15,21 21-15,0-21 0,-21 22 0,21-22 16,0 0-16,0 0 0,0 0 15,0 0-15,0-42 32,0 0-32,0 0 15,0 0-15,0-22 0,21 22 0,-21-21 16,21 21-16,21-22 0,-20 22 0,20 0 16,-21-21-16,21 21 15,1 21-15,-22-22 0,21 1 0,-21 21 0,22 0 16,-22 0-16,0 0 0,0 0 15,0 21-15,-21 1 0,0-1 0,22 0 16,-22 0-16,0 0 0,0 22 16,0-22-16,0 21 0,0-21 0,0 22 15,-22-22-15,22 0 0,0 0 0,-21 21 16,0-20-16,21-1 0,0 0 16,0-42 15,21 0-16,0-1-15,1 1 0</inkml:trace>
  <inkml:trace contextRef="#ctx0" brushRef="#br0" timeOffset="13787.55">13674 2985 0,'0'0'0,"0"-43"15,0 22 1,21 21-1,-21 21 1,0 0 0,0 1-16,0-1 0,0 0 0,0 21 15,0-21-15,0 1 0,0 20 0,0-21 16,0 0-16,0 22 0,0-22 16,0 0-16,0 0 0,0 0 0,0 0 15,21-21 1,0-21-1,0 0-15,0 0 16,22 0-16,-22 0 0</inkml:trace>
  <inkml:trace contextRef="#ctx0" brushRef="#br0" timeOffset="14199.31">14330 2900 0,'0'0'0,"21"-21"0,-21 0 15,-21 21 1,0 0-1,-1 0-15,1 0 0,-21 21 16,21 0-16,-22-21 0,22 21 16,-21 0-16,21 0 0,0 1 0,-22-22 15,43 21-15,0 0 0,-21-21 0,21 21 16,0 0-16,21-21 16,0 0-16,1 0 0,-1 0 15,0 0-15,21 0 0,1 0 0,-1 0 16,-21 21-16,21-21 0,1 22 0,-22-22 15,21 21-15,-21-21 0,22 21 0,-22 0 16,-21 0-16,21 0 16,-21 1-16,0-1 0,0 0 0,-21 0 15,0-21-15,0 21 0,-1 0 16,-20 1-16,21-22 0,-21 21 0,20-21 16,-20 0-16,0 0 0,21 0 0,-22 0 15,22 0-15,0 0 0,0 0 16,0 0-16,-1 0 0,1 0 0,0 0 31,21-21-31,0-1 0,0 1 16,0 0-16,0 0 15,0 0-15,0 0 0</inkml:trace>
  <inkml:trace contextRef="#ctx0" brushRef="#br0" timeOffset="14383.21">13822 2667 0,'0'0'0,"-21"-21"0,-1 21 15,1-21-15,42 42 63,1-21-63</inkml:trace>
  <inkml:trace contextRef="#ctx0" brushRef="#br0" timeOffset="17480.34">15494 3260 0,'0'0'0,"21"0"46,0-21-46,0-1 0,1 22 0,20-21 16,-21 0-16,21 0 0,-20 0 0,20 0 16,0-22-16,1 22 0,-1-21 0,0 21 15,1-22-15,-1 1 0,0 0 16,1-22-16,-1 22 0,-21-22 0,0 22 16,0-22-16,-21 1 0,0 21 0,0-22 15,0 22-15,0-1 0,-21 1 16,21 0-16,-21 21 0,0-1 15,0 1-15,0 21 0,-1 0 0,-20 0 16,21 0-16,0 21 0,0 1 16,-1-1-16,1 21 0,0 0 0,0 22 15,0 21-15,21-22 0,-21 22 0,-1-22 16,22 22-16,-21 0 0,0-22 16,21 1-16,-21-1 0,21 1 0,0-1 15,0-21-15,0 22 0,-21-43 0,21 21 16,0-20-16,0-1 0,0 0 0,0 0 15,21-42 1,0 0 0,0-22-16,0 22 15,-21 0-15,22-21 0,-1 21 0,0-22 16,0 1-16,0 21 0,0 0 16,1-1-16,-1 1 0,0 0 0,21 21 15,-21 0-15,1 0 0,-1 0 0,0 0 16,0 21-16,0 0 0,0-21 15,-21 22-15,22-1 0,-22 0 16,21 21-16,-21-21 0,0 1 0,21-1 16,0 0-16,0 0 0,0 0 15,1 0-15,-1-21 16,21 0-16,-21 22 0,0-22 0,22 0 0,-22 0 16,21 0-16,-21 0 0,22-22 15,-1 22-15,-21-21 0,22 0 0,-1 0 16,-21 0-16,21 0 0,-20-1 15,-1 1-15,0 0 0,-21-21 0,0 21 16,21-22-16,-21 22 0,0 0 0,0-21 16,0 20-16,0 1 0,0-21 0,-21 21 15,0 0-15,0 21 16,-1 0-16,1 0 0,0 0 16,0 0-16,0 21 0,0 0 0,-1 0 15,1 0-15,0 0 0,0 22 16,0-22-16,0 21 0,21-21 15,-22 22-15,22-22 0,-21 21 0,21-21 16,0 22-16,0-22 0,0 0 0,0 0 16,0 0-16,21-21 15,1 0-15,-1 0 0,0 0 16,0 0-16,0-21 0,22 0 0,-22 0 16,0 0-16,0 0 0,0-1 0,0 1 15,1-21-15,-1 21 0,0 0 16,-21-22-16,0 22 0,21 0 0,-21 0 15,21 21-15,-21-21 0,0-1 16,0 44 0,0-1-1,0 0-15,0 0 0,0 21 16,0-20-16,0-1 0,0 0 0,0 21 16,0-21-16,0 22 0,21-22 15,-21 0-15,0 0 0,22 0 0,-1 1 16,0-1-16,-21 0 0,21-21 0,0 0 15,0 21-15,1-21 0,-1 0 0,0 0 16,0 0-16,0 0 0,0-21 16,22 0-16,-22 21 0,0-21 0,0-1 15,0 1-15,1-21 0,-1 21 16,0-22-16,0 22 0,0-21 0,-21 21 16,0 0-16,21-22 0,-21 22 15,22 0-15,-22 0 0,0 0 0,0-1 16,0 1-16,21 21 31,-21 21-31,0 1 16,0-1-16,0 21 0,0-21 15,0 0-15,0 22 0,0-22 0,0 21 16,0-21-16,0 1 0,21 20 16,-21-21-16,0 0 0,0 0 15,21-21-15,0 22 0,0-22 0,1 0 16,-1 0-16,0 0 15,0 0-15,0 0 0,0-22 16,1 1-16,-1 21 0,0-21 0,0 0 16,0 0-16,-21-22 0,21 22 0,1 0 15,-22 0-15,0-21 0,21 20 16,-21-20-16,21 21 0,-21 0 0,0 0 16,21-1-16,-21 1 0,0 42 46,0 1-46,0-1 0,0 0 16,0 0-16,-21 0 0,21 0 0,-21 22 16,21-22-16,0 0 0,0 0 15,0 22-15,0-22 0,0 0 0,0 0 16,0 0-16,0 0 0,21-21 16,0 0-16,0 0 0,0 0 15,1 0-15,-1 0 0,0 0 16,0 0-16,0 0 0,0-21 0,22 0 15,-22 0-15,0 21 0,0-21 0,0 0 16,1-22-16,20 22 0,-42 0 16,21 0-16,0 0 0,0-22 0,-21 22 15,0 0-15,0 0 0,0 0 16,0-1-16,0 44 47,0-1-47,-21 0 0,21 0 0,0 0 15,0 0-15,0 1 0,0-1 0,0 0 16,0 0-16,0 0 0,0 0 16,0 1-16,0-1 0,21 0 0,1 0 15,-1 0-15,21 0 0,-21-21 16,0 0-16,1 0 0,-1 0 16,21 0-16,-21 0 0,0 0 0,22 0 15,-22 0-15,0-21 0,0 21 16,0-21-16,1 0 0,-1 21 0,0-21 15,0-22-15,-21 22 0,21 0 16,-21 0-16,21 0 0,-21-22 0,0 22 16,0 0-16,0 0 0,0 0 15,0 42 17,-21 0-32,21 0 0,0 0 15,-21 1-15,21-1 0,-21 21 0,0-21 16,21 0-16,0 1 15,-21-1-15,21 0 0,-22 0 16,22-42 31,22 0-47,-1 21 0,-21-21 16,21-22-16,0 22 0,-21 0 0,21 0 15,0-22-15,1 22 0,-22 0 16,21 0-16,0 0 0,0 0 0,0 21 15,0 0-15,1 0 16,-1 21-16,0 0 16,-21 0-16,0 0 15,0 0-15,0 1 0,21 20 0,-21-21 16,0 0-16,0 0 0,21 1 0,-21-1 16,0 0-16,0 0 15,21 0-15,1-21 0,-22 21 16,21-21-16,0 0 0,0 0 0,0 0 15,0 0-15,1 0 16,-1-21-16,0 0 0,0 0 16,0 0-16,0 0 0,1-1 0,-1-20 15,0 21-15,0-21 0,21 20 16,-20-20-16,-1 21 0,0 0 0,0 0 16,21-1-16,-20 1 0,-1 21 0,0 0 15,0 0-15,0 0 16,0 0-1,-21 21-15,0 1 0,22-1 16,-22 0-16,21-21 16,-21 21-16,21-21 47,-21-21-32,0 0-15,0 0 16,0-1-16,0 1 15,-21 21 1,0 0-16,-1 0 16,1 0-16,0 0 15,0 0-15,0 0 0,0 0 0,-1 21 16,-20 1-16,21-22 0,0 21 0,0 0 16,-1 0-16,1 0 0,0 0 15,21 22-15,-21-22 0,21 0 0,-21 0 16,21 0-16,0 1 0,0-1 0,0 0 15,0 0-15,0 0 0,21 0 16,0-21 0,0 0-16,0 0 15,1 0-15,20 0 0,-21-21 0,0 0 16,0 0-16,1 21 0,-1-21 16,0 0-16,0-1 0,0 1 0,0-21 15,1 21-15,-1 0 0,-21-1 0,21 1 16,-21 0-16,21 0 0,-21 0 15,0 42 32,0 0-47,0 0 0,-21 0 0,21 1 16,-21 20-16,21-21 0,0 21 16,0 1-16,0-22 0,0 42 0,0-20 15,0-1-15,0 0 0,0 1 0,0 20 16,0-20-16,0 20 0,-21-21 15,21 22-15,0-1 0,0 1 16,-22-1-16,1 1 0,21-1 0,-21 1 16,21-1-16,-21 1 0,0-1 0,21 1 15,-21-1-15,-1 1 0,1-22 0,0 22 16,-21-22-16,21 0 0,-22 1 0,22-1 16,-21 0-16,-1-20 0,1-1 0,0 0 15,21 0-15,-22 0 0,1-21 16,21 0-16,0 0 0,-1 0 0,1 0 15,0 0-15,0 0 0,21-21 16,0 0-16,0 0 0,0 0 0,0-1 16,0 1-16,0-21 0,0 21 15,0 0-15,0-22 0,0 1 0,0 21 16,21-22-16,-21 1 0,21 0 16,-21-22-16,0 22 0,0-22 0</inkml:trace>
  <inkml:trace contextRef="#ctx0" brushRef="#br0" timeOffset="17704.21">18881 2519 0,'0'0'0,"0"-42"15,-22-22 1,22 43-16,0 0 0,-21 21 0,42 0 62,1 0-46</inkml:trace>
  <inkml:trace contextRef="#ctx0" brushRef="#br0" timeOffset="19835.84">22013 2328 0,'0'0'0,"21"-42"0,1 0 0,-1 21 16,-21-1-16,0-20 0,0 21 0,0 0 15,0 0-15,0-1 0,-21 22 16,-1 0-16,1 0 15,0 0-15,-21 0 0,21 0 0,-1 0 16,-20 22-16,0-1 0,-1 21 0,22 0 16,-21 1-16,0-1 15,-1 22-15,1-1 0,0 22 0,-1-22 0,1 1 16,21-1-16,0 1 0,-1-1 16,22 1-16,-21-22 0,21 0 0,0 1 15,0-1-15,21 0 0,1-20 16,-1 20-16,21-21 0,-21 0 0,22 0 15,-1-21-15,0 22 0,1-22 0,-1 0 16,0 0-16,22 0 0,-22 0 16,0-22-16,1 1 0,20 0 0,-20 0 15,-1 0-15,21 0 0,-20-1 0,-1-20 16,0 0-16,1 21 0,-1-22 0,-21-20 16,0 20-16,1-20 0,-1-1 15,-21 1-15,0-1 0,0 1 0,0-1 16,-21 1-16,-1-1 0,-20 22 15,21-21-15,0 41 0,-22-20 16,1 21-16,21 0 0,-21 0 0,-1 21 16,1 0-16,0 0 0,-1 21 0,1 0 15,-22 21-15,22 1 0,0-1 16,-1 21-16,-20 22 0,21-21 0,20-1 16,-20 22-16,21-22 0,0 1 0,21-1 15,0-20-15,0-1 0,0 0 16,0 1-16,21-1 0,21-21 0,-21 0 15,22 0-15,-1 1 0,0-1 0,1-21 16,20 0-16,-20 0 0,20 0 0,-21 0 16,22 0-16,-1 0 15,-20-21-15,20-1 0,1 1 0,-1 0 16,1 0-16,-22 0 0,22 0 0,-22-1 16,0-20-16,1 21 0,-1 0 0,-21-22 15,0 22-15,0 0 0,1 0 16,-44 21-1,1 21-15,0 0 16,0 0-16,0 1 0,0-1 16,-1 0-16,1 0 0,0 21 0,21-20 15,-21-1-15,0 0 0,21 0 16,-21 0-16,21 0 0,0 1 0,0-1 16,0 0-16,0 0 15,21-21 1,0-21-1,0 0-15,0 0 16,0-1-16,1 1 0,-1 0 0,21 0 16,-21 0-16,0-22 0,1 22 0,-1 0 15,0 0-15,0 0 0,-21 0 0,21 21 16,0 0 0,-21 21-1,0 0-15,0 0 0,0 0 16,0 0-16,0 1 0,0-1 15,0 0-15,0 0 0,0 0 0,0 0 16,22 1-16,-1-1 0,0-21 0,0 21 16,0 0-16,0-21 0,1 0 0,-1 0 15,0 0-15,21 0 0,-21 0 16,1 0-16,20 0 0,-21-21 0,21 21 16,-20-21-16,-1 0 0,21-1 0,-21 1 15,0-21-15,1 21 0,-1-22 16,0 1-16,0 0 0,0-1 0,22-20 15,-22 21-15,0-22 0,0 1 16,0-1-16,0 1 0,-21-1 0,22 22 16,-1-1-16,-21 1 0,21 0 15,-21 21-15,0-1 0,0 1 0,0 42 32,0 1-32,-21 20 0,0 0 15,-1 1-15,1-1 0,0 0 0,0 22 16,0-22-16,0 22 0,-1-1 0,1-21 15,21 22-15,-21-22 0,21 1 16,-21-1-16,21 0 0,-21 1 0,21-22 16,0 21-16,0-21 0,0 22 0,0-22 15,0 0-15,0 0 0,21 0 16,0-21-16,0 0 0,0 0 16,22 0-16,-22 0 0,0 0 0,21 0 15,-20 0-15,20-21 0,0 0 0,-21 0 16,22 0-16,-1-1 0,-21 1 15,22 0-15,-22 0 0,21 0 0,-21 0 16,0-1-16,1 1 0,-1 0 0,0 21 16,-21 21 15,0 0-31,-21 1 16,0-1-16,21 0 0,-22 0 0,22 0 15,0 0-15,0 1 16,0-1-16,0 0 0,0 0 15,0 0-15,22-21 16,-1 0-16,0 0 0,0 0 0,0 0 16,0 0-16,1-21 0,-1 0 15,0 21-15,0-21 0,0 0 0,0-1 16,1 1-16,-1 0 0,0 0 0,0 0 16,-21 0-16,0-1 0,21 22 15,-21-21-15,21 0 0,-21 0 16,0 42 31,0 0-47,0 0 0,0 1 15,-21-1-15,21 0 0,-21 21 0,21-21 16,0 22-16,-21-1 0,0 0 0,0 22 16,21-22-16,0 22 0,-22-1 15,1-20-15,0 20 0,21 1 0,-21-1 16,0 1-16,21-1 0,-21 1 0,21 20 15,0 1-15,-22-22 0,1 22 0,0 0 16,21-22-16,-21 22 0,0-22 16,0 1-16,-1-1 0,1 22 15,0-21-15,0-1 0,-21-21 0,20 22 0,-20-22 16,21 1-16,0-1 0,-22-21 16,22 0-16,-21 0 0,21-21 0,-22 0 15,22 0-15,0 0 0,0 0 0,-21-21 16,20 0-16,1 0 0,21-21 0,-21 20 15,0-20-15,0 0 0,0-22 16,-1 1-16,1-1 0,0 1 0,0-1 16,21-20-16,-21-1 0,21-21 0,0 21 15,0 1-15,0-22 0,21 21 0,0 1 16,21-1-16,-20 21 0,20-20 16,0 20-16,1 1 0,-1-1 0,0 22 15,1 0-15,-1-22 0,21 22 0,-20 21 16,-1-22-16,0 22 0,1 0 15,-1 0-15,-21 21 0,22-21 16,-22 21-16,0 0 0,-21 21 31,-21-21-31,-22 21 0,1 0 16,0 0-16</inkml:trace>
  <inkml:trace contextRef="#ctx0" brushRef="#br0" timeOffset="23299.56">1355 4890 0,'0'0'0,"21"-22"0,0-20 16,-21 21-16,0 0 16,0 0-16,0-1 15,-21 1-15,0 21 16,-1 0-16,1-21 16,0 21-16,0 0 0,0 0 15,0 0-15,-1 0 0,1 0 16,0 0-16,0 21 15,21 0-15,-21 22 0,21-22 16,-21 21-16,21 1 0,-22 20 0,22-21 16,0 22-16,0-22 0,0 22 15,0-1-15,0-20 0,22 20 0,-1-21 16,0 1-16,0-1 0,0 0 16,0 1-16,1-1 0,-1 0 0,0-20 15,21 20-15,-21-21 0,1-21 16,20 21-16,-21-21 0,21 0 0,-20 0 15,20 0-15,-21 0 0,21 0 16,-20-21-16,20 21 0,-21-21 0,21 0 16,-20 0-16,-1-22 15,21 22-15,-21 0 0,22-21 0,-22 20 16,0-20-16,0 21 0,0-21 16,-21 20-16,0-20 0,21 21 0,-21 0 15,0 0-15,0-1 0,22 22 0,-22 22 31,0-1-15,0 0-16,0 0 0,0 0 16,0 0-16,0 22 0,0-22 0,0 21 15,0-21-15,0 1 0,0 20 16,0-21-16,0 0 0,21 0 16,-21 1-16,21-22 0,0 21 0,0-21 15,0 0-15,1 0 0,20 0 16,-21 0-16,0-21 0,22 21 0,-1-22 15,-21 1-15,21 0 0,1-21 16,-22 21-16,21-1 0,-21 1 0,1-21 16,20 21-16,-42-22 0,0 1 0,0 21 15,0-21-15,0 20 0,0-20 16,0 0-16,-42 21 0,20-22 0,-20 22 16,0-21-16,21 21 0,-22 21 15,1 0-15,0 0 0,-1 0 16,22 0-16,-21 21 0,21 0 0,-22 0 15,22 21-15,0-20 0,0 20 16,21 0-16,0 1 0,0-1 0,0 0 16,0 1-16,0-1 0,0-21 15,21 21-15,0-20 0,0 20 0,0-21 16,22 0-16,-1-21 0,0 21 16,1-21-16,-1 0 0,0 0 0,22 0 15,-22 0-15,22-21 0,-1 0 0,-20 21 16,20-21-16,-21 0 0,1 0 15,-1-22-15,0 22 0,1 0 0,-22 0 16,21-22-16,-21 22 0,1 0 16,-22 0-16,21-21 0,-21 20 15,21 1-15,-21 0 0,0 42 32,0 0-32,0 1 15,0-1-15,0 0 0,0 0 0,0 21 16,0-20-16,0-1 0,0 0 15,0 0-15,0 0 0,0 0 0,0 1 16,0-1-16,0 0 0,0 0 0,0 0 16,0 0-1,0-42 1,0 0 0,0 0-16,0 0 0,0 0 15,0-22-15,0 22 0,0 0 0,21-21 16,-21-1-16,21 22 0,-21 0 15,21-21-15,1 20 0,-22 1 0,21 0 16,0 21-16,0 0 0,0 0 16,0 0-16,1 0 0,-1 21 15,0 0-15,0 1 0,0-1 16,0 0-16,-21 0 0,22 0 0,-1 0 16,0 1-16,-21-1 0,21 0 15,0 0-15,0 0 0,-21 0 0,22 1 16,-1-22-16,0 21 0,0-21 15,0 0-15,0 0 16,1 0-16,-1 0 0,0 0 16,-21-21-16,21-1 0,0 22 0,0-21 15,-21 0-15,22-21 0,-1 21 16,-21-1-16,21-20 0,0 21 0,-21-21 16,21 20-16,0-20 0,-21 21 0,22 0 15,-1 0-15,-21-1 0,0 1 16,21 21-16,0 0 0,0 0 15,0 21 1,-21 1-16,0-1 16,0 0-1,22-21-15,-22 21 0,0-42 47,0 0-47,0 0 16,-22-1-16,1 1 15,21 0-15,-21 0 0,0 0 16,0 21-16,21-21 16,-21 21-1,-1 0-15,22 21 0,0 0 16,0 0-16,-21 0 16,21 22-16,0-22 0,-21 0 0,21 0 15,0 21-15,0-20 0,0-1 16,0 21-16,0-21 0,0 0 0,0 22 15,0-22-15,0 0 0,21 0 0,-21 0 16,21 1-16,1-1 0,-1 0 16,0-21-16,0 21 0,0-21 0,0 0 15,1 0-15,-1 0 0,0 0 0,0 0 16,0 0-16,0 0 0,22-21 16,-22 21-16,0-21 0,0 0 15,0-1-15,1 1 0,-1-21 0,0 21 16,0-22-16,0 22 0,-21-21 0,0 21 15,0-22-15,0 22 0,0 0 16,0 0-16,0 0 0,0 0 0,0 42 47,0 0-47,0 0 16,0 0-16,0 0 0,0 1 15,21-1-15,1 0 0,-22 0 16,21 0-16,-21 0 0,21 1 0,-21-1 15,21-21-15,0 21 0,-21 0 16,0 0-16,21-21 0,-21 21 0,22 1 16,-1-1-1,0-21-15,0 0 0,0 0 16,0 0-16,1 0 16,-1 0-16,0 0 0,0-21 15,0 21-15,0-22 0,1 1 0,-1 21 16,0-21-16,21 0 0,-21 0 0,-21 0 15,22-1-15,-1 1 0,0 0 0,-21-21 16,0 21-16,0-1 0,0 1 16,0 0-16,0 0 0,0 0 0,0 0 15,-21 21 17,0 21-32,-1 0 15,22 0-15,-21 0 0,0 0 0,21 1 16,-21-1-16,21 0 0,0 0 0,0 21 15,0-20-15,0-1 0,0 0 16,0 0-16,0 0 0,0 0 0,0 1 16,0-1-16,21 0 0,0 0 0,0-21 15,1 0-15,-1 21 0,0-21 16,0 0-16,0 0 0,0 0 0,22 0 16,-22-21-16,0 0 0,0 0 0,0 21 15,22-21-15,-22-1 0,0 1 0,0-21 16,0 21-16,1-22 15,-1 22-15,0-21 0,0 0 0,0-1 16,-21 1-16,0 0 0,21-1 0,-21 1 16,0 0-16,22-22 0,-22 22 15,0 21-15,0-22 0,0 22 0,0 0 16,0 0-16,0 0 0,-22 21 31,22 21-31,0 0 16,-21 0-16,21 21 0,-21 1 0,21-1 15,0 0-15,0 1 0,-21-1 0,21 0 16,-21 1-16,21-1 0,0-21 16,0 22-16,0-1 0,0-21 15,0 21-15,0-20 0,0 20 0,0-21 16,0 0-16,0 0 0,0 1 0,21-1 16,0 0-16,0-21 0,0 21 15,1-21-15,-1 0 0,21 0 0,-21 0 16,22 0-16,-22 0 0,21-21 0,-21 0 15,22 21-15,-1-21 0,-21-1 0,0 1 16,22 0-16,-22 0 0,0 0 16,-21 0-16,21-1 0,-21 1 15,21-21-15,-21 21 0,0 0 0,0-1 0,0 1 16,0 0-16,0 0 0,0 0 16,-21 21-1,0 21-15,21 0 16,-21 0-16,21 0 0,0 1 0,0-1 15,-21 0-15,21 21 0,-22-21 0,22 1 16,0-1-16,0 0 0,0 21 16,0-21-16,0 1 0,0-1 0,0 0 15,0 0-15,22 0 16,-1-21-16,0 0 16,0 0-16,0 0 0,0-21 15,22 21-15,-22-21 0,0 21 0,21-21 16,-20 0-16,-1-1 0,0 1 15,0 0-15,0 0 0,0 0 0,1 0 16,-22-1-16,0-20 0,0 21 16,0 0-16</inkml:trace>
  <inkml:trace contextRef="#ctx0" brushRef="#br0" timeOffset="23567.41">5292 5059 0,'0'0'0,"0"21"16,21-21 15,0 0-31,0 0 0,21 0 0,-20-21 16,20 0-16,0 21 0,22-21 0,-22-1 16,0 22-16,22-21 0,-22 0 0,1 21 15,-1-21-15,-21 0 0,21 21 16,-20 0-16,-1-21 0,0 21 0,0 0 15,0 0-15</inkml:trace>
  <inkml:trace contextRef="#ctx0" brushRef="#br0" timeOffset="26603.08">7726 4953 0,'0'0'0,"0"-21"0,0 0 16,-21 21 0,-1 21-1,22 0-15,0 0 16,0 22-16,0-22 0,0 21 15,0-21-15,0 22 0,0-1 0,0-21 16,0 21-16,0-20 0,-21 20 0,21-21 16,0 0-16,0 0 0,0 1 0,0-1 15,0 0-15,0 0 16,0 0-16,0-42 31,0 0-31,0 0 16,0 0-16,0-1 0,0 1 15,21-21-15,-21 21 0,22-22 0,-1 22 16,0-21-16,-21 0 0,21 20 0,0-20 16,22 21-16,-22 0 0,0-22 0,0 43 15,0-21-15,0 21 0,1 0 16,-1 0-16,0 0 0,-21 21 16,21 1-16,0-1 0,-21 0 0,0 0 15,21 0-15,-21 22 16,22-22-16,-22 21 0,21-21 0,-21 22 15,0-22-15,0 0 0,0 0 0,0 21 16,0-20-16,0-1 0,0 0 16,21-21-1,0 0 1,0 0-16,-21-21 0,21 0 0,1 21 16,-22-22-16,21 1 0,0 0 0,0-21 15,0 21-15,0-1 0,1-20 16,-1 21-16,0-21 0,0 20 0,0 1 15,-21-21-15,21 21 0,1 0 0,-1 21 16,-21-22-16,21 22 0,0 0 16,-21 22-1,21-1-15,-21 0 0,0 0 16,0 0-16,0 22 0,0-22 0,0 21 16,0-21-16,0 0 0,21 22 0,-21-22 15,22 0-15,-22 0 0,0 0 16,21 1-16,0-1 0,-21 0 0,21-21 15,0 21-15,0-21 0,1 0 0,-1 0 16,0 0-16,21 0 0,-21 0 16,22 0-16,-1-21 0,0 0 0,-20 21 15,20-21-15,0-1 0,-21 1 0,22 0 16,-22 0-16,21 0 0,-21 0 16,1-22-16,-1 22 0,-21 0 0,0-21 15,0 20-15,0 1 0,0 0 16,0-21-16,0 21 0,0-1 15,-21 1-15,-1 21 0,1 0 0,0 0 16,0 0-16,21 21 0,-21 1 0,0-22 16,-1 42-16,1-21 0,21 0 15,0 22-15,-21-22 0,21 21 0,-21-21 16,21 22-16,0-22 0,0 0 0,0 21 16,0-21-16,0 1 0,21-1 15,0 0-15,0 0 0,-21 0 0,22 0 16,-1 1-16,21-22 0,-21 0 15,0 21-15,1-21 0,20 0 0,-21 0 16,21 0-16,-20 0 0,20-21 0,-21-1 16,21 1-16,-20 0 0,20 21 0,0-42 15,-21 21-15,22-1 0,-22 1 16,21-21-16,-21 0 0,22-1 0,-22 1 16,0 0-16,0-1 0,0 1 0,1-22 15,-22 22-15,0-21 0,0 20 0,0 1 16,0 21-16,0-22 0,0 22 15,0 0-15,0 42 16,-22-21 0,1 43-16,21-22 0,0 21 15,-21-21-15,21 22 0,-21-1 16,21 0-16,-21 1 0,21 20 0,0-21 16,0 1-16,0-1 0,0 0 0,0-20 15,0 20-15,0-21 0,21 21 0,0-20 16,-21-1-16,21 0 0,0 0 0,1 0 15,-1 0-15,0 1 0,0-22 16,0 0-16,0 0 0,22 0 0,-22 0 16,21 0-16,-21 0 0,22 0 15,-22-22-15,21 1 0,-21 0 0,22 0 16,-22 0-16,0 0 0,21-1 16,-20-20-16,-1 0 0,0-1 0,0 1 15,-21 0-15,0-1 0,21-20 0,-21 21 16,0-1-16,0 1 0,0 0 0,0 20 15,0 1-15,0 0 0,0 42 32,0 0-32,0 22 0,0-22 15,-21 21-15,0 1 0,21-1 0,-21 0 16,21 1-16,-21-1 0,21 0 16,-22 1-16,1-1 0,21-21 0,-21 21 15,21-20-15,0-1 0,0 21 16,-21-21-16,21 0 0,0 1 15,21-22 17,0-22-32,0 22 15,-21-21-15,22 0 0,-1 0 0,0 0 16,0-22-16,0 22 0,0 0 0,1 0 16,-1 0-16,0 0 0,0-1 15,0 22-15,0 0 0,1 0 16,-22 22-1,0-1 1,0 0-16,0 0 0,0 0 0,0 0 16,0 1-16,0-1 0,0 0 15,0 0-15,21 0 0,-21 0 16,21-21-16,-21 22 0,21-1 0,0-21 16,0 21-16,1-21 0,-1 0 15,0 0-15,0 0 0,0 0 16,0-21-16,1 21 0,-1-21 0,21-1 15,-21 1-15,0 0 16,1 0-16,20 0 0,-21 0 0,0-1 16,0-20-16,1 21 0,-1 0 0,0-22 15,-21 22-15,0 0 0,21 21 0,-21-21 16,21 0-16,-21 42 31,0 0-31,0 0 0,0 0 16,0 1-16,0-1 0,0 0 15,-21 21-15,21-21 0,0 1 0,-21-1 16,21 0-16,0 0 16,0 0-16,0 0 0,0 1 0,0-1 15,21-21-15,0 0 0,0 0 16,1 0-16,20 0 0,-21 0 16,0 0-16,0-21 0,1 21 0,20-22 15,-21 1-15,0 0 16,0 0-16,1 0 0,-1 0 0,0-1 15,-21-20-15,0 21 0,21-21 0,-21 20 16,0-20-16,0 21 0,0 0 0,0 0 16,-21-1-16,0 1 0,0 0 15,-1 21-15,1 0 0,0 0 0,0 0 16,-21 0-16,20 0 0,1 21 0,0 0 16,-21 1-16,21-1 0,-1 0 0,1 21 15,0-21-15,21 1 0,-21 20 0,21-21 16,0 0-16,0 22 0,0-22 15,0 0-15,0 0 0,0 0 0,0 0 16,21 1-16,0-1 0,0 0 16,1-21-16,-1 21 0,0-21 0,21 0 15,-21 0-15,22 0 0,-1 0 16,-21 0-16,22 0 0,-1 0 0,0-21 16,1 0-16,-1 0 0,0 21 0,1-22 15,-1 1-15,-21-21 0,21 21 0,1 0 16,-1-1-16,-21-20 0,22 21 0,-22-21 15,0 20-15,0-20 0,0 21 16,0-21-16,-21 20 0,0 1 0,0 0 16,0 0-16,0 0 0,0 0 0,-21 21 15,-21 0-15,21 0 0,0 0 16,-1 0-16,1 0 0,0 0 0,-21 0 16,21 21-16,-1 21 0,-20-21 15,21 0-15,0 22 0,0-22 0,-1 21 16,1 1-16,0-22 0,0 21 0,0-21 15,21 22-15,0-22 0,0 0 0,0 21 16,0-21-16,0 1 0,0-1 0,0 0 16,0 0-16,21-21 15,0 0-15,0 0 16,22 0-16,-22 0 0,0-21 0,21 0 16,-21 0-16,22-1 0,-22 1 0,0 0 15,21-21-15,-20 21 0,20-22 16,-21 1-16,0 0 0,0-22 15,1 22-15,-1-22 0,-21 1 0,0-1 16,0 1-16,0-1 0,0 22 0,0-22 16,0 22-16,0 0 0,0 21 0,0-22 15,0 22-15,0 0 0,0 0 16,0 0-16,-21 21 0,-1 0 16,22 21-1,-21 0-15,21 21 0,0-21 0,0 22 16,0-22-16,0 42 0,0-20 15,0-1-15,0 0 0,0 22 0,0-22 16,0 22-16,0-22 0,0 0 16,0 22-16,0-22 0,0 1 0,0-22 15,0 21-15,0 0 0,0-20 0,0-1 16,0 21-16,0-21 0,0 0 16,21-21-16,1 22 0,-22-1 0,21-21 15,0 0-15,0 0 0,0 0 0,0 0 16,1 0-16,-1 0 0,21-21 0,-21 21 15,0-22-15,22 1 0,-22 21 0,0-21 16,21 21-16,-20-21 0,-1 21 16,0-21-16,0 0 0,-21-1 15,21 22-15,-21-21 0,21 0 16,-21 0-16,0 0 16,0 0-16</inkml:trace>
  <inkml:trace contextRef="#ctx0" brushRef="#br0" timeOffset="26943.17">9546 4953 0,'0'0'0,"21"0"31,0 0-31,22 0 0,-1 0 0,0 0 16,1-21-16,-1 21 0,0 0 0,22-21 15,-22 21-15,22 0 0,-22 0 16,0-21-16,1 21 0,-1 0 0,0 0 15,1 0-15,-22 0 0,0 0 0,0 0 16,0 0-16,1 0 0,-1 0 16,0 0-16,0 0 0,0 0 15</inkml:trace>
  <inkml:trace contextRef="#ctx0" brushRef="#br0" timeOffset="41843">1291 7811 0,'-21'0'16,"0"0"-1,21 21 1,0 0-1,0 0-15,0 0 16,0 0-16,21 1 0,0-22 16,-21 21-16,21-21 0,0 0 15,1 21-15,-1-21 0,0 0 0,21 0 16,-21 0-16,1-21 0,20 21 16,-21-21-16,21-1 0,-20 22 0,-1-21 15,0 0-15,0 0 0,0 0 16,0 0-16,-21-1 0,22 22 0,-22-21 15,0 0-15,0 0 0,0 0 0,-22 21 16,1-21-16,0 21 16,-21 0-16,21 0 0,-1 0 0,-20 0 15,21 0-15,-21 0 0,-1 21 16,22 0-16,-21 0 0,21 0 0,-22 0 16,22 1-16,-21-1 0,21 0 15,-1 0-15,22 21 0,-21-20 0,21-1 16,0 21-16,0-21 0,0 0 15,0 22-15,0-22 0,0 0 0,21 0 16,1 0-16,-1-21 0,0 22 16,0-1-16,0-21 0,22 0 0,-22 21 15,21-21-15,-21 0 0,0 0 16,1 0-16,-1 0 0,0 0 16,0 0-16,0 0 0,-21-21 15,-21 21 1,-21 0-1,21 0-15,-22 0 0,1 0 16,0 0-16,-1 21 0,1 0 0,0-21 16,-1 21-16,1 22 0,21-22 15,-22 0-15,22 0 0,0 21 0,0-20 16,0-1-16,21 21 0,-21-21 16,21 0-16,0 1 0,0-1 0,0 0 15,0 0-15,21 0 16,0-21-16,0 0 0,0 0 15,0 0-15,22 0 0,-22 0 16,21 0-16,-21 0 0,22 0 0,-22 0 16,21 0-16,1-21 0,-1 0 15,0 21-15,1-21 0,-1 0 0,0-1 16,1 1-16,-1 0 0,0 0 0,1 0 16</inkml:trace>
  <inkml:trace contextRef="#ctx0" brushRef="#br0" timeOffset="42543.57">2053 8149 0,'0'0'0,"0"-42"0,0 0 16,0 20-16,-21 22 31,0 0-31,0 22 0,-1-22 16,1 21-16,0 0 0,0 21 16,0-21-16,0 1 0,-1 20 0,1-21 15,21 0-15,0 22 0,0-22 0,0 0 16,0 0-16,0 0 0,0 0 15,0 1-15,21-22 16,1 0-16,-1 0 0,0 0 16,0 0-16,0-22 0,0 22 0,1-21 15,-1 0-15,0 0 0,0 0 16,0 0-16,0-22 0,1 22 16,-22 0-16,21 0 0,-21-22 0,21 22 15,-21 0-15,0 0 0,0 0 16,0 42 15,0 0-31,0 0 16,0 0-16,0 22 0,21-22 0,-21 21 15,0-21-15,21 22 0,-21-1 16,0 0-16,21 1 0,1-1 0,-22 22 16,21-1-16,-21-21 0,0 22 0,21-1 15,-21 22-15,21-21 0,-21-1 16,0 1-16,0 20 0,0-20 15,0-1-15,0 1 0,0-1 0,0 1 16,0-1-16,0-20 0,0 20 16,0-21-16,-21 1 0,0-1 0,0 0 15,21-20-15,0-1 0,-22 0 0,1 0 16,0-21-16,0 0 0,0 0 16,0 0-16,-1 0 15,1 0-15,0-21 0,-21 0 0,21 0 16,-1-1-16,1 1 0,0-21 0,0 21 15,0-22-15,0 1 0,-1-21 16,22 20-16,-21 1 0,21-22 0,0 22 16,0-21-16,0-1 15,0 22-15,21-22 0,1 22 0,-1-22 16,0 22-16,0-21 0,0 20 0,0 1 16,1 0-16,-1-1 0,0 1 15,0 0-15,0-1 0,0 22 0,1 0 16,-1 0-16,-21 0 0,21-1 15,0 1-15,0 0 0,-21 0 0,21 21 16,-21-21-16,22 0 0,-1-1 0</inkml:trace>
  <inkml:trace contextRef="#ctx0" brushRef="#br0" timeOffset="42795.42">2921 8043 0,'21'0'93,"-21"22"-77,21-22-16,-21 21 16</inkml:trace>
  <inkml:trace contextRef="#ctx0" brushRef="#br0" timeOffset="43031.88">2963 8446 0,'0'0'0,"0"21"0,-21 0 16,21 0 15</inkml:trace>
  <inkml:trace contextRef="#ctx0" brushRef="#br0" timeOffset="43835.85">8255 7154 0,'0'0'0,"0"-21"16,0 0-16,0 0 15,0 0-15,21 21 0,-21-21 0,0-1 16,0 1-16,-21 0 16,0 21-1,21-21-15,-21 21 0,-1 0 16,1 0-16,0 0 15,0 0-15,21 21 0,-21-21 0,0 21 16,-1 0-16,22 22 0,-21-22 16,0 21-16,21 1 0,0 20 0,0-21 15,0 1-15,0 20 0,0-20 0,0-1 16,0 21-16,0-20 0,0-22 16,0 21-16,21 1 0,0-22 0,1 0 15,-1 21-15,0-42 0,0 21 0,0 1 16,0-22-16,1 0 0,20 21 15,-21-21-15,0 0 0,0 0 0,22 0 16,-22 0-16,0-21 0,0 21 16,22-22-16,-22 22 0,0-21 0,0 0 15,0 0-15,0 0 0,1 0 0,20-22 16,-21 22-16,0-21 0</inkml:trace>
  <inkml:trace contextRef="#ctx0" brushRef="#br0" timeOffset="44120.94">8911 6985 0,'0'0'0,"0"-42"16,0 21-16,0-1 0,0-41 16,0 42-16,-21 21 15,0 0 1,21 21 0,-21 0-16,21 0 0,0 22 0,0-22 15,0 21-15,0 22 0,0-22 16,0 21-16,0 1 0,-22-22 0,22 22 15,0-1-15,0-20 0,-21 20 0,21-21 16,0 1-16,0-1 0,0 0 0,0-20 16,0-1-16,0 21 0,0-21 15,0 0-15,0 1 0,21-22 32,1-22-32,20 22 15,-21-21-15,0 0 0,0 0 0</inkml:trace>
  <inkml:trace contextRef="#ctx0" brushRef="#br0" timeOffset="45396.21">9504 7345 0,'0'0'16,"0"-21"-16,0-22 16,0 22-16,0 0 0,0 0 0,0 0 0,0 0 15,-21 21-15,-1 0 0,22-22 16,-21 22-1,0 0-15,21 22 0,-21-1 0,0 0 16,21 0-16,-21 0 0,-1 22 0,1-22 16,0 21-16,21 0 0,-21-20 15,0 20-15,21 0 0,0 1 0,0-22 16,-21 21-16,21-21 0,0 0 0,0 1 16,0-1-16,0 0 0,0 0 0,21 0 15,0-21-15,0 0 16,0 0-16,0 0 0,1 0 15,-1-21-15,0 21 0,0-21 0,0 0 16,0 0-16,-21-1 0,22 1 16,-1 0-16,-21 0 0,21-21 0,0-1 15,-21 22-15,0-21 0,21-1 0,-21 22 16,21 0-16,-21-21 0,0 21 16,0-1-16,22 22 15,-22 22 1,0-1-16,0 0 15,0 0-15,0 21 0,0-20 16,0-1-16,0 0 0,0 21 16,0-21-16,0 1 0,0-1 0,0 0 15,0 0-15,0 0 0,0 0 0,21 1 16,-21-1-16,0 0 0,0 0 16,21-21-16,0 21 15,0-21-15,0 0 0,1 0 0,-1 0 16,0 0-16,0-21 0,21 21 15,-20-21-15,20 0 0,0 0 0,-21-1 16,22 1-16,-1-21 0,0 21 0,1-22 16,-22 22-16,21-21 0,1 21 0,-22-22 15,0 22-15,0 0 0,0 0 0,-21 0 16,0 0-16,-21 21 31,0 0-31,0 21 0,0 0 16,-1 0-16,22 0 0,0 0 15,-21-21-15,21 22 0,0-1 0,0 0 16,0 0-16,0 0 0,0 0 16,0 1-16,0-1 0,0 0 15,21-21-15,-21 21 0,0 0 16,22 0-16,-1-21 0,-21 22 16,0-1-16,0 0 31,-21-21 0,-1 0-15,1 0-16,0 0 0,0-21 15,0 21-15,0 0 32,21 21-17,0 0-15,0 0 0,0 0 16,0 1-1,0-1 1,21-21-16,0 0 0,0 0 0,0 0 16,0 0-16,1 0 0,-1 0 15,21 0-15,-21-21 0,22 21 16,-22-22-16,21 1 0,0 0 0,-20 0 16,20 0-16,0 0 0,-21-1 0,22-20 15,-1 21-15,-21-21 0,22 20 0,-22-20 16,0 21-16,0-21 0,0 20 0,0 1 15,-21-21-15,22 21 16,-22 0-16,-22 42 16,1 0-1,0 0-15,0 0 0,21 0 0,-21 1 16,21-1-16,-21 0 0,21 0 0,0 0 16,0 0-16,0 1 0,0-1 15,0 0-15,21 0 0,0-21 16,0 21-16,0 0 15,0-21-15,-21 22 0,22-22 16,-22 21-16,0 0 16,-22-21-16,1 0 0,0 21 15,0-21-15,-21 21 0,20-21 0,-20 0 16,21 21-16,0-21 0,-22 0 0,22 22 16,0-22-16,21-22 46,42 1-46</inkml:trace>
  <inkml:trace contextRef="#ctx0" brushRef="#br0" timeOffset="46135.79">12763 6964 0,'0'0'0,"22"-64"16,-1 43-16,-21 0 0,0 0 0,21 0 16,-21-22-16,21 43 0,-21-21 0,0 0 15,0 42 1,0 22 0,0-22-16,0 21 0,0 0 15,-21 1-15,0-1 0,21 0 0,-21 22 16,21-1-16,0-20 0,0 20 15,-22-20-15,22 20 0,-21-21 0,21 1 16,-21-1-16,21 0 0,0 1 0,0-22 16,-21 21-16,21-21 0,0 1 0,0-1 15,-21 0-15,21-42 32,0 0-32,0-1 0,0 1 15,0 0-15,0 0 0,0-21 0,0-1 16,0 1-16,21 0 0,-21-1 0,21-20 15,0-1-15,0 22 0,1-22 0,-1 22 16,0-21-16,0 20 0,21 1 0,1 0 16,-22-1-16,21 22 15,1 0-15,-1 0 0,-21 0 0,21 21 16,1 0-16,-1 0 0,-21 0 0,22 0 16,-22 21-16,21 0 0,-21 0 0,0 21 15,1 1-15,-1-1 0,0 0 0,-21 1 16,21-1-16,-21 0 0,0 1 15,0-1-15,0 0 0,0 22 0,0-43 16,0 21-16,0 1 0,-21-22 0,21 21 16,-21-21-16,21 1 0,0-1 0,0 0 15,0 0-15,-21-21 0,21 21 16,-22-21 0,1 0-1,21-21-15,-21 0 16,0 0-16,0 0 0</inkml:trace>
  <inkml:trace contextRef="#ctx0" brushRef="#br0" timeOffset="46323.68">12763 7366 0,'22'0'16,"-1"0"-1,21 0-15,-21 0 0,0 0 0,22-21 16,-1 21-16,-21 0 0,22 0 15,-1-21-15,0 0 0,1 21 16,-1-22-16,21 22 0,-20-21 0,-1 21 16,0-21-16,1 0 0,-1 21 0,0-21 15,1 0-15,-1-1 0,22 1 0</inkml:trace>
  <inkml:trace contextRef="#ctx0" brushRef="#br0" timeOffset="47007.8">15134 6456 0,'0'0'0,"0"-21"0,0 0 0,0-1 16,0 1-16,0 0 0,0 0 15,-21 0-15,0 21 16,0 0-16,-1 0 0,1-21 0,0 21 15,-21 0-15,21 0 0,-1 0 0,-20 0 16,21 0-16,-21 0 0,20 21 0,-20 0 16,21 0-16,0 0 0,-22 0 0,22 1 15,0-1-15,0 21 16,0-21-16,21 0 0,-21 1 0,21-1 16,0 21-16,0-21 0,21 0 15,0 1-15,0-22 0,0 21 0,0 0 16,1-21-16,20 21 0,-21-21 0,0 21 15,22-21-15,-22 21 0,0-21 16,0 22-16,0-1 0,0-21 0,1 21 16,-1 0-16,-21 0 0,0 0 0,0 1 15,0-1-15,0 21 0,0-21 0,0 0 16,-21 1-16,-1 20 0,1-21 0,0 0 16,0 0-16,-21 22 0,20-22 15,-20 0-15,21 0 0,-21 0 0,20-21 16,-20 22-16,21-22 0,0 0 15,0 21-15,21-42 32,0-1-32,21 22 0,0-21 15,0 21-15,0 0 0,0-21 0,1 21 16,-1 0-16,0 0 0,21 0 0,-21 0 16,1 0-16,-1 0 0,0 0 15,-21 21-15,21 0 16,-21 1-16,0 20 0,0-21 0,0 21 15,-21-20-15,0 20 0,0 0 16,-22 1-16,22-1 0,0 0 0,-21 1 16,20-22-16,1 21 0,0 0 0,0 1 15,0-22-15,21 21 0,0-21 0,0 22 16,0-22-16,0 0 0,21 0 0,0-21 16,0 21-16,22-21 0,-22 0 0,0 0 15,21 0-15,-21 0 0,1 0 0,-1 0 16,-21-21-16</inkml:trace>
  <inkml:trace contextRef="#ctx0" brushRef="#br0" timeOffset="48103.3">14795 17103 0,'0'-21'47,"0"-1"-47,22 22 15,-22-21-15,21 0 0,0 0 16,0 21-16,0-21 0,0 0 0,1-1 16,20 22-16,-21-21 0,0 21 15,0 0-15,1 0 0,-22 21 31,0 1-31,0-1 0,-22 0 0,1 0 16,-21 21-16,0-20 0,20 20 0,-20-21 16,0 21-16,21 1 0,-22-1 15,22-21-15,-21 22 0,21-1 0,-1 0 16,1 1-16,21-1 0,0 0 0,0 1 16,0-1-16,0 0 0,0-21 15,0 22-15,0-22 0,21 21 0,1-21 16,-1 1-16,0-1 0,21 0 0,-21-21 15,1 0-15,20 21 0,-21-21 16,21 0-16,-20 0 0,-1 0 16,21 0-16,-21 0 0,0-21 0,1 21 15,-22-21-15,21 21 0,-21 21 32,0 0-32,0 0 0,0 0 0,0 1 15,0-1-15,0 21 0,0 0 0,0 1 16,0-1-16,0 0 0,-21 1 15,-1 20-15,1-20 0,0-1 0,0 0 16,-21 1-16,-1-1 0,22 0 0,-21-21 16,-1 1-16,1-1 0,0-21 15,-1 0-15,-20 0 0,21-21 16,-1 21-16,1-43 0,-22 22 0,1-21 16,21-1-16,-22 1 0,1-21 0</inkml:trace>
  <inkml:trace contextRef="#ctx0" brushRef="#br0" timeOffset="49839.94">7345 9504 0,'0'0'0,"0"-21"15,-21 21 17,-1 0-17,22 21 1,0-42 203,-21 21-204,21-21 16,0 42 1,0 0-32,0 0 0,0 0 15,0 22-15,0-1 0,0 21 0,0 1 16,0-1-16,0 1 0,0-1 16,-21 1-16,0-1 0,21 22 0,-21-21 15,0-1-15,-1 22 0,1-22 0,0 1 16,0-1-16,0 1 0,0-1 15,21-20-15,0-1 0,-22 0 16,22-21-16,0 1 0,0-1 0,0-42 31,0-1-31,0 1 0,0 0 0,0-21 16,0-1-16,0 1 0,0 0 0</inkml:trace>
  <inkml:trace contextRef="#ctx0" brushRef="#br0" timeOffset="50137.77">7027 9864 0,'0'0'0,"0"-43"0,0 22 0,0 0 0,0-21 16,0 21-16,0-1 15,0 1-15,0 0 0,21-21 0,1 21 16,-1-1-16,21 1 0,-21 0 0,22 0 16,-1 0-16,0 21 0,22 0 15,-22 0-15,0 0 0,1 0 0,20 0 16,-20 21-16,-22 21 0,21-21 0,-21 1 15,0 20-15,-21-21 0,0 21 16,0-20-16,0 20 0,-21-21 0,0 0 16,0 22-16,-21-22 0,20 0 15,-20 0-15,21 0 0,0 0 0,-22 1 0,22-22 16,0 21-16,0 0 16,42-21 15,0-21-31,0 0 0</inkml:trace>
  <inkml:trace contextRef="#ctx0" brushRef="#br0" timeOffset="50567.52">7980 9589 0,'0'0'0,"0"21"16,0 0-1,0 0-15,0 0 0,0 22 0,0-22 16,0 21-16,0 0 15,0-20-15,0 20 0,0 0 0,0-21 16,0 22-16,0-22 0,0 0 0,0 0 16,0 0-16,0 1 0,0-1 0,21-21 15,0 0-15,0 0 0,0 0 16,1 0-16,-1 0 0,21-21 16,-21 21-16,0-22 0,1 1 0,-1 0 15,0-21-15,0 21 0,21-22 0,-20 22 16,-1-21-16,-21-1 0,21 1 15,-21 21-15,21-21 0,-21 20 0,0 1 16,21 0-16,-21 42 31,0 0-31,0 1 0,0-1 0,0 21 16,0 0-16,0-20 0,0 20 0,-21-21 16,21 21-16,0-20 0,0-1 0,0 21 15,0-21-15,0 0 0,0 1 16,0-1-1,21-21 1,0-21-16,1-1 0,-1 1 16,0 0-16,0 0 0,0-21 15,22 20-15</inkml:trace>
  <inkml:trace contextRef="#ctx0" brushRef="#br0" timeOffset="51025.1">8763 9504 0,'0'0'0,"0"-21"0,0 0 16,0-1-16,0 1 0,0 0 0,-21 42 31,21 0-31,0 1 0,0-1 0,0 21 16,0-21-16,0 22 0,0-1 15,0 0-15,0 1 0,0-1 0,-21 0 16,21-21-16,0 22 0,0-22 0,-22 21 16,22-21-16,0 1 0,0-1 0,0 0 15,0 0-15,0 0 16,0-42 15,0 0-31,22 0 0,-1 0 16,-21-22-16,21 22 0,0 0 15,0 0-15,0 0 0,1-1 0,-1 1 16,0 0-16,0 21 0,0 0 0,22 0 16,-22 0-16,21 0 0,-21 0 0,0 0 15,1 21-15,-1 0 0,0-21 16,0 22-16,-21-1 0,0 0 0,0 0 15,0 0-15,0 0 0,0 1 16,-21-22-16,21 21 0,-21 0 0,-22 0 0,22 0 16,0-21-16,0 21 15,-21 1-15,20-22 0,1 0 0,0 21 16,0-21-16,0 0 0,0 0 0,-1 0 16,22-21-1,0-1-15,22 1 16,-1 0-16,0 21 15,0-21-15,0 0 0</inkml:trace>
  <inkml:trace contextRef="#ctx0" brushRef="#br0" timeOffset="51888.57">9419 9335 0,'0'0'0,"0"-22"0,0 44 31,0-1-31,0 0 16,0 21-16,0-21 0,0 22 16,-21-1-16,21 0 0,0 1 0,0-1 15,0 0-15,-21 1 0,21-1 0,0 0 16,0 1-16,0-22 0,0 0 0,0 21 16,0-20-16,0-1 0,21-21 15,0 21-15,0-21 0,0 0 0,1 0 16,20 0-16,-21 0 15,0 0-15,0 0 0,1-21 0,-1 0 16,0-1-16,0 1 0,0 0 16,0 0-16,1 0 0,-1-22 0,0 22 15,-21 0-15,0-21 0,21 21 0,0-1 16,-21 1-16,0 0 0,21 21 16,1 0-16,-22 21 0,0 0 15,0 1-15,0-1 0,0 0 16,0 0-16,0 0 0,0 0 15,0 22-15,0-22 0,0 0 0,21-21 0,-21 21 16,0 0-16,0 1 0,21-22 0,0 0 16,0 21-16,0-21 15,1 0-15,-1 0 0,0 0 16,0-21-16,0-1 0,22 22 0,-22-21 16,0 0-16,0 0 0,21 0 0,-20-22 15,-1 22-15,0-21 0,21 21 16,-21 0-16,1-22 0,-1 22 0,0 0 15,-21 0-15,21 0 0,0 21 0,0 0 16,-21 21 31,0-42 0,0-1-32,0 1 1,0 0-16,-21 21 0,0 0 16,0 0-1,0 0-15,21 21 16,-21 0-16,-1 1 0,22-1 0,-21 21 16,0-21-16,21 22 0,-21-22 0,21 21 15,0 0-15,-21-20 0,0 20 0,21-21 16,0 0-16,-22 22 0,22-22 15,0 0-15,0 0 0,0 0 16,0 0-16,22-21 0,-1 0 16,0 22-16,0-22 0,0 0 15,0 0-15,22-22 0,-22 22 0,0-21 16,0 0-16,0 21 0,1-21 0,-1 0 16,0 0-16,0-1 0,0 1 15,0 0-15,-21-21 0,0 21 0,22-1 16,-22 1-16,0 0 0,0 0 0</inkml:trace>
  <inkml:trace contextRef="#ctx0" brushRef="#br0" timeOffset="52083.45">10181 9271 0,'0'0'0,"-21"0"0,0 0 16,21-21-1,-21 21-15,42 0 47,0 0-31</inkml:trace>
  <inkml:trace contextRef="#ctx0" brushRef="#br0" timeOffset="52535.95">11557 9377 0,'0'0'16,"0"-21"-16,0 0 0,21 21 0,0-22 0,0 22 15,1 0-15,-1 0 16,0 0-16,0 22 15,-21-1-15,21 0 0,0 0 0,1 21 16,-1 1-16,-21-1 0,0 0 16,21 1-16,-21-1 0,0-21 0,0 22 15,0-1-15,0 0 0,0-21 0,0 1 16,0 20-16,0-21 0,0 0 0,0 0 16,0-42 15,0 0-16,0 0-15,0 0 0,0 0 0,21-22 16,0 1-16</inkml:trace>
  <inkml:trace contextRef="#ctx0" brushRef="#br0" timeOffset="52775.81">12171 9313 0,'0'0'0,"21"-21"0,0 21 15,-21 21 1,0 1-16,0-1 15,-21 0-15,0 21 0,0-21 0,-1 22 16,1-1-16,0 0 0,-21-20 16,21 20-16,-1 0 0,1 1 0,0-22 15,0 21-15,21-21 0,0 0 0,-21 22 16,21-22-16,0 0 0,0 0 16,21-21-1,0 0 1,0 0-16,0-21 0,1 0 15,-1 0-15,0 0 0,21 21 0</inkml:trace>
  <inkml:trace contextRef="#ctx0" brushRef="#br0" timeOffset="53207.57">12425 9525 0,'0'0'0,"21"-21"0,-21 0 0,0 0 16,0-1-16,0 44 31,0-1-16,0 0-15,-21 0 0,21 0 0,-21 22 16,21-22-16,-22 21 0,22-21 0,0 22 16,0-22-16,0 21 0,0-21 15,0 0-15,0 22 0,0-22 0,22 0 16,-1 0-16,0-21 0,0 0 16,0 0-16,0 0 15,1 0-15,-1 0 0,0 0 0,0-21 16,0 21-16,0-21 0,1 0 0,-1 0 15,0-1-15,-21 1 0,21-21 0,-21 21 16,21-22-16,-21 22 0,0-21 0,0 0 16,0 20-16,0-20 0,0 21 15,-21-21-15,0 20 0,21 1 0,-21 0 16,0 21-16,-1 0 0,1 0 16,0 0-16,0 0 0,0 0 15,0 21-15,-1-21 0,1 21 0,21 22 16,-21-22-16,0 0 0,21 0 0,-21 22 15,21-22-15,0 0 0,0 21 16,0-21-16,0 1 0,0-1 0,0 0 16,0 0-16,21-21 0,0 0 15,0 0-15,0 0 0,1 0 0,-1 0 16,21 0-16</inkml:trace>
  <inkml:trace contextRef="#ctx0" brushRef="#br0" timeOffset="53439.44">13144 9483 0,'22'-21'16,"-22"42"-1,-22 0-15,22 0 16,0 0-16,0 0 0,-21 22 16,21-22-16,-21 0 0,21 21 0,-21-20 15,21-1-15,0 0 0,0 0 0,-21 0 16,21 0-16,0 1 0,0-1 0,0-42 47,0-1-47,0 1 15,21 0-15</inkml:trace>
  <inkml:trace contextRef="#ctx0" brushRef="#br0" timeOffset="53605.35">13123 9377 0,'0'0'0,"-21"0"0,21-21 15,-21 21 1,42 0 31,0 0-31,0 0-16,1 0 0,-1 0 0</inkml:trace>
  <inkml:trace contextRef="#ctx0" brushRef="#br0" timeOffset="54174.91">13906 9504 0,'0'0'0,"0"-64"16,0 43-1,0 0 1,-21 21-16,0 0 0,0 0 16,0 0-16,0 0 0,-1 0 15,1 0-15,0 21 0,0 0 0,-21 1 16,20-1-16,1 0 0,0 0 0,0 21 16,21-20-16,-21-1 0,0 21 15,-1-21-15,22 22 0,0-22 0,0 0 16,0 0-16,0 0 0,0 0 15,0 1-15,22-1 0,-1-21 16,0 0-16,0 0 0,0 0 0,0 0 16,22 0-16,-22-21 0,0 21 0,0-22 15,22 1-15,-22 0 0,0 0 16,21-21-16,-21 20 0,1-20 0,20 0 16,-21-1-16,0 1 0,-21 0 0,21-1 15,-21 1-15,22 0 0,-22-1 0,0 1 16,0 0-16,0-1 0,0 22 0,0-21 15,0 21-15,-22 0 0,22-1 16,-21 22-16,21 22 16,-21-1-16,21 0 0,-21 0 0,21 21 15,0 1-15,0-22 0,0 21 0,0 22 16,0-22-16,0 0 0,0 1 16,0-1-16,0 22 0,0-22 15,0-21-15,0 21 0,21 1 0,0-22 16,-21 0-16,21 0 0,-21 0 0,22 1 15,-1-22-15,0 21 0,0-21 16,0 0-16,0 0 0,1-21 16</inkml:trace>
  <inkml:trace contextRef="#ctx0" brushRef="#br0" timeOffset="54920.3">15727 9673 0,'0'0'0,"21"0"0,0-21 0,0 0 0,0 21 16,1-21-16,-1 0 0,0-1 0,0 1 15,-21 0-15,21 0 0,-21-21 0,0 20 16,0 1-16,0 0 0,0 0 0,-21 0 15,0 0-15,0-1 0,0 1 16,-1 0-16,1 21 0,-21 0 0,21 0 16,0 0-16,-22 0 0,22 21 0,-21-21 15,21 21-15,-1 1 0,-20 20 16,21-21-16,0 21 0,0 1 0,-1-1 16,1-21-16,21 22 0,0-1 15,0 0-15,0-21 0,0 22 0,0-22 16,0 0-16,0 0 0,0 0 0,21-21 15,1 0-15,-1 0 0,0 0 0,0 0 16,21 0-16,-20-21 0,-1 21 0,21-21 16,0 0-16,1 0 0,-22-22 15,21 22-15,1-21 0,-1 0 0,0 20 16,1-20-16,-1-21 0,-21 20 0,21 1 16,-20 0-16,-1-1 0,0 1 0,0 0 15,0-1-15,-21 1 0,21 0 16,-21-1-16,0 22 0,0-21 15,0 21-15,0-1 0,-21 22 16,0 0-16,21 22 0,-21-1 16,0 21-16,0 0 0,-1 1 0,22-1 15,-21 0-15,0 1 0,21 20 0,-21-20 16,21-1-16,0 21 0,0-20 16,0-1-16,0 0 0,0 1 0,0-1 15,0-21-15,0 22 0,0-22 0,0 0 16,21 0-16,0-21 0,-21 21 15,21-21-15,1 0 0,-1 0 0,0 0 0,0 0 16,0 0-16,0-21 0,1 0 16</inkml:trace>
  <inkml:trace contextRef="#ctx0" brushRef="#br0" timeOffset="55263.1">16383 9525 0,'21'0'0,"0"0"16,0 0-16,1 0 16,-1 0-16,0-21 0,0 0 15,0 21-15,0-21 16,1-1-16,-1 22 0,0-21 0,0 0 16,-21 0-16,0 0 0,0 0 15,-21 21 1,0 0-16,0 0 0,-22 0 15,22 21-15,-21 0 0,21 0 16,-22 0-16,22 0 0,0 1 0,0-1 16,0 0-16,21 21 0,-22-21 0,22 1 15,0-1-15,0 21 0,0-21 0,22 0 16,-1 1-16,0-22 0,0 0 16,21 0-16,-20 0 0,20 0 0,-21 0 15,21 0-15,-20 0 16,20-22-16,-21 22 0,21-21 0,-20 0 15</inkml:trace>
  <inkml:trace contextRef="#ctx0" brushRef="#br0" timeOffset="55896.22">17018 9398 0,'0'0'0,"0"21"32,0 0-17,0 1-15,-21-1 0,21 0 16,-21 0-16,21 0 0,0 0 0,0 1 15,0 20-15,-22-21 0,22 0 16,-21 0-16,21 1 0,0-1 16,0 0-16,0 0 15,0-42 17,0 0-17,0 0-15,0-1 0,0 1 0,0 0 16,0 0-16,0-21 0,21 20 15,-21-20-15,0 21 0,22 0 0,-1 0 16,0-1-16,-21 1 0,21 0 0,0 0 16,0 21-16,1 0 0,-1 0 0,0 0 15,0 0-15,0 21 0,0 0 0,1-21 16,-1 21-16,-21 1 0,21 20 16,-21-21-16,21 0 0,-21 22 15,0-22-15,0 0 0,0 21 0,0-21 16,0 1-16,0-1 0,0 0 0,0 0 15,0 0-15,-21-21 0,0 0 16,0 0-16,21-21 31,0 0-31,0 0 0,0 0 16,0-1-16,21 1 0,-21-21 0,21 21 16,0 0-16,0-22 0,0 22 15,22-21-15,-22 21 0,0-1 0,21 1 16,-20 21-16,-1 0 0,21-21 0,-21 21 15,0 0-15,1 0 0,-1 0 16,0 21-16,0-21 0,-21 21 0,0 1 16,0-1-16,0 0 0,0 0 0,0 0 15,0 0-15,0 1 0,0-1 0,0 0 16,0 0-16,-21-21 0,0 21 0,21 0 16,-21 1-16,21-1 0,-22-21 15,22 21-15,22-42 31</inkml:trace>
  <inkml:trace contextRef="#ctx0" brushRef="#br0" timeOffset="56308.23">18119 9377 0,'0'0'0,"-22"-21"16,1 21-16,0 0 0,0 0 15,0 0-15,21 21 0,-21 0 0,-1 0 16,1-21-16,0 21 0,21 1 0,-21 20 16,0-21-16,21 0 0,0 22 0,-21-22 15,21 0-15,-22 21 0,22-21 16,0 1-16,0 20 0,0-21 16,0 0-16,0 0 0,0 1 15,22-22-15,-1 0 0,0 0 16,0 0-16,0 0 0,0 0 0,1 0 15,-1 0-15,0-22 0,0 1 0,0 0 16,0 0-16,1 0 0,-1 0 0,0-1 16,-21-20-16,21 21 0,-21-21 15,21-1-15,-21 22 0,0-21 0,0 21 16,0-22-16,0 22 0,-21 0 16,0 21-16,0 0 0,0 0 0,-1 0 15,1 0-15,0 0 0,0 21 16,0-21-16,0 21 0,-1 0 0,22 1 15,0-1-15,-21 0 16,21 0-16,21 0 16,1-21-16</inkml:trace>
  <inkml:trace contextRef="#ctx0" brushRef="#br0" timeOffset="56592.07">18584 9250 0,'-21'0'31,"0"0"-31,0 21 0,21 0 0,0 0 16,-21 22-16,-1-22 0,22 0 0,-21 21 15,21-20-15,0 20 0,-21-21 0,21 21 16,-21-20-16,21 20 0,-21-21 0,21 0 15,0 22-15,0-22 0,0 0 16,0 0-16,0 0 0,21 0 16,0-21-16,0 22 0,0-22 15,1 0-15,-1 0 0,0 0 0,0 0 16,0-22-16,0 1 0,22 0 16</inkml:trace>
  <inkml:trace contextRef="#ctx0" brushRef="#br0" timeOffset="56876.47">19135 9208 0,'0'0'15,"0"-22"-15,21 22 0,0 0 16,0 0-16,0 0 16,0 0-16,1 0 15,-22 22-15,21-1 0,0 0 0,0 0 16,-21 0-16,21 0 0,-21 22 15,21-22-15,-21 21 0,0-21 0,0 22 16,0-1-16,0 0 0,0-20 0,0 20 16,0 0-16,-21-21 0,0 1 0,0 20 15,21-21-15,-21 0 0,0 0 16,-1-21-16,1 22 0,0-1 0,0-21 16,0 0-16,0 0 0,-1 0 15,22-21 1</inkml:trace>
  <inkml:trace contextRef="#ctx0" brushRef="#br0" timeOffset="57479.12">20172 9271 0,'0'0'0,"0"-21"0,0 0 16,-21 21-1,-1 0-15,1 0 16,0 0-16,0 21 0,0-21 16,0 21-16,-1-21 0,1 21 0,0 0 15,0-21-15,0 22 0,0-1 16,21 0-16,0 0 15,0 0-15,21-21 0,0 21 16,0-21-16,-21 22 0,21-22 16,0 21-16,1-21 0,-22 21 0,21 0 15,0 0-15,-21 0 0,0 1 16,0-1-16,0 0 0,0 0 0,0 0 16,-21 0-16,0 1 0,21-1 15,-22-21-15,1 21 16,0-21-16,0 0 0,0 21 0,0-21 15,-1 0-15,1 0 0,0 0 0,0 0 16,0 0-16,42 0 16,0 0-1,0 0-15,0 0 0,1 0 16,-1-21-16,0 21 0,0 0 0,0 0 16,0 0-16,1 0 0,-22 21 15,0 0-15,0 0 0,0 22 16,0-22-16,-22 0 0,1 0 0,0 22 15,-21-22-15,21 21 0,-1-21 16,-20 22-16,21-22 0,0 21 16,0-21-16,-1 0 0,1 22 0,0-22 15,21 21-15,-21-21 0,21 1 0,-21 20 16,21-21-16,0 0 0,0 0 0,0 1 16,0-1-16</inkml:trace>
  <inkml:trace contextRef="#ctx0" brushRef="#br0" timeOffset="58148.52">19431 13102 0,'0'0'0,"21"-21"16,0 0-16,0 21 0,1 0 16,-22-21-16,21 21 0,0-21 0,0 21 15,0 0-15,0-22 0,1 22 16,-1 0-16,0-21 0,0 21 0,-42 21 31,0-21-31,-22 22 16,22-1-16,-21 0 0,0 21 15,-1-21-15,1 1 0,0 20 16,-1-21-16,22 21 0,0-20 0,0 20 16,21 0-16,0-21 0,0 22 0,0-22 15,0 21-15,21-21 0,21 1 0,-21-1 16,22 21-16,-1-21 0,0 0 0,1 1 16,20-22-16,-20 21 0,20 0 15,-21-21-15,1 21 0,-1 0 0,0-21 16,1 0-16,-22 21 0,-21 1 15,0-1-15,0 0 0,-21 0 16,-22 0-16,22 0 0,-21 1 16,21-1-16,-22 0 15,1 0-15,21 0 0,0 0 0,-22 1 0,22-1 16,0 0-16,21 0 0,-21 0 16,0 0-16,21 1 0,-21-22 0,21 21 15,-22 0-15,1-21 0,0 0 0,0 21 16,-21-21-16,20 0 0,-20 0 15,21 0-15,-21-21 0</inkml:trace>
  <inkml:trace contextRef="#ctx0" brushRef="#br0" timeOffset="58704.43">17949 11472 0,'0'0'16,"-21"0"-16,0 22 15,21-1-15,-21-21 0,21 21 0,21-21 31,0 0-31,21 0 0,22 0 0,-22 0 16,22 0-16,20 0 0,1 0 16,21 0-16,-21 0 0,20 0 0,1 0 15,0 0-15,21 0 0,-21 0 16,21 0-16,0 0 0,-21 0 0,21-21 16,-21 21-16,-1 0 0,-20 0 0,0 0 15,-22 0-15,1 0 0,-22 0 16,0 0-16,-20 0 0,-1 0 0,-42 0 31,-1 0-31,1 0 0,-21 0 16,0 0-16,-1 21 0,-20-21 0,20 0 15,-20 0-15,-22 0 0,22 0 16</inkml:trace>
  <inkml:trace contextRef="#ctx0" brushRef="#br0" timeOffset="59032.24">18013 11811 0,'0'0'0,"-43"0"16,-41 21-16,105-21 31,0 0-31,21 0 0,1 0 16,-1 0-16,22 0 0,-1 0 15,1 0-15,20 0 0,22 0 0,-21 0 16,21-21-16,-22 21 0,1 0 0,21 0 15,-22 0-15,22 0 0,-21 0 16,0 0-16,-1 0 0,1 0 0,-22 0 16,22 0-16,-43 0 0,22 0 15,-43 0-15,21 0 0,-20 0 0,-1 0 16,-21 21 0,-21-21-16,-1 0 15,1 0-15,0 21 0,-21-21 0,21 0 16,-22 0-16,1 22 0,0-22 0,-1 0 15,1 0-15,0 21 0,-1-21 16</inkml:trace>
  <inkml:trace contextRef="#ctx0" brushRef="#br0" timeOffset="59360.47">17695 12298 0,'0'0'0,"-21"21"0,21 0 0,0 0 16,21-21 0,22 0-16,-1 0 0,0 0 15,22 0-15,-1 0 0,1 0 0,20 0 16,22 0-16,0 0 0,0 0 0,0-21 16,0 21-16,21 0 0,-22-21 15,1 21-15,-21-21 0,21 21 16,-22 0-16,1 0 0,-21-21 0,-1 21 15,1 0-15,-22 0 0,0 0 0,-21 0 16,22-21-16,-22 21 0,0 0 16,0 0-16,-21-22 31,0 1-15,0 0-16,0 0 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21T10:51:04.43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1799 1185 0,'21'22'0,"0"-22"16,1 0 15,-22-22-31,21 22 16,-21-21-16,0 0 0,0 0 15,21 0-15,-21 0 0,0-1 0,0 1 16,0 0-16,0 0 0,0 0 16,0 0-16,0-1 0,-21-20 0,0 21 15,-1 0-15,1 0 0,0 21 16,-21-22-16,21 22 0,-22 0 0,1 0 16,0 0-16,20 0 15,-20 22-15,0-1 0,-1 21 0,22-21 16,-21 22-16,21-1 0,0 0 15,-1 1-15,22 20 0,0-21 0,0 1 16,0-1-16,0 0 0,0 1 16,0-1-16,0 0 0,0 1 0,22-1 15,-1-21-15,-21 0 0,21 1 16,0-1-16,0 0 0,0 0 0,22-21 16,-22 0-16,21 0 15,-21 0-15,22-21 0,-22 0 0,21 0 0,-21-1 16,1 1-16,20-21 0,-21 21 15,0-22-15,0 22 0,1-21 16,-22 0-16,0-1 0,0 1 0,0 0 16,0-1-16,0 22 0,0-21 15,0-1-15,0 22 0,0 0 0,0 42 32,0 22-32,0-22 15,0 21-15,0-21 0,0 22 16,0-1-16,0 0 0,0 1 0,21-22 15,-21 21-15,0-21 0,0 22 16,0-22-16,0 0 0,21 0 16,-21 0-16,21 0 0,0 1 0,0-22 15,1 0 1,-1 0-16,-21-22 0,21 1 0,0 0 16,0 0-16,0 0 0</inkml:trace>
  <inkml:trace contextRef="#ctx0" brushRef="#br0" timeOffset="515.7">2307 783 0,'0'0'0,"0"-42"15,-21 0-15,0 42 16,0 0 0,21 21-16,0 21 15,0-21-15,0 22 16,0-1-16,0 0 0,0 1 0,0-1 15,0 21-15,0-20 0,0-1 16,0 22-16,0-22 0,0 0 0,0 1 16,0-22-16,0 21 0,0-21 0,0 22 15,0-22-15,0 0 16,0 0-16,0-42 47,0 0-47,0 0 0,0-1 0,0 1 15,0 0-15,0 0 0,0 0 16,0 0-16,21-1 0,0 1 0,0-21 16,21 42-16,-20-21 0,20 0 15,0-1-15,1 22 0,-1 0 0,0 0 16,1 0-16,-1 0 0,-21 0 16,0 22-16,0-1 0,1 0 0,-22 0 15,0 0-15,0 0 0,0 1 0,-22 20 16,1-21-16,0 0 0,-21 0 15,21 1-15,-22-1 0,1 0 0,21 0 16,-22 0-16,22 0 0,0-21 16,-21 0-16,21 0 0,-1 0 15,1 0-15,0 0 16,21-21 0,0 0-16,0 0 0,21 0 15,0 0-15,1-1 0</inkml:trace>
  <inkml:trace contextRef="#ctx0" brushRef="#br0" timeOffset="1027.92">3217 1185 0,'0'0'0,"21"-21"0,-21 0 0,0 0 16,0 0-1,0 0-15,0-1 0,0 1 16,0 0-16,-21 21 16,0 0-16,0 0 0,0 0 0,0 0 15,-1 0-15,1 0 0,0 21 0,0 0 16,0 1-16,0-1 0,-1 0 16,22 0-16,-21 0 0,21 0 0,0 1 15,0-1-15,0 21 16,0-21-16,21 0 15,1-21-15,-1 0 0,0 22 0,0-22 16,21 21-16,-20-21 16,-1 0-16,0 21 0,0-21 0,0 21 15,0-21-15,1 21 0,-1-21 0,0 21 16,-21 1-16,0-1 16,0 0-16,0 0 15,-21 0-15,0-21 0,-1 21 16,1-21-16,0 22 0,-21-22 0,21 0 15,-22 0-15,22 0 0,-21 0 16,21 0-16,-1 0 0,-20 0 16,21 0-16,0 0 0,0 0 0,-1-22 15,1 1-15,21 0 16,0 0 0,0 0-16,21 21 0,1-21 15,-1 21-15,0-22 0,0 1 0,0 21 16</inkml:trace>
  <inkml:trace contextRef="#ctx0" brushRef="#br0" timeOffset="1344.74">3619 614 0,'-21'0'16,"21"21"0,0 0-16,0 22 0,0-22 0,-21 21 15,21 0-15,0 1 0,0 20 16,0-20-16,0 20 0,0-21 0,0 22 16,0-22-16,-21 1 0,21 20 0,0-42 15,0 22-15,0-1 16,0-21-16,0 0 0,0 0 0,21 1 15,-21-1-15,21-21 0,0 21 16,1-21-16,-1 0 16,0 0-16,-21-21 0,21 21 0,-21-21 15,0-1-15,21 22 0</inkml:trace>
  <inkml:trace contextRef="#ctx0" brushRef="#br0" timeOffset="1548.62">3535 1228 0,'21'-21'31,"0"-1"-31,0 22 0,0 0 16,1-21-16,-1 21 0,0 0 15,0-21-15,0 21 0,0-21 0,1 21 16,-1 0-16,21-21 0,-21 21 15,0 0-15,1 0 0</inkml:trace>
  <inkml:trace contextRef="#ctx0" brushRef="#br0" timeOffset="1977.56">4085 1143 0,'-21'-21'15,"21"0"1,21 21 0,0 0-1,0 0-15,-21 21 0,22 0 16,-1-21-16,0 21 0,0 0 16,0 1-16,0-1 0,1 0 0,-1 21 15,0-21-15,-21 1 0,21-1 0,-21 0 16,21 0-16,-21 0 15,0 0-15,0 1 0,0-1 16,0 0-16,0 0 16,-21-21-1,21-21 1,0 0-16,0 0 0,0-1 16,0 1-16,0 0 0,0-21 15,0 21-15,21-1 0,-21-20 0,0 0 16,0 21-16,21-22 0,1 22 0,-22 0 15,21 0-15,0 0 0,0-1 16,0 1-16,0 21 16,1 0-16,-1 0 0,0 0 0,21 0 15,-21 0-15,1 0 0,-1 0 16</inkml:trace>
  <inkml:trace contextRef="#ctx0" brushRef="#br0" timeOffset="2541.33">5038 1334 0,'0'0'0,"21"0"0,21 0 15,-42-22-15,21 22 0,-21-21 16,0 0-16,21 21 0,-21-21 16,22 0-16,-22 0 0,0-1 15,0 1-15,0 0 0,0 0 0,0 0 16,-22 0-16,22-1 0,-21 22 0,0 0 15,0 0-15,-21 0 0,20 0 16,1 0-16,0 22 0,-21-1 0,21 0 16,-22 0-16,22 0 0,0 0 0,-21 22 15,20-22-15,1 21 0,21-21 16,0 22-16,-21-22 0,21 21 0,0-21 16,0 1-16,0 20 0,0-21 0,0 0 15,0 0-15,0 1 0,21-22 16,0 0-16,1 21 0,-1-21 15,0 0-15,0 0 0,21 0 0,-20-21 16,-1-1-16,21 1 0,-21 0 16,0 21-16,1-21 0,-1 0 0,0 0 15,0-1-15,0-20 0,0 21 0,-21 0 16,0 0-16,0-1 0,0-20 16,0 21-16,0 0 0,0 0 0,0-1 15,0 1-15,0 0 0,0 42 31,0 0-15,0 1-16,0-1 0,0 21 0,0-21 16,0 0-16,-21 1 0,21-1 15,0 0-15,0 0 0,0 0 16,0 0-16,0 1 0,0-1 0,0 0 16,0 0-16,21-21 15,1 0 1,-1 0-16,0-21 0,0 21 15</inkml:trace>
  <inkml:trace contextRef="#ctx0" brushRef="#br0" timeOffset="3117">5524 1122 0,'0'0'0,"0"-21"0,0 0 16,0-1-1,-21 22-15,0 0 16,0 22-16,21-1 15,0 0-15,0 0 16,0 21-16,0-20 0,-21-1 0,21 21 16,0-21-16,0 0 0,-21 1 0,21 20 15,0-21-15,0 0 0,0 0 16,0 1-16,0-1 0,0 0 0,0 0 16,0 0-16,21 0 0,0-21 15,0 0-15,0 0 0,0 0 0,1 0 16,-1 0-16,21 0 15,-21-21-15,0 21 0,22-21 0,-22 0 16,0 0-16,21 0 0,-20-1 0,-1-20 16,0 21-16,0-21 0,-21-1 15,21 1-15,-21-22 0,21 22 0,-21-21 16,0-1-16,0 22 0,0-22 0,22 1 16,-22 20-16,0 1 0,0 0 15,21 21-15,-21-1 0,0 1 0,0 0 16,0 0-16,-21 21 31,21 21-31,-22 21 0,1-20 0,21 20 16,0 0-16,0 1 0,-21-1 0,0 21 15,21 1-15,-21-22 0,21 1 16,0 20-16,0-21 0,0 1 0,0-1 16,0 0-16,0 1 0,0-22 0,0 21 15,0-21-15,0 1 0,0-1 0,21 0 16,0 0-16,-21 0 15,21-21-15,0 0 0,1 0 0,-1 0 16,0 0-16,0 0 0,0 0 16,0-21-16,1 0 0,-22 0 15,21 21-15,0-21 0,0-1 16,-21 1-16,0-21 0,0 21 0,21 0 16</inkml:trace>
  <inkml:trace contextRef="#ctx0" brushRef="#br0" timeOffset="3351.86">5800 1037 0,'0'0'0,"-22"0"0,44 0 31,-1 0-15,0 0-16,21-21 0,-21 0 0,22 21 15,-22-21-15,21 21 16,-21-21-16,22-1 0,-22 22 0,0-21 15,0 21-15,0-21 0,1 21 0,-1-21 16,0 21 0</inkml:trace>
  <inkml:trace contextRef="#ctx0" brushRef="#br0" timeOffset="4167.92">7429 1058 0,'0'0'0,"0"-21"0,0 0 0,0 0 16,0 0-16,0 0 0,-21 21 16,0 0-16,0 0 0,0 0 15,0 0-15,-1 0 0,22 21 0,-21 0 16,0 21-16,0-21 0,21 22 16,0-1-16,-21 0 0,21 1 0,-21-1 15,21 0-15,0 1 0,0-1 16,0-21-16,0 22 0,0-1 0,0-21 15,0 0-15,0 22 0,21-22 16,0-21-16,0 21 0,0-21 0,0 0 16,1 0-16,-1 0 0,0 0 0,21 0 15,-21-21-15,1 21 0,20-21 16,-21-1-16,21 1 0,-20 0 0,20-21 16,-21 21-16,0-22 0,0 22 0,1-21 15,-1-1-15,0 1 0,0-21 16,0 20-16,0-20 0,1 20 0,-22-20 15,0-1-15,0 22 0,21-21 0,-21 20 16,0 1-16,0 21 16,21-22-16,-21 22 0,0 0 0,0 0 15,0 42 1,0 0-16,0 0 16,0 22-16,0-22 0,0 42 0,0-20 15,0 20-15,0-20 0,0 20 0,0 1 16,0-22-16,0 21 0,0-20 15,0-1-15,0 0 0,0 1 0,0-1 16,0 0-16,0-20 0,0 20 0,0-21 16,0 0-16,0 0 0,0 1 0,0-1 15,21-21-15,0 0 16,0 0-16,1 0 16,-1 0-16,0 0 0,0-21 0,21-1 15,-20 22-15,-1-21 0,21 0 16,-21 0-16,0 0 0,22 0 0,-22 21 15,0-22-15</inkml:trace>
  <inkml:trace contextRef="#ctx0" brushRef="#br0" timeOffset="5320.26">8488 1185 0,'0'0'0,"0"-21"0,0 0 0,0 0 16,0 0-16,0 0 0,-21 21 16,-1 0-16,1 0 0,0 0 15,0 21-15,0-21 0,0 21 16,-1 0-16,1 0 0,0 0 0,-21 22 15,42-22-15,-21 21 0,-1-21 16,1 22-16,0-22 0,0 21 0,21-21 16,0 22-16,0-22 0,0 0 0,0 21 15,0-20-15,0-1 0,21 0 16,0-21-16,0 0 16,1 0-16,-1 0 0,0 0 0,0 0 15,0-21-15,0 0 0,1-1 0,-1 1 16,0 0-16,0 0 0,0-21 15,-21 20-15,0-20 0,21 21 0,-21-21 16,0 20-16,0-20 0,0 0 16,0 21-16,0-1 0,0 1 15,0 0-15,0 0 0,0 42 16,0 0 0,0 0-16,0 1 0,0-1 15,0 0-15,0 21 0,0-21 0,0 22 16,0-22-16,0 0 0,0 21 0,0-20 15,0-1-15,0 21 0,0-21 0,0 0 16,22 1-16,-1-1 0,-21 0 16,21-21-16,0 21 0,0-21 0,0 0 15,1 0-15,-1 0 0,0 0 16,0 0-16,21 0 0,-20-21 16,-1 0-16,21 0 0,-21-1 0,22 1 15,-22 0-15,0 0 0,21-21 0,-21 20 16,1-20-16,20 21 0,-21-21 0,-21-1 15,21 22-15,0-21 0,-21 21 16,0-1-16,0 1 0,0 0 0,-21 42 31,0 0-31,0 1 0,21-1 16,0 0-16,-21 0 0,21 0 0,0 22 16,0-22-16,0 0 0,0 0 0,0 21 15,0-20-15,21-1 0,0 0 16,0 0-16,-21 0 15,21 0-15,1-21 0,-22 22 0,21-1 16,-42-42 31,-1 21-47,22-22 0,-21 22 16,0 0-16,0 0 0,21-21 0,-21 21 15,0 0 1,-1 0-1,22 21-15,0 1 16,0-1 0,22 0-1,-1-21-15,0 0 0,21 0 16,-21 0-16,1 0 0,20 0 0,-21 0 16,21 0-16,-20 0 0,20-21 15,0 0-15,-21-1 0,22 22 0,-1-21 16,-21-21-16,22 21 0,-1 0 0,-21-22 15,21 22-15,-20-21 0,-1-1 16,21 1-16,-21 0 0,0-1 0,1 1 16,-1 0-16,-21-1 0,0 1 0,0 21 15,0 0-15,0 0 0,0-1 16,-21 22-16,-1 0 0,1 0 16,0 0-16,-21 22 0,21-1 0,-1 21 15,-20-21-15,21 22 0,21-1 0,0 0 16,0-21-16,0 22 0,0-1 15,0 0-15,21-20 0,0 20 0,22-21 16,-22 21-16,21-20 0,-21-1 0,0 0 16,22 0-16,-22 0 0,0 0 15,0 1-15,0-1 0,-21 0 0,22-21 16,-22 21-16,0 0 0,-22-21 16,1 0-16,0 21 0,0-21 15,-21 0-15,20 0 0,1 0 16,0 0-16,0 0 0,-21 0 15,20 0-15,1 0 0,0 0 0,0 0 16,0 0-16,0 0 0,-1 0 0,-20 0 16</inkml:trace>
  <inkml:trace contextRef="#ctx0" brushRef="#br0" timeOffset="6059.84">1757 2032 0,'0'0'0,"-21"21"16,21 0-16,0 1 16,21-22-16,0 0 15,21 0-15,1 0 0,-1 0 0,21 0 16,22 0-16,0 0 0,21 0 16,-1 0-16,22 0 0,-21 0 0,42 0 15,-21-22-15,0 22 0,22 0 0,-1 0 16,21 0-16,-21 0 0,0-21 15,22 21-15,-22 0 0,0 0 16,0-21-16,0 0 0,1 21 0,-22 0 16,0-21-16,-22 21 0,1 0 15,-21 0-15,0-21 0,-22 21 0,-21 0 16,1 0-16,-22 0 0,21 0 0,-21 0 16,1 0-1,-22-22 16</inkml:trace>
  <inkml:trace contextRef="#ctx0" brushRef="#br0" timeOffset="6672">6985 2138 0,'0'0'0,"-21"0"0,-22 0 0,22 0 0,0 0 16,0 0-16,0 0 0,-22 0 0,22 0 15,0 0-15,0 0 0,21-21 32,21 21-32,21 0 15,1 0-15,20 0 0,1-21 0,-1 21 16,22 0-16,0 0 0,20-22 16,-20 22-16,42 0 0,0-21 0,0 0 15,0 21-15,0-21 0,21 21 0,-21-21 16,21 21-16,-21-21 0,22 21 0,-22-22 15,0 22-15,-22 0 0,1-21 16,0 21-16,-21-21 0,-22 21 0,1 0 16,-1-21-16,-20 21 0,-22 0 0,0 0 15,0 0-15,0 0 0,0 0 16,-42 0 31,0 0-32,0 0-15</inkml:trace>
  <inkml:trace contextRef="#ctx0" brushRef="#br0" timeOffset="8783.65">1799 3810 0,'21'0'15,"0"0"1,1-21-16,-22 0 16,0 0-16,21 21 0,-21-22 0,21 1 15,-21 0-15,0 0 0,0 0 0,0 0 16,0-22-16,0 22 0,0 0 16,0 0-16,0 0 0,-21-1 0,0 1 15,-1 0-15,-20 0 0,21 21 16,0 0-16,0 0 0,-1 0 0,-20 0 15,21 0-15,0 21 0,-22 0 16,22 0-16,0 22 0,0-1 16,21 0-16,0 1 0,0-1 15,0 0-15,0 1 0,0 20 0,0-20 16,0-1-16,0 0 0,0 1 0,21-22 16,0 21-16,-21-21 0,21 0 15,1 1-15,-1-22 0,0 0 0,0 0 16,0 0-16,0 0 0,1 0 15,-22-22-15,21 1 0,0 0 0,0 0 16,0 0-16,0 0 0,1-22 16,-1 22-16,0-21 0,0 21 0,-21-22 15,0 22-15,21-21 0,-21 21 0,0-1 16,0-20-16,0 21 16,0 0-16,0 42 31,0 0-31,0 0 0,0 22 15,0-22-15,0 0 0,0 21 16,0-21-16,0 22 0,0-1 0,0-21 16,21 0-16,-21 22 0,22-22 0,-1 0 15,-21 0-15,21 0 0,0-21 16,0 0-16,22 0 0,-22 0 0,0 0 16,21 0-16,-21-21 0,1 0 15,20 0-15,-21 0 0,21 0 16,-20-1-16,20-20 0,-21 21 0,0 0 15,0-22-15,-21 22 0,0 0 16,0-21-16,0 21 0,0-1 0,0 1 16,0 42-1,0 1 1,0-1-16,0 0 0,0 21 0,0-21 16,-21 22-16,21-1 0,-21 0 15,21-20-15,0 20 0,0 0 0,0 1 16,0-22-16,0 0 0,0 0 0,0 0 15,0 0-15,0-42 32,0 0-32,21 0 15,0-21-15,-21 20 0,22 1 16,-22-21-16,21 0 0,-21 20 0,0-20 16,21 0-16,0 21 0,-21-22 15,21 22-15,-21 0 0,21 21 16,1 0-16,-1 21 15,-21 0-15,21 0 16,-21 1-16,21-1 0,-21 0 0,0 21 16,21-21-16,0 22 0,1-22 0,-22 0 15,21 0-15,0 0 0,0 1 16,0-1-16,0 0 0,1-21 16,20 0-16,-21 0 0,0 0 0,0 0 15,1 0-15,20 0 0,-21 0 16,0-21-16,0 0 0,1-1 0,-1 1 15,0-21-15,0 21 0,0 0 0,0-22 16,-21 22-16,0-21 0,0 21 16,0-1-16,22 1 0,-22 0 0,0 0 15,0 42 1,0 0 0,0 0-16,0 1 0,0-1 15,0 0-15,0 21 0,21-21 0,-21 1 16,0-1-16,21 0 15,0 0-15,0 0 0,0-21 16,1 21-16,-1-21 0,21 0 0,-21 0 16,0 0-16,22-21 0,-1 0 15,-21 0-15,22 0 0,-1 0 0,-21-1 16,21 1-16,-20 0 0,-1-21 0,0 21 16,0-1-16,-21-20 0,0 21 15,0 0-15,21 0 0,-21-1 0,0 1 16,0 0-16,0 42 31,0 0-31,0 1 0,0-1 16,21 21-16,-21-21 0,0 22 15,0-1-15,0 0 0,0 22 0,0-22 16,0 22-16,22-1 0,-22 1 16,0-1-16,0 1 0,0-1 0,0 22 15,0-22-15,0 22 0,0 0 0,0-22 16,-22 22-16,22-1 0,-21 1 0,21 0 15,0-22-15,0 22 0,0 0 16,0-22-16,-21 1 0,21-1 0,0 1 16,-21-22-16,21 0 0,0 1 0,-21-1 15,0-21-15,-1 0 0,22 0 16,-21-21-16,0 0 0,0 0 16,0-21-16,0 0 0,-1 0 15,1-21-15,0 20 0,0-20 0,0-21 16,0 20-16,-1-20 0,22-1 0,-21 1 15,21-22-15,-21 22 0,21-22 0,0-21 16,0 21-16,0 1 0,21-1 16,0 22-16,1-22 0,-1 21 0,21 1 15,0-22-15,-20 22 0,20-1 0,0 1 16,1 20-16,-1-20 0,0-1 0,1 22 16,-22-21-16,21 20 15,0 1-15,-20 0 0,-1 20 0,21-20 16,-21 21-16,0 0 0,1-22 0</inkml:trace>
  <inkml:trace contextRef="#ctx0" brushRef="#br0" timeOffset="10727.71">5334 3620 0,'0'0'16,"0"-22"-16,0 1 0,0 0 0,21 0 0,-21 0 15,0 0-15,21-1 0,-21 1 16,0 0-16,0 0 0,0 0 16,0 0-16,-21 21 15,0 0-15,0 0 0,0 21 16,-1 0-16,22 0 0,-21 0 15,0 22-15,21-1 0,0 0 0,0 1 16,0-1-16,-21 0 0,21 1 0,0-1 16,0 0-16,0 1 0,0-1 15,0 0-15,0 1 0,21-22 0,0 21 16,0-21-16,1 0 0,-1 1 0,0-1 16,0-21-16,0 0 0,22 0 0,-22 0 15,21 0-15,0-21 16,-20-22-16,20 22 0,0 0 0,1-21 15,-1 20-15,0-20 0,-21 0 0,22-1 16,-1 1-16,-21 0 0,0-1 0,22 1 16,-22-21-16,-21 20 0,21 1 15,-21-22-15,0 22 0,0 0 0,0-1 16,0 1-16,0 21 0,0-21 0,-21 20 16,0 22-1,0 22-15,-1-1 0,1 0 16,21 21-16,0 1 0,-21-1 0,0 0 15,21 1-15,0 20 16,0-21-16,0 1 0,0 20 0,0-20 16,0-1-16,0 0 0,0 22 0,0-22 15,21 0-15,0-20 0,0 20 0,1-21 16,20 0-16,-21 0 0,21 1 16,-20-22-16,20 0 0,0 0 0,1 0 15,-1 0-15,-21 0 0,43-22 0,-22 1 16,0 0-16,1 0 0,-1-21 0,0 20 15,1 1-15,-1-21 0,0 21 16,-21-22-16,1 22 0,-1-21 0,0 0 16,-21 20-16,0-20 0,0 21 0,0-21 15,0 20-15,-21 1 0,0 0 16,-1 0-16,1 21 0,0 0 16,0 0-16,0 0 0,0 21 0,-1-21 15,-20 21-15,21 0 0,0 22 0,-22-22 16,22 21-16,0 1 0,0-22 15,0 21-15,21 0 0,-21 1 0,21-1 16,0-21-16,-22 22 0,22-22 0,0 21 16,0-21-16,0 0 0,0 1 0,22-22 15,-1 0-15,0 0 0,0 0 16,0 0-16,0 0 0,1-22 16,-1 1-16,0 0 0,0 0 0,0 0 15,0 0-15,1-22 0,-1 22 16,0-21-16,0 21 0,-21-22 15,0 22-15,0-21 0,21 21 0,-21-1 16,0-20-16,0 21 0,21 0 0,-21 0 16,0 42 15,0 0-31,0 0 16,0 0-16,0 0 0,0 1 0,0 20 15,0-21-15,0 0 0,0 0 16,0 22-16,22-22 0,-1 0 0,0 0 15,-21 0-15,21 1 0,0-1 0,0-21 16,1 21-16,-1-21 0,0 0 16,21 0-16,-21 0 0,1 0 0,20-21 15,-21 0-15,21 21 0,-20-22 16,-1 1-16,21 0 0,-21 0 0,0-21 16,22 20-16,-22-20 0,0 21 0,0-21 15,-21 20-15,21-20 0,-21 0 0,0 21 16,22-22-16,-22 22 0,0 0 15,-22 21 1,22 21 0,-21 21-16,21-20 0,0-1 15,0 0-15,0 21 0,0-21 16,0 1-16,0 20 0,0-21 0,21 0 16,-21 0-16,22 1 0,-1-1 0,0 0 15,-21 0-15,21 0 0,0-21 16,-21 21-16,0 1 0,21-22 0,-21 21 15,22-21-15,-44 0 32,1 0-32,0 0 0,0 0 15,0-21-15,0 21 16,-1-22-16,1 22 16,21-21-16,-21 21 0,21 21 31,0 1-16,0-1-15,0 0 0,0 0 16,21-21-16,0 21 16,1-21-16,-1 0 0,0 0 15,0 0-15,0 0 16,22 0-16,-22-21 0,21 21 0,-21-21 16,22 0-16,-1 0 0,0-1 0,1 1 15,-1 0-15,0 0 0,1-21 0,-1 20 16,0-20-16,-21 21 0,22-21 15,-22 20-15,21-20 0,-21 0 16,-21 21-16,22-22 0,-22 22 0,0 0 16,0 0-16,-22 21 15,1 0 1,0 21-16,21 0 0,-21 0 0,0 0 16,21 22-16,-21-22 0,21 0 0,0 0 15,0 0-15,0 22 0,0-22 16,0 0-16,0 0 0,21 0 15,0 1-15,0-1 0,0-21 0,-21 21 16,21 0-16,1 0 0,-1-21 0,-21 21 16,0 1-16,21-22 0,-21 21 15,0 0 1,-21-21 0,0 0-16,-1 0 0,1 0 15,0 0-15,0 0 0,0 0 16,0 0-16,-1 0 0,1 0 15,0 0-15,0 0 16,0 0-16,0 0 16,21-21-1</inkml:trace>
  <inkml:trace contextRef="#ctx0" brushRef="#br0" timeOffset="12336.01">9356 3344 0,'0'-63'0,"0"42"15,-22 42 17,22 0-32,-21 0 0,21 22 15,0-22-15,-21 21 0,21 0 0,-21 1 16,21-1-16,-21 0 0,21 1 15,0-22-15,0 21 0,0-21 0,-21 22 16,21-22-16,0 0 0,0 0 0,0 0 16,21-21 15,0-21-31,-21 0 16,21 0-16,0 0 0,0 0 0,-21-1 15,22-20-15,-1 21 0,0-21 16,0-1-16,0 22 0,0-21 15,-21 21-15,22-22 0,-1 22 0,-21 0 16,21 21-16,0 0 16,-21 21-16,21 0 0,-21 0 15,0 1-15,0 20 0,0-21 0,21 21 16,-21-20-16,0 20 0,0-21 0,22 21 16,-22-20-16,21-1 0,-21 0 0,21 0 15,0 0-15,0 0 0,-21 1 16,21-22-16,1 0 0,-1 21 0,0-21 15,0 0-15,21 0 0,-20 0 0,-1 0 16,21-21-16,-21 21 0,22-22 16,-22 1-16,0 0 0,21 0 0,-21-21 15,1 20-15,-1-20 0,0 21 16,-21-21-16,21-1 0,-21 1 0,21 0 16,-21-1-16,0 1 0,0 21 0,0-22 15,0 1-15,0 21 0,0 0 0,0 0 16,0 42-1,0 0-15,0 0 0,0 0 16,0 22-16,0-22 0,-21 21 0,0 0 16,21 1-16,0-1 0,0 0 15,0-20-15,-21 20 0,21-21 0,0 21 16,0-20-16,0-1 0,21 0 16,-21 0-16,21 0 0,0-21 0,0 0 15,22 0-15,-22 0 0,21 0 0,-21 0 16,22 0-16,-1 0 0,-21-21 15,22 0-15,-1 0 0,-21 0 0,21-1 16,1-20-16,-22 21 0,21-21 0,-21-1 16,22 1-16,-22-22 0,0 22 0,0-21 15,0 20-15,-21-20 0,0-1 16,0 22-16,0-22 0,0 22 0,0 0 16,0-1-16,0 22 0,0 0 0,0 0 15,-21 21 1,0 0-16,0 21 15,21 21-15,0-20 0,-21 20 0,0 0 16,21 1-16,-22 20 0,22-21 0,0 22 16,-21-1-16,0-20 0,21 20 0,-21-20 15,21 20-15,0-21 0,0 1 16,-21-1-16,21 0 0,0-20 0,0-1 16,0 21-16,0-21 0,0 0 0,0 1 15,21-22 1,0 0-1,0-22-15,0 1 16,1 0-16,-1 0 0,0 0 0,0 0 16,0-22-16,0 22 0,1 0 0,-22-21 15,21 20-15,0 1 0,0 21 0,0-21 16,0 21 0,1 0-16,-22 21 0,0 0 0,0 1 15,0-1-15,0 0 0,0 0 16,0 0-16,0 0 0,0 1 0,21-1 15,-21 0-15,21-21 0,-21 21 0,21 0 16,0-21-16,-21 21 0,21-21 16,1 0-16,-1 0 0,0 0 0,0 0 15,0 0-15,22 0 0,-22 0 16,0-21-16,0 0 0,21 21 0,-20-21 16,-1 0-16,0 0 0,0-1 0,0 1 15,0 0-15,1-21 0,-22 21 16,21-1-16,0-20 0,-21 21 0,0 0 15,0 0-15,21 21 0,-21 21 16,0 0 0,0 0-16,0 0 15,0 0-15,-21 1 0,21-1 0,0 0 16,0 0-16,0 0 0,0 0 0,0 1 16,0-1-16,0 0 0,21-21 46,0 0-46,0-21 16,1 0-16,-1-1 16,-21 1-16,0 0 0,0 0 0,21 0 15</inkml:trace>
  <inkml:trace contextRef="#ctx0" brushRef="#br0" timeOffset="12516.44">11769 3112 0,'0'0'0,"-22"0"0,1 0 0,0 0 16,0 0 0,21 21-1,0 0 1,0 0 0,0 0-1,21-21-15,0 21 0</inkml:trace>
  <inkml:trace contextRef="#ctx0" brushRef="#br0" timeOffset="12844.25">12065 3408 0,'0'0'0,"0"-21"0,0 0 16,0-1-16,-21 22 0,0-21 15,21 0-15,-22 21 0,1 0 16,0 0-16,21 21 16,-21-21-16,21 21 0,-21 22 0,21-22 15,0 0-15,0 21 0,-21 1 16,21-22-16,-22 21 0,22-21 0,0 1 16,0 20-16,0-21 0,0 0 0,0 0 15,0 1-15,0-1 0,0 0 0,22 0 16,-1-21-1,21 0-15,-21 0 0,0 0 16,22 0-16,-22-21 0,21 0 0,1 21 16,-22-21-16,21-1 0,-21-20 0,22 21 15,-22-21-15,21 20 0</inkml:trace>
  <inkml:trace contextRef="#ctx0" brushRef="#br0" timeOffset="13300.09">12509 2900 0,'0'0'0,"0"21"16,0 0 0,-21 0-16,21 22 0,0-22 15,0 21-15,0 1 0,0-1 0,-21 21 16,21-20-16,0-1 0,0 0 0,0 22 16,0-22-16,-21 1 0,21-1 15,-21-21-15,0 21 0,21-20 0,-22 20 16,22-21-16,0 0 0,-21-21 0,21 21 15,-21 1-15,21-44 32,0 1-17,21 0-15,0 0 0,1 0 0,-1 0 16,0-22-16,0 1 0,21 0 16,-20-1-16,20 1 0,-21 0 0,21 20 15,-20-20-15,20 21 0,-21 21 16,21 0-16,-20 0 0,-1 0 0,0 0 15,0 0-15,0 21 0,0 0 0,-21 22 16,22-22-16,-22 21 0,0-21 0,0 22 16,0-22-16,0 21 0,0-21 15,0 0-15,0 22 0,0-22 0,0 0 16,0 0-16,0 0 0,0 1 0,0-1 16,0-42 30,0-1-46,0 1 0</inkml:trace>
  <inkml:trace contextRef="#ctx0" brushRef="#br0" timeOffset="13727.97">13991 3323 0,'0'0'0,"64"-42"16,-43 21-16,-21 0 16,21 21-16,0 0 0,0 0 15,-21 21 1,0 0-16,0 0 0,0 0 16,0 22-16,0-22 0,0 21 15,0-21-15,0 22 0,0-1 0,0-21 16,-21 0-16,21 22 0,-21-22 0,21 0 15,0 0-15,0 0 0,21-42 47,0 21-47,0-21 16</inkml:trace>
  <inkml:trace contextRef="#ctx0" brushRef="#br0" timeOffset="14148.73">14668 3281 0,'0'0'0,"22"-21"16,-22 0 0,-22 42-1,1-21-15,0 21 16,0 0-16,0-21 0,-22 21 0,22 0 16,0 1-16,0-1 0,0 0 0,0 0 15,21 0-15,0 0 0,0 1 16,0-1-1,21-21-15,0 0 0,0 0 16,21 0-16,-20 0 0,-1 0 0,21 0 16,-21 0-16,0 21 0,1-21 0,-1 21 15,0-21-15,0 21 0,0-21 16,0 21-16,-21 1 0,0-1 16,0 0-16,0 0 15,-21-21-15,21 21 0,-21-21 0,-21 0 16,21 21-16,-1-21 0,1 0 0,0 0 15,-21 0-15,21 0 0,-1 0 16,1 22-16,0-22 0,0 0 16,0 0-16,0 0 15,-1 0 17,22-22-32,-21 1 15,21 0-15,0 0 0,0 0 16</inkml:trace>
  <inkml:trace contextRef="#ctx0" brushRef="#br0" timeOffset="14332.63">14245 3133 0,'0'0'16,"-21"0"-16,21-21 0,-21 21 15,21-22 32,21 22-31</inkml:trace>
  <inkml:trace contextRef="#ctx0" brushRef="#br0" timeOffset="15104.71">16679 3408 0,'0'0'0,"21"0"0,1-21 0,-1 0 0,0-22 16,-21 22-16,0 0 15,0 0-15,0 0 0,-21-1 0,0 1 16,-1 0-16,-20 0 0,21 0 16,0 21-16,-22-21 0,1 21 0,0-22 15,21 22-15,-22 0 0,1 0 0,0 22 16,-1-1-16,1 0 0,0 0 16,-1 21-16,1-20 0,21 20 0,0 0 15,-1 1-15,1-1 0,21 0 0,0 1 16,0-1-16,0-21 0,0 21 15,0-20-15,0-1 0,21 0 0,1-21 16,20 0-16,-21 21 0,21-21 16,1 0-16,-1 0 0,0-21 0,22 0 15,-22 21-15,22-21 0,-22-22 0,22 22 16,-1 0-16,-21-21 0,1-1 16,-1 1-16,0 0 0,1-1 0,-22 1 15,0-22-15,0 22 0,0 0 0,1-22 16,-22 22-16,0-22 0,0 22 0,0 0 15,0-1-15,0 1 16,0 21-16,0 0 0,0 0 0,-22-1 16,1 22-16,21 22 0,-21-1 15,0 0-15,21 0 0,-21 21 0,21 1 16,0-1-16,0 22 0,-21-22 16,21 21-16,-22 1 0,22-22 0,0 22 15,0-22-15,0 0 0,0 1 0,0-1 16,0 0-16,0-20 0,0 20 0,0-21 15,22 0-15,-22 0 16,21-21-16,0 0 0,0 0 16,0 0-16,0 0 0,1-21 15,-1 0-15,0 21 0,0-21 16,0 0-16</inkml:trace>
  <inkml:trace contextRef="#ctx0" brushRef="#br0" timeOffset="15475.52">17208 3366 0,'0'21'16,"0"0"-16,0 0 15,22-21 1,-1 0-16,0 0 0,0 0 16,0 0-16,0-21 0,1 0 15,-1 21-15,0-21 0,0-1 16,0 1-16,0 0 0,-21 0 0,0 0 15,0-22-15,0 22 0,0 0 0,0 0 16,0 0-16,0 0 16,-21 21-16,0 0 0,0 0 15,-21 21-15,20 0 0,1 0 0,0 0 16,0 0-16,0 1 0,21 20 0,-21 0 16,21-21-16,-22 22 0,22-22 15,0 0-15,0 21 0,0-20 0,0-1 16,0 0-16,0 0 0,0 0 0,22-21 15,-1 21-15,0-21 0,0 0 0,0 0 16,0 0-16,1 0 16,20 0-16,-21 0 0,21 0 0,1 0 15,-1-21-15,0 0 0,-20 21 0</inkml:trace>
  <inkml:trace contextRef="#ctx0" brushRef="#br0" timeOffset="15740.37">18034 3175 0,'0'0'0,"0"-21"0,0 0 0,0 0 16,0-1-16,-21 22 16,21 22-1,-21-22-15,-1 21 0,1 21 0,21-21 16,-21 0-16,0 22 0,21-1 16,-21-21-16,21 22 0,0-1 15,0-21-15,0 21 0,0-20 0,0 20 16,0-21-16,0 0 0,0 0 0,0 1 15,0-1-15,21-21 0,0 0 16,0 0-16,0 0 0,1 0 16,-1 0-16,0 0 0,21-21 0,-21 21 15,1-22-15,20 1 0,-21 0 0,21 0 16,-20 0-16,-1-22 0,21 1 0</inkml:trace>
  <inkml:trace contextRef="#ctx0" brushRef="#br0" timeOffset="16008.21">18542 2752 0,'0'0'0,"0"-43"0,0 22 0,0 0 0,0 0 16,0 0-16,-21 42 15,21 0-15,-21 0 16,21 0-16,0 22 0,-22-22 0,1 21 16,0 1-16,0 20 0,21-21 0,-21 22 15,0-22-15,21 22 0,0-22 16,-22 22-16,1-22 0,21 0 0,0 1 15,0-1-15,-21 0 0,21 1 0,0-22 16,0 0-16,0 0 0,0 0 0,0 0 16,0 1-16,21-22 15,0 0 1,1 0-16,-1 0 0,0 0 0,0 0 16,0 0-16,22-22 0,-22 22 0,21-21 15</inkml:trace>
  <inkml:trace contextRef="#ctx0" brushRef="#br0" timeOffset="16992.18">19050 3281 0,'0'0'0,"0"-21"0,0 0 0,0-1 0,0 1 16,0 0-16,0 0 0,0 0 15,-21 21-15,21-21 0,-21 21 0,-1 0 16,1 0-16,0 0 15,0 0-15,21 21 0,-21 0 0,0 0 16,-1 0-16,1 0 0,0 22 0,0-22 16,0 21-16,0-21 0,-1 22 15,1-22-15,21 21 0,-21-21 0,21 1 16,0-1-16,0 0 0,0 0 0,0 0 16,21 0-1,0-21-15,1 0 0,-1 0 16,0 0-16,0 0 0,0 0 0,0-21 15,1 21-15,-1-21 0,0 0 0,0 0 16,0 0-16,0-1 0,1 1 0,-1-21 16,-21 21-16,21-22 0,-21 22 15,21-21-15,0 21 0,-21 0 0,0-1 16,0 1-16,0 42 31,0 1-15,0-1-16,0 0 0,0 21 0,0-21 15,0 1-15,0-1 0,0 21 16,0-21-16,0 0 0,0 1 0,0-1 16,0 0-16,0 0 0,0 0 15,0 0-15,21-21 0,1 0 16,-1 0-16,0 0 16,0 0-16,0 0 0,0 0 15,1-21-15,-1 21 0,0-21 0,0 0 16,0 0-16,0 0 0,1-1 0,-22 1 15,21-21-15,0 21 0,0-22 16,0 22-16,-21 0 0,0-21 0,0 21 16,0-1-16,0 1 15,0 42 1,21 1 0,-21-1-16,0 0 0,0 0 15,22 0-15,-22 0 0,0 1 0,0-1 16,0 0-16,0 0 0,0 0 15,0 0-15,0 1 0,21-1 0,-21 0 16,0 0-16,21 0 0,-21 0 16,21-21-16,-21 22 0,21-22 15,0 0-15,1 0 0,-1 0 16,0 0-16,0 0 0,21 0 0,-20 0 16,-1 0-16,0 0 0,21-22 0,-21 22 15,1-21-15,20 0 16,-21 0-16,0 0 0,0 0 0,1-1 15,-1 1-15,0-21 0,0 21 0,0-22 16,-21 22-16,21 0 0,-21 0 0,22 0 16,-22 0-16,0-1 0,0 1 15,-22 42 17,1 1-32,21-1 15,-21 0-15,0 21 0,21-21 0,0 1 16,0-1-16,0 0 0,-21 0 0,21 0 15,0 0-15,0 1 0,0-1 0,0 0 16,21 0 0,0-21-1,0 0-15,0 0 0,1 0 16,-1 0-16,21 0 0,-21 0 0,0 0 16</inkml:trace>
  <inkml:trace contextRef="#ctx0" brushRef="#br0" timeOffset="17524.88">20637 3366 0,'0'0'0,"0"-22"0,0 1 15,0 0-15,0 0 0,0 0 0,-21 0 16,21-1-16,-21 1 0,21 0 16,-21 21-16,0 0 15,0 0-15,-1 21 16,1 0-16,0-21 0,0 22 0,0-1 15,0 0-15,-1 21 0,1-21 0,0 1 16,0-1-16,0 21 0,0-21 0,21 0 16,0 1-16,0-1 0,0 0 15,0 0-15,0 0 0,0 0 0,0 1 16,0-1 0,21-21-16,0 0 15,0 0-15,0 0 0,0-21 16,1-1-16,20 1 0,-21 0 15,0 0-15,0 0 0,1-22 0,-1 22 16,0-21-16,0 0 0,0-1 0,0 1 16,-21-22-16,22 22 0,-1 0 15,0-1-15,-21-20 0,21 21 0,0-1 16,-21 1-16,0 0 0,0 20 0,0 1 16,0 0-16,0 0 0,-21 21 31,21 21-31,-21 0 0,0 22 0,0-22 15,-1 21-15,1 0 0,0 22 16,0-22-16,21 1 0,0 20 16,-21-21-16,21 1 0,0-1 0,0 22 15,0-43-15,0 21 0,0 0 0,0-20 16,21-1-16,0 0 0,0 0 16,0 0-16,1 0 0,-1-21 0,0 0 15,0 0-15,0 0 16</inkml:trace>
  <inkml:trace contextRef="#ctx0" brushRef="#br0" timeOffset="19399.61">22352 3090 0,'0'0'0,"21"-21"0,-21 0 0,21 21 0,-21-21 15,0 0-15,21 21 0,-21-21 16,22 21-16,-22 21 15,0 0 1,0 0-16,0 21 16,-22-20-16,1 20 0,0-21 15,0 21-15,0 1 0,21-22 0,-21 21 16,-1-21-16,1 1 0,21-1 0,0 0 16,-21 0-16,21 0 0,21-42 46,-21 0-46,21 0 0,1 0 0,-1-1 16,0 1-16,0 0 0,21-21 16,-20 21-16,-1-1 0,0 1 0,0 0 15,0 0-15,0 21 0,1 0 16,-1 0-16,0 0 16,-21 21-16,0 0 0,0 0 15,21 1-15,-21-1 0,0 21 0,21-21 16,-21 0-16,0 1 0,0-1 15,21 0-15,-21 0 0,22-21 16,-1 0-16,0 0 0,0 0 16,0 0-16,0 0 0,1 0 0,-1 0 15,21-21-15,-21 0 0,0 0 0,22 21 16,-22-43-16,0 22 0,0 0 16,0-21-16,1 20 0,-1-20 0,0 21 15,-21-21-15,21-1 0,-21 22 0,0-21 16,0 21-16,0-1 15,0 1-15,0 42 32,-21 1-32,21 20 0,0-21 0,-21 0 15,21 22-15,-21-22 0,21 21 16,0 0-16,0-20 0,0 20 0,0-21 16,0 0-16,0 0 0,21 22 0,0-43 15,-21 21-15,21 0 0,0-21 16,0 0-16,1 0 0,-1 0 0,0 0 15,21 0-15,-21 0 0,1 0 16,20-21-16,-21 0 0,0 0 0,22-1 16,-22 1-16,21 0 0,-21-21 15,0 21-15,1-22 0,-1 22 0,0 0 16,-21-21-16,0 20 0,21 1 0,-21 0 16,0 0-16,0 42 31,-21 0-31,21 0 0,0 1 15,-21-1-15,0 21 0,21-21 0,-22 0 16,22 22-16,0-22 0,0 0 16,0 0-16,0 0 0,0 1 0,0-1 15,22 0-15,-1 0 0,0-21 16,0 0-16,0 21 0,0-21 0,1 0 16,-1 0-16,21 0 0,-21 0 15,22-21-15,-22 0 0,21 0 0,0 0 16,-20-1-16,20 1 0,0 0 0,-21-21 15,22-1-15,-22 22 0,0-21 16,21 0-16,-20-1 0,-22-20 0,21 20 16,0 1-16,-21-21 0,21 20 0,-21 1 15,0 0-15,0-1 0,0 1 16,0 21-16,0 0 0,0-1 0,0 1 16,0 42-1,-21 1-15,0 20 16,0 0-16,21-21 0,-22 43 0,1-22 15,0 1-15,21-1 0,0 0 0,-21 22 16,21-22-16,0 0 0,0 1 0,0-22 16,0 21-16,0 1 0,0-22 15,21 21-15,0-21 0,-21 0 0,21-21 16,1 22-16,-1-1 0,0-21 0,21 0 16,-21 0-16,1 0 0,-1 0 15,0-21-15,21-1 0,-21 22 0,1-21 16,20 0-16,-21-21 0,0 21 0,0-22 15,1 22-15,-1-21 0,0-1 16,0 1-16,0 0 0,-21-22 16,0 22-16,21 0 0,-21-1 0,22 1 15,-22 0-15,0 20 0,0 1 0,0 0 16,0 0-16,0 42 16,0 0-16,0 0 15,-22 1-15,1 20 0,21 0 0,-21 1 16,0-22-16,21 21 0,-21 0 15,21 1-15,0 20 0,-21-20 0,-1-1 16,22 0-16,-21-21 0,21 22 0,0-1 16,0-21-16,0 0 0,0 1 0,0-1 15,-21 0-15,42-42 47,0 0-47,1-22 16,-1 22-16,-21 0 0,21 0 0,0-22 15,0 22-15,0-21 0,1 21 0,-1 0 16,0-1-16,-21 1 0,21 21 0,0 0 16,-21 21-1,0 1 1,0 20-16,0-21 0,0 0 0,0 0 16,0 1-16,0 20 0,0-21 15,0 0-15,0 0 0,0 1 16,21-1-16,1-21 0,-1 21 0,0-21 15,0 0-15,0 0 0,0 0 0,1 0 16,20 0-16,-21 0 0,0 0 16,22 0-16,-22 0 0,0-21 0,0 0 15,21-1-15,-20 1 0,-22 0 0,21 0 16,0-21-16,-21 20 0,21 1 16,-21 0-16,0-21 0,0 21 0,0-1 15,0 1-15,0 0 0,-21 0 0,0 0 16</inkml:trace>
  <inkml:trace contextRef="#ctx0" brushRef="#br0" timeOffset="19636.47">24193 2815 0,'0'0'0,"-21"0"0,42 0 16,1 0-1,20 0-15,-21 0 0,0-21 16,22 21-16,-22 0 0,21-21 0,0 0 16,-20 21-16,20-21 0,0 21 0,1 0 15,-22-22-15,0 22 0,21-21 16,-21 21-16,-21-21 16,0 0-16,0 0 15,-21 21-15</inkml:trace>
  <inkml:trace contextRef="#ctx0" brushRef="#br0" timeOffset="19824.91">23791 2519 0,'0'0'0,"-21"0"0,0 0 0,0 0 16,0 0-1,-1 0 32,1 0-47,0 0 0,0 0 0,0 0 16,-22 0-16</inkml:trace>
  <inkml:trace contextRef="#ctx0" brushRef="#br0" timeOffset="20789.55">1926 5228 0,'0'0'0,"0"-42"0,0-22 16,0 43-16,0 0 15,0 0-15,-21 0 0,21 0 0,0 42 47,0 0-47,0 0 0,0 43 0,0-22 16,0 21-16,0-20 0,0 20 15,0 1-15,0-1 0,0 22 0,0-22 16,0 1-16,0-22 0,0 22 16,0-22-16,0 0 0,0 1 0,0-22 15,0 0-15,0 0 0,0 0 16,0 1-16,0-44 47,0 1-47,-21 0 0,0 0 0,-1 0 15</inkml:trace>
  <inkml:trace contextRef="#ctx0" brushRef="#br0" timeOffset="21616.37">1566 5715 0,'0'0'16,"21"0"0,1 0-1,-1 0-15,21 0 0,-21 0 0,22 0 16,-1 0-16,0 0 0,1 0 15,-1 0-15,0-21 0,1 0 0,-1 0 16,21-1-16,-20 1 16,20 0-16,-20 0 0,-1-21 0,21 20 15,-20 1-15,-22 0 0,21-21 16,-21 21-16,1-1 0,-1-20 0,-21 21 16,0 0-16,0 0 0,0-1 0,0 1 15,0 0-15,0 0 0,-21 21 16,21 21-1,-22 0-15,22 0 0,0 1 16,0 20-16,0 0 0,0 1 0,0-1 16,0 0-16,0 1 0,0-1 0,0 0 15,0 1-15,0-1 0,0 0 16,0 1-16,0-1 0,0-21 16,0 21-16,-21-20 0,21-1 15,0-42 16,21-1-31,1 1 0,-1 0 16,0 0-16,0-21 0,0-1 0,0 22 16,1-21-16,-1 21 0,0-1 15,0 1-15,21 0 0,-20 0 0,-1 0 16,0 21-16,0 0 0,0 0 16,0 0-16,-21 21 0,22-21 15,-22 21-15,21 0 0,-21 0 0,0 22 0,0-22 16,0 0-16,0 21 15,0-20-15,0-1 0,0 21 0,21-21 16,-21 0-16,21-21 0,-21 22 0,21-1 16,0-21-16,1 0 15,-1 0-15,0 0 0,0 0 16,0-21-16,0-1 0,1 1 0,20 0 16,-21 0-16,0 0 0,0 0 15,22-22-15,-22 22 0,0-21 0,0 21 16,0-22-16,1 22 0,-22 0 15,0-21-15,0 20 0,0 1 16,-22 21 0,1 0-16,21 21 15,-21 1-15,21-1 0,0 0 16,-21 0-16,21 21 0,0 1 0,0-22 16,0 21-16,0-21 0,0 22 0,0-22 15,0 21-15,21-21 0,0 1 16,0-1-16,1-21 0,-1 21 0,21-21 15,-21 0-15,22 0 0,-22 0 0,21 0 16,0 0-16,-20-21 0,20 21 16,-21-21-16,0-1 0,0 1 15,1 0-15,-1 0 0,0 0 0,0 0 0,-21-1 16,21 1-16,0 0 16</inkml:trace>
  <inkml:trace contextRef="#ctx0" brushRef="#br0" timeOffset="23236.34">5228 5313 0,'-21'0'15,"21"-21"-15,0 0 0,0-1 0,0 1 16,0 0-16,0 0 0,0 0 16,0-22-16,0 22 0,0-21 0,0 0 15,0 20-15,0-20 0,0 0 0,0-1 16,0 1-16,0 21 0,0-21 16,0 20-16,-21 1 0,21 0 0,0 0 15,0 42 1,0 21-1,0-20-15,0 41 0,0 1 0,0-22 16,21 43-16,-21-22 0,0 1 0,21-1 16,-21 1-16,21-1 0,-21 1 15,0-22-15,0 21 0,0 1 16,0-22-16,0 1 0,0-1 0,0-21 16,0 21-16,0-20 0,0-1 0,-21 0 15,0-21 1,21-21-1,0 0-15,0-22 16,0 22-16,0-21 0,0 21 16,0-22-16,0 1 0,21 0 0,0-1 15,0 1-15,22 0 0,-22-1 16,21 22-16,1-21 0,-22 21 0,21-1 16,0 22-16,1 0 0,-22 0 15,0 0-15,0 0 0,0 0 0,-21 22 16,0-1-16,-21 0 15,0 0-15,0-21 0,-21 21 16,20 0-16,-20-21 0,21 22 0,-21-22 16,-1 0-16,22 0 0,-21 0 0,21 0 15,-1 0-15,-20 0 0,21 0 0,0 0 16,0 0-16,-1 0 16,22 21-1,0 0 1,22 0-16,-1 0 0,-21 0 15,21 1-15,0-1 0,21 0 0,-20 21 16,-1-21-16,0 1 0,21-1 0,-21 0 16,22-21-16,-22 21 0,0 0 0,21-21 15,1 0-15,-22 21 0,21-21 16,1 0-16,-1 0 0,0 0 0,-21 0 16,22-21-16,-1 21 0,0-21 0,1 0 15,-1 0-15,0 0 0,-20-1 16,20 1-16,-21 0 0,0-21 0,0 21 15,1-1-15,-1 1 0,-21 0 0,0 0 16,0-21-16,0 20 0,0 1 16,0 0-16,0 0 0,0 0 15,-21 0-15,-1 21 16,1 0-16,21 21 16,-21 0-16,21 0 0,-21 0 0,21 0 15,0 22-15,-21-22 0,21 21 16,-21-21-16,21 22 0,0-22 0,0 0 15,0 21-15,0-20 0,0-1 16,0 0-16,0 0 0,21-21 16,0 0-16,0 0 0,0 0 0,0 0 15,1 0-15,-1 0 0,0-21 0,21 21 16,-21-21-16,22 0 0,-22-1 16,21 1-16,-21 0 0,1 0 15,-1 0-15,0 0 0,0-1 0,0 1 16,-21 0-16,21 0 0,-21 0 0,22 0 15,-22 42 17,0 0-32,0 0 15,0 0-15,0 0 0,0 1 0,0-1 16,0 0-16,0 0 0,21 0 0,0 0 16,-21 1-16,21-22 15,-21 21-15,21 0 0,0-21 0,1 0 16,-1 21-16,0-21 0,0 0 0,21 0 15,-20 0-15,-1 0 0,21-21 0,-21 0 16,22 21-16,-22-21 0,0-1 16,0 1-16,0 0 0,0 0 0,1 0 15,-22 0-15,0-1 0,0 1 0,0 0 16,0 0-16,0 0 0,0 0 0,0-1 16,0 1-16,0 0 15,0 42 1,0 0-1,0 1-15,0-1 0,0 21 0,0-21 16,0 22-16,0-1 16,0 0-16,0 1 0,0-1 0,0 0 15,0 22-15,0-22 0,0 22 0,0-22 16,0 21-16,0 1 0,0-1 0,0 1 16,0-1-16,0 1 0,0-1 0,0 1 15,-22-1-15,1 1 0,0-1 16,21 1-16,-21-1 0,0-20 0,0 20 15,-1-20-15,1-1 0,-21 0 0,21-21 16,0 22-16,-1-22 0,1 0 0,0 0 16,0-21-16,-21 0 0,20 0 0,1 0 15,0 0-15,-21-21 0,-1 0 0,1 0 16,21 0-16,-21-1 0,-1-20 16,1 0-16,21-1 0,-22 1 15,22-21-15,0 20 0,0-20 0,0-1 16,21 22-16,0-22 0,0 22 0,0-21 15,0 20-15,0 1 0,0 0 0,21-1 16,0 22-16,0-21 0,0-1 16,22 22-16,-22 0 0,21-21 0,1 21 15,-1-22-15,-21 22 0,43 0 0,-22-21 16,0 20-16,1 1 0</inkml:trace>
  <inkml:trace contextRef="#ctx0" brushRef="#br0" timeOffset="23808.39">7493 5376 0,'0'22'0,"0"-44"0,0 1 0,21 21 0,-21-21 15,0 42 1,0 0 0,0 1-16,0-1 0,-21 21 15,21-21-15,0 22 0,0-1 0,0-21 16,-21 21-16,21 1 0,-21-22 15,21 21-15,0-21 0,0 1 0,0-1 16,0 0-16,0-42 31,21 0-31,0-1 16,-21-20-16,21 21 0,0 0 16,0-22-16,-21 22 0,22 0 0,-1 0 15,0 0-15,-21 0 0,21 21 16,0 0-16,0 0 15,-21 21-15,0 0 16,0 0-16,22 0 0,-22 22 0,0-22 16,0 0-16,0 0 0,21 0 0,-21 0 15,21 1-15,0-1 0,0-21 16,0 0-16,1 0 16,-1 0-16,0 0 0,21 0 15,-21 0-15,1 0 0,-1-21 0,0-1 16,0 1-16,0 21 0,0-21 0,1-21 15,-1 21-15,-21-1 0,0-20 16,0 21-16,0-21 0,0 20 0,0-20 16,0 21-16,0 0 0,0 0 0,0-1 15,-21 1-15,-1 21 0,1 0 32,0 0-32,21 21 15,0 1-15,0-1 0,0 0 16,0 0-16,0 0 15,0 0-15,21-21 16</inkml:trace>
  <inkml:trace contextRef="#ctx0" brushRef="#br0" timeOffset="24224.49">8551 5334 0,'0'0'0,"0"-21"0,0 0 16,0 0-16,-21 21 15,0 0 1,0 0-16,21 21 0,-21 0 16,-1 0-16,1 0 0,21 0 0,-21 1 15,21-1-15,-21 21 0,21-21 0,0 22 16,-21-1-16,21-21 0,0 21 16,0-20-16,0-1 0,0 0 0,0 0 15,0 0-15,21 0 0,0 1 0,0-22 16,0 0-16,1 0 0,-1 0 0,0 0 15,0 0-15,0-22 0,22 22 0,-22-21 16,0 0-16,0 0 0,0-21 16,0 20-16,1 1 0,-1-21 0,-21 21 15,0-22-15,0 22 0,0-21 0,0 21 16,0-22-16,0 22 0,-21 0 16,-1 0-16,1 0 0,0 0 0,0 21 15,0 0-15,0 0 0,-1 0 16,1 0-16,0 21 0,0-21 0,0 21 15,0 0-15,-1 0 0,22 0 16,0 1-16,0-1 0,22-21 31,-1 0-31</inkml:trace>
  <inkml:trace contextRef="#ctx0" brushRef="#br0" timeOffset="24607.78">8805 5313 0,'-21'0'16,"21"-21"-16,21 0 15,0 21 1,1 0-16,-1 0 0,0 0 0,0 0 16,0 0-16,22 0 0,-22 21 0,21 0 15,-21-21-15,0 21 0,1 0 0,-1 0 16,0 22-16,-21-22 0,0 0 0,0 0 15,0 0-15,0 1 16,0-1-16,0 0 0,0 0 0,0 0 16,-21 0-16,0-21 0,-1 0 15,22-21 1,0 0 0,0 0-16,0 0 0,0 0 15,0-22-15,22 22 0,-22-21 0,21 21 16,-21-22-16,21 22 0,0 0 0,-21-21 15,21 20-15,0 1 0,-21 0 0,22 21 16,-22-21-16,21 21 0,0 0 16,0 0-16,0 0 15,-21 21 1,21-21-16,-21 21 0</inkml:trace>
  <inkml:trace contextRef="#ctx0" brushRef="#br0" timeOffset="25148.38">9906 5398 0,'0'0'0,"0"-22"0,0 1 0,0 0 16,0 0-16,0 0 0,0 0 15,0-1-15,0 1 0,-21 0 16,0 21-16,-1 0 15,1 0-15,-21 0 0,21 0 0,0 0 16,-22 21-16,22 0 0,-21 1 0,21 20 16,-1-21-16,-20 21 0,21-20 0,0 20 15,0 0-15,-1-21 0,22 22 16,0-1-16,0-21 0,0 0 0,0 1 16,0-1-16,0 0 0,0 0 0,22-21 15,-1 0-15,0 0 0,0 0 0,21-21 16,-20 0-16,20 0 0,-21-1 0,21 1 15,1 0-15,-22-21 0,21 21 16,1-22-16,-22 1 0,21 0 16,-21-1-16,0 1 0,1-22 0,-1 22 15,0-21-15,0-1 0,-21 1 0,21-1 16,-21 1-16,0 20 0,0 1 16,0 0-16,0 20 0,0 1 0,-21 42 15,0 1 1,0 20-16,21 0 0,-21 1 0,-1 20 15,22-21-15,-21 22 0,0-1 0,21 1 16,0-1-16,-21 1 0,21-22 16,0 22-16,0-22 0,0 0 0,0 1 15,21-22-15,0 21 0,0-21 0,1 1 16,-1-22-16,0 0 0,21 0 16,-21 0-16,22 0 0,-22-22 0,21 22 15,-21-21-15,22 0 0,-22 0 16</inkml:trace>
  <inkml:trace contextRef="#ctx0" brushRef="#br0" timeOffset="25852.39">12679 5440 0,'0'0'0,"21"-21"0,21-22 16,-21 22-16,-21-21 15,22 21-15,-22 0 0,0-1 0,0 1 16,0-21-16,0 21 0,0-22 16,0 22-16,0 0 0,-22-21 0,1 21 15,0 21-15,0-22 0,0 22 0,0 0 16,-22 0-16,22 22 0,0-22 0,-21 21 15,20 21-15,-20-21 0,21 22 16,-21-22-16,20 21 0,1 0 0,0 1 16,0-1-16,0 0 0,21 1 0,-21-22 15,21 21-15,0-21 0,0 22 16,0-22-16,21-21 0,0 21 0,0-21 16,0 0-16,0 0 0,22 0 15,-1 0-15,-21-21 0,22 0 0,-1 0 16,-21-1-16,21 1 0,1 0 0,-1-21 15,-21 21-15,22-22 0,-22 22 0,0-21 16,0-1-16,0 1 0,-21 0 16,0-1-16,0 22 0,0 0 0,0 0 15,0 0-15,-21 42 16,21 0-16,-21 0 0,21 0 16,-21 22-16,21-1 0,0 0 0,0-20 15,0 20-15,0 0 16,0-21-16,0 22 0,0-22 0,21 21 15,0-21-15,0 1 0,0-1 0,1 0 16,-1-21-16,0 0 0,0 0 0,21 0 16,-20 0-16,20 0 0,-21-21 0,21 0 15,1-1-15,-1 1 0,-21 0 16</inkml:trace>
  <inkml:trace contextRef="#ctx0" brushRef="#br0" timeOffset="26324.12">13525 4847 0,'0'0'0,"0"-63"15,0 42-15,-21 21 32,0 21-32,21 0 0,0 0 15,0 21-15,-21 1 0,21-22 0,-21 21 16,21 1-16,-21-1 0,21 0 16,0 1-16,0-1 0,0 0 0,0 1 15,0-1-15,0 0 0,0-21 0,0 1 16,0 20-16,0-21 0,0 0 0,0 0 15,0 1-15,0-44 32,0 1-32,0 0 15,0 0-15,0 0 0,0 0 0,21-1 16,0 1-16,0-21 0,21 21 0,-20 0 16,20-1-16,-21 22 15,21-21-15,-20 21 0,20 0 0,-21 0 16,21 0-16,-20 0 0,20 0 0,-21 0 15,0 21-15,0 1 0,1-22 0,-22 21 16,0 0-16,0 0 0,0 0 0,0 0 16,0 1-16,-22-1 0,-20 0 15,21 0-15,0 0 0,0 0 0,-22-21 16,22 22-16,0-22 0,-21 0 0,20 21 16,1-21-16,-21 0 0,21 0 15,0 0-15,-1 0 0,1 0 0,0 0 0,0 0 16,21-21-1,0-1 1,21 1-16,0 21 16,0-21-16</inkml:trace>
  <inkml:trace contextRef="#ctx0" brushRef="#br0" timeOffset="26758.88">14499 5144 0,'0'0'0,"21"-22"0,0 1 16,-21 0-16,0 0 16,0 0-16,-21 21 15,0 0-15,0 0 0,0 0 0,-22 0 16,22 0-16,0 0 0,0 0 0,-21 21 16,20 0-16,1 0 0,0-21 0,21 21 15,-21 1-15,21-1 0,0 0 16,-21 0-16,21 0 0,0 0 0,0 1 15,0-1-15,21-21 0,0 21 0,0 0 16,0 0-16,22 0 0,-22 1 0,0-22 16,21 21-16,-20 0 0,-1 0 15,21-21-15,-21 21 0,-21 0 0,21-21 16,-21 22-16,0-1 16,0 0-16,-21-21 15,0 0-15,-21 21 0,21-21 0,-22 0 16,1 0-16,0 0 0,-1 0 15,1 0-15,21 0 0,-22 0 0,1 0 16,21 0-16,-21 0 0,20-21 0,1 21 16,0 0-16,21-21 0,0 0 15,0-1-15,0 1 16,21 21-16,0-21 0,1 0 16,-1 0-16,0 0 0,21-1 0</inkml:trace>
  <inkml:trace contextRef="#ctx0" brushRef="#br0" timeOffset="27031.72">15134 4572 0,'0'0'16,"-21"21"-1,0 0 1,21 22-16,0-22 0,0 21 0,-21 1 15,21 20-15,-22-21 0,22 22 0,-21-1 16,21-20-16,-21 20 0,21-20 16,0-1-16,0 21 0,-21-20 15,21-22-15,-21 21 0,21-21 0,0 22 16,0-22-16,0 0 0,0 0 16,21-21-1,0 0-15,0 0 0,0 0 16,-21-21-16,22 0 0</inkml:trace>
  <inkml:trace contextRef="#ctx0" brushRef="#br0" timeOffset="27219.57">14901 5101 0,'0'0'0,"21"0"46,1 0-46,-1 0 0,21-21 16,-21 21-16,0 0 0,22 0 16,-22 0-16,21-21 0,1 21 0,-22 0 15,21 0-15,-21 0 0</inkml:trace>
  <inkml:trace contextRef="#ctx0" brushRef="#br0" timeOffset="27657.32">15388 5101 0,'0'0'0,"-21"0"0,0-21 15,21 0-15,0 0 16,0 0-16,21 21 16,0-22-16,0 22 0,0 0 0,1-21 15,-1 21-15,0 0 0,0 0 0,0 0 16,0 21-16,1 1 0,-1-1 0,0 0 15,0 21-15,-21 1 0,21-22 16,-21 21-16,0 0 0,0-20 16,0 20-16,0-21 0,0 0 0,0 22 15,0-22-15,-21 0 0,0 0 0,0 0 16,21 0-16,-21-21 0,-1 0 16,1 0-1,21-21-15,0 0 16,21 0-16,1 0 0,-1 0 15,0-1-15,0-20 0,0 21 0,0-21 16,1 20-16,-1-20 0,0 21 16,0-21-16,0 20 0,0 1 0,1 0 15,-1 0-15,-21 0 0,21 21 0,0 0 16,0 0 0,0 0-16,1 0 0,-1 0 15,-21 21-15,21 0 16,0-21-16,-21 21 0</inkml:trace>
  <inkml:trace contextRef="#ctx0" brushRef="#br0" timeOffset="28173.03">16341 5271 0,'0'0'0,"21"0"0,0 0 16,0 0-16,0 0 0,0-22 16,1 22-16,-1-21 0,-21 0 0,0 0 15,0 0-15,0 0 0,0-1 16,0 1-16,0 0 15,0-21-15,0 21 0,-21 21 0,-1-22 16,22 1-16,-21 21 0,0 0 0,0 0 16,0 0-16,0 0 0,-22 21 0,22 1 15,0-1-15,0 21 0,-22-21 16,22 22-16,0-22 0,0 21 0,0-21 16,0 22-16,21-1 0,-22-21 0,22 0 15,-21 22-15,21-22 0,0 0 0,0 0 16,0 0-16,0 0 0,0 1 0,21-22 15,1 21-15,-1-21 16,0 0-16,0 0 0,0 0 0,0-21 16,22-1-16,-22 22 0,0-21 15,21 0-15,-20 21 0,-1-21 0,0 0 16,0 0-16,0-22 0,0 22 0,1 0 16,-1-21-16,-21-1 0,0 22 15,0 0-15,0-21 0,21 20 16,-21 1-16,0 42 15,-21 1 1,21-1-16,0 0 0,-21 21 16,21-21-16,-22 1 0,22-1 0,-21 0 15,21 21-15,0-21 0,0 1 0,0-1 16,0 0-16,0 0 0,0 0 16,0 0-1,21-21-15,1 0 0,-1 0 16,0 0-16,0 0 0,0-21 0,0 21 15,22-21-15,-22 0 0</inkml:trace>
  <inkml:trace contextRef="#ctx0" brushRef="#br0" timeOffset="28743.7">17187 4953 0,'0'0'0,"-21"-21"15,-21-21-15,21 42 16,-1 0-16,1 0 15,0 0-15,0 21 0,0 0 0,21 0 16,-21 0-16,-1 0 0,22 22 0,-21-22 16,0 21-16,21 1 0,-21-22 0,21 21 15,0 0-15,-21-20 0,21 20 16,-21-21-16,21 0 0,0 0 0,0 1 16,0-1-16,0 0 0,0 0 0,21 0 15,0-21-15,0 0 0,0 0 16,0 0-16,1 0 0,20 0 15,-21-21-15,0 21 16,0-21-16,22 0 0,-22 0 0,0-1 16,21-20-16,-20 21 0,-1-21 0,0-1 15,0-20-15,0 20 0,0-20 0,1-1 16,-1 1-16,0-1 0,-21 1 16,21-1-16,0 22 0,-21 0 0,0-1 15,0 1-15,21 21 0,-21-21 0,0 20 16,-21 44 15,0-1-31,21 0 0,-21 0 0,0 21 16,21 1-16,0-1 0,-21 22 0,-1-22 15,22 21-15,-21-20 0,0 20 16,21 1-16,0-22 0,0 22 16,-21-22-16,21 0 0,0 1 0,0-1 15,0-21-15,0 21 0,0-20 0,0-1 16,0 0-16,0 0 0,21-21 15,-21 21-15,21-21 0,0 0 0,1 0 16,-1 0-16,0 0 0,0-21 16,0 0-16,0 21 0,1-21 0,-1 0 15,21 21-15,-21-22 0,0 1 16,-21 0-16,22 0 0,-1 0 0,-21 0 0,21-1 16</inkml:trace>
  <inkml:trace contextRef="#ctx0" brushRef="#br0" timeOffset="29024.54">17293 4805 0,'0'0'0,"-21"0"0,0 0 16,21 21-16,21-21 16,0 0-16,0 0 0,22 0 15,-22 0-15,21 0 0,0 0 0,1 0 16,-1 0-16,0 0 0,1-21 15,-1 21-15,22-21 0,-22 21 0,-21 0 16,21-21-16,1 21 0,-22 0 16,0-22-16,0 22 0,0 0 0,-42 0 62,0 22-62,0-22 0,0 21 16</inkml:trace>
  <inkml:trace contextRef="#ctx0" brushRef="#br0" timeOffset="31924.03">1778 7366 0,'0'0'0,"0"-21"0,0-21 16,-21 20-16,0 1 0,21 0 0,-22 0 16,1 21-16,0-21 0,0 21 15,0 0-15,0 0 0,-1 0 16,1 0-16,0 21 0,0 0 16,21 21-16,-21 1 0,0-1 15,21 0-15,-22 1 0,22-1 16,0 0-16,0 1 0,0-1 0,0-21 15,0 22-15,0-22 0,22 0 0,-1 0 16,0 0-16,0-21 0,0 0 16,0 0-16,22 0 0,-22 0 0,0 0 15,21 0-15,-20-21 0,-1 0 16,0 0-16,0 0 0,0-1 0,0 1 16,1-21-16,-22 21 15,21-22-15,-21 22 0,0-21 0,0 21 16,0-22-16,-21 22 0,-1-21 0,-20 21 15,21 0-15,0-1 0,-22 1 16,22 21-16,0 0 0,-21 0 0,21 0 16,-1 21-16,1-21 0,0 22 15,21-1-15,0 0 0,0 0 0,0 0 16,0 0-16,0 1 0,21-1 16,0 0-16,1 0 0,-1-21 0,0 21 15,21-21-15,-21 0 0,22 0 16,-22 0-16,21 0 0,-21-21 0,1 21 15,20-21-15</inkml:trace>
  <inkml:trace contextRef="#ctx0" brushRef="#br0" timeOffset="32191.87">2032 7345 0,'0'0'0,"21"0"31,0 21-31,-21 0 0,21 0 16,1 1-16,-22-1 0,21 0 15,-21 0-15,21 0 0,-21 0 0,0 1 16,0-1-16,0 0 0,0 0 16,0 0-16,-21-21 0,0 0 15,-1 0 1,1 0 0,21-21-16,-21 0 0,21 0 15,0 0-15,0-1 0,0 1 16,0 0-16,0 0 0,0-21 0,0 20 15,0-20-15,0 21 0,0-21 0,0 20 16,0-20-16,0 21 0</inkml:trace>
  <inkml:trace contextRef="#ctx0" brushRef="#br0" timeOffset="32728.57">2117 6858 0,'0'0'0,"-22"0"0,-83-21 16,62 21-16,22 0 16,-21 0-16,-1 0 0,1 0 0,0 0 15,-1 0-15,1 21 0,0 0 16,-1 0-16,1 1 0,0 20 0,-1 0 16,1 1-16,21 20 0,-21 1 15,20-1-15,22 1 0,-21-1 0,21 1 16,0-1-16,0 1 0,0-1 15,0 1-15,0-1 0,21-21 0,1 22 16,-1-22-16,21 1 16,-21-1-16,22 0 0,-1-21 0,0 22 15,1-22-15,20 0 0,-21 0 0,1 0 16,20-21-16,-20 0 0,20 0 16,-21 0-16,22 0 0,-1-21 0,1 0 15,-1 0-15,1 0 0,-22-22 16,22 22-16,-1-21 0,-20 0 0,20-1 15,-21 1-15,1-22 0,-22 22 0,0 0 16,0-22-16,-21 22 0,0-22 16,0 1-16,0-1 0,-21 1 0,-21-1 15,21 22-15,-22-21 0,-20 20 16,20 1-16,-20 0 0,21-1 16,-22 22-16,1 0 0,20 21 0,-20 0 15,20 0-15,1 0 0,0 0 16,-1 0-16,1 21 0,0 0 0,-1 0 15,22 1-15,0-1 0,0 21 16,0 0-16,0-20 0,21 20 0,-22 0 16,22-21-16,0 22 0,0-22 15,0 0-15,0 0 0,22 0 0,20 1 16</inkml:trace>
  <inkml:trace contextRef="#ctx0" brushRef="#br0" timeOffset="33560.08">3598 7176 0,'0'21'31,"0"0"-15,0 0-16,0 0 0,0 0 0,0 1 15,0-1-15,21 0 0,1 0 0,-1 0 16,0-21-16,0 21 0,0 1 16,22-22-16,-22 0 0,0 0 0,21 0 15,-21 0-15,22 0 0,-22-22 16,0 1-16,21 0 0,-20 0 0,-1 0 16,0 0-16,-21-1 0,0 1 15,21 0-15,-21 0 0,0 0 16,0 0-16,0-1 0,0 1 15,-21 21-15,0 0 16,21 21-16,-21 1 16,21 20-16,0-21 0,0 21 0,-22 1 15,22-1-15,0 0 0,0 1 0,0-1 16,0 0-16,0 1 0,0-22 16,0 21-16,0 1 0,0-22 0,0 21 15,0-21-15,0 0 0,0 22 0,0-22 16,-21 0-16,0 0 0,0 0 15,0-21-15,0 22 0,-1-1 16,1-21-16,-21 0 0,21 0 0,-22 0 0,1 0 16,0 0-16,21 0 15,-22-21-15,1 21 0,0-22 0,-1 1 16,22 0-16,-21 0 0,21 21 0,-1-21 16,1 0-16,21-1 0,0 1 15,0 0-15,21 0 0,1 21 16,-1-21-16,21 21 0,0-21 0,1-1 15,-1 1-15,0 0 0,22 0 16,-22 0-16</inkml:trace>
  <inkml:trace contextRef="#ctx0" brushRef="#br0" timeOffset="34023.82">4191 7133 0,'0'0'0,"0"-21"15,21 21-15,0 21 31,-21 0-31,0 22 0,0-22 0,21 21 16,-21 1-16,22-1 0,-22 0 16,0 1-16,0-1 0,0 0 0,21-21 15,-21 22-15,0-1 0,0-21 0,0 22 16,0-1-16,0-21 0,0 0 16,-21 0-16,21 1 0,0-1 15,0 0-15,-22 0 0,1-21 16,21-21 15,0 0-31,0 0 0,0-1 0,0 1 16,21 0-16,1-21 0,-1 21 0,0-22 15,0 1-15,0 21 0,22-22 16,-22 22-16,21 0 0,-21 21 0,22 0 16,-1 0-16,-21 0 0,21 0 0,-20 0 15,20 21-15,-21 0 0,0 1 16,-21-1-16,0 21 0,21-21 0,-21 0 15,0 1-15,0 20 0,0-21 16,0 0-16,0 0 0,0 1 0,-21-1 16,21 0-16,0 0 0,0 0 15,0-42 32,0 0-47,0 0 0,0 0 0,21-1 16</inkml:trace>
  <inkml:trace contextRef="#ctx0" brushRef="#br0" timeOffset="34363.62">4995 7684 0,'0'0'0,"21"0"16,1 0 0,-1 0-16,0 0 15,0 0-15,0 0 0,0 0 16,1-22-16,-1 1 0,0 0 15,0 0-15,0 0 0,-21 0 0,0-1 16,21 1-16,-21 0 0,0 0 16,0 0-16,0 0 0,0-1 0,-21 22 15,0 0-15,0 0 0,0 0 16,0 0-16,-22 22 0,22 20 16,0-21-16,-21 21 0,20-20 0,1 20 15,0 0-15,21-21 0,0 22 16,0-1-16,0-21 0,0 22 0,0-22 15,0 0-15,0 0 0,21 0 16,0 0-16,1 1 0,-1-22 0,21 0 16,-21 0-16,22 0 0,-22 0 0,21 0 15,0-22-15,1 1 0,-1 0 0,-21 21 16,22-21-16,-1 0 0</inkml:trace>
  <inkml:trace contextRef="#ctx0" brushRef="#br0" timeOffset="34996.46">6943 7578 0,'-22'0'16,"1"0"-16,42-21 31,1 21-31,-1-22 0,0 1 0,0 0 16,21 0-16,-20 0 16,-1 0-16,0-1 0,0 1 0,-21 0 15,0-21-15,0 21 0,0-1 0,0-20 16,0 21-16,-21 0 0,0 0 0,-22-1 15,22 1-15,-21 21 0,21 0 16,-22 0-16,1 0 0,21 21 0,-21 1 16,-1-1-16,22 21 0,-21 0 0,21 1 15,-1-1-15,22 0 0,0 22 16,0-22-16,0 1 0,0-1 0,0-21 16,0 21-16,0-20 0,0-1 0,0 0 15,22 0-15,-1-21 0,0 0 16,0 0-16,21 0 0,-20 0 15,20 0-15,-21-21 0,21 21 0,1-21 16,-1 0-16,-21-22 0,22 22 0,-1 0 16,-21-21-16,21 20 0,-20-20 0,-1 21 15,0-21-15,-21 20 0,0-20 16,0 21-16,0-21 0,0 20 0,0 1 16,-21 21-16,0 0 0,-1 0 15,22 21 1,0 22-16,0-22 0,0 21 0,0-21 15,0 22-15,0-22 0,0 21 0,0-21 16,0 22-16,0-22 0,0 0 16,0 21-16,22-20 0,-22-1 15,21-21-15,0 0 0,0 0 16,0 0-16,0 0 0,1 0 16,-1-21-16</inkml:trace>
  <inkml:trace contextRef="#ctx0" brushRef="#br0" timeOffset="35456.22">7683 6964 0,'0'0'0,"0"-21"0,-21 21 16,0 0-16,21 21 16,-21 0-16,21 0 0,0 0 0,-21 1 15,21 20-15,0 0 0,0 1 0,0-1 16,0 0-16,0 1 0,0-1 15,0 0-15,0 1 0,0-1 0,0-21 16,0 21-16,0-20 0,0-1 0,0 0 16,0 0-16,0 0 0,0 0 0,0-42 47,0 0-47,0 0 15,0 0-15,0 0 0,0-1 16,21-20-16,0 21 0,0 0 15,0-22-15,1 22 0,20 21 0,-21-21 16,21 21-16,-20 0 0,20 0 0,-21 0 16,21 0-16,-20 21 0,-1 0 0,0 1 15,0-1-15,-21 0 0,0 0 16,0 0-16,0 0 0,0 1 0,-21-1 16,0 0-16,0 0 0,-1 0 15,-20-21-15,21 21 0,-21-21 0,-1 0 16,22 22-16,-21-22 0,21 0 15,-1 0-15,1 0 0,0 0 0,21-22 16,0 1-16,21 0 16,0 21-16</inkml:trace>
  <inkml:trace contextRef="#ctx0" brushRef="#br0" timeOffset="35863.99">8361 7366 0,'0'0'0,"21"-21"0,42-43 15,-41 22-15,-1 21 16,0 0-16,-21 0 0,0-1 16,0 1-16,-21 21 15,0 0-15,-1 21 0,1 1 16,0-1-16,-21 0 0,21 0 0,-22 21 16,22-20-16,0-1 15,0 0-15,0 21 0,-1-21 0,22 1 16,0-1-16,0 0 0,0 0 0,0 0 15,22-21-15,-1 21 0,0-21 16,0 0-16,0 22 0,0-1 16,1-21-16,-1 21 0,0-21 0,0 21 15,0-21-15,-21 21 0,0 0 16,0 1-16,0-1 0,-21-21 16,0 21-16,0-21 15,0 0-15,-1 21 0,-20-21 16,21 0-16,-21 0 0,20 0 0,1 0 15,0 0-15,-21 0 0,21 0 0,-1 0 16,22-21-16,0 0 16,0 0-16,0-1 15,22 1-15,-1 0 0,0 0 16,0 0-16,0 0 0,22-1 0</inkml:trace>
  <inkml:trace contextRef="#ctx0" brushRef="#br0" timeOffset="36096.83">8594 7091 0,'0'0'0,"21"0"0,0 0 16,-21 21-1,0 0-15,0 0 16,0 22-16,0-22 0,0 21 16,-21-21-16,21 22 0,-21-1 0,21-21 15,0 22-15,0-1 0,0 0 0,0-21 16,-22 22-16,22-22 0,0 0 0,-21 0 15,21 22-15,0-22 16,0 0-16,21-21 31</inkml:trace>
  <inkml:trace contextRef="#ctx0" brushRef="#br0" timeOffset="36263.74">8467 7514 0,'0'0'0,"0"-21"16,0 0 15,21 21-31,0 0 0,0-21 16,0 21-16,0-21 0,1 21 0,20-22 16,-21 22-16,21-21 0,-20 21 0,20 0 15,-21-21-15</inkml:trace>
  <inkml:trace contextRef="#ctx0" brushRef="#br0" timeOffset="36683.5">8869 7451 0,'0'-21'16,"0"-1"0,0 1-16,0 0 15,0 0 1,21 21-16,0 0 0,0 0 0,0 0 15,1 0-15,-1 21 0,0 0 16,-21 0-16,21 1 16,0-1-16,-21 0 0,21 0 0,-21 0 15,22 0-15,-22 22 0,0-22 0,0 0 16,0 0-16,0 0 0,0 1 0,0-1 16,0 0-16,0 0 15,0-42 16,0 0-31,0 0 0,0-1 16,21 1-16,-21 0 0,0 0 0,21-21 16,0 20-16,-21-20 0,21 21 0,0-21 15,1 20-15,-22-20 0,21 21 16,-21 0-16,21 21 0,-21-21 16,21 21-16,0 0 0,0 0 15,-21 21-15,22-21 16,-22 21-16,21-21 0,-21 21 15,21 0-15,-21 0 0,21-21 0,0 22 16,0-1-16</inkml:trace>
  <inkml:trace contextRef="#ctx0" brushRef="#br0" timeOffset="37159.53">9694 7514 0,'0'0'16,"21"0"-16,1-21 0,-1 21 0,-21-21 0,0 0 15,21 21-15,-21-21 0,0-1 0,0 1 16,0 0-16,0 0 0,0 0 15,0 0-15,0-1 0,-21 1 16,0 21-16,-1 0 16,1 0-16,0 21 0,0 1 15,0-1-15,0 21 0,-1-21 0,22 0 16,-21 22-16,21-22 0,-21 21 0,0-21 16,21 22-16,0-22 0,0 0 0,0 0 15,0 22-15,0-22 16,0 0-16,0 0 0,21-21 15,0 0-15,0 0 0,1 0 0,-1 0 16,0-21-16,0 21 0,0-21 16,0 0-16,1 21 0,-1-22 15,0 1-15,0 0 0,0-21 16,0 21-16,1-1 0,-22-20 0,0 21 16,0 0-16,0-22 0,0 22 0,0 0 15,0 42 16,0 0-31,0 1 0,0-1 16,0 0-16,0 0 0,0 21 0,0-20 16,0-1-16,0 0 0,-22 0 0,22 0 15,0 0-15,0 1 16,22-22 0,-1 0-16,0 0 0,0 0 15,21 0-15,-20 0 0,20-22 0,-21 1 16,21 21-16,1-21 0,-1 0 0</inkml:trace>
  <inkml:trace contextRef="#ctx0" brushRef="#br0" timeOffset="37680.23">10435 7345 0,'0'0'0,"21"-42"15,-21 20-15,-21 22 16,0 0-16,0 0 16,21 22-16,-21-22 0,-1 21 0,1 0 15,21 0-15,-21 0 0,0 22 0,0-22 16,21 21-16,0-21 15,-21 0-15,-1 22 0,22-22 0,-21 0 16,21 21-16,0-20 0,0-1 0,0 0 16,0 0-16,0 0 0,21 0 15,1-21-15,20 0 0,-21 0 0,0 0 16,22 0-16,-22 0 0,21 0 0,-21 0 16,22-21-16,-22 0 0,21 0 0,-21 0 15,0-22-15,22 22 0,-22 0 16,0-21-16,21-1 0,-20 1 0,-1-21 15,0 20-15,0-20 0,0 20 0,0-20 16,1-1-16,-1 22 0,-21 0 0,0-1 16,21 1-16,-21 21 0,21-21 15,-21 20-15,0 1 16,0 42 0,0 1-16,-21 20 15,21-21-15,-21 21 0,0-20 0,21 20 16,0 0-16,0 22 0,-22-22 0,22 0 15,-21 1-15,0 20 0,21-20 16,0-1-16,0 0 0,0 1 0,-21-22 16,21 21-16,0-21 0,0 0 0,0 22 15,21-22-15,0 0 0,0-21 16,1 0-16,-1 0 0,0 0 16,0 0-16,0 0 0,22 0 15,-22-21-15,0 21 0,0-21 0,21 0 16,-20-1-16,-1 1 0,0 0 15,-21 0-15,21 0 0,-21 0 0,21-1 16</inkml:trace>
  <inkml:trace contextRef="#ctx0" brushRef="#br0" timeOffset="37880.12">10858 7260 0,'22'0'16,"-1"0"-1,0 0-15,21 0 0,-21 0 16,1 0-16,20 0 0,-21 0 16,0-21-16,22 0 0,-22 21 0,0 0 15,0-21-15,0 21 0,0 0 0,-21-21 16,22 21-16,-22-22 16</inkml:trace>
  <inkml:trace contextRef="#ctx0" brushRef="#br0" timeOffset="38395.82">12213 7345 0,'0'-42'16,"21"42"-16,0-22 0,1 1 15,-1 21-15,0-21 0,0 0 16,0 21-16,0-21 0,1 0 0,-1-1 15,-21 1-15,0 0 0,21 0 16,-21 0-16,0 0 0,-21 21 31,0 0-31,-1 21 16,1 0-16,0 0 0,21 0 0,-21 0 16,0 22-16,21-1 0,-21-21 0,21 22 15,-22-1-15,22 0 0,-21 1 16,21-22-16,0 21 0,0-21 0,0 22 15,0-22-15,0 0 0,21 0 0,1 0 16,-1 0-16,0 1 0,0-22 16,21 0-16,-20 0 0,20 0 0,0 0 15,1 0-15,-22 0 0,21-22 0,0 22 16,1-21-16,-1 0 0,0 21 0,-20-21 16,20-21-16,-21 20 0,21 1 0,-20 0 15,-1-21-15,0-1 0,0 1 0</inkml:trace>
  <inkml:trace contextRef="#ctx0" brushRef="#br0" timeOffset="39728.35">13017 6964 0,'0'0'0,"0"-21"16,0 0-16,0-1 0,0 1 0,-21 0 15,0 21-15,21 21 16,-21 0-16,21 1 16,-21-1-16,21 0 0,0 21 0,0 1 15,0-1-15,0 0 0,0 1 0,0-1 16,0 0-16,0 1 0,0-1 0,0 0 15,0 1-15,0-22 0,0 21 0,0-21 16,0 0-16,0 1 0,21-1 16,0 0-16,0-21 0,0 0 0,22 0 15,-22 0-15,21 0 0,1 0 16,-1 0-16,0 0 0,1-21 0,-1 0 16,0-1-16,1 1 0,-1 0 0,0 0 15,1 0-15,-1-22 0,-21 22 0,0-21 16,0 21-16,1-22 0,-22 22 15,0-21-15,0 21 0,0-22 0,0 22 16,0 0-16,-22 0 0,1 21 0,0 0 16,-21 0-16,21 0 0,-1 0 15,1 0-15,-21 21 0,21 0 0,0 0 16,-1 1-16,1 20 0,0-21 16,0 21-16,0-20 0,0 20 15,21-21-15,0 21 0,0-20 0,0-1 16,0 21-16,0-21 0,0 0 15,21 1-15,0-22 0,0 0 0,0 21 16,0-21-16,1 0 0,-1 0 0,0 0 16,0 0-16,21 0 0,-20-21 15,-1 21-15,0-22 0,0 1 0,0 0 16,0 0-16,1 0 0,-22-22 0,21 22 16,-21-21-16,21 21 0,-21-22 0,0 1 15,0 21-15,0-21 0,0 20 0,21 1 16,-21 0-16,0 42 31,0 0-31,0 1 16,0-1-16,0 0 0,0 21 0,0-21 15,0 22-15,-21-22 0,21 21 0,0-21 16,0 22-16,0-22 0,0 0 0,0 0 16,0 0-16,0 1 0,21-22 15,0 21-15,0-21 0,1 0 16,-1 0-16,0 0 0,21 0 0,-21 0 15,1 0-15,20-21 0,-21 21 0,0-22 16,22 1-16,-22 0 0,21 0 0,-21-21 16,22 20-16,-22 1 0,21-21 0,-21 0 15,0 20-15,1-20 16,-22 21-16,0-21 0,0 20 0,0 1 16,0 0-16,-22 21 15,1 0-15,0 0 0,0 21 16,21 0-16,-21 1 0,21-1 0,0 0 15,0 0-15,0 0 0,0 0 16,0 22-16,0-22 0,21 0 0,-21 0 16,21 0-16,0 1 0,-21-1 0,0 0 15,21-21-15,-21 21 0,22 0 0,-22 0 16,-22-21 15,1 0-15,0 0-16,0-21 0,21 0 15,-21 21-15,0 0 0,-1 0 0,1-21 16,0 0-16,0 21 0,0 0 16,0 0-16,21 21 15,0 0 1,0 0-16,21-21 0,0 0 16,0 21-16,0-21 15,0 22-15,1-22 0,-1 0 0,0 0 16,21 0-16,-21 0 0,1 0 0,20 0 15,-21 0-15,21-22 0,-20 22 0,20-21 16,-21 0-16,21 0 0,-20 21 16,20-21-16,-21 0 0,21-22 0,-20 22 15,20 0-15,-21 0 0,0-22 16,22 22-16,-22-21 0,0 21 0,0-22 16,0 22-16,-21-21 0,0 21 0,0 0 15,0-1-15,-21 22 16,0 22-1,0-22-15,21 21 0,-21 0 0,21 21 16,0-21-16,0 1 0,0-1 16,0 21-16,0-21 0,0 0 0,0 1 15,0-1-15,0 0 0,0 0 0,21 0 16,-21 0-16,21-21 0,-21 22 16,21-1-16,-21 0 15,-21-21 1,0 0-16,0 21 0,-1-21 15,1 0-15,0 0 16,0 0-16,0 0 0,0 0 0,-1 0 16,22-21 15</inkml:trace>
  <inkml:trace contextRef="#ctx0" brushRef="#br0" timeOffset="41055.94">16870 7070 0,'0'0'0,"42"-21"16,0-22-1,1 22-15,-1 0 0,-21 0 0,22 0 0,-22-1 16,21 1-16,-21-21 0,0 21 0,1 0 15,-22-22-15,0 22 0,0 0 0,0 0 16,0 0-16,-22 21 16,1 0-16,0 0 15,-21 0-15,21 21 0,-22 0 0,1 0 0,21 0 16,-22 22-16,1-22 0,21 21 16,-21 0-16,20 1 0,-20-1 0,21 0 15,0 22-15,0-22 0,-1 1 0,1-1 16,21 21-16,0-20 0,0-1 15,0-21-15,21 22 0,1-1 0,-1-21 16,0 0-16,21 0 0,-21 1 0,22-1 16,-1-21-16,22 0 0,-22 0 0,21 0 15,-20 0-15,20 0 0,1 0 0,-1-21 16,-20-1-16,20 1 0,1 0 0,-22 0 16,21 0-16,-20-22 0,-22 22 15,21-21-15,-21 21 0,1-22 16,-1-20-16,-21 21 0,0-22 15,-21 43-15,-1 0 0,1 0 16,-21-1-16,21 22 0,-22 0 0,22 0 16,-21 0-16,21 0 0,-22 22 0,22-1 15,-21 0-15,21 0 0,-22 0 16,22 22-16,0-1 0,0-21 0,21 21 16,0 1-16,-21-22 0,21 0 0,0 21 15,0-20-15,0-1 0,21 0 16,0 0-16,0-21 0,0 0 0,22 0 15,-22 0-15,21 0 0,-21 0 0,22-21 16,-1 0-16,-21 21 16,22-21-16,-22-1 0,21 1 0,-21 0 15,0 0-15,1 0 0,-1 0 0,0-22 16,-21 22-16,21 0 0,-21 0 0,0-22 16,0 22-16,0 0 0,-21 21 15,0 0-15,0 21 16,21 0-1,-22 1-15,22 20 0,0-21 0,0 0 16,0 0-16,0 1 0,0 20 0,0-21 16,22 0-16,-1 0 0,0-21 0,0 22 15,21-22-15,-20 21 16,-1-21-16,0 0 0,21 0 0,-21 0 16,22 0-16,-22-21 0,21 21 15,-21-22-15,1 1 0,-1 0 0,0 0 16,0 0-16,0 0 0,0-1 0,-21 1 15,22 0-15,-22 0 0,0-21 0,0 20 16,0 1-16,0 0 0,0 0 0,0 0 16,0 42 15,0 0-31,0 0 0,0 0 0,-22 1 16,22-1-16,-21 21 0,21-21 15,0 0-15,0 22 0,-21-22 0,21 0 0,0 0 16,-21 0-16,21 1 0,0-1 15,0-42 32,0-1-47,0 1 0,0-21 16,0 21-16,0 0 0,21-22 16,0 22-16,0-21 0,1-1 0,20 22 15,0-21-15,-21 0 0,43 20 16,-22 1-16,1 0 0,-1 21 0,0 0 15,1 0-15,-1 0 0,-21 0 16,21 21-16,-20 0 0,-1 1 0,0-1 0,0 0 16,-21 21-16,0-21 0,0 22 0,0-22 15,0 0-15,0 21 0,0-20 16,0-1-16,0 0 0,0 0 16,-21 0-16,21 0 0,-21-21 15,21 22-15,-21-22 16,-1 0-16,1 0 0,0 0 15,0 0-15</inkml:trace>
  <inkml:trace contextRef="#ctx0" brushRef="#br0" timeOffset="43569.97">20045 6710 0,'0'0'0,"21"-21"0,21-64 16,-42 64-16,0 0 16,0 0-16,0-1 0,0 1 0,0 0 15,0 0-15,0 0 0,-21 21 16,0 21 0,-21 0-16,20 0 0,1 0 0,0 22 15,0-1-15,0 0 0,0 1 0,-1 20 16,1-20-16,0-1 0,0 0 15,21 22-15,-21-22 0,21 0 0,0 1 16,0-1-16,0-21 0,0 22 16,0-22-16,21 21 0,0-21 0,21 0 15,-20-21-15,-1 22 0,21-22 0,0 0 16,-20 0-16,20 0 0,0 0 16,1-22-16,-1 1 0,0 21 0,1-21 15,-1 0-15,0 0 0,1-22 0,-1 22 16,0 0-16,-21 0 0,1 0 0,20-22 15,-42 22-15,21 0 0,-21 0 0,21 0 16,-21 0-16,0-1 0,-21 22 31,0 22-31,0-1 0,0 0 16,21 0-16,-22 0 0,22 0 16,-21 22-16,21-22 0,0 21 0,0-21 15,0 22-15,0-22 0,0 0 16,0 0-16,0 0 0,0 1 0,0-1 15,21 0-15,1-21 0,-1 0 0,21 0 16,-21 0-16,0 0 0,22 0 0,-22 0 16,21 0-16,-21-21 0,1 0 0,-1-1 15,21 22-15,-42-21 0,21 0 16,-21-21-16,21 21 0,-21-1 0,0 1 16,0-21-16,0 21 0,0 0 0,-21-1 15,21 1-15,-21 0 0,0 0 0,0 0 16,0 21-16,-1 0 0,1-21 15,0 21-15,0 0 16,42 0 0,0 0-1,22 0-15,-22 0 0,0 0 16,21 0-16,-21-22 0,22 22 0,-22 0 16,21 0-16,-21 0 0,22 0 15,-22 0-15,21 0 0,-21 0 0,1 0 16,-1 0-16,0 22 0,0-22 0,-21 21 15,0 0-15,0 0 0,0 0 16,0 0-16,0 1 0,0-1 16,0 0-16,0 0 0,0 0 15,0 0-15,0 1 0,0-1 0,0 0 16,0 0-16,0 0 0,0 0 16,0 1-16,-21-22 0,21-22 46,0 1-46,0 0 16,21 0-16,0 0 0,0-22 0,1 22 16,-1-21-16,0 21 0,0-22 0,0 22 15,22-21-15,-22 21 0,0 0 0,21-22 16,-21 22-16,1 21 0,-1-21 16,0 21-16,0 0 0,0 0 15,0 0-15,1 0 0,-22 21 0,0 0 16,0 0-16,0 1 0,0-1 15,0 21-15,0-21 0,0 0 0,0 1 16,0-1-16,0 0 0,0 0 16,0 0-16,0 0 0,0 1 0,0-1 15,0 0-15,21 0 0,0-21 0,0 0 16,-21 21-16,21-21 0,0 0 0,22 0 16,-22 0-16,0 0 0,0-21 0,22 21 15,-22-21-15,0 0 16,21 0-16,-21-1 0,22 1 0,-22 0 15,0 0-15,21 0 0,-20-22 0,-22 22 16,0 0-16,21-21 0,-21 21 0,0-1 16,0 1-16,0 0 0,-21 21 15,-1 0-15,1 0 0,0 0 16,0 0-16,0 21 0,0-21 0,21 21 16,0 1-16,-22-1 0,22 0 0,0 21 15,0-21-15,0 1 0,0-1 16,0 0-16,0 21 0,22-21 0,-22 1 15,21-1-15,0 0 0,-21 0 0,0 0 16,21 0-16,-21 1 0,21-22 16,-21 21-16,-21-42 47,0-1-47,0 22 0,21-21 0,-21 21 15,-1-21-15,22 0 0,-21 21 16,21-21-16,0 42 31,0 0-31,0 0 16,21-21-16,1 21 0,-1-21 15,0 22-15,0-22 16,0 21-16,0-21 0,1 0 16,-1 0-16,21 0 0,-21 0 0,0 0 15,22 0-15,-22-21 0,21-1 0,-21 22 16,22-21-16,-22 0 0,0 0 0,21 0 15,-20 0-15,-1-1 0,0-20 16,0 21-16,0 0 0,0 0 0,-21-1 16,0 1-16,22 0 0,-22 0 0,0 0 15,21 21-15,-21 21 32,-21 0-17,-1 0-15,22 0 0,-21 1 0,0-1 16,21 0-16,0 0 0,-21 0 0,0 0 15,21 1-15,0-1 0,0 0 0,0 0 16,0 0-16,0 0 0,0 1 16,21-22-16,0 0 0,0 0 15,0 0-15,1 0 0,20 0 0,-21 0 16,21 0-16,-20 0 0,20-22 0,-21 1 16,21 21-16,1-21 0,-22 0 15,21 0-15,-21 0 0,1-1 16,-1 1-16,0 0 0,0 0 0,0-21 0,-21 20 15,0 1-15,-21 21 32,0 0-32,0 21 15,21 1-15,0-1 16,0 0-16,0 0 0,0 0 16,0 0-16,0 1 0,0-1 0,0 0 15,21 0-15,-21 0 16,0 0-16,21-21 0,-21 22 15,21-22-15,-21-22 47,0 1-31,0 0-16,-21 21 0,0 0 16,21 21 15,0 0-31,0 1 15,21-1 1,0-21-16,0 0 0,1 0 0,-1 0 16,0 0-16,0 0 0,0 0 0,22 0 15,-22 0-15,0-21 0,21-1 16,-21 22-16,1-21 0,20 0 0,-21 0 16,0 0-16,0 0 0,1-22 0,-1 22 15,0-21-15,0 21 0,-21-22 0,21 22 16,0-21-16,-21-1 15,0 1-15,22 0 0,-22-1 0,21 1 16,-21 0-16,0-1 0,0 22 0,0 0 16,0 0-16,0 0 0,0 42 31,-21 0-31,-1 21 0,1-20 0,21 20 16,-21-21-16,0 21 0,0 1 0,0-1 15,-1 0-15,1 1 0,0-22 0,21 21 16,-21 1-16,21-1 0,-21 0 15,21-21-15,0 22 0,0-1 16,0-21-16,0 0 0,0 1 0,0-1 16,0 0-16,21 0 0,0-21 0,0 0 15,0 0-15,1 0 0,-1 0 16,0 0-16,21-21 0,-21 21 16,22-21-16,-22 0 0,21 21 0,-21-22 15,22 1-15,-22 0 0,21 0 0,-21 0 16,1 21-16,-22-21 0,0-1 0,0 1 15,0 0-15,0 0 0,0 0 16,0 0-16,-22 21 0</inkml:trace>
  <inkml:trace contextRef="#ctx0" brushRef="#br0" timeOffset="43783.85">23453 6879 0,'0'0'0,"-22"0"16,22-21-16,22 0 31,-1 21-31,0 0 0,0 0 0,21-21 16,-20 21-16,-1 0 0,21-21 0,-21 21 15,0 0-15,1 0 0,-1 0 0,0 0 16,0-22-16,0 22 0,0 0 16,-21-21-1,0 0 1,0 0-16</inkml:trace>
  <inkml:trace contextRef="#ctx0" brushRef="#br0" timeOffset="43964.75">22881 6604 0,'0'0'0,"-42"0"0,-43 0 15,64 0 1,0 0-16,0 0 0,-1 0 15,1 0 1,0 0 0,21-21-1</inkml:trace>
  <inkml:trace contextRef="#ctx0" brushRef="#br0" timeOffset="45011.71">24680 6689 0,'0'0'0,"21"0"0,-21-21 0,22-1 0,-22 1 15,0 0-15,-22 21 31,1 0-31,0 0 0,0 21 16,0 0-16,0 1 16,-1-1-16,1 0 0,0 21 0,0-21 15,21 1-15,-21-1 0,21 21 0,-21-21 16,21 0-16,-22 1 0,22-1 0,0 0 16,0 0-16,22 0 15,-1-21-15,21 0 16,-21 0-16,0 0 0,22 0 0,-1 0 15,0-21-15,1 21 0,-1-21 0,0 0 16,1 0-16,-1 21 0,-21-43 16,22 22-16,-22 0 0,0-21 0,0 20 15,-21-20-15,0 0 0,0-1 16,0 22-16,-21-21 0,0 0 0,0 20 16,-1 1-16,1 0 0,0 0 0,0 21 15,0 0-15,0 0 0,-1 0 16,1 0-16,0 0 0,21 21 0,0 0 15,0 0-15,21 1 16,0-22-16,22 0 0,-1 0 0,0 0 16,1 0-16,-1 0 0,22 0 15,-1 0-15,-21 0 0,22 0 0,-22-22 16,1 1-16,20 21 0,-21-21 16,1 0-16,-1 0 0,-21 0 0,22-22 15,-22 22-15,0 0 0,-21 0 16,0 0-16,0-1 0,0 1 15,0 0-15,-21 21 16,0 0-16,-1 0 0,1 21 16,21 0-16,0 1 0,-21-1 15,21 0-15,-21 21 0,21 1 0,-21-22 16,21 21-16,0 22 0,0-22 0,0 0 16,0 1-16,0 20 0,0-21 0,0 1 15,0 20-15,0-20 0,0 20 16,0 1-16,0-1 0,0 1 15,0-1-15,0 22 0,0-22 0,0 1 16,0 20-16,0-20 0,0-1 0,0 1 16,0-1-16,-21 1 0,-1-1 0,1 1 15,21-22-15,-21 22 0,0-22 0,0-21 16,0 22-16,21-22 0,-22 0 16,1 0-16,0-21 0,0 0 15,0 0-15,0 0 16,-1-21-16,1 0 0,0 0 0,21-1 15,-21 22-15,0-21 0,21 0 0,-21 0 16,21 0-16,0 0 16,0-1-16,0 1 15,0 0 1,-22 21 0,1-21-16,0 21 0,-21 0 0,21-21 15,-22 21-15</inkml:trace>
  <inkml:trace contextRef="#ctx0" brushRef="#br0" timeOffset="47479.54">1841 9081 0,'0'0'0,"-21"-22"0,21-20 16,-21 21-16,21 0 16,-21 0-1,0 21-15,0 0 16,21 21-1,-22 0-15,1 0 0,21 0 0,0 22 16,0-1-16,0 0 0,0 1 16,0-1-16,0 0 0,0 1 0,0 20 15,0-21-15,0 1 0,0 20 0,21-20 16,-21-1-16,22 0 0,-1 1 16,0-1-16,0 0 0,0-21 0,0 22 15,22-22-15,-22 0 0,0 0 16,21-21-16,-20 0 0,-1 0 0,21 0 15,0 0-15,-20 0 16,20 0-16,-21-21 0,21 0 0,1 0 16,-22 0-16,21-22 0,1 22 0,-22-21 15,0-1-15,21 1 0,-21 0 16,-21-1-16,0 1 0,0-21 0,0 20 16,0 1-16,0-22 0,0 22 15,-42 0-15,21-1 0,0 1 0,-22 0 16,1-1-16,0 22 0,-1-21 15,22 42-15,-21-21 0,0 21 0,-1 0 16,22 0-16,-21 21 0,21 0 16,-22 0-16,22 22 0,0-22 0,0 21 15,21 0-15,0 1 0,0-1 16,0 0-16,0 22 0,0-22 16,0 1-16,0-1 0,0 0 0,21 1 15,0-1-15,21 0 0,-20-21 16,-1 22-16,21-22 0,0 0 0,1 0 15,-1 0-15,0 1 0,1-22 16,-1 0-16,0 0 0,1 0 0,-1 0 16,0 0-16,1 0 0,-1 0 0,0-22 15,1 1-15,-22 0 0,21 0 16,-21-21-16,1 20 0,-1 1 0,0 0 16,-21-21-16,0 21 0,21-1 15,-21 1-15,0 0 16,0 42-1,0 0-15,0 1 16,0-1-16,0 0 0,0 0 0,0 21 16,0-20-16,0-1 0,0 0 0,0 0 15,0 0-15,0 0 0,-21-21 16,21 22-16,0-44 47,0 1-47,0 0 0,0 0 0,0 0 15,21 0-15,-21-22 0,21 22 16,0 0-16,1-21 0,-1 20 16,0 1-16,-21 0 0,21 21 0,0 0 15,0 0-15,1 0 0,-1 0 16,-21 21-16,21 0 0,-21 22 16,0-22-16,0 0 15,21 0-15,-21 0 0,21 22 0,-21-22 16,21 0-16,-21 0 0,22 0 0,-1 1 15,0-1-15,0 0 16,21-21-16,-20 0 0,-1 0 0,0 0 16,21 0-16,-21 0 0,22 0 0,-22 0 15,21-21-15,-21 0 0,22-1 16,-22 1-16,21 0 0,-21-21 16,1 21-16,-1-22 0,0 1 0,-21 0 15,0-22-15,21 22 0,-21-1 16,0 1-16,21-21 0,-21 20 0,0 1 15,0 0-15,0 20 0,0 1 0,0 0 16,0 0-16,0 0 0,0 42 31,0 0-31,0 0 0,0 22 0,0-22 16,0 0-16,0 21 0,0 1 16,-21-1-16,21 0 0,0 1 0,-21-1 15,21 0-15,0 1 0,0-22 16,0 21-16,0 0 0,0 1 15,0-22-15,0 21 0,21-21 0,0 1 16,0-1-16,1 0 0,-1-21 16,21 0-16,-21 0 0,0 0 15,1 0-15,20 0 0,-21-21 0,0 21 16,22-21-16,-22-1 0,0 1 0,21 0 16,-21 0-16,1 0 0,-1 0 15,-21-1-15,21 1 0,-21 0 0,21 0 16,0 21-16,-21-21 0,0 42 47,0 0-47,0 0 0,0 0 15,0 1-15,0-1 16,0 0-16,0 0 0,21 0 16,1-21-16,-22 21 0,21-21 0,0 0 15,0 0-15,0 0 0,0 0 16,1 0-16,-1 0 0,0-21 0,21 21 15,-21-21-15,1 0 0,-1 0 0,0 0 16,0-1-16,-21 1 0,0 0 0,21-21 16,-21 21-16,0-1 0,0 1 15,0 0-15,0 0 0,21 0 16,-21 0-16,0 42 31,0 0-31,0 0 0,0 0 16,0 0-16,0 1 0,0 20 0,0 0 15,0-21-15,0 22 0,0-1 0,0 22 16,0-22-16,0 0 0,0 22 16,0-22-16,0 22 0,22-1 0,-22 1 15,21-1-15,-21 22 0,0-22 0,21 22 16,0-22-16,0 22 0,0-21 0,1-1 16,-1 1-16,0-1 0,0 1 15,0-1-15,-21 1 0,0-1 16,0-21-16,0 1 0,0-1 0,0 0 15,-21-20-15,0 20 0,0-42 0,-22 21 16,22-21-16,-21 0 0,0 0 0,20 0 16,-20-21-16,0 0 0,-1 0 0,1-1 15,0-20-15,-1 0 0,22-1 16,-21-20-16,21 21 0,0-22 0,21 22 16,0-22-16,0 1 0,0-1 0,0 1 15,0-1-15,0 1 0,0-1 0,21 1 16,0-1-16,0 1 0,21 20 15,-20-20-15,20-1 0,-21 22 0,21 0 16,1-22-16,-22 22 0,21 0 16,1-22-16,-1 22 0,-21-1 0,21 1 15,-20 21-15,-1-21 0,21-1 16,-21 22-16</inkml:trace>
  <inkml:trace contextRef="#ctx0" brushRef="#br0" timeOffset="48232.57">6710 9546 0,'0'-21'0,"0"0"16,0 0-1,0 0-15,0-1 16,0 1-1,0 0-15,0 0 16,0 0-16,0 0 0,0-1 16,0 1-16,0 0 0,0 0 0,-21 0 15,-1 0-15,1-1 0,0 1 16,0 0-16,0 0 0,0 0 0,-1 21 16,1 0-16,-21 0 0,21 0 0,0 0 15,-22 21-15,22-21 0,0 21 16,0 21-16,0-20 0,-1 20 0,1-21 15,21 21-15,0 1 0,0-1 0,-21-21 16,21 22-16,0-1 0,0-21 16,0 21-16,0-20 0,0-1 15,0 0-15,0 0 0,21-21 16,0 0-16,1 0 0,20 0 16,-21-21-16,0 0 0,0 0 15,22-1-15,-22 1 0,21 0 0,1-21 16,-22 21-16,21-22 0,-21 22 0,0-21 15,1 21-15,-1-1 0,-21-20 16,0 21-16,0 0 0,0-22 0,0 22 16,0 0-16,0 42 15,-21 0 1,21 1-16,0-1 0,0 0 16,0 21-16,0-21 0,0 22 0,0-22 15,0 21-15,0-21 0,0 22 0,0-22 16,0 0-16,21 0 0,0 0 0,0 1 15,0-22-15,0 0 16,1 0-16,20 0 0,-21 0 0,0-22 16,22 1-16,-22 0 0,21 0 0,-21 0 15,22 0-15,-22-22 0,21 22 16,-21-21-16</inkml:trace>
  <inkml:trace contextRef="#ctx0" brushRef="#br0" timeOffset="48716.22">7281 8827 0,'0'-22'15,"0"44"-15,0-86 0,0 43 0,0 42 32,0 0-32,0 22 0,0-22 15,0 21-15,0 0 0,0 1 0,0-1 16,-21 0-16,21 1 0,-21-1 0,21 0 16,0 1-16,-21-1 0,0-21 0,-1 22 15,22-22-15,0 21 0,-21-21 16,0 0-16,21 1 0,-21-22 0,21 21 15,0-42 17,0-1-32,0 1 15,0 0-15,21 0 0,0 0 0,0 0 16,1-1-16,-1 1 0,21-21 0,-21 21 16,0 0-16,22 21 0,-22-22 0,21 1 15,-21 21-15,22 0 0,-1 0 16,-21 0-16,22 0 0,-22 21 0,21 1 15,-21-1-15,0 0 0,1-21 0,-22 21 16,21 0-16,-21 0 0,0 1 0,0-1 16,-21 0-16,-1 0 0,1 0 15,0-21-15,0 21 0,0 1 0,-22-22 16,22 21-16,-21-21 0,21 0 16,-22 0-16,22 0 0,0 21 0,-21-21 15,21 0-15,-1 0 0,1 0 16,0 0-16,0 0 15,42-21 1,0 21 0,0-21-16,22-1 0,-22 22 15,21-21-15</inkml:trace>
  <inkml:trace contextRef="#ctx0" brushRef="#br0" timeOffset="49495.75">8191 9081 0,'0'0'0,"22"0"0,-1-22 16,-21 1-16,-21 21 31,-22 0-31,22 0 0,0 21 0,0 1 16,-22-1-16,22-21 0,-21 21 0,21 0 16,0 0-16,-1 0 0,1 1 0,21-1 15,0 0-15,0 0 16,0 0-16,21-21 0,1 21 15,-1 1-15,0-22 0,0 21 0,0-21 16,0 21-16,22-21 0,-22 21 16,0 0-16,0-21 0,0 21 15,-21 1-15,22-1 0,-22 0 16,0 0-16,-22 0 16,1-21-16,0 21 0,-21-21 15,21 0-15,-1 0 0,-20 0 16,21 0-16,0 0 0,-22 0 0,22-21 15,0 0-15,0 21 0,0-21 0,0 0 16,21 0-16,-22 21 0,22 21 47,22 0-47,-22 0 16,21 0-16,0 0 15,0 1-15,0-22 0,0 21 16,-21 0-16,22-21 0,-1 21 0,21-21 15,-21 0-15,0 0 0,1 0 0,20 0 16,-21 0-16,0 0 0,22 0 0,-22-21 16,21 0-16,0 0 0,-20-1 15,20 1-15,0 0 0,-21-21 0,22 21 16,-22-22-16,0 22 0,0-21 0,0-1 16,1 1-16,-1 0 0,-21-1 0,21 1 15,-21 0-15,0-22 16,0 22-16,0 0 0,0 20 0,0-20 15,0 21-15,0 0 0,0 0 0,0-1 16,-21 44-16,21-1 16,-21 0-16,21 21 0,0 1 15,0-1-15,-22 0 0,22 1 0,-21 20 16,0-21-16,21 1 0,0 20 0,-21-20 16,21-1-16,-21 0 0,21 1 0,0-1 15,0 0-15,0 1 0,0-22 16,0 21-16,0-21 0,0 0 0,0 1 15,21-1-15,0-21 0,0 0 16,0 0-16,1 0 16,-1 0-16,0-21 0,0-1 0,0 22 15,0-21-15,1 0 0,-1 0 16,0 0-16,-21 0 0,0-1 0,21-20 16,-21 21-16</inkml:trace>
  <inkml:trace contextRef="#ctx0" brushRef="#br0" timeOffset="49688.13">8594 9229 0,'0'0'0,"-43"0"16,64 0 31,1 0-47,-1 0 0,0 0 15,0-21-15,0 21 0,0 0 0,1 0 16,-1-22-16,0 22 0,0-21 0,0 21 15,22 0-15,-22-21 0,0 21 0,0 0 16,0 0-16,0 0 0</inkml:trace>
  <inkml:trace contextRef="#ctx0" brushRef="#br0" timeOffset="50115.9">9017 9186 0,'0'0'0,"-21"0"0,42 0 47,0 0-47,0 0 0,0 0 15,1 0-15,-1 0 0,0 0 0,0 0 16,0 0-16,0 22 0,1-1 16,-1 0-16,0-21 0,0 21 0,-21 21 15,0-20-15,21-1 0,-21 0 0,0 0 16,0 21-16,0-20 0,0-1 0,0 0 15,0 0-15,0 0 0,0 0 16,0 1-16,-21-1 16,21-42 15,0-1-31,0 1 0,0 0 0,0 0 16,0 0-16,21 0 0,0-22 0,-21 22 15,0-21-15,22-1 0,-22 22 16,21-21-16,0 21 0,-21-22 0,0 22 15,21 0-15,0 0 0,-21 0 0,0 0 16,21 21-16,1 0 16,-22 21-1,21-21 1,0 21-16,0-21 0,-21 21 16</inkml:trace>
  <inkml:trace contextRef="#ctx0" brushRef="#br0" timeOffset="50660.68">9969 9356 0,'0'0'15,"22"0"-15,-1 0 0,0-21 0,-21-1 16,0 1-16,0 0 0,0 0 16,0 0-16,0 0 0,0-1 0,0 1 15,0 0-15,0 0 16,0 0-16,-21 0 0,21-1 0,-21 22 15,-1 0-15,1 0 0,0 0 0,0 0 16,0 0-16,0 0 0,-1 22 0,1-1 16,0 0-16,0 0 0,21 0 15,-21 0-15,0 22 0,21-22 0,0 21 16,0-21-16,-22 22 0,22-22 0,0 21 16,0-21-16,0 1 0,0 20 0,0-21 15,0 0-15,22-21 0,-22 21 0,21-21 16,0 0-16,0 0 0,0 0 15,0 0-15,1 0 0,-1 0 0,0-21 16,0 21-16,0-21 0,0 0 0,1 0 16,-22 0-16,21-1 0,0 1 15,0 0-15,-21-21 0,0 21 0,21-22 16,-21 22-16,21-21 0,-21 21 16,0-1-16,0 1 0,0 0 0,0 42 31,0 0-31,0 1 15,0-1-15,0 0 0,0 21 16,0-21-16,-21 1 0,21-1 0,0 21 16,0-21-16,0 0 0,0 1 0,0-1 15,0 0-15,0 0 16,0 0-16,21-21 16,1 0-1,-1 0-15,0 0 0,0-21 16,0 0-16,0 21 0,1-21 0</inkml:trace>
  <inkml:trace contextRef="#ctx0" brushRef="#br0" timeOffset="51220.5">10541 9229 0,'0'0'0,"0"-43"16,0 22-16,0 0 16,0 0-1,-21 21 1,0 0-1,-1 21-15,22 0 16,0 0-16,0 1 0,-21-1 0,21 21 16,-21-21-16,21 0 0,-21 22 0,21-22 15,0 0-15,0 0 0,0 22 0,0-22 16,0 0-16,0 0 0,0 0 16,0 0-16,21-21 15,0 0-15,0 0 0,1 0 0,-1 0 16,0 0-16,0 0 0,0 0 0,0-21 15,22 0-15,-22 0 0,0 0 0,0 0 16,0-1-16,1 1 0,-1-21 16,-21 21-16,21-22 0,0 1 15,0 0-15,-21-1 0,0-20 0,21 21 16,1-22-16,-22 22 0,0-1 0,0 1 16,21 0-16,-21-1 0,0 22 0,0 0 15,0 0-15,0 0 0,0 42 31,-21 0-31,21 21 16,0-20-16,0 20 0,-22 0 0,22 1 16,0-1-16,-21 0 0,21 1 0,0-1 15,0 0-15,0-21 0,0 22 0,0-22 16,0 21-16,0-21 16,0 1-16,0-1 0,21 0 0,-21 0 15,22 0-15,-22 0 0,21-21 16,0 22-16,0-22 0,0 0 15,0 0-15,1 0 0,-1-22 16,0 1-16,0 21 0,0-21 0,-21 0 16,21 0-16,-21 0 0,0-1 15,22 1-15,-22 0 0</inkml:trace>
  <inkml:trace contextRef="#ctx0" brushRef="#br0" timeOffset="51440.37">10837 9059 0,'0'0'0,"-21"0"16,0 0 0,42 0-1,0 0-15,22 0 0,-22 0 16,21 0-16,-21 0 0,22 0 0,-1 0 16,-21 0-16,21-21 0,-20 21 0,-1 0 15,21 0-15,-21-21 0,0 21 0,1 0 16,-22-21-16</inkml:trace>
  <inkml:trace contextRef="#ctx0" brushRef="#br0" timeOffset="52376.16">12785 8932 0,'0'0'0,"0"-21"0,0 0 16,-22 21-1,22 21 1,0 0-16,0 1 0,0-1 16,0 21-16,0-21 0,0 0 0,0 22 15,0-22-15,0 0 0,-21 0 16,21 22-16,-21-22 0,21 0 0,-21 0 16,21 0-16,0 0 0,-21-21 15,0 0 1,21-21-1,-22 21-15,22-21 16,0 0-16,0 0 0,0 0 0,0-1 16,0 1-16,0-21 0,0 21 15,0-22-15,22 1 0,-1 21 0,0-21 16,0 20-16,0-20 0,22 21 0,-22 0 16,21 0-16,-21 21 0,22 0 15,-1 0-15,0 0 0,-21 0 0,22 0 16,-1 21-16,-21 0 0,0 0 0,22 0 15,-22 0-15,0 22 0,-21-22 0,0 0 16,21 0-16,-21 22 0,0-22 16,0 0-16,0 0 0,0 0 0,0 0 15,0 1-15,-21-22 0,0 21 0,0-21 16,0 21 0,-1-21-16,1-21 15,21 0 1,0-1-16,0 1 0,0 0 15,0 0-15,0-21 0,21 20 0,-21-20 16,22 21-16,-1-21 0,21-1 0,-21 22 16,22 0-16,-22 0 0,21 0 0,0-1 15,1 22-15,-1 0 0,0 0 16,1 0-16,-22 22 0,0-1 0,21 0 16,-20 0-16,-22 21 0,0-20 0,0 20 15,0-21-15,0 21 0,0-20 16,0 20-16,0-21 0,0 0 0,-22 22 15,22-22-15,-21 0 0,0 0 0,21 0 16,-21-21-16,21-21 47,0 0-47,21 0 0,0 0 16,0-1-16,1 1 0</inkml:trace>
  <inkml:trace contextRef="#ctx0" brushRef="#br0" timeOffset="52752.94">13949 8996 0,'0'21'0,"0"0"15,21-21 1,0 0 0,0 0-16,0 0 0,-21-21 15,22 0-15,-1 21 0,0-21 0,0 0 16,0-1-16,0 1 0,1 0 15,-22 0-15,0 0 0,21 0 0,-21-1 16,0 1-16,0 0 0,-21 21 16,-1 0-16,1 0 0,-21 21 15,21-21-15,0 21 0,-1 1 16,-20 20-16,21-21 0,0 21 0,0-20 16,-1 20-16,22-21 0,0 21 15,0-20-15,0 20 0,0-21 0,0 0 16,0 0-16,0 1 0,0-1 0,22 0 15,-1-21-15,0 21 0,0-21 0,21 0 16,-20 0-16,20 0 0,-21 0 0,21 0 16,1 0-16,-1-21 0,-21 21 15,22-21-15,-1 0 0,-21-1 0,21 1 16,-20 0-16,20 0 0,-21-21 0,21 20 16,-20-20-16,-1 0 0</inkml:trace>
  <inkml:trace contextRef="#ctx0" brushRef="#br0" timeOffset="53004.16">14774 8467 0,'0'0'0,"0"-21"0,0-22 16,0 64-1,-21 1-15,21 20 16,0-21-16,-21 21 0,0 1 0,21-1 16,-21 0-16,21 1 0,0 20 0,-22-20 15,22-1-15,-21 21 0,21-20 16,-21-1-16,21-21 0,0 22 0,0-22 15,0 21-15,0-21 0,0 0 0,0 1 16,0-1-16,0 0 0,21-21 31,0 0-31,1-21 0,-1 0 16,0-1-16,0 1 0,0 0 16,22 0-16,-22-21 0,0 20 0</inkml:trace>
  <inkml:trace contextRef="#ctx0" brushRef="#br0" timeOffset="53844.35">15176 8488 0,'0'0'0,"22"-21"0,-22-22 16,0 65 15,0-1-31,-22 0 0,1 21 16,21-21-16,-21 22 0,21-1 0,-21 0 15,0 1-15,21-1 0,0 0 0,0 1 16,-21-1-16,21 0 0,-22 1 0,22-1 15,0-21-15,0 22 0,0-22 16,-21 0-16,21 0 0,0 0 0,0 0 16,0 1-16,0-44 47,21 1-47,1 0 0,-1 0 0,0 0 15,0 0-15,0-22 0,0 22 16,1-21-16,20 21 0,-21-22 15,0 22-15,22 0 0,-22 0 0,0 21 16,0 0-16,0 0 0,0 0 16,1 21-16,-22 0 0,0 0 15,0 0-15,0 1 0,0-1 0,0 0 16,0 0-16,0 21 0,0-20 16,0-1-16,0 0 0,0 0 0,0 0 15,0 0-15,0 1 16,0-1-1,21-21 1,0 0 0,0-21-16,0 21 0,-21-22 0,21 1 15,1 21-15,-1-21 0,0 0 16,0 0-16,21 0 0,-20-1 0,-1 1 16,0 0-16,0 0 0,-21 0 0,21 0 15,0-1-15,-21 1 0,0 42 47,0 1-47,0-1 16,-21 0-16,21 0 0,-21 0 0,21 0 15,0 1-15,-21-1 0,21 0 16,0 0-16,0 0 0,0 0 16,0 1-16,0-1 0,21-21 31,0 0-31,0 0 0,1 0 0,-1 0 15,0 0-15,0 0 0,0-21 0,0 21 16,1-22-16,-1 1 0,0 0 0,0 21 16,0-21-16,-21 0 0,0 0 0,0-22 15,0 22-15,0 0 0,0 0 0,0-22 16,0 22-16,0 0 0,-21 0 16,21 0-16,-21 21 0,0 0 0,0 0 15,-1 0-15,1 0 0,0 0 16,21 21-16,-21-21 0,21 21 15,-21-21-15,21 21 0,0 0 0,0 1 16,0-1-16,0 0 16,21-21-1,0 0-15,0 0 0</inkml:trace>
  <inkml:trace contextRef="#ctx0" brushRef="#br0" timeOffset="54659.93">16637 8869 0,'0'0'0,"-42"-64"16,20 43-1,1 21-15,0 0 0,0 0 16,0 0-16,0 0 0,-1 0 0,1 0 16,0 21-16,0 1 0,0-1 0,0 0 15,-1 0-15,1 21 0,0-20 16,0-1-16,21 21 0,-21-21 0,21 22 15,-21-22-15,21 0 0,0 0 0,0 0 16,0 0-16,0 1 0,0-1 16,21-21-16,0 0 0,0 0 0,0 0 15,0 0-15,1 0 0,-1 0 0,0 0 16,0 0-16,21 0 0,-20-21 16,-1 21-16,0-22 0,0 1 15,21 0-15,-20-21 0,-1 21 0,0-22 16,0 22-16,0-21 0,-21-1 0,21-20 15,1 21-15,-1-1 0,-21 1 0,0 0 16,0-1-16,21 1 0,-21 21 0,0 0 16,21-1-16,-21 1 0,0 0 15,-21 42 1,21 0 0,-21 1-16,0 20 0,21-21 15,0 21-15,-22 1 0,1-1 0,21 0 16,-21 1-16,21-1 0,0 0 0,0 1 0,0-22 15,0 21-15,0-21 16,0 22-16,0-22 0,0 0 0,21 0 16,0 0-16,1-21 0,-22 22 0,21-22 15,0 0-15,0 21 0,0-21 16,0 0-16,1 0 0,-1 0 0,0 0 16,0 0-16,21-21 0,-20-1 0,-1 22 15,0-21-15,0 0 0,0 0 16,0 0-16,1 0 0,-1-1 0,0-20 15,-21 21-15,0-21 0,21 20 0,-21 1 16,0 0-16,0 0 0,0 0 0,0 0 16,-21 21-16,0 0 15,21 21-15,-21 0 16,21 0-16,0 0 0,0 0 16,-22 1-16,22-1 0,0 0 0,0 0 15,0 0-15,0 0 0,0 1 0,0-1 16,0 0-16,22-21 0,-22 21 0,0 0 15,0 0-15,0 1 0,0-1 16,-22-21 0,1 0-16,0 0 15,0 0 1,0 0-16,0 0 16,-1 0-16,1 0 0,0-21 15,0-1-15,0 22 0,0-21 16,-1 0-16,1 21 0,0-21 0</inkml:trace>
  <inkml:trace contextRef="#ctx0" brushRef="#br0" timeOffset="54943.93">14901 8721 0,'0'0'0,"-21"0"16,42 0 0,22 0-16,-22-21 15,21 21-15,0 0 0,-20-22 16,41 22-16,-21 0 0,1-21 0,-1 21 16,0 0-16,1 0 0,-1-21 0,0 21 15,1 0-15,-22 0 0,0 0 0,0 0 16,-21-21-16,21 21 0</inkml:trace>
  <inkml:trace contextRef="#ctx0" brushRef="#br0" timeOffset="55688.59">18605 8636 0,'0'0'0,"0"-21"0,0 0 15,0 0-15,0-1 16,-21 22 0,0 0-1,0 22-15,0-1 16,21 0-16,-21 0 0,21 0 0,0 0 15,-22 1-15,22-1 0,0 21 16,0-21-16,0 0 0,0 1 16,0-1-16,0 0 0,22 0 0,-1 0 15,0 0-15,0 1 0,0-22 0,0 0 16,1 0-16,20 0 0,-21 0 0,0 0 16,0 0-16,22-22 0,-22 1 15,0 21-15,0-21 0,0 0 0,1 0 16,-1 0-16,0-1 0,-21 1 0,0 0 15,0 0-15,0-21 0,0 20 0,0 1 16,0 0-16,-21 0 0,0 0 0,-1 21 16,22-21-16,-21 21 0,0 0 15,0 0-15,0 0 0,0 0 16,-1 0-16,1 21 0,21 0 16,-21-21-16,21 21 0,-21 0 15,21 0-15,0 1 16,21-22-16,0 21 0,0-21 15,1 0-15,-1 0 16,21 0-16,-21 0 0</inkml:trace>
  <inkml:trace contextRef="#ctx0" brushRef="#br0" timeOffset="56064.37">19008 8615 0,'0'0'16,"0"-21"-16,0 0 15,0-1 1,21 22-1,0-21-15,0 21 16,0 0-16,0 0 0,1 0 0,-1 0 16,0 21-16,0-21 0,0 22 0,0-1 15,1 0-15,-1 0 0,-21 0 0,0 0 16,21 22-16,-21-22 0,0 0 16,0 21-16,0-20 0,0-1 0,0 0 15,0 0-15,0 0 0,-21 0 0,0 1 16,21-1-16,-22 0 15,1-21-15,0 0 0,0 0 16,21-21 0,0 0-16,-21 21 0,21-22 15,0 1-15,0 0 0,0 0 0,0 0 16,0 0-16,0-22 0,0 22 0,0-21 16,21 21-16,0-1 0,-21-20 0,21 21 15,-21 0-15,21 0 0,1-1 16,-22 1-16,21 21 15,0-21-15,-21 0 0,21 21 16,0 0-16,-21-21 0</inkml:trace>
  <inkml:trace contextRef="#ctx0" brushRef="#br0" timeOffset="56427.75">19346 8128 0,'0'0'0,"-84"-42"15,41 42-15,1-21 0,0 21 16,20-22-16,-41 22 0,21 0 0,-1 0 16,1 0-16,-22 0 0,22 0 0,-21 22 15,-1-1-15,1 0 0,-1 21 16,1-21-16,-1 22 0,1-1 0,20 0 16,-20 22-16,-1-1 0,22-20 0,0 20 15,-1 1-15,1-1 0,21 1 0,0-1 16,-1 1-16,1-1 0,21 1 15,0-22-15,0 22 0,0-22 0,0 0 16,21 1-16,22-1 0,-22-21 16,21 0-16,1 22 0,-1-22 0,21 0 15,-20-21-15,20 21 0,1-21 0,-1 0 16,1 0-16,20 0 0,-20 0 0,-1 0 16,1-21-16,-1 21 0,1-21 0,-22 0 15,22-1-15,-1 1 0,-20-21 0,20 21 16,-21-22-16,1 1 0,-1 0 0,0-1 15,-20 1-15</inkml:trace>
  <inkml:trace contextRef="#ctx0" brushRef="#br0" timeOffset="56583.66">19452 8424 0,'-42'-63'15,"84"126"-15,-105-147 0,41 41 16,-20 22-16,0 0 0,-1-21 0,1 21 16,0-1-16,-1 22 0,1 0 0,0 0 15,-1 0-15,22 0 0,-21 0 0,0 0 16,20 22-16,-20-1 0,0 0 0,-1 0 15,22 0-15,-21 0 0,21 22 16,0-22-16,-22 21 0,22-21 0,21 1 16,0-1-16,0 0 0,0 0 0</inkml:trace>
  <inkml:trace contextRef="#ctx0" brushRef="#br0" timeOffset="57852.16">21209 8848 0,'0'0'0,"42"-21"16,-42-1-16,21 1 15,1 0-15,-22 0 0,0 0 16,0 0-16,0-1 0,0 1 16,0 0-16,0 0 0,0 0 15,0 0-15,-22-1 0,1 22 16,0-21-16,21 0 0,-21 21 16,0 0-16,0-21 0,-1 21 0,1 0 15,0 0-15,0 21 0,0-21 16,0 21-16,21 0 0,-22 1 0,22-1 15,-21 21-15,0-21 0,21 22 16,0-22-16,-21 21 0,0 0 0,21-20 16,0 20-16,0 0 0,0-21 0,0 1 15,0 20-15,0-21 0,0 0 16,0 0-16,21-21 0,0 22 0,0-22 16,22 0-16,-22 0 0,0 0 15,21 0-15,-21 0 0,22-22 0,-1 1 16,-21 21-16,22-21 0,-1 0 0,0 0 15,1-22-15,-22 22 0,21 0 0,0-21 16,-20 21-16,-1-22 0,0 22 0,0 0 16,-21-21-16,0 20 0,0 1 15,0 0-15,0 0 0,0 0 0,0 0 16,-21 21 0,0 21-16,0 0 0,21 0 15,0 0-15,-22 22 0,22-22 16,-21 21-16,21 0 0,0-20 15,0 20-15,0 0 0,0-21 0,0 22 16,0-22-16,0 0 0,0 0 0,0 0 16,0 1-16,0-1 0,21 0 0,1-21 15,-1 0-15,0 0 0,0 0 16,0 0-16,22 0 0,-22 0 16,0-21-16,21 21 0,-21-21 0,22-1 15,-22 1-15,21-21 0,-21 21 0,1-22 16,-1 22-16,0-21 0,0 0 0,0-1 15,0 1-15,-21 0 0,0-1 16,0 1-16,0 21 0,22-22 16,-22 1-16,0 21 0,0 0 0,0 0 15,0-1-15,0 65 32,0-22-17,0 0-15,0 0 0,0 22 0,-22-1 16,22-21-16,0 21 0,0 1 0,-21-22 15,21 21-15,-21 1 0,21-22 0,0 21 16,0-21-16,-21 0 0,21 1 0,0-1 16,-21 0-16,0 0 15,21-42 17,0 0-32,0 0 15,0-1-15,0 1 0,21 0 0,0 0 16,0-21-16,21 20 0,-20 1 15,-1 0-15,21 0 0,-21 0 0,22 0 16,-22 21-16,21 0 0,-21 0 0,22 0 16,-22 0-16,0 0 0,0 21 0,0 0 15,-21 0-15,0 0 0,0 0 0,0 1 16,0-1-16,0 0 0,0 0 16,-21 0-16,0-21 0,-21 21 0,20 1 15,1-1-15,-21 0 0,21-21 0,0 21 16,-22-21-16,22 0 0,0 0 15,0 0-15,0 0 0,-1 0 0,44-21 47,-1 0-47,0 0 0,0 21 0,0-22 16</inkml:trace>
  <inkml:trace contextRef="#ctx0" brushRef="#br0" timeOffset="58240.28">22754 8700 0,'0'0'0,"42"-22"0,22 1 16,-64 0 0,-21 21-1,0 0-15,-22 0 0,22 0 16,0 0-16,-21 21 0,20-21 0,-20 21 16,21 1-16,-21-1 0,20 0 0,1 0 15,21 0-15,0 0 0,0 1 16,0-1-16,0 0 0,21 0 15,1-21-15,-1 21 0,21-21 16,-21 0-16,22 21 0,-1-21 0,-21 22 16,21-22-16,1 21 0,-22-21 0,0 0 15,0 21-15,0-21 0,-21 21 0,22-21 16,-22 21-16,-22 0 16,1-21-16,0 22 15,0-22-15,-21 0 0,20 21 0,-20-21 16,0 0-16,-1 0 0,22 0 0,-21 0 15,21 0-15,-22 0 0,22 0 0,0 0 16,21-21 0,0-1-1,0 1-15,21 21 0,0-21 16,22 0-16,-22 0 0,21 0 0</inkml:trace>
  <inkml:trace contextRef="#ctx0" brushRef="#br0" timeOffset="58492.14">23199 8424 0,'0'0'0,"0"-21"0,0 0 0,0 0 0,21 21 15,-21 21 1,0 0 0,0 0-16,0 22 0,-21-22 15,21 21-15,0-21 0,0 22 0,-22-1 16,22 0-16,0 1 0,-21-22 0,21 21 15,0 1-15,0-22 0,0 21 0,0-21 16,0 0-16,0 1 0,0-1 16,0 0-1,21-21-15,1 0 16,-22-21-16,21 0 0</inkml:trace>
  <inkml:trace contextRef="#ctx0" brushRef="#br0" timeOffset="58676.03">23072 8700 0,'0'0'0,"0"-22"31,21 22-15,0-21-16,0 21 16,0 0-16,0 0 0,1-21 0,-1 21 15,0 0-15,21 0 0,-21 0 0,1 0 16,-1-21-16,0 21 0,0 0 0,0 0 15,0 0-15,1 0 0,-1 0 0</inkml:trace>
  <inkml:trace contextRef="#ctx0" brushRef="#br0" timeOffset="59087.8">23558 8636 0,'-21'0'0,"21"-21"16,0 0-16,0 0 15,21 21 1,1 0-16,-1 0 16,0 0-16,0 0 0,0 0 0,0 0 15,1 0-15,-1 21 0,0 0 0,0 0 16,-21 0-16,0 0 0,21 22 0,-21-22 16,0 21-16,0-21 0,0 22 15,0-22-15,0 0 0,0 21 0,0-20 16,0-1-16,0 0 0,-21 0 0,21 0 15,-21-21-15,21 21 16,-21-21-16,0 0 16,21-21-1,0 0-15,0 0 0,0 0 16,0 0-16,0-1 0,21-20 0,-21 21 16,21 0-16,0-22 0,-21 22 0,21-21 15,0 21-15,-21 0 0,22-22 16,-1 22-16,0 21 0,-21-21 0,21 0 15,0 21-15,0 0 0,1 0 16,-1 0-16,0 0 0,0 0 16,0 0-16,0 21 15</inkml:trace>
  <inkml:trace contextRef="#ctx0" brushRef="#br0" timeOffset="59560.54">24490 8721 0,'0'0'0,"21"-21"15,0 21-15,-21-22 0,0 1 16,0 0-16,0 0 0,0 0 16,0 0-16,0-1 0,0 1 15,0 0-15,-21 0 0,0 21 16,0 0-16,-1 0 0,1 0 16,0 0-16,0 21 0,-21 0 15,20 0-15,1 1 0,0 20 16,-21 0-16,21-21 0,-1 22 0,1-1 15,21-21-15,0 22 0,0-22 0,0 21 16,0-21-16,0 0 0,21-21 16,-21 22-16,22-1 0,-1-21 0,0 0 15,0 0-15,0 0 0,22 0 0,-22 0 16,0 0-16,0-21 0,0-1 0,0 1 16,22 21-16,-22-21 0,0 0 0,0 0 15,0-22-15,1 22 0,-22 0 16,21-21-16,-21 21 0,21-1 0,-21 1 15,0 0-15,-21 21 32,0 21-32,-1 0 0,1 1 15,21-1-15,0 0 0,-21 0 16,21 21-16,-21-20 0,21-1 0,0 0 16,0 0-16,0 0 0,0 0 0,0 1 15,21-1-15,0-21 0,0 0 16,1 0-16,-1 0 0,0 0 15,0 0-15,0 0 0,22 0 0,-22-21 16,21 21-16</inkml:trace>
  <inkml:trace contextRef="#ctx0" brushRef="#br0" timeOffset="60076.27">25231 8615 0,'0'0'0,"0"-21"0,0 0 0,0-1 15,0 1-15,0 0 16,-22 21-16,1 0 15,0 21-15,0 0 0,0 1 0,0-1 16,-1 0-16,22 0 0,-21 21 16,0-20-16,21 20 0,-21-21 0,21 21 15,0-20-15,0-1 0,0 21 0,0-21 16,0 0-16,0 1 0,21-22 0,0 21 16,0-21-16,1 0 0,-1 0 15,0 0-15,0 0 0,0 0 0,22 0 16,-22 0-16,0-21 0,0-1 15,0 1-15,0 0 0,1 0 0,-1 0 16,0-22-16,0 22 0,0-21 16,-21 0-16,21-1 0,1 1 0,-1 0 15,0-1-15,-21-20 0,21 20 0,0 1 16,0-21-16,-21 20 0,0 1 0,22 21 16,-22-22-16,0 22 0,0 0 15,0 42 1,0 0-16,-22 1 0,1 20 15,21-21-15,0 21 0,0 1 0,-21 20 16,21-20-16,0-1 0,-21 0 0,21 1 16,0 20-16,0-21 15,0 1-15,0-1 0,0 0 0,0-20 16,0 20-16,0-21 0,0 0 0,0 0 16,0 1-16,0-1 0,21-21 0,0 0 15,0 0-15,1 0 16,-1 0-16,0 0 0,-21-21 15,21-1-15,0 22 0,0-21 0,1 0 16,-1 0-16,0 0 0,0-22 0,0 22 16,-21 0-16</inkml:trace>
  <inkml:trace contextRef="#ctx0" brushRef="#br0" timeOffset="60280.15">25442 8530 0,'0'0'0,"-21"0"0,0 0 15,42 0 1,0 0-16,0 0 0,1 0 16,20-21-16,0 21 0,22 0 0,-22-21 15,22 21-15,-22-21 0,21 21 0,1-21 16,-22 21-16,1 0 0,-1-22 0,-21 22 16,21-21-16,-84 21 31,0 0-31,-1 0 0</inkml:trace>
  <inkml:trace contextRef="#ctx0" brushRef="#br0" timeOffset="61472.48">6646 11007 0,'21'0'15,"-21"-21"-15,0-1 16,0 1 0,0 0-1,22 21-15,-22-21 0,0 0 16,0 0-16,0-1 16,0 1-1,-22 0 1,1 21-16,0 0 0,0 0 15,0 0-15,0 0 0,-1 0 16,1 21-16,0 0 0,0 1 16,0-1-16,21 0 0,-21 21 0,21-21 15,-22 22-15,22-1 0,-21-21 0,21 22 16,0-1-16,0 0 0,0 1 16,0-1-16,0 0 0,0-21 0,0 1 15,21-1-15,1 0 0,-1 0 0,0 0 16,0-21-16,0 0 0,0 0 0,1 0 15,-1 0-15,21 0 0,-21 0 16,22-21-16,-22 21 0,21-21 16,-21-21-16,22 20 0,-22 1 0,21-21 15,0 0-15,-20 20 0,20-20 0</inkml:trace>
  <inkml:trace contextRef="#ctx0" brushRef="#br0" timeOffset="61700.35">7175 10837 0,'0'0'0,"0"-42"0,0 21 0,0 0 16,0-22-1,-21 65 1,21-1-16,-21 0 0,21 0 16,0 21-16,-21-20 0,21 20 0,-21 0 15,21 1-15,-21-1 0,21 0 16,0-21-16,-22 22 0,22-1 16,-21 0-16,21-20 0,-21 20 0,21-21 15,0 0-15,0 0 0,0 1 0,0-1 16,21-21-16,0 21 15,1-21-15,-1 0 0,0 0 0,0 0 16,0 0-16,22-21 0,-22 21 0,21-21 16,-21-1-16</inkml:trace>
  <inkml:trace contextRef="#ctx0" brushRef="#br0" timeOffset="62787.82">7683 11134 0,'0'0'0,"22"-21"0,-1-1 0,-21 1 15,0 0-15,0 0 0,0 0 0,0 0 16,0-1-16,0 1 15,-21 21-15,-1 0 0,1 0 16,0 0-16,0 0 0,0 0 0,0 0 16,-1 21-16,22 1 0,-21-1 0,0 0 15,0 21-15,0-21 0,0 22 16,21-22-16,0 21 0,-22-21 0,22 22 16,0-22-16,-21 0 0,21 0 0,0 0 15,0 1-15,0-1 0,21-21 16,1 0-16,-1 0 15,0 0-15,0-21 0,0-1 0,0 22 16,1-21-16,-1 0 0,0 0 16,0-21-16,0 20 0,0 1 0,1-21 15,-1 21-15,0-22 0,-21 22 16,0-21-16,0 21 0,0-22 0,0 22 16,0 0-16,0 42 31,0 0-31,0 1 15,0-1-15,0 21 0,0-21 0,-21 0 16,21 22-16,0-22 0,0 0 0,0 21 16,0-20-16,0-1 0,0 0 0,21 0 15,-21 0-15,21-21 16,0 0-16,22 0 0,-22 0 16,21 0-16,-21 0 0,22-21 0,-1 0 15,-21 0-15,21 0 0,1-1 0,-22-20 16,21 21-16,1 0 0,-22-22 15,0 22-15,0-21 0,0 21 0,0 0 16,-21-22-16,0 22 0,0 0 0,0 0 16,-21 42 15,21 0-31,0 0 0,0 0 16,0 1-16,0-1 0,0 0 0,0 0 15,0 0-15,0 0 0,0 22 0,0-22 16,21 0-16,-21 0 15,22 0-15,-1 1 0,-21-1 16,0 0-16,21-21 16,-21 21-16,-21-21 15,0 0 1,-1 0-16,22-21 16,-21 21-16,0-21 0,0 21 15,21-21-15,-21 21 16,21 21-1,0 0-15,0 0 16,0 0-16,0 0 16,21-21-16,0 0 0,0 0 15,0 0-15,1 0 0,-1 0 0,0 0 16,21 0-16,-21 0 0,22-21 0,-22 21 16,21-21-16,1 0 0,-22 0 15,21 0-15,0-1 0,-20 1 0,20 0 16,-21 0-16,0 0 0,-21 0 0,0-22 15,21 22-15,-21 0 0,0 0 0,0-22 16,0 22-16,0 0 0,0 0 16,0 0-16,-21 21 0,21-21 15,-21 21-15,21 21 16,-21-21-16,21 21 0,0 0 16,0 0-16,0 0 0,0 1 15,0-1-15,0 0 0,0 0 16,0 0-16,21 0 0,-21 1 0,21 20 15,0-21-15,-21 0 0,0 0 0,22 1 16,-22-1-16,0 0 0,21 0 0,-21 0 16,0 0-16,0 1 0,0-1 15,-21-21-15,-1 0 0,1 21 16,0-21-16,0 0 0,0 0 16,0 0-16,21-21 15,0 0 1,0-1-16,21-20 0,21 21 15</inkml:trace>
  <inkml:trace contextRef="#ctx0" brushRef="#br0" timeOffset="63924.16">10160 10732 0,'0'0'0,"0"-22"0,0 1 15,0 0-15,0 0 0,0 0 0,0 0 16,-21 21 0,0 0-16,-1 0 15,1 0-15,0 21 0,0 0 16,0 0-16,0 21 0,-1-20 0,1 20 16,0 0-16,0-21 0,0 22 0,0-1 15,-1 0-15,22 1 0,0-1 0,0 0 16,0-20-16,0 20 0,0 0 15,0-21-15,0 1 0,0 20 0,22-21 16,-1 0-16,0 0 0,0 1 0,21-22 16,-20 21-16,20-21 0,0 0 0,1 0 15,-22 0-15,21 0 0,0 0 0,1 0 16,-1-21-16,0-1 16,1 22-16,-1-21 0,-21-21 0,22 21 15,-22 0-15,21-22 0,-21 22 0,0-21 16,-21 21-16,22-22 0,-22 1 0,0 0 15,0 20-15,0-20 0,0 0 0,0 21 16,0-1-16,-22 1 0,22 0 16,-21 21-16,0 0 0,0 0 0,0 0 15,0 0-15,-1 0 0,1 21 0,21 0 16,-21 1-16,0 20 0,0-21 0,0 21 16,21 1-16,0-22 0,0 21 0,0-21 15,-22 22-15,22-22 0,0 0 16,0 21-16,22-20 15,-22-1-15,21-21 0,0 0 0,0 0 16,0 0-16,0 0 0,1 0 16,-1 0-16,0 0 0,0-21 0,0-1 15,0 22-15,1-21 0,-22 0 16,21 0-16,-21 0 0,21 0 0,0-22 16,-21 22-16,0 0 0,0 0 0,21 21 15,-21-21-15,0 42 31,0 0-15,0 0-16,0 0 0,0 0 16,0 1-16,0-1 0,21 0 15,-21 0-15,22-21 0,-22 21 16,21-21-16,0 0 0,0 0 16,0 0-16,0-21 0,1 21 15,-22-21-15,21 0 0,0 21 16,0-21-16,-21-1 0,0 1 0,21 0 15,0 21-15,-21-21 0,0 0 0,0 0 16,0-1-16,22 1 0,-22 0 0,21 21 16,-21 21-1,0 0 1,0 1-16,0-1 16,0 0-16,-21 0 0,21 0 0,-22 0 15,22 1-15,-21-1 0,21 0 0,0 0 16,-21 0-16,0 0 0,21 1 15,0-1-15,0 0 32,0-42-17,0 0-15,0-1 16,0 1-16,0 0 0,0 0 0,21 0 16,0 0-16,0-22 0,1 22 0,-1 0 15,21-21-15,-21 20 0,0 1 16,22 0-16,-22 0 0,21 21 15,-21 0-15,22 0 0,-22 0 0,0 0 16,0 0-16,0 0 0,-21 21 0,0 0 16,22 0-16,-22 22 0,21-22 0,-21 0 15,21 21-15,-21-20 0,0 20 16,0-21-16,0 0 0,0 0 0,0 1 16,0-1-16,0 0 0,0 0 0,0-42 46</inkml:trace>
  <inkml:trace contextRef="#ctx0" brushRef="#br0" timeOffset="66444.58">13123 10753 0,'0'0'0,"21"-21"0,1-1 0,-22 1 16,0 0-16,21 0 0,-21 0 15,0 0-15,0-22 0,0 22 16,0 0-16,-21 0 0,-1 0 0,1-1 15,21 1-15,-21 21 0,0-21 0,0 21 16,0 0-16,-1 0 0,1 0 16,0 0-16,0 21 0,0 0 0,21 22 15,-21-1-15,21 0 0,-22 1 0,22-1 16,0 0-16,0 1 0,0 20 0,0-20 16,0-1-16,0 0 0,0 1 0,22-1 15,-1 0-15,0-21 0,0 1 16,0-1-16,0 0 0,22 0 0,-22-21 15,21 0-15,1 0 0,-1 0 0,0 0 16,1-21-16,-1 0 0,0 21 16,-21-21-16,22-1 0,-1 1 0,-21 0 15,0 0-15,1 0 0,-1 0 0,0-1 16,-21 1-16,21 0 0,-21 0 0,0 0 16,0 0-16,0-1 0,-21 44 31,21-1-31,-21-21 0,21 42 15,0-21-15,0 0 0,0 1 0,0-1 16,0 0-16,0 0 0,0 0 0,0 0 16,21-21-16,0 22 0,0-22 0,0 0 15,1 0-15,-1 0 0,0 0 0,0-22 16,0 22-16,0-21 16,22 21-16,-22-21 0,0 0 0,0 0 15,0 0-15,-21-1 0,0 1 16,0 0-16,0 0 0,0 0 0,0 0 15,0-1-15,-21 22 0,0-21 0,0 0 16,0 0-16,-22 21 0,22 0 0,0-21 16,0 21-16,0 0 0,0 0 0,-1 0 15,1 0-15,21-21 32,21 21-17,1-22-15,-1 22 0,0 0 0,0-21 16,21 21-16,-20-21 0,-1 21 0,21 0 15,-21 0-15,22 0 0,-22 0 0,21 21 16,-21 0-16,0 1 0,1-1 16,20-21-16,-42 42 0,21-21 0,0 0 15,-21 1-15,0-1 0,21 0 0,1 0 16,-22 0-16,21 0 0,-21 1 16,0-1-16,0 0 0,0 0 15,0 0 1,-21-21-1,-1 0-15,22-21 16,0 0-16,0 0 16,0 0-16,0-1 0,0 1 0,0 0 15,0-21-15,0 21 0,22-22 0,-1 22 16,0-21-16,0 21 0,0-22 0,0 22 16,1 0-16,-1 0 0,0 21 0,0 0 15,0 0-15,0 0 0,1 0 16,-1 0-16,0 21 0,0 0 0,-21 0 15,0 22-15,21-22 0,-21 0 0,21 21 16,-21-21-16,0 1 0,0-1 0,0 0 16,0 0-16,0 0 0,22 0 0,-22 1 15,21-1-15,0 0 16,-21 0-16,21-21 16,0 0-16,0 0 0,1 0 0,-1 0 15,0 0-15,0-21 0,0 0 0,0 21 16,1-21-16,20-1 0,-21 1 0,21 0 15,-20 0-15,20 0 0,-21-22 0,0 22 16,22-21-16,-43 21 0,21-22 0,-21 22 16,21-21-16,-21 21 0,0 0 15,-21 21-15,0 0 16,-22 0-16,22 0 0,0 21 16,0 0-16,21 0 0,-21 0 0,21 0 15,0 1-15,0 20 0,0-21 16,0 0-16,0 0 0,0 1 0,21-1 15,-21 0-15,21 0 0,0 0 16,0 0-16,0 1 0,1-1 16,-1 0-16,0-21 0,-21 21 15,-21-21 17,0 0-32,-1 0 0,1-21 15,0 0-15,0 21 0,0-21 0,0-1 16,-1 22-1,22 22 17,0-1-17,22 0-15,-22 0 0,21-21 16,0 21-16,0-21 0,0 21 16,0-21-16,1 0 0,-1 0 0,0 0 15,0 0-15,21 0 0,-20 0 16,20 0-16,0-21 0,1 0 0,-22 21 15,21-21-15,0 0 0,1 21 0,-1-21 16,-21-1-16,0 1 0,22 0 16,-22-21-16,0 21 0,0-1 0,0 1 0,-21 0 15,0 0-15,0 0 0,22 0 0,-22-1 16,0 44 15,-22-1-15,22 0-16,-21 0 0,21 0 0,0 0 15,0 1-15,-21-1 0,21 0 0,-21 0 16,21 0-16,0 0 0,0 1 0,0-1 16,0 0-16,0 0 0,21-21 15,0 0-15,0 0 16,1 0-16,-1 0 0,0 0 0,0 0 16,0 0-16,0 0 0,22 0 0,-22-21 15,0 0-15,21 0 0,-20 21 0,20-22 16,-21 1-16,0 0 0,22 0 15,-22 0-15,0 0 0,0-22 0,-21 22 16,0 0-16,0 0 0,0 0 0,0-1 16,0 1-16,-21 21 15,0 0 1,0 0-16,21 21 0,0 1 0,-22-1 16,22 0-16,0 0 0,0 0 15,0 0-15,0 1 0,0-1 0,0 0 16,0 0-16,22 0 0,-22 0 15,21 1-15,0-1 16,0-21-16,-21 21 16,-21-21 15,0 0-31,0 0 16,-1 0-16,22-21 0,-21 21 0,0 0 15,21 21 16,0 0-15,21 0-16,0-21 16,1 0-16,-1 0 15,0 0-15,0 0 0,0 0 16,0 0-16,1 0 0,20 0 0,-21 0 16,0 0-16,22-21 0,-22 0 0,21 21 15,-21-21-15,0 0 0,22-1 0,-22 22 16,0-42-16,21 21 0,-20 0 0,-1 0 15,0-22-15,0 1 0,0 0 0,0-1 16,1 1-16,-22 0 0,21-1 16,0 1-16,-21 0 0,21-1 0,-21 1 15,0 21-15,0 0 0,21-1 0,-21 1 16,0 42 0,0 1-16,-21 20 0,21-21 0,-21 0 15,21 22-15,0-1 0,-21-21 16,0 21-16,21 1 0,-22-22 15,22 21-15,0 1 0,-21-22 0,21 21 16,-21-21-16,21 0 0,0 1 0,0-1 16,0 0-16,-21 0 0,21 0 0,0 0 15,0 1-15,0-1 0,21-21 16,0 0 0,0 0-16,1 0 0,-1 0 15,0 0-15,0 0 0,0-21 16,0-1-16,1 22 0,-1-21 15,-21 0-15,21 0 0,-21 0 16,0 0-16,0-1 0</inkml:trace>
  <inkml:trace contextRef="#ctx0" brushRef="#br0" timeOffset="66648.47">16700 10626 0,'0'-21'0,"22"-1"15,-1 22 1,0 0-16,0-21 0,0 21 0,0-21 16,1 21-16,-1-21 0,0 21 15,0 0-15,0-21 0,0 21 0,1 0 16,-1 0-16,0-21 0,-21-1 31</inkml:trace>
  <inkml:trace contextRef="#ctx0" brushRef="#br0" timeOffset="66836.36">15917 10520 0,'0'0'0,"-21"0"15,0 0-15,42 0 63,0 0-63,0 0 15</inkml:trace>
  <inkml:trace contextRef="#ctx0" brushRef="#br0" timeOffset="67763.8">18119 10520 0,'-22'-42'16,"22"20"-16,0 1 0,-21 0 16,0 21-16,0-21 0,0 21 15,0 0-15,-1 0 0,1 0 16,0 0-16,0 21 0,0 0 0,0 0 15,-1 1-15,22 20 0,-21-21 0,0 21 16,21-20-16,0 20 0,0-21 16,0 21-16,0-20 0,0-1 0,0 0 15,0 0-15,0 0 0,21 0 0,0-21 16,1 0-16,-1 0 0,0 0 0,21 0 16,-21 0-16,22 0 0,-22 0 15,21-21-15,-21 21 0,22-21 0,-22 0 0,0 0 16,0 0-16,0-1 0,-21 1 15,0 0-15,0 0 0,0 0 16,0 0-16,0-1 0,-21 1 0,0 0 16,0 0-16,0 0 0,0 0 0,-1-1 15,22 1-15,0 0 16,22 21 0,-1-21-16,21 21 15,-21 0-15,22-21 0,-1 21 0,0-21 16,-21 21-16,22-22 0,-1 1 0,-21 21 15,22-21-15,-22 21 0,0-21 0,0 21 16,0 0-16,-42 0 47,0 21-47,0 21 0,21-20 0,0 20 16,-21-21-16,21 21 0,-22 1 0,22-1 15,-21 0-15,21 1 0,0 20 0,0-20 16,0-1-16,0 21 0,0-20 0,0 20 15,0 1-15,0-1 0,0 1 16,0-1-16,21 1 0,1-1 0,-22 22 16,21-22-16,-21 1 0,0-1 0,0 1 15,0-1-15,0 1 0,0-22 16,0 22-16,-21-22 0,-1 22 0,1-22 16,0 0-16,-21 1 0,21-22 0,-1 0 15,-20 0-15,21-21 0,0 0 0,0 0 16,-22 0-16,22 0 0,0-21 0,0 0 15,-22-22-15,22 22 0,0-21 0,0 0 16,0-1-16,0 1 0,-1 0 0,1-1 16,21 1-16,0 0 0,0 20 15,0-20-15,0 21 0,0-21 0,0 20 16,0 1-16,0 0 0,0 0 0,0 0 16,21 0-16,1-1 0,-22 1 0,21 0 15,0 0-15</inkml:trace>
  <inkml:trace contextRef="#ctx0" brushRef="#br0" timeOffset="68440.7">20108 10075 0,'0'-21'0,"0"0"31,0 42-15,0 0-16,0 1 0,0-1 16,0 21-16,0-21 0,21 22 0,-21-1 15,0 0-15,0 1 0,0-1 16,0 0-16,0-21 0,0 22 16,0-1-16,0-21 0,0 22 0,0-22 15,0 0-15,0 0 0,0 0 0,-21 0 16,0-21-1,0 0 1,21-21-16,0 0 0,0 0 16,0 0-16,0 0 15,0-22-15,0 22 0,0 0 0,21 0 16,0-22-16,0 22 0,1-21 0,20 21 16,0 0-16,1 21 0,-1-22 0,0 22 15,1 0-15,20 0 0,-21 0 16,1 22-16,-1-22 0,-21 21 15,0 0-15,1 0 0,-22 0 0,0 0 16,0 1-16,0-1 0,0 0 0,-22 0 16,1 0-16,0 0 0,-21 1 0,-1-1 15,22 0-15,-21-21 0,0 21 0,20-21 16,-20 21-16,21-21 0,-21 0 16,20 0-16,1 0 0,0 0 0,0 0 15,42 0 16,0 0-31,22-21 0,-22 21 0,21-21 16,0 21-16,1-21 0</inkml:trace>
  <inkml:trace contextRef="#ctx0" brushRef="#br0" timeOffset="68832.84">20997 10393 0,'0'0'0,"43"-21"0,-22 0 0,-21-1 15,0 1-15,-21 21 31,-1 21-31,1 1 16,0-1-16,0 0 0,0 0 0,0 21 16,-1-20-16,22-1 0,0 21 0,-21-21 15,21 0-15,0 1 0,0 20 0,0-21 16,21 0-16,-21 0 16,22-21-16,-1 0 0,0 0 15,21 0-15,-21 0 0,1 0 0,20 0 16,-21-21-16,21 0 0,-20 0 0,20 21 15,-21-21-15,0 0 0,0-1 0,1-20 16,-22 21-16,0 0 0,0-22 0,0 22 16,0-21-16,0 0 0,-22 20 0,22 1 15,-21 0-15,-21 0 0,21 0 16,0 0-16,-1 21 0,1 0 0,-21 0 16,21 0-16,0 21 0,-22 0 0,22-21 15,0 21-15,0 0 0,21 0 0,0 1 16,0-1-16,0 0 0,0 0 15,0 0-15,21-21 0,0 0 16,0 0-16,22 0 0,-22 0 16,21 0-16,0 0 0,1-21 0</inkml:trace>
  <inkml:trace contextRef="#ctx0" brushRef="#br0" timeOffset="69096.69">21675 10097 0,'0'0'0,"21"-22"0,-21-20 16,0 21-16,0 42 31,0 21-15,0-20-16,-21-1 0,-1 21 0,1 0 15,21 1-15,0-1 0,0 0 16,-21 1-16,21-1 0,-21 0 0,21 1 16,-21-1-16,21-21 0,0 22 0,0-22 15,-21 21-15,21-21 0,0 0 0,-22-21 16,22 22-16,0-1 0,22-21 31,-1-21-31,0-1 0,0 1 16,0 0-16,0 0 0,1-21 0,-1 20 15,21-20-15,-21 21 0</inkml:trace>
  <inkml:trace contextRef="#ctx0" brushRef="#br0" timeOffset="69536.44">22034 10097 0,'22'-22'0,"-44"44"0,44-65 16,-1 22-16,-21 0 0,21 21 0,0 0 15,-21 21 1,0 0-16,0 0 0,0 22 0,0-22 16,0 21-16,0-21 0,0 22 15,0-1-15,-21 0 0,21 22 0,-21-43 16,0 21-16,21 1 0,0-1 0,0-21 16,-22 22-16,22-22 0,-21 0 0,21 0 15,0 0-15,-21 0 0,21-42 47,0 0-47,0 0 16,0 0-16,0 0 0,21-22 0,0 1 15,1 21-15,-1-22 0,21 1 0,-21 21 16,0-21-16,1 20 0,-1 1 0,0 0 16,0 21-16,0 0 0,0 0 15,1 0-15,-22 21 0,0 0 0,21 1 16,-21 20-16,0-21 0,0 0 0,0 22 15,0-22-15,0 21 0,0-21 0,0 22 16,0-22-16,0 0 0,0 21 16,0-21-16,0 1 0,-21-22 0,21 21 15,0 0-15,0 0 16,-22-42 15,22 0-31,0 0 0,-21-1 16,21 1-16,0 0 0,0 0 0</inkml:trace>
  <inkml:trace contextRef="#ctx0" brushRef="#br0" timeOffset="69736.33">21738 10266 0,'0'0'0,"-42"0"16,21 0-1,42 0 1,0 0-16,21 0 0,-21 0 15,1 0-15,20 0 0,-21 0 0,21 0 16,-20-21-16,20 21 0,-21 0 0,21 0 16,-20 0-16,-1 0 0,0 0 15,0 0-15,0 0 0,0 0 0,1 0 16</inkml:trace>
  <inkml:trace contextRef="#ctx0" brushRef="#br0" timeOffset="70411.74">23707 10562 0,'21'0'0,"0"0"16,0 0-16,-21-21 0,21 0 0,0 21 16,-21-21-16,0 0 0,22-1 15,-1-20-15,-21 21 0,0 0 16,0 0-16,0-1 0,0 1 0,0 0 15,-21 0-15,-1 0 0,1 0 0,0-1 16,0 22-16,0 0 0,0 0 0,-1 0 16,1 0-16,-21 0 15,21 0-15,0 22 0,-22-1 0,22 21 0,0-21 16,-21 22-16,20-1 0,1 0 16,0 1-16,21 20 0,-21-21 0,0 1 15,21-22-15,0 21 0,0-21 0,0 1 16,0-1-16,0 0 0,0 0 15,21-21-15,0 0 0,0 0 0,22 0 16,-22 0-16,21 0 0,-21-21 0,22 0 16,-1 0-16,0-1 0,1 1 0,-1-21 15,-21 21-15,21-22 0,1 1 0,-22 21 16,0-21-16,0-1 0,0 1 16,1 0-16,-22 20 0,0-20 0,0 21 15,0 0-15,0 42 31,-22 21-31,22-21 0,0 1 16,-21 20-16,21 0 0,-21-21 16,21 22-16,0-1 0,0-21 0,0 22 15,0-22-15,0 0 0,0 0 0,0 0 16,0 0-16,0 1 0,0-1 0,21-21 16,0 0-16,1 0 0,-1 0 15,0 0-15,0 0 0,0-21 16,0 21-16,22-22 0,-22 1 0</inkml:trace>
  <inkml:trace contextRef="#ctx0" brushRef="#br0" timeOffset="70859.48">24384 10224 0,'0'0'0,"0"-43"0,21 22 16,0 0-16,-21 0 0,0 0 0,0-1 16,0 44-1,0-1-15,0 0 0,0 0 16,0 0-16,0 22 0,0-1 0,-21-21 15,21 21-15,-21 1 0,0-1 16,21 0-16,-21-20 0,-1 20 16,22-21-16,0 21 0,-21-20 0,0-1 0,0 0 15,21 0-15,0 0 0,-21-21 16,21-21 15,21 0-31,0 0 16,0 0-16,0-1 0,1 1 0,20 0 15,-21 0-15,21 0 0,-20 0 0,20-1 16,-21 22-16,21 0 0,-20 0 0,20 0 16,-21 0-16,0 0 0,0 22 15,-21-1-15,0 0 0,0 0 16,0 0-16,0 0 0,-21 1 0,21-1 16,-42 0-16,21 0 0,0 0 0,-22-21 15,22 21-15,-21-21 0,21 22 0,-1-22 16,-20 0-16,21 0 0,0 0 15,0 0-15,-1 0 16,22-22 0,22 1-16,-1 0 15,0 21-15,0-21 0,21 21 0,-20-21 16,20 0-16,0 21 0</inkml:trace>
  <inkml:trace contextRef="#ctx0" brushRef="#br0" timeOffset="71220.28">25040 10414 0,'0'0'0,"42"-21"15,22-21-15,-64 20 16,0 1-16,-21 21 16,0 0-1,-22 21-15,22 1 0,-21-1 0,21 0 16,-22-21-16,22 21 0,0 0 0,0 0 16,0 1-16,21-1 0,-22-21 0,22 21 15,0 0-15,22 0 16,-1-21-16,0 21 0,0-21 0,0 22 15,22-22-15,-22 21 0,21-21 0,-21 21 16,0-21-16,22 21 0,-22 0 0,0-21 16,0 21-16,0-21 0,-21 22 0,0-1 15,-21-21 1,0 0 0,0 21-16,0-21 0,-22 0 0,22 0 15,-21 0-15,21 0 0,-22 0 0,22 0 16,-21 0-16,21 0 0,0 0 0,-1 0 15,1-21-15,21 0 16,0-1-16,0 1 0,21 0 16,1 0-16,-1 0 0,21 0 15,-21-1-15,0 1 0</inkml:trace>
  <inkml:trace contextRef="#ctx0" brushRef="#br0" timeOffset="71468.14">25485 10054 0,'0'0'0,"21"-21"0,-21 0 0,0 0 0,0 42 32,0 0-32,0 0 0,0 0 15,0 22-15,0-22 0,-21 21 16,21 1-16,-22-1 0,22 0 0,0 22 16,-21-22-16,21 0 0,-21 1 0,21-1 15,0-21-15,0 22 0,0-22 0,0 0 16,0 0-16,0 0 0,0 0 0,21-21 31,0 0-15,-21-21-1,0 0-15,0 0 0</inkml:trace>
  <inkml:trace contextRef="#ctx0" brushRef="#br0" timeOffset="71632.11">25294 10414 0,'0'0'15,"0"-21"1,21 21 0,22 0-16,-22 0 0,0-21 15,0 21-15,21 0 0,1 0 16,-22-21-16,21 21 0,1 0 16,-1 0-16,-21-22 0,21 22 0,-20 0 15</inkml:trace>
  <inkml:trace contextRef="#ctx0" brushRef="#br0" timeOffset="72028.16">25823 10372 0,'0'0'0,"0"-21"16,-21 21-16,21-22 0,0 1 16,21 21-1,0 0-15,1 0 16,-1 0-16,0 21 0,0-21 15,0 22-15,0-1 0,-21 0 16,22 21-16,-1-21 0,-21 1 0,21-1 16,-21 0-16,0 21 0,0-21 0,0 1 15,0-1-15,0 0 0,0 0 16,-21-21-16,21 21 0,-21-21 16,21 21-16,-22-21 0,22-21 31,0 0-31,0 0 15,0-21-15,22 20 0,-1 1 16,0 0-16,-21-21 16,21 21-16,0-22 0,0 22 0,1 0 15,-1-21-15,-21 20 0,21 22 0,0-21 16,0 21-16,-21-21 16,21 21-16,1 0 15,-1 0 1</inkml:trace>
  <inkml:trace contextRef="#ctx0" brushRef="#br0" timeOffset="72468.53">26479 10351 0,'0'-22'16,"0"1"0,0 0-1,-21 21 16,0 0-31,0 21 0,21 0 16,-21 1-16,0-1 0,-1 21 0,22-21 16,-21 0-16,0 22 0,21-22 0,-21 21 15,21-21-15,0 1 0,0-1 16,0 0-16,0 0 0,0 0 16,21-21-16,0 0 15,0 0-15,1 0 16,-1-21-16,-21 0 15,21 21-15,0-21 0,-21 0 0,21-1 16,-21 1-16,21 0 0,1 0 0,-22 0 16,0 0-16,0-1 0,21 1 0,-21 0 15,0 0-15,0 42 32,0 0-32,0 0 0,0 1 15,0-1-15,0 0 0,0 0 16,-21 0-16,21 0 0,0 1 15,0-1 1,21-21 0,0 0-16,0 0 15,0 0-15</inkml:trace>
  <inkml:trace contextRef="#ctx0" brushRef="#br0" timeOffset="72992.24">26818 10372 0,'0'0'0,"21"0"0,-21-43 15,-21 65 17,0-22-32,0 42 15,0-21-15,21 0 0,-22 0 16,1 1-16,0 20 0,21-21 0,0 0 16,0 0-16,0 1 0,0-1 0,0 0 15,0 0-15,0 0 16,21-21-16,0 21 15,1-21-15,20 0 0,-21 0 0,0 0 16,0 0-16,1-21 0,-1 0 0,0 21 16,0-21-16,0 0 0,0 0 0,1-1 15,-1 1-15,0-21 0,0 21 16,0-22-16,0 1 0,1 0 0,-1-1 16,-21 1-16,21-21 0,0 20 0,0 1 15,0 0-15,-21-1 0,0 1 0,22 21 16,-22 0-16,0-1 15,0 44 1,-22-1-16,1 0 16,0 0-16,0 0 0,21 22 0,-21-1 15,0-21-15,21 21 0,-22 1 16,22-1-16,0 0 0,0-20 0,0 20 16,0 0-16,0 1 0,0-22 0,0 21 15,0-21-15,0 0 0,22 1 0,-22-1 16,0 0-16,21 0 0,0-21 15,0 21-15,0-21 16,0 0-16,1 0 0,-1 0 16,0 0-16,0-21 0,-21 0 15,21 21-15,-21-21 0,21 0 16,1-1-16,-22 1 0,0 0 0,0 0 16</inkml:trace>
  <inkml:trace contextRef="#ctx0" brushRef="#br0" timeOffset="73212.21">26924 10224 0,'21'0'0,"-42"0"0,0 0 15,42 0 1,0-22-16,0 22 0,0 0 0,22 0 16,-22 0-16,21 0 0,1 0 15,-22-21-15,21 21 0,-21 0 0,22 0 16,-22 0-16,0 0 0,0 0 15,0-21-15,-42 21 32,-21 0-32,21 0 0,-22 0 0,-20 0 15</inkml:trace>
  <inkml:trace contextRef="#ctx0" brushRef="#br0" timeOffset="75043.78">4381 12658 0,'0'0'0,"0"21"16,22 42-16,-22-41 15,0-44 17,21 1-32,-21 0 0,21 0 15,-21 0-15,0 0 0,0-22 16,0 22-16,0 0 0,0 0 0,-21 0 16,0-1-16,-1-20 0,1 21 0,-21 0 15,21 0-15,0-1 0,-22 22 16,22-21-16,0 21 0,0 0 0,-22 0 15,22 0-15,0 0 0,-21 21 16,21 1-16,-1-1 0,1 0 0,0 21 16,0-21-16,21 22 0,0-1 15,0 22-15,0-22 0,0 0 0,0 22 16,0-22-16,0 0 0,0 1 16,0-22-16,21 21 0,0-21 0,0 1 15,1-22-15,20 0 0,-21 0 0,0 0 16,22 0-16,-1 0 0,-21 0 15,21-22-15,1 1 0,-1 0 0,0 0 16,1-21-16,-22 20 0,21 1 0,-21-21 16,1 21-16,-1 0 0,0-1 15,-21 1-15,0 0 0,0 0 16,0 0-16,0 0 0,0 42 31,0 0-15,0 0-16,0 0 0,0 0 0,0 22 15,0-22-15,21 0 0,0 0 0,-21 0 16,21 1-16,1-1 0,-1-21 16,0 21-16,21-21 0,-21 0 0,1 0 15,20 0-15,-21 0 0,0 0 0,22 0 16,-22 0-16,21-21 0,-21 21 16,0-21-16,1-1 0,-1 1 0,0 21 15,0-21-15,-21 0 0,0 0 0,0 0 16,0-1-16,0 1 15,0 42 17,0 1-32,0-1 0,0 0 15,0 0-15,0 0 0,0 0 16,-21 1-16,21-1 0,-21 0 0,21 0 16,0 0-16,0-42 46,0 0-46,21 0 16,0 0-16,-21-1 0,21 1 0,0 0 16,-21-21-16,22 21 0,-1 21 15,0-22-15,-21 1 0,21 21 16,0 0-16,-21 21 0,21 1 16,1-1-16,-22 0 0,21 0 15,-21 0-15,0 0 0,0 1 0,21 20 16,0-21-16,-21 0 0,21 0 0,0 1 15,-21-1-15,22-21 0,-1 21 16,21-21-16,-21 21 0,0-21 0,22 0 16,-1 0-16,-21 0 0,22 0 0,-1-21 15,0 0-15,1 0 0,-1 21 16,0-22-16,1 1 0,-1 0 16,-21-21-16,21 21 0,-20-1 0,-1 1 15,-21-21-15,0 21 0,0 0 0,0-22 16,0 22-16,0 0 0,0 0 0,-21 0 15,-1-1-15,1 1 0,0 21 16,0 0-16,0 0 0,0 0 16,-22 21-16,22 1 0,0-1 0,0 0 15,0 21-15,-1-21 0,1 22 0,21-22 16,0 21-16,-21 1 0,21-22 16,0 21-16,0-21 0,0 0 15,0 1-15,0-1 0,0 0 0,21-21 16,0 0-16,1 0 0,-1 0 15,0 0-15,0-21 0,0 0 16,0-1-16,1 1 0,-1 0 0,0 0 16,0-21-16,21-1 0,-20 22 0,-1-21 15,0-1-15,-21 1 0,21 0 16,-21-1-16,21 1 0,-21 0 0,0-22 16,0 22-16,0 0 0,0 20 0,-21-20 15,0 21-15,21 0 0,-21 0 0,0 21 16,-1 0-16,22 21 15,-21 0-15,0 21 0,21-21 16,0 22-16,0 20 0,0-20 0,0-1 16,0 21-16,0-20 0,0 20 0,0 1 15,0-22-15,21 0 0,0 1 16,1-1-16,-1-21 0,0 22 0,0-22 16,0 0-16,22-21 0,-22 21 0,21-21 15,-21 0-15,22 0 0,-1 0 0,-21 0 16,21-21-16,1 0 0,20 0 15,-20-1-15</inkml:trace>
  <inkml:trace contextRef="#ctx0" brushRef="#br0" timeOffset="77668.66">8107 12277 0,'0'0'0,"21"-21"0,0-22 15,-21 22-15,0 0 16,0 0-16,0 0 0,-21 21 31,0 0-31,0 21 0,21 0 16,-22 21-16,22-21 0,0 22 15,-21-1-15,21 0 0,-21 1 0,21-1 16,0 0-16,0 22 0,0-22 16,0 22-16,0-22 0,0 0 0,0 1 15,0-1-15,0 0 0,0 1 16,21-22-16,-21 0 0,21 0 0,1 0 16,-1 1-16,0-22 0,0 0 0,21 0 15,-20 0-15,-1-22 0,21 1 0,-21 0 16,0 0-16,22 0 0,-22-22 15,0 22-15,21-21 0,-20 21 0,-1-22 16,0 22-16,0-21 0,0 21 0,-21-22 16,21 22-16,-21 0 0,0 0 0,0 0 15,-21 42 17,21 0-32,-21 0 0,21 0 15,-21 22-15,21-1 0,0-21 0,0 22 16,0-1-16,0 0 0,0-21 0,0 22 15,0-22-15,0 21 0,0-21 16,0 1-16,21-1 0,0-21 0,0 0 16,1 0-16,-1 0 0,0 0 0,21 0 15,-21 0-15,22-21 0,-22-1 0,21 1 16,1 0-16,-22 0 0,21-21 16,-21 20-16,0-20 0,1 0 0,-1 21 15,0-22-15,-21 1 0,0 0 16,0-1-16,0 22 0,0-21 0,-21 21 15,0-22-15,-22 22 0,22 0 16,-21 0-16,21 21 0,-22 0 0,1 0 16,21 0-16,-22 21 0,22 0 0,-21 0 15,21 22-15,0-22 0,21 21 0,0 0 16,0 1-16,0-22 0,0 21 16,0 1-16,0-1 0,21-21 0,0 0 15,0 22-15,0-43 0,0 21 0,22 0 16,-22-21-16,21 0 0,1 0 0,-1 0 15,0-21-15,1 0 0,-1-1 16,0 1-16,1 0 0,-1 0 16,0 0-16,1-22 0,-1 22 0,0 0 15,-21-21-15,22 21 0,-22-1 0,0 1 16,-21 0-16,21 0 0,-21 42 31,0 0-15,0 0-16,0 1 0,0-1 0,-21 0 15,21 21-15,0-21 0,0 1 0,0-1 16,0 21-16,-21-21 0,21 0 16,0 1-16,-21-22 0,21 21 0,0-42 47,0-1-47,0 1 0,0 0 15,21 0-15,0 0 0,0-22 16,-21 22-16,21-21 0,-21 21 0,22-22 15,-22 22-15,21 0 0,0-21 0,0 21 16,0 21-16,0 0 16,1 0-16,-22 21 15,0 0-15,21 0 0,0 0 0,0 0 16,-21 1-16,0 20 0,21-21 0,0 0 16,1 0-16,-22 1 0,21-1 0,-21 0 15,21-21-15,0 21 0,0-21 16,0 0-16,1 0 15,-1 0-15,0 0 0,0-21 16,0 0-16,0 0 0,1-1 16,-1 1-16,0 0 0,0 0 0,0 0 15,0-22-15,1 22 0,-1 0 16,0 0-16,0 0 0,0 0 0,0 21 16,-21-22-16,22 22 0,-1 0 0,0 0 15,-21 22 1,21-22-16,-21 21 15,0 0 1,0-42 31,0 0-47,0-1 16,-21 22-16,0-21 15,0 21-15,21-21 0,-22 21 16,1 0-16,0 0 0,0 0 15,0 0-15,0 0 0,21 21 16,0 0-16,-22-21 0,1 22 16,21-1-16,0 0 0,0 21 0,0-21 15,-21 1-15,21-1 0,0 0 0,0 21 16,0-21-16,0 1 0,0-1 0,0 0 16,0 0-16,21 0 0,0 0 15,1 1-15,-1-22 16,0 0-16,21 0 0,-21 0 0,1 0 15,20 0-15,-21 0 0,0 0 0,22 0 16,-22-22-16,21 1 0,-21 21 0,22-21 16,-22 0-16,0-21 0,0 20 15,0 1-15,-21 0 0,0 0 0,0 0 16,0 0-16,0-1 0,0 1 0,-21 21 31,21 21-31,0 1 16,0-1-16,0 0 15,0 0-15,0 0 16,21 0-16,-21 1 0,21-1 16,1 0-16,-22 0 0,21 0 0,-21 0 15,21 1-15,0-1 0,-21 0 16,21 0-16,0 0 16,1-21-16,-1 0 15,0 21-15,0-21 0,0 0 0,0 0 16,1 0-16,20 0 0,-21 0 0,0 0 15,0-21-15,22 21 0,-22-21 0,0 21 16,0-21-16,0 0 0,1 0 16,-1 21-16,0-22 0,-21-20 15,0 21-15,21 0 0,-21 0 0,0-22 16,0 22-16,0 0 0,0 0 0,0 0 16,0-1-16,-21 22 15,0 0 1,0 22-16,21-1 15,-22 0-15,22 0 0,-21 21 0,21-20 16,0-1-16,0 21 0,0-21 0,0 0 16,0 1-16,0-1 0,0 0 0,0 0 15,0 0-15,0 0 16,21 1-16,1-22 0,-1 0 0,0 0 16,0 0-16,21 0 0,-20 0 15,20 0-15,-21 0 0,21-22 0,-20 22 16,20-21-16,-21 0 0,21 0 0,-20 0 15,-1-22-15,0 22 0,0-21 16,21 0-16,-20 20 0,-1-20 0,-21 0 16,21-1-16,-21 1 0,21 0 0,-21-1 15,21 1-15,-21 0 0,0-1 0,0 22 16,0-21-16,0 21 0,0 0 0,0 42 31,0 0-15,-21 0-16,21 0 0,-21 22 0,21-22 15,-21 21-15,21-21 0,0 22 0,0-1 16,-21-21-16,21 21 0,0 1 0,-22-1 16,22-21-16,0 22 0,0-1 0,0-21 15,0 0-15,0 22 0,0-22 16,0 0-16,22 0 0,-1 0 16,0-21-16,0 0 0,0 0 0,0 0 15,1 0-15,20 0 0,-21-21 0,21 0 16,1 21-16,-22-21 0,21 0 0,-21-1 15,22 1-15,-22-21 0,21 21 16,-21 0-16,1-1 0,-1-20 16,0 21-16,-21 0 0,0 0 0,0-1 15,0 1-15,-21 21 16,0 0-16,-1 0 16,1 21-16,21 1 0,-21-1 0,0 0 15,0 0-15,21 0 0,-21 0 0,21 22 16,0-22-16,0 0 0,-22 0 15,22 0-15,0 1 0,0-1 0,0 0 16,0 0-16,22-21 16,-1 0-16,0 0 0,0 0 15,0 0-15,0 0 0,1 0 16,20 0-16,-21-21 0,0 21 16,0-21-16,22 21 0,-22-21 0,0-1 15,0 1-15,-21 0 0,21 21 0,-21-21 16,22 0-16,-22 0 0,0-1 0,0 1 15,0 0-15</inkml:trace>
  <inkml:trace contextRef="#ctx0" brushRef="#br0" timeOffset="77884.53">11620 12510 0,'0'0'15,"-21"0"-15,0 21 0,42-21 31,0 0-31,1 0 0,20-21 0,0 21 16,1-22-16,-1 1 0,21 21 0,-20-21 16,-1 21-16,22-21 0,-22 21 15,0-21-15,1 21 0,-1 0 0,-21-21 16,0-1-16,0 22 0,1 0 0,-1 0 16,0-21-16,0 21 0</inkml:trace>
  <inkml:trace contextRef="#ctx0" brushRef="#br0" timeOffset="80492.44">13652 12531 0,'0'0'0,"22"-21"0,-1 21 16,-21 21-1,0 0-15,0 0 0,0 0 16,0 0-16,0 22 0,-21-22 0,21 0 16,0 21-16,-22-20 0,1 20 0,0-21 15,21 0-15,0 0 16,-21 1-16,0-1 0,21 0 15,0-42 1,0 0 0,21-1-16,0 1 0,-21 0 0,21 0 15,0 0-15,1-22 0,-22 22 16,21-21-16,0 21 0,-21 0 0,21-1 16,0 1-16,-21 0 0,0 0 0,21 21 15,1 0-15,-1 0 0,-21 21 16,0 0-16,0 0 15,21 1-15,-21-1 0,0 0 0,0 0 16,0 0-16,0 0 0,0 22 16,0-22-16,0 0 0,0 0 0,21 0 15,-21 1-15,21-22 16,0 0-16,1 0 16,-1 0-16,0 0 0,0-22 15,0 1-15,0 0 0,1 0 0,-1 0 16,0 0-16,21-1 0,-21 1 0,1 0 15,-22 0-15,21 0 0,0 0 16,-21-1-16,21 1 0,-21 0 16,0 42 15,0 0-31,0 1 0,0-1 16,0 0-16,0 0 0,0 0 15,0 0-15,0 22 0,0-22 0,0 0 16,0 0-16,0 0 0,0 1 0,21-1 15,0 0-15,1 0 0,-1 0 0,0-21 16,21 0-16,-21 0 0,22 0 0,-22 0 16,21 0-16,-21 0 0,22-21 15,-1 0-15,0 0 0,-20 0 0,20-1 16,0 1-16,-21 0 0,1 0 0,-1-21 16,0 20-16,0 1 0,-21-21 0,0 21 15,0-22-15,0 22 0,0 0 16,0 0-16,0-21 0,-21 20 15,0 1-15,0 21 16,-1 0-16,1 0 0,0 21 16,21 1-16,-21-1 0,0 0 0,21 0 15,-21 21-15,21-20 0,-22 20 0,22-21 16,0 21-16,0-20 0,0 20 0,0-21 16,0 0-16,22 0 0,-1 1 15,0-1-15,0 0 0,0 0 0,22-21 16,-22 0-16,21 0 0,-21 0 0,22 0 15,-1 0-15,0 0 0,1 0 16,-1-21-16,0 0 0,-21 0 0,22-1 16,-1 1-16,-21 0 0,0 0 15,22 0-15,-22-22 0,0 22 0,0-21 16,0 0-16,1 20 0,-22-20 0,0 0 16,0 21-16,0-22 0,0 1 0,0 21 15,0-22-15,0 22 0,0 0 0,0 0 16,0 0-16,-22 21 15,1 21-15,0 0 16,21 21-16,-21-20 0,21 20 0,0-21 16,-21 21-16,21 1 0,-21-1 0,21 0 15,0 1-15,0-22 0,0 21 16,0 1-16,0-22 0,0 0 16,0 21-16,21-21 0,0 1 0,0-22 15,0 21-15,22 0 0,-22-21 0,0 0 16,21 0-16,-21 0 0,22 0 0,-22 0 15,21-21-15,-21 0 0,22-1 0,-22 1 16,0 0-16,0 0 0,0-21 0,1 20 16,-1-20-16,0 0 0,-21 21 15,0-22-15,21 1 0,-21 0 0,0-1 16,0 1-16,0 21 0,0 0 0,0-22 16,0 22-16,0 42 31,0 0-31,0 1 0,0 20 15,-21-21-15,21 21 0,-21-20 0,21 20 16,-21 0-16,21-21 0,0 22 0,0-1 16,-22-21-16,22 22 0,-21-22 0,21 21 15,0-21-15,0 0 0,0 1 0,0-1 16,0 0-16,0 0 16,21-42-1,1 0 1,-1 0-16,0-1 0,0 1 0,0 0 15,0 0-15,1 0 0,-1 0 0,0-1 16,0 1-16,0 0 0,0 0 16,1 21-1,-22 21 1,0 0-16,0 0 0,0 1 16,0-1-16,0 0 0,0 0 15,0 0-15,21 0 0,-21 1 0,21-1 16,0 0-16,0-21 0,0 0 15,-21 21-15,22-21 0,-1 0 16,21 0-16,-21 0 0,0 0 0,1 0 16,20-21-16,-21 21 0,21-21 0,-20 0 15,-1-1-15,21 22 0,-21-21 16,0 0-16,-21-21 0,22 21 0,-22-1 16,21 1-16,-21 0 0,21 0 15,-42 21 16,0 21-31,21 0 0,-22 0 0,22 1 16,0-1-16,0 0 0,-21 0 0,21 0 16,0 0-16,0 1 0,0-1 15,0 0-15,0 0 0,0 0 16,21-21-16,1 0 16,-1 0-16,0 0 0,0 0 0,0 0 15,0 0-15,22-21 16,-22 0-16,0 21 0,-21-21 0,21 0 15,0-1-15,1 1 0,-1 0 16,-21 0-16,0-21 0,0 20 0,0 1 16,0 0-16,0 0 0,0 0 0,-21 21 15,-1 0-15,1 0 0,0 0 16,0 0-16,0 0 0,0 0 16,21 21-1,21-21-15,0 21 16,0-21-16,0 0 0,0 0 0,22 0 15,-22 0-15,0 0 0,21 0 0,1 0 16,-22 0-16,21-21 0,1 21 16,-1 0-16,0 0 0,1-21 0,-1 21 15,-21-21-15,21 21 0,-20 0 16,20 0-16,-21 0 0,0 0 16,-42 0-1,0 0-15,0 21 16,0-21-16,-1 21 0,1 0 0,-21 0 15,21 0-15,0 1 0,-22-1 16,22 0-16,0 21 0,0-21 0,0 1 16,-1-1-16,22 0 0,0 0 0,-21 0 15,21 0-15,0 1 0,0-1 16,21-21 0,1 0-16,-1 0 15,0 0-15,0 0 0,0 0 16,0-21-16,1-1 0,-1 1 0,21 0 15,-21 0-15,0 0 0,22 0 0,-22-22 16,0 22-16,0-21 0,0-1 0,1 1 16,-1 0-16,0-1 0,0 1 0,-21 0 15,21-1-15,-21 1 0,21 0 16,-21-1-16,0 1 0,22 0 0,-22 21 16,21-1-16,-21 44 31,0 20-31,0-21 0,-21 21 15,-1-20-15,22 20 0,-21 0 16,0 1-16,21-1 0,0 0 0,-21 1 16,0-1-16,21 0 0,-21-21 0,21 22 15,0-1-15,0-21 0,0 0 0,0 1 16,0 20-16,0-21 0,0 0 16,21-21-16,0 0 0,0 21 0,21-21 15,-20 0-15,20 0 0,0 0 16,-21 0-16,22 0 0,-1-21 0,0 0 15,-20 21-15,20-21 0,0 0 0,-21 0 16,22-1-16,-22 22 0,0-21 16,0 0-16,0 0 0,1 0 0,-22 0 15,0-1-15,0 1 16,0 0-16,-22 0 0,1 21 16</inkml:trace>
  <inkml:trace contextRef="#ctx0" brushRef="#br0" timeOffset="80817.17">15621 12531 0,'0'0'0,"-64"0"0,-41-21 15,83 21-15,22-22 0,22 22 16,-1-21-16,0 21 0,21-21 15,1 21-15,20-21 0,-21 21 16,22-21-16,-1 21 0,22 0 0,0-21 16,-1-1-16,1 22 0,0 0 0,-1 0 15,1-21-15,0 21 0,-22 0 0,22 0 16,-22 0-16,1 0 0,-1 0 0,-20 0 16,-1 0-16,-21 0 0,22 0 15,-22 0-15,0 0 0,-21 21 16,21 1-16,-21-1 15,0 0-15,21-21 16,-21 21-16,0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21T10:52:36.94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5969 1609 0,'0'0'0,"0"-21"0,21-1 16,-21 1-16,0 0 15,21 0-15,0 21 0,-21-21 0,0 0 16,0-1-16,22 1 0,-22 0 16,0 0-16,0 0 0,0 0 15,-22 21-15,1 0 0,0 0 0,-21 0 16,21 0-16,-22 0 0,22 0 15,-21 21-15,-1 0 0,1 21 0,0 1 16,21-1-16,-22 21 0,22 1 0,0-1 16,0 22-16,0-21 0,-1 20 15,22-20-15,0-1 0,0 22 16,0-22-16,0-20 0,0 20 0,22-20 16,-1 20-16,0-21 0,0-20 15,21 20-15,1-21 0,-22-21 0,21 0 16,1 0-16,-1 0 0,21 0 0,-20-21 15,-1 0-15,22-22 0,-22 22 16,21-21-16,-20 0 0,20-1 0,-20-20 16,-1 20-16,21-20 0,-20-1 0,-1 1 15,0-1-15,-20 1 0,20-22 16,-21 22-16,-21-1 0,0 1 0,0-1 16,0 22-16,0-22 0,0 22 0,0 0 15,-21 21-15,21-22 0,-21 43 16,0-21-16,-1 21 0,1 0 15,0 21-15,0 0 0,0 1 0,0 20 16,-1 0-16,22 1 0,-21 20 16,0 22-16,0-22 0,21 22 0,0 0 15,-21-22-15,21 1 0,0 20 0,0-20 16,0-22-16,0 22 0,21-22 16,21 0-16,-21 1 0,22-22 0,-1 0 15,0 0-15,22 0 0,-22 0 0,22-21 16,-22 0-16,22 0 0,-22 0 15,0-21-15,22 0 0,-22 0 0,0 0 16,1 0-16,-1-1 0,-21 1 0,22-21 16,-22 21-16,21-22 15,-21 22-15,-21-21 0,21 21 0,-21-22 16,0 1-16,0 21 0,0-21 0,0 20 16,0 1-16,-21 0 0,0 0 15,0 21-15,0 0 0,0 21 16,-1 0-16,-20 0 0,21 22 0,0-22 15,0 21-15,-1 1 0,1-1 16,0 0-16,21 1 0,-21-22 0,21 21 16,-21 0-16,21 1 0,0-22 15,0 21-15,0-21 0,0 1 0,21-22 16,0 0-16,0 0 16,0 0-16,22 0 0,-22-22 0,21 1 15,-21 0-15,1 0 0,20 0 0,-21-22 16,0 22-16,22-21 0,-22 21 15,0-22-15,0 1 0,-21 21 0,21-21 16,-21-1-16,0 22 0,0-21 0,21 21 16,-21-1-16,0 44 31,-21 20-31,21-21 0,-21 0 16,21 22-16,0-22 0,0 21 15,-21 0-15,21-20 0,0 20 0,0 0 16,0-21-16,0 22 0,0-22 15,0 0-15,21 0 0,-21 0 16,21 1-16,22-22 0,-22 0 0,0 0 16,21 0-16,1 0 0,-1 0 0,0-22 15,1 1-15,-1 0 0,0 0 0,1 0 16,-1-22-16,0 22 0,1 0 16,-1-21-16,0 21 0,-21-22 0,1 22 15,-1-21-15,0 21 0,0-22 0,-21 22 16,0 0-16,-21 21 31,21 21-31,-21 0 0,0 0 0,-1 22 16,1-22-16,0 0 0,0 21 15,21-20-15,0-1 0,0 0 16,0 21-16,0-21 0,0 1 0,21-1 16,0 0-16,0-21 0,1 21 0,-1 0 15,0-21-15,21 0 0,-21 0 16,1 0-16,-1 0 0,0 0 15,-21-21 1,0 0-16,-21 0 0,0 21 16,-1-21-16,1 21 0,0 0 15,0-22-15,0 22 0,0 0 16,-1 0-16,1 0 0,0 0 0,0 0 16,0 22-16,0-1 15,21 0-15,0 0 0,0 0 16,0 0-16,0 1 0,0-1 15,21-21-15,0 21 0,0-21 0,0 0 16,22 0-16,-22 0 0,0 0 16,21 0-16,-21 0 0,22 0 0,-1 0 15,-21 0-15,22-21 0,-1 0 0,21-1 16,-20 1-16,-1 0 0,22 0 16,-22 0-16,0 0 0,1-1 0,-1-20 15,0 21-15,1-21 0,-22 20 16,0-20-16,0 21 0,-21-21 0,0 20 15,0 1-15,0 0 0,0 0 16,-21 21-16,0 0 0,0 0 16,-1 0-16,-20 0 0,21 21 0,0 0 15,-22 0-15,22 1 0,0-1 16,21 0-16,0 21 0,0-21 0,0 1 16,0-1-16,21 0 0,0 21 0,22-21 15,-22 1-15,21-1 0,-21 0 0,22 0 16,-22 0-16,21 0 0,-21 1 15,-21-1-15,22 0 0,-22 0 16,0 0 0,-22-21-16,1 0 0,0 0 0,0 0 15,-21 0-15,20 0 0,-20 0 16,0 0-16,21 0 0,-22 0 0,1 0 16,21-21-16,0 0 0,-1 21 0,22-21 15</inkml:trace>
  <inkml:trace contextRef="#ctx0" brushRef="#br0" timeOffset="680.61">10901 1503 0,'0'0'0,"0"-42"0,42-22 15,-42 22-15,21 21 0,-21-1 16,0 1-16,0 42 15,0 22 1,0-1-16,-21 0 0,21 1 16,-21 20-16,0 1 0,0 20 0,21-20 15,-22-1-15,1 22 0,0-21 0,0-1 16,0 1-16,0-22 0,21 21 16,-22 1-16,22-22 0,-21 1 0,21-1 15,-21-21-15,21 0 0,0 0 0,0 1 16,0-44-1,0 1-15,0 0 16,21-21-16,0 21 0,-21-22 16,22 1-16,-1 0 0,-21-22 0,21 22 15,0-22-15,-21-20 0,21 20 0,0-21 16,1 1-16,-1 20 0,0-20 16,0 20-16,0 1 0,22-1 0,-22 22 15,0 21-15,21-22 0,1 22 0,-22 21 16,21 0-16,-21 0 0,22 21 15,-22 0-15,21 22 0,-21-1 0,0 22 16,1-22-16,-1 21 0,0 22 0,-21-21 16,0-1-16,0 1 0,0-1 15,0 1-15,0-1 0,0-21 0,0 22 16,0-22-16,0-21 0,0 22 16,0-22-16,0 0 0,0 0 0,0 0 15,-21-42 16,0 0-31,-1 0 16,1 0-16,0 0 0</inkml:trace>
  <inkml:trace contextRef="#ctx0" brushRef="#br0" timeOffset="856.58">10753 1990 0,'0'0'0,"21"0"31,0 0-31,21 0 0,1 0 16,-1 0-16,0 0 0,1-21 16,20-1-16,1 22 0,-1-21 0,1 0 15,-1-21-15,22 21 0,-1-1 0,1-20 16,0 0-16,21 21 0,-22-22 0</inkml:trace>
  <inkml:trace contextRef="#ctx0" brushRef="#br0" timeOffset="1472.23">13758 847 0,'0'0'0,"21"-21"0,-21-1 0,0 1 16,0 0-16,0 0 0,-21 21 15,-21 0 1,21 0-16,-22 0 0,1 21 0,0 0 15,-1 0-15,1 1 0,0 20 16,-22-21-16,22 21 0,0-20 0,-1-1 16,22 0-16,0 21 0,0-21 15,0 1-15,21-1 0,0 0 16,0 0-16,0 0 0,21 0 16,0 1-16,0-22 0,0 21 15,22 0-15,-22 0 0,0-21 16,21 21-16,-21 0 0,1 1 0,-1-1 15,21 0-15,-42 0 0,21 0 0,0 0 16,-21 1-16,0-1 0,0 21 16,0 0-16,0-20 0,0 20 0,-21 0 15,-21 1-15,21-1 0,-22 0 0,1 1 16,0-22-16,-1 21 0,1-21 0,21-21 16,0 21-16,21-42 31,21 21-31,0-21 0,0 0 0,22 0 15,-22 21-15,21-21 0,0 21 0,-20-22 16,20 22-16,-21 0 0,0 22 16,0-1-16,1 0 0,-22 0 0,0 21 15,0 1-15,0-1 0,0 0 0,-22 22 16,1-1-16,0 1 0,0-1 16,-21 1-16,-1 21 0,22-22 0,-21 22 15,-1-22-15,1 1 0,21-1 0,0 1 16,0-22-16,21 22 0,0-22 0,0 0 15,0-21-15,0 22 0,21-22 0,0 0 16,0 0-16,0-21 0,22 0 16,-22 0-16,0 0 0,0-21 0,0 0 15,0 0-15,-21 0 0,0-22 16,0 22-16</inkml:trace>
  <inkml:trace contextRef="#ctx0" brushRef="#br0" timeOffset="2868.66">14563 16214 0,'0'0'0,"-22"0"0,1 0 16,21-21-16,0-1 16,0 1-1,0 0-15,0 0 16,21 21-16,1-21 0,-1 21 15,0-21-15,21-1 0,-21 22 16,22 0-16,-1-21 0,-21 21 16,22 0-16,-1 0 0,-21 0 0,21 0 15,-20 0-15,-22 21 0,0 1 0,0-1 16,0 0-16,0 0 0,-22 21 16,1-20-16,-21 20 0,0 0 0,-1-21 15,1 22-15,-22-1 0,1 0 0,21 1 16,-22-1-16,1 22 0,20-22 0,-20 0 15,20 22-15,1-22 0,21 22 16,0-22-16,0 0 0,-1 22 0,22-22 16,0 0-16,0-20 0,0 20 0,0-21 15,22 0-15,-1 0 0,0 1 0,0-1 16,21-21-16,1 0 16,-1 0-16,-21 0 0,22 0 0,-1 0 15,0-21-15,1 21 0,-22 0 0,21-22 16,-21 22-16,-21 22 15,-21-1 1,-21 0-16,21 21 0,-1-21 16,1 22-16,0-1 0,21 0 0,0 1 15,-21 20-15,21-20 0,0 20 0,0 1 16,0-1-16,0 1 0,21 20 16,0-20-16,0-1 0,1 1 0,20-1 15,-21 1-15,21-1 0,1 1 0,-1-1 16,-21 1-16,22-22 15,-22 22-15,0-22 0,0 0 0,-21-21 16,0 22-16,0-22 0,-21 0 0,0 0 16,0-21-16,-22 21 0,1 1 0,0-22 15,-1 0-15,-20 0 0,20 0 0,-20 0 16,-1 0-16,-20-22 0,20 1 16,1-21-16,-22 0 0</inkml:trace>
  <inkml:trace contextRef="#ctx0" brushRef="#br0" timeOffset="4435.82">1460 2709 0,'0'0'16,"0"-21"-16,0-21 15,0 21-15,0-22 0,22 22 0,-1-21 0,-21 0 16,21-1-16,-21 1 0,0 0 16,0 20-16,0-20 0,0 0 0,0 21 15,-21-1-15,0-20 16,-1 42-16,1-21 0,-21 21 0,21 0 16,-22 0-16,22 0 0,-21 21 15,0 0-15,-1 0 0,22 22 0,-21-22 16,21 42-16,-1-20 0,1-1 15,0 22-15,21-1 0,0-21 0,0 22 16,0-22-16,0 1 0,0-22 16,21 21-16,0-21 0,1 0 0,-1 1 15,0-22-15,0 0 0,21 0 16,-20 0-16,20 0 0,0-22 0,1 1 16,-22 0-16,21 0 0,0-21 15,1-1-15,-22 1 0,21 21 16,-21-22-16,1 1 0,-1 0 15,0-1-15,-21 22 0,0-21 0,0 21 16,0 0-16,0-1 0,0 44 16,0 20-1,0-21-15,0 21 0,0 1 16,0-1-16,0 0 0,0-20 0,0 20 16,0 0-16,0-21 0,0 22 15,0-22-15,0 0 0,0 0 16,21-21-16,0 0 15,0 0-15,-21-21 0,22 0 0,-1-21 16,0 20-16,-21-20 0,21 21 16</inkml:trace>
  <inkml:trace contextRef="#ctx0" brushRef="#br0" timeOffset="4864.88">1884 1863 0,'0'0'0,"0"-21"0,0-1 16,-21 22-16,21 22 15,0-1-15,0 21 0,0 0 16,0 1-16,0-1 0,0 0 16,0 1-16,0-1 0,0 0 0,0 1 15,0-1-15,0 0 0,0 1 16,0-22-16,0 21 0,0 1 16,0-1-16,0-21 0,0 0 0,0 0 15,0 1-15,0-1 0,0-42 47,0-1-47,0 1 0,0 0 0,0 0 16,21-21-16,0 20 0,0 1 15,0-21-15,0 21 0,1 21 0,-1-21 16,0 21-16,0 0 0,0 0 0,0 0 16,1 0-16,-1 21 0,0 0 15,-21 0-15,0 0 0,0 0 16,0 22-16,0-22 0,-21 0 15,0 21-15,-1-20 0,1-1 0,0 0 16,0 0-16,0 0 0,0 0 16,-22 1-16,22-22 0,0 0 15,0 0-15,21-22 16,0 1-16,0 0 16,0 0-16</inkml:trace>
  <inkml:trace contextRef="#ctx0" brushRef="#br0" timeOffset="5244.66">2328 2328 0,'0'0'0,"21"-21"16,1 0-16,-1 0 0,-21 0 15,21 0-15,-21-1 16,-21 22 0,0 0-16,-1 22 0,1-22 15,0 21-15,0 0 0,21 0 16,-21 0-16,0 0 0,21 1 0,0-1 15,0 0-15,0 0 0,0 0 16,0 0-16,21-21 0,0 22 0,0-22 16,21 0-16,-20 21 0,20-21 15,0 0-15,-21 0 0,22 21 0,-22-21 16,0 0-16,0 21 0,0-21 16,1 21-16,-22 0 15,0 1-15,-22-1 0,1 0 16,-21-21-16,0 21 0,-1 0 0,1 0 15,0-21-15,-1 22 0,1-22 16,21 0-16,-22 0 0,22 0 0,0 0 16,0 0-16,0 0 0,0-22 15,21 1-15,0-21 16,0 21-16,21 0 0,0-22 16,0 22-16,0-21 0</inkml:trace>
  <inkml:trace contextRef="#ctx0" brushRef="#br0" timeOffset="5496.52">2688 1884 0,'0'0'0,"0"-21"0,0-43 15,0 43-15,0 42 16,0 0 0,0 1-16,0-1 0,0 21 0,0 0 15,0 1-15,0-1 0,0 0 0,0 1 16,0-1-16,0 0 0,0 22 15,0-22-15,0 1 0,0-1 0,0 0 16,0-21-16,0 22 0,0-22 16,0 0-16,0 0 0,21 0 15,0-21-15,1 0 16,-1-21 0,-21 0-16,0 0 0</inkml:trace>
  <inkml:trace contextRef="#ctx0" brushRef="#br0" timeOffset="5676.42">2603 2328 0,'0'0'0,"0"-21"16,22 21 0,-1 0-16,0-21 0,0 21 15,0-21-15,0 21 0,22-21 16,-22 21-16,0 0 0,0-21 0,0 21 15,1 0-15,-1 0 0,0-22 0,0 22 16,0 0-16</inkml:trace>
  <inkml:trace contextRef="#ctx0" brushRef="#br0" timeOffset="6060.47">3006 2265 0,'0'0'0,"-22"0"15,22-21-15,0 0 16,22 21 0,-1 0-16,0 0 0,0 0 15,0 21-15,0-21 0,-21 21 16,22 0-16,-22 0 0,21 0 16,-21 1-16,0-1 0,0 0 0,0 0 15,0 0-15,0 0 0,0 1 0,0-1 16,0 0-16,0 0 0,0 0 15,0-42 17,0 0-32,0 0 15,0 0-15,0-1 0,0-20 0,0 21 16,21 0-16,0-22 0,-21 22 16,21-21-16,-21 21 0,0-22 0,0 22 15,21 0-15,-21 0 0,22 21 16,-1 21-1,0 0 1,-21 0-16,0 1 0,21-22 0</inkml:trace>
  <inkml:trace contextRef="#ctx0" brushRef="#br0" timeOffset="6528.2">3641 2328 0,'0'-42'15,"21"42"-15,-21-21 0,0 0 16,0 0-16,0-1 16,-21 22-1,-1 0-15,1 0 0,0 0 16,0 22-16,21-1 0,-21 0 16,0 0-16,-1 0 0,22 0 0,-21 22 15,0-22-15,21 21 0,-21-21 16,21 1-16,0 20 0,0-21 15,0 0-15,0 0 0,0 1 0,0-1 16,21-21-16,0 0 0,0 0 16,1 0-16,-1 0 0,0-21 15,0-1-15,0 1 0,0 0 0,1 0 16,-1 0-16,0 0 0,-21-1 0,0 1 16,0-21-16,21 21 0,-21 0 15,0-1-15,0 1 0,0 0 16,0 42 15,0 0-31,0 1 0,0-1 0,0 0 16,0 0-16,0 0 0,0 0 0,0 1 15,0-1-15,0 0 0,0 0 16,0 0-16,0 0 0,0 1 16,21-22-16,0 0 15,1 0-15,-1 0 0,0-22 16,21 1-16,-21 21 0,1-21 0</inkml:trace>
  <inkml:trace contextRef="#ctx0" brushRef="#br0" timeOffset="7011.93">4106 2286 0,'0'0'15,"0"-21"-15,0 0 0,0 0 16,-21 21 15,21 21-31,-21 0 0,21 0 0,0 0 16,0 0-16,-21 1 0,21 20 15,-21-21-15,21 21 0,0-20 0,0-1 16,0 21-16,0-21 0,0 0 0,0 1 16,0-1-16,21-21 0,0 21 15,0-21-15,0 0 0,0 0 16,22 0-16,-22-21 0,0 21 0,21-21 16,-20-1-16,20 1 0,-21 0 15,21 0-15,-20-21 0,-1 20 16,0-20-16,0 21 0,0-21 0,-21-1 15,0 1-15,0 0 0,0-1 0,0 1 16,0 0-16,0-1 0,0 1 16,0 0-16,0 20 0,0 1 0,-21 42 31,21 1-31,0-1 0,-21 0 16,21 21-16,0 1 0,0-22 0,0 21 15,0 0-15,0 1 0,0-1 16,0 0-16,0 1 0,0-22 0,0 21 15,0 1-15,0-22 0,0 21 0,0-21 16,0 0-16,0 1 0,0-1 16,0 0-16,21-21 15,0 0-15,0 0 0,1 0 16,-1 0-16,-21-21 0,21 0 16,0-1-16,-21 1 0,21 0 15,-21 0-15,0-21 0,21 20 0</inkml:trace>
  <inkml:trace contextRef="#ctx0" brushRef="#br0" timeOffset="7251.79">4424 2117 0,'0'0'16,"-21"0"-16,-1 0 16,44 0-1,20 0-15,-21 0 16,21-21-16,-20 21 0,20 0 0,0-22 15,1 22-15,-1 0 0,0-21 0,1 21 16,-22-21-16,21 21 0,-21 0 16,0 0-16,1 0 15,-22-21-15</inkml:trace>
  <inkml:trace contextRef="#ctx0" brushRef="#br0" timeOffset="12432.63">6477 4995 0,'0'-21'0,"0"0"0,0 0 16,0 0-16,0 0 0,0-1 16,0 1-16,0 0 15,0 0-15,0 0 0,0 0 0,0-1 16,0 44 15,0-1-31,0 0 16,21 21-16,-21 1 0,0-1 15,0 21-15,0 1 0,0-22 16,0 22-16,0-1 0,21 1 0,-21-1 16,0 1-16,0-1 0,0 1 0,0-1 15,0 1-15,0-1 0,0 1 0,0-1 16,0-20-16,0 20 0,0-21 16,0-20-16,0 20 0,-21-21 0,21 0 15,0 0-15,0-42 16,0 0-1,0 0-15,0 0 0,-21-22 16,21 1-16,0 21 0</inkml:trace>
  <inkml:trace contextRef="#ctx0" brushRef="#br0" timeOffset="12720.47">6202 5292 0,'0'0'0,"0"-21"15,0-1-15,0-20 0,0 21 16,0-21-16,0 20 0,21-20 0,0 21 15,0-21-15,0 20 0,1-20 0,20 21 16,-21 0-16,21 0 0,-20-1 16,20 1-16,0 21 0,1 0 0,20 0 15,-21 0-15,1 21 0,-22 1 0,21-1 16,1 21-16,-22 0 0,0-20 16,-21 20-16,0 0 0,0-21 15,0 22-15,-21-1 0,0-21 0,-1 22 16,1-22-16,-21 0 0,21 0 15,-22 0-15,22 0 0,-21 1 0,21-22 16,0 0-16,-1 0 0,1 0 16,21-22-16,0 1 15,21-21-15,1 21 0,20-22 16</inkml:trace>
  <inkml:trace contextRef="#ctx0" brushRef="#br0" timeOffset="13132.58">7027 4932 0,'21'0'0,"-21"21"16,0 0-16,0 0 0,0 22 0,0-22 16,0 21-16,0-21 0,0 22 0,0-1 15,0-21-15,0 22 0,0-22 16,0 0-16,0 0 0,0 21 0,0-20 16,0-1-16,22-21 15,-1 0-15,0-21 16,0-1-16,0 1 0,0 0 15,1 0-15,-1 0 0,0-22 0,0 22 16,0-21-16,0 0 0,1 20 16,-1-20-16,-21 0 0,0 21 15,21-1-15,-21 1 0,21 0 0,-21 42 32,0 0-32,0 22 0,0-22 0,0 21 15,0 1-15,0-1 0,0 0 16,0-21-16,-21 22 0,21-1 0,0 0 15,-21-20-15,21 20 0,0-21 0,0 21 16,0-20-16,0-1 16,0 0-16,21-21 0,0 0 15,0 0-15,0-21 0,1 0 0,-1-1 16,0 1-16,21-21 0,-21 21 0,22-22 16,-1 1-16,0 0 0,-20-1 15</inkml:trace>
  <inkml:trace contextRef="#ctx0" brushRef="#br0" timeOffset="13540.86">7853 4784 0,'0'0'0,"0"-21"0,0-22 16,0 22 0,-21 21-1,21 21-15,0 0 0,-22 1 0,22 20 16,-21 0-16,21 1 0,0 20 16,-21-21-16,21 1 0,-21 20 0,21-20 15,-21-1-15,21 0 0,-21 1 0,21-1 16,0 0-16,0-21 0,-22 22 15,22-22-15,0 0 0,0 0 16,0-42 0,22 21-1,-1-21-15,0 0 0,0-22 0,0 22 16,0 0-16,1-21 0,20 21 0,-21-1 16,21 1-16,-20 0 0,20 0 15,-21 0-15,21 21 0,-20 0 0,20 0 16,-21 0-16,0 21 0,0 0 0,1-21 15,-1 21-15,0 0 0,-21 1 16,0-1-16,0 0 0,0 0 0,-21 0 16,0 0-16,-1 1 0,1-1 15,-21 0-15,0 0 0,-1 0 0,1 0 16,0 1-16,-1-22 0,22 21 0,-21-21 16,21 0-16,-22 0 0,43-21 15,0-1 1,0 1-16,21 21 0,1-42 0,-1 21 15,21 0-15,0-1 0</inkml:trace>
  <inkml:trace contextRef="#ctx0" brushRef="#br0" timeOffset="14328.04">8488 4763 0,'0'0'0,"0"-22"0,0 44 31,0-1-31,0 0 15,0 0-15,0 21 0,-21 1 0,21-1 16,0 0-16,-22 1 0,22-1 0,0 0 16,0 1-16,0-1 0,0-21 15,0 22-15,0-1 0,0-21 0,0 0 16,0 22-16,22-43 0,-1 21 0,0 0 16,0-21-16,0 0 0,0 0 0,1 0 15,20 0-15,-21-21 0,0 21 16,22-21-16,-22-1 0,0 1 15,21 0-15,-21-21 0,1 21 0,-1-1 16,0-20-16,0 21 0,-21 0 0,0 0 16,21-1-16,-21 1 0,0 42 31,0 1-31,0-1 0,0 0 16,-21 21-16,21-21 0,0 1 0,0-1 15,0 0-15,0 0 0,0 0 0,0 0 16,0 1-16,0-1 0,21-21 15,0 0 1,1 0-16,-1 0 0,21 0 0,-21-21 16,0-1-16,22 1 0,-22 0 15,21 0-15,-21 0 0,22-22 16,-22 22-16,0-21 0,21 21 0,-20-22 16,-1 22-16,0-21 0,0 21 0,-21 0 15,21-1-15,-21 1 0,21 21 0,-21 21 31,0 1-15,0-1-16,22-21 47,-22-21-31,0-1-16,21 22 0,-21-21 15,0 0-15,0 0 0,0 0 16,-21 21-1,-1 0-15,1 0 16,0 21-16,0 0 0,21 0 0,-21 22 16,0-22-16,-1 21 0,1-21 15,0 22-15,0-1 0,0-21 0,21 21 16,-21-20-16,21 20 0,0-21 0,-22 0 16,22 0-16,0 1 0,22-22 15,-1 0-15,0 0 0,0 0 16,0 0-16,0 0 0,22 0 15,-1-22-15,-21 1 0,22 21 0,-22-21 16,21 0-16,-21 0 0,0 21 0,1-21 16,-1-1-16,0 1 0,-21 0 0</inkml:trace>
  <inkml:trace contextRef="#ctx0" brushRef="#br0" timeOffset="14528.92">9017 4657 0,'0'0'0,"-21"0"15,0 0-15,-1 0 16,1 0 0,42 0 15,1 0-31,-1 0 0,0 21 0</inkml:trace>
  <inkml:trace contextRef="#ctx0" brushRef="#br0" timeOffset="15080.92">11303 4911 0,'0'0'0,"85"-85"15,-43 85-15,-21 0 0,21 0 0,-20 0 16,-1 21-16,0 0 0,0 22 0,0-1 16,0 0-16,1 1 0,-1-1 0,-21 22 15,21-22-15,-21 0 0,0 1 16,0-1-16,0 0 0,0 1 0,0-1 16,-21-21-16,0 21 0,21-20 0,-22-1 15,22 0-15,0-42 31,0 0-31,0-1 0,22 1 0,-1 0 16,-21-21-16,21-1 0,0 1 16,0 0-16,0-1 0,1-20 0,-1-1 15,0 22-15,21 0 0,-21-1 0,1 1 16,-22 21-16,21 0 0,-21 0 16,21 21-16,-21 21 15,0 0-15,0 21 0,0-21 16,0 1-16,0 20 0,0-21 0,0 21 15,-21-20-15,21-1 0,0 0 16,0 0-16,0 0 0,0 0 0,21-21 16,21 0-16,-21 0 15</inkml:trace>
  <inkml:trace contextRef="#ctx0" brushRef="#br0" timeOffset="15705.51">12319 5101 0,'0'0'0,"0"-21"0,0-42 16,0 41-16,0 1 0,0 0 15,-21 21-15,0 0 16,-1 21-16,-20 0 0,21 1 16,0-1-16,0 0 0,-1 21 0,1-21 15,0 22-15,0-22 0,0 21 0,0 1 16,21-22-16,0 21 0,0-21 16,0 0-16,0 22 0,0-22 0,21 0 15,0-21-15,21 21 0,-21-21 0,1 0 16,20 0-16,0 0 0,-21 0 15,22 0-15,-22 0 0,21 0 0,-21-21 16,22 0-16,-22 0 0,21 0 0,-21-1 16,1 1-16,-1 0 0,0 0 15,0-21-15,-21 20 0,0-20 0,0 21 16,0-21-16,0-1 0,-21 22 0,0-21 16,0 21-16,-1-1 0,1 1 0,-21 0 15,21 21-15,0 0 0,-1 0 16,-20 21-16,21 0 0,-21 1 0,20-1 15,1 21-15,0 0 0,0-20 0,0 20 16,21 0-16,0 1 0,0-1 0,0-21 16,0 21-16,21-20 15,0-1-15,0 0 0,0 0 0,22-21 16,-1 0-16,-21 21 0,22-21 0,-1 0 16,0 0-16,1 0 0,-1-21 0,0 0 15,1 0-15,-1 0 0,0-1 0,1 1 16,-1 0-16,0-21 0,-21 21 15,22-22-15,-22 22 0,0-21 0,0 21 16,0-1-16,1 1 0,-22 0 0,21 21 16,-21 21-1,0 0-15,0 1 16,-21 20-16,21-21 0,-22 0 0,22 22 16,-21-22-16,21 0 0,0 0 15,0 0-15,0 22 0,0-22 16,0 0-16,0 0 0,0 0 15,21-21-15,1 0 16,-1 0-16,0 0 0,21 0 16,-21 0-16,22-21 0,-1 0 0,22 0 15</inkml:trace>
  <inkml:trace contextRef="#ctx0" brushRef="#br0" timeOffset="16196.5">13779 5038 0,'0'0'0,"0"-21"15,-21-1-15,21 1 16,-21 21-16,0 0 0,0 0 0,0 0 16,-1 0-16,-20 21 0,21-21 0,0 22 15,0 20-15,-22-21 0,22 0 0,0 22 16,0-1-16,0-21 0,21 21 16,0-20-16,0 20 0,0-21 0,0 0 15,0 0-15,0 1 0,0-1 0,21-21 16,0 21-16,0-21 0,0 0 15,0 0-15,22 0 0,-22-21 0,0 21 16,0-21-16,0-1 0,1 1 16,20 0-16,-21 0 0,0-21 15,0 20-15,1-20 0,-1 0 0,-21-1 16,21 1-16,0 0 0,-21-1 0,0-20 16,0 21-16,21-1 0,-21 1 0,0 0 15,21-1-15,-21 22 0,0 0 16,0 0-16,0 42 15,0 21 1,-21-21-16,21 22 0,-21-1 0,21 0 16,0 1-16,0 20 0,-21-20 15,21-1-15,-21 0 0,21 1 16,0-1-16,0 0 0,0 1 0,0-1 0,0-21 16,0 21-16,0-20 0,0-1 15,0 0-15,0 0 0,21-21 16,0 21-16,0-21 0,0 0 15,1 0-15,-1-21 0,21 0 16,-21 21-16,0-21 0,22 0 0,-22-1 16,21 1-16,-21-21 0</inkml:trace>
  <inkml:trace contextRef="#ctx0" brushRef="#br0" timeOffset="16405.38">13293 4826 0,'0'0'0,"-22"0"0,-20 0 0,21 0 15,0 0-15,0 0 0,-1 0 16,44 0 0,-1 0-1,0 0-15,0 0 0,0 0 0,0 0 16,1 0-16,-1 0 0,0 0 0</inkml:trace>
  <inkml:trace contextRef="#ctx0" brushRef="#br0" timeOffset="18244.86">16425 5398 0,'21'-22'16,"1"22"-16,-1-21 0,0 0 0,0 0 15,0 0-15,0 0 0,1-22 0,-1 22 16,21 0-16,-42 0 0,21-22 0,-21 22 16,0-21-16,0 21 0,0 0 15,0-22-15,0 22 0,-21 0 0,0 0 16,0 0-16,0-1 0,-1 1 0,1 21 16,-21 0-16,21 0 0,0 0 0,-22 0 15,22 21-15,0 1 0,0-1 16,-22 21-16,22 0 0,0 1 15,0-1-15,21-21 0,-21 22 0,21-1 16,0 0-16,0-21 0,0 22 0,0-22 16,0 0-16,0 0 0,21 0 15,0-21-15,0 0 0,0 0 0,1 0 16,-1 0-16,21 0 0,0-21 0,1 0 16,-1 0-16,0 0 0,1 0 0,-1-22 15,22 1-15,-22 0 0,0-1 16,1-20-16,-1 20 0,-21-20 0,21 21 15,-20-22-15,-22 22 0,0-22 0,0 22 16,0 0-16,0-1 0,0 1 0,0 0 16,0 20-16,0-20 15,-22 21-15,22 0 0,-21 0 0,0 21 16,0 0-16,0 21 16,0 0-16,-1 21 0,1-21 0,0 22 15,0 20-15,0-20 0,-22 20 16,22 1-16,0 20 0,21-20 0,0-1 15,0-20-15,0 20 0,0 1 0,0-22 16,21 0-16,22-21 0,-22 22 0,21-22 16,0 0-16,22 0 0,-22-21 15,1 0-15,20 0 0,1 0 0,-22 0 16,21-21-16,1 0 0,-22 21 0,1-42 16,20 20-16,-21 1 0,-20 0 15,20-21-15,-21 21 0,0-22 0,0 22 16,-21-21-16,0-1 0,0 22 15,0-21-15,0 0 0,-21 20 0,0 1 16,0 0-16,0 21 0,0 0 0,-1 0 16,1 21-16,0 0 0,0 1 15,0-1-15,0 21 0,-1 0 0,1 1 16,21-1-16,0 0 0,0-20 0,0 20 16,0 0-16,0-21 0,21 1 0,22-1 15,-22 0-15,21 0 0,-21-21 0,22 0 16,-1 0-16,0 0 15,1 0-15,-1 0 0,-21 0 0,22-21 16,-1 21-16,-21-21 0,21 0 0,-20-1 16,-1 1-16,0 0 0,0-21 0,0 21 15,-21-1-15,0-20 0,0 21 16,0 0-16,0 0 0,0-1 0,0 1 16,0 0-16,0 42 15,0 0-15,-21 1 0,21-1 16,-21 21-16,21-21 0,0 0 15,0 22-15,-21-22 0,21 0 0,0 21 16,-21-20-16,21-1 0,0 0 16,0 0-16,0 0 0,0-42 47,0 0-47,21 21 0,0-21 0,-21 0 15,21-1-15,0 1 0,-21-21 0,21 21 16,1-22-16,-22 22 0,21-21 0,0 21 15,0 0-15,0-1 0,-21 1 16,21 0-16,1 21 0,-1 0 16,0 21-16,-21 0 15,0 1-15,0-1 0,0 21 0,0-21 16,0 0-16,21 1 0,-21-1 16,0 0-16,21 0 0,-21 0 15,0 0-15,21-21 0,-21 22 0,22-22 16,-1 0-16,0 0 0,0 0 15,0 0-15,0 0 0,1-22 0,-1 1 16,0 0-16,0 0 16,0 0-16,0 0 0,1-1 0,-1 1 15,0 0-15,0-21 0,-21 21 0,21-1 16,0 1-16,1 0 0,-22 0 0,0 0 16,21 21-16,0 0 15,-21 21 1,0 0-16,0 0 0,0 0 15,0 1-15,0-1 0,0 0 0,-21 0 16,21 21-16,0-20 0,-21-1 16,21 0-16,0 0 0,0 0 0,0 0 15,0 1-15,21-22 0,0 21 0,0-21 16,0 0-16,0 0 0,1 0 16,20 0-16,-21 0 0,0 0 15,0-21-15,1-1 0,-1 1 0,21 21 16,-21-21-16,0 0 0,-21-21 0,22 20 15,-1 1-15,0 0 0,-21-21 0,0 21 16,21-1-16,-21 1 0,0 0 16,0 42 15,0 0-31,0 1 0,0-1 0,-21 0 16,21 21-16,-21-21 0,21 1 0,0-1 15,0 0-15,0 0 0,0 21 16,0-20-16,0-1 0,0 0 15,21-21-15,0 21 0,0-21 16,0 0-16,1 0 0,-1 0 0,0 0 16,0-21-16,0 0 0,22 21 0,-22-21 15,0-1-15,0 1 0,-21-21 16,21 21-16,0 0 0,-21-22 16,22 1-16,-22 21 0,0-22 0,0 22 15,0-21-15,0 21 0,-22 0 0,1-1 16,0 1-16,0 21 0,0 0 15,0 0-15,-1 0 0,1 0 0,0 21 16,0 1-16,0-1 0,0 0 0,21 0 16,-22 21-16,22-20 0,-21-1 0,21 0 15,-21 0-15,21 0 0,0 0 16,0 1-16,21-22 16</inkml:trace>
  <inkml:trace contextRef="#ctx0" brushRef="#br0" timeOffset="18556.93">20172 4636 0,'0'0'0,"-21"0"15,-43 42-15,43-21 16,0 0-16,0 0 0,-1 22 0,1-1 16,0-21-16,0 22 0,0-1 0,21 0 15,-21 1-15,21-1 0,-22 0 16,22-21-16,0 22 0,0-1 0,0-21 16,0 22-16,0-22 0,22 0 0,-1 0 15,0 0-15,0-21 0,0 21 0,0 1 16,1-22-16,-1 0 0,0 0 15,21 0-15,-21 0 0,1 0 0,20-22 16,-21 1-16,0 0 0</inkml:trace>
  <inkml:trace contextRef="#ctx0" brushRef="#br0" timeOffset="18823.78">20680 4678 0,'0'0'16,"21"-21"-16,0 0 0,21-1 0,-20 22 15,-1 0-15,21-21 0,-21 21 0,0 0 16,22 0-16,-22 21 0,0 1 0,0-1 16,0 21-16,1 0 0,-22 1 0,0-1 15,0 0-15,0 1 0,0 20 16,0-20-16,-22-1 0,1 0 0,0 1 16,0-1-16,0 0 0,-22-21 0,22 22 15,-21-22-15,0 0 0,20 0 0,-20-21 16,21 21-16,0-21 15,0 0-15,-1 0 0,1 0 0,42-21 32,22 21-32,-22-21 0</inkml:trace>
  <inkml:trace contextRef="#ctx0" brushRef="#br0" timeOffset="19058.23">21886 4911 0,'0'0'0,"-21"-43"15,0 43 1,21 22 46,0-1-62,0 0 16,0 0-16</inkml:trace>
  <inkml:trace contextRef="#ctx0" brushRef="#br0" timeOffset="19324.59">21759 5376 0,'0'22'16,"0"-44"-16,-21 44 0,0-1 0,21 0 16,0 0-16,0 0 15,0 0-15,-21 1 16,21-1-16,-21 0 0,-1 0 0,1 0 16,0 0-16,0 22 0,0-22 0,-22 21 15,1-21-15,0 22 0,-1-22 16,1 21-16,-21-21 0,20 22 0,-20-22 15,-1 0-15,22 0 0,-22 0 0,22 1 16,-21-22-16,-1 0 0,22 0 16,-1 0-16,1 0 0,0 0 0</inkml:trace>
  <inkml:trace contextRef="#ctx0" brushRef="#br0" timeOffset="20300.16">21780 4890 0,'0'-22'141,"-21"22"-79,21 22-62,-21-1 0,0 0 16,21 0-1,0 0-15,0 0 16,21-21 0,0 0-16,0 0 0,1 0 15,-1 0-15,0-21 16,0 21-16,-21-21 0,21 0 15,-21 0-15,21 21 0,-21-21 0,0-1 16,0 1 0,-21 21-1,0 0-15,0 0 0,0 0 0,21 21 16,-21-21-16,-1 22 0,1-1 0,21 0 16,0 0-16,-21 0 0,21 0 15,0 1-15,0-1 16,0 0-16,21-21 15,0 0 1,1 0-16,-1 0 16,0 0-16,-21-21 0,0 0 15,0-1-15,0 1 0,0 0 16,0 0-16,-21 21 31,0 0-15,-1 0-16,22 21 0,0 0 0,-21 0 15,21 1-15,0-1 16</inkml:trace>
  <inkml:trace contextRef="#ctx0" brushRef="#br0" timeOffset="20876.84">21653 5313 0,'0'0'16,"0"21"-16,0 0 31,22-21 0,-1 0-15,-21-21-16,21 21 0,0-21 16,-21 0-16,-21 21 31,0 0-16,0 0-15,-1 21 16,1-21-16,21 21 0,-21 0 0,21 0 16,0 1-16,0-1 15,21-21 17,0 0-32,1 0 15,-22-21 1,0-1-1,0 1-15,-22 21 47,1 0-31,21 21-16,-21-21 16,21 22-1</inkml:trace>
  <inkml:trace contextRef="#ctx0" brushRef="#br0" timeOffset="21856.45">5969 8192 0,'0'0'0,"0"-22"15,-21 22 1,0 0-1,-1 0-15,1 0 0,0 22 16,21-1-16,0 21 0,-21-21 16,21 43-16,-21-22 0,21 22 15,-21-1-15,21 22 0,0-1 0,0 1 16,0 0-16,0 21 0,0-22 0,0 1 16,0 0-16,0-1 0,-22-20 0,22 20 15,-21 1-15,21-21 0,-21-1 16,21-21-16,-21 22 0,0-22 15,21-21-15,0 1 0,0-1 0,0 0 16,-21-21-16,-1 0 16,22-21-16,0-22 15,0 22-15,0-21 0,0 0 0,-21-1 16,21 1-16,-21 0 0,0-22 0</inkml:trace>
  <inkml:trace contextRef="#ctx0" brushRef="#br0" timeOffset="22193.26">5355 8700 0,'0'0'0,"0"-22"16,0-20-16,0 21 0,0-21 0,0 20 15,0 1-15,0 0 0,0 0 16,0-21-16,0 20 0,21 1 0,22-21 16,-22 21-16,21-22 0,22 22 0,-1 0 15,1-21-15,-1 21 0,1-1 16,-1 1-16,1 21 0,-1 21 0,1 1 15,-22-1-15,0 21 0,1 22 0,-1-22 16,-21 21-16,-21-20 0,0 20 0,0-20 16,0 20-16,-21 1 0,0-22 15,0 0-15,-22 22 0,1-43 0,0 21 16,20 1-16,-20-22 0,0 0 16,-1 0-16,22-21 0,-21 0 15,21 0-15,0 0 0,-1 0 0,1 0 16,0 0-16,21-21 0,0 0 0,0 0 15,0-1-15,0 1 0,0 0 0,21-21 16,0 21-16,1-22 0,-1 22 16,21 0-16</inkml:trace>
  <inkml:trace contextRef="#ctx0" brushRef="#br0" timeOffset="25252.92">6562 8615 0,'0'0'16,"21"-21"-16,0-22 16,0 22-16,0 0 0,-21 0 0,21 0 15,-21 0-15,0 42 32,0 0-32,0 0 15,0 21-15,0-20 0,0 20 0,0 0 16,0 1-16,0-1 0,0 0 0,0 1 15,0-1-15,0 0 0,0-21 16,0 22-16,0-22 0,0 21 0,0-21 16,0 1-16,0-1 0,22-21 15,-1 0-15,0-21 16,0-1-16,0 1 0,0 0 16,1 0-16,-1-21 0,21 20 0,-21-20 15,0 0-15,22-1 0,-22 1 16,0-21-16,0 20 0,0 1 0,1 0 15,-22 20-15,0-20 0,0 21 16,21 0-16,-21 0 0,0 42 16,0 0-1,0 21-15,0-21 0,-21 22 16,21-1-16,0 0 0,0 1 0,0-1 16,-22 0-16,22 1 0,0-22 0,0 21 15,0 1-15,0-22 0,0 0 0,22 0 16,-1 0-16,0-21 0,0 0 15,0 0-15,0 0 0,22 0 0,-22 0 16,21-21-16,-21 0 0,22-21 16,-1 20-16,-21-20 0,22 21 0,-1-21 15,0-1-15,-21-20 0,22 20 16,-22 1-16,0 0 0,-21-22 0,0 22 16,0-22-16,0 22 0,0 0 0,0-1 15,0 22-15,0-21 0,-21 42 16,0 0-16,0 21 15,21 0-15,0 22 0,0-1 0,0 0 16,-22 1-16,22-1 0,0 0 0,0 22 16,-21-22-16,21 0 0,0 22 15,0-22-15,0 1 0,-21-1 0,21 0 16,0-21-16,-21 1 0,21 20 16,0-21-16,0 0 0,0-42 31,0 0-31,0 0 0,0 0 15,21-22-15,0 22 0,0-21 0,1-1 16,20 1-16,-21 0 0,0 21 0,22-22 16,-1 22-16,-21 0 0,21 0 15,1 21-15,-1 0 0,0 0 0,1 0 16,-1 0-16,-21 21 0,22 0 0,-22 0 16,0 0-16,-21 1 0,0-1 0,0 0 15,0 21-15,0-21 0,0 1 16,-21-1-16,0 0 0,-1 0 15,1 0-15,0 0 0,-21-21 0,21 0 16,-1 22-16,-20-22 0,21 0 0,-21 0 16,20 0-16,1-22 0,-21 22 15,21-21-15,0 0 0,-1 0 0,1 0 16,0 0-16,21-1 0,0 44 47,0-1-47,0 0 0,21 0 15,0 0-15,1 0 0,-22 1 0,21-1 0,0-21 16,0 21-16,0 0 0,22-21 16,-22 0-16,0 0 0,21 0 15,-21 0-15,22 0 0,-22 0 0,21 0 16,1-21-16,-1 0 0,0 0 0,1-1 16,-1 1-16,0-21 0,-21 0 0,22 20 15,-1-20-15,0 0 0,-20-1 0,-1 1 16,0 0-16,0-22 0,0 22 15,0 0-15,-21-22 0,22 22 0,-22-1 16,0 1-16,0 0 0,0 21 0,0-1 16,-22 44-1,1 20-15,21 0 0,-21-21 16,21 43-16,-21-22 0,0 1 16,21 20-16,0-21 0,0 22 0,-21-22 15,21 1-15,0 20 0,0-21 0,0 1 16,0-1-16,0-21 0,21 22 15,-21-22-15,21 0 0,0-21 0,0 0 16,0 0-16,22 0 0,-22 0 0,0 0 16,21-21-16,-20 0 0,20-1 0,0 1 15,-21 0-15,22 0 0,-22-21 16,21 20-16,-21-20 0,22 0 0,-22 21 16,0-22-16,0 22 0,0 0 0,1 0 15,-1 21-15,0 0 16,0 21-1,-21 0-15,0 0 16,0 22-16,0-22 0,0 0 0,0 0 16,0 0-16,0 0 0,0 1 0,0-1 15,21-21-15,0 0 16,1 0-16,-1 0 0,0 0 16,0-21-16,0-1 0,0 1 15,1 0-15,-1 0 0,0 0 0,0 0 16,-21-22-16,21 22 0,0 0 0,1-21 15,-1 20-15,-21 1 0,0 0 0,21 0 16,-21 0-16,0 0 16,-21 21-1,0 21 1,-1 0-16,1 0 0,21 0 16,-21-21-16,0 21 0,0 1 0,0-1 15,21 0-15,-22-21 16,1 0-16,21-21 31,0 42 16,-21 0-47,21 0 16,0 0-16,0 22 0,-21-22 0,21 21 15,0-21-15,0 22 0,0-22 0,0 21 16,0-21-16,0 1 0,0-1 15,0 0-15,21 0 0,0-21 0,0 0 16,1 0-16,20 0 0,-21 0 0,0 0 16,22 0-16,-1-21 0,-21 0 0,21 0 15,-20-1-15,-1 1 0,21-21 0,-21 21 16,0 0-16,1-22 0,-1 22 16,0-21-16,-21 21 0,0-1 0,0-20 15</inkml:trace>
  <inkml:trace contextRef="#ctx0" brushRef="#br0" timeOffset="25428.82">8890 8192 0,'0'0'16,"-21"0"-16,0 0 0,21-22 0,21 22 46,0 0-30,0 0-16</inkml:trace>
  <inkml:trace contextRef="#ctx0" brushRef="#br0" timeOffset="26008.4">11663 8594 0,'0'0'0,"0"-21"0,0-64 15,21 64-15,0 0 0,0-1 0,0 1 16,1 21-16,20 0 0,-21 0 0,21 21 16,1 1-16,-1-1 0,0 21 15,1 0-15,-22 1 0,21-1 0,-21 22 16,1-22-16,-1 21 0,-21-20 15,0 20-15,0-20 0,0-1 0,0-21 16,-21 21-16,-1-20 0,22-1 0,-21 0 16,21 0-16,-21-21 15,21-21 1,0 0-16,0 0 0,0-22 0,21 22 16,-21-21-16,21 21 0,1-43 0,-1 22 15,0-1-15,0 1 0,21-21 0,-20 20 16,-1-20-16,0 20 0,0 1 15,0 0-15,0-1 0,1 22 0,-1 0 16,0 21-16,0 0 0,0 0 16,-21 21-16,0 0 15,0 1-15,0-1 0,0 0 0,0 0 16,0 0-16,0 0 0,0 1 16,21-1-16,-21 0 0,22-21 15,-1 0-15,0 0 0</inkml:trace>
  <inkml:trace contextRef="#ctx0" brushRef="#br0" timeOffset="27075.85">12721 8551 0,'0'0'0,"21"-21"0,0 0 16,-21 0-16,22 0 16,-44 42-1,1 0 1,0 0-16,0 0 0,0 22 0,21-1 16,-21-21-16,-1 22 0,22-1 15,0 0-15,0 1 0,0-1 16,0 0-16,0 1 0,0-22 0,0 21 15,22-21-15,-1 0 0,0 1 0,0-22 16,21 0-16,-20 0 0,20 0 0,-21 0 16,21 0-16,1-22 0,-1 22 0,-21-21 15,22 0-15,-1-21 0,-21 21 16,21-1-16,-20-20 0,-1 0 0,-21 21 16,0-22-16,0 1 0,0 0 0,0 20 15,-21-20-15,-1 0 0,1-1 0,-21 22 16,0 0-16,20 0 0,-20 21 15,0 0-15,21 0 0,-22 0 0,22 0 16,-21 21-16,21 21 0,-22-20 16,22 20-16,0-21 0,21 21 0,0 1 15,0-1-15,0 0 0,0 1 0,0-1 16,0-21-16,21 22 0,0-22 0,0 0 16,22 0-16,-1-21 0,0 21 0,1-21 15,-1 0-15,22 0 0,-22 0 16,21-21-16,1 21 0,-1-21 0,-20 0 15,20 0-15,1-22 0,-22 22 16,22 0-16,-22-21 0,0 20 0,1-20 0,-22 0 16,21 21-16,-21-1 0,0-20 15,1 21-15,-22 0 0,0 42 32,0 0-32,0 0 15,0 0-15,0 22 0,-22-22 0,22 21 16,-21-21-16,21 22 0,0-22 0,0 21 15,0-21-15,0 1 0,0-1 0,0 0 16,21 0-16,1 0 0,-1-21 0,0 21 16,21-21-16,-21 0 0,22 0 0,-1 0 15,0 0-15,1 0 16,-1-21-16,0 0 0,1 21 0,-1-21 16,22-21-16,-22 20 0,-21 1 0,21 0 15,-20-21-15,-1 21 0,0-22 0,-21 1 16,0 21-16,0-22 0,0 22 0,0 0 15,-21 0-15,0 0 0,-1 0 0,1 21 16,-21 0-16,21 0 0,-22 0 16,22 0-16,-21 0 0,21 0 0,-22 21 15,22 0-15,0 0 0,0 0 0,0 22 16,0-22-16,-1 21 0,22-21 0,0 22 16,0-1-16,0-21 0,0 0 0,0 22 15,0-22-15,22 0 0,-1-21 16,0 21-16,0-21 0,0 0 0,22 0 15,-22 0-15,21 0 0,-21-21 16,22 0-16,-22 0 0,21-1 0,-21 1 16,22-21-16,-22 21 0,0-22 0,0 1 15,21 0-15,-20-1 0,-1 1 0,0 0 16,-21-1-16,21 1 0,-21 0 0,21-22 16,-21 22-16,0 0 0,0-22 0,0 22 15,0-1-15,0 1 0,-21 21 16,21-21-16,-21 20 0,21 1 0,-21 21 15,0 21-15,21 22 16,-22-22-16,22 21 0,0 1 16,0 20-16,0-21 0,0 22 0,0-1 15,0-20-15,0 20 0,0 1 0,0-22 16,0 22-16,0-22 0,0 21 16,0-20-16,0-1 0,0-21 0,0 22 15,0-22-15,0 0 0,0 0 0,22 0 16,-1-21-16,0 0 0,0 0 0,0 0 15,0 0-15,1 0 0,-1-21 0,0 0 16,0 0-16,0 0 0,0-22 0,1 22 16,-1-21-16,0-1 0,-21 22 0</inkml:trace>
  <inkml:trace contextRef="#ctx0" brushRef="#br0" timeOffset="27268.74">13991 8276 0,'0'0'0,"-42"21"0,-22-21 16,43 0-16,0 0 15,42 0 32,0 0-47,0 0 0,1 0 16</inkml:trace>
  <inkml:trace contextRef="#ctx0" brushRef="#br0" timeOffset="29233.13">17124 8954 0,'0'0'0,"-21"0"0,-1 0 15,22-22-15,0 1 0,0 0 16,0 0-16,0-21 0,22 20 0,-1-20 15,21 21-15,-21-21 0,22-1 0,-1 1 16,0 0-16,22-1 0,-22 1 0,22 0 16,-22-22-16,0 22 0,1-22 15,-1 22-15,-21 0 0,0-1 0,-21 1 16,0 0-16,0 20 0,-21 1 0,-21 0 16,21 21-16,-22 0 0,-20 0 15,20 21-15,-20 0 0,-1 22 0,1-22 16,21 21-16,-22 1 0,22-1 15,21 0-15,-22 1 0,43-1 0,0 0 16,0 1-16,21-1 0,1 0 0,20 1 16,0-1-16,1 0 0,-1 1 0,0-1 15,1 0-15,-1 1 0,0-1 0,-21 0 16,22 1-16,-22-22 0,-21 21 0,0-21 16,0 0-16,0 1 0,-21-1 15,-22-21-15,22 21 0,-21-21 0,0 0 16,-1 0-16,1 0 0,0 0 0,-1-21 15,-20 0-15,42-1 0,-22 1 16,1 0-16,21-21 0,-22-1 0,22 1 16,0 0-16,0-22 0,21 22 0,0 0 15,-21-22-15,21 22 0,0-1 16,0 1-16,0 0 0,0 21 0,0-1 16,21 22-16,0 0 0,0 22 0,0-1 15,1 0-15,-1 21 0,0 1 0,0-1 16,0 0-16,0 1 0,1 20 0,-1-21 15,0 22-15,0-22 16,0 1-16,0-1 0,1 0 0,-1 1 0,0-22 16,0 21-16,0-21 0,0 0 15,22-21-15,-22 22 0,21-22 0,1 0 16,-22 0-16,21 0 0,0 0 0,22-22 16,-22 1-16,1 0 0,-1 0 0,21 0 15,-20-22-15,-1 1 0,0 21 0,1-21 16,-1-1-16,-21 1 0,0 0 15,1-1-15,-22 1 0,0 0 0,0-1 16,0 22-16,-22 0 0,1 0 0,0 0 16,0 21-16,0 0 0,0 0 0,-1 21 15,-20 0-15,21 0 0,-21 0 0,20 0 16,-20 22-16,21-1 0,-21-21 16,20 22-16,1-1 0,0 0 15,0 1-15,21-1 0,0-21 0,0 21 16,0-20-16,0-1 0,0 0 0,0 0 15,21-21-15,0 0 16,22 0-16,-22 0 0,0-21 0,21 21 16,-21-21-16,22 0 0,-1-22 0,-21 22 15,22 0-15,-1-21 0,-21 20 16,0-20-16,0 0 0,1 21 0,-22-22 16,0 22-16,0 0 0,0 0 0,0 0 15,0 42 1,0 0-1,0 0-15,0 0 0,0 0 0,0 22 16,0-22-16,0 21 0,0-21 0,0 1 16,0-1-16,0 21 0,21-21 15,0 0-15,21-21 0,-21 22 0,1-22 16,-1 0-16,21 0 0,-21 0 0,22 0 16,-22 0-16,21 0 0,0-22 0,1 1 15,-1 0-15,-21 0 0,22 0 0,-22 0 16,21-1-16,-21-20 0,0 21 15,-21-21-15,0 20 0,0 1 16,22 0-16,-22 0 0,0 0 0,0 0 0,0 42 31,0 0-31,0 21 0,0-21 16,0 22-16,0-22 0,0 21 0,-22-21 16,22 22-16,0-22 0,-21 0 0,21 0 15,0 0-15,0 1 0,0-1 16,-21 0-16,21 0 15,0-42 1,0 0-16,0 0 16,21-1-16,-21 1 0,21-21 15,1 21-15,-22 0 0,0-22 0,21 22 16,0-21-16,0 21 0,-21-22 16,21 22-16,-21 0 0,21 21 15,1 0-15,-1 0 16,-21 21-16,0 0 0,21 0 15,-21 1-15,0-1 0,0 0 0,0 0 16,0 0-16,21 0 0,-21 1 16,21-1-16,0-21 0,-21 21 15,22-21-15,-1 0 0,0 0 16,0 0-16,0 0 0,0 0 0,1-21 16,20 21-16,-21-21 0,0-1 15,0 1-15,1 21 0,20-21 0,-42-21 0,21 21 16,0-1-16,0 1 0,-21 0 0,0 0 15,0 0-15,0 0 0,22-1 16,-22 44 15,0-1-31,0 0 0,0 0 0,-22 21 16,22-20-16,0 20 0,0-21 0,0 21 16,0-20-16,0-1 0,0 21 0,0-21 15,0 0-15,0 1 0,22-1 0,-1 0 16,0-21-16,0 21 15,21-21-15,-20 0 0,-1 0 16,21 0-16,-21 0 0,22-21 0,-1 0 0,-21 0 16,21-1-16,-20 1 0,-1 0 15,21 0-15,-21-21 0,0 20 0,1-20 16,-1 21-16,-21-21 0,21 20 16,-21-20-16,21 21 0,0 0 15,-21 42 1,0 0-16,0 0 15,0 22-15,0-22 0,0 21 0,-21 0 16,21 1-16,-21-1 0,21 0 0,-21 1 16,21 20-16,0-20 0,0 20 15,-21 1-15,21-1 0,-22 1 16,22-1-16,0 22 0,0-1 0,0-20 16,0 21-16,0-1 0,0-20 0,0-1 15,0 22-15,0-22 0,0 1 0,-21-22 16,21 22-16,0-22 0,-21 0 0,21 1 15,0-22-15,0 0 0,-21-21 16,21-21 0,0 0-16,0 0 0,0-1 15,21-20-15,0 0 0,0-1 0,1 1 16,-1 0-16,0-1 0,0-20 0</inkml:trace>
  <inkml:trace contextRef="#ctx0" brushRef="#br0" timeOffset="29523.96">20129 9059 0,'0'0'16,"-21"-42"-16,21 0 0,0-1 0,-21 1 0,21 0 15,0 21-15,0-22 0,21 22 16,0-21-16,1 21 0,-1 21 0,21-22 16,0 22-16,1 0 0,-1 0 0,0 0 15,22 0-15,-22 22 0,1-1 0,-22 0 16,21 21-16,-21 1 0,0-22 0,-21 21 15,0 0-15,0-20 16,0 20-16,-21-21 0,0 0 0,-21 22 16,21-22-16,-1 0 0,-20 0 0,0 0 15,21-21-15,-22 21 0,1-21 0,0 0 16,20 22-16,-20-22 0,21 0 0,-21 0 16,20 0-16,1 0 0,21-22 15,0 1-15,0 0 0,0 0 16,43 0-16</inkml:trace>
  <inkml:trace contextRef="#ctx0" brushRef="#br0" timeOffset="30104.63">20955 8234 0,'0'0'0,"21"-21"0,-21 0 16,21-1-16,-21 44 15,0-1-15,0 0 0,0 21 16,-21-21-16,0 22 0,21 20 0,-21-20 15,0-1-15,-1 21 0,22-20 16,-21-1-16,0 22 0,21-22 0,-21 0 16,21 1-16,0-1 0,0-21 0,0 21 15,0-20-15,0-1 0,0 0 0,0 0 16,21-21-16,0 0 16,0 0-16,1 0 15,-1-21-15,0 21 0,0-21 0,0 0 16,0-1-16,-21 1 0,22 0 15,-22 0-15,21 0 0,-21 0 0,21-1 16,-21 1-16,0 0 0,0 0 0,0 0 16,21 21 31,0 0-47,0 0 0,1 0 15,-1 0-15,0 0 0,21-21 0,-21 21 16,1-22-16,-1 1 0,0 0 0,0 0 15,0 0-15,-21 0 0,0-1 0,21 1 16,-21 0-16,0 0 16,0 0-16,0 0 0,-21 21 15,0 0-15,0 0 0,-21 0 0,20 0 16,1 21-16,0 0 0,-21 0 0,21 0 16,-1 0-16,1 22 0,0-22 0,0 21 15,0-21-15,21 22 0,0-1 0,0-21 16,0 22-16,0-22 0,0 21 15,0-21-15,0 0 0,21 1 0,-21-1 16,21 0-16,0-21 0,22 0 0,-22 21 16,0-21-16,0 0 0,0 0 0,22 0 15,-22 0-15,21-21 0,-21 0 0,22 0 16,-1-1-16,0 1 0</inkml:trace>
  <inkml:trace contextRef="#ctx0" brushRef="#br0" timeOffset="30364.48">22415 8149 0,'0'0'0,"-84"21"16,41-21-16,22 22 16,0-1-16,-21 21 0,21-21 0,-1 22 15,1-22-15,0 21 0,0 0 0,21 1 16,0-1-16,0 0 0,0 1 15,0-1-15,0 0 0,0 1 0,0-1 16,0-21-16,21 22 0,-21-22 16,21 0-16,0 0 0,1 0 0,-1-21 15,0 0-15,-21 21 0,42-21 0,-21 0 16,1 0-16,-1 0 0,0-21 0,21 0 16,-21 0-16</inkml:trace>
  <inkml:trace contextRef="#ctx0" brushRef="#br0" timeOffset="30692.74">22966 8043 0,'0'0'0,"21"0"0,0 0 0,0 0 15,0 0-15,-21 22 0,22-1 0,-1 0 16,0 0-16,0 0 0,0 22 15,0-1-15,1 0 0,-22 1 0,0-1 16,0 0-16,0 1 0,0-1 0,0 0 16,0 1-16,-22-1 0,22 0 15,-21 1-15,-21-22 0,21 21 0,0-21 0,-1 22 16,-20-22-16,21 0 0,0 0 16,-22 0-16,22 0 0,0 1 15,0-22-15,0 21 0,0-21 0,-1 0 16,22-21 15,22-1-31,-1 1 16,0 0-16</inkml:trace>
  <inkml:trace contextRef="#ctx0" brushRef="#br0" timeOffset="31643.95">13547 10097 0,'0'0'0,"0"-22"0,0 1 16,0 0-16,-22 21 0,1-21 16,0 21-16,0-21 0,0 21 15,0 0-15,-22 0 16,22 0-16,-21 0 0,-1 0 0,22 21 15,-21 0-15,0-21 0,-1 21 0,22 0 16,-21-21-16,21 22 0,-1-1 0,22 0 16,0 0-16,0 0 15,22-21-15,20 21 0,-21-21 16,0 22-16,22-1 0,-1-21 16,-21 21-16,21 0 0,1 0 0,-22-21 15,21 21-15,-21 1 0,1-1 0,-1 0 16,0 0-16,-21 0 0,0 0 15,0 1-15,-21-22 0,-22 21 0,22 0 16,0-21-16,-21 21 0,-1-21 16,22 0-16,-21 21 0,0-21 15,20 0-15,1 0 0,-21 0 0,21 0 16,42 0 15,0 0-31,0 0 0,0 0 16,1 0-16,-1 21 0,0 1 0,0-1 15,0 0-15,0 0 0,-21 21 0,0-20 16,0 20-16,0-21 0,0 21 16,0-20-16,0 20 0,0-21 0,0 21 15,0-20-15,-21-1 0,0 0 16,0 0-16,21 21 0,-21-20 0,0-1 16,21 0-16,-22 0 0,22 0 15,-21-21-15</inkml:trace>
  <inkml:trace contextRef="#ctx0" brushRef="#br0" timeOffset="32248.65">13377 13229 0,'0'0'0,"-21"0"0,0 0 16,21-21-1,0 0-15,0 0 16,21 21-16,0-21 0,0 21 16,-21-22-16,22 22 0,-1-21 15,-21 0-15,-21 21 16,-1 0 0,1 0-16,-21 0 0,21 21 0,-22 0 15,22 1-15,-21 20 0,0-21 0,20 21 16,1 1-16,-21-1 0,42 0 15,-21 1-15,21-1 0,0 0 0,0 1 16,0-1-16,0 0 0,21 1 0,0-22 16,0 21-16,22 1 0,-1-22 0,0 21 15,1-21-15,-1 0 0,0 22 0,22-22 16,-43 0-16,21 0 16,-21 0-16,1 1 0,-1-22 0,-21 21 15,0 0-15,0 0 0,-21 0 0,-1 0 16,1 1-16,0-1 0,-21 0 0,21 0 15,-22 0-15,1 0 0,0 22 0,-1-22 16,22 0-16,-21 21 0,-1-20 0,1-1 16,0 21-16,-1-21 0,1 0 15,0 1-15,21-1 0,-22 0 0,22-21 16,0 21-16,0-21 0,0 0 0,21-21 16,0 0-16,0 0 0</inkml:trace>
  <inkml:trace contextRef="#ctx0" brushRef="#br0" timeOffset="32928.26">13652 11282 0,'0'0'16,"-42"0"-16,21 0 0,0 0 0,0 21 0,-1-21 15,1 0-15,42 0 32,22 0-32,-1 0 0,0 0 0,1 0 15,20 0-15,1 0 0,-1 0 0,1 0 16,20 0-16,1 0 0,0 0 0,21 0 15,-22 0-15,22 0 0,-21 0 16,-1 0-16,22-21 0,-21 21 16,0 0-16,20-21 0,-20 21 0,0 0 15,-1 0-15,-20 0 0,-1-21 0,1 21 16,-22 0-16,1 0 0,-22 0 0,0 0 16,0 0-16,-42 0 15,0 0-15,0 0 16,-22 0-16,22 0 0,-21 0 15,-1 0-15,-20 0 0,21 0 16,-22 0-16,1 0 0</inkml:trace>
  <inkml:trace contextRef="#ctx0" brushRef="#br0" timeOffset="33260.07">13737 11557 0,'0'0'0,"-21"0"0,0 0 0,0 21 16,-1-21-16,22 21 16,22-21-16,-1 0 15,0 0-15,21 0 0,-21 0 16,43 0-16,-22 0 0,22 22 0,-1-22 16,1 0-16,20 0 0,-20 0 0,21 0 0,-1 0 15,1 0-15,21-22 16,-22 22-16,1-21 0,21 21 0,0 0 15,-22 0-15,22-21 0,-21 21 0,21 0 16,-43 0-16,22 0 0,-22 0 0,1 0 16,-22 0-16,1 0 0,-22 0 0,0 0 15,0 0-15,-21 21 16,-21 0-16,0-21 16,0 0-16,-22 0 0,1 22 0,0-22 15,-1 0-15,-20 0 0</inkml:trace>
  <inkml:trace contextRef="#ctx0" brushRef="#br0" timeOffset="33591.87">13737 11938 0,'0'0'0,"-21"0"0,-21 21 0,20-21 0,1 0 15,0 0-15,21 21 0,42 1 31,-20-22-31,20 0 0,0 0 16,1 0-16,20 0 0,1 0 16,-1 0-16,1 0 0,20 0 0,1 0 15,-22 0-15,22 0 0,0-22 0,21 22 16,-22 0-16,1 0 0,21-21 16,-22 21-16,1 0 0,21 0 0,-21 0 15,-1 0-15,-20 0 0,20 0 0,-41 0 16,20 0-16,-20 0 0,-22 0 0,0 0 15,0 0-15,-21 21 0,0 1 16,-21-22 0,0 0-16,0 21 0,-22-21 0,22 21 15,-21-21-15,-22 0 0,22 0 0</inkml:trace>
  <inkml:trace contextRef="#ctx0" brushRef="#br0" timeOffset="33901.73">13695 12383 0,'0'0'0,"0"21"0,0 0 15,21 0 1,0-21-16,21 0 16,-20 0-16,20 0 0,21 0 0,-20 0 15,20 0-15,1 0 0,-1 0 0,22 0 16,-22 0-16,22 0 0,0 0 15,-1 0-15,1 0 0,0 0 0,-22 0 16,22 0-16,0 0 0,-22 0 0,22 0 16,-22-21-16,22 21 0,-43 0 15,22 0-15,-1 0 0,-20 0 0,-22 0 16,21 0-16,-21 0 0,0 0 0,-42 21 31,0-21-31,-21 0 0,21 21 0,-22-21 16,1 0-16,0 21 0</inkml:trace>
  <inkml:trace contextRef="#ctx0" brushRef="#br0" timeOffset="34207.56">13843 12827 0,'0'0'15,"-21"0"-15,21 21 0,21-21 16,0 21-16,0-21 16,22 0-16,-1 0 0,21 0 15,-20 0-15,20 0 0,22 0 0,-22 0 16,22 0-16,0 0 0,-1 0 16,-20 0-16,21 0 0,-1 0 0,-20 0 15,-1 0-15,22 0 0,-22 0 0,-20 0 16,20 0-16,-20 0 0,-1 0 0,0 0 15,-21 0-15,1 0 0,-1 0 16,-42 0 0,-1 0-16,1 0 15</inkml:trace>
  <inkml:trace contextRef="#ctx0" brushRef="#br0" timeOffset="37647.69">21653 11578 0,'0'-21'16,"0"0"-16,0 0 15,0 0-15,0-1 16,0 1 0,22 21-1,-1 0 1,-21 21-1,21-21-15,0 22 0,-21-1 0,0 0 16,21 0-16,-21 0 0,21 0 16,1 1-16,-22-1 0,0 0 0,21 0 15,-21 21-15,21-20 0,0-1 0,-21 0 16,0 0-16,0 21 0,21-20 0,-21-1 16,0 21-16,21-21 0,-21 0 0,0 1 15,0 20-15,0-21 0,0 0 16,0 0-16,0 1 0,22-1 15,-22 0-15,0 0 0,21-21 0,-21 21 16,0 0-16,0 1 16,21-22-16,0 0 0,0 0 15,0 0-15,1 0 0,-1 0 0,21-22 16,0 1-16,1 0 0,20-21 16,1 21-16,20-22 0,1-20 0,0 20 15,21 1-15,-1 0 0,22-22 0,-21 22 16,0 0-16,21-22 0,-21 22 0,0 21 15,0-22-15,-1 1 0,-20 21 0,0-22 16,-22 22-16,1 0 16,-1 0-16,-20 0 0,-1 0 0,0 21 15,-21-22-15,1 22 0,-1 0 0,-21-21 16,21 21-16,0 0 31,-42 0 94,0 0-125,0 0 16,-1-21-16</inkml:trace>
  <inkml:trace contextRef="#ctx0" brushRef="#br0" timeOffset="38952.79">22945 5165 0,'0'-21'16,"0"-1"-1,0 1-15,0 0 16,0 42 46,0 0-62,0 1 16,21-1-16,-21 0 16,0 0-16,0 0 0,0 0 0,0 1 15,0-1-15,0 0 0,0 21 0,0-21 16,0 1-16,0-1 0,0 0 0,0 0 15,0 0-15,0 22 0,0-22 16,0 0-16,0 0 0,0 0 16,0 0-16,0 1 0,0-1 15,21-21 17,0-21-32,0-1 0,22 22 0,-22-42 15,21 21-15,22 0 0,-1 0 16,1-22-16,-1 1 0,22 21 15,-1-22-15,1 1 0,21 0 0,-21-1 16,-1 1-16,1 0 0,0 21 0,-22-22 16,1 22-16,-1 0 0,-21 0 15,22 0-15,-43-1 0,21 22 0,-20 0 16,-1-21-16,0 21 16,0 0 15,-21 21 0,0 1-15,-21-22-16,0 21 0</inkml:trace>
  <inkml:trace contextRef="#ctx0" brushRef="#br0" timeOffset="44184.48">1778 3302 0,'0'0'0,"-21"0"0,0 0 0,-1-21 16,1 21-16,0 0 15,0 0-15,0 0 0,0 0 0,-22 0 16,22 0-16,0 0 16,0 0-16,0 0 0,-1 0 15,44 0 16,-1 0-31,0 0 16,42 0-16,-20 0 0,20 0 0,22 0 16,-22 0-16,22 0 15,21 0-15,0 0 0,0 0 0,21 0 16,21 0-16,-21-21 0,0 21 16,0-21-16,0 21 0,21 0 0,-21 0 15,-21 0-15,21 0 0,-21 0 0,-1-22 16,-20 22-16,0 0 0,-22 0 15,22 0-15,-43 0 0,22 0 0,-22 0 16,0-21-16,1 21 0,-22 0 0,0 0 16,0 0-16,-21-21 31,-21 21-15,0 0-16,0 0 15,0 0-15,-1 0 0,1 0 16,0 0-16,0 0 0,0 0 15,-22 0-15,1 0 0,21 0 0,-21 0 16,-22 0-16,22 0 0,-22 0 0</inkml:trace>
  <inkml:trace contextRef="#ctx0" brushRef="#br0" timeOffset="44631.99">1841 3450 0,'0'0'0,"-42"0"16,-106 21-16,106-21 16,20 0-16,-20 22 0,0-22 15,21 0-15,-22 0 0,22 0 0,0 0 16,21 21 0,21-21-1,0 0-15,22 0 0,-1 0 16,21 0-16,1 0 0,21 0 0,-1 0 15,1 0-15,0 0 0,20 0 16,22 0-16,-21 0 0,21-21 16,-21 21-16,21 0 0,-21 0 0,21 0 15,-21 0-15,21 0 0,-21 0 16,-1 0-16,22 0 0,-21 0 0,-21 0 16,21 0-16,-43 0 0,22 0 0,-22 0 15,-20 0-15,-1 0 0,0 0 16,1 0-16,-22 0 0,0 0 0,0 0 15,0 0-15,1 0 0,-44 21 94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21T10:57:07.89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8255 1503 0,'0'21'31,"21"-21"1</inkml:trace>
  <inkml:trace contextRef="#ctx0" brushRef="#br0" timeOffset="975.79">8572 508 0,'0'0'0,"0"-21"0,0 0 15,0 0-15,-21-1 16,21 1-16,-21 0 0,21 0 16,0 0-16,-21 0 15,21-1-15,-21 22 16,21-21-16,-21 21 31,-1 0-15,22 21-16,0 1 15,-21-1-15,21 21 0,-21-21 0,21 22 16,-21-1-16,21 0 0,0 1 16,-21-1-16,0 21 0,-1-20 0,22 20 15,-21 1-15,21-1 0,-21 1 16,0 20-16,0-20 0,21-1 0,-21 1 15,-1-1-15,1-20 0,0 20 16,21 1-16,-21-1 0,21-20 0,-21 20 16,21-21-16,0 1 0,0-1 15,0 0-15,0-20 0,0-1 0,0 0 16,0 0-16,0 0 0,0 0 0,0-42 47,-21 0-32,21 0-15,0 0 16</inkml:trace>
  <inkml:trace contextRef="#ctx0" brushRef="#br0" timeOffset="1345.57">7514 1778 0,'0'0'0,"-42"21"0,-43 22 16,64-22-16,0-21 0,21 21 0,0 0 15,-21 0-15,21 0 16,0 1-16,0-1 0,0 0 0,0 0 16,0 0-16,21 0 0,-21 1 0,21-22 15,0 21-15,21 0 0,-20 0 16,20 0-16,0-21 0,1 21 0,20-21 15,1 0-15,-22 22 0,43-22 0,-22 0 16,1 0-16,20 0 0,-20 0 0,20 0 16,-20 0-16,21 0 0,-22-22 15,22 1-15,-22 21 0,22-21 0,-22 0 16,1 0-16,-22 21 0,22-21 0,-22-1 16,0 1-16,-20 0 0,20 0 15,-21 21-15,0-21 0,0 0 16,-21-1-16,0 1 0,0 0 0,0 0 15,0 0-15,0 0 0,0-22 0,-21 22 16</inkml:trace>
  <inkml:trace contextRef="#ctx0" brushRef="#br0" timeOffset="1759.87">7980 826 0,'0'0'0,"-21"0"16,-1-22-16,1 22 0,21-21 16,21 0-1,1 0-15,-1 21 0,21 0 0,0-21 16,22 21-16,-22-21 0,22 21 0,-1 0 15,1-22-15,20 22 0,-20 0 16,21-21-16,-1 0 0,1 21 0,0 0 16,-1 0-16,1-21 0,-22 21 0,22 0 15,-43 0-15,22 0 0,-22 0 16,-21 0-16,22 0 0,-22 0 16,0 0-16,-21 21 62,0 0-46,-21-21-16,21 21 15,0 1-15</inkml:trace>
  <inkml:trace contextRef="#ctx0" brushRef="#br0" timeOffset="2548.06">9334 1630 0,'0'0'0,"0"-42"0,0-1 15,0 22-15,0 0 16,0 0-16,0 0 0,0 42 47,0 0-47,0 0 16,0 21-16,0-20 0,0 20 0,0 0 15,0 1-15,0-1 0,-21-21 16,21 21-16,0 1 0,-21-1 0,21-21 15,0 22-15,-21-22 0,21 0 0,0 0 16,0 0-16,0 0 0,-21 1 16,0-22 15,21-22-31,0 1 0,0 0 16,0 0-16,0-21 0,0 20 15,0 1-15,0-21 0,0 21 0,0-22 16,0 1-16,0 0 15,21-1-15,0 22 0,0-21 0,0 21 16,22 0-16,-22-22 0,21 22 0,0 0 16,1 21-16,-1-21 0,22 21 15,-22 0-15,0 0 0,1 0 0,20 21 16,-21 0-16,-20 0 0,20 0 0,-21 22 16,0-22-16,-21 21 0,0 1 15,0-1-15,0 0 0,0 1 0,-21-1 16,0 0-16,0-21 0,0 22 0,21-22 15,-22 0-15,1 0 0,21 0 16,-21 1-16,21-1 0,0 0 16,0-42 31,21 0-47,0-1 0,1 1 0,-1 0 15</inkml:trace>
  <inkml:trace contextRef="#ctx0" brushRef="#br0" timeOffset="2899.86">10731 1016 0,'0'0'0,"-21"0"15,0 0-15,0 21 16,0 0-16,21 1 0,-21-1 16,-1 21-16,1-21 0,21 22 15,-21-1-15,0 21 0,0-20 0,21-1 16,-21 22-16,-1-22 0,1 21 0,0 1 16,0-22-16,0 22 0,0-22 15,-1 22-15,22-22 0,0-21 0,0 21 16,0-20-16,0 20 0,0-21 0,0 0 15,0 0 1,22 1-16,-1-22 0,0 0 0,0 0 16,0 0-16,0 0 0,1 0 0,-1 0 15,21 0-15,-21-22 0,0 1 0,1 21 16,20-21-16</inkml:trace>
  <inkml:trace contextRef="#ctx0" brushRef="#br0" timeOffset="3119.74">10287 1757 0,'0'0'0,"21"0"32,0 0-17,0-21-15,22 21 0,-22 0 0,0 0 16,21 0-16,-20-21 0,20 21 15,-21 0-15,21-22 0,-20 1 0,-1 21 16,0 0-16,0-21 0,0 21 0,0 0 16,1-21-16</inkml:trace>
  <inkml:trace contextRef="#ctx0" brushRef="#br0" timeOffset="3504.51">11134 1799 0,'0'0'0,"21"-21"0,42-21 16,-42 21-16,1-1 0,-1 1 15,0 0-15,0 0 16,-21 0-16,0 0 0,0-1 15,-21 22-15,0 0 16,0 0-16,-1 0 0,-20 0 16,21 22-16,0-1 0,0 0 0,-1 0 15,-20 21-15,21-20 0,21 20 0,-21 0 16,21-21-16,-21 22 0,21-1 16,0-21-16,0 0 0,0 22 0,0-22 15,0 0-15,0 0 0,0 0 0,21-21 16,0 22-16,0-22 0,0 0 15,22 0-15,-22 0 0,0 0 0,21 0 16,1 0-16,-22 0 0,21 0 16,-21 0-16,22-22 0,-22 1 0,21 0 15</inkml:trace>
  <inkml:trace contextRef="#ctx0" brushRef="#br0" timeOffset="3888.3">11599 1672 0,'0'0'16,"21"-21"-16,-21 0 0,22 21 0,-1 0 16,-21-21-16,21 21 0,0 0 15,0 0-15,22 0 0,-22 0 0,0 0 16,21 0-16,-21 0 0,1 0 16,20 21-16,-21 0 0,21 0 15,-20 0-15,-1 22 0,0-22 0,0 21 16,0-21-16,-21 22 0,0-22 0,0 21 15,0-21-15,0 22 0,-21-22 16,0 0-16,0 0 0,0 0 0,21 1 16,-22-22-16,22 21 0,-21-21 0,0 0 15,21-21 1,0-1 0,0 1-16,0 0 0,0 0 0,21 0 15,-21 0-15,21-22 0,1 1 0,-1 21 16,0-22-16,0 1 15,0 21-15,22-21 0,-22 20 0,0-20 16,21 21-16,-21 0 0,22 0 0,-22-1 16,0 1-16,21 21 0,-20-21 15,-1 0-15,0 21 0,0-21 0</inkml:trace>
  <inkml:trace contextRef="#ctx0" brushRef="#br0" timeOffset="4812.54">12658 1799 0,'0'0'0,"-22"0"0,22 21 15,22-21 1,-1 0-16,0 0 16,21-21-16,-21 21 15,22-21-15,-1 0 0,22 21 0,-22-21 16,21 0-16,1-1 0,-1-20 0,1 21 15,-1 0-15,1-22 0,-1 22 16,-20-21-16,20 21 0,-20-22 0,-1 1 16,0 0-16,-21 21 0,1-22 0,-1 1 15,0 0-15,-21-22 0,0 22 16,0-1-16,0 1 0,0 0 0,-21-1 16,0 1-16,21 0 0,-22-1 15,1 22-15,0-21 0,21 21 0,-21 0 16,0 21-16,0-22 0,-1 22 15,1 0-15,0 0 16,0 0-16,0 22 0,0-1 0,-22 0 16,22 21-16,0 1 0,-21 20 0,-1-21 15,22 22-15,-21 21 0,-1-22 16,1 22-16,0-22 0,-1 22 0,1 0 16,0-1-16,21 1 0,-22 0 0,1-1 15,21 1-15,-22 0 0,22-22 16,0 22-16,0-22 0,0 22 0,0-22 15,-1 22-15,1-21 0,0 20 0,0-20 16,0 20-16,0-20 0,-1-1 16,22 1-16,-21-1 0,0 22 0,21-21 15,0-1-15,-21 1 0,21-1 16,0-21-16,0 1 0,0 20 0,0-42 16,0 22-16,0-22 0,21 0 0,0 0 15,0 0-15,1-21 0,20 0 0,-21 0 16,21 0-16,1-21 0,20 0 15,-20 0-15,-1 0 0,21 0 0,1-22 16,-22 1-16,22 0 0,-1-1 0,-20 1 16,20 0-16,-21-1 0,1-20 0,-22 20 15,21 1-15,-21-21 16,-21 20-16,0 1 0,0-22 0,0 22 16,-21-21-16,0 20 0,-21-20 0,21 20 15,-43-20-15,22 21 0,-22-1 0,22 1 16,-22 0-16,1 20 0,-1 1 15,22 0-15,0 0 0,-1 21 0,1 0 16,21-21-16,0 21 0,0 0 0,42 0 31,0 0-15,21 0-16,-21 0 0,22 0 0,20-21 16,-20-1-16,20 22 0,1-21 0,-1 0 15,1 0-15,20 0 16</inkml:trace>
  <inkml:trace contextRef="#ctx0" brushRef="#br0" timeOffset="5365.22">14351 1545 0,'0'0'0,"-21"0"0,-85 0 15,85 0 1,-22 0-16,22 0 0,-21 0 0,21 0 16,-22 0-16,22 21 0,-21 1 15,21 20-15,-22-21 0,22 21 0,0 1 16,0-1-16,0 0 0,0 1 0,-1-22 16,1 21-16,21 1 0,0-22 15,0 21-15,0-21 0,0 0 0,0 1 16,0-1-16,21 0 0,1-21 15,-1 0-15,0 0 0,0 0 16,0 0-16,22 0 0,-22 0 0,21-21 16,-21 0-16,22 21 0,-1-22 0,0 1 15,-21-21-15,22 21 0,-1 0 16,0-22-16,-20 1 0,20 21 16,-21-22-16,0 1 0,0 21 0,-21-21 15,0 20-15,0-20 0,0 21 0,0 0 16,0 0-1,-21 21-15,0 0 0,0 21 16,0 0-16,0 0 0,21 21 0,-22-20 16,1 20-16,0-21 0,21 21 15,-21 1-15,21-22 0,0 21 0,0 1 16,0-22-16,0 0 0,0 21 0,0-21 16,0 1-16,0-1 0,0 0 15,21-21 1,0 0-16,0 0 15,22 0-15,-22 0 0,21 0 16,-21 0-16,22-21 0,-1 0 0,-21 21 16,22-22-16</inkml:trace>
  <inkml:trace contextRef="#ctx0" brushRef="#br0" timeOffset="5656.06">15155 1609 0,'0'0'15,"0"-21"-15,0-1 16,-21 22-16,0 0 0,0 0 16,0 0-16,-1 0 0,1 22 15,-21-22-15,21 21 0,0 0 16,-1 0-16,1 21 0,0-20 0,0 20 16,21 0-16,-21 1 0,0-1 0,21-21 15,-22 21-15,22 1 0,0-22 16,0 21-16,0-21 0,0 1 0,0-1 15,0 0-15,0 0 0,0 0 0,0 0 16,22 1-16,-1-22 16,0 0-16,0 0 0,0 0 15,22 0-15,-22 0 0,21-22 0,0 1 16,22 0-16,-22 0 0,22 0 0</inkml:trace>
  <inkml:trace contextRef="#ctx0" brushRef="#br0" timeOffset="6093.77">15621 1715 0,'0'0'0,"0"21"15,-21-21-15,0 21 0,-1 0 16,22 0-16,0 0 0,0 1 16,0-1-1,22-21 1,-1 0-16,0 0 0,0 0 0,0 0 0,0 0 15,22-21-15,-22 21 0,21-22 16,-21 1-16,1 21 0,20-21 16,-21 0-16,0 0 0,0 0 0,1-22 15,-1 22-15,0 0 0,-21 0 0,0 0 16,0-1-16,0 1 0,0 0 16,-21 0-16,0 21 0,-1 0 15,1 0-15,-21 0 0,21 0 0,-22 21 16,22 0-16,-21 0 0,0 1 15,-1-1-15,22 21 0,-21-21 0,21 22 16,-22-1-16,22-21 0,0 21 0,0 1 16,21-1-16,0-21 0,0 22 15,0-22-15,0 21 0,0-21 16,21 0-16,21 22 0,-21-22 0,22-21 16,-22 21-16,21 0 0,1-21 0,-22 0 15,21 21-15,0-21 0,1 0 16,-1 0-16,-21 0 0,22 0 0,-1-21 15,-21 21-15,21-21 0,-20 21 0</inkml:trace>
  <inkml:trace contextRef="#ctx0" brushRef="#br0" timeOffset="6931.83">8170 2180 0,'0'0'0,"-21"0"0,-21 0 16,21 0-16,-1 0 16,1 0-16,0 0 0,0 0 15,42 0 32,0 0-47,22 21 16,-22-21-16,21 22 0,0-22 15,1 21-15,-1-21 0,0 21 0,22-21 16,-1 21-16,1-21 0,-1 21 16,43 0-16,-21-21 0,42 22 15,-21-1-15,21-21 0,0 21 0,21 0 16,0-21-16,21 21 0,1 0 0,-1-21 15,0 22-15,22-22 0,-1 21 16,1-21-16,21 21 0,-22 0 0,22-21 16,-1 21-16,1-21 0,0 21 0,-1 1 15,1-22-15,0 21 0,-1-21 0,1 21 16,-21-21-16,-1 21 0,1-21 16,-1 0-16,-21 0 0,1 21 0,-1-21 15,-42 0-15,21 0 0,-21 0 0,0 0 16,0 0-16,-42 0 0,21 0 15,-22 0-15,-20 0 0,-1 0 16,-20 0-16,-1 0 0,-21 0 0,0 0 16,1 0-16,-44 0 31,1 0-31,0 0 0,-21 0 0,-1 0 16,1 0-16,0 0 0,-22 0 0,1 0 15,-1 0-15,-20 0 0</inkml:trace>
  <inkml:trace contextRef="#ctx0" brushRef="#br0" timeOffset="7654.12">7874 2667 0,'0'0'0,"-85"0"16,-148 0 0,170 0-16,-1 0 0,22-21 0,0 21 15,-22 0-15,43 0 0,-21-21 0,21 21 16,-22 0-16,22 0 0,0 0 0,21-21 31,21 21-15,0 0-1,0 0-15,1 0 0,20 0 16,-21 0-16,0 0 0,22 0 0,-1 0 16,0 0-16,1 0 0,20 0 0,-21 0 15,22 0-15,21 0 16,-22 0-16,22 21 0,-1-21 0,22 0 15,-21 0-15,0 0 0,20 21 0,1-21 16,0 0-16,0 0 0,0 21 0,21-21 16,0 0-16,0 0 0,0 21 15,0-21-15,21 0 0,-21 0 0,42 21 16,-21-21-16,22 0 0,-22 22 0,21-1 16,1-21-16,-1 0 0,0 21 15,1-21-15,-1 21 0,21-21 0,-20 21 16,20-21-16,-20 21 0,-1-21 0,21 0 15,-20 0-15,-1 22 0,0-1 16,1-21-16,-1 21 0,0-21 16,-20 0-16,-1 21 0,21-21 0,-21 0 15,0 21-15,-21-21 0,0 0 0,0 0 16,-21 21-16,0-21 0,0 0 16,-21 0-16,20 0 0,-41 0 0,21 0 15,-22 0-15,1 0 0,-22 0 0,21 0 16,-41 0-16,20 0 0,-21 0 0,0 0 15,0 0-15,1 0 16,-44 0 15,1 0-15,-21 0-16,0 0 0</inkml:trace>
  <inkml:trace contextRef="#ctx0" brushRef="#br0" timeOffset="11837.18">847 1376 0,'0'0'0,"0"-42"16,0 20-1,0 44 32,0-1-47,0 0 16,0 21-16,0 1 0,0-1 15,0 0-15,0 22 0,0-1 0,0 1 16,-22 20-16,22-20 0,-21-1 16,21 22-16,-21-21 0,21-1 15,-21 1-15,21-1 0,-21 1 16,21-22-16,0 21 0,-21-20 0,21-1 16,0-21-16,0 0 0,0 1 15,0-1-15,0 0 0,21-21 31,0-21-31,-21 0 0,21-1 0,0 1 16,0 0-16,1-21 0,-22 21 0,21-22 16,0 1-16,0 0 0,0-1 15,0 1-15,1 0 0,-1-1 0,0 1 16,0 0-16,0 20 0,-21-20 16,0 21-16,21 0 0,1 0 15,-22-1-15,0 1 0,21 21 16,-21 21-1,0 1 1,0-1-16,0 0 0,0 0 0,0 21 16,0-20-16,0 20 0,0 0 15,0-21-15,0 22 0,0-1 0,0 0 16,0-20-16,21 20 0,-21-21 16,21 21-16,-21-20 0,21-1 0,0 0 15,1 0-15,20-21 0,-21 0 16,21 0-16,1 0 0,-1 0 15,0 0-15,1 0 0,-1-21 16,0 21-16,1-21 0,-1 0 0,0-1 16,1-20-16,-1 21 0,-21 0 0,22-22 15,-22 22-15,0 0 0,0-21 16,0-1-16,-21 22 0,21-21 0,-21 0 16,0-1-16,0 1 0,0 0 15,-21 20-15,0-20 0,0 0 0,0-1 16,0 22-16,-1 0 0,-20 0 15,21 0-15,0 21 0,-22 0 0,22 0 16,0 0-16,0 0 0,0 21 16,0 0-16,-1 0 0,1 0 15,21 1-15,-21-1 0,21 21 0,0-21 16,0 0-16,0 1 0,21-1 16,0 0-16,1 0 0,20-21 0,-21 0 15,21 21-15,1-21 0,-1 0 16,0 0-16,1 0 0,-1-21 0,0 21 15,22-21-15,-22 0 0,22-22 0,-1 22 16,1 0-16,-22-21 0,22-1 16,-1 22-16,-21-21 0,22 0 0,-22-1 15,-21 1-15,22 0 0,-22-1 16,0 1-16,0 21 0,-21-22 16,0 1-16,0 21 0,0-21 0,0 20 15,0 1-15,0 0 0,-21 0 16,0 21-16,0 0 0,0 0 0,-1 0 15,1 0-15,0 0 0,0 0 16,0 21-16,0 0 0,-1 0 0,1 1 16,0 20-16,21 0 0,-21-21 0,0 43 15,0-22-15,-1 22 0,22-1 16,-21 1-16,0-1 0,0-20 0,21 20 16,0 1-16,-21-1 0,21-21 15,0 22-15,0-22 0,0 1 0,0-1 16,0 0-16,0-21 15,0 22-15,0-22 0,0 0 0,0 0 16,0 0-16,21-21 31,-21-21-31,0 0 16,21 0-16,-21 0 0,21 0 16,0-22-16,-21 22 0,22 0 0,-1-21 15,0 20-15,0-20 0,0 21 0,0 0 16,1-22-16,20 22 0,-21 0 15,0 0-15,0 21 0,1-21 0,-1 21 16,0 0-16,0 0 0,0 0 16,0 21-1,-21 0-15,0 0 0,0 0 16,0 1-16,0-1 0,0 0 0,0 21 16,0-21-16,0 1 0,-21 20 15,21-21-15,0 21 0,0-20 0,0-1 16,0 21-16,0-21 0,0 0 15,0 1-15,21-22 0,1 21 0,-1-21 16,0 0-16,0 0 0,21 0 0,-20 0 16,-1 0-16,21-21 0,-21-1 15,22 22-15,-1-21 0,-21 0 0,21 0 16,-20-21-16,-1 20 0,21 1 0,-21 0 16,0 0-16,1 0 15,-1-22-15,0 22 0,0 0 0,0 0 16,0 21-16,1-21 0,-1 21 15,-21 21 17,0 0-32,0 0 15,0 0-15,0 1 0,0-1 16,0 0-16,0 0 0,0 0 16,0 0-16,0 1 0,0-1 0,0 0 15,0 0-15,21 0 0,-21 0 0,21 1 16,0-22-16,0 0 15,1 0-15,-1 0 0,0 0 16,0 0-16,0 0 0,0 0 0,22-22 16,-22 1-16,0 0 0,21 21 15,-20-21-15,-1 0 0,0 0 0,0-1 16,-21 1-16,0 0 0,21 0 0,-21 0 16,0 0-16,21 21 0,-21-22 0,0 1 15,0 42 32,0 1-47,0-1 16,0 21-16,-21-21 15,21 0-15,-21 22 0,0-1 0,21-21 16,-21 22-16,0 20 0,-1-21 0,1 1 16,0 20-16,21 1 0,-21-1 15,0 1-15,0-1 0,-1 1 0,1-1 16,21 22-16,-21 0 0,0-1 0,0-20 15,21 20-15,-21 1 0,21 0 16,-22-1-16,1 1 0,21-21 0,-21 20 16,0 1-16,21-22 0,-21 1 0,0-1 15,-1 1-15,22-22 0,-21 1 0,0-1 16,0-21-16,0 21 0,0-20 16,-1-1-16,1-21 0,0 0 15,0 0-15,0 0 0,0 0 0,-22-21 16,1-1-16,0 1 0,-1-21 0,1 0 15,0-1-15,-1-20 0,1-1 16,0 1-16,-1-1 0,22 1 0,0-22 16,0 22-16,0-22 0,21 21 0,0-20 15,0 20-15,0-20 0,0 20 16,0-21-16,21 22 0,0 21 0,0-22 16,0 1-16,22 20 0,-22 1 0,0 0 15,0-1-15,21 1 0,-20 0 16,20 20-16,0-20 0,-21 0 15,22-1-15,-1 1 0</inkml:trace>
  <inkml:trace contextRef="#ctx0" brushRef="#br0" timeOffset="72208.06">6286 4382 0,'0'-22'15,"0"44"48,0-1-48,0 0-15,-21 0 0,21 0 16,0 0-16,-21 1 0,21-1 16,0 0-16,0 0 0,0 0 0,0 0 15,-21 1-15,21-1 0,0 0 16,0 21-16,-21-21 0,21 22 0,0-22 16,0 21-16,0-21 0,0 22 0,0-22 15,-21 21-15,21 1 16,0-22-16,0 21 0,-22 0 0,22 1 15,0-22-15,0 21 0,0 1 0,0-1 16,0 0-16,0-21 0,0 22 0,-21-1 16,21 22-16,0-22 0,0 0 15,0 1-15,-21 20 0,21-21 0,0 1 16,0 20-16,0-20 0,0 20 0,0-21 16,0 22-16,-21-22 0,21 22 0,0-22 15,-21 22-15,21-1 0,0 1 16,0-1-16,0-21 0,0 22 0,0-1 15,-21 1-15,21-1 0,0-20 0,0 20 16,0 1-16,0-22 0,0 22 16,0-1-16,0 1 0,0-1 15,0 1-15,0-22 0,-22 21 0,22 1 16,0-1-16,0-20 0,0 20 0,0-20 16,0 20-16,0 1 0,-21-22 15,21 21-15,-21 1 0,21-22 0,0 22 16,0-1-16,-21 1 0,21-22 0,-21 22 15,21-1-15,0 1 0,0-22 0,-21 21 16,21 1-16,-22-1 0,22 1 16,-21-1-16,21 1 0,-21-1 0,21 1 15,0-1-15,-21 1 0,0-22 0,21 22 16,-21-1-16,21 1 0,-22-1 16,22 1-16,-21-1 0,21 1 15,0-22-15,-21 22 0,0-1 0,21 1 16,-21-1-16,21 1 0,-21-1 0,21-21 15,-22 22-15,1-1 0,21 1 0,-21-1 16,0 1-16,21-1 0,-21 22 0,0-21 16,-1-1-16,22 1 0,-21-1 15,0 1-15,21-22 0,0 43 0,-21-22 16,0 1-16,21-1 0,-21 1 0,21-1 16,0 1-16,-22-1 0,1 1 15,21-1-15,-21 1 0,0-1 0,21 1 16,0-1-16,-21 22 0,0-22 15,21 1-15,-22-1 0,22 1 0,-21-1 16,0 1-16,0-1 0,21 1 0,-21-1 16,0 1-16,21-1 0,-22 1 15,1-1-15,0 1 0,21 20 0,-21-20 16,0-1-16,0 1 0,-1 21 0,22-22 16,-21 1-16,0-1 0,0 1 0,0 20 15,0-20-15,21-1 0,-22 1 16,1 20-16,0-20 0,0-1 0,21 1 15,-21 21-15,0-22 0,-1 1 0,22-1 16,-21 22-16,0-22 0,0 1 0,21-1 16,-21 22-16,0-22 15,-1 1-15,1-1 0,21 1 0,-21 21 16,0-22-16,0 1 0,21-1 0,-21 1 16,-1 20-16,1-20 0,21-1 0,-21 1 15,0-1-15,0 1 0,21-1 16,-21 1-16,21-1 0,-22 1 0,22-1 15,0 1-15,-21-1 0,21 1 0,-21-1 16,21 1-16,-21-22 0,21 0 0,0 22 16,0-22-16,0 1 0,0-1 15,0-21-15,0 21 0,0-20 0,0-1 16,0 0-16,0 0 0,0-42 31,0 0-15,0 0-16,0-22 0,0 1 0,0-22 15,0 1-15</inkml:trace>
  <inkml:trace contextRef="#ctx0" brushRef="#br0" timeOffset="75831.67">6329 4445 0,'-21'0'0,"21"21"94,21-21-79,0 0-15,0 21 16,0-21-16,0 0 0,1 0 0,-1 0 16,21 0-16,-21 22 0,0-22 15,22 0-15,-1 0 0,0 0 0,-20 0 16,41 21-16,-21-21 0,1 0 0,-1 0 16,0 0-16,22 0 0,-22 21 0,22-21 15,-22 0-15,22 0 0,-1 0 16,1 0-16,-1 21 0,22-21 0,-1 0 15,22 0-15,-21 21 0,21-21 0,0 0 16,-1 0-16,22 21 0,0-21 16,0 0-16,0 0 0,22 0 0,-1 0 15,21 0-15,-21 0 0,22 0 16,20 0-16,-21 22 0,22-22 0,-22 0 16,22 0-16,-22 0 0,0 0 15,22 0-15,-22 21 0,1-21 0,-1 0 16,-21 0-16,21 21 0,1-21 0,-1 0 15,0 21-15,1-21 0,-22 0 0,21 21 16,1-21-16,-22 0 0,21 21 16,-21-21-16,0 0 0,22 22 0,-22-22 15,-21 21-15,21-21 0,0 0 0,-21 21 16,0 0-16,-21-21 0,0 0 16,0 21-16,0-21 0,-22 0 0,1 21 15,0-21-15,-1 0 0,-20 0 16,-1 22-16,1-22 0,-22 0 0,0 0 15,-20 0-15,20 0 0,-21 0 16,0 0-16,0 0 0,1 0 0,-1 0 16,0 0-16,0 0 0,0 0 0,0 0 15,1 0-15,-1 0 0,0 0 16,0 0-16,0 0 16,0 0-16,1 0 0,-1 0 15,0 0-15,0-22 16,0 22-16,0 0 0,1 0 0,-1 0 15,0 0 1,0 0-16,-21 22 94,0-1-79,0 0 1,0 0-16,0 0 16,0 0-16,0 1 0,0-1 15,-21 0-15,21 0 0,-21 0 16,21 0-16,0 1 16,0-1-16,-21 21 0,-1-21 0,1 0 15,21 22-15,0-22 0,-21 21 0,21-21 16,-21 22-16,0-1 0,21 0 0,-21 1 15,21-1-15,0 0 0,-22 1 16,22 20-16,-21-20 0,21 20 0,0-21 16,0 22-16,0-1 0,0-20 0,-21 20 15,21 1-15,0-1 0,0 22 0,-21 0 16,21-22-16,0 22 0,0-1 16,0-20-16,-21 21 0,21-22 0,-21 22 15,-1-1-15,22 1 0,-21 0 16,21-1-16,-21 1 0,0 0 0,0-1 15,21 1-15,-21 0 0,-1 21 0,22-22 16,-21 22-16,0-21 0,0 21 0,21-22 16,-21 22-16,0 0 0,-1 0 0,22-22 15,-21 22-15,0 0 0,21 0 0,-21 0 16,0 0-16,21-1 0,-21 22 16,-1-21-16,22 0 0,-21 0 15,0 0-15,21 21 0,-21-21 0,0-1 0,0 22 16,-1-21-16,22 21 0,-21-21 15,0 21-15,0-21 0,0 21 0,0-21 16,21 21-16,-22-21 0,1-1 0,0 22 16,21-21-16,-21 0 0,0 21 0,21-21 15,-21 0-15,-1 0 0,22-1 16,-21 1-16,0 0 0,21 0 0,-21 0 16,0 0-16,21-1 0,0-20 0,-21 21 15,-1-21-15,1-1 0,21 22 0,-21-21 16,21-1-16,0 1 0,-21 0 0,0-1 15,21 1-15,0-21 0,0 20 16,-21 1-16,21-22 0,-22 22 0,22-21 16,0 20-16,0-20 0,0-1 0,0 1 15,-21-1-15,21 1 0,0-1 16,-21 1-16,21-1 0,0-20 0,0 20 16,0 1-16,0-22 0,0 21 15,0-20-15,0-1 0,0 22 0,0-22 16,0 0-16,-21 1 0,21-1 0,0 0 15,0-21-15,0 22 0,0-22 0,0 21 16,0-21-16,0 22 0,0-22 16,0 21-16,0-21 0,0 1 0,0-1 15,0 0-15,0 0 0,0 0 16,0 0-16,0 1 0,0-1 0,0 0 16,-21-21-1,21 21 1,0 0-1,0 0 17,0 1-17,0-1-15,0 0 16,0 0-16,0 0 0,0 0 16,0 1-16,0-1 15,0 0-15,21 0 0,-21 21 16,0-20-16,21-1 0,-21 0 0,0 0 15,0 0-15,0 0 0,0 22 0,0-22 16,0 0-16,0 0 0,0 0 16,0 1-16,0-1 0,0 0 15,0 0-15,0 0 16,-21-21 0,0 0-1,0 0-15,-1 0 16,1 0-1,0 0-15,0 0 16,0 0 15,0 0-15,-1 0-16,1 0 16,0 0-16,0-21 15,0 0-15,0 21 0,-1 0 16,1 0-16,-21-21 0,21 21 0,-22 0 15,1-21-15,0 21 0,-1 0 0,1-22 16,0 22-16,-1-21 0,1 21 0,-21 0 16,20-21-16,-20 21 0,20 0 0,-20-21 15,-22 21-15,22-21 0,-1 21 16,-20 0-16,-1 0 0,0-21 16,1 21-16,-1 0 0,0 0 0,1-22 15,-1 22-15,0 0 0,-21 0 0,22-21 16,-1 21-16,-21 0 0,0 0 0,22-21 15,-22 21-15,21 0 0,-21 0 16,22-21-16,-22 21 0,0 0 0,0 0 16,22-21-16,-43 21 0,21 0 0,0 0 15,0-21-15,0 21 0,0 0 0,1 0 16,-1-22-16,0 22 0,-21-21 0,21 21 16,0 0-16,0 0 0,1-21 15,-1 21-15,0 0 0,0-21 0,-21 21 16,21 0-16,-21 0 0,21-21 15,-21 21-15,22 0 0,-22 0 0,21-21 16,-21 21-16,21-22 0,0 22 0,0 0 16,-21 0-16,21-21 0,22 21 15,-22 0-15,0 0 0,21-21 0,-20 21 16,-1 0-16,21 0 0,-21-21 0,22 21 16,-22 0-16,21 0 0,0-21 0,-20 21 15,20-21-15,0 21 0,1 0 16,-1 0-16,0-22 0,1 22 0,-1 0 15,0 0-15,1-21 0,-1 21 0,0 0 16,22 0-16,-22-21 0,22 21 0,-22-21 16,21 21-16,1 0 0,-1 0 15,-20-21-15,20 21 0,1 0 16,-1 0-16,1-21 0,20 21 0,-20 0 16,21 0-16,-22 0 0,22-22 0,-1 22 15,1 0-15,0 0 0,21 0 0,-1 0 16,-20 0-16,21 0 15,0 0-15,0 0 32,21 22 46,0-1-31,21-21-16,-21 21-15,21-21 30</inkml:trace>
  <inkml:trace contextRef="#ctx0" brushRef="#br0" timeOffset="122831.91">8318 3958 0,'22'-21'15,"-44"42"-15,44-63 0,-1 21 16,0 0-16,0-1 16,-21 1-16,0 0 0,21 0 15,-21 0-15,0 0 0,0-1 16,0 1-16,0 0 0,0 0 0,0 0 16,0 0-16,-21 21 0,21-22 0,-21 1 15,0 21-15,0-21 0,-1 21 16,-20 0-16,21 0 0,0 0 15,0 0-15,-1 21 0,1-21 0,0 21 16,-21 1-16,21-1 0,-1 0 16,1 0-16,0 21 0,0-20 15,21 20-15,0-21 0,-21 21 0,21 1 16,0-1-16,0-21 0,0 22 0,0-22 16,0 21-16,0-21 0,0 0 15,21 1-15,0-1 0,0 0 0,0-21 16,1 0-16,-1 0 0,0 0 15,0 0-15,0-21 0,0 0 16,1-1-16,-1 1 0,0 0 0,0-21 16,0 21-16,0-1 0,-21-20 15,22 21-15,-1-21 0,0 20 16,-21-20-16,0 21 0,21-21 0,-21 20 0,21 1 16,-21 0-16,0 0 15,0 42 16,0 0-31,0 0 0,0 1 16,0-1-16,0 0 0,0 21 0,0-21 16,0 1-16,0-1 0,0 21 15,0-21-15,0 0 0,0 22 0,0-22 16,0 0-16,0 0 0,21 0 16,1-21-16,-1 0 15,0 0-15,0 0 0,0-21 16,0 0-16,22 0 0,-22 0 0,0 0 15</inkml:trace>
  <inkml:trace contextRef="#ctx0" brushRef="#br0" timeOffset="123395.59">9080 3239 0,'0'0'0,"-21"0"16,0 0-16,0 0 0,21 21 15,0 0-15,-21 21 16,21-21-16,0 22 0,-21-1 0,21-21 16,0 43-16,0-22 0,-22 0 0,1 1 15,21-1-15,-21 0 0,0 1 16,0-1-16,21 0 0,-21-20 16,-1 20-16,22 0 0,0-21 0,-21 1 15,21-1-15,-21 0 0,21 0 0,0 0 16,0-42 15,0 0-31,0 0 16,0 0-16,0-1 0,0 1 0,0 0 15,21-21-15,0 21 16,1-1-16,-1 1 0,0 0 0,21 21 0,-21-21 16,1 0-16,20 21 0,-21 0 0,21-21 15,-20 21-15,-1 0 16,21 0-16,-21 0 0,0 0 0,1 21 15,-1-21-15,-21 21 0,21 0 0,-21 0 16,0 0-16,0 1 0,0-1 16,0 0-16,-21 0 0,0 21 15,-1-20-15,1-1 0,0-21 0,-21 21 16,21 0-16,-22 0 0,22-21 0,-21 21 16,21-21-16,-22 22 0,22-22 15,0 0-15,0 0 0,0 0 0,-22 0 16,22 0-16,0 0 15,0 0-15,21-22 32,21 22-17,0-21-15,0 21 0,0-21 0,1 21 16,20-21-16</inkml:trace>
  <inkml:trace contextRef="#ctx0" brushRef="#br0" timeOffset="123731.81">9779 3704 0,'0'0'0,"21"-21"15,-21-21-15,0 21 16,-21 21 0,0 0-16,0 0 15,-1 0-15,1 0 0,-21 21 0,21-21 16,0 21-16,-1 0 0,1 0 0,-21 22 15,21-22-15,0 0 0,-1 21 0,22-21 16,-21 1-16,21 20 0,-21 0 16,21-21-16,-21 22 0,21-22 15,0 0-15,0 21 0,0-20 0,0-1 16,0 0-16,0 0 0,21-21 16,0 0-16,0 21 0,1-21 0,-1 0 15,0 0-15,0 0 0,21 0 16,-20 0-16,-1 0 0,0-21 0,21 21 15,-21-21-15,1 21 0,20-21 16,-21 0-16,21-1 0,-20 1 0</inkml:trace>
  <inkml:trace contextRef="#ctx0" brushRef="#br0" timeOffset="124069.34">10096 3895 0,'-21'21'0,"0"0"0,21 0 16,0 0-16,21-21 31,0 0-31,1 0 0,-1 0 16,0 0-16,0 0 0,-21-21 0,21 21 16,0-21-16,1 0 0,-22 0 15,0 0-15,0-1 16,-22 22 15,1 0-31,0 0 16,0 22-16,21-1 15,-21-21-15,21 21 0,-21-21 0,21 21 16,0 0-16,21-21 47,21 0-47</inkml:trace>
  <inkml:trace contextRef="#ctx0" brushRef="#br0" timeOffset="124956.03">11239 3747 0,'0'0'0,"0"-22"16,0 1-16,0 0 15,0 0-15,0 0 0,0 0 16,0-1-16,0 1 16,-21 21-16,0 0 15,0 0-15,0 0 16,0 21-16,-1 1 0,1-22 15,0 21-15,-21 0 0,21 21 0,-1-21 16,1 1-16,-21-1 0,21 21 0,0-21 16,-1 22-16,22-22 0,-21 21 15,21-21-15,0 22 0,0-22 0,0 0 16,0 21-16,0-21 0,0 1 0,21-1 16,1 0-16,-1-21 0,0 21 0,0-21 15,21 0-15,-20 21 0,-1-21 16,0 0-16,21 0 0,-21 0 0,22 0 15,-22 0-15,0 0 0,21-21 0,-20 21 16,-1-21-16,21 0 0,-21 21 16,0-21-16,1-1 0,-1 1 0,21-21 15,-21 21-15,0 0 0,1-1 16,-22 1-16,21 0 0,-21 0 0,21 0 16,-21 0-16,-21 21 46,0 21-46,21 0 0,-22-21 0,22 21 16,0 0-16,-21 0 0,0 1 0,21-1 16,-21 0-16,21 0 0,0 0 0,0 0 15,0 1-15,0-1 0,0 0 16,0 0-16,0 0 0,21-21 16,0 21-16,0-21 15,1 0-15,-1 0 0,0 0 0,0 0 16,0 0-16,0 0 0,1-21 15,-1 21-15,21-21 0,-21 0 0,0 0 16,1 0-16,-1-1 0,0 1 0,0 0 16,0-21-16,-21 21 0,0-22 0,0 22 15,0 0-15,0 0 0,0 0 0,0-1 16,0 1-16,-21 0 0,0 21 16,0 0-16,0 0 0,-1 0 15,1 0-15,0 0 0,0 0 0,0 21 16,0 0-16,-1-21 0,1 22 0,0-1 15,21 0-15,0 0 16,-21 0-16,21 0 0,-21 1 0,21-1 16,0 0-16,0 0 0,0 0 0,0 0 15,0 1-15,21-22 16,0 0-16,0 0 0,0 0 16,1 0-16,-1 0 0,0 0 0,0 0 15,21 0-15,-20 0 0,20 0 0,-21-22 16,21 22-16,-20-21 0,20 21 0,-21-21 15</inkml:trace>
  <inkml:trace contextRef="#ctx0" brushRef="#br0" timeOffset="125740.09">12192 3916 0,'0'0'0,"21"-42"15,-21 20 1,0 44 31,0-1-47,0 0 15,-21 0-15,21 0 0,0 0 0,0 1 16,-21-1-16,21 0 0,-21 0 16,21 0-16,0 0 0,0 1 0,-22-1 15,22 0-15,-21 0 0,0 0 16,21 0-16,0 1 16,-21-22 15,21-22-16,0 1-15,0 0 16,0 0-16,0 0 0,0 0 0,0-22 16,21 22-16,0 0 0,0 0 15,1 0-15,-1-1 0,0 1 0,0 0 16,0 0-16,0 21 0,22-21 0,-22 0 16,0 21-16,21 0 0,-20-22 0,-1 22 15,0 0-15,21 0 0,-21 0 0,1 0 16,-1 0-16,0 22 15,0-1-15,0 0 0,-21 0 16,21 0-16,-21 0 0,0 1 16,0-1-16,0 0 0,0 0 0,0 0 15,0 0-15,0 1 0,0-1 16,0 0-16,0 0 0,-21 0 16,0-21-1,0 0 1,0 0-1,21-21-15,0 0 16,0 0-16,0 0 0,0-1 0,0 1 16,21 0-16,0 0 0,0 0 0,-21-22 15,21 22-15,22 0 0,-22 0 16,0 0-16,0 0 0,22-1 0,-22 22 16,21-21-16,-21 0 0,22 21 15,-1 0-15,-21 0 0,21 0 0,1 0 16,-22 0-16,0 0 0,0 0 0,22 21 15,-43 0-15,21-21 0,-21 22 0,21-1 16,-21 0-16,0 0 0,0 21 16,0-20-16,0-1 0,-21 21 0,0-21 15,-1 0-15,1 22 0,0-22 16,21 0-16,-21 0 0,0 0 0,0 1 0,21-1 16,0 0-16,-22-21 0,22 21 15,-21-21-15</inkml:trace>
  <inkml:trace contextRef="#ctx0" brushRef="#br0" timeOffset="129659.56">7006 5461 0,'0'0'0,"0"-21"16,0 0-16,0 0 16,0-1-1,0 1-15,0 0 16,0 0-16,0 0 16,0 0-1,0-1-15,0 44 31,0-1-15,0 0 0,0 21-16,0-21 0,0 1 0,0 20 15,0-21-15,0 21 0,0 1 0,0-1 16,0 0-16,0 1 0,0-1 16,0-21-16,0 22 0,0-1 0,0 0 15,0-21-15,0 22 0,0-22 0,0 0 16,0 0-16,0 0 0,-21 1 0,21-1 15,-21 0-15,21 0 16,0-42 15,0 0-15,0 0 0,0-1-16</inkml:trace>
  <inkml:trace contextRef="#ctx0" brushRef="#br0" timeOffset="130099.2">7366 5800 0,'0'21'0,"0"0"0,-21-21 16,21 21-16,0 0 15,-21-21-15,21 22 16,0-1 0,21-21-1,0-21 1,0-1-16,-21 1 16,0 0-16,0 0 15,0 0-15,0 0 0,0-1 16,-21 1-1,0 21 1,21 21 0,-21 1-16,21-1 15,0 0-15,0 0 0,0 0 16,0 0-16,0 1 0,0-1 16,21-21-1,0 0-15,0 0 31,0 0-15</inkml:trace>
  <inkml:trace contextRef="#ctx0" brushRef="#br0" timeOffset="176603.94">8763 5800 0,'0'0'0,"-21"0"0,0 0 15</inkml:trace>
  <inkml:trace contextRef="#ctx0" brushRef="#br0" timeOffset="177684.22">8848 5863 0,'21'0'15,"-21"-21"1,21 21-16,-21-21 16,0 0-16,0 0 15,0-1-15,0 1 16,0 0 0,-21 0-16,0 21 15,-1 0-15,1 0 16,0-21-16,0 21 0,0 0 15,0 0-15,-1 0 0,1 0 0,0 0 16,0 0-16,21 21 0,-21 0 0,0-21 16,-1 21-16,1 0 15,0 1-15,0-1 0,0 0 0,21 0 16,0 0-16,-21 0 0,21 1 0,-22 20 16,22-21-16,0 0 0,0 0 15,0 1-15,0-1 0,0 0 16,22-21-16,-22 21 15,21-21-15,0 0 0,0 0 16,0 0-16,0 0 0,1 0 16,-1-21-16,0 21 0,0-21 15,0 0-15,22 21 0,-22-43 0,0 22 16,0 0-16,0 0 0,22-22 0,-22 22 16,0-21-16,0 0 0,21-1 0,-20 22 15,-1-21-15,0-1 16,0 1-16,0 0 0,0 21 0,1-22 15,-1 1-15,-21 21 0,0 0 0,21-1 16,-21-20-16,0 21 0,0 0 16,0 0-16,0-1 15,-21 22 1,0 22 0,-1-1-16,1 0 0,21 0 0,-21 0 15,0 22-15,0-22 16,0 21-16,-1 0 0,1-20 0,21 20 0,-21 0 15,0 1-15,0-1 0,21 0 16,0 1-16,0-1 0,0-21 0,0 21 16,0-20-16,0-1 0,0 21 15,0-21-15,21 0 0,-21 1 16,21-22-16,0 0 0,22 0 0,-22 0 16,0 0-16,0 0 0,0 0 0,22 0 15,-22-22-15,0 22 0,0-21 16,21 0-16,-20 0 0,-1 21 0,0-42 15,0 20-15,0 1 0,0 0 0,-21 0 16,22-21-16,-22 20 0,21 1 16,-21 0-16,0 0 0,0 42 31,0 0-15,0 0-16,0 1 0,0-1 0,-21 0 15,-1 0-15,22 21 0,0-20 0,0-1 16,-21 0-16,21 0 0,0 0 15,0 0-15,0 1 0,-21-1 0,21 0 16,0-42 47,0 0-63,21 21 15,-21-22-15,0 1 0,0 0 0</inkml:trace>
  <inkml:trace contextRef="#ctx0" brushRef="#br0" timeOffset="177904.09">9525 5525 0,'0'21'94</inkml:trace>
  <inkml:trace contextRef="#ctx0" brushRef="#br0" timeOffset="178469.94">9821 5779 0,'0'0'0,"21"0"0,1 0 15,-1-22-15,0 1 0,0 0 16,-21 0-16,21 0 15,-21 0-15,-21 21 32,0 0-32,0 0 0,0 0 15,-22 21-15,22-21 0,0 21 0,0 0 16,-22 0-16,22-21 0,0 21 0,0 1 16,0-22-16,0 21 15,-1 0-15,1-21 0,21 21 0,0 0 16,0 0-16,0 1 15,0-1-15,21 0 32,1-21-32,-1 0 0,0 0 0,0 21 15,0-21-15,0 21 0,1-21 0,-1 0 16,0 21-16,0-21 0,0 22 0,-21-1 16,0 0-1,0 0-15,-21-21 16,0 21-16,-21-21 0,20 21 0,1-21 15,-21 0-15,21 22 0,-22-22 16,22 0-16,0 0 0,-21 0 0,21 0 16,-1 0-16,1 0 0,0 0 15,21-22 1,0 1 15,21 21-15,0-21-16,1 21 15,-1 0-15,0 0 0,0-21 16</inkml:trace>
  <inkml:trace contextRef="#ctx0" brushRef="#br0" timeOffset="178924.24">10160 5800 0,'0'0'0,"0"-21"16,0 42 31,0 0-47,0 0 15,0 0-15,0 0 0,0 1 16,0-1-16,0 0 0,0 21 0,-21 1 15,21-22-15,-21 21 0,21 0 16,0 22-16,-22-22 0,1 22 0,0-1 16,21 1-16,-21-1 0,21 1 0,-21-1 15,0-20-15,-1 20 0,22-21 0,-21 22 16,0-22-16,21 1 0,-21-1 0,0 0 16,21 1-16,-21-1 0,21 0 0,0-21 15,-22 1-15,22 20 0,-21-21 16,21 0-16,0 0 0,0 1 15,0-1-15,-21-21 16,21-21 0,0-1-16,0 1 15,0 0-15,0-21 0,21 21 0,-21-1 16,21-20-16,-21 0 0,22 21 0,-1-22 16,-21 1-16,21 0 0,0-1 0,0 1 15</inkml:trace>
  <inkml:trace contextRef="#ctx0" brushRef="#br0" timeOffset="179275.04">9991 6265 0,'0'0'0,"0"-42"16,0-64-16,0 85 15,0-21-15,0-1 0,0 22 0,21-21 16,-21 21-16,21-22 0,0 22 16,-21 0-16,21 0 0,0 0 0,1 0 15,-1-1-15,0 1 0,0 21 0,0 0 16,0-21-16,22 21 0,-22 0 0,21 0 15,-21 0-15,1 0 0,20 21 16,-21-21-16,0 21 0,-21 1 0,0-1 16,21 0-16,-21 0 0,0 0 0,0 0 15,0 1-15,0-1 0,-21 0 0,0 0 16,0 0-16,0 0 0,0 1 0,-1-1 16,1-21-16,0 21 0,0-21 15,0 21-15,0-21 0,-1 21 16,1-21-16,0 0 0,21 21 15,-21-21-15,21-21 47,21 0-47,0 21 0,0-21 16,1 0-16,-1 0 0</inkml:trace>
  <inkml:trace contextRef="#ctx0" brushRef="#br0" timeOffset="179587.89">10816 5419 0,'0'0'0,"0"-21"15,0-22 1,0 22-16,0 0 0,0 42 31,0 0-15,0 0-16,0 1 0,0-1 0,0 0 15,0 21-15,0-21 0,-21 22 16,0-1-16,21 0 0,-21-20 0,21 20 16,0 0-16,-22 1 0,1-22 0,21 21 15,-21-21-15,21 22 0,0-22 16,0 0-16,0 0 0,0 0 0,-21 0 16,21 1-16,21-22 46,-21-22-46</inkml:trace>
  <inkml:trace contextRef="#ctx0" brushRef="#br0" timeOffset="181139.87">11261 5884 0,'0'-21'32,"0"0"-32,0 0 15,0 0-15,0 0 0,0-1 16,0 1-16,0 0 0,0 0 16,-22 21-1,1 0 1,0 0-16,0 0 0,0 0 0,0 0 15,-1 21-15,1 0 0,0-21 0,0 21 16,0 1-16,-22-1 0,22 0 16,0 21-16,0-21 0,0 1 0,21-1 15,-21 0-15,21 0 0,-22 0 16,22 0-16,0 1 0,0-1 0,0 0 16,0 0-1,22-21-15,-1 0 0,0 0 0,0 0 16,0 0-16,22 0 0,-22-21 15,0 0-15,0 21 0,0-21 16,0-1-16,1 1 0,-1 0 16,-21 0-16,21 0 0,0 0 0,0-1 0,-21 1 15,21 0-15,-21 0 16,22 21-16,-22-21 0,0 0 16,0 42 30,0 0-46,0 0 16,0 0-16,0 0 0,0 1 0,0-1 16,-22 0-16,22 0 15,-21 0-15,21 0 0,0 1 0,0-1 16,0 0-16,0 0 16,21-21-16,1 21 0,-1-21 15,0 0-15,0 0 16,0 0-16,0 0 0,1 0 15,-1 0-15,0 0 0,0-21 16,0 0-16,0 0 0,1 0 16,-1-1-16,0 1 0,-21 0 0,21 0 15,0 0-15,-21 0 0,21-1 0,-21 1 16,0 0-16,0 0 0,0 42 47,0 0-32,0 0-15,0 1 0,0-1 16,0 0-16,0 0 0,0 0 16,0 0-16,0 1 15,0-1-15,0 0 16,22-21-16,-1 0 0,0 0 16,0 0-16,0 0 0,0 0 15,1 0-15,-1 0 0,-21-21 0,21 0 16,0 21-16,0-22 0,0 1 0,-21 0 15,22 21-15,-1-21 0,0 0 16,-21 0-16,0-1 0,21 1 16,0 0-16,-21 0 0,0 0 15,0 0 1,0 42 31,0 0-47,0 0 0,0 0 15,-21 0-15,21 1 0,-21-1 16,21 0-16,-21 21 0,21-21 0,0 1 16,-21-1-16,-1 21 0,22-21 0,0 22 15,0-1-15,-21-21 0,21 21 0,0 1 16,0 20-16,0-20 0,0-1 16,0 21-16,0 1 0,0-22 15,0 22-15,0-22 0,0 22 0,0-1 16,0-21-16,0 22 0,21-22 0,-21 22 15,22-22-15,-22 22 0,0-22 0,0 0 16,0 1-16,0-1 0,0 0 0,0 1 16,0-1-16,-22-21 0,1 21 0,0-20 15,0-1-15,0 0 0,0 21 0,-22-21 16,22 1-16,0-1 0,-21 0 0,20-21 16,-20 21-16,21 0 0,0-21 0,-22 0 15,22 21-15,0-21 0,-21 0 0,21 0 16,-1 0-16,1 0 0,-21-21 0,21 0 15,0 0-15,-1 0 0,1 0 16,21-1-16,-21-20 0,21 0 16,-21-1-16,21 1 0,-21 0 0,21-22 15,0 22-15,0-22 0,0 1 0,0-1 16,0 1-16,0-1 0,0 1 0,21-1 16,0 1-16,0-22 0,0 22 0,1-1 15,-1 1-15,21 20 0,-21-20 0,0 21 16,22-22-16,-1 22 0,-21 21 0,22-22 15,-1 22-15,-21-21 0,21 21 16,-20-1-16,20 22 0,-21-21 0,0 21 16,22 0-16,-22-21 0,0 21 0,0 0 15,0-21-15,0 21 16,1 0 0,-1 0 77</inkml:trace>
  <inkml:trace contextRef="#ctx0" brushRef="#br0" timeOffset="181647.65">12531 5588 0,'0'0'0,"0"-21"15,0 0 1,0 0 0,-22 21-1,1 0 1,0 0-16,21 21 15,-21 0-15,0-21 0,21 21 16,-21 0-16,21 0 0,-22-21 16,1 22-16,21-1 0,-21 0 0,21 0 15,0 21-15,-21-20 0,21-1 0,0 0 16,0 0-16,0 0 0,0 0 0,0 1 16,0-1-16,0 0 0,0 0 15,0 0-15,21-21 0,-21 21 16,21-21-16,-21 22 0,21-22 15,1 21-15,-1-21 16,0 0 0,0 0-16,0 0 15,0 0 1,1 0-16,-1-21 0</inkml:trace>
  <inkml:trace contextRef="#ctx0" brushRef="#br0" timeOffset="182031.96">12975 5567 0,'0'0'0,"0"-21"15,21 21 1,0 0-1,1 0-15,-1 0 0,0 0 16,0 0-16,0 21 16,-21 0-16,21-21 15,1 21-15,-22 0 0,0 1 0,0-1 16,0 0-16,0 21 0,0-21 0,0 1 16,0-1-16,0 21 0,-22-21 0,1 0 15,0 22-15,21-22 0,-21 0 0,0 0 16,0 0-16,21 1 0,-22-1 15,1 0-15,21 0 0,-21 0 0,0 0 16,21 1-16,-21-22 16,21 21-1,-21-21-15,-1 0 16</inkml:trace>
  <inkml:trace contextRef="#ctx0" brushRef="#br0" timeOffset="183759.39">6985 7091 0,'0'-21'62,"0"0"-62,0-1 16,0 1-1,21 21-15,0 0 0,-21-21 16,21 21-16,1 0 16,-1 0-1,0 0-15,-21 21 0,21 0 0,-21 1 16,0-1-16,0 21 15,0-21-15,0 0 0,0 22 16,0-22-16,0 21 0,0 1 0,-21-22 16,0 21-16,21 0 0,-21-20 0,-1 20 15,-20 0-15,21-21 0,0 22 0,-22-1 16,22-21-16,-21 0 0,21 22 16,-22-22-16,22 0 0,-21 0 0,21 0 15,0 1-15,-22-22 0,22 21 0,0-21 16,0 0-16,0 0 0,-1 0 0,1 0 15,0 0-15,21-21 16,-21-1-16,0 1 16,21 0-16,0-21 0,0 21 0,0-1 15,0 1-15,0 0 0,0 0 0,0-21 16,0 20-16,21 1 0,0 0 16,0 0-16,-21 0 0,21 0 0,1 21 15,-1-22-15,0 22 0,0 0 16,0 0-16,0 0 0,1 0 15,-1 0-15,0 0 0,-21 22 16,0-1-16,21 0 0,0 0 0,-21 0 16,0 0-16,0 1 0,21-1 0,-21 0 15,0 21-15,22-21 0,-22 1 0,0-1 16,0 0-16,0 0 16,0 0-16,0 0 0,0 1 15,0-1-15,0 0 0,21-21 16,-21 21-16,21-21 15,0 0 17,0 0-17,-21-21-15,21 21 0</inkml:trace>
  <inkml:trace contextRef="#ctx0" brushRef="#br0" timeOffset="184195.86">7218 7641 0,'0'21'32,"21"-21"14,0 0-46,0 0 0,0 0 16,-21-21-16,0 0 16,0 0-16,0 0 31,-21 21-31,0 0 16,0 0-1,21 21 1,0 0-16,0 0 15,0 0-15,0 1 32,21-22-1,-21-22 0</inkml:trace>
  <inkml:trace contextRef="#ctx0" brushRef="#br0" timeOffset="196359.05">8382 7091 0,'0'-21'0,"-21"21"16,21 21 30,0 0-46,0 0 16,0 0-16,0 1 0,0-1 16,21 0-16,-21 0 15,21-21-15,0 21 0,0-21 16,1 0-16,-1 0 0,0 0 16,0 0-16,0 0 15,0 0-15,1 0 0,-1-21 0,0 0 16,0 0-16,0 21 0,0-21 15,1-1-15,-1 1 0,-21 0 0,21 0 16,-21 0-16,0 0 0,0-1 16,0 1-16,0 0 15,-21 21 17,21 21-32,-21-21 0,21 21 15,0 1-15,-22-1 0,22 0 0,-21 21 16,21-21-16,-21 22 0,21-1 15,0 0-15,0 1 0,-21-1 16,21 0-16,-21 22 0,21-22 0,0 1 16,0-1-16,-21-21 0,21 21 0,-22 1 15,22-22-15,-21 21 0,21-21 16,0 1-16,0 20 0,0-21 0,0 0 16,-21 0-16,21 1 0,-21-1 0,21 0 15,0 0-15,-21-21 16,0 0-16,-1 0 0,1 0 15,0 0-15,21-21 0,-21 0 16,0 0-16,0 21 0,-1-22 16,1 1-16,21 0 0,-21 21 15,0-21-15,0 0 0,0 21 0,21-21 16,-22 21-16,1 0 16,21 21 15,0 0-31,21 0 0,1 0 15,-22 0-15,21 1 0,-21-1 16,21-21-16,0 21 0,0 0 0,0 0 16,1 0-16,-1-21 0,0 0 15,0 0-15,0 0 0,0 0 0,1 0 16,20 0-16,-21-21 16,0 0-16,0 21 0,22-21 0,-22 0 15,0 0-15,21-1 0,-20 1 0,-1 0 16,0 0-16,0 0 0,0 0 15,-21-1-15,21 1 0,-21 0 0,22 0 16,-22 0-16,0 0 16,21 21-1,-21 21 1,0 0-16,0 0 0,0 0 16,0 0-16,0 1 0,0-1 0,0 0 15,0 0-15,0 0 0,-21 0 16,21 1-16,-22-1 0,22 0 15,0 0-15,0 0 0,0 0 0,-21-21 16,21 22-16,0-1 0,0-42 47,0-1-47,0 1 0,0 0 0,0 0 16,0 0-16,0 0 0,21-1 15,1 1-15,-22-21 0,21 21 0,0 0 16,0-1-16,21 1 0,-20 21 0,-1-21 15,21 21-15,-21 0 0,0 0 0,22 0 16,-22 0-16,0 0 0,0 0 16,0 0-16,1 0 0,-1 0 15,0 21-15,0 0 0,-21 1 16,0-1-16,0 0 0,0 0 0,0 0 16,0 0-16,0 1 15,0-1-15,0 0 0,0 0 0,-21 0 16,21 0-16,-21-21 15,21-21 17,0 0-32,0 0 0,0 0 15,0 0-15,21-1 0,0 1 0,-21 0 16,21 0-16,0 21 0,1-21 16,-1 0-16,21-1 0,-21 1 15,0 21-15,1-21 0,20 21 0,-21 0 16,0 0-16,0 0 0,1 0 0,-1 0 15,0 0-15,-21 21 0,0 0 16,21 1-16,-21-1 0,0 0 16,0 0-16,0 0 0,0 0 0,0 1 15,0-1-15,0 0 0,0 0 16,-21 0-16,21 0 0,-21 1 0,21-1 16,0 0-16,0 0 0,0 0 15,-21-21-15,42 0 47,0-21-31</inkml:trace>
  <inkml:trace contextRef="#ctx0" brushRef="#br0" timeOffset="197680.83">10266 7895 0,'0'0'0,"21"-21"16,0 0-16,-21 0 16,0 0-16,0-1 15,0 1-15,0 0 16,-21 21-16,0 0 0,0 0 16,21-21-16,-22 21 0,1 0 0,0 0 15,0 0-15,0 21 16,0 0-16,-1-21 0,22 21 0,-21 1 15,0-1-15,0 0 0,21 0 0,0 0 16,-21 0-16,0 1 0,21 20 0,-22-21 16,22 0-16,0 0 0,0 1 15,0-1-15,0 0 0,0 0 16,22-21-16,-1 0 16,0 0-16,0 0 0,0 0 0,0-21 15,1 21-15,20-21 16,-21 0-16,0-1 0,22 1 0,-22 0 15,0 0-15,0 0 0,0 0 0,0-1 16,1 1-16,-1 0 0,-21 0 0,0 0 16,0 42 31,0 0-47,0 0 0,0 0 15,-21-21-15,21 22 0,-22-1 0,22 0 16,0 0-16,0 0 0,0 0 15,0 1-15,0-1 0,0 0 16,22 0-16,-1-21 0,-21 21 16,21-21-16,0 0 0,21 0 0,-20 0 15,-1 0-15,21 0 0,-21 0 0,22 0 16,-1 0-16,0 0 0,-21-21 16,22 0-16,-1 21 0,0-21 0,1 0 15,-22-1-15,21 22 0,-21-21 0,1 0 16,-1 0-16,0 0 0,0 0 0,-21-1 15,21 1-15,-21 0 0,0 0 16,0 0-16,0 0 16,-21 21-16,0 0 0,0 0 15,0 0-15,-1 0 0,1 0 16,0 0-16,0 0 0,0 21 0,0 0 16,-1 0-16,1-21 0,0 21 15,0 0-15,21 22 0,-21-22 0,21 0 16,-21 0-16,21 0 0,0 1 15,0-1-15,0 0 0,21-21 32,0 0-32,0 0 0,0 0 15,0 0-15,1-21 0,-1 21 0,0-21 16,0-1-16,0 22 0,0-21 0,1 0 16,-1 0-16,0 0 0,0 0 15,0 21-15,-21-22 0,21 1 31,-21 42 1,0 1-32,0-1 15,0 0-15,0 0 0,0 21 16,0-20-16,-21-1 0,21 21 16,0 0-16,0-20 0,0 20 0,-21 0 15,21 1-15,0 20 0,0-21 0,0 1 16,0 20-16,0 1 0,0-22 0,0 22 15,0-1-15,0 1 0,0-1 16,0 1-16,0-1 0,0 1 0,0-22 16,-21 21-16,21-20 0,0 20 0,-21-20 15,0-1-15,-1-21 0,1 21 16,21 1-16,-21-22 0,0 0 0,0 0 16,0-21-16,-1 0 0,1 0 0,0 0 15,0 0-15,0 0 0,0 0 16,-1-21-16,1 0 0,0 0 0,21 0 15,-21-1-15,0 1 0,0-21 0,21 21 16,0-22-16,0 1 0,0 0 0,0-1 16,0 1-16,0-21 0,0-1 15,21 22-15,0-22 0,0 1 16,0-1-16,0 1 0,1-1 0,-1 1 16,0-1-16,0 1 0,21-1 0,-20 22 15,-1 0-15,21-22 0,-21 22 0,22 21 16,-1-22-16,-21 22 0,21-21 0,-20 21 15,20-1-15,-21 1 0,0 0 16,0 21-16,1-21 0,-1 21 0,0 0 16,-21-21-16,21 21 15</inkml:trace>
  <inkml:trace contextRef="#ctx0" brushRef="#br0" timeOffset="198115.58">11409 8001 0,'21'21'16,"0"-21"-16,0 0 16,0 0-16,1 0 0,-1 0 15,0-21-15,0 21 0,0-21 16,0 0-16,1 21 0,-1-21 15,0-1-15,0 22 0,0-21 0,0 0 16,1 21-16,-22-21 0,0 0 16,21 21-16,-21-21 0,0-1 15,0 1-15,-21 21 16,-1 0-16,1 0 16,0 0-16,0 0 15,0 0-15,0 0 0,-1 0 0,1 21 16,0 1-16,0-1 0,0 0 15,0 0-15,21 0 0,0 22 0,-22-22 16,22 0-16,-21 0 0,21 21 0,0-20 16,0-1-16,0 0 0,0 0 15,0 0-15,0 0 0,21 1 16,1-1-16,-1-21 16,0 0-16,0 0 0,0 0 0,0 0 15,1 0-15,-1 0 0,0 0 16,0 0-16,0 0 0,0-21 0,1 21 15,-1-22-15,0 22 0,0-21 16,0 21-16,0-21 0,1 0 0,20 21 16,-21-21-16</inkml:trace>
  <inkml:trace contextRef="#ctx0" brushRef="#br0" timeOffset="198519.59">12573 7514 0,'0'0'0,"-21"0"16,0 0-16,-1 0 15,1 0 1,0 21-16,21 1 0,-21-1 15,0 0-15,21 0 0,0 0 16,-21 0-16,-1 1 0,22-1 0,-21 0 16,21 0-16,0 0 0,0 22 0,0-22 15,-21 0-15,21 0 0,0 0 16,0 0-16,0 1 0,0-1 0,0 0 16,0 0-16,0 0 0,0 0 0,0 1 15,21-1-15,-21 0 16,21-21-16,1 0 0,-1 21 15,0-21-15,0 0 16,0 0-16,0 0 16,1 0-16,-1-21 0,0 0 0,0 0 15,0 21-15,0-22 0,1 1 0,-1 0 16</inkml:trace>
  <inkml:trace contextRef="#ctx0" brushRef="#br0" timeOffset="198899.79">12933 7557 0,'0'-22'16,"21"1"0,0 21-16,0 0 15,0 0 1,1 0-16,-1 0 0,0 0 15,0 21-15,0 1 16,-21-1-16,21-21 0,-21 21 0,0 0 16,0 0-16,22 0 0,-22 1 0,0-1 15,0 0-15,0 0 0,0 0 16,0 0-16,0 1 0,0-1 0,0 0 16,-22 0-16,22 0 0,-21 0 15,21 1-15,-21-1 0,0 0 0,0 0 16,21 0-16,-21 0 0,-1-21 15,22 22-15,-21-22 0,21 21 0,-21-21 16,21 21-16,-21-21 0,0 0 16,0 0-1,-1 0 1</inkml:trace>
  <inkml:trace contextRef="#ctx0" brushRef="#br0" timeOffset="200443.99">6752 8975 0,'-21'0'0,"0"0"15,0 0-15,-1 0 16,22-21-1,0-1 1,0 1 0,0 0-16,22 21 15,-22-21-15,21 21 0,0 0 0,0 0 16,0 0-16,0 0 0,1 0 16,20 0-16,-21 0 0,0 0 0,0 0 15,1 21-15,-1 0 0,0 0 0,-21 1 16,21 20-16,-21-21 0,0 0 15,0 0-15,0 1 0,0 20 16,-21-21-16,0 0 0,-22 0 0,22 22 16,0-22-16,-21 0 0,21 0 0,-1 0 15,-20 1-15,21-22 16,0 21-16,0-21 0,-1 0 0,1 21 16,0-21-16,0 0 0,0 0 15,0 0-15,21-21 31,0 0-15,21-1-16,0 22 16,0-21-16,0 21 0,0 0 0,1 0 15,-1-21-15,0 21 0,0 0 16,0 0-16,0 0 0,1 0 0,-1 0 16,0 0-16,0 0 0,0 0 0,0 0 15,-21 21-15,22-21 0,-1 21 16,-21 1-16,0-1 15,21-21-15,-21 21 0,0 0 0,0 0 16,0 0-16,0 1 0,0-1 0,-21 0 16,0 0-16,-1 0 0,1 22 15,0-22-15,0 0 0,-21 0 0,20 0 16,1-21-16,-21 21 0,21 1 0,0-22 16,-22 0-16,22 0 0,0 0 0,-21 0 15,20 0-15,1 0 0,-21 0 16,21 0-16,0-22 0,-1 22 0,-20-21 15,21 0-15,21 0 0,-21 21 16,0-21-16,-1 21 0,22-21 0,0-1 16,-21 22-16,21-21 15,0 0 1,0 0 15,21 21-31,1-21 0,-1 21 16,0 0-16</inkml:trace>
  <inkml:trace contextRef="#ctx0" brushRef="#br0" timeOffset="201011.34">7281 9313 0,'0'22'46,"0"-1"-30,-21-21-16,21-21 78,0-1-78,0 44 63,0-1-63,0 0 15,0 0 1,0 0 0,21-21 15,-21-21 16</inkml:trace>
  <inkml:trace contextRef="#ctx0" brushRef="#br0" timeOffset="-153497.06">8742 9038 0,'21'0'31,"0"0"-15,0 0-16,0 0 16,1 0-16,-1 0 0,-21-21 0,21 21 15,0-21-15,0 21 0,0-21 16,1 21-16,-22-21 0,21-1 15,0 22-15,-21-21 0,0 0 16,0 0 0,0 0-16,0 0 15,0-1-15,0 1 16,-21 21-16,21-21 0,-21 21 16,-1 0-16,1 0 0,0 0 0,0 0 15,-21 0-15,20 0 0,1 0 0,0 0 16,-21 0-16,21 0 0,-1 21 15,1-21-15,0 21 0,0 1 0,0-22 16,0 21-16,-1 0 0,22 0 0,-21 0 16,0 0-16,21 1 0,-21-1 15,21 0-15,0 0 0,0 0 0,-21 0 16,21 1-16,0-1 0,0 0 16,0 0-16,0 0 0,0 0 15,0 1-15,21-1 16,0 0-16,0-21 0,0 21 15,1-21-15,-1 21 0,0-21 16,0 21-16,21-21 0,-20 22 0,-1-22 16,21 21-16,-21-21 0,0 0 0,1 21 15,-1-21-15,0 21 0,0-21 16,-21 21-16,21 0 0,-21 1 16,0-1-16,-21 0 15,0 0-15,0-21 0,-22 21 16,22 0-16,-21-21 0,21 22 15,-22-1-15,1-21 0,21 0 16,-21 0-16,-1 0 0,22 0 0,0 0 16,-21 0-16,20 0 0,1 0 0,0-21 15,0 21-15,0-22 0,0 1 16,-1 0-16,22 0 0,-21 21 16,21-21-16,0 0 15,0-1 1,21 22 15,1 0-31,-22-21 0,21 21 0,0 0 16,0 0-16</inkml:trace>
  <inkml:trace contextRef="#ctx0" brushRef="#br0" timeOffset="-153201.23">9038 9271 0,'0'21'31,"0"0"-31,0 1 16,0-1-16,0 0 0,0 0 15,0 0-15,0 0 0,0 1 16,0-1-16,0 0 0,-21 0 0,21 0 15,-21 0-15,21 1 0,0-1 0,0 0 16,-21-21 15,21-21-15,0 0 0,0-1-16,0 1 0,21 0 0</inkml:trace>
  <inkml:trace contextRef="#ctx0" brushRef="#br0" timeOffset="-152837.28">9144 9144 0,'0'21'47,"21"-21"-31,-21 21-16,21-21 0,0 0 15,1 0 1,-1-21-16,0 21 16,-21-21-16,21 21 0,-21-21 0,0 0 15,0 0 1,-21 21 15,0 0-31,0 0 0,-1 0 16,1 21-1,21 0 1,0 0-16,0 0 16,0 0-1,21-21 17</inkml:trace>
  <inkml:trace contextRef="#ctx0" brushRef="#br0" timeOffset="-151956.79">9334 9250 0,'0'21'16,"22"-21"-16,-1 21 16,0-21-1,0 0-15,0 0 0,0 0 16,1 0-16,-1 0 0,0 0 15,0 0-15,0 0 0,0-21 0,22 21 16,-22 0-16,0-21 0,0 21 16,-21-21-16,21 21 0,1-21 0,-22-1 15,-22 22 32,1 0-47,0 22 0,21-1 16,-21 0-16,0 0 0,0 0 0,21 0 15,-22 1-15,1-1 0,0 0 0,0 21 16,0-21-16,21 1 0,-21 20 16,-1-21-16,1 0 0,0 22 15,0-22-15,21 0 0,-21 0 0,21 0 16,-21 0-16,21 1 0,0-44 47,0 1-47,0 0 15,0 0-15,0 0 0,0 0 0,21-1 16,0 1-16,0 0 16,-21 0-16,21 21 0,0 0 0,-21-21 15,22 21-15,-1 0 16,0 21 0,0 0-1,-21 0-15,0 0 0,21 1 16,0-1-16,-21 0 15,0 0-15,22-21 0,-1 0 16,0 21-16,0-21 0,0 0 16,0 0-16,1 0 0,-1 0 0,0 0 15,0 0-15,0 0 0,22 0 0,-22-21 16,21 21-16,-21-21 0,22 0 0,-1 0 16,-21-1-16,0 1 0,22 0 15,-22 0-15,0 0 0,0 0 0,-21-1 16,0 1-16,21 0 0,-21 0 0,0 0 15,21 0-15,-21-1 16,0 1 0,-21 21-16,0 0 15,0 0-15,0 21 16,0-21-16,21 22 0,-22-1 0,22 0 16,-21 0-16,21 0 0,0 22 15,-21-22-15,21 0 0,-21 0 0,21 0 16,0 22-16,0-22 0,0 0 0,0 0 15,0 0-15,0 0 0,21-21 16,0 22-16,0-22 0,1 0 16,-1 0-16,0 0 0,0 0 0,21 0 15,-20 0-15,20 0 0,-21 0 16,21-22-16,-20 1 0,20 21 0,-21-21 16,21 0-16,-20 0 0</inkml:trace>
  <inkml:trace contextRef="#ctx0" brushRef="#br0" timeOffset="-151592.99">11388 9144 0,'0'0'0,"0"-21"16,-22 21 15,1 0-31,21 21 0,-21-21 16,21 21-16,-21 0 0,21 1 0,-21-1 15,0 0-15,21 0 0,0 0 0,-22 0 16,22 1-16,-21-1 0,21 0 0,0 0 16,-21 0-16,21 0 0,0 1 15,0-1-15,0 0 0,0 0 0,0 0 16,0 0-16,0 1 0,0-1 15,21-21-15,0 21 0,1-21 16,-1 21-16,0-21 0,0 0 16,0 0-16,0 0 15,1 0-15,-1 0 0,0 0 0,0 0 16,0-21-16,0 0 0</inkml:trace>
  <inkml:trace contextRef="#ctx0" brushRef="#br0" timeOffset="-151289.17">11684 9165 0,'0'0'0,"0"-21"0,21 21 15,-21-21-15,21 21 16,0-21-16,1 21 0,-1 0 16,0 0-16,0 0 15,0 0-15,0 0 0,1 0 0,-1 21 16,0-21-16,0 21 0,0 0 0,0 0 15,-21 1-15,0-1 0,0 0 0,0 0 16,0 0-16,0 0 0,0 1 0,0-1 16,-21 21-16,0-21 0,0 0 15,0 1-15,0 20 0,-1-21 0,1 0 16,0 0-16,0 22 0,0-22 16,0 0-16,-1 0 0,1-21 0,0 21 15,21 1-15,-21-22 0,21 21 16,-21-21-16,0 0 0</inkml:trace>
  <inkml:trace contextRef="#ctx0" brushRef="#br0" timeOffset="-149973.34">6392 10541 0,'0'0'0,"0"-21"0,0 0 0,0 0 15,21 21 17,-21 21-32,0 0 15,0 0-15,0 0 0,0 0 16,0 22-16,0-1 0,0-21 0,0 22 16,0-1-16,0-21 0,0 21 0,-21 1 15,0-22-15,21 21 0,0-21 16,-21 1-16,0-1 0,0 21 0,-1-42 15,22 21-15,0 0 0,-21-21 16,0 0 0,21-21-1,0 0-15,0 0 0,0 0 16,0 0-16,21 21 0,0 0 16,1-22-16,-1 22 15,0 0-15,0 0 0,21 0 0,-20 0 16,-1-21-16,21 21 0,-21 0 0,0 0 15,1 0-15,20 0 0,-21 0 0,0 0 16,0 0-16,1 0 0,-22-21 16,21 21-16,0 0 0,0-21 15,-21 0-15,21 21 0,-21-21 0,0-1 16,0 1-16,0 0 16,0 0-16,0 0 0,0 0 0,0-1 15,0 1-15,0 0 0,-21 21 16,0 0 15,21 21-31,0 0 0,-21 1 16,21-1-16,-21 0 0,21 0 0,0 21 15,0-20-15,-22-1 0,22 21 16,-21-21-16,0 22 0,21-22 0,-21 21 16,21-21-16,0 22 0,-21-1 0,0-21 15,21 21-15,0-20 0,0-1 0,0 0 16,-22 0-16,22 0 0,0 0 15,0 1 1,0-44 0,0 1-1,22 0-15,-1 0 16,0 0-16,0 0 0</inkml:trace>
  <inkml:trace contextRef="#ctx0" brushRef="#br0" timeOffset="-149653.02">7133 10943 0,'0'21'15,"0"1"1,0-1 0,21-21-1,0 0 1,-21-21-16,22 21 15,-22-22-15,21 1 0,-21 0 16,0 0 0,-21 21-1,-1 0-15,1 0 16,21 21-16,-21-21 16,21 21-16,0 0 15,0 1-15,21-22 31,0 0-15</inkml:trace>
  <inkml:trace contextRef="#ctx0" brushRef="#br0" timeOffset="-130833.16">8763 10922 0,'0'0'0,"0"-21"15,0 0-15,21 0 16,-21-1-16,21 1 15,-21 0-15,0 0 0,0 0 16,0 0-16,0-1 0,0 1 0,0 0 16,0 0-16,0 0 0,0 0 15,-21-1-15,0 22 16,0 0-16,0 0 0,-1-21 0,1 21 16,0 0-16,0 0 0,-21 0 0,20 0 15,1 21-15,0 1 0,-21-1 0,21 0 16,-1 0-16,1 0 0,0 0 15,0 22-15,0-22 0,21 21 0,0-21 16,0 22-16,0-22 0,-21 0 0,21 21 16,0-20-16,0-1 0,0 0 0,0 21 15,0-21-15,0 1 0,21-1 16,-21 0-16,21-21 16,0 0-16,0 0 0,0 0 0,1 0 15,-1-21-15,0 0 0,0-1 16,0 1-16,22 0 0,-22-21 15,21 21-15,-21-1 0,0-20 0,22 21 16,-22 0-16,0 0 0,-21-1 0,21 1 16,-21 0-16,21 0 0,-21 0 0,0 0 15,0 42 32,0 0-47,0 0 0,0 0 16,0 0-16,0 22 0,0-22 15,0 21-15,0 1 0,0 20 0,0-21 0,0 22 16,0-22-16,0 22 0,-21-1 16,21 1-16,-21-1 0,0 1 0,21-22 15,-21 22-15,0-1 0,21-21 16,0 22-16,-22-1 0,1 1 0,21-1 16,-21-20-16,0 20 0,21 1 0,0-22 15,0 22-15,-21-22 0,0 0 0,21 1 16,-22-1-16,1 0 0,21 1 0,-21-22 15,0 21-15,21-21 0,0 0 0,-21 1 16,0-1-16,-1-21 16,22-21-1,-21-1-15,21 1 0,-21 0 16,21 0-16,-21-21 0,21-1 0,-21 1 16,21 0-16,0-22 0,0 1 0,0-1 15,0 1-15,0-1 0,0 1 0,0-1 16,0 1-16,0-1 0,0 1 15,0 20-15,0-20 0,21 20 0,-21-20 16,21 21-16,0-1 0,0 1 0,22 0 16,-22-1-16,0 1 0,0 21 0,22-22 15,-22 22-15,21 0 0,-21 0 16,0 0-16,1 0 0,-1 21 0,0-22 16,0 22-16</inkml:trace>
  <inkml:trace contextRef="#ctx0" brushRef="#br0" timeOffset="-129475.33">9271 10986 0,'0'0'0,"21"-43"15,-21 22 1,0 0-16,0 0 0,0 0 16,0-1-16,0 1 15,0 0-15,-21 0 0,0 0 16,0 21-16,-1 0 16,1 0-16,0 0 0,0 0 15,0 21-15,0 0 0,-1 0 16,1 0-16,0 1 0,21-1 0,-21 0 15,21 0-15,0 21 0,-21-20 0,21 20 16,0-21-16,0 21 0,0-20 16,0 20-16,0-21 0,0 21 0,21-20 15,0-1-15,0 0 16,0 0-16,1-21 0,-1 0 16,0 0-16,0 0 0,0 0 0,0-21 15,1 0-15,-1 0 0,0-1 16,0 1-16,0 0 0,0 0 0,-21 0 15,22-22-15,-22 22 0,21 0 0,-21 0 16,0-21-16,0 20 0,0 1 0,0 0 16,21 0-16,-21 42 47,0 0-47,0 0 0,0 1 15,0-1-15,0 0 0,0 21 16,0-21-16,0 1 0,0-1 15,0 21-15,21-21 0,-21 0 0,0 1 16,21-22-16,-21 21 0,21 0 0,1-21 16,-1 0-16,0 0 0,0 0 15,0 0-15,0 0 0,1 0 16,-1-21-16,0 0 0,0 21 0,0-22 16,0 1-16,1 0 0,-1 0 0,0 0 15,-21 0-15,0-1 0,21-20 0,-21 21 16,21 0-16,-21 0 0,0-1 15,0 1-15,0 0 16,0 42 15,0 0-31,-21 1 16,21-1-16,0 0 0,0 0 16,0 21-16,0-20 0,0-1 15,0 0-15,0 0 0,0 0 0,0 0 16,0 1-16,0-1 0,-21 0 0,21 0 15,0 0 1,0-42 15,0 0-15,0 0-16,0 0 0,0-1 16,0 1-16,0 0 0,0 0 0,0 0 15,21 0-15,0-1 0,0 1 16,1 0-16,-1 0 0,0 0 0,0 0 15,0 21-15,0 0 0,1-22 0,-1 22 16,0 0-16,0 0 0,0 0 0,0 0 16,1 0-16,-1 0 0,0 22 15,0-22-15,0 21 0,0 0 16,-21 0-16,22 0 0,-22 0 16,0 1-16,21-1 0,-21 0 15,0 0-15,0 0 0,0 0 16,0 1-16,0-1 0,0 0 15,0 0 1,0-42 15,0 0-31,21 0 16,-21-1-16,0 1 0,21 0 16,0-21-16,-21 21 0,21-1 15,1 1-15,-1 0 0,0 0 0,0 0 16,0 0-16,0-1 0,1 1 15,-1 0-15,0 21 0,21 0 0,-21 0 0,1 0 16,-1 0-16,0 0 16,0 21-16,-21 0 15,0 1-15,0-1 16,0 0-16,0 0 0,0 0 0,0 0 16,-21 1-16,21-1 0,-21 0 0,21 0 15,0 0-15,-21 0 0,21 1 0,0-1 16,0 0-16,0 0 15,0 0 1,21-21 15,0 0-31,0 0 0,0-21 16,0 0-16</inkml:trace>
  <inkml:trace contextRef="#ctx0" brushRef="#br0" timeOffset="-129007.84">10943 11113 0,'21'0'16,"0"0"-16,1 0 0,-1 0 15,0 0-15,0 0 0,0 0 16,0-22-16,1 22 0,-1-21 0,0 0 15,0 21-15,0-21 0,0 0 0,1 21 16,-1-21-16,0-1 0,0 22 16,-21-21-16,0 0 0,0 0 15,0 0-15,-21 21 16,0 0-16,0 0 16,-1 0-16,1 0 0,0 0 15,-21 21-15,21 0 16,-1 0-16,1-21 0,0 21 15,0 1-15,0 20 0,21-21 0,-21 0 16,-1 0-16,22 22 0,-21-22 0,21 0 16,0 21-16,0-20 0,0-1 0,0 0 15,0 0-15,0 0 16,0 0-16,21 1 0,1-22 16,-1 0-16,0 0 0,0 0 15,0 0-15,0 0 0,1 0 16,-1 0-16,21 0 0,-21 0 0,0 0 15,1-22-15,-1 22 0,0-21 0,21 0 16,-21 21-16,1-21 0,20 0 16</inkml:trace>
  <inkml:trace contextRef="#ctx0" brushRef="#br0" timeOffset="-128665.83">12001 10732 0,'0'0'0,"0"-22"16,-21 22-16,0 0 0,0 0 15,0 0 1,0 0-16,21 22 0,0-1 0,0 0 16,-22 0-16,1 21 15,21-20-15,-21-1 0,21 0 16,0 0-16,0 0 0,-21 22 0,21-22 15,0 0-15,-21 0 0,21 0 0,0 0 16,0 1-16,0-1 0,0 0 0,0 0 16,0 0-16,0 0 0,0 1 15,0-1 1,21-21-16,0 0 0,0 0 16,0 0-16,1 0 0,-1 0 15,0 0-15,0 0 0,0 0 0,0 0 16,1-21-16,-1 21 0,21-22 0,-21 1 15</inkml:trace>
  <inkml:trace contextRef="#ctx0" brushRef="#br0" timeOffset="-128273.05">12425 10626 0,'0'0'0,"21"0"16,0 0-1,0 0 1,0 0-16,1 0 0,-1 0 16,0 21-16,0-21 0,0 21 0,0 0 15,-21 0-15,22 1 0,-1-1 16,-21 0-16,0 0 0,0 0 0,0 0 15,0 1-15,0-1 0,0 0 0,0 0 16,0 0-16,0 0 0,0 22 16,0-22-16,0 0 0,-21 0 0,-1 22 15,1-22-15,0 21 0,21-21 0,-21 0 16,0 1-16,0 20 0,-1-21 16,1 0-16,0 0 0,0 1 0,21-1 15,-21-21-15,21 21 16,-21-21 15</inkml:trace>
  <inkml:trace contextRef="#ctx0" brushRef="#br0" timeOffset="-122821.54">5990 12107 0,'0'0'0,"21"0"32,0 0-32,1 0 15,-1 0-15,0 0 0,0 0 16,0 0-16,0 0 0,1 0 0,-1 0 15,0 0-15,0 0 0,0 0 16,0 0-16,1 0 16,-1 0-1,-42 0 48,-1 0-63,1 0 15,0 0-15,0 0 16,0 0-16,0 0 16,-1 0-16,1 0 15,0 0-15,0 0 16,0 0-16,21 22 0,-21-22 16,-1 21-16,1 0 15,21 0-15,-21 0 16,0 0-16,21 1 15,0-1-15,-21 0 0,21 0 16,0 0-16,-21-21 0,21 21 0,0 1 16,0-1-16,0 0 15,-22-21 1,44 0 31,-1 0-47,0 0 15,-21-21-15,21 21 16,0 0-16,0 0 0,1-21 16,-1 21-16,0 0 0,0 0 15,0 0-15,0 0 0,1 0 16,-1 0-16,0 0 16,0 0-16,-21 21 0,21 0 15,0-21-15,-21 21 0,0 0 16,22 0-16,-22 1 0,0-1 15,0 0-15,0 0 16,0 0-16,0 0 0,0 1 16,-22-1-16,1-21 0,21 21 15,-21 0-15,0 0 0,0-21 0,21 21 16,-21-21-16,-1 22 0,1-22 16,0 0-16,0 0 0,0 0 0,0 0 15,-1 0-15,1 0 0,0 0 0,0 0 16,0 0-1,0 0-15,-1 0 16,44-22 47,-1 22-63,0-21 15,0 21-15</inkml:trace>
  <inkml:trace contextRef="#ctx0" brushRef="#br0" timeOffset="-122457.41">6689 12552 0,'0'0'0,"0"21"15,-22-21-15,22 21 16,-21-21 0,21 21-16,0-42 62,0 0-46,21 21 31,1 0-16,-1 0-15,0 0-16</inkml:trace>
  <inkml:trace contextRef="#ctx0" brushRef="#br0" timeOffset="-102549.18">9038 12319 0,'0'0'0,"0"-21"0,21 21 16,-21-21-16,21 0 0,-21-1 15,0 1 1,-21 21 15,0 0-31,0 0 0,0 0 0,0 21 16,-1-21-16,1 22 0,0-1 0,-21 0 15,21 0-15,-22 0 16,22 0-16,-21 1 0,21 20 0,-22-21 16,22 21-16,0-20 0,0 20 0,0 0 15,-1-21-15,22 22 0,-21-1 0,21 0 16,-21 1-16,21-1 0,0 0 16,0 1-16,0-22 0,0 21 0,0 1 15,0-22-15,0 0 0,21 0 0,0 0 16,1 0-16,-1 1 0,0-22 0,0 0 15,21 21-15,-20-21 0,-1 0 16,0 0-16,21 0 0,-21 0 0,1 0 16,-1-21-16,21 21 0,-21-22 15,0 1-15,1 0 0,-1 21 0,0-21 16,0 0-16,-21 0 0,21-1 16,-21 1-16,0 0 0,0 0 15,0 0-15,-21 21 0,0-21 0,0 21 16,0 0-16,-1 0 0,1 0 0,0 0 15,0 0-15,0 0 0,0 0 16,-1 0-16,1 0 0,0 0 0,21 21 16,-21-21-1,42 0 1,0 0 0,0 0-16,1 0 0,-1-21 0,0 21 15,0-22-15,0 22 0,0 0 16,1 0-16,-1 0 0,0 0 15,0 0-15,0 0 0,0 22 16,-21-1-16,0 0 0,0 0 16,0 0-16,0 22 0,0-22 15,0 0-15,0 0 0,-21 21 16,21-20-16,0 20 0,-21-21 0,0 21 16,21 1-16,0-22 0,-21 21 0,0-21 15,21 22-15,-22-1 0,1 0 16,21-20-16,-21 20 0,0 0 0,0-21 0,21 22 15,-21-1-15,-1-21 0,1 0 16,21 22-16,-21-22 0,0 0 16,21 0-16,-21 0 0,21 1 15,0-44 17,0 1-17,0 0-15,0 0 0,0 0 16,0 0-16,21-22 0</inkml:trace>
  <inkml:trace contextRef="#ctx0" brushRef="#br0" timeOffset="-102276.34">9271 12996 0,'0'0'0,"21"-21"0,-21 42 31,0 1-15,0-1-16,0 0 0,0 0 16,0 0-16,0 0 0,0 1 0,0-1 15,0 0-15,-21 0 0,21 0 0,0 0 16,-21 1-16,21-1 0,0 0 16,0-42 15,0 0-16,0-1-15,0 1 0,21 0 16</inkml:trace>
  <inkml:trace contextRef="#ctx0" brushRef="#br0" timeOffset="-102012.49">9398 12700 0,'-21'0'0,"42"0"0,-63 0 0,20 0 0,1 0 16,0 0-16,0 0 15,0 0-15,0 0 32,21-21-1,21 21 16,0 0-32,0 21 1,-21 0-16</inkml:trace>
  <inkml:trace contextRef="#ctx0" brushRef="#br0" timeOffset="-100998.64">9419 13039 0,'0'0'0,"0"21"0,21-21 16,0 0-16,1 0 16,-1 0-16,0 0 0,0-21 0,0 0 15,0 21-15,1-22 0,20 1 0,-21 0 16,21 0-16,-20-21 0,20 20 16,-21-20-16,0 21 0,0-21 15,1 20-15,-1-20 0,0 0 0,0 21 16,-21-22-16,21 22 0,-21 0 0,21 0 15,-21-22-15,0 22 0,0 0 16,0 0-16,0 0 0,0 0 16,-21 21-1,0 0-15,0 0 16,0 0-16,21 21 16,-21 0-16,-1 0 0,22 0 0,0 0 15,-21 1-15,21 20 0,-21-21 0,21 21 16,-21-20-16,21 20 0,-21 0 0,21 1 15,-21-1-15,-1 21 0,22-20 16,-21 20-16,0-20 0,21 20 16,-21-21-16,0 22 0,21-22 0,-21 22 15,-1-22-15,22 22 0,-21-22 0,0 21 16,0 1-16,0-22 0,0 22 0,-1-22 16,22 22-16,0-22 0,-21 0 0,21 1 15,-21-1-15,21-21 0,0 0 16,0 0-16,0 1 0,0-1 0,0 0 15,21-21-15,0 0 0,1 0 0,-1 0 16,0 0-16,0-21 0,0 0 16,0-1-16,1 1 0,20 0 0,-21 0 15,0 0-15,22-22 0,-22 22 0,0-21 16,0 0-16,0-1 0,0 1 16,1 21-16,-22-22 0,21 1 0,-21 0 15,0-1-15,0 22 0,0-21 0,-21 0 16,-1 20-16,-20 1 0,21-21 0,0 21 15,-22 0-15,22-1 0,-21 1 0,21 21 16,0-21-16,-22 0 0,22 21 16,0 0-16,0-21 0,0 21 0,42 0 47,0-21-47,0 21 0,0 0 15,22-22-15,-22 22 0,21-21 0,-21 0 16,22 21-16,-1-21 0,0-21 0,1 20 15,-1 1-15,21 0 0,-20-21 0,-1 21 16,0-22-16,1 1 0,-1 21 0,-21-22 16,22 22-16,-22-21 0,0 21 15,0-22-15,0 22 0,-21 0 0,21-21 16,-21 21-16,0-1 0,0 1 16,-21 42 15,21 1-16,-21-1-15,21 21 0,-21-21 16,21 0-16,0 22 0,0-22 0,0 21 16,-21 1-16,21-22 0,-21 21 0,21 0 15,0-20-15,0 20 0,0-21 16,0 21-16,0-20 0,0-1 0,0 0 16,0 0-16,0 0 0,0 0 0,0 1 15,0-1-15,21-21 47,-21-21-47,21 21 16,-21-22-16,0 1 0</inkml:trace>
  <inkml:trace contextRef="#ctx0" brushRef="#br0" timeOffset="-100677.27">10075 12827 0,'-21'0'0,"21"21"16,21-21 0,0 0-1,1 0-15,-1 0 0,0-21 0,0 21 16,0 0-16,22-21 0,-22 21 15,0-21-15,0 21 0,0 0 0,0-21 16,1 21-16,-1-22 0,0 22 0,0 0 16,0 0-16,-21-21 0,21 21 0,-21-21 47</inkml:trace>
  <inkml:trace contextRef="#ctx0" brushRef="#br0" timeOffset="-99297.02">10943 12658 0,'0'-21'16,"0"-1"-16,0 1 16,0 0-16,0 0 15,0 0-15,0 0 16,0-1-1,0 1 1,-21 21-16,0 0 16,0 0-16,-1 0 15,1 21 1,0-21-16,0 22 0,0-22 0,21 21 16,-21 0-16,-1 0 0,1 0 0,0 0 15,0 1-15,0 20 0,21-21 0,-21 21 16,-1 1-16,22-22 0,0 21 15,-21 1-15,21-1 0,-21-21 0,21 21 16,-21-20-16,21 20 0,0-21 0,0 0 16,0 0-16,0 1 0,0-1 15,0 0-15,0 0 32,21-21-17,0 0 1,-21-21-1,0 0 17,0 0 46</inkml:trace>
  <inkml:trace contextRef="#ctx0" brushRef="#br0" timeOffset="-97624.8">10837 12594 0,'0'0'16,"-21"0"31,0 0-47,0 0 15,21 21-15,-21 1 0,-1-22 16,22 21-16,-21 21 0,0-21 0,0 0 16,0 22-16,21-22 0,-21 21 15,-1 1-15,22-1 0,0-21 0,-21 21 16,21 1-16,-21-22 0,21 21 0,0-21 15,0 1-15,0-1 0,0 0 0,0 0 16,0 0-16,0 0 0,0 1 16,21-22-16,0 0 0,1 0 15,-1 0-15,0 0 0,0 0 16,21 0-16,-20 0 0,-1-22 0,0 22 16,21-21-16,-21 0 0,1 21 15,20-21-15,-21 0 0,0 0 16,22-1-16,-22 1 0,0 0 0,0 0 15,0 0-15,-21 0 0,0-1 16,0 44 31,0-1-47,-21-21 0,0 21 0,21 0 16,0 0-16,-21 0 0,0 1 0,21-1 15,-22 0-15,22 0 0,0 0 16,0 0-16,0 1 0,0-1 15,22-21 1,-1 0-16,0 0 0,0 0 16,0 0-16,0 0 0,1 0 0,-1 0 15,0-21-15,0 21 0,0-22 0,22 1 16,-22 21-16,0-21 0,-21 0 16,21 0-16,0 0 0,-21-1 0,0 1 15,0 0-15,0 0 0,0 0 0,0 0 16,0-1-16,0 1 0,0 0 0,0 0 15,-21 21-15,0-21 0,0 21 16,0 0-16,-1 0 16,1 0-16,0 21 0,0-21 15,0 21-15,0 0 0,-1 0 0,22 1 16,-21-1-16,21 0 0,-21 0 0,21 0 16,0 0-16,0 1 15,0-1-15,0 0 0,21-21 16,0 21-16,1-21 0,-1 0 15,0 0-15,0 0 0,0 0 16,0 0-16,1 0 0,-1-21 0,0 21 16,21-21-16,-21 21 0,1-21 15,-1-1-15,0 22 0,0-21 0,0 0 16,0 21-16,-21-21 0,22 0 16,-1 21-16,-21 21 46,0 0-46,0 0 16,0 0-16,0 1 0,0-1 16,0 0-16,0 0 0,0 0 15,0 0-15,0 1 0,0-1 16,21-21 0,0 0-1,0 0-15,0 0 0,1 0 0,-22-21 16,21 21-16,0-22 0,0 1 15,0 21-15,0-21 0,1 0 0,-1 0 16,0 0-16,-21-1 0,21 22 16,0-21-16,-21 0 0,21 0 0,-21 0 15,0 42 17,0 0-17,-21 0-15,21 0 0,0 1 16,0-1-16,0 0 0,0 0 15,0 0-15,0 0 0,0 1 16,0-1-16,21-21 16,1 0-16,-1 21 15,0-21-15,0 0 0,21 0 16,-20 0-16,-1 0 0,0-21 0,0 21 16,0 0-16,0-21 0,1-1 15,-1 1-15,0 0 0,-21 0 16,21 0-16,-21 0 0,21 21 15,-21-22-15,0 1 16,0 42 15,0 1-15,0-1-16,0 0 0,-21 0 16,0 0-16,21 0 0,-21 1 15,0 20-15,21-21 0,-22 21 0,1 1 16,21-1-16,-21 0 0,0 1 0,21-1 15,-21 22-15,0-22 0,-1 21 0,22-20 16,-21 20-16,0-20 0,21 20 16,-21-21-16,0 22 0,21-22 0,-21 1 15,21-1-15,-22 0 0,1 1 0,21-1 16,0-21-16,0 21 0,-21-20 0,21-1 16,0 0-16,0 0 0,-21-21 0,21 21 15,0-42 16,0 0-31,21 0 16,0 0-16,0-22 0,-21 22 0,22-21 16,-1 21-16,0-22 0</inkml:trace>
  <inkml:trace contextRef="#ctx0" brushRef="#br0" timeOffset="-97260.85">12192 13081 0,'0'0'16,"0"-21"-16,0 0 0,0 0 0,0-1 15,0 1 1,21 21 0,0 0-16,0 0 0,1 0 15,-1 0-15,0 0 0,0 0 0,0 0 16,0 21-16,1 1 0,-1-22 0,-21 21 15,0 0-15,21 0 0,-21 0 0,0 0 16,0 1-16,0-1 0,0 0 16,0 0-16,-21 0 0,0 0 15,-1 1-15,1-22 0,0 21 16,21 0-16,-21-21 0,0 21 0,0-21 16,-1 21-16,1-21 0,21 21 15,21-21 32,1 0-47,-1-21 0,0 21 16</inkml:trace>
  <inkml:trace contextRef="#ctx0" brushRef="#br0" timeOffset="-96477.3">12658 12996 0,'0'0'0,"0"-21"0,0 42 32,0 1-17,-22-1-15,22 0 16,0 0-16,-21 0 0,21 0 0,0 1 16,0-1-16,0 0 0,0 0 15,0 0-15,0 0 16,0 1-1,21-22-15,1 0 0,-1 0 32,0-22-32,-21 1 0,0 0 15,0 0-15,0 0 16,0 0-16,0-1 16,0 1-16,0 0 0,0 0 15,0 0-15,0 0 0,0-1 0,0 1 16,21 0-16,0 21 0,0-21 15,1 21-15,-1-21 0,0 21 16,0-21-16,0 21 0,0 0 0,1 0 16,-1 0-16,0 0 15,0 21-15,-21 0 16,21 0-16,-21 0 0,0 0 0,0 1 16,0-1-16,0 0 0,0 0 0,0 0 15,0 0-15,0 1 0,-21-1 16,21 0-16,-21-21 0,21 21 0,-21 0 15,21 0-15,0 1 16,-21-22-16,21-22 47,0 1-47,0 0 0,21 0 16,0 0-16,0 0 0,0-1 0,0 1 15,1-21-15,-1 21 0,0 0 16,0-1-16,0 1 0,22 0 0,-22 0 15,21 0-15,-21 21 0,0 0 0,22-21 16,-22 21-16,0 0 0,0 0 16,0 0-16,-21 21 0,0 0 15,0 0-15,0 0 0,0 0 16,0 1-16,0-1 0,-21 0 16,0 0-16,21 0 0,0 0 0,-21 1 15,0-1-15,0 0 0,21 0 16,0 0-16,0 0 15,0-42 32,21 0-31</inkml:trace>
  <inkml:trace contextRef="#ctx0" brushRef="#br0" timeOffset="-96113.52">13801 12658 0,'0'0'0,"0"-21"0,-22 42 31,1 0-15,0-21-16,21 21 0,0 0 0,0 0 15,-21 1-15,0-1 0,21 0 0,0 21 16,0-21-16,-21 1 0,21-1 0,-22 21 16,22-21-16,-21 0 0,21 1 0,0-1 15,0 21-15,0-21 0,-21-21 16,21 21-16,0 1 0,0-1 0,0 0 16,0 0-16,0 0 0,0 0 15,0 1-15,0-1 0,0 0 16,21-21-1,0 0 1,1 0-16,-1 0 16,0 0-16,0 0 0,0 0 15,0-21-15,-21 0 0</inkml:trace>
  <inkml:trace contextRef="#ctx0" brushRef="#br0" timeOffset="-95748.71">14097 12742 0,'0'-21'16,"21"21"0,0 0-1,0 0-15,1 0 0,-1 0 16,-21 21-16,21 1 0,0-22 0,0 21 15,-21 0-15,21 0 0,-21 0 0,22 22 16,-22-22-16,0 0 0,0 0 0,0 21 16,0-20-16,0-1 0,-22 21 0,1-21 15,0 0-15,0 1 0,21-1 16,-21 0-16,0 0 0,-1 0 0,1 0 16,0 1-16,0-22 0,21 21 15,-21-21-15,0 21 0,-1-21 16,22-21 31,0 0-47</inkml:trace>
  <inkml:trace contextRef="#ctx0" brushRef="#br0" timeOffset="-94325.15">5990 13674 0,'0'0'0,"0"-21"0,21 21 0,-21-22 16,21 22-16,-21-21 15,0 0-15,0 0 16,-21 21 0,0 0-16,-21 0 0,21 0 15,-22 21-15,1-21 0,0 21 0,-1 0 16,1 1-16,-22-1 0,22 21 15,0-21-15,-1 22 0,1-22 16,21 21-16,0 0 0,-22 1 0,43-1 16,0 0-16,0 1 0,-21-1 0,21 0 15,0 1-15,0-1 0,0 0 16,0-20-16,21 20 0,1-21 0,-1 21 16,-21-20-16,42-1 0,-21-21 0,0 21 15,22-21-15,-22 0 0,21 0 0,1 0 16,-1 0-16,-21-21 0,21 21 15,1-21-15,-1-1 0,0 1 0,-20 0 16,-1 0-16,21 0 0,-21 0 16,-21-1-16,0 1 0,0 0 0,0 0 15,0 0-15,-21 21 16,0 0-16,0-21 0,0 21 16,-1 0-16,-20 0 0,21 0 0,0 0 15,-22 0-15,22 0 0,-21 21 0,21 0 16,-22-21-16,22 21 0,0 0 0,0 22 15,0-22-15,0 0 0,-1 0 16,1 21-16,21-20 0,-21-1 0,21 0 16,0 0-16,0 0 0,0 0 0,0 1 15,0-1-15,0 0 16,21-21-16,0 0 0,1 0 16,-1 0-16,0 0 0,0-21 15</inkml:trace>
  <inkml:trace contextRef="#ctx0" brushRef="#br0" timeOffset="-93965.4">6435 14266 0,'0'22'16,"21"-22"31,0 0-47,-21-22 0,0 1 15,21 21-15,-21-21 0,0 0 16,0 0 0,0 42 15,0 0-16,-21-21-15,21 21 0,0 0 16,-21 1-16,0-1 16</inkml:trace>
  <inkml:trace contextRef="#ctx0" brushRef="#br0" timeOffset="-87709.02">8001 14097 0,'0'-21'16,"0"0"-1,0 0 1,0-1 0,-21 22-16,0 0 15,-1 0 1,1 0-16,0 0 0,0 0 15,0 22-15,0-22 16,21 21-16,0 0 0,-22 0 0,1-21 16,21 21-16,-21 0 0,21 1 0,-21-1 15,21 0-15,0 0 0,0 0 0,0 0 16,0 1-16,0-1 0,0 0 16,0 0-16,0 0 0,0 0 15,0 1-15,21-22 0,0 0 16,-21 21-16,21-21 0,1 0 0,-1 0 15,0 0-15,0 0 0,0 0 16,0-21-16,1 21 0,-1-22 0,21 1 16,-21 0-16,0 0 0,22 0 0,-22 0 15,0-1-15,0 1 0,0 0 0,-21 0 16,0 0-16,22 0 0,-22-1 16,0 1-16,0 0 0,0 0 15,-22 0-15,1 0 0,0-1 0,0 22 16,0-21-16,0 21 0,-1 0 0,1 0 15,-21 0-15,21 0 0,0 0 16,-1 0-16,1 0 0,0 0 16,0 0-16,21 21 0,0 1 0,-21-1 15,21 0-15,0 0 0,0 0 16,21 0 0,0 1-16,0-22 0,0 0 0,1 0 15,20 0-15,-21 0 0,21 0 0,1 0 16,-1 0-16,0 0 0,-20 0 0,20-22 15,21 1-15,-20 21 0,-1-21 16,0 0-16,1 0 0,20 0 0,-20-1 16,-22 1-16,21 0 0,-21 0 0,0 0 15,1 21-15,-1-21 0,-21-1 16,0 1-16,0 0 16,-21 21-16,-1 0 15,1 0-15,0 0 0,0 0 16,0 21-16,0-21 0,-1 21 0,1 1 15,0-1-15,0 0 0,21 21 16,-21-21-16,21 1 0,-21 20 0,21 0 16,-22 1-16,22-1 0,0 0 0,0 1 15,0-1-15,0 0 0,0 22 0,0-22 16,0 22-16,0-22 16,0 0-16,0 1 0,0-1 0,0 0 0,0 1 15,0-1-15,0 0 0,0-21 16,0 1-16,0-1 0,0 0 0,0 0 15,0 0-15,22-21 16,-1-21 0,-21 0-16,0 0 15,0 0-15,0-1 0,0 1 0,0 0 16,-21 0-16,21 0 0,-22-22 0,1 22 16,0 0-16,0 0 0,0-21 0,0 20 15,-1 1-15,1 0 0,0 21 16,21-21-16,-21 21 15,21-21-15,21 21 16,0 0 0,0 0-16,1 0 0,-1 0 0,21 0 15,0-21-15,1-1 0,-1 22 16,22-21-16,-22 0 0,21 0 0,-20 0 16,20 0-16,1-1 0,-22-20 0,22 21 15,-22 0-15,0-22 0,1 22 0,-1 0 16,-21-21-16,0 21 0,0-1 15,1 1-15,-22 0 0,0 0 0,0 0 16,0 0-16,0-1 0,0 1 0,0 0 16,-22 0-1,1 21-15,0 0 0,21 21 16,-21 0 0,21 0-16,-21 1 0,21-1 0,0 21 15,0-21-15,0 22 0,-21-1 0,21 0 16,-22 1-16,22-1 0,0 21 0,0-20 15,-21 20-15,0-20 0,0 20 16,21-21-16,-21 1 0,21 20 0,0-20 16,-21-1-16,21 0 0,0 1 0,0-1 15,0 0-15,0 1 0,0-1 0,0-21 16,0 21-16,0-20 0,0-1 0,21 0 16,0-21-16,0 21 15,0-21-15,0 0 16,1 0-16,-1-21 0,0 0 0,0 21 15,0-21-15,-21-1 0,21 1 0,-21 0 16,22 0-16,-22 0 0,21 0 0,-21-1 16,0 1-16,0 0 0,0-21 0,0 21 15,0-1-15,0 1 0,-21 0 0,-1-21 16,1 21-16,21-1 0,-21 1 16,0-21-16,0 21 0,0 0 0,21-1 15,-22 1-15,44 21 47,-1 0-47,0 0 0,0-21 16,0 21-16,0 0 0,1 0 0,-1-21 15,21 21-15,-21-21 0,22 21 0,-22-21 16,21-1-16,-21 1 0,22 21 0,-1-21 16,-21 0-16,21 0 0,-20 0 0,-1-1 15,0 1-15,0 21 0,0-21 16,-21 0-16,21 0 0,-21 0 15,0-1-15,0 1 16,-21 21 0,0 0-1,0 21-15,21 1 16,0-1-16,0 0 0,-21 0 16,21 0-16,0 0 0,-21 1 0,21 20 15,0-21-15,0 0 0,0 22 0,0-22 16,0 0-16,0 0 0,0 0 0,0 0 15,0 1-15,21-22 0,0 0 16,-21 21-16,21-21 0,0 0 16,0 0-16,1 0 15,-1 0-15,0-21 0,0-1 0,0 22 16,0-21-16,1 0 0,20 0 16,-21 0-16,0 0 0,22-1 0,-22-20 15,21 21-15,-21 0 0,0 0 0,1-22 16,-1 22-16,0 0 0,-21 0 15,0 0-15,0 42 32,0 0-17,0 0-15,0 0 16,0 0-16,0 1 16,0-1-16,0 0 0,0 0 15,0 0-15,0 0 0,0 1 16,21-1-16,-21 0 15,0 0-15,0 0 0,21-21 16,-21 21-16,0 1 16,21-22-16,1 0 15,-22 21-15,21-21 16,0 0-16,0 0 0,0 0 0,0 0 16,1 0-16,-1-21 0,0 21 0,0-22 15,0 1-15,0 0 0,22 21 0,-22-21 16,0 0-16,21 0 0,-20-1 15,20 1-15,-21 0 0,0 0 0,0 0 16,1 0-16,-1-1 0,0 1 0,0 0 16,-21 0-16,0 0 15,-21 21 1,0 0-16,0 0 16,-1 0-16,1 21 0,0-21 15,0 21-15,0 0 0,0 0 0,21 1 16,0-1-16,0 0 0,0 0 15,0 0-15,0 0 0,0 1 16,0-1-16,0 0 16,0 0-16,0 0 0,0 0 15,21-21-15,0 22 16,-21-1 0,0 0-1,-21 0 1,0-21-16,-1 0 15,1 0-15,0 21 0,0-21 16,0 0-16,0 21 16,-1-21-16,22-21 31,22 21-31,-1-21 16,0 0-16</inkml:trace>
  <inkml:trace contextRef="#ctx0" brushRef="#br0" timeOffset="-87173.33">10964 14266 0,'0'0'0,"21"0"0,43-21 16,-64 0-16,21 0 15,0 21-15,-21-21 0,21 21 16,1-21-16,-44 21 47,1 0-47,0 21 0,0-21 0,0 21 16,0 21-16,-1-21 0,1 1 0,0 20 15,0-21-15,21 21 0,-21-20 16,21 20-16,-21 0 0,21 1 0,0-1 15,0-21-15,0 21 0,0 1 16,0-22-16,0 0 0,0 21 0,21-20 16,-21-1-16,21 0 0,0 0 0,0-21 15,0 21-15,1-21 0,-1 0 0,0 0 16,0 0-16,0 0 0,0 0 0,1 0 16,-1 0-16,0 0 0,0 0 15,0-21-15,0 21 0,1-21 16,-1 21-16,0-21 0</inkml:trace>
  <inkml:trace contextRef="#ctx0" brushRef="#br0" timeOffset="-86528.7">11684 14288 0,'-21'-22'0,"0"22"0,21-21 15,-22 21-15,22-21 0,-21 21 16,0-21-16,0 21 16,21-21-1,0 42 16,0 0-31,21 0 16,0 22-16,-21-22 0,21 0 16,1 21-16,-1-21 0,-21 22 0,21-22 15,-21 21-15,21-21 0,-21 1 16,0 20-16,0-21 0,0 21 0,0-20 16,0-1-16,0 0 0,-21 21 15,0-21-15,0 1 0,-1-1 0,1 0 16,0-21-16,21 21 0,-21 0 0,0-21 15,0 21-15,-1-21 0,1 22 16,0-22-16,21-22 47,21 22-31,0-21-16,1 21 15,-22-21-15,21 0 0,0 21 0,-21-21 0,21 21 16,0-21-16,-21-1 0,21 1 0,1 0 15,-22 0-15,0 0 0,21 0 16,0-1-16,-21-20 0,0 21 16,0-21-16,0 20 0,0-20 0,21 21 15,-21-21-15,0 20 0,0 1 0,0 0 16,0 0-16,0 0 0,0 42 31,0 0-15,0 0-1,-21 0-15</inkml:trace>
  <inkml:trace contextRef="#ctx0" brushRef="#br0" timeOffset="-66521.14">5609 15028 0,'-21'0'32,"0"0"-17,0 0-15,-1 0 31,1 0-31,21 22 16,0-1 0,0 0-16,0 0 15,21 0-15,1 0 16,-1-21-16,-21 22 0,21-1 0,0-21 16,0 21-16,0-21 0,1 21 15,20-21-15,-21 0 0,0 0 0,0 21 16,1-21-16,20 0 0,-21 0 0,0 0 15,0 0-15,1 0 0,-1 0 16,0 0-16,0-21 0,0 21 0,0-21 16,1 21-16,-1-21 0,0 21 0,0-21 15,-21-1-15,21 22 0,-21-21 0,21 21 16,-21-21-16,0 0 16,0 0-1,0 0-15,0 42 63,0 0-63,-21 0 15,21 0-15,-21 0 0,21 1 16,0-1-16,0 0 0,-21 0 0,21 0 16,-21 22-16,0-22 0,21 0 0,-22 21 15,1-21-15,21 1 0,-21 20 0,0-21 16,21 0-16,-21 22 15,21-22-15,-21 0 0,21 0 0,0 0 0,-22 0 16,22 1-16,0-1 16,-21-21-16,21 21 0,0 0 31,0-42 16,0 0-32,0 0-15,0-1 16</inkml:trace>
  <inkml:trace contextRef="#ctx0" brushRef="#br0" timeOffset="-66197.04">5609 15515 0,'0'21'16,"21"-21"-1,0 0 1,1 0-16,-1 0 0,21 0 0,-21 0 16,0 0-16,22 0 0,-22 0 0,21 0 15,-21 0-15,22 0 0,-22 0 16,0 0-16,21 0 0,-20 0 15,-1 0-15,0 0 0,0 0 0,0 0 16</inkml:trace>
  <inkml:trace contextRef="#ctx0" brushRef="#br0" timeOffset="-65865.05">6477 15515 0,'21'0'16,"0"0"-16,0 0 15,1 0 1,-22-21-16,0 0 16,0 0 15,-22 21-31,1 0 0,0 0 16,0 0-1,0 21-15,21 0 16,0 0-1,0 0-15,0 1 16,21-22 15</inkml:trace>
  <inkml:trace contextRef="#ctx0" brushRef="#br0" timeOffset="-65393.18">7429 15473 0,'0'0'0,"0"-21"0,0 0 0,0-1 16,0 44 15,0-1-31,0 0 16,0 0-16,0 0 0,0 0 0,-21 22 15,21-22-15,0 0 0,0 0 0,0 0 16,-21 1-16,21-1 16,0 0-16,-21 0 0,21 0 15,0 0 1,0-42-1,0 0 1,0 0-16</inkml:trace>
  <inkml:trace contextRef="#ctx0" brushRef="#br0" timeOffset="-65045.38">7493 15261 0,'-21'21'16,"21"1"-16,-21-22 0,21 21 16,21-21 31,0 0-47,-21-21 0,0-1 0,21 1 15,-21 0-15,0 0 16,0 0-1,-21 21 1,0 0-16,21 21 31,0 0-31,0 0 16,0 0-16,0 1 16,0-1-16,0 0 0,0 0 15,21 0-15,0 0 16,0-21-16,0 0 0</inkml:trace>
  <inkml:trace contextRef="#ctx0" brushRef="#br0" timeOffset="-63968.96">7937 15452 0,'0'21'16,"-21"0"-16,21 0 15,-21 0-15,21 1 0,0-1 0,0 0 16,0 0-16,0 0 0,0 0 16,0 1-16,0-1 0,0 0 0,0 0 15,0 0-15,-21 0 0,21 1 16,0-1-16,0 0 16,0-42 15,0 0-31,21-1 0,-21 1 15,21 21-15,-21-21 0,0-21 0,21 21 16,-21-1-16,22 1 0,-22 0 16,21 0-16,0 0 0,-21 0 0,21-1 15,0 22-15,0-21 0,1 21 0,-1 0 16,0 0-16,0 0 0,0 0 16,0 21-16,1 1 15,-22-1-15,21-21 0,-21 21 0,0 0 16,21 0-16,-21 0 0,0 1 15,0-1-15,21 0 0,-21 0 0,21 0 16,-21 0-16,21-21 0,-21 22 16,22-22-16,-1 0 0,0 0 15,0 0 1,0 0-16,0-22 0,-21 1 16,22 21-16,-1-21 0,-21 0 15,21 0-15,0 0 0,0-1 0,0 1 16,1 0-16,-1 0 0,0 0 0,0 0 15,0-1-15,0 22 0,1-21 16,-1 21-16,0 0 16,-21 21-1,0 1 1,0-1 0,0 0-16,21-21 31,-21-21 0,0 0-15,0-1-1,0 1 1,-21 21-16,0 0 31,0 0-15,-1 0-16,22 21 15,0 1-15,-21-1 0,21 0 16,-21 0-16,21 0 0,0 0 16,0 1-16,0-1 15,0 0-15,-21-21 0,21 21 0,0 0 16,0 0-16,0 1 0,0-1 16,0 0-16,0 0 0,0 0 15,21 0-15,0 1 16,0-22-1,1 21-15,-1-21 32,0 0-17,-21-21 110</inkml:trace>
  <inkml:trace contextRef="#ctx0" brushRef="#br0" timeOffset="-60725.82">8890 15685 0,'21'0'16,"0"0"-1,-21-22 1,21 22-1,-21-21-15,0 0 0,0 0 32,0 0-32,-21 0 15,0 21 1,0 0-16,0 0 16,0 0-16,-1 0 0,1 0 15,0 0-15,0 21 0,0-21 16,0 21-16,21 0 0,-22 0 15,1-21-15,21 21 0,0 1 16,0-1-16,0 0 0,0 0 0,0 21 16,0-20-16,0-1 0,0 0 0,0 0 15,0 0-15,0 0 0,0 1 16,0-1-16,0 0 0,21 0 16,1 0-16,-1 0 0,0-21 15,0 22-15,0-22 0,0 0 0,22 0 16,-22 21-16,0-21 0,21 0 0,-20 0 15,20 0-15,0 0 0,-21 0 16,22 0-16,-1-21 0,0-1 0,1 22 16,-22-21-16,21 0 0,1 0 0,-22 0 15,0 0-15,21-1 0,-21 1 0,1 0 16,-1 0-16,-21 0 0,0 0 16,0-1-16,21 1 0,-21 0 15,0 0-15,0 0 16,-21 21-16,0 0 15,-1 0-15,1 0 16,0 0-16,0 21 0,0-21 16,21 21-16,0 0 0,-21 0 0,-1 1 15,22-1-15,0 21 0,0-21 16,0 0-16,0 1 0,0-1 16,0 0-16,0 0 0,0 0 0,0 0 15,22 1-15,-1-22 0,0 21 16,0-21-16,0 0 0,0 0 15,1 0-15,-1 0 16,21 0-16,-21-21 0,0-1 0,1 22 16,-1-21-16,21 0 0,-21 0 0,0 21 15,1-21-15,-1 0 0,0-1 0,-21 1 16,21 0-16,0 0 16,-21 42 15,0 0-16,0 0-15,-21 1 0,21-1 16,-21 0-16,0 0 16,21 0-16,0 0 0,-21 1 0,-1-1 15,22 0-15,-21-21 16,21 21-16,21-42 47,1 0-47,-1 21 0,-21-21 15,21-1-15,0 1 0,0 0 0,0 21 16,1-21-16,-1 21 0,0 0 16,0-21-16,0 21 0,0 0 15,1 0-15,-22 21 16,21-21-16,-21 21 0,0 0 16,0 0-16,0 1 15,0-1-15,0 0 16,21 0-16,-21 0 15,21-21-15,0 0 0,0 21 16,1-21-16,-1 0 16,0 0-16,0 0 0,0 0 0,0-21 15,22 21-15,-22-21 0,0 0 0,21 0 16,-20 0-16,20-1 0,-21 1 0,0 0 16,0 0-16,1-21 0,-1 20 15,0-20-15,0 21 0,-21-21 0,21-1 16,-21 22-16,0-21 0,0-1 15,0 22-15,0-21 0,0 21 0,0-22 16,0 22-16,0 0 0,-21 0 16,21 0-16,-21 21 0,0 0 0,0 0 15,-1 0-15,1 0 16,21 21-16,-21 0 0,21 0 0,-21 0 16,21 22-16,0-22 0,-21 0 15,0 21-15,21 1 0,-22-22 0,22 21 16,0-21-16,0 22 0,0-1 0,0 0 15,-21-20-15,21 20 0,0-21 0,0 21 16,0-20-16,0-1 16,0 0-16,21 0 0,-21 0 0,22 0 15,-1 1-15,0-1 0,0-21 16,0 0-16,0 0 0,1 0 0,-1 0 16,0 0-16,21 0 0,-21 0 15,1-21-15,20-1 0,-21 22 0,0-21 16,22 0-16,-22 0 0,0 0 0,0 0 15,0-1-15,0 1 0,1 0 0,-1 0 16,-21 0-16,0 0 0,21 21 16,-21 21 15,0 0-15,0 0-16,-21 0 15,21 0-15,-21 1 0,21-1 0,0 0 16,0 0-16,0 0 0,0 0 15,0 1-15,0-1 16,21-21 0,0 0-16,0 0 0,0 0 0,0 0 15,1 0-15,-1 0 0,0-21 16,0 21-16,21-22 0,-20 1 0,-1 0 16,0 0-16,0 0 15,0 0-15,0-1 0,1 22 0,-22-21 16,0 0-16,21 21 0,0-21 15,-21 42 17,0 0-17,0 0-15,0 1 16,0-1-16,0 0 0,-21 0 16,21 0-16,0 0 0,0 1 15,0-1-15,0 0 16,21-21-1,0 0-15,0 0 16,0 0-16,1 0 0,-1 0 16,0-21-16,0 0 15,0 21-15,0-22 0,22 1 0,-22 0 16,0 21-16,0-21 0,0 0 0,1 0 16,-1-1-16,0 1 0,0 0 15,-21 0 1,0 42 15,0 0-15,0 0-16,0 1 15,-21-22-15,21 21 0,0 0 0,0 0 16,0 0-16,0 0 16,0 1-16,0-1 15,21-21 1,0 21-16,0-21 15,1 0-15,-1 0 0,0 0 0,21-21 16,-21 0-16,1-1 0,-1 22 0,21-21 16,-21 0-16,0 0 0,1 0 0,-1 0 15,0-1-15,0 1 0,0 0 16,-21 0-16,0 0 0,21 0 0,-21-1 16,0 1-16,0 0 0,-21 21 31,0 0-16,0 0-15,21 21 0,-21 0 16,0 1-16,21-1 0,0 0 16,0 0-16,-22 0 0,22 0 0,0 1 15,0-1-15,-21 0 0,21 0 16,0 0-16,0 0 16,21-21-1,1 0-15,-1 0 0,0 0 16,0 0-16,0 0 0,0 0 0,22-21 15,-22 21-15,21-21 0,-21 0 16,22 0-16,-22 0 0,0-1 0,21 1 16,-20 0-16,20 0 0,-21 0 15,0 0-15,0-1 0,1 1 0,-1 0 16,-21 0 0,-21 21-1,-1 0-15,22 21 16,-21 0-16,0 0 0,21 1 15,-21-1-15,21 0 0,-21-21 16,21 21-16,0 0 0,0 0 0,0 1 16,0-1-16,-21-21 0,21 21 15,0 0-15,0 0 0,0 0 16,0 1 0,0-1-16,21-21 15,-21 21-15,0 0 16,0 0-16,-21-42 62,-1 0-62,1 0 16</inkml:trace>
  <inkml:trace contextRef="#ctx0" brushRef="#br0" timeOffset="-60509.05">11811 15621 0,'0'0'0,"-21"0"0,21-21 16,-21 21-16,-1-21 16,22 42 30,-21-21-30,0 0 0</inkml:trace>
  <inkml:trace contextRef="#ctx0" brushRef="#br0" timeOffset="-60301.17">10583 15790 0,'0'0'0,"-42"43"16,21-43-16,21 21 16,21-21-1,0 0-15,0 0 16,22 0-16,-22 0 0,21 0 16,-21 0-16,22-21 0,-1 21 0,0-21 15,1 21-15,20-22 0,-21 1 16,22 21-16,-1-21 0</inkml:trace>
  <inkml:trace contextRef="#ctx0" brushRef="#br0" timeOffset="-59841.43">12848 15790 0,'0'0'0,"0"-21"15,0 0 1,-21 21-16,0 0 31,21 21-31,0 0 16,0 1-16,0-1 0,0 0 16,-21 0-16,21 21 0,0-20 0,0-1 15,0 21-15,0-21 0,0 0 0,0 22 16,0-22-16,0 0 0,0 0 15,0 0-15,0 1 0,0-1 0,0 0 16,21 0-16,-21 0 0,21-21 16,0 0-16,0 0 15,0 0-15,-21-21 16,22 0-16,-1 0 16</inkml:trace>
  <inkml:trace contextRef="#ctx0" brushRef="#br0" timeOffset="-59596.1">13144 15769 0,'0'0'0,"22"0"0,-1 0 15,0 0-15,0 0 0,0 0 16,0 0-16,-21 21 0,22 1 0,-1-1 16,0 0-16,0 0 0,-21 0 0,0 22 15,21-22-15,-21 21 0,0-21 16,0 22-16,0-22 0,0 0 0,0 21 15,-21-21-15,0 1 0,-21-1 16,20 0-16,1 0 0,-21 0 0,21 0 16,-22 1-16,22-22 0,-21 21 0,21-21 15,-22 0-15,22 0 0,-21 0 16,21 0-16,-22 0 0</inkml:trace>
  <inkml:trace contextRef="#ctx0" brushRef="#br0" timeOffset="-58580.99">5673 16531 0,'0'0'0,"-43"0"0,-20 0 16,20 0-16,22 0 0,0 0 16,0 0-16,0-21 0,0 0 15,-1 21-15,22-21 16,-21 0-16,21-1 0,0 1 16,0 0-16,0 0 0,0 0 15,0 0-15,21-1 0,1 1 0,-1 0 16,0 0-16,0 0 0,0 21 0,0-21 15,1 21-15,-1 0 0,-21 21 32,0 0-32,0 0 0,-21 0 0,-1 0 15,22 22-15,-21-22 0,0 0 0,0 21 16,0-20-16,0 20 0,-1 0 16,22-21-16,0 1 0,-21 20 15,21-21-15,0 0 0,0 0 0,0 1 16,0-1-16,21 0 0,1 0 0,20-21 15,-21 0-15,0 0 16,0 0-16,22 0 0,-22 0 0,21 0 16,1-21-16,-22 0 0,21 0 0,-21-1 15,22 22-15,-22-21 0,-21 0 16,0 0-16,0 0 0,-21 0 16,-1 21-16,1 0 0,-21-22 15,0 22-15,-1 0 0,22 0 0,-21 0 16,-1 0-16,22 0 0,-21 0 15,21 0-15,0 0 0,-1 0 16,1 0-16,21 22 0,-21-22 0,21 21 16,0 0-16,0 0 0,21 0 15,0-21-15,1 21 0,-1-21 16,21 0-16,-21 0 0,22 0 0,-1 0 16,-21 0-16,21 0 0</inkml:trace>
  <inkml:trace contextRef="#ctx0" brushRef="#br0" timeOffset="-58421.08">6223 16531 0,'21'0'15</inkml:trace>
  <inkml:trace contextRef="#ctx0" brushRef="#br0" timeOffset="-57624.53">8213 16468 0,'0'0'0,"0"-21"16,0-1-16,0 1 15,-22 21-15,1-21 16,0 21-16,0 0 0,0 0 16,0-21-16,-22 21 0,22 0 0,-21 0 15,21 0-15,-22 0 0,22 21 0,-21-21 16,21 21-16,-22 0 0,1 1 15,21-1-15,0 21 0,-22-21 0,22 22 16,0-1-16,21-21 0,0 21 16,-21 1-16,21-1 0,0 0 0,0 1 15,0-1-15,0 0 0,21 1 0,0-22 16,0 21-16,0-21 0,1 1 16,-1-1-16,21-21 0,-21 0 0,22 0 15,-22 0-15,21 0 0,-21 0 0,22 0 16,-22-21-16,0-1 0,21 1 15,-21 0-15,1 0 0,-22 0 0,0 0 16,0-1-16,0 1 0,0 0 16,0 0-16,0 0 0,-22 21 0,1-21 15,0 21-15,0-22 0,0 22 16,0 0-16,-1 0 0,1 0 16,0-21-16,42 21 31,0 0-31,1 21 0,-1 1 15,0-1-15,0 0 0,21 0 0,-20 0 16,-1 0-16,0 1 0,-21-1 0,0 0 16,0 21-16,0-21 0,0 22 0,0-22 15,0 21-15,0-21 0,0 22 16,-21-22-16,21 21 0,-21-21 0,-1 22 16,1-1-16,0-21 0,21 22 0,0-22 15,-21 21-15,21-21 0,-21 0 0,21 1 16,0-1-1,21-42 1,0-1-16,0 1 16,0 0-16,1 0 0,-1 0 0</inkml:trace>
  <inkml:trace contextRef="#ctx0" brushRef="#br0" timeOffset="-57209.24">8361 16912 0,'0'0'0,"0"-42"16,21 21-16,-21 0 0,21-1 16,-21 1-16,21 0 15,0 21-15,1-21 0,-1 21 16,0 0-16,0 0 0,21 0 16,-20 0-16,-1 21 0,21 0 15,-21-21-15,0 21 0,1 22 0,-1-22 16,-21 0-16,21 0 0,-21 22 0,0-22 15,0 21-15,0-21 0,0 0 0,-21 1 16,0-1-16,-1 0 0,22 0 16,-21-21-16,0 21 0,0-21 15,21-21 1,0 0-16,0 0 0,0 0 16,0-1-16,0 1 0,0-21 15,0 21-15,0-22 0,21 22 16,0-21-16,0 21 0,-21-22 0,22 22 15,-1 0-15,0 0 0,21 21 0,-21-21 16,1 21-16,-1 0 0,0 0 16,0 0-16,0 0 0,-21 21 15,21-21-15,-21 21 0,0 0 0,0 0 16,22 1-16,-22-1 0,21 0 16</inkml:trace>
  <inkml:trace contextRef="#ctx0" brushRef="#br0" timeOffset="-55909.37">9483 17039 0,'0'0'0,"0"-21"0,42-21 16,-42 21-16,0-1 15,0 1-15,0 0 0,0 0 16,0 0-16,-21 0 0,0-1 15,-1 22-15,1 0 0,0 0 16,0 0-16,0 22 0,0-22 16,-1 21-16,1 0 0,0 0 15,0 0-15,0 22 0,21-22 16,0 0-16,-21 0 0,21 21 0,-22-20 16,22-1-16,0 0 0,0 0 0,0 0 15,0 0-15,0 1 0,22-1 16,-1-21-16,0 0 15,0 0-15,0 0 0,0 0 16,1-21-16,-1-1 0,0 22 0,0-21 16,0 0-16,0 0 0,1-21 15,-1 20-15,0 1 0,-21 0 0,21 0 16,-21 0-16,21 0 0,-21-1 0,0 1 16,0 0-16,21 0 15,-21 42 16,0 0-31,0 0 0,0 1 16,0-1-16,0 0 0,0 0 0,0 0 16,0 0-16,0 1 0,0-1 15,0 0-15,0 0 0,22 0 0,-22 0 16,21 1-16,0-1 0,0-21 0,0 21 16,0 0-16,1-21 0,20 21 0,0-21 15,1 0-15,-22 0 0,42 0 16,-20 0-16,-1 0 0,0 0 15,1 0-15,-1-21 0,21 21 0,-20-21 0,-1 0 16,0 0-16,-20 21 0,20-22 16,-21 1-16,0-21 0,0 21 15,1 0-15,-22-1 0,21 1 0,-21 0 16,0 0-16,0 0 0,0 0 16,-21 21-16,-1 0 0,1 0 15,0 0-15,-21 0 0,21 0 0,-1 0 16,-20 0-16,21 21 0,-21 0 0,20-21 15,1 21-15,-21 0 0,21 0 0,0 1 16,-1-22-16,22 21 0,0 0 16,-21 0-16,21 0 0,0 0 15,0 1-15,0-1 16,21-21-16,1 0 0,-1 0 16,0 0-16,0 0 15,21 0-15,-20 0 0,-1 0 0,0 0 16,21-21-16,-21-1 0,1 1 0,20 21 15,-21-21-15,0 0 0,0-21 16,1 20-16,-1 1 0,0-21 0,0 21 16,0-22-16,0 1 0,-21 21 0,22-21 15,-22-1-15,21 22 0,-21-21 0,0 21 16,0-1-16,0 1 0,0 0 16,21 21-16,-21-21 0,0 42 31,0 0-31,0 0 15,-21 1-15,0-1 0,21 0 16,0 21-16,0-21 0,-22 22 0,22-22 16,-21 21-16,21-21 0,0 22 0,-21-1 15,21-21-15,0 22 0,0-22 16,0 21-16,0-21 0,0 0 0,0 1 16,0-1-16,0 0 0,21-21 0,0 21 15,1 0-15,-1-21 0,0 0 0,21 0 16,-21 0-16,22 0 15,-1 0-15,-21-21 0,22 21 0,-1-21 0,0 0 16,1 21-16,-22-21 0,21-1 16,-21 1-16,0 0 0,1 0 0,-1 0 15,-21-22-15,0 22 0,0 0 16,0 0-16,0 0 0,0 0 0,0-1 16,-21 1-16,-1 21 15,1 0-15,0 0 0,0 0 0,0 0 16,0 21-16,-1-21 0,1 22 15,0-1-15,0 0 0,21 0 0,0 0 16,-21 0-16,21 1 0,0 20 0,-21-21 16,21 0-16,0 0 0,0 1 15,0-1-15,0 0 16,21-21-16,0 21 0,0-21 0,0 0 16,0 0-16,1 21 0,20-21 15,-21 0-15,0 0 0,22 0 0,-22 0 16,21 0-16,-21 0 0,22 0 15,-22-21-15,21 21 0</inkml:trace>
  <inkml:trace contextRef="#ctx0" brushRef="#br0" timeOffset="-55561.04">12128 16849 0,'0'0'0,"-21"0"0,-21-21 16,21 21-16,0 0 15,-1 0 1,1 0-16,21 21 0,-21-21 0,21 21 16,0 0-16,0 0 0,-21 0 0,21 1 15,-21-1-15,21 0 0,0 0 0,0 0 16,0 0-16,0 1 0,0-1 15,0 0-15,0 0 0,0 0 16,0 0-16,0 1 0,0-1 16,21-21-16,0 21 0,0 0 15,0-21-15,1 21 0,-1-21 16,0 0-16,0 0 0,0 0 16,0 0-16,1 0 0,-1 0 0,0 0 15,0-21-15,0 21 0,0-21 0</inkml:trace>
  <inkml:trace contextRef="#ctx0" brushRef="#br0" timeOffset="-55237.22">12552 16743 0,'0'0'0,"21"0"16,0 0-1,0 0-15,0 0 16,1 21-16,-1 0 16,-21 0-16,21 1 15,-21-1-15,21-21 0,-21 21 0,0 0 16,0 0-16,0 0 0,0 1 0,0-1 16,0 0-16,0 0 0,-21-21 0,0 21 15,0 0-15,-1 1 16,22-1-16,-21 0 0,0-21 0,0 21 15,21 0-15,-21-21 0,21 21 0,-21-21 16,-1 0-16,22 22 0,-21-22 16,0 0-16,0 0 15</inkml:trace>
  <inkml:trace contextRef="#ctx0" brushRef="#br0" timeOffset="-53977.77">5524 17526 0,'0'0'0,"22"0"15,-1 0-15,0 0 0,-21-21 16,21 0 0,-21 0-16,21 21 0,-21-22 15,0 1-15,0 0 16,-21 0-1,0 21-15,0 0 0,0 0 16,-1 0-16,1 0 0,0 0 0,0 0 16,0 0-16,0 0 0,-1 21 0,1 0 15,0-21-15,0 21 16,21 1-16,-21-1 0,0-21 0,21 21 16,-22 0-16,22 0 0,0 0 0,0 1 15,0-1-15,0 0 16,22-21-16,-1 21 0,0-21 15,0 0-15,0 0 16,0 0-16,1-21 0,-1 0 16,0 21-16,0-21 0,0-1 0,0 1 15,22 0-15,-22 21 0,0-21 0,0 0 16,0 0-16,1 21 0,-22-22 0,21 22 16,-21-21-1,21 21-15,-21 21 31,0 1-15,0-1-16,0 0 0,0 0 16,0 0-16,0 0 0,0 1 0,0-1 15,0 0-15,0 0 0,0 0 0,0 22 16,0-22-16,0 0 0,0 21 16,0-21-16,0 1 0,0 20 0,0-21 15,-21 0-15,21 0 0,0 22 16,-21-22-16,21 0 0,0 0 15,-22-21-15,22 21 16,-21-21-16,0 0 0,0 0 16,0 0-16,0 0 15,-1 0-15,1 0 0,0 0 0,-21 0 16,21 0-16,-1 0 0,1-21 0,0 21 16,0 0-16,0-21 15,0 21 1,21-21-16,-22 21 0,22-21 31,22 21-15,-1 0-16,0-21 15,0 21 1,0 0-16</inkml:trace>
  <inkml:trace contextRef="#ctx0" brushRef="#br0" timeOffset="-53417.91">6519 17801 0,'0'0'0,"0"21"16,0 1-16,-21-22 16,21 21-1,21-21 48,-21-21-63,0-1 15,0 1 1,0 0-16,0 42 47,0 0-47,0 1 15,0-1 1,21-21 47,-21-21-32</inkml:trace>
  <inkml:trace contextRef="#ctx0" brushRef="#br0" timeOffset="-45341.06">4530 15600 0,'21'0'47,"-21"21"-32,0 0-15,0 0 16,0 1-16,0-1 15,0 0-15,0 0 0,0 21 0,0-20 16,0 20-16,0 0 0,0-21 0,-21 22 16,21 20-16,-22-20 0,22-1 15,0 0-15,0 1 0,-21-1 0,0 21 16,0-20-16,21-1 0,-21 0 0,21 22 16,-21-22-16,21 1 0,-22-1 15,22 21-15,0-20 0,-21-1 16,21 0-16,0 22 0,0-22 0,-21 1 15,21-1-15,0 0 0,0 1 0,0-1 16,0 0-16,0 1 0,0-1 16,0 0-16,0-21 0,0 22 0,0-1 15,0 0-15,0 1 0,0-1 0,0 0 16,0-20-16,0 20 0,0 0 16,0 1-16,0-22 0,-21 21 0,21 0 15,0-20-15,-21 20 0,21-21 16,0 0-16,-21 22 0,21-22 0,0 0 15,0 0-15,0 0 0,0 0 16,0 1-16,0-1 16,0 0-16,0 0 0,0 0 15,0 0 1,0 1 15,21-22-15,0 0-1,0 0-15,0 0 0,0 0 16,1 0-16,-1 0 16,0 0-16,0 21 0,0-21 0,0 0 15,1 0-15,20 21 0,-21-21 16,0 0-16,22 0 0,-22 21 16,21-21-16,-21 21 0,22-21 0,-1 21 15,0-21-15,-21 22 0,22-22 0,-1 21 16,0-21-16,1 21 0,-1-21 15,0 0-15,22 21 0,-22-21 0,1 0 16,-1 21-16,0-21 0,22 21 0,-22-21 16,22 22-16,-1-22 0,-21 0 15,22 21-15,-1-21 0,1 0 0,-1 21 16,22-21-16,-21 21 0,-1-21 0,1 0 16,20 21-16,-20-21 0,20 21 15,-20-21-15,21 22 0,-1-22 16,1 21-16,0-21 0,-1 21 0,1-21 15,0 21-15,-1-21 0,1 21 16,0-21-16,-1 21 0,22-21 0,-21 22 16,21-22-16,-22 0 0,1 21 0,21-21 15,0 0-15,-22 21 0,1-21 16,21 0-16,-22 21 0,1 0 0,21-21 16,-21 21-16,-1-21 0,22 0 0,-21 22 15,-1-22-15,1 0 0,0 21 16,-1 0-16,1-21 0,0 0 0,-1 21 15,1-21-15,0 0 0,-1 21 16,1-21-16,0 0 0,-1 0 0,-20 21 16,21-21-16,-22 0 0,22 0 15,-22 22-15,22-22 0,-22 0 0,1 21 16,-1-21-16,22 21 0,-21-21 0,-1 0 16,1 0-16,-1 0 0,1 0 0,-1 0 15,1 0-15,-1 0 0,1 0 16,-22 0-16,21 0 0,-20 0 0,20 0 15,1 0-15,-22 0 0,22 0 0,-22 0 16,21 0-16,1 0 0,-22 0 0,22 0 16,-22 0-16,22 0 0,-22 0 0,0 0 15,22 0-15,-22 0 16,0 0-16,1 0 0,-22 0 0,21 0 16,-21 0-16,22 0 0,-22 0 0,21 0 15,-21 0-15,1 0 0,20 0 0,-21 0 16,0 0-16,0 0 0,22 0 0,-22 0 15,0 0-15,0 0 0,22 0 0,-22 0 16,0 0-16,0 0 0,21 0 16,-20 0-16,-1 0 0,0 0 0,0 0 15,0 0-15,0 0 0,1 0 0,-1 0 16,0 0-16,0 0 0,0 0 16,0 0-16,1 0 0,-1 0 15,0 0-15,0 0 16,0 0-16,0 0 15,1 0-15,-1 0 0,0 0 16,0 0-16,0 0 0,0 0 16,1 0-16,-1 0 0,0 0 15,0 0-15,0 0 16,0 0-16,1 0 0,-1 0 0,0 0 16,0 0-16,0 0 0,0 0 0,1 0 15,-1 0-15,0 0 0,0 0 16,0 0-16,0 0 0,1 0 0,-1 0 15,0 0-15,0 0 16,0 0-16,0 0 0,1 0 16,-1 0-16,0 0 0,0 0 15,0 0-15,0 0 0,1 0 0,-1 0 16,0 0-16,0 0 0,0 0 16,0 0-16,1 0 15,-1 0-15,0 0 16,0 0-16,0 0 15,0 0-15,1 0 16,-1 0-16,0 0 0,0 0 31,0 0-31,-21-21 0,0 0 16,21 21-16,-21-22 0,22 1 0,-1 0 16,-21 0-16,0 0 15,21 0-15,0-1 0,-21 1 0,0 0 16,21 0-16,-21 0 0,21 0 0,-21-1 15,22 1-15,-22 0 0,21 0 16,0 0-16,-21 0 0,0-1 16,21 1-16,-21 0 0,21 0 0,-21 0 15,0 0-15,0-1 0,21 1 16,-21 0-16,22 0 0,-22 0 0,0 0 16,0-1-16,21 1 0,-21 0 15,21-21-15,-21 21 0,0-1 16,0 1-16,21 21 0,-21-21 0,21 0 15,-21 0-15,0 0 0,0-1 0,0 1 16,21 21-16,-21-21 0,0 0 16,0 0-16,0 0 0,0-1 0,22 1 15,-22 0-15,0 0 0,0 0 0,0 0 16,0-1-16,0 1 0,0 0 16,0 0-16,0 0 0,0 0 0,0-1 15,0 1-15,0 0 0,0 0 0,0 0 16,0 0-16,0-1 0,0 1 15,0 0 1,0 0-16,0 0 0,0 0 16,0-1-16,0 1 0,0 0 15,0 0-15,0 0 16,0 0-16,-22 21 0,22-22 16,0 1-16,0 0 0,0 0 15,0 0-15,-21 0 0,21-1 16,0 1-16,0 0 15,0 0-15,0 0 16,0 0-16,0-1 0,0 1 16,0 0-16,0 0 15,0 0-15,0 0 0,-21-1 16,21 1-16,0 0 0,0 0 0,-21 0 16,21 0-16,0-1 0,0 1 0,0 0 15,-21 0-15,21 0 0,-21 0 16,21-1-16,0 1 0,0 0 0,0 0 15,0 0-15,-22 21 0,22-21 0,0-1 16,0 1-16,0 0 0,0 0 16,-21 0-16,21 0 0,0-1 15,0 1-15,0 0 0</inkml:trace>
  <inkml:trace contextRef="#ctx0" brushRef="#br0" timeOffset="-43877.7">7302 17822 0,'0'0'0,"0"-21"16,0 0-1,0 0-15,22 21 0,-1 0 16,0 0-16,0 0 0,21 21 16,-20 0-16,-1 0 0,21 1 0,-21-1 15,22 21-15,-22-21 0,0 22 16,0-22-16,-21 21 0,0-21 0,0 22 16,0-22-16,0 21 0,0-21 0,0 0 15,0 1-15,-21-1 0,0 0 16,0 0-16,-1-21 0,1 0 15,0 0-15,21-21 16,0 0 0,0 0-16,0-1 0,0-20 15,0 21-15,0 0 0,0-22 0,21 22 16,-21-21-16,21 21 0,22-22 16,-22 22-16,0-21 0,21 21 0,-20 0 15,20-1-15,-21 1 0,21 21 0,-20 0 16,20-21-16,-21 21 0,0 0 15,0 0-15,1 0 0,-1 0 16,-21 21-16,0 0 0,0 1 16</inkml:trace>
  <inkml:trace contextRef="#ctx0" brushRef="#br0" timeOffset="-43484.92">8086 18161 0,'0'0'0,"21"0"0,0 0 0,0 0 16,0 0-16,0 0 0,-21-21 16,22 0-16,-1 21 0,0-21 0,-21-1 15,0 1-15,21 21 0,-21-21 0,0 0 16,0 0-16,0 0 15,0-1-15,-21 22 16,0 0 0,0 22-1,-1-1-15,1 0 0,21 0 0,-21 0 16,21 0-16,-21 1 0,21-1 0,0 0 16,-21 0-16,21 0 0,0 22 15,-21-22-15,21 0 0,0 0 0,0 0 16,0 0-16,21-21 15,0 22-15,0-22 16,0 0-16,0 0 0,1-22 16,-1 1-16,0 21 0,0-21 0,21 21 15,-20-21-15</inkml:trace>
  <inkml:trace contextRef="#ctx0" brushRef="#br0" timeOffset="-42893.09">8699 18034 0,'0'0'0,"0"-21"16,0 42 15,0 0-31,0 0 16,0 1-16,-21-1 0,21 0 16,-21 0-16,21 0 0,-21 0 0,21 1 15,0-1-15,-21 0 0,21 0 16,-21 0-16,21 0 15,-22-21-15,44 0 32,-1-21-32,0 0 15,-21 0-15,21 0 0,0 21 0,0-21 16,-21-1-16,22 1 0,-1 21 16,0-21-16,0 21 0,0 0 15,0 0 1,-21 21-16,22 0 0,-22 1 15,0-1-15,0 0 16,21 0-16,-21 0 0,21 0 0,-21 1 16,0-1-16,21 0 0,0-21 15,-21 21-15,21 0 0,1-21 0,-1 0 16,0 21-16,0-21 0,21 0 0,-20 0 16,-1 0-16,21 0 0,-21-21 15,0 0-15,1 21 0,20-21 0,-21 0 16,0 0-16,-21-1 0,21-20 0,-21 21 15,0 0-15,0 0 0,0-22 16,0 22-16,0 0 0,0-21 0,0 20 16,-21 1-16,0 0 0,0 0 15,0 21-15,0 0 16,-1 0 0,1 21-16,0-21 15,21 21 1,0 0-16,0 1 15,21-22 1,0 0-16</inkml:trace>
  <inkml:trace contextRef="#ctx0" brushRef="#br0" timeOffset="-42280.92">9948 18246 0,'0'-21'0,"0"-1"16,0 1-16,-21 21 0,21-21 0,-21 0 15,21 0-15,-21 21 0,0-21 16,-1-1-16,1 1 15,0 21-15,0 0 0,0 0 0,0 0 16,-1 0-16,1 21 16,21 1-16,-21-1 15,0 0-15,21 0 0,0 0 0,0 0 16,-21 1-16,21-1 0,0 0 16,0 21-16,0-21 0,0 1 0,0-1 15,0 0-15,0 0 0,0 0 16,0 0-16,21-21 15,0 0 1,0 0-16,0-21 16,1 21-16,-1-21 0,0 0 15,0 0-15,0 0 0,-21-1 0,21 1 16,1 0-16,-1 0 0,0 0 16,-21 0-16,21-1 0,-21 1 0,21 0 15,0 21-15,1 0 16,-1 0-1,-21 21-15,0 0 0,0 1 16,0-1-16,0 0 0,0 0 0,0 0 16,0 0-16,0 22 0,0-22 15,0 0-15,0 0 0,0 0 0,0 1 16,0-1-16,0 0 16,0 0-1,21-21-15,0 0 0,0 0 16,0 0-16,1-21 0,-1 0 15,0 21-15,0-21 0</inkml:trace>
  <inkml:trace contextRef="#ctx0" brushRef="#br0" timeOffset="-41849.17">10435 18225 0,'0'0'0,"0"-22"0,21 22 0,-21-21 16,21 21-16,-21-21 0,22 0 15,-1 21-15,-21-21 0,21 21 0,0-21 16,0 21-16,0 0 16,1 0-16,-1 0 0,0 0 15,0 0-15,-21 21 0,21 0 0,0 0 16,1-21-16,-1 21 0,0 0 16,-21 22-16,21-22 0,-21 0 0,21 21 15,-21-20-15,0-1 0,0 21 0,0-21 16,0 0-16,0 1 0,0-1 15,0 0-15,-21 0 0,0-21 16,0 0-16,21-21 31,0 0-31,0 0 0,0-1 16,0 1-16,0 0 0,0 0 16,0-21-16,21 20 0,0-20 0,0 21 15,0-21-15,1 20 0,-1 1 0,0 0 16,21 0-16,-21 21 0,1 0 15,20-21-15,-21 21 0,0 0 0,0 0 16,1 0-16,-1 0 0,0 0 16,0 21-16,0-21 0,0 21 15,1-21-15,-1 21 0,0-21 16</inkml:trace>
  <inkml:trace contextRef="#ctx0" brushRef="#br0" timeOffset="-40897.56">11684 18373 0,'0'0'0,"21"0"0,0 0 16,0 0-16,1-21 0,-22-1 16,21 1-16,-21 0 15,0 0-15,0 0 16,0 0-1,0-1-15,-21 1 0,-1 21 16,1-21-16,0 21 16,0 0-16,0 0 0,0 0 0,-1 0 15,1 21-15,0 0 0,0-21 0,0 22 16,0-1-16,-1 0 0,1 21 16,0-21-16,21 1 0,-21 20 0,0-21 15,21 0-15,-21 22 0,21-22 0,-22 0 16,22 0-16,0 0 0,0 0 15,0 1-15,22-22 16,-1 0-16,0 0 0,0 0 16,21 0-16,-20 0 0,-1 0 15,0-22-15,0 1 0,21 0 0,-20 0 16,-1 0-16,0 0 0,21-22 16,-21 22-16,1-21 0,-1-1 0,0 1 15,0 0-15,0-1 0,0 1 0,1 0 16,-1-1-16,-21 1 0,0 21 15,21-21-15,-21-1 0,21 22 0,-21 0 16,0 0-16,21 21 0,-21 21 31,0 0-31,0 0 0,-21 0 0,0 22 16,21-22-16,-21 21 0,0-21 0,21 22 16,-22-1-16,22 0 15,-21-20-15,21 20 0,-21 0 0,21-21 16,-21 22-16,21-22 0,0 21 0,0-21 15,0 1-15,0-1 0,0 0 16,0 0-16,21-21 0,0 0 16,0 0-16,1 0 0,20 0 15,-21 0-15,0 0 0,0 0 16,22-21-16,-22 0 0,0 21 0,21-21 16,-20-1-16,-1 1 0,21 0 0,-21 0 15,0 0-15,1 0 0,-1-1 16,-21 1-16,0 0 0,0 0 0,21 21 15,-21-21-15,-21 21 16,0 0 0,21 21-16,-22-21 0,1 21 0,0 0 15,21 0-15,-21 1 0,21-1 16,0 0-16,0 0 16,0 0-16,0 0 0,0 1 15,21-22-15,0 0 16,0 21-16,1-21 15,-1 0-15,-21 21 16,0 0 15,-21-21-15,-1 21-16,1-21 0,0 0 16,0 0-16,0 21 0,0-21 15,-1 0-15,22 22 0,-21-22 16,21-22 15</inkml:trace>
  <inkml:trace contextRef="#ctx0" brushRef="#br0" timeOffset="-40445.82">12869 18098 0,'-21'-43'16,"0"43"0,0-21-16,0 21 15,-1 0-15,1 0 16,0 21-16,0-21 0,0 21 0,21 1 16,-21-1-16,-1 0 0,1 0 15,0 21-15,21-20 0,-21 20 0,21-21 16,-21 21-16,0 1 0,21-22 15,0 21-15,0-21 0,0 22 0,0-22 16,0 0-16,0 21 0,0-20 0,0-1 16,0 0-16,0 0 0,21-21 15,-21 21-15,21 0 0,0-21 16,0 0-16,0 0 0,1 0 16,-1 0-16,0 0 15,21-21-15</inkml:trace>
  <inkml:trace contextRef="#ctx0" brushRef="#br0" timeOffset="-40133">13039 18182 0,'0'0'16,"21"-21"-16,0 0 0,-21 0 15,21 21 1,0-21-16,0 21 0,1 0 15,-1 0-15,0 0 0,0 0 0,0 0 16,0 0-16,1 21 0,-22 0 16,21 0-16,0 0 0,0 22 0,-21-22 15,0 21-15,0 0 0,0-20 0,0 20 16,0 0-16,0 1 0,0-22 16,-21 21-16,-21 0 0,20-20 0,1-1 15,-21 21-15,21-21 0,-22 0 0,1 1 16,21-1-16,-21 0 0,20-21 15,1 21-15,-21-21 0,21 0 0,0 0 16,-1 0-16,1 0 0,21-21 16</inkml:trace>
  <inkml:trace contextRef="#ctx0" brushRef="#br0" timeOffset="5710.76">14393 6117 0,'0'0'0,"64"0"0,20-21 16,22 21-16,0-21 0,0 0 0,21 21 16,0-21-16,0-1 0,0 22 15,21-21-15,-21 0 0,0 21 0,-21-21 0,21 0 16,-21 21-16,0-21 15,-22 21-15</inkml:trace>
  <inkml:trace contextRef="#ctx0" brushRef="#br0" timeOffset="7586.91">15219 6033 0,'-43'0'0,"22"0"16,0 0-16,0 0 16,0 0-16,0 0 0,-1 0 0,1 0 15,0 0-15,0 0 0,0 0 0,0 0 16,-22 0-16,22 0 0,0 0 0,0 0 15,0 0-15,-1 0 0,-20 0 16,21 0-16,0 0 0,0 0 0,-1 0 16,1 0-16,0 0 0,0 0 15,0 0-15,0 0 16,-1 0 0,44 0 46,-1 0-62,0 0 0,0 0 0,0 0 16,0-22-16,22 22 0,-22 0 15,0 0-15,21 0 0,1 0 0,-22 0 16,21 0-16,1 0 0,20 0 16,-21-21-16,1 21 0,20 0 0,-20 0 15,20 0-15,1 0 0,-22 0 0,21 0 16,1 0-16,-22 0 0,22 0 15,-1 0-15,1 0 0,-1 0 16,1 0-16,-22 0 0,22 0 0,-1 0 16,1 0-16,-1 0 0,-21 0 0,22 0 15,-22 0-15,22 0 0,-22 0 0,0 0 16,1 0-16,-1 0 0,0 0 16,1 0-16,-22 0 0,21 0 0,-21 0 15,22 0-15,-22 0 0,0-21 0,0 21 16,22 0-16,-22 0 0,0-21 15,0 21-15,0 0 0,0 0 16,-21-21-16,22 21 16,-22-21-16,0-1 15,0 1 1,0 0 0,-22 0-1,22 0-15,-21 21 0,0 0 16,0-21-16,0-1 0,0 22 15,-1-21-15,1 21 0,0 0 16,21-21-16,-21 21 0,0 0 0,0 0 16,-1 0-16,1 0 0,0 0 15,0 0-15,0 0 16,42 0 31,0 0-32,-21 21-15,21-21 0,0 0 16,1 0-16,-1 21 0,0-21 0,0 0 16,0 0-16,0 0 0,1 22 0,-1-22 15,21 0-15,-21 0 0,0 21 16,1-21-16,-1 0 0,0 0 0,0 0 16,0 21-16,0-21 0,1 0 0,-1 0 15,0 21-15,0-21 16,-21 21-1,0 0 1,0 1 0,-21-1-16,0-21 0,0 21 15,-1 0-15,1 0 0,0-21 0,-21 21 16,21 1-16,-1-1 0,1 0 16,-21 0-16,21 0 0,0 0 0,-22 1 15,22-22-15,0 21 0,-21 0 0,20 0 16,1-21-16,0 21 0,0 0 0,0 1 15,0-22-15,-1 21 0,1-21 16,0 21-16,21 0 0,-21-21 16,21 21-16,-21-21 0,21 21 0,-21-21 15,21 22-15,-22-22 16,22 21-16,0-42 62,0-1-62</inkml:trace>
  <inkml:trace contextRef="#ctx0" brushRef="#br0" timeOffset="10190.94">17928 5165 0,'0'0'0,"0"21"16,-21 0-16,21 0 0,0 0 0,0 1 16,0-1-16,0 0 0,0 0 15,0 0-15,0 0 0,0 1 16,0-1-16,0 0 0,21 0 16,0-21-16,0 0 0,1 0 15,20 0-15,-21 0 16,0 0-16,22 0 0,-22 0 15,21-21-15,-21 21 0,22-21 0,-1 0 16,-21-1-16,21 1 0,1 0 0,-22 0 16,0 0-16,0 0 0,0-1 15,-21 1-15,22 0 0,-22 0 0,0 0 16,0 0-16,0-1 0,0 1 0,0 0 16,-22 21 15,1 0-31,21 21 0,0 0 15,0 1-15,-21-1 0,21 21 16,-21-21-16,21 0 0,-21 22 16,21-1-16,-21-21 0,21 22 0,0-1 15,0 0-15,0 1 0,0-1 16,-22 0-16,22 1 0,0-1 0,0 0 16,0 1-16,-21-1 0,21-21 0,0 21 15,0-20-15,-21 20 0,21-21 0,-21 0 16,21 0-16,0 1 0,0-1 15,-21-21-15,21 21 0,-21-21 0,-1 0 16,22 21-16,-21-21 0,0 0 0,0 0 16,0 0-16,0 0 0,-1-21 15,1 0-15,0 21 16,0-21-16,0-1 0,0 1 0,21 0 16,-22 21-16,22-21 0,-21 0 0,0 21 15,21-21-15,0 42 31,0 0-15,0 0-16,0 0 0,21 0 16,0-21-16,1 22 0,-22-1 15,21-21-15,0 21 0,21-21 0,-21 0 16,1 21-16,20-21 0,-21 0 16,21 0-16,-20 0 0,20 0 0,0 0 15,1 0-15,-22 0 0,21-21 16,0 21-16,-20-21 0,20 0 0,-21 21 15,21-22-15,-20 1 0,-1 0 0,0 0 16,0 0-16,-21 0 0,21-1 0,-21 1 16,0 0-16,21 21 15,-21 21 17,0 0-32,0 1 15,0-1-15,0 0 0,0 0 16,0 0-16,0 0 15,0 1-15,0-1 0,-21-21 16,21 21-16,0 0 0,0-42 63,0 0-63,21 21 15,-21-21-15,22-1 0,-1 1 0,0 0 16,-21 0-16,21 0 0,0 0 15,0-1-15,1 22 0,-1 0 16,-21-21-16,21 21 0,0 0 16,0 21-1,-21 1-15,21-1 16,-21 0-16,0 0 0,0 0 16,0 0-16,0 1 15,0-1-15,0 0 0,0 0 16,22-21-1,-1 0 1,0 0-16,0-21 16,0 21-16,-21-21 0,21 21 15,1-21-15,-1-1 0,0 1 16,0 0-16,-21 0 0,21 0 0,-21 0 16,21-1-1,1 22-15,-22-21 0,0 42 31,0 1-15,0-1 0,0 0-16,0 0 0,0 0 15,0 0-15,0 1 0,0-1 16,0 0-16,21 0 16,0-21-16,0 0 0,0 0 15,0 0-15,1 0 0,-1 0 0,21 0 16,-21 0-16,0 0 0,22 0 0,-22 0 15,0-21-15,0 0 0,0 21 16,1-21-16,-22-1 0,21 22 16,-21-21-16,21 0 0,-21 0 0,21 0 15,-21 0-15,0-1 0,0 1 0,0 0 16,21 0-16,-21 0 0,0 0 16,21 21-16,-21 21 31,0 0-16,0 0-15,0 21 0,0-20 0,-21-1 16,21 21-16,-21-21 0,21 0 16,0 22-16,-21-1 0,0-21 0,0 22 15,21-1-15,-22 0 0,1 22 16,0-22-16,0 22 0,0-1 0,0 1 16,-1-22-16,1 21 0,0 1 0,0-22 15,0 22-15,0-22 0,-22 22 16,22-22-16,0 0 0,21 1 0,-21-1 15,0-21-15,-1 21 0,22-20 0,0-1 16,0 0-16,0 0 0,-21 0 0,42-42 47,1 0-47,-1 0 0,0 0 16,-21-1-16,21 1 15,0-21-15,0 21 0,1-22 0,-1 22 16</inkml:trace>
  <inkml:trace contextRef="#ctx0" brushRef="#br0" timeOffset="10546.74">19600 6011 0,'0'0'0,"0"-21"16,-21-21-16,21 21 15,0 0-15,21-1 0,0 1 0,1 21 16,-1-21-16,21 21 16,-21-21-16,0 21 0,22 0 0,-1 0 15,-21 0-15,0 0 0,22 0 0,-22 0 16,0 21-16,0-21 0,0 21 0,-21 0 16,0 1-16,0-1 15,0 0-15,-21 0 0,0 0 16,0 0-16,0-21 0,0 22 0,-1-1 15,-20-21-15,21 21 0,-21 0 0,20-21 16,1 21-16,0 0 0,0-21 16,0 22-16,0-22 0,-1 0 0,1 0 15,21 21-15,0-42 32</inkml:trace>
  <inkml:trace contextRef="#ctx0" brushRef="#br0" timeOffset="14302.85">19812 6054 0,'-21'0'0,"42"-21"47,0 21-31,0-22-16,0 1 0,1 21 0,-1-21 15,0 0-15,0 0 0,21-22 16,-20 22-16,-1-21 0,21 21 0,0-22 16,-20 1-16,20 0 0,-21-1 15,21 1-15,-20 0 0,-1-1 0,0 1 16,21 0-16,-42-1 0,21 1 0,-21 0 16,22-1-16,-22 22 0,0-21 15,0 0-15,0 20 0,0 1 0,-22 0 16,1 0-16,21 0 0,-21 0 0,0 21 15,0 0-15,0 0 0,-1 0 16,1 0-16,0 0 0,0 21 0,0-21 16,0 42-16,21-21 0,-22 0 0,1 22 15,21-1-15,-21 0 0,21-20 16,0 20-16,-21 0 0,21 22 0,0-22 16,-21 0-16,21 1 0,0-1 0,0 0 15,0 1-15,0-1 16,0 0-16,0 1 0,0-1 0,0-21 15,0 22-15,0-22 0,21 0 0,0 0 16,-21 0-16,21 0 0,0 1 0,1-22 16,-1 21-16,0-21 0,0 0 15,0 0-15,22 0 0,-22 0 0,21 0 16,-21 0-16,22 0 0,-1 0 0,-21-21 16,21 21-16,1-22 0,-22 1 0,21 21 15,-21-21-15,1 0 0,-1 0 16,0 0-16,0-1 0,-21 1 0,0 0 15,0 0-15,0 0 0,0 0 0,0-1 16,0 1-16,-21 21 16,0 0-16,0 0 0,-1 0 15,1 0-15,0 21 16,0 1-16,21-1 0,-21 0 16,0 0-16,21 0 0,-22 0 15,22 22-15,0-22 0,0 0 0,0 0 16,0 0-16,0 1 0,0-1 15,0 0-15,0 0 0,22-21 16,-1 0-16,0 21 16,0-21-16,0 0 0,0 0 15,1 0-15,-1 0 0,0 0 0,0 0 0,21-21 16,-20 21-16,-1-21 0,0 0 16,0 21-16,0-21 0,0-1 15,-21 1-15,22 0 0,-1 0 0,-21 0 16,0 0-16,21 21 0,-21 21 47,0 0-47,0 0 15,0 0-15,0 0 0,0 1 16,0-1-16,0 0 16,-21-21-16,21 21 0,0 0 0,0 0 31,21-42 0,-21 0-31,21 21 16,-21-21-16,21 0 0,0 0 15,-21-1-15,22 1 0,-22 0 16,21 21-16,-21-21 0,21 21 16,0 0-16,0 0 15,0 0 1,-21 21-1,0 0-15,0 0 16,0 1-16,0-1 0,22 0 16,-22 0-1,0 0-15,21-21 16,0 0 0,0 0-16,0 0 15,0 0-15,1 0 16,-1-21-16,0 21 0,0-21 15,-21 0-15,21 21 0,0-21 0,-21-1 16,22 22-16,-1-21 0,0 0 16,-21 0-16,21 21 15,-21-21 1,0 42 15,0 0-31,0 0 0,0 0 16,0 1-16,0-1 15,0 0-15,0 0 16,0 0-16,21 0 16,0-21-16,1 0 15,-1 0-15,0 0 16,0 0-16,0 0 0,0 0 0,1 0 16,-1 0-16,-21-21 0,21 21 15,0-21-15,0 0 0,0 0 0,1 0 16,-1-1-16,0-20 0,0 21 15,-21-21-15,21-1 0,0 1 0,-21 0 16,0-22-16,22 22 0,-22-1 0,21-20 16,-21 21-16,21-1 0,-21 1 0,0 21 15,0-22-15,0 22 0,0 0 16,0 0-16,0 42 31,0 0-15,-21 0-16,0 22 0,-1-22 0,1 21 15,21-21-15,-21 22 0,0-1 16,21 0-16,-21 1 0,0-1 0,21 0 16,0 1-16,-22-1 0,1 0 15,21-20-15,-21 20 0,21 0 0,0-21 16,0 1-16,0-1 0,0 21 0,0-21 16,21 0-16,0 1 0,1-1 15,-1-21-15,21 0 16,-21 0-16,0 0 0,1 0 0,-1 0 15,21 0-15,-21 0 0,0 0 0,22-21 16,-22 21-16,0-22 0,0 1 0,0 0 16,1 21-16,-1-21 0,-21 0 0,21 0 15,-21-1-15,21 1 16,-21-21-16,0 21 0,0 0 0,0-1 16,0 1-16,-21 21 15,0 0 1,0 0-16,21 21 15,-22 1-15,1-1 0,0 0 16,21 0-16,-21 0 0,21 0 0,-21 1 16,21-1-16,0 0 0,0 0 15,0 0-15,0 0 16,21-21 0,0 0-1,0 0-15,0-21 16,1 21-16,-22-21 0,21 0 15,0 0-15,0 0 0,-21-1 16,0 1-16,21 0 0,0 0 0,-21 0 16,0 0-16,22 21 15,-22 21 17,0 0-32,0 0 0,0 0 15,0 0-15,0 1 0,0-1 0,0 0 16,0 0-16,0 0 15,0 0-15,0 1 16,0-1-16,21-21 16,-21 21-16,21-21 0,0 0 15,0 0-15,0 0 0,1 0 16,-1 0-16,0-21 0,0 0 16,0 21-16,0-22 0,1 1 0,-1 0 15,0 0-15,0-21 0,0 20 0,0-20 16,1 0-16,-1-1 0,0-20 0,0 21 15,-21-1-15,21-20 0,0 20 16,-21 1-16,22 0 0,-22-1 0,0 22 16,0-21-16,0 21 0,0 0 15,0-1-15,0 44 32,0-1-32,-22 0 15,1 21-15,21-21 0,-21 22 0,0-1 16,0 0-16,21 1 0,-21-1 15,-1 0-15,22 1 0,0-1 0,0-21 16,-21 22-16,21-1 0,-21-21 0,21 21 16,0-20-16,0 20 0,0-21 0,0 0 15,0 0-15,0 1 0,0-1 16,0 0-16,21 0 0,0-21 16,1 0-16,-1 0 0,0 0 15,0 0-15,0 0 16,22 0-16,-22 0 0,0-21 0,0 0 15,0 0-15,22 21 0,-22-22 16,0-20-16,0 21 0,0 0 0,0 0 16,1-22-16,-1 22 0,0 0 0,-21 0 15,0 0-15,21 21 0,-21 21 32,0 0-17,-21 0-15,21 0 0,-21-21 16,21 21-16,0 1 0,0-1 15,0 0-15,-21 0 0,21 0 16,0 0-16,0 1 0,0-1 16,0 0-1,21-21-15,0 0 0,0 0 16,0 0-16,0 0 16,1 0-16,-1 0 0,0-21 15,0 0-15,0 21 0,0-22 0,1 1 16,-1 0-16,0 21 0,-21-21 0,21 0 15,0 21-15,-21-21 0,0 42 47,0 0-31,0 0-16,-21-21 0,21 21 16,0 0-16,-21-21 0,21 22 15,0-1-15,0 0 0,0 0 16,0 0-1,21-21 1,0 0-16,0 0 16,1 0-16,-1 0 15,-21-21-15,21 21 0,-21-21 0,0 0 16,21 0-16,-21-1 0,0 1 16,0 0-16,0-21 0,0 21 15,0-1-15,0 1 0,-21 0 16,0 21-1,0 0-15,-1 0 32,44 0-1,-22-21-31,21 21 0,0 0 16,0 0-16,0 0 0,0-21 0,1 21 15,-1 0-15,0 0 0,21 0 0,-21 0 16,1 0-16,-1 0 0,21 0 15,-21 0-15,0 0 0,1 0 0,-1 0 16,-21 21-16,0 0 0,21-21 16,-21 21-16,0 0 0,0 1 15,0-1-15,0 0 0,0 0 16,0 0-16,0 0 0,-21 1 16,21-1-16,0 0 0,-21 0 15,21 0-15,-22-21 0,22 21 0,-21-21 16,21 22-16,-21-22 15,21-22 32,0 1-47,21 0 0,0 0 16,1 0-16,-1 0 16,-21-1-16,42-20 0,-21 21 0,0 0 15,22-22-15,-22 22 0,21 0 0,-21 0 16,1 0-16,20 0 0,-21 21 0,0 0 15,0 0-15,1 0 0,-1 0 16,0 0-16,-21 21 0,0 0 16,0 0-16,0 0 0,0 0 0,0 22 15,0-22-15,0 0 0,-21 0 0,21 0 16,-21 1-16,-1-1 0,22 0 0,0 0 16,0 0-16,0 0 15,0 1 1,22-22-1,-1 0-15,0 0 16,0-22-16,0 1 0,0 0 16,1 21-16,-22-21 15,21 21-15,-21-21 0,0 0 0,21 21 16,-21-22-16,21 1 0,-21 0 0,0 0 16,0 0-16,0 0 0,0-1 15</inkml:trace>
  <inkml:trace contextRef="#ctx0" brushRef="#br0" timeOffset="14554.74">24066 5525 0,'0'0'0,"-21"0"0,-21 0 16,21 0-1</inkml:trace>
  <inkml:trace contextRef="#ctx0" brushRef="#br0" timeOffset="14883.07">22923 5715 0,'22'0'32,"-1"0"-32,0 0 15,0 0-15,0-21 0,0 21 0,1 0 16,-1 0-16,0-21 0,0 21 0,0 0 16,0-21-16,1 21 0,-1 0 0,0 0 15,0-22-15,0 22 0,0-21 16,1 21-1,-22-21-15,0 0 32,-22 0-17,1 21-15</inkml:trace>
  <inkml:trace contextRef="#ctx0" brushRef="#br0" timeOffset="15210.88">21802 5567 0,'21'0'0,"0"0"16,0 0-16,21 0 0,-20-21 15,-1 21-15,21 0 0,-21-21 0,0-1 16,22 22-16,-22 0 0,0-21 0,21 21 16,-20 0-16,-1 0 0,0 0 15,0-21-15,0 21 0,0 0 16</inkml:trace>
  <inkml:trace contextRef="#ctx0" brushRef="#br0" timeOffset="16246.88">21950 6604 0,'0'0'0,"21"0"0,-21-42 16,0 21 0,0-1-16,-21 22 31,0 0-15,-1 22-16,1-1 0,0 0 15,0 0-15,0 0 0,0 0 0,-1 1 16,-20 20-16,21-21 0,21 21 15,-21-20-15,0 20 0,21-21 0,-22 21 16,22-20-16,0 20 0,0-21 0,0 0 16,0 0-16,0 1 0,0-1 0,0 0 15,22-21-15,-1 21 0,0 0 0,0-21 16,0 0-16,22 0 0,-22 0 16,0 0-16,21 0 0,1 0 0,-22 0 15,21-21-15,-21 21 0,22-21 0,-22 21 16,21-21-16,-21 0 0,22-1 0,-22 1 15,0 0-15,0 0 0,0 0 16,0 0-16,-21-1 16,22 1-16,-22 0 15,21 21-15,-21 21 32,0 0-32,0 1 0,0-1 15,0 0-15,0 0 16,0 0-16,0 0 0,0 1 15,0-1-15,0 0 16,21 0-16,0-21 16,0 0-16,0 0 15,1 0-15,20 0 0,-21 0 16,0 0-16,0 0 0,22 0 0,-22-21 16,0 0-16,21 21 0,-20-21 0,-1-1 15,0 22-15,0-21 0,0 0 0,0 0 16,-21 0-16,0 0 0,0-22 0,0 22 15,0 0-15,0 0 0,0 0 16,-21 21-16,0-22 0,0 1 0,0 21 16,0 0-16,-1 0 0,1 0 0,0 0 15,0 0-15,0 0 0,0 0 0,-1 21 16,1-21-16,0 22 0,0-1 16,0 0-16,0-21 0,21 21 0,0 0 15,-22 0-15,22 1 16,-21-1-16,21 0 0,0 0 15,0 0-15,21-21 16,1 0-16,20 0 0,-21 0 0,0 0 16,22 0-16</inkml:trace>
  <inkml:trace contextRef="#ctx0" brushRef="#br0" timeOffset="17122.89">23199 6879 0,'0'-21'0,"0"42"0,0-63 0,0 21 16,0 0-16,0-1 16,-22 22-1,1 0-15,0 0 16,0 0-16,0 0 0,0 0 16,-1 22-16,22-1 0,-21 0 15,0 0-15,0 0 0,0 0 16,21 1-16,-21-1 0,-1 0 0,22 0 15,0 0-15,0 0 0,0 1 0,0-1 16,0 0-16,0 0 0,0 0 31,22-21-31,-1 0 0,0 0 0,0 0 16,0 0-16,0 0 0,1 0 16,-1-21-16,0 0 0,0 21 0,0-21 15,0 0-15,22-1 0,-22 1 0,0 0 16,0 0-16,0-21 0,1 20 15,-1-20-15,0 0 0,0-1 0,0 22 16,-21-21-16,21 0 0,1-1 0,-22 1 16,21 21-16,-21 0 0,0-22 0,0 22 15,0 0-15,21 21 0,-21-21 16,0 42 15,-21 0-31,21 0 0,-21 0 16,-1 22-16,22-22 0,-21 21 0,0-21 15,21 1-15,-21 20 0,21-21 16,0 21-16,-21-20 0,21 20 0,-21-21 16,21 0-16,-22 22 0,22-22 0,0 0 15,0 0-15,0 0 0,0 0 0,0 1 16,0-1-16,22-21 0,-1 21 0,0 0 16,0 0-16,0-21 15,22 0-15,-22 0 0,0 0 0,21 0 16,-21 0-16,22 0 0,-1 0 0,-21 0 15,22-21-15,-1 21 0,-21-21 16,21 21-16,-20-21 0,20 0 0,-21-1 16,0 1-16,22 0 0,-22 0 15,-21 0-15,21 0 0,-21-1 0,21 1 16,-21 0-16,0 0 0,0 0 0,0 0 16,-21 21-16,0 0 15,0 0-15,-1 0 0,1 0 16,0 21-16,0 0 0,0 0 15,0 0-15,21 0 0,0 1 16,-22-1-16,22 0 16,0 0-16,0 0 0,0 0 0,0 1 15,22-22 1,-1 0-16,0 21 0,0-21 16,0 0-16,0 0 0,1 0 0,-1 0 15,0 0-15,0 0 0,0 0 0,0 0 16,1 0-16,-1 0 0,0 0 15,0 0-15,0 0 0,0-21 16,1 21-16,-1-22 16,0 22-16</inkml:trace>
  <inkml:trace contextRef="#ctx0" brushRef="#br0" timeOffset="17406.72">24828 6964 0,'0'0'0,"-21"0"0,0 0 31,42 0 47,0 0-62,1 0-16</inkml:trace>
  <inkml:trace contextRef="#ctx0" brushRef="#br0" timeOffset="17598.74">25019 6943 0,'21'0'78,"0"0"-63,0 0-15,1 0 0</inkml:trace>
  <inkml:trace contextRef="#ctx0" brushRef="#br0" timeOffset="17806.62">25463 6943 0,'0'21'15,"22"-21"17,-1 0-1,0 0-15,0 0-16,0 0 15</inkml:trace>
  <inkml:trace contextRef="#ctx0" brushRef="#br0" timeOffset="18282.35">26141 6837 0,'0'0'0,"-21"-21"15,-1 0-15,22-1 0,-21 1 0,21 0 16,0 0-16,0 0 0,0 0 16,0-1-16,0 1 0,0 0 15,0 0-15,0 0 16,0 0-16,0-1 0,21 22 16,1-21-16,-1 21 0,0-21 0,0 21 15,0 0-15,22-21 0,-22 0 16,21 21-16,-21 0 0,22 0 0,-22 0 15,0 0-15,0 0 0,0 0 0,0 21 16,-21 0-16,0 0 0,0 0 0,0 1 16,0 20-16,0-21 0,-21 0 15,0 22-15,0-22 0,0 21 0,0 0 16,-22-20-16,22 20 0,0-21 0,-21 0 16,20 22-16,1-22 0,-21 0 15,21 0-15,0 0 0,-1 0 16,1 1-16,0-1 0,0 0 0,0 0 15,21 0-15,0 0 0,0 1 0,-21-1 16,21 0-16,0 0 16,0 0-16,21 0 31,0-21-31</inkml:trace>
  <inkml:trace contextRef="#ctx0" brushRef="#br0" timeOffset="19458.44">26014 7493 0,'0'0'0,"0"21"16,-21 0-16,-1 1 16,22-1-1,22-21 1,-1 0-16,0 0 15,0 0-15,0 0 0,0 0 16,1 0-16,-1 0 16,-21-21-16,21 21 0,-21-22 15,21 22-15,-21-21 16,-21 21 0,0 0-16,0 0 0,-1 0 15,1 0-15,0 0 0,0 0 16,0 21-16,0-21 0,21 22 15,-22-22-15,22 21 0,0 0 16,0 0 0,0 0-1,22-21-15,-1 0 16,0 0-16,0 0 0,0 0 16,0 0-16,1 0 15,-22-21-15,0 0 16,21 21-16,-21-21 15,0 0-15,-21 21 16,-1 0 0,1 0-16,0 0 0,0 0 15,0 0-15,0 0 16,-1 21-16,1 0 16,21 0-16,0 0 15,0 0 1,21-21-1,1 0-15,-1 0 16,0 0-16,0 0 0,0 0 16,0 0-16,-21-21 15,22 0-15,-22 0 0,21 0 16,-21 0-16,0-1 31,-21 22-31,-1 0 16,1 0-16,0 0 15,0 22-15,21-1 16,-21 0-16,21 0 16,0 0-1,21-21 1,0 0-16,0 0 16,0 0-16,1 0 0,-1 0 15,0-21-15,-21 0 16,21 21-16,-21-21 0,0 0 15,0-1-15,0 1 16,0 0-16,-21 21 16,0 0-16,0 0 15,-1 0-15,1 0 16,0 21-16,0-21 0,21 21 16,-21 1-16,21-1 15,-21-21-15,21 21 0,0 0 16,0 0-1,21-21 1,0 0-16,0 0 16,0 0-16,0 0 15,1 0 1,-22-21-16,21 0 0,-21 0 16,0 0-16,0-1 15,0 1 1,-21 21-16,-1 0 15,1 0 1,0 0-16,0 0 0,21 21 16,-21 1-1,21-1-15,-21-21 0,21 21 16,-22-21-16,22 21 16</inkml:trace>
  <inkml:trace contextRef="#ctx0" brushRef="#br0" timeOffset="58346.91">14986 3831 0,'0'0'0,"0"-21"0,-21 21 0,21-21 16,0 0-1,0 42 32,0 0-47,0 0 16,0 0-16,-21 1 15,21-1-15,-22 0 0,22 0 0,0 0 16,0 22-16,-21-22 0,21 0 0,0 0 16,-21 0-16,21 0 0,0 1 0,0-1 15,0 0-15,0 0 0,0 0 16,0 0-16,0 1 16,0-44 15,21 1-16,0 21-15,1-21 0,-1 0 0</inkml:trace>
  <inkml:trace contextRef="#ctx0" brushRef="#br0" timeOffset="59018.66">15261 3493 0,'0'0'0,"-21"-22"0,0 1 16,0 21-16,-1-21 0,1 0 0,0 21 15,0-21-15,0 21 16,0-21-16,-1 21 0,1 0 0,0-22 16,0 22-16,0 0 0,0 0 0,-1 0 15,1 0-15,-21 0 0,21 0 0,0 0 16,-22 0-16,22 0 0,-21 22 15,21-1-15,-22 0 0,22 0 0,-21 0 16,-1 0-16,22 1 0,-21 20 0,21-21 16,-22 21-16,22 1 0,0-22 0,0 21 15,0 1-15,21-22 0,-21 21 16,21 0-16,-22 1 0,22-1 0,0 0 16,0 1-16,0-1 0,0 0 0,0 1 15,0-1-15,0 0 0,22-20 0,-22 20 16,21 0-16,-21-21 0,0 22 15,21-22-15,0 21 0,0-21 16,0 1-16,-21-1 0,22 0 0,-1 0 16,21 0-16,-21-21 0,0 21 0,22-21 15,-22 0-15,21 0 0,-21 0 0,22 0 16,-22 0-16,21 0 0,1 0 0,-1 0 16,-21 0-16,21-21 0,1 0 15,-22 0-15,21 0 0,1 0 0,-22-1 16,21 1-16,-21-21 0,22 21 0,-22-22 15,21 1-15,-21 0 0,0-1 0,1-20 16,-1 21-16,0-22 0,-21 22 16,0-22-16,0 22 0,0 0 15,0-22-15,0 22 0,-21-1 0,-22 1 16,22 0-16,-21-22 0,21 22 0,-22 21 16,1-22-16,0 1 0,-1 21 0,1 0 15,0-22-15,-1 43 0,1-21 16,21 0-16,-21 21 0,20 0 0,1 0 15,0 0-15,0 0 0,0 21 0,0 0 16,-22 1-16,22 20 0,0-21 0,-21 21 16,20-20-16,-20 20 0,0 0 15,-1-21-15,1 22 0,0-1 16</inkml:trace>
  <inkml:trace contextRef="#ctx0" brushRef="#br0" timeOffset="73057.93">7514 15177 0,'21'0'0,"-21"-22"15,0 1 1,0 0 15,-21 21-15,21-21-1,-21 21-15,21 21 47,0 0-31,0 0-16,0 1 16,0-1-16,0 0 15,0 0 1,21-21-1,0 0 1,0 0-16,1 0 16,-1 0-16,0-21 15,-21 0-15,21 0 0,-21-1 16,21 22-16,-21-21 0,0 0 16,0 0-16,0 0 0,0 0 15,0-1-15,0 1 0,0 0 16,-21 0-16,0 21 15,0 0-15,0 0 16,-1 0-16,1 0 16,0 0-16,0 0 0,21 21 15,-21-21-15,21 21 16,-21 0-16,-1 1 0,22-1 16,0 0-16,-21 0 0,21 0 0,0 0 15,0 1-15,-21-22 0,21 21 0,0 0 16,0 0-16,0 0 0,21 0 15,0-21 1,1 0 0,-1 0-16,0 0 15,0 0-15,0-21 0,0 0 16,-21 0-16,22 21 16,-22-21-16,0 0 0,0-1 0,0 1 15,0 0-15,0 0 16,0 0-16,0 0 15,-22 21-15,1 0 16,0 0-16,0 0 16,0 0-1,21 21-15,-21-21 0,21 21 16,0 0-16,-22 0 0,22 0 16,0 1-16,0-1 0,0 0 15,0 0-15,0 0 16,22-21-1,-1 0-15,0 0 16,0 0-16,0-21 16,-21 0-16,21 21 0,-21-21 15,22 0-15,-22-1 16,0 1-16,0 0 16,0 0-16,0 0 0,-22 21 15,1-21-15,0 21 16,0 0-1,0 0-15,21 21 16,0 0-16,-21 0 0,21 0 16,-22 0-16,1 1 0,21-1 15,0 0-15,0 0 0,0 0 16,-21-21-16,21 21 0,0 1 16</inkml:trace>
  <inkml:trace contextRef="#ctx0" brushRef="#br0" timeOffset="89370.36">21632 3366 0,'0'0'0,"0"21"0,0 0 16,21-21-1,1 0-15,-22 21 16,-22-21 78,1 0-79,21-21-15,-21 21 0,21-21 16,0 0-16,0-1 0,0 1 16,0 0-16,0 0 15,0 0-15,0 0 16,21 21-16,0 0 16,1 0-16,-1 0 15,0 0-15,0 21 16,-21 0-16,21 0 15,-21 0-15,21 0 0,-21 1 0,0-1 16,0 0-16,0 0 0,0 0 0,0 22 16,0-22-16,0 0 15,0 21-15,-21-21 0,0 1 0,0 20 16,0-21-16,0 21 0,-1-20 0,-20-1 16,21 0-16,0 21 0,0-21 0,-1 1 15,1-1-15,-21 0 0,21 0 16,0-21-16,-1 21 0,1-21 0,0 0 15,21 21-15,-21-21 0,0 0 0,0 0 16,21-21 0,-22 0-16,22 0 0,0 0 15,0 0-15,0-1 0,0 1 16,0 0-16,0 0 0,0 0 16,22 21-16,-22-21 0,21 21 15,0 0-15,0 0 16,0 0-16,0 0 15,1 0-15,-1 21 0,0 0 16,0 0-16,0-21 0,-21 21 16,21 0-16,1-21 0,-1 22 0,0-22 15,0 21-15,-21 0 0,21-21 0,0 21 16,1-21-16,-1 0 0,0 0 0,0 21 16,0-21-16,0 0 0,1 0 15,-1 0-15,0 0 0,0 0 0,0 0 16,0 0-16,1 0 15,-22-21-15,21 21 0,-21-21 16,0 0-16,0 0 16,21 21-16,-21-22 0</inkml:trace>
  <inkml:trace contextRef="#ctx0" brushRef="#br0" timeOffset="90154.37">22077 3154 0,'0'0'0,"-21"0"15,21-21-15,-22 0 0,1-1 16,0 22-16,0-21 0,0 0 0,0 0 16,-1 21-16,1 0 15,0-21-15,0 21 0,0 0 0,0-21 16,-1 21-16,1 0 0,-21 0 0,21 0 15,0-22-15,-22 22 0,22 0 16,-21 0-16,21 0 0,-22 0 0,1 0 16,0 22-16,20-22 0,-20 21 0,0-21 15,-1 21-15,22 0 0,-21 0 16,0 0-16,20 1 0,-20-1 0,21 21 16,-21-21-16,20 22 0,1-1 15,0 0-15,0-21 0,0 22 0,0-1 16,-1 0-16,22 1 0,0-1 15,-21-21-15,21 22 0,0-1 0,0 0 16,0-21-16,0 22 0,0-1 0,0-21 16,0 22-16,0-1 0,0-21 15,21 21-15,1 1 0,-22-22 0,21 21 16,0 1-16,0-22 0,0 0 0,0 21 16,1-21-16,-1 1 0,21-1 0,-21 0 15,0 0-15,22-21 0,-22 21 16,21-21-16,1 0 0,-22 21 0,21-21 15,0 0-15,1 0 0,-1 0 16,0 0-16,1 0 0,-1-21 0,0 21 16,-20-21-16,20 21 0,0-21 15,1 0-15,-22 0 0,21-1 0,-21 1 16,22 0-16,-22 0 0,21-21 0,-21 20 16,0-20-16,1 21 0,-1-21 0,0 20 15,0-20-15,-21 0 0,21-1 16,-21 22-16,21-21 0,-21 0 0,0-1 15,0 1-15,0 0 0,0-1 0,0 1 16,0 0-16,0-1 0,0 1 16,0 21-16,-21-22 0,0 1 15,0 0-15,21 21 0,-21-1 0,0-20 16,-1 21-16,1 0 0,0 0 0,0-1 16,0 22-16,0-21 0,-1 0 15,1 21-15,0 0 0,0 0 0,-21-21 16,20 21-16,1 0 0,-21 0 0,21 0 15,-22 0-15,22 0 0,-21 0 16,21 21-16,-22-21 0,22 21 0,-21 0 16,0-21-16,20 22 0,1-1 0,-21 0 15,21 0-15,-22 0 0,22 0 16,-21 22-16,21-22 0</inkml:trace>
  <inkml:trace contextRef="#ctx0" brushRef="#br0" timeOffset="91906.77">18732 6625 0,'-21'0'16,"0"0"-16,21-21 15,-21 21-15,0 0 0,0 0 0,-1 0 16,1 0-16,0 0 15,0 0-15,0 0 0,0 0 16,-1 0-16,1 0 0,21-21 16,-21 21-16,0 0 0,0 0 0,0 0 15,-1-21-15,1 21 0,0 0 16,21-21 0,-21 21-16,0 0 31,21-22 31,21 22-62,0 0 16,21 0 0,-20 0-16,-1 0 0,21 0 0,0 0 15,1 0-15,-1 0 0,0 0 0,22 0 16,-22 0-16,22 0 0,-1 0 0,-20 22 15,20-22-15,1 0 0,-22 0 16,21 0-16,1 21 0,-1-21 0,22 0 16,-21 0-16,20 0 0,-20 0 0,20 0 15,1 0-15,-21 0 0,20 0 0,-20 0 16,20 0-16,-20 0 16,21 0-16,-22 0 0,1 0 0,20 0 0,-20 0 15,-1 0-15,1 0 0,-22 0 16,22 0-16,-1 0 0,-21 0 0,1 0 15,-1-21-15,0 21 0,1 0 16,-1 0-16,0 0 0,-20 0 0,-1 0 16,0 0-16,21 0 0,-21 0 0,1 0 15,-1 0-15</inkml:trace>
  <inkml:trace contextRef="#ctx0" brushRef="#br0" timeOffset="92842.91">21780 7641 0,'-63'0'15,"42"0"-15,21-21 0,-21 21 16,-1 0-16,1 0 0,0 0 0,0 0 16,0 0-16,0-21 0,-1 21 15,1 0 1,0 0-16,0 0 31,42 0 16,0 0-31,0 0-16,1 21 0,-1-21 0,21 0 15,-21 0-15,22 21 0,-1-21 0,21 0 16,-20 0-16,-1 0 0,22 0 15,-1 21-15,-21-21 0,22 0 0,-1 0 16,1 0-16,-1 0 0,1 0 0,-1 0 16,22 0-16,-21 0 0,20 22 0,1-22 15,-22 0-15,22 0 0,0 0 0,-22 0 16,1 0-16,-1 0 0,1 0 16,-1 21-16,-20-21 0,20 0 0,-21 0 15,1 0-15,-1 0 0,0 0 16,1 0-16,-22 0 0,0 0 0,21 0 15,-20 0-15,-1 0 16,0 0-16,-42 0 109,0 0-109,-1 21 0</inkml:trace>
  <inkml:trace contextRef="#ctx0" brushRef="#br0" timeOffset="93694.42">17759 8615 0,'0'0'16,"0"-21"-16,0 0 16,0-1-16,0 1 0,21 21 0,-21-21 0,0 0 15,21 21 1,-21-21-16,0 42 47,0 0-47,-21 0 15,21 0-15,-21 1 0,21-1 0,-21 0 16,21 21-16,0 1 0,-22-1 0,1 0 16,0 22-16,21-22 0,-21 22 15,0-1-15,0 1 0,-1-1 16,1 1-16,0-1 0,21 1 0,-21-1 15,0 1-15,0-1 0,-1 1 0,1-1 16,0-21-16,0 22 0,0-22 0,0 1 16,-1-1-16,22-21 0,-21 21 0,21-20 15,-21 20-15,21-21 0,-21 0 0,21 0 16,0-42 15,0 0-15,0 0-16</inkml:trace>
  <inkml:trace contextRef="#ctx0" brushRef="#br0" timeOffset="94782.94">17716 8551 0,'0'0'0,"22"0"46,-1 0-46,0 0 0,0 0 0,0 0 16,0 0-16,22 22 0,-1-22 0,0 0 16,1 0-16,20 0 0,1 0 0,-1 0 15,1 0-15,-1 0 0,22 0 16,-22 0-16,22 0 0,0 21 16,-22-21-16,1 0 0,20 0 0,-20 0 15,-1 0-15,1 21 0,-1-21 0,1 0 16,-1 0-16,1 0 0,-1 0 0,1 0 15,21 0-15,-22 21 0,1-21 16,-1 0-16,1 0 0,-1 0 0,1 0 16,-22 0-16,21 0 0,-20 0 0,-1 0 15,-21 0-15,22 21 0,-22-21 0,21 0 16,-21 21-16,0 1 16,1-1-16,-22 0 0,0 0 15,0 0-15,0 0 0,0 1 16,0-1-16,0 0 0,0 21 0,0-21 15,0 1-15,0 20 0,0-21 0,0 21 16,0 1-16,-22-1 0,22-21 0,-21 22 16,21-1-16,0 0 0,-21 1 15,21-22-15,-21 21 0,21 0 0,0 1 16,-21-1-16,0 0 0,21 1 0,-22-22 16,22 21-16,0 1 0,0-1 0,0-21 15,-21 21-15,21-20 0,0 20 0,0-21 16,0 0-16,0 0 0,0 1 15,0-1-15,0 0 0,0 0 0,0 0 16,0 0-16,0 1 0,0-1 16,0 0-16,0 0 0,0 0 15,0 0-15,-21-21 16,0 22-16,0-1 16,0-21-16,-1 21 0,1-21 0,0 0 15,-21 21-15,21-21 0,-22 0 0,1 21 16,0-21-16,-1 21 0,1-21 0,-22 0 15,22 22-15,-21-22 0,-1 0 0,22 0 16,-22 0-16,1 0 0,-1 0 16,1 0-16,-22 0 0,22 0 0,-1 0 15,-21 0-15,22 0 0,-22 0 16,1 0-16,20-22 0,-21 22 0,1-21 16,20 21-16,1-21 0,-1 21 0,1-21 15,-1 21-15,22-21 0,0 21 0,-1 0 16,22-21-16,-21 21 0,21 0 0,-1 0 15,1-22-15,0 22 0,0-21 16,0 21 0,42 0 77,0 0-77,-21-21 15,0 0-15,0 0-16</inkml:trace>
  <inkml:trace contextRef="#ctx0" brushRef="#br0" timeOffset="96592.91">18351 9208 0,'22'0'16,"-1"0"-16,0 0 0,21 0 0,1 0 16,-1 0-16,0 0 0,1-22 0,20 22 15,-21 0-15,22 0 0,-22 0 16,1 0-16,-1 0 0,-21 0 0,21 0 16,-20 0-16,-1 0 0,0 0 0,-42 22 46,0-22-46,-1 0 0</inkml:trace>
  <inkml:trace contextRef="#ctx0" brushRef="#br0" timeOffset="96795.04">18478 9356 0,'0'21'0,"22"-21"16,-1 21-16,21-21 0,-21 0 15,0 0-15,22 0 0,-1 0 0,-21 0 16,22 0-16,-1 0 0,0 0 0,-21 0 16,22 0-16,-22 0 0,0 0 15,0 0-15,0 0 0,-42 0 32,0 0-32</inkml:trace>
  <inkml:trace contextRef="#ctx0" brushRef="#br0" timeOffset="96974.94">18394 9567 0,'0'0'0,"-21"22"0,42-22 31,0 0-31,0 0 0,21 0 0,1 0 16,-1 0-16,0 0 0,22 0 0,-1 0 16,-20 0-16,20 0 0,-20-22 15,-1 22-15,0 0 0,1 0 0,-22 0 16,21 0-16,-84 0 31</inkml:trace>
  <inkml:trace contextRef="#ctx0" brushRef="#br0" timeOffset="97106.86">18415 9779 0,'-42'21'0,"84"-42"0,-127 63 16,64-20-16,21-1 15,42-21-15,-20 0 0,20 0 16,21 0-16,-20 0 0,20 0 0,22 0 15,-22 0-15,22-21 0,0-1 0,-1 1 16,22 0-16</inkml:trace>
  <inkml:trace contextRef="#ctx0" brushRef="#br0" timeOffset="97566.93">21061 9123 0,'-21'21'0,"-1"0"16,1 0-16,0 1 0,0 20 0,21 0 15,-21 1-15,0-1 0,-1 0 16,1 1-16,21 20 0,-21 1 0,0-22 15,0 21-15,21-20 0,-21 20 0,-1-20 16,1 20-16,21-21 0,-21 1 0,0-1 16,0 0-16,21-20 0,0-1 0,0 21 15,0-21-15,0 0 16,0 1-16,21-22 16,-21-22-1,21 1-15,0 0 0,0 0 0,1 0 16</inkml:trace>
  <inkml:trace contextRef="#ctx0" brushRef="#br0" timeOffset="98143.49">20976 9186 0,'0'0'0,"0"-21"0,0-21 16,0 21-16,0 0 0,0-1 0,21 1 15,0 0-15,1 21 16,20-21-16,-21 21 0,43 0 0,-22-21 15,43 21-15,-22 0 0,22-21 0,-1-1 16,22 22-16,0 0 0,0-21 16,0 21-16,0 0 0,-22-21 0,22 21 15,0 0-15,0 0 0,0 0 0,-22 0 16,1 0-16,-22 0 0,1 0 0,-1 0 16,-20 0-16,-1 0 0,0 21 15,-20-21-15,-1 21 0,-21 1 16,0-1-16,0 0 0,0 0 0,0 0 0,0 0 15,0 22-15,0-1 0,-21-21 0,21 22 16,0-1-16,0 0 16,-22 1-16,22-1 0,-21 0 0,21 1 15,0-1-15,0 21 0,-21-20 0,21-1 16,0 22-16,0-22 0,0 0 0,0 1 16,0-1-16,0 0 0,0 1 0,0-22 15,0 21-15,0-21 0,0 0 16,0 22-16,0-22 0,0 0 0,0 0 15,0 0-15,0 1 0,0-1 16,-21-21-16,0 21 0,0-21 0,-22 21 16,1 0-16,0-21 0,-22 21 15,1 1-15,-22-1 0,21-21 0,-20 21 16,-1 0-16,0-21 0,-20 21 0,-1-21 16,0 0-16,0 0 0,-21 0 15,21 0-15,0-21 0,1 0 0,-1 21 16,0-21-16,0 0 0,21-1 0,22 1 15,-1 0-15,1 0 0,21 0 0,-1 0 16,22 21-16,21-22 0,0 1 0,0 0 16,0 0-16,21 0 0,0 0 0,22-1 15,-22 1-15,21 0 0,1-21 0</inkml:trace>
  <inkml:trace contextRef="#ctx0" brushRef="#br0" timeOffset="98366.36">21590 9567 0,'0'0'0,"21"0"15,0 0 1,0-21-16,1 21 0,20-21 0,-21 21 16,21 0-16,1 0 0,-1 0 0,0-21 15,1 21-15,-1 0 0,0 0 16,22 0-16,-22-21 0,1 21 0,-1 0 15,-21 0-15,0 0 0,0 0 16,-42 0 0,0 0-16</inkml:trace>
  <inkml:trace contextRef="#ctx0" brushRef="#br0" timeOffset="98530.26">21590 9716 0,'0'0'15,"-42"21"-15,-1 0 0,22 0 0,0 0 16,21 0-16,0 1 0,21-22 15,0 21-15,22-21 0,-1 0 16,0 21-16,1-21 0,-1 0 0,21 0 16,-20 0-16,20 0 0,-20 0 15,-1 0-15,0-21 0,1 21 16,-22-21-16,0 21 0</inkml:trace>
  <inkml:trace contextRef="#ctx0" brushRef="#br0" timeOffset="98674.87">21569 10033 0,'0'0'0,"-21"0"0,-1 42 16,44-42-16,-1 0 15,21 0-15,-21 0 0,43 0 0,-22 0 16,22 0-16,-1 0 0,1 0 0,-1-21 16,22 21-16,-22-21 0,22 0 0</inkml:trace>
  <inkml:trace contextRef="#ctx0" brushRef="#br0" timeOffset="99078.64">24066 9335 0,'0'0'0,"0"-22"0,0 1 16,0 42-1,0 1 1,0-1-16,0 21 0,-21 0 0,0 1 15,0-1-15,21 0 0,-21 22 0,0-22 16,21 22-16,-22-1 0,1-20 0,0 20 16,21-21-16,-21 1 0,0-1 0,21 0 15,-21 1-15,-1-1 0,22-21 0,0 0 16,-21 1-16,21-1 16,-21 0-16,21 0 0,0 0 0,21-21 31,0-21-31,1 0 0,-1 0 0</inkml:trace>
  <inkml:trace contextRef="#ctx0" brushRef="#br0" timeOffset="99582.7">24130 9292 0,'0'0'0,"0"-42"0,21 0 15,-21-1-15,21 22 16,0 0-16,1 21 0,-1-21 0,0 0 15,21 21-15,1-22 0,20 22 0,1-21 16,-1 21-16,1 0 0,20 0 0,1-21 16,21 21-16,-22 0 0,1 0 15,0 0-15,-1 0 0,1 0 0,0 0 16,-22 0-16,1 0 0,-1 0 0,-20 0 16,-1 0-16,0 0 0,-21 21 0,1-21 15,-1 21-15,-21 1 0,0-1 16,0 0-16,0 0 0,0 0 0,-21 0 15,-1 22-15,22-1 0,-21-21 0,0 22 16,21-1-16,0 0 0,0 22 16,0-22-16,0 22 0,0-1 0,0-21 15,0 22-15,0-1 0,0-20 16,0-1-16,0 22 0,21-22 0,-21 0 16,21 1-16,-21-22 0,0 21 0,0 0 15,0-20-15,0-1 0,0 21 0,-21-21 16,0 0-16,0 1 0,-21-1 0,-1 0 15,1 0-15,-22-21 0,1 21 0,-1 0 16,-20 1-16,-1-22 0,0 21 16,-20-21-16,-1 0 0,21 0 0,-21 0 15,0 0-15,22 0 0,-22 0 16,21 0-16,1 0 0,20-21 0,1-1 16,20 22-16,1-21 0,0 0 0,20-21 15,1 21-15,21-1 0,0-20 0,0 0 16,43-1-16,-22 1 0,0 0 15</inkml:trace>
  <inkml:trace contextRef="#ctx0" brushRef="#br0" timeOffset="99782.58">24511 9567 0,'42'0'0,"-21"0"16,1 0-16,-1 0 0,21 0 0,-21 0 15,22 0-15,-1 0 0,0 0 0,1 0 16,-22 0-16,21 0 0,0 0 16,-20 22-16,20-22 0,-21 0 0,0 0 15,0 0-15,-21 21 0,0 0 16,-21-21-16</inkml:trace>
  <inkml:trace contextRef="#ctx0" brushRef="#br0" timeOffset="99946.49">24532 9864 0,'0'0'0,"-21"21"0,0-21 16,21 21-16,0 0 0,0 0 16,21-21-16,0 0 0,21 0 15,1 0-15,-1 0 0,0 0 16,22 0-16,-22 0 0,22 0 0,-22 0 16,0 0-16,22 0 0,-22 0 0,-21 0 15,22 0-15,-22 0 0,0 0 0</inkml:trace>
  <inkml:trace contextRef="#ctx0" brushRef="#br0" timeOffset="100092.44">24299 10224 0,'0'0'0,"-21"0"0,21 21 0,21-21 16,0 0-1,22 0-15,-1 0 0,0 0 0,1 0 16,20 0-16,-20-21 0,20 21 0,-21 0 15,22 0-15,-22-22 0</inkml:trace>
  <inkml:trace contextRef="#ctx0" brushRef="#br0" timeOffset="100594.37">18415 11303 0,'0'0'16,"-21"-21"-16,21 0 0,0 0 0,-21 21 0,-1 0 15,1 0-15,0 21 16,0 0-16,0 21 0,21-21 0,-21 22 16,-1 20-16,22-20 0,0 20 0,-21 1 15,21-22-15,-21 21 0,0 1 16,21-1-16,-21-20 0,21 20 0,-21-20 16,-1 20-16,22-21 0,-21 1 0,0-22 15,21 21-15,0-21 0,-21 22 0,0-22 16</inkml:trace>
  <inkml:trace contextRef="#ctx0" brushRef="#br0" timeOffset="101106.28">18097 11388 0,'0'0'0,"22"-21"0,-1-1 15,0 22-15,21-21 0,1 21 16,-1-21-16,0 21 0,22-21 0,-1 21 16,22 0-16,-22-21 0,22 21 0,-21 0 15,20-21-15,-20 21 0,20-22 0,1 22 16,0 0-16,-22 0 0,22 0 0,0 0 16,-1 0-16,-20 0 0,-1 22 15,1-22-15,-1 42 0,-20-21 0,-1 0 16,0 22-16,-21-22 0,1 21 0,-1 0 15,-21-20-15,0 20 0,0 0 16,0 1-16,0-1 0,0 0 0,0 1 16,0-1-16,-21 0 0,-1 1 0,22-1 15,0 0-15,-21 1 0,0-1 16,21 0-16,-21 1 0,21-1 0,0 0 16,0 1-16,-21-1 0,0-21 0,21 21 15,-22-20-15,1-1 0,0 21 0,21-21 16,-42 0-16,21 1 0,-1-22 0,-20 21 15,0 0-15,-1 0 0,-20-21 0,21 21 16,-22-21-16,-21 21 0,22-21 0,-22 0 16,1 22-16,-1-1 0,-21-21 0,21 0 15,1 0-15,-1 0 0,0 0 16,1 0-16,20 0 0,1 0 16,-1 0-16,1-21 0,20-1 0,1 22 15,0-21-15,21 21 0,-1-21 0,1 21 16,21-21-16,0 0 0,0 0 15,0-1-15,21 1 0,1 0 0,20 0 16,-21 0-16,21-22 0</inkml:trace>
  <inkml:trace contextRef="#ctx0" brushRef="#br0" timeOffset="101326.15">18986 11811 0,'0'0'0,"22"0"0,-1 0 16,0 0-16,0 0 15,0 0-15,0 0 0,1 0 0,20 0 16,-21 0-16,21 0 0,-20 0 0,-1 0 16,21 0-16,-21 0 0,0 0 0</inkml:trace>
  <inkml:trace contextRef="#ctx0" brushRef="#br0" timeOffset="101507.05">18732 12192 0,'0'0'0,"0"21"15,22 0-15,-1-21 16,0 0-16,0 0 0,21 0 0,-20 0 15,20 0-15,0 0 0,1-21 16,-1 21-16,21-21 0,1 21 0,21-21 16,-22 0-16,22 0 0,21-1 0,-22 1 15</inkml:trace>
  <inkml:trace contextRef="#ctx0" brushRef="#br0" timeOffset="103294.65">21124 11705 0,'0'0'0,"21"0"0,-21 21 32,0 1-32,0-1 0,0 0 15,0 21-15,0-21 0,-21 22 16,0-1-16,21 0 0,-21 1 0,0 20 16,0-20-16,-1-1 0,1 21 15,-21-20-15,21-1 0,0 0 0,-1 1 16,-20-1-16,21 0 0,0 1 0,0-22 15,-1 21-15,1-21 0,21 1 0,0-1 16,-21-21-16,21 21 0,0 0 0,0-42 31,0 0-31,21 0 16,-21-22-16,21 22 0,1-21 16,-1 21-16,0-22 0</inkml:trace>
  <inkml:trace contextRef="#ctx0" brushRef="#br0" timeOffset="103922.8">21124 11663 0,'0'0'0,"0"-21"0,0 0 16,21-1-16,1 22 0,-1 0 0,0 0 16,21 0-16,-21 0 15,22 0-15,-1 0 0,0 0 0,1-21 16,20 21-16,1 0 0,-1 0 0,1 0 15,-1 0-15,22 0 0,-22 0 0,1-21 16,21 21-16,-22 0 0,1 0 0,-1 0 16,-21 0-16,22 0 0,-1 0 15,-20 0-15,20 0 0,-20 0 16,-1 21-16,0-21 0,1 21 0,-1-21 16,0 22-16,1-22 0,-22 21 0,21 0 15,-21-21-15,22 21 0,-22-21 0,0 21 16,0 0-16,-21 1 0,21-1 15,-21 0-15,0 0 16,0 0-16,0 0 0,0 1 0,0-1 16,0 21-16,0-21 0,-21 0 0,21 22 15,-21-22-15,0 0 0,0 21 0,-1-20 16,1 20-16,0 0 0,21-21 16,-21 22-16,0-22 0,0 21 0,-1-21 15,22 22-15,0-22 0,-21 0 16,21 21-16,-21-20 0,21-1 0,0 0 15,0 21-15,-21-21 0,21 1 0,0-1 16,0 0-16,-21 0 0,0-21 0,21 21 16,-22 0-16,1 1 0,0-22 0,0 21 15,-21 0-15,20 0 0,-20-21 0,21 21 16,-43 0-16,22-21 0,-21 22 0,20-22 16,-41 21-16,20-21 0,1 0 15,-22 21-15,0-21 0,22 0 0,-22 0 16,22 21-16,-1-21 0,22 0 0,-22 0 15,22 0-15,0 0 0,-1 0 0,22 0 16,-21 0-16,21 0 0,-1 0 16,22-21-16,0 0 0,0 0 15,0-1-15,0 1 16,22 21-16,-1-21 0,21 0 0,-21 0 16,22 0-16,-22-1 0,21 1 0</inkml:trace>
  <inkml:trace contextRef="#ctx0" brushRef="#br0" timeOffset="104182.66">21929 12234 0,'21'0'47,"0"0"-47,0 0 0,0 0 15,0 0-15,1 0 0,-1 0 0,21 0 16,-21 0-16,0 0 0,1 0 16,20 0-16,-21 0 0,0 0 0,0 0 15,1 0-15,-1 0 16,-42 22 0,-1-22-1,1 0-15,0 21 0</inkml:trace>
  <inkml:trace contextRef="#ctx0" brushRef="#br0" timeOffset="104358.56">21738 12552 0,'0'0'0,"0"21"16,21-21 0,0 0-16,1 21 0,-1-21 15,0 0-15,0 0 0,21 0 0,-20 0 16,-1 0-16,21 0 0,-21 0 15,22-21-15,-22 21 0,0-21 16,21 21-16,-21-21 0,22 0 0</inkml:trace>
  <inkml:trace contextRef="#ctx0" brushRef="#br0" timeOffset="104778.58">23601 11917 0,'0'0'0,"0"-21"0,0 0 16,0-1-16,0 1 0,0 0 16,21 21-1,0 21-15,-21 0 16,0 1-16,0 20 0,0 0 0,0 1 16,0-1-16,0 21 0,0-20 0,0 20 15,0 1-15,0-22 0,-21 22 16,21-22-16,-21 0 0,0 1 15,-1-1-15,22 0 0,-21 1 0,0-1 16,0-21-16,0 0 0,21 22 0,-21-22 16,21 0-16,-22-21 0,22 21 0,0-42 31,0 0-31</inkml:trace>
  <inkml:trace contextRef="#ctx0" brushRef="#br0" timeOffset="105423.29">23834 11769 0,'0'0'0,"0"-21"0,0-1 16,21 22 0,0 0-16,0-21 0,0 21 15,0 0-15,1 0 0,20 0 0,0 0 16,1 0-16,-1 0 0,21-21 0,-20 21 15,20 0-15,1 0 0,-1 0 0,1 0 16,20 0-16,-20 0 0,21 0 16,-1 0-16,-20 0 0,20 0 15,-20 0-15,-1 0 0,1 0 0,-1 0 16,-20 0-16,-1 0 0,0 0 0,1 0 16,-1 0-16,-21 0 0,22 0 0,-22 0 15,0 21-15,0-21 16,-21 21-16,21 1 0,-21-1 15,0 0-15,0 21 0,0-21 0,0 22 16,0-22-16,0 21 0,0 1 0,-21-1 16,21 0-16,-21 1 0,0-1 0,21 0 15,0 1-15,0-1 0,-21-21 16,-1 21-16,22 1 0,-21-1 0,21-21 16,-21 22-16,21-1 0,0-21 15,0 21-15,-21 1 0,21-22 0,-21 21 16,21-21-16,-21 22 0,21-22 0,0 21 15,-22-21-15,22 1 0,-21-1 0,0 0 16,21 0-16,-21 0 0,0 0 16,0 1-16,-1-1 0,1-21 0,0 21 15,-21 0-15,21-21 0,-22 21 0,1 0 16,0-21-16,-1 22 0,1-22 0,-22 21 16,22-21-16,-21 0 0,20 21 0,-20-21 15,-1 0-15,1 0 0,-1 0 0,1 0 16,-1 0-16,1 0 0,-1 0 15,1 0-15,-1 0 0,22-21 16,0 21-16,-1-21 0,1 21 0,21-22 16,0 22-16,-1-21 0,1 21 0,21-21 15,0 0-15,0 0 16,0 0-16,21 21 0,1-22 16,-1 1-16,0 21 0,0-21 0</inkml:trace>
  <inkml:trace contextRef="#ctx0" brushRef="#br0" timeOffset="105710.13">24278 12319 0,'0'0'0,"0"-21"31,21 21-31,0 0 0,1 0 16,-1 0-16,0 0 0,21 0 0,-21 0 15,22 0-15,-22-21 0,21 21 0,1 0 16,-1 0-16,0 0 0,-21 0 0,22 0 16,-22 0-16,0 0 0,0 0 15,-21 21-15,0 0 16,-21-21-16,0 21 15,-21-21-15</inkml:trace>
  <inkml:trace contextRef="#ctx0" brushRef="#br0" timeOffset="105908.01">24215 12594 0,'0'0'0,"0"21"0,21-21 31,0 0-31,0 0 0,0 0 0,0 0 15,1 0-15,-1 0 0,0 0 16,21 0-16,-21 0 0,1 0 0,-1-21 16,0 21-16,0 0 0,0 0 15,0-21-15,1 21 16,-22-21-16,21 21 0,0 0 0</inkml:trace>
  <inkml:trace contextRef="#ctx0" brushRef="#br0" timeOffset="142962.9">16764 9081 0,'-21'0'15,"21"21"79,0 0-94,0 0 16,0 0-16,0 22 0,0-22 0,0 0 15,-21 21-15,21-21 0,-22 22 0,22-22 16,0 21-16,-21-21 0,21 22 0,0-22 15,0 21-15,0-21 0,0 1 16,0-1-16,0 0 0,21 0 16,1-21-16,-1 0 0,21 0 15,0 0-15,1 0 0,-1-21 0,22 0 16,-1 0-16,22-22 0,-22 22 0,22-21 16,0 21-16,-1-22 0,1 22 0,-22-21 15,22 21-15,-21-22 0,-1 22 0,1 0 16,-22 0-16,21 0 0,-20-1 0,-1 1 15,0 21-15</inkml:trace>
  <inkml:trace contextRef="#ctx0" brushRef="#br0" timeOffset="143520.08">20786 9821 0,'21'0'16,"-21"-21"-1,0 42 17,0 1-32,0-1 15,0 0-15,0 0 0,0 0 16,-21 0-16,21 1 0,0-1 16,-22 0-16,22 0 0,22 0 15,-1-21-15,0 0 16,0 0-16,21 0 0,1-21 0,-1 21 15,22-21-15,-1 0 0,1 0 0,20-1 16,1-20-16,0 21 0,-1-21 0,22 20 16,0-20-16,0 21 0,-22-21 0,22 20 15,-21 1-15,21 0 16</inkml:trace>
  <inkml:trace contextRef="#ctx0" brushRef="#br0" timeOffset="143894.62">23431 10245 0,'0'0'0,"-21"21"0,0 21 16,21-21-1,21-21 1,0 0-16,22 0 0,-1 0 0,0-21 15,22 0-15,-1 21 0,1-21 16,21 0-16,-1 0 0,1-1 0,0 1 0,-1 0 16,1 0-16,0 0 0,-1 0 15,1 21-15,-22-22 0,-20 22 0,20 0 16</inkml:trace>
  <inkml:trace contextRef="#ctx0" brushRef="#br0" timeOffset="144350.88">16827 11578 0,'0'0'0,"22"0"0,-1 0 0,0 0 15,0 0-15,0 0 0,0 0 0,1-21 16,20 21-16,0-21 0,1 21 0,-1-21 16,21 0-16,1 21 0,-1-22 15,1 22-15,21-21 0,-22 0 0,22 21 16,-1-21-16,1 21 0,21 0 0,-21-21 15,20 0-15,1 21 0,0 0 0,0 0 16</inkml:trace>
  <inkml:trace contextRef="#ctx0" brushRef="#br0" timeOffset="144674.69">20976 12467 0,'0'0'0,"-21"0"15,-43 43-15,43-43 16,0 21-16,0-21 0,0 0 0,42 0 31,21 0-31,-21 0 16,22-21-16,-1-1 0,0 1 0,22 0 15,-1 0-15,1 0 0,21 0 16,-1-1-16,22-20 0,-21 21 0,21 0 16,21 0-16,-22-1 0,22 22 0</inkml:trace>
  <inkml:trace contextRef="#ctx0" brushRef="#br0" timeOffset="144866.58">24744 12488 0,'0'0'0,"42"22"0,64 20 16,-85-21-16,0-21 15,0 0-15,1 0 31,-1 0-31,-21-21 16,0 0-16,0 0 0,0-1 16</inkml:trace>
  <inkml:trace contextRef="#ctx0" brushRef="#br0" timeOffset="145066.95">16616 9313 0,'0'0'0,"-381"-84"0,42-1 0,0 0 15,22 1-15,-1-1 0,22 0 0,0 1 16</inkml:trace>
  <inkml:trace contextRef="#ctx0" brushRef="#br0" timeOffset="147794.58">16764 8848 0,'0'0'0,"0"-21"0,0-1 16,-21 44 15,21-1-31,0 0 16,0 0-16,0 21 0,0 1 15,0-22-15,0 21 0,-21 1 0,21-1 16,-22 0-16,22 1 0,-21-1 16,21 0-16,0-21 0,0 22 0,-21-1 0,21-21 15,-21 22-15,21-22 0,-21 0 0,21 21 16,0-21-16,0 1 0,0-1 15,0 0-15,21-21 16,0 0-16,0 0 0,22 0 0,-1 0 16,0 0-16,22-21 0,-1 0 0,22-22 15,21 22-15,0-21 0,21 21 0,0-22 16,0 1-16,0 0 0,21-1 0,21 1 16,-21 0-16,22-1 0</inkml:trace>
  <inkml:trace contextRef="#ctx0" brushRef="#br0" timeOffset="148462.66">20637 9525 0,'0'21'16,"0"0"-16,-21 1 16,21-1-16,0 0 0,0 21 0,0-21 15,0 1-15,0-1 0,-21 21 0,21-21 16,0 0-16,0 1 0,0-1 0,0 0 15,0 0-15,0 0 0,0 0 16,21-21 0,0 0-16,22 0 15,-22 0-15,21-21 0,-21 21 0,22-21 16,-1 0-16,0 0 0,1 0 0,-1-22 16,0 22-16,22 0 0,-22 0 0,1 0 15,-1-1-15,0 1 0,1 0 16,-1 0-16,0 0 0,1 0 0,-1-1 15,-21 1-15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21T11:06:07.56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7133 2117 0,'0'0'16,"-21"-21"-16,21-1 0,-21 1 0,21 0 15,0 0-15,0 0 16,0 0 0,0-1-16,-21 22 46,21 22-46,0-1 0,0 0 16,0 0-16,0 0 0,0 22 16,0-22-16,0 0 0,0 21 0,0-21 15,0 22-15,0-22 0,0 21 16,0 1-16,0-1 0,0 21 0,0-20 16,-22-1-16,22 22 0,-21-1 0,21 1 15,0-1-15,-21 1 0,0-1 16,21 1-16,-21 20 0,0 1 0,21 0 15,-22-1-15,1 1 0,21 0 0,-21-1 16,0 22-16,21-21 0,-21 21 16,0-1-16,21 1 0,-22 0 15,22-21-15,-21 21 0,21 21 0,-21-22 16,0 1-16,21 0 0,0 21 0,-21-21 16,0 21-16,21-21 0,-22 21 0,22 0 15,0 0-15,-21-21 0,0 21 16,21 0-16,-21 0 0,21 0 0,-21 21 15,0-21-15,-1 0 0,22 0 0,-21 21 16,0-21-16,0 21 0,21-21 0,-21 21 16,0-21-16,-1 21 0,1-21 0,0 22 15,0-22-15,21 0 0,-21 21 16,0-21-16,-1 0 0,1 21 16,21-21-16,-21 0 0,0 0 0,21 0 15,-21 0-15,0 0 0,21-21 0,0 21 16,-22-21-16,1 21 0,21-22 0,-21 1 15,21 0-15,0 0 0,-21-21 0,0 20 16,21-41-16,0 21 0,0-22 16,-21 1-16,21-1 0,-22-21 0,22 1 15,0-1-15,0-21 0,0-42 16,-21 0-16,21-21 16,0-1-16</inkml:trace>
  <inkml:trace contextRef="#ctx0" brushRef="#br0" timeOffset="2655.99">7048 2032 0,'-21'0'16,"0"0"-1,42 0 48,0 0-48,1 0-15,-1 0 0,0 0 0,0 21 16,0-21-16,22 0 0,-22 0 0,21 0 16,-21 0-16,22 21 0,-1-21 15,0 0-15,1 0 0,20 0 16,-21 0-16,22 22 0,21-22 0,-22 0 16,22 0-16,-1 0 0,1 0 0,0 0 15,-1 0-15,1 0 0,21 21 16,0-21-16,0 0 0,21 0 0,-22 21 15,22-21-15,0 0 0,0 21 0,0-21 16,0 0-16,22 21 0,-1-21 16,0 0-16,21 21 0,-21 1 0,1-22 15,20 0-15,0 21 0,1-21 0,-1 21 16,0-21-16,1 21 0,20-21 16,-21 21-16,22-21 0,-1 21 15,-20 1-15,20-22 0,1 21 0,-1 0 16,1-21-16,-1 21 0,-20 0 0,20-21 15,22 21-15,-22 1 0,-20-22 16,20 21-16,22-21 0,-22 21 0,1 0 16,20-21-16,-20 21 0,-1-21 0,1 21 15,21-21-15,-22 22 0,1-1 16,-22-21-16,21 21 0,1-21 0,-1 21 16,-20-21-16,20 21 0,-20-21 0,20 0 15,1 21-15,-22-21 0,0 0 0,22 22 16,-22-22-16,0 0 0,1 0 15,-1 21-15,0-21 0,-20 21 16,20-21-16,-21 0 0,21 0 0,-20 21 16,-1-21-16,0 0 0,0 0 15,0 21-15,-21-21 0,21 0 0,-21 0 16,0 0-16,0 0 0,0 0 0,-21 21 16,21-21-16,-21 0 0,0 0 15,-21 0-15,20 0 0,-20 0 0,0 0 16,-1 0-16,1 0 0,0 0 0,-1 0 15,-20 0-15,21 0 0,-22 0 0,-21 0 16,1 0-16,-1 0 0,0 0 16,1 0-16,-22 0 0,0 0 0,0 0 31,-21 22 0,-21-1-31,0-21 16,0 21-16,0 0 15,-1 0-15,22 0 16,-21 1-16,0-1 0,0 0 0,21 21 16,-21-21-16,0 1 0,-1 20 0,22 0 15,-21 1-15,0-1 0,0 0 16,0 22-16,21-22 0,-21 0 0,-1 22 16,1-22-16,0 22 0,0-22 0,0 22 15,21-1-15,-21 1 16,-1 20-16,1-20 0,0 20 0,-21 1 15,21-21-15,-1 20 0,1 1 0,0 0 16,-21-1-16,21 22 0,-1-21 0,1 21 16,0-22-16,0 22 0,-21 0 0,20-21 15,1 20-15,0 1 0,0 0 16,0 21-16,21-21 0,-21 0 0,-1 0 16,1 21-16,0-22 0,0 22 0,0-21 15,0 21-15,-1-21 0,22 21 0,-21 0 16,0 0-16,0 0 0,0 0 0,0 0 15,-1 0-15,1 21 0,0-21 0,0 0 16,0 0-16,0 0 16,21 0-16,-22 0 0,1 0 0,0 0 15,21 0-15,-21 0 0,0-21 0,21 21 16,-21 0-16,-1 0 0,1-21 0,21 21 16,-21-21-16,0 21 0,21-21 0,-21 21 15,0-22-15,-1 1 0,22 0 0,-21 0 16,0 0-16,21 0 0,-21-1 0,0-20 15,0 21-15,21-21 0,0 20 0,-22-20 16,1 0-16,21-1 0,0-20 16,-21 21-16,0-22 0,21 22 0,-21-22 15,0 1-15,21-1 0,0 1 0,-22-1 16,1-20-16,0 20 0,21-21 16,-21 1-16,0-1 0,0 0 0,21-20 15,-22 20-15,1-21 0,0 0 0,0 22 16,0-22-16,0 0 0,-1 0 0,1 0 15,0-21-15,0 21 0,0 1 0,0-22 16,-1 0-16,1 21 0,0-21 16,0 0-16,0 0 0,0 0 0,-1 0 15,1 0-15,-21 0 0,21 0 0,-22 0 16,1 0-16,21 0 0,-21 0 16,-22 0-16,22-21 0,-1 21 0,-20-22 15,-1 22-15,1-21 0,-1 21 0,-20-21 16,20 21-16,-20-21 0,-1 21 0,-21-21 15,21 0-15,-20 21 0,-1-22 0,-21 1 16,21 0-16,-21 21 0,0-21 0,0 0 16,0 21-16,-21-21 0,0-1 0,-1 1 15,1 21-15,-21-21 0,0 0 16,20 0-16,-41 0 0,21 21 0,-1-22 16,-20 1-16,-1 0 0,1 21 0,-1-21 15,1 0-15,-1 0 0,1-1 0,-1 1 16,1 21-16,-1-21 0,1 0 0,-1 0 15,1 0-15,-1-1 0,22 1 16,-22 21-16,1-21 0,-1 0 0,1 0 16,-1 0-16,1-1 0,21 1 0,-22 0 15,1 0-15,-1 0 0,22 0 0,-1 21 16,-20-22-16,21 1 0,-1 0 16,1 21-16,0-21 0,-1 0 0,22 21 15,-21-21-15,21-1 0,-1 22 0,-20-21 16,21 0-16,0 21 0,21-21 0,-21 21 15,-1-21-15,22 21 0,0 0 0,-21-21 16,21 21-16,0 0 0,21-22 0,-21 22 16,22 0-16,-22 0 0,21-21 15,0 21-15,0-21 0,0 21 0,22 0 16,-1 0-16,0-21 0,1 21 16,20-21-16,-21 21 0,22-21 0,-1 21 15,22-22-15,-21 22 0,20-21 0,-20 21 16,20 0-16,1-21 0,0 21 0,-1 0 15,22-21-15,-21 21 0,21 0 16,-22-21-16,22 21 0,0-21 0,0 21 16,0 0-16,0 0 0,-1 0 0,1 0 15,0 0-15,21-22 0,-21 22 16,0 0 0,0 0-16,-1 0 15,1 0-15,0 0 0,0 0 16,0 0-16,0 0 0,-1 0 15,1 0-15,0 0 0,0 0 16,0 0-16,0 0 0,-1 0 0,1 0 16,0 0-16,0 22 0,0-22 15,0 0-15,-1 0 0,1 0 0,0 0 16,0 0 0,21-22-1,0 1-15,0 0 0,0 0 16</inkml:trace>
  <inkml:trace contextRef="#ctx0" brushRef="#br0" timeOffset="4948.24">9292 3069 0,'0'0'0,"21"-21"0,0 21 16,-21-21-16,0 0 15,-21 21 1,0-21-16,-21 21 0,21 0 16,-1 0-16,-20 0 0,0 0 15,21 0-15,-22 21 0,1 0 0,21 0 16,-22-21-16,22 21 0,-21 0 0,21 1 15,0-1-15,-1 0 16,1 21-16,21-21 0,-21 1 0,21-1 16,0 0-16,0 0 0,0 0 0,21 0 15,0 1-15,1-1 0,-1 0 16,21 0-16,-21 0 0,22 0 0,-22 1 16,21 20-16,-21-21 0,0 0 0,22 0 15,-22 22-15,-21-22 0,0 0 16,0 0-16,0 0 0,0 1 0,0-1 15,0 0-15,-42 0 0,20-21 0,-20 21 16,0 0-16,-1-21 0,1 0 16,0 22-16,-1-22 0,1 0 15,0 0-15,-1 0 0,1 0 0,0 0 16,21-22-16,-22 1 0,22 21 16,0-21-16,0 0 0,0 0 0,21 0 15,-22-1-15,22 1 0,0 0 16,0 0-16,0 0 15,22 0-15,-1-1 0,21 22 0,-21-21 16,22 0-16,-22 21 0,21-21 0,0 21 16</inkml:trace>
  <inkml:trace contextRef="#ctx0" brushRef="#br0" timeOffset="5168.41">9334 3598 0,'0'0'0,"0"22"0,0-1 0,-21 0 0,21 0 16,-21 21-16,21-20 0,0-1 15,-21 0-15,0 0 0,21 0 16,0 0-16,-21-21 0,21-21 47,0 0-47,21 0 0,-21 0 15</inkml:trace>
  <inkml:trace contextRef="#ctx0" brushRef="#br0" timeOffset="5344.31">9356 3387 0,'-22'0'46,"22"21"-46,0 0 16,0 0-16,0 0 16,22-21-16,-22 22 0,21-22 15,0 21-15</inkml:trace>
  <inkml:trace contextRef="#ctx0" brushRef="#br0" timeOffset="6028.37">9779 3683 0,'0'0'15,"21"0"-15,-21-21 0,21 21 0,0 0 16,-21-21-16,0 0 0,0-1 16,0 1-1,0 0-15,-21 21 0,0 0 16,0 0-16,0 0 0,0 0 15,-1 0-15,1 0 0,-21 21 16,21 0-16,0-21 0,-1 22 0,1-1 16,0 0-16,0 0 0,21 0 0,0 0 15,0 1-15,-21-1 16,21 0-16,21-21 16,0 0-16,21 0 15,-20-21-15,-1 21 0,0-21 16,0-1-16,21 1 0,-20 21 0,-1-21 15,21 0-15,-21 0 0,0 0 16,1-1-16,-1 1 0,0 21 16,-21-21-16,0 42 31,0 0-31,-21 1 16,21-1-16,-21 0 0,21 0 15,0 0-15,0 22 0,0-22 0,0 21 16,0-21-16,0 22 0,0-1 0,0 0 15,0 1-15,0 20 0,0-21 0,0 22 16,0-22-16,0 22 0,-22-22 16,22 22-16,-21-22 0,0 21 0,21-20 15,-21-1-15,0 0 0,0 22 16,-1-43-16,22 21 0,-21-20 0,0 20 16,0-21-16,0 0 0,0 0 0,-1-21 15,1 22-15,0-22 0,0 0 16,0 0-16,0 0 0,-22 0 0,22-22 15,0 1-15,0 0 0,-22 0 0,22-21 16,0 20-16,0-20 0,0 0 0,21 21 16,0-22-16,-21 1 0,21 0 15,0 20-15,0-20 0,0 0 0,0-1 16,0 1-16,21 0 0,0 21 16,0-22-16,0 1 0,0 0 0,22-1 15,-22 22-15,21-21 0,1-1 16,-1 1-16</inkml:trace>
  <inkml:trace contextRef="#ctx0" brushRef="#br0" timeOffset="6464.12">10202 3598 0,'0'22'15,"0"-1"-15,0 0 0,0 0 16,21 0-16,-21 0 0,0 1 15,0-1-15,0 0 0,0 0 16,0 0-16,0 0 0,0 1 16,0-1-16,0 0 15,0-42 17,-21 0-32,21-1 15,0 1-15,0 0 16,0 0-16,0 0 0,0 0 0,0-1 15,0-20-15,0 21 0,21 0 0,-21 0 16,22-1-16,-1 1 0,0 0 16,0 0-16,21 21 0,-20 0 0,-1 0 15,0 0-15,21 0 0,-21 0 0,1 0 16,-1 21-16,0 0 16,0 0-16,-21 22 0,0-22 0,21 0 15,-21 0-15,0 0 0,0 22 0,0-22 16,0 0-16,0 0 0,0 0 0,0 1 15,-21-1-15,21 0 16,-21-21-16,0 21 0,0-21 0,-1 0 16,1 0-16,0 0 0</inkml:trace>
  <inkml:trace contextRef="#ctx0" brushRef="#br0" timeOffset="6892.36">8403 2836 0,'0'0'0,"0"22"0,-21 20 0,21-21 16,0 21-16,0 1 0,0 20 0,0-20 16,0 20-16,-21 1 0,21-1 15,0 1-15,0-1 0,0 22 0,0-22 16,-21 1-16,21-1 0,0 1 0,0 20 15,0-20-15,0-1 0,0 1 16,0-22-16,-22 22 0,22-22 0,0 0 16,0 1-16,0-1 0,0-21 15,0 0-15,0-42 32,0 0-32,0-21 0,0 21 0,0-22 15,0-20-15,0 20 0</inkml:trace>
  <inkml:trace contextRef="#ctx0" brushRef="#br0" timeOffset="7576.61">8445 2900 0,'0'0'0,"22"0"15,-1 0-15,21 0 0,0 0 16,22 0-16,-1-21 0,22 21 0,-21 0 16,20 0-16,22 0 0,-21 0 15,-1-21-15,22 21 0,0 0 0,21 0 16,0 0-16,0 0 0,0 0 0,0 0 16,0 0-16,-21 0 0,0 0 15,0 0-15,-1 0 0,1 0 0,-21 0 16,0 0-16,-1 0 0,1 0 0,-22 0 15,1 0-15,-1 0 0,-20 0 16,-1 0-16,-21 21 0,22-21 16,-22 21-16,0-21 0,-21 21 0,0 0 15,21 0-15,-21 1 0,0-1 0,0 0 16,0 0-16,0 21 0,0-20 16,0 20-16,0 0 0,0 1 0,0-1 15,0-21-15,0 21 0,0 1 0,0-1 16,0 0-16,21 1 0,-21-1 15,0 0-15,0 1 0,0-22 0,0 21 16,0 1-16,0-22 0,0 21 0,0 0 16,0 1-16,0-22 0,0 21 15,-21 1-15,0-1 0,0 0 0,0-21 16,-1 22-16,1-22 0,0 21 16,0-21-16,0 1 0,0-1 0,-1 0 15,-20 0-15,21 0 0,-21-21 0,20 21 16,-20-21-16,0 0 0,-1 22 15,-20-22-15,-1 0 0,1 0 0,-1 0 16,-20 0-16,-1 21 0,-21-21 0,0 0 16,1 0-16,-22 0 0,0 0 0,0 0 15,0 21-15,0-21 0,21 0 16,0 0-16,0 0 0,21 21 16,-20-21-16,41 0 0,-21 0 0,22 21 15,-1-21-15,1 0 0,21 0 0,-1 21 16,22-21-16,-21 0 0,84-21 31,-21 0-31,22 21 16,-1-21-16</inkml:trace>
  <inkml:trace contextRef="#ctx0" brushRef="#br0" timeOffset="8759.61">13674 3810 0,'-22'0'0,"1"0"0,0 21 32,0 0-32,21 1 0,0 20 15,0 0-15,0 1 0,0-1 0,-21 21 16,21-20-16,-21 20 0,21 1 0,-22-1 16,22 1-16,0-1 0,-21 1 15,0-1-15,0 1 0,0-1 0,21 1 16,-43 20-16,22-20 0,0-1 0,0-20 15,0 20-15,0-20 0,-1 20 16,1-42-16,0 22 0,21-22 16,0 21-16,0-21 0,0-42 31,0 0-31,21 0 0,0 0 0,-21-1 16,22-20-16,-1 0 0,-21-1 0,21 1 15</inkml:trace>
  <inkml:trace contextRef="#ctx0" brushRef="#br0" timeOffset="9548.17">13568 4001 0,'0'0'0,"0"-22"0,0 1 0,0 0 16,21 21 15,0 0-31,-21 21 0,21-21 15,0 21-15,1-21 0,20 22 0,-21-22 16,21 21-16,1-21 0,-1 21 16,22-21-16,-1 0 0,1 21 0,-1-21 15,22 0-15,-1 21 0,1-21 0,0 0 16,-1 21-16,1-21 0,21 22 16,-21-22-16,20 0 0,1 0 15,0 0-15,0 0 0,0 0 0,0 21 16,-22-21-16,22 0 0,-21 0 0,-22 0 15,22 0-15,-22 0 0,1 0 16,-1 0-16,1 0 0,-22 0 0,1 0 16,-1 0-16,0 0 0,1 0 0,-22 0 15,0 0-15,0 0 0,0 0 0,0 0 16,1 0-16,-22 21 16,0 0-16,0 0 0,0 0 0,0 1 15,0-1-15,0 0 0,0 21 0,0-21 16,0 22-16,-22-1 0,22 0 15,-21 1-15,0-1 0,21 0 0,-21 1 16,0-1-16,0 22 0,21-22 16,-22 21-16,22 1 0,-21-22 0,0 22 15,21-22-15,-21 22 0,0-22 0,0 21 16,21-20-16,-22-1 0,1 0 16,0 1-16,0-1 0,21 0 0,-21 1 15,0-22-15,21 21 0,0-21 0,-22 1 16,1 20-16,21-21 0,-21 0 0,0 0 15,21 1-15,0-1 0,-21 0 16,0-21-16,21 21 16,-22-21-1,1 0-15,0 0 0,0 0 16,0 0-16,0 0 0,-1 0 16,1 0-16,-21 0 0,0 0 0,-1-21 15,1 21-15,-22-21 0,-20 21 0,20-21 16,-20-1-16,-22 22 0,21-21 0,-21 0 15,-21 0-15,21 0 0,-21 0 16,-21-1-16,21 22 0,-21-21 0,21 0 16,0 0-16,0 0 0,0 21 0,21-21 15,0 21-15,22 0 0,-22-22 0,42 22 16,-20-21-16,20 21 0,22 0 16,-22 0-16,22 0 0,21 0 15,0 0-15,0-21 0,21 0 16,21 0-1,0 21-15,0-21 0</inkml:trace>
  <inkml:trace contextRef="#ctx0" brushRef="#br0" timeOffset="10176.81">14414 4530 0,'0'0'0,"0"-21"0,0-1 16,-21 22-16,0 0 0,0 0 0,-21 0 15,-1 0-15,1 0 0,0 0 0,-1 0 16,1 22-16,0-1 0,-1 0 0,1 0 16,0 0-16,-1 22 0,1-1 15,21 0-15,-22 22 0,22-22 0,0 22 16,0-22-16,0 21 0,21-20 0,0-1 15,0 0-15,0 1 0,0-1 0,21 0 16,0-20-16,0-1 0,22 0 16,-22 0-16,21-21 0,0 0 15,1 0-15,20 0 0,-20 0 0,-1 0 16,0 0-16,1 0 0,-1-21 0,0 0 0,-21 21 16,22-21-16,-22-1 0,0 1 15,-21 0-15,0 0 0,0 0 16,0 0-16,0-22 0,0 22 0,-21 0 15,0 0-15,-22 0 0,22-1 0,0 1 16,0 21-16,-21 0 0,20-21 0,1 21 16,0 0-16,0 0 15,21 21-15,0 0 16,0 1-16,21-22 0,0 21 16,-21 0-16,21 21 0,1-21 15,-1 1-15,0 20 0,0 0 0,0 1 16,0-22-16,-21 42 0,0-20 15,0-1-15,0 0 0,0 22 0,0-1 16,0-20-16,-21 20 0,0-21 0,0 22 16,-21-1-16,20-20 0,-20 20 0,21-20 15,-21-1-15,20 21 0,1-20 0,-21-1 16,21 0-16,0 1 0,-1-22 0,1 21 16,21-21-16,0 1 0,0-1 15,0-42 1,0-1-16,21 1 0,1 0 15,20-21-15,-21 21 0</inkml:trace>
  <inkml:trace contextRef="#ctx0" brushRef="#br0" timeOffset="10640.54">15049 4868 0,'0'0'15,"-42"-63"1,21 42-16,0 21 0,0 0 0,-22 0 0,22 0 16,0 0-16,-21 0 0,20 0 0,1 21 15,0 0-15,-21 21 0,21-20 16,-1 20-16,1-21 0,0 21 16,0 1-16,0-1 0,0-21 0,21 22 15,0-22-15,0 21 0,0-21 0,0 0 16,0 1-16,21-22 15,0 0-15,0 0 0,0 0 16,0 0-16,1-22 0,-1 1 16,0 21-16,0-21 0,0 0 0,0 0 15,22 0-15,-43-1 0,21-20 0,0 21 16,-21 0-16,21 0 0,-21-1 0,0-20 16,0 21-16,0 0 15,-21 21 1,21 21-1,-21 0-15,21 0 0,0 0 0,0 1 16,-21 20-16,21-21 0,0 0 0,0 0 16,0 1-16,0-1 0,0 0 15,0 0-15,0 0 0,21-21 16,0 0-16,0 0 0,0 0 16,1 0-16,20 0 0,-21 0 0,0-21 15,0 0-15</inkml:trace>
  <inkml:trace contextRef="#ctx0" brushRef="#br0" timeOffset="11289.17">15240 4932 0,'0'21'31,"0"0"-31,-21 0 16,21 1-16,0-1 0,0 0 0,0 0 15,0 0-15,-21 0 0,21 1 0,0-1 16,0 0-16,0 0 0,0 0 15,0 0-15,-22 1 16,1-22 15,21-22-31,0 1 16,0 0 0,0 0-16,0 0 0,0 0 0,21-1 15,1 1-15,-22 0 0,21 0 0,0 0 16,-21 0-16,21-1 0,0 1 0,0 0 15,1 0-15,-1 21 0,0 0 16,0 0-16,0 0 0,0 0 0,1 0 16,-1 0-16,-21 21 0,21 0 0,-21 0 15,21 1-15,-21-1 0,0 0 0,0 0 16,0 0-16,0 0 0,0 1 16,0-1-16,0 0 0,0 0 15,-21 0-15,0-21 16,0 0-1,-1 0-15,22-21 32,0 0-32,0 0 0,22 0 15,-1-22-15,-21 22 0,21 0 16,0 0-16,0 0 0,-21-1 0,21 1 16,1 0-16,-1 0 0,0 0 15,0 21-15,0 0 0,0 0 16,-21 21-16,22 0 15,-22 0-15,0 0 0,0 1 16,0-1-16,0 0 0,0 21 0,0-21 16,0 1-16,0-1 0,0 0 15,0 0-15,-22-21 0,22 21 0,0 0 16,22-21 15,-22-21-15,21 0-16,0 21 0</inkml:trace>
  <inkml:trace contextRef="#ctx0" brushRef="#br0" timeOffset="11631.99">15917 4995 0,'0'22'15,"21"-22"16,1 0-31,-1 0 16,-21-22-16,21 22 0,0-21 16,0 21-16,0-21 0,1 0 0,-1 0 15,0 21-15,0-21 0,-21-1 0,0 1 16,0 0-16,0 0 0,0 0 16,-21 21-1,0 0-15,0 21 16,-22 0-16,22 0 0,0 22 0,0-22 15,0 0-15,-22 21 0,22 1 0,21-22 16,-21 21-16,0-21 0,21 22 0,-21-22 16,21 0-16,0 0 0,0 0 15,0 0-15,0 1 0,0-1 0,0 0 16,21-21-16,0 0 0,0 0 0,0 0 16,22 0-16,-22 0 0,21 0 0</inkml:trace>
  <inkml:trace contextRef="#ctx0" brushRef="#br0" timeOffset="12219.78">17547 6350 0,'0'0'0,"0"21"31,0 0-31,0 22 15,-21-1-15,21 0 0,0 1 0,0 20 16,-21-20-16,21 20 0,0-21 16,0 22-16,-21-1 0,-1-20 0,1 20 15,21 1-15,-21-1 0,0 1 0,21-22 16,-21 22-16,0-22 0,-1 21 0,1-20 16,21-1-16,-21 0 0,0 1 0,21-22 15,0 21-15,-21-21 0,21 1 0,-21-22 16,21 21-16,0-42 31,21-1-31,0 1 16,0 0-16,-21-21 0,21-1 0,0 22 15,1-21-15,-22-22 0</inkml:trace>
  <inkml:trace contextRef="#ctx0" brushRef="#br0" timeOffset="12932.42">17505 6625 0,'0'0'0,"0"-42"0,0 0 15,0 20-15,0-20 0,0 21 0,-21 0 16,21 0-16,-22-1 0,22 1 0,0 0 16,43 21 15,-22 0-31,21 0 0,1 0 0,-1 0 16,21 0-16,1 0 0,21 0 0,-1 0 15,1 0-15,21 0 0,21 0 0,-21 0 16,21 0-16,0 0 0,0 0 15,0 0-15,0 0 0,0 0 0,21 0 16,-21 0-16,0 0 0,-21 0 0,21 0 16,-22 0-16,-20 0 0,21 0 0,-21 0 15,-1 0-15,-20 0 0,-1 0 16,22 0-16,-43 0 0,22 0 0,-22 0 16,0 0-16,1 0 0,-1 0 0,-21 0 15,0 21-15,1 0 0,-22 1 16,0-1-16,0 0 0,0 0 0,0 0 15,0 22-15,0-22 0,0 21 16,0-21-16,0 22 0,0-1 0,-22 0 16,1 1-16,0-1 0,0 0 0,0 1 15,0-1-15,-1 0 0,-20 22 0,21-22 16,0 22-16,0-22 0,-1 21 0,1 1 16,0-22-16,0 22 0,0-1 0,0-20 15,-1 20-15,1-21 0,21 22 16,-21-22-16,0 1 0,21-1 0,0 0 15,-21 1-15,0-1 0,21 0 16,0-21-16,0 22 0,0-22 0,-22 0 16,22 0-16,0 0 0,0 1 0,-21-22 15,21 21-15,-21-21 16,0 0-16,0 0 0,0 0 16,-1 0-16,1 0 0,-21-21 0,0 21 15,-1-22-15,1 1 0,-22 0 0,-20 0 16,-1 0-16,0 0 0,1-1 0,-22 1 15,0-21-15,0 21 0,-21-22 16,0 22-16,0 0 0,-21 0 0,21-21 16,-21 20-16,21 1 0,-21 0 0,21 0 15,0 0-15,0 0 0,21 21 16,0-22-16,21 22 0,22 0 0,-22 0 16,43-21-16,0 21 0,-1 0 0,22 0 15,0 0-15,21-21 0,0 0 16,21 21-16,0-21 0,0 21 15,22-21-15,-1-1 0,22 1 0,-22 0 16</inkml:trace>
  <inkml:trace contextRef="#ctx0" brushRef="#br0" timeOffset="13515.78">18690 6773 0,'0'0'0,"-42"0"16,-1 0 0,1 0-16,21 0 0,-21 0 0,-1 22 15,1-22-15,0 21 0,-1 0 0,1 21 16,0-21-16,-1 1 0,22 20 0,-21 0 16,21 1-16,-1-1 0,-20 0 0,21 1 15,21-1-15,0 0 0,0 1 0,0-22 16,0 21-16,0-21 0,0 0 15,21 1-15,0-1 0,0 0 0,1-21 16,20 0-16,0 0 0,1 0 16,-1 0-16,0 0 0,1-21 0,-1 0 15,0-1-15,1 1 0,-22 21 0,21-21 16,-21-21-16,0 21 0,-21-1 0,0 1 16,0 0-16,0 0 0,0 0 15,-21 21-15,0-21 0,0-1 0,-21 22 16,20 0-16,-20 0 0,21 0 0,-21 0 15,20 0-15,1 0 0,0 0 0,0 0 16,21 22 0,21-22-1,0 21-15,0 0 0,1-21 0,20 42 16,-21-21-16,0 1 0,22-1 0,-22 21 16,0 0-16,21 1 0,-21-22 0,-21 21 15,22 1-15,-1-1 0,-21 21 0,0-20 16,0-1-16,0 0 0,0 22 0,0-22 15,0 1-15,-21 20 0,-1-21 0,1 1 16,0 20-16,-21-20 0,21-22 16,-1 21-16,1 0 0,0-20 0,0-1 15,21 0-15,0-42 16,0 0 0,0-22-16,21 22 15,0-21-15,0-1 0</inkml:trace>
  <inkml:trace contextRef="#ctx0" brushRef="#br0" timeOffset="13892.57">18775 7154 0,'0'0'16,"0"-21"-16,0-21 16,0 21-16,0 0 0,21 21 0,0 0 15,0 0-15,0 0 0,1 0 16,-1 0-16,0 21 0,0 0 0,0-21 15,22 21-15,-22 21 0,0-20 16,0-1-16,0 21 0,0-21 0,1 22 16,-22-22-16,0 0 0,0 21 0,0-21 15,0 1-15,0-1 0,-22 0 0,1-21 16,21 21-16,-21-21 16,0 0-16,0 0 0,0 0 15,21-21-15,0 0 16,0 0-16,0-1 0,0 1 15,0-21-15,0 21 0,0 0 0,0-1 16,0-20-16,0 21 0,0 0 16,21-22-16,0 22 0,0 0 0,0 0 15,0 0-15,1 21 16,-1 0-16,0 0 0,0 0 0,0 0 16,0 0-16,1 0 0,-1 0 15,0 0-15,-21 21 0</inkml:trace>
  <inkml:trace contextRef="#ctx0" brushRef="#br0" timeOffset="14372.22">19558 7197 0,'0'0'15,"0"-21"-15,21-1 0,-21 1 0,0 0 16,0 0-16,-21 0 15,0 21-15,0 0 0,-1 0 16,1 21-16,0 0 0,0 0 16,0 0-16,0 1 0,-1-1 15,1 0-15,0 21 0,0-21 0,21 1 16,0 20-16,0-21 0,-21 0 0,21 0 16,0 1-16,0-1 0,21-21 31,0 0-31,0 0 0,0 0 15,1 0-15,-1-21 0,0-1 16,0 22-16,0-21 0,0 0 16,1 0-16,-1 21 0,-21-21 0,0 0 15,21-1-15,-21 1 0,0 0 16,0 42 15,-21-21-31,21 21 16,0 1-16,0-1 0,0 0 0,0 0 15,0 0-15,0 0 0,0 1 0,0-1 16,0 0-16,21 0 0,0-21 16,-21 21-16,21-21 0,0 21 0,1-21 15,-1 0-15,0 0 0,0 0 16,0 0-16,0 0 16,1 0-16</inkml:trace>
  <inkml:trace contextRef="#ctx0" brushRef="#br0" timeOffset="15056.43">19981 7281 0,'-42'-21'15,"21"21"-15,0 0 0,-1 0 16,1 0-16,0 0 0,0 0 16,0 0-16,0 21 15,21 1-15,-22-22 0,22 21 0,-21 0 16,0 0-16,21 0 0,0 0 0,0 1 15,0-1-15,0 0 0,0 0 16,0 0-16,0 0 16,21-21-16,0 0 0,1 0 15,-1 0-15,0 0 0,0-21 0,0 21 16,0-21-16,1 0 0,-1 21 0,0-21 16,0 0-16,-21-1 0,21 1 0,0-21 15,1 21-15,-1 0 0,-21-22 16,0 1-16,21 21 0,0-22 0,-21 1 15,0 21-15,0-21 0,0 20 16,21-20-16,-21 21 0,0 0 0,21 0 16,-21 42 15,0 0-31,0 0 0,-21 0 16,21 0-16,-21 1 0,21 20 0,0-21 15,0 21-15,-21 1 0,21-22 0,0 21 16,-21 1-16,21-22 0,0 21 0,0-21 15,0 0-15,0 1 0,0-1 0,0 0 16,0 0-16,21-21 0,0 21 16,0-21-16,0 0 0,1 0 15,-1 0-15,0 0 0,0 0 16,0 0-16,0 0 0,1-21 0,-1 0 16,0 21-16,-21-21 0,21 0 0,-21-1 15,21 1-15,-21 0 0,0 0 0,0 0 16,0 0-16,0-1 15,-21 22-15,0 0 0,0 0 16,0 0-16,-1 0 0,1 22 0,0-1 16,0 0-16,0 0 0,0 0 0,21 0 15,0 1-15,-22-1 0,22 0 0,0 0 16,0 0-16,0 0 0,0 1 0,0-1 16,0 0-16,22-21 0,-1 21 15,0-21-15,0 0 0,0 0 16,0 0-16,1 0 0,20 0 0,0 0 15,-21 0-15,22 0 0,-22 0 0,21-21 16</inkml:trace>
  <inkml:trace contextRef="#ctx0" brushRef="#br0" timeOffset="15708.05">10414 9335 0,'0'42'0,"0"-21"16,0 21-16,0 1 0,0 20 15,0-20-15,0 20 0,0 1 0,0-1 16,0 1-16,0-1 0,0 1 0,0-1 16,-21 1-16,0-1 0,21-21 0,-22 22 15,1-22-15,0 1 0,21-1 16,0 0-16,-21-21 0,21 22 0,0-22 15,0-42 1,21 0-16,-21-1 16,21 1-16,0-21 0</inkml:trace>
  <inkml:trace contextRef="#ctx0" brushRef="#br0" timeOffset="16441.07">10393 9462 0,'0'0'0,"-21"-43"0,-22-20 16,43 42-16,0-1 16,21 22-1,1-21-15,-1 21 0,21 0 0,0 0 16,22 0-16,-1 0 0,1 0 0,21 0 16,20 0-16,1 0 0,0 0 15,0 0-15,0 0 0,21 0 0,-21 0 16,21 0-16,0 0 0,21 0 15,-21 0-15,0 0 0,21 0 0,0 21 16,0-21-16,0 22 0,22-22 0,-22 21 16,0 0-16,0-21 0,0 21 0,-21 0 15,22 0-15,-22 1 0,0-22 0,-22 21 16,1 0-16,0-21 0,-21 21 0,-22-21 16,1 0-16,-1 21 15,-20-21-15,20 0 0,-42 0 0,22 21 16,-22-21-16,0 0 0,-21 22 0,0-1 15,21 0-15,-21 0 0,0 0 16,0 0-16,0 1 0,0 20 0,0-21 16,-21 21-16,0 1 0,21-22 0,0 21 15,-21 1-15,-1-1 0,22 0 0,-21 1 16,0-1-16,21 0 0,-21 1 16,0-1-16,0 0 0,-1 1 0,22-1 15,-21 21-15,0-20 0,0-1 0,0 22 16,21-22-16,-21 0 0,-1 1 0,1-1 15,0 0-15,21-21 0,-21 22 16,0-22-16,21 21 0,0-21 0,-21 1 16,-1-1-16,22 0 0,0 0 0,-21-21 15,0 21-15,0-21 0,21 21 0,-21-21 16,0 0-16,-1 0 0,22 22 0,-42-22 16,21 0-16,0 0 0,-22 0 0,22 0 15,-21 0-15,0 0 0,-22 0 0,1 0 16,-1 0-16,1 0 0,-22 0 15,-21 0-15,21-22 0,-42 22 0,22-21 16,-22 0-16,0 21 0,-22-21 0,22 0 16,-21 0-16,0-1 0,-21 1 15,21 0-15,-22-21 0,22 21 0,-21-1 16,21 1-16,-1 0 0,-20 0 0,42 0 16,-21 0-16,42-1 0,0 1 0,22 0 15,-1 0-15,43 0 0,-22 21 16,43-21-16,0-1 0,21 1 15,0 0-15,0 0 0,21 0 16,21 21-16,-21-21 0</inkml:trace>
  <inkml:trace contextRef="#ctx0" brushRef="#br0" timeOffset="18447.54">11493 9821 0,'-21'0'0,"21"22"16,0-1-16,0 0 16,0 0-16,0 0 0,21-21 15,1 0 1,-22 21-16,21-21 0,0 0 15,0 0-15,0-21 0,0 0 16,1 21-16,-1-21 0,0 0 0,0 21 16,0-21-16,-21-1 0,0 1 0,21 0 15,-21 0-15,0 0 0,0 0 16,0-1-16,0 1 0,0 0 16,-21 21-16,0 0 0,0 0 15,0 0-15,21 21 0,-21 22 16,21-22-16,0 0 15,-22 21-15,22 1 0,0-22 0,0 21 16,0 0-16,0 1 0,0-1 0,0 0 16,0 1-16,0-22 0,0 21 15,0 1-15,0-22 0,0 21 0,0-21 0,0 22 16,0-22-16,0 0 16,0 0-16,0 0 0,0 0 0,-21-21 15,0 22-15,0-22 0,0 0 16,0 0-16,-1 0 0,-20-22 0,21 22 15,-21-21-15,-1 0 0,22 0 0,-21 0 16,-1 0-16,1-1 0,0 1 16,-1 0-16,22 0 0,-21 0 0,21 0 15,0 21-15,-1 0 0,1 0 0,0 0 16,21 21 0,0 0-16,21 0 15,0 21-15,1-20 0,-1-1 16,0 0-16,0 0 0,0 0 0,22 0 15,-22 1-15,21-1 0,-21 0 0,22 0 16,-22-21-16,21 0 0,0 21 0,-20-21 16,20 0-16,-21 0 0,21 0 0,-20-21 15,20 0-15,-21 21 0,21-21 16,-20 0-16,20-1 0,-21 1 0,0-21 16,0 21-16,1 0 0,-22-1 0,0 1 15,21 0-15,-21 0 0,0 0 0,0 0 16,0 42 15,0 0-31,0 0 16,0 0-16,0 0 0,-21 22 0,21-22 15,0 0-15,0 0 0,0 0 0,0 1 16,0-1-16,-22 0 0,22 0 0,0 0 16,0-42 15,0 0-31,0 0 15,0 0-15,0-1 0,22 1 0,-22 0 16,21 0-16,-21 0 0,0 0 0,21-1 16,0 1-16,-21 0 0,0 0 0,21 21 15,0 0-15,1 0 0,-1 0 32,0 21-32,-21 0 0,21 0 0,-21 1 15,0-1-15,21 0 0,-21 0 0,0 0 16,0 22-16,21-22 0,-21 0 0,22 0 15,-1 0-15,-21 0 0,21-21 0,0 22 16,0-1-16,0-21 0,1 0 16,-1 0-16,0 0 0,21 0 15,-21-21-15,1 21 0,-1-22 0,0 1 16,0 0-16,21 0 0,-20 0 0,-1 0 16,0-1-16,0 1 0,0 0 15,-21 0-15,21 0 0,-21 0 0,22-1 16,-22 1-16,0 0 15,0 42 17,0 0-32,0 1 0,0-1 15,0 0-15,0 0 0,0 0 0,0 0 16,0 1-16,0-1 0,0 0 0,0 0 16,0 0-16,0 0 0,0 1 0,21-1 15,-21 0-15,21-21 0,0 21 16,0-21-16,0 0 0,1 0 0,-1 21 15,0-21-15,0 0 16,21 0-16,1 0 0,-22 0 0,21 0 16,1 0-16,-1 0 0,0 0 0,1 0 15,-1 0-15,-21-21 0,21 0 0,1 21 16,-22-21-16,0 0 0,21 21 0,-20-22 16,-22 1-16,21 0 0,-21 0 0,0 0 15,0-22-15,0 22 0,0 0 0,0 0 16,-21 0-16,-1 0 0,1-1 15,0 22-15,-21-21 0,21 21 16,-1 0-16,1 0 0,-21 0 0,21 21 16,0 1-16,-22-1 0,22 0 0,0 0 15,0 0-15,0 0 0,21 1 16,0-1-16,0 0 0,-22 21 0,22-21 16,0 1-16,0-1 0,0 0 0,0 0 15,22 0-15,-1-21 0,0 0 16,0 0-16,0 0 0,0 0 15,22 0-15,-22 0 0,21 0 0,-21 0 16,1-21-16,20 21 0,-21-21 0,0 0 16,0 0-16,1 21 0,-1-22 0,-21 1 15,21 0-15,-21 0 0,0 0 16,0 42 15,-21 0-31,0-21 16,21 21-16,0 0 0,0 1 0,0-1 15,0 0-15,0 0 0,0 0 16,0 0-16,0 1 0,21-22 16,0 0-16,0 21 0,0-21 0,0 0 15,1 0-15,20 0 0,-21 0 0,0 0 16,22 0-16,-22-21 0,0-1 0,21 1 16,-21 21-16,1-21 0,-1 0 0,-21 0 15,0 0-15,21-1 0,-21 1 16,0 0-16,0 0 0,0 0 0,0 0 15,0-1-15,-21 1 0,0 0 16,-1 0-16,1 21 0,0 0 0,0 0 16,0 0-16,0 0 0,-22 0 0,22 0 15,0 21-15,0 0 0,-22 0 0,43 1 16,-21 20-16,0-21 0,0 0 0,21 22 16,0-22-16,-21 21 0,21-21 0,0 22 15,0-22-15,0 0 0,0 21 16,0-21-16,0 22 0,0-22 0,21 21 15,-21-21-15,0 22 0,21-22 0,-21 21 16,0 1-16,0-22 0,0 21 0,0 0 16,0 1-16,-21-1 0,0 0 0,0-20 15,-1 20-15,1 0 0,-21 1 16,21-1-16,-22-21 0,22 21 0,-21-20 16,21-1-16,0 0 0,-1 0 0,1 0 15,0-21-15,21 21 0,0-42 31,21 0-31,0 0 0,1 0 16,-1-22-16,0 22 0,0-21 0,21 21 16</inkml:trace>
  <inkml:trace contextRef="#ctx0" brushRef="#br0" timeOffset="18804.34">13758 10689 0,'0'0'0,"21"-21"0,1 21 0,-22-21 15,21 21-15,0-21 0,-21 0 16,21-1-16,0 1 0,-21 0 16,0-21-16,0 21 0,0-1 0,0 1 15,0 0-15,0 0 0,-21 21 16,0 0-16,0 0 15,21 21-15,-21 0 0,-1 0 0,22 1 16,-21-1-16,21 21 0,0-21 16,-21 22-16,21-22 0,0 21 0,0-21 15,0 22-15,0-22 0,0 0 0,0 0 16,0 0-16,21 0 16,0-21-16,1 0 0,-1 0 15,0 0-15,0 0 0,0 0 16,0-21-16,1 21 0,-1-21 15,0 0-15,0 0 0,0 0 0</inkml:trace>
  <inkml:trace contextRef="#ctx0" brushRef="#br0" timeOffset="19052.18">14266 10224 0,'-42'0'16,"21"21"-1,0 0-15,21 0 0,-22 0 0,1 0 16,21 1-16,0 20 0,-21-21 0,0 0 16,21 22-16,-21-22 0,21 21 15,0-21-15,0 0 0,0 22 0,0-22 16,0 0-16,0 0 0,0 0 0,0 1 16,0-1-1,21-21-15,0 0 16,0 0-16,0-21 0,1 21 15,-1-22-15,0 1 0</inkml:trace>
  <inkml:trace contextRef="#ctx0" brushRef="#br0" timeOffset="19296.04">14436 10245 0,'21'0'16,"0"0"-16,-21 21 0,21 0 15,-21 0-15,0 0 16,21 22-16,-21-22 0,0 0 0,0 21 16,0-20-16,0-1 0,0 21 0,0-21 15,0 0-15,0 22 0,0-22 0,-21 0 16,0 0-16,0 0 0,0 1 0,-1-1 16,1 0-16,0 0 0,0-21 0,0 21 15,0-21-15,-1 0 0,1 0 0,0 0 16,0 0-16,0 0 0,0 0 15,-1 0-15</inkml:trace>
  <inkml:trace contextRef="#ctx0" brushRef="#br0" timeOffset="23415.87">5524 13801 0,'0'0'0,"0"21"0,-21 0 16,0-21-16,0 21 0,0-21 0,0 21 16,-1-21-16,1 22 0,0-22 15,0 21-15,0-21 0,0 21 16,-1 0-16,1-21 0,0 0 15,0 21-15,0 0 16,0-21-16,21 22 16,0-44 46,21 1-62,0 0 0,0 0 16,0 0-16,22 0 0,-1-22 0,21 22 15,22-42-15,-21 20 0,41-20 16,-20 20-16,21-20 0,0-1 0,21 1 16,-21-1-16,21 22 0,21-21 15,-21-1-15,21 1 0,0-1 0,-21 1 16,0 20-16,0-20 0,21 20 16,-21-20-16,0 21 0,0-1 0,-21 1 15,0 0-15,0 20 0,0-20 0,-22 21 16,1-21-16,0 20 0,-22 1 0</inkml:trace>
  <inkml:trace contextRef="#ctx0" brushRef="#br0" timeOffset="23560.61">8869 12361 0,'0'0'0,"-21"0"16,-1 0-1,1 0-15,0 0 0,0 0 16,0 0-16,0 0 0,-1 0 16,1 0-16,0 0 15,0 0-15,0 0 0,0-21 16,-1 21-16,22-21 15,-21 21-15,0 0 0,21-21 16,-21 0-16</inkml:trace>
  <inkml:trace contextRef="#ctx0" brushRef="#br0" timeOffset="24016.35">8170 12192 0,'0'0'0,"-21"21"15,-42 0-15,41-21 16,22 22-16,0-1 31,22-21-15,-1 0-16,21 0 0,-21 0 0,22 0 16,-22 0-16,21 0 0,0 0 0,1 0 15,-1 0-15,0 0 0,1-21 16,20 21-16,-20 0 0,-1 0 0,0-22 15,-21 22-15,22 0 0,-22 0 0,21 0 16,-21-21-16,1 21 16,-22 21-1,0 1 1,-22-1-16,22 0 0,-21 0 0,-21 0 16,21 22-16,0-22 0,-22 21 15,22 0-15,-21 1 0,-1-1 0,1 0 16,0 1-16,-1 20 0,1-20 0,0 20 15,-1-21-15,1 22 0,0-22 0,-1 22 16,1-22-16,0 0 0,21-20 16,-1 20-16,-20 0 0,21-21 0,21 1 15,-21-1-15,21 0 0,-21 0 0,21 0 16,-22-21 0,1 0-16,21-21 15,-21 0-15</inkml:trace>
  <inkml:trace contextRef="#ctx0" brushRef="#br0" timeOffset="25373.46">2032 11705 0,'0'0'0,"0"21"15,21-21 16,0 0-31,0 0 0,22 0 16,-22-21-16,21 21 0,22-21 0,-22 0 16,0 0-16,22 0 0,-22-1 0,1 1 15,-1-21-15,0 21 0,1 0 16,-22-22-16,21 22 0,-21 0 0,0 0 16,-21 0-16,0-1 0,0 1 15,0 0-15,0 0 0,0 0 16,-21 21-1,0 0-15,0 0 16,0 21-16,21 0 0,-21 0 16,-1 22-16,1-1 0,21 0 15,-21 1-15,21-1 0,-21 0 0,21 22 16,0-22-16,0 22 0,0-1 0,0 1 16,0-22-16,21 21 0,0 1 15,0-1-15,1 1 0,-1-22 0,0 22 16,-21-22-16,21 0 0,0 1 0,0-1 15,-21 0-15,22 1 16,-22-22-16,0 21 0,0-21 0,0 1 16,0 20-16,-43-21 0,22 0 0,0-21 15,0 21-15,-22 1 0,1-22 16,0 0-16,-1 0 0,-20 0 0,21 0 16,-22 0-16,22 0 0,-22 0 15,22-22-15,0 1 0,-1 0 0,1 0 16,21 0-16,-22 0 0,22-1 0,0-20 15,0 21-15,0 0 0,21 0 16,0-1-16,0 1 0,0 0 16,0 0-16,21 21 0,0-21 15,0 21-15,22 0 0,-22-21 16,21 21-16,0 0 0,1-22 0,-1 22 16,0-21-16</inkml:trace>
  <inkml:trace contextRef="#ctx0" brushRef="#br0" timeOffset="25792.5">2942 12150 0,'0'21'15,"0"0"1,0 21-16,0-20 16,-21-1-16,21 0 0,-21 21 0,21-21 15,0 22-15,0-1 0,0-21 16,0 22-16,0-22 0,0 0 15,0 0-15,0 0 0,0 0 0,0 1 16,21-1-16,0 0 0,0-21 0,0 0 16,1 0-16,-1 0 15,21 0-15,-21-21 0,0 0 0,1-1 16,20 1-16,-21 0 0,0 0 0,0 0 16,-21 0-16,0-1 0,0 1 0,0 0 15,-21 0-15,0 0 16,0 0-16,0-1 0,-22 22 0,22-21 15,-21 21-15,0 0 0,20-21 16,-20 21-16,21 0 0,0 0 16,0 0-16,21 21 0,0 0 15,0 1-15,0-1 16,21-21-16,0 0 16,0 0-16,21 0 0,-20 0 0,-1 0 15,21-21-15,0-1 0,-20-20 16,20 21-16,0-21 0,1-1 0,-1 1 15</inkml:trace>
  <inkml:trace contextRef="#ctx0" brushRef="#br0" timeOffset="26295.96">3641 11557 0,'0'0'16,"0"-63"-16,0 20 0,-22 22 0,1-21 0,0 21 16,0-1-16,0 1 0,0 21 15,-1 0-15,1 0 0,0 0 0,21 21 16,-21 1-16,21-1 0,0 0 0,0 21 15,0 1-15,0-1 0,0 0 16,0 1-16,0 20 0,21-21 0,0 1 16,0 20-16,-21 1 0,0-22 0,0 22 15,22-22-15,-22 21 0,21-20 16,-21-1-16,0 0 0,21 1 0,-21-1 16,0-21-16,0 22 0,0-22 0,0 0 15,0 0-15,0 0 16,0 0-16,0-42 31,0 0-15,0 0-16,0 0 0,0 0 0,0-1 15,0 1-15,21-21 0,0 21 0,-21-22 16,21 22-16,1-21 0,-1 21 16,0 0-16,0-1 0,0 1 0,0 0 15,1 0-15,-1 21 0,0 0 0,0 0 16,0 0-16,0 21 0,1-21 0,-22 21 15,21 0-15,-21 1 0,21-1 16,-21 0-16,0 0 0,0 0 16,0 0-16,0 1 0,0-1 0,0 0 15,0 0-15,0 0 0,21 0 16,-21 1-16,21-1 0,-21 0 16,21-21-16,1 0 15,-1 0-15,0 0 16,-21-21-16,21 21 0,0-21 15,0-1-15</inkml:trace>
  <inkml:trace contextRef="#ctx0" brushRef="#br0" timeOffset="26759.7">4318 12065 0,'0'-42'0,"0"84"0,0-105 0,0 41 16,0 1-16,0 0 15,0 42 16,0 0-31,0 1 0,0-1 16,0 0-16,0 0 0,0 21 0,0-20 16,0-1-16,0 0 0,0 0 15,0 0-15,0 0 0,0 1 0,0-1 16,0 0-16,0 0 0,0 0 16,-21-21 15,21-21-16,0 0-15,-21 21 0,21-21 0,0 0 16,0-22-16,0 22 0,0 0 0,0-21 16,0 20-16,0-20 0,0 0 15,21-1-15,0 22 0,0-21 0,0 21 16,22-22-16,-1 22 0,-21 0 0,21 0 16,1 21-16,-1-21 0,22 21 15,-43 0-15,21 0 0,0 0 0,1 0 16,-22 21-16,0-21 0,0 21 0,0 0 15,1 0-15,-22 22 0,0-22 16,0 0-16,0 21 0,0-20 16,0 20-16,0-21 0,0 0 0,0 0 15,0 22-15,0-22 0,0 0 0,-22-21 16,22 21-16,0 0 0,-21-21 0,21 22 16</inkml:trace>
  <inkml:trace contextRef="#ctx0" brushRef="#br0" timeOffset="54088.05">1143 1863 0,'0'0'0,"0"-21"0,0-1 15,21 1-15,-21 0 0,0 0 0,21 0 16,-21-22-16,0 22 0,0 0 0,0 0 15,21 0-15,-21 0 0,0-1 0,0 1 16,22 0-16,-22 0 0,0 42 63,0 21-63,0-20 0,0 20 0,0-21 15,0 21-15,0 22 0,-22-22 0,1 22 16,0-22-16,21 22 0,-21-1 0,0 1 15,0 20-15,-1-20 0,1 20 0,0-20 16,0-1-16,0 22 0,0-21 0,-1-1 16,1 1-16,21-1 0,-21-21 0,0 1 15,21 20-15,0-20 0,0-22 0,-21 21 16,21 0-16,0-20 0,0-1 0,0 0 16,0 0-16,0 0 0,0 0 15,0-42 1,0 0-1,0 0-15,0 0 0,0 0 16,21-1-16,-21-20 0,21 21 0,-21-21 16,21-1-16,-21-20 0,0 20 0,0-20 15</inkml:trace>
  <inkml:trace contextRef="#ctx0" brushRef="#br0" timeOffset="54385.39">1016 1672 0,'0'0'0,"0"-21"0,0 0 0,0 0 0,0 0 16,21 21-16,0 0 16,-21 42-1,21-21-15,1 21 0,-1 1 16,-21 20-16,21 1 0,0-1 0,0 1 16,-21-1-16,21 1 0,1-1 0,-1 22 15,0-22-15,-21 22 0,21-21 0,0-1 16,-21 1-16,0-1 0,21 1 0,-21-22 15,22 21-15,-22-20 0,0-22 0,0 21 16,0 1-16,0-22 0,21 0 0,-21 0 16,0 0-16,21-21 0,-21 21 15,0 1-15,0-44 47</inkml:trace>
  <inkml:trace contextRef="#ctx0" brushRef="#br0" timeOffset="55143.64">889 2900 0,'0'0'15,"-42"0"-15,-22 0 0,22 0 0,-22 21 0,22-21 16,0 0-16,-1 21 0,22-21 16,0 0-16,0 0 0,21 21 15,21-21 1,0-21-16,21 21 0,-20-21 15,20 0-15,0 0 0,1 0 0,20-1 16,-21 1-16,22-21 0,-1 21 0,1-22 16,-1 1-16,1 0 0,21-1 0,-22 1 15,1-21-15,20 20 0,-20 1 0,-1-22 16,1 22-16,-22 0 0,22-22 0,-22 22 16,-21 0-16,21-22 0,-20 22 15,-1-1-15,-21 1 0,0 0 0,0-22 16,0 43-16,0-21 0,0-1 15,-21 1-15,-1 21 0,22 0 0,-21 0 16,0-1-16,0 22 16,0 0-16,21 22 15,0 20-15,0 0 0,0 1 16,0-1-16,0 21 0,0 1 0,21-1 16,0 1-16,-21-1 0,21 1 0,-21-1 15,0 1-15,21-1 0,-21 22 0,0-21 16,0-22-16,0 21 0,0-20 0,0 20 15,0-20-15,0-1 0,0-21 16,0 21-16,0-20 0,0-1 0,0 0 16,0 0-16,-21-21 31,21-21-15,0 0-16,0 0 15,0-1-15,0 1 0,0 0 0,0 0 16,0-21-16,0 20 0,21-20 0,1 21 15,-1-21-15,0 20 0,21 1 0,-21 0 16,1 0-16,20 0 0,-21 21 0,21 0 16,1 0-16,-1 0 0,0 0 15,-20 0-15,20 0 0,-21 21 0,0 0 16,0 0-16,1 0 0,-22 1 0,0 20 16,0-21-16,-22 0 0,1 22 15,0-22-15,0 21 0,-21 0 0,20-20 16,-20-1-16,21 21 0,0-21 15,-22 0-15,22 1 0,0-1 0,0 0 16,0 0-16,0-21 0,21 21 0,-22-21 16,22 21-16,-21-21 0,21-21 47,0 0-47,21 0 15,1-21-15,-1 20 0</inkml:trace>
  <inkml:trace contextRef="#ctx0" brushRef="#br0" timeOffset="55572.54">2815 2265 0,'0'-21'15,"-21"21"-15,0 0 0,-22 0 16,22 0-16,0 0 0,-21 0 15,21 0-15,-22 21 0,22-21 0,0 21 16,0 0-16,0 0 0,-1-21 0,1 22 16,21-1-16,0 0 0,0 0 0,0 0 15,0 0-15,0 1 0,21-1 16,1 0-16,-1 0 0,0-21 0,21 21 16,-21 0-16,22 1 0,-1-22 15,-21 21-15,22-21 0,-22 21 0,21 0 16,0-21-16,-20 21 0,-1-21 0,0 21 15,0-21-15,0 22 0,0-1 0,-21 0 16,0 0-16,0 0 16,-21 0-16,0 1 0,0-22 15,-21 21-15,20 0 0,1-21 0,-21 21 16,0-21-16,20 21 0,-20-21 16,21 0-16,0 0 0,-22 21 0,22-21 15,0 0-15,0 0 0,0 0 16,21-21-1,0 0 1,21 0-16,0 0 0,0 0 0,0-1 16</inkml:trace>
  <inkml:trace contextRef="#ctx0" brushRef="#br0" timeOffset="55932.1">3260 1376 0,'0'0'0,"-22"0"31,22 21-15,0 0-16,0 0 0,0 22 0,0-1 15,0 0-15,0 22 0,0-1 0,0 1 16,0-1-16,0 1 0,0-1 0,0 1 15,0-1-15,0 1 0,0-1 0,0-20 16,0 20-16,0-20 0,0-1 16,0 0-16,0 1 0,22-1 15,-22-21-15,0 21 0,0-20 0,0-1 16,0 0-16,21 0 0,0 0 16,0-21-16,0 0 0,0 0 15,1 0-15,-1 0 0,0-21 16,0 0-16,0 21 0,-21-21 0,21 0 15,1-1-15,-1 1 0,-21-21 0,0 21 16</inkml:trace>
  <inkml:trace contextRef="#ctx0" brushRef="#br0" timeOffset="56135.98">3069 2328 0,'0'0'0,"-21"0"0,0 0 15,21-21 17,21 21-32,0-21 15,0 21-15,0-21 0,1 0 0,-1 21 16,0-21-16,21-1 0,-21 22 0,22-21 16,-22 0-16,0 21 0,21-21 0,1 0 15</inkml:trace>
  <inkml:trace contextRef="#ctx0" brushRef="#br0" timeOffset="56653">3641 2201 0,'0'0'0,"-22"0"0,1 0 0,0 0 0,0-21 16,21 0 0,0 0-1,0 0-15,0 0 0,21 21 16,0-22-16,0 22 0,1 0 16,-1 0-16,0 0 0,0 0 0,21 0 15,-20 0-15,20 22 0,-21-22 16,21 21-16,1 0 0,-22 0 0,21-21 15,-21 21-15,1 0 0,-1 1 0,0-1 16,0 21-16,-21-21 0,21 0 0,-21 1 16,0-1-16,0 0 0,0 0 0,0 0 15,0 0-15,-21 1 0,0-22 0,21 21 16,-21-21-16,21 21 16,-21-21-16,-1 0 15,22-21-15,0 0 0,0-1 16,0 1-16,0 0 15,0 0-15,0-21 0,0 20 0,0-20 16,0 21-16,0-21 0,0 20 0,22-20 16,-22 0-16,21 21 0,-21-1 0,21-20 15,0 21-15,-21 0 0,21 21 0,-21-21 16,21-1-16,1 22 0,-1 0 16,0 0-16,0 0 15,0 0-15,0 0 0,1 0 16</inkml:trace>
  <inkml:trace contextRef="#ctx0" brushRef="#br0" timeOffset="57200.01">4720 1905 0,'0'0'0,"0"-21"0,0 0 16,0 0-16,0-1 0,0 1 0,0 0 15,0 0-15,0 0 0,-21 21 16,0 0 0,0 0-16,21 21 15,-22-21-15,1 21 0,0 0 0,21 0 16,-21 1-16,0 20 0,21-21 0,0 21 16,-21-20-16,-1 20 0,22-21 0,-21 0 15,21 22-15,0-22 0,0 0 16,0 21-16,0-21 0,0 1 0,0-1 15,0 0-15,0 0 0,21-21 16,1 0-16,-1 0 0,0 0 16,0 0-16,0 0 0,0 0 0,1 0 15,-1-21-15,0 21 0,0-21 0,0 0 16,0-1-16,1 1 0,-1 0 0,0 0 16,0 0-16,-21-22 0,21 22 15,-21-21-15,21 21 0,-21-22 0,0 1 16,0 21-16,0 0 0,0 0 0,0-1 15,0 1-15,22 42 16,-22 1-16,0-1 16,0 0-16,0 0 0,21 0 0,-21 22 15,0-22-15,0 0 0,0 0 0,21 21 16,-21-20-16,21-1 0,0 0 0,-21 0 16,0 0-16,21 0 15,-21 1-15,22-22 0,-1 0 0,0 0 16,0 0-1,0 0-15,0 0 0,1 0 16,-1-22-16,0 1 0,0 0 16,0 21-16</inkml:trace>
  <inkml:trace contextRef="#ctx0" brushRef="#br0" timeOffset="58711.89">5419 1588 0,'0'0'0,"-22"0"0,-20-22 15,21 44 1,21-1-16,-21-21 0,21 21 0,-21 21 16,21-21-16,0 1 0,0 20 15,0-21-15,0 0 0,0 22 0,0-22 16,0 0-16,0 21 0,0-21 0,0 1 16,0-1-16,0 0 0,0 0 0,0 0 15,21 0-15,0-21 0,-21 22 0,21-22 16,0 21-16,0-21 0,1 0 15,-1 0-15,0 0 0,0 0 0,0 0 16,0-21-16,-21-1 0,22 1 0,-1 21 16,0-21-16,0-21 0,-21 21 0,21-1 15,-21-20-15,21 0 0,-21-1 0,0 1 16,0-21-16,0 20 0,0-20 0,0-1 16,0 22-16,0-22 0,0 1 15,0 21-15,0-22 0,0 1 16,-21 20-16,21-20 0,-21 20 0,21 22 15,0-21-15,0 21 0,0 0 0,0-1 16,-21 22-16,0 0 16,21 22-16,0-1 0,0 0 0,0 21 15,0-21-15,0 22 0,0-1 0,0 0 16,0 22-16,0-22 0,0 1 0,0-1 16,0 21-16,0-20 0,0-1 0,0 22 15,21-22-15,0 0 0,0 1 16,-21-1-16,21-21 0,1 21 0,-1-20 15,0-1-15,0 0 0,0 0 16,0 0-16,1-21 0,-1 0 0,0 0 16,0 0-16,21 0 0,-20 0 0,-1 0 15,0 0-15,0-21 0,21 0 0,-20 0 16,-1 0-16,0-1 0,0-20 0,0 21 16,-21-21-16,21 20 0,1-20 0,-22 0 15,0 21-15,0-22 0,21 22 0,-21 0 16,0 0-16,21 0 0,-21-1 0,0 44 31,0-1-15,0 0-16,0 0 0,0 0 15,0 22-15,0-22 0,0 0 0,0 21 0,0-21 16,0 1-16,0-1 0,0 0 16,21 0-16,-21 0 0,21 0 0,0-21 15,1 22-15,-1-22 0,0 0 16,0 0-16,0-22 15,0 1-15,1 21 0,-1-21 0,0 0 16,0 0-16,0 0 0,0-1 0,-21-20 16,22 21-16,-22 0 0,21 0 0,-21-1 15,0-20-15,0 21 0,21 0 16,-21 42 15,0 0-31,0 0 0,0 0 16,0 1-16,-21-1 0,21 0 15,0 0-15,0 0 0,0 0 16,0 1-16,0-1 16,21-21-16,0 0 0,0 0 15,0 0-15,1 0 0,-22-21 16,21 21-16,-21-22 0,21 22 0,-21-21 16,0 0-16,21 21 0,-21-21 0,0 0 15,0 0-15,0-1 0,0 1 0,0 0 16,-21 0-16,0 0 0,0 0 15,-1-1-15,1 22 0,0 0 16,0 0-16,0 0 16,21-21-16,0 0 31,21 21-31,0-21 16,0 21-16,0 0 0,1-21 15,-1 21-15,0 0 0,0 0 0,0 0 16,22 0-16,-22 0 0,0 0 15,0 0-15,0 21 0,0-21 0,-21 21 16,0 0-16,22-21 0,-22 21 0,21 1 16,-21-1-16,0 0 0,0 0 0,0 0 15,0 0-15,0 1 0,0-1 16,0 0-16,0 0 0,0 0 0,0 0 16,0 1-16,0-1 0,0 0 15,0-42 16,0 0-15,0-1-16,0 1 16,0 0-16,0 0 0,0 0 0,0-22 15,0 22-15,0-21 0,21 0 0,-21 20 16,21-20-16,0 0 0,-21 21 0,21-22 16,1 22-16,-1-21 0,0 21 15,0-1-15,0 1 0,0 0 0,22 21 0,-22 0 16,0 0-16,0 0 0,0 0 15,1 0-15,-1 21 0,0 0 0,0 1 16,-21-1-16,0 0 0,21 0 0,-21 0 16,0 22-16,0-22 0,0 0 0,0 0 15,0 21-15,0-20 0,0-1 0,0 0 16,0 21-16,0-21 0,-21 1 0,21-1 16,0 0-16,0 0 0,0 0 15,0 0 1,-21-21-16,21-21 31,0 0-15,0 0-16,0 0 0,-21 0 0,21-1 15</inkml:trace>
  <inkml:trace contextRef="#ctx0" brushRef="#br0" timeOffset="58912.22">6900 995 0,'0'0'16,"-21"-21"-16,-42 0 16,41 21-16,1 0 0,0 0 31,0 0-15,21 21-16,0 0 15,-21-21-15,0 21 16,-1-21-16,1 21 0</inkml:trace>
  <inkml:trace contextRef="#ctx0" brushRef="#br0" timeOffset="59163.86">5546 1270 0,'0'0'0,"-22"0"16,44 0 15,20-21-31,-21 0 0,0 21 16,22-21-16,-1 21 0,0-22 0,1 1 15,-1 21-15,0-21 0,1 21 0,-1-21 16,0 0-16,-21 21 0,22 0 16,-22 0-16,0-21 0,0 21 0,0 0 15,-21 21 1</inkml:trace>
  <inkml:trace contextRef="#ctx0" brushRef="#br0" timeOffset="59820.48">1926 3471 0,'0'0'16,"-85"22"-16,22-1 16,21-21-16,-1 21 0,1 0 0,0-21 15,-1 21-15,1-21 0,21 0 0,-22 21 16,22-21-16,0 0 0,0 0 0,0 22 15,0-22-15,42 0 32,0 0-32,21 0 0,22-22 0,-1 1 15,43 0-15,-21 0 0,-1-21 0,22 20 16,21-20-16,0 0 0,21-1 0,1 22 16,-1-21-16,21 0 0,-21-1 15,22 1-15,20 0 0,-21-1 0,1 1 16,-1 0-16,0-1 0,1 22 0,-1-21 15,0-1-15,-20 1 0,-1 21 16,0-21-16,-21 20 0,0-20 0,0 21 16,-21-21-16,-22 20 0,22 1 0,-21 0 15,-22 0-15,22 0 0,-21 0 0,-1 21 16,-21-22-16,1 22 0,-1 0 0,0-21 16,-20 21-16,-1 0 0,0 0 0,0 0 15,0 0-15,-42 0 31,0 0-31,-21 0 0,-1 0 16,1 21-16,0-21 0,-22 22 0</inkml:trace>
  <inkml:trace contextRef="#ctx0" brushRef="#br0" timeOffset="60388.27">2032 3556 0,'-85'21'15,"170"-42"-15,-254 85 0,105-43 0,-21 0 16,22 0-16,-1 0 0,22 0 0,-21-21 16,20 22-16,22-22 0,-21 0 0,21 0 15,21 21-15,21-21 16,0 0-1,21-21-15,1 21 0,20-22 0,1 1 16,20 0-16,1 0 0,0 0 0,-1-22 16,22 22-16,21-21 0,0 21 0,21-22 15,-21 1-15,21 0 0,1 21 0,-1-22 16,21 1-16,-21 0 0,22-1 0,-22 1 16,0 21-16,0-22 0,0 1 0,-21 21 15,21-21-15,1 20 0,-22-20 0,0 21 16,0 0-16,-22-22 0,1 22 15,-21 0-15,0 0 0,-22 0 0,1 0 16,-1-1-16,1 1 0,-1 21 16,-21-21-16,1 0 0,-22 21 0,21-21 15,-21 21-15,22 0 0,-22 0 0,0-21 16,0 21-16,0 0 0,1 0 0,-1 0 16,-21-22-16,21 22 0,0 0 15,0 0 1,-21-21 15,0 0 32</inkml:trace>
  <inkml:trace contextRef="#ctx0" brushRef="#br0" timeOffset="-129984.58">16404 4149 0,'0'0'0,"0"-21"16,0 42 30,0 0-46,0 0 0,-21 0 16,21 0-16,0 1 0,0 20 16,0-21-16,-21 0 0,21 0 0,0 1 15,0-1-15,0 0 0,0 0 0,0 0 16,21 0-16,0 1 16,21-22-16,-20 0 0,-1 0 15,21 0-15,0 0 0,1 0 0,-1 0 16,0 0-16,1-22 0,-1 1 0,22 0 15,-22 0-15,0-21 0,22 20 16,-22 1-16,0-21 0,1 0 0,-22-1 16,21 1-16,-21 0 0,1-1 0,-22 1 15,0 0-15,0 20 0,0-20 16,0 0-16,0-1 0,-43 22 0,22-21 16,0 21-16,-21 0 0,20-22 0,-20 22 15,0 0-15,21 0 0,-22 21 16,1 0-16,0 0 0,-1 0 15,1 0-15,-22 0 0,22 21 0,0 0 16,-1 21-16,-20-20 0,21 20 16,-1 0-16,22 1 0,-21 20 0,21 1 15,-1-22-15,1 21 0,21-20 0,0-1 16,0 22-16,0-43 0,0 21 16,21-21-16,1 22 0,-1-22 0,0-21 15,21 21-15,-21-21 0,22 0 0,-1 0 16,0 0-16,1 0 0,-1 0 0,0-21 15,1 21-15,-1-21 0,0-1 16,-20 1-16,20-21 0,-21 21 0,0-22 16,0 22-16,1-21 0,-22 0 15,0-1-15,0 22 0,0-21 16,-22-1-16,1 22 0,0-21 0,0 21 16,-21 0-16,20 21 0,-20 0 0,21 0 15,-21 0-15,20 0 0,-20 0 16,21 0-16,-21 21 0,-1 0 0,22 21 15,0-21-15,0 22 0,0-22 0,-1 21 16,22 1-16,0-22 0,0 0 0,0 21 16,0-21-16,22-21 0,-1 22 15,0-1-15,21-21 0,-21 0 0,22 0 16,-22 0-16,21 0 0,1-21 16,-22-1-16,21 1 0,-21 0 15,22 0-15,-43 0 0,21 0 0,-21-1 16,0 1-16,0-21 0,0 21 0,0 0 15,-21-1-15,-1 22 16,-20 0-16,21 0 0,-21 0 0,20 0 16,-20 22-16,0-1 0,-1 21 0,22-21 15,-21 22-15,21-22 0,0 21 16,21 0-16,0-20 0,0 20 0,21-21 16,0 0-16,21 22 0,1-22 0,-1 0 15</inkml:trace>
  <inkml:trace contextRef="#ctx0" brushRef="#br0" timeOffset="-129372.59">21399 6117 0,'0'0'0,"0"-21"0,0-21 0,0-1 15,0 1-15,0 21 0,0-21 0,0-1 16,-21 1-16,0 21 0,0-22 16,0 22-16,-22 0 0,22 0 0,-21 0 15,0 0-15,-1-1 0,1 22 0,0 0 16,-22 0-16,22 22 0,-22 20 16,1-21-16</inkml:trace>
  <inkml:trace contextRef="#ctx0" brushRef="#br0" timeOffset="-128680.99">20426 6138 0,'0'0'0,"0"22"0,-21-1 16,-1 21-16,1 0 0,0 22 0,21-22 15,0 22-15,0-22 0,0 0 0,0 1 16,42-1-16,-20 0 0,20-20 0,21-1 16,-20 0-16,20 0 15,1-21-15,20 0 0,-20 0 0,-1 0 16,1 0-16,-1-21 0,22 0 0,-21 0 16,20-1-16,-20-20 0,-1 21 0,1-21 15,-1-1-15,1-20 0,-22 20 16,-21 1-16,0-21 0,1 20 0,-22 1 15,0-22-15,0 22 0,0-21 0,-22 20 16,1 1-16,-21 0 0,0-1 16,-1 1-16,1 21 0,-22 0 0,22 21 15,-21 0-15,-1 0 0,1 0 0,-22 21 16,21 21-16,-20-21 0,20 22 16,1-1-16,-1-21 0,1 21 15,20 1-15,-20-1 0,42 0 0,0 1 16,21-1-16,0-21 0,0 22 0,21-1 15,0-21-15,0 0 0,21 0 16,22 1-16,-22-1 0,22-21 0,-22 0 16,22 0-16,-1 0 0,-21 0 0,22 0 15,-1-21-15,1-1 0,-1 1 0,1 0 16,-22 0-16,1 0 0,-1 0 16,0-1-16,-21-20 0,-21 21 15,0 0-15,0-22 0,0 22 0,-21-21 16,-21 21-16,21 0 0,-22-1 0,1 22 15,0 0-15,-1 0 0,1 0 16,-21 0-16,20 0 0,-20 22 0,20-1 16,-20 0-16,21 0 0,-1 21 0,1-20 15,0-1-15,20 21 0,1 0 16,0-20-16,21 20 0,0-21 0,0 0 16,21 0-16,0 1 0,1-1 0,20 0 15,0-21-15,1 0 0,-1 0 0,0 0 16,1 0-16,-1-21 0,21 0 15,-20-1-15,-1 1 0,0 0 16,1 0-16,-1-21 0,-21 20 0,0-20 0,-21 21 16,0-21-16,0-1 15,0 22-15,-21-21 0,-21 21 0,21-1 16,-22 1-16,1 0 0,0 21 0,-1 0 16,-20 0-16,21 21 0,-1 0 0,1 1 15,-22-1-15,43 0 0,-21 0 16,21 21-16,-22-20 0,43 20 0,-21 0 15,21-21-15,-21 22 0,21-1 0,-21 0 16,0 1-16,0-1 0</inkml:trace>
  <inkml:trace contextRef="#ctx0" brushRef="#br0" timeOffset="-127497.24">14309 8827 0,'0'0'0,"21"-22"0,42-20 16,-42 21-16,1 0 0,-22 0 16,0-1-1,-22 22-15,1 0 16,0 0-16,0 0 0,0 22 15,0-1-15,-1 0 0,-20 0 0,21 21 16,0-20-16,-22 20 0,22 0 0,-21 1 16,21-1-16,0 0 0,-1 1 0,1-1 15,0 0-15,0 1 0,21-1 0,0 0 16,0 1-16,0-22 0,0 21 0,0 0 16,0-20-16,42 20 0,-21-21 15,1 0-15,20 0 0,0-21 0,1 22 16,-1-22-16,0 0 0,22 0 15,-22 0-15,0-22 0,22 22 0,-22-21 16,1 0-16,-1-21 0,21 21 0,-20-1 16,-1-20-16,-21 21 0,22-21 0,-22-1 15,0 1-15,0 0 0,0-1 0,-21 1 16,0-22-16,0 22 0,0-21 0,0 20 16,-21-20-16,21 20 0,-21 1 0,0 21 15,0-21-15,-1 20 0,1 1 16,-21 21-16,21 0 0,-22 0 0,22 0 15,-21 0-15,0 21 0,-1 1 16,1 20-16,-22-21 0,22 21 0,0 1 16,-1-1-16,22 0 0,-21 22 0,0-22 15,20 1-15,1 20 0,21-21 0,0 1 16,0-22-16,0 21 0,0-21 0,0 22 16,21-22-16,1 0 0,-1-21 0,0 21 15,0-21-15,21 0 0,-20 0 16,20 0-16,0 0 0,1-21 0,-22 0 15,21 21-15,0-21 0,-20 0 0,-1-1 16,0-20-16,0 21 0,-21 0 0,21-22 16,-21 22-16,0-21 0,0 0 0,0 20 15,-21-20-15,0 21 0,0 0 16,0-22-16,-1 43 0,1-21 0,0 21 16,-21 0-16,21 0 0,-1 21 15,1 1-15,0-1 0,0 21 0,0-21 16,21 22-16,0-22 0,0 21 0,0-21 15,0 22-15,0-22 0,0 0 0,0 21 16,21-21-16,0 1 0,0-22 16,0 0-16,1 0 0,-1 0 0,0 0 15,0 0-15,0 0 0,0 0 0,1-22 16,-1 1-16,-21 0 0,21-21 16,-21 21-16</inkml:trace>
  <inkml:trace contextRef="#ctx0" brushRef="#br0" timeOffset="-126184.93">11938 2582 0,'-21'-42'15,"0"42"-15,-1-21 16,1 21-16,0 0 16,0 0-16,0 0 0,0 21 15,-1 0-15,1-21 0,0 21 0,0 1 16,0 20-16,0-21 0,21 21 15,-22-20-15,1 20 0,0 0 0,21 1 16,0-1-16,-21 0 0,21 1 0,-21-1 16,21 21-16,0-20 0,0-1 15,0 0-15,0 1 0,0-22 0,0 21 16,21 1-16,0-22 0,0 0 16,0 0-16,1 0 0,20 0 15,0 1-15,-21-1 0,22-21 0,-1 0 16,0 0-16,1 0 0,-1 0 0,0 0 15,1 0-15,-22-21 0,21 21 0,1-22 16,-22 1-16,21 0 0,-21 0 16,22 0-16,-22-22 0,0 22 0,0-21 15,0 0-15,0-1 0,-21 22 0,0-21 16,0-1-16,0 22 0,0-21 16,0 0-16,0-1 0,0 1 0,0 0 15,-21 20-15,0-20 0,0 0 16,0 21-16,0-1 0,-22 1 0,1 0 15,21 21-15,-22 0 0,1 0 16,0 0-16,-1 21 0,1 0 0,0 1 16,-1-1-16,1 0 0,21 0 0,-21 21 15,20 1-15,1-22 0,0 21 16,0-21-16,21 22 0,0-22 0,0 21 16,0-21-16,0 1 0,21-1 0,0 0 15,0-21-15,22 21 0,-22-21 16,0 0-16,21 0 0,-20 0 0,20 0 15,0-21-15,-21 21 0,22-21 16,-22 0-16,21-1 0,-21 1 0,1 0 16,-1 0-16,0 0 0,-21 0 15,0-1-15,0 1 0,0 0 0,0 0 16,-21 0-16,0 0 0,-22 21 16,22 0-16,0 0 0,-21 21 0,20 0 15,-20 21-15,21-21 0,0 22 0,0-1 16,-1 0-16,1 1 0,21-1 0,-21 0 15,21 1-15,-21-1 0,21 0 16,-21 1-16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21T11:07:12.14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3450 1461 0,'0'0'0,"0"-22"16,-21 1-16,0 21 0,0 0 16,-1 0-1,1 21 1,21 1-16,-21-1 0,21 21 0,0 0 16,-21 1-16,0 20 0,0 1 15,-1-1-15,1 1 0,21-1 0,-21 22 16,0-22-16,0 1 0,21 21 0,-21-22 15,-1 22-15,1-22 0,21 1 16,-21-1-16,0 1 0,21-1 0,-21-20 16,21-1-16,0-21 0,-21 21 15,21-20-15,0-1 0,0-42 32,0-1-17,0-20-15,0 21 0,0-21 0,0-1 16,21-20-16,-21 20 0,21-20 0,-21-1 15,21 1-15,0-1 0,-21 1 16,21-1-16,1-20 0,-1 20 0,-21-20 16,21 20-16,0-21 0,0 22 0,0-1 15,1 22-15,-1 0 16,0-1-16,-21 22 0,21 0 0,-21 0 16,21 21-16,0 0 15,1 21-15,-22 0 16,21 22-16,-21-1 0,0 0 0,0 1 15,21 20-15,-21 1 0,0-1 16,0-21-16,0 22 0,0-1 0,0 1 16,0-1-16,0-20 0,0 20 15,0 1-15,0-22 0,0 22 0,0-22 16,0 0-16,0 1 0,0-22 0,0 21 16,0-21-16,0 22 15,0-22-15,21 0 0,-21 0 16,0-42 15,0 0-15,0 0-16,0-1 0,0 1 0</inkml:trace>
  <inkml:trace contextRef="#ctx0" brushRef="#br0" timeOffset="255.85">2984 2434 0,'0'0'0,"-21"0"0,42 0 31,1 0-15,-1 0-16,0 0 0,0 0 0,0 0 16,0-21-16,22 21 0,-22-21 15,21 21-15,-21 0 0,22-21 0,-22 21 16,21 0-16,-21 0 0,1-21 15,-1 21-15,21 0 0,-21 0 0,0-22 16,1 22-16,-1-21 16,0 0-1</inkml:trace>
  <inkml:trace contextRef="#ctx0" brushRef="#br0" timeOffset="579.66">3852 1926 0,'-21'0'16,"42"0"15,0 0-31,1 0 0,-1-21 16,0 21-16,0 0 0,21 0 15,-20-21-15,20 21 0,-21 0 0,21-21 16,1 21-16,-1 0 0,0-21 0,1 21 16,-1 0-16,0 0 0,1-22 15,-22 22-15,0 0 0,21 0 0,-42-21 16,22 21-16,-22 21 31,-22-21-31,1 22 16,0-22-16,0 0 0</inkml:trace>
  <inkml:trace contextRef="#ctx0" brushRef="#br0" timeOffset="903.54">4233 1884 0,'-21'0'16,"21"21"-1,0 0-15,-21-21 0,21 21 16,0 1-16,0-1 0,0 21 0,0-21 16,0 22-16,0-1 0,-21-21 15,21 21-15,0 1 0,-21-1 16,21 22-16,0-22 0,0 0 0,-22 1 16,1-1-16,21 21 0,-21-41 15,21 20-15,0 0 0,-21-21 0,21 22 16,-21-22-16,21 0 0,-21-21 0,21 21 15,0 0-15,0-42 47,0 0-47,0 0 16,21 0-16</inkml:trace>
  <inkml:trace contextRef="#ctx0" brushRef="#br0" timeOffset="1247.33">4889 1969 0,'0'21'16,"0"0"-1,0 0-15,0 0 0,0 0 0,0 22 16,-21-1-16,21 0 0,0-20 16,0 20-16,-21 21 0,21-20 15,-21-1-15,21 0 0,-21 1 0,21-1 16,-21-21-16,-1 22 0,1-1 0,21-21 16,-21 21-16,0-20 0,21-1 15,0 0-15,-21 0 0,0 0 16,21 0-1,0-42 1,0 0-16,21 21 16,-21-21-16,21 0 0</inkml:trace>
  <inkml:trace contextRef="#ctx0" brushRef="#br0" timeOffset="1555.21">4868 2074 0,'0'0'0,"0"-21"16,21 21 0,1 0-1,-22 21-15,21-21 16,0 22-16,0-1 0,0 0 0,0 0 16,1 0-16,-1 0 0,0 1 0,0-1 15,0 21-15,0-21 16,1 0-16,-1 22 0,0-22 0,-21 0 15,0 0-15,21 0 0,-21 1 0,0-1 16,0 0-16,0 0 0,0 0 16,0 0-16,0 1 15,0-44 32,21 1-47</inkml:trace>
  <inkml:trace contextRef="#ctx0" brushRef="#br0" timeOffset="2147.32">5842 2032 0,'0'0'0,"-21"0"31,0 21-31,21 0 16,-22 1-16,1-1 0,0 21 0,0-21 16,-21 0-16,20 22 15,1-22-15,-21 21 0,21-21 0,-22 22 16,22-22-16,0 21 0,-21-21 0,21 1 16,-1-1-16,1 0 0,21 0 15,-21 0-15,0-21 16,42 0-1,0-21 1,0 0-16,1 0 0,20-22 16,-21 22-16,0 0 0,0-21 15,22-1-15,-22 22 0,0-21 0,21 0 16,-20-1-16,20 1 0,-21 0 0,21 20 16,-20-20-16,-1 0 0,21 21 15,-21-1-15,0 1 0,1 0 16,-1 0-16,0 0 0,0 21 15,-21 21 1,0 0-16,0 0 16,0 22-16,0-22 0,0 21 0,0 0 15,0 1-15,0-1 0,0 0 16,0 1-16,0-1 0,0 22 0,0-22 16,0 0-16,0 22 0,0-22 0,0 0 15,0 1-15,0-1 0,0 0 0,0 1 16,0-22-16,0 21 0,0-21 15,0 1-15,0-1 0,0 0 0,0 0 16,0 0-16,0 0 16</inkml:trace>
  <inkml:trace contextRef="#ctx0" brushRef="#br0" timeOffset="2848.15">2667 3450 0,'0'0'0,"-21"0"0,0 0 15,-1 0-15,1 0 16,42 0 15,1 0-31,-1-21 16,0 21-16,21 0 0,-21 0 15,22 0-15,-1 0 0,0 0 16,1-21-16,20 21 0,1 0 0,-1 0 16,1-21-16,20 21 0,1 0 15,0-21-15,21 21 0,-1 0 0,1 0 16,0 0-16,0-22 0,0 22 0,0 0 16,-1 0-16,1 0 0,21 0 15,-21 0-15,0 0 0,-21 0 0,20-21 16,-20 21-16,-21 0 0,-1 0 0,1-21 15,-1 21-15,-21 0 0,22 0 16,-43 0-16,21-21 0,-20 21 0,-1 0 16,0 0-16,0 0 0,0 0 15,0 0-15,-42 0 63,0 0-63,0 0 0,0 0 15,-22 0-15,22 0 0,0 0 16</inkml:trace>
  <inkml:trace contextRef="#ctx0" brushRef="#br0" timeOffset="3367.93">2540 3598 0,'0'0'0,"-21"0"15,21 22-15,-21-22 16,21 21-1,21-21-15,0 0 16,21 0-16,-21 0 0,22 0 16,-1 0-16,0 0 0,1 0 0,20 0 15,1 0-15,-1 0 0,1 0 16,-1 0-16,1 0 0,20 0 0,1 0 16,0 0-16,-1 0 0,22 0 0,-21 0 15,21-21-15,-22 21 0,1 0 16,21 0-16,-21 0 0,20 0 0,-20-22 15,0 22-15,21 0 0,-22 0 0,1 0 16,-22 0-16,22 0 0,-21 0 16,-1 0-16,-21 0 0,22 0 0,-22 0 15,1 0-15,-22 0 0,21 0 16,-21 0-16,0 0 0,1 0 0,-1 0 16,0 0-16,0 0 15,0 0 1</inkml:trace>
  <inkml:trace contextRef="#ctx0" brushRef="#br0" timeOffset="4253.42">2561 6350 0,'0'0'0,"0"-63"16,0 41-16,0 1 16,0 0-16,0 0 15,0 0 1,0 42 31,0 0-47,0 0 0,0 0 0,0 1 15,0 20-15,0 0 0,0 1 16,0-1-16,0 0 0,0 22 0,0-1 16,0 1-16,0-1 0,-21 1 0,21-1 15,-21 1-15,0 20 0,21-20 16,0 21-16,-22-1 0,22 1 0,-21 0 16,0-1-16,21 1 0,0 0 15,-21-1-15,21 1 0,-21 0 0,0 20 16,21-20-16,0 21 0,-22 0 0,1 0 15,0 21-15,21-22 0,-21 22 16,0 0-16,0 0 0,21 0 16,-22 0-16,1 22 0,0-22 0,0 0 15,0 21-15,0-21 0,-1 21 16,1 0-16,0-21 0,21 21 0,-21-21 16,21 0-16,-21 0 0,21-21 0,-21 21 15,21-21-15,0 0 0,0-22 16,0 22-16,-22-42 0,22 20 0,0-20 15,0-22-15,0 1 0,0-1 0,0-21 16,0 0-16,0-42 16,0 0-16,0-21 15</inkml:trace>
  <inkml:trace contextRef="#ctx0" brushRef="#br0" timeOffset="6099.27">2688 6562 0,'0'0'16,"-21"-21"-16,0 21 0,21-22 0,-21 22 0,21-21 16,42 21 31,-21 0-47,21 0 0,1 0 15,-1 21-15,22-21 0,-1 22 0,1-22 16,20 0-16,1 21 0,21-21 15,0 0-15,21 0 0,0 21 0,0-21 16,0 0-16,0 0 0,42 0 16,-21 0-16,21 0 0,22 0 0,-22 0 15,43 0-15,0 0 0,-22 0 0,22-21 16,-1 21-16,22 0 0,-21 0 16,0 0-16,-1 0 0,1 0 0,-22 0 15,22-21-15,-21 21 0,-1 0 16,-21 0-16,-20 0 0,-1 0 15,0 0-15,-42 0 0,21 0 0,-43 0 16,1 0-16,-21 0 0,-22 0 0,0 0 16,1 0-16,-22 0 0,-21 21 15,0 0 1,0 0-16,-21-21 0,-1 21 0,1-21 16,0 21-16,0 1 0,0-1 15,21 0-15,-21-21 0,-1 21 0,1 0 16,21 0-16,0 1 0,-21-1 0,0 0 15,21 21-15,0-21 0,0 1 16,0 20-16,-21-21 0,21 21 16,0 1-16,-21 20 0,21-20 0,0 20 15,-22 1-15,22-1 0,0 22 0,-21-22 16,0 22-16,0-22 0,0 22 16,0 0-16,21-1 0,-22 22 0,1-21 15,0 0-15,0 20 0,0-20 0,21 21 16,-21 0-16,-1 0 0,22-22 0,-21 22 15,21 0-15,0-21 0,-21 20 16,0-20-16,21 0 0,-21 21 0,21-22 16,0 1-16,-21 0 0,21-1 0,-22 1 15,22 0-15,-21-1 0,21 1 0,0-22 16,-21 22-16,0 0 0,21-1 16,-21-20-16,0 21 0,21-1 15,-22-20-15,1 20 0,21-20 0,-21-1 16,0 22-16,0-21 0,21-1 0,-21 1 15,-1-1-15,1 1 0,21-1 0,-21 1 16,0-22-16,21 21 0,0-20 0,-21-1 16,21 0-16,-21 1 0,21-1 15,-22 0-15,22-20 0,0 20 0,0-21 16,-21 21-16,21-20 0,-21-1 0,21 0 16,-21 0-16,21 0 0,-21-21 15,0 0 1,-1 0-1,1 0-15,0 0 0,0 0 16,0-21-16,0 21 0,-1 0 16,1-21-16,-21 0 0,21 21 0,-22 0 15,22 0-15,-21-21 0,21 21 0,-22 0 16,1-22-16,0 22 0,-1 0 0,-20 0 16,21-21-16,-22 21 0,1 0 0,-22-21 15,21 21-15,-20 0 0,-22 0 16,21 0-16,-21 0 0,1-21 15,-1 21-15,0 0 0,-21 0 0,21 0 0,-21 0 16,0 0-16,0 0 0,21 0 0,-21 0 16,21 0-16,-21 0 0,22 0 15,-22 0-15,21 0 0,-21 0 16,21 0-16,0 0 0,-21 0 0,21 0 16,0 0-16,1 0 0,-1 0 0,0 0 15,0 0-15,0 0 0,22 0 0,-1 0 16,0 0-16,1 0 0,20 0 15,22-21-15,-22 21 0,22 0 0,0 0 16,-1 0-16,1 0 0,21 0 0,0 0 16,-22 0-16,22 0 15,0 0-15,0 0 0,0 0 0,-1 0 16,1 0-16,0 0 16,0 0-1,0 0 32,0-21-31,-1 21-16,1 0 15,0 0-15,0 0 16,0 0-16,0 0 0,-1 0 0,1 0 16,0 0-16,-21 0 0,-1 0 15,22 0-15,-21 0 0,0 0 16,-1 0-16,1 0 0,0 0 0,-1 21 15,1-21-15,0 0 0,-1 0 0,1 0 16,21 21-16,-22-21 0,22 0 16,0 0-16,0 0 0,0 0 0,0 0 31,21-21 16,21 21-32,-21-21-15,21 21 0,0-22 16</inkml:trace>
  <inkml:trace contextRef="#ctx0" brushRef="#br0" timeOffset="13526.72">4339 8678 0,'0'22'62,"0"-1"-62,0 0 16,0 0-16,0 0 0,0 0 16,0 1-16,0-1 0,0 0 15,-21 0-15,21 21 0,0-20 0,0-1 16,-21 0-16,21 0 0,0 0 0,0 0 16,0 1-16,0-1 0,0 0 15,-21 0-15,21 0 16,0 0-1,-22-21-15,22-21 32,0 0-17,0 0-15,0 0 16,0 0-16</inkml:trace>
  <inkml:trace contextRef="#ctx0" brushRef="#br0" timeOffset="15042.87">4360 8805 0,'21'0'93,"1"0"-93,-1 0 16,0 0-16,0 0 0,0 0 16,0 0-16,1 0 15,20 0-15,-21 0 0,21 0 0,-20 0 16,20 0-16,0 0 0,1 0 0,-1 0 15,0 0-15,22 0 0,-22 0 16,0 0-16,1 0 0,-1 0 0,0 0 16,1 0-16,-1 0 0,22 0 0,-22 22 15,0-22-15,1 0 0,20 0 16,-21 0-16,1 0 0,20 0 0,-20 0 16,20 0-16,1 21 0,-22-21 0,21 0 15,1 0-15,-22 0 16,1 0-16,20 21 0,-21-21 0,1 0 15,-1 0-15,0 21 0,1-21 0,-1 0 16,0 0-16,1 0 0,-1 0 0,0 0 16,-20 0-16,20 0 0,0 0 15,-21 0-15,22 0 0,-1 0 0,-21 0 16,22 0-16,-22 0 0,21 0 0,-21 0 16,22 0-16,-22 0 0,0 0 15,0 0-15,21 0 0,-20 0 0,-1 0 16,0 0-16,0 0 0,0 0 15,0 0-15,1 0 0,-1 0 16,0 0 0,0 0-16,0 0 15,-21 21 48,0 0-48,0 1 1,0-1-16,0 0 0,0 0 16,0 0-16,0 0 15,0 1-15,0-1 0,0 0 16,0 0 0,0 0-16,0 0 15,0 1-15,0-1 16,0 0-16,0 0 15,0 0 1,-21-21-16,21 21 16,-21-21-1,21 22-15,-21-22 32,0 0-17,-1 0 1,1 0-16,0 0 15,0 0-15,0 0 0,0 0 16,-1 0-16,1 0 0,0 0 16,-21 0-16,21 21 0,-22-21 0,22 0 15,0 0-15,-21 0 0,20 0 0,1 0 16,-21 0-16,21 0 0,-22 0 0,22 0 16,0 0-16,0 0 0,-21 0 15,20 0-15,1 0 0,0 0 0,-21 0 16,21 0-16,-1 0 0,-20 0 0,21 0 15,0 0-15,-22 0 0,22 0 16,0 0-16,-21 0 0,21 0 16,-22 0-16,22 0 0,-21 0 0,21 0 15,-22 0-15,22 0 0,-21 0 0,-1 0 16,22 0-16,-21 0 0,0 0 0,20 0 16,-20 0-16,0 0 0,21 0 15,-22 0-15,22 0 0,-21 0 0,21 0 16,-22 0-16,22 0 0,-21-21 0,21 21 15,-22 0-15,22 0 0,-21 0 0,21 0 16,-1-22-16,-20 22 0,21 0 16,-21 0-16,20 0 0,-20-21 15,21 21-15,-21 0 0,20 0 0,-20 0 16,21 0-16,-21-21 0,20 21 16,-20 0-16,0 0 0,21 0 0,-22 0 15,22 0-15,-21-21 0,21 21 0,-22 0 16,1 0-16,21 0 0,-22 0 15,22 0-15,-21-21 0,21 21 0,0 0 16,-1 0-16,-20 0 0,21 0 0,0 0 16,0-21-16,-1 21 15,1 0-15,0 0 0,0 0 16,0 0-16,0 0 0,-1 0 16,1 0-16,0 0 15,0 0-15,0 0 0,0 0 16,-1 0-16,1 0 15,0 0-15,0 0 16,0 0 0,42 0 15,0 0-31,0 0 16,0-22-16,1 22 0</inkml:trace>
  <inkml:trace contextRef="#ctx0" brushRef="#br0" timeOffset="15915.6">7429 9123 0,'-21'0'0,"0"0"16,42 21-1,0-21 1,1 0-16,20 0 0,0 0 0,1 0 16,-1 21-16,21-21 0,-20 0 15,20 0-15,22 0 0,-22 0 0,1 21 16,21-21-16,-22 0 0,1 0 0,-1 0 15,1 0-15,-1 0 0,1 0 16,-1 0-16,-21 0 0,22 0 16,-22 0-16,1 0 0,-1 0 0,0 0 15,-21 0-15,1 0 0,-1 0 0,0 0 16,-21-21 0,-21 21-1,0 0-15,-1 0 0,1-21 0,0 21 16,0 0-16,0 0 0,0 0 0,-1-21 15,1 21-15,21-21 16,21 21 15,1 0-15,-1 0-16,0 0 0,0 0 0,0 0 16,0 0-16,1 0 0,-1 0 15,0 21-15,0 0 0,-21 0 16,0 0-16,0 1 0,0-1 15,0 0-15,-21 0 0,21 0 0,-21-21 16,0 21-16,-1 1 0,1-1 16,-21-21-16,21 21 0,0 0 0,-1-21 15,1 21-15,0-21 0,0 0 0,0 0 16</inkml:trace>
  <inkml:trace contextRef="#ctx0" brushRef="#br0" timeOffset="16471.28">10393 8954 0,'0'0'0,"21"-22"0,-21 1 15,21 21-15,-21-21 0,0 0 16,0 0-16,-21 21 16,0-21-16,0 21 0,-1 0 0,-20 0 15,21 0-15,-21 0 0,-1 0 16,22 0-16,-21 0 0,-1 21 0,1 0 15,0 0-15,-1 0 0,22 0 0,-21 22 16,21-22-16,0 21 0,-22-21 0,43 22 16,-21-1-16,21 0 0,-21-20 15,21 20-15,0 0 0,0-21 0,0 22 16,0-22-16,0 21 0,0-21 0,21 1 16,0-1-16,0 0 0,1 0 0,-1 0 15,0 0-15,0 1 0,21-22 16,-20 0-16,20 0 0,-21 0 15,21 0-15,-20 0 0,20 0 0,0 0 16</inkml:trace>
  <inkml:trace contextRef="#ctx0" brushRef="#br0" timeOffset="16919.53">10647 9271 0,'0'0'0,"0"-21"0,0 0 15,0 0 1,-21 21-16,-1 0 0,1 0 0,0 0 0,0 0 15,-21 0-15,20 21 16,1 0-16,0-21 0,0 21 0,0 0 16,0 0-16,-1 1 0,1-1 0,21 0 15,-21 0-15,21 0 0,-21 0 0,21 1 16,0-1-16,0 0 0,0 0 16,0 0-16,21 0 15,0-21-15,0 0 0,1 0 0,-1 0 16,0 0-16,0-21 0,0 0 0,0 21 15,1-21-15,-1 0 0,0 0 0,0 21 16,0-22-16,0 1 0,1 0 16,-1 0-16,0 0 0,-21 0 15,0-1-15,21 1 0,-21 0 0,0 0 16,0 42 15,0 0-31,-21 0 16,21 1-16,-21-1 0,21 21 0,0-21 15,0 0-15,0 1 0,-21-1 0,21 0 16,0 0-16,0 0 0,0 0 0,0 1 16,0-1-16,21-21 15,0 0-15,0 0 16,0 0-16,0 0 0,1-21 16,-1-1-16,0 22 0</inkml:trace>
  <inkml:trace contextRef="#ctx0" brushRef="#br0" timeOffset="17351.29">11007 9335 0,'0'-43'15,"0"22"1,21 21 15,0 0-31,0 0 16,0 0-16,0 0 0,1 0 0,-1 0 0,0 21 15,0-21-15,0 21 0,22 1 0,-22-22 16,0 21-16,-21 0 0,21 0 16,0-21-16,-21 21 0,0 0 0,0 1 15,0-1-15,0 0 16,0 0-16,-21 0 0,0-21 16,21 21-16,-21-21 0,0 0 15,21-21 1,0 0-16,0 0 15,0 0-15,0 0 16,0-1-16,0 1 0,21 0 0,-21 0 16,21 0-16,-21 0 0,21-1 0,0 1 15,0 0-15,1 0 0,-1 0 16,0 21-16,0 0 16,0-21-16,0 21 0,1 0 15,-1 0 1,0 0-1,0 0 1,-21 21-16</inkml:trace>
  <inkml:trace contextRef="#ctx0" brushRef="#br0" timeOffset="18055.48">12107 9356 0,'0'0'0,"0"-43"16,0 22-16,0 0 16,0 0-1,-21 21-15,0 0 0,0 0 0,0 0 16,-1 0-16,1 0 0,0 0 0,0 0 16,0 0-16,-22 0 0,22 21 0,0-21 15,0 21-15,0 0 0,0 1 0,-1-1 16,1 0-16,0 0 0,21 0 0,0 0 15,0 1-15,0-1 0,0 0 16,0 0-16,0 0 0,0 0 16,21 1-16,0-22 15,1 0-15,-1 0 16,0 0-16,0 0 0,0 0 0,0 0 16,1-22-16,-1 22 0,0-21 0,0 0 15,21 0-15,-20 0 0,20 0 16,-21-1-16,21 1 0,-20 0 0,20-21 15,-21 21-15,0-22 0,22 22 0,-22-21 16,0-1-16,0 1 0,0 21 0,0-21 16,1-1-16,-22 1 0,0 21 0,0-22 15,0 22-15,21 0 0,-21 0 16,-21 42 0,-1-21-16,1 42 15,0-20-15,21-1 0,-21 21 16,0 0-16,0 1 0,-1-1 15,1 0-15,0 1 0,21-22 0,-21 21 16,21 1-16,0-1 0,-21-21 0,21 21 16,0-20-16,0-1 0,0 21 0,0-21 15,0 0-15,21-21 0,0 22 0,0-1 16,0-21-16,1 0 0,-1 0 0,0 0 16,0 0-16,21 0 0,-20 0 15,20-21-15</inkml:trace>
  <inkml:trace contextRef="#ctx0" brushRef="#br0" timeOffset="18843.03">13758 9271 0,'0'0'0,"21"0"0,1-21 0,-1 21 15,0-21-15,0 21 16,0-21-16,0 21 0,-21-22 0,22 1 16,-1 21-16,0-21 0,-21 0 0,0 0 15,0 0-15,0-1 16,-21 22-16,0-21 0,-1 21 0,1 0 16,-21 0-16,21 0 0,-22 0 0,1 0 15,0 0-15,21 0 0,-22 0 16,1 21-16,21 1 0,-22-22 15,22 21-15,0-21 0,0 21 0,21 0 16,0 0-16,0 0 0,0 1 16,0-1-16,21-21 0,-21 21 0,21 0 15,0 0-15,22 0 0,-22 1 16,0-1-16,21-21 0,-20 21 0,20 0 16,-21 0-16,0 0 0,22 1 0,-22 20 15,0-21-15,0 0 0,-21 0 0,0 1 16,0-1-16,0 0 0,0 0 15,-21-21-15,0 0 16,-22 21-16,22-21 0,-21 0 0,0 0 0,20 0 16,-20 0-16,0 0 15,-1 0-15,1-21 0,0 0 0,21 21 16,-22-21-16,22 0 0,0-1 0,0 1 16,0-21-16,-1 21 0,22 0 0,-21-1 15,21 1-15,0 0 0,0 0 0,0 0 16,0 0-16,0-1 0,21 22 0,1 0 15,-1 0-15,0 0 16,0 0-16,0 0 0,0 22 16,1-1-16,-22 0 0,0 0 15,21 0-15,-21 0 0,21 1 0,-21-1 16,0 0-16,0 0 0,0 0 0,0 0 16,0 1-16,21-22 0,-21 21 0,21-21 15,-21 21-15,21-21 16,1 0-16,-1 0 0,0-21 15,0 21-15,21-21 0</inkml:trace>
  <inkml:trace contextRef="#ctx0" brushRef="#br0" timeOffset="19143.16">14393 8848 0,'0'0'0,"0"-21"0,0-1 0,0 1 15,0 0-15,-21 21 16,0 0-16,0 21 16,21 0-16,-21 1 0,-1-1 0,22 21 15,-21-21-15,0 22 0,0-1 0,21 21 16,-21-20-16,21-1 0,-21 0 0,-1 1 16,22-1-16,-21 0 0,0 1 15,0-1-15,21 0 0,-21 1 0,0-22 16,-1 21-16,22-21 0,0 1 15,0-1-15,-21 0 0,21 0 0,0 0 16,21-21 15,1-21-31,-1 21 16</inkml:trace>
  <inkml:trace contextRef="#ctx0" brushRef="#br0" timeOffset="19575.36">14541 9335 0,'-21'0'31,"0"21"-31,0-21 0,0 21 0,0 0 16,-1 0-16,22 0 0,-21 1 0,0-1 15,21 0-15,-21 0 0,21 0 16,0 0-16,0 1 0,0-1 0,0 0 15,0 0-15,0 0 0,21-21 16,0 0 0,22 0-16,-22 0 0,0 0 0,0 0 15,0-21-15,22 21 0,-22-21 0,0 0 16,0 0-16,0 21 0,0-22 0,1 1 16,-1 0-16,-21 0 0,0 0 15,0-22-15,0 22 0,0 0 0,0 0 16,0 0-16,0 0 0,0-1 15,0 1-15,-21 0 0,-1 21 16,1 0-16,0 0 0,0 0 16,0 0-16,21 21 0,-21 0 0,-1-21 15,22 22-15,-21-22 0,21 21 16,0 0-16,0 0 0,0 0 16,21-21-1,1 0-15,-1 0 0,0 0 16,0 0-16,0-21 0</inkml:trace>
  <inkml:trace contextRef="#ctx0" brushRef="#br0" timeOffset="19911.16">15219 9017 0,'0'0'0,"0"-21"0,42-21 16,-42 20-16,0 1 15,-21 42 16,21 1-15,-21-1-16,0 21 0,21-21 0,0 0 16,-22 22-16,1-1 0,21-21 0,-21 22 15,0-1-15,21-21 0,-21 21 0,0-20 16,21 20-16,-22 0 0,1-21 16,21 22-16,0-22 0,0 21 0,-21-21 15,21 1-15,0 20 0,0-21 0,0 0 16,0 0-16,0 1 0,0-1 15,21-21-15,0 0 16,1 0-16,-1 0 0,0 0 16,0 0-16,0 0 0,0 0 0,22-21 15,-22-1-15,0 22 0,0-21 0,22 0 16,-22 0-16,0 0 0,0 0 0,0-1 16</inkml:trace>
  <inkml:trace contextRef="#ctx0" brushRef="#br0" timeOffset="20167.02">15176 9229 0,'43'0'0,"-86"0"0,22 0 0,-21 0 0,21 0 16,0 0-16,-1 0 0,44 0 31,20 0-31,-21 0 0,0 0 16,22-21-16,-1 21 0,0 0 0,1 0 15,-1-22-15,0 22 16,-21 0-16,22 0 0,-1 0 0,-21 0 16,22 0-16,-22 0 0,0 0 15,0 0-15,-42 22 32,0-22-32,0 21 0</inkml:trace>
  <inkml:trace contextRef="#ctx0" brushRef="#br0" timeOffset="26523.15">4403 8742 0,'0'0'0,"0"-21"16,-22 21-1,22-21 1,-21 21-16,21 21 31,0 0-31,0 0 16,-21 0-16,21 0 0,0 1 0,0-1 15,0 21-15,0-21 0,-21 22 16,21-22-16,0 21 0,0-21 0,0 0 16,-21 22-16,21-22 0,-21 0 0,21 0 15,-22 0-15,22 1 16,0-1-16,0 0 0,0 0 15,0-42 32,22 21-47,-22-21 0,0 0 16,21-1-16,-21 1 0,0 0 16,21-21-16,-21 21 0,0-1 0,0 1 15,0 0-15,21-21 0,-21 21 16,0-1-16,0 1 0,0 0 15,0 0-15,0 0 0,0 0 0,21-1 16,-21 1 0,21 21-1,1 0 1,-1 0 0,0 0-16,0 0 15,0 0-15,0 0 0,22 0 16,-22 21-16,0-21 0,0 0 0,22 0 15,-1 0-15,-21 0 0,21 22 16,1-22-16,-1 21 0,-21-21 0,22 0 16,-1 21-16,0-21 0,1 0 0,-1 21 15,0-21-15,1 21 16,-1-21-16,0 21 0,1-21 0,-1 22 16,21-22-16,-20 0 0,20 21 0,1-21 15,-1 0-15,-20 21 0,20-21 16,1 0-16,-1 21 0,1-21 0,-1 0 15,1 0-15,-22 0 0,21 21 0,-20-21 16,20 0-16,-20 0 0,-1 0 16,21 0-16,-20 21 0,-1-21 0,0 0 15,22 0-15,-22 0 0,1 0 0,-1 0 16,0 0-16,-21 0 0,22 0 16,-1 0-16,-21 0 0,22 0 0,-22 0 15,0 0-15,0 0 0,0 0 0,0 0 16,1 0-16,-1 0 15,0 0-15,0 0 0,0 0 16,0 0-16,1 0 16,-22 22-16,21-22 15,0 0-15,0 0 16,0 0-16,0 0 0,1 0 16,-1 0-1,0 0 1,0 0-16,0 0 31,0 0-15,-21 21 93,0 0-109,0 0 16,0 0-16,-21 0 0,21 1 15,0-1-15,-21 0 16,21 0-16,0 0 16,0 0-16,0 1 0,0-1 0,0 0 15,0 0-15,-21 0 16,21 0-1,-21-21 17,0 0-17,-1 0 1,1 0-16,0 0 16,0 0-16,0 0 15,0 0-15,-1 0 0,1 0 16,-21 0-16,21 0 0,0 0 15,-22 0-15,1 0 0,21 0 0,-22 0 16,1 0-16,0 0 0,-1 0 0,1 0 16,0-21-16,-1 21 0,1 0 0,0 0 15,-1 0-15,1 0 0,0 0 16,21 0-16,-22-21 0,1 21 0,0 0 16,-1 0-16,1 0 0,0-21 0,-1 21 15,-20 0-15,20 0 0,-20 0 16,21-21-16,-22 21 0,22 0 0,-22 0 15,22 0-15,-22 0 0,22 0 16,0-21-16,-22 21 0,22 0 0,0 0 16,-1 0-16,1 0 0,0 0 15,-1-22-15,22 22 0,-21 0 0,-1 0 16,1 0-16,0 0 0,-1 0 0,1-21 16,0 21-16,21 0 0,-22 0 15,1 0-15,21 0 0,-22-21 0,22 21 16,0 0-16,0 0 0,-21 0 0,20 0 15,1-21-15,0 21 0,0 0 16,0 0-16,0 0 0,-1 0 16,1 0-16,0 0 15,0 0 1,0 0-16,0 0 0,-1 0 31,22-21 32,0 0-48,0-1 1,0 1-16,0 0 16,0 0-16,0 0 0,22 0 15,-22-1 1,0 1-16,0 0 0,0 0 15,0 0-15,0 0 16,0-1-16,0 1 0,0 0 16,0 0-16,0 0 0,0 0 15,0-1-15,0 1 16,21 0-16,-21 0 16,21 21-16,-21-21 31,21 21 0,0 0-15,0 0-1,1 0-15,-1 0 0,0 0 16,0 0-16,0 0 0,0 0 0,1 0 16,20 0-16,0 21 0,1-21 15,-1 0-15,0 0 0,1 21 0,20-21 16,-21 0-16,22 0 0,-22 0 0,22 0 15,-1 0-15,1 21 0,-1-21 16,1 0-16,-1 0 0,1 0 0,20 0 16,-20 21-16,-1-21 0,1 0 15,-1 0-15,1 22 0,-1-22 16,-20 0-16,20 21 0,-20-21 0,-1 0 16,0 21-16,1-21 0,-1 0 0,0 21 15,22-21-15,-22 0 0,0 21 16,1-21-16,-22 0 0,21 0 0,1 21 15,-22-21-15,21 0 0,-21 0 0,22 0 16,-22 0-16,0 0 0,0 0 16,0 0-16,0 0 15,-42 0 17,0 0-17,0 0-15,0 0 0,0 0 16,-1 0-16,1 0 15,0 0-15,-21 0 0,21 0 0,-22 0 16,22 0-16,-21-21 0,-1 21 0,1 0 16,0 0-16,-1 0 0,-20 0 15,21 0-15,-1 0 0,-20 0 0,-1 0 16,1 0-16,-1 0 0,1 0 0,-1 0 16,1 0-16,-1 0 0,1 0 15,-1 0-15,22 0 0,0 0 0,-1 0 16,1 0-16,21 0 0,-22 0 15,22 0-15,0 0 0,0 0 16,0 0-16,42 0 47,0 0-31,21 0-16,-20 0 0,-1 0 15,21 0-15,0 0 0,1 0 16,-1 0-16,22 0 0,-22 0 0,21 0 15,1 0-15,-1 21 0,1-21 16,-1 0-16,1 0 0,-22 22 0,22-22 16,-1 0-16,1 0 0,-22 21 15,22-21-15,-1 0 0,1 21 0,-22-21 16,21 0-16,-20 0 0,20 0 16,-20 0-16,-1 0 0,-21 0 0,21 0 15,-20 0-15,-1 0 0,0 0 0,0 0 16,0 0-16,-42 0 31,0 0-31,0 0 0,-22 0 16,22 0-16,0 0 0,-21 0 15,-1 0-15,22 0 0,-21 0 0,0-21 16,-1 21-16,1 0 0,-22 0 0,22-21 16,0 21-16,-1 0 15,-20-22-15,21 22 0,-22 0 0,22 0 16,-1 0-16,-20 0 0,21 0 0,-1 0 15,1 0-15,-22 0 0,22 0 16,0 0-16,21 0 0,-22 0 0,22 0 16,-21 0-16,21 0 0,-1 0 15,44 0 17,-1 0-32,0 0 0,0 0 0,21 0 15,1 0-15,-22 0 0,21 0 16,1 0-16,20 0 0,-21 0 15,1 0-15,20 0 0,-20 0 0,20 0 16,1 0-16,-1 0 0,1 0 16,-22 0-16,21 22 0,1-22 0,-1 0 15,1 0-15,-1 0 0,-20 0 0,20 0 16,-20 0-16,-1 0 0,0 0 16,-21 0-16,22 0 0,-22 0 0,0 0 15,0 0-15,-21-22 141,0 1-110,0 0 0,21 21 32,-21 21-48,0 0 1,0 1-16,22-22 16,-22 21-16,0 0 15,21 0 1,-21 0-16,0 0 16,0 1-16,0-1 0,0 0 15,0 0 1,0 0-16,0 0 15,0 1-15,0-1 16,0 0 0,-21-21-16,21 21 15,0-42 48,0 0-63,0 0 15,0-1-15,0 1 0,21 0 16,-21 0-16,0 0 16,21 0-16,-21-1 0,21 1 15,-21 0 1,0 42 15,0 0-15,0 1-16,0-1 15,0 0-15,0 0 16,0 0-16,0 0 0,0 1 16,0-1-16,0 0 0,0 0 15,0 0-15,0 0 16,0 1 0,-21-1-1,21 0 16,-21-21-31,0 0 16,-1 0 0,1 0-1,0 0-15,0 0 0,0 0 16,0 0-16,-1 0 0,1 0 0,0 0 16,0 0-16,0 0 0,0 0 0,-1 0 15,1 0-15,-21 0 0,21 0 16,-22 0-16,22 0 0,-21 0 15,21 0-15,-22 0 0,22 0 0,-21 0 0,0 0 16,20 0-16,-20 0 0,21 0 16,-21 0-16,20 0 0,1 0 15,-21 0-15,21 0 0,0 0 0,-22 0 16,22 0-16,-21 0 0,21-21 0,-22 21 16,22 0-16,-21 0 0,-1 0 15,1 0-15,0 0 0,-22 0 0,22 0 16,0 0-16,-22-21 0,22 21 0,-22 0 15,22 0-15,0 0 0,-22 0 16,22 0-16,-22 0 0,22 0 0,0 0 16,-22 0-16,22 0 0,-22-22 15,22 22-15,0 0 0,-1 0 0,-20 0 16,20 0-16,22-21 0,-21 21 16,0 0-16,-1 0 0,1-21 0,0 21 15,20 0-15,-20 0 0,21-21 16,0 0-16,-22 21 0,22 0 0,0 0 15,0-21-15,0 21 0,0 0 0,-1-22 16,1 22 0,0 0-16,0 0 15,0 0 17,42 0 61,0 0-93,0 0 0,0 0 0,1 0 16,-1 22-16</inkml:trace>
  <inkml:trace contextRef="#ctx0" brushRef="#br0" timeOffset="27444.64">4530 9864 0,'0'0'0,"0"-21"16,-22 21 0,22-22-16,0 1 15,0 0-15,-21 21 0,0-21 16,0 21-16,21-21 16,0 0-1,-21 21-15,21-22 0,-21 22 16,21 22 31,0-1-47,0 0 0,0 21 15,-22-21-15,22 22 0,0-22 16,0 21-16,0 1 0,-21-1 0,21 0 16,0 1-16,0-1 0,0 0 15,0 1-15,0-1 0,-21 21 0,21-20 16,-21 20-16,21-20 0,-21-1 0,21 0 15,0 1-15,0-1 0,-21 0 16,21-21-16,-22 1 0,22 20 0,0-21 16,0 0-16,0 0 0,0 1 15,0-44 32,0 1-31,0 0-16</inkml:trace>
  <inkml:trace contextRef="#ctx0" brushRef="#br0" timeOffset="28707.53">4445 9800 0,'21'0'31,"0"0"-31,0 0 16,22 0-16,-22 0 0,0 0 0,21 0 15,1 0-15,-1 0 0,0 0 16,22 0-16,-22 0 0,22 0 0,-22 21 15,22-21-15,-22 0 0,21 0 0,1 22 16,-1-22-16,1 0 0,21 0 16,-1 21-16,1-21 0,0 21 0,-1-21 15,1 0-15,0 21 0,-1-21 0,1 21 16,0-21-16,-1 21 16,1-21-16,0 0 0,-1 22 0,1-22 15,0 21-15,-1-21 0,-20 0 0,20 21 16,1-21-16,-21 0 0,-1 21 15,1-21-15,-22 0 0,21 0 0,-20 0 16,-1 0-16,0 0 0,1 0 0,-22 0 16,0 0-16,0 0 0,0 0 0,1 0 15,-22 21 32,0 0-31,0 1-1,0-1-15,0 0 16,0 0-16,0 0 16,0 0-16,0 1 0,0-1 15,0 0-15,0 0 0,0 0 16,0 0-16,0 1 0,0-1 0,0 21 16,0-21-16,0 0 0,0 22 0,0-22 15,0 21-15,0-21 0,0 22 16,0-22-16,-22 21 0,22-21 15,0 22-15,0-22 0,-21 21 0,21-21 0,0 1 16,0 20-16,0-21 0,0 0 16,0 0-16,0 1 0,-21-1 0,21 21 15,0-21-15,0 0 0,-21 1 16,21-1-16,0 0 0,0 0 16,-21 0-16,21 0 0,-21 1 15,-1-22 1,22 21-16,-21-21 15,0 0 1,0 0-16,0 0 16,0 0-16,-1 0 0,1 0 15,0 0-15,0 0 0,0 0 0,0 0 16,-22 0-16,1 0 16,0 0-16,-1 0 0,1 0 0,0 0 15,-22 0-15,22 0 0,-22-21 0,1 21 16,-1 0-16,1-22 0,20 22 0,-20 0 15,-1-21-15,1 0 0,-1 21 16,1-21-16,-1 21 0,-20-21 0,20 0 16,-20 21-16,20-22 0,-21 1 0,1 21 15,20-21-15,-20 0 0,-1 21 0,21-21 16,1 21-16,-22-21 0,22 21 16,-1 0-16,1-22 0,-1 22 0,1 0 15,-1 0-15,1-21 0,-1 21 0,22 0 16,0 0-16,-22 0 0,22 0 15,21 0-15,-22 0 0,22 0 16,0 0-16,0 0 0,0 0 0,-1 0 16,22-21 77,0 0-61,0 0-17,0 0 32,22 21-31,-1 0-16,0-22 0,21 22 0,1-21 15</inkml:trace>
  <inkml:trace contextRef="#ctx0" brushRef="#br0" timeOffset="29392.07">8149 10732 0,'0'0'0,"-21"0"0,-21 0 16,20 0-16,1 0 0,0 0 0,0 0 0,0 0 16,0 0-16,-1 0 15,44 0 17,20 0-32,-21 21 0,21-21 0,1 0 15,-1 0-15,0 0 0,22 21 0,-22-21 16,22 0-16,-22 0 0,22 21 15,-1-21-15,1 0 0,20 0 0,-20 21 16,-1-21-16,22 0 0,-22 0 0,1 0 16,21 21-16,-22-21 0,1 0 15,-22 0-15,21 0 0,-20 0 0,-1 0 0,0 0 16,-20 0-16,20 0 0,-21 0 16,0 0-16,0 0 0,-42 0 46,0 0-30,0 0-16,0 0 0,0 0 0,-1 0 16,1 0-16,0 0 0,-21 0 0,21-21 15,-22 21-15,1 0 0,0 0 0</inkml:trace>
  <inkml:trace contextRef="#ctx0" brushRef="#br0" timeOffset="29811.82">8043 10753 0,'-21'0'0,"42"0"0,-63 0 0,21 0 0,21 21 32,21-21-17,0 0-15,0 0 0,22 0 16,-22 0-16,21 21 0,0-21 0,1 0 15,-1 0-15,0 0 0,22 0 16,-22 0-16,22 0 0,-1 0 16,1 0-16,-22 0 0,22 0 0,-1 0 15,1 0-15,-1 21 0,1-21 0,-22 0 16,21 0-16,-20 0 0,20 0 0,-20 0 16,-1 21-16,0-21 0,1 0 15,-22 0-15,21 0 0,-21 0 0,0 0 16,1 0-16,-1 0 0,0 0 0,0 0 31,-21-21 0,0 0-15,-21 21-16,0-21 0,0 0 16,21 0-16,-22-1 0,1 1 15,0 0-15,21 0 0</inkml:trace>
  <inkml:trace contextRef="#ctx0" brushRef="#br0" timeOffset="30219.59">9313 10541 0,'0'0'16,"-21"-21"0,0 21-16,21 21 47,21 0-32,0 0-15,0 1 16,1-22-16,-1 21 0,0 0 15,0-21-15,0 21 0,0-21 0,1 21 16,-1-21-16,0 0 0,21 21 0,-21-21 16,1 0-16,-1 0 0,0 22 15,0-22-15,0 0 0,0 0 0,-21 21 16,22-21-16,-22 21 16,0 0-1,-22-21-15,22 21 0,-21-21 16,0 21-16,-21-21 0,21 22 15,-22-22-15,22 21 0,-21 0 0,-1 0 0,22 0 16,-21 0-16,0 1 0,-1-1 16,1 0-16,0 0 0,-1 0 0,1 0 15,0 1-15,20-1 0,-20 0 16,21 0-16,0 0 0,0-21 0,-1 21 16,1 1-16,0-22 0,21 21 15,21-21 1,0-21-1,1-1-15,20 1 0,-21 0 0</inkml:trace>
  <inkml:trace contextRef="#ctx0" brushRef="#br0" timeOffset="30811.32">10837 10626 0,'0'0'15,"0"-21"-15,0-1 0,0 1 0,0 0 16,0 0-16,0 0 15,0 42 17,0 0-32,-21 0 0,21 0 15,0 1-15,-21 20 0,21 0 0,-21 1 16,21-1-16,-21 0 0,21 1 0,-22-1 16,22 0-16,0 1 0,-21 20 0,0-21 15,21 1-15,-21-1 0,21 0 0,-21 22 16,21-43-16,-21 21 0,21 1 15,0-1-15,-22-21 0,1 0 0,21 22 16,-21-22-16,21 0 0,0 0 16,0-42 31,0 0-47,0 0 0,0 0 15,0-1-15,0 1 0,0-21 0</inkml:trace>
  <inkml:trace contextRef="#ctx0" brushRef="#br0" timeOffset="31187.51">10583 10816 0,'0'0'0,"-21"-21"0,21 0 16,0 0-16,0 0 0,0-1 0,-21 1 16,21 0-16,0 0 0,0 0 15,0 0-15,21-1 16,0 1-16,0 21 0,22-21 15,-22 0-15,21 21 0,1 0 0,-1-21 16,21 21-16,-20 0 0,20 0 0,-20 0 16,-1 21-16,21 0 0,-20 0 0,-1 0 15,0 1-15,-20-1 0,-1 0 16,0 21-16,-21-21 0,0 1 0,0 20 16,0-21-16,-21 0 0,0 22 0,-1-22 15,-20 0-15,21 0 0,-21 21 0,-1-20 16,1-22-16,0 21 0,-1 0 0,22 0 15,-21 0-15,21-21 16,-22 21-16,22-21 0,0 22 0,0-22 16,0 0-16,-1 21 0,44-21 47,-1 0-47,0 0 15,0 0-15,0-21 0</inkml:trace>
  <inkml:trace contextRef="#ctx0" brushRef="#br0" timeOffset="31507.33">11409 11049 0,'0'21'16,"0"0"-16,-21-21 0,21 22 16,0-1-16,0 0 0,-22 0 0,22 0 15,-21 0-15,0 1 0,21-1 0,0 0 16,0 0-16,-21 0 0,21 0 16,-21 1-16,21-1 0,-21-21 0,21 21 15,0 0-15,0 0 16,0-42 31,21 0-47,0 0 0,-21 0 15,21-1-15</inkml:trace>
  <inkml:trace contextRef="#ctx0" brushRef="#br0" timeOffset="31861.12">11557 10964 0,'0'22'16,"21"-22"0,0 0-1,0 0-15,1 0 16,-22-22-16,21 1 0,-21 0 15,0 0 1,0 0-16,-21 21 16,-1 0-16,1 0 15,0 0-15,0 0 16,0 0-16,21 21 16,0 0-16,-21-21 0,21 21 15,-22-21-15,22 21 0,0 1 16,0-1-1,22-21 1,-1 0-16,0 0 0</inkml:trace>
  <inkml:trace contextRef="#ctx0" brushRef="#br0" timeOffset="32438.78">11811 11091 0,'0'0'0,"0"22"0,0-1 16,0 0-16,0 0 15,0 0-15,0 0 0,0 1 16,0-1-16,0 0 0,-21-21 16,21 21-16,0 0 0,-21-21 0,21 21 15,0 1-15,-22-1 0,22 0 16,0 0-16,0 0 15,0 0-15,-21-21 0,21 22 16,-21-22-16,21-22 47,0 1-31,0 0-16,0 0 0,0 0 15,0 0-15,0-22 0,0 22 16,0 0-16,21-21 0,0-1 0,1 22 15,-22-21-15,21 21 0,0-22 0,0 22 16,0 0-16,22 0 0,-22 0 0,0-1 16,21 1-16,1 21 0,-1 0 0,-21-21 15,21 21-15,1 0 16,-1 0-16,0 0 0,-20 21 0,20-21 16,-21 21-16,0 1 0,0-1 0,1 0 15,-1 0-15,-21 0 0,0 0 0,0 22 16,0-22-16,0 21 0,0-21 0,0 22 15,0-22-15,-21 21 0,-1-21 0,1 1 16,0-1-16,0 21 0,0-21 16,0-21-16,-1 21 0,22 1 0,-21-22 15,21 21-15,-21-21 0,0 0 16,0-21 15,21-1-31,-21 22 0,21-21 16</inkml:trace>
  <inkml:trace contextRef="#ctx0" brushRef="#br0" timeOffset="34163.11">7980 9081 0,'0'0'0,"-21"0"0,-1 0 15,1 0-15,0 0 16,0 0-16,0 0 16,0 0-16,-1 0 0,1 0 15,0 0 16,42 0 1,0 21-32,1-21 0,-1 0 15,0 0-15,21 21 0,1-21 0,-22 0 16,21 0-16,22 21 0,-22-21 16,0 0-16,1 0 0,-1 0 15,21 21-15,-20-21 0,-1 0 0,22 0 16,-22 0-16,0 0 0,1 21 0,-1-21 15,21 0-15,-20 0 0,-1 0 0,0 0 16,-20 22-16,20-22 0,0 0 16,-21 0-16,22 0 0,-22 0 0,0 0 15,0 0-15,0 21 0,1-21 0,-22-21 63,-22 21-48,22-22 1,-21 1-16,0 21 0,0-21 16,0 0-16,0 0 0,-1 21 15,1-21-15,0-1 0,0 22 0,0-21 16,0 0-16,-1 0 16,1 21-16,0-21 0,0 0 15,0 21-15,21-22 16,-21 22-16,21 22 78,0-1-78,21 0 16,0-21-16,-21 21 0,21 0 0,0-21 15,0 21-15,1 1 0,-22-1 16,21-21-16,0 21 0,0 0 0,0 0 15,22 0-15,-22-21 0,-21 22 0,21-22 16,0 21-16,0-21 0,0 21 0,-21 0 31,0 0-15,-21-21 0,0 21-16,0-21 0,0 0 0,-22 22 15,22-22-15,-21 0 0,21 21 16,-22-21-16,1 21 0,21-21 0,-21 21 15,-1-21-15,1 21 0,0 0 0,20-21 16,-20 22-16,21-1 0,0 0 0,0-21 16,-1 21-16,1 0 15,0-21-15,42 0 47,0 0-47,-21-21 16,22 21-16,20-21 0,-21 21 15,0-21-15,22 0 0,-22-1 0,21 1 16,0 0-16,1 0 0,-1 0 16,0-22-16,1 22 0,-1 0 0,0 0 15,-20 0-15,20 0 0,-21-1 0,0 22 16,-21-21-16,-21 42 31,0-21-31,0 22 16,0-1-16,-1-21 15,1 21-15,0 0 16,21 0-16,-21-21 16,21 21-16,0 1 15,-21-22-15,21 21 16,0 0 0</inkml:trace>
  <inkml:trace contextRef="#ctx0" brushRef="#br0" timeOffset="35450.6">4593 11515 0,'0'0'0,"0"-21"15,21-1-15,-21 1 16,0 0 0,0 42-1,0 0-15,0 1 16,0-1-16,0 0 0,0 0 15,0 21-15,0-20 0,0 20 0,-21-21 16,21 0-16,-21 22 0,21-22 0,0 0 16,-21 0-16,21 0 0,-21 0 15,21 1-15,-22-1 0,22 0 16,0-42 15,0 0-31,0-1 16,0 1-16,0 0 0,0 0 0</inkml:trace>
  <inkml:trace contextRef="#ctx0" brushRef="#br0" timeOffset="36011.53">4487 11451 0,'0'0'0,"21"0"0,1 0 0,-1 0 15,0 0-15,21 0 0,1 0 16,-22 0-16,42 0 0,-20 0 0,-1 0 16,0 0-16,22 0 0,-22 0 15,22 0-15,-1 0 0,1 0 0,-1 0 16,22 0-16,-22 0 0,22 0 0,0 0 16,20 0-16,-20 0 0,21 0 15,-21 21-15,20-21 0,-20 22 0,21-22 16,-21 21-16,20 0 0,1-21 0,0 21 15,0-21-15,-21 21 0,20 0 0,-20-21 16,0 0-16,-1 22 0,-20-22 16,21 0-16,-22 0 0,1 0 15,-22 0-15,21 0 0,-20 0 0,-1 0 16,0 0-16,1 0 0,-22 0 0,0 0 16,0 0-16,-21 21 15,0 0 1,0 0-16,0 0 15,0 0-15,0 1 16,0-1-16,0 0 16,-21 0-16,21 0 0,0 0 0,-21 1 15,21 20-15,0-21 0,0 0 0,-21 22 16,21-22-16,-21 0 0,21 21 0,-22-21 16,1 1-16,21-1 0,0 0 15,-21 0-15,21 0 0,-21 0 16,21 1-16,-21-1 15,0-21 1,21-21 0,0-1-1,0 1-15</inkml:trace>
  <inkml:trace contextRef="#ctx0" brushRef="#br0" timeOffset="36787.1">7874 12129 0,'0'0'0,"-21"0"16,-64-22-16,64 1 16,0 21-16,0 0 0,21-21 15,-22 21-15,44 0 47,-1 0-47,21 21 0,-21-21 0,22 21 16,-22-21-16,21 0 0,22 22 0,-22-22 15,0 0-15,22 21 0,-1-21 16,1 0-16,-1 21 0,1-21 0,-1 21 16,1-21-16,20 0 0,-20 0 0,-1 0 15,22 21-15,-21-21 0,-1 0 0,22 0 16,-22 0-16,-20 0 0,20 0 16,1 0-16,-22 0 0,0 0 0,1 0 15,-1 0-15,-21 0 0,0 0 16,0 0-16,1 0 0,-1 0 0,0-21 15,-21 0 1,-21 0 0,0 21-16,-1 0 0,1-21 15,0 21-15,0 0 0,0 0 0,0 0 16,-1 0-16,1 0 16,0-22-1,42 22 16,0 0-31,1 0 16,-1 0-16,0 0 16,0 0-16,0 0 0,0 0 0,-21 22 15,22-22-15,-1 0 0,0 21 0,-21 0 16,0 0-16,0 0 16,0 0-16,0 1 0,0-1 15,-21 0-15,0 0 0,-1 0 16,1 0-16,0 1 0,0-1 0,0 0 15,-22-21-15,22 21 0,-21 0 0,21 0 16,-22 1-16,22-22 0,0 21 0,0-21 16,0 21-16,0-21 0,-1 0 15,44 0 17</inkml:trace>
  <inkml:trace contextRef="#ctx0" brushRef="#br0" timeOffset="37379.79">10541 12510 0,'0'0'0,"21"-22"16,0 22-16,0-21 0,1 0 15,-1 21-15,0-21 0,-21 0 16,21 21-16,-21-21 0,21 21 16,-21-22-16,0 1 0,0 0 15,-21 21 1,0-21-16,0 21 0,0 0 0,-1 0 16,1 0-16,0 0 0,0 0 0,-21 21 15,20-21-15,-20 21 0,21 0 0,-21 1 16,-1-1-16,22 0 0,-21 0 15,-1 21-15,22-20 0,-21 20 0,21 0 16,0-21-16,-1 22 0,22-1 0,0 0 16,0 1-16,0-1 0,0-21 0,0 22 15,22-22-15,-1 21 16,0-21-16,0 0 0,0 1 0,22-1 16,-22 0-16,0 0 0,21 0 0,-21 0 15,22-21-15,-22 22 0,21-22 0,1 0 16,-22 0-16,21 0 0,0 0 0,-20 0 15,20 0-15,0 0 0,-21 0 16,22-22-16,-1 1 0,-21 21 0,22-21 16,-22 0-16,0 21 0,21-21 0,-21 0 15</inkml:trace>
  <inkml:trace contextRef="#ctx0" brushRef="#br0" timeOffset="38903.14">11049 12912 0,'0'0'0,"21"-21"0,-21-22 16,0 22-16,0 0 0,0 0 15,0 0-15,0-1 16,0 1-16,-21 21 0,0 0 15,0 0-15,-1 0 16,1 0-16,0 21 0,21 1 16,-21-22-16,0 21 0,21 0 0,-21 0 15,-1 0-15,22 0 0,-21 1 0,0-1 16,21 0-16,-21 0 0,21 0 0,0 0 16,0 1-16,0-1 0,-21-21 0,21 21 15,0 0 1,21-21-1,0 0 1,0 0-16,0-21 0,1 0 0,-1 21 16,0-21-16,0-1 0,0 1 0,0 0 15,1 0-15,-1 0 0,0-22 16,0 22-16,-21 0 0,21 0 0,0 0 16,1 0-16,-22-1 0,0 44 46,0-1-46,-22 0 0,22 0 0,0 0 16,-21 0-16,0 1 0,21-1 0,-21 0 16,21 0-16,0 21 0,0-20 0,0-1 15,0 0-15,0 0 0,0 0 16,0 0-16,21 1 16,0-22-16,0 0 15,1 0-15,-1 0 0,0 0 0,21 0 16,-21 0-16,22-22 0,-22 22 0,21-21 15,1 0-15,-22 21 0,21-21 0,0 0 16,-20 0-16,20-1 0,-21 1 16,21-21-16,-20 21 0,-1 0 0,0-1 15,-21 1-15,0 0 0,21 21 0,-21-21 16,-21 21 0,0 0-1,0 21-15,-1 0 0,1-21 16,0 21-16,21 1 0,-21-1 0,0 0 15,21 0-15,-21 0 0,21 0 16,0 1-16,0-1 0,0 0 16,0 0-16,21-21 0,0 21 15,0-21-15,0 0 0,0 21 16,1-21-16,-1 0 0,0 0 0,0 22 16,0-22-16,0 0 15,-42 0 1,0 0-1,0 0-15,0 0 0,0 0 16,-1-22-16,1 22 0,0 0 16,0-21-16,0 21 0,0 0 0,-1 0 15,1 0-15,0 0 0,0 0 16,21 21 15,0 1-31,21-1 16,0-21-1,0 0-15,1 0 0,-1 21 0,0-21 16,0 0-16,0 0 0,22 0 0,-22 0 16,21 0-16,-21 0 0,22-21 0,-1 21 15,0 0-15,-21-21 0,22-1 16,-1 1-16,-21 21 0,22-21 16,-1-21-16,-21 21 0,0-1 0,22-20 15,-22 0-15,0-1 0,0 1 0,0 0 16,0-1-16,-21 1 0,0 0 0,22-1 15,-22 1-15,21 0 0,-21 21 16,0-22-16,0 22 0,0 0 0,0 0 16,0 42 15,0 0-31,0 0 0,0 0 0,0 1 16,0 20-16,-21-21 0,21 21 15,-22-20-15,22 20 0,-21 0 0,21-21 16,0 22-16,-21-1 0,21-21 15,-21 22-15,21-1 0,-21-21 0,21 0 16,0 22-16,-21-22 0,-1 0 0,22 0 16,-21 0-16,21 0 15,21-42 32,1 21-47,-1-21 0,-21 0 0,42 0 16,-21 0-16,0-1 15,1 1-15,20 0 0,-21 0 0,0 21 16,22-21-16,-22 0 0,0 21 0,0 0 16,0-22-16,0 22 0,1 0 0,-1 0 15,0 0-15,-21 22 16,0-1-16,0 0 0,0 0 16,0 0-16,0 0 0,0 1 15,0-1-15,0 0 0,-21 0 0,21 0 16,-21-21-16,21 21 0,0 1 0,0-1 15,0 0-15,21-21 16,0 0 0,0 0-16,0 0 15,0 0-15,1-21 0,-1 21 0,0-21 16,0-1-16,0 22 0,-21-21 16,21 0-16,1 0 0,-1 0 0,0 0 15,0-1-15,-21 1 0,21 21 16,0-21-16</inkml:trace>
  <inkml:trace contextRef="#ctx0" brushRef="#br0" timeOffset="48508.28">5228 9208 0,'0'0'0,"0"-22"62,0 1-46,0 0-16,0 0 15,0 0-15,0 0 16,21-1-16,0 1 0,1 0 0,-22-21 16,21 21-16,0-22 0,0 1 15,21 0-15,-20-1 0,-1 1 0,0 0 16,21-1-16,-21 1 0,22 0 15,-22-1-15,0 1 0,21 0 0,-20-1 16,-1 22-16,21-21 0,-21-1 16,0 1-16,1 21 0,-1-21 0,0 20 15,0 1-15,-21 0 0,0 0 16,21 0-16,-21 0 0,21 21 0,-21 21 94,22-21-79,-22 21-15,21 0 0,0 0 16,0-21 0,0 21-16,0-21 0,22 0 15,-22 22-15,21-22 0,1 21 0,-1-21 16,0 0-16,1 21 0,20-21 15,1 0-15,-1 0 0,1 21 0,20-21 16,-20 0-16,-1 0 0,1 0 0,-1 0 16,-20 0-16,-1 0 0,0 0 15,1 0-15,-22 0 0,21 0 0,-21 0 16,0 0-16,-21 21 31,0 0 0,0 1-31,-21-1 16,21 0-16,-21-21 0,21 21 16,-21 0-16,0 0 0,21 1 0,-21-1 15,-1 0-15,1 0 0,21 21 16,-21-20-16,0-1 0,21 21 0,0-21 16,-21 22-16,0-22 0,21 21 0,-22-21 15,22 22-15,0-1 0,-21-21 16,0 0-16,0 22 0,21-22 0,0 21 15,-21-21-15,21 0 0,-21 1 16,-1-1-16,22 0 0,0 0 16,-21 0-16,21 0 0,-21 1 15,21-1-15,0 0 16,0 0 0,-21-21 30,0 0-46,0 0 16,-1 0-16,1 0 16,0 0-16,0 0 15,0 0-15,0 0 0,-1-21 0,1 21 16,-21 0-16,0 0 0,20 0 16,-20 0-16,-21 0 0,20 0 15,-20 0-15,-1 0 0,1 0 0,-1 0 16,-20 0-16,20 0 0,-21 0 0,1 0 15,20-21-15,1 21 0,-1 0 16,1 0-16,20 0 0,-20 0 0,21 0 16,-1 0-16,22 0 0,0 0 0,-21 0 15,20 0-15,1 0 16,0 0-16,42 0 62,0 0-46,1 0 15</inkml:trace>
  <inkml:trace contextRef="#ctx0" brushRef="#br0" timeOffset="63271.29">7027 8467 0,'0'0'0,"-21"0"16,0 0-16,0 0 16,0 0-16,-1 0 0,1 0 15,0 0-15,21-21 16,-21 21-1,21-22-15,0 1 16,21 21 0,0-21-16,0 21 0,22 0 15,-1-21-15,0 21 0,1-21 0,-1 0 16,22 21-16,-1-22 0,1 1 0,20 0 16,22 0-16,0 0 0,0 0 15,0-1-15,21 1 0,0 0 0,0 0 16,0 0-16,21 0 0,0-1 15,0 1-15,0 0 0,-21 0 0,21 0 16,-21 21-16,22-21 0,-22-1 16,21 22-16,-21-21 0,0 21 0,-21 0 15,-1 0-15,1-21 0,-21 21 16,21 0-16,-43 0 0,22 0 0,-22-21 16,1 21-16,-1 0 0,-20 0 0,-1 0 15,0 0-15,-20 0 0,-1 0 0,-21-21 31,-21 21-31,-1 0 16,1 0-16,0 0 0,0-21 16,0-1-16,0 22 0,-1 0 0,1-21 15,21 0-15,-21 21 0,0-21 0</inkml:trace>
  <inkml:trace contextRef="#ctx0" brushRef="#br0" timeOffset="63571.12">10647 7620 0,'21'21'47,"0"-21"-47,0 0 0,0 21 16,1-21-16,-1 0 0,0 0 0,0 22 16,0-22-16,22 0 15,-22 21-15,0 0 0,0-21 0,0 21 0,-21 0 16,0 0-16,0 1 15,0-1-15,0 0 0,-21 21 16,0-21-16,0 1 0,0-1 16,-22 0-16,22 21 0,-21-21 0,21 1 15,-1-1-15,-20 0 0,21 0 0,0 0 16,0 0-16,21 1 0,-22-22 16,22 21-16,22-42 31,-1-1-31</inkml:trace>
  <inkml:trace contextRef="#ctx0" brushRef="#br0" timeOffset="64046.85">12001 6752 0,'0'0'0,"0"-21"16,22 21 0,-1 0-1,0 21-15,0 0 0,0 1 16,0-1-16,22 0 0,-22 0 16,0 0-16,0 22 0,0-22 15,22 0-15,-22 21 0,0-21 0,0 22 16,0-22-16,22 0 0,-22 0 0,0 22 15,-21-22-15,21-21 0,0 21 16,1 0-16,-22 0 0,0 0 16,21-21-16,-21-21 31,0 0-15,0 0-16,0 0 0,0 0 0</inkml:trace>
  <inkml:trace contextRef="#ctx0" brushRef="#br0" timeOffset="64275.44">12573 6795 0,'0'0'0,"0"-22"16,-21 22 15,0 0-31,-1 22 0,1-1 16,0 0-16,0 0 0,0 0 0,-22 0 15,1 22-15,21-22 0,-21 21 0,-1-21 16,22 22-16,-21-1 0,-1-21 16,22 22-16,0-22 0,0 21 0,0-21 15,0 0-15,21 1 0,0-1 0,0 0 16</inkml:trace>
  <inkml:trace contextRef="#ctx0" brushRef="#br0" timeOffset="66659.86">7747 7154 0,'0'-21'15,"0"42"17,0 22-32,0-22 15,0 0-15,0 21 0,0-20 0,-21 20 16,0 0-16,21-21 0,-22 22 0,22-1 15,0-21-15,-21 22 0,0-22 16,21 0-16,0 0 0,0 0 0,-21 0 16,21 1-16,0-44 47,21 1-47,-21 0 15,0 0-15,21 0 0,0 0 16,1-22-16,-22 22 0,21-21 0,-21-1 15,21 22-15,-21-21 0,0 0 0,21-1 16,0 22-16,-21-21 0,0 21 16,0-1-16,21 22 0,1 0 15,-1 22 1,0-1-16,-21 21 0,21 0 16,-21-20-16,0 20 0,0 0 0,21 1 15,-21-22-15,0 21 0,0-21 0,0 22 16,0-22-16,0 0 0,0 0 15,21 0-15,-21 0 0,0 1 16,0-1-16,0-42 47,0-1-31</inkml:trace>
  <inkml:trace contextRef="#ctx0" brushRef="#br0" timeOffset="66875.78">7683 7514 0,'0'21'16,"22"-21"0,-1 0-16,0 0 15,21 0-15,-21 0 0,22-21 0,-1 0 16,0 21-16,1-21 0,-22 21 15,21-21-15,1 21 0,-22 0 0,0-21 16,0-1-16,0 22 0,0-21 0,1 21 16,-22-21-16</inkml:trace>
  <inkml:trace contextRef="#ctx0" brushRef="#br0" timeOffset="67294.55">8170 7303 0,'0'0'0,"21"0"31,1 0-31,-1 0 0,-21-22 16,21 22-16,0 0 0,0-21 16,0 21-16,1 0 15,-44 21 48,22 1-63,0-1 15,-21-21-15,21 21 0,0 0 16,-21 0-16,21 0 16,0 1-16,0-1 0,0 0 15,0 0-15,0 0 0,0 0 0,0 1 16,0-1-16,0 0 15,0 0-15,0 0 16,0 0-16,21-42 47,-21 0-31,21 0-16,1 0 0,-22 0 0</inkml:trace>
  <inkml:trace contextRef="#ctx0" brushRef="#br0" timeOffset="67951.56">8424 7281 0,'0'22'15,"21"-1"-15,-21 0 16,0 0-16,0 0 16,0 0-16,0 1 0,0-1 15,0 0-15,22 0 0,-22 0 16,0 0-16,0 1 0,0-1 0,0 0 15,0 0 1,0 0 0,0-42 15,0 0-31,0 0 0,0 0 16,0-1-16,0 1 0,0 0 15,0-21-15,0 21 0,0-1 16,0 1-16,21 0 0,-21 0 0,21 0 15,0 0-15,0-1 16,0 22-16,1 0 16,-1 0-16,0 0 0,0 0 15,-21 22-15,0-1 16,21 0-16,-21 0 0,21-21 0,-21 21 16,22 0-16,-22 1 0,0-1 0,0 0 15,0 0-15,0 0 0,0 0 16,21-42 31,-21 0-47,21 0 15,-21 0-15,21 0 0,-21-22 16,21 22-16,0-21 0,-21 21 0,22-22 16,-1 22-16,0 0 0,0-21 15,0 42-15,0-22 0,1 22 0,-1 0 16,0 0-16,0 0 0,0 0 0,0 22 15,-21-1-15,22 0 0,-22 21 0,21-21 16,-21 1-16,21 20 0,-21-21 16,0 21-16,0-20 0,0-1 0,0 0 15,0 0-15,0 0 0,0 0 16,0 1-16,0-1 0,0 0 16,-21-21-1,0 21-15,-1-21 0,1 0 16,0 0-16,-21 0 0</inkml:trace>
  <inkml:trace contextRef="#ctx0" brushRef="#br0" timeOffset="70039.87">18584 5059 0,'0'0'16,"0"-21"-16,21 21 31,1 0-16,-22 21-15,21 0 0,0 0 0,-21 0 16,21 1-16,0-1 0,-21 21 16,0 0-16,21-20 0,-21 20 0,0-21 15,0 21-15,0 1 0,0-1 16,0-21-16,0 22 0,0-1 0,0-21 16,-21 21-16,21-20 0,0-1 15,0 0-15,0 0 0,-21 0 0,21 0 16,0-42 15,21 21-31,0-21 0,-21 0 16,22 0-16,-1-22 0,21 22 0,-21-21 15,0 21-15,22-22 0,-22 1 0,0 0 16,21-1-16,-20 1 16,20 0-16,-21-1 0,21 1 0,-20 0 15,-1-1-15,21 22 0,-21-21 0,0 21 16,1-22-16,-1 22 0,0 21 15,0-21-15,-21 0 0,21 21 16,-21 21 0,0 0-16,0 0 15,0 1-15,0-1 0,0 0 16,0 0-16,0 21 0,0-20 0,0-1 16,21 0-16</inkml:trace>
  <inkml:trace contextRef="#ctx0" brushRef="#br0" timeOffset="72507.17">19537 5482 0,'0'0'0,"21"0"0,-21-21 0,21 0 15,-21 0-15,21 0 0,-21-1 0,0 1 16,0 0-16,0 0 15,0 0-15,-21 0 16,0 21-16,0 0 0,0 0 0,-1 21 16,-20-21-16,21 21 0,0 0 15,0 0-15,-22 0 16,22 1-16,-21-1 0,21 21 0,-1-21 16,-20 0-16,21 1 0,0 20 0,0-21 15,21 0-15,0 0 0,0 1 0,0-1 16,0 0-16,21-21 15,0 0 1,21 0-16,-21 0 0,1-21 0,-1 0 16,21-1-16,-21 1 0,22 0 15,-22 0-15,0 0 0,0 0 0,0-22 16,0 22-16,1 0 0,-1 0 0,0 0 16,-21-1-16,0 1 0,21 0 0,-21 0 15,0 42 16,0 0-31,0 0 16,0 1-16,-21-1 0,21 0 0,0 0 16,0 0-16,-21 22 0,21-22 15,0 0-15,0 0 0,0 0 0,0 0 16,0 1-16,0-1 0,0 0 16,21-21-16,0 0 0,0 0 15,0 0-15,1 0 0,-1 0 0,21 0 16,-21 0-16,22-21 0,-22 0 0,21-1 15,-21 1-15,22 0 0,-22 0 16,0-21-16,21 20 0,-21-20 16,1 21-16,-1-21 0,0-1 0,-21 1 15,21 0-15,0-1 0,-21 1 0,21 21 16,-21-22-16,0 1 0,0 21 16,0-21-16,0 20 0,0 1 15,0 42 1,0 22-1,-21-22-15,0 21 0,21-21 16,-21 22-16,21-1 0,0 0 0,-21-20 16,0 20-16,21 0 0,-22 1 0,22-22 15,0 21-15,0 0 0,-21-20 16,21 20-16,-21-21 0,21 0 16,0 22-16,0-22 0,0 0 0,0 0 15,21 0-15,0-21 0,1 0 16,-1 0-16,0 0 0,0 0 15,21 0-15,-20 0 0,-1-21 0,21 0 16,-21 0-16,22 0 0,-22-1 0,0 1 16,21 0-16,-21 0 0,1 0 15,-1 0-15,0-1 0,-21 1 16,21 21-16,-21-21 16,21 21-16,-42 21 31,21 0-16,-21-21-15,21 22 0,-21-1 0,21 0 16,0 0-16,0 0 0,0 0 0,0 1 16,0-1-16,0 0 0,0 0 15,0 0-15,0 0 0,21 1 16,0-22-16,21 0 0,-20 21 0,20-21 16,-21 0-16,64 0 15,-43 0-15,0 0 0,1 0 0,-1-21 16,0-1-16,-20 22 0,20-21 0,-21 0 15,0 0-15,0 0 0,1-22 0,-1 22 16,-21 0-16,0-21 0,0 21 16,0-1-16,0 1 0,0 0 15,0 0-15,0 0 0,0 0 0,0-1 16,-21 22 0,-1 0-16,1 0 0,0 0 0,0 0 15,0 22-15,0-1 0,-1-21 0,1 21 16,0 0-16,0-21 0,0 21 0,0 0 15,-1 1-15,22-1 0,-21 0 16,21 0-16,0 0 0,0 0 16,0 1-16,0-1 0,0 0 15,0 0-15,0 0 16,0 0-16,0 1 16,0-1-1,21-21-15,1 21 16,-1-21-16,0 0 15,0 0-15,0 0 0,0 0 16,1-21-16,-1 21 0,0-21 0,0 21 16,0-22-16,0 1 0,1 0 0,-1 0 15,-21 0-15,21 0 0,0-1 16,-21 1-16,0 0 0,21 0 16,-21 0-16,0 0 0,21-1 0,-21 1 15,0 0 1,-21 21 31,0 0-16,21-21 172,0 0-94,21 21-93,-21-21-16,21-1 0,-21 1 16,22 21-16,-22-21 0,0 0 15,0 0-15,21 0 16,-21-1-16,0 1 0,0 0 16,0 0-16,0 0 0,21 0 15,-21 42 16,-21-21-31,21 21 0,-21 21 16,-1-21-16,1 1 0,21-1 0,-21 21 16,0-21-16,0 22 0,0-22 15,-1 21-15,22-21 0,-21 22 0,21-22 16,-21 21-16,21-21 0,0 0 0,0 22 16,0-22-16,0 0 0,0 0 15,21 0-15,0 1 0,1-22 0,-1 21 16,21-21-16,-21 0 0,0 0 0,22 0 15,-22 0-15,21 0 0,-21 0 0,22 0 16,-22 0-16,21-21 16,-21 21-16,1-22 0,-1 1 0,0 21 15,-21-21-15,0 0 0,21 0 0,-21 0 16,0-1-16,0-20 0,0 21 0,0 0 16,0 0-16,0-1 15,-21 22 1,0 0-16,0 0 0,-1 22 15,1-1-15,0 0 16,21 0-16,0 0 0,-21 0 0,21 1 16,-21-1-16,21 0 0,0 0 15,0 0-15,0 0 0,21-21 32,0 0-32,0 0 15,0 0-15,1-21 16,-1 21-16,-21-21 0,21 0 0,-21 0 15,0 0-15,21-1 16,-21 1 0,0 42 31,0 1-32,-21-22-15</inkml:trace>
  <inkml:trace contextRef="#ctx0" brushRef="#br0" timeOffset="73083.33">20616 5059 0,'-21'0'0,"21"21"15,21-21 32,0 0-16,-42 0 16,0 0-31,21 21-16,0 0 0,0 1 16,0-1-1,0 0-15,21 0 16,-21 0-16,21-21 0,1 21 15</inkml:trace>
  <inkml:trace contextRef="#ctx0" brushRef="#br0" timeOffset="73711.59">21505 5630 0,'0'0'16,"21"-21"-16,-21 0 16,0 0-1,-21 21 1,0 0-1,0 21-15,0 0 0,0 0 0,21 1 16,-22-1-16,1 0 16,21 0-16,0 0 0,-21 22 0,21-22 15,0 0-15,0 0 0,0 0 16,0 0-16,21 1 0,0-22 16,1 0-16,-1 0 0,0 0 15,21 0-15,-21 0 0,22 0 0,-22 0 16,21 0-16,-21 0 0,22-22 0,-22 1 15,0 21-15</inkml:trace>
  <inkml:trace contextRef="#ctx0" brushRef="#br0" timeOffset="74263.32">18605 5715 0,'0'0'0,"43"0"32,-22 21-17,0-21-15,21 0 0,1 21 0,-1-21 16,22 22-16,-1-22 0,22 21 15,-1-21-15,1 21 0,21-21 0,0 21 16,21-21-16,0 0 0,0 0 16,21 21-16,-21 0 0,21-21 0,0 0 15,-21 0-15,21 22 0,-42-22 16,21 0-16,-42 0 0,21 0 0,-22 0 16,-20 21-16,-1-21 0,-20 0 0,20 0 15,-42 0-15,22 0 0,-22 0 0,-42 0 47,0 0-47,-1 0 0,-20 0 16,21 0-16,-21 0 0,-22 0 0,22 0 0,-22-21 15,-20 21-15</inkml:trace>
  <inkml:trace contextRef="#ctx0" brushRef="#br0" timeOffset="74602.8">18500 5821 0,'0'21'0,"0"-42"0,21 42 16,21 0-16,0-21 16,1 0-16,41 21 0,-20-21 15,21 0-15,20 22 0,1-22 0,21 0 16,21 21-16,1-21 0,-1 0 0,21 21 15,0 0-15,1-21 0,-1 0 0,0 0 16,1 0-16,-43 0 0,21 0 16,-21 0-16,-21 0 0,0 0 0,-1 0 15,-20 0-15,0 0 0,-1 0 0,1 0 16,-21 0-16,-1 0 0,1 0 16,-22 0-16,-21 0 0,21 0 0,-20 0 15,-44 0 1,1 0-1,0 0-15,0 0 16,-21 0-16,20-21 0</inkml:trace>
  <inkml:trace contextRef="#ctx0" brushRef="#br0" timeOffset="75311.39">21696 4847 0,'0'0'0,"-43"-42"0,-20 21 0,21-22 15,-1 22-15,-20-21 0,20 21 0,-20 0 16,21-1-16,-22-20 0,1 21 15,-1 0-15,1 0 0,-1-1 0,-21 22 16,22-21-16,-22 21 0,1 0 0,-1 0 16,0 0-16,-21 0 0,22 0 0,-1 21 15,0-21-15,-20 22 0,20-1 16,0 0-16,-21 21 0,22 1 0,20-22 16,-20 42-16,20-20 0,1 20 15,-1 1-15,22-1 0,-1 1 16,1-1-16,21 1 0,0-1 0,0 1 15,21-1-15,0 1 0,0-22 0,21 21 16,0 1-16,21-22 0,1 22 0,20-22 16,1 0-16,-1 22 0,22-43 15,-22 21-15,43 1 0,-21-22 0,-1 0 16,22 0-16,21 0 0,-21 1 0,21-1 16,0-21-16,0 0 0,0 0 15,-21 0-15,0 0 0,21 0 0,-21 0 16,-22-21-16,22-1 0,-21 1 0,21-21 15,-22 21-15,1-22 0,-22 1 0,22 0 16,-21-22-16,-1 22 16,-21-22-16,1 1 0,-1 21 0,0-22 15,-20 1-15,-1-1 0,-21 1 0,0-1 16,0 1-16,-21-1 0,-1 1 16,-20-1-16,0 1 0,-22-1 0,-20 22 15,-1-22-15,0 22 0,-21 21 0,1-22 16,-1 22-16,-21 0 0,0 0 15,-21 21-15,21 0 0,-22 0 0,1 0 16,0 21-16,21 0 0,0 22 0,0-1 16,21 0-16,0 22 0,22-1 0,-1 22 15,22 0-15,-1-22 0,22 22 16,-1-1-16,1 1 0,21 0 16,0-1-16,21-20 0,0 21 0,0-22 15,0 1-15,0-1 0,21 1 0</inkml:trace>
  <inkml:trace contextRef="#ctx0" brushRef="#br0" timeOffset="85930.84">6604 10541 0,'0'21'15,"-21"-21"-15,21 21 16,0 1 62</inkml:trace>
  <inkml:trace contextRef="#ctx0" brushRef="#br0" timeOffset="88023.64">6562 10541 0,'-22'21'15,"1"-21"-15,21 21 0,-21-21 16,0 0 0,21 22-16,-21-22 15,0 0 32,42 0 31,0 0-62,0-22-16,0 22 16,0 0-16,1-21 0,-1 21 15,0 0-15,0 0 0,0 0 16,0-21-16,1 21 0,-1 0 0,0 0 15,0 0-15,0 0 0,0-21 0,1 21 16,-1 0-16,0 0 0,0 0 16,0 0-16,22-21 0,-22 21 0,21 0 15,-21 0-15,22 0 0,-22-21 0,21 21 16,0 0-16,1 0 0,-22-22 0,21 22 16,1 0-16,-1 0 0,0-21 15,1 21-15,20 0 0,-21 0 0,22-21 16,-1 21-16,-20-21 0,20 21 15,1 0-15,20-21 0,-20 21 16,-1 0-16,22-21 0,-21 21 0,-1 0 0,22-22 16,-22 22-16,22 0 0,0 0 15,-22-21-15,22 21 0,-1 0 0,-20 0 16,21-21-16,-1 21 0,1 0 16,-22 0-16,22-21 0,0 21 0,-1 0 15,1 0-15,0 0 0,21 0 0,-22 0 16,22 0-16,0 0 0,-21 0 0,20 0 15,-20 0-15,21 0 0,0 0 16,-22 0-16,22 0 0,0 0 0,0 0 16,0 0-16,0 0 0,-1 0 15,-20 0-15,21 21 0,0-21 0,0 0 16,-1 21-16,1-21 0,0 0 0,21 0 0,-21 21 16,21-21-16,-21 0 0,21 0 15,-21 22-15,21-22 0,-22 0 16,22 0-16,0 21 0,-21-21 0,0 0 15,0 0-15,0 0 0,0 0 0,-22 21 16,22-21-16,-21 0 0,-1 0 0,1 0 16,0 0-16,-22 0 0,22 0 0,-22 0 15,1 0-15,-1 0 0,-20 0 16,-1 0-16,22 0 0,-22 0 0,-21-21 16,21 21-16,1 0 0,-22 0 15,0 0-15,21 0 0,-20 0 0,-1 0 16,0 0-16,0 0 0,0-21 0,0 21 15,1 0-15,-1 0 0,0 0 16,0 0-16,0 0 16,0-22-1,1 22-15,-22-21 16,0 0 0,21 21-16,-21-21 15,0 0 1,-21 21-1,-1-21 1,1 21-16,0 0 0,0 0 16,0-22-16,0 22 0,-1 0 15,1 0-15,0 0 0,0 0 0,0 0 16,0 0-16,-1 0 16,1 0-16,42 0 46,1 0-46,-1 22 0,0-22 16,0 0-16,0 0 0,0 0 0,1 21 16,-1-21-16,21 0 0,-21 0 0,0 0 15,1 0-15,-1 0 0,0 0 16,0 0-16,0 0 0,0 0 16,1 0-16,-1 0 0,-21 21 31,0 0-31,-21-21 15,21 21-15,-22 0 0,1-21 0,0 22 16,0-1-16,0 0 0,0 0 0,-22 0 16,22 0-16,-21 22 0,21-22 15,-22 0-15,1 0 0,0 0 0,20 22 16,-20-22-16,0 0 0,-1 0 0,22 0 16,0-21-16,-21 22 0,21-1 15,-1 0-15,1 0 0,0-21 16,21 21-16,-21-21 15,42 0 17,0 0-32,0-21 15,1 21-15,-1-21 0,0 21 16,0-21-16</inkml:trace>
  <inkml:trace contextRef="#ctx0" brushRef="#br0" timeOffset="89539.12">14668 10181 0,'0'0'0,"-21"-21"0,0 21 15,0-21 1,0 21-16,0 0 15,42 0 32,0 0-47,0 0 0,0 0 16,0 0-16,22 0 0,-22 21 16,0-21-16,0 21 0,22-21 15,-22 21-15,21-21 0,-21 22 0,0-22 16,22 0-16,-22 21 0,0-21 0,0 0 15,0 0-15,1 21 0,-1-21 16,0 0-16,0 0 0,0 0 0,0 0 16,1 0-1,-22 21 1,-22-21 0,22 21-16,-21 0 0,0-21 0,21 22 15,-21-22-15,0 21 0,0 0 16,-1-21-16,1 21 0,0 0 0,-21-21 15,21 21-15,-1 1 0,-20-1 0,21 0 16,-21 0-16,20 0 0,-20-21 16,21 21-16,0 1 0,0-1 0,-22-21 15,22 21-15,0 0 0,0-21 0,0 21 16,-1-21-16,22 21 0,-21-21 16,0 0-16,42 0 31,0 0-16,1 0-15,-1-21 0,0 0 0,0 21 16,0-21-16,22 0 0,-22 0 0,0 21 16,21-22-16,-21 1 0,22 0 15,-22-21-15,21 21 0,-21-1 0,22 1 0,-22 0 16,0 0-16,0 21 16,22-21-16,-22 0 0,0-1 15,0 22-15,-21-21 16,0 0-1,-21 21 1,0 0-16,0-21 0,-1 21 16,1 0-16,0-21 0,0 21 15,0 0-15,0-21 0,-1 21 16,1 0-16,0-22 0,0 1 0,-21 21 16,20 0-16,1 0 0,0-21 0,0 21 15,0 0-15,0 0 0,-1 0 16,1-21-16,42 42 62,1-21-62,-1 0 0,0 21 0,0-21 16,0 0-16,22 0 0,-22 21 0,21-21 16,-21 0-16,22 0 0,-22 0 0,21 22 15,-21-22-15,22 0 0,-22 0 0,0 0 16,21 0-16,-21 0 0,1 0 0,-1 0 15,0 21-15,0-21 0,0 0 16,0 0-16,-21 21 16,0 0-1,0 0-15,-21-21 16,0 21-16,0-21 0,0 22 0,0-22 16,-1 21-16,1 0 0,0 0 0,-21 0 15,21 0-15,-22 1 0,1-1 16,0 0-16,-1 0 0,1 0 0,0 0 15,-1 22-15,1-22 0,0 0 0,-1 0 16,1 0-16,0 1 0,20-1 0,1-21 16,0 21-16,-21 0 0,21-21 15,21 21-15,-22-21 0,44 0 32,-1 0-17,0-21-15,0 21 0,21-21 16,-20 21-16,-1-21 0,21 0 0,0-1 15,1 1-15,-1 0 0,-21 0 0,22-21 16,-1 20-16,0 1 0,1 0 0,-1 0 16,-21 0-16,21 21 0,-20-21 0,-1 21 15,0 0-15,-42 21 32,0 0-32,-1 0 15,1-21-15,-21 21 0,21 0 0,-22 1 0,1-1 16,21 0-16,-21 0 0,-1 0 15,22 0-15,-21 1 0,21-1 0,-22 0 16,22-21-16,-21 21 0,21 0 0,-1-21 16,1 0-16,21 21 0,-21-21 15,42-21 1,0 21 0,1-21-16</inkml:trace>
  <inkml:trace contextRef="#ctx0" brushRef="#br0" timeOffset="90547.57">16616 10160 0,'0'-21'0,"0"0"15,0 0-15,21 21 16,-21-22-16,21 1 0,-21 0 15,0 0-15,0 0 0,0 0 16,0-1-16,0 44 31,0-1-31,0 0 16,-21 21-16,0 1 0,21-1 0,-21 0 16,21 1-16,-22 20 0,1-21 15,0 1-15,21 20 0,-21-20 16,0-1-16,0 0 0,-1 1 0,1-1 15,21 0-15,-21-21 0,0 22 0,0-22 16,0 0-16,21 0 0,0 0 0,-22 1 16,44-44 15,-1 1-31,0 0 16,0 0-16,0 0 0,0-22 0</inkml:trace>
  <inkml:trace contextRef="#ctx0" brushRef="#br0" timeOffset="91091.28">17060 10224 0,'0'-22'15,"0"1"-15,0 0 16,0 0-16,0 0 15,21 0-15,1 21 16,-1 0-16,0 0 0,21-22 0,-21 22 16,1 0-16,20 0 0,-21 0 0,21 0 15,-20 22-15,20-22 0,-21 21 16,0 0-16,0 21 0,1-21 16,-22 1-16,0 20 0,0 0 0,0 1 15,0-22-15,-22 21 0,-20 0 0,21 1 16,-21-22-16,-1 21 0,1-21 0,0 22 15,-1-22-15,1 0 0,0 21 0,-1-20 16,1-22-16,0 21 0,20 0 16,1-21-16,-21 0 0,21 0 0,0 0 15,-1 0-15,22-21 16,0 0-16,22-1 16,-1 22-16,0 0 0,0 0 15,0 0-15,0 0 0,1 0 16,20 0-16,-21 0 0,21 0 15,-20 0-15,20 22 0,-21-22 0,21 21 16,1-21-16,-22 21 0,21-21 0,-21 0 16,22 21-16,-22-21 0,0 0 0,0 21 15,0-21-15,1 0 0,-1 0 0,0 0 16,0 0-16,0 0 16,0 0-16,-21-21 31,22 21-31,-22-21 0,21 0 0,0 0 15,0-1-15</inkml:trace>
  <inkml:trace contextRef="#ctx0" brushRef="#br0" timeOffset="91674.94">18140 10224 0,'0'0'0,"0"-22"0,0 1 31,21 0-15,0 21-1,0 0-15,0 0 0,1 0 0,-1 0 0,0 0 16,0 0-16,0 0 0,22 21 0,-22-21 16,0 21-16,0 1 0,0-1 15,-21 0-15,0 0 0,0 21 16,0-20-16,0-1 0,0 0 0,-21 0 15,0 21-15,0-20 0,0-1 0,-22-21 16,1 21-16,21 0 0,-22 0 0,1-21 16,21 21-16,-21-21 0,20 22 0,1-22 15,-21 0-15,21 0 16,0 0-16,21-22 16,0 1-16,21 0 15,0 21-15,0 0 16,0 0-16,0 0 0,1 0 0,20 0 15,-21 0-15,21 0 0,1 0 0,-22 21 16,21 0-16,1-21 0,-22 22 16,21-1-16,-21 0 0,0 0 0,1 0 15,-22 0-15,0 1 0,0-1 16,0 0-16,0 0 0,-43-21 0,22 21 16,0 0-16,-21-21 0,20 22 0,-20-22 15,0 0-15,21 21 0,-22-21 0,1 0 16,21 0-16,-22 0 0,22 0 0,-21 0 15,21 0-15,0 0 16,-1 0-16,1 0 0,0 0 0,21-21 16,-21 21-16,21-22 15,0 1-15,0 0 16,21 0-16,0 21 16,0-21-16,1 21 0,20-21 0,-21 21 15</inkml:trace>
  <inkml:trace contextRef="#ctx0" brushRef="#br0" timeOffset="92098.95">19198 10287 0,'0'0'0,"21"-21"0,-21 0 15,21 21-15,-42 21 31,0 0-15,0 0-16,0 0 0,0 1 0,21-1 16,-22 21-16,1-21 0,0 22 0,0-22 15,21 21-15,0-21 0,-21 0 0,21 22 16,-21-22-16,21 0 0,0 0 16,0 0-16,0 1 0,0-1 15,21-21-15,0 0 0,0 0 16,0 0-16,0 0 0,1 0 0,20 0 15,-21 0-15,21 0 0,1 0 0,-22-21 16,21-1-16,-21 22 0,22-21 0,-22 0 16,21 0-16,-21 0 0,1 21 15,-1-21-15,-21 42 16,0 0 0,0 0-16,0 0 0,-21 0 0,-1 1 15,1-1-15,0 21 0,0-21 0,0 0 16,0 1-16,-22 20 0,22-21 0,0 0 15,0 0-15,-22 22 0,22-22 16,-21 0-16</inkml:trace>
  <inkml:trace contextRef="#ctx0" brushRef="#br0" timeOffset="92787.56">16319 11599 0,'0'-21'15,"22"21"17,-1 0-32,0 0 15,0 0-15,0 0 0,0 0 16,1 0-16,-1 0 0,0 0 0,0 0 15,0 0-15,0 0 0,1 0 0,-1-21 16,0 21-16,-21-21 16,0 0 15,-21 21-31,0 0 16,-1 0-16</inkml:trace>
  <inkml:trace contextRef="#ctx0" brushRef="#br0" timeOffset="93137.36">16235 11515 0,'0'0'0,"-21"21"0,-22-21 0,1 42 16,21-21-16,0-21 0,-1 22 16,1-1-16,0-21 0,21 21 0,-21 0 15,21 0-15,0 0 16,21-21 0,0 22-16,0-22 0,22 0 15,-22 21-15,0-21 0,21 0 16,-20 21-16,20 0 0,0 0 15,-21-21-15,22 21 0,-22 1 0,0-1 16,0 0-16,0 0 0,-21 0 0,0 0 16,0 1-16,0-1 0,0 0 0,-21 0 15,-21 0-15,21 0 0,-22-21 0,1 22 16,0-22-16,21 21 0,-22-21 0,1 0 16,0 0-16,-1 21 0,1-21 15,21 0-15,-22 0 0,22 0 0,0 0 16,-21 0-16,21 0 0,-1 0 0,1 0 15,21-21 1,21 21 0,1 0-16,-1-21 0,0-1 15,0 22-15,21 0 0</inkml:trace>
  <inkml:trace contextRef="#ctx0" brushRef="#br0" timeOffset="93574.69">17462 11684 0,'0'0'0,"0"-21"0,22 21 0,-44 0 32,1 21-32,0 0 0,0 0 15,0-21-15,-22 22 0,22 20 0,-21-21 16,21 21-16,-22-20 0,22 20 0,0-21 15,-21 21-15,21 1 0,-1-22 0,1 21 16,0-21-16,0 22 0,21-22 0,0 0 16,0 0-16,0 0 0,0 1 0,0-1 15,21-21 1,0 0-16,0 0 0,1 0 0,-1 0 16,0 0-16,21 0 0,-21 0 0,1 0 15,-1-21-15,0 21 0,0-22 16,0 22-16,0-21 0,-21 0 0,22 0 15,-22 0-15,0 0 0,0-1 16,0 1-16,0 0 16,-22 21-16,1 0 0,0-21 15,0 21-15,0 0 16,0 0-16,-1 0 0,22 21 16,22-21-1,-1 0-15,21 0 16,-21 0-16,0 0 0</inkml:trace>
  <inkml:trace contextRef="#ctx0" brushRef="#br0" timeOffset="93914.74">18140 11769 0,'0'0'0,"21"-21"0,0 21 0,0-22 16,0 22-16,1 0 15,-1-21-15,0 21 0,0 0 16,0 0-16,0 0 0,1 0 0,-1 0 16,0 0-16,0 0 0,0 0 0,0 0 15,1 21-15,-22 1 16,21-1-16,-21 0 0,0 0 0,0 0 16,0 22-16,0-22 0,0 0 15,0 21-15,-21-21 0,-1 22 0,1-22 16,0 0-16,0 21 0,0-20 0,21-1 15,-21 0-15,-1 0 0,22 0 0,-21 0 16,21 1-16,0-1 0,-21-21 16,21 21-16,21-21 47</inkml:trace>
  <inkml:trace contextRef="#ctx0" brushRef="#br0" timeOffset="94155.99">18140 12129 0,'21'0'15,"0"0"1,0 0-16,0 0 0,22 0 0,-22-22 15,21 22-15,1 0 16,-1 0-16,0-21 0,1 21 0,-1-21 16,-21 21-16,21 0 0,1 0 0,-22-21 15,21 21-15,-21 0 0,1 0 0,-1-21 16,0 21-16,0 0 0,0 0 0</inkml:trace>
  <inkml:trace contextRef="#ctx0" brushRef="#br0" timeOffset="94687.69">19198 12002 0,'-21'0'16,"21"-22"-16,-21 22 0,21-21 15,-21 21-15,21-21 0,0 0 16,0 0-1,0 0-15,21-1 16,0 22-16,0-21 0,21 21 0,-20-21 16,20 0-16,0 21 0,1 0 0,-1-21 15,0 21-15,1 0 0,-1 0 0,-21 0 16,21 0-16,-20 0 0,-1 0 0,-21 21 16,0 0-16,0 0 15,0 0-15,-21-21 0,-22 22 16,22-1-16,-21 0 0,-1 21 0,1-21 15,0 1-15,-22 20 0,22-21 0,0 21 16,-22-20-16,22 20 0,-1-21 0,22 0 16,-21 0-16,21 1 0,21-1 0,0 0 15,0 0-15,0 0 0,0 0 16,21-21-16,0 0 0,21 0 0,-20 22 16,20-22-16,0 0 0,1 0 15,-1 0-15,0 0 0,1 0 0,-22 0 16,0-22-16,0 22 0,0-21 0,0 21 15,-21-21-15,0 0 0,0 0 16,0 0-16,0-1 0,-21 1 16,0 0-16,0 21 0,0-21 0,0 21 15,-1 0-15,1 0 0,0 0 16,0 0-16,0 0 0,0 0 16,-1 0-16,1 0 0,0 0 15,0 0-15,0 0 0</inkml:trace>
  <inkml:trace contextRef="#ctx0" brushRef="#br0" timeOffset="98539.26">17272 9885 0,'0'0'0,"0"21"0,-21-21 0,21-21 63,21 21-63,0-21 16,0 0-16,0-1 0,1 1 0,-1 0 15,0 0-15,21-21 0,-21-1 0,22 22 16,-1-21-16,0-1 0,1-20 0,20 21 15,-20-1-15,20-20 0,1-1 16,-1 22-16,22-22 0,-1 1 16,22-1-16,0 1 0,0-1 0,0 1 15,21-1-15,-21 22 0,21-21 0,-22 20 16,22 1-16,0 0 0,0-1 0,-21 1 16,0 21-16,0-22 0,0 22 15,-22-21-15,1 21 0,-21 0 0,20-1 16,-20 1-16,-22 21 0,22-21 0,-43 21 15,21 0-15,-21-21 0,-21 0 32,-42 21-17,21 0-15,0 0 0,-1 0 0,1 0 16,-21-21-16,21 21 0,0 0 16,-22 0-16,22-22 0,-21 22 0,21 0 15,-1 0-15,-20 0 0,21 0 16,0 0-16,-22 0 0,22 0 0,0 0 15,0 0-15,42 0 32,0 0-32,0 0 15,1-21-15,20 21 0,-21-21 0,21 21 16,-20 0-16,20-21 0,0 21 0,-21 0 16,1 0-16,-1 0 0,0 0 0,0 21 15,0 0-15,-21 0 16,0 1-16,0-1 0,0 21 0,0 0 15,-21 1-15,0-1 0,0 0 0,0-20 16,-22 20-16,22 0 0,0 1 0,-21-1 16,20-21-16,1 21 0,-21-20 0,21-1 15,0 0-15,21 0 16,-22-21-16,22-21 16</inkml:trace>
  <inkml:trace contextRef="#ctx0" brushRef="#br0" timeOffset="99143.46">20849 7557 0,'0'0'0,"0"-22"0,-21 22 16,21-21-16,-21 0 0,21 0 15,0 0-15,-21 21 16,21-21-16,-22 21 0,22 21 31,0 0-31,22 0 0,-1 21 16,0 1-16,0-1 0,0 0 15,0 1-15,22-1 0,-22 0 0,0 1 16,-21-1-16,21 22 0,0-22 0,1 0 16,-22 22-16,0-22 0,0 0 0,0 22 15,0-22-15,0-21 0,0 22 0,0-1 16,0-21-16,0 0 0,0 1 16,0-1-16,0 0 0,-22-21 31,22-21-31,0 0 0,0-22 15,0 22-15,0-21 0,0 21 16,0-22-16,22-20 0,-1 20 16,-21-20-16,21-1 0,21 22 0,-21-21 15,1-1-15,20 1 0,0 20 0,1-20 16,-1 20-16,0-20 0,1 21 0,-1-1 16,0 22-16,1 0 0,-22 0 15,0 0-15,21 21 0,-21 0 16,1 0-16,-22 21 0,0 0 15,0 0-15,0 0 0,0 0 16,0 22-16,-22-22 0,1 21 16,21-21-16,-21 22 0,0-22 0,21 0 15,0 21-15,0-20 0,-21-1 0,21 21 16</inkml:trace>
  <inkml:trace contextRef="#ctx0" brushRef="#br0" timeOffset="100090.92">21717 8234 0,'21'0'0,"0"0"0,0 0 0,1 0 15,-22-21-15,21 0 0,0 21 16,-21-22-16,0 1 0,0 0 16,21 0-16,-21 0 0,0 0 0,0-1 15,0 1-15,0 0 0,0 0 16,-21 21-16,0 0 0,0 0 15,-1 0-15,1 21 0,0 0 0,0 0 16,-21 1-16,20 20 0,1 0 0,-21-21 16,21 22-16,0-1 0,-1 0 15,1-20-15,0 20 0,0-21 0,21 21 16,0-20-16,0-1 0,0 0 16,21-21-1,0 0-15,22 0 0,-22 0 16,0-21-16,21 0 15,-21 21-15,22-22 0,-22-20 0,21 21 16,-21 0-16,22 0 0,-22-22 0,0 22 16,0-21-16,0 21 0,1-22 0,-22 22 15,0-21-15,21 21 0,-21-1 16,21 22-16,-21-21 0,0 42 16,0 1-1,0-1-15,0 0 0,0 0 0,0 0 16,-21 22-16,21-22 0,-21 21 15,21-21-15,0 0 0,0 1 0,0 20 16,0-21-16,0 0 0,0 0 16,0 1-16,21-1 0,0-21 15,0 0-15,0 0 0,0 0 0,22 0 16,-22 0-16,0 0 0,21-21 16,1 21-16,-22-22 0,21 1 0,1 0 15,-1 0-15,21-21 0,-20 20 0,-22-20 16,21 0-16,1-1 0,-22 1 0,0-21 15,0 20-15,0 1 0,0 0 16,1-22-16,-22 22 0,0 21 0,0-22 16,21 1-16,-21 21 0,0 0 0,0-1 15,0 1-15,-21 21 16,-1 21 0,1 1-16,0-1 0,0 21 0,0-21 15,0 22-15,-1-1 0,-20 0 0,21 22 16,0-22-16,0 0 0,-1 1 0,1 20 15,0-20-15,0-22 0,21 21 16,0 0-16,0-20 0,0-1 0,0 0 16,0 0-16,0 0 0,0 0 0,21-21 15,0 0-15,0 0 0,1 0 0,-1 0 16,21 0-16,-21-21 0,22 21 16,-1-21-16,-21 0 0,21 0 15,1 21-15,-22-21 0,21-1 0,-21 1 16,1 0-16,-1 0 0,0 21 0,0 0 15,0 0-15,-21 21 16,0 0-16,0 0 16,0 1-16,0-1 0,-21 0 15,21 0-15,-21 0 0,0-21 0,21 21 16,0 1-16,-21-22 0,21 21 16,0-42 15,0-1-31,0 1 15,21 21-15,0-21 0</inkml:trace>
  <inkml:trace contextRef="#ctx0" brushRef="#br0" timeOffset="100259.6">23029 8022 0,'0'0'16,"0"-21"-16,0 42 46,0 0-30,0 1-16,0-1 16,21-21-16,-21 21 0,22 0 15,-1-21-15</inkml:trace>
  <inkml:trace contextRef="#ctx0" brushRef="#br0" timeOffset="102442.67">23410 8297 0,'0'0'0,"0"-21"32,0 0-32,-21 0 15,0 21 1,0 0-16,0 0 0,-1 0 16,1 0-16,0 21 0,0-21 15,21 21-15,-21 0 16,0 1-16,21-1 0,0 0 0,-22 0 15,22 0-15,-21 0 0,21 1 0,-21-1 16,21 0-16,0 0 0,0 0 16,21 0-1,0-21-15,1 0 0,-1 0 16,0 0-16,0 0 0,0 0 0,0-21 16,1 21-16,20-21 0,-21 0 0,21 21 15,-20-21-15,20-22 0,0 22 0,-21 0 16,22-21-16,-1-1 0,-21 22 15,22-21-15,-22 0 0,21-1 0,-21-20 16,0 20-16,1 1 0,-1 0 16,0 21-16,0-22 0,-21 22 0,21-21 15,-21 21-15,0-1 16,0 1-16,-21 21 16,0 0-16,0 21 0,21 1 15,-21-1-15,-1 0 0,1 21 16,0-21-16,0 22 0,0-1 0,0 0 15,-1 1-15,1 20 0,21-20 0,-21-1 16,0 0-16,21 1 0,0-1 0,-21-21 16,21 21-16,0 1 0,0-22 15,0 0-15,0 0 0,0 0 0,21 1 16,0-1-16,0 0 0,0-21 16,1 0-16,-1 21 0,0-21 0,21 0 15,-21 0-15,22 0 0,-1 0 0,0 0 16,-20-21-16,20 21 0,0-21 15,-21 0-15,22 21 0,-22-22 0,0 1 16,0 0-16,0 0 0,1 0 0,-1 0 16,-21-1-16,0 1 0,0 0 0,0 0 15,0 0-15,-21 21 32,-1 0-32,22 21 0,-21 0 0,0-21 15,0 21-15,0 0 0,0 1 0,-1-22 16,1 21-16,0 0 15,21 0-15,-21 0 0,21 0 16,-21-21-16,21 22 0,21-22 31,0 0-31,0 0 0,0-22 16,1 22-16,-1-21 16,0 21-16,0-21 0,0 0 0,-21 0 15,21 21-15,1-21 0,-22-1 16,21 22-16,-21 22 31,0-1-31,0 0 0,0 0 16,0 0-16,0 0 15,0 1-15,0-1 16,0 0-16,0 0 0,21-21 16,0 21-1,0-21-15,0 0 0,1 0 16,-1 0-16,0 0 0,0 0 0,0-21 15,0 21-15,1-21 0,-1 21 0,0-21 16,0 0-16,0-1 0,0 1 0,1 0 16,-1-21-16,0 21 15,0-22-15,0 1 0,0 0 0,1-1 16,-22 1-16,21 0 0,0-1 0,0 1 16,0-22-16,0 43 0,-21-21 15,0 0-15,22 20 0,-22 1 0,0 0 16,0 42-1,0 0 1,-22 22-16,1-1 0,21-21 16,-21 22-16,0-1 0,0 0 0,21 1 15,-21-1-15,-1 0 0,1 1 0,21-1 16,0 0-16,-21-21 0,21 22 0,-21-22 16,21 21-16,0-21 0,0 1 15,0-1-15,0 0 0,0 0 16,0 0-16,21-21 15,0 0-15,0 0 16,1 0-16,-1 0 0,0 0 0,21-21 16,-21 0-16,1 21 0,20-21 15,-21 0-15,21-1 0,-20 1 0,-1 0 16,21 0-16,-21 21 0,0-21 0,-21 0 16,22 21-16,-1 0 0,-21 21 31,0 0-31,-21-21 15,21 21-15,-22 0 0,1 0 0,0 1 16,21-1-16,0 0 16,0 0-16,-21 0 15,21 0-15,0 1 16,21-22-16,0 0 16,0 0-16,1 0 0,-1 0 15,0 0-15,0 0 0,0 0 16,0-22-16,1 22 0,-1-21 0,0 0 15,0 21-15,-21-21 0,21 0 0,0 21 16,1-21-16,-22-1 0,21 22 16,-21 22 15,0-1-31,-21-21 16,-1 21-16,22 0 0,0 0 15,-21 0-15,21 1 0,0-1 16,0 0-16,0 0 15,0 0 1,21-21-16,1 0 16,-1-21-1,0 0-15,-21 0 16,0 0-16,0-1 0,21 1 16,-21 0-16,0 0 0,0 0 15,0 0-15,0-1 0,0 1 16,0 0-16,0 0 15,0 0 1,21 21 0,-21-21-16,21 21 0,1 0 15,-22-22-15,21 22 0,0 0 16,0 0-16,0 0 0,0 0 16,1 22-1,-22-1-15,0 0 0,0 0 0,0 0 16,0 0-16,0 1 0,0-1 15,0 0-15,0 0 0,0 0 16,0 0-16,0 1 0,0-1 0,0 0 16,-22 0-16,22 0 0,0 0 0,0 1 15,-21-22-15,21-22 47,0 1-47,21 0 16,1 0-16,-22 0 0,21 0 15,0-1-15,21 1 0,-21 0 0,22-21 16,-22 21-16,21-1 0,1 1 0,-22 0 16,21 0-16,-21 21 0,22 0 0,-22 0 15,21 0-15,-21 0 16,0 0-16,1 21 0,-22 0 0,0 0 16,0 1-16,0-1 0,0 0 0,0 0 15,-22 0-15,22 22 0,-21-22 0,0 0 16,0 0-16,0 0 0,0 0 15,21 1-15,-22-22 0,22 21 0,-21-21 16,0 21-16,21-42 47,0 0-47,0-1 16,0 1-16,21 0 0,0 0 15,-21 0-15,0 0 0,0-1 16,22 1-16</inkml:trace>
  <inkml:trace contextRef="#ctx0" brushRef="#br0" timeOffset="102615.57">25950 8382 0,'0'0'0,"0"-21"0,-42 0 15,21 0 1,21-1-16,-21 22 16,-1 0 30,1 0-30,0 0 0,0 0-16</inkml:trace>
  <inkml:trace contextRef="#ctx0" brushRef="#br0" timeOffset="102819.46">25104 8297 0,'0'0'16,"-43"0"-16,1 0 0,21 0 0,0 0 0,-1 0 15,44 0 17,-1 0-32,0 0 0,21 0 0,1 0 0,-1 0 15,0 0-15,1-21 0,-22 21 0,21 0 16,0-21-16,-20 21 16,20-21-16,-21 0 0,0 21 0,0-43 15,1 22-15,-1 0 0,0-21 0,0-1 16,-21 1-16</inkml:trace>
  <inkml:trace contextRef="#ctx0" brushRef="#br0" timeOffset="103690.21">20214 5863 0,'-21'0'16,"0"0"-16,0 0 15,-1 0 1,1 0 0,0 0-1,0 0-15,0 21 16,21 1 0,-21-22-16,21 21 0,0 0 15,0 0-15,0 0 0,0 0 16,0 1-16,21-1 0,0 0 15,0 21-15,0-21 0,22 1 16,-1-1-16,-21 21 0,43-21 0,-22 22 16,21-1-16,1 0 0,-1 1 0,1-1 15,-1 0-15,1 1 0,-1-1 0,1 0 16,-1 1-16,-20-1 0,-1 0 16,0 1-16,1-1 0,-22 0 0,21 1 15,-42-1-15,21 0 0,-21-21 0,0 22 16,0-22-16,0 21 0,0-21 0,0 1 15,-21-1-15,0 21 0,21-21 0,-21-21 16,0 21-16,0 1 0,-1-22 0,22 21 16,-21-21-16,0 0 15,21-21 17,0-1-32,0 1 0,0 0 15,0 0-15,0 0 0,-21-22 0</inkml:trace>
  <inkml:trace contextRef="#ctx0" brushRef="#br0" timeOffset="104015">20616 6943 0,'-21'0'16,"42"0"-16,-63 0 0,21 0 0,0 0 0,-1 0 16,22 21-16,0 0 15,0 0-15,22 0 0,-1 1 16,0-1-16,0 0 0,0 0 0,0 0 15,22 0-15,-22 1 0,0-1 16,21 0-16,-20 0 0,20 0 0,-21-21 16,21 0-16,-20 21 0,-1-21 0,21 0 15,-21 0-15,0 0 0,22-21 0,-22 0 16,0 21-16,0-21 0,0 0 0,1 0 16,-1-1-16,0 1 0,0 0 15,0 0-15,0 0 0,1 0 0,-22-1 16,21 1-16,0 0 0,0 0 15,-21 0-15,21 21 0,0 0 16,-21-21-16,22-1 0,-1 1 16,-21 0-1,21 0-15</inkml:trace>
  <inkml:trace contextRef="#ctx0" brushRef="#br0" timeOffset="104359.8">21675 6731 0,'-22'21'15,"1"0"-15,0 1 16,0-22-16,21 21 0,-21-21 15,0 0-15,21 21 0,-22-21 16,22 21-16</inkml:trace>
  <inkml:trace contextRef="#ctx0" brushRef="#br0" timeOffset="106611.75">22500 7070 0,'0'-43'16,"-21"22"0,0 21-16,0-21 0,-1 21 15,1-21-15,0 21 0,0 0 16,0 0-16,0 0 0,-1-21 0,-20 21 16,21 0-16,0 0 0,-22 0 15,1 0-15,21 0 0,-21 0 0,-1 0 16,1 0-16,0 0 0,-1 0 0,-20 0 15,20 0-15,1 0 0,0 0 0,-22 0 16,22 0-16,0 0 0,-22 0 0,22 0 16,-22 0-16,22 0 0,-22 0 15,22 21-15,-21-21 0,20 0 0,-20 21 16,20-21-16,-20 0 0,21 21 16,-22-21-16,22 21 0,-1-21 0,-20 22 15,21-22-15,-1 21 0,1 0 0,0-21 16,-1 21-16,22-21 0,-21 21 0,21 0 15,-22 1-15,22-1 0,-21 0 0,21-21 16,-1 21-16,1 0 0,0 0 16,0 1-16,21-1 0,0 0 0,-21 0 15,21 0-15,-21 0 0,21 22 0,-22-22 16,22 0-16,0 0 0,0 0 0,0 1 16,0 20-16,-21-21 0,21 0 15,-21 0-15,21 22 0,0-22 0,0 0 16,0 0-16,-21 22 0,21-22 0,-21 0 15,0 21-15,21-21 0,-22 1 16,22-1-16,0 21 0,0-21 0,0 0 16,0 22-16,0-22 0,0 0 0,0 21 15,0-20-15,0-1 0,0 0 0,0 21 16,0-21-16,22 1 0,-22 20 0,0-21 16,21 0-16,0 22 0,-21-22 0,21 0 15,0 0-15,-21 0 0,21 0 0,1 22 16,-1-22-16,0 0 0,-21 0 0,21 0 15,0 1-15,22-1 0,-22 0 16,0 21-16,0-21 0,0 1 0,22-1 16,-22 0-16,21-21 0,0 21 0,-20 0 15,20 0-15,0-21 0,1 22 16,-22-1-16,21-21 0,0 21 0,1 0 16,-1-21-16,0 21 0,1-21 0,20 21 15,-20-21-15,-1 22 0,0-1 0,1-21 16,-1 21-16,21 0 0,-20-21 0,-1 21 15,0 0-15,22-21 0,-22 22 0,1-22 16,-1 21-16,0 0 0,1-21 0,-1 21 16,21-21-16,-20 21 0,-1-21 0,0 21 15,1-21-15,-1 22 0,22-22 0,-22 21 16,0-21-16,1 21 0,-1-21 16,0 0-16,1 21 0,-1-21 15,0 0-15,1 21 0,-1-21 0,0 0 16,22 21-16,-22-21 0,0 0 0,22 22 15,-22-22-15,1 0 0,20 0 0,-21 21 16,22-21-16,-22 0 0,1 0 0,-1 21 16,0-21-16,22 0 0,-22 0 0,-21 21 15,22 0-15,-1-21 0,0 0 0,1 21 16,-1-21-16,0 0 0,-21 0 0,22 22 16,-1-22-16,0 0 0,1 0 15,-1 0-15,0 0 0,1 0 0,-1 0 16,0 0-16,-20 21 0,20-21 15,0 0-15,1 0 0,-22 0 0,21 0 16,0 0-16,-20 0 0,20 0 0,-21 0 16,21 0-16,-20 0 0,-1 0 0,0 0 15,21 0-15,-21 0 0,1 0 0,-1 0 16,0 0-16,21 0 0,-21 0 0,1 0 16,-1 0-16,0 0 0,21 0 0,-21 0 15,1 0-15,-1 0 0,0 0 16,21 0-16,-21 0 0,1 0 0,-1 0 15,0 0-15,21 21 0,-21-21 16,1 0-16,-1 0 0,21 0 0,-21 0 0,0 21 16,1-21-16,20 0 0,-21 0 15,0 0-15,0 0 0,22 0 0,-22 0 16,0 0-16,0 0 0,22 0 0,-22 0 16,0-21-16,21 21 0,-21 0 15,1-21-15,-1 21 0,21-21 0,-21 21 16,0-22-16,1 22 0,-1-21 0,0 21 15,0 0-15,0-21 0,0 21 0,1-21 16,-1 21-16,0 0 0,0 0 0,0-21 16,0 21-16,1 0 0,-1-21 15,0 21-15,0-22 0,0 22 16,0-21-16,1 21 0,-1-21 0,0 21 16,0-21-16,21 0 0,-20 21 0,-1 0 15,0-21-15,0 21 0,0-22 0,0 22 16,1-21-16,-1 21 0,0 0 0,0-21 15,0 21-15,0 0 0,-21-21 16,22 0-16,-1 21 0,-21-21 0,21 21 16,-21-22-16,21 22 0,0-21 0,-21 0 15,21 21-15,1-21 0,-22 0 0,0 0 16,21-1-16,-21 1 0,21 0 0,-21-21 16,0 21-16,0-1 0,0 1 15,21-21-15,-21 21 0,0 0 0,0-1 16,0 1-16,0 0 0,0 0 15,0 0-15,0 0 0,0-1 0,0 1 16,0-21-16,0 21 0,0 0 0,0-1 16,0 1-16,0 0 0,-21-21 15,21 21-15,0-1 0,-21-20 0,0 21 16,21-21-16,-22 20 0,1-20 0,0 21 16,0-21-16,0 20 0,0-20 0,-22 21 15,22 0-15,0 0 16,-21-1-16,20 1 0,1 0 0,-21 0 0,21 0 15,0 0-15,-1 21 0,-20-22 16,21 1-16,0 21 0,0-21 0,-1 0 16,1 21-16,-21-21 0,21 0 15,0-1-15,-1 22 0,-20-21 0,21 0 16,0 0-16,0 0 0,-1 0 0,-20 21 16,21-22-16,0 1 0,0 0 0,-1 0 15,1 21-15,21-21 0,-21 0 16,0 21-16,0-22 0,21 1 0,-21 21 15,-1-21-15,1 0 0,21 0 0,-21 21 16,0-21-16,0-1 0,0 1 16,-1 0-16,-20 21 0,21-21 0,0 0 15,-22 0-15,22-1 0,-21 22 16,0-21-16,20 0 0,-20 0 0,0 0 16,21 21-16,-22-21 0,22-1 15,0 22-15,-21-21 0,20 21 0,1 0 16,0-21-16,0 0 0,0 21 0,0 0 15,-1-21-15,1 21 0,-21 0 16,21-21-16,0 21 0,-1 0 0,-20-22 16,21 22-16,0-21 0,0 21 0,-22-21 15,22 21-15,0 0 0,0 0 0,-22-21 16,22 21-16,0 0 0,0 0 16,0-21-16,-22 21 0,22-21 15,-21 21-15,21 0 0,-22 0 0,1-22 16,21 22-16,-21 0 0,-1 0 0,1-21 15,0 21-15,-1 0 0,22 0 16,-21 0-16,-1 0 0,1 0 0,0 0 16,21 0-16,-22 0 0,1 0 0,21 0 15,-22-21-15,1 21 0,21 0 16,-21 0-16,-1 0 0,22 0 0,-21 0 16,-1 0-16,1 0 0,21 0 0,-21 0 15,-1 0-15,1 0 0,0 0 0,20 0 16,-20 0-16,0 0 0,-1 0 15,22 0-15,-21 0 0,0 0 16,-1 0-16,1 0 0,-22 0 0,22 0 16</inkml:trace>
  <inkml:trace contextRef="#ctx0" brushRef="#br0" timeOffset="113287.14">17314 4001 0,'0'0'0,"21"0"0,64-64 16,-64 64-16,-21-21 16,21 21-16,-21-21 0,22 21 15,-22-21-15,0-1 16,-22 22 0,1 0-1,0 0-15,0 0 0,0 0 0,0 0 16,-22 22-16,22-22 0,0 21 0,-21 0 15,-1-21-15,22 21 0,-21 0 16,21 22-16,-22-22 0,22 0 0,0 21 16,-21-21-16,20 22 0,1-22 0,0 21 15,0 1-15,0-1 0,-22 0 16,22 1-16,0-1 0,0 0 0,0 1 16,0-1-16,-1 0 0,22 22 0,0-22 15,-21 22-15,21-1 0,0-21 16,0 22-16,0-22 0,0 22 15,21-22-15,1 0 0,-1 22 0,0-22 16,21 1-16,-21-1 0,22-21 0,-1 21 16,0 1-16,1-1 0,-1 0 15,0 1-15,1-1 0,20-21 0,-20 22 16,20-1-16,-21 0 0,22-21 0,-22 22 16,1-22-16,20 21 0,-21-21 15,1 1-15,-1-1 0,-21 0 0,22 0 16,-22 0-16,21 0 0,-21 1 0,0-22 15,-21 21-15,22-21 0,-22 21 0,0 0 16,0 0 0,-22 0-1,1-21-15,0 22 0,-21-22 0,-1 21 16,22 0-16,-21 0 0,0 0 0,-1-21 16,1 43-16,-22-22 0,22 0 0,0 21 15,-1 1-15,1-1 0,0 0 16,-1 1-16,1 20 0,21-21 0,-21 22 15,20-22-15,-20 22 0,21-1 0,0 1 16,0-1-16,21 1 0,0-1 0,0 1 16,0 20-16,0-20 0,0 21 15,21-22-15,21 1 0,-21 20 0,22-20 16,-1-1-16,0 1 0,22 20 16,-1-20-16,1-1 0,-1 1 0,22-1 15,-22-20-15,22 20 0,-21-20 0,-1-1 16,22 0-16,-22-21 0,1 1 0,-1 20 15,1-42-15,-1 21 0,1-21 0,-1 0 16,-20 0-16,20 0 0,-21 0 0,1 0 16,-1 0-16,-21 0 0,22-21 15,-22 21-15,0 0 0,0 0 0,0-21 16,-21 42 15,0 0-31,0 0 0,0 0 16,0 1-16,0-1 0,0 21 0,0-21 15,0 22-15,0-1 0,0 0 0,0 22 16,0-22-16,0 22 0,0-1 16,21-21-16,1 22 0,-1-1 0,0 1 15,0-1-15,21 1 0,1-1 0,-22 1 16,42-1-16,-20 1 0,-1-22 0,22 22 16,-1-22-16,1 22 0,20-22 0,1 0 15,-22 1-15,22-22 0,0 21 0,-1 0 16,1-20-16,0-1 0,-1 0 0,1 0 15,0 0-15,-1 0 0,1-21 16,0 0-16,-1 0 0,1 0 0,-21 0 16,20 0-16,1 0 0,-22-21 0,22 0 15,-21 0-15,-1 0 0,1 0 16,-1-1-16,1-20 0,-22 21 0,21 0 16,1 0-16,-22-22 0,1 43 0,-1-21 15,0 0-15,1 21 0,-1 0 0,0 0 16,1 0-16,-22 21 0,21 0 0,-21 0 15,22 1-15,-22 20 0,21-21 0,-21 21 16,22 1-16,-22-1 0,21 0 0,-21 1 16,0-1-16,22 22 0,-22-22 0,21 0 15,1 1-15,-1 20 16,0-21-16,1 1 0,-1-1 0,0 0 16,22 1-16,-22-1 0,22 0 0,-1 1 15,22-22-15,-22 0 0,22 21 0,0-20 16,-1-22-16,1 21 0,0 0 0,-1-21 15,1 0-15,0 0 0,-1 0 0,1 0 16,0 0-16,-22 0 0,22 0 0,-22-21 16,1 0-16,-1-1 0,1-20 0,-22 21 15,0-21-15,22 20 0,-22-20 0,-21-21 16,22 20-16,-22 1 0,21 0 16,-21-22-16,1 22 0,-1 21 15,-21-22-15,21 22 0,-21 0 0,21 0 0,-21 0 16,21 21-1,0 21 1,-21 0-16,22 0 0,-1 0 0,0 0 16,0 1-16,0 20 0,0-21 0,22 21 15,-1-20-15,-21-1 0,43 0 0,-22 21 16,0-21-16,22-21 0,-1 22 16,1-1-16,-1-21 0,1 0 0,-1 0 15,22 0-15,-21 0 0,20 0 0,1-21 16,0-1-16,-1 1 0,1 0 0,0-21 15,-1 21-15,-20-22 0,20 1 16,1 0-16,-21-1 0,-1-20 0,22 20 16,-22-20-16,-20-1 0,20 1 0,-21-1 15,1-20-15,-1 20 0,0-20 16,-20-1-16,-1 0 0,0 22 0,0-22 16,-21 22-16,0-1 0,0 1 0,0-1 15,0 22-15,0-22 0,-21 22 0,0 21 16,0-22-16,-1 22 0,1 0 15,0 0-15,-21 0 0,21 21 0,-1 0 16,-20-21-16,21 21 0,0 0 0,0 0 16,-1 0-16,1-22 0,21 1 15,0 0 1,0 0-16,0 0 16,0 0-16,21-22 0,1 22 0,-1 0 15,0-21-15,0 20 0,0-20 0,0 0 16,1-22-16,-1 22 0,0-22 0,0 1 15,-21-1-15,0 1 0,21-22 0,-21 22 16,0-22-16,0 22 0,0-22 16,0 21-16,0-20 0,-21-1 0,0 0 15,0 1-15,0 20 0,-22-20 0,22 20 16,-21 1-16,-1 20 0,-20-20 0,21 20 16,-22 1-16,1 0 0,-1-1 15,-21 22-15,22 0 0,-22 0 16,1 0-16,-1 21 0,21 0 0,-20 0 15,20 0-15,1 0 0,-1 0 0,22 0 16,0 0-16,-1 0 0,1 0 16,21 0-16,0 0 0,-1 0 0,44 0 31,-1 0-31,21-21 16,-21-1-16,22 1 0,-1 0 15,21 0-15,-20 0 0,-1 0 0,22-22 16,-22 1-16,0 21 0,22-22 0,-22-20 15,0 21-15,1-1 0,-22 1 16,21 0-16,-21-22 0,1 22 0,-1-1 16,-21 1-16,0 0 0,0-22 15,0 22-15,0 0 0,-21-1 16,-1 1-16,-20 0 0,0-1 0,-1 1 16,1 21-16,-21-22 0,-1 22 0,1 0 15,-1 0-15,1 0 0,-1 0 0,1 21 16,-1 0-16,1 0 0,-1 0 15,1 0-15,-1 0 0,1 0 0,-1 0 16,1 0-16,20 0 0,1 21 0,0-21 16,20 0-16,-20 0 0,21 0 15,21 21-15,-21-21 0,21-21 16,21 0 0,-21-1-16,21 1 15,0 0-15,-21 0 0,21-21 16,-21 20-16,22-20 0,-22 21 0,0-21 15,0-1-15,0 1 0,0 0 0,0-1 16,-22 1-16,1 0 0,-21-1 16,21 1-16,-22 0 0,1-1 0,0 1 15,-1 0-15,1 20 0,0 1 0,-22-21 16,22 42-16,-22-21 0,22 0 16,-21 21-16,20 0 0,-20 0 15,20 0-15,-20 0 0,21 0 0,-1 0 16,1 0-16,0 21 0,20 0 0,-20-21 15,21 21-15,0 0 0,21 0 16,0 1-16,0-1 16,21-21-16,0 0 0,21 0 15,-20 0-15,-1 0 0,21 0 16,0-21-16,-20 21 0,20-22 0,0 1 16,-21 0-16,22 0 0,-22 0 0,21 0 15,-21-1-15,1 1 0,-22-21 16,0 21-16,0 0 0,0-22 0,0 1 15,0 21-15,0-22 0,-43 22 16,22-21-16,0 0 0,-21 20 16,-22-20-16,22 21 0,-22-21 0,22 20 15,-43 1-15,22 21 0,-1-21 0,-20 0 16,20 21-16,-21 0 0,22 0 16,-22 0-16,22 0 0,-1 0 0,-20 0 15,20 21-15,1 0 0,20-21 0,-20 21 16,42 1-16,-22-22 0,22 21 15,0 0-15,0-21 0,42-21 32,0 21-32,0-21 15,0-1-15,1 1 0,-1-21 16,0 21-16,21 0 0,-21-22 0,1 22 16,-1 0-16,-21-21 0,21 20 15,-21-20-15,0 0 0,0 21 0,0-22 16,0 1-16,0 0 0,0-1 0,-21 1 15,0 0-15,-1-1 0,-20 1 16,0 0-16,-1 20 0,1-20 0,0 21 16,-22 0-16,1 0 0,20 21 15,-20 0-15,-1 0 0,1 0 0,-1 0 16,1 0-16,-1 21 0,22 0 0,-21 0 16,-1 0-16,22 22 0,-22-22 15,22 0-15,0 0 0,-1 0 16,1 0-16,21 1 0,-22-1 0,22 0 15,0-21 1,21-21 15,0 0-31,0-1 16,21 1-16,-21 0 0,0 0 0,0 0 16,0-22-16,0 22 0,0 0 0,0-21 15,0 21-15,0-22 0,0 22 16,-21 0-16,0 0 0,0 0 0,0 21 15,-22-22-15,22 22 0,-21 0 0,-1 0 16,1 0-16,0 0 0,-22 0 16,22 0-16,-22 0 0,22 22 15,-21-1-15,-1 21 0,22-21 0,-22 22 16,1-22-16,20 21 0,1-21 0,0 22 16,-1-22-16,22 0 15,-21 21-15,21-21 0,21 1 0,0-1 0,-21-21 16,21 21-16,0 0 0,21-42 31,-21 0-31,0 0 0,21-1 16,-21 1-16,0 0 0,0-21 0,0-1 15,0 1-15,-21 21 16,0-21-16,-1-1 0,1 1 0,-21 0 16,0-1-16,-1 22 0,1-21 0,0 21 15,-22-1-15,1 1 0,20 0 16,-20 21-16,-1 0 0,1 0 0,-1 0 15,-20 0-15,20 21 0,-21 0 0,1 1 16,20-1-16,-20 21 0,20-21 16,1 22-16,-1-1 0,22 0 0,-1 1 15,1-1-15,21 0 0,-43 43 16,64-64-16,0 0 16,0 22-16,0-22 0,0 0 0,22-21 15,-1 0-15,0 0 16,0 0-16,0 0 0,22-21 15,-22 0-15,-21-1 0,21 1 0,-21 0 16,21 0-16,-21-21 0,0 20 0,0-20 16,0 0-16,-21-1 0,0 22 15,0-21-15,-1 0 0,1-1 0,-21 22 16,21 0-16,-22-21 0,1 20 16,21 22-16,-21-21 0,-1 21 0,22 0 15,-21 0-15,-1 0 0,1 21 0,21 1 16,-21-1-16,20 0 0,-20 21 0,21-21 15,0 22-15,0-1 16,-1 0-16,22 43 0,0-43 16,0-20-16,0 20 0,22-21 0,20 0 15,-21 0-15,21 1 0,-20-1 16,20-21-16,-21 0 0,21 0 0,1 0 16,-22 0-16,21-21 0,-21-1 0,22 22 15,-22-21-15,0 0 0,-21-21 16,0 21-16,0-1 0,0-20 0,0 21 15,-21-21-15,-21-1 0,20 22 0,-20-21 16,0 21-16,-1-22 0,-20 22 16,21 0-16,-22 0 0,1 0 0,-1 21 15,1 0-15,-1 0 0,1 0 16,-1 0-16,22 0 0,-22 21 16,22 0-16,0 0 0,-1 0 0,1 0 15,21 22-15,0-1 0,-1-21 0,1 22 16,21-1-16,0-21 0,0 21 15,0-20-15,0 20 0,0-21 0,0 0 16,21 0-16,1-21 0,-22 22 0,21-22 16,0 0-16,0 0 0,0 0 15,0 0-15,-21-22 0,0 1 16,0 0-16,0 0 0,0 0 0,-21 0 16,21-1-16,-42 1 0,21 0 15,0-21-15,-22 21 0,1-1 16,0 1-16,-1 0 0,1 0 0,0 0 15,-1 0-15,-41 21 0,41 0 16,1 0-16,21 0 0,-22 0 16,1 21-16,21 0 0,0 0 0,-22 0 15,22 22-15,21-22 0,0 21 16,0-21-16,0 0 0,0 22 0,0-22 16,0 0-16,21 21 0,1-20 0,-1-22 15,0 21-15,0 0 0,0-21 16,0 0-16,22 0 0,-22 0 0,0 0 15,0-21-15,0 0 0,-21-1 0,0 1 16,0 0-16,0 0 0,-21 0 16,-21-22-16,21 22 0,-22-21 15,-20 21-15,21 0 0,-1-1 0,-20 1 16,20 21-16,-20 0 0,21 0 16,-22 21-16,22 1 0,-1-1 0,1 21 15,0-21-15,-1 22 0,22-1 0,-21 0 16,21 22-16,0-22 0,-1 0 15,22 1-15,-21-1 0,21-21 16,0 22-16,0-1 0,0 0 0,21 1 0,1-1 16,-1 21-16,21-20 0,-21-1 15,0 0-15,22 22 0,-22-22 16,21 1-16,22 41 0,-22-41 16,-21-1-16</inkml:trace>
  <inkml:trace contextRef="#ctx0" brushRef="#br0" timeOffset="124679.51">18373 2879 0,'0'-21'0,"0"-1"32,21 22-1,0 22-15,0-1-16,0 0 0,22 0 0,-22 0 15,21 22-15,-21-1 0,22-21 0,-1 43 16,0-22-16,1 0 0,-1 22 15,0-1-15,1 1 0,-1-1 0,0 1 16,1-1-16,-1 22 0,0 0 0,1-1 16,20 1-16,-21 21 0,22-22 15,-1 22-15,1 21 0,-1-21 0,1 0 16,21 21-16,-22 0 0,22 0 0,-1 0 16,1 0-16,-21 21 0,41-21 0,-20 21 15,21-21-15,0 21 16,0-21-16,-1 22 0,1-1 0,0 0 15,0 0-15,0 0 0,0 0 0,-1 1 16,1-1-16,21 0 0,-42 0 0,21 0 16,0 0-16,-1 1 0,-20-1 0,21 0 15,-21 0-15,20-21 0,-20 21 16,21-21-16,-21 0 0,-1 0 0,1 21 16,0-21-16,-22 0 0,22 0 0,-22-21 15,1 21-15,-22-21 0,22 21 0,-22-21 16,0 0-16,-21 0 0,22-1 0,-22-20 15,21 0-15,-21-1 0,1 1 0,-22-21 16,21-1-16,0 1 0,-21-1 16,21-21-16,-21 1 0,0-1 15,0-21-15,0 0 0,0 1 0,0-44 32,0 1-32,0-21 0,0 21 15,0-22-15</inkml:trace>
  <inkml:trace contextRef="#ctx0" brushRef="#br0" timeOffset="125575.34">25612 3895 0,'0'0'0,"0"-21"15,-22-1 1,22 1-16,-21 21 0,0 0 31,0 0-31,0 21 16,0-21-16,-1 22 0,1 20 15,0-21-15,-21 21 0,21 1 0,-22-1 16,1 22-16,-22-1 0,1 1 16,-1-1-16,-20 22 0,-1-1 0,0 1 15,1 21-15,-1-21 0,0 20 16,-20 1-16,-1 0 0,21 21 0,-42-21 16,21 21-16,0 0 0,1-21 15,-22 21-15,21 0 0,-21 0 0,21 0 16,-21 0-16,0 21 0,-21-21 0,21 0 15,0 0-15,0 0 0,0 21 0,0-21 16,21 0-16,-21 0 0,0 0 0,0 0 16,21 0-16,-21 0 0,21 0 15,0-21-15,1 0 0,-1 21 0,0-21 16,0-1-16,0 1 0,0-21 0,1 21 16,-1-22-16,21 1 0,0 0 0,1-1 15,-1-20-15,22 21 0,-22-22 0,21 1 16,1-1-16,-1 1 0,1-1 15,21-21-15,-22 22 0,22-22 0,-1 1 16,1-22-16,0 21 0,21-21 0,-22 22 16,22-22-16,0 0 0,0-21 0,21 21 15,-21 0-15,21-42 47,21 21-47,0-21 16</inkml:trace>
  <inkml:trace contextRef="#ctx0" brushRef="#br0" timeOffset="130395.46">15769 847 0,'0'0'0,"21"-21"0,-21-22 16,0 22-16,0 42 47,0 0-47,0 1 0,0 20 15,-21 0-15,0 1 0,21 20 16,-21-21-16,21 22 0,-21-1 0,-1 1 15,1-1-15,-21 1 0,21-1 0,-22 22 16,1 0-16,0-1 0,-1 1 16,1-21-16,0 20 0,-1-20 0,-20 20 15,21-20-15,-1-22 0,22 22 0,-21-22 16,21 0-16,-1 1 0,1-22 16,0 21-16,21-21 0,-21-21 15,21-21 1,0 0-16,0 0 0,21 0 0,0-22 15,0 22-15,1-21 0,-1 0 16,21-1-16,-21-20 0,22 20 16,-1-20-16,0-1 0,1-20 0,-1 20 15,0-20-15,1 20 0,-1 1 16,0-1-16,22 1 0,-43-1 0,21 1 16,1 20-16,-22 1 0,21-22 0,-21 43 15,0-21-15,-21 21 0,22 0 16,-22-1-16,21 22 0,-21 22 15,0-1-15,0 21 16,0 0-16,0 1 0,0 20 16,0-20-16,0 20 0,0 1 0,0 20 15,21-20-15,-21 20 0,0 1 0,0-21 16,0-1-16,0 1 16,0-1-16,0 1 0,0-22 0,0 0 15,0 1-15,0-1 0,0 0 0,0-21 16,0 1-16,0-1 0,0 0 15,0 0-15,0-42 16,0 0 0,0 0-16,0-1 0,0 1 15,0-21-15,-21 21 0,21-22 0,-21 22 16</inkml:trace>
  <inkml:trace contextRef="#ctx0" brushRef="#br0" timeOffset="130579.36">15388 2032 0,'0'0'0,"-42"0"0,21 0 0,-1 0 0,1 0 16,21 21-16,21-21 16,1 0-1,-1 0-15,21 0 0,-21 0 0,22 0 16,-1-21-16,0 21 0,22-21 0,-22 0 16,0 0-16,1-1 0,20 1 15,-20-21-15,-1 21 0,0-22 0,1 1 16,-1 0-16,0-1 0,1 1 0</inkml:trace>
  <inkml:trace contextRef="#ctx0" brushRef="#br0" timeOffset="131095.06">16383 1270 0,'0'0'0,"21"0"16,-21-21-16,0 0 0,0 42 31,0 0-15,0 21-16,0-20 0,0 20 0,0-21 15,0 21-15,0 22 0,0-22 0,0 22 16,-21-22-16,21 22 0,-21-1 16,21-21-16,-21 1 0,21 20 0,0-20 15,-22-1-15,22-21 0,-21 21 16,21 1-16,0-22 0,0 0 16,0 0-16,-21 0 0,21 1 0,0-1 15,-21-21-15,21-21 31,0-1-15,21 1-16,0 0 0,0 0 0,1 0 16,-1-22-16,0 22 0,21-21 0,-21 21 15,1 0-15,20-1 0,-21 1 16,21 0-16,1 21 0,-22 0 0,0 0 16,21 0-16,-20 0 0,-1 0 15,0 0-15,0 21 0,0 0 16,0 1-16,-21-1 0,0 0 15,0 21-15,0-21 0,0 1 0,-21-1 16,0 0-16,0 0 0,-21 0 16,20 0-16,-20 1 0,0-1 0,-1 0 15,1 0-15,0 0 0,-1-21 0,22 21 16,-21-21-16,21 0 0,0 0 0,-1 0 16,1 0-16,0 0 0,0 0 15,21-21 1,0 0-16,21 0 0,0 21 15,0-21-15,1 0 0,20-1 16</inkml:trace>
  <inkml:trace contextRef="#ctx0" brushRef="#br0" timeOffset="131558.85">17568 1757 0,'-63'0'16,"42"0"-16,-1 0 0,1 0 15,-21 0-15,0 0 0,20 21 0,1-21 16,-21 21-16,21 0 0,0-21 16,-1 22-16,1-22 0,21 21 0,0 0 15,0 0-15,0 0 16,0 0-1,21-21-15,1 22 0,-1-22 0,0 21 16,21-21-16,-21 21 0,22-21 0,-22 21 16,21-21-16,-21 21 0,22 0 0,-22 1 15,0-22-15,0 21 0,0 0 16,-21 0-16,22 0 0,-22 0 0,0 1 16,-22-1-16,1 0 15,0-21-15,-21 21 0,21 0 16,-22-21-16,22 21 0,-21-21 0,-1 0 15,22 0-15,-21 0 0,0 0 0,-1 0 16,22 0-16,-21 0 0,21 0 0,-1 0 16,1 0-16,0-21 0,0 21 15,0-21-15,21 0 0,-21 21 0,21-21 16,0 0-16,0-1 16,21 1-16,0 21 0,0-21 0,0 21 15,22-21-15,-22 0 0</inkml:trace>
  <inkml:trace contextRef="#ctx0" brushRef="#br0" timeOffset="131907.66">18097 1185 0,'0'-21'0,"0"42"0,0-63 16,0 63 15,0 0-31,0 1 0,0-1 16,0 21-16,-21 0 0,21 1 15,-21 20-15,21-20 0,-21 20 16,21 1-16,-21-1 0,0-21 0,-1 22 16,1-1-16,21-20 0,-21 20 15,0-20-15,0-1 0,0 0 0,-1-21 16,22 22-16,-21-22 0,21 0 0,-21 0 15,21 0-15,0 1 0,0-1 16,21-21 0,0 0-1,1 0-15,-1-21 0,0 21 16,-21-22-16,0 1 0</inkml:trace>
  <inkml:trace contextRef="#ctx0" brushRef="#br0" timeOffset="132115.6">17801 1926 0,'0'0'0,"-42"0"15,42-21 17,21 21-17,0 0-15,0 0 0,0 0 0,1-21 16,-1 21-16,0 0 0,0 0 0,0 0 15,22-21-15,-22 21 0,0-21 16,0 21-16,21-22 0,-20 22 16,20 0-16</inkml:trace>
  <inkml:trace contextRef="#ctx0" brushRef="#br0" timeOffset="132602.34">18330 1884 0,'0'0'0,"0"-21"0,0 0 16,0-1-16,0 1 16,0 0-16,21 21 15,1 0-15,-1 0 16,0 21-16,21 0 15,-21 1-15,1-1 0,-1 0 0,0 0 16,0 0-16,-21 0 0,21 1 0,-21 20 16,0-21-16,0 0 0,0 0 15,0 1-15,0-1 0,0 0 0,-21 0 16,21 0-16,-21 0 0,0 1 0,0-22 16,-1 21-16,1 0 15,0-21-15,0 0 16,21-21-1,0 0 1,0-1-16,0 1 0,0 0 16,0 0-16,21 0 0,-21 0 0,21-22 15,0 22-15,1 0 0,-1 0 0,0-22 16,0 22-16,-21 0 0,42 0 16,-42 0-16,43 21 0,-43-21 0,21-1 15,0 1-15,0 21 0,0-21 0,1 21 16,-1 0-16,0-21 15,0 21 1</inkml:trace>
  <inkml:trace contextRef="#ctx0" brushRef="#br0" timeOffset="133248">19283 2053 0,'0'-21'31,"0"0"-15,0 0-16,21 0 15,0-1-15,-21 1 16,0 0-16,0 0 0,0 0 0,0 0 15,0-1-15,-21 1 0,0 0 0,0 0 16,-1 0-16,1 21 16,0 0-16,0 0 0,0 0 0,0 0 15,-1 21-15,1 0 0,-21 0 0,21 0 16,0 1-16,-1 20 0,1-21 16,-21 21-16,21-20 0,21 20 0,-21-21 15,21 21-15,-22-20 0,22-1 16,0 0-16,0 0 0,0 0 0,0 0 15,22 1-15,-1-1 0,0-21 16,0 0-16,0 21 0,0-21 16,1 0-16,-1 0 0,0 0 0,0 0 15,0-21-15,0 0 0,1-1 16,-1 22-16,0-21 0,0 0 0,0 0 16,-21-21-16,21 20 0,1-20 0,-22 21 15,0-21-15,0 20 0,21-20 0,-21 21 16,0 0-16,21 0 0,-21-1 15,0 1-15,0 42 32,0 1-32,0-1 15,0 0-15,0 21 0,0-21 0,0 1 16,0 20-16,0-21 0,-21 0 0,21 0 16,0 22-16,0-22 0,0 0 15,0 0-15,0 0 0,0 1 16,21-1-16,0-21 15,0 0-15,0 0 0,1 0 0,-1 0 16,21 0-16,-21 0 0,0 0 16,22 0-16,-1-21 0</inkml:trace>
  <inkml:trace contextRef="#ctx0" brushRef="#br0" timeOffset="134967.32">20045 1905 0,'0'-42'16,"0"21"-16,0-1 0,-21 22 16,-1 0-1,1 0-15,0 0 0,21 22 16,-21-22-16,0 21 0,0 0 0,21 0 16,-22 0-16,1 0 15,0 1-15,0-1 0,21 0 0,-21 0 16,0 21-16,-1-20 0,22-1 0,0 0 15,-21 0-15,21 0 0,-21 0 0,21 1 16,0-1-16,0 0 16,21-21-16,0 0 0,1 21 0,-1-21 15,0 0-15,21 0 0,-21 0 0,22 0 16,-1 0-16,-21 0 0,22 0 16,-22-21-16,21 0 0,-21 0 0,0 21 15,22-22-15,-22 1 0,0 0 0,0 0 16,22-21-16,-22 20 0,0-20 15,0 0-15,0-1 0,0 1 16,1 0-16,-1-22 0,0 22 0,21 0 16,-42-22-16,21 22 0,1-1 0,-1 1 15,0 0-15,-21 21 0,0-1 16,21 1-16,-21 0 0,21 21 0,-21 21 31,-21 0-15,0 1-16,0 20 0,0-21 0,-1 21 15,1 1-15,0 20 0,0-20 16,0-1-16,0 0 0,-1 22 0,1-22 16,21 0-16,-21 1 0,0-1 0,0-21 15,21 22-15,-21-22 0,21 21 16,0-21-16,0 0 0,0 22 16,0-22-16,0 0 0,0 0 15,0 0-15,21-21 0,0 0 0,0 22 16,0-22-16,0 0 0,1 0 0,-1 0 15,0 0-15,21 0 0,-21 0 16,22-22-16,-22 1 0,21 21 0,-21-21 16,22 0-16,-22 0 0,0 0 0,21-1 15,-20 1-15,-1 0 0,0 0 16,0 0-16,0 0 0,0-1 0,-21 1 16,22 21-1,-22 21 16,0 1-31,-22-22 0,22 21 16,-21 0-16,21 0 0,0 0 0,-21 0 16,21 1-16,-21-22 0,21 21 15,0 0-15,-21 0 0,21 0 16,0 0-16,0 1 0,21-1 16,0-21-16,0 0 15,0 0-15,1 21 0,-1-21 0,0 0 16,0 0-16,0 0 0,0 0 0,1 0 15,-1-21-15,0 21 0,0-21 16,0-1-16,0 1 0,1 0 16,-1 21-16,0-21 0,0 0 0,0 0 15,0-1-15,-21 1 0,22 0 0,-1 21 16,-21-21-16,0 42 31,0 0-15,0 0-16,-21 1 15,21-1-15,-22 0 0,22 0 16,-21-21-16,21 21 0,0 0 0,0 1 16,0-1-16,0 0 15,0 0-15,0 0 0,21-21 32,1 0-32,-1 0 0,0 0 15,0 0-15,-21-21 16,21 0-16,0 21 0,-21-21 15,0 0-15,0-1 0,0 1 0,0 0 16,0 0-16,0 0 0,0 0 0,0-1 16,0 1-16,0 0 15,-21 21-15,0 0 0,0 0 16,0 0-16,0 0 16,42 0 15,0 0-16,21-21-15,-21 21 0,1 0 0,20 0 16,-21-21-16,0 21 0,22 0 16,-22 0-16,21 0 0,-21 0 0,0 0 15,1 0-15,-1 0 0,0 0 0,0 0 16,0 0-16,-21 21 16,0 0-16,0 0 0,0 0 15,0 1-15,0-1 0,0 0 16,0 0-16,0 0 0,0 0 15,-21 1-15,0-1 0,21 0 0,-21 0 16,21 0-16,0 0 0,-21 1 16,21-1-16,-22-21 0,22 21 15,-21 0-15,21 0 16,-21-21 0,21-21-1,0 0-15,0 0 16,21 0-16,-21-22 0,21 22 15,1 0-15,-1 0 0,0-22 0,0 22 16,0-21-16,0 21 0,22-22 16,-1 22-16,-21-21 0,22 21 0,-1 0 15,-21-1-15,21 22 0,1 0 0,-22 0 16,21 0-16,1 0 16,-22 0-16,0 0 0,21 22 0,-21-1 15,-21 0-15,0 0 0,0 21 0,0-20 16,0-1-16,0 0 0,0 21 15,0-21-15,0 1 0,-21 20 0,21-21 16,-21 0-16,0 0 0,0 1 0,21-1 16,-21 0-16,21 0 0,-22-21 15,22 21-15,0 0 0,0 1 16,0-44 15,0 1-15,0 0-16,0 0 15,0 0-15,0-22 0,0 22 0</inkml:trace>
  <inkml:trace contextRef="#ctx0" brushRef="#br0" timeOffset="135251.49">21971 1524 0,'0'0'0,"-21"0"15,0 0 1,-1 0-16,1 0 16,0 0 46,0 0-62,0 0 0,0 0 16,-1 0-16,1 0 0,-21 0 0</inkml:trace>
  <inkml:trace contextRef="#ctx0" brushRef="#br0" timeOffset="135531.32">20193 1630 0,'0'0'0,"21"0"16,0 0-16,0 0 15,22 0-15,-1 0 0,0 0 0,1 0 16,-1 0-16,0 0 0,22 0 15,-22 0-15,1 0 0,-1 0 16,0 0-16,1 0 0,-1 0 0,-21 0 16,0 0-16,0 0 0,-21 21 15,-21-21 1,0 21-16</inkml:trace>
  <inkml:trace contextRef="#ctx0" brushRef="#br0" timeOffset="136291.51">15176 2519 0,'0'0'0,"-21"0"0,-42 21 15,42-21 1,-1 0-16,1 0 15,21 21 1,21 0 0,1-21-1,-1 0-15,0 0 0,21 0 0,1 0 16,-1 0-16,21 0 0,1 0 0,-1 0 16,1 0-16,21 0 0,-1 0 15,1 0-15,0 0 0,20 0 0,1 0 16,21 0-16,0 0 0,0 0 0,0 0 15,21 0-15,-21 0 0,22 0 16,-22 22-16,42-22 0,-21 0 16,0 0-16,0 0 0,1 0 0,-1 0 15,21 0-15,-21 21 0,0-21 16,1 0-16,-1 0 0,0 0 0,-21 0 16,0 0-16,0 0 0,0 21 15,-21-21-15,0 0 0,-22 0 0,1 0 16,0 0-16,-22 21 0,-21-21 0,22 0 15,-43 0-15,21 21 0,-20-21 16,-1 0-16,0 0 0,-21 21 16,-21-21 31,-22 0-47,22 0 0</inkml:trace>
  <inkml:trace contextRef="#ctx0" brushRef="#br0" timeOffset="136974.54">15515 2773 0,'21'0'16,"0"0"-16,22 0 16,-22 0-16,21 0 0,22 0 0,-22 0 15,0 0-15,22 0 0,21 0 16,-22 0-16,22 0 0,21 0 0,-1 0 15,1 0-15,0 21 0,21-21 0,-21 0 16,21 0-16,0 21 0,0-21 16,0 0-16,21 21 0,0-21 0,-21 0 15,0 22-15,0-22 0,21 0 16,-21 0-16,0 21 0,-21-21 16,21 0-16,-21 0 0,0 0 0,-21 21 15,-1-21-15,1 0 0,-22 0 0,1 0 16,-22 0-16,22 0 0,-22 0 15,0 0-15,1 0 0,-1 0 0,-21 0 16,0 0-16,1 0 0,-1 0 16,0 0-16,0 0 0,0 0 15,-21 21 1,21-21 0</inkml:trace>
  <inkml:trace contextRef="#ctx0" brushRef="#br0" timeOffset="140180">19071 14796 0,'0'0'0,"-21"-64"16,21 43-16,0 0 0,0 0 0,0-1 15,0 1-15,0 0 0,0 0 16,-21 21 0,21 21-1,0 0-15,-21 0 0,21 22 16,0-22-16,0 0 0,-22 21 0,1-20 15,21 20-15,-21-21 0,21 0 0,0 22 16,-21-22-16,0 0 0,21 0 16,0 0-16,-21 0 0,21 1 0,-22-1 15,22 0-15,-21-21 16,21-21 0,0 0-16,0-1 15,0 1-15</inkml:trace>
  <inkml:trace contextRef="#ctx0" brushRef="#br0" timeOffset="140502.82">19113 14351 0,'-21'0'15,"21"21"-15,0 0 31,21-21-15,1 0-16,-1-21 16,0 21-16,0-21 0,-21 0 0,21 0 15,-21 0-15,0-1 16,0 1-16,-21 0 16,0 21-16,21-21 15,-21 21-15,0 0 0,-1 0 0,1 0 16,0 0-16,0 21 15,21 0-15,-21-21 0,21 21 0,0 1 16,0-1-16,0 0 0,0 0 16,0 0-16,21 0 0,0-21 15</inkml:trace>
  <inkml:trace contextRef="#ctx0" brushRef="#br0" timeOffset="141551.32">20002 14838 0,'0'-21'47,"22"21"-47,-22-21 16,0-1-16,0 1 0,0 0 15,0 0-15,0 0 0,0 0 0,0-1 16,-22 1-16,1 21 16,0 0-16,0 0 15,0 21-15,-22 1 0,22-1 16,0 0-16,0 0 0,-21 0 0,20 22 16,1-22-16,0 21 0,-21-21 0,21 22 15,-1-22-15,1 21 0,0-21 16,21 22-16,0-22 0,0 0 0,0 0 15,0 0-15,0 0 0,21-21 16,0 0-16,1 0 0,20 0 0,0 0 16,1-21-16,-1 0 0,0 0 15,1 0-15,-1 0 0,21-22 0,-20 1 16,-1 21-16,0-43 0,1 22 0,20 0 16,-20-22-16,-1 1 0,0-1 0,1 1 15,-1-1-15,-21 1 16,21-1-16,1 1 0,-22-1 0,0 1 15,0-1-15,0 22 0,1-22 0,-22 22 16,0 0-16,0-1 0,0 1 0,0 21 16,0 0-16,0-1 0,0 1 15,0 42 1,-22 1-16,1 20 0,0-21 0,0 21 16,0 1-16,0 20 0,-22-20 0,22 20 15,0 1-15,0-1 0,0 1 16,-22-1-16,22 1 0,0-1 0,0 22 15,0-22-15,21-20 0,0 20 0,-22 1 16,22-22-16,0 0 0,0 1 16,0-1-16,0 0 0,22-21 15,-1 22-15,0-22 0,0 0 0,21 0 16,1 0-16,-22-21 0,42 0 0,-20 0 16,-1 0-16,0 0 0,22-21 0,-1 0 15,-20 0-15,-1 0 0,0 0 16,1-22-16,-1 22 0,0-21 0,1 21 15,-22-22-15,0 22 0,0-21 0,-21-1 16,0 1-16,0 21 0,0-21 0,0 20 16,0 1-16,0 0 0,-21 21 15,0 0-15,0 0 16,0 0-16,-1 0 0,1 21 16,0 0-16,-21 1 0,21-1 0,-1 0 15,1 21-15,21-21 0,-21 1 16,0 20-16,21-21 0,-21 0 0,21 0 15,0 22-15,0-22 0,0 0 0,0 0 16,0 0-16,0 1 0,0-1 16,0 0-16,21-21 15,-21 21-15,21-21 16,0 0-16,0 0 16,-21-21 93,0 0-93,0 0-16,0-1 15</inkml:trace>
  <inkml:trace contextRef="#ctx0" brushRef="#br0" timeOffset="142631.74">18330 13674 0,'0'0'0,"-42"0"16,21 0-16,0 21 0,-1 0 0,1 0 0,0 22 16,0-1-16,0 0 0,0 1 0,-1-1 15,1 21-15,0-20 0,0 20 0,0-20 16,0 20-16,-1 1 0,1-22 16,0 21-16,0-20 0,0 20 0,0-20 15,-1-1-15,22 0 0,-21 1 0,21-22 16,-21 0-16,21 0 0,0 0 0,0 0 15,0-42 17,21 21-32,-21-21 0,21-21 0,1 21 15,-1-22-15</inkml:trace>
  <inkml:trace contextRef="#ctx0" brushRef="#br0" timeOffset="142895.35">18521 13907 0,'0'0'15,"21"-43"-15,21 22 0,-21 0 0,1 21 16,-22 21 0,0 21-16,0-20 15,-22 20-15,22 0 0,-21 22 0,0-22 16,0 22-16,0-1 0,0 1 16,-1-22-16,1 21 0,0 1 0,0-1 15,0 1-15,-22-22 0,22 22 16,0-22-16,0 0 0,0 1 0,0-22 15,21 21-15,0-21 0,0 1 0,-22-1 16,22 0-16,0 0 16,0-42-1,0 0-15,0 0 16</inkml:trace>
  <inkml:trace contextRef="#ctx0" brushRef="#br0" timeOffset="143047.28">17822 14563 0,'0'0'0,"-21"0"0,0 0 0,0 0 0,0 0 16,42 0 0,21 0-16,-21 0 15,22 0-15,-1 0 0,21 0 0,1 0 16,-1 0-16,1 0 0,21 0 0,-1-21 16,-20 21-16,20-22 0,1 1 0</inkml:trace>
  <inkml:trace contextRef="#ctx0" brushRef="#br0" timeOffset="144587.45">20701 15134 0,'0'0'0,"0"21"15,0 1 1,21-1-16,0-21 0,0 0 15,1 0-15,-1 21 0,0-21 0,0 0 16,0 0-16,22 0 0,-22 0 16,21-21-16,0 0 0,1 21 0,-22-22 15,21 1-15,1 0 0,-1 21 16,0-21-16,1 0 0,-1-22 0,-21 22 16,21 0-16,-20 0 0,-1 0 0,0 0 15,21-22-15,-42 22 0,21 0 0,1 21 16,-22-21-16,0 0 0,0 42 31,0 0-31,0 0 16,-22 0-16,22 0 0,-21 1 0,21-1 15,0 21-15,-21-21 0,21 0 16,0 1-16,-21 20 0,21-21 16,0 0-16,0 0 0,0 1 0,0-1 15,21 0-15,0 0 0,0-21 0,1 0 16,-1 0-16,21 0 0,0 0 15,1 0-15,-1 0 0,0 0 0,1-21 16,-1 21-16,22-21 0,-22 0 0,-21-1 16,21 1-16,1 0 0,-22 0 0,0 0 15,0 0-15,0-1 0,1 1 16,-22 0-16,0 0 16,-22 21-1,1 21-15,0 0 16,0 0-16,0 1 0,21-1 15,-21 0-15,-1 0 0,1-21 16,21 21-16,-21 0 0,21 1 0,-21-22 16,21 21-16,21-42 31,0-1-15,0 22-16,-21-21 0,22 0 0,-1 0 15,0 0-15,0 0 0,21-1 0,-20 1 16,-1 0-16,0 0 0,0 0 0,0 21 15,0 0-15,1 0 16,-22 21 0,0 0-16,0 0 15,0 0-15,0 1 0,0-1 0,0 0 16,0 0-16,0 0 0,0 0 16,0 1-16,0-1 0,0 0 0,21-21 15,0 21-15,0 0 0,0-21 0,22 0 16,-1 0-16,0 0 0,1 0 0,-1 0 15,21 0-15,1 0 0,-1-21 0,1 0 16,-1 21-16,1-42 0,-1 20 16,1 1-16,-22-21 0,1 21 0,-1-22 15,0 22-15,-21-21 0,1 21 16,-22-22-16,0 22 0,0 0 0,0 0 16,0 0-16,-22 0 0,-20 21 15,21 0-15,-21 0 0,-1 0 0,22 0 16,-21 0-16,-1 21 0,-20 0 0,21 0 15,20-21-15,-20 21 0,0 0 0,21 1 16,-1-1-16,1 0 0,21 0 16,0 0-16,0 0 0,0 1 15,21-22-15,1 21 0,-1-21 0,0 21 16,0 0-16,21-21 0,-20 21 0,-1 0 16,21 1-16,-21 20 0,-21-21 15,21 21-15,-21-20 0,0 20 16,0 0-16,0 1 0,0-1 0,0 0 15,-21 22-15,0-22 0,0 0 0,0 22 16,0-22-16,-22 22 0,1-1 0,21-20 16,-22 20-16,1-21 0,21 22 15,-21-22-15,-1 1 0,22-1 0,-21 0 16,21 1-16,-1-22 0,1 0 0,0-21 16,21 21-16,0-42 15,21 0-15,0 0 16,1-22-16,-1 1 0,-21 0 15,21-1-15</inkml:trace>
  <inkml:trace contextRef="#ctx0" brushRef="#br0" timeOffset="144707.38">22288 14288 0,'0'0'15</inkml:trace>
  <inkml:trace contextRef="#ctx0" brushRef="#br0" timeOffset="144839.32">23558 14288 0,'0'0'15,"43"0"-15,-1 0 0,22 0 0</inkml:trace>
  <inkml:trace contextRef="#ctx0" brushRef="#br0" timeOffset="145151.15">24977 13970 0,'0'0'0,"0"-21"0,0-21 16,0 20-1,0 1-15,0 42 32,-22 1-32,1 20 0,0-21 0,0 43 15,0-22-15,0 21 0,-1 1 16,1-1-16,-21 1 0,21-1 0,0 22 16,-22-21-16,22-1 0,0 1 0,-21-1 15,20 1-15,1-1 0,-21-21 0,21 1 16,0-1-16,-1 0 0,1 1 15,0-22-15,21 0 0,0 0 0,-21-21 16,21-21 0,21 0-1,0 0-15,0-22 0,1 1 0,-1 21 16,21-21-16</inkml:trace>
  <inkml:trace contextRef="#ctx0" brushRef="#br0" timeOffset="145813.66">25125 14161 0,'0'0'15,"63"-106"1,-42 106-16,-21-21 0,0 42 16,0 0-16,0 0 0,0 21 15,-21 1-15,0-1 0,0 22 0,0-22 16,0 21-16,-22 1 0,22-1 16,0 1-16,0-22 0,0 22 0,-1-22 15,-20 0-15,42 1 0,-21-22 0,0 21 16,21-21-16,0 1 0,0-1 15,0-42 17,21 21-32,0-22 0,0 1 0,0 0 15,22 0-15,-22 0 0,0 0 0,0-1 16,0 1-16,1 0 0,-1 0 16,0 0-16,0 0 0,0 21 0,0 0 15,1 0 1,-22 21-16,0 0 15,0 0-15,0 0 16,0 0-16,0 1 0,0-1 0,0 0 16,0 0-16,0 0 0,0 0 15,0 1-15,0-1 0,21-21 16,0 0-16,0 0 0,0 0 16,22 0-16,-22 0 0,21 0 15,-21 0-15,22 0 0,-1-21 0,0-1 16,1 22-16,-1-21 0,0 0 0,-21 0 15,22-21-15,-22 20 0,0 1 16,0-21-16,0 21 0,-21 0 16,0-1-16,0 1 0,0 0 0,0 0 15,-21 21-15,0 0 0,0 0 16,0 0-16,0 21 0,-1 0 0,1 0 16,-21 1-16,21-1 0,0 21 0,21-21 15,0 22-15,0-22 0,0 21 16,0-21-16,0 0 0,0 1 0,0 20 15,21-21-15,0-21 0,0 21 0,0 0 16,22-21-16,-1 0 0,0 0 0,1 0 16,-1 0-16,0 0 0,1 0 15,-1 0-15,0 0 0,1 0 0,-1 0 16,-21-21-16,21 0 0,-20 0 16,-1 21-16,0-21 0,-21 0 0,0-1 15,0 1-15,0-21 0,0 21 0</inkml:trace>
  <inkml:trace contextRef="#ctx0" brushRef="#br0" timeOffset="146087.5">24236 14203 0,'0'0'0,"-21"0"15,21-21-15,21 0 16,21 21-16,0 0 0,1 0 16,-1 0-16,22-22 0,20 22 15,1 0-15,0 0 0,-1 0 0,1 0 16,21 0-16,-22 0 0,-20 0 0,21 0 16,-22 0-16,1 0 0,-22 0 0,0 0 15,1 0-15,-86 0 31,22 22-31</inkml:trace>
  <inkml:trace contextRef="#ctx0" brushRef="#br0" timeOffset="147538.81">17970 15854 0,'0'0'0,"0"-21"0,0 0 15,0-1-15,0 1 16,0 0-16,22 0 0,-22 0 0,21 21 15,-21-21-15,0-1 0,0 1 16,21 21-16,-21-21 0,0 0 0,-21 21 31,0 0-31,-1 0 0,1 21 0,0-21 16,0 42-16,-21-20 0,20-1 16,1 21-16,-21 0 0,21 1 0,-22 20 15,22-20-15,-21-1 0,21 21 0,0-20 16,-1 20-16,22-20 0,0-1 0,0 0 15,0-21-15,0 22 16,0-22-16,0 0 0,22 0 0,20 0 16,-21 1-16,21-22 0,-20 0 0,20 0 15,0 0-15,1 0 0,-1 0 0,0 0 16,1-22-16,20 1 0,-21 21 16,1-21-16,-1 0 0,0 0 0,1 0 15,-22-1-15,21-20 0,-21 21 0,1 0 16,-22 0-16,0-1 0,0 1 15,-22 21 1,1 21-16,0-21 0,0 22 16,0-1-16,0 21 0,-1-21 0,22 0 15,-21 1-15,0 20 0,21-21 16,-21 0-16,21 0 0,0 1 16,0-1-16,0 0 0,0 0 0,21 0 15,0-21-15,0 0 0,1 0 16,-1 0-16,21 0 0,-21 0 0,22 0 15,-22 0-15,0-21 0,21 21 16,-21-21-16,1 0 0,-1 0 0,0-1 16,-21 1-16,0 0 0,0 0 0,0 0 15,0 0-15,-42-1 0,20 1 0,1 0 16,0 0-16,0 0 0,0 0 16,-22 21-16,22 0 0,21-22 15,-21 22-15,0 0 16,42 0-1,0-21-15,0 21 0,1 0 16,20 0-16,-21 0 0,21 0 0,1 0 16,-22 0-16,21 0 0,1 0 0,-22 21 15,21 1-15,-21-22 0,0 21 0,22 0 16,-43 0-16,21 0 0,0 0 16,-21 1-16,0-1 0,0 0 0,0 0 15,0 0-15,0 0 0,0 1 0,0-1 16,0 0-16,0 0 0,0 0 0,0 0 15,-21-21 17,21-21-17,0 0 1,0 0-16,21 0 0,-21 0 16,21-1-16,0 1 0,1-21 0,-22 21 15,21 0-15,0-1 0,0-20 0,21 21 16,-20 21-16,20-21 0,-21 21 0,21 0 15,-20 0-15,20 0 0,-21 21 16,21-21-16,-20 21 0,-1 21 0,0-20 16,0-1-16,0 0 0,-21 21 15,0-21-15,0 1 0,0-1 0,0 0 16,0 21-16,0-21 16,0 1-16,0-1 0,-21-21 0,0 0 15,21 21-15,0-42 16,0 0-1,0-1-15,0 1 0,0 0 16,21 0-16,0 0 0,0-22 16,1 22-16,20 0 0,-21-21 0,21 21 15,-20-22-15,20 22 0,0 0 0,-21 21 16,22 0-16,-1 0 0,-21 0 16,0 0-16,1 21 0,-1-21 15,-21 21-15,0 0 0,0 22 0,0-22 16,0 0-16,0 0 0,0 22 0,0-22 15,0 0-15,0 21 0,0-21 16,0 1-16,0-1 0,0 0 0,0 21 16,0-21-16,0 1 0,0-1 15,21-21 1,0 0-16,0 0 0,0 0 16,1-21-16</inkml:trace>
  <inkml:trace contextRef="#ctx0" brushRef="#br0" timeOffset="147847.65">20235 16341 0,'0'0'0,"21"0"0,-21-21 0,0-1 16,-21 44 15,21-1-31,0 0 0,-21 0 16,0 21-16,21-20 0,0 20 0,0-21 15,-21 21-15,21 1 0,-21-1 16,-1 0-16,22 22 0,-21-22 0,0 22 15,21-22-15,-21 22 0,0-1 0,21 22 16,0-22-16,0 1 0,-21 20 0,21-20 16,-22 21-16,22-22 0,0 1 15,-21-1-15,21 1 0,0-22 16,0 0-16,0 1 0,0-22 0,0 0 16,0 0-16,0-42 15,0 0 1,0 0-16,0-22 0,0 1 0,0 0 15,0-1-15,0 1 0,0-22 0,0 1 16</inkml:trace>
  <inkml:trace contextRef="#ctx0" brushRef="#br0" timeOffset="148099.48">20087 16510 0,'0'0'16,"21"-42"-16,0-1 0,1 1 0,-22 21 15,21-21-15,0 20 0,0 22 16,-21-21-16,21 0 0,0 21 0,22 0 15,-22 0-15,0 0 0,0 0 0,22 0 16,-22 21-16,0 0 0,0 1 16,-21-1-16,0 0 0,0 0 0,0 0 15,0 0-15,0 1 0,0-1 0,-21 0 16,0 0-16,0 0 0,-1 0 0,1-21 16,0 22-16,0-1 0,0 0 15,0-21-15,-1 21 0,1-21 16,42-21-1,1 0-15,-1 21 16</inkml:trace>
  <inkml:trace contextRef="#ctx0" brushRef="#br0" timeOffset="150002.99">20786 16489 0,'0'0'0,"-22"21"0,1-21 15,0 0-15,0 21 0,42-21 47,0 0-47,0-21 0,22 0 16,-22 0-16,21 0 16,-21-1-16,22-20 0,-1 21 0,-21-21 15,22-1-15,-22 1 0,0-22 0,21 22 16,-21 0-16,-21-22 0,22 22 0,-22-22 15,21 22-15,-21 0 0,0-1 16,0 22-16,0 0 0,0 0 0,0 0 16,-21 0-16,-1 21 0,1 0 0,0 0 15,0 21-15,0 0 0,0 21 0,-1-21 16,-20 43-16,21-22 0,0 22 16,21-1-16,-21 1 0,-1-1 0,22 1 15,0-22-15,0 22 0,0-22 0,0 21 16,0-20-16,0-1 0,0-21 15,0 22-15,22-22 0,-1 0 16,0 0-16,0 0 0,0 0 0,0-21 16,22 0-16,-22 0 0,0 0 0,21-21 15,-20 21-15,20-21 0,-21 0 16,0 0-16,22 0 0,-22-1 0,0 1 16,-21-21-16,0 21 0,21 0 0,-21-22 15,0 22-15,0 0 0,0 0 0,-21 21 31,0 0-31,0 0 0,-1 0 0,22 21 16,0 0-16,-21 0 0,21 0 16,-21 1-16,21-1 0,0 0 0,0 21 15,0-21-15,0 1 0,0-1 16,21-21-16,0 21 0,1 0 0,-1-21 16,0 0-16,0 0 0,0 0 15,0 0-15,22 0 0,-22 0 0,0 0 16,0-21-16,0 21 0,22-21 15,-22 0-15,0-1 0,0 1 0,0 21 16,1-21-16,-1 0 0,0 0 0,0 0 16,0 21-16,0 0 15,1 0-15,-22 21 16,0 0 0,0 0-16,0 0 0,0 0 15,0 1-15,0-1 0,-22-21 16,22 21-16,0 0 0,-21-21 15,21 21-15,0-42 32,21 0-17,1 21-15,-1-21 0,0 0 0,0-1 16,0 1-16,0 0 0,1 0 0,-1 0 16,0 0-16,0-1 0,0 22 0,0-21 15,-21 0-15,0 42 31,0 0-15,0 1-16,0-1 0,-21 0 16,21 0-16,-21 0 0,21 0 15,-21 1-15,21-1 0,0 0 0,0 0 16,0 0-16,0 0 0,0 1 16,0-1-16,21-21 0,0 0 15,0 0-15,22 0 0,-22 0 16,0 0-16,0 0 0,0-21 0,22 21 15,-22-22-15,0 1 0,0 0 0,22 0 16,-22 0-16,0 0 0,0-1 16,0-20-16,0 21 0,-21 0 15,0 0-15,22 21 0,-22 21 32,-22-21-32,1 21 0,21 0 15,0 0-15,-21 0 0,21 1 16,-21-1-16,21 0 0,0 0 0,0 0 15,0 22-15,0-22 0,0 0 0,0 0 16,0 0-16,21-21 0,0 0 16,0 21-16,1-21 0,20 0 15,-21 0-15,21 0 0,-20-21 0,20 21 16,0-21-16,-21 0 0,22-21 16,-1 20-16,0-20 0,-20 21 0,20-21 15,0-1-15,1 1 0,-1-22 16,-21 22-16,21-21 0,1 20 0,-1-20 15,-21-1-15,22 1 0,-22 20 0,21 1 16,-21 0-16,0-1 0,1 22 0,-22 0 16,0 0-16,0 42 15,0 0-15,-22 0 16,1 1-16,0 20 0,0 0 0,0 1 16,0-1-16,-1 21 0,-20-20 0,21-1 15,0 22-15,0-22 0,-1 21 16,1-20-16,0-1 0,0 0 15,0 1-15,21-1 0,0 0 0,0 1 16,0-1-16,0-21 0,0 0 0,0 1 16,0-1-16,21 0 0,0-21 15,0 0-15,0 0 0,1 0 0,-1 0 16,21-21-16,-21 0 0,0-1 0,22 1 16,-22 0-16,21 0 0,-21-21 0,1 20 15,-1 1-15,21-21 0,-21 21 16,-21 0-16,21-1 0,1 22 0,-22-21 15,0 42 1,0 1 0,-22-1-16,22 0 15,-21 0-15,21 0 0,0 0 0,0 1 16,0-1-16,0 0 0,0 0 0,0 0 16,0 0-16,0 1 0,0-1 0,21 0 15,1-21-15,-1 0 16,0 0-16,0 0 0,0 0 0,22 0 15,-22 0-15,21-21 0,-21 0 0,22-1 16,-22 1-16,0 0 0,0 0 0,21 0 16,-42-22-16,22 22 0,-1 0 15,0 0-15,-21-21 0,0 20 16,-21 44 15,21-1-31,-21 0 16,-1 0-16,22 0 0,-21 22 0,0-1 15,21-21-15,-21 21 0,0 1 0,0-1 16,-1 0-16,22 22 0,-21-22 0,0 1 16,21 20-16,-21-21 0,0 22 15,21-22-15,-21 22 0,-1-22 0,1 0 16,0 1-16,0-1 0,21 0 0,-21 1 16,0-22-16,-1 0 0,1 0 15,21 0-15,-21 1 0,0-22 16,0 0-16,0 0 0,-1 0 15,1 0-15,21-22 0,-21 1 16,21-21-16,-21 21 0,21 0 16,0-22-16,0 1 0,0-22 0,0 22 15</inkml:trace>
  <inkml:trace contextRef="#ctx0" brushRef="#br0" timeOffset="150210.88">23114 16277 0,'0'0'0,"21"-21"16,0 21 0,0 0-16,1-21 0,-1 21 0,0 0 15,21 0-15,-21 0 0,22 0 0,-1-21 16,0 21-16,-20-21 0,20 21 0,0 0 16,-21-22-16,1 22 0,20 0 15,-21-21-15,-42 21 16,0-21-1,-22 21-15</inkml:trace>
  <inkml:trace contextRef="#ctx0" brushRef="#br0" timeOffset="150363.79">22585 15917 0,'0'0'0,"-21"22"0,-1-22 16,22 21-1,22-21 1,-1 0-16,0 0 0,0 0 16</inkml:trace>
  <inkml:trace contextRef="#ctx0" brushRef="#br0" timeOffset="151267.43">25231 16193 0,'0'-22'16,"0"1"0,0 0-16,0 0 0,-22 21 15,1 0-15,0 0 16,0 0-16,0 21 0,0 0 15,-1 0-15,1 22 16,0-22-16,0 21 0,-21-21 0,20 22 16,1-22-16,21 21 0,0-21 0,-21 22 15,21-22-15,0 0 0,0 0 0,0 0 16,0 1-16,21-1 0,0-21 16,1 0-16,-1 21 0,21-21 0,-21 0 15,0 0-15,22 0 0,-22-21 0,21 0 16,-21-1-16,22 22 0,-22-21 15,0 0-15,0 0 0,0-21 0,1 20 16,-1-20-16,0 21 0,-21-21 0,0-1 16,0 22-16,0-21 0,0-1 0,0 22 15,-21 0-15,0 0 16,-1 0-16,1 0 0,0 21 0,42 0 47,0 0-47,22 0 0,-1 0 15,0 0-15,1 0 0,-1 0 0,22 0 16,-22 0-16,21-22 0,1 22 0,-1-21 16,1 0-16,-1 0 0,1 0 15,-1-22-15,-20 22 0,-1 0 0,0-21 16,1 21-16,-22-1 0,0 1 0,0 0 16,-21-21-16,0 21 0,0-1 0,0 1 15,-21 0 1,0 21-16,0 0 0,0 0 0,-1 0 15,1 0-15,0 21 0,0-21 0,0 43 16,0-22-16,21 21 0,-22 0 0,1 1 16,0 20-16,21-20 0,0 20 15,-21 1-15,21-1 0,-21 1 0,21-1 16,-21 1-16,21 20 0,0-20 0,0-1 16,-22 22-16,22-22 0,-21 22 0,21-21 15,-21 20-15,21-20 0,-21-1 16,0 1-16,0-22 0,-1 22 0,1-22 15,0-21-15,-21 21 0,21-20 0,-1-1 16,-20 0-16,21-21 0,-21 0 16,20 0-16,-20 0 0,21 0 15,-21-21-15,20 21 0,-20-21 0,21-22 16,0 22-16,21-21 0,0 21 0,0-22 16,0-20-16,0 20 0,0 1 15,0-21-15,21-1 0,0 22 0,0-22 16,22 1-16,-22 20 0,21-20 0,0 21 15,1-1-15,20 1 0,-20 0 0,-1 20 16,21 1-16,-20 0 0,20 0 16,-20 0-16,-1 21 0,0 0 15,1 0-15,-1 0 0,0 0 0,1 0 0</inkml:trace>
  <inkml:trace contextRef="#ctx0" brushRef="#br0" timeOffset="152142.74">24617 17611 0,'0'0'0,"-21"21"0,-1 0 0,1 0 16,0-21-16,21 21 0,-21-21 15,42 0 1,0-21-16,0 0 16,1 21-16,20-42 0,-21 21 0,21-1 15,1-20-15,20 0 0,-20-1 0,-1 1 16,-21 0-16,21-1 0,1 1 16,-22-21-16,0 20 0,-21 1 0,0 0 15,0-1-15,0 1 0,0 21 0,0 0 16,-21 21-16,0 0 0,0 0 15,-1 21-15,-20 0 0,21 0 16,-21 21-16,20 1 0,-20-1 16,21 0-16,-21 1 0,20-1 0,-20 22 15,21-22-15,0 21 0,0 1 0,-1-1 16,1 1-16,0-1 0,0 1 16,21 21-16,-21-22 0,21-21 0,0 22 15,0-1-15,0 1 0,0-1 0,0-20 16,0 20-16,0-20 0,0-1 15,21 0-15,0-21 0,0 22 0,0-22 16,22-21-16,-22 21 0,0-21 0,21 0 16,-20 0-16,20-21 15,-21 0-15,0 0 0,0-22 0,1 22 16,-1-21-16,-21-1 0,0-20 0,0 21 16,0-22-16,0 22 0,-21-22 15,-1 22-15,1-22 0,0 22 0,-21 0 16,21-1-16,-22 1 0,22 21 0,0 0 15,0 0-15,0-1 0,-1 1 16,1 21-16,42 0 16,1 0-1,20 0-15,-21 0 0,21 0 16,1 0-16,-1-21 0,22 21 0,-22 0 16,0-21-16,22 0 0,-22 21 15,22-21-15,-22-1 0,0 1 0,1 0 16,-1 0-16,-21-21 0,0 20 15,0 1-15,1 21 0,-22-21 0,0 0 16,-22 21 0,1 21-16,0 0 15,0 0-15,21 1 0,-21 20 0,0-21 16,-1 0-16,22 22 0,-21-22 0,21 21 16,0-21-16,0 22 0,0-22 15,0 0-15,0 0 0,21 0 16,1 0-16,-1-21 0,0 0 0,0 0 15,0 0-15,22 0 16,-1 0-16,0 0 0,22 0 0,-22 0 16,0 0-16,22 0 0,-22 0 0,22 0 15,-22 0-15,22 0 0,-22 0 16</inkml:trace>
  <inkml:trace contextRef="#ctx0" brushRef="#br0" timeOffset="153659.43">26183 17653 0,'0'0'0,"21"-21"0,-21 0 0,0 0 0,0-1 15,0 1-15,0 0 0,-21 0 0,0 0 16,21 0-16,-21 21 0,0 0 16,-1 0-16,1 0 0,0 0 0,0 0 15,0 21-15,0 0 0,-22 0 16,22 0-16,0 0 0,0 1 0,0-1 16,-1 0-16,22 0 0,0 21 15,0-20-15,0-1 0,0 0 0,0 0 16,0 0-16,22 0 15,-1-21-15,21 0 16,-21 0-16,0 0 0,1 0 0,20-21 16,-21 0-16,0 0 0,0 0 0,22 0 15,-22-1-15,0 1 0,0 0 16,-21-21-16,21 21 0,1-1 0,-22-20 16,0 21-16,0 0 0,0 42 31,0 0-16,-22 0-15,22 0 0,-21 1 0,21-1 16,0 21-16,-21-21 0,21 0 16,0 1-16,0-1 0,0 0 0,0 0 15,0 0-15,0 0 0,0 1 0,21-22 16,0 21-16,1-21 16,20 0-16,-21 0 0,0 0 15,0 0-15,22-21 0,-22-1 0,21 1 16,-21 0-16,22-21 15,-22 21-15,21-22 0,-21 1 0,1 0 0,20-1 16,-21-20-16,0 20 0,0-20 16,1 21-16,-1-1 0,0-20 15,0 20-15,-21 1 0,21 0 0,-21-1 16,21 22-16,-21 0 0,0 0 0,0 0 16,-21 42-1,0 21-15,0-21 16,0 1-16,0 20 0,-1 0 0,1 1 15,21-1-15,-21-21 0,0 21 0,0 1 16,21 20-16,0-20 0,0-1 16,-21 0-16,21-21 0,0 22 15,0-1-15,0 0 0,0-20 0,0 20 16,0-21-16,0 0 0,0 0 16,0 1-16,21-22 0,-21 21 0,21-21 15,0 0-15,0 0 0,0 0 0,1 0 16,-1-21-16,21 21 0,-21-22 15,0 1-15,22 0 0,-22 0 0,0-21 16,0 20-16,0 1 0,1-21 0,-1 21 16,0 0-16,-21-1 0,21 1 15,-21 0-15,0 42 32,-21 0-17,21 1-15,-21-1 0,0 0 16,21 0-16,-22 0 0,22 0 0,0 1 15,0-1-15,0 0 0,0 0 0,0 0 16,0 0-16,0 1 0,0-1 16,0 0-16,22-21 0,-1 0 15,0 0-15,0 0 16,0 0-16,0 0 0,22 0 0,-22 0 16,0-21-16,0 0 0,0-1 0,1 1 15,20 0-15,-21-21 0,-21 21 16,21-1-16,0 1 0,1 0 0,-22 0 15,21 0-15,-21 0 0,0 42 47,0 0-47,0 0 16,0 0-16,0 0 0,0 1 16,0-1-16,-21-21 0,21 21 0,0 0 15,0 0-15,0 0 0,0 1 16,0-1-16,21-21 15,0 0-15,0 0 0,0 0 16,0 0-16,1 0 0,-1 0 0,0-21 16,21-1-16,-21 22 0,1-21 15,-1 0-15,0-21 0,0 21 0,0-1 16,0 1-16,-21 0 0,0 0 16,0 0-16,-21 42 31,0-21-31,0 21 0,21 0 15,-21 0-15,0 1 0,21-1 16,0 0-16,0 0 0,0 0 16,0 0-16,0 1 0,21-1 15,0-21-15,0 0 0,0 0 16,0 0-16,22 0 0,-22 0 16,21 0-16,1 0 0,-22 0 0,21-21 15,0-1-15,1 1 0,-22 0 16,21-21-16,-21 21 0,22-1 15,-22-20-15,0 21 0,0-21 0,-21 20 16,0 1-16,0 0 0,-21 21 16,-21 0-16,21 0 15,-22 21-15,22 0 0,-21 1 0,21-1 16,-22 21-16,22-21 0,0 0 0,0 1 16,0 20-16,21-21 0,-22 0 15,22 0-15,0 1 0,22-1 16,-1-21-16,0 0 15,0 0-15,0 0 0,22 0 16,-22 0-16,0-21 0,0 21 16,21-22-16,-20 22 0,-1-21 0,-21 0 15,21 0-15,-21 0 16,0 0-16,0-1 0,-21 1 16</inkml:trace>
  <inkml:trace contextRef="#ctx0" brushRef="#br0" timeOffset="153887.29">26479 17293 0,'0'0'0,"-42"0"0,0 0 16,63-21-1,0 21 1,0 0-16,22 0 0,-22 0 0,21 0 15,22-21-15,-22 21 0,0 0 16,22 0-16,-22-21 0,0 21 0,22-21 16,-43 21-16,21-22 0,1 22 0,-22-21 15,0 21-15,-21-21 0</inkml:trace>
  <inkml:trace contextRef="#ctx0" brushRef="#br0" timeOffset="163222.57">4085 13907 0,'0'0'0,"-42"0"0,-43-22 16,64 22-16,0 0 0,-22 0 0,22 0 15,0 0-15,0 0 16,0 0-16,42 0 31,0 0-31,0 0 0,22 0 16,-22 0-16,21 0 0,-21 0 16,22 0-16,-1-21 0,0 0 15,1 21-15,-1-21 0,21 0 0,-20 0 16,-1-1-16,-21 1 0,22 0 0,-22 0 15,0 21-15,0-21 0,-21 0 16,0-1-16,0 1 0,-21 0 0,0 21 16,0-21-16,-22 0 0,1 21 0,21 0 15,-22 0-15,1 0 0,0 0 16,-1 21-16,1 0 0,-21 0 0,20 0 16,1 22-16,0-22 0,-1 21 15,1 1-15,0-1 0,20 0 0,1-21 16,21 22-16,0-1 0,0-21 15,0 22-15,21-22 0,1 0 16,-1 0-16,21 0 0,0-21 0,-20 21 16,20-21-16,0 0 0,1 0 0,-1 0 15,0 0-15,1 0 0,-22 0 16,21 0-16,-21 0 0,0 0 0,-42 0 31,0 0-31,-21 0 0,-1 0 16,1 0-16,0 22 0,-22-22 15,22 21-15,-22 0 0,22 0 0,-21 0 16,20 0-16,1 1 0,0 20 16,-1 0-16,22-21 0,0 22 0,21-1 15,0 0-15,0-20 0,0 20 16,0 0-16,21-21 0,0 22 0,22-22 16,-22 21-16,21-21 0,0 1 0,1-1 15,-1-21-15,0 0 0,22 0 16,-22 0-16,1 0 0,-1-21 0,21 21 15,-20-22-15,-1 1 0,22-21 0,-22 21 16</inkml:trace>
  <inkml:trace contextRef="#ctx0" brushRef="#br0" timeOffset="163455.44">4508 14309 0,'0'0'0,"0"-21"15,0 42 1,22-21-1,-1 21-15,-21 0 0,21 21 0,0-20 16,0-1-16,-21 0 0,21 21 0,1-21 16,-1 22-16,0-22 0,-21 0 15,21 21-15,0-20 0,-21-1 0,0 0 16,21 0-16,1 0 0,-22 0 0,21 1 16,-21-1-16,21-21 15,0 0-15,-21-21 16,21-1-1</inkml:trace>
  <inkml:trace contextRef="#ctx0" brushRef="#br0" timeOffset="163683.31">4932 14393 0,'0'0'16,"-21"0"0,-1 0-16,1 22 0,0-1 15,-21 0-15,21 0 0,-1 21 0,-20-20 16,21 20-16,-21-21 0,20 21 15,-20-20-15,21 20 0,-21-21 0,20 21 16,1-20-16,0-1 0,0 0 16,0 21-16,0-42 0,21 21 15,-22 1-15,22-1 0,22-21 16,-1 0 0,0-21-16,0 21 0,21-22 15,-20 1-15,20 0 0</inkml:trace>
  <inkml:trace contextRef="#ctx0" brushRef="#br0" timeOffset="163991.14">5038 14520 0,'0'-21'16,"0"42"15,0 1-31,0-1 0,0 0 0,0 0 16,0 21-16,0-20 0,0 20 0,0 0 15,0-21-15,0 22 0,0-1 16,0 22-16,0-22 0,0 21 0,0 1 16,0-1-16,0 1 0,-22 21 0,22-22 15,-21 22-15,0-22 0,21 1 16,-21 20-16,21-20 0,0-22 0,-21 22 16,21-22-16,0 0 0,0 1 0,0-22 15,0 0-15,0 0 0,0 0 0,0-42 31,0 0-31,0 0 0,0-21 16,0 20-16,0-20 0,0 0 0,21 21 16,-21-22-16</inkml:trace>
  <inkml:trace contextRef="#ctx0" brushRef="#br0" timeOffset="164291.07">4911 14859 0,'0'0'0,"0"-42"0,0-64 15,21 64-15,0 20 0,0 1 0,21 0 16,-20 0-16,20 0 16,0 0-16,22 21 0,-22 0 0,22 0 15,-22 21-15,21-21 0,-20 21 0,-1 21 16,-21-21-16,22 1 0,-43 20 16,0-21-16,0 0 0,0 22 0,-22-22 15,1 21-15,-21-21 0,0 0 0,-1 22 16,1-22-16,0 0 0,-1 0 0,1 0 15,0-21-15,20 22 0,-20-1 16,0-21-16,21 0 0,-1 0 0,1 0 16,0 0-16,21-21 15,21-1 1,0 1-16,1 0 0,-1 0 0,21 0 0,0-22 16,1 22-16</inkml:trace>
  <inkml:trace contextRef="#ctx0" brushRef="#br0" timeOffset="164575.91">5990 14097 0,'0'0'0,"0"-21"0,0 0 0,0 0 0,0-1 16,0 1-16,0 0 16,-21 21-1,21 21-15,0 0 0,-21 1 16,21 20-16,0-21 0,0 21 15,0 1-15,0 20 0,-21-20 0,21 20 16,-22 1-16,22-22 0,-21 21 0,21 1 16,-21-22-16,0 22 0,0-22 0,21 0 15,-21 1-15,-1-22 0,22 21 16,0-21-16,0 1 0,0-1 0,0 0 16,22-21-1,-1 0-15,0-21 0,0 21 16,21-21-16,-20-1 0</inkml:trace>
  <inkml:trace contextRef="#ctx0" brushRef="#br0" timeOffset="164951.69">6286 14584 0,'0'-21'16,"0"42"-16,-21-21 16,0 0-16,0 21 15,21 0-15,-21 0 0,21 1 16,-21-1-16,21 21 0,0-21 0,0 0 15,-22 1-15,22-1 0,0 0 0,0 0 16,0 0-16,0 0 0,22 1 0,-1-22 16,0 21-16,0-21 15,0 0-15,0 0 0,22 0 16,-22-21-16,0 21 0,21-22 0,-20 1 16,20 0-16,-21 0 0,0 0 0,22 0 15,-22-1-15,-21 1 0,0 0 16,0 0-16,0-21 0,0 20 0,-21 1 15,21-21-15,-22 21 0,-20 0 0,21-22 16,0 43-16,0-21 0,-1 21 0,1 0 16,0 0-16,0 0 0,0 0 15,0 21-15,-1-21 0,1 21 0,0 1 16,0-1-16,0 0 0,0 0 0,21 0 16,0 0-16,0 1 0,0-1 15,0 0 1,21-21-16,0 0 0</inkml:trace>
  <inkml:trace contextRef="#ctx0" brushRef="#br0" timeOffset="166650.85">7006 14647 0,'-21'0'0,"0"0"16,21-21-16,0 0 16,0 0-16,21 0 0,-21 0 15,21-1-15,0 22 0,0-21 16,-21 0-16,0 0 0,22 0 0,-22 0 16,0-1-16,-22 22 15,1 0 1,-21 22-16,21-22 0,-22 21 0,22 0 15,-21 0-15,0 0 0,-1 0 0,22 22 16,0-22-16,-21 0 0,20 0 0,22 0 16,0 1-16,-21-1 0,21 0 15,0 0-15,0 0 0,0 0 0,21 1 16,1-1-16,-1-21 0,0 21 16,0 0-16,21-21 0,-20 21 0,-1 0 15,0-21-15,0 22 0,0-1 16,0 0-16,-21 0 0,0 0 15,-21-21-15,0 0 16,0 21-16,0-21 0,0 0 0,-22 0 16,22 0-16,-21 0 0,21 0 15,-22-21-15,22 21 0,-21-21 0,21 21 16,-1-21-16,1 0 0,0 21 0,0-21 16,0-1-16,0 22 0,21 22 46,21-1-30,-21 0-16,21 0 0,0-21 16,0 21-16,0 0 0,1 1 15,-1-1-15,0-21 0,0 21 16,0-21-16,0 0 0,22 0 0,-22 0 16,21 0-16,-21 0 0,22 0 15,-1 0-15,0-21 0,1 21 0,-1-21 16,-21-1-16,22 1 0,-1 0 15,0 0-15,-21 0 0,22 0 0,-22-1 16,0 1-16,0 0 0,0 0 0,1 0 16,-1 0-16,-21-1 0,0 1 15,0 42 17,0 1-17,0-1-15,0 0 0,0 0 0,0 0 16,0 0-16,-21 1 0,21-1 0,0 0 15,0 0-15,0 0 0,0 0 16,0 1-16,21-22 0,-21 21 16,21-21-16,0 0 0,0 0 0,0 0 15,22 0-15,-22 0 0,0 0 0,21-21 16,-20-1-16,20 22 0,-21-21 16,0 0-16,22 0 0,-22 0 0,0 0 15,0-1-15,0 1 0,0 0 16,-21 0-16,0 0 0,22 21 15,-22 21 17,-22 0-32,22 0 15,0 0-15,-21 1 0,21-1 16,-21-21-16,0 21 0,21 0 0,0 0 16,0 0-16,-21-21 0,21 22 15,-21-22-15,21 21 0,-22-21 16,22-21 15,22-1-31,-1 1 0,-21 0 16,21 0-16,0 0 0,0 0 15,-21-22-15,21 22 0,1 0 0,-1 0 16,0 0-16,0-1 0,0 22 0,0-21 16,1 21-16,-1 0 0,0 0 15,0 0-15,-21 21 16,0 1-16,0-1 15,0 0-15,0 0 0,0 0 0,0 0 0,0 1 16,0-1-16,0 0 0,0 0 16,0 0-16,21 0 15,-21 1-15,21-1 0,1 0 16,-1-21-16,21 0 0,-21 0 0,0 21 16,1-21-16,20 0 0,-21 0 15,21 0-15,1-21 0,-22 0 0,21 0 16,1-1-16,-1 1 0,-21 0 0,21 0 15,-20 0-15,-1-22 0,0 22 0,0 0 16,-21-21-16,21 21 0,-21-22 0,0 22 16,0-21-16,0 21 0,0-1 15,0 1-15,-21 0 0,0 21 0,0 0 16,0 0-16,-1 0 0,1 0 16,0 0-16,0 21 0,0 0 0,0-21 15,-22 22-15,22-1 0,21 0 16,-21 0-16,0 0 0,0 0 0,21 1 15,-22-1-15,22 0 0,0 0 16,22-21 0,-1 0-1,0 0-15,0 0 0,-21-21 0,21 21 16,0 0-16,1-21 0,-1 21 0,0 0 16,0 0-16,0 0 0,0 0 15,1 0 1,-22 21-16,0 0 0,0 0 15,0 0-15,0 1 0,0-1 0,0 21 16,0-21-16,0 22 0,-22-1 0,1 0 16,0 1-16,21 20 0,-21-21 15,0 22-15,0-1 0,-1-20 0,1 20 16,0 1-16,0-1 0,0-20 0,0 20 16,-1 1-16,1-22 0,0 0 0,21 22 15,-21-43-15,0 21 0,0 1 0,-1-22 16,22 0-16,0 0 0,-21 0 15,21 0-15,-21-21 0,21-21 32,0 0-32,0 0 15,0 0-15,0-22 0,0 22 0,0-21 16,0 0-16,0-1 0</inkml:trace>
  <inkml:trace contextRef="#ctx0" brushRef="#br0" timeOffset="166870.73">7768 14203 0,'0'0'0,"-63"-21"16,41 21-1,44 0 16,-1 0-15,0 0-16,0 0 0,0 0 16,0 21-16,1-21 0</inkml:trace>
  <inkml:trace contextRef="#ctx0" brushRef="#br0" timeOffset="168719.31">9483 14584 0,'0'0'16,"0"-21"-16,-22-22 15,1 22-15,21 42 16,0 1 0,0-1-16,0 0 0,0 21 15,0-21-15,0 22 0,0-22 0,0 21 16,0-21-16,0 22 0,0-22 0,0 0 16,0 21-16,0-20 0,0-1 0,-21 0 15,21 0-15,0-42 31,21 0-31,0 0 16,1-22-16,-1 22 0,0 0 0,0-21 16,0 20-16,-21-20 0,21 21 15,1 0-15,-1 0 0,0-1 16,0 1-16,0 21 16,0 21-16,-21 1 0,0-1 15,0 0-15,0 21 0,0-21 0,0 22 16,0-22-16,0 21 0,0-21 15,0 22-15,0-22 0,0 0 0,0 21 16,0-20-16,0-1 0,22-21 0,-1 21 16,0-21-16,0 0 0,0 0 15,22 0-15,-22 0 0,0 0 16,21-21-16,-21 0 0,22-1 0,-22 1 16,21 0-16,-21-21 0,1 21 0,-1-22 15,0 22-15,0-21 0,0 21 16,-21-22-16,21 1 0,-21 0 15,0 20-15,0-20 0,0 21 0,0 0 16,0 0-16,-21 42 16,21 0-1,0 0-15,-21 21 0,0-20 16,21-1-16,-21 21 0,21-21 0,0 22 16,-21-1-16,21-21 0,0 21 0,0-20 15,0-1-15,0 21 0,0-21 0,0 0 16,0 1-16,21-1 0,0-21 0,0 21 15,0-21-15,0 0 0,1 0 16,-1 0-16,21 0 0,-21-21 16,22 0-16,-1 21 0,-21-43 0,21 22 15,-20 0-15,20 0 0,-21-22 0,21 1 16,-20 0-16,-1-1 0,0 1 16,0-21-16,-21 20 0,0-20 0,0 20 15,0 1-15,0-21 0,0 20 0,0 22 16,0-21-16,0 21 0,-21 21 15,0 0 1,21 21-16,0 21 0,-21-21 0,-1 22 16,22-1-16,-21 0 0,21 22 0,0-22 15,-21 0-15,21 1 0,-21 20 0,21-20 16,-21-1-16,21 0 16,0-21-16,0 22 0,0-22 0,-21 21 15,21-21-15,0 1 0,0-1 0,0 0 16,0 0-16,21-21 15,0-21 1,0 21-16,0-21 16,-21 0-16,21-1 0,1 1 0,-22 0 15,21 0-15,0 0 0,-21 0 16,21 21-16,0 0 0,0 0 16,1 21-1,-22 0 1,21 0-16,0 0 15,-21 0-15,21-21 0,-21 22 0,21-1 16,0-21-16,1 21 0,-1-21 0,0 0 16,0 0-16,21 0 0,-20 21 15,20-21-15,-21 0 0,21 0 0,1 0 16,-22-21-16,21 21 0,-21-21 0,22 21 16,-22-21-16,0-1 0,0 1 0,0 0 15,1 0-15,-22 0 0,0-22 16,0 22-16,0 0 0,0-21 0,0 21 15,0-1-15,0 1 0,0 0 0,0 0 16,-22 21-16,1 0 16,0 0-16,0 0 0,0 0 15,0 0-15,-1 21 0,1 0 16,0 0-16,21 1 0,-21-1 0,0 0 16,21 0-16,-21 0 0,21 0 0,0 22 15,0-22-15,0 0 0,0 0 16,0 0-16,21-21 15,0 22-15,0-22 0,0 0 16,0 0-16,1 0 0,-1-22 16,-21 1-16,21 21 0,0-21 0,0 0 15,-21 0-15,21 0 0,-21-1 16,0 1-16,22 0 16,-22 0-16,0 0 0,21 0 0,-21-1 15,0 1-15,0 42 31,0 1-31,0-1 0,0 21 16,0-21-16,0 0 0,0 1 16,0-1-16,0 0 0,0 0 0,0 0 15,0 0-15,0 1 0,0-1 0,0 0 16,21 0-16,0-21 0,0 0 16,0 0-16,1 0 15,-1 0-15,0 0 0,0-21 16,0 21-16,0-21 0,22 0 0,-22-1 15,0-20-15,0 21 0,0 0 0,1-22 16,-1 1-16,0 0 0,-21-1 0,21 1 16,0 0-16,0-1 0,-21-20 15,0 21-15,0-22 0,22 22 0,-22-22 16,0 22-16,21 21 0,-21 0 0,0-1 16,0 1-16,0 42 15,0 22 1,0-22-16,0 21 0,0 1 15,-21-1-15,-1 0 0,22 1 0,-21-1 0,0 21 16,21-20-16,-21-1 0,21 0 16,-21 1-16,21-1 0,0 0 0,-21-20 15,21 20-15,-22-21 0,22 21 16,0-20-16,0-1 0,0 0 0,0 0 16,0 0-16,22-21 15,-1 0-15,0 0 0,0 0 16,0-21-16,-21 0 0,21 21 0,1-21 15,-1 0-15,0-1 0</inkml:trace>
  <inkml:trace contextRef="#ctx0" brushRef="#br0" timeOffset="168919.2">11726 14774 0,'0'0'0,"-42"43"15,21-43-15,42 0 31,0 0-15,0 0-16,0 0 0,22 0 0,-22 0 16,21 0-16,-21 0 0,22-21 0,-22 21 15,0 0-15,0 0 0,22 0 0,-22-22 16,0 22-16,-21-21 0,21 21 16,0 0-16,0 0 0</inkml:trace>
  <inkml:trace contextRef="#ctx0" brushRef="#br0" timeOffset="169203.19">12573 14711 0,'0'0'0,"21"-21"0,0 21 15,-21 21 16,0 0-31,0 0 0,0 0 16,0 1-16,0-1 0,-21 0 0,0 0 0,0 0 16,0 0-16,-1 22 0,22-22 15,-21 0-15,0 0 0,0 0 16,0 1-16,21-1 0,-21 0 16,21 0-16,21-21 31,0-21-31,0 0 0,21 21 0</inkml:trace>
  <inkml:trace contextRef="#ctx0" brushRef="#br0" timeOffset="169611.37">13081 14774 0,'0'0'0,"21"-21"0,0 21 16,-21-21-16,-42 21 31,0 0-31,20 0 15,1 0-15,0 21 0,0 0 0,0-21 16,0 22-16,-1-1 0,1-21 0,0 21 16,21 0-16,-21 0 0,21 0 15,0 1-15,21-1 16,0-21 0,0 0-16,1 0 0,-1 0 0,0 0 15,0 21-15,0-21 0,0 0 0,1 0 16,-1 0-16,-21 21 0,21-21 15,-21 21-15,0 0 16,0 1 0,-21-22-16,0 0 0,-1 21 15,1 0-15,0-21 0,0 0 16,0 21-16,0-21 0,-1 0 0,1 0 16,0 0-16,0 0 0,21 21 0,-21-21 15,21-21 16,0 0-31,0 0 16,0 0-16</inkml:trace>
  <inkml:trace contextRef="#ctx0" brushRef="#br0" timeOffset="169831.24">12848 14245 0,'-42'0'0,"84"0"0,-105 0 16,41 0-1,1 0 48,0 0-63,0 0 0,0 21 0,0 1 15</inkml:trace>
  <inkml:trace contextRef="#ctx0" brushRef="#br0" timeOffset="170502.5">4127 15558 0,'-21'-22'16,"21"1"-16,0 0 15,21 21-15,1 0 16,-1 0-16,0 21 0,0 0 16,-21 1-16,21 20 0,0-21 15,-21 21-15,0 1 0,22-1 16,-22 22-16,0-22 0,0 0 0,0 1 16,0-1-16,0 21 0,0-41 15,-22 20-15,22 0 0,0-21 0,0 1 16,-21-22-16,21 21 0,0-42 15,0-1 1,0 1-16,0 0 0,0-21 0,0 21 16,21-22-16,1-20 0,-1 20 0,0 1 15,0 0-15,0-1 0,22 1 16,-22 0-16,0-1 0,21 22 0,-21 0 16,1 21-16,-1 0 0,0 0 0,0 0 15,0 0 1,-21 21-16,0 0 15,0 1-15,0-1 0,0 0 16,0 0-16,0 0 16,0 0-16</inkml:trace>
  <inkml:trace contextRef="#ctx0" brushRef="#br0" timeOffset="170851.3">4995 16087 0,'0'0'0,"21"0"0,1 0 0,-1 0 0,0-21 15,0-1-15,21 22 0,-20-21 0,-1 0 16,0 0-16,0 0 0,0 0 16,0-1-16,1-20 0,-22 21 0,0 0 15,0 0-15,0-1 0,0 1 16,-22 21-1,1 0-15,0 21 0,0 1 16,0-1-16,21 0 0,-21 0 0,-1 21 16,1-20-16,21-1 0,0 21 0,-21-21 15,21 0-15,-21 22 0,21-22 16,0 0-16,0 0 0,0 0 16,0 1-16,0-1 0,21-21 15,0 0-15,0 0 16,1 0-16,-1 0 0,21 0 0,-21 0 15,22 0-15,-1 0 0,0 0 0,1 0 16,20 0-16</inkml:trace>
  <inkml:trace contextRef="#ctx0" brushRef="#br0" timeOffset="173123.24">6181 16002 0,'0'0'0,"21"-21"0,42-43 15,-63 43-15,21 0 16,-21 0-16,0 0 0,0 0 15,-21-1-15,0 22 16,0 0-16,0 0 0,0 0 0,-1 0 16,-20 22-16,21-1 0,0 0 15,-22 0-15,22 0 0,-21 0 0,21 1 16,-22-1-16,22 21 0,-21-21 0,21 0 16,0 22-16,-1-22 0,1 0 0,0 0 15,0 0-15,21 1 0,0-1 16,0 0-16,21-21 15,0 0-15,22 0 16,-22-21-16,21 0 0,0-1 0,-20 1 0,20 0 16,0 0-16,1 0 15,-22 0-15,21-1 0,-21 1 0,22 21 16,-22-21-16,0 0 0,0 21 0,0-21 16,0 21-1,-21 21 1,0 0-16,0 0 0,0 0 0,0 1 15,0-1-15,0 0 0,0 21 0,0-21 16,0 22-16,-21-1 0,21 0 0,-21 1 16,21-1-16,0 0 0,-21 1 15,0 20-15,21-20 0,-21 20 16,-1 1-16,1-1 0,0 1 0,0-22 16,0 21-16,0 1 0,-1-22 0,1 22 15,21-22-15,-21 22 0,0-22 16,0 0-16,0-21 0,21 22 0,0-22 15,-22 0-15,22 0 0,0 0 0,0-42 32,22 0-32,-1-21 15,0 21-15,0-1 0,0-20 0,0 0 16,1-1-16,-1-20 0,21 21 16,-21-22-16,22 1 0,-1-22 0,-21 21 0,21-20 15,1 20-15,-22 1 0,21-22 16,-21 22-16,22-1 0,-22-21 15,0 43-15,0-21 0,0 20 0,1 1 16,-1 0-16,0 20 0,0 1 0,-21 0 16,21 21-16,-21 21 31,0 0-31,0 1 16,0 20-16,0-21 0,0 0 0,0 0 15,0 22-15,0-22 0,0 0 16,0 21-16,0-20 0,0-1 0,0 0 15,0 0-15,21 0 16,1-21-16,-1 0 0,0 0 0,0 0 16,0 0-16,0 0 0,22 0 15,-22-21-15,0 0 0,21 0 16,-20 0-16,-1-1 0,0 1 0,0 0 16,0 0-16,-21-21 0,0 20 0,21 1 15,-21-21-15,22 21 0,-22 0 0,0-1 16,0 1-16,0 0 0,0 42 47,0 0-47,0 1 0,0-1 0,0 21 15,0-21-15,0 0 16,0 1-16,0-1 0,0 0 16,0 0-16,0 0 0,0 0 0,0 1 15,0-1-15,0 0 0,0 0 0,0 0 16,21-21-1,0 0-15,0 0 0,0 0 16,0 0-16,1 0 0,-1-21 0,0 0 16,0 21-16,0-21 0,0 0 0,1-1 15,-1 1-15,0 0 0,-21 0 16,21-21-16,0 20 0,-21 1 0,0 0 16,21 0-16,1 0 15,-22 0-15,0 42 31,0 0-15,0 0-16,0 0 0,0 0 0,0 1 16,-22-1-16,22 0 0,0 0 0,-21 0 15,21 0-15,0 1 0,0-1 16,0 0-16,0 0 16,21-21-16,1 0 0,-1 0 15,0 0-15,0 0 0,0 0 0,0 0 16,1 0-16,-1-21 0,21 0 15,-21 21-15,0-21 0,1-1 16,-1 1-16,0 0 0,0-21 0,0 21 16,-21-1-16,0 1 0,0 0 0,0 0 15,0 0-15,-21 21 32,0 0-32,0 21 0,21 0 15,-21-21-15,21 21 0,0 0 0,0 1 16,0-1-16,0 0 0,0 0 15,0 0-15,21-21 16,-21 21-16,21-21 0,0 22 0,0-1 16,0-21-16,-21 21 15,22-21-15,-22 21 0,21-21 16,-21 21-16,21-21 0,0 0 16,0 0-16,0 0 15,1 0-15,-1 0 0,0 0 0,0 0 16,0 0-16,22 0 0,-22 0 0,0 0 15,21-21-15,-21 0 0,1 21 0,20-21 16,-21 0-16,0-1 0,0 1 16,1 0-16,-1 0 0,-21 0 0,0 0 15,21-1-15,-21 1 0,21 0 0,-21 0 16,0 0-16,-21 42 31,0-21-31,21 21 0,-21 0 16,-1 0-16,22 1 0,-21-1 15,21 0-15,0 0 0,-21 0 0,0 0 16,21 1-16,0-1 0,0 0 16,0 0-16,0 0 15,0 0-15,0 1 0,21-22 16,0 21-16,22-21 0,-22 0 0,21 0 16,0 21-16,22-21 0,-22 0 0,22 0 15,-1 0-15,22 0 0,-22 0 0,22 0 16,-21-21-16,20 21 15,-20-21-15,20-1 0,-20 22 0,-22-21 0,22 0 16,-22 0-16,0 0 0,-20 0 0,-1-1 16,0 1-16,0 0 0,-21 0 15,0-21-15,0 20 0,0 1 0,0 0 16,0 0-16,-21 0 0,0 21 0,21-21 16,-21 21-16,-1 0 0,-20 0 15,21 0-15,0 0 0,-22 0 0,1 0 16,21 0-16,-21 21 0,-1 0 0,22 0 15,-21-21-15,21 21 0,-1 22 0,1-22 16,0 0-16,21 0 0,0 0 16,0 0-16,0 1 0,0-1 15,0 0-15,21 0 0,0-21 0,1 21 16,-1-21-16,0 0 0,0 0 16,21 0-16,-20 0 0,-1 0 0,21 0 15,-21 0-15,22 0 0,-22 0 0,0-21 16,21 0-16,-21 0 0,22 0 15,-22-1-15,0-20 0,0 0 0,0 21 16,1-22-16,-1-20 0,0 20 0,0-20 16,0 21-16,-21-22 0,0 22 0,21-22 15,-21 22-15,22 0 0,-22-1 0,21 1 16,-21 21-16,0 0 0,0-1 16,0 1-16,0 42 15,0 1-15,0-1 0,-21 0 16,21 0-16,-22 21 0,1 1 15,21-1-15,0 0 0,-21 22 0,0-22 16,0 1-16,21 20 0,0-21 16,0 22-16,-21-22 0,21 1 0,0-1 15,-22 0-15,22 1 0,0-22 0,0 21 16,0-21-16,0 0 0,0 1 0,22-22 16,-1 21-16,0-21 0,0 0 0,0 0 15,0 0-15,1 0 0,-1 0 0,0-21 16,21-1-16,-21 22 15,1-21-15,-1 0 0,0 0 0,0 0 0,0 0 16,-21-1-16,21 1 0,-21 0 0,0-21 16,0 21-16,0-1 0</inkml:trace>
  <inkml:trace contextRef="#ctx0" brushRef="#br0" timeOffset="173263.16">8975 15748 0,'0'0'0,"-43"21"0,-63 0 16,85-21-16,-21 0 16,21 0-16,0-21 0,-1 0 15,-20 0-15,21 0 0,-21-43 0</inkml:trace>
  <inkml:trace contextRef="#ctx0" brushRef="#br0" timeOffset="178066.92">8721 15812 0,'0'0'0,"0"-22"0,0 1 16,0 0-16,0 0 15,0 0 1,0 0 15,-22 21-15,1 0-1,0 0-15,21 21 0,-21 0 16,0 0-16,0 0 16,21 0-16,0 1 15,0-1-15,0 0 16,21-21-1,0 0 1,0 0-16,0 0 0,22 0 0,-22 0 16,0-21-16,0 21 0,0-21 15,0-1-15,1 22 0,-1-21 0,0 0 16,-21 0-16,0 0 0,0 0 16,0-1-16,0 1 0,0 0 15,-21 0-15,0 0 16,-1 21-16,1 0 0,0-21 0,0 21 15,0 0-15,0 0 0,-1 0 0,1 0 16,0 0-16,21 21 0,-21 0 0,0-21 16,0 21-16,-1 0 0,22 0 15,0 1-15,-21-1 0,21 0 16,0 0-16,-21 0 0,21 0 16,0 1-16,0-1 15</inkml:trace>
  <inkml:trace contextRef="#ctx0" brushRef="#br0" timeOffset="187039.4">17949 15240 0,'-42'0'16,"21"0"15,42 0 32,0 0-63,0 0 0,0 0 15,1 0-15,-1 0 0,0 0 16,21 0-16,1 0 0,-22 0 0,42 0 15,-20 0-15,-1 0 0,21 0 0,1 0 16,-22 21-16,22-21 0,-1 0 0,-20 0 16,20 21-16,1-21 0,-1 0 15,1 22-15,-1-22 0,1 0 0,-1 21 16,1-21-16,-1 21 0,22-21 16,-1 0-16,1 21 0,0-21 0,-1 21 15,1-21-15,0 21 0,-1-21 16,1 0-16,0 0 0,-22 22 0,22-22 15,0 0-15,-1 0 0,1 0 0,0 0 16,-1 0-16,-20 0 0,20 0 0,-20 0 16,-1 0-16,1 0 0,-1 0 15,1 0-15,-22 0 0,22 0 0,-22 0 16,0 0-16,1 0 0,-1 0 0,-21 0 16,22 0-16,-22 0 0,0 0 0,0 0 15,0 0 1</inkml:trace>
  <inkml:trace contextRef="#ctx0" brushRef="#br0" timeOffset="187715.21">23326 15558 0,'21'0'31,"0"0"-15,0 0 0,0 0-16,0 0 0,22 0 15,-22 0-15,21 0 0,22 0 16,-22 0-16,22 0 0,20 0 0,1 0 16,0 21-16,-1-21 0,1 0 0,0 21 15,20 0-15,-20-21 0,21 0 16,0 0-16,-22 21 0,22-21 0,0 0 15,-21 0-15,-1 0 0,1 21 0,-21-21 16,20 0-16,-20 0 0,-1 0 0,-20 0 16,-1 0-16,0 0 15,1 22-15,-22-22 0,0 0 0,0 0 16,0 0 0,-42 0 15,0 0-31,0 0 15,0 0-15,-1 0 0</inkml:trace>
  <inkml:trace contextRef="#ctx0" brushRef="#br0" timeOffset="188495.61">17865 16828 0,'0'0'0,"-22"0"0,1 0 16,0 0-16,0 0 0,0 0 15,0 0-15,-1 21 0,1-21 0,0 0 16,0 0-16,0 0 15,0 0-15,21 21 0,0 0 16,21 0 0,0-21-1,0 0-15,0 0 16,22 0-16,-1 0 0,0 21 0,22-21 16,-1 0-16,1 0 0,-1 0 0,22 0 15,21 0-15,-22 0 0,43 0 0,-21 0 16,21 0-16,0 0 0,21 0 15,1 0-15,-1 0 0,21 0 0,-21 0 16,0 0-16,22 0 0,-22 0 0,0 0 16,0 0-16,0 0 0,1 0 15,-22 0-15,0 0 0,-22 0 0,22 0 16,-21 22-16,-21-22 0,21 0 0,-22 0 16,1 21-16,0-21 0,-22 0 0,1 0 15,-1 0-15,-20 21 16,-1-21-16,-21 0 0,0 0 0,0 0 15,-21-21 17</inkml:trace>
  <inkml:trace contextRef="#ctx0" brushRef="#br0" timeOffset="206289.17">18732 5948 0,'-21'0'16,"0"0"0,0 0-16,42 0 93,21 0-77,1 0-16,-1 0 0,0 0 0,1 0 16,20 0-16,22 0 0,0 0 15,-1 0-15,22 0 0,21 0 0,-21 0 16,42 0-16,-21 0 0,21 0 15,22 0-15,-1 21 0,0-21 0,-21 0 16,22 0-16,-22 0 0,21 0 0,-21 0 16,1 21-16,-22-21 15,21 0-15,-42 0 0,-1 0 0,1 0 16,-21 0-16,21 0 0,-43 0 0,22 0 16,-22 0-16,22 0 0,-43 0 15,22 0-15,-22 0 0,1 0 0,-22 0 16,0 21-16,0-21 0,-42 0 47,0 0-47,0 0 15,-1 0-15,-20 22 0,21-22 0,-21 0 16,-1 0-16,1 0 0,0 0 0,-1 0 16</inkml:trace>
  <inkml:trace contextRef="#ctx0" brushRef="#br0" timeOffset="206826.51">18732 6160 0,'22'0'46,"-1"0"-46,21 0 16,0 0-16,1 0 0,20 0 0,22 0 16,21 0-16,0 0 0,21 0 15,0 0-15,21 0 0,0 0 0,0 0 16,21 0-16,1 0 0,-1 0 0,0 0 16,1 0-16,-22 0 0,0 0 15,0 0-15,0 0 0,-21 0 0,-21 0 16,0 0-16,0 0 0,-21 0 0,-1 0 15,-20 0-15,-1 0 0,-20 0 16,-1 0-16,0 0 0,1 0 0,-22 0 16,0 0-16,0 0 0,0 0 0,0 0 15,-21 21 17,0 0-17,-21-21 1,21 21-16</inkml:trace>
  <inkml:trace contextRef="#ctx0" brushRef="#br0" timeOffset="207687.36">20997 9017 0,'0'0'0,"-21"0"0,0 0 15,0-21-15,0 21 0,-22 0 0,22 0 16,0 0-16,0 0 0,0 0 0,-1 0 16,1 0-16,0 0 15,0 0-15,42 0 32,21 0-17,-20 0-15,20 0 0,21 0 16,-20 21-16,20-21 0,22 0 0,-22 0 15,43 0-15,0 0 0,0 0 0,21 0 16,0 0-16,21 0 0,-21 0 16,21 21-16,0-21 0,22 0 0,-22 0 15,0 0-15,0 0 0,0 0 0,-21 0 16,0 0-16,0 0 0,-21 0 0,0 0 16,0 0-16,0 0 0,-22 0 15,1 0-15,-21 0 0,-1 0 0,1 0 16,-1 0-16,-21 0 0,1 0 0,-1 0 15,-21 0-15,22 0 0,-22 0 16,0 0-16,0 0 16,-42 0 15,0 0-31,0 0 16,-1 0-16,1 0 0,-21 0 0,21 0 15,-22 0-15,-20 0 0,21 0 0</inkml:trace>
  <inkml:trace contextRef="#ctx0" brushRef="#br0" timeOffset="208155.6">20849 9313 0,'0'0'0,"0"22"16,42-22 0,-20 0-1,20 0-15,0 0 16,1 0-16,20 0 0,22-22 0,-22 22 15,43 0-15,-21 0 0,21 0 0,21 0 16,-22-21-16,22 21 0,0 0 0,-21 0 16,21 0-16,21 0 0,-21 0 15,0 0-15,0 0 0,-21 0 0,21 0 16,-42 0-16,21 0 0,-22 0 0,1 0 16,0 0-16,-22 0 0,1 0 0,-1 0 15,-20-21-15,-1 21 0,0 0 16,1 0-16,-22 0 0,0 0 15,0 0-15,-42 0 47,0 0-47,0-21 0,-1 21 16,1-21-16,0 21 0,0-21 0</inkml:trace>
  <inkml:trace contextRef="#ctx0" brushRef="#br0" timeOffset="-206393.41">4678 15092 0,'0'0'0,"-21"0"0,-1 0 16,1 0-1,0 0-15,42 0 47,0 0-47,1 0 16,20 0-16,0 0 0,-21 0 0,22 0 15,-1 0-15,0 0 0,1 0 0,-1 21 16,0-21-16,1 0 0,20 21 16,1-21-16,-1 0 0,22 21 0,0-21 15,-1 0-15,22 22 0,0-22 0,21 21 16,-21-21-16,0 0 0,21 0 15,-22 0-15,22 0 0,0 0 16,0 0-16,-21 0 0,21 0 0,-21 0 16,0 0-16,-21 0 0,-1 0 0,1 21 15,-22-21-15,1 0 0,-22 0 16,1 21-16,-1-21 0,-21 21 0,0-21 16,0 0-16,-21 21 0,0 1 15,-21-1 16,0-21-31,0 0 0</inkml:trace>
  <inkml:trace contextRef="#ctx0" brushRef="#br0" timeOffset="-205733.82">9588 15431 0,'0'0'16,"-21"0"-16,0 0 0,0 0 15,0 0-15,42 0 32,0 0-17,21 0-15,-20 0 0,20 0 0,0 0 16,1 0-16,20 0 0,1 0 0,-1 0 15,22 0-15,-1 0 16,1 0-16,21 0 0,-21 0 0,20-22 16,1 22-16,0 0 0,0 0 0,21 0 15,-21 0-15,0 0 0,-1 0 0,-20 0 16,21 0-16,-21 0 0,-1 0 16,-20 0-16,20 0 0,-20 0 0,-22 0 15,22 0-15,-22 0 0,-21 0 0,22 0 16,-22 0-16,0 0 0,-42 22 31,-22-22-15,22 0-16,-21 0 0,0 0 0,-22 0 15,22 0-15,-22 21 0</inkml:trace>
  <inkml:trace contextRef="#ctx0" brushRef="#br0" timeOffset="-205149.58">5419 16320 0,'0'0'0,"-22"0"16,1 0-16,0 0 0,0 0 0,0 0 15,0 0-15,-1 0 16,1 0 0,42 0 30,1 0-46,-1 0 0,0 0 0,0 0 16,21 0-16,1 0 0,-1 0 0,0 21 16,22-21-16,-1 0 15,22 0-15,0 0 0,-1 21 0,1-21 16,21 0-16,0 0 0,0 0 0,21 0 16,0 0-16,21 0 0,-21 0 15,0 0-15,21 0 0,-21 0 0,21 0 16,-21 0-16,21 0 0,-21 0 0,0 0 15,0 0-15,-21 0 0,21 0 0,-21 0 16,0 0-16,-22 0 0,22 0 16,-21 0-16,0 0 0,-22 0 0,1 0 15,-1 0-15,-21 0 0,-20 0 0,-1 0 16,0 0-16,-42 0 31,42-21 0,0 21-31,0-21 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21T11:11:46.59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5948 2582 0,'0'0'0,"-43"-63"15,43 42-15,0 0 0,-21-1 16,0 1-16,0 0 0,0 0 0,0 21 16,-1-21-16,1 21 0,0 0 15,0-21-15,0 21 0,-22 0 0,22 0 16,0 0-16,0 0 0,-21 0 16,20 21-16,1 0 0,0 0 0,21 0 15,-21 22-15,21-1 0,-21 0 0,21 1 16,-21-1-16,21 21 0,0 1 15,0-1-15,0 1 0,-22 21 0,22-22 16,0 43-16,0-21 0,-21 20 0,21 1 16,0-21-16,0 21 0,0 21 15,0-21-15,0 21 0,-21 0 16,21 0-16,-21 0 0,21 21 0,0 0 16,-21-21-16,0 21 0,21 0 0,-22 0 15,22 1-15,-21-22 0,21 21 16,-21-21-16,0 21 0,21-21 0,0 0 15,0 0-15,0 0 0,-21-21 0,21 21 16,0-21-16,-21-1 0,21 1 0,0-21 16,-22 21-16,22-22 0,0-20 0,0 21 15,0-22-15,0-21 0,0 1 16,-21-1-16,21-21 0,0 0 0,0 1 16,0-44-16,0-20 15,0 21-15,0-43 0,-21 1 0,21-1 16,0-20-16,0-1 0</inkml:trace>
  <inkml:trace contextRef="#ctx0" brushRef="#br0" timeOffset="1352.3">5376 2963 0,'0'0'0,"-21"0"16,21-21-16,0 0 31,21 21-15,0 0-16,22-21 15,-22 21-15,21 0 0,1-21 0,-1 21 16,21 0-16,-20-21 0,20 21 0,1-22 15,20 22-15,-20-21 0,21 21 0,20-21 16,-20 0-16,42 21 0,0-21 16,0 0-16,0 21 0,0-22 0,21 1 15,0 0-15,1 21 0,20-21 0,-21 0 16,21 21-16,1-21 0,-1 21 0,22 0 16,-22 0-16,0-22 0,1 22 15,-1 0-15,0 0 0,1 0 0,-1-21 16,0 21-16,1 0 0,-22-21 0,0 21 15,-21 0-15,0-21 0,0 21 0,0-21 16,0 21-16,-21 0 0,0-21 0,-1 21 16,1-22-16,-21 1 0,0 21 0,-1-21 15,64 0-15,-84 21 0,-1 0 0,1-21 16,-22 21-16,22 0 0,-22-21 0,0 21 16,-20 0-16,20 0 0,-21 0 0,0 0 15,-21-22-15,21 22 16,-21 22-16,0-1 15,0 0-15,0 0 0,0 21 16,0-20-16,0 20 0,0 0 0,0 1 16,0-1-16,0 0 0,0 1 0,0-1 15,0 0-15,0 1 0,0-1 0,0 0 16,0 1-16,0 20 0,0 43 0,0-43 16,0 1-16,0-1 0,22 1 0,-22 21 15,21-22-15,-21 1 0,0 20 0,0-20 16,21 20-16,-21 1 0,0 0 0,0-1 15,0 1-15,0 0 0,0-1 0,0 1 16,0 21-16,0-21 0,0-1 0,0 22 16,0 63-16,0-63 0,0-21 0,0 0 15,0-1-15,0 1 0,0 0 16,0 20-16,0-41 0,0 21 0,0-1 16,0 1-16,0-22 0,0 22 0,21 63 15,-21-84-15,21 20 0,-21 1 0,0-21 16,21 20-16,-21-20 0,22 20 0,-22-20 15,0-1-15,0 22 0,0-21 0,0 84 16,0-85-16,0 1 0,0-1 0,0 1 16,0-1-16,0-20 0,-22 20 0,1-21 15,0 1-15,21-1 0,-21 0 0,-21 22 16,42-43-16,-22 21 0,1-20 0,0-22 16,0 21-16,21 0 0,-21-21 0,0 0 15,-1 0-15,-41 21 0,42-21 16,0 0-16,-22 0 0,22 0 0,-21 0 15,21-21-15,-22 21 0,1 0 0,0-21 16,-1 0-16,-63-1 0,43 22 0,21-21 16,-22 21-16,1 0 0,-1-21 0,-21 21 15,22-21-15,-22 21 0,1-21 0,-1 21 16,-84-21-16,84 21 0,0 0 0,-21-22 16,22 22-16,-22 0 0,0 0 0,0-21 15,0 21-15,1 0 0,-22 0 0,-106-21 16,127 21-16,-21 0 0,0-21 0,0 21 15,0-21-15,0 21 0,0 0 0,0 0 16,-21-21-16,21 21 0,-21 0 16,-1 0-16,1 0 0,-148-22 0,148 22 15,0 0-15,21 0 0,-22 0 0,22 0 16,-21 0-16,21 0 0,21-21 0,-21 21 16,0 0-16,22 0 0,-22 0 0,21 0 15,0 0-15,0 0 0,0 0 0,-84 0 16,105 0-16,0 0 0,-20 0 0,20 0 15,0 0-15,22 0 0,-22 0 0,22 0 16,-1 0-16,1 0 0,20 0 0,1 0 16,0 0-16,20 0 0,1 0 0,0 0 15,21-21 32,21 0-47</inkml:trace>
  <inkml:trace contextRef="#ctx0" brushRef="#br0" timeOffset="2399.83">6054 4593 0,'0'0'0,"-43"-21"16,43 42-1,0 0-15,0 1 16,-21 20-16,21 0 0,0 22 15,0-1-15,0 1 0,0-1 0,0 1 16,-21-1-16,21 1 0,0-1 0,0 1 16,0-1-16,-21 1 0,21-22 0,-21 22 15,21-22-15,0 0 16,0 1-16,0-1 0,0-21 0,-22 21 16,22-20-16,0-1 0,0 0 0,0 0 15,0-42 1,0 0-1,0-22-15,0 22 0,0-21 0,0 0 16,22-22-16</inkml:trace>
  <inkml:trace contextRef="#ctx0" brushRef="#br0" timeOffset="2872.56">5821 4572 0,'0'0'0,"0"-21"15,21 21 1,0-21-16,21 21 16,1-21-16,-1 21 0,0-22 0,1 22 15,20-21-15,1 0 0,-1 21 0,1-21 16,-1 21-16,1-21 0,20 21 16,1 0-16,-21 0 0,20 0 0,-20 0 15,20 0-15,-20 0 0,-22 21 0,22 0 16,-22 21-16,0-20 0,1 20 15,-22-21-15,0 21 0,0 1 16,0 20-16,1-20 0,-1-1 0,0 21 16,0-20-16,-21 20 0,21-20 0,0 20 15,-21-21-15,0 1 0,22 20 16,-22-20-16,21-22 0,-21 21 0,0 0 16,0 1-16,0-22 0,0 0 0,0 21 15,-21-20-15,-1 20 0,-20-21 0,0 0 16,-1 22-16,1-22 0,-21 0 15,-22 0-15,0 21 0,1-20 0,-1-1 16,0-21-16,-21 21 0,22-21 0,-1 0 16,0 0-16,22 0 0,-1 0 0,1 0 15,21 0-15,-22 0 16,22 0-16,21 0 0,-22 0 0,22 0 16,0-21-16,21 0 0,0-1 15,0 1-15,21 0 0,0 0 16,0 0-16</inkml:trace>
  <inkml:trace contextRef="#ctx0" brushRef="#br0" timeOffset="3104.42">6646 4847 0,'-21'21'16,"0"1"-16,21-1 15,-21 21-15,21-21 0,-21 22 16,21-1-16,0-21 0,0 21 0,0 1 16,0-1-16,0 43 0,0-64 0,0 21 15,0-21-15,0 22 0,0-22 0,0 21 16,0-21-16,21 1 0,-21-1 0,21 0 16,0-21-16,0 0 0,0 0 0,1 0 15,20 0-15</inkml:trace>
  <inkml:trace contextRef="#ctx0" brushRef="#br0" timeOffset="3408.25">8149 4466 0,'0'0'0,"-21"21"31,21 1-31,0-1 0,0 0 0,0 0 16,-21 21-16,21 1 0,0-1 0,0 22 15,0-22-15,0 21 0,0 1 16,0-1-16,0-20 0,0 20 0,0-20 16,0 20-16,-21-21 0,21-20 15,0 20-15,0-21 0,0 0 0,0 0 16,0 1-16,21-22 15,0 0-15,0-22 0,-21 1 16,21 0-16,0 0 0</inkml:trace>
  <inkml:trace contextRef="#ctx0" brushRef="#br0" timeOffset="3919.96">8276 4424 0,'0'0'0,"-21"0"0,42-42 16,-21 20 15,21 1-31,0 21 0,22-21 16,-1 21-16,0-21 0,22 0 0,-1 0 15,1 21-15,21-22 0,-22 1 0,22 0 16,-1 21-16,-20-21 0,21 21 16,-22 0-16,1 0 0,-1 0 0,1 0 15,-22 0-15,0 0 0,1 0 0,-1 0 16,-21 21-16,0 0 0,0 0 15,1 1-15,-1-1 0,0 0 0,-21 0 16,0 21-16,0-20 0,21 20 0,-21-21 16,0 21-16,21-20 0,-21 20 15,0 0-15,0-21 0,0 22 16,21-22-16,-21 21 0,22 1 0,-22-22 16,21 21-16,-21 0 0,0-20 0,21-1 15,-21 21-15,21-21 0,-21 0 0,0 1 16,0-1-16,21 0 0,-21 0 15,0 0-15,0 0 0,0 1 0,0-1 16,-21-21-16,0 21 0,0 0 0,-22 0 16,22-21-16,-21 21 0,-22 1 0,22-1 15,0-21-15,-22 21 0,1 0 16,20 0-16,-20-21 0,-1 21 16,1 1-16,21-22 0,-22 0 0,22 0 15,-22 21-15,22-21 0,0 0 0,-1 0 16,1 0-16,21 0 0,0 0 0,-1 0 15,1-21-15,21-1 0,0 1 16,0 0-16,0 0 0,0-21 16,0 20-16,21-20 0</inkml:trace>
  <inkml:trace contextRef="#ctx0" brushRef="#br0" timeOffset="4216.79">8996 4741 0,'0'0'0,"21"-21"15,-21 0-15,21 21 16,0 0-16,0-21 0,1 21 0,-1 0 16,0 0-16,0 0 0,0 0 15,0 0-15,1 0 0,-1 21 0,0 0 16,-21 0-16,0 1 0,0-1 0,0 21 16,0 0-16,0-20 0,-21 20 0,0 0 15,-1-21-15,1 22 0,-21-1 16,21-21-16,0 0 0,-22 22 0,22-22 15,0 0-15,21 0 16,-21-21-16,42 0 31,0 0-31,21 0 0,-20-21 0,20 0 16,0 0-16,1 0 0,-1-1 0,0 1 16,1 0-16,-1-21 0</inkml:trace>
  <inkml:trace contextRef="#ctx0" brushRef="#br0" timeOffset="4639.96">6392 6202 0,'0'0'0,"-21"0"0,0 0 0,21 42 31,0-21-31,0 22 0,0-1 0,0 22 16,0-22-16,0 21 0,0-20 0,0 20 15,0 1-15,0-22 0,0 22 0,-21-22 16,21 0-16,-21 1 0,21-1 0,-22 0 16,22 1-16,0-22 0,0 21 0,0 0 15,0-20-15,0-44 16,22 1-1,-1 0-15</inkml:trace>
  <inkml:trace contextRef="#ctx0" brushRef="#br0" timeOffset="4984.14">6519 6223 0,'0'0'0,"0"-21"0,21 0 0,1 0 0,-1 21 16,21-43-16,0 22 0,-20 21 0,-1-21 15,21 21-15,0-21 0,1 21 0,-1 0 16,0-21-16,1 21 0,20 0 0,-20 0 16,-1 0-16,21 0 0,-20 0 0,20 21 15,-20 0-15,20 0 0,-21 0 16,1 0-16,20 1 0,-20 20 0,-1-21 16,0 21-16,-21 1 0,22-1 0,-22-21 15,0 22-15,21-1 0,-20 0 0,-22 22 16,0-22-16,0 0 0,0-20 0,0 20 15,-22-21-15,1 21 0,0-20 0,-21-1 16,-1 21-16,1-21 0,0 0 0,-22 22 16,22-22-16,-22 0 0,22 0 0,-21 0 15,20 1-15,-20-1 0,-1 0 0,22-21 16,0 21-16,-1-21 0,1 0 0,0 0 16,-1 0-16,22 0 0,-21 0 0,-1-21 15,22-21-15,0 20 0</inkml:trace>
  <inkml:trace contextRef="#ctx0" brushRef="#br0" timeOffset="5412.44">6879 6329 0,'0'0'0,"21"0"0,0 0 15,1-21-15,-22 0 0,21 21 16,0 0-16,0 0 0,0 0 15,0 0-15,1 0 0,-22 21 16,0 0-16,0 0 16,0 21-16,0-20 0,0-1 0,0 0 15,-22 0-15,1 21 0,21-20 0,-21-1 16,0 0-16,0 0 0,0 0 0,21 0 16,21-21-1,0 0 1,0-21-16,0 21 0,0-21 0,1 21 15,20-21-15,-21 21 0,0 0 0,22 0 16,-22 0-16,21 0 0,-21 0 0,0 0 16,1 21-16,-1-21 0,0 21 0,-21 0 15,0 22-15,0-22 0,0 21 0,-21-21 16,0 1-16,-22-1 0,22 21 16,0-21-16,-21 0 0,-1 1 0,22-1 15,-21 21-15,-1-21 0,22 0 0,0 1 16,0-22-16,0 21 0,0 0 0,42-42 31,-21 0-31,21 21 0,21-22 0,-21-20 16</inkml:trace>
  <inkml:trace contextRef="#ctx0" brushRef="#br0" timeOffset="5708.27">8403 6138 0,'21'-21'0,"-42"42"0,63-42 16,-20 21-16,-1 0 0,-21 21 15,0 1-15,21-1 0,-21 0 16,21 21-16,-21-21 0,21 22 0,-21-1 16,0 22-16,0-22 0,0 0 0,0 22 15,21-22-15,-21 0 0,0 22 0,0-22 16,0 1-16,0-1 0,0 0 0,0 1 15,0-22-15,-21 0 0,21 0 16,0 0-16,0 0 0,0 1 0,21-22 16,1 0-1,-22-22-15,21 1 0,0 0 16,-21-21-16,0 21 0,21-1 0,-21-20 16</inkml:trace>
  <inkml:trace contextRef="#ctx0" brushRef="#br0" timeOffset="6075.93">8509 6223 0,'0'0'16,"-21"-42"-16,0 42 0,21-21 0,0-1 16,0 1-16,0 0 0,21 0 0,0 0 15,0 0-15,21 21 0,1-22 16,20 1-16,-20 0 0,20 0 0,1 0 16,-1 0-16,1-1 0,-1 22 0,64-42 15,-85 42-15,22 0 0,-1 0 0,-20 0 16,20 0-16,-20 0 0,20 21 0,-21 0 15,1-21-15,20 43 0,-20-22 0,-22 0 16,0 21-16,0-20 0,0-1 0,0 21 16,-21-21-16,0 22 0,22-22 0,-22 21 15,21 0-15,-21 1 0,0-22 0,0 64 16,0-43-16,0 43 0,0-43 16,0 0-16,0 1 0,0-1 15,0 0-15,-21-21 0,-1 22 16,1-1-16,-21-21 0,21 0 0,-22 22 15,1-22-15,42 0 0,-63 21 0,20-20 16,1-1-16,0 0 0,-1 0 0,1 0 16,0 0-16,-1-21 0,1 0 0,21 0 15,-22 0-15,22 0 0,-21 0 0,0 0 16,20-21-16</inkml:trace>
  <inkml:trace contextRef="#ctx0" brushRef="#br0" timeOffset="6455.71">9080 6350 0,'0'42'16,"0"-20"-16,0-1 16,0 21-16,0-21 0,0 22 0,0-22 15,0 21-15,0 0 0,0-20 0,0 20 16,0 0-16,0-21 0,0 1 15,0-1-15,0 0 0,0 0 0,0 0 16,22-21-16,-1 0 0,0 0 16,0 0-16,0 0 0,0-21 0,1 0 15,-1 0-15,21 0 0,-21-1 16,0-20-16,1 21 0,-1-21 0,0 20 16,0 1-16,-21 0 0,21 0 15,0 21-15,-21 21 16,0 0-16,0 0 0,0 1 0,0 20 15,0 0-15,0-21 0,-21 22 0,0-1 16,0 0-16,0 1 0,0-22 0,-1 21 16,1-21-16,0 22 0,21-22 15,0 0-15,-21-21 0</inkml:trace>
  <inkml:trace contextRef="#ctx0" brushRef="#br0" timeOffset="6981.12">10689 4614 0,'0'0'15,"21"-42"-15,-21 21 0,21-21 0,-21 20 0,22 22 16,-22 22 0,21-1-16,-21 63 0,0-20 15,0-1-15,0 1 0,0 21 0,0-1 16,0-20-16,0 20 0,0 1 0,0 0 15,0-1-15,0 1 0,0-21 0,-21-1 16,21 22-16,-43 21 0,22-64 0,0 21 16,21-41-16,-21 20 0,0-21 0,-1 21 15,22-20-15,0-1 0,-21-21 16,21-21 0,0-1-16,0 1 15,0-21-15</inkml:trace>
  <inkml:trace contextRef="#ctx0" brushRef="#br0" timeOffset="7504.33">10520 4995 0,'0'0'0,"0"-42"0,-21 0 0,-1-1 0,1 1 16,0 0-16,21 21 0,0-1 0,-21 1 16,21 0-16,0 0 0,0 0 0,0 0 15,21-1-15,0 22 0,22-21 16,-1 0-16,21 0 0,1 0 0,-1 0 15,22-1-15,0-20 0,-1 21 0,1-21 16,0 20-16,-1 1 0,1-21 16,-21 21-16,20 0 0,-20-1 15,-1 22-15,1 0 0,-22 0 0,0 0 16,1 0-16,-22 0 0,0 22 0,0 20 16,0-21-16,-21 0 0,0 22 0,0-1 15,0 0-15,0 1 0,0-1 16,0 21-16,0 1 0,0-1 0,0 1 15,22-1-15,-22 1 0,0-1 0,0 22 16,21-21-16,0-1 0,-21 1 0,0 20 16,21-20-16,-21-1 0,21 22 15,-21-22-15,0 1 0,0-1 0,0 1 16,0-1-16,0 1 0,0-22 16,0 22-16,0-22 0,-21 0 0,0 1 15,21-1-15,-21 0 0,0 1 0,-1-22 16,1 21-16,21-21 0,-42 1 0,21-1 15,0 0-15,-22 0 0,22-21 0,-21 21 16,-1 0-16,-20 1 0,21-22 16,-22 21-16,1-21 0,-1 0 0,22 21 15,-22-21-15,1 0 0,20 0 0,1 0 16,0 0-16,-1 0 0,22 0 0,0 0 16,0 0-16,0-21 0,21 0 15,0-1-15,0 1 0,0 0 16,0-21-16,0 21 0,21-1 15</inkml:trace>
  <inkml:trace contextRef="#ctx0" brushRef="#br0" timeOffset="7788.16">11430 5038 0,'0'0'0,"0"21"31,0 0-31,0 21 0,0-20 0,0 20 16,0 0-16,0 1 0,0-1 15,0 21-15,0-20 0,21 20 0,-21-20 16,21 20-16,-21-21 0,0 1 16,0-1-16,0 0 0,0 1 0,0-1 15,0-21-15,0 22 0,0-22 0,0 0 16,0 0-16,0 0 0,0-42 47</inkml:trace>
  <inkml:trace contextRef="#ctx0" brushRef="#br0" timeOffset="7980.68">11261 5652 0,'21'0'16,"0"0"-16,0 0 16,0 0-16,22 0 0,-22 0 0,21 0 15,0 0-15,1 0 0,-1-22 0,0 1 16,1 21-16,-1-21 0,0 21 0,-20-21 16,20 21-16,-21 0 0</inkml:trace>
  <inkml:trace contextRef="#ctx0" brushRef="#br0" timeOffset="11672.05">14605 4530 0,'0'0'16,"0"-21"-16,-21 21 16,0 0-1,-1 0-15,1 0 16,0 0-16,0 21 0,0 0 0,0 21 16,-1-21-16,1 22 0,0-1 0,0 0 15,21 1-15,-21 20 0,0 1 0,-1-22 16,22 22-16,0-1 0,0-21 15,0 22-15,0-22 0,0 22 16,0-22-16,0 0 0,0 1 0,22-1 16,-1 0-16,0 1 0,21-22 0,-21 21 15,22-21-15,-1 1 0,0-1 16,-20 0-16,20-21 0,0 0 0,1 0 16,20 0-16,-21 0 0,1 0 0,20 0 15,-20-21-15,20 21 0,-21-21 0,22-1 16,-1 1-16,-20 0 0,-1-21 15,22 21-15,-22-22 0,-21 22 0,21-21 16,1-1-16,-22-20 0,0 21 0,0-22 16,-21 22-16,0-22 0,0 1 0,0-22 15,0 22-15,0-1 0,0 1 16,-21 20-16,0-20 0,0 20 16,-22-20-16,22 21 0,-21-1 0,-22 1 15,22 21-15,0-22 0,-22 22 16,22 0-16,-22 0 0,1 21 0,21 0 15,-1 0-15,-20 0 0,20 0 0,-20 0 16,21 0-16,-22 21 0,1 21 16,20-20-16,-20 20 0,20-21 0,1 21 15,0 1-15,-1 20 0,1-20 0,21 20 16,0 1-16,0-1 0,-1 1 0,22-1 16,0 22-16,0-43 0,0 22 15,0-1-15,22-21 0,-1 1 16,0-1-16,0 0 0,21 1 0,-20-22 15,20 0-15,0 0 0,1 0 0,-1 1 16,0-22-16,1 0 0,20 0 16,-21 0-16,1 0 0,-1 0 0,22-22 15,-22 1-15,0 0 0,1 0 0,-1 0 16,0-22-16,1 22 0,-1-21 16,-21 0-16,0-1 0,-21 1 0,0-22 15,0 1-15,0 21 0,0-22 0,0 22 16,-21-22-16,0 22 0,-21 21 0,20-22 15,1 22-15,-21 0 0,21 0 16,-22 21-16,1 0 0,0 0 16,21 0-16,-22 0 0,1 0 0,0 21 15,-1 0-15,1 0 0,0 22 0,-1-1 16,1 0-16,21 1 0,-22-1 16,22 22-16,0-22 0,0 0 0,21 1 15,0-1-15,0 0 0,0 1 0,0-1 16,0-21-16,21 0 0,0 22 15,0-22-15,1-21 0,20 21 0,-21-21 16,21 0-16,-20 0 0,20 0 0,-21 0 16,21 0-16,1-21 0,-22 21 0,21-21 15,-21-1-15,1 1 0,20-21 0,-21 21 16,-21 0-16,0-22 16,0 1-16,0 0 0,0-1 0,0 1 15,0 0-15,0 20 0,-21-20 0,0 21 16,0 21-16,-1 0 0,1 0 15,0 0-15,0 0 0,0 0 0,0 21 16,-1 0-16,1 22 0,0-22 0,0 21 16,0 0-16,21-20 0,0 20 0,0 0 15,0-21-15,0 22 0,0-22 16,0 0-16,0 0 0,0 0 0,21 1 16,0-22-16,0 0 0,0 0 0,1 0 15,-1 0-15,0 0 0,21 0 0,-21-22 16,1 22-16,-1-21 15,0 0-15,-21 0 0,0 0 0,0 0 16,0-1-16,0 1 0,0-21 0,0 21 16,0 0-16,-21-1 0,0 22 0,-1 0 15,1-21-15,0 21 0,0 0 16,0 0-16,21 21 0,-21 1 0,-1-22 16,1 21-16,21 0 0,-21 0 0,21 0 15,0 0-15,0 1 0,0-1 16,0 0-16,0 0 15,0 0 1</inkml:trace>
  <inkml:trace contextRef="#ctx0" brushRef="#br0" timeOffset="12328.26">14520 5249 0,'0'-21'16,"-21"0"-16,0 21 0,0-21 0,-22 0 15,1 0-15,0-1 0,-1 1 0,1 0 16,-21-21-16,-1-1 0,1 1 16,-1 0-16,1-1 0,-1-20 15,1 21-15,-1-1 0,1-20 0,-22 20 16,21-20-16,1 21 0,-1-22 0,1 22 16,-1-22-16,1 22 0,21 0 15,-1 20-15,1-20 0,21 21 0,0 0 16,-1 0-16,44 21 31,-1 0-31,0 21 0,0 0 16,0 0-16,0 0 0,1 22 15,-1-22-15,0 21 0,0 0 0,0-20 16,0 20-16,1 0 0</inkml:trace>
  <inkml:trace contextRef="#ctx0" brushRef="#br0" timeOffset="12640.27">12785 5165 0,'0'0'0,"-22"0"0,-20 0 0,21 21 16,21 0-16,0 0 0,0 0 15,21 1-15,0-1 16,22 0-16,-1-21 0,0 21 15,22 0-15,-1 0 0,1 1 16,20-22-16,1 21 0,-21 0 0,20 0 16,-20 0-16,20-21 0,-20 21 0,-1 1 15,1-1-15,-22-21 0,1 21 16,-1-21-16,-21 0 0,0 21 0,-21-42 47,21 0-32,1 0-15,20-1 0</inkml:trace>
  <inkml:trace contextRef="#ctx0" brushRef="#br0" timeOffset="13148.98">14118 4064 0,'0'0'0,"-21"0"0,21 42 16,0-20 0,0 20-16,0 0 0,0 22 0,0-1 15,0 1-15,21 20 0,-21 1 16,21 0-16,0 21 0,-21-22 15,0 22-15,0 0 0,0-21 0,0-1 16,0 22-16,0-21 0,0-1 0,0 1 16,0-21-16,-21-1 0,21 1 15,-21-1-15,0 1 0,21-22 0,0 0 16,0 1-16,-21-22 0,21 21 0,0-21 16,0 0-16,21-42 31,0 0-31,0-21 0,0 21 15,1-22-15,-1-20 0,-21 20 16</inkml:trace>
  <inkml:trace contextRef="#ctx0" brushRef="#br0" timeOffset="13780.61">14160 4276 0,'0'0'0,"-21"-64"0,0 22 16,-21 0-16,21-1 0,-1 1 15,22 21-15,0 0 0,0-1 0,0 1 16,22 0-16,-1 0 0,21 21 16,0-21-16,22 0 0,-1 21 0,1-22 15,21 22-15,-22-21 0,22 0 0,21 21 16,-22-21-16,22 0 0,0 21 16,0-21-16,0 21 0,21-22 15,-22 1-15,-20 21 0,0-21 0,-1 21 16,1 0-16,0 0 0,-22 0 15,1-21-15,-1 21 0,1 0 0,-22 0 16,22 0-16,-22 0 0,0 0 0,1 0 16,-22 21-16,0-21 0,0 21 15,0 0-15,0 22 0,-21-22 0,22 21 16,-22 1-16,0-1 0,0 21 0,21 22 16,-21-21-16,0 20 0,0 1 15,0-22-15,0 22 0,0 21 16,0-21-16,0-1 0,0 22 0,0-21 15,0 21-15,0-22 0,0 1 0,0-22 16,-21 22-16,21 0 0,-22-22 16,22 22-16,0-22 0,0 1 0,0-1 15,0 1-15,0-1 0,0 1 0,0-22 16,0 22-16,22-22 0,-1 0 0,-21 22 16,0-22-16,0 1 0,21-1 0,-21 0 15,0-21-15,0 22 0,0-22 16,-21 0-16,-22-21 0,22 21 0,-21-21 15,0 0-15,-1 0 0,-20 0 16,-1 0-16,1-21 0,-1 21 0,1-21 16,-22 0-16,0 0 0,1-1 0,-22 22 15,0-21-15,21 0 0,-20 21 0,-1-21 16,21 21-16,-21-21 0,22 21 0,20 0 16,-21 0-16,22 0 0,-1 0 15,22 0-15,0 0 0,-1 0 0,1 0 16,0 0-16,21 0 0,-22 0 0,22 0 15,0 0-15,0 0 0,0 0 16</inkml:trace>
  <inkml:trace contextRef="#ctx0" brushRef="#br0" timeOffset="21178.5">18161 6181 0,'0'0'0,"0"-21"31,0 42-16,0 0 1,0 0-16,0 0 0,0 0 0,0 1 16,0-1-16,0 21 0,0-21 0,-21 22 15,21-1-15,-21 0 0,21-21 16,-22 22-16,22-1 0,0-21 0,-21 22 16,0-1-16,0-21 0,21 0 0,0 22 15,0-22-15,-21 0 0,21 0 16,-21 0-16,42-42 31,0 21-31,0-21 16,-21 0-16,21 0 0,0-1 0,1-20 15</inkml:trace>
  <inkml:trace contextRef="#ctx0" brushRef="#br0" timeOffset="21963.06">18246 6181 0,'0'0'0,"-22"0"0,1 0 16,0-21 0,42 21 15,0 0-15,1 0-16,-1 0 0,21 0 15,0 21-15,22-21 0,-1 0 0,1 0 16,21 0-16,-1 0 0,1 0 0,0 21 15,20-21-15,1 0 0,21 0 0,-21 0 16,21 0-16,0 21 0,-21-21 16,0 0-16,0 0 0,-1 0 0,1 0 15,-21 0-15,0 0 0,-1 21 0,1-21 16,0 0-16,-1 0 0,-20 0 16,20 0-16,-20 0 0,-1 0 0,1 0 15,-1 0-15,-20 0 0,20 0 0,-20 0 16,-1 0-16,21 0 0,-41 0 15,20 0-15,0 0 0,-21 0 16,22 0-16,-22 21 0,0-21 16,0 22-16,-21-1 15,0 0-15,0 0 0,0 0 16,-21 0-16,0 1 0,21 20 16,-21-21-16,0 0 0,21 22 0,-22-22 15,1 0-15,0 21 0,21-21 0,-21 1 16,21 20-16,-21-21 0,0 21 15,21-20-15,0-1 0,0 0 0,-22 21 16,22-21-16,0 1 0,-21-1 0,21 0 16,0 0-16,0 0 15,0 0-15,0 1 0,0-1 16,-21-21 0,21 21-16,-21-21 15,0 0-15,0 0 16,-1 0-16,1 0 0,0 0 0,-21 0 15,-1 0-15,1 0 0,0 0 0,-22 0 16,1 0-16,-22 0 0,0 0 16,1 0-16,-1 0 0,-21 0 0,-21 0 15,21-21-15,-21 21 0,-21-21 0,0 21 16,21-22-16,-21 22 0,21-21 0,-21 21 16,0 0-16,21-21 0,0 21 15,0 0-15,21 0 0,0-21 16,21 21-16,22 0 0,-1 0 0,22 0 15,0 0-15,20 0 0,1 0 0,0 0 16,0 0-16,42 0 31,0 0-31,0 0 0,1 0 16,-1 0-16,0 0 0,0 0 0,0 0 16</inkml:trace>
  <inkml:trace contextRef="#ctx0" brushRef="#br0" timeOffset="22444.99">17949 7832 0,'0'0'16,"21"-21"-16,-21 42 31,0 0-31,0 21 0,0-21 16,0 22-16,0-1 0,0 0 0,-21 1 0,0-1 16,21 0-16,-21 1 0,0 20 15,0-20-15,-1-1 0,22-21 0,-21 21 16,0 1-16,21-22 0,0 0 0,-21 0 15,21 0-15,-21 1 0,21-44 32,0 1-32,0 0 15,0 0-15,0 0 0,0-22 0,21 22 16</inkml:trace>
  <inkml:trace contextRef="#ctx0" brushRef="#br0" timeOffset="23035.74">17843 7874 0,'22'0'16,"-1"0"-16,0 0 0,0 0 15,21 0-15,-20 21 0,20-21 0,21 0 16,1 21-16,-1-21 0,1 0 16,21 0-16,-1 0 0,1 0 0,0 0 15,20 0-15,-20 0 0,0-21 0,21 21 16,-22 0-16,22 0 0,-21-21 0,21 21 15,-22 0-15,1 0 0,21 0 0,-43 0 16,22 0-16,-22 0 0,1 0 16,-1 21-16,-20-21 0,-1 21 15,0-21-15,-20 22 0,20-1 0,-21 0 16,0-21-16,-21 21 0,0 0 0,0 0 16,0 1-16,0-1 0,0 0 0,0 0 15,0 0-15,0 0 0,0 1 16,0-1-16,0 0 0,0 0 0,0 21 15,0-20-15,-21-1 0,21 0 0,0 0 16,-21 0-16,21 0 0,0 1 0,0-1 16,-21 0-16,21 0 0,0 0 0,0 0 15,0 1-15,0-1 16,0 0 0,0 0-1,-21-21-15,-1 0 0,1 21 16,0-21-16,0 0 0,0 0 0,-22 21 15,22-21-15,-21 0 0,-22 0 0,22 0 16,-43 0-16,22 0 0,-22 0 0,-21 0 16,1 0-16,-1 0 0,0 0 0,0 0 15,-21-21-15,21 21 0,0-21 0,1 21 16,20 0-16,0-21 0,22 21 16,-1 0-16,1 0 0,-1-21 0,22 0 15,-22 21-15,22 0 0,21-22 16,-21 22-16,20-21 0,1 21 0,21-21 15,0 0-15,0 0 0,0 0 16,0-1-16,21 1 0,1-21 0,-1 21 16</inkml:trace>
  <inkml:trace contextRef="#ctx0" brushRef="#br0" timeOffset="23560.5">17399 5609 0,'0'21'15,"-21"22"-15,21-22 0,-21 21 16,21 22-16,0-22 0,0 22 0,-22-1 16,22 22-16,-21-1 0,21 22 15,0 0-15,0 21 0,-21-21 0,21 21 16,-21 0-16,21 21 0,-21-21 0,21 0 15,0 21-15,-21-21 0,-1 0 0,22 0 16,-21 0-16,0 0 0,0 0 0,0-21 16,0 0-16,21 0 0,-22 0 0,1-22 15,0 22-15,21-21 0,0-1 16,-21-20-16,21 21 0,0-22 0,0-21 16,0 22-16,0-22 0,0 1 0,0-1 15,0-21-15,0 21 0,0-20 16,0-1-16,0-42 31,21-1-31,-21-20 0,0 21 0,21-43 16,0 22-16,1-21 0,-22-22 0,21 21 15,0-41-15,0 20 0</inkml:trace>
  <inkml:trace contextRef="#ctx0" brushRef="#br0" timeOffset="24452.29">17505 6054 0,'0'0'0,"0"-21"0,63 21 16,-20-22-16,20 1 0,22 21 16,-1-21-16,22 21 0,0-21 0,42 0 15,-21 21-15,43-21 0,-22-1 0,0 22 16,21-21-16,22 0 16,-22 0-16,22 0 0,-22 21 0,21-21 15,-20-1-15,20 22 0,-20-21 0,20 0 16,-42 21-16,22 0 0,-22-21 15,0 21-15,-21 0 0,21-21 0,-21 21 16,-21 0-16,0 0 0,0-21 16,-22 21-16,1 0 0,-22 0 0,1 0 15,-1 0-15,1 0 0,-22 0 0,1 0 16,-1 0-16,0 21 0,-21-21 16,22 42-16,-22-21 0,21 22 0,-21-1 15,1 0-15,-1 1 0,21 20 0,-42-21 16,21 22-16,-21-1 15,21 1-15,-21-1 0,0 22 0,0-21 16,0 20-16,0-20 0,0 20 0,0-20 16,0 21-16,0-22 0,0 22 15,0-22-15,-21 22 0,0 0 0,0-22 16,21 22-16,-21-22 0,0 22 0,-1-22 16,22 1-16,-21-1 0,0 1 0,0-22 15,0 22-15,0-1 0,-1 1 16,1-22-16,0 22 0,0-22 15,0 21-15,0-20 0,-1-1 0,1 0 0,0 1 16,21-1-16,0 0 0,-21 1 16,21-22-16,-21 0 0,21 21 15,0-20-15,0-1 0,0 0 0,0 0 16,-21 21-16,-1-20 0,1-1 16,21 0-16,-21 0 0,0-21 0,0 21 15,0-21-15,-22 0 0,22 21 0,-21-21 16,-1 0-16,1 0 0,-21 22 15,20-22-15,-20 0 0,-22 0 0,22 0 16,-22 21-16,0-21 0,-21 0 0,1 0 16,-1 0-16,-21 0 0,-21 0 0,-1 0 15,1 0-15,0 0 0,-21 0 0,-22 0 16,22 0-16,-22 21 0,22-21 16,-21 0-16,20 21 0,1 0 0,0-21 15,20 21-15,22 1 0,0-22 16,22 21-16,-1 0 0,21 0 0,0 0 15,22-21-15,-22 21 0,22-21 0,-1 22 16,1-22-16,20 0 0,1 0 0,21 0 16,0 0-16,0 0 0,21-22 15,21 1-15,-21 0 16,21 0-16,21 0 0</inkml:trace>
  <inkml:trace contextRef="#ctx0" brushRef="#br0" timeOffset="38963.37">18711 6456 0,'0'0'0,"0"-21"0,-21 0 15,21-1-15,-21 22 0,0 0 16,0 0-16,-1 0 0,1 0 16,0 0-16,0 22 0,0-22 0,0 21 15,-1 0-15,22 0 0,-21 21 16,0-20-16,21 20 0,-21 0 0,21 1 16,0-1-16,0 0 0,0 1 0,0-22 15,21 21-15,0 0 0,0 1 16,1-22-16,-1 0 0,0 21 15,0-20-15,0-1 0,22 0 0,-22-21 16,0 21-16,0-21 0,21 0 0,-20 0 16,20 0-16,-21 0 0,0-21 0,22 0 15,-22 0-15,0-1 0,0 1 16,21 0-16,-20 0 0,-1-21 0,0 20 16,-21 1-16,21-21 0,-21 0 0,0 20 15,0-20-15,0 0 0,0 21 0,0-22 16,-21 22-16,0 0 0,0 0 15,-1 21-15,1 0 0,0 0 0,-21 0 16,21 0-16,-1 21 0,1 0 16,0 21-16,0-20 0,0 20 0,-22-21 15,43 21-15,-21 1 0,0-1 16,21 0-16,0-20 0,0 20 0,0-21 16,0 0-16,0 0 0,0 1 0,21-1 15,0-21-15,1 0 0,-1 0 0,0 0 16,0 0-16,0 0 0,0-21 15,22 21-15,-22-22 0,0 1 0,0 0 16,0 0-16,22 0 0,-22-22 0,0 22 16,0 0-16,-21 0 0,21-21 0,-21 20 15,0 1-15,0-21 0,0 21 16,0 0-16,0 42 31,-21 0-31,21 0 0,0 0 16,-21 0-16,21 22 0,0-22 15,0 0-15,0 0 0,0 0 0,0 1 16,0-1-16,0 0 16,0-42 15,-21 21-15</inkml:trace>
  <inkml:trace contextRef="#ctx0" brushRef="#br0" timeOffset="40476.58">20362 6329 0,'0'0'0,"0"-21"0,-21 0 0,21-1 0,-21 1 16,21 0-16,0 0 0,-21 0 15,0 21-15,-1 0 16,1 0-16,0 0 0,0 0 16,21 21-16,-42 0 0,42 0 0,-43 22 15,43-1-15,-21 0 0,0 1 0,0 20 16,0-21-16,-1 1 0,22 20 16,-21-20-16,21-1 0,0 0 0,0-21 15,0 22-15,21-22 0,1 0 0,-1 0 16,0-21-16,0 21 0,21-21 15,-20 0-15,20 0 0,0 0 0,1 0 16,-1-21-16,0 0 0,1 0 0,-22 0 16,21 0-16,0-1 0,-20 1 0,-1 0 15,0-21-15,-21 21 16,0-1-16,0 1 0,0 0 0,-21 0 16,0 0-16,-22 21 0,22 0 0,-21 0 15,-1 21-15,1 0 0,21 0 0,-21 22 16,20-22-16,-20 21 0,21 0 15,21-20-15,0 20 0,0-21 0,0 21 16,0-20-16,0-1 0,0 0 0,21-21 16,0 21-16,0 0 0,1-21 0,-1 0 15,0 0-15,0 0 0,0 0 16,22 0-16,-22-21 0,0 0 0,0 0 16,0 0-16,0-1 0,-21 1 15</inkml:trace>
  <inkml:trace contextRef="#ctx0" brushRef="#br0" timeOffset="41228.14">18478 5884 0,'0'0'0,"-148"43"0,-127 41 15,148-20-15,0-1 16,21 1-16,0 21 0,22-1 0,-1 22 15,22 0-15,20 21 0,1-21 0,0 21 16,42 0-16,0 0 0,0 0 0,42-21 16,-21 21-16,43-22 0,-22 1 15,21 0-15,22 0 0,0-21 0,-1-1 16,1 1-16,42-22 0,-21 1 16,21-22-16,0 1 0,21-1 0,-21-21 15,21 0-15,0-21 0,1 0 0,-1 0 16,0 0-16,0-21 0,0 0 0,0-21 15,1-1-15,-1 1 0,-21 0 16,21-22-16,-21 1 0,0-1 0,-21 1 16,0-22-16,-1 21 0,1-20 0,-21-1 15,-22 0-15,22 1 0,-21-22 0,-1 0 16,1 21-16,-22-20 0,0 20 16,1-21-16,-22 21 0,-21-20 0,0-1 15,0 21-15,-21-21 0,-22 22 0,1-1 16,0 21-16,-22-20 0,1 20 15,-22-20-15,-21 20 0,0 1 16,0-1-16,-21 22 0,-21-1 0,0 1 16,0 0-16,-21 21 0,-1 21 15,1 0-15,0 21 0,-1 21 0,1 0 16,0 1-16,20 20 0,-20 22 0,21 0 16,21-1-16,0 43 0,21 0 15,43 0-15,-1 0 0,1 21 0,41-21 16,22 22-16,22-1 0,20-21 0,0 0 15,22-21-15,20 21 0,1-43 0,21 22 16,0-21-16,21-22 0,0 1 16,0-22-16,21 0 0,0 1 15,0-22-15,0 0 0,1-21 0,-1 0 16,0-21-16,-21 0 0,0 0 0,0-22 16,0 1-16,-21 0 0,-22-22 0,22 1 15,-21 20-15</inkml:trace>
  <inkml:trace contextRef="#ctx0" brushRef="#br0" timeOffset="48115.99">18648 3620 0,'0'-43'16,"0"22"-16,0 0 0,0 0 16,0 0-16,0-1 0,-21 1 15,-1 0-15,1 0 0,0-21 0,0 20 16,-21 1-16,20-21 0,-20 0 0,0 20 16,-1-20-16,1 21 0,0-21 0,-1 20 15,1-20-15,-21 21 0,20-21 16,-20 20-16,20-20 0,-20 21 0,-1-21 15,1 20-15,-22-20 0,22 21 0,-22-21 16,0 20-16,1 1 0,-1-21 16,-21 21-16,22 0 0,-1-1 15,-21 1-15,0 0 0,0 0 0,1 21 0,-22 0 16,0 0-16,21 0 16,-21 0-16,21 0 0,-21 21 0,21 0 15,-21 0-15,21 22 0,-21-22 0,21 21 16,1 1-16,-1-1 0,21 0 15,-21 1-15,22 20 0,-1-21 0,0 22 16,22-1-16,-22 22 0,0-21 0,22 20 16,-1 1-16,1 21 0,-22-22 15,43 1-15,-22 21 0,1-21 0,21 20 16,-1 1-16,1-21 0,21 21 0,-22-22 16,22 22-16,21-21 0,0 21 15,-21-22-15,21 22 0,0-21 16,0 0-16,0-1 0,21 1 0,-21 0 15,21-22-15,1 22 0,20-22 0,-21 1 16,21-1-16,1 1 0,-1-22 0,22 22 16,-22-22-16,0 0 0,1-21 15,20 22-15,-21-22 0,1 0 0,-22 0 16,21-21-16,-21 21 0,1-21 0,-1 22 16,0-22-16,-21 21 31,0 0-31,-21 0 15,0 0-15,-1 0 0,1 1 16,0-1-16,0 21 0,-21 0 0,20 1 16,-20 20-16,21 1 0,-21-1 0,-1 22 15,1-22-15,21 22 0,-22 0 0,1 21 16,21-22-16,0 22 0,0 0 16,-1 0-16,22 0 0,0-1 0,0 1 15,0 0-15,0 21 0,22-21 0,-1 21 16,0-21-16,21 0 0,-21 21 0,22-22 15,20 1-15,-20 21 0,20-21 0,1 0 16,-1 0-16,1 0 0,-1-1 0,1 1 16,-1 0-16,22 0 0,-22 0 0,22 0 15,0-22-15,-1 1 16,1 0-16,21-1 0,0-20 0,-22 20 16,22-20-16,0-1 0,0-20 0,21 20 15,-21-20-15,21-1 0,-22 0 0,22-21 16,0 1-16,0-1 0,-21 0 0,21-21 15,0 0-15,-21 0 0,21 0 0,0-21 16,-21 0-16,21-1 0,-21 1 0,0-21 16,-1 0-16,1-1 0,-21 1 0,21-22 15,-22 22-15,1-21 0,0-1 0,-1 1 16,-20 20-16,-1-20 0,1-1 0,-22 22 16,1 0-16,-1-1 0,-21 1 0,0 0 15,0 20-15,1-20 0,-1 21 16,-21 0-16,0 42 31,0 0-31,0 0 0,0 0 0,0 1 16,0 20-16,0 0 0,0 1 0,0-1 15,0 0-15,21 1 0,0-1 0,-21 0 16,21 22-16,0-22 0,1 22 0,20-22 16,-21 0-16,21 22 0,-20-22 0,20 0 15,0 1-15,22-1 0,-1-21 16,1 0-16,20 22 0,-20-22 0,21-21 0,-1 21 15,22-21-15,-42 0 0,20 0 0,22 0 16,0-21-16,0 0 0,42 0 16,-42-1-16,0-20 0,-1 0 0,1-1 15,-21 22-15,0-42 0,-1 20 0,107-84 16,-85 64-16,-22-1 0,1 1 0,-22-1 16,1 1-16,-1-22 0,1 22 0,-1-22 15,-20 0-15,-1 22 0,0-22 0,-20 1 16,-1 20-16,0-21 0,0 22 0,-21-22 15,0-42-15,0 64 0,0-1 0,0 1 16,0 20-16,-21 1 0,0 0 0,-22-1 16,22 1-16,-21 0 0,0 21 0,-1-1 15,1 1-15,0 0 0,-1 0 0,-84-21 16,85 42-16,0 0 0,-22-22 16,22 22-16,-1 0 0,1 0 0,21 0 15,-21 0-15,63-21 31,0 0-31,0 0 0,21 0 16,1-22-16,-1 22 0,0-21 0,22-22 16,-1 1-16,1 21 0,-1-1 0,-20-20 15,20-22-15,-20 22 0,20-1 0,1-21 16,-1 22-16,1-43 0,-22 21 0,0 1 16,22-22-16,-22 21 0,-21-21 0,22 22 15,-22-22-15,0 21 0,-21-21 0,0 1 16,0 20-16,0-106 0,-21 107 15,0-22-15,-22 21 0,22 22 0,-21-22 16,-1 22-16,1-1 0,0 1 0,-1 20 16,1 1-16,-21 0 0,20 20 15,-20-20-15,-1 21 0,-20 21 0,20-21 0,-21 21 16,1 0-16,20 0 0,-105 0 0,84 0 16,22 21-16,-22 0 0,22 0 0,-1 0 15,1 1-15,-1-1 0,43 0 16,-21 0-16,20 0 0,22 0 0,22-21 31,-1 0-31,0 0 0,21-21 0,-21-21 16,1 21-16,-1-22 0,21 22 15,-21-21-15,0 0 0,22-1 0,-22-20 16,0 20-16,-21-20 0,0-1 0,0 1 16,0-1-16,0-20 0,0 20 0,0 1 15,0-22-15,-21 22 0,0-22 0,0 21 16,-22-20-16,1 20 0,0-20 0,-64-65 15,42 86-15,1-1 0,-1 1 16,1 21-16,-1-1 0,1 1 0,-22 21 16,22-22-16,-1 22 0,1 21 0,-1-21 15,1 21-15,-1 0 0,-21 0 0,22 0 0,-1 0 16,1 21-16,-1 0 0,22-21 16,-21 22-16,20-1 0,22 0 15,-21 0-15,21 0 0,21 0 0,0 1 16,0-1-16,21-21 0,0 0 15,0 0-15,0 0 0,22 0 0,-22-21 16,21 21-16,0-22 0,-20 1 16,-1 0-16,42 0 0,-20-21 0,-1-1 15,-21 1-15,0 0 0,-21 20 0,0-20 16,0-21-16,0 20 0,0 1 0,0-22 16,0 1-16,-21 21 0,-21-22 15,21 1-15,-22 20 0,1-20 0,-22 20 16,22 1-16,-21-21 0,20 20 0,-20 22 15,-1-21-15,1-1 0,20 22 0,-20 0 16,-1 21-16,22 0 0,-21 0 0,20 0 16,-20 0-16,-1 0 0,22 0 15,-22 21-15,1-21 0,-1 43 0,1-22 16,-1 0-16,22 21 0,-21-21 0,20 22 16,1-1-16,0-21 0,20 22 0,1-1 15,0 0-15,21 22 0,0-22 0,0 22 16</inkml:trace>
  <inkml:trace contextRef="#ctx0" brushRef="#br0" timeOffset="48611.7">16319 13441 0,'0'0'0,"-21"0"0,21-21 16,0 0-16,0-1 15,0 1-15,0 0 0</inkml:trace>
  <inkml:trace contextRef="#ctx0" brushRef="#br0" timeOffset="48888.06">16298 12848 0,'0'0'0,"0"-42"0,-21-85 16,21 106 0,-21 42 15,0 21-31,21-21 0,0 22 15,-21 20-15,21-20 0,-22 20 16,22 1-16,0-22 0,-21 21 0,21 1 16,-21-1-16,21 1 0,-21-1 0,21 1 15,0-1-15,0 1 0,0-1 0,-21-20 16,21-1-16,0 0 0,0 1 16,0-22-16,0 21 0,0-21 15,0 1-15,0-1 0,0-42 16,21 21-1,-21-22-15,21-20 0</inkml:trace>
  <inkml:trace contextRef="#ctx0" brushRef="#br0" timeOffset="49156.54">16531 12827 0,'0'0'0,"0"-42"0,0 21 0,0-1 0,21 22 0,22 0 16,-22 0-1,0 22-15,-21-1 0,0 21 16,21 0-16,-21 1 0,0-1 0,0 22 16,0-22-16,0 21 0,0-20 0,0 20 15,0-20-15,-21 20 0,21-21 16,-21 1-16,21 20 0,0-20 0,0-1 16,-21 0-16,21 1 0,0-1 0,0-21 15,0 0-15,-22 0 0,22 1 0,0-1 16,0 0-16,-21-21 31,21-21-31,-21 0 0</inkml:trace>
  <inkml:trace contextRef="#ctx0" brushRef="#br0" timeOffset="49504.34">16171 13631 0,'0'0'0,"-21"0"0,21 22 0,-21-22 16,42 0-1,0 0 1,0 0-16,22-22 0,-22 1 0,21 21 16,1 0-16,-1-21 0,0-21 0,1 21 15,20-1-15,-21-20 0,43-21 16,-43 41-16,1 1 0,-1 21 16,0-21-16,-20 0 0,-1 21 0,0 0 15,0 0-15,0 0 0,0 0 0,-21 21 16,22 0-16,-22 0 0,0 1 0,0-1 15,0 0-15,0 21 0,0-21 0,0 22 16,0-22-16,0 21 0,0-21 0,0 22 16,0-22-16,0 0 0,-22 21 0,22-20 15,0-1-15,-21 0 0,21 0 16,0 0-16,-21-21 16,21-21-16,0 0 15,0 0-15,0-22 0,0 22 16,0-21-16,0 21 0,0-22 15</inkml:trace>
  <inkml:trace contextRef="#ctx0" brushRef="#br0" timeOffset="49664.25">16976 13145 0,'0'0'0,"0"-22"16,21 44 30,0-22-46,-21 21 0,21 0 16,0 0-16,-21 0 16,21 0-16</inkml:trace>
  <inkml:trace contextRef="#ctx0" brushRef="#br0" timeOffset="51367.57">17716 13526 0,'0'0'0,"22"0"0,-22-22 16,0 1-16,0 0 16,0 0-1,-22 21-15,1 0 0,0 0 16,0 0-16,0 0 0,0 0 16,-1 21-16,1 0 15,-21 0-15,21 1 0,0-1 0,-1 21 16,1-21-16,0 0 0,0 22 15,0-22-15,21 0 0,-21 21 0,21-20 16,0-1-16,0 0 0,0 0 0,0 0 16,0 0-16,21-21 0,0 22 0,0-22 15,0 0-15,0 0 16,1 0-16,-1 0 0,0 0 0,0-22 16,0 1-16,0 0 0,1 0 0,-1 0 15,0-22-15,0 1 0,0 0 0,0-1 16,1 1-16,-1 0 15,0-22-15,0 22 0,0-22 0,0 22 16,-21-21-16,22-1 0,-1 1 0,0-1 16,-21 22-16,0-22 0,21 22 0,-21 0 15,0-1-15,0 22 0,21 0 0,-21 63 32,-21-21-32,0 1 0,21 20 15,0-21-15,0 21 0,-21 1 0,0-1 16,-1 0-16,1 1 0,0 20 0,0-20 15,21-1-15,0 21 0,-21-20 0,21 20 16,0-20-16,0 20 0,0-21 16,0 1-16,0-1 0,0 0 15,21 1-15,0-1 0,0-21 0,0 0 16,1 1-16,20-1 0,-21-21 0,21 0 16,-20 0-16,20 0 0,0 0 0,1 0 15,-1 0-15,0-21 0,1-1 16,-1 1-16,0 0 0,1-21 0,-1 21 15,0-22-15,-21 1 0,22 21 0,-22-22 16,0 1-16,-21 21 0,0 0 0,0 0 16,0-1-16,0 1 0,-21 21 15,0 0-15,-22 0 16,22 0-16,0 0 0,-21 21 16,21 1-16,-22-1 0,22 0 0,-21 0 15,21 21-15,-1-20 0,1-1 0,0 0 16,21 21-16,-21-21 0,21 1 0,0-1 15,0 0-15,0 0 0,0 0 16,21-21-16,0 21 0,0-21 0,1 0 16,-1 0-16,21 0 0,-21 0 0,22 0 15,-22-21-15,21 0 0,0 0 0,1 0 16,-1 0-16,-21-22 0,22 22 16,-1-21-16,-21-1 0,0 1 0,22 0 15,-22-22-15,0 22 0,0 0 0,-21-22 16,21 22-16,-21-22 0,0 1 15,0 20-15,21-20 0,-21 21 0,0-1 16,0 1-16,0 0 0,0 20 0,0 1 16,0 0-16,-21 42 15,0 22-15,21-22 16,-21 0-16,21 21 0,0 1 0,-21-22 16,21 21-16,0 0 0,0 22 0,-21-22 15,21 1-15,0-1 0,0 0 0,0 1 16,0-1-16,0 0 0,0 1 15,0-1-15,0 0 0,0 1 0,21-22 16,0 21-16,0-21 0,0 0 0,0 1 16,1-1-16,-1 0 0,21 0 15,0-21-15,-20 0 0,20 0 16,0 0-16,1 0 0,-1 0 0,0-21 16,1 0-16,-1 0 0,0-1 0,-21 1 15,22-21-15,-1 21 0,-21-22 0,22 1 16,-22 0-16,0 21 0,0-22 0,-21 1 15,0 21-15,0 0 0,0-1 0,0 1 16,-21 21 0,0 0-16,0 21 0,-1 1 15,1-1-15,0 21 0,0-21 16,21 0-16,0 22 0,-21-22 0,21 21 16,0-21-16,0 1 0,0 20 15,0-21-15,0 0 0,0 0 16,21 1-16,0-1 0,0-21 0,0 21 15,1-21-15,20 0 0,0 0 0,-21 0 16,22 0-16,-1 0 0,0 0 0,1-21 16,-22 0-16,21-1 0,1 1 15,-22 0-15,21 0 0,-21-21 16,0 20-16,1-20 0,-1 0 0,0 21 0,0-22 16,0 1-16,0 21 0,-21 0 0,0-1 15,0 1-15,0 0 16,0 42-1,0 0 1,0 1-16,0-1 0,0 21 0,0-21 16,-21 22-16,21-22 0,-21 21 0,21-21 15,-21 22-15,21-22 0,-21 21 0,21-21 16,0 0-16,-21 1 0,21-1 16,-22 0-16,22 0 0,0 0 0,0 0 15,0-42 16,0 0-31,0 0 0,22 0 16,-1-22-16,0 22 0,0-21 16,0 0-16,0-1 0,22 1 0,-22 0 15,21-1-15,1 1 0,-22 21 0,21-22 16,0 22-16,1 0 0,-22 0 0,21 0 16,1 21-16,-22 0 0,0 0 0,0 21 15,0-21-15,-21 21 0,0 0 0,0 0 16,0 22-16,0-22 0,0 21 0,0 1 15,-21-1-15,21 0 0,-21 1 0,0-1 16,0-21-16,-1 21 0,22-20 0,0 20 16,0-21-16,0 21 0,0-20 15,0-1-15,0 0 0,22-21 16,-1 0-16,0 0 16,0 0-16,0-21 0,0 0 15,1-22-15,-1 22 0,21-21 0,-21 21 16,0-22-16</inkml:trace>
  <inkml:trace contextRef="#ctx0" brushRef="#br0" timeOffset="52295.81">15642 13420 0,'0'0'16,"-63"-21"-1,41-1-15,1 1 0,0 21 0,0-42 0,0 21 16,-22 0-16,22-1 0,-21-20 0,21 0 16,-22-1-16,1 1 0,0 0 0,-1-22 15,1 22-15,0-22 0,-1 1 0,-20-1 16,21 1-16,-22-1 0,22 1 15,-22-1-15,1-20 0,-1 20 0,-20-20 16,20-1-16,-21 0 0,1 1 0,-1-1 16,0 0-16,1-21 0,-1 22 0,0-22 15,1 21-15,-1-21 0,0 1 16,22 20-16,-22 0 0,22-21 0,-1 22 16,1-1-16,20-21 0,-20 22 0,21-1 15,-1 0-15,22 1 0,-21-1 0,21 0 16,-1 1-16,1-1 0,21 21 0,-21-20 15,21-1-15,-21 22 0,21-1 16,0 1-16,0-1 0,-21 1 0,21 20 16,-21 1-16,21 0 0,-22-1 15,22 1-15,-21 0 0,21 20 0,-21-20 16,0 21-16,21 0 0,-21 0 0,21-1 16,-21 1-16,-1 21 0,1 0 15,21 21 1,0 1-1,0-1-15,0 0 0,0 0 16,0 0-16,21 0 0,-21 1 16,22-1-16</inkml:trace>
  <inkml:trace contextRef="#ctx0" brushRef="#br0" timeOffset="52828.04">12890 9102 0,'0'0'0,"-21"0"0,0-21 0,0-1 16,0 1-1,0 21-15,-1 0 0,1 0 16,0 0-16,0 0 0,0 21 16,0 1-16,21-1 0,-22 21 0,1-21 15,21 22-15,-21-22 0,21 21 16,0 0-16,0 1 0,-21-1 0,21 0 15,-21 1-15,0-1 0,21 0 16,0 1-16,0-1 0,-22 0 0,22-20 16,-21-1-16,21 0 0,0 0 0,0 0 15,0-42 17,0 0-32,0 0 0,0 0 0,21-22 15,1 1-15,-22 0 0,21-1 16,-21 1-16,0-22 0,21 22 0,-21-21 15,21 20-15,-21-20 0,21 20 0,-21 1 16,0 0-16,21 21 0,1-1 0,-22 1 16,21 21-16,0 0 0,0 0 15,0 21-15,0 1 16,1-1-16,20 0 0,-21 21 0,0-21 16,0 22-16,22-1 0,-22 0 0,21-20 15,-21 20-15,22-21 0,-1 21 0,-21-20 16,22-1-16,-1 0 0,0 21 0,-21-21 15,22-21-15,-1 22 0,-21-1 0,0-21 16,22 0-16,-22 21 0,0-21 16,0 0-16,0 0 0,1 0 0,-1-21 15,0 21-15,-21-21 16,21-1-16,-21 1 0</inkml:trace>
  <inkml:trace contextRef="#ctx0" brushRef="#br0" timeOffset="59432.56">7556 9165 0,'0'0'0,"0"21"0,0 1 16,0-1-16,0 0 15,0 0-15,0 0 0,22-21 0,-1 21 16,0-21-16,0 0 0,0 0 0,22 0 16,-1 0-16,-21 0 15,21 0-15,1-21 0,-1 21 0,-21-21 16,22 0-16,-1 0 0,-21 0 0,0-1 15,0 1-15,1 0 0,-1 0 16,-21 0-16,0 0 0,0-1 0,0 1 16,-21 0-16,-1 21 0,-20-21 0,21 21 15,-21 0-15,-1 0 0,1 0 16,-22 0-16,22 21 0,0 0 0,-1-21 16,1 21-16,0 22 0,-1-22 15,1 0-15,21 21 0,-21-20 0,42 20 16,0 0-16,0-21 0,0 22 0,0-1 15,0-21-15,21 22 16,0-1-16,0-21 0,21 21 0,-20-20 16,20-1-16,0 0 0,1 0 0,20-21 15,-21 0-15,1 0 0,20 0 16,-20 0-16,-1 0 0,0 0 0,-21 0 16,22 0-16,-22-21 0,0 21 0,0 0 15,-21-21-15,0 0 16,-21 21-16,0 0 0,-21 0 15,20 0-15,-20 21 0,0 0 16,-1 0-16,1 0 0,21 0 0,-21 1 16,-1-1-16,22 21 0,0 0 0,0-20 15,0 20-15,21 0 0,0 1 16,0-22-16,0 21 0,0-21 16,21 0-16,-21 1 0,21-1 0,0 0 15,0 0-15,22 0 0,-22-21 0,0 0 16,21 21-16,-21-21 0,22 0 15,-22 0-15,21 0 0,1-21 0,-22 0 16,21 0-16,0 21 0,-20-42 0,20 20 16,-21 1-16,21-21 0,-20 21 15,-1 0-15</inkml:trace>
  <inkml:trace contextRef="#ctx0" brushRef="#br0" timeOffset="59647.51">8530 9631 0,'0'0'0,"21"0"0,-21 21 15,21 0-15,1 0 16,-1 1-16,-21-1 0,21 0 0,0 0 16,0 21-16,-21-20 0,21-1 0,1 0 15,-1 21-15,0-21 0,0 1 0,-21-1 16,21 0-16,0 0 0,-21 0 16,0 0-16,22-21 0,-22 22 15,21-22-15,-21-22 16,21 1-1,0 0-15,-21 0 0,21 0 16</inkml:trace>
  <inkml:trace contextRef="#ctx0" brushRef="#br0" timeOffset="59866.3">8975 9673 0,'-22'0'15,"1"21"-15,0 1 0,-21 20 16,21 0-16,-1-21 0,-20 1 0,21 20 15,0-21-15,-22 21 0,22-20 0,-21 20 16,0 0-16,20-21 0,1 1 16,-21 20-16,21-21 0,0 0 0,21 0 15,0 1-15,-22-22 0,22 21 0,0 0 16,22-21 0,-1-21-16,21 0 0,-21-1 15,0 1-15,22 0 0,-1 0 0,0 0 16</inkml:trace>
  <inkml:trace contextRef="#ctx0" brushRef="#br0" timeOffset="60168.12">9207 9779 0,'0'0'0,"0"21"16,0 0 0,0 1-16,0-1 0,0 21 15,0-21-15,0 22 0,0-1 0,0 0 16,0 1-16,0 20 0,0-21 15,0 1-15,0 20 0,0 22 0,0-22 16,0 1-16,0 21 0,0-1 0,0-20 16,0 20-16,0 22 0,0-21 0,0 0 15,0-1-15,-21 1 0,21-22 0,0 22 16,-21-43-16,21 22 0,0-22 0,0 1 16,0-22-16,0 21 0,-21-21 0,21 0 15,0-42 1,0-21-1,0 21-15,21-22 0,-21 1 0,0 0 16,21-1-16,0-20 0,-21-1 0,0 1 16,0-1-16</inkml:trace>
  <inkml:trace contextRef="#ctx0" brushRef="#br0" timeOffset="60464.95">9229 10054 0,'0'-21'16,"0"42"-16,0-63 0,0 0 0,0 20 0,0 1 15,0 0-15,0-21 0,0 21 16,21-22-16,0 22 0,0 21 0,-21-21 16,0 0-16,21 0 0,0 21 0,22 0 15,-22 0-15,0 0 0,21 0 0,-20 0 16,-22 21-16,21 0 16,0 0-16,0 0 0,-21 0 0,0 22 15,0-22-15,0 0 0,0 21 0,-21-20 16,0-1-16,0 0 0,-1 0 0,22 0 15,-21 0-15,0 1 0,0-1 0,0 0 16,0 0-16,-1-21 16,1 0-1,21-21 1,21 0-16,1 0 16,-1-1-16</inkml:trace>
  <inkml:trace contextRef="#ctx0" brushRef="#br0" timeOffset="60741.8">9906 9250 0,'0'0'0,"21"-42"0,0-1 15,0 43-15,-21 21 32,0 1-32,0-1 0,0 0 0,-21 0 15,21 21-15,0-20 0,-21 20 0,21 0 16,-21 1-16,21-1 0,-21 21 0,0-20 15,21-1-15,-22 22 0,1-22 16,21 0-16,-21 1 0,0-1 16,0 0-16,21-21 0,0 22 0,-21-22 15,21 0-15,0 0 0,0 0 0,0 1 16,21-1-16,0-21 16,21 0-16,-21 0 0,22-21 15,-22 21-15,0-22 0,21 1 16</inkml:trace>
  <inkml:trace contextRef="#ctx0" brushRef="#br0" timeOffset="62336.49">10223 9800 0,'0'0'0,"0"-21"0,0 0 15,0 42 17,-21 0-32,21 0 0,-21 1 0,0-1 15,21 21-15,-21-21 0,21 0 0,-21 22 16,21-22-16,0 0 0,0 0 0,0 22 15,0-22-15,0 0 0,0 0 16,0 0-16,21-21 0,0 0 16,0 0-16,0 0 0,22 0 0,-22 0 15,0 0-15,21-21 0,-21 21 0,22-21 16,-22 0-16,21 0 0,-21-22 16,1 22-16,-1 0 0,0 0 0,-21-22 15,21 22-15,-21-21 0,0 21 16,0-22-16,0 22 0,-21-21 0,-21 0 15,20 20-15,22 1 0,-21 21 0,0 0 16,0 0-16,0 0 16,0 21-16,-1 1 0,1-1 0,0 0 15,0 21-15,0-21 0,0 1 0,21 20 16,0-21-16,0 21 0,0-20 0,0-1 16,0 0-16,0 0 0,0 0 15,21-21-15,0 0 0,21 0 16,-21 0-16,1 0 0,20 0 0,-21 0 15,21 0-15,1-21 0,-22 0 0,21 0 16,22 0-16,-22-1 16,0 1-16,1 0 0,-22 0 0,0 0 15,0 21-15,0-21 0,1-1 0,20 22 16,-42 22 0,0-1-16,-21-21 15,0 21-15,-1 0 0,1 0 0,21 0 16,0 1-16,-21-1 0,21 0 0,0 0 15,0 0-15,0 0 0,0 1 16,0-1-16,0 0 0,0 0 16,0 0-16,0 0 0,0 1 15,21-22-15,-21 21 16,-21-21 15,0-21-31,21-1 0,-21 1 16,0 21-16,-1 0 0,1-21 15,0 21-15,0 0 16,0 0 0,21 21-1,0 0-15,0 1 0,0-1 16,21 0-16,0 0 16,0-21-16,0 0 15,1 21-15,-1-21 0,0 0 16,0 0-16,0 0 0,22 0 0,-22 0 15,21 0-15,-21-21 0,22 0 0,-22 0 16,21 21-16,0-21 0,-20-22 16,-1 43-16,0-21 0,21 0 0,-21 0 15,1 0-15,-1-1 0,-21 1 0,21 21 16,0 0 0,-21 21-1,0 1-15,0-1 16,0 0-16,0 0 0,0 0 15,0 0-15,0 1 16,0-1 0,21-21-1,0 0-15,1-21 16,-22-1-16,21 22 0,0-21 0,0 0 16,0 0-16,0 0 0,-21 0 15,22-1-15,-1 22 0,0-21 0,-21 0 16,21 0-16,0 21 15,0 0-15,-21 21 32,0 0-17,0 0-15,0 1 16,0-1-16,0 0 16,0 0-16,22 0 0,-1-21 15,-21 21-15,21-21 0,0 0 16,0 0-16,0 0 0,1 0 0,20 0 15,-21 0-15,0 0 0,22 0 16,-22 0-16,21-21 0,-21 21 0,0-21 16,1 0-16,20 0 0,-21 0 0,0-1 15,-21 1-15,21 0 0,-21 0 0,0-21 16,22 20-16,-22 1 0,0-21 0,0 21 16,0 0-16,0-1 0,-22 22 15,1 0-15,0 0 16,0 0-16,-21 0 0,20 22 0,1-1 15,0 0-15,0 0 0,0 0 0,0-21 16,-1 21-16,1 1 0,0-1 16,21 0-16,0 0 0,-21 0 0,21 0 15,0 1-15,0-1 0,0 0 16,21 0 0,-21 0-16,21-21 0,0 21 0,1-21 15,-1 22-15,0-1 0,0 0 16,0 0-16,-21 0 0,21 22 0,1-22 15,-22 21-15,21 0 0,-21 1 0,21-1 16,-21 0-16,0 1 0,0 20 16,0-20-16,0 20 0,0-21 0,21 22 15,-21-1-15,0 1 0,0-1 0,0 22 16,-21-21-16,21-1 0,0 22 0,0-22 16,-21-20-16,0 20 0,-1-21 0,22 1 15,-21-1-15,21 0 0,-21 1 0,21-22 16,-21 21-16,21-21 0,0 1 0,0-1 15,-21-21 1,21-21-16,0-1 16,0 1-16,0 0 0,0 0 0,0 0 15,21 0-15,0-22 0,-21 22 0,21-21 16,-21-43-16,21 43 0,-21-22 16,22 22-16</inkml:trace>
  <inkml:trace contextRef="#ctx0" brushRef="#br0" timeOffset="62640.32">11303 9673 0,'0'0'16,"-21"0"-16,0 0 0,-1-21 0,1 21 0,0 0 15,0 0-15,0 0 0,21-21 16,-21 21-1,21-21-15,-22 0 0,22-1 16,0 1-16,-21 21 0,21-21 0,0 0 16,0 0-16,0 0 15,0 42 17,0 0-32,0 0 15,0 0-15,21 0 0,1-21 16,-22 22-16,0-1 0,21 0 0,-21 0 15,21-21-15,0 21 0</inkml:trace>
  <inkml:trace contextRef="#ctx0" brushRef="#br0" timeOffset="64363.58">6096 12785 0,'0'0'0,"0"-21"0,0-22 16,0 22-16,-21 0 15,0 0-15,21 42 32,0 0-32,0 21 15,-22 1-15,1 20 0,0 1 0,0-1 16,21 1-16,-21-1 0,0 22 0,-1 0 16,22 20-16,-21 1 0,0 0 15,0 0-15,21 0 0,-21 0 16,0-1-16,-1 1 0,22 0 0,-21-21 15,21-1-15,0 1 0,-21-21 0,0-1 16,0-21-16,21 1 0,-21-1 16,21-21-16,0 0 0,0 1 0,-22-22 15,22-22-15,0-20 16,0 21-16,0-21 0,0-22 16,0 22-16,0-22 0,0-20 0,0 20 15,0-21-15,22 1 0,-1-22 0,0 21 16,0-21-16,0 1 0,22-1 15,-22 0-15,21 0 0,-21 21 16,0-20-16,1 41 0,-22-21 0,21 22 16,0-1-16,0 1 0,0-1 0,0 43 15,1-21-15,-1 0 0,0 42 16,0 0-16,-21 21 0,21 0 0,22 42 16,-43 1-16,21-22 0,0 1 15,0 20-15,43 22 0,-43-22 0,0 22 16,-21 0-16,0-1 0,0 1 0,0 21 15,21-22-15,-21 1 0,0 21 0,0-21 16,0-1-16,0-20 0,21 20 16,-21-20-16,0-1 0,0 1 0,0-22 15,21 1-15,1-1 0,-22-21 16,21 0-16,-21 0 0,0-42 31,0 0-31,-21 21 0,-1-21 16</inkml:trace>
  <inkml:trace contextRef="#ctx0" brushRef="#br0" timeOffset="65020.21">5503 14203 0,'0'0'0,"-42"0"16,21 0-16,0 21 16,21 0-16,21-21 0,21 0 15,0 0-15,1 0 16,20 0-16,-20-21 0,41 0 0,-20 0 15,20 0-15,1-22 0,-21 1 0,41 0 16,-20-1-16,21 1 0,-21-22 16,20 1-16,1-1 0,-21 1 0,21-22 15,-43 22-15,1-1 0,-1 1 0,-20-1 16,-1 1-16,-21-1 0,0-42 0,-21 43 16,0 21-16,0-1 0,0 1 0,0 21 15,-21-22-15,0 43 0,0-21 0,0 21 16,-1 0-16,1 21 0,0-21 0,0 43 15,0-22-15,0 21 0,-1 1 0,22-1 16,-21 43-16,21-22 0,0 1 16,0-1-16,0 22 0,0-22 15,0 22-15,0 0 0,0-1 0,0 1 16,0 0-16,0-22 0,0 22 0,0-22 16,0 1-16,0-1 0,0 1 0,0-1 15,0-20-15,0 20 0,0-42 0,21 22 16,-21-22-16,0 21 0,0-21 15,0-42 17,0 0-32,-21 0 0,21-22 0,0 1 15,0 0-15,0-1 0,0 1 0,0 0 16,21-1-16,1 1 0,-1 0 16,21 21-16,0-22 0,1 22 0,-1 0 15,0 0-15,22 0 0,-22-1 0,1 44 16,-1-22-16,0 0 0,1 0 0,-1 0 15,21 42-15,-41-42 0,-1 21 0,0 0 16,-21 0-16,21 1 0,-21-1 0,-21 21 16,0 0-16,0-20 0,-1 20 0,1 0 15,-21-21-15,42 22 0,-21-1 0,-22-21 16,22 22-16,-21-22 0,0 0 16,-1 0-16,1 0 0,0-21 0,20 0 15,-20 21-15,21-21 0,0 0 0,0 0 16,-1 0-16,22-21 0,0 0 15,-21 0-15,21 0 0,0 0 16</inkml:trace>
  <inkml:trace contextRef="#ctx0" brushRef="#br0" timeOffset="65463.95">8001 14118 0,'0'0'0,"0"-21"0,85-42 16,-64 41-1,0 1-15,0 0 0,0-21 0,-21 21 0,21-1 16,-21 1-16,0 0 0,-21 21 0,0-21 16,0 21-16,0 0 0,0 0 15,-1 0-15,1 0 0,-21 21 16,21 0-16,-22 0 0,22 22 0,-21-22 16,21 0-16,21 0 0,-21 22 0,-1-22 15,1 21-15,21-21 0,0 0 0,0 22 16,0-22-16,0 0 0,0 0 0,21 0 15,-21 1-15,43-22 0,-22 21 0,21 0 16,-21-21-16,22 21 0,-22-21 0,21 0 16,1 0-16,-22 21 0,0-21 0,0 0 15,-21 21-15,21 1 0,22-1 0,-22 0 16,0 0-16,0 0 0,-21 0 16,0 1-16,0-1 0,0 0 15,-42 0-15,21-21 0,-1 21 0,1-21 16,-21 21-16,21-21 0,-43 22 0,22-1 15,0-21-15,-1 0 0,1 0 0,21 0 16,-22 0-16,22 0 0,0-21 0,-21-1 16,21 22-16,-1-21 0,22 0 15,0 0-15,0 0 0,0 0 16,0-1-16,22 1 0,20-21 0,-21 21 16,0 0-16</inkml:trace>
  <inkml:trace contextRef="#ctx0" brushRef="#br0" timeOffset="65783.89">8678 13123 0,'0'0'0,"0"-42"0,0 21 16,0 0-16,0 0 0,0-1 15,0 44 1,0-1-16,0 0 0,0 21 15,0 22-15,0-22 0,0 0 16,-21 1-16,21-1 0,0 22 0,-21-1 16,21 1-16,0-1 0,0 1 0,-21 20 15,0-20-15,21-1 0,-22 22 0,22-22 16,0 1-16,0-1 0,-21-20 16,21 20-16,0-20 0,0-1 0,0 0 15,21 1-15,-21-22 0,22 0 0,-1 0 16,0-21-16,0 0 0,0 0 15,-21-21-15,21 0 0,1 0 0,20-22 16,-42 22-16,0 0 0</inkml:trace>
  <inkml:trace contextRef="#ctx0" brushRef="#br0" timeOffset="65979.78">8382 14076 0,'0'0'0,"-21"21"15,42-21-15,0 0 0,0 0 16,0-21-16,1 21 0,20-21 16,-21 21-16,21-21 0,1-1 0,-1 22 15,-21-21-15,22 21 0,-1-21 0,-21 0 16,0 21-16,22 0 0,-22 0 0,-21-21 16,21 21-16,0 0 0,0 0 0,0 0 15</inkml:trace>
  <inkml:trace contextRef="#ctx0" brushRef="#br0" timeOffset="66547.49">9250 14161 0,'0'0'0,"-21"-22"0,-64-20 16,64 21-16,0 0 0,-1 0 0,22-1 15,0 1-15,0 0 0,0 0 16,22 0-16,-1 21 0,0-21 0,21 21 15,-21 0-15,22 0 0,-1 0 0,0 0 16,22 21-16,-1-21 0,-20 21 0,20 0 16,-20 21-16,-1-20 0,0-1 0,1 21 15,41 22-15,-63-43 0,1 21 16,-1-21-16,-21 22 0,0-1 0,0-21 16,0 21-16,0-20 0,0-1 15,-21 0-15,-1 0 0,1 0 0,0-21 16,0 0-16,0 0 0,0 0 0,-1 0 15,1-21-15,21 0 0,-21 0 16,0 0-16,21-22 0,-21 22 0,21-21 16,0-1-16,0 1 0,0-21 0,0 20 15,0 1-15,0 0 0,0-1 0,0 1 16,21 21-16,0-22 0,-21 22 0,21-21 16,22 21-16,-1 0 0,-21 21 15,21 0-15,-20 0 0,-1 0 16,0 0-16,0 21 0,0 0 15,0 0-15,-21 0 0,22 0 16,-22 1-16,0-1 0,21 0 0,-21 0 16,0 0-16,0 0 0</inkml:trace>
  <inkml:trace contextRef="#ctx0" brushRef="#br0" timeOffset="67068.2">10477 14012 0,'0'0'0,"0"-21"0,0-21 15,0 21-15,-21 0 0,0-1 16,0 22-16,0-21 0,0 0 0,-1 0 16,1 21-16,0 0 0,0 0 0,0 0 15,0 0-15,-1 21 0,1 0 16,21 22-16,-21-22 0,0 21 0,21 0 15,-21-20-15,21 20 0,-21 0 0,21 1 16,-22-1-16,22 0 0,0 1 0,0-1 16,0-21-16,0 21 0,0-20 15,0-1-15,22-21 0,-1 21 0,0-21 16,0 0-16,0 0 0,0 0 16,1-21-16,-1 0 0,0-1 0,0 1 15,0-21-15,0 21 0,1 0 16,-1-22-16,0 1 0,0 21 0,0-22 15,0 1-15,1 0 0,-1 21 0,-21-43 16,0 22-16,0 21 0,0-1 0,0 1 16,0 64-1,0-22-15,0 0 16,0 0-16,0 21 0,0-20 0,0-1 16,0 21-16,0 0 0,0-20 0,0 20 15,0 0-15,0-21 0,21 22 16,-21-22-16,21 0 0,-21 21 15,0-20-15,21-22 0,0 21 0,1-21 16,-1 0-16,0 0 16,0-21-16,0-1 15,22 1-15,-22-21 0,0 21 0,0-22 16</inkml:trace>
  <inkml:trace contextRef="#ctx0" brushRef="#br0" timeOffset="68540.44">11112 13737 0,'0'0'0,"-21"-21"16,0 21-16,0 0 0,0 21 16,0-21-16,-1 21 15,1 1-15,21-1 0,-21 21 0,0-21 16,0 22-16,0-1 0,-1 0 0,1 1 16,0-1-16,21-21 0,0 21 0,0 1 15,0-1-15,0 0 0,0-20 0,0 20 16,21 0-16,0-21 0,1 1 0,-1 20 15,0-42-15,0 21 0,21-21 0,1 0 16,-1 0-16,0 0 0,1 0 16,-1-21-16,0 0 0,1 0 0,-1-22 15,-21 1-15,22 21 0,-1-22 16,-21 1-16,21-21 0,-20 20 0,-1-20 16,0-1-16,0 1 0,-21-1 15,0 1-15,0-22 0,0 22 0,0-22 16,0 21-16,21 22 0,-21-64 0,21 85 15,-21-21-15,0 21 0,0-1 16,0 65 0,0-22-16,0 0 0,0 21 15,0-20-15,0 20 0,-21 0 0,21 1 16,0-1-16,-21 21 0,21-20 0,0 20 16,0 1-16,0-22 0,-21 22 0,21-1 15,0 1-15,0-22 0,0 21 16,0-20-16,0 20 0,0-20 0,0-1 15,21 0-15,0-21 0,0 1 16,-21-1-16,22 0 0,-1 0 0,0-21 16,21 0-16,-21 0 0,1-21 15,-1 0-15,0 0 0,21-22 0,-21 22 16,22-21-16,-22-1 0,0 22 0,21-21 16,-20 0-16,-1-1 0,21 1 0,-21 0 15,0-1-15,1 22 0,-22 0 0,0 0 16,21 21-16,-21 21 31,0 0-31,0 0 0,-21 0 0,21 22 16,0-22-16,0 0 0,-22 0 15,22 0-15,0 22 0,-21-22 0,21 0 16,0 0-16,0 0 0,0 1 0,0-1 16,21-21-16,1 0 15,-1 0-15,0 0 0,0 0 0,0 0 16,22-21-16,-22 21 0,21-22 0,-21-20 15,0 21-15,22 0 0,-22 0 0,0-1 16,0 1-16,0-21 0,1 21 0,-1 21 16,0-21-16,-21-1 0,0 44 47,0-1-47,-21 0 0,21 0 15,0 0-15,0 0 0,-21 1 0,21-1 16,0 0-16,0 0 15,0 0-15,0 0 0,21 1 16,0-22-16,0 0 16,0 0-16,0 0 0,1-22 15,-1 1-15,-21 0 0,21 0 0,0 0 16,0 0-16,-21-1 0,0-20 16,0 21-16,0-21 0,0-1 0,0 22 15,0-21-15,0 21 0,0-1 16,0 1-16,0 0 0,0 0 0,-21 21 15,0 0-15,0 0 0,0 21 16,21 0-16,-22-21 0,1 21 16,21 1-16,0-1 0,0 0 15,21-21 1,1 0 0,-1 0-16,0 0 0,0-21 15,0 0-15,0 21 0,22-22 0,-22 22 16,0-21-16,0 21 0,0 0 0,1 0 15,-1 0-15,0-21 0,0 21 0,0 0 16,0 0-16,-21 21 16,22 0-16,-22 1 15,0-1-15,0 0 0,0 0 16,0 0-16,0 0 0,0 1 0,0-1 16,0 0-16,0 0 0,-22 0 0,22 0 15,-21 1-15,21-1 0,0 0 0,-21 0 16,0 0-16,0-21 15,21-21 1,0 0-16,0 0 16,0 0-16,0-1 0,0 1 0,21-21 15,-21 21-15,21-22 0,0 22 16,0-21-16,1 21 0,20-22 0,-21 22 16,0 0-16,22 0 0,-22 0 0,0 21 15,0 0-15,0-21 0,0 21 0,1 0 16,-1 0-16,-21 21 15,21 0-15,-21 0 0,0 0 16,0 22-16,0-22 0,0 0 0,0 0 16,0 21-16,0-20 0,0-1 0,0 21 15,0-21-15,-21 0 0,21 1 0,0-1 16,0 0-16,0 0 16,21-21-1,0-21-15,0 21 16,0-21-16,1 0 0,-1-1 0,0 1 15,0-21-15,0 21 0,0 0 0,-21-22 16,22 1-16,-1 21 0,-21-22 0,0 1 16,0 21-16</inkml:trace>
  <inkml:trace contextRef="#ctx0" brushRef="#br0" timeOffset="68745.53">12890 13166 0,'0'0'0,"-21"0"0,0-21 0,0 21 16,-21 0-16,20 0 0,1 0 16,0 0-16,21 21 47,0 0-32,-21-21 1</inkml:trace>
  <inkml:trace contextRef="#ctx0" brushRef="#br0" timeOffset="68959.58">11642 13568 0,'0'0'0,"-22"0"15,44 0-15,-44 0 16,44 0-1,-1 0-15,0 0 16,0 0-16,0-21 0,0 21 0,22 0 16,-22-21-16,0 21 0,-21 21 31,-21 0-31,-21 0 0,20 0 16</inkml:trace>
  <inkml:trace contextRef="#ctx0" brushRef="#br0" timeOffset="69547.36">6308 15177 0,'0'0'16,"-64"21"-16,1 0 0,20-21 0,1 0 0,0 21 15,-1-21-15,1 0 0,0 0 0,20 0 16,1 0-16,0 21 0,0-21 15,42 0 1,21 21-16,1-21 16,-1 0-16,0 0 0,22 0 0,-1 0 15,22 0-15,0 0 0,21 0 0,21-21 16,-22 0-16,22 21 0,0 0 16,22-21-16,-1 21 0,0-21 0,21 0 15,22 21-15,-1-22 0,1 1 0,42 0 16,-22 0-16,22 0 0,21 0 0,-21-1 15,0 1-15,0 0 0,-1 0 0,1 0 16,0-22-16,0 22 0,-21 0 16,-1 0-16,1 0 0,-22-22 0,191 1 15,-211 21-15,-43 0 0,0 21 0,-43-21 16,1 21-16,0-22 0,-22 22 16,-20-21-16,-1 21 0,-21 0 0,0 0 15,-63 0-15,21 0 16,-22 0-16,-20 0 15,-1 21-15,1 1 0,-22-22 0,1 0 16,-1 21-16,-21-21 0,0 0 0,0 21 16,-21-21-16,0 21 0,0-21 0</inkml:trace>
  <inkml:trace contextRef="#ctx0" brushRef="#br0" timeOffset="70016.16">6371 15155 0,'0'0'0,"-169"22"16,84-1-16,0 0 0,22-21 16,21 0-16,-1 21 0,22-21 0,0 0 15,21 21-15,21-21 16,0 0-16,22 21 0,-1-21 15,21 0-15,1 0 0,-1 0 0,22 0 16,21 0-16,0 0 0,21 0 0,21 0 16,0 0-16,0-21 0,0 0 15,22 21-15,20-21 0,1 0 0,-1 0 16,22-1-16,21 1 0,0 0 16,-1 21-16,1-21 0,0 0 15,21 0-15,-21-1 0,21 1 0,0 0 16,-21 0-16,21 21 0,-21-21 0,-1 0 15,1-1-15,0 1 0,-21 0 16,-22 0-16,1 0 0,-22 0 0,-21 21 16,-21-22-16,0 1 0,-21 21 0,-21 0 15,-22-21-15,1 21 0,-22 0 16,-21 0-16,0 0 0,1 0 0,-44-21 31,1 21-31,-21 0 0,21 0 16,-22 0-16,1 0 0,0 0 15,21 0-15,-22 0 0,1 0 0</inkml:trace>
  <inkml:trace contextRef="#ctx0" brushRef="#br0" timeOffset="93116.35">8361 12107 0,'0'22'0,"-21"-22"0,21 21 0,-22 0 16,1 0-16,0-21 0,0 21 16,0 0-16,0 1 0,-1-22 15,44 0 1,-1-22-16,21 1 15,-21 0-15,22-21 0,-1-1 0,0 1 16,22 0-16,-22 21 0,22-22 0,-22 1 16,21 21-16,1-22 0,-22 22 15,1 0-15,-1 21 0,-21-21 0,0 21 16,0 0-16,-21 21 16,0 0-16,0 0 15,-21 1-15,0-1 0,0 0 0,-21 0 16,20 21-16,1-20 15,0-1-15,0 0 0,-21 0 0,20 0 16,1 0-16,21-42 31,21 0-31,1 0 16,-1 21-16,21-21 0,-21 0 0,22 21 16,-22-22-16,0 22 0,21 0 15,-21 0-15,1-21 0,-1 21 0,0 0 16</inkml:trace>
  <inkml:trace contextRef="#ctx0" brushRef="#br0" timeOffset="94511.56">9842 14647 0,'0'0'0,"22"0"0,-1 22 0,-21-1 0,0 0 16,0 0-16,0 0 0,0 0 15,0 1-15,-21-22 0,-1 21 0,1 0 16,-21 0-16,21-21 0,-22 21 15,22 0-15,-21 1 0,0-1 0,-1 0 16,1-21-16,0 21 0,-1 0 0,1 0 16,0-21-16,-22 22 0,22-22 15,-22 21-15,22 0 0,-22-21 0,-20 21 16,20-21-16,1 21 0,-22-21 0,0 0 16,1 21-16,-1-21 0,0 22 0,1-22 15,-22 21-15,21-21 0,-21 21 16,1-21-16,-1 21 0,0-21 0,0 0 15,0 0-15,0 0 0,1 0 0,-1 0 16,0 0-16,-21 0 0,21 0 0,-21-21 16,21 21-16,0-21 0,1 0 0,-22-1 15,21 1-15,0-21 0,0 21 0,0-22 16,0 22-16,1-21 0,-1 0 0,21-1 16,0 1-16,-20-22 15,20 22-15,21 0 0,-20-22 0,-1 22 16,0-22-16,22 1 0,-22-1 0,22 1 15,-1-1-15,1 1 0,20-1 0,-20 1 16,21-1-16,-1-20 0,1-1 0,21 22 16,-22-22-16,22 0 0,21 1 15,0-1-15,0 0 0,0 1 0,0-22 16,0 21-16,0-21 0,21 22 0,22-1 16,-22-21-16,21 21 0,1 1 0,20-22 15,-21 21-15,22 1 0,-1-22 16,22 21-16,-21 0 0,20 1 0,1-1 15,0-21-15,-1 22 0,1-1 16,0 0-16,20 22 0,-20-22 0,21 0 16,0 22-16,0-22 0,21 22 0,-22-1 15,1 1-15,21-1 0,0 22 0,0-22 16,0 22-16,0-21 0,21 20 0,-21 1 16,22 0-16,-1-1 0,0 1 0,0 21 15,0 0-15,0-1 0,1 1 16,20 0-16,-21 0 0,21 21 0,-20 0 15,20 0-15,-21 0 0,21 0 16,1 0-16,-22 0 0,21 21 0,1-21 16,-22 21-16,21 0 0,0 22 0,1-22 15,-22 21-15,21-21 0,1 22 0,-22-1 16,0 0-16,0 1 0,0 20 0,0-20 16,1-1-16,-1 21 0,-21 1 0,21-1 15,-21 1-15,0-1 0,0 1 0,0-1 16,-21 1-16,21 21 0,-21-22 0,-1 1 15,1 20-15,0-20 0,-21 20 16,-1 1-16,1-21 0,-21 20 0,-1 1 16,1 0-16,-1-1 0,1 1 15,-22 0-15,-21-1 0,21 1 0,-20 0 16,-1-1-16,-21 22 0,0-21 0,0-1 16,0 1-16,-21 21 0,-22-21 0,1-1 15,0 1-15,-1 21 0,1-22 0,-22 1 16,-20 0-16,20-1 0,-42 1 0,22 21 15,-22-43-15,0 22 0,0 0 0,-21-1 16,0 1-16,0 0 0,0-1 16,-21-20-16,0-1 0,0 1 0,0 21 15,-22-43-15,22 21 0,-21 1 0,-1-22 16,1 22-16,0-22 0,-22 0 0,1 1 16,-1-1-16,1-21 0,-22 22 0,0-22 15,1 21-15,-22-21 0,0 22 16,0-22-16,0 0 0,1 0 0,-1-21 15,21 21-15,0 0 0</inkml:trace>
  <inkml:trace contextRef="#ctx0" brushRef="#br0" timeOffset="95483.84">12001 15028 0,'-21'-21'0,"42"42"0,-42-63 16,0 42-16,42 0 31,22 0-31,-1 21 0,0 0 0,22 1 16,-1 20-16,22-21 0,-22 21 16,22 1-16,21-1 0,-21 0 15,42 1-15,-22-1 0,1 0 0,21 1 16,-21-1-16,21 0 0,-21 1 0,21-1 15,-21-21-15,21 22 0,0-22 16,-21 21-16,-1-21 0,1 0 0,-21 1 16,21-1-16,-22 21 0,-20-42 0,-1 21 15,1 0-15,-1 1 0,-20-22 0,-22 21 16,21-21-16,-21 0 0,-42 0 16,0 0-1,-21 0-15,21 0 0</inkml:trace>
  <inkml:trace contextRef="#ctx0" brushRef="#br0" timeOffset="95864.37">12001 15579 0,'0'0'16,"-63"0"-16,21 0 0,-1 0 0,1 0 0,21 0 15,42 21 1,21 0-16,1-21 16,20 21-16,22 0 0,-1 1 0,1-22 15,0 21-15,21 0 0,-1 21 0,22-21 16,0 1-16,0-1 0,0 0 0,0 21 16,0-21-16,0 1 0,22-1 15,-22 21-15,0-21 0,0 0 0,21 1 16,-21-1-16,0 0 0,-21-21 0,21 21 15,-22 0-15,1 0 0,-21-21 16,0 22-16,-1-1 0,1-21 0,-22 21 16,-20-21-16,20 0 0,-42 21 0,22-21 15,-22 0-15,0 0 0,0 0 0,-42 0 32,0 0-32,0 0 15,-22-21-15,22 21 0,-21-21 0,0 0 16</inkml:trace>
  <inkml:trace contextRef="#ctx0" brushRef="#br0" timeOffset="96248.15">14647 15452 0,'0'0'0,"-21"-21"0,0-22 16,0 43-16,21-21 0,-21 21 15,21-21-15,0 42 31,21-21-15,0 21-16,0 0 0,0 1 0,22-1 16,-22 0-16,21 0 0,-21 0 0,22 0 15,-1 1-15,0-1 0,1 0 0,-1 21 16,0-21-16,22 1 0,-22-1 16,0 21-16,1-21 0,-1 22 0,0-22 15,-20 21-15,-1 0 0,0 1 0,-21-1 16,0 0-16,0 1 0,-21-1 15,-22 22-15,1-22 0,0 21 0,-22-20 16,1 20-16,-1-20 0,1 20 0,-1-21 16,-20 1-16,20 20 0,1-20 15,-22-1-15,21 0 0,1-21 16,21 22-16,-22-22 0,22 0 0,-1 0 16,1 0-16,21 1 0,0-22 0,0 0 15,21-22 1,21 1-16,21 0 0</inkml:trace>
  <inkml:trace contextRef="#ctx0" brushRef="#br0" timeOffset="97702.25">16912 15558 0,'0'0'0,"-21"0"16,42-22 0,0 1-16,0 0 15,1 0-15,20 0 0,0 0 0,1-22 16,-1 22-16,0-21 0,22-1 16,-22 1-16,0 0 0,1-1 0,-22 1 15,21 0-15,-21-1 0,-21 1 0,0 0 16,0-1-16,0 1 0,0 21 0,0-21 15,0 20-15,0 1 16,-21 21-16,0 0 0,0 0 0,0 0 16,0 0-16,-1 0 0,1 21 0,0 1 0,0 20 15,0 0-15,0 1 16,-1 20-16,1 1 0,21-1 0,0 22 16,-21-22-16,21 22 0,0 0 0,0-22 15,0 22-15,0-1 0,0-20 0,21 21 16,-21-22-16,21 22 0,1-22 15,-22 1-15,21-1 0,0 1 0,-21-22 16,0 0-16,21 1 0,-21-22 0,0 0 16,0 0-16,0 0 0,0 1 0,-21-22 15,0 0-15,-22 0 16,1 0-16,21 0 0,-21-22 0,-1 1 16,1 0-16,0 0 0,-22-21 0,22 20 15,-1-20-15,1 21 0,-21-21 0,20-1 16,1 22-16,0 0 0,-1 0 15,22 21-15,-21 0 0,21 0 0,-1 0 16,1 21-16,21 0 0,0 0 0,0 0 16,0 1-16,0 20 0,21-21 15,22 0-15,-22 22 0,0-22 0,21 0 16,-20 0-16,20 0 0,0 0 0,1 1 16,-1-22-16,0 0 0,22 0 0,-22 0 15,22 0-15,-1-22 16,1 22-16,-1-21 0,1 0 0,-22-21 15,21 21-15,1-22 0,-22 1 0,22 0 16,-22-1-16,0 1 0,1 0 0,-1-1 16,0 22-16,1-21 0,-22 21 15,0-1-15,0 1 0,-21 0 0,21 21 16,-21 21 0,0 0-16,0 1 0,0-1 0,0 0 15,0 0-15,0 21 0,0-20 16,0 20-16,0-21 0,0 21 0,0-20 15,-21 20-15,21-21 0,0 0 0,0 22 16,0-22-16,0 0 0,0 0 16,0 0-16,-21-21 0,21 21 15,-21-42 1,21 0 0,0 0-16,0 0 0,0 0 15,0-1-15,0-20 0,0 21 0,0-21 16,21-1-16,0-20 0,0 20 0,1 1 15,-1 0-15,21-1 0,0 1 0,-20 21 16,20-21-16,0 42 0,1-22 16,20 22-16,-21 0 0,1 0 0,-22 0 15,21 22-15,-21-1 0,1 0 0,-1 0 16,0 21-16,-21 1 0,21-1 16,-21 0-16,0 1 0,0 20 15,0-20-15,0-1 0,0 0 0,0 1 16,0-22-16,0 21 0,0-21 0,0 0 15,21 1-15,0-1 0,-21 0 0,22-21 16,-1 0-16,0 0 0,0 0 16,0-21-16,0 0 0,1-1 0,-1 1 15,0 0-15,21-21 0,-21-1 0,22 1 16,-22-21-16,21-1 0,-21 1 0,22-1 16,-1 1-16,-21-1 0,22-21 15,-22 22-15,21-1 0,-21 1 0,0-1 16,1 1-16,-1-1 0,0 22 15,-21-21-15,0 41 0,0-20 0,0 21 16,0 0-16,0 0 0,0 42 16,0 0-1,-21 0-15,0 21 0,21 1 0,0-1 16,-22 22-16,22-22 0,-21 21 0,0 1 16,21-22-16,-21 22 0,0-1 15,21 1-15,-21-1 0,-1 1 0,22-1 16,-21 1-16,21-1 0,-21-20 0,21-1 15,0 0-15,0-21 0,0 22 16,0-22-16,0 0 0,21-21 31,0 0-31,-21-21 0,0 0 16,22 0-16,-22-1 0</inkml:trace>
  <inkml:trace contextRef="#ctx0" brushRef="#br0" timeOffset="97904.13">18627 15896 0,'0'0'0,"-22"0"0,-41 0 15,63-21-15,21 0 16,0 21-16,0 0 16,22 0-16,-22-21 15,21 21-15,1 0 0,20 0 0,-21-21 16,1 21-16,20-22 0,1 22 0,-22 0 15,22 0-15,-22-21 0,21 21 0,-20 0 16,20 0-16,-20 0 0</inkml:trace>
  <inkml:trace contextRef="#ctx0" brushRef="#br0" timeOffset="98336.14">19621 16150 0,'0'0'0,"-42"21"0,21-21 0,0 0 0,0 0 15,-1 0-15,22-21 16,0 0 0,0 0-16,22 0 0,-22 0 15,42-1-15,-21 1 0,0 0 0,0 0 16,1-21-16,-1 20 0,0 1 0,0 0 15,-21 0-15,0 0 0,0 0 16,0-1-16,-21 22 31,0 22-31,21-1 0,-21 0 16,-1 0-16,22 21 0,0-20 16,0 20-16,-21 0 0,21-21 0,-21 22 15,21-1-15,0-21 0,0 22 0,0-22 16,0 0-16,0 0 0,0 0 0,0 0 15,0 1-15,21-22 0,0 0 16,-21 21-16,22-21 0,-1 0 0,0 0 16,0 0-16,0 0 0,0-21 0,1-1 15,-1 1-15,21 0 0,-21 0 16,0 0-16,1 0 0,-1-1 0,0 1 16</inkml:trace>
  <inkml:trace contextRef="#ctx0" brushRef="#br0" timeOffset="98679.94">20002 16002 0,'0'-21'0,"0"0"15,22 21-15,-22-21 16,21 21-16,-21-22 0,21 1 16,0 21-16,0 0 0,0 0 15,1 0-15,-1 0 16,0 0-16,0 0 0,0 21 0,0 1 16,1-1-16,-1 0 0,0 0 0,-21 0 15,0 0-15,0 22 0,0-22 0,0 0 16,0 21-16,0-20 15,0-1-15,0 0 0,-21 0 0,0 0 16,-1 0-16,1 1 0,0-1 16,0-21-16,0 0 15,21-21 1,0-1-16,0 1 0,21-21 16,0 21-16,0 0 0,0-22 0,1 1 15,-1 21-15,0-22 0,0 22 0,0-21 16,22 21-16,-22 0 0,0-22 15,21 43-15,-21-21 0,1 0 0,-1 21 16,0 0-16,0-21 0,0 21 16,0 0-16,1-21 0</inkml:trace>
  <inkml:trace contextRef="#ctx0" brushRef="#br0" timeOffset="99536.15">20997 16171 0,'-21'0'0,"-21"0"16,21 0-1,21-21 1,21 0-16,21 0 16,-21-21-16,22 20 0,-22 1 0,21-21 15,22 0-15,-22-1 0,21 22 16,-20-42-16,20 20 0,-20 1 0,20 0 16,-21-22-16,22 22 0,-22-22 0,1 1 15,-22-1-15,21 1 0,-21-1 16,0 22-16,-21-22 0,0 22 15,0 0-15,0-1 0,0 22 0,-42-21 16,21 21-16,0 21 0,-22-21 0,22 21 16,-21 0-16,0 0 0,-1 0 15,1 21-15,0 0 0,-1 21 0,1 1 16,21-1-16,-22 21 0,1 1 0,0 21 16,21-22-16,-22 22 0,1 21 0,21-22 15,-22 22-15,22 0 0,0 0 16,0 21-16,0-21 0,0-1 0,-1 22 15,1-21-15,0 21 0,0-21 0,0 0 16,21 21-16,-21-21 0,-1 0 16,1-1-16,0 1 0,0 0 15,21-21-15,-21 21 0,21-22 0,-21 1 16,21 0-16,0-1 0,-22-20 0,22 20 16,0-20-16,-21-1 0,21 1 0,0-22 15,0 1-15,0-1 0,0 0 16,0-21-16,21 1 0,1-1 0,-1-21 15,0 0-15,0 0 0,21-43 0,-20 22 16,20-21-16,0 0 0,-21-1 16,43-20-16,-22-1 0,1-20 0,-1 20 15,0-21-15,22 1 0,-22-1 0,0-21 16,1 22-16,-22-1 0,21 0 16,-42-21-16,0 43 0,0-22 15,0 1-15,0 20 0,0 1 0,-21-1 16,-21 1-16,21-1 0,-22 22 0,1-22 15,0 22-15,-1 21 0,1-22 16,21 22-16,-22 0 0,1 0 0,21 21 16,-21 0-16,20-21 0,44 21 31,20 0-15,-21 0-16,21 0 0,1 0 0,-1-21 15,22-1-15,-22 22 0,43-21 0,-22 0 16,1 21-16,20-21 0,1-21 15,0 20-15,-1 1 0,1 0 16,-22-21-16,22 21 0,-21-22 0,-1 22 16</inkml:trace>
  <inkml:trace contextRef="#ctx0" brushRef="#br0" timeOffset="100604.24">22415 16044 0,'0'0'16,"0"-21"-16,0 0 0,0 0 0,0 0 16,0 0-16,0-1 0,-21 1 0,21 0 15,-21 21-15,0 0 0,0 0 0,0 0 16,-1 0-16,1 0 0,0 0 15,0 42-15,0-20 0,0 20 0,-1-21 16,1 21-16,0 1 0,0-1 16,21 22-16,0-22 0,-21-21 0,21 21 15,-21 1-15,21-22 0,0 21 16,0-21-16,0 1 0,0-1 16,21-21-16,0 0 0,0 0 15,0 0-15,0 0 0,1 0 0,-1-21 16,0-1-16,0 1 0,0 0 15,0 0-15,-21 0 0,22-22 0,-1 22 16,0-21-16,-21 21 0,0 0 0,21-1 16,0 22-16,-21 22 31,0 20-31,21-21 16,-21 0-16,0 0 0,0 1 0,22 20 15,-22-21-15,0 0 0,0 0 16,21 1-16,0-1 0,0-21 0,0 21 15,0-21-15,1 0 0,-1 0 16,0 0-16,0 0 0,0 0 0,22-21 16,-22 0-16,0-1 0,0 1 15,21 0-15,-20 0 0,-1 0 0,0-22 16,21 1-16,-21 21 0,1-21 0,-1-1 16,0 22-16,0 0 0,0 0 0,0 0 15,1-1-15,-1 22 0,0 22 31,-21-1-31,0 0 16,0 0-16,0 0 0,0 0 16,0-42 31,21 0-47,-21 0 15,0 0-15,0 0 16,0-1-16,0 1 0,0 0 15,0 0-15,0 0 0,0 0 16,-21 21 15,0 21-31,21 0 0,-21 0 16,-1 0-16,1 0 0,21 1 0,-21 20 16,0-21-16,0 21 0,0-20 0,-1 20 15,22-21-15,-21 21 0,0-20 16,21 20-16,0-21 0,0 21 0,0-20 15,0-1-15,0 0 0,0 0 0,0 0 16,0 0-16,21 1 0,0-1 16,1-21-16,20 21 0,-21-21 0,21 0 15,-20 0-15,20 0 0,0 0 0,-21 0 16,22 0-16,-1-21 0,0 21 16,1-21-16,-22-1 0,21 1 15,1 0-15,-22 0 0,21 0 0,-21 0 16,0-1-16,1 1 0,20-21 0,-42 21 15,21-22-15,-21 22 0,21 0 0,-21-21 16,0 21-16,0-1 0,0 1 16,0 0-16,-21 21 15,0 0-15,0 0 0,0 21 0,-1 0 16,1-21-16,0 22 0,0 20 0,0-21 16,0 0-16,-1 22 0,1-22 15,21 21-15,-21-21 0,21 0 0,0 22 16,0-22-16,0 0 0,0 21 15,21-20-15,0-1 0,1-21 0,-1 21 16,0 0-16,21-21 0,-21 0 16,22 0-16,-1 0 0,0 0 0,1 0 15,-1 0-15,0 0 0,1 0 0,-22-21 16,21 0-16,1 21 0,-22-21 0,21-1 16,-21 1-16,0 21 0,1-21 15,-22 0-15</inkml:trace>
  <inkml:trace contextRef="#ctx0" brushRef="#br0" timeOffset="101406.27">17441 16955 0,'0'0'15,"-21"0"-15,-42 21 16,41-21-16,44 0 31,20 0-15,-21 0-16,21 0 0,1 0 0,20 0 15,1 0-15,-1 0 0,22 0 16,0 0-16,-1 0 0,1 0 16,21 0-16,21 0 0,0 0 0,0 0 15,0 0-15,21 0 0,21 0 16,1 0-16,-1 0 0,0 0 0,22 0 16,-1 0-16,1 0 0,20 0 0,-20 0 15,-1 0-15,22 0 0,-21 0 0,-1 0 16,1 0-16,-1 0 0,-21 0 15,-20 0-15,20 0 0,-21 0 0,0 0 16,-21 0-16,0 0 0,-21 0 0,21 0 16,-42 0-16,-1 0 0,1 0 15,-21 0-15,-22 0 0,0 0 0,1 0 16,-22-21-16,0 21 0,-21-22 31,-21 22-31,0 0 16,-1 0-16,1 0 0,-21 0 0,21 0 15,-22 0-15,22 0 0,-42 0 0,20 0 16,-20 0-16</inkml:trace>
  <inkml:trace contextRef="#ctx0" brushRef="#br0" timeOffset="101991.98">17378 17060 0,'21'0'0,"0"0"16,0 22-16,22-22 0,-1 0 0,0 0 15,1 0-15,20 0 0,1 21 0,-1-21 16,1 0-16,20 0 0,1 0 15,0 0-15,20 21 0,1-21 0,0 0 16,21 0-16,0 0 0,21 0 0,22 0 16,-22 0-16,42 0 0,-20 0 15,20 0-15,-21 0 0,43 0 0,-21 0 16,-1 0-16,1 0 0,20 0 16,-20 0-16,-1 0 0,-20 0 0,20 0 15,-21 0-15,-20 0 0,-1 0 16,0 0-16,-21 0 0,0 0 0,0 0 15,-21 21-15,0-21 0,-22 0 0,1 0 16,-22 0-16,1 0 0,-22 0 16,1 0-16,-1 0 0,-21 0 0,0 0 15,0 0-15,-21-21 32,-21 21-17,0 0-15,21-21 0,-21 21 0</inkml:trace>
  <inkml:trace contextRef="#ctx0" brushRef="#br0" timeOffset="122711.35">25739 15409 0,'0'0'0,"-22"0"0,-20-42 16,21 21-16,0 21 16,0-21-16,21 0 0,-22-1 15,22 1-15,-21 0 0,21 0 0,0 0 16,0 0-16,0-1 0,0 1 0,0 0 16,21 0-16,1 0 0,-1 0 0,0-1 15,0 1-15,0 0 0,22 0 16,-1 0-16,0 21 0,1-21 0,20 21 15,-21 0-15,1-22 0,-1 22 0,0 0 16,22 0-16,-22 0 0,-21 0 0,1 22 16,-1-1-16,0-21 0,0 42 0,0-21 15,-21 0-15,0 22 0,0-1 0,0 0 16,0 22-16,0-22 0,-21 1 0,0 20 16,-21-21-16,20 22 0,-20-22 0,0 1 15,-1-1-15,1 0 0,0 1 0,-1-1 16,1 0-16,21 1 0,-21-22 0,-1 21 15,22-21-15,0 22 0,0-22 0,0 0 16,21 0-16,-22 0 0,22 0 16,0 1-16,0-1 0,0 0 15,0 0-15,0 0 0,0 0 16,22 1-16,-1-22 0,-21 21 16,21-21-16</inkml:trace>
  <inkml:trace contextRef="#ctx0" brushRef="#br0" timeOffset="123003.18">25781 16531 0,'-21'43'16,"21"-22"0,0 0-16,21-21 15,0 0-15,0 0 16,0-21-16,1 0 0,-22-1 15,21 22-15,-21-21 0,0 0 16,0 0-16,-21 21 16,-1 0-16,1 0 15,0 0-15,0 0 0,0 21 16,0 0-16,21 0 0,0 1 0,-22-1 16,22 0-16,0 0 0,0 0 15,0 0-15,0 1 0,0-1 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0C16D-0D96-484E-A90C-7D536E61DC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69F8CF-244B-4A7B-9BA9-6D87E9D9D3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90552D-9D7D-4A07-ACDE-1BD08501D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AECE3-84E9-4DE4-8C76-BE982BBD0DEC}" type="datetimeFigureOut">
              <a:rPr lang="en-IN" smtClean="0"/>
              <a:t>21-12-2020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3D5BE-F77E-49FC-990D-A30A1D0F7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267AD-3CAB-496D-AF09-7BDF773DB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D147C-77A6-4972-AD68-C00688B241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9318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9D7C1-DEF1-4E45-93B0-8A20644A5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704846-EA38-43B0-98CC-63E4D9948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1C0E11-313D-4EF3-A8A8-6E662B736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AECE3-84E9-4DE4-8C76-BE982BBD0DEC}" type="datetimeFigureOut">
              <a:rPr lang="en-IN" smtClean="0"/>
              <a:t>21-12-2020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3534F7-F474-45B8-B020-2298987FE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C62C33-DB16-4B4A-AF40-B5D47BBD2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D147C-77A6-4972-AD68-C00688B241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7219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1253CF-4953-47F1-888B-C9F3D64B0D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494C4D-23DE-4C0F-B787-EE613191BD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DD5657-4BEB-4925-AA4C-44321D5BC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AECE3-84E9-4DE4-8C76-BE982BBD0DEC}" type="datetimeFigureOut">
              <a:rPr lang="en-IN" smtClean="0"/>
              <a:t>21-12-2020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FC0CB8-8D36-4A32-9E8A-1306ACA08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F80FE1-3C4E-4B3B-89C5-EAE8523AD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D147C-77A6-4972-AD68-C00688B241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6538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1B1CF-DE92-4109-87E7-05D2C2FC9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A5ECE-2861-498B-AB2E-CE327C4B34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F9C5EC-8C52-4918-9833-ABF82C3BB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AECE3-84E9-4DE4-8C76-BE982BBD0DEC}" type="datetimeFigureOut">
              <a:rPr lang="en-IN" smtClean="0"/>
              <a:t>21-12-2020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7EFD4C-FE4E-47E8-8AC6-F0EFE506E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42FB24-AF08-4A64-9821-1D76C0949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D147C-77A6-4972-AD68-C00688B241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6667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E7579-ECE3-42D8-BCEE-B9D3C16D0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C760AC-8E87-4E8A-B5D3-82C7F5F30F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05888C-CD12-43C6-B861-4B79E223E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AECE3-84E9-4DE4-8C76-BE982BBD0DEC}" type="datetimeFigureOut">
              <a:rPr lang="en-IN" smtClean="0"/>
              <a:t>21-12-2020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02A184-81E5-445A-AFD4-9E1F25C3E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E063EF-7FC5-479E-A36B-3FB6DF6EA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D147C-77A6-4972-AD68-C00688B241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9756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A54F0-D777-4894-9358-DE4E4C1C3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A3F215-3FF6-4982-ADFB-0E8E2F079E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519942-5906-47D4-BB56-2226AD8148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D2C69-C59C-4832-AA5C-DA5B3DB74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AECE3-84E9-4DE4-8C76-BE982BBD0DEC}" type="datetimeFigureOut">
              <a:rPr lang="en-IN" smtClean="0"/>
              <a:t>21-12-2020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E60821-7CA1-4E38-A3C5-1B90AA104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F03194-9BA2-4390-96A7-91001D8E6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D147C-77A6-4972-AD68-C00688B241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0867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9B714-F42D-48E3-9401-87AA75EFC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DB7B71-6EDD-4823-9380-71AE789E97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730B58-4042-4C68-919A-F3DA106A74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A491FA-293B-4E20-8B77-275E8AAB44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04E892-68CB-483D-A4E4-1D28DED78E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E27AB1-8A8D-4D0D-B107-9B78E7EAF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AECE3-84E9-4DE4-8C76-BE982BBD0DEC}" type="datetimeFigureOut">
              <a:rPr lang="en-IN" smtClean="0"/>
              <a:t>21-12-2020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005F9D-CBE1-4F65-9703-493CF8221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DA2BDC-0211-43F5-B1D1-95948AB98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D147C-77A6-4972-AD68-C00688B241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6497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27322-6200-4DDE-9FDC-5A6549C7B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6081F3-06C8-46B6-ABB8-81FB52813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AECE3-84E9-4DE4-8C76-BE982BBD0DEC}" type="datetimeFigureOut">
              <a:rPr lang="en-IN" smtClean="0"/>
              <a:t>21-12-2020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E50DB4-34F8-4C51-B76F-E93E54C10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10AA3B-ACB4-4F03-9BEA-948FF116B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D147C-77A6-4972-AD68-C00688B241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1297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901E0A-D4D5-4492-881C-66329E7D8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AECE3-84E9-4DE4-8C76-BE982BBD0DEC}" type="datetimeFigureOut">
              <a:rPr lang="en-IN" smtClean="0"/>
              <a:t>21-12-2020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C1C103-A97A-4E95-A0D4-BDF258D81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05FEB8-48DA-4F02-94D5-2F6EAB24D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D147C-77A6-4972-AD68-C00688B241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7773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CE3C4-5122-4AAA-BD74-4634DF634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CD5E3-E90C-4F2E-B538-9AE364924C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0CF0A1-D8C5-4001-9254-B6C3CB8BD0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604624-ED28-45A8-9AAA-9DB7283FD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AECE3-84E9-4DE4-8C76-BE982BBD0DEC}" type="datetimeFigureOut">
              <a:rPr lang="en-IN" smtClean="0"/>
              <a:t>21-12-2020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3E0804-600D-4F96-8687-73C3E723E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619A08-3FD3-40EF-861E-FAF799974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D147C-77A6-4972-AD68-C00688B241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7905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53D15-E6B9-4EE0-BD13-D9F126B2D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86D0C9-17EA-4349-ABB9-0F4A96E16B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0E88A7-8CEF-4FD5-B654-5D22B3715B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8DEC7B-1973-49EA-9193-387225233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AECE3-84E9-4DE4-8C76-BE982BBD0DEC}" type="datetimeFigureOut">
              <a:rPr lang="en-IN" smtClean="0"/>
              <a:t>21-12-2020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1A5537-9938-4E6C-9A81-018DF86D4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36C981-719E-4A4E-B5A0-59F28F7E7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D147C-77A6-4972-AD68-C00688B241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2990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6D7B53-38EE-4B95-870E-22FA97658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D1E89E-7DD3-4229-9FD7-6118F5FC79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30B568-A042-4D86-AEAD-4024C79A98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3AECE3-84E9-4DE4-8C76-BE982BBD0DEC}" type="datetimeFigureOut">
              <a:rPr lang="en-IN" smtClean="0"/>
              <a:t>21-12-2020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AA62E2-9D56-4062-80CF-E29F0F5B00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7405B0-3543-414C-8862-ABCAD12E7B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ED147C-77A6-4972-AD68-C00688B241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6863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emf"/><Relationship Id="rId4" Type="http://schemas.openxmlformats.org/officeDocument/2006/relationships/customXml" Target="../ink/ink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emf"/><Relationship Id="rId4" Type="http://schemas.openxmlformats.org/officeDocument/2006/relationships/customXml" Target="../ink/ink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customXml" Target="../ink/ink19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customXml" Target="../ink/ink2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256CE-97AB-4F52-816A-18429CBF5E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642CE6-960D-4A7C-8693-CA86DFEB71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5415ED1-9516-4EBE-942D-BE1A36B40B56}"/>
                  </a:ext>
                </a:extLst>
              </p14:cNvPr>
              <p14:cNvContentPartPr/>
              <p14:nvPr/>
            </p14:nvContentPartPr>
            <p14:xfrm>
              <a:off x="281880" y="182880"/>
              <a:ext cx="9540720" cy="5075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5415ED1-9516-4EBE-942D-BE1A36B40B5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2520" y="173520"/>
                <a:ext cx="9559440" cy="5094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776455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256CE-97AB-4F52-816A-18429CBF5E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642CE6-960D-4A7C-8693-CA86DFEB71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7B119AE-9B25-48E0-9ACF-A2DC62918E01}"/>
                  </a:ext>
                </a:extLst>
              </p14:cNvPr>
              <p14:cNvContentPartPr/>
              <p14:nvPr/>
            </p14:nvContentPartPr>
            <p14:xfrm>
              <a:off x="2194560" y="76320"/>
              <a:ext cx="7643160" cy="5075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7B119AE-9B25-48E0-9ACF-A2DC62918E0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85200" y="66960"/>
                <a:ext cx="7661880" cy="5094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665131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256CE-97AB-4F52-816A-18429CBF5E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642CE6-960D-4A7C-8693-CA86DFEB71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36ACAFF-C24B-4C87-9855-FCCCF963EB9C}"/>
                  </a:ext>
                </a:extLst>
              </p14:cNvPr>
              <p14:cNvContentPartPr/>
              <p14:nvPr/>
            </p14:nvContentPartPr>
            <p14:xfrm>
              <a:off x="137160" y="160200"/>
              <a:ext cx="11712240" cy="6690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36ACAFF-C24B-4C87-9855-FCCCF963EB9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7800" y="150840"/>
                <a:ext cx="11730960" cy="6709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564143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256CE-97AB-4F52-816A-18429CBF5E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642CE6-960D-4A7C-8693-CA86DFEB71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CCEE715-2978-42E4-9892-8933178AC34C}"/>
                  </a:ext>
                </a:extLst>
              </p14:cNvPr>
              <p14:cNvContentPartPr/>
              <p14:nvPr/>
            </p14:nvContentPartPr>
            <p14:xfrm>
              <a:off x="281880" y="449640"/>
              <a:ext cx="8816760" cy="5448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CCEE715-2978-42E4-9892-8933178AC34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2520" y="440280"/>
                <a:ext cx="8835480" cy="5467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250750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256CE-97AB-4F52-816A-18429CBF5E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642CE6-960D-4A7C-8693-CA86DFEB71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D7FABDE-40D4-4AB5-8CA0-DC2E34B22CA8}"/>
                  </a:ext>
                </a:extLst>
              </p14:cNvPr>
              <p14:cNvContentPartPr/>
              <p14:nvPr/>
            </p14:nvContentPartPr>
            <p14:xfrm>
              <a:off x="822960" y="175320"/>
              <a:ext cx="8550000" cy="4602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D7FABDE-40D4-4AB5-8CA0-DC2E34B22CA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13600" y="165960"/>
                <a:ext cx="8568720" cy="4621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423960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256CE-97AB-4F52-816A-18429CBF5E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642CE6-960D-4A7C-8693-CA86DFEB71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4AFA8E8-7D22-4BA9-8A3D-894874FE6E75}"/>
                  </a:ext>
                </a:extLst>
              </p14:cNvPr>
              <p14:cNvContentPartPr/>
              <p14:nvPr/>
            </p14:nvContentPartPr>
            <p14:xfrm>
              <a:off x="579240" y="320040"/>
              <a:ext cx="9327240" cy="5928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4AFA8E8-7D22-4BA9-8A3D-894874FE6E7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9880" y="310680"/>
                <a:ext cx="9345960" cy="5947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10683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256CE-97AB-4F52-816A-18429CBF5E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642CE6-960D-4A7C-8693-CA86DFEB71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9D9CFA5-59BF-458B-86A1-F38A51BBA16B}"/>
                  </a:ext>
                </a:extLst>
              </p14:cNvPr>
              <p14:cNvContentPartPr/>
              <p14:nvPr/>
            </p14:nvContentPartPr>
            <p14:xfrm>
              <a:off x="266760" y="396360"/>
              <a:ext cx="8801280" cy="3879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9D9CFA5-59BF-458B-86A1-F38A51BBA16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7400" y="387000"/>
                <a:ext cx="8820000" cy="389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8DF9D6F-D421-4EC9-80B3-FE55C24E08DC}"/>
                  </a:ext>
                </a:extLst>
              </p14:cNvPr>
              <p14:cNvContentPartPr/>
              <p14:nvPr/>
            </p14:nvContentPartPr>
            <p14:xfrm>
              <a:off x="297000" y="4754880"/>
              <a:ext cx="9198000" cy="15778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8DF9D6F-D421-4EC9-80B3-FE55C24E08D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87640" y="4745520"/>
                <a:ext cx="9216720" cy="1596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462558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2CBDF03-ADD0-4274-A468-2AA595967DFF}"/>
                  </a:ext>
                </a:extLst>
              </p14:cNvPr>
              <p14:cNvContentPartPr/>
              <p14:nvPr/>
            </p14:nvContentPartPr>
            <p14:xfrm>
              <a:off x="784800" y="1562040"/>
              <a:ext cx="1996920" cy="25304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2CBDF03-ADD0-4274-A468-2AA595967DF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75440" y="1552680"/>
                <a:ext cx="2015640" cy="254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47766DD-C4DA-4361-AFEA-BFAC9FD9C5F0}"/>
                  </a:ext>
                </a:extLst>
              </p14:cNvPr>
              <p14:cNvContentPartPr/>
              <p14:nvPr/>
            </p14:nvContentPartPr>
            <p14:xfrm>
              <a:off x="822960" y="312480"/>
              <a:ext cx="11011320" cy="60962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47766DD-C4DA-4361-AFEA-BFAC9FD9C5F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13600" y="303120"/>
                <a:ext cx="11030040" cy="6114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568171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F58FF6C-7F9E-4C68-82C5-ADE50F48350D}"/>
                  </a:ext>
                </a:extLst>
              </p14:cNvPr>
              <p14:cNvContentPartPr/>
              <p14:nvPr/>
            </p14:nvContentPartPr>
            <p14:xfrm>
              <a:off x="442080" y="91440"/>
              <a:ext cx="10988280" cy="65232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F58FF6C-7F9E-4C68-82C5-ADE50F48350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2720" y="82080"/>
                <a:ext cx="11007000" cy="6541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031471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ACA8484-9D29-47FC-8860-327FCB614E15}"/>
                  </a:ext>
                </a:extLst>
              </p14:cNvPr>
              <p14:cNvContentPartPr/>
              <p14:nvPr/>
            </p14:nvContentPartPr>
            <p14:xfrm>
              <a:off x="1493640" y="297360"/>
              <a:ext cx="6599160" cy="41227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ACA8484-9D29-47FC-8860-327FCB614E1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84280" y="288000"/>
                <a:ext cx="6617880" cy="4141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69442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256CE-97AB-4F52-816A-18429CBF5E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642CE6-960D-4A7C-8693-CA86DFEB71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2067D3E-5C31-4E5D-B457-80BA8E848F07}"/>
                  </a:ext>
                </a:extLst>
              </p14:cNvPr>
              <p14:cNvContentPartPr/>
              <p14:nvPr/>
            </p14:nvContentPartPr>
            <p14:xfrm>
              <a:off x="327600" y="236160"/>
              <a:ext cx="9319680" cy="5265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2067D3E-5C31-4E5D-B457-80BA8E848F0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8240" y="226800"/>
                <a:ext cx="9338400" cy="5284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50733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256CE-97AB-4F52-816A-18429CBF5E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642CE6-960D-4A7C-8693-CA86DFEB71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81E4DD7-D647-4906-A53A-CB8A54404A71}"/>
                  </a:ext>
                </a:extLst>
              </p14:cNvPr>
              <p14:cNvContentPartPr/>
              <p14:nvPr/>
            </p14:nvContentPartPr>
            <p14:xfrm>
              <a:off x="350640" y="152280"/>
              <a:ext cx="8450640" cy="6553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81E4DD7-D647-4906-A53A-CB8A54404A7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1280" y="142920"/>
                <a:ext cx="8469360" cy="6572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99762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256CE-97AB-4F52-816A-18429CBF5E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642CE6-960D-4A7C-8693-CA86DFEB71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BE4F20A-19C9-4FFB-9E46-1A97D3447036}"/>
                  </a:ext>
                </a:extLst>
              </p14:cNvPr>
              <p14:cNvContentPartPr/>
              <p14:nvPr/>
            </p14:nvContentPartPr>
            <p14:xfrm>
              <a:off x="472320" y="221040"/>
              <a:ext cx="9388440" cy="4488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BE4F20A-19C9-4FFB-9E46-1A97D344703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2960" y="211680"/>
                <a:ext cx="9407160" cy="4507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89671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256CE-97AB-4F52-816A-18429CBF5E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642CE6-960D-4A7C-8693-CA86DFEB71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04CED23-27A7-40E1-885E-51EE9AF7F787}"/>
                  </a:ext>
                </a:extLst>
              </p14:cNvPr>
              <p14:cNvContentPartPr/>
              <p14:nvPr/>
            </p14:nvContentPartPr>
            <p14:xfrm>
              <a:off x="373320" y="266760"/>
              <a:ext cx="8458560" cy="6523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04CED23-27A7-40E1-885E-51EE9AF7F78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3960" y="257400"/>
                <a:ext cx="8477280" cy="6541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2117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256CE-97AB-4F52-816A-18429CBF5E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642CE6-960D-4A7C-8693-CA86DFEB71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A1A5D15-F10C-4ECE-84A4-D1EA93C60A1F}"/>
                  </a:ext>
                </a:extLst>
              </p14:cNvPr>
              <p14:cNvContentPartPr/>
              <p14:nvPr/>
            </p14:nvContentPartPr>
            <p14:xfrm>
              <a:off x="259200" y="99000"/>
              <a:ext cx="9273600" cy="6751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A1A5D15-F10C-4ECE-84A4-D1EA93C60A1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9840" y="89640"/>
                <a:ext cx="9292320" cy="6770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67618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256CE-97AB-4F52-816A-18429CBF5E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642CE6-960D-4A7C-8693-CA86DFEB71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398440B-8DF2-44C7-A828-E49847ECE71E}"/>
                  </a:ext>
                </a:extLst>
              </p14:cNvPr>
              <p14:cNvContentPartPr/>
              <p14:nvPr/>
            </p14:nvContentPartPr>
            <p14:xfrm>
              <a:off x="175320" y="335160"/>
              <a:ext cx="8161200" cy="4717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398440B-8DF2-44C7-A828-E49847ECE71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5960" y="325800"/>
                <a:ext cx="8179920" cy="4736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30424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256CE-97AB-4F52-816A-18429CBF5E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642CE6-960D-4A7C-8693-CA86DFEB71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6A4EE57-E67D-4CD7-BAC8-37785C9CC8AB}"/>
                  </a:ext>
                </a:extLst>
              </p14:cNvPr>
              <p14:cNvContentPartPr/>
              <p14:nvPr/>
            </p14:nvContentPartPr>
            <p14:xfrm>
              <a:off x="624960" y="274320"/>
              <a:ext cx="9540360" cy="6401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6A4EE57-E67D-4CD7-BAC8-37785C9CC8A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5600" y="264960"/>
                <a:ext cx="9559080" cy="6419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338111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256CE-97AB-4F52-816A-18429CBF5E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642CE6-960D-4A7C-8693-CA86DFEB71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203C4B4-36F9-4174-AE5D-113C136CF364}"/>
                  </a:ext>
                </a:extLst>
              </p14:cNvPr>
              <p14:cNvContentPartPr/>
              <p14:nvPr/>
            </p14:nvContentPartPr>
            <p14:xfrm>
              <a:off x="1516320" y="838080"/>
              <a:ext cx="7963200" cy="5868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203C4B4-36F9-4174-AE5D-113C136CF36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06960" y="828720"/>
                <a:ext cx="7981920" cy="5886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37695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0</Words>
  <Application>Microsoft Office PowerPoint</Application>
  <PresentationFormat>Widescreen</PresentationFormat>
  <Paragraphs>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2</cp:revision>
  <dcterms:created xsi:type="dcterms:W3CDTF">2020-12-21T10:37:48Z</dcterms:created>
  <dcterms:modified xsi:type="dcterms:W3CDTF">2020-12-21T12:23:15Z</dcterms:modified>
</cp:coreProperties>
</file>