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5:53:3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1016 0,'21'0'0,"-21"21"15,21-21 17,0 0-17,-21-21 1,21 0-16,1 21 16,-22-21-16,0 0 0,0-1 15,0 1 1,0 0-16,0 0 15,0 0-15,0 0 0,0-1 16,0 1-16,-22 21 16,22-21-16,-21 21 15,21-21-15,-21 21 47,0 0-31,21 21-16,-21 0 0,21 0 15,0 1-15,0-1 0,0 21 16,0-21-16,0 0 0,0 22 0,0-22 16,-21 21-16,21 1 0,0-22 15,0 21-15,0 0 0,0-20 0,0 20 16,0 0-16,0-21 0,0 22 16,0-1-16,0-21 0,0 22 0,0-22 15,0 21-15,0 43 16,21-64-16,-21 21 0,21 1 15,-21-22-15,21 21 0,0-21 0,-21 0 16,21 1-16,1-1 0,-1 0 16,0 0-16,-21 0 0,21 0 0,0-21 15,22 0-15,-22 22 0,0-22 16,0 0-16,21 0 0,-20 0 16,20 0-16,-21 0 0,21-22 0,-20 22 0,20-21 15,-21 0-15,0 21 0,22-21 16,-22 0-16,0 0 0,0-1 15,0 1-15,0 0 0,1-21 0,-22 21 16,21-1-16,0-20 0,-21 21 16,0-21-16,0 20 0,21-20 0,-21 21 15,0-21-15,21 20 0,-21-20 16,0 0-16,0 21 0,0-22 0,0 1 16,0 21-16,-21-22 0,0 1 15,0 0-15,21 21 0,-21-22 0,-1 22 16,1-21-16,0 21 0,0-22 15,0 22-15,0 0 0,-1 0 0,-20 0 16,21-1-16,0 1 0,0 0 16,-1 21-16,1-21 0,0 21 15,0 0-15,0 0 0,-22-21 16,22 21-16,0 0 0,0 0 16,-21 0-16,20 0 0,1 21 0,0-21 15,-21 21-15,21 0 0,-1 0 16,1 1-16,0-1 0,0 0 0,0 0 15,0 0-15,-64 85 16,85-85 0,-21 0-16,21 1 0,0-1 15,0 0-15,0 0 0,0 0 0,0 0 16,21 1-16,0-22 16,0 0-16,0 0 0,1 21 0</inkml:trace>
  <inkml:trace contextRef="#ctx0" brushRef="#br0" timeOffset="845.03">5694 931 0,'0'0'0,"0"-21"0,0-21 15,-21 42 1,21-21-16,-22 21 0,1 0 0,21-21 16,-21 21-16,0 0 15,0 0-15,0 0 16,-1 0-16,22 21 15,-21 0-15,0-21 0,21 21 0,-21 0 16,0 22-16,21-22 0,0 0 16,-21 0-16,-1 21 0,22-20 0,-21 20 15,21-21-15,-21 21 0,21 1 16,0-22-16,0 21 0,0-21 16,0 1-16,0 20 0,0-21 0,0 21 15,0-20-15,0-1 0,0 21 16,0-21-16,21 0 0,-21 22 0,21-22 15,-21 0-15,0 21 0,22-20 0,-1-1 16,0 21-16,-21-21 0,0 0 16,21 1-16,0-1 0,0-21 0,1 21 15,-22 0-15,42 0 16,-21-21-16,21 0 0,-20 0 0,-1 0 16,21 0-16,0 0 0,-20 0 15,-1 0-15,21 0 16,-21 0-16,0 0 0,22-21 0,-22 0 15,0 21-15,43-42 0,-43 42 16,0-22-16,0 1 0,0 0 16,0 0-16,1 0 0,-22 0 15,21-1-15,-21-20 0,21 21 0,-21 0 16,0-22-16,0 22 0,0-21 16,0 21-16,0 0 0,0-22 0,0 1 15,0 21-15,0-22 0,0-20 16,0 21-16,0-1 0,-21 22 0,21-21 15,-21-1-15,-1 1 16,1 21-16,0-21 0,0 20 0,0 1 16,0 0-16,-1 0 0,1 0 15,0 0-15,0 21 0,-21 0 0,20-22 16,1 22-16,-21 0 0,21 0 0,0 0 16,-22 0-16,22 0 0,-21 0 15,21 22-15,-1-22 0,1 21 16,-21 0-16,0 0 15,20 0-15,1 0 0,21 1 0,-21-22 16,21 21-16,-21 0 0,21 0 0,0 0 16,0 0-16,21 1 15,0-22 1,22 0-16</inkml:trace>
  <inkml:trace contextRef="#ctx0" brushRef="#br0" timeOffset="1351.21">6794 1037 0,'0'0'0,"0"-21"0,-21-42 16,21 41 0,0 1-16,0 0 0,0 0 15,0 0-15,-21 21 0,21-21 16,-21 21 0,21 21-1,-21 21-15,21-21 0,0 22 16,0-1-16,0 0 0,0 1 0,0-1 15,0 0-15,0 22 16,0-22-16,0 22 0,0-22 0,0 21 16,0-20-16,0 20 0,0-20 15,0 20-15,0-21 0,0 22 0,0-22 16,0 1-16,0-1 0,0 0 0,0 1 16,0-1-16,0-21 0,0 21 15,0-20-15,0-1 0,0 0 0,0 0 16,0 0-1,21-21 1,0 0-16,-21-21 16,21 0-16,0 0 15,-21-22-15,0 22 0,0-21 16,22 21-16,-22-22 0</inkml:trace>
  <inkml:trace contextRef="#ctx0" brushRef="#br0" timeOffset="1763.45">6625 1270 0,'-21'-21'0,"42"42"0,-63-63 0,-1 21 0,22-1 15,0 1-15,21 0 0,0 0 16,0-21-16,0 20 16,0 1-16,21 0 0,0 0 15,1 0-15,20 0 0,0-1 16,43 1-16,-22 21 0,-20 0 15,20 0-15,-20 0 0,-1 0 16,21 0-16,-20 0 0,-1 0 16,0 21-16,-20 1 0,-1-1 0,21 0 15,-42 21-15,0-21 0,21 22 0,-21-22 16,0 0-16,0 21 0,-21-20 16,0 20-16,0-21 0,0 0 0,-22 0 15,22 1-15,-21-1 0,21 0 0,-22 0 16,22 0-16,0-21 0,0 21 15,0-21-15,-1 22 0,1-1 16,0-21-16,21 21 0,-21-21 16,0 0-16,21 21 15,-21-21-15,42 0 32,0-21-32,0 0 15,0 21-15,0-21 0,22-1 0</inkml:trace>
  <inkml:trace contextRef="#ctx0" brushRef="#br0" timeOffset="2400.57">8361 1143 0,'21'-21'0,"-42"42"0,42-63 0,-21 21 15,0-1-15,0 1 0,0 0 16,0 0-16,-21 0 16,0 21-16,-1 0 15,1 0-15,0 0 0,0 0 16,-21 0-16,20 0 0,-20 21 0,0 0 16,-1 0-16,1 0 0,0 1 15,-64 41-15,64-21 16,20-20-16,-41 41 0,21-42 15,20 0-15,22 1 0,0-1 16,-21 0-16,21 0 0,0 0 16,21-21-16,-21 21 0,22-21 15,20 0-15,-21 0 16,21 22-16,1-22 0,-22 0 0,64 0 16,-43 0-16,0 21 0,1-21 0,-22 0 15,21 0-15,-21 21 0,22-21 16,-22 0-16,0 21 0,0 0 15,0-21-15,0 21 0,1-21 16,-22 22-16,21-1 0,-21 0 0,21 0 16,-21 0-16,0 0 0,0 1 0,0-1 15,0 0-15,0 0 0,0 0 16,0 0-16,-21 1 0,0-22 0,-1 21 16,1 0-16,0 0 0,-21 0 0,21-21 15,-1 21-15,-20-21 0,21 0 16,-21 22-16,-1-22 0,22 0 0,-21 21 15,-1-21-15,22 0 0,-21 0 16,21 0-16,0 0 0,-22 21 16,22-21-16,0 0 0,0 0 0,0 0 15,-1 0-15,1 0 16</inkml:trace>
  <inkml:trace contextRef="#ctx0" brushRef="#br0" timeOffset="3125.22">4043 2773 0,'0'0'0,"-21"0"0,-1 0 16,1-21-1,0 21 1,42 0 31,0 0-47,1 0 16,-1 0-16,0 0 0,21 0 0,1 0 15,20 0-15,1 0 0,20 0 16,1 0-16,21 0 0,0-21 0,21 21 15,-22 0-15,22-22 0,0 22 0,22-21 16,-1 21-16,-21 0 0,21-21 16,0 21-16,-21 0 0,21-21 0,-21 0 15,21 21-15,-21 0 0,0-21 16,0 21-16,-21 0 0,0-22 0,-21 22 16,-1 0-16,1 0 0,-21-21 15,20 21-15,-20-21 0,-22 21 16,22 0-16,-22 0 0,0-21 0,1 21 15,-22 0-15,21 0 0,-21 0 16,0 0-16,-42 0 31,0 0-31,0 0 16,0 0-16,0 0 0,-22 0 16,22 0-16,-42 0 0,20 0 0,-20 0 15</inkml:trace>
  <inkml:trace contextRef="#ctx0" brushRef="#br0" timeOffset="3676.7">3979 3090 0,'-42'22'16,"84"-44"-16,-126 44 0,62-22 0,-20 21 0,0-21 15,-1 0-15,22 21 0,-21-21 16,21 0-16,-22 21 0,22-21 0,0 0 16,21 21-16,-21-21 0,21 21 15,21-21 16,21 0-31,-20 0 0,20-21 0,21 21 16,1-21-16,-1 0 0,1 0 0,21 21 16,20-21-16,1-1 0,21 22 15,0-21-15,21 0 0,-21 21 0,170-42 16,-128 42-16,-21-21 16,22 21-16,-22-22 0,0 22 15,0 0-15,-21-21 0,21 0 0,-21 21 16,0-21-16,0 21 0,-21-21 15,0 21-15,0-21 0,-22 21 16,1 0-16,-21-22 0,-1 22 0,1 0 0,-22 0 16,21-21-16,-20 21 0,-1 0 15,-21-21-15,22 21 0,-22 0 0,0 0 16,0 0-16,0 0 0,0 0 0,1 0 16,-44 0 30,1 0-30</inkml:trace>
  <inkml:trace contextRef="#ctx0" brushRef="#br0" timeOffset="27073.1">1947 4720 0,'0'0'0,"0"-21"94,0 0-79,0 0 1,0 0 0,0-1-16,0 1 0,0 0 15,0 0 1,0 0-16,0 0 15,0-1 1,0 44 15,0-1-31,0 0 16,0 0-16,0 0 16,0 22-16,0-1 0,0 0 15,0 1-15,0 20 0,0 1 0,0-1 16,0 1-16,0-22 0,21 21 15,-21 1-15,0-1 0,0 1 0,0-22 16,0 22-16,0-22 0,0 0 16,0 1-16,0-1 0,0 0 0,0 22 15,0-43-15,0 0 16,0 0-16,0 1 0,0-1 0,-21-21 31,21-21 0,0-1-15,0 1-16,21 0 16,1 0-16,-1 0 0,0 0 0</inkml:trace>
  <inkml:trace contextRef="#ctx0" brushRef="#br0" timeOffset="27748.91">2794 5334 0,'0'-21'140,"0"0"-140,-21 21 16,0-21-16,-1 21 31,1 0-15,0 21 0,21 0-16,0 0 15,0 0 1,0 0-16,0 1 15,21-22 1,0 0 0,1 0-16,-1-22 15,-21 1-15,21 21 16,-21-21-16,0 0 16,0 0-16,0 0 15,-21 21 16,0 0-31,21 21 16,-22 0 0,22 0-1,22-21 1,-1 0-16,0 0 16,0 0-16,0 0 15</inkml:trace>
  <inkml:trace contextRef="#ctx0" brushRef="#br0" timeOffset="29495.47">4254 4318 0,'0'-21'0,"0"42"0,-21-42 0,21 0 0,-21 21 15,21-21-15,-21 21 0,0-22 16,21 44 15,-21-1-15,21 0-16,0 0 0,0 21 16,0-20-16,0-1 0,0 0 15,0 0-15,0 0 0,0 0 0,0 1 16,21-1-16,0-21 15,0 21-15,0-21 0,22 0 16,-22 0-16,21 0 0,0 0 0,1 0 16,-1-21-16,22 21 0,-1-21 15,-21-1-15,22 1 0,-1 0 0,1 0 16,-22 0-16,22-22 0,-22 22 16,0-21-16,-20 0 0,20 20 15,-21-20-15,0 0 0,0-1 16,-21 1-16,0 0 0,0 21 0,0-22 15,0 22-15,0 0 0,0 0 0,0 0 16,0-1-16,0 1 16,-21 21-1,21 21-15,0 1 16,-21-1-16,21 0 0,0 21 0,0 1 16,0-1-16,0 21 0,0 1 15,0-22-15,0 22 0,0-1 0,0 1 16,0-1-16,0 1 0,0-1 15,0 22-15,0-22 0,0 22 16,0-21-16,0-1 0,0 1 0,0-1 16,0 1-16,0-1 0,0-21 0,0 1 15,0-1-15,0 0 0,0-20 16,0 20-16,0-21 0,0 0 0,0 0 16,0 1-16,0-1 0,-21-21 15,21 21-15,-21-21 16,0 0-16,-1 0 0,1-21 15,0 0-15,0-1 0,0 1 0,0-21 16,-1 21-16,1-22 0,0 22 16,-21-21-16,21 21 0,-1-22 0,1 22 15,0 0-15,21 0 0,-21 0 16,21 0-16,-21-1 0,0 22 16,21 22-1,0-1-15,0 0 16,21 21-16,0-21 0,0 1 15,0-1-15,0 0 0,1 0 0,-1 0 16,21 0-16,-21 1 0,22-22 16,-22 21-16,21 0 0,0-21 0,-20 0 15,20 0-15,0 0 0,-21 0 0,22 0 16,-1 0-16,0 0 16,1 0-16,-22-21 0,21 0 0,1-1 15,41 1-15,-41 0 16,-22-21-16,21 21 0,-21-1 0,0-20 15,1 0-15,-1 21 0,-21-22 0,0 1 16,21 0-16,-21 20 0,0-20 16,0 21-16,0 0 0,0 0 0,0-1 15,0 44 1,0-1 0,0 0-16,0 21 0,0-21 15,0 22-15,0-22 0,0 21 16,0 1-16,0-22 0,0 21 0,0-21 15,0 0-15,0 1 0,0-1 16,0 0-16,0 0 0,0 0 0,0 0 16,0-42 31,21 0-47,-21 0 15,0 0-15,0 0 0,21-22 0,0 22 16,1-21-16,-22-1 0,21 22 0,0-21 15,0 0-15,21 20 0,-20 1 16,-1 0-16,0 0 0,21 0 0,-21 21 16,1 0-16,-1 0 15,0 0-15,0 0 0,0 21 0,0 0 16,1 0-16,-1 0 0,-21 1 0,0 20 16,21-21-16,-21 21 0,0-20 15,0 20-15,0-21 0,0 21 16,0-20-16,0-1 0,0 0 0,0 0 0,0 0 15,0 0-15,0 1 16,0-44 31,0 1-47,21 0 0,-21 0 0,21-21 16,0 20-16,-21-20 0</inkml:trace>
  <inkml:trace contextRef="#ctx0" brushRef="#br0" timeOffset="31269.23">6858 4128 0,'-21'-43'0,"42"86"0,-63-107 0,42 43 15,-22 0-15,1 0 0,21-1 16,-21 1-16,0 21 16,21 21-1,0 22-15,0-22 0,0 21 16,0 1-16,0-1 0,0 21 16,0 1-16,0-1 0,0 1 0,0-1 15,0 1-15,0-1 0,0 22 0,-21-21 16,21 20-16,0-20 0,0-1 15,0 1-15,0-1 0,0-20 0,0-1 16,0 0-16,0-21 0,0 22 16,0-22-16,0 0 0,0 0 15,0-42 17,0 0-32,0 0 15,0 0-15,0-1 0,0-20 0,0 21 16,0-21-16,0-1 0,0 1 15,21 21-15,-21-22 0,21 1 0,0 21 16,0 0-16,1 0 0,-1-1 16,0 1-16,0 0 0,0 21 0,0 0 15,1 0-15,-1 0 0,0 0 0,0 0 16,0 21-16,0 0 0,-21 1 16,22 20-16,-1-21 0,-21 21 15,21-20-15,-21 20 0,0-21 0,0 21 16,0-20-16,0-1 0,0 0 15,21 21-15,-21-21 0,0 1 0,21-22 16,-21 21-16,0 0 0,21 0 16,1-21-16,-1 0 0,0 0 15,0 0-15,0 0 0,0 0 16,1 0-16,-1 0 0,0-21 0,0 0 16,0 0-16,22-1 0,-22 1 15,0 0-15,0-21 0,0-1 16,0 22-16,1-21 0,-1 0 0,-21-1 15,21-84 1,-21 106-16,0 0 0,0 0 16,0 0-16,-21 21 15,21 21 1,-21 0-16,21 0 0,-22 0 16,22 0-16,-21 22 0,21-22 15,0 21-15,0-21 0,0 22 0,0-22 16,0 21-16,0-21 0,0 1 0,0 20 15,0-21-15,0 0 0,0 0 16,0 1-16,0-1 0,0 0 16,21-21-16,1 0 15,-1 0-15,0 0 0,0 0 16,0 0-16,0 0 0,1 0 0,-1 0 16,0 0-16,0-21 0,21 0 0,-20-1 15,-1 1-15,0 0 0,0 0 16,0 0-16,0-22 0,1 22 0,-22-21 15,0 21-15,21-22 0,-21 22 0,0 0 16,0 0-16,0 0 0,0 0 16,-21 21-16,21-22 0,-22 22 15,1 0 1,21 22 0,0-1-1,0 0-15,21 0 16,1-21-16,-1 21 0,0 0 0,0 1 15,0-1-15,0-21 0,-21 21 16,0 0-16,22-21 0,-22 21 16,21 0-16,-21 1 0,0-1 15,0 0-15,0 0 0,0 0 16,21-21-16,-21 21 0,21 1 16,0-22-16,0 0 15,1 0 1,-1 0-1,0 0-15,0-22 0,-21 1 16,21 0-16,0-21 0,-21 21 16,22-1-16,-22-20 0,21 21 15,-21 0-15,21-22 0,-21 22 0,0 0 16,0 0-16,0 0 0,0 0 0,21 21 16,-21-22-16,0 44 31,0-1-31,0 0 0,0 0 15,0 0-15,0 22 0,0-22 16,0 0-16,0 21 0,0-21 0,0 1 16,0 20-16,0-21 0,0 0 0,0 0 15,0 1-15,0-1 16,0 0-16,21-21 16,0 0-16,1 0 0,-1 0 15,0 0-15,0 0 0,0 0 16,0 0-16,1-21 0,20 0 0,-21-1 15,0 1-15,0 0 0,22 0 16,-22-21-16,0-1 0,0 1 16,22 0-16,-22-22 0,0 22 0,0-22 15,-21 22-15,21-22 0,0 22 0,-21 0 0,0-1 16,0 22-16,0-21 0,0-22 16,0 22-16,0 21 15,0 0-15,0 0 0,0-1 0,0 1 16,-21 21-1,0 21-15,21 1 16,0-1-16,0 21 0,0-21 16,0 22-16,0-22 0,0 21 0,-21 0 15,21 1-15,0-1 0,-21 22 0,21-22 16,0 0-16,0 1 0,-21-1 16,21 0-16,0 1 0,0-1 0,0-21 15,0 21-15,0-20 0,0-1 0,0 21 16,0-21-16,21 0 15,-21 1-15,21-22 0,0 0 16,-21 21-16,21-21 0,0 0 0,1 0 16,-1 0-16,0 0 15,0 0-15,0-21 0,0 21 16,-21-22-16,22 1 0,-1 0 16,0 0-16,-21 0 0,0 0 0,21-1 15,-21 1-15,0 0 0,0 0 16</inkml:trace>
  <inkml:trace contextRef="#ctx0" brushRef="#br0" timeOffset="31489.33">8848 4741 0,'21'-21'15,"0"21"-15,21 0 16,-21 0-16,22-21 0,-22 21 0,21 0 15,-21 0-15,22-21 0,-22 21 16,21 0-16,-21-21 0,1 21 0,-1 0 16,0 0-16,-42 0 31,21-21-31,-21 21 16,-1 0-16</inkml:trace>
  <inkml:trace contextRef="#ctx0" brushRef="#br0" timeOffset="31832.81">8318 4678 0,'0'0'0,"22"0"31,-1 0-15,0 0-16,0-21 0,0 21 15,-21-21-15,0-1 16,-21 1 0,0 21-16,0 0 0,0 0 15,-1 0-15,1 0 16,0 0-16,21 21 0,-21-21 15,21 22-15,0-1 16,21-21 0,0 0-1,0 0-15,1 0 0</inkml:trace>
  <inkml:trace contextRef="#ctx0" brushRef="#br0" timeOffset="34013.08">9631 5165 0,'-21'0'16,"42"0"-16,-64 0 0,22 0 0,0 0 0,21-21 31,0-1-15,21 1-16,0 0 0,1 0 15,-1 0-15,-21 0 0,0-1 16,0 1-16,0-21 0,0 21 0,0-22 16,0 22-16,0-21 0,0 21 15,0 0-15,-21-1 0,-1 1 16,1 0-16,0 21 0,0 0 0,0 0 0,0 0 15,-1 0-15,1 0 0,0 0 16,0 0-16,0 21 0,0 0 16,-1 1-16,22-1 0,-21 21 0,0 0 15,0 1-15,21-1 0,0 0 0,0 1 16,-21-22-16,21 21 0,0 1 16,0-22-16,0 21 0,0-21 0,0 0 15,0 1-15,0-1 0,0 0 0,21 0 16,0-21-16,-21 21 15,21-21-15,0 0 0,1 0 16,-1 0-16,0 0 0,0-21 0,-21 0 16,21 0-16,0 0 0,1-1 15,-22 1-15,21 0 0,0-21 16,0 21-16,-21-22 0,21 1 16,-21 21-16,21-22 0,-21 1 0,0 21 15,22 0-15,-22 0 16,0 42 15,0 0-31,0 21 16,0-21-16,-22 1 0,22-1 0,0 21 15,0-21-15,0 0 0,0 1 16,0-1-16,0 0 0,0 0 0,0 0 16,0 0-16,22-21 0,-1 22 15,0-22-15,0 0 0,21 0 16,-20 0-16,-1 0 0,0 0 15,21 0-15,-21 0 0,22-22 0,-22 22 16,21-21-16,-21 0 0,22 0 0,-22 0 16,0 0-16,0-22 0,-21 22 15,21 0-15,-21-21 0,0 20 0,0 1 16,0 0-16,22 0 0,-22 0 16,0 42-1,0 0 1,0 0-16,-22 0 15,22 22-15,0-22 0,-21 0 16,0 21-16,0-20 0,21-1 0,0 0 16,-21 0-16,21 0 0,-21 0 0,21 1 15,0-1-15,0 0 16,0-42 31,21 0-47,0-1 0,-21 1 15,21 0-15,0-21 0,-21 21 0,21-1 16,1-20-16,-1 21 0,0 0 16,21-22-16,-21 22 15,1 0-15,-1 21 0,0 0 0,0 0 16,-21 21-16,21 0 16,-21 1-16,21-1 0,-21 0 15,0 0-15,0 21 0,0-20 16,22-1-16,-22 21 0,21-21 0,-21 0 0,0 1 15,0-1-15,21 0 0,-21 0 16,21-21-16,-21 21 0,21-21 16,0 0-16,1 0 0,41-21 31,-42 21-31,0-21 0,1 0 0,-22 0 16,21-1-16,21 1 0,-21 0 15,22-42-15,-22 20 0,0 22 16,0-21-16,0 21 0,0-1 15,1-20-15,-1 21 0,0 0 16,0 21-16,0 0 0,0 0 31,-21 21-31,0 0 0,0 0 16,0 0-16,0 1 0,0-1 16,0 0-1,0-42 32,0 0-47,0-1 16,0 1-16,0 0 0,0 0 15,0 0-15,0 0 0,0-1 16,0 1 0,-21 21-16,0 0 15,0 21-15,0-21 0,0 22 16,21-1-16,-22 0 0,1 0 15,0 21-15,21-20 0,0-1 0,-21 0 16,0 21-16,21-21 0,0 1 0,0-1 16,0 0-16,0 21 15,0-21-15,0 1 0,0-1 16,0 0-16,21 0 0,0-21 16,0 0-16,0 21 0,1-21 0,-1 0 15,21 0-15,-21 0 16,0 0-16,22 0 0,-22 0 0,64-21 15,-64 0-15,21 21 0,-21-21 0,22 0 16,-22-1-16,0 1 0,0 0 16,0 0-16,0-21 0,1 20 0,-22 1 15,21 0-15,-21-21 0,0 21 16,0-1-16,0 1 0,0 0 16,-21 21 15,-1 0-31,1 21 0,0 0 15,21 1-15,0-1 0,-21 0 16,0 0-16,21 0 0,0 0 0,0 1 16,0-1-16,-21 0 0,21 0 0,0 0 15,0 0-15,0 1 0,0-1 16,0 0-16,0 0 16,21-21-16,-21 21 0,21-21 0,0 21 15,0-21-15,0 0 0,1 0 16,-1 0-16,0 0 0,21 0 15,-21 0-15,22 0 0,-22 0 16,0 0-16,0 0 0,0-21 0,22 0 16,-22 21-16,0-21 0,21 0 15,-20-22-15,20 22 0,-21 0 0,0-21 16,22 21-16,-22-22 0,0 22 0,0-21 16,0 21-16,0-22 0,-21 22 15,22 0-15,-22 0 0,0 0 0,0-1 16,0 1-16,0 0 0,-22 42 31,22 0-15,0 1-16,0-1 0,0 0 15,0 21-15,0-21 0,0 1 16,0-1-16,0 21 0,0-21 0,0 0 16,0 1-16,0 20 0,0-21 0,0 0 15,0 0-15,0 1 0,0-1 0,0 0 16,0 0-16,-21 0 15,0-21-15,0 21 16,0-21-16,0 0 0,-1 22 16,-20-22-1,21 0-15,0 0 0,0 21 16,-1-21-16,1 0 0,0 0 16,0 0-16,0 0 15,0 0-15,-1 0 16</inkml:trace>
  <inkml:trace contextRef="#ctx0" brushRef="#br0" timeOffset="35295.4">5694 5990 0,'-21'0'0,"42"0"0,-85 0 16,43-21-16,0 21 0,0 0 16,0 0-16,-1 0 0,1 0 0,0 0 15,0 0-15,0 0 0,0 0 32,42 0-1,0 0-31,0 0 0,0 0 0,22 0 15,-22 0-15,21 0 0,-21 0 16,22 0-16,-1 0 0,0 0 16,1 0-16,20 0 0,-21 0 0,1 0 15,20 0-15,-20 0 0,-1 0 16,21 0-16,-20 0 0,-1 0 0,22 0 16,-1 0-16,-21 0 0,22 0 15,-1 0-15,1 0 0,-1 0 0,1 0 16,-1 0-16,1 0 0,-1 0 0,1 0 15,-1 0-15,-20-21 0,20 21 16,43-21-16,-42 21 0,20 0 16,-20 0-16,20 0 0,1 0 15,0-21-15,-1 21 0,1 0 16,0 0-16,-1 0 0,-20-22 0,21 22 16,-1 0-16,1 0 0,0 0 15,-1 0-15,1 0 0,0-21 0,-1 21 16,1 0-16,-22 0 0,22 0 0,0 0 15,-22 0-15,1 0 0,20 0 16,-20 0-16,-1 0 0,1 0 0,21-21 16,-22 21-16,22 0 0,-1 0 0,-20 0 15,21 0-15,-22 0 0,22 0 16,-22 0-16,1 0 0,-1-21 0,1 21 16,-22 0-16,22 0 0,-1 0 0,1 0 15,-1-21-15,1 21 16,-1 0-16,1 0 0,-1 0 0,1 0 15,20 0-15,-20-21 0,63 21 16,-85 0-16,22 0 0,-1-22 16,-21 22-16,1 0 0,126-42 15,-127 42 1,-20 0-16,20 0 0,-21-21 0,21 21 16,-20 0-16,-1 0 0,0 0 0,0 0 15,-21-21-15,21 21 16,-21-21-16,21 21 15,1 0 1,-1 0 31,0 0-31,-21 21-1,0 0 1,-21-21-16,-22 0 15,22 0-15,-21 0 0,0 0 0</inkml:trace>
  <inkml:trace contextRef="#ctx0" brushRef="#br0" timeOffset="69209">5143 7408 0,'0'-21'16,"22"21"0,-1 0-1,0-21-15,0 21 16,0 0-16,0 0 0,1 0 16,-1 0-16,0 0 0,21 0 15,1 0-15,-1 0 0,0-21 0,1 21 16,20 0-16,-21 0 0,22 0 15,-1-21-15,1 21 0,21 0 0,-22 0 16,1 0-16,-1 0 0,1 0 16,-1 0-16,1 0 0,20 0 0,-20 0 15,-1 0-15,1 0 0,-1 0 0,-20 0 16,-1 0-16,0 0 0,1 0 16,-1 0-16,-21 0 0,0 0 15,0 0-15,1 0 0,-22 21 47,-22-21-47,1 0 16,0 21-16,0-21 0,-21 0 15,-1 0-15,1 21 0</inkml:trace>
  <inkml:trace contextRef="#ctx0" brushRef="#br0" timeOffset="69624.74">5270 7641 0,'0'0'16,"-21"0"-16,0 0 0,42 0 31,0 0-15,22 0-16,-22 0 0,42 0 0,-20 0 15,20 0-15,1 0 0,20 0 16,1-21-16,-21 21 0,20 0 16,1 0-16,0-21 0,-22 21 0,22 0 15,-22 0-15,22 0 0,42-21 16,-64 21-16,-20 0 0,20 0 15,-20 0-15,-1 0 0,-21-21 16,0 21-16,0 0 0,1 0 0,-1 0 16,-42 0 31,-1 0-47,-20 0 15</inkml:trace>
  <inkml:trace contextRef="#ctx0" brushRef="#br0" timeOffset="70092.39">5249 8001 0,'43'0'0,"-86"0"0,107 0 0,-22 0 16,0 0-16,22-21 0,-22 0 16,22 21-16,63-21 0,-64-1 15,1 22-15,-1-21 0,1 21 16,-1 0-16,-20-21 0,20 21 0,-21 0 16,1 0-16,-22 0 0,21-21 15,-21 21-15,1 0 0,-1 0 63</inkml:trace>
  <inkml:trace contextRef="#ctx0" brushRef="#br0" timeOffset="107820.1">9165 6265 0,'0'-21'15,"0"0"-15,0 0 16,21 21-16,-21-21 0,0 0 16,0-1-1,0 44 48,0-1-63,0 0 0,0 0 15,0 21-15,0 1 0,0-1 0,0 0 16,21 1-16,-21 20 0,0-20 16,22 20-16,-22-21 0,21 1 0,-21 20 15,0-20-15,21-1 0,-21 0 0,21 1 16,-21-1-16,0 0 0,0 64 16,0-85-16,0 0 15,0 1-15,0-1 0,0 0 0,0 0 16,0-42 15,0 0-31,0 0 0,0-1 0,21 1 16,-21-21-16</inkml:trace>
  <inkml:trace contextRef="#ctx0" brushRef="#br0" timeOffset="108164.46">9546 6054 0,'0'21'15,"0"-42"-15,0 63 0,0 22 0,0-22 16,0 0-16,0 22 0,0-22 15,0 22-15,0-1 0,0 1 0,0-1 16,0 1-16,0-1 0,0 1 0,0-22 16,0 21-16,0-20 0,0-1 15,0 0-15,0 1 0,0-1 0,0-21 16,0 22-16,0-22 0,0 21 0,0-21 16,0 0-16,0 1 0,0-1 15,0-42 16</inkml:trace>
  <inkml:trace contextRef="#ctx0" brushRef="#br0" timeOffset="108488.86">9017 6752 0,'0'43'15,"0"-22"-15,21 0 16,-21 0-16,21 0 0,0 22 0,22 20 16,-1-42-16,-21 22 0,0-1 15,22-21-15,-22 21 0,0 1 16,21-1-16,-20-21 0,-22 22 0,21-22 15,-21 21-15,21-21 0,-21 22 0,21-22 16,-21 0-16,0 0 0,0 0 16,0 0-16,21-21 15,0 0-15,-21-21 16,0 0-16,0 0 0,22 0 16,-22 0-16</inkml:trace>
  <inkml:trace contextRef="#ctx0" brushRef="#br0" timeOffset="108751.87">10033 6731 0,'-42'42'16,"42"-20"-16,-22-1 0,1 0 15,0 42-15,0-20 16,0-22-16,0 21 0,21 1 0,-22-1 16,1 0-16,0 1 0,21-1 0,-21 0 15,0 1-15,21-1 0,-21-21 16,21 21-16,0-20 0,0 20 0,-22-21 16,22 0-16,-21 0 0,21 1 15,-21-1-15</inkml:trace>
  <inkml:trace contextRef="#ctx0" brushRef="#br0" timeOffset="111097.86">7810 8996 0,'0'0'0,"22"0"0,-1 0 16,0 0-16,0 0 15,0 0-15,0 0 31,-21-21 16,-21 21-31,0 0-16,0-21 0,0 21 16,0-22-16,-22 22 0,1-21 15,0 21-15,-1 0 0,1-21 0,-22 21 16,1 0-16,-1 0 0,1 0 0,-1 0 15,-20 0-15,-1 0 0,0 0 16,1 0-16,-1 0 0,0 21 0,22-21 16,-1 21-16,22-21 0,0 0 15,21 0-15,42 0 16,0 0-16</inkml:trace>
  <inkml:trace contextRef="#ctx0" brushRef="#br0" timeOffset="111462.19">8043 9144 0,'0'-21'16,"-21"21"-16,0 0 15,0 0-15,-22 0 0,1 0 0,0 0 16,-22 0-16,1 0 0,-1 0 0,1 0 15,-1 0-15,-20 0 0,20 0 16,-21 21-16,22-21 0,-1 21 0,1-21 16,21 0-16,-1 0 0,1 0 0,21 0 15</inkml:trace>
  <inkml:trace contextRef="#ctx0" brushRef="#br0" timeOffset="112010.13">9377 8996 0,'-21'0'0,"-1"-21"16,22 0-16,0-1 0,0 1 15,0 0-15,22 0 0,-1 0 0,21 0 16,-21-1-16,22 1 0,-1 0 16,21 0-16,1 0 0,-1 0 0,22-1 15,63 1-15,-63 0 16,0 0-16,-1 0 0,1 21 16,-22-21-16,1 21 0,-1 0 0,1-22 15,-22 22-15,1 0 0,-22 0 0</inkml:trace>
  <inkml:trace contextRef="#ctx0" brushRef="#br0" timeOffset="112389.48">9398 9144 0,'21'0'15,"0"0"1,0-21-16,22 21 0,-22-21 16,21 21-16,-21-21 15,43 21-15,-22-22 0,22 22 0,-1-21 16,1 21-16,-1-21 0,1 0 0,-1 21 16,1-21-16,-1 21 0,1-21 0,-1 21 15,-20-22-15,20 22 0,-21-21 16</inkml:trace>
  <inkml:trace contextRef="#ctx0" brushRef="#br0" timeOffset="113993.72">8509 9398 0,'0'0'0,"-21"-21"15,0 21-15,21-21 0,-22 21 32,1 0-32,21 21 15,0 0-15,0 0 16,0 22-16,0-1 0,0 0 15,0-21-15,0 22 0,0-1 0,0 0 16,0 1-16,0-1 0,0 0 16,0 1-16,0-1 0,0 0 15,21-20-15,-21 20 0,22-21 0,-22 0 16,0 0-16,0 1 0,21 20 0,0-42 16</inkml:trace>
  <inkml:trace contextRef="#ctx0" brushRef="#br0" timeOffset="114205.32">8572 9567 0,'0'-42'0,"0"84"0,0-126 0,0 63 16,0-22-16,0 22 0,0 0 0,0 0 16,0 42-1,0 0 1,0 21-16,0-20 15,0 20-15,0 21 0,0-20 0,0-1 16,0 64-16,0-43 0,0-20 16,0 20-16,0-20 0,-21-1 0,21 0 15,0 1-15</inkml:trace>
  <inkml:trace contextRef="#ctx0" brushRef="#br0" timeOffset="117612.93">12404 7408 0,'0'-21'15,"21"21"1,-21 21-1,0 1-15,0 20 16,0-21-16,-21 43 0,-1-22 0,22 21 16,-21 22-16,21 0 0,-21-1 15,0 22-15,21 0 0,-21 0 0,21 21 16,0-21-16,0 21 0,-21 0 0,21 0 16,0-21-16,0 21 0,0 0 15,0-22-15,21 1 0,-21 0 0,21 0 16,0-21-16,-21 20 0,0-41 15,0 21-15,21-22 0,-21-21 0,0 22 16,0-22-16,0 1 0,0-1 0,0 0 16,0-21-16,0 1 0,0-1 0,0 0 15,-21-42 1,21-22 0,0 22-16</inkml:trace>
  <inkml:trace contextRef="#ctx0" brushRef="#br0" timeOffset="118172.83">12425 7599 0,'-21'21'16,"-1"0"-16,1 22 0,0-22 0,0 21 15,0-21-15,0 22 0,-1 20 0,1-21 16,-21 1-16,21-1 0,0 22 0,-1-22 16,-20 0-16,21-21 15,0 22-15,0-22 0,-1 21 0,1-21 16,21 1-16,0-1 0,-21-21 0,21-21 31,0-1-15,0 1-16,21 0 0,0-21 15,-21 21-15,22-22 0,-1 1 0,0-22 0,0 22 16,0 0-16,0-1 0,22-20 16,-22 21-16,0-1 0,0 1 0,22 0 15,-22 20-15,0-20 0,0 21 16,0 0-16,0 21 0,1 0 16,-1 0-16,0 0 0,0 0 0,-21 21 15,21 0-15,0 21 0,1 1 0,-1-1 16,0 0-16,0 22 0,0-22 15,-21 22-15,21-1 0,1 1 16,-1-1-16</inkml:trace>
  <inkml:trace contextRef="#ctx0" brushRef="#br0" timeOffset="121090.7">14541 9038 0,'0'0'0,"0"-21"16,0 0-1,0 42 17,0 0-32,0 0 15,0 1-15,0 20 0,0-21 0,0 21 16,0 1-16,0-1 0,0 0 0,0 1 16,0 20-16,0-20 15,-21 62-15,0-62 0,0-1 0,21 22 16,0-22-16,-21 0 0,21-21 0,0 22 15,-21-22-15,21 21 0,0-21 16,0 1-16,0-1 0,0 0 16</inkml:trace>
  <inkml:trace contextRef="#ctx0" brushRef="#br0" timeOffset="121594.3">14393 9102 0,'0'-21'0,"0"42"0,0-64 16,0 22-16,0 0 15,0 0-15,0 0 16,21 21-1,1-21-15,-1 21 0,0-22 16,0 22-16,0 0 0,0-21 16,1 21-16,20 0 0,-21-21 15,0 21-15,0-21 0,22 21 0,-22 0 16,0-21-16,0 21 0,0-21 0,1 21 16,-1 0-16,0 0 15,-21 21 1,0 0-16,0 0 15,0 0-15,-21 0 0,21 22 0,0-22 16,0 21-16,0-21 0,0 22 0,0-1 16,0 0-16,0 1 0,0-1 0,0 0 15,0 1-15,0-1 0,0 0 0,0 1 16,0-1-16,0 0 0,0 1 0,21-1 16,-21 0-16,0 1 15,0-1-15,0 0 0,0 1 0,0-1 16,0-21-16,0 22 0,-21-1 0,0 0 15,-1 1-15,1-1 0,-21-21 0,21 21 16,-22 1-16,1-1 0,0-21 0,-1 22 16,1-1-16,0-21 0,-1 0 15,1 22-15,21-22 0,-43 0 0,22 0 16,0-21-16</inkml:trace>
  <inkml:trace contextRef="#ctx0" brushRef="#br0" timeOffset="124911.91">11028 8424 0,'0'-21'0,"-21"21"0,-1-21 16,22 0-16,-21 21 0,-21-21 0,21 21 16,0-21-16,-22 21 0,1-22 15,0 1-15,-1 21 0,1-21 0,0 21 16,-1-21-16,1 21 0,0-21 15,-1 0-15,-20 21 0,-1-22 16,1 22-16,-1-21 0,-20 21 0,-1-21 16,0 21-16,1-21 0,-1 21 15,-21 0-15,21 0 0,1-21 0,-22 21 16,0 0-16,0 0 0,0 0 16,-21 0-16,22 0 0,20 0 0,0 0 15,-84 0-15,84 0 16,22 0-16,-22 21 0,0 0 0,1 0 15,-1 0-15,0 1 0,1-1 16,-1 21-16,0-21 0,22 22 16,-22-22-16,22 21 0,-22-21 15,22 22-15,-1-1 0,1-21 0,-64 64 16,63-43-16,1 0 16,-1-20-16,1 20 0,-1 0 0,-63 43 15,64-43-15,20 1 16,-20-22-16,20 21 0,-20 0 0</inkml:trace>
  <inkml:trace contextRef="#ctx0" brushRef="#br0" timeOffset="126118.31">10583 10647 0,'-21'21'0,"0"-21"15,0 0-15,0 0 0,-1 0 16,1 0-16,0 0 0,0 0 0,0 21 15,21 0 1,42-21 0,-21 0-16,43 0 0,-22 0 0,43 0 15,-1 0-15,1 0 0,21 0 0,0-21 16,0 0-16,-22 0 0,22 21 16,-21-21-16,-1 0 0</inkml:trace>
  <inkml:trace contextRef="#ctx0" brushRef="#br0" timeOffset="126621.45">12996 10435 0,'0'21'16,"-21"-21"-16,0 22 0,0-22 16,21 21-16,0 0 15,21-21 1,21 0-1,-21 0-15,22 0 0,-22 0 0,21 0 16,1 0-16,-1 0 0,0 0 0,1 0 16,-1 0-16,-21 0 0,21 0 0,-20 0 15,20 0-15,-21 0 0,0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33:06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10922 6583 0,'0'21'16,"0"0"-16,0 0 16,0 1-16,0-1 15,-21 0 1,0-21-1,-1 0-15,1 0 16,0 0-16,0 21 0,0-21 0,0 0 16</inkml:trace>
  <inkml:trace contextRef="#ctx0" brushRef="#br0" timeOffset="5671.8">10435 3704 0,'0'21'16,"0"1"-1,0-1 1,21-21 15,0 0-31,1 0 0,-1 0 0,0 0 16,21 0-16,-21-21 0,22-1 0,-1 1 15,-21 21-15,22-21 0,-1 0 16,-21-21-16,0 20 0,0 1 0,1 0 16,-1-21-16,-21 21 0,0-22 0,0 22 15,0-21-15,0 21 0,-21-22 0,-1 22 16,-20 0-16,21 21 0,-21 0 16,-1 0-16,1 0 0,0 0 0,-1 0 15,1 21-15,0 0 0,-1 22 16,1-22-16,21 0 0,-22 21 0,22 1 15,0-1-15,0-21 0,21 21 16,0-20-16,0 20 0,0 0 0,0-21 16,21 1-16,0 20 0,0-21 15,1 0-15,-1 22 0,0-22 0,21 0 16,-21 0-16,22 21 0,20 1 16,-42-1-16,22-21 0,-22 0 15,0 22-15,0-22 0,0 0 0,1 21 16,-22-20-16,0-1 0,0 0 0,0 21 15,-22-21-15,-20 1 0,21-1 0,-21 0 16,-1 0-16,1-21 0,0 21 16,-22 0-16,22-21 0,-22 0 15,22 0-15,0 0 0,-1 0 0,1 0 0,21-21 16,-22 0-16,22 0 0,0 0 16,0-22-16,21 1 0,0 21 15,0-21-15,0-1 0,0 1 0,0 0 16,0 20-16,0-20 0,0 21 15,0 0-15,0 42 16,0 0 0,0 0-16,21 0 0,0 1 0,-21 20 15,21-21-15,1 21 0,-1 1 16,0-22-16,0 21 0,-21 1 16,21-22-16,0 0 0,1 21 0,-1-21 15,0 1-15,0-1 0,0-21 0,0 21 16,1-21-16,20 0 0,-21 0 15,0 0-15,22 0 0,-1 0 0,-21 0 16,21 0-16,1 0 0,-1-21 0,0 0 16,-20-1-16,20 1 0,0 0 0,-21-21 15,1 21-15,-1-22 0,0 1 16,0 0-16,0 20 0,0-20 0,1 0 16,-22-1-16,0 22 0,0 0 15,0 0-15,0 0 0,0 42 31,0 0-31,0 0 0,0 0 16,-22 22-16,1-22 0,21 21 0,-21-21 16,21 22-16,0-22 0,0 21 15,0-21-15,0 1 0,0-1 0,0 0 16,0 0-16,0 0 0,0 0 0,21 1 16,0-22-16,1 0 0,-1 0 15,0 0-15,0 0 0,21 0 16,-20-22-16,-1 22 0,0-21 0,21 0 15,-21 0-15,1 0 0,-1-22 16,0 22-16,0-21 0,-21 0 0,21 20 16,0-20-16,-21 0 0,0 21 0,0-22 15,0 22-15,0 0 0,0 0 16,0 42 0,0 0-16,0 0 15,0 22-15,-21-22 0,21 21 16,0-21-16,-21 22 0,21-22 0,-21 21 15,21-21-15,0 0 0,0 1 0,0-1 16,0 0-16,0 0 0,0 0 0,0 0 16,21-21-16,0 0 15,0 22-15,1-22 0,-1 0 0,0 0 16,0 0-16,21 0 0,-20-22 0,20 1 16,-21 0-16,21 0 0,1 0 0,-22-22 15,21 22-15,1-21 0,-1-22 16,0 22-16,-21-21 0,22-1 15,-22 22-15,0-22 0,0 1 0,-21 20 0,0-20 16,0-1-16,0 22 0,0-21 16,0 20-16,0-20 0,0 20 0,0 22 15,0-21-15,0 21 0,0 0 0,0-1 16,-21 44 0,21 20-16,-21-21 15,21 21-15,0 1 0,0-1 0,-21 22 16,21-22-16,-21 21 0,21-20 15,0 20-15,0-20 0,0 20 0,0-21 16,-22 64-16,1-63 0,21-1 16,0 0-16,-21-21 0,21 22 15,0-22-15,0 0 0,0 0 16,0 0-16,0 1 0,0-44 31,0 1-15,0 0-16,21 0 0,0-21 15,1 20-15,-1-20 0,0 0 16,0 21-16,0-22 0,0 22 0,43-42 16,-43 41-16,0 1 0,22 21 15,-1-21-15,-21 21 0,43 0 16,-43 0-16,21 0 0,-21 0 16,22 21-16,-22 0 0,0 1 15,0-1-15,-21 0 0,0 0 0,0 0 16,0 22-16,0-22 0,-42 0 15,21 0-15,-1 0 0,-20 0 0,0 1 16,21-1-16,-22 0 0,1 0 0,0 0 16,-1-21-16,22 21 0,-21-21 15,21 22-15,-1-22 0,1 0 0,0 0 16,0 0-16,0 0 16,21-22-16,0 1 15,0 0-15,21-21 0,-21 21 16</inkml:trace>
  <inkml:trace contextRef="#ctx0" brushRef="#br0" timeOffset="6254.22">13758 3789 0,'0'0'0,"0"-21"16,21 21-16,-21-21 0,22 21 0,-22-22 0,0 1 15,0 0-15,0 0 16,0 0-16,0 0 16,0-1-16,0 1 0,-22 21 15,1 0-15,0 0 16,0 0-16,0 0 0,0 0 15,-1 21-15,1 1 0,0 20 16,0-21-16,0 21 0,0 1 0,21-1 16,-22 0-16,1 1 0,21-1 15,0 0-15,-21 1 0,21 20 0,0-20 16,0-22-16,0 21 0,0-21 16,0 22-16,0-22 0,21 0 0,0 0 15,1 0-15,-1-21 0,-21 21 16,42-21-16,-21 0 0,0 0 0,1 0 15,-1 0-15,0 0 0,21 0 0,-21 0 16,1-21-16,-1 0 0,21 21 0,22-42 16,-43 21-16,21-1 15,-21-20-15,22 21 0,-22-21 0,21-1 16</inkml:trace>
  <inkml:trace contextRef="#ctx0" brushRef="#br0" timeOffset="6566.64">14457 3217 0,'0'-42'0,"0"84"0,0-105 16,0-1-16,-21 43 15,-1 0-15,22 0 0,-21 21 0,0 0 16,0 21 0,21 0-16,0 0 0,0 1 15,0 20-15,0 21 0,0-20 0,0 20 16,0 1-16,0-1 0,0 1 0,0-1 15,0-20-15,0 84 16,0-64-16,0-21 0,-21 1 0,21 20 16,0-20-16,-21-1 0,21-21 15,-22 43-15,22-22 0,0-21 16,-21-21-16,21 21 0,-21 0 0,42-42 47,0 0-47,1 0 0,-1-21 15</inkml:trace>
  <inkml:trace contextRef="#ctx0" brushRef="#br0" timeOffset="7790.86">14859 3895 0,'0'0'0,"21"-21"16,0 21-16,0 0 0,1-22 0,-1 1 15,0 21-15,-21-21 0,0 0 16,0 0-16,0 0 0,0-1 15,0 1-15,0 0 0,-21 0 0,0 0 16,-1 0-16,1 21 0,0-22 16,0 22-16,0 0 0,0 0 0,-1 0 15,1 0-15,0 0 0,0 22 0,0-1 16,0 0-16,-1 0 0,1 21 0,0 1 16,0-22-16,0 21 0,0 1 15,21-1-15,0 0 0,-22 1 0,22-22 16,0 21-16,0-21 0,0 22 0,0-22 15,0 0-15,0 0 0,22 0 16,-1-21-16,0 0 16,0 0-16,0 0 0,0 0 15,1-21-15,-1 0 0,0 0 0,0 0 16,0-1-16,0-20 0,1 21 16,-1-21-16,0-1 0,0 1 0,0 0 15,0-1-15,1 22 0,-1-21 0,-21 21 16,0-1-16,21 1 0,-21 0 0,0 0 15,0 42 17,0 0-32,0 0 0,0 1 0,0-1 15,0 21-15,0-21 0,0 0 16,0 22-16,-21-22 0,21 0 0,0 21 16,0-20-16,0-1 0,0 21 15,0-21-15,0 0 0,0 1 0,0-1 16,21 0-16,0-21 15,21 0-15,-20 0 16,-1 0-16,21 0 0,-21-21 0,22 21 16,-1-21-16,0-22 0,1 22 15,-1-21-15,0 21 0,1-22 16,-1 1-16,-21 21 0,21-22 0,1 1 0,-22 0 16,0 21-16,0-1 0,0-20 15,-21 21-15,0 0 16,0 0-16,-21 21 0,0 0 15,0 0-15,0 0 0,21 21 0,-21 0 16,-1 0-16,1 0 0,21 0 0,-21 1 16,21-1-16,0 0 0,0 0 15,0 0-15,0 0 0,0 1 0,0-1 16,21 21-16,0-21 0,-21 0 0,0 1 16,0-1-16,22-21 0,-22 21 15,21 0-15,-21 0 0,0 0 16,-21-21 15,-1 0-15,1-21-16,0 0 15,0 0-15,21 0 0,0 0 0,-21 21 16,21-22-16,-21 1 0,-1 21 16,22 21-1,0 1 1,0-1-16,0 0 0,0 0 15,0 0-15,0 0 16,22 1-16,-1-22 0,-21 21 0,21-21 16,0 0-16,0 0 0,0 0 0,1 0 15,-1 0-15,0 0 0,21 0 0,-21 0 16,1-21-16,20-1 16,-21 22-16,21-21 0,1 0 0,-1 0 15,0 0-15,1-22 0,-22 22 0,21 0 16,-21 0-16,1-21 0,-1 20 0,0-20 15,-21 21-15,0-21 0,0 20 16,0 1-16,0 0 0,0 0 16,-21 21-16,0 0 0,-1 0 15,1 0-15,21 21 0,-21 0 16,21 0-16,0 1 0,0-1 16,0 0-16,0 21 0,0-21 15,0 1-15,21-1 0,0 0 0,-21 0 16,22 0-16,-1 0 0,21 22 15,-42-22-15,0 0 0,0 0 16,0 0-16,0 1 0,0-1 16,-21-21-16,0 0 0,0 21 15,-1-21-15,-20 0 0,21 0 0,-21 0 16,20 0-16,1 0 0,-21 0 0,21 0 16,21-21-16,-21 0 0,21-1 15,0 1-15</inkml:trace>
  <inkml:trace contextRef="#ctx0" brushRef="#br0" timeOffset="8398.74">17928 3810 0,'0'-21'0,"0"42"0,0-63 0,0 21 16,0-1-16,0 1 15,0 0-15,0 42 32,-21 0-32,21 1 15,-21-1-15,21 21 0,0-21 0,0 22 16,-21-1-16,21 0 0,-22 1 0,22-1 15,-21 0-15,21-21 0,0 22 16,0-22-16,0 0 0,-21 0 16,21 0-16,0 1 0,0-1 0,0-42 31,0-22-15,21 22-16</inkml:trace>
  <inkml:trace contextRef="#ctx0" brushRef="#br0" timeOffset="8786.02">17928 3260 0,'-21'-21'0,"42"42"0,-84-64 0,41 43 0,1 0 16,0 0-16,-21 0 0,21 0 0,-1 22 15,1-1-15,21 0 16,-21 0-16,21 0 0,0 0 0,0 1 15,0-1-15,0 0 16,21-21-16,0 0 0,1 0 0,-1 0 16,0 0-16,0 0 0,0 0 0,0 0 15,1-21-15,-1 21 0,-21-21 16,21-1-16,-21 1 0,0 0 0,0 0 16,0-21-16,0 20 0,0 1 0,0 0 15,-21 0-15,0 0 0,-1 0 16,22-1-16,-21 22 0,-21 0 15,21 0-15,-22 0 0,22 0 16,0 43-16,0-22 16,0 0-16,0 21 0,21-20 0,-22-1 15,22 21-15,0-21 0,0 22 0,0-22 16,22 0-16,-1 0 0,0 0 16,0 0-16,0 1 0,22-1 0,-22 0 15</inkml:trace>
  <inkml:trace contextRef="#ctx0" brushRef="#br0" timeOffset="9366.94">18436 3620 0,'0'21'0,"0"0"15,0 0 1,0 0-16,0 0 15,0 1-15,0-1 0,0 0 16,0 0-16,0 0 0,0 22 16,0-22-16,0 0 0,0 0 0,0 0 15,0 0-15,-21 1 0,21 20 16,-21-42-16,21 21 0,0 0 0,0 0 16,0 1-1,-21-22-15,21-22 16,0 1-1,0 0-15,0 0 0,0 0 16,0 0-16,0-22 0,0 22 0,21-21 16,-21 21-16,21-22 0,0 22 0,0-21 15,22-1-15,-22 22 0,21 0 16,-21 0-16,22 0 0,-22 0 0,21-1 16,-21 22-16,22 0 0,-22 0 0,0 0 15,0 0-15,0 0 16,0 22-16,1-1 0,-22 0 0,21 0 15,-21 0-15,0 0 0,0 1 0,0-1 16,0 21-16,0-21 0,-21 0 16,-1 1-16,1 20 0,0-21 0,21 0 15,0 0-15,0 1 0,-21-1 0,0 0 16,21 0-16,0 0 16,-21-21 15,21-21 16,0 0-47,0 0 15,0 0-15,0-1 0</inkml:trace>
  <inkml:trace contextRef="#ctx0" brushRef="#br0" timeOffset="10130.4">19346 3048 0,'0'-21'15,"0"42"-15,0-63 0,0 21 16,0-1 31,0 44 0,0-1-47,0 0 15,0 0-15,-21 21 0,21 1 16,-21-1-16,0 0 0,21 22 15,-21-22-15,21 22 0,-22-22 0,1 22 16,21-22-16,0 21 0,-21-20 16,0-1-16,21 0 0,-21 1 0,21-1 15,-21 0-15,21 1 0,0-22 0,0 21 16,0-21-16,0 1 0,0-1 16,0 0-16,0 0 0,0 0 0,-22-21 15,22 21-15,-21-42 31,21 0-31,0 0 0,0 0 16,0 0-16,0-22 0,0 22 16,0 0-16,21-21 0,1 20 0,-1 1 15,0 0-15,0-21 0,0 21 16,0-1-16,1 1 0,-1 0 16,0 21-16,-21-21 0,21 21 15,0 0-15,-21-21 16,-21 21 78,0 0-32,0-21-31</inkml:trace>
  <inkml:trace contextRef="#ctx0" brushRef="#br0" timeOffset="13667.33">19283 3366 0,'0'0'0,"0"-22"16,0-20-16,0 21 0,0-21 0,0 20 15,0 1-15,0 0 0,0 0 0,0 0 16,-21 21-1,-1 0-15,22 21 0,-21 0 16,21 0-16,0 22 0,-21-22 0,21 42 16,-21-20-16,21-1 15,0 21-15,-21-20 0,21 20 0,0-20 16,0 20-16,0-21 0,-21 1 0,21-1 16,-22 0-16,22 1 0,0-1 15,0-21-15,0 0 0,-21 1 16,21-1-16,0 0 0,-21-21 15,21-21 1,0 0 0,0-1-16,0 1 0,21 0 0,0 0 15,1-21-15,-1 20 0,0 1 16,0-21-16,0 21 0,0-22 16,1 22-16,-1-21 0,21 21 0,-21 0 15,22 21-15,-22-22 0,0 22 16,21 0-16,-21 0 0,1 0 0,-1 0 15,-21 22-15,21-1 0,-21 0 0,21 0 16,-21 0-16,0 0 0,0 22 16,0-22-16,0 0 0,0 0 0,0 0 15,0 1-15,0-1 0,21 0 0,-21 0 16,21 0-16,1-21 16,-1 0-16,0 0 15,0 0-15,21 0 0,-20 0 16,-1-21-16,0 21 0,21-21 0,-21 0 15,22 0-15,-22-1 0,21-20 16,-21 0-16,1 21 0,-22-1 16,0-20-16,0 21 0,0 0 0,0 0 15,0-1-15,0 1 0,-22 42 32,1 1-32,0-1 0,21 0 15,0 0-15,-21 0 0,0 0 16,21 1-16,0-1 0,0 21 0,0-21 15,0 0-15,0 1 0,0-1 0,0 0 16,0 0-16,0 0 0,0 0 16,21 1-16,0-22 15,0 21-15,0-21 0,1 0 16,-1 0-16,0 0 0,0 0 0,21-21 16,-20 21-16,-1-22 0,21 1 15,-21 0-15,22 0 0,20-21 16,-21 20-16,-20-20 0,-1 21 15,0-21-15,0 20 0,-21 1 0,0 0 16,0 0-16,0 0 0,0 0 0,-21 21 16,0 0-16,0 0 0,-1 0 15,1 21 1,21 0-16,0 0 0,0 0 16,0 0-16,0 1 0,21-1 15,1 0-15,-1 0 0,0 21 16,0-20-16,-21-1 0,21-21 15,-21 21-15,21 0 0,1-21 0,-22 21 16,0 0-16,21-21 16,0 0-1,0 0 1,0 0-16,0 0 0,1 0 16,-1 0-16,0-21 0,0 21 15,0-21-15,0 0 0,22 0 16,-22 0-16,0-22 0,0 22 0,22-21 15,-22-1-15,0 1 0,0 0 0,0-1 16,-21-20-16,21-1 0,-21 1 16,22-1-16,-22 22 0,0-21 0,0-64 15,0 84-15,0 1 0,0-22 16,0 43-16,0-21 0,0 0 16,0 20-16,0 1 0,-22 21 15,1 0 1,21 21-16,0 1 0,0-1 15,-21 21-15,0 0 0,21 1 0,-21-1 16,21 22-16,0-22 0,-21 21 16,-1 1-16,22-22 0,-21 22 0,21-22 15,0 0-15,0 1 0,0-1 0,0 0 16,0 1-16,0-22 0,0 21 16,0-21-16,0 22 0,0-22 0,21 0 15,1 0-15,-22 0 0,21 1 0,0-1 16,0 0-16,0-21 0,0 21 15,1 0-15,-1-21 0,0 0 0,0 0 16,0 0-16,0 0 0,1 0 0,20 0 16,-21 0-16,0-21 0,0 0 0,1 0 15,-1 0-15,21-1 16,-21 1-16,0 0 0,1-21 0,-22 21 16,0-22-16,21 22 0,-21 0 0,0 0 15,0 0-15,0-1 0,0 1 16,0 0-16,-21 21 15,21 21 1,-22-21-16,1 21 0,21 1 16,-21-1-16,0 0 0,21 0 0,0 0 15,-21 0-15,0 1 0,21-1 0,-22 0 16,22 0-16,0 0 16,0 0-16,0 1 0,0-1 15,0 0-15,22-21 0,-1 21 16,0-21-16,0 0 0,0 21 15,0-21-15,1 0 0,20 0 16,-21 0-16,0 0 0,22 0 0,-22 0 16,0-21-16,21 0 0,-21 21 15,22-21-15,-22 0 0,0-1 0,0 1 16,0-21-16,1 21 0,-1 0 0,-21-1 16,0-20-16,0 21 0,0 0 15,0 0-15,0-1 0,0 1 16,-21 21-16,-1 0 15,22 21 1,0 1-16,0-1 0,0 0 16,0 0-16,0 0 0,0 0 15,0 1-15,0-1 0,0 0 0,22 0 16,-22 0-16,21 0 16,-21 1-16,0-1 0,21 0 15,0 0-15,0-21 16,0 21-16,1-21 15,-1 0-15,0 0 0,0 0 16,0 0-16,0 0 0,1 0 0,-1-21 16,21 0-16,-21 21 0,0-21 15,1 0-15,-1-1 0,0-20 0,0 21 16,-21 0-16,0 0 0,0-1 16,0 1-16,0 0 0,0 0 15,0 0-15,0 0 0,0 42 31,0 0-15,0 0-16,0 0 0,0 0 16,0 1-16,0-1 0,0 0 15,0 0-15,0 0 16,21 0-16,0-21 0,1 22 16,-1-22-16,0 0 0,0 0 15,0 0-15,0 0 0,1 0 0,-1 0 16,21 0-16,-21 0 0,0 0 15,1-22-15,-1 1 0,0 0 0,0 21 16,-21-21-16,0 0 0,21 0 0,-21-1 16,0 1-16,21 0 0,-21 0 15,0 0-15,-21 42 32,0 0-17,21 0-15,-21 22 16,21-22-16,-21-21 0,21 21 0,-21 0 0,21 0 15,0 0-15,0 1 16,0-44 31,0 1-31,21 0-16,0 0 0,-21 0 15,21 0-15,0-1 0,0 1 16,-21 0-16,22 0 0,-1 0 0,-21 0 15,0-1-15,21 22 0,0 0 16,-21-21-16,0 42 16,0 1-1,0-1-15,0 0 0,0 0 16,0 0-16,0 0 0,0 1 16,0-1-16,0 0 0,0 0 15,21-21-15,0 21 0,-21 0 0,22-21 16,-22 22-16,21-22 0,0 0 0,0 21 15,0-21-15,0 0 0,1 0 16,20 0-16,-21 0 0,21 0 0,-20 0 16,20 0-16,-21 0 0,21-21 0,-20-1 15,20 1-15,-21 0 16,21 0-16,-20 0 0,-1 0 0,0-1 16,-21-41-16,21 21 0,-21 20 15,0-41-15,0 42 0,0 0 16,-21-1-16,0 22 0,0-21 15,-1 21-15,1 0 0,0 0 16,0 21-16,0-21 0,0 22 16,-1-1-16,22 0 0,-21 0 0,21 0 15,-21 0-15,21 22 16,0-22-16,0 0 0,0 0 16,0 0-16,21-21 15,0 0-15,1 22 0,-1-22 16,0 0-16,0 0 0,0 0 15,0 0-15,-21-22 0,22 22 16,-22-21-16,0 0 0,21 0 0,-21 0 16,21 0-1,-21 42 17,0 0-17,0 0-15,0 0 0,-21 22 0,21-22 16,0 0-16,0 21 0,0 1 0,0-1 15,-21 0-15,21 1 0,0-1 0,-22 21 16,22-20-16,0 20 16,0-20-16,0-1 0,0 21 0,0-20 15,-21-1-15,21 0 0,0 22 0,-21-22 0,21 1 16,-21-1-16,21-21 16,0 21-16,-21 1 0,0-1 0,21 0 15,-22-20-15,1-1 0,21 21 0,-21-21 16,0 0-16,21 1 0,-21-22 0,0 21 15,-1 0 1,1-21-16,0 0 16,21-21-1,-21 0-15,21-1 16,0 1-16,0 0 0,0 0 16,0 0-16,0-22 0,0 1 0,0 21 15,0-43-15,0 22 0</inkml:trace>
  <inkml:trace contextRef="#ctx0" brushRef="#br0" timeOffset="13896.4">22860 3112 0,'-21'0'16,"0"-22"-16,-1 22 0,1-21 15,0 21-15,21-21 0,-21 21 63,0 21-47,0-21-16</inkml:trace>
  <inkml:trace contextRef="#ctx0" brushRef="#br0" timeOffset="14166.9">21167 3302 0,'0'0'0,"-22"0"0,1 0 16,-21 21-16,63-21 31,0 0-31,0 0 0,1 0 15,20 0-15,0 0 0,1 0 0,-1 0 16,0 0-16,1 0 0,-1 0 0,0 0 16,1 0-16,-22 0 0,21 0 15,-21 0-15,-42 0 32,0 0-32,-21 21 15,-1-21-15,-20 22 0</inkml:trace>
  <inkml:trace contextRef="#ctx0" brushRef="#br0" timeOffset="15266.36">1185 6117 0,'0'0'0,"-21"-21"0,21 0 15,0 0-15,0 0 0,0-22 0,0 22 16,0 0-16,-21 0 0,21 0 15,0-1-15,-21 1 0,21 0 0,-21 21 32,21 42-17,0-20-15,0 20 0,0-21 0,0 43 16,0-22-16,0 0 16,0 1-16,0 20 0,-22 1 0,22-22 0,0 21 15,0 43 1,-21-42-16,21-22 0,0 0 0,0-20 15,0 20-15,-21-21 0,21 0 16,0 0-16,0 1 0,0-1 0,-21-21 31,0 0-15,0-21-16,-1-1 0,1 1 16</inkml:trace>
  <inkml:trace contextRef="#ctx0" brushRef="#br0" timeOffset="15908.17">508 6477 0,'0'0'16,"21"0"-1,0 0-15,22 0 0,-1 0 16,0-21-16,22 0 0,-1 0 16,1-1-16,-1 1 0,22 0 0,0-21 15,-1 21-15,22-22 0,-21 22 16,-1-21-16,1 21 0,-21-22 0,-1 22 15,1-21-15,-22 21 0,-21-22 16,0 1-16,0 21 0,-21-22 0,0 22 16,0-21-16,-21 21 0,0-22 15,0 22-15,0 0 0,0 0 16,-1 21-16,1 0 0,0 0 16,0 0-16,0 0 0,0 21 0,-1 21 15,22-20-15,-21 20 0,21 0 16,0 22-16,0-22 0,0 22 0,0-22 15,0 21-15,0-20 0,0 20 16,0 1-16,0-22 0,-21 22 0,21-22 16,-21 21-16,21-20 0,0-1 15,-21-21-15,0 22 0,21-22 0,-22 0 16,22 0-16,-21-21 16,21-21-1,0-21 1,0 20-16,0 1 0,21-21 15,-21 0-15,22 20 0,-1-20 16,0 0-16,0-1 0,0 1 0,0 0 16,22 21-16,-22-1 0,0 1 15,0 0-15,22 21 0,-22 0 0,0 0 16,0 0-16,-21 21 0,21 0 16,-21 1-16,21-1 0,-21 0 0,0 21 15,0 1-15,0-22 0,0 21 16,0 22-16,0-43 0,0 21 15,-21-21-15,21 0 0,0 1 16,0-1-16,0-42 47,0-1-47,0 1 16,0 0-16,0-21 0,0 21 0,0-22 15</inkml:trace>
  <inkml:trace contextRef="#ctx0" brushRef="#br0" timeOffset="16267">1926 6392 0,'0'0'15,"21"0"-15,0 0 0,1 0 16,-1 0 0,0 0-16,0-21 0,0 21 15,0-21-15,22 0 0,-22 0 0,21 0 16,-21-1-16,22 1 0,-1 0 15,-21 21-15,22-42 0,-22 21 16,-21-1-16,0 1 0,0 0 16,-21 21-16,-1 0 0,1 0 15,0 0-15,-21 0 0,21 21 0,-22 0 16,1 1-16,21-1 0,0 0 16,-1 21-16,1 1 0,0-1 15,0 0-15,21 22 16,0-22-16,0 0 0,0-20 0,0 20 15,0-21-15,21 0 0,0-21 16,0 21-16,22-21 0,-22 22 0,21-22 16,-21 0-16,22 0 0,-1 0 15,0-22-15,1 1 0,-1 0 0,22 0 16,-22 0-16,0 0 0,22-22 0,-22 22 16</inkml:trace>
  <inkml:trace contextRef="#ctx0" brushRef="#br0" timeOffset="16750.64">3810 6223 0,'-21'0'16,"42"0"-16,-42-21 0,21 0 0,-21 0 0,21-1 16,0 1-16,0 0 15,0 0-15,-22 0 0,1 0 16,21-1-16,-21 22 0,0 0 16,0 0-16,0 0 0,-1 0 15,1 22-15,0-1 0,21 0 16,0 21-16,0 1 0,-21-1 15,21 0-15,0 22 0,0-1 0,0 1 16,0 20-16,0-20 0,-21 21 16,0-22-16,21 22 0,-22-22 0,1 22 15,21-22-15,-21 22 0,0-21 0,21 20 16,-21-20-16,21-1 0,-21 1 16,-1-22-16,22 0 0,0 1 0,-21-1 15,21 0-15,-21-20 0,21-1 16,0 0-16,0 0 0,-21-21 0,21 21 15,0-42 1,0 0 0,0 0-16,0 0 0,0-22 0,0 1 15,0 0-15,0-1 0,0-20 16</inkml:trace>
  <inkml:trace contextRef="#ctx0" brushRef="#br0" timeOffset="17070.05">3175 6498 0,'0'-63'0,"0"126"0,-21-169 16,21 64-16,-21 0 0,21 21 0,0-1 16,0-20-16,0 21 0,0 0 15,21 0-15,0 21 0,0-22 16,21 1-16,1 0 0,-1 21 0,0 0 16,1-21-16,20 21 0,-20 0 0,20 0 15,1 21-15,-22 0 0,21 0 16,-20 1-16,-22-1 0,0 0 0,0 21 15,-21-21-15,0 22 0,0-1 16,-21 0-16,0 1 0,-21-1 0,-1 0 16,1 1-16,-22-1 0,22-21 15,0 0-15,21 1 0,-22-1 0,22 0 16,0-21-16,42 0 31,21-21-15,-20 21-16,-1-21 0,0-1 0,21 1 15,-21 0-15</inkml:trace>
  <inkml:trace contextRef="#ctx0" brushRef="#br0" timeOffset="17463.82">3979 6160 0,'0'-22'0,"0"44"0,21-44 0,1 22 16,-22-21-16,21 21 15,0 0-15,0 0 0,0 0 16,0 0-16,1 0 0,20 21 16,-21-21-16,21 22 0,-20-1 0,20 0 15,-21 0-15,0 0 0,0 0 0,1 1 16,-22-1-16,0 21 0,0-21 16,0 0-16,0 22 0,0-22 0,0 0 15,0 0-15,-22 0 0,1-21 0,0 22 16,0-22-1,0 0-15,21-22 16,0 1-16,0 0 16,0-21-16,0 21 0,0-1 15,0-20-15,21 0 0,0 21 0,0-22 16,-21 22-16,21-21 0,1 21 0,-1-22 16,0 22-16,0 0 0,0 0 15,0 21-15,-21-21 0,22 21 0,-1-22 16,0 22-16,0 0 15,0 22 1</inkml:trace>
  <inkml:trace contextRef="#ctx0" brushRef="#br0" timeOffset="17934.93">5122 6075 0,'0'-42'16,"0"84"-16,0-106 0,0 43 0,-21 0 16,0 21-1,0 0-15,0 0 0,-22 0 16,22 21-16,0 0 0,0 1 0,0-1 16,-1 0-16,-20 21 15,21-21-15,0 22 0,0-1 0,-1 0 16,1-20-16,0 20 0,0 0 0,21 1 15,0-22-15,0 21 0,0-21 16,0 0-16,0 1 0,21-1 0,21-21 16,-20 0-16,20 0 0,-21 0 0,21 0 15,1 0-15,-1 0 0,0-21 16,1-1-16,-1 1 0,0 0 0,22-21 16,-22 21-16,-21-22 0,1 22 15,-22-21-15,0 21 0,0-22 16,0 1-16,0 21 0,0-22 0,0 1 15,-22 21-15,1 0 0,-21 0 16,21-1-16,0 1 0,-1 21 16,1 0-16,0 0 0,-21 0 0,21 0 15,-1 0-15,22 21 0,-21 1 16,0-1-16,21 0 0,0 0 16,0 0-16,0 0 15,21-21-15,0 0 16,1 0-16,20 0 0,-21 0 0</inkml:trace>
  <inkml:trace contextRef="#ctx0" brushRef="#br0" timeOffset="18318.73">5842 5821 0,'0'-42'15,"-21"42"1,0 0-1,21 21-15,0 0 16,0 0-16,0 0 0,0 22 0,-22-1 16,22-21-16,-21 21 0,21 22 0,0-22 15,-21 1-15,0 20 0,0 1 0,0-1 16,-1 22-16,1-1 0,0-20 16,-21 21-16,21-1 0,-22-20 15,22 20-15,-21 1 0,21 0 0,-22-1 16,22 1-16,0 0 0,0-1 15,-22-20-15,22 21 0,0-22 0,-21 85 16,42-84-16,-21-1 0,-1 1 16,22-22-16,0 22 0,-21-22 0,21-21 15,-21 21-15,21-20 0,0-44 32,0-20-32,21 21 0,0-21 0,-21-22 15,22 22-15,-22-22 0,21 22 0,0-22 16,-21-20-16,21 20 0,-21 1 15,21-22-15,-21 0 0</inkml:trace>
  <inkml:trace contextRef="#ctx0" brushRef="#br0" timeOffset="18647.62">5376 6414 0,'0'0'16,"21"-127"-1,-21 84-15,0 1 0,0 0 0,22 20 0,-1-20 16,-21 21-16,21 0 0,0 0 0,0-1 15,0 1-15,1 0 16,-1 21-16,21-21 0,-21 21 0,22 0 0,-1 0 16,0 0-16,1 0 0,-22 0 15,21 21-15,0 0 0,-20 0 16,-1 1-16,0-1 0,-21 21 0,0-21 16,0 0-16,0 22 0,-21-22 0,0 21 15,-22-21-15,1 22 0,0-22 16,-1 0-16,1 0 0,0 0 0,-1 1 15,1-1-15,21-21 0,0 0 0,-1 21 16,1-21-16,42 0 31,1 0-31,-1 0 0,21 0 16,-21 0-16,22-21 16,-22 0-16,21 21 0</inkml:trace>
  <inkml:trace contextRef="#ctx0" brushRef="#br0" timeOffset="18987.99">6159 6223 0,'0'-21'31,"22"21"-31,-22-21 0,21 0 16,0-1-16,0 1 15,0 0-15,-21 0 0,21 0 16,-21 0-16,22-1 0,-22 1 0,0 0 15,0 0-15,-22 21 32,1 21-32,0 0 15,0 0-15,0 1 0,0 20 0,-1-21 16,1 21-16,0-20 0,0 20 0,0-21 16,21 0-16,0 22 0,0-22 15,0 0-15,0 0 0,0 0 0,0 0 16,0 1-16,21-1 0,0-21 15,0 0-15,43 0 16,-43 0-16,0 0 0,21 0 0,-20-21 16,20-1-16,-21 22 0,0-21 0,22 0 15</inkml:trace>
  <inkml:trace contextRef="#ctx0" brushRef="#br0" timeOffset="19372.28">6604 6054 0,'-21'-21'0,"42"42"0,-63-64 0,42 22 16,21 21 15,0 0-31,0 21 0,0-21 16,0 22-16,1-1 0,-1 0 16,0 21-16,0-21 0,0 1 0,-21 20 15,0-21-15,21 21 0,-21-20 16,0 20-16,0-21 0,0 21 15,0-20-15,0-1 0,0 0 0,-21 0 16,21 0-16,-21-21 16,21-21-1,0 0-15,0 0 0,0 0 16,0-1-16,0 1 0,21-21 0,0 21 16,1-22-16,-22 1 0,21 0 0,0-1 15,21 1-15,-21 0 0,1-1 16,-1 1-16,0 0 0,0-1 15,-21 22-15,21 0 0,-21 0 0,21 0 16,1 21 0,-1 0-1,-21 21-15</inkml:trace>
  <inkml:trace contextRef="#ctx0" brushRef="#br0" timeOffset="19698.66">7599 5355 0,'0'-21'16,"0"42"-16,0-63 0,0 21 0,0 0 0,-21 21 31,21 21-31,-22 0 0,1 21 16,21-21-16,-21 22 0,0-1 0,0 0 15,21 22-15,-21-22 0,-1 22 0,1-1 16,0 1-16,0-22 0,0 22 16,21-1-16,-21-21 0,21 1 0,-22-1 15,22 0-15,-21 1 0,21-1 0,0-21 16,0 22-16,0-22 0,0 0 16,0 21-16,0-21 0,0 1 15,21-22 1,1 0-16,-1-22 15,0 1-15,0 0 0</inkml:trace>
  <inkml:trace contextRef="#ctx0" brushRef="#br0" timeOffset="19922.75">7874 5842 0,'0'0'16,"-21"21"-1,0 0 1,21 1-16,-22-1 0,22 21 0,-21-21 15,0 0-15,21 22 0,0-22 16,0 0-16,0 0 0,0 0 16,0 1-16,0-1 0,-21 0 0,21 0 15,0 0-15,0 0 0,0-42 47,21 0-31</inkml:trace>
  <inkml:trace contextRef="#ctx0" brushRef="#br0" timeOffset="20108.41">7937 5652 0,'0'-22'16,"0"44"-16,0-86 0,0 43 0,0 0 16,-21 0-16,0 21 0,0-22 15,0 22-15,21 22 47,-21-22-47,21 21 16,-22-21-16,22 21 0,-21-21 0</inkml:trace>
  <inkml:trace contextRef="#ctx0" brushRef="#br0" timeOffset="20299.06">7281 5842 0,'0'0'0,"-21"0"0,21 21 16,21-21 0,0 0-1,1 0-15,-1 0 16,0-21-16,21 21 0,-21 0 0,1 0 16,20-21-16,-21 21 0,21 0 0,-20 0 15,20-21-15,-21 21 0,21 0 16</inkml:trace>
  <inkml:trace contextRef="#ctx0" brushRef="#br0" timeOffset="20708.3">8170 6011 0,'0'0'0,"21"0"47,1-21-47,-1 21 0,0-21 0,0 21 16,0-21-16,0 21 15,1-21-15,-1 21 0,-21-21 0,21-1 16,-21 1-16,0 0 0,0 0 16,0 0-16,0 0 0,0-1 15,-21 22-15,0 0 16,-1 0-16,1 0 0,0 22 0,-21-1 15,21 0-15,-1 0 0,1 21 0,0-20 16,0 20-16,21-21 0,-21 21 16,21-20-16,-21 20 0,21-21 0,0 0 15,0 0-15,0 1 0,0-1 0,0 0 16,0 0-16,21-21 0,0 21 0,0-21 16,0 0-16,0 0 0,1 0 15,-1 0-15,0 0 0,0 0 16,0 0-16,22 0 0,-22 0 0,0-21 15,0 21-15,21-21 0,-20 0 0,-1 21 16,0-21-16</inkml:trace>
  <inkml:trace contextRef="#ctx0" brushRef="#br0" timeOffset="21154.47">8890 5779 0,'0'0'16,"0"-22"-1,0 1-15,-21 21 16,0 0-16,-22 0 0,22 0 16,0 0-16,-21 21 0,20-21 15,-20 22-15,21-1 0,0-21 0,0 21 16,-1 0-16,1 0 0,0 0 0,0 1 16,21-1-16,0 0 0,0 0 15,0 0-15,0 0 16,21 1-16,21-22 0,-20 21 0,-1-21 15,21 21-15,0-21 0,-20 21 0,20-21 16,-21 21-16,0-21 0,22 21 16,-22-21-16,-21 22 0,0-1 15,-21-21 1,-1 21-16,1-21 0,0 0 16,-21 0-16,21 0 0,-22 0 0,1 0 15,21 0-15,-22 0 0,22 0 16,-21 0-16,21 0 0,0 0 15,-1 0-15,1 0 0,0 0 16,42 0 31</inkml:trace>
  <inkml:trace contextRef="#ctx0" brushRef="#br0" timeOffset="24370.84">9864 6181 0,'0'0'0,"21"0"32,0 0-32,0 0 0,0 0 0,0-21 15,1-1-15,-1 22 0,21-21 0,-21 0 16,22 0-16,-22 0 0,21 0 15,-21-1-15,22 1 0,-22 0 0,0-21 16,0-1-16,0 22 0,0-21 0,1-22 16,-22 22-16,0 0 0,0-1 0,0 1 15,0 0-15,0-1 0,0 1 16,0 0-16,-22-1 0,1 22 0,0 0 16,21 0-16,0 0 0,0 0 0,-21 21 15,0 0 1,0 0-16,21 21 0,0 0 15,0 21-15,-22 1 0,22-1 0,-21 21 16,21 1-16,-21 21 0,21-22 0,-21 22 16,0-1-16,21 1 0,-21-21 15,-1 20-15,1 1 0,21 0 0,-21-1 16,0 1-16,0 0 0,0-1 0,-22 86 16,43-86-16,-21 1 0,21 0 15,-21-1-15,21 1 0,0 0 16,0-1-16,0-20 0,0 20 0,0-20 15,0-1-15,0 1 0,21-22 0,0 1 16,0-1-16,1 0 0,-1-21 0,0 1 16,0-22-16,21 0 0,-20 0 15,20 0-15,-21-22 0,21 1 0,-20 0 16,20 0-16,0 0 0,-21-22 0,22 1 16,-1 0-16,-21-1 0,22 1 15,-22-21-15,21-1 0,-21 1 0,0-22 16,1 21-16,-22 1 0,0-1 15,0-20-15,0 20 0,0 1 0,-22-1 16,-20 1-16,21-1 0,-21 22 0,-43-64 16,21 64-16,22-1 0,0 22 15,-1 0-15,1 0 0,0 21 0,-1 0 16,22 0-16,0 0 0,0 0 16,21-21-1,21 21-15,0 0 0,22-21 16,-22 21-16,21-22 0,0 1 0,1 21 15,-1-21-15,0 0 0,1 0 0,20-22 16,-20 22-16,-1 0 0,21-21 0,-20 21 16,20-22-16,-20 22 0,-1-21 15,0 21-15,-21-22 0,1 22 0,-22 0 16,0-21-16,0 20 0,0 1 16,-22 21-16,1 0 0,0 0 15,-21 0-15,21 0 0,-1 21 16,-20 1-16,21-1 0,0 0 0,0 0 15,-1 0-15,22 22 0,0-1 16,0-21-16,0 21 0,0-20 16,0-1-16,0 0 0,22 0 0,-1 21 15,0-20-15,0-1 0,-21 0 16,21 0-16,0-21 0,-21 21 0,22 0 16,-1-21-16,0 22 15,0-22-15,0 0 0,0 0 0,1 0 16,-1 0-16,0 0 0,21-22 0,-21 1 15,43 0-15,-22 0 16,-21 0-16,22 0 0,-22-1 0,0-20 16,21 21-16,-20-21 0,-1 20 15,21-62-15,-21 63 0,-21-22 16,0 1-16,0 21 0,21 0 16,-21-1-16,0 44 31,0-1-31,-21 21 0,21-21 15,0 0-15,0 22 0,-21-22 0,21 21 16,0-21-16,0 22 0,0-22 16,0 21-16,0-21 0,0 1 15,0-1-15,0 0 0,0 0 0,21-21 16,0 0-16,1 0 0,-1 0 16,0 0-16,0 0 0,21 0 0,-20-21 15,-1 21-15,21-21 0,-21 0 16,0-1-16,22 1 0,-43 0 0,21 0 15,-21 0-15,21 0 0,-21-1 16,0-20-16,0 21 0,0 0 0,-21-22 0,0 22 16,0 0-16,-1 0 0,1 21 15,0 0-15,-21 0 0,21 0 0,-1 0 16,1 0-16,0 0 0,0 0 0,0 0 16,21 21-16,0 0 31,21-21-31,0 0 15,0 0-15,0 0 0,22 0 0,-22 0 16,0 0-16,21-21 0,-20 21 16,20-21-16,0 21 0,-21-21 0,64 0 15,-64 21-15,22-22 0,-22 22 16,0 0-16,0 0 0,0 0 0,0 0 16,1 0-16,-1 0 0,-21 22 15,0-1-15,0 0 0,21 0 0,-21 0 16,0 0-16,21 1 0,-21-1 0,0 0 15,0 0-15,0 0 0,0 0 0,0 1 16,0 20-16,21-21 16,-21 0-16,0 0 15,-21-21 17,0 0-17,21-21-15,0 0 0,0 0 16,-21 0-16,21 0 0,0-1 15,0 1-15,0 0 0,0 0 0,0 0 16,0 0-16,21-1 0,0 1 0,0 0 16,-21 0-16,21 21 0,1-21 15,-1 0-15,0 21 0,0 0 0,0 0 16,0 0-16,1 0 0,-1 0 16,21 0-16,-21 21 15,0 0-15,1 0 0,-1 0 0,0 0 16,-21 1-16,0-1 0,21 0 15,-21 0-15,0 0 0,0 0 0,0 1 16,0-1-16,0 0 0,0 0 16,0 0-16,-21-21 15,0 0-15,0 0 16,-1 0 0,22-21-16,0 0 15,0 0-15,0 0 0,0-1 16,0-20-16,22 21 0,-1-21 0,0 20 15,0-20-15,0 21 0,0-21 16,1 20-16,20-20 0,-21 42 16,0 0-16,0 0 0,22 0 15,-22 21-15,0 0 0,0 1 0,0 20 16,1-21-16,-22 21 0,0-20 16,0 20-16,0-21 0,0 0 0,0 0 15,0 22-15,0-22 0,-22 0 0,1 0 16,21 0-16,-21-21 0,21 22 15,-21-22-15,21-22 47,0 1-47,0 0 0</inkml:trace>
  <inkml:trace contextRef="#ctx0" brushRef="#br0" timeOffset="24922.82">14012 5863 0,'0'0'0,"0"-21"0,0-42 15,21 63-15,-21-22 16,0 1-16,0 0 0,0 0 15,0 0-15,0 0 0,0-1 0,0 1 16,-42 0-16,21 21 0,0 0 16,-22 0-16,22 0 15,0 21-15,-21 0 0,21 1 16,-22 20-16,22-21 0,-21 21 0,21-20 16,-22 20-16,22 0 0,-21 22 15,21-43-15,21 21 0,0-21 0,0 1 16,0-1-16,0 0 0,0 0 15,21-21-15,0 0 16,0 0-16,0 0 0,22 0 0,-22 0 16,0 0-16,0 0 0,21-21 0,-20 21 15,-1-21-15,21 0 0,-21-1 16,0 1-16,1 0 0,-1 0 0,0-43 16,0 22-16,-21 21 15,21 0-15,-21 0 0,0 42 16,0 0-1,0 0-15,0 21 16,0-20-16,0-1 0,0 0 0,0 0 0,0 0 16,0 0-16,0 1 0,0-1 15,0 0-15,0 0 0,21-21 16,1 0-16,-1 0 16,0 0-16,0 0 0,0-21 15,0 0-15,1 21 0,-1-21 0,0-22 16</inkml:trace>
  <inkml:trace contextRef="#ctx0" brushRef="#br0" timeOffset="28046.02">16404 5207 0,'21'0'15,"0"0"-15,1 0 16,-1-21-16,0 0 16,0 0-16,0 21 0,0-22 15,1 1-15,20 0 0,-21 0 0,0-21 16,-21-1-16,0 22 0,0 0 16,0-21-16,0 20 0,-21 1 15,0 0-15,-21 0 0,20 0 0,-41 0 16,21 21-16,-22 0 0,22 0 0,-22 0 15,1 21-15,-1 21 0,1-21 16,-1 22-16,1 20 0,20-21 16,-20 22-16,21-1 0,-1 22 0,1-21 15,21 20-15,-22-20 0,22 20 0,0-20 16,0 21-16,21-22 0,-21 1 16,21-1-16,0 1 0,0-22 0,0 21 15,0-20-15,0-22 0,0 21 0,21-21 16,0 1-16,0-1 0,22-21 0,-22 0 15,21 0-15,-21 0 0,22 0 16,-1 0-16,0 0 0,22-21 0,-22-1 16,22 1-16,-22 0 0,21 0 0,-20-21 15,20 20-15,-20-20 0,-1 0 16,0 21-16,22-64 0,-43 43 16,0 20-16,-21-20 0,0 21 15,21-21-15,-21 20 0,0 1 0,-21 42 31,0-21-31,0 22 0,21-1 16,-21 21-16,-1-21 0,1 0 16,21 22-16,-21 63 15,21-64-15,0-21 0,0 0 16,0 0-16,0 1 0,21-1 16,0-21-16,1 0 0,-1 0 15,0 0-15,0 0 0,21 0 0,-20 0 16,20 0-16,-21-21 0,21 21 0,-20-22 15,20 1-15,-21 0 0,0 0 16,0 0-16,1 0 0,-1-1 0,-21-20 16,0 21-16,0-21 0,0-1 15,0 22-15,0-21 0,0 21 0,-21-22 16,-1 22-16,1 0 0,-21 21 0,21-21 16,-22 21-16,22 0 0,-21 0 15,0 0-15,-1 21 0,22 0 0,-21 0 16,-1 0-16,22 1 0,-21-1 0,21 21 15,0-21-15,-1 22 0,22-22 16,0 21-16,0-21 0,0 0 0,0 22 16,22-22-16,-1 0 0,0-21 0,0 21 15,21 0-15,-20-21 0,20 0 16,-21 0-16,21 0 0,1 0 0,-22 0 16,21 0-16,1-21 0,-1 0 0,-21 0 15,21 21-15,1-21 0,-22 0 16,21-1-16,1 1 0,-22-21 0,21 21 15,-21 0-15,22-1 0,-22-20 0,-21 21 16,21 21-16,-21-21 0,21 0 0,-21 42 31,-21 0-31,21 0 16,-21 0-16,21 0 0,-21 1 16,21-1-16,0 0 0,0 0 0,-22 0 15,22 0-15,0 1 0,0-1 16,0 0-16,0 0 15,0-42 17,0 0-32,0 0 0,0-1 15,0 1-15,0 0 16,0-21-16,22 21 0,-22-1 0,0-20 16,0 21-16,0 0 0,21 0 0,-21-1 15,21 1-15,0 0 0,-21 0 16,21 21-16,0 0 15,1 21-15,-22 0 16,0 0-16,21 1 0,-21-1 16,21 0-16,-21 0 0,0 21 0,21-20 15,0 20-15,0-21 16,-21 0-16,22 0 0,-1 1 16,-21-1-16,21-21 15,0 0-15,0 0 0,0 0 16,1-21-16,-1 21 15,0-22-15,-21 1 0,21 21 0,0-21 16,0 0-16,-21 0 0,22 0 0,-1-43 16,0 43-16,0 0 15,-21-22-15,0 22 0,21 0 16,-21 0-16,21 21 0,-21 21 31,0 0-31,0 0 0,0 1 0,0-1 16,0 0-16,-21 21 0,21-21 15,-21 1-15,21-1 0,0 21 0,0-21 16,0 0-16,0 1 0,0-1 16,0 0-16,21-21 0,0 0 0,1 0 15,-1 0-15,0 0 0,0 0 0,0 0 16,0 0-16,22 0 0,-22-21 16,0 0-16,0 21 0,0-22 15,1 1-15,-1 0 0,42-127 16,-42 106-1,-21 20-15,0-20 0,0 21 16,0-21-16,0 20 0,0 1 16,0 0-16,0 42 15,0 0 1,-21 22-16,0-22 0,21 21 16,-21-21-16,0 22 0,21-22 0,0 21 15,-21-21-15,21 1 0,-22 20 0,22-21 16,0 0-16,0 0 0,0 1 15,22-22 32,-22-22-47,0 1 0,21 0 16,-21 0-16,21 0 0,-21 0 0,21-1 16,0-20-16,-21 21 0,21-21 15,1 20-15,-1 1 0,0-21 16,0 21-16,0 21 0,0 0 0,1 0 15,-1 0 1,-21 21-16,0 0 16,0 0-16,0 0 0,21 1 15,-21-1-15,21 0 0,-21 21 0,21-21 16,-21 1-16,0-1 0,21 0 0,-21 0 16,22 0-16,-22 0 0,0 1 15,21-22 1,0 0-1,-21-22-15,21 22 16,0-21-16,0 0 0,1 0 16,-1 21-16,0-42 0,0 20 0,0 1 15,0 0-15,1-21 0,41-1 16,-42 1-16,0 21 0,1 0 16,-22 0-16,21-1 15,-21 44 1,0-1-16,0 0 15,0 0-15,0 0 0,0 0 0,0 1 16,0 20-16,0-21 0,0 0 0,0 22 16,0-22-16,0 0 0,0 0 0,0 0 15,0 0-15,0 1 16,21-1-16,0-21 16,0 0-16,0 0 0,1 0 15,-1 0-15,0-21 0,0 21 0,0-22 16,0 1-16,1 21 0,-1-21 15,0 0-15,0 0 0,0 0 16,-21-1-16,21-20 0,1 21 0,-1 0 16,-21 0-16,0-1 0,0 1 0,0 0 15,0 42 17,0 0-32,0 1 0,0-1 0,-21 0 15,21 0-15,-22 0 0,22 0 16,-21 1-16,21-1 0,0 0 0,0 0 0,0 0 15,0 0-15,0 1 16,21-22 0,1 0-16,-1 0 0,0 0 0,0 0 15,0 0-15,0 0 0,1-22 0,-22 1 16,0 0 0,0 0-16,0 0 0,0 0 15,0-1-15,0 1 0,-22 0 0,22 0 16,-21 0-16,0-22 0,0 22 0,-21 0 15,42-21-15,-22 42 16,22-21-16,0-1 31,22 22-31,20 0 0,-21-21 16,0 21-16,22 0 0,-1 0 0,-21 0 16,21 0-16,1 0 0,-1 0 15,-21 0-15,22 0 0,-22 0 16,0 21-16,0-21 0,0 22 0,0-1 15,-21 0-15,0 0 0,0 0 0,0 0 16,0 1-16,0-1 0,0 42 16,0-42-16,0 1 0,0-1 0,-21 0 15,0 0-15,21 0 0,-21 0 16,0 1-16,21-1 16,-21-21-1,21-21 16,0-1-31,0 1 0,0 0 16,0 0-16,0-21 0,21 20 0,0-20 16,0 0-16,0-1 0,0 22 0,43-63 15,-1 20-15,1 22 16,-43 21-16,0 21 16,22 0-16,-22 0 0,0 0 0,0 0 15,21 0-15,-20 21 0,-1 0 0,0 0 16,0 21-16,-21-20 0,0 20 15,0-21-15,21 21 0,-21-20 16,0 20-16,0-21 0,0 0 0,0 22 0,-21-22 16,21 0-16,-21-21 0,0 42 15,0-42-15,-1 0 0,22 21 16,-21-21-16,0 0 16,21-21-1,0 0-15,0 0 0,0 0 0</inkml:trace>
  <inkml:trace contextRef="#ctx0" brushRef="#br0" timeOffset="29607.59">22394 5144 0,'0'0'0,"-21"0"0,21 21 0,-21-21 0,0 21 16,0-21-16,-1 0 16,1 0-16,21-21 15,0 0 1,0-1-16,43 1 0,-22 0 16,0 0-16,0-21 0,21 20 15,-20-20-15,20 0 0,-21-1 0,21 1 16,-20 0-16,-1-1 0,-21 1 0,0 0 15,0-1-15,0 1 0,-21 21 0,-1-21 16,-20 20-16,0 1 0,-1 0 16,1 0-16,-21 21 0,20 0 0,1 0 15,0 0-15,-22 21 0,22 0 0,21 0 16,-22 1-16,22 20 16,0-21-16,0 21 0,21 1 0,0 20 15,0-20-15,0-1 0,21 21 0,0 1 16,0-22-16,0 22 0,1-1 0,-1-20 15,0 20-15,0-21 0,-21 22 16,21-22-16,-21 1 0,21 20 0,-21-21 16,0 1-16,0-1 0,0 0 0,0 1 15,-21-1-15,0-21 0,0 0 16,0 1-16,-22-1 0,22 0 16,-21 0-16,21-21 0,-22 0 0,1 0 15,0 0-15,-22 0 0,22-21 0,0 0 16,20 0-16,-20-1 0,21-20 0,-21 21 15,20-21-15,22-1 0,0 1 16,0-22-16,0 22 0,0-21 0,0 20 16,0-20-16,0 20 0,22-20 0,-1 21 15,-21 20-15,21-20 0,0 21 16,0 0-16,0 21 0,1 0 0,-1 0 16,-21 21-16,21 0 0,0 0 0,0 0 15,-21 22-15,21-1 0,1 0 16,-22 1-16,21-1 0,-21 0 0,21 1 15,-21-1-15,0 0 0,21 1 0,-21-22 16,21 21-16,-21 1 0,0-22 16,21 21-16,1-21 0,-1 0 15,-21 1-15,21-1 0,0-21 0,0 0 16,0 0-16,1 0 0,-1 0 0,0 0 16,0 0-16,21 0 0,-20-21 0,20-1 15,-21 1-15,21 0 0,-20 0 16,-1 0-16,0-22 0,0 22 0,-21 0 15,0-21-15,21 21 0,-21-22 0,0 22 16,21 0-16,-21 0 0,0 42 47,0 0-47,-21 0 0,21 0 16,0 1-16,0 20 0,0-21 0,0 0 15,0 0-15,0 1 0,0-1 16,0 0-16,0 0 0,0 0 0,21-21 15,1 21-15,-1-21 16,0 0-16,0 0 0,0 0 0,22 0 16,-22-21-16,0 0 0,21 21 15,-21-21-15,1 0 0,-1 0 0,0-1 16,0 1-16,0 0 0,-21 0 0,0 0 16,0 0-16,0-1 0,0 44 46,-21-22-46,21 21 0,0 0 0,0 0 16,-21 0-16,21 0 0,-21 1 0,21-1 16,0 21-16,0-21 15,0 0-15,0 1 0,0-1 0,21-21 16,0 0-16,0 0 0,0 0 0,1 0 16,-1 0-16,21 0 0,-21-21 0,0 21 15,22-22-15,-22 1 0,0 0 16,0 0-16,0 0 0,1 0 0,-1-1 15,-21 1-15,21-21 0,-21 21 0,0 0 16,0-22-16,0 22 0,0-21 16,0 21-16,0-1 0,0 1 15,0 0-15,0 0 0,-21 21 16,0 21 0,-1 0-16,1 22 0,21-22 0,-21 21 15,0 0-15,0 1 0,21 20 16,-21-20-16,-1 20 0,22-21 0,0 22 15,0-22-15,-21 22 0,0 42 16,21-64-16,0 21 0,0-20 0,0 20 16,-21 1-16,21-1 0,-21 1 15,21-22-15,-21 22 0,21-1 16,0-21-16,-22 1 0,1-1 0,21 0 16,-21-20-16,21-1 0,0 0 0,0 0 15,-21 0-15,21-42 16,0 0-1,0 0-15,0 0 0,0-22 16,0 22-16,0-21 0,21 21 16,-21-22-16,21-20 0,0 20 0</inkml:trace>
  <inkml:trace contextRef="#ctx0" brushRef="#br0" timeOffset="29894.06">22902 5821 0,'0'-42'0,"0"84"0,0-127 16,0 43-16,0-22 15,0 22-15,0 21 0,0 0 0,0 0 16,0-1-16,0 1 0,21 0 16,1 0-16,-1 21 0,21-21 0,-21 21 15,22 0-15,-22 0 0,0 21 16,0 0-16,0 0 0,0 0 0,-21 1 16,0 20-16,0-21 0,0 21 0,-21 1 15,0-1-15,0-21 0,0 0 16,0 1-16,-1-1 0,1 0 15,0 0-15,0-21 16,42-21 31,0 0-47,-21 0 0,21-1 0,1 1 16</inkml:trace>
  <inkml:trace contextRef="#ctx0" brushRef="#br0" timeOffset="30198.99">23368 5503 0,'0'0'0,"21"-21"0,0 0 0,0 0 15,-21 0-15,0 0 16,22-1-16,-1 1 0,-21 0 16,0 0-16,-21 21 31,-1 0-31,1 21 15,0 0-15,21 0 0,-21 1 0,0-1 16,21 0-16,0 0 0,-21 0 16,21 22-16,0-22 0,-22 0 0,22 0 15,0 0-15,0 0 0,0 1 0,0-1 16,0 0-16,0 0 16,22 0-16,-1-21 0,-21 21 0,21-21 0,0 0 15,0 0-15,0 0 16,1 0-16,-1 0 0,0-21 15,0 0-15,-21 0 0,21 0 0</inkml:trace>
  <inkml:trace contextRef="#ctx0" brushRef="#br0" timeOffset="30548.84">23643 5376 0,'0'0'16,"0"-21"-16,21 21 46,0 0-46,1 21 0,-22 1 16,21-1 0,0 0-16,-21 0 0,0 0 0,0 0 15,0 1-15,0-1 0,0 0 0,0 0 16,0 0-16,0 0 0,0 1 0,0-1 16,0 0-16,-21-21 15,0 0 1,21-21-1,0 0-15,0-1 16,0 1-16,0 0 0,0 0 16,0 0-16,0 0 0,21-1 0,-21 1 15,21 0-15,0 21 0,-21-21 16,21 0-16,0 21 0,1 0 16,-1 0-16,-21-21 15,21 21-15,0 0 0,0-22 16</inkml:trace>
  <inkml:trace contextRef="#ctx0" brushRef="#br0" timeOffset="30887.21">24257 5122 0,'0'-21'15,"0"42"-15,-21-42 32,21 42-32,-21 1 15,-1-1-15,22 0 0,-21 0 0,0 0 16,21 22-16,0-22 0,0 0 0,-21 0 16,21 0-16,-21 22 0,21-1 15,0-21-15,0 0 0,0 0 16,0 1-16,21-1 0,-21 0 15,21-21-15,0 0 0,0 0 16,1 0-16,-1 0 0,0 0 16,0 0-16,0 0 0,22 0 0,-22 0 15,0 0-15,0-21 0,21 0 0,-20-1 16,-1 22-16,0-21 0,0 0 0</inkml:trace>
  <inkml:trace contextRef="#ctx0" brushRef="#br0" timeOffset="31206.62">24659 4530 0,'0'-21'15,"0"42"-15,-21-64 0,21 22 0,-21 21 0,21-21 16,-21 21-16,-1 21 31,22 0-31,0 1 0,0 20 16,0-21-16,0 21 0,0 1 15,0-1-15,0 0 0,0 22 0,-21 42 16,21-43-16,0 1 0,-21-22 16,21 22-16,-21-22 0,21 0 15,0 1-15,0-1 0,0 0 0,0 1 16,0-22-16,0 0 0,0 21 16,0-21-16,0 22 0,0-22 15,21-21 16,0 0-31,-21-21 16,21 21-16</inkml:trace>
  <inkml:trace contextRef="#ctx0" brushRef="#br0" timeOffset="31734.64">25019 5398 0,'0'-22'0,"0"1"0,0-21 15,0 21-15,0 0 16,0-43-16,0 43 0,-21 21 0,21-21 16,-43-22-16,22 43 15,0 0 1,0 0-16,0 0 0,0 22 0,-1-1 16,1 0-16,-21 0 0,21 0 0,0 0 15,-1 22-15,1-22 0,0 21 0,0-21 16,21 1-16,-21 20 0,21-21 15,0 0-15,0 0 0,0 1 0,0-1 16,0 0-16,21 0 0,0-21 16,0 0-16,0 0 15,1 0-15,-1 0 0,0 0 0,0-21 16,0 21-16,0-21 0,1 0 16,-1 21-16,0-22 0,0 1 0,0-21 15,0 21-15,1 0 0,-1-22 16,0-20-16,0 42 0,-21-1 15,0 1-15,0 0 0,0 0 0,0 42 47,0 0-47,-21 0 0,21 1 16,-21-1-16,21 0 0,0 0 0,0 21 16,0-20-16,0-1 0,-21 0 15,21 0-15,0 0 0,0 0 16,0 1-16,0-1 15,21-21 1,0 0 0,0 0-16,0 0 0,0-21 15</inkml:trace>
  <inkml:trace contextRef="#ctx0" brushRef="#br0" timeOffset="32182.81">25400 5228 0,'0'0'0,"0"-21"0,0 0 16,-21 21-16,21-21 15,-21 21 1,-1 0-16,1 0 0,0 21 16,0-21-16,0 21 0,21 0 15,-21 0-15,-1-21 0,1 22 0,21-1 16,0 0-16,-21-21 0,21 21 15,-21 0-15,21 0 0,0 1 0,0-1 16,21 0 0,0-21-16,43 21 15,-43-21 1,0 0-16,0 21 0,0-21 0,1 21 16,-22 1-1,0-1 1,-22-21-1,1 21-15,0-21 0,0 21 0,0-21 16,0 0-16,-1 0 0,1 21 16,0-21-16,0 0 0,0 0 0,0 0 15,42 0 32,0-21-47,0 0 0,0 21 16,-21-21-16,21 21 0,1-21 0</inkml:trace>
  <inkml:trace contextRef="#ctx0" brushRef="#br0" timeOffset="34240.49">25506 5271 0,'21'0'16,"0"-22"0,0 1-16,-21 0 15,21 21 1,1-21-16,-22 0 16,0 0-1,-22 21 16,1 21-31,0-21 16,0 0-16,21 21 0,-21 0 16,21 0-16,-21-21 0,21 21 0,-22 1 15,22-1-15,0 0 16,0 0-16,0 0 16,0 0-16,0 1 15,22-1 1,-1-21-16,0 21 15,0-21 1,0 0-16,-21 21 0,0 0 16,0 0-1,0 1 17,-21-22-32,0 21 15,0 0-15,0 0 31,-1-21-15,1 0 0,0 0-1</inkml:trace>
  <inkml:trace contextRef="#ctx0" brushRef="#br0" timeOffset="39427">24701 3916 0,'22'0'15,"-1"0"-15,-21-21 0,21 21 0,-21-21 16,21-1-16,-21 1 16,-21 21 15,0 0-31,0 0 15,-1 21-15,1-21 16,0 0-16,21 22 0,-21-22 16,21 21-16,-21-21 15,21-21 32,21 21-47,0 0 0,-21-22 0,21 22 16,0-21-16,1 21 15,-1 0 1,-21 21 0,0 1-16,0-1 15,0 0-15,0 0 0,-21 21 16,-1-20-16,1-1 0,0 0 16,-21 0-16,21 0 0,-1 0 0,22 1 0,0-1 15,-21 0-15,21 0 16</inkml:trace>
  <inkml:trace contextRef="#ctx0" brushRef="#br0" timeOffset="39866.69">25019 3831 0,'0'0'0,"-21"0"32,0 0-17,21 21 1,0-42 46,0 0-46,21 21 15,0 21-15,-21 0-16,0 1 15,0-1-15,0 0 0,0 0 16,0 0-16,0 0 0,0 1 0,0-1 16,0 0-16,-21 0 0,0 0 15,-1 0-15</inkml:trace>
  <inkml:trace contextRef="#ctx0" brushRef="#br1" timeOffset="50042.84">1905 13885 0,'0'-21'15,"0"0"1,0 0 0,-21 21-1,21-21-15,0 0 16,-21 21 31,21 21-32,0 0-15,0 0 16,0 0-16,0 0 0,0 1 16,0-1-16,0 0 15,0 0-15,0 0 16,0 0-16,0 1 16,0-1-16,0 0 0,0 0 0,0 0 15,0 22-15,0-22 0,0 0 16,0 21-16,0-21 0,0 22 0,0-1 15,0 0-15,0-20 0,0 20 16,0 0-16,0-21 0,0 22 0,0-22 16,0 21-16,0-21 0,0 22 15,0-22-15,0 0 0,0 21 0,0-20 16,0 20-16,0-21 0,0 0 16,0 22-16,0-22 0,0 21 0,0-21 15,0 22-15,0-22 0,0 21 16,0-21-16,0 0 0,0 22 15,0-22-15,0 0 0,0 43 16,0-43-16,0 0 0,0 0 16,0 0-16,0 22 0,0-22 0,0 0 15,0 0-15,0 0 0,0 0 16,0 1-16,0-1 0,0 0 0,0 0 16,0 0-16,0 0 15,21 1-15,-21-1 0,0 0 0,0 0 16,0 0-16,0 0 0,0 1 15,21-1-15,-21 0 0,0 0 16,0 21-16,0-20 0,0-1 16,0 0-16,0 0 0,0 0 15,0 0-15,0 22 0,0-22 0,0 0 16,0 0-16,0 22 0,0-22 16,0 0-16,0 0 0,0 0 0,0 22 15,0-22-15,0 0 16,0 0-16,21 0 0,-21 0 0,0 1 15,0-1-15,0 0 16,0 0-16,0 0 31,0-42 1,0 0-32,0 0 0,0 0 15,0-22-15,0 22 0,0-21 0</inkml:trace>
  <inkml:trace contextRef="#ctx0" brushRef="#br1" timeOffset="52351.81">1947 13822 0,'0'0'0,"-21"0"0,21 21 79,21-21-33,0 0-46,1 0 0,-1 0 16,0 0-16,0 0 0,0 0 16,0 0-16,22 0 15,-22 0-15,0 0 0,0 0 0,22 0 16,-22 0-16,0 0 0,21 0 16,-21 0-16,1 0 0,20 0 0,21 0 15,-20 0-15,-22 0 16,21 0-16,1 0 0,-1 0 0,0 0 15,1 0-15,-1 0 0,0 0 0,1 0 16,-1 0-16,0 0 16,1 0-16,-22 0 0,21 0 0,-21 0 15,0 0-15,22 0 0,-22 0 16,21 0-16,1-21 0,-22 21 0,21 0 16,0 0-16,22 0 0,-22 0 15,1-21-15,20 21 0,-21 0 0,1 0 16,20 0-16,-20 0 0,-1 0 15,0 0-15,1 0 0,-1 0 0,-21 0 16,21 0-16,-20 0 0,-1 0 0,21 0 16,-21 0-16,0 0 0,22 0 15,-22 0-15,21 0 0,22 0 16,-22 0-16,0 0 0,1-21 16,-1 21-16,22 0 0,-22 0 15,0 0-15,1 0 0,-1 0 0,0 0 16,1 0-16,-1 0 0,0 0 15,-21 0-15,22 0 0,-1 0 0,0 0 16,-20 0-16,20 0 0,-21 0 16,21-22-16,1 22 0,-22 0 0,21 0 15,1 0-15,-1 0 0,0 0 16,-21 0-16,22 0 0,-1 0 0,0 0 16,1 0-16,-1 0 0,0 0 0,1 0 15,-1 0-15,0 0 0,1 0 16,-1 0-16,0 0 0,-20 0 15,20 0-15,0 0 0,1 0 0,-22 0 16,0 0-16,21 0 0,-21 0 16,1 0-16,-1 0 0,0 0 15,0 0 1,0 0 0,0 0-16,1 0 15,-22-21 1,21 21-1,0 0 1,0 0 15,0 0 1,-21 21 14,0 1-30,0-1-16,0 0 16,0 0-16,0 0 15,0 0-15,-21-21 16,21 22-16,0-1 0,0 0 16,0 0-16,0 0 0,0 0 15,0 1-15,0-1 16,0 0-16,0 0 0,0 0 15,0 0-15,0 1 0,0-1 16,0 0-16,0 21 0,0-21 16,0 22-16,0-22 0,0 21 0,0-21 15,0 22-15,0-1 0,0-21 0,0 22 16,0-22-16,0 0 0,0 21 16,0-21-16,0 1 0,0-1 0,0 0 15,0 42-15,0-41 16,0-1-16,0 0 0,0 0 15,0 0-15,0 0 0,0 1 0,0-1 16,0 0-16,0 0 0,0 0 0,0 0 16,0 1-16,0 20 15,0-21-15,0 0 0,0 0 16,0 1-16,0-1 0,0 0 0,0 0 0,0 0 16,0 0-16,0 1 15,0-1-15,0 0 0,0 0 0,0 0 0,0 0 16,0 22-16,0-22 0,0 0 15,0 0-15,0 22 16,0-22-16,0 0 0,0 0 16,0 0-16,0 0 0,0 1 0,0-1 15,0 0-15,0 0 0,0 21 16,0-20-16,0-1 0,0 0 0,0 0 16,0 0-16,0 0 0,0 1 0,0 20 15,0-21-15,0 0 0,0 0 16,0 1-16,0-1 0,0 0 0,0 0 15,0 0-15,0 0 0,0 1 16,0-1-16,0 0 0,0 0 0,0 0 16,0 0-16,0 1 0,0-1 15,0 0-15,-21-21 0,21 21 16,0 0-16,0 0 16,-21 1-16,21-1 15,0 0 1,0 0-1,0 0 17,0 0-17,0 1 32,-21-22 125,-1 0-172</inkml:trace>
  <inkml:trace contextRef="#ctx0" brushRef="#br1" timeOffset="53782.77">2498 16595 0,'-22'0'0,"44"0"0,-65 0 0,22 0 16,0 0-16,0 0 0,0 0 0,-1 21 16,1-21-16,0 0 0,-21 0 15,21 21-15,-1-21 16,1 0-1,42 21 48,1-21-47,-1 0-16,0 0 0,21 0 15,-21 0-15,1 0 0,20 0 16,-21 0-16,21 0 0,1 0 15,-22 0-15,21 0 0,-21 0 0,22 0 16,-1 0-16,-21 0 0,22 0 16,-1 0-16,-21 0 0,21 0 0,1 0 15,-1 0-15,43 0 16,-43 0-16,0 0 0,22 0 0,-22 0 16,22 0-16,-22 0 0,22 0 15,-22 0-15,21-21 0,-20 21 0,20 0 16,-20 0-16,20 0 0,-21 0 15,22 0-15,-22 0 0,1 0 0,-1 0 16,0 0-16,1 0 0,-1 0 16,0 0-16,-21 0 0,22 0 15,-1 0-15,0 0 0,1 0 0,-1 0 16,0-21-16,1 21 0,-1 0 0,0 0 16,1 0-16,-1 0 0,0 0 15,1 0-15,-1 0 0,0 0 0,1 0 16,-1 0-16,-21 0 0,22 0 15,-1 0-15,-21 0 0,21 0 0,-20 0 16,20 0-16,-21 0 0,21 0 16,1 0-16,-22-21 0,21 21 0,1 0 15,-1 0-15,0 0 0,1 0 16,-1 0-16,0 0 0,1 0 0,-1 0 16,-21 0-16,21 0 0,-20 0 15,20 0-15,0 0 0,-21 0 0,1 0 16,20 0-16,0 0 0,-21-21 0,22 21 15,-1 0-15,-21 0 0,64 0 16,-43 0-16,-21 0 16,22 0-16,-1 0 0,-21-22 0,0 22 0,1 0 15,-1 0 1,0 0 0,-42 0 93,0 0-109,21-21 16,-22 21-16,22-21 0,0 0 15</inkml:trace>
  <inkml:trace contextRef="#ctx0" brushRef="#br1" timeOffset="54857.78">7514 13907 0,'0'0'16,"0"-22"-16,0 1 0,0 0 15,0 0-15,0 0 32,0 42-1,0 0-15,0 0-16,-21 22 0,21-22 15,0 0-15,0 21 0,0-21 16,0 1-16,0 20 0,0-21 0,0 21 15,0 1-15,0-22 0,0 21 0,0 22 16,0-22-16,0 0 16,0 22-16,0-22 0,0 1 0,0 20 0,0 128 31,0-149-31,0 0 0,0 22 16,21-22-16,-21 0 0,0 1 0,0 20 15,0-20-15,0-1 0,0 0 0,0 1 16,0 20-16,0-21 0,0 1 15,0-1-15,0 0 0,0 1 0,0-22 16,0 21-16,0 1 0,0-1 0,-21 0 16,21-21-16,-21 22 0,21-1 15,0 0-15,0 1 0,0-22 0,-21 21 16,21 22-16,0-22 16,0 0-16,0-20 0,0 20 15,0-21-15,-22 21 0,22-20 0,0-1 16,0 21-16,0-21 0,0 0 0,0 1 15,0-1-15,0 0 0,0 0 16,0 0-16,0 0 0,0 1 0,0-1 16,0 0-16,0 0 0,0 0 15,0 22-15,0-22 0,0 21 16,0-21-16,0 0 0,22 1 16,-22-1-16,0 0 0,21 0 15,-21-42 1,0 0-1,0 0-15,0-1 0,0 1 16,0-21-16,0 21 0,0-22 0,0 1 16,0 21-16,0-21 0</inkml:trace>
  <inkml:trace contextRef="#ctx0" brushRef="#br1" timeOffset="56320.06">7387 13695 0,'0'-21'15,"0"0"-15,0-1 16,21 22-16,-21-21 16,21 21 15,1 0-16,-1 21 1,0-21 0,0 0-1,0 0-15,0 22 0,1-22 0,-1 0 16,0 0-16,0 0 0,0 21 16,22-21-16,-22 0 0,21 0 15,0 21-15,1-21 0,-22 0 0,21 0 16,1 0-16,20 0 0,-21 0 0,1 0 15,-1 0-15,0 0 0,1 0 16,-22 0-16,21 0 0,1 0 16,-1 0-16,-21 0 0,21 0 0,1 0 15,-1 0-15,0 0 0,1 0 16,-1 0-16,22 0 0,-22 0 0,21 0 16,1 0-16,-22 0 0,22 0 15,-1 0-15,1 0 0,-1 0 0,43 0 16,-42 0-16,-22 0 0,21 0 15,1 0-15,-22 0 0,22 0 16,-22 0-16,0 0 0,22 0 0,-22 0 16,22 0-16,-1 0 0,-20 0 15,20 0-15,1 0 0,-1 0 0,-21 0 16,22 0-16,-22 0 0,1 0 0,20 0 16,-21 0-16,1 0 0,-1 0 15,0 0-15,-20 21 0,20-21 16,0 0-16,-21 0 0,22 0 15,-22 0-15,21 0 0,1 0 0,-22 0 16,21 0-16,0 0 0,1 0 16,-1 0-16,0 0 0,1 0 0,-1 0 15,-21 0-15,22 0 0,-22 0 0,0 0 16,0 0 0,0 0-16,-21 21 46,0 0-46,0 1 0,0-1 16,0 0-16,0 0 0,0 0 16,0 0-16,0 1 15,0-1-15,0 0 0,0 0 0,0 0 16,0 0-16,0 1 0,21-1 0,-21 0 16,22 0-16,-22 0 0,0 22 15,0-22-15,21 21 0,-21-21 0,0 22 16,0-1-16,0 0 0,0 1 15,0-1-15,0 21 0,0-20 0,0-1 16,0 0-16,0 1 0,0-1 0,0 0 16,0 1-16,0-1 0,0 0 15,0 1-15,-21 41 0,21-41 16,0-1-16,0 0 0,0 1 16,0-1-16,0 0 0,0 1 15,-22-1-15,22-21 0,0 22 0,0-22 16,0 21-16,0 0 0,0-20 0,0 20 15,0-21-15,0 21 0,0-20 0,0 20 16,0-21-16,0 21 0,0 1 16,0 20-16,0-42 0,0 22 15,0-22-15,0 21 0,0-21 0,0 1 16,0 20-16,0-21 0,0 0 16,0 0-16,0 22 0,0-22 0,0 0 15,0 0-15,0 0 0,0 1 16,0-1-16,0 21 0,-21-21 15,21 0-15,0 1 0,-21-22 0,21 21 16,0 0-16,0 0 0,0 0 16,0 0-1,-21-21 17,0 0-32,0 0 15,-1 0-15,1 0 16,0-21-16,-21 21 0,21 0 15,-22-21-15</inkml:trace>
  <inkml:trace contextRef="#ctx0" brushRef="#br1" timeOffset="57334.68">8086 16891 0,'0'0'0,"-64"0"16,43 0 0,0 0-16,0 0 15,-1 0-15,1 0 16,21-21-16,-21 21 0,0 0 15,0 0-15,0 0 0,-1 0 0,-20 0 16,21 0-16,-21 0 0,20 0 16,-20 0-16,21 0 0,0 0 0,0 0 15,-1 0-15,22 21 32,22-21-17,-1 0-15,21 0 0,-21 0 0,0 0 16,22 0-16,-1 0 0,43 0 15,-43 0-15,0 0 0,22 0 16,-22 0-16,22 0 0,-1 0 16,1 0-16,-1 0 0,1 0 15,-1 0-15,1-21 0,20 21 0,-20 0 16,21-21-16,-22 21 0,22 0 0,-1 0 16,-20-21-16,21-1 0,-22 22 15,22 0-15,-22-21 0,1 21 0,-1-21 16,22 0-16,-22 21 0,1-21 0,-1 21 15,1 0-15,-22-21 0,22 21 16,-22 0-16,-21-22 0,22 22 0,-22 0 16,21 0-16,-21-21 0,0 21 15,22 0-15,-22 0 0,21 0 16,-21 0-16,22-21 0,-1 21 0,43 0 16,-43 0-16,0 0 0,-20 0 15,20 0-15,0 0 0,-21 0 16,1 0-16,-1 0 0,21 0 0,-21 0 15,0 0-15,1 0 16,-22-21 0,21 21 15,0 0-15,-21-21-16,21 21 15,0 0-15,0 0 16,1 0-16,-1 0 15,0 0-15,0 0 0,0 0 16,0 0-16,1 0 0,-1 0 0,0 0 16,0 0-16,0 0 0,0 0 15,1 0-15,-44 0 63,22-21-48,0-1-15,0 1 0,0 0 16</inkml:trace>
  <inkml:trace contextRef="#ctx0" brushRef="#br1" timeOffset="58198.58">12171 13653 0,'0'0'0,"0"21"32,0 0-32,0 0 15,0 0-15,0 0 0,0 1 16,0-1-16,0 0 0,0 21 16,0-21-16,0 22 0,0-22 15,0 21-15,0-21 0,0 22 0,0-22 16,0 21-16,0-21 0,0 22 0,0-1 15,21 0-15,-21 1 0,0-1 0,0 22 16,0-22-16,21 0 0,-21 1 16,0 20-16,0-21 0,0 1 15,0-1-15,0 0 0,0 1 0,0-1 16,0 0-16,-21 1 0,21 20 0,-21-20 16,21-1-16,-21 21 0,21-20 15,0 20-15,0-20 0,-22 20 0,22-21 16,0 1-16,-21 20 0,21-20 0,0-1 15,0 0-15,0-21 0,0 22 16,0-1-16,0 0 0,-21 1 0,21-1 16,0 0-16,-21 1 0,21-22 0,0 21 15,-21 1-15,21-1 0,0 0 16,0 1-16,0-1 0,0-21 16,-21 21-16,21 1 0,0-22 0,-22 21 15,22-21-15,0 1 0,0-1 16,0 21-16,0-21 0,-21 0 0,21 1 15,0-1-15,0 0 0,-21-21 16,21 21-16,0 0 16,0 0-1,0-42 48,0 0-63,0 0 0,0 0 15,0-22-15,0 22 0</inkml:trace>
  <inkml:trace contextRef="#ctx0" brushRef="#br1" timeOffset="59624.43">12298 13716 0,'0'-21'15,"0"0"1,0 0 15,21 21-15,-21-22-16,21 22 16,0 0-16,0 0 15,1 0-15,-1 0 0,0-21 16,0 21-16,0 0 0,0 0 15,22 0-15,-22 0 0,0 0 16,0 0-16,22 0 0,-22 0 0,21 0 0,0 0 16,1 0-16,-1 0 15,0 0-15,22 0 0,-22 0 0,22 0 16,-22 0-16,22 0 0,-1 0 16,-21 0-16,22 0 0,-1 0 0,1 0 15,-22 0-15,22 0 0,-22 0 16,22 0-16,-1 0 0,-21 0 0,22 0 15,-1 0-15,22 0 0,-21 0 0,-1 0 16,22 0-16,-22 0 0,22 0 16,-22 0-16,1 0 0,-1 0 15,1 0-15,-1 0 0,-20 0 0,-1 0 16,22 0-16,-22 0 0,0 0 16,1 0-16,-1 0 0,0 0 0,1 0 15,-1 0-15,0 0 0,1 0 16,-1 0-16,0 0 0,22 0 0,-22 0 15,0 0-15,1 0 0,-1 0 16,0 0-16,1 0 0,-1 0 0,0 0 16,-20 0-16,20 0 0,-21 0 15,43 0-15,-43 0 0,0 0 16,0 0-16,0 0 16,0 0-1,1 21-15,-22 1 31,0-1-31,21 0 16,-21 0-16,0 0 16,0 0-16,0 1 0,0-1 0,0 0 15,21 0-15,-21 0 0,0 22 0,0-22 16,0 0-16,0 21 0,0-21 16,0 1-16,0 20 0,0 0 15,0-21-15,0 22 0,0-1 0,0 22 16,0-22-16,0 21 0,0-20 0,0 84 15,0-85-15,0 22 0,0-1 16,0-21-16,0 22 0,0-22 16,0 22-16,0-1 0,0 1 15,0-1-15,0 1 0,21-1 0,-21 1 16,21-1-16,-21 1 0,0-1 16,0-20-16,0 20 0,0 1 0,0-22 15,0 21-15,0 1 0,0-22 0,0 22 16,0-1-16,0-20 0,0-1 15,0 0-15,0 1 0,0-1 0,0 0 16,0 1-16,0-22 0,0 21 16,-21-21-16,21 0 0,-21 1 0,21 20 15,-21-21-15,21 0 0,-21 0 16,21 1-16,0-1 16,0 0-16,-22 0 0,22 0 15,-21-21 48,0-21-48,0 0-15,-21 21 0,-1 0 0</inkml:trace>
  <inkml:trace contextRef="#ctx0" brushRef="#br1" timeOffset="60541.23">11684 16891 0,'0'-21'0,"0"42"0,0-63 16,-21 42-16,0-21 16,-1 21-16,22-22 15,-21 22 1,21-21-16,21 21 31,1 0-15,-1-21-16,0 21 0,0 0 0,0 0 15,0 0-15,1 0 0,20 0 0,-21 0 16,21 0-16,1 0 0,20-21 16,-20 21-16,20 0 0,1 0 0,63 0 15,-64 0-15,1 0 16,-1 0-16,22 0 0,-22 0 0,1 0 16,-1 0-16,1-21 0,-1 21 15,1 0-15,-1 0 0,1 0 0,-1 0 16,64 0-16,-42 0 15,-22 0-15,1 0 0,-1 0 16,1 0-16,-1 0 0,1 0 0,-1 0 16,1 0-16,-1 0 0,1 0 0,-1 0 15,1 0-15,21 0 0,-43 0 16,21 0-16,1 0 0,-1 0 0,1 0 16,-1-21-16,1 21 0,-22 0 15,22 0-15,-1 0 0,1 0 0,-1 0 16,1 0-16,-1 0 0,1 0 15,-1 0-15,1 0 0,20 0 0,-20 0 16,-1 0-16,-20 0 0,20 0 16,1 0-16,-22 0 0,0 0 15,1 0-15,-1 0 0,0-22 0,-20 22 16,-1 0-16,0 0 0,0-21 0,0 21 16,0-21-1,1 21-15,-22-21 31,21 21-31,-21-21 79,0 0-64</inkml:trace>
  <inkml:trace contextRef="#ctx0" brushRef="#br1" timeOffset="60875.11">16933 16277 0,'0'-21'31,"21"0"-15,-21 0 15</inkml:trace>
  <inkml:trace contextRef="#ctx0" brushRef="#br1" timeOffset="61111.17">17399 16214 0,'21'0'78,"0"0"-63</inkml:trace>
  <inkml:trace contextRef="#ctx0" brushRef="#br1" timeOffset="61282.85">17695 16214 0,'21'0'0,"1"0"15,-1 0 1,0 0 0,0 0-1</inkml:trace>
  <inkml:trace contextRef="#ctx0" brushRef="#br1" timeOffset="61442.55">17907 16214 0,'0'-21'63</inkml:trace>
  <inkml:trace contextRef="#ctx0" brushRef="#br1" timeOffset="65473.92">6540 8107 0,'22'0'16,"-44"0"-16,44-21 0,-22 0 15,0-1-15,0 1 16,0 0-16,0 0 16,0 0-16,21 21 0,-21-21 15,0-1 1,-21 22 46,-1 0-62,1 22 16,21-1 0,0 0-16,-21 0 0,21 0 15,-21 0-15,21 1 0,-21 20 0,21-21 16,0 0-16,0 22 0,0-22 15,0 21-15,0 0 0,0-20 0,0 20 16,0 0-16,0-21 0,0 22 16,0-1-16,0-21 0,0 22 0,21-1 15,0 0-15,0-21 0,-21 22 0,21-1 16,-21 22-16,22-22 0,-22 0 16,0-21-16,21 22 0,-21-1 0,21 0 15,-21 1-15,0-1 0,0-21 16,0 22-16,0-22 0,0 21 15,0 0-15,0-20 0,0-1 0,0 21 16,0-21-16,0 22 0,0-1 0,0-21 16,0 21-16,0 1 0,0-1 15,0-21-15,0 22 0,0-1 0,-21 0 16,21-21-16,-21 22 0,21-1 0,0-21 16,0 22-16,-22-1 0,22-21 15,-21 21-15,21-20 0,0-1 0,0 21 16,0-21-16,0 0 0,0 22 0,0-22 15,-21 0-15,21 0 0,0 0 0,0 1 16,0-1-16,0 0 16,0 0-16,0 0 0,0-42 62,0 0-46,0 0-16,0 0 15,0-1-15,0 1 0,0 0 16,0 0-16,21-21 0,-21 20 0,0-20 16</inkml:trace>
  <inkml:trace contextRef="#ctx0" brushRef="#br1" timeOffset="67858">6794 8192 0,'0'-22'15,"0"44"-15,-21-65 0,0 22 16,0 0-16,21 0 16,-21 21-16,0 0 0,-1-21 15,1 21 1,0-22-16,0 22 0,0-21 15,0 21-15,-1-21 16,1 0 0,21 0-16,0 0 31,21 21-15,-21-22-16,22 22 0,-1 0 15,0 0 1,0 0-16,0 0 0,0 0 15,1 0-15,-1 0 16,0 0-16,0 0 0,0 0 0,0 0 16,1 0-16,-1 0 0,21 0 0,-21 0 15,0 0-15,1 0 0,20 0 16,-21 0-16,21 0 0,-20 0 16,20 0-16,-21 0 0,21 0 0,-20 0 15,20 0-15,-21 0 0,21 0 16,1 0-16,-1 0 0,0 0 0,22 0 15,-22 0-15,22 0 0,-22 0 0,22 0 16,-1 0-16,1 0 0,-1 0 16,-21 0-16,22 0 0,-1 0 0,1 0 15,-22 0-15,22 0 0,-22 0 0,22 0 16,-22 0-16,0 0 0,22 0 16,20 0-16,-41 22 0,20-22 15,-20 0-15,-1 0 16,0 0-16,22 0 0,-22 0 0,22 0 15,-22 0-15,21 0 0,-20 0 0,20 0 16,-20 0-16,-1 0 0,0 21 16,1-21-16,-22 0 0,21 0 15,0 0-15,-20 0 0,20 0 0,0 0 16,1 0-16,-1 0 0,0 0 0,1 0 16,20 0-16,-21 0 0,1 0 15,20 0-15,1 0 0,-22 0 0,22 0 16,-22 0-16,0 0 0,22 0 0,-43 0 15,21 0-15,1 0 0,-1 0 16,-21 0-16,21 0 0,-20 0 16,20 0-16,0 0 0,1-21 0,-1 21 15,0 0-15,1 0 0,-1 0 0,0 0 16,22 0-16,-22 0 0,22-22 16,-22 22-16,0 0 0,22 0 0,-22 0 15,-21 0-15,22 0 0,-22 0 0,0 0 16,0 0-16,0 0 0,0 0 0,1 0 15,-1 0 1,0 0-16,0 0 31,-21 22-15,0-1 0,0 0-16,0 0 15,0 0-15,0 0 0,0 1 16,0-1-16,0 0 0,0 0 15,0 21-15,0-20 0,0-1 16,0 0-16,0 0 0,0 0 0,0 22 16,0-22-16,0 0 0,0 0 15,0 21-15,0-20 0,0-1 0,21 21 16,-21-21-16,21 0 0,-21 22 0,0-22 16,0 42-16,22-20 15,-22-22-15,0 21 0,21-21 16,-21 22-16,0-1 0,0-21 0,0 22 15,0-22-15,0 21 0,0-21 0,0 0 16,0 22-16,0-22 0,0 0 16,0 21-16,0-20 0,0-1 0,0 0 15,0 0-15,0 21 0,0-20 0,0-1 16,0 0-16,0 0 0,0 21 0,0-20 16,0 20-16,0-21 0,0 0 0,0 22 15,0-22-15,0 21 0,0-21 16,0 22-16,0-1 0,0 21 15,0-41-15,0 20 0,0-21 0,0 0 16,0 0-16,0 22 0,0-22 0,0 0 16,0 0-16,0 0 15,0 1-15,0-1 0,0 0 0,0 0 16,0 0-16,0 0 0,0 1 0,-21-22 16,-1 84-1,1-63-15,21 1 0,-21-22 16,21 21-16,-21 0 0,21 0 15,-21 0-15,0-21 16,-1 21-16,22 1 0,-21-22 16,0 21-16,0-21 0,21 21 15,-21-21-15,0 21 16,-1-21-16,22 21 16,-21-21-16,0 0 0,0 21 15,0-21-15,0 0 0,-1 0 16,1 0-16,0 0 15,-21 0-15,21 0 0,-1 0 0,1 0 16,-21 0-16,21 0 0,-22 0 0,22 0 16,-21 0-16,21 0 0,-22 0 0,22 0 15,-21 0-15,21 0 0,0 0 0,-22 0 16,22 0-16,0 0 0,-21 0 16,20 0-16,-20 0 0,21 0 0,-21 0 15,20 0-15,-20 0 0,0 0 16,-22 0-16,22 0 0,-22 0 0,1 0 15,21 0-15,-43 0 0,21 0 16,1 0-16,21 0 0,-22 0 0,22 0 16,-22 0-16,22 0 0,21 0 0,-22 0 15,1 0-15,21 0 0,-21 0 0,-1 0 16,1 0-16,0 0 0,-1 0 16,1 0-16,0 0 0,-64 0 15,63 0-15,-20 0 0,-1 0 0,22 0 16,-21 0-16,-1 0 0,22-21 15,-1 21-15,1 0 0,0 0 16,-1 0-16,1 0 0,21 0 0,0 0 0,-43 0 16,43 0-16,0 0 15,-21 0-15,20 0 0,-20 0 0,0 0 16,-1 0-16,-20 0 0,21 0 16,-1 0-16,1-21 0,-22 21 0,22 0 15,0 0-15,21 0 0,-22-21 0,1 21 16,21 0-16,-22 0 0,22 0 15,-21-21-15,21 21 0,0 0 0,-1 0 16,1 0-16,0 0 0,0 0 0,0 0 16,0 0-16,-22 0 0,22 0 0,0 0 15,-21 0-15,20 0 16,1 0-16,0 0 0,0 0 16,0 0-16,0 0 0,-1 0 15,1 0 1,21-21-16,-21 21 0,0 0 15,0 0-15,0 0 16,-1 0-16,1 0 16,0 0-1,0 0-15,0 0 16,21-22-16,-21 22 16,-1 0-16,1 0 15,0 0-15,0 0 0,0 0 16,0-21-16,-1 21 15,1 0-15,0 0 16,0 0-16,0 0 16,0 0-1,-1 0-15,1 0 32,0 0-17,21-21 32,21 21-31,0-21-16,1 21 0</inkml:trace>
  <inkml:trace contextRef="#ctx0" brushRef="#br1" timeOffset="68918.92">7218 10605 0,'0'-22'15,"0"1"1,21 0-16,-21 0 16,0 0-1,0 0 1,-21 42 15,21 0-15,-21 0-16,-1-21 15,1 21-15,0 0 0,0 1 0,0-1 16,0 0-16,-1 21 0,-20-21 0,0 1 16,21 20-16,-22-21 0,22 21 15,-21-20-15,-22 41 16,43-21-16,0-20 0,-21 20 0,20-21 16,1 21-16,-21-20 0,21 20 0,0 0 15,-22 1-15,22-22 0,-21 21 16,21 0-16,-22 1 0,22-22 0,-42 64 15,41-64-15,-20 21 0,21-21 16,0 22-16,-22-22 0,22 21 16,0-21-16,0 22 0,-21-22 0,20 21 15,1-21-15,-21 22 0,21-22 0,-22 21 16,22-21-16,0 22 0,-21-22 16,21 21-16,-22-21 0,22 22 15,-21-1-15,21-21 0,-22 21 0,1-20 16,21 20-16,0 0 0,-22-21 15,22 22-15,-21-1 0,21-21 0,-1 22 16,-20-22-16,21 21 0,-21 22 16,20-22-16,-20-21 0,21 21 0,0-20 15,21 20-15,-21-21 16,-1 0-16,1 22 0,0-22 0,0 0 0,0 21 16,21-21-16,-21 1 0,-1 20 15,-20 21-15,21-41 0,0-1 16,0 21-16,-1-21 0,1 22 0,0-22 15,0 0-15,0 21 0,0-21 16,-1 1-16,1-22 0,0 21 0,21 0 16,-21 0-16,0-21 0,0 21 15,-1-21 1,22-21 0,0 0-16,0 0 0,0 0 15,22-22-15,-1 1 0,0 0 0</inkml:trace>
  <inkml:trace contextRef="#ctx0" brushRef="#br1" timeOffset="69849.98">7197 10329 0,'0'0'0,"-22"22"15,1-1-15,0 0 0,-21-21 16,21 21-16,-22 0 0,1 0 0,21 1 16,-22-1-16,-20 0 0,21 0 15,-1 0-15,1 0 0,0 1 0,20-1 16,-20 0-16,21-21 0,0 21 0,0 0 15,-1-21-15,22 21 16,22-21 15,-1 0-31,0 0 16,0-21-16,0 21 0,0-21 16,1 21-16,-1-21 0,21 21 0,-21-21 15,22 0-15,-22 21 0,21-22 16,-21 1-16,22 21 0,-22-21 0,42-21 15,-42 42-15,1-21 0,-1-1 16,0 1-16,0 21 0,0-21 16,0 21-16,-21-21 0,22 21 0,-1-21 15,-21 0 1,21 21-16,0 0 31,-21 21-31,0 0 0,0 0 0,0 0 16,0 0-16,21 22 0,-21-22 15,21 21-15,-21-21 0,22 22 0,-22-1 16,0-21-16,21 22 0,0-1 16,-21-21-16,21 21 0,-21-20 0,21-1 15,0 21-15,-21-21 0,22 0 0,-22 1 16,21-1-16,-21 0 0,0 0 0,21 0 16,0 0-16,-21 1 15,0-1-15,21-21 16,0 0-1,1 0-15,-1 0 16,0 0-16,0-21 16,-21-1-16</inkml:trace>
  <inkml:trace contextRef="#ctx0" brushRef="#br1" timeOffset="70657.6">8953 10710 0,'0'-21'16,"0"42"-16,0-63 16,0 21-1,-21 21 32,21 21-47,0 0 16,0 0-16,-21 1 15,21-1-15,0 0 0,0 0 0,0 0 16,0 0-16,0 22 0,0-22 16,0 0-16,0 0 0,0 22 0,0-22 15,-21 21-15,21-21 0,0 22 16,0-1-16,0-21 0,0 64 0,-21-43 16,21 0-16,0 1 15,0-1-15,0 0 0,0 1 0,0-1 0,0 0 16,0 1-16,0-1 0,0 0 0,0 1 15,0-1-15,0 0 0,0 1 16,0-1-16,21 0 0,-21 1 16,0-1-16,0 0 0,21 1 0,-21-1 15,0 0-15,0 1 0,0-1 0,0 0 16,0-20-16,0 20 0,0 0 16,0 1-16,0-1 0,0 0 0,0 1 15,0-1-15,0 0 0,0 1 0,0-1 16,0-21-16,0 21 0,0 1 0,0-22 15,0 21-15,0-21 0,0 1 16,0 20-16,0-21 0,0 0 0,0 0 16,0 1-16,0-1 0,0 21 0,0-21 15,0 0-15,0 1 0,0-1 0,0 0 16,0 21-16,0-21 0,0 1 16,0 20-16,0-21 0,0 0 15,0 0-15,0 1 0,0-1 0,0 0 16,0 0-16,0 0 0,0 0 15,0 1 1,0-1 15,0-42-15,0-1 0,-21 1-16,21 0 0,0-21 15</inkml:trace>
  <inkml:trace contextRef="#ctx0" brushRef="#br1" timeOffset="71683.82">8975 10837 0,'-22'0'15,"1"-21"-15,0 21 32,0-21-32,0 21 15,0 0 1,-1 0-16,1 0 15,0 21-15,0 0 0,0-21 0,21 22 16,-21-1-16,-1 0 0,1 0 0,0 0 16,-21 0-16,21 1 0,-1 20 15,1-21-15,0 21 0,0 1 0,-21 41 16,20-62-16,1 20 0,0 0 16,0 1-16,0-22 0,0 0 15,21 21-15,0-21 0,-22 1 16,22-1-16,0 0 15,22-42 32,-22 0-47,0-1 0,21 1 16,-21-21-16,21 21 0,0 0 16,-21-22-16,0 1 0,21 21 15,0-22-15,1 1 0,-1 0 16,-21 21-16,21-22 0,0 22 0,0 0 15,0-21-15,1 20 0,-1 1 16,0 0-16,0 0 0,-21 0 0,21 0 16,0 21-16,-21-22 0,0 1 0,22 0 15,-1 0-15,0 0 16,-21 0-16,0-1 0,21 22 16,-21-21-16,21 21 0,0 0 15,-21-21-15,22 21 16,-1 0-1,-21 21 1,21-21-16,0 21 16,-21 1-16,21-1 0,0 0 15,1 0-15,-1 0 0,0 0 0,0 1 16,0-1-16,0 0 0,22 21 0,-22-21 16,0 1-16,43 20 15,-43-21-15,0 0 0,0 0 0,0 1 16,0-1-16,1 0 0,-1 0 15,0 0-15,0 0 0,-21 1 16,21-22 0,-21 21-16,21-21 62,1 0-62,-1-21 0,-21-1 16,21 1-16,0 21 0</inkml:trace>
  <inkml:trace contextRef="#ctx0" brushRef="#br1" timeOffset="72719.44">10456 10732 0,'0'-22'0,"0"1"31,0 42 63,21-21-94,-21 22 16,22-1-16,-1-21 0,0 21 0,0 0 15,0 0-15,0-21 0,1 21 0,20 1 16,-21-1-16,21 0 0,1 0 16,-1 0-16,0 0 0,1 1 0,-1 20 15,22-21-15,-22 0 0,21 0 0,43 43 16,-63-43-16,20 21 16,-21-20-16,1 20 0,-1-21 15,0 21-15,1-20 0,-1 20 0,0-21 16,1 21-16,-1-20 0,0 20 0,1 0 15,-1-21-15,0 22 0,1-22 0,20 21 16,-20 1-16,-1-22 0,0 21 16,22-21-16,-22 22 0,-21-22 15,22 21-15,-1-21 0,0 22 0,-21-22 0,22 0 16,-22 21-16,21-21 0,-21 22 0,22-22 16,-22 0-16,42 43 15,-20-43-15,-22 21 0,21-21 16,1 0-16,-22 22 0,21-22 0,0 0 15,1 21-15,-22-20 0,64 20 16,-64-21-16,0 0 0,21 0 0,-21 1 16,1-1-16,20 0 0,-21 0 15,0 0-15,0 0 0,1 1 16,-1-1-16,0 0 0,21 0 0,-21 0 16,1 0-16,20 22 0,-21-22 0,21 0 15,-20 0-15,-1 0 0,0 1 0,21-1 16,1 21-16,-22-21 15,-21 0-15,21 1 0,0-1 0,0 0 16,0 0-16,1-21 0,-1 21 0,0 0 0,0 1 16,-21-1-16,21-21 15,-21 21-15,21 0 0,1 0 16,-1 0 0,-21 1-16,0-1 15,21-21-15,-21 21 0,21-21 16,-21 21-16,0 0 15,21-21-15,-21 21 16,21-21-16,-21 22 16,0-1-1,22-21-15,-1 0 16,-21-21 46,0-1-62,-21 1 0,-1 0 16,1 0-16,0 0 0,-21 0 0,-1-22 16</inkml:trace>
  <inkml:trace contextRef="#ctx0" brushRef="#br1" timeOffset="73942.14">10985 10647 0,'0'0'0,"22"0"16,-1 0-1,0 0-15,0 0 16,-21 21 31,-21 0-16,0-21-15,0 0-16,-1 0 0,1 0 15,0 21-15,0-21 0,0 0 0,-22 0 16,22 0-16,-21 0 0,21 0 16,-22 0-16,22 0 0,-21 0 15,21 0-15,-22 0 0,22 0 0,-21 0 16,21 0-16,0 0 0,-1 0 0,1 0 15,0 0-15,0 0 0,0 0 16,0 0-16,21 22 16,-22-22-16,1 0 47,21 21-47,0 0 31,0 0-16,21-21 1,-21 21-16,0 0 16,22-21-16,-22 22 0,0-1 15,21 0-15,-21 0 0,21-21 16,-21 21-16,0 0 0,0 1 16,21-22-16,-21 21 0,21 0 0,0 0 15,-21 0-15,0 0 0,22 1 0,-1-1 16,-21 0-16,21 0 0,-21 21 15,21-42-15,-21 22 0,21-1 16,0 0-16,-21 0 0,0 0 16,22-21-16,-22 21 0,0 1 31,21-22-31,0 0 31,-21 21-31,0 0 31</inkml:trace>
  <inkml:trace contextRef="#ctx0" brushRef="#br1" timeOffset="76726.92">7832 8361 0,'0'0'0,"-22"0"15,1-21-15,0 21 32,0 0-17,21 21-15,0 0 0,0 0 16,0 0-16,0 1 0,0 20 0,0-21 15,0 21-15,0-20 0,0 20 0,0 21 16,-21-20-16,21 20 0,-21 1 16,21-1-16,0 1 0,-22-1 0,22-20 15,-21 20-15,21 1 0,0-22 0,-21 0 16,21 1-16,-21-1 0,21 0 16,0 1-16,0-22 0,0 0 0,0 21 15,0-21-15,0 1 0,0-1 31,0-42-15,0-1-16,0 1 16,21 0-16,-21 0 0</inkml:trace>
  <inkml:trace contextRef="#ctx0" brushRef="#br1" timeOffset="77114.71">7514 8721 0,'0'0'0,"-21"-21"0,-21-22 0,20 22 16,1-42-16,0 20 0,0 22 15,21-21-15,0 21 0,0-22 0,21-41 16,0 62 0,22 1-16,-1 0 0,0 21 0,1-21 15,20 21-15,1 0 0,-1 0 16,1 0-16,-1 0 0,1 0 0,-1 21 15,-21 0-15,22 0 0,-22 22 16,1-22-16,-22 21 0,0 1 0,0-1 16,-21 0-16,0 1 0,0-1 0,-21 0 15,0 1-15,0 20 16,-22-21-16,1 1 0,0-1 0,-22 0 16,22-20-16,-1-1 0,1 21 0,0-21 15,-1-21-15,22 21 0,0 1 16,0-22-16,0 0 0,21 21 15,21-42 32</inkml:trace>
  <inkml:trace contextRef="#ctx0" brushRef="#br1" timeOffset="77706.61">8636 9165 0,'0'0'15,"21"0"-15,-21-21 16,0 0 0,21 21-16,-21-21 0,0 0 0,21 21 15,-21-22-15,0 1 0,0 0 0,0 0 16,0 0-16,0 0 15,-21-1-15,0 1 0,0 21 0,0-21 16,0 21-16,-1 0 0,1 0 16,-21 0-16,21 21 0,-22-21 15,1 21-15,21 22 0,-21-22 0,20 0 16,-20 21-16,0 1 0,21-1 0,-22 0 16,22-20-16,-21 20 0,21 0 15,21 1-15,0-22 0,0 0 0,0 0 16,0 0-16,0 0 0,0 1 0,21-22 15,0 0-15,0 0 0,21 0 16,-20 0-16,-1 0 0,21 0 0,-21 0 16,22-22-16,-22 22 0,21-21 0,-21 0 15,22 0-15,-22 0 0,0 0 16,0-1-16,0-20 0,0 21 16,-21 0-16,22-22 0,-22 22 0,21-21 15,-21 21-15,0 0 0,0-1 16,21 1-16,-21 0 0,21 42 31,-21 0-31,0 1 0,0-1 16,21 0-16,-21 0 0,0 21 0,0-20 15,0-1-15,0 0 0,0 0 0,0 0 16,0 0-16,0 1 0,0 20 16,21-42-16,-21 21 15,22-21-15,-22 21 0,21-21 16,0 0-1,-21-21-15,21 21 16,0-21-16</inkml:trace>
  <inkml:trace contextRef="#ctx0" brushRef="#br1" timeOffset="78130.83">8975 9059 0,'0'-21'16,"0"0"-16,0 0 15,0 0 1,21 0-16,0 21 0,0-22 0,21 22 16,-20 0-16,-1 0 0,21 0 15,-21 0-15,22 0 0,-22 22 16,0-1-16,0 0 0,0 0 0,0 21 16,-21-20-16,0 20 0,0-21 0,0 0 15,0 22-15,0-22 0,0 0 16,0 21-16,0-21 0,0 1 0,0-1 15,0 0-15,-21-21 0,21 21 16,0-42 15,0 0-31,0 0 0,0-1 16,0 1-16,0 0 0,0 0 16,21-21-16,-21 20 0,0-20 15,22 21-15,-1-21 0,-21 20 0,0-20 16,0 21-16,21 0 0,-21 0 0,0-1 15,21 22-15,-21-21 16,21 21 0,-21 21-16,21-21 15,-21 22-15,22-1 16</inkml:trace>
  <inkml:trace contextRef="#ctx0" brushRef="#br1" timeOffset="78954.82">9631 9102 0,'21'0'31,"0"0"-31,0 0 0,-21-21 16,21 21-16,1-22 0,-1 1 16,0 21-16,-21-21 0,21 0 15,-21 0-15,0 0 16,0-1-16,-21 22 15,0 0 1,0 0-16,-1 0 0,1 22 16,0-22-16,0 21 0,-21 0 0,20 0 15,1 0-15,0 0 0,0 22 16,21-22-16,0 0 0,-21 0 0,21 0 16,0 22-16,0-22 0,0 0 0,0 0 15,21 0-15,0-21 16,0 22-16,0-22 0,22 0 15,-22 0-15,0 0 0,21 0 0,1 0 16,-22 0-16,21-22 0,-21 22 0,22-21 16,-22 21-16,21-21 0,-21 0 15,22 0-15,-22 0 0,0-1 16,0 1-16,22-21 0,-22 21 16,0 0-16,-21-1 0,0 1 15,0 0-15,0 42 31,-21 0-15,21 1-16,-21-1 0,-1 0 0,22 0 16,0 0-16,-21 0 0,0 1 0,0 20 15,0-21-15,21 0 0,0 0 16,0 1-16,-21-1 0,21 0 0,-22-21 16,22 21-16,22-42 62,-22 0-62,21 0 16,-21-1-16,21 1 0,0 0 0,0 0 15,-21 0-15,21 0 0,1-1 16,-1-20-16,0 21 0,0 0 16,0 0-16,0-1 0,1 22 15,-1 0-15,0 0 0,0 0 0,0 0 16,-21 22-16,21-1 0,-21 0 15,0 0-15,0 0 16,0 0-16,0 1 0,0-1 0,0 0 16,0 0-16,0 0 0,0 0 15,0 1-15,0-1 16,0 0-16,0-42 47,0 0-32,0-1-15,0 1 16</inkml:trace>
  <inkml:trace contextRef="#ctx0" brushRef="#br1" timeOffset="79343.14">10795 8551 0,'-21'0'0,"0"0"16,-1 22-16,22-1 0,-21 0 16,0 0-16,21 21 0,-21-20 15,0 20-15,21 0 0,-21 1 0,21-1 16,0 0-16,-22 1 0,22-1 15,-21 0-15,21 1 0,0-22 16,0 21-16,0-21 0,0 22 0,0-22 16,0 0-16,0 0 0,0 0 0,0 0 15,21-21-15,1 22 16,-1-22-16,0 0 16,0 0-16,0 0 15,0 0-15,1 0 0,-22-22 16,21 22-16,0-21 15,0 0 1,-21 0-16,0 0 16</inkml:trace>
  <inkml:trace contextRef="#ctx0" brushRef="#br1" timeOffset="79722.94">10668 8975 0,'-21'0'0,"42"0"0,-63 0 0,20-21 16,1 21-16,21-22 16,43 22-1,-22 0-15,0-21 0,21 21 16,-21-21-16,22 21 0,-1 0 16,-21-21-16,22 21 0,-1 0 15,0 0-15,-21-21 0,1 21 0,-1 0 16,0 0-16,0 0 0,0 0 0,0 0 15,-21-21-15,22 21 16,-1 0-16,0 0 16,0 0 31,-21 21 15,-21 0-62,0-21 16,21 21-16</inkml:trace>
  <inkml:trace contextRef="#ctx0" brushRef="#br1" timeOffset="83396">2794 14711 0,'21'0'0,"-42"0"0,63-21 0,-42 0 16,21-1-16,-21 1 16,22 0-16,-22 0 0,0 0 15,0 0-15,-22-1 16,1 22-16,0 0 15,-21 0-15,-1 0 0,22 22 16,-42-1-16,20 0 0,1 0 0,0 0 16,-1 22-16,1-1 0,0 0 15,-1 1-15,22-1 0,-21 0 0,21 22 16,21-22-16,0 22 0,0-22 16,0 0-16,0 1 0,21-1 0,21 0 15,-21-21-15,22 22 16,-1-22-16,0 0 0,22-21 0,-22 21 0,1-21 15,-1 0-15,0 0 16,-21 0-16,22 0 0,-22 0 0,21 0 16,-21-21-16,1 21 0,-1-21 15,0 0-15,0 0 0,0-22 0,0 22 16,1-21-16,-1-1 0,0 22 16,0-21-16</inkml:trace>
  <inkml:trace contextRef="#ctx0" brushRef="#br1" timeOffset="83904.64">3154 14563 0,'0'0'0,"0"-21"0,-21-1 16,-1 22-1,1 22-15,21-1 0,0 0 16,0 0-16,0 21 16,0-20-16,0 20 0,0 0 0,0 1 15,0-1-15,0 0 0,0 1 16,0-22-16,0 21 0,0 0 0,0 1 15,0-1-15,0 0 0,0-20 16,0 20-16,0-21 0,0 0 0,0 0 16,0 1-16,0-1 0,0-42 47,0-1-47,0 1 0,0-21 15,0 21-15,0-22 0,21 22 0,1-21 16,-1 21-16,0 0 15,0-22-15,85-20 16,-64 63-16,-21-21 0,22 21 16,-1 0-16,0 0 0,-20 0 0,-1 0 15,0 21-15,0-21 0,0 21 16,-21 0-16,0 21 0,0-20 0,0-1 16,0 21-16,0-21 0,0 22 15,0-22-15,0 0 0,-21 0 16,21 0-16,0 0 0,0 1 0,0-1 15,0-42 32,0-1-47,21 1 16,-21 0-16,21 0 0,1 0 16,-22 0-16,21-22 0,0 22 0</inkml:trace>
  <inkml:trace contextRef="#ctx0" brushRef="#br1" timeOffset="84146.69">3916 14923 0,'0'-43'16,"-21"86"-16,42-43 0,-21-22 15,0 44-15,0-1 16,0 0 0,0 0-16,0 0 0,0 0 0,-21 1 15,21-1-15,0 21 0,0-21 16,0 0-16,0 1 0,-22-1 0,22 0 15,0 0-15,0 0 16,0 0-16,0-42 47,0 0-47,0-21 0,0 21 16</inkml:trace>
  <inkml:trace contextRef="#ctx0" brushRef="#br1" timeOffset="84475.58">3895 14605 0,'0'0'0,"0"-21"16,-22 21-16,1 0 15,21 21-15,-21 0 16,21 0-16,0 1 16,0-1-16,0 0 0,21-21 15,0 0 1,1 0-16,-1 0 15,0 0-15,0-21 0,0 21 16,-21-21-16,0-1 0,21 22 16,-21-21-16,0 0 0,0 0 0,0 0 15,-21 0-15,0 21 0,21-22 16,-21 22-16,0 0 0,0 0 16,-1 0-16,22 22 15,-21-22-15,21 21 0,0 0 0,0 0 16,0 0-16,0 0 15,21-21 1,1 0-16,-1 0 0,0 0 16</inkml:trace>
  <inkml:trace contextRef="#ctx0" brushRef="#br1" timeOffset="84789.65">4381 14266 0,'0'0'0,"0"22"16,0 20-1,0-21-15,0 21 0,0 1 16,0-1-16,0 0 0,-21 1 16,21 20-16,-21-20 0,21-1 0,-21 0 15,21 1-15,0-1 0,0 0 16,-21 1-16,21-1 0,0-21 15,-21 21-15,21-20 0,0-1 0,0 0 16,0 0-16,0 0 0,0 0 16,0-42 15,21 21-31,0-21 16,-21 0-16,21 0 0,0 0 15,0-1-15</inkml:trace>
  <inkml:trace contextRef="#ctx0" brushRef="#br1" timeOffset="85383.05">4911 14901 0,'21'-21'0,"-42"42"0,63-42 16,-21 0-16,-21 0 16,0 0-16,21 21 0,-21-21 0,0-1 15,0 1-15,0 0 16,-21 21-16,0 0 0,0 0 0,0 0 15,-1 0-15,1 0 0,0 0 0,-21 0 16,21 21-16,-22 0 0,22 1 16,-21-1-16,21 21 0,-22-21 15,22 0-15,0 22 0,0-1 16,0-21-16,-1 22 0,22-22 0,-21 21 16,21-21-16,0 22 0,0-22 15,0 0-15,0 0 0,21 0 16,1-21-16,-1 0 0,0 0 15,0 0-15,21 0 0,-20 0 16,-1-21-16,21 0 0,-21 0 0,22 0 0,-22-1 16,0-20-16,21 21 0,-21-21 15,22 20-15,-22-20 0,0 0 0,0-1 16,0 1-16,1-21 0,-1 20 16,0-20-16,0 20 0,-21-20 15,21-1-15,-21 22 0,21-21 0,-21 20 16,0 22-16,0-21 0,0 21 15,0-1-15,0 1 0,-21 42 32,0 1-32,21 20 0,-21 0 15,21 1-15,0 20 0,-21-21 0,21 22 16,0-22-16,0 22 0,0-22 16,0 22-16,0-22 0,0 0 0,0 1 15,0-1-15,0 0 0,21-21 16,-21 22-16,21-22 0,0 0 0,-21 0 15,21 0-15,1 1 0,-22-1 16,21-21-16,0 0 0,0 21 16,0-21-16,0 0 0,1 0 0,-1 0 15,21 0-15,-21-21 0,22 0 16,-22-1-16,21 1 0</inkml:trace>
  <inkml:trace contextRef="#ctx0" brushRef="#br1" timeOffset="86310.7">4847 15769 0,'0'-42'31,"-21"42"-31,21 21 31,-21 0-31,21 0 0,0 22 16,0-1-16,0-21 0,0 22 16,0-1-16,0 0 0,0 1 0,0-22 15,0 21-15,0-21 0,0 22 16,0-22-16,0 0 0,0 0 0,21 0 16,-21 0-16,21-21 15,0 0-15,0-21 16,-21 0-16</inkml:trace>
  <inkml:trace contextRef="#ctx0" brushRef="#br1" timeOffset="86806.31">7683 14838 0,'0'0'0,"22"-21"0,-22 0 31,0-1-31,-22 22 16,1 0-16,0 0 0,0 22 16,-21-1-16,20 0 0,-20 0 15,21 0-15,-21 22 0,20-1 0,1 0 16,0 1-16,0-1 0,21 21 15,-21-20-15,21-1 0,0 22 16,0-22-16,0-21 0,0 21 0,21-20 16,0-1-16,0 21 0,22-42 0,-22 21 15,0 0-15,21-21 0,1 0 16,-22 0-16,21 0 0,0 0 0,1 0 16,-1 0-16,0-21 0,-20 0 15,20 0-15,0 0 0,1 0 0,-22-22 16,0 1-16</inkml:trace>
  <inkml:trace contextRef="#ctx0" brushRef="#br1" timeOffset="87474.57">8318 14647 0,'-63'191'16,"126"-382"-16,-63 149 0,0 21 0,0 0 0,0 0 16,0 42-1,-21-21-15,0 42 16,21-21-16,-21 22 0,21-1 0,-21 0 15,0 1-15,21-1 0,0 21 0,-22 1 16,22-1-16,-21-20 0,0 20 16,21 1-16,0-1 0,0-20 15,-21-1-15,21 0 0,0-21 0,-21 22 16,21-22-16,0 0 0,0 0 16,0 0-16,0-42 31,0 0-31,21 0 15,0 0-15,-21 0 0,21-1 0,-21 1 16,21-21-16,1 21 0,-22 0 16,21-22-16,-21 22 0,21 0 0,-21-21 15,21 42-15,0 0 16,-21-22-16,21 44 16,-21-1-16,22 0 15,-22 0-15,0 0 0,0 0 16,21 1-16,-21 20 0,21-21 0,-21 0 15,21 0-15,-21 1 0,21-22 16,0 21-16,-21 0 0,22-21 0,-1 0 16,0 0-16,0 0 0,21 0 0,-20 0 15,-1 0-15,21-21 0,-21 21 16,0-21-16,22-1 0,-22 1 16,21 0-16,-21 0 0,1 0 0,-1 0 15,0-22-15,0 22 0,-21-21 0,21 21 16,-21-1-16,0 1 0,0 0 15,0 0-15,0 42 32,0 21-32,0-20 15,0-1-15,0 21 0,0-21 0,0 22 16,0-22-16,0 0 0,0 0 0,0 0 16,0 0-16,21 1 0,1-22 15,-1 21-15,0-21 16,0 0-16,0 0 0,0 0 0,1-21 15,-1-1-15,-21 1 16,21 0-16,0 0 0,-21-21 16,21 20-16</inkml:trace>
  <inkml:trace contextRef="#ctx0" brushRef="#br1" timeOffset="87795.98">9207 14753 0,'-63'-42'0,"148"169"16,-107-212-16,-62 43 0,41 42 0,22 0 0,-21 0 15,21 0-15,-22 21 0,22-21 0,0 21 16,0 0-16,21 1 0,0-1 16,0 0-16,42-21 0,-21 0 15,1 0-15,20 0 0,0 0 0,-21 0 16,22 0-16,-22 0 0,21 0 16,-21-21-16,1 21 0,-1-21 0,0-1 15,-21 1-15,0 0 16,0 0-16,0 0 0,-21 0 15,0-22-15,-22 22 0,22 0 0,-21 21 16,21-21-16,-22 21 0,1 0 16,0 0-16,-1 0 0,22 0 15,0 21-15,21 0 0,0 0 16,0 0-16,0 1 0,0-1 16,0 0-16,21-21 0,0 21 15,0-21-15,1 0 0,20 0 0</inkml:trace>
  <inkml:trace contextRef="#ctx0" brushRef="#br1" timeOffset="88070.97">9758 14415 0,'0'-22'0,"0"44"0,0-22 31,0 42-31,0-21 16,0 21-16,-21 1 0,21-1 0,0 22 15,-22-22-15,1 21 0,21-20 16,-21 20-16,21-20 0,0 20 16,-21 1-16,21-22 0,-21 21 0,21-20 0,0-1 15,0 0-15,0-20 0,0 20 16,0-21-16,0 0 0,0 0 16,0 1-16,21-22 31,0-22-16,0 1-15,0 0 0</inkml:trace>
  <inkml:trace contextRef="#ctx0" brushRef="#br1" timeOffset="88640.26">10604 14923 0,'0'-22'0,"0"44"0,0-65 0,-21 43 0,0-21 16,0 21-16,0 0 0,0 0 16,-1 0-16,1 0 0,-21 0 0,21 0 15,-22 21-15,22 0 0,-21 1 0,21-1 16,0 21-16,-1-21 0,1 22 16,0-22-16,0 21 0,21 0 15,0 1-15,0-22 0,0 21 0,0-21 0,0 1 16,21-1-16,0 0 15,0-21-15,1 21 0,-1-21 0,0 0 16,0 0-16,0 0 0,0 0 0,1 0 16,20-21-16,-21 0 0,21-22 15,-20 22-15,-1-21 0,0 21 16,0-22-16,0 1 0,0 0 16,1-1-16,-1-20 0,0 21 0,0-22 15,0 22-15,0-22 0,1 1 16,-22 20-16,0-20 0,0-1 0,0 22 15,0 0-15,0 21 0,0-22 0,-22 22 16,1 21-16,0 0 16,0 21-16,0 0 0,0 22 0,-1-1 15,1 0-15,0 22 0,0-22 16,21 22-16,-21-1 0,21 1 16,0-1-16,0 64 0,0-84 15,0 20-15,0-21 0,0 22 0,21-22 16,-21 1-16,21-22 0,-21 21 15,21-21-15,-21 0 0,0 22 0,0-22 16,0 0-16,0 0 16</inkml:trace>
  <inkml:trace contextRef="#ctx0" brushRef="#br1" timeOffset="89086.93">10266 15769 0,'0'0'0,"-43"21"0,22-21 0,-21 0 16,0 0-16,-1 0 0,22 22 0,-21-22 0,21 0 15,-1 0 1,44 0-1,-1 0 1,0 0-16,0 0 0,0 0 16,22 0-16,-22 21 0,0-21 15,0 0-15,0 21 0,0 0 0,-21 0 16,22 0-16,-22 1 16,0-1-16,0 0 0,0 0 0,0 0 15,-22 22-15,1-22 0,0 21 0,-21-21 16,21 0-16,-22 22 0,22-22 15,-21 0-15,21 0 0,-1-21 0,1 21 16,0 1-16,0-22 0,21 21 16,21-21-1,0 0 1,0 0-16,1 0 0,-1 0 16,0 0-16,0 0 15,0-21-15,0 21 0,-21-22 0,22 22 16,-1-21-16,0 0 15,0 0-15,-21 0 0,21 0 16,0-1-16,-21 1 0</inkml:trace>
  <inkml:trace contextRef="#ctx0" brushRef="#br1" timeOffset="90290.7">12171 14669 0,'0'-22'0,"0"44"0,0-65 16,0 22-16,0 0 0,0 0 15,0 0-15,0-1 0,0 1 0,0 0 16,0 0-16,0 0 0,-21 21 16,-1 0-1,1 0-15,0 0 0,0 21 0,0 21 0,0-21 16,-1 22-16,1-1 16,-21 0-16,21 22 0,0-22 0,-1 22 15,1-22-15,0 22 0,0-1 0,21-21 16,0 22-16,0-22 0,0 1 15,0-1-15,21-21 0,0 21 0,22-20 16,-22-1-16,21 0 0,0-21 16,1 0-16,-1 0 0,0 0 0,1 0 15,-1 0-15,0 0 0,1-21 0,-1 0 16,0-1-16,1 1 0,-1 0 16,0 0-16,-20-21 0,20-1 15,-21 1-15,21 0 0,-20-1 0,-1 1 16,0 0-16,0-22 0,0 22 15,-21-22-15,21 1 0,-21 20 0,0-20 16,0-43-16,0 64 0,-21 21 16,0-1-16,0 1 0,0 21 15,0 0-15,-1 0 0,1 43 16,21-22-16,0 21 0,-21 0 16,0 1-16,21 20 0,-21-20 15,21-1-15,0 21 0,0-20 0,-21-1 16,21 0-16,0 1 0,-22-1 0,22 0 15,0 1-15,0-1 0,0 0 16,0-20-16,0-1 0,0 0 0,0 0 16,22-21-1,-1 0-15,0-21 16,0 0-16,-21 0 16,21-1-16,0 1 0,-21 0 15,22 0-15,-1 0 0,-21 0 0,21-1 16,0 1-16,-21 0 0,21 21 15,0 0 1,-21 21-16,0 0 16,0 1-16,0-1 0,0 0 15,0 0-15,22 0 16,-22 0-16,0 1 0,21-1 0,-21 0 16,21 0-16,0-21 0,0 0 15,0 0-15,1 0 0,-1 0 16,0 0-16,0 0 0,21 0 0,-20 0 15,20-21-15,-21 21 0,43-42 16,-22 20-16,-21 1 0,21 0 16,-20 0-16,-1 0 0,0 0 15,0-22-15,-21 22 0,0 0 0,0 0 16,0 42 15,0 0-31,-21 0 16,21 0-16,0 1 0,0-1 15,0 0-15,0 0 0,0 0 0,0 0 16,0 1-16,0-1 0,21-21 16,0 21-16,0-21 15,1 0-15,-1 0 0,0 0 16,0 0-16,0 0 0,-21-21 0,21 21 16,-21-21-16,22-1 0,-22 1 15,0 0-15,0-21 0</inkml:trace>
  <inkml:trace contextRef="#ctx0" brushRef="#br1" timeOffset="90594.63">13589 14584 0,'-85'-21'31,"64"42"-31,127 64 0,-106-170 0,-127 85 0,127 21 16,0 0-16,0 0 0,0 1 15,0-1-15,0 0 0,21-21 16,0 0-1,0 0-15,1 0 0,-1 0 0,0 0 16,0 0-16,-21-21 0,21 0 16,-21-1-16,0 1 15,0 0-15,0 0 0,0 0 16,0 0-16,-21 21 0,0-22 16,0 22-16,0 0 15,-1 0-15,22 22 16,-21-22-16,21 21 0,-21 0 0,21 0 15,0 0 1,21-21 0</inkml:trace>
  <inkml:trace contextRef="#ctx0" brushRef="#br1" timeOffset="90880.6">14012 14309 0,'0'-21'0,"0"42"0,0-21 16,0 21 0,-21 0-16,0 21 0,21 1 15,-21-1-15,21 0 0,-21 1 0,-1 20 16,22-20-16,0 20 0,-21-21 0,21 22 16,-21-22-16,0 1 0,21 20 15,0-21-15,0 1 0,0-1 0,0 0 16,0-20-16,0 20 0,0-21 0,0 0 15,0 0-15,0 1 16,21-22 0,0 0-16,0 0 0,1 0 0,-1-22 15,21 1-15,-21 21 0,0-21 16,1 0-16</inkml:trace>
  <inkml:trace contextRef="#ctx0" brushRef="#br1" timeOffset="91438.56">14690 14923 0,'21'-22'0,"-42"44"0,42-65 16,-21 22-16,0 0 15,0 0-15,-21 0 0,21-1 16,-22 1-16,1 0 0,21 0 16,-21 21-16,0-21 15,0 21-15,0 0 0,-1 0 0,1 21 16,0-21-16,0 21 0,0 0 0,0 22 15,-22-22-15,22 21 0,0-21 16,0 22-16,0-22 0,-1 21 0,1-21 16,21 22-16,-21-22 0,21 42 15,0-42-15,21 1 0,0-1 16,1-21-16,-1 21 0,0-21 0,0 0 16,21 0-16,-20 0 0,20 0 0,-21-21 15,21 0-15,-20 21 0,-1-22 16,21-20-16,-21 21 0,0 0 15,1-22-15,-1 1 0,0 0 16,0-1-16,0-20 0,0 21 0,1-22 16,-1 1-16,21-86 0,-21 86 15,-21-1-15,21 1 0,-21 21 0,22-1 16,-22 1-16,0 21 0,0 0 16,0-1-16,-22 22 15,1 0-15,0 22 0,0-1 16,0 21-16,0 22 0,-1-22 15,1 21-15,0 1 0,0-1 0,0 1 16,21-1-16,-21-20 0,21 20 0,0-20 16,0-1-16,0 0 0,0 1 15,0-1-15,21-21 0,0 21 0,0-20 16,0 20-16,0-21 0,-21 0 0,22 0 16,-1 1-16,0-1 0,-21 0 15,21-21-15,-21 21 16,0 0-16</inkml:trace>
  <inkml:trace contextRef="#ctx0" brushRef="#br1" timeOffset="92054.92">14774 15769 0,'0'-21'16,"0"0"-1,0 0-15,21 21 16,1-21-16,-1 21 0,0 0 16,0 0-16,0 0 0,0 0 15,1 0-15,-1 0 0,0 0 16,-21 21-1,0 0-15,0 0 16,-21 0-16,0 0 0,-1-21 0,1 22 16,0-1-16,0 0 0,-21 0 15,20 0-15,-20 0 0,0 1 0,21-1 16,-22-21-16,22 21 0,0-21 16,0 0-16,0 0 0,21-21 15,0 0-15,0-1 16,21 1-1,0 0-15,0 21 0,0 0 0,0-21 16,1 21-16,-1 0 0,0 0 16,0 0-16,0 0 0,0 0 0,1 0 15,20 0-15,-21 0 0,0 0 16,22 21-16,-22 0 0,0-21 0,0 21 16,0 1-16,0-1 0,-21 0 15,0 0-15,0 0 0,0 0 16,0 1-16,0-1 0,-42 0 0,21 0 15,0 0-15,0 0 0,-1-21 0,-20 22 16,21-1-16,0-21 0,-22 21 16,22-21-16,0 0 0,-21 0 0,21 0 15,-1 0-15,1 0 0,0 0 0,0 0 16,0 0-16,0 0 16,-1 0-16,1 0 0,0 0 0,-21 0 15,21 0-15,-1 0 0,-20 0 0,21 0 16,-21 0-16,-1 0 0</inkml:trace>
  <inkml:trace contextRef="#ctx0" brushRef="#br1" timeOffset="92740.33">10033 16341 0,'0'0'0,"21"0"15,0 0-15,0 0 16,1 0-16,20-21 0,-21 21 16,21 0-16,1 0 0,-22 0 0,21 0 15,1-22-15,-22 22 0,21 0 0,-21 0 16,0-21-16,1 21 0,20 0 16,-21 0-16,0-21 0,0 21 15,1 0-15,-1 0 16,-42 0 31,-1 0-47,1 0 15</inkml:trace>
  <inkml:trace contextRef="#ctx0" brushRef="#br1" timeOffset="110298.7">15790 8043 0,'21'0'0,"1"0"31,-22-21-31,21 21 0,0-21 15,0 0 1,0 21-16,-21-21 16,21 21-16,-21-21 0,0-1 15,22 22-15,-22-21 16,0 0-16,0 0 16,0 0-1,-22 21 1,1 0-16,0 0 0,0 0 0,0 21 15,0-21-15,-1 21 0,1 0 16,0 0-16,0 1 0,0-1 16,21 21-16,-21-21 0,-1 22 15,1-22-15,21 21 0,0 0 0,-21-20 16,21 20-16,-21 0 0,21-21 0,0 22 0,0-1 16,0-21-16,0 22 0,0-22 15,0 0-15,0 21 0,21-21 16,0 1-16,-21-1 0,21 0 0,1 0 15,-1 0-15,0 0 0,0-21 16,0 0-16,22 0 0,-22 22 0,0-22 16,0 0-16,0 0 0,0 0 0,22 0 15,-22 0-15,21-22 16,-21 1-16,1 0 0,-1 21 0,21-21 16,-21 0-16,0 0 0,1-1 0,-1 1 15,21-21-15,-21 21 0</inkml:trace>
  <inkml:trace contextRef="#ctx0" brushRef="#br1" timeOffset="110909.07">16531 7832 0,'-21'0'0,"42"0"0,-42-21 0,0-1 15,21 1 1,-21 21-16,-1 0 15,22 21 1,0 1-16,0-1 0,0 0 0,0 0 16,0 21-16,0-20 0,-21 20 15,21 0-15,0 1 0,0-1 16,0 0-16,0 43 0,0-43 16,-21 1-16,21-1 0,0-21 0,0 21 15,0-20-15,0 20 0,0-21 0,0 0 16,0 0-16,0 1 0,0-1 0,0 0 15,0 0-15,-21-21 16,21 21-16,0-42 31,0 0-15,0 0-16,0 0 0,0-1 16,0 1-16,0 0 15,0 0-15,0 0 0,21 0 0,-21-1 0,21 1 16,0 0-16,1 0 0,-22 0 15,21 0-15,0 21 0,0-22 0,0 1 16,0 21-16,1 0 0,-1-21 0,0 21 16,0 0-16,0 0 15,0 0-15,1 0 0,-1 21 0,-21 0 16,21-21-16,-21 22 0,21-1 0,-21 0 16,0 0-16,0 0 0,0 0 0,0 1 15,0-1-15,0 0 0,0 0 16,0 0-16,0 0 0,0 1 15,0-1-15,0 0 16,0 0 0,0-42 31,0 0-47,0 0 15</inkml:trace>
  <inkml:trace contextRef="#ctx0" brushRef="#br1" timeOffset="111234.96">17039 8170 0,'21'0'0,"-21"-21"16,0 42-1,0 1-15,0-1 16,0 0-16,0 0 0,0 0 0,0 0 16,0 1-16,0-1 0,0 0 15,0 0-15,0 0 0,0 0 0,0 1 0,0-1 16,0 0-16,-21 0 0,21 0 16,0 0-16,0 1 15,-21-22-15,21 21 16,0-42 15,0-1-15,0 1-16,21 0 15</inkml:trace>
  <inkml:trace contextRef="#ctx0" brushRef="#br1" timeOffset="111612.28">17018 7916 0,'0'0'0,"-42"0"15,20 22-15,22-1 16,0 0-16,0 0 16,0 0-16,22-21 15,-1 0-15,0 0 16,0 0-16,0 0 0,0 0 0,1 0 15,-1 0-15,0 0 0,0-21 16,-21 0-16,21 21 0,-21-21 16,0 0-16,0-1 0,0 1 0,0 0 15,-21 21-15,0 0 16,0 0-16,0 0 16,-1 0-16,1 0 15,0 0-15,21 21 0,-21 0 0,21 1 16,-21-22-16,21 21 0,-21 0 15,21 0 1,21-21 0,0 0-16,0 0 0</inkml:trace>
  <inkml:trace contextRef="#ctx0" brushRef="#br1" timeOffset="112026.63">17674 7641 0,'0'0'15,"0"-21"-15,-21 21 31,21 21-15,0 0 0,0 1-16,0-1 0,0 0 15,0 21-15,0-21 0,0 22 0,0-1 16,-21 85 0,21-63-16,0-22 0,0 0 0,-21 1 15,21-1-15,-22 0 0,22 1 0,-21-1 16,21-21-16,0 21 0,0-20 0,0-1 15,-21 21-15,21-21 0,0 0 16,0-42 31,21 21-47,-21-21 16,21 0-16,1 21 0,-1-21 0</inkml:trace>
  <inkml:trace contextRef="#ctx0" brushRef="#br1" timeOffset="112751.78">18182 8361 0,'0'0'0,"21"0"0,-21-21 16,21 21-16,-21-21 0,0-1 15,0 1-15,0 0 0,0 0 16,0 0-16,0 0 0,0-1 16,0 1-16,-21 21 15,0 0-15,0 0 0,0 0 0,0 0 16,-1 0-16,1 0 0,0 0 0,0 0 16,0 21-16,0-21 0,-1 22 15,1-1-15,0 0 0,-21 0 0,21 0 16,-1 0-16,1 22 0,0-22 15,21 0-15,-21 0 0,21 0 16,0 1-16,0-1 0,0 0 16,0 0-16,0 0 15,21-21-15,0 0 0,0 0 16,1 0-16,-1 0 0,0 0 16,0 0-16,0 0 0,0-21 15,1 21-15,-1-21 0,0 0 0,0 21 16,0-21-16,0-1 0,1-20 0,-1 21 15,0-21-15,0 20 16,0-20-16,0 0 0,1-22 0,-22 22 0,21 0 16,0-22-16,0 22 0,-21-1 15,0-20-15,0 42 0,0-22 0,0 1 16,0-21-16,0 41 0,0 1 16,0 0-16,0 0 15,-21 42 1,21 0-16,-21 0 0,21 1 15,0-1-15,0 21 0,0-21 0,0 22 16,0-1-16,0 0 0,0 1 16,0-1-16,0 0 0,0 1 0,0-1 15,0 0-15,0 1 0,0-1 0,0-21 16,0 21-16,0-20 0,0 20 0,0-21 16,0 0-16,0 0 0,21-21 0,-21 22 15,21-1-15,-21 0 16,21-21-16,0 0 15,1 0 1,-1-21 0,-21 0-16,21-1 15,-21 1-15,0 0 0,21 0 0,0 0 16</inkml:trace>
  <inkml:trace contextRef="#ctx0" brushRef="#br1" timeOffset="113555.29">19050 8149 0,'0'-21'16,"0"0"-1,0 0-15,0 0 16,21-1-16,-21 1 0,21-21 16,-21 21-16,21 0 0,-21-1 0,0 1 15,0 0-15,0 0 16,0 0-16,22 21 0,-22-21 0,0-1 16,0 1-1,0 42 16,0 1-31,0-1 16,0 0-16,0 0 0,0 21 0,0-20 16,0-1-16,0 21 0,0-21 15,0 22-15,0-22 0,0 21 0,-22-21 16,22 22-16,0-22 0,0 21 16,0-21-16,0 0 0,0 1 0,0-1 15,0 0-15,0 0 0,-21 0 0,21 0 16,0 1-16,0-1 15,0 0-15,-21 0 16,0-21 15,0 0-31,0 0 16,-1 0-16,1 0 0,0 0 16,0 0-16,0 0 15,0 0-15,-1 0 0,1 0 0,0 0 16,0 0-16,0 0 0,0 0 15,-1 0-15,44 0 47,-1 0-47,0 0 16,0 0-16,0 0 0,0 0 0,1 0 16,20 0-16,-21 0 0,0 0 0,22 0 15,41 0-15,-41 0 16,-22-21-16,0 21 0,0 0 0,0 0 15,0 0-15,1 0 0,-22-21 110</inkml:trace>
  <inkml:trace contextRef="#ctx0" brushRef="#br1" timeOffset="119819.04">20002 8255 0,'0'21'0,"-21"0"16,42-21 46,1-21-62,-1 21 0,0-21 16,0 0-16,0 0 0,0 21 0,1-21 15,-1-1-15,0 1 16,0-21-16,0 21 0,0 0 0,1-1 16,-22-20-16,21 21 0,-21 0 0,21 0 15,-21-22-15,0 22 0,0 0 16,0 0-16,-21 21 16,0 0-1,-1 0-15,1 21 0,0 0 16,21 0-16,-21 22 0,0-22 0,21 21 15,0-21-15,0 22 0,-21-1 0,21 0 16,0-21-16,0 22 0,0-22 16,0 21-16,0-21 0,0 1 0,21 20 15,0-21-15,0 0 16,0-21-16,0 0 16,1 0-16,-1 0 0,0 0 0,0 0 15,0 0-15,0 0 16,1-21-16,-22 0 0,21 0 15,0 0-15,-21-1 0,21 1 0,0 0 16,0 0-16,1-21 0,-1 20 0,-21 1 16,21-21-16,0 21 0,21-22 15,-20 22-15,-1 0 0,21-21 16,-21 42-16,0-21 0,1 21 16,-1 0-16,0 0 0,0 0 0,0 21 15,0 0 1,-21 0-16,0 0 0,0 22 0,0-22 15,0 0-15,0 21 0,0-21 0,0 22 16,0-22-16,0 0 0,0 0 0,0 22 16,0-22-16,-21-21 0,21 21 0,-21 0 15,21 0-15,-21-21 16,21-21 15,0 0-15,21 21-16,-21-21 0,21 0 15,0-22-15,-21 22 0,22-21 16,-1 21-16,0-22 0,0 1 0,0 0 16,0-1-16,-21 22 0,22-21 0,-1 21 15,-21-1-15,0 1 0,0 0 0,0 0 16,0 42 15,0 0-31,0 0 0,-21 1 0,21-1 16,-22 21-16,22-21 0,0 22 0,-21-1 15,21-21-15,0 21 0,-21-20 16,21-1-16,0 21 0,0-21 0,0 0 16,0 1-16,0-1 0,21-21 15,0 21-15,1-21 16,-1 0-16,0 0 0,0 0 16,0 0-16,0-21 0,22 0 15,-22-1-15,0 1 0,0 0 0,22 0 16,-22 0-16,0-22 0,0 1 0,0 0 15,0 21-15,1-22 0,-1 1 16,0 0-16,-21-1 0,0 1 0,21 0 0,-21-1 16,0 1-16,21 21 0,-21 0 15,0-1-15,0 1 0,0 0 0,0 0 16,0 42 0,0 0-1,0 0-15,0 22 0,-21-22 16,21 21-16,0 1 0,0-22 0,-21 21 15,21 0-15,0 1 0,0 20 0,0-42 16,0 22-16,0-1 0,-21-21 0,21 22 16,0-22-16,0 0 0,0 0 15,0 0-15,0 0 0,0 1 0,0-1 16,21-21 0,0 0-1,-21-21-15,21 21 16,-21-22-16,0 1 0,0 0 0,0 0 15,0 0-15</inkml:trace>
  <inkml:trace contextRef="#ctx0" brushRef="#br1" timeOffset="120017.17">21315 8065 0,'-21'0'0,"21"-22"15,0 1 16,21 21-31,0 0 0,0 0 0,0-21 16,0 0-16,1 21 16,20 0-16,-21 0 0,0 0 15,0-21-15,1 21 0,-1 0 0,0 0 16,0 0 0</inkml:trace>
  <inkml:trace contextRef="#ctx0" brushRef="#br1" timeOffset="120866.6">21611 8192 0,'21'0'16,"0"0"-1,1 0-15,-1-22 0,0 22 0,0-21 16,0 0-16,0 21 0,22-21 0,-22 21 15,0-21-15,43 0 0,-43-1 16,0 1-16,-21 0 0,0 0 16,0 0-16,21 0 0,-21-1 0,0 1 15,0 0-15,-21 21 16,0 0-16,0 0 0,-1 0 0,1 0 16,0 0-16,0 21 0,0-21 15,21 21-15,-21 1 0,-1 20 0,1-21 16,0 43-16,21-22 0,0-21 15,0 0-15,0 22 0,0-22 16,0 0-16,0 0 0,0 0 16,0 0-16,0 1 0,21-22 0,-21 21 15,21-21-15,1 0 0,20 0 16,-21 0-16,0 0 0,0 0 0,1 0 16,-1 0-16,0-21 0,0 21 0,0-22 15,0 1-15,1 0 0,-1 21 16,-21-21-16,21 0 0,-21-22 15,21 22-15,-21 0 0,0 0 0,0-21 16,21 20-16,-21 1 0,0 0 0,0 0 16,0 42 15,0 0-31,0 0 0,0 1 16,0-1-16,0 0 0,0 21 0,-21-21 15,21 1-15,0-1 0,0 21 16,0-21-16,-21 0 0,21 1 15,-21-1-15,21 0 0,0 0 16,0-42 31,0 0-47,0 0 16,0-1-16,0 1 15,0 0-15,0 0 0,21 0 0,-21-22 16,21 22-16,0 0 0,-21 0 15,21 0-15,1 0 0,-1-1 0,0 1 16,0 0-16,0 21 0,0 0 0,1 0 16,-1 0-16,0 0 0,0 21 0,0 0 15,0 1-15,-21-1 0,0 0 16,22 0-16,-22 21 0,0-20 0,0-1 16,0 0-16,0 0 0,0 0 0,0 0 15,0 1-15,-22-22 0,22 21 0,-21 0 16,0-21-16,0 0 15,21 21-15,0-42 47,21 21-47</inkml:trace>
  <inkml:trace contextRef="#ctx0" brushRef="#br1" timeOffset="121471.47">22902 8107 0,'0'-21'0,"0"42"0,0-63 0,0 20 0,0 1 16,0 0-16,0 0 0,0 0 0,0 0 16,0-1-16,0 1 15,-21 21-15,0 0 0,0 0 0,0 0 16,-1 0-16,1 21 0,0 1 15,0-1-15,0 21 0,-22-21 16,22 22-16,0-22 0,0 21 0,0 0 16,0-20-16,-1 20 0,1-21 0,21 21 15,0-20-15,0-1 0,0 21 16,0-21-16,0 0 0,21-21 16,1 0-16,-1 0 15,0 0-15,0 0 0,0 0 16,0 0-16,1 0 0,20-21 0,-21 21 15,0-21-15,0 0 0,1 0 0,-1 0 16,0-1-16,0-20 0,0 21 0,0-21 16,1-1-16,-1 1 0,0 0 15,0-1-15,0 1 0,0-22 0,-21 22 16,0 21-16,22-21 0,-22-1 0,0 1 16,0 21-16,0 0 0,0-1 0,0 1 15,0 0 1,-22 21-16,1 21 15,21 0-15,0 1 0,-21-1 0,21 0 16,-21 21-16,21 1 0,0-1 16,0 0-16,0 1 0,-21-1 15,21 0-15,0 1 0,-21-1 0,21 0 16,0 1-16,0-1 0,0-21 0,0 0 16,0 22-16,0-22 0,0 0 15,0 0-15,0 0 0,0 0 16,21-42 15,0 21-31,-21-21 16</inkml:trace>
  <inkml:trace contextRef="#ctx0" brushRef="#br1" timeOffset="121916.64">23516 8065 0,'21'-43'16,"-21"22"0,0 0-16,0 0 0,0 0 15,-21 21-15,0 0 16,0 0-16,0 0 0,-1 21 16,1 0-16,0 0 0,-21 0 0,21 0 15,-1 1-15,1-1 0,0 0 16,21 0-16,0 0 0,-21 0 0,21 1 15,0-1-15,0 0 16,21 0 0,0-21-16,0 0 0,1 0 15,-1 0-15,0 21 0,0-21 0,0 0 16,0 0-16,1 21 0,-1-21 16,-21 22-16,21-22 0,-21 21 15,0 0 1,0 0-16,-21-21 0,0 0 15,-1 21-15,1-21 0,0 0 16,0 0-16,0 21 16,0-21-16,-1 0 0,1 0 15,0 0-15,42-21 47,0 0-47,1 21 0</inkml:trace>
  <inkml:trace contextRef="#ctx0" brushRef="#br1" timeOffset="122272.48">24215 7472 0,'0'-21'15,"0"42"-15,0-63 0,0 63 32,0 0-32,0 0 15,0 0-15,0 22 0,0-1 0,0-21 16,0 21-16,0 1 0,0-1 0,-22 0 16,22 1-16,0-1 0,0 0 0,-21 1 15,21-1-15,-21 0 16,0 1-16,21-22 0,0 21 0,0-21 15,-21 1-15,21-1 0,0 0 0,-21 0 16,21 0-16,0 0 16,0-42 15,21 0-15,-21 0-16</inkml:trace>
  <inkml:trace contextRef="#ctx0" brushRef="#br1" timeOffset="122627.82">24066 7662 0,'-21'-21'0,"42"42"0,-63-63 16,42 21-16,-21 21 0,21-21 16,0 0-16,0-1 15,0 1-15,21 21 0,0-21 0,0 21 16,1-21-16,-1 21 0,0 0 0,21 0 15,-21 0-15,1 0 0,-1 0 16,0 0-16,0 0 0,0 0 0,0 0 16,1 21-16,-22 0 15,21 0-15,-21 1 0,0-1 0,0 21 16,0-21-16,0 22 0,0-22 16,0 21-16,-21 0 0,-1-20 0,22 20 15,-21-21-15,0 21 0,0-20 0,0 20 16,0-21-16,-1 0 0,1 0 0,0 1 15,0-1-15,0-21 0,21 21 16,0 0 0</inkml:trace>
  <inkml:trace contextRef="#ctx0" brushRef="#br1" timeOffset="123155.34">24447 8065 0,'22'-22'0,"-44"44"0,44-65 0,-22 22 16,0 0-16,0 0 0,0 0 16,0-1-16,-22 22 31,1 0-31,0 0 0,0 22 15,21-1-15,-21 0 0,0 0 16,21 0-16,0 0 0,-22 1 16,1 20-16,21-21 0,0 0 0,0 0 15,0 1-15,0-1 0,0 0 0,0 0 16,0 0 0,21-21-1,1 0-15,-1 0 0,-21-21 16,21 21-16,0-21 0,0 21 15,-21-21-15,0 0 0,21 21 0,-21-22 16,22 1-16,-22 0 0,21 0 16,-21-21-16,0 20 0,0 1 15,0 0-15,21 0 0,-21 0 0,0 42 32,0 0-17,0 0-15,0 0 0,0 1 0,0 20 16,0-21-16,0 0 15,0 0-15,0 1 0,0-1 16,0 0-16,0 0 16,0 0-1,21-21 1,0 0-16,-21-21 16,21 21-1</inkml:trace>
  <inkml:trace contextRef="#ctx0" brushRef="#br1" timeOffset="123583.04">24680 7959 0,'0'-21'16,"0"169"-16,0-275 0,0 84 16,21 43 15,-21 22-31,22-22 15,-22 21-15,0 0 0,0 0 0,0 0 16,21 0-16,-21 1 0,0 20 16,0-21-16,0 0 0,0 0 0,0 1 15,0-1-15,0 0 0,0 0 16,0 0-16,0 0 0,21 1 16,-21-44 30,0 1-46,0 0 0,0-21 16,0 21-16,0-1 0,21 1 16,-21 0-16,0 0 0,21 0 15,-21 0-15,0-1 0,0 1 0,21 0 16,1 0 0,-1 21-1,0 0 1,0 0-1,0 0-15,0 0 16</inkml:trace>
  <inkml:trace contextRef="#ctx0" brushRef="#br1" timeOffset="124444.95">24955 8043 0,'22'0'15,"-1"0"1,0 0-16,-21-21 16,0 0-16,21 21 0,-21-21 15,0 0-15,-21 21 47,21 21-47,-21 0 16,0-21-16,21 21 0,-22 0 15,22 1-15,-21-1 16,21 0-16,0 0 0,0 0 16,0 0-16,0 1 0,0-1 15,0 0-15,0 0 0,0 0 32,21-21-32,1 0 15,-1 0-15,0 0 0,0 0 16,0-21-16,-21 0 15,21 0-15,1 21 16,-22-21-16,21-1 0,-21 1 0,0 0 0,21-21 16,-21 21-16,21-1 0,-21 1 0,0 0 15,0 0-15,0 0 16,0 42 15,0 0-31,-21 0 16,21 0-16,-21 1 15,21-1-15,0 0 0,0 0 0,0 0 16,0 0-16,0 1 0,0-1 16,-21-21-16,21 21 0,0 0 31,0-42 0,0 0-31,0 0 16,0-1-1,0 1-15,21 21 0,-21-21 0,21 0 16,-21 0-16,0 0 0,21-1 0,0 1 16,0 21-16,-21-21 15,22 21-15,-1 0 16,0 0-16,0 0 16,-21 21-1,21-21-15,-21 21 0,0 1 16,0-1-16,0 0 15,0 0-15,0 0 0,0 0 16,0 1-16,0-1 16,-21-21-16,21 21 0,0 0 15,0 0 17,0-42-1,0 0-16</inkml:trace>
  <inkml:trace contextRef="#ctx0" brushRef="#br1" timeOffset="124967.97">25506 7430 0,'0'-22'16,"0"44"15,0-1-16,0 0-15,0 0 0,-21-21 0,21 21 16,0 0-16,0 1 0,0 20 0,-22-21 16,22 0-16,0 0 0,-21 22 15,21-22-15,0 0 0,0 0 0,0 22 16,0-22-16,-21 0 0,21 0 0,0 0 16,0 0-16,0 22 0,0-22 15,0 0-15,0 0 0,0 0 16,0 1-16,0-1 0,0 0 0,0 0 15,0 0-15,0 0 32,0 1-32,21-22 15,-21 21-15,21-21 16,-21 21-16,22-21 16,-1 0-1,0 0 1,-21-21-16,0 0 15,21-1-15,-21 1 16,0 0-16,21 21 0</inkml:trace>
  <inkml:trace contextRef="#ctx0" brushRef="#br1" timeOffset="125296.87">25273 7853 0,'-21'0'15,"42"0"-15,-21 0 47,21 0-47,0 0 0,0 0 16,1 0-16,-1-21 0,0 21 15,0 0-15,0 0 0,0 0 16,1 0 0,-1 0-16</inkml:trace>
  <inkml:trace contextRef="#ctx0" brushRef="#br1" timeOffset="130078.28">15430 9652 0,'0'-21'0,"0"0"15,0 0 1,0-1-1,0 1-15,0 0 16,0 0 0,-21 0-16,0 21 15,0-21-15,0 21 0,0 0 16,-1 0-16,1 0 0,-21 0 16,21 0-16,-22 21 0,22 0 0,-21 0 15,0 0-15,20 22 0,-41 20 16,21-21-16,20 1 0,1-1 15,0 0-15,21 1 0,0-1 0,0-21 0,0 22 16,0-22-16,0 21 0,0 0 16,21-20-16,0-1 0,1 0 15,-1 0-15,21 0 0,-21-21 16,22 21-16,-22-21 0,21 0 0,-21 0 16,22 0-16,-22 0 0,0 0 0,21 0 15,-21 0-15,43-21 0,-43 21 16,0-21-16,0 0 0,1 0 15,-1 0-15,0-1 0,0 1 0</inkml:trace>
  <inkml:trace contextRef="#ctx0" brushRef="#br1" timeOffset="130782.97">15896 9398 0,'0'-85'15,"-21"64"-15,42 169 0,-21-190 0,-63-127 16,41 169-16,1 0 15,0 0-15,21 21 0,-21-21 16,21 21-16,-21 21 0,21 1 0,0-22 16,0 42-16,0-20 0,0 20 15,0 1-15,0-1 0,-21-20 0,21 20 16,0 1-16,0-22 0,0 0 0,-22 1 16,22-1-16,0 0 0,0-21 0,0 1 15,0 20-15,0-21 0,0 0 16,0 0-16,0-42 47,0 0-47,0 0 15,0 0-15,0 0 0,0-1 0,22 1 16,-1-21-16,-21 21 0,21-22 0,0 22 16,21-21-16,-20 21 0,-1 0 15,21-1-15,0 1 0,-20 0 0,20 21 16,0 0-16,-21 0 0,1 0 0,20 21 15,-21 0-15,0-21 0,-21 22 0,0 20 16,0-21-16,0 0 0,0 0 0,0 1 16,0-1-16,0 0 0,0 0 15,0 0-15,0 0 0,0 1 16,0-1 0,0-42 15,21 21-16,1-22-15,-1 1 0,0 0 16,0 0-16,0 0 0,0 0 0,1-1 16,-1-20-16,0 21 0,0 0 0,0 0 15,0 21-15,-21-22 0,22 22 16,-22 22 0,0-1-1,0 0-15,0 0 0,0 21 0,0-20 16,0-1-16,0 0 0,-22 21 0,22-21 15,-21 1-15,21-1 0,0 0 0,-21-21 16,21 21-16,-21 0 0,0 0 16,21 1-1,0-44 1,0 1 0,21 0-16,-21 0 0,21 0 15</inkml:trace>
  <inkml:trace contextRef="#ctx0" brushRef="#br1" timeOffset="131097.39">16595 9546 0,'-64'21'31,"128"-21"-31,-64-21 0,-85 42 0,85 1 0,0-1 0,0 0 16,0 0-16,0 0 15,21-21 1,0 0-16,0 0 0,1 0 0,-1 0 15,0 0-15,0-21 0,0 0 0,0 0 16,-21 0-16,22-1 0,-22 1 16,0 0-16,0 0 0,0-21 15,0 20-15,-22 1 0,1 0 16,0 0-16,0 21 0,0 0 0,0 0 16,-1 0-16,1 0 0,21 21 15,-21 0-15,21 0 0,-21 1 16,21-1-16,0 0 0,0 0 15,0 0-15,0 0 0,0 1 0,21-1 16,0-21-16,0 0 0,-21 21 0,22-21 16</inkml:trace>
  <inkml:trace contextRef="#ctx0" brushRef="#br1" timeOffset="131358.9">17272 9292 0,'-21'0'16,"21"21"-16,0 1 16,-21 20-16,-1-21 0,1 21 0,21 1 15,0-1-15,-21 0 0,0 22 16,0-22-16,21 1 0,-21 20 0,21-21 16,0 1-16,-22-1 0,22-21 0,-21 22 15,21-22-15,0 21 0,0-21 0,0 0 16,-21-21-16,21 22 0,0-1 0,21-21 47,0-21-47,1 21 15</inkml:trace>
  <inkml:trace contextRef="#ctx0" brushRef="#br1" timeOffset="131928.84">17843 9927 0,'22'-21'16,"-44"42"-16,65-63 0,-43 21 0,0 0 16,0-1-16,0 1 0,0 0 0,0 0 15,0 0-15,0 0 0,0-1 16,0 1-16,0 0 0,-21 21 16,-1 0-16,1 0 0,0 0 15,0 0-15,-21 21 0,-1 0 16,22 22-16,0-22 0,-21 0 0,20 21 15,1 1-15,0-22 0,-21 21 16,21 1-16,21-1 0,0-21 16,0 0-16,0 0 0,0 1 0,0-1 15,0 0-15,21-21 0,21 0 16,-21 0-16,0 0 0,43 0 16,-43 0-16,0-21 0,22 21 0,-22-21 15,0-1-15,21 1 16,-21 0-16,1-21 0,-1 21 0,0-22 15,0 1-15,21 0 0,-20-22 0,20-42 16,-21 43-16,0 20 0,-21-20 16,21 21-16,-21-22 0,22 22 0,-22 21 15,0-22-15,0 22 0,0 0 16,0 0-16,-22 42 16,22 21-1,-21-21-15,0 22 0,21-1 0,0 0 16,-21 22-16,0-22 0,21 22 15,-21-1-15,21-20 0,0 20 16,0-21-16,0 1 0,0-1 0,0-21 16,0 22-16,0-22 0,0 0 0,0 0 15,0 0-15,0 0 0,0 1 16,21-22 0,0 0-16,0 0 15,0 0-15,0-22 0,1 1 16,-1 21-16</inkml:trace>
  <inkml:trace contextRef="#ctx0" brushRef="#br1" timeOffset="132371.01">18648 9673 0,'0'-42'0,"-43"211"0,86-296 0,-43 64 15,0 42-15,0-22 0,21 22 0,-21 0 16,21 0-16,21-22 0,-42 22 15,22 21-15,-1-21 0,0 21 16,0 0-16,0 0 0,0 0 0,1 0 16,-1 0-16,21 0 0,-42 21 15,21 0-15,0 22 0,-21-1 16,0-21-16,0 22 0,0-1 16,-21 0-16,0-21 0,-21 64 15,-1-64-15,1 22 0,21-22 16,-21 0-16,-1 21 0,1-21 0,0 1 15,-1-22-15,1 21 0,21 0 0,0-21 16,-1 0-16,1 0 0,21 21 31,21-21-31,22 0 0,-22 0 16,0 0-16,21 0 0,-20 0 0,20 0 16,-21 0-16,21 0 0,1 0 0,-22 0 15,0 0-15,21 0 0,-20 0 0,-1 0 16,0 0-16,0 0 0,0 0 15,0 0 1,1 0-16,-22-21 16,0 0-16,0 0 15,0-1-15</inkml:trace>
  <inkml:trace contextRef="#ctx0" brushRef="#br1" timeOffset="134306.57">19748 10012 0,'0'21'16,"-21"-21"-1,21-21 1,21 0-16,1 21 0,-1-21 16,0-1-16,21 1 0,-21 0 15,22 0-15,-1 0 0,-21 0 0,22-22 16,-1 22-16,21-42 0,-20 20 15,-22 1-15,0 21 0,-21-22 0,0 22 16,0 0-16,0 0 0,0 0 16,-21 0-16,0 21 0,0 0 0,-1 0 15,1 0-15,-21 0 0,21 0 0,0 21 16,21 0-16,-22 0 0,22 0 16,0 22-16,0-22 0,0 21 0,0 0 15,0-20-15,0 20 0,0 21 16,22-20-16,-22-22 0,21 0 0,0 0 15,-21 0-15,21 1 0,0-22 0,-21 21 16,21-21-16,1 0 0,-1 0 16,0 0-16,0 0 0,0 0 15,0 0-15,1-21 0,-1-1 16,0 22-16,0-21 0,0 0 0,22 0 16,-22 0-16,0 0 0,0-1 0,0-20 15,0 21-15,1-21 0,-1 20 16,0-20-16,21 21 0,-21-21 0,64-1 15,-21 43 1,-43 0-16,0 21 0,0 1 16,-21-1-16,0 21 15,0-21-15,0 0 0,0 22 0,0-22 16,0 0-16,-21 21 0,0-20 16,0-1-16,21 0 0,-22 0 0,1 0 15,21 0-15,-21-21 16,21 22-16,0-44 31,21 22-31,0-21 0,-21 0 16,22 0-16,-1 0 0,0 0 0,0-1 15,0-20-15,0 21 0,-21-21 16,22 20-16,-1-20 0,0 0 0,0 21 16,-21-1-16,21-20 0,-21 21 15,21 21-15,-21-21 0,0 42 16,0 0-1,0 0-15,0 0 0,-21 1 16,21 20-16,-21-21 0,21 21 16,0-20-16,0-1 0,0 21 0,0-21 15,0 0-15,0 1 0,0-1 16,0 0-16,21-21 16,0 0-16,1 21 0,-1-21 0,0 0 15,0 0-15,0 0 0,0 0 16,1-21-16,-1 0 0,0 21 0,21-21 0,-21-1 15,1 1-15,-1 0 0,21-21 16,-21 21-16,0-22 0,1 1 16,20-43-16,-21 43 0,0 0 15,0-1-15,-21 1 0,0 0 0,0-1 16,0 1-16,0 0 0,0 20 0,0-20 16,0 21-16,0 0 15,-21 21-15,0 0 0,0 0 16,0 21-16,0 0 0,-1 0 0,-20 64 15,21-64-15,21 21 0,-21 1 16,0-1-16,21 0 0,0 1 16,0-1-16,0 22 0,0-22 0,0-21 15,0 21-15,0 1 0,0-22 0,0 21 16,0-21-16,0 1 0,0-1 16,21 0-16,0-21 0,0 21 0,0-21 15,22 0-15,-22 0 0,21 0 16,0 0-16,1 0 0,-1 0 0,0 0 15,1 0-15,-1-21 0,0 21 0,1-21 16,-1 0-16,0-1 0,-20 1 0,-1-21 16,-21 21-16,0 0 0,21-22 0,-21 22 15,0 0-15,0 0 0,0 0 16,0-1-16,0 1 0,-21 21 0,0 0 16,-1 0-16,1 0 0,0 21 15,0 1-15,0-1 0,21 0 0,0 21 16,0-21-16,-21 22 15,21-22-15,0 0 0,0 21 0,0-20 0,0-1 16,21 21-16,0-21 16,0-21-16,0 0 15,0 0-15,1 0 0,-1 0 16,0 0-16,0 0 0,0 0 0,0 0 16,22-21-16,-22 21 0,0-21 0,0 0 15,0 0-15,-21-1 0,22 1 16,-1 0-16,-21 0 0,0 0 0,21 0 15,-21-22-15,21 22 0,-21 0 0,0 0 16,0 42 0,0 0-1,-21 0-15,21 0 0,-21 1 0,21 20 16,0-21-16,0 0 16,-21 22-16,21-22 0,0 0 0,-22 0 15,22 0-15,0 0 0,0 1 16,0-44 15,0 1-15,0 0-16,22 0 15,-22 0-15,21 0 0,0-1 16,0-20-16,0 21 0,0 0 0,1 0 16,-1-22-16,21 22 0,0 0 15,-20 0-15,20 21 16,-21 0-16,-21 21 0,0 0 15,0 0-15,0 22 0,0-22 0,0 0 16,0 0-16,0 21 0,0-20 16,0-1-16,0 0 0,0 0 15,0 0-15,0 0 0,-21-21 16,21 22-16,21-22 31,0 0-31,0 0 16,1-22-16,-1 1 0</inkml:trace>
  <inkml:trace contextRef="#ctx0" brushRef="#br1" timeOffset="135111.09">23135 9631 0,'0'-85'15,"-21"276"-15,42-297 0,-21 0 0,0 85 0,-21 0 16,0 0-16,0 21 0,-1-22 0,1 22 15,0 0-15,0 0 0,0 0 16,0 22-16,-1-1 0,1 0 0,0 0 16,0 21-16,0-20 0,-22 20 15,43-21-15,-21 21 0,0 1 0,0-22 16,21 21-16,0-21 0,0 1 16,0 20-16,0-21 0,0 0 0,0 0 15,21 1-15,0-1 0,0-21 16,1 0-16,-1 0 0,0 0 15,21 0-15,-21 0 0,1 0 0,-1 0 16,0-21-16,0-1 0,0 1 16,0 0-16,1 0 0,-1-21 0,0-1 15,0 22-15,0-42 0,-21 20 0,21 1 16,1-22-16,-1-126 16,0 148-1,-21-1-15,0 1 0,0 0 0,0-22 16,0 43-16,0 0 0,0 42 31,0 0-31,-21 21 16,21-20-16,-21 20 0,21 0 0,-22 1 15,22-1-15,0 0 0,0 1 0,-21 20 16,0 22-16,21-43 16,0 0-16,0 1 0,0-1 0,0-21 15,0 22-15,0-22 0,0 0 16,0 0-16,21-21 0,0 21 0,1-21 15,-1 0-15,0 0 0,0 0 16,0 0-16,22 0 16,-22 0-16,21-21 0,-21 0 0,22 21 15,-22-21-15,21 0 0,-21-22 0,22 22 16,-22 0-16,0-21 0,0 20 0,0 1 16,-21 0-16,0 0 0,0 0 15,0 0-15,-21 21 16,0 0-16,0 21 0,21 0 15,-21 0-15,21 0 0,0 0 16,0 1-16,0-1 16,0 0-16,0 0 0,21 0 15,-21 0-15,21 1 16,-21-1-16,21-21 0,-21 21 0,0 0 16,0 0-1,-21 0 1,0-21-16,0 0 0,-1 0 15,1 0-15,0 0 0,0 0 0,0 0 16,0 0-16,-1 0 0,1 0 0,0 0 16,0-21-16,-21 0 0,20 0 15</inkml:trace>
  <inkml:trace contextRef="#ctx0" brushRef="#br1" timeOffset="135383.07">21040 9483 0,'0'-21'16,"0"-1"-16,21 22 0,0-21 15,0 21-15,21 0 0,1 0 0,-1-21 16,22 21-16,-22 0 0,21 0 0,1 0 15,-22 0-15,22 0 0,-22-21 0,0 21 16,-20 0-16,20 0 0,-21 0 16,0 0-16,0 0 0,1 0 15,-1 0-15,21 0 0,-21-21 0,0 21 16,22 0-16,-22-21 0</inkml:trace>
  <inkml:trace contextRef="#ctx0" brushRef="#br1" timeOffset="135803.29">24363 9059 0,'0'0'0,"0"-21"16,0 0-16,21 0 0,-21 42 47,0 0-47,0 0 0,0 1 0,0 20 15,0 0-15,0 1 0,0-1 16,0 21-16,0-20 0,0 20 15,0-20-15,0 20 0,0 1 0,0-22 16,-21 0-16,21 22 0,0-43 0,-21 21 16,21 1-16,-22-22 0,22 0 0,0 0 15,-21 0-15,21 0 0,0 1 16,0-44 15,0 1-31,0 0 16,0 0-16</inkml:trace>
  <inkml:trace contextRef="#ctx0" brushRef="#br1" timeOffset="136106.74">24215 9250 0,'0'-42'0,"0"105"0,0-84 0,0-43 0,0 43 15,0 0-15,0 0 0,21 0 0,0 0 0,0-1 16,0 1-16,0 0 0,1 0 15,20 21-15,-21-21 0,21 21 0,22-21 16,-22 21-16,1 0 0,-1 0 16,-21 21-16,0 0 0,0 0 0,1 0 15,-22 0-15,0 1 0,0-1 16,0 21-16,0-21 0,-22 22 16,1-22-16,0 0 0,0 0 0,0 21 15,-22-20-15,22-1 0,-21 0 0,21 0 16,0 0-16,-1-21 0,1 21 15,0 1-15,0-22 0,21 21 16,21-21 0,0 0-16</inkml:trace>
  <inkml:trace contextRef="#ctx0" brushRef="#br1" timeOffset="136639.25">25040 9567 0,'42'-21'15,"-42"0"-15,0 0 0,22 0 16,-22 0-16,0-1 16,0 1-16,0 0 15,-22 21-15,1 0 0,-21 0 16,21 0-16,0 21 0,-22 0 15,22 1-15,-21 20 0,21-21 16,-22 21-16,1 22 16,21-22-16,0-21 0,-1 22 0,22-1 15,-21-21-15,21 0 0,0 1 0,0-1 16,0 0-16,0 0 0,21-21 16,1 0-16,-1 0 0,0 0 15,0 0-15,0 0 0,0 0 0,1-21 16,-1 21-16,0-21 0,0 0 0,0-1 15,0 1-15,1-21 0,-1 21 16,0-22-16,0 22 0,-21-21 0,21 21 16,-21 0-16,21-1 0,-21 1 0,0 0 15,0 42 1,0 0-16,0 1 16,0-1-16,0 0 0,0 21 15,0-21-15,0 1 0,0-1 0,0 0 16,0 0-16,0 0 0,0 0 0,0 1 15,0-1-15,0 0 0,0 0 16,22-21 0,-1 0-16,0 0 15,-21-21 1,21 0-16,-21 0 0</inkml:trace>
  <inkml:trace contextRef="#ctx0" brushRef="#br1" timeOffset="137065.46">25273 9546 0,'0'-42'16,"0"105"-1,0-84-15,21-21 32,0 42-32,0 0 15,1 21 1,-1 0-16,-21 0 15,0 1-15,0-1 0,0 21 16,0-21-16,0 0 0,0 1 16,0-1-16,0 0 0,0 21 0,0-21 15,0 1-15,0-1 16,-21 0-16,21 0 16,-22-21-16,22-21 31,0 0-16,0 0-15,0-1 0,0 1 0,22-21 16,-1 0-16,0 20 16,-21 1-16,0-21 0,0 21 0,21 0 15,-21-1-15,21 1 0,-21 0 0,0 0 16,21 0 0,1 21-1,-1 0 1,0 0-1</inkml:trace>
  <inkml:trace contextRef="#ctx0" brushRef="#br1" timeOffset="137867.35">25548 9652 0,'42'-21'16,"-84"42"-16,63-21 15,0-21 1,1 0-16,-1 0 0,0 21 16,0-22-16,-21 1 0,0 0 15,21 21-15,-21-21 0,0 0 0,-21 21 32,0 0-17,0 21-15,0 0 0,21 0 16,0 0-16,-22 1 0,1-1 0,21 0 15,-21 0-15,21 0 16,0 0-16,0 1 0,0-1 0,0 0 16,0 0-16,0 0 0,0 0 15,21 1-15,0-22 16,1 0-16,-1 0 16,0 0-16,0 0 0,0 0 0,0 0 15,1-22-15,20 1 0,-21 21 0,0-21 16,0 0-16,1 0 0,-22 0 0,21-1 15,0 1-15,-21 0 0,0 0 16,0 0-16,0 0 0,0-1 0,0 1 16,-21 42 15,0 1-15,21-1-16,0 0 0,0 0 15,-22 0-15,22 0 0,0 1 16,-21-1-16,21 0 0,0 0 15,0 0 1,0-42 15,0 0-15,0 0-16,0 0 16,21-1-16,1 1 0,-22 0 15,0 0-15,21 0 0,0 0 16,0 21-16,0-22 15,0 22-15,1 0 16,-1 0-16,-21 22 16,0-1-16,0 0 15,0 0-15,0 0 0,0 0 16,0 1-16,0-1 0,0 0 16,0 0-16,0 0 0,0 0 15,0 1-15,0-44 63,0 1-63,0 0 0,0 0 15,0 0-15,21 0 0</inkml:trace>
  <inkml:trace contextRef="#ctx0" brushRef="#br1" timeOffset="138254.68">26331 9208 0,'0'-22'0,"0"1"15,21 21 17,-21 21-17,0 1-15,0-1 16,-21 0-16,21 0 0,-21 21 0,0-20 15,0-1-15,21 21 0,-21-21 16,21 22-16,-22-22 0,1 21 0,21-21 16,0 22-16,0-22 0,0 0 0,0 21 15,0-21-15,0 1 0,0-1 16,0 0-16,0 0 16,21-21-1,1 0-15,-1 0 0,0 0 16,0 0-16,0-21 15,0 0-15,-21 0 16,22 21-16,-22-22 0,21 1 16,-21 0-16,21 0 0,-21 0 0,0 0 15,0-1-15,21 1 0</inkml:trace>
  <inkml:trace contextRef="#ctx0" brushRef="#br1" timeOffset="138573.09">25929 9313 0,'0'0'0,"-21"0"0,21-21 16,21 21-1,0-21 1,0 21-16,22 0 0,-22 0 0,21 0 15,-21 0-15,22 0 0,-22 0 0,21 0 16,-21 0-16,22 0 0,-22 0 0,0-21 16,0 21-16,0 0 0,1 0 15,-1 0-15,-21-21 0,21 21 16,0 0-16,0 0 16,-21 21-1,0 0 1,0 0-16,-21-21 0,0 21 0,-21-21 15,20 22-15,-20-1 0</inkml:trace>
  <inkml:trace contextRef="#ctx0" brushRef="#br1" timeOffset="141815.49">15981 11176 0,'21'0'16,"-42"0"-16,63 0 0,-42-21 0,0 0 31,21 21-31,-21-21 15,0-1-15,21 22 16,-21-21-16,0 0 16,0 0-16,0 0 15,0 0-15,-21 21 16,21-22-16,-21 22 16,0 0-16,0 0 0,0 0 0,-1 0 15,1 22-15,-21-1 0,21 0 0,0 21 16,-1-21-16,1 22 0,0-1 15,0 0-15,21 1 0,0 20 0,-21-20 16,21-22-16,0 21 0,0 0 0,0-20 16,0-1-16,0 0 0,0 0 0,21 0 15,0 0-15,0 1 0,0-22 16,1 0-16,-1 21 0,0-21 0,21 0 0,1 0 16,-22 0-16,21 0 15,0 0-15,22-21 0,-22-1 0,22 22 16,-22-21-16,22 0 0,-22 0 0,21-21 15,-20 20-15,-1-20 0,0 0 0,1-1 16,-22 1-16,21 0 0,-21-1 0,-21-20 16,22 21-16,-22-1 15,21 1-15,-21 0 0,0-22 0,0 43 0,0-43 16,0 43-16,0 0 0,0 0 16,-21 21-16,-1 0 0,22 21 15,0 0-15,0 0 0,-21 22 0,21-1 16,0 0-16,-21 1 0,21 20 15,0-20-15,0 20 0,0-21 16,0 22-16,0-22 0,0 1 0,0-1 16,0 0-16,0 1 0,0-22 0,-21 0 15,21 21-15,0-21 0,0 1 16,21-44 31,-21 1-47,21 0 0,0-21 15,1 21-15,-1-1 0,-21 1 0,21-21 16,0 21-16,0 0 0,0-1 16,-21 1-16,22 0 0,-1 0 15,0 21-15,0 0 16,-21 21-16,21 0 0,-21 0 16,0 1-16,0-1 0,0 0 0,21 0 15,-21 0-15,22 0 0,-22 1 16,0-1-16,21-21 0,0 21 15,0-21-15,0 0 16,0 0-16,1 0 0,-1 0 16,0 0-16,21 0 0,-21-21 0,1 21 15,-1-21-15,0-1 0,0 1 16,0 0-16,0 0 0,-21 0 0,0 0 16,22-1-16,-22 1 0,21 0 15,-21 0-15,0 42 31,0 0-31,0 0 0,-21 1 0,21-1 16,0 0-16,-22 0 0,22 21 16,0-20-16,0-1 0,0 0 15,0 0-15,22-21 32,-22-21-17,21 21 1,-21-21-16,21 0 0,-21-1 0,0 1 15</inkml:trace>
  <inkml:trace contextRef="#ctx0" brushRef="#br1" timeOffset="142142.97">17505 10943 0,'-21'-21'16,"-64"42"-1,85 0-15,106-42 0,-233 42 0,127 1 16,0-1-16,0 0 0,0 0 15,21-21-15,0 0 16,0 0-16,0 0 0,1 0 0,-1 0 16,0 0-16,0 0 0,0 0 15,0-21-15,1 21 16,-22-21-16,21 0 0,-21-1 16,0 1-16,0 0 0,0 0 15,0 0-15,-21 0 0,-1-1 16,1 22-16,0 0 15,0 0-15,0 0 0,0 0 16,-1 22-16,22-1 0,0 0 16,0 0-16,0 0 15,22-21 1,-1 0 0,0 0-16</inkml:trace>
  <inkml:trace contextRef="#ctx0" brushRef="#br1" timeOffset="142416.96">18034 10753 0,'0'-21'15,"-21"63"-15,42-63 0,-42 0 16,21 42 0,-21 0-16,21 0 0,-22 21 0,22-20 15,0 20-15,0-21 0,0 21 0,-21 1 16,21-1-16,0 0 0,0 1 15,0-1-15,0 0 0,0 1 16,0-1-16,-21-21 0,21 22 0,0-22 16,0 0-16,0 0 0,0 0 0,0 0 15,0 1-15,0-44 47,0 1-47,21 21 0</inkml:trace>
  <inkml:trace contextRef="#ctx0" brushRef="#br1" timeOffset="142946.98">18542 11091 0,'0'-42'0,"0"21"16,0 84-16,0-168 0,0 83 0,0 1 15,0 0-15,-21 21 0,0 0 16,-1 0-16,1 0 0,-21 0 15,21 0-15,0 21 0,-1 0 0,-20 1 16,21-1-16,0 21 0,0-21 16,-1 22-16,1-22 0,0 21 15,0-21-15,21 0 0,0 22 0,0-22 0,0 0 16,0 0-16,0 0 0,0 1 16,21-1-16,0 0 0,0-21 15,1 0-15,-1 0 0,0 0 0,0 0 16,0 0-16,22-21 15,-22 0-15,0-1 0,0 1 0,0 0 16,0-21-16,1-1 0,-22 1 0,21 0 16,0-1-16,-21 1 0,21 0 0,0-1 15,-21-20-15,21 21 0,-21-1 16,0 1-16,22 0 0,-22-1 0,21 1 16,-21 21-16,0 0 0,0-1 0,0 1 15,0 42 1,0 1-16,0-1 0,0 21 15,0-21-15,-21 22 0,21-1 0,-22 0 16,22 1-16,-21-1 0,21 0 16,0 22-16,0-22 0,0 0 0,0 1 15,0 20-15,0-20 0,0-1 0,0-21 16,0 21-16,0-20 0,0-1 16,0 0-16,0 0 0,0 0 0,0 0 15,21-21-15,1 0 16,-1-21-16,0 21 15,0-21-15,-21 0 0</inkml:trace>
  <inkml:trace contextRef="#ctx0" brushRef="#br1" timeOffset="143466.89">19156 10901 0,'0'-42'15,"0"147"-15,0-168 0,0-1 16,21 43-16,0 0 15,0 21-15,0-21 0,1 21 0,-1 0 16,0-21-16,42 21 0,-41 0 16,-1 0-16,0 0 0,-21 21 15,0 0-15,0 0 16,0 0-16,-21 1 0,0-1 0,-22 0 16,22 0-16,-21 0 0,21 0 15,-22 1-15,1-1 0,21 0 0,-43 21 16,43-42-16,0 21 0,0-21 15,0 0-15,21 22 0,-22-22 16,44 0 0,-1-22-1,21 22-15,-21-21 0,22 21 0,-22 0 16,21-21-16,0 21 0,-20 0 0,20 0 16,-21 0-16,21 0 0,-20 0 15,-1 21-15,0 0 0,0 1 0,-21-1 16,0 0-16,0 0 0,21 21 0,-21-20 15,0 41-15,0-42 16,-21 0-16,0 1 0,0-1 0,0 0 16,-1 0-16,1 0 0,0 0 0,0 1 15,0-22-15,0 21 0,-1-21 16,-20 0-16,21 0 0,0 21 0,0-21 16,-1 0-16,1 0 0,0 0 0,0 0 15,0 0-15,0 0 0,-1 0 16,1 0-16,21-21 0,-21 21 0,21-21 15,-21-1-15,21 1 0,0 0 0,0-21 16,0 21-16</inkml:trace>
  <inkml:trace contextRef="#ctx0" brushRef="#br1" timeOffset="145354.91">21145 11303 0,'-21'0'16,"21"-21"-1,0 0-15,0 0 0,0-1 0,0 1 16,0 0 0,0-21-16,21 21 0,1-1 0,-1 1 15,0-21-15,0-22 0,0 43 16,0-21-16,1 21 0,-22 0 0,0-22 16,0 22-16,0 0 0,0 0 0,0 0 15,-22 21 1,1 0-16,-21 0 0,21 0 0,0 21 15,-1 0-15,-20 0 0,21 0 0,0 0 16,21 22-16,0-22 0,-21 21 16,21-21-16,0 22 0,0-22 0,0 21 15,0-21-15,0 22 0,0-22 16,0 0-16,21 0 0,-21 0 0,21-21 16,0 22-16,0-22 0,0 0 15,1 0-15,-1-22 0,0 22 16,21-21-16,-21 0 0,1 0 15,-1 0-15,0 0 0,0-1 0,0 1 16,0-21-16,22 21 0,-22-22 16,0 22-16,21-21 0,22-22 0,-43 43 15,21-21-15,-20 21 0,-1 0 16,21 21-16,-21-22 0,0 22 0,1 0 16,-1 0-16,0 0 0,0 22 0,0-1 15,-21 0-15,0 0 0,0 21 16,0-20-16,0 20 0,0-21 0,0 21 15,-21-20-15,0-1 0,0 21 16,0-21-16,-1 0 0,1 1 0,21-1 16,-21 0-16,0 0 0,42-42 47,0 0-47,0 0 0,-21-1 0,22 1 15,-1 0-15,0 0 0,0 0 16,0-22-16,0 22 0,1-21 0,-22 21 15,21-22-15,-21 22 0,21-21 0,-21 21 16,21 0-16,-21-1 0,0 44 31,0-1-31,-21 0 16,0 0-16,21 0 0,-21 22 0,21-22 16,0 21-16,0-21 0,0 0 15,0 22-15,0-22 0,0 0 0,0 0 16,0 0-16,0 1 0,0-1 0,21-21 15,-21 21-15,21-21 0,0 0 0,0 0 16,0 0-16,1 0 16,-1 0-16,0-21 0,0 21 0,0-21 15,22-1-15,-22 1 0,0 0 16,0 0-16,0 0 0,0-43 16,1 22-16,-1 21 0,-21-22 0,21 1 15,-21 0-15,21-1 0,-21 1 16,0-21-16,0-22 0,0 43 15,0 20-15,0-20 0,0 21 0,0 0 16,0 0-16,0 42 16,-21 0-1,0 0-15,21 21 0,-21-20 0,21 20 16,-22 0-16,22 1 0,0-1 16,0 21-16,-21-41 0,21 20 0,0 0 0,0 1 15,0-1-15,0 21 16,0-41-16,0-1 0,0 0 15,21 0-15,-21 0 0,22 0 0,-22 1 16,42-1-16,-42 0 0,21-21 16,0 0-16,22 0 0,-22 0 15,0 0-15,21 0 0,1 0 0,-22 0 16,21-21-16,0 0 0,1 21 0,-1-22 16,0 1-16,-20 21 0,20-21 0,-21-42 15,0 41 1,-21 1-16,0 0 0,0 0 15,0 0 1,-21 21-16,0 0 0,0 0 0,0 42 16,-1-21-1,1 0-15,21 1 16,0-1-16,0 0 0,0 0 0,0 0 16,0 0-16,0 1 0,21-1 15,1-21-15,-1 0 0,0 21 0,0-21 16,0 0-16,0 0 0,22 0 15,-22 0-15,21 0 0,-21 0 0,1-21 16,-1 0-16,0 21 0,0-22 0,0 1 16,0 21-16,-21-21 0,0 0 15,0 0-15,22 0 0,-22-1 0,0 1 16,0 0-16,21 21 16,-21 21 15,0 0-31,-21-21 0,21 22 0,-22-1 15,22 0-15,0 0 0,-21 0 16,21 0-16,-21 1 16,21-44 31,0 1-32,21 0-15,-21 0 0,21 0 16,1 21-16,-22-21 0,21-1 0,-21 1 15,21 0-15,0 0 0,0 0 0,0 21 16,-21-21-16,22 21 0,-22 21 31,0 0-31,0 0 0,0 0 16,0 0-16,0 1 16,0-1-16,21 0 0,-21 0 0,0 0 15,0 0-15,0 1 16,0-44 31,21 22-47</inkml:trace>
  <inkml:trace contextRef="#ctx0" brushRef="#br1" timeOffset="146065.09">23791 10837 0,'0'-42'15,"0"106"1,0-86-16,0-41 0,-21 63 16,0 0-16,0 0 15,0 0-15,-1 0 0,1 21 16,21 0-16,-21 0 0,0 1 16,0-1-16,21 0 0,-21 0 0,21 0 15,-22 0-15,22 1 0,0-1 16,-21-21-16,21 21 0,0 0 0,0 0 15,0 0-15,21-21 16,1 0-16,-1 0 16,0 0-16,0 0 15,0-21-15,0 21 0,1-21 0,-1 0 16,0 0-16,0 0 0,21-22 16,-20 22-16,-22-21 0,0-1 15,21 22-15,-21-21 0,0 0 0,0-1 16,0 1-16,0 0 0,0-1 15,0 22-15,0 0 0,0 0 0,0 0 16,0-1-16,-21 44 16,21-1-1,0 0-15,-22 0 0,22 0 0,0 0 16,0 22-16,0-22 0,0 21 0,0-21 16,0 22-16,0-22 0,0 21 0,0-21 15,0 22-15,0-22 0,0 0 16,0 21-16,0-20 15,22-1-15,-1 0 0,0 0 0,0-21 16,0 21-16,0-21 0,1 0 16,-1 0-16,0 0 0,0 0 15,-21-21-15,21 21 16,0-21-16,-21 0 0,22 0 16,-22-1-16,21 1 0,0 0 15,-21 0-15,0 42 47,0 0-47,-21-21 0,21 21 0,0 1 16,0-1-16,0 0 0,0 0 15,0 0 1,-21-21 0,-1 0-1,1-21 1,0 21-16,0-21 0,0 0 15</inkml:trace>
  <inkml:trace contextRef="#ctx0" brushRef="#br1" timeOffset="146291.17">21653 10816 0,'-63'0'16,"126"0"-16,-147 0 0,105 0 16,21 0-1,1 0-15,-1 0 0,0 0 16,22 0-16,-22 0 0,0 0 0,22 0 16,-22-21-16,1 21 0,-1-21 0,0 0 15,1 21-15,-1-21 0</inkml:trace>
  <inkml:trace contextRef="#ctx0" brushRef="#br1" timeOffset="146746.82">25082 10414 0,'0'0'0,"0"21"31,0 0-31,0 1 0,0-1 16,0 0-16,0 21 0,0 1 0,0-1 15,0-21-15,0 21 0,0 1 16,0-1-16,0 0 0,0 1 16,-21-1-16,21 0 0,0 1 0,0-22 15,0 21-15,0-21 0,-21 1 0,21 20 16,0-21-16,0 0 15,-21 0-15,0-21 0,21 22 16,-21-22-16,-1 0 16,22-22-16,0 1 15,0 0-15,0 0 0,0 0 0</inkml:trace>
  <inkml:trace contextRef="#ctx0" brushRef="#br1" timeOffset="147051.26">24977 10605 0,'63'-170'16,"-148"424"-1,107-338-15,62-149 0,-63 212 0,1-1 16,-1 1-16,0 21 0,0-21 0,0 21 16,0 0-16,1 0 0,-1 0 0,0 0 15,0 0-15,0 0 0,-21 21 0,21 0 16,1 1-16,-22 20 0,0-21 15,0 0-15,0 22 0,0-22 0,0 21 16,0-21-16,-22 0 0,1 22 0,0-22 16,0 0-16,0 0 0,0 0 0,-1 1 15,1-22-15,0 21 16,-21 0-16,21 0 0,-1-21 16,1 0-16,0 21 0,21 0 0,-21-21 15,0 0 1</inkml:trace>
  <inkml:trace contextRef="#ctx0" brushRef="#br1" timeOffset="147574.79">25442 10837 0,'0'-21'0,"0"42"0,0-63 0,0 21 16,0 0-16,-21 21 15,0 0 1,21 21-16,-21 0 0,0 0 0,-1 0 16,1 1-16,0-1 0,0 0 15,0 0-15,0 0 0,-1 22 16,22-22-16,0 0 0,0 0 0,0 0 0,0 0 15,0 1-15,0-1 16,22-21 0,-1 0-16,0 0 15,0-21-15,0 21 0,0-22 0,1 1 16,-1 0-16,0 21 0,0-21 0,-21 0 16,21 0-16,0-1 0,-21-20 0,0 21 15,22 0-15,-22 0 16,21 21-16,-21 21 31,0 0-31,0 0 0,-21 0 0,21 0 16,0 1-16,-22-22 0,22 21 15,0 0-15,0 0 0,0 0 0,0 0 16,0 1-16,0-1 16,22-21 15,-1 0-31,0 0 15,0-21-15</inkml:trace>
  <inkml:trace contextRef="#ctx0" brushRef="#br1" timeOffset="148008.59">25696 10774 0,'-21'-21'15,"42"127"-15,-21-191 0,-21 43 0,42 20 32,0 22-32,1 0 15,-1 0-15,0 0 0,0 0 0,0 22 16,0-1-16,-21 0 16,0 0-16,0 0 0,0 0 15,22 1-15,-22-1 0,0 0 16,0 0-16,0 0 0,0 0 0,0 1 15,0-1 1,0-42 31,0-1-47,0 1 16,21 0-16,0 21 0,-21-21 0,0-21 15,21 20-15,-21 1 0,21 0 0,0 0 16,-21 0-16,0 0 15,22-1-15,-1 22 47</inkml:trace>
  <inkml:trace contextRef="#ctx0" brushRef="#br1" timeOffset="148883.48">26162 10774 0,'-21'0'15,"42"0"-15,-42-21 32,42 21-32,0-21 15,0 21-15,-21-22 16,-21 22 15,0 0-15,0 0-16,21 22 0,0-1 0,-21 0 15,-1 0-15,22 0 0,-21 0 0,21 1 16,0-1-16,0 0 0,0 0 16,0 0-16,0 0 0,0 1 0,0-1 15,0 0-15,21-21 16,1 21-16,-1-21 0,0 0 15,0 0-15,0 0 16,0 0-16,1 0 0,-1 0 16,-21-21-16,21 21 0,-21-21 0,21 21 15,-21-21-15,0-1 0,0 1 0,21 0 16,0 0-16,-21 0 0,22 0 16,-22-22-16,0 22 0,0 0 15,21 0-15,-21 0 0,0-1 16,0 44 31,0-1-47,0 0 15,0 0-15,0 0 0,0 0 16,-21 1-16,21-1 16,0 0-16,0 0 0,0 0 0,0 0 15,0 1-15,0-1 0,0 0 16,0 0-16,0 0 15,-22-21 17,22-21-17,0 0-15,0 0 16,0 0-16,0-1 0,22 1 16,-1 0-16,-21 0 0,21 0 0,0 0 15,0-22-15,0 22 0,22 0 16,-22 0-16,0 0 0,0-1 0,0 1 15,22 21-15,-22 0 0,0-21 16,0 21-16,-21 21 16,0 0-16,0 1 0,0-1 15,0 0-15,0 0 0,0 0 0,0 0 16,0 1-16,0-1 0,-21-21 0,21 21 16,0 0-16,-21 0 0,21 0 15,0 1-15,0-1 16,0 0-1,-21-21 1,42-21 15,-21 0-15,21-1-16</inkml:trace>
  <inkml:trace contextRef="#ctx0" brushRef="#br1" timeOffset="149251.29">26839 10435 0,'0'127'16,"0"-254"-16,-21 148 31,21 1-31,-21-1 16,21 21-16,0-21 0,0 0 0,-21 1 15,21 20-15,-21-21 0,21 43 16,0-43-16,-22 0 0,22 21 0,-21-21 16,21 1-16,-21-1 0,21 0 15,0 0-15,0 0 0,-21 0 0,21 1 16,0-1-16,0 0 0,0 0 16,0 0-1,21-21 16,0 0-31,0-21 16,1 0 0,-22 0-16,21 0 15,-21-1-15,21 1 0</inkml:trace>
  <inkml:trace contextRef="#ctx0" brushRef="#br1" timeOffset="149546.93">26543 10668 0,'-21'0'0,"0"0"16,42 0 0,0 0-1,0 0-15,0 0 0,0 0 0,1 0 16,20 0-16,-21-21 0,0 21 15,0 0-15,1 0 0,-1 0 16,0 0-16,0 0 0,0 0 0,-42 0 63,0 0-63,0 0 15,0 0-15,-1 0 16</inkml:trace>
  <inkml:trace contextRef="#ctx0" brushRef="#br1" timeOffset="153251.14">8318 9758 0,'0'-21'16,"0"42"31,0 0-31,-21 0-16,21 0 0,0 1 15,0 20-15,0-21 0,0 0 0,0 0 16,0 22-16,0-22 0,0 0 0,0 21 15,0-20-15,0-1 0,0 0 0,0 0 16,0 0-16,0 0 0,0 1 16,0-1-16,0 0 0,0 0 15,0 0 1,0-42 109,0 0-78,0 0-32,0 0 1,0-1 15,0 1-31,0 0 16,-21 0-16,21 0 16,0 0-16,0-1 0,0 1 15,0 0-15,0 0 0,0 0 0,21 0 16,-21-1-16,21 1 0,1 0 0,-1-21 15,0 21-15,0-1 16,-21-20-16,42 21 0,-20 0 0,-1 0 16,-21-1-16,21 22 0,0 0 0,0-21 15,0 21-15,1 0 32,-22 21-32,21-21 0,-42 0 93,-1 0-77,1 0 0,0 0-16,0 0 0,0 0 15,0 0-15,-1 0 16,1 0-16,0 22 0,0-1 15,21 0-15,-21 0 0,0 0 0,21 0 16,-22 22-16,22-22 0,-21 21 16,21-21-16,-21 22 0,21-1 0,0-21 15,0 22-15,0-22 0,0 0 0,0 21 16,0-21-16,0 1 0,0-1 16,21 0-16,0 0 0,1-21 0,-1 21 15,-21 0-15,42-21 16,-21 22-16,22-22 0,-22 0 0,0 0 15,0 0-15,0 0 0,0 0 16,1 0-16,-1 0 0,21 0 0,-21-22 16,0 22-16,-21-21 0,22 21 0,-1-21 15,0 0-15,-21 0 16</inkml:trace>
  <inkml:trace contextRef="#ctx0" brushRef="#br1" timeOffset="153790.64">9271 9970 0,'0'0'0,"0"-22"0,-21 1 0,21 0 16,-21 0-16,-22 0 16,22 0-16,0 21 0,0 0 15,0 0-15,-1 21 16,1 0-16,0-21 0,0 21 0,0 21 15,0-20-15,21-1 0,-22 21 16,1-21-16,0 0 0,0 22 16,21-22-16,0 0 0,0 0 0,0 0 15,0 1-15,0-1 0,0 0 0,0 0 16,0 0-16,21-21 16,0 0-16,0 0 15,1 0-15,-1 0 0,0-21 16,0 21-16,0-21 0,0 0 15,1 21-15,-1-21 0,0-1 0,21-20 16,-21 21-16,1 0 0,-22 0 16,21-1-16,0-20 0,-21 21 0,21 0 0,-21 0 15,0-1-15,0 1 16,0 42 0,0 1-1,0-1-15,0 0 16,0 0-16,0 0 0,0 0 0,0 1 15,0-1-15,0 0 0,0 0 0,0 21 16,0-20-16,21-1 0,-21 0 16,21 0-16,-21 0 15,22-21-15,-1 0 16,0 0 0,0 0-16,0 0 15,-21-21-15,21 0 0</inkml:trace>
  <inkml:trace contextRef="#ctx0" brushRef="#br1" timeOffset="154215.97">9567 9991 0,'-21'-64'31,"127"170"-31,-191-148 0,64-43 0,21 64 16,21 21-16,0-21 0,1 21 15,-1-21-15,0 21 16,0 0-16,0 0 0,0 0 0,1 0 16,-22 21-16,21 0 0,-21 0 15,0 0-15,0 0 0,21 22 16,-21-22-16,0 0 0,0 21 0,0-20 16,0 20-16,0-21 0,0 0 0,0 0 15,0 1-15,0-1 0,0 0 0,-21 0 16,21 0-1,0-42 1,0 0-16,0 0 16,0 0-16,0-1 15,0 1-15,0 0 0,21 0 16,-21-21-16,21 20 0,-21 1 0,0 0 16,0 0-16,21 0 0,-21 0 15,0-1-15,21 22 0,-21-21 16</inkml:trace>
  <inkml:trace contextRef="#ctx0" brushRef="#br1" timeOffset="155572.45">10075 9885 0,'0'-21'31,"-21"21"-15,0 21-1,0 0-15,0 0 0,-1 0 16,1 1-16,0-1 0,0 0 16,0 0-16,0 0 0,-22 0 15,22 1-15,0-1 0,0 0 0,0 0 16,-22 0-16,22 0 0,0 1 15,0-1-15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42:47.2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2688 3641 0,'0'0'0,"0"-381"0,0 0 0,0 63 16,0 64-16,0 64 0,0 42 15,0 42-15,0 42 0,0 22 0,0 21 16,0 42 0,0 0-16,0 0 15,0 0-15,0 1 16</inkml:trace>
  <inkml:trace contextRef="#ctx0" brushRef="#br0" timeOffset="3521.45">2709 1884 0,'0'-21'0,"-21"21"15,0-21 1,21 42 62,21-21-62,0 21-16,0 0 0,-21 0 0,22 0 15,20 1-15,-21-1 0,0 0 16,0 0-16,1 0 0,-1 0 16,21 22-16,-21-22 0,0 21 0,1-21 15,-1 22-15,21-22 0,-21 21 16,0-21-16,-21 22 0,22-22 0,-1 21 15,-21-21-15,21 22 0,-21-22 16,0 0-16,0 0 0,0 0 0,21 1 16,-21-1-1,0-42 17,0-1-32,0 1 15,21 0-15,-21 0 0,21-21 16,1 20-16,-1-20 0,0 21 0</inkml:trace>
  <inkml:trace contextRef="#ctx0" brushRef="#br0" timeOffset="3817.4">3746 1947 0,'0'-21'16,"0"42"-16,0-63 0,0 21 0,0 0 15,0 0-15,-21-1 16,0 22-16,0 0 0,0 0 15,-22 0-15,22 22 0,0-1 16,0 0-16,-21 21 0,20-21 16,1 1-16,-21 20 0,21 0 15,-22-21-15,22 22 0,0-1 0,-21 0 16,21-20-16,-22 20 0,22 0 0,0-21 16,0 22-16,0-22 0,21 21 15,-22-21-15,22 1 0,0-1 16,22-21 15,-1 0-31,-21-21 16,21-1-16,21 1 0,-21-21 0,1 21 15,20-22-15,-21 22 0</inkml:trace>
  <inkml:trace contextRef="#ctx0" brushRef="#br0" timeOffset="4135.97">3768 1842 0,'21'-22'16,"-42"44"-16,42-65 0,-21 22 0,0 0 15,21 0-15,-21 0 0,0 42 32,0 21-17,0-21-15,-21 22 0,0-22 16,21 42-16,-22-20 0,22-1 16,-21 21-16,0 1 0,0-22 0,0 43 0,0-22 15,21 1-15,-22-1 0,1 22 16,0-21-16,0-1 0,21 1 15,0-22-15,0 21 0,-21-20 0,21 20 16,0-20-16,0-1 0,0 0 16,-21 1-16,21-1 0,0-21 0,0 21 15,0-20-15,0-1 0,0 0 16,0 0-16,0 0 0,0-42 31,0 0-15,0 0-16,21 0 0,0-22 0,0 22 15</inkml:trace>
  <inkml:trace contextRef="#ctx0" brushRef="#br0" timeOffset="5909.91">4149 2794 0,'0'-21'15,"0"42"-15,21-42 0,-21 0 0,0 0 16,0-1-16,21 1 15,-21 0-15,0 0 16,0 42 15,0 0-15,-21 0-16,21 1 0,-21-1 0,21 0 16,-22 21-16,22-21 0,0 22 15,0-22-15,-21 21 0,21-21 16,0 22-16,0-22 0,-21 21 0,21-21 0,0 22 15,0-22-15,0 0 16,0 0-16,0 0 0,21 1 0,0-1 16,1 0-16,-1-21 0,0 0 15,-21 21-15,21-21 0,0 0 16,0 0-16,1 0 0,-1 0 0,0-21 16,0 21-16,0-21 0,0 0 0,1-1 15,20 1-15,-21 0 0,0 0 16,0-21-16,1 20 0,-1-20 0,0 21 15,0-21-15,-21-1 0,21 1 0,0 21 16,-21-22-16,0 1 0,0 21 16,22 0-16,-22 0 0,0-1 0,21 1 15,-21 0-15,0 0 16,0 0 0,0 42-1,0 0-15,0 0 0,-21 0 16,21 1-16,-22 20 0,1-21 0,21 0 15,0 22-15,-21-22 0,21 21 0,-21-21 16,21 22-16,0-22 0,0 21 16,0-21-16,0 0 0,0 1 0,0 20 15,0-21-15,0 0 0,0 0 0,0 1 16,21-1-16,0-21 16,0 0-16,1 0 0,-1 0 0,0 0 15,0 0-15,21 0 0,-20 0 16,-1 0-16,21-21 0,0-1 15,-20 1-15,20 0 0,-21-21 0,21 21 16,1-22-16,-22 1 0,0 0 0,21-22 16,-20 22-16,-1-22 0,0 1 15,0-1-15,0 1 0,0-1 0,-21 1 16,0 20-16,0 1 0,22-21 16,-22 20-16,0 1 0,21 21 0,-21-22 15,0 22-15,0-21 0,0 21 16,0 0-16,0-1 0,0 44 31,0-1-31,-21 0 0,21 0 16,-22 21-16,1 1 0,0-1 0,21 0 15,-21 22-15,0-1 0,0-20 0,21 20 16,0 1-16,-22-1 0,22-20 16,-21 20-16,21-21 0,0 1 0,0 20 15,0-20-15,0-1 0,0 0 0,0 1 16,0-22-16,0 21 0,0-21 15,0 22-15,21-22 0,1 0 0,-22 0 16,21-21-16,0 21 0,0-21 0,0 0 16,64 0-1,-64-21-15,21 0 0,-20 0 16,20 0-16,-21-22 0,21 22 0,-20-21 16,20-1-16,0 1 0,-21-21 15,22 20-15,-22-20 0,21 20 0,-21-20 16,1-1-16,-1 22 0,21-21 0,-21-1 15,-21 22-15,21-22 0,1 22 16,-22 0-16,21-1 0,-21 1 0,0 21 16,0-22-16,21 22 0,-21-21 15,0 21-15,0 0 0,0-1 0,0 1 16,-21 21 15,21 21-31,-21 22 0,-1-22 16,22 0-16,-21 21 0,0 1 15,0 20-15,0-20 0,21 20 16,-21-21-16,-1 22 0,1-1 0,21-20 16,-21 20-16,21-20 0,0 20 0,-21-21 15,21 1-15,0-1 0,0 0 16,0 1-16,0-1 0,0-21 0,0 22 16,0-1-16,0-21 0,0 0 0,21 22 15,0-22-15,0 0 0,1-21 16,-1 21-16,21 0 15,-21-21-15,0 0 0,22 0 0,-22 0 0,0 0 16,0-21-16,22 0 16,-22 0-16,0 21 0,0-43 0,21 22 15,-20 0-15,-1-21 0,0 21 0,0-22 16,0 1-16,0 0 0,-21 20 16,22-20-16,-1 0 0,-21 21 0,21-22 15,-21 22-15,0 0 0,0 42 31,0 0-15,0 0-16,0 1 0,0-1 0,0 0 16,0 0-16,-21 0 0,21 22 15,0-22-15,0 0 16,0 0-16,0 0 0,0 0 16,0 1-16,21-22 15,0 0 1,0 0-16,0 0 0,1-22 15,-1 1-15,0 0 16,0 0-16,0 21 0</inkml:trace>
  <inkml:trace contextRef="#ctx0" brushRef="#br0" timeOffset="6183.9">6646 2392 0,'-42'-21'16,"84"42"-16,-105-42 0,42 21 0,-1 0 0,1 0 15,0 0-15,0 0 0,42 0 47,0-21-31,-21-1 0,0 1-16,-21 21 15,0 0 1,0 0-16,0 0 15,21 21-15,0 1 32,0-1-32,0 0 15</inkml:trace>
  <inkml:trace contextRef="#ctx0" brushRef="#br0" timeOffset="6440.42">5778 2731 0,'0'0'0,"0"21"15,22-21 1,-1 0-16,0 0 16,0 0-16,0 0 0,22 0 0,-1 0 15,-21 0-15,21-21 0,-20 21 16,20 0-16,-21 0 0,0 0 0,0 0 15,1 0-15,-1 0 0,0 0 16,0 0 0,0 0-16,0 0 0,1 0 15,-1 0-15</inkml:trace>
  <inkml:trace contextRef="#ctx0" brushRef="#br0" timeOffset="6884.17">6900 2794 0,'0'0'0,"0"-21"15,-21-21 1,0 20-16,0 22 31,0 22-15,21-1-16,-22 0 0,22 21 15,0-21-15,0 22 0,-21-1 0,21 0 16,-21 22-16,21-1 0,-21 1 0,21-1 16,0 1-16,-21 21 0,0-22 15,-1 22-15,22-22 0,-21 1 0,0-1 16,0 1-16,21 20 0,-21-20 0,0-22 15,21 22-15,-22-1 0,1-20 0,0 20 16,21-21-16,-21-20 0,0 20 16,21-21-16,-21 21 0,21-20 0,0-1 15,0-42 17,0-1-32,0-20 15,0 21-15,21 0 0,0-22 16,0 1-16,-21-21 0,21 20 0,0-20 15</inkml:trace>
  <inkml:trace contextRef="#ctx0" brushRef="#br0" timeOffset="7237.51">6689 3069 0,'0'-42'0,"0"84"0,0-126 16,0 41-16,0 1 0,21 21 0,-21-22 15,21 22-15,-21 0 0,21 0 0,0-21 16,0 42-16,1-22 0,-1 1 15,0 0-15,21 21 0,-21 0 0,22-21 16,-22 21-16,21 0 0,-21 0 16,22 21-16,-22 0 0,0 0 0,0 1 15,0-1-15,1 0 0,-22 21 0,0-21 16,0 22-16,0-22 0,0 21 16,-22-21-16,1 22 0,0-22 0,-21 0 15,-1 0-15,22 22 0,-21-22 16,0-21-16,20 21 0,-20 0 15,21 0-15,-21-21 0,20 21 0,1-21 0,0 0 16,0 22-16,0-22 0,21 21 16,-21-21-16,21-21 47,21-1-32,0 1-15,0 0 0</inkml:trace>
  <inkml:trace contextRef="#ctx0" brushRef="#br0" timeOffset="7579.87">7535 1969 0,'0'-22'0,"0"44"0,0-65 0,-21 22 16,0 21-1,0 0-15,21 21 0,0 0 16,0 1-16,-21 20 0,21-21 0,-22 21 16,22 1-16,-21-1 0,21 22 15,0-22-15,-21 21 0,21 1 0,-21-1 16,21 1-16,-21-1 0,21-20 0,0 20 16,0 1-16,-21-22 0,21 0 15,-22 1-15,22-1 0,-21 0 0,21-20 16,0 20-16,0-21 0,0 0 15,-21 0-15,21 1 0,0-1 16,0 0-16,0 0 0,0-42 31,0 0-31,0 0 16,0-1-16</inkml:trace>
  <inkml:trace contextRef="#ctx0" brushRef="#br0" timeOffset="8024.05">7620 2858 0,'21'0'16,"-21"-22"-16,42 22 16,-20-21-16,-1 21 15,0-21-15,0 0 0,0 21 16,0-21-16,22 0 0,-22-1 0,0 22 15,0-21-15,0 0 0,-21 0 0,0 0 16,22 0-16,-22-1 0,0 1 16,0 0-16,0 0 0,0 0 0,-22 0 15,1-1-15,0 22 0,0 0 16,0 0-16,-22 0 0,22 0 16,-21 0-16,21 0 0,0 22 0,-22-1 15,22 0-15,0 21 0,0-21 16,0 22-16,-1-1 0,1 0 0,21 1 15,-21-22-15,21 21 0,0 1 16,0-22-16,0 21 0,21-21 0,0 0 0,1 1 16,-1-1-16,0 0 0,0 0 15,0 0-15,0 0 0,1-21 0,-1 0 16,21 22-16,-21-22 0,0 0 0,1 0 16,-1 0-16,0 0 0,0 0 15,0 0-15,0 0 16,1 0-16,-1 0 15,0 0-15,0-22 16</inkml:trace>
  <inkml:trace contextRef="#ctx0" brushRef="#br0" timeOffset="13700.79">9377 1736 0,'-21'21'0,"21"0"31,0 0-15,21-21-16,0 0 15,21 0-15,-21 0 16,22-21-16,-22 21 0,42-21 0,-20 0 16,-1 0-16,22 21 15,-1-22-15,1-20 0,-22 21 0,21 0 16,-20 0-16,-1-1 0,0 1 0,-20-21 16,20 21-16,-21 0 0,-21-22 15,0 22-15,21-21 0,-21 21 0,0-1 16,0-20-16,0 21 0,0 0 15,-21 0-15,21-1 0,0 1 0,-21 21 16,0 0-16,0 0 16,-1 0-16,1 21 15,0 22-15,21-22 0,-21 21 0,0 1 16,0-1-16,-1 0 0,1 22 16,0 20-16,0-20 0,0 21 0,0-22 15,-1 22-15,22-1 0,-21-20 16,0 21-16,21-1 0,0-20 15,-21 20-15,21-20 0,0 21 0,0-22 16,0 43-16,0-43 0,0-20 16,0-1-16,0-21 0,0 22 15,0-22-15,0 0 0,0 0 0,-21 0 16,0-21-16,-1 0 0,1 0 0,0 0 16,0 0-16,0 0 0,-22 0 15,22-21-15,0 0 0,-21 0 0,21 0 16,-1-22-16,1 22 0,0-21 15,0 21-15,0-22 0,21 22 16,-21-21-16,21 21 0,-22-1 0,22 1 16,-21 21-1,21 21-15,0 1 16,0-1-16,0 0 0,0 0 0,0 0 16,0 22-16,0-22 0,0 21 0,21-21 15,1 0-15,-22 1 0,21-1 16,0 0-16,0 0 0,0 0 0,22-21 15,-22 0-15,21 0 0,0 0 0,1 0 16,-1 0-16,0 0 0,22 0 16,-22-21-16,22 21 0,-1-21 0,1 0 15,-22 0-15,22-22 0,-22 22 16,0-21-16,1-1 0,-22 1 0,21-21 16,-21 20-16,0 1 0,1 0 15,-22-1-15,0 1 0,0 21 0,0 0 16,0-1-16,0 44 31,0-1-31,0 0 0,0 21 16,0 1-16,-22-1 0,1 0 0,0 1 15,21-1-15,0 0 0,-21-21 16,21 22-16,-21-1 0,21-21 0,-21 0 16,21 1-16,0-1 0,0 0 0,-22 0 15,22 0 1,0-42-1,22 0 1,-22 0-16,21-22 16,0 22-16,0-21 0,-21 21 0,21-22 15,0 1-15,1-21 0,-1 20 0,0 1 16,0 0-16,0 20 0,0-20 16,1 21-16,-1 0 0,0 21 0,0 0 15,0 0-15,-21 21 16,0 0-16,0 0 0,0 0 15,21 22-15,-21-1 0,0 0 16,0 1-16,0-1 0,0 0 0,0-20 16,0 20-16,0-21 0,0 21 0,0-20 15,22-1-15,-22 0 0,0 0 16,21-21-16,0 21 0,0-21 0,0 0 16,0 0-16,1 0 0,20 0 0,0 0 15,-21 0-15,22 0 0,-1-21 16,0 0-16,1 0 0,20-22 0,-20 22 15,-1-21-15,21-22 0,-20 22 16,-1-43-16,0 22 0,-20-1 0,20-20 16,-21 20-16,0-20 0,0 20 15,1-21-15,-1-63 0,-21 64 16,0 20-16,0 1 0,0 20 16,0 1-16,0 0 0,0-1 0,0 22 15,0 0-15,-21 21 0,-1 0 16,1 0-16,21 21 0,-21 21 15,0-20-15,0 41 0,21-21 0,-21 22 16,-1-1-16,22 1 0,0-1 16,0 1-16,-21-1 0,21 1 0,0-1 15,-21 1-15,21-1 0,0 1 0,0-1 16,0 1-16,0-1 0,0-20 16,-21-1-16,21 0 0,0 1 0,-21-22 15,21 21-15,0-21 0,0 1 16,0-1-16,0 0 0,0 0 15,-21-21 1,21-21 0,0 0-1,0 0-15,0-1 0,0 1 16,21-21-16,0 21 0,-21 0 0,21-22 16,0 1-16,0 21 0,1 0 0,-1-22 15,0 22-15,-21 0 0,21 21 16,0-21-16,0 21 15,1 0-15,-22 21 0,21 0 16,-21 0-16,0 0 0,0 22 0,0-22 0,21 0 16,-21 21-16,0-20 15,0-1-15,0 21 0,0-21 0,21 0 16,-21 1-16,0-1 0,0 0 0,0 0 16,21-21-16,0 21 0,1-21 15,-1 0-15,21 0 0,-21 0 16,0 0-16,1 0 0,20 0 0,-21 0 15,21-21-15,-20 0 0,20 0 0,0 0 16,-21-1-16,22 1 0,-1-21 16,-21 21-16,22-22 0,-22 1 15,0 0-15,0 21 0,0-22 0,-21 22 16,0-21-16,0 21 0,0-1 16,0 1-16,-21 21 15,0 0-15,0 0 16,0 21-16,-1 1 0,22-1 15,-21 0-15,0 0 0,0 21 16,21-20-16,0 20 0,0-21 0,-21 21 0,21-20 16,0 20-16,0-21 0,0 0 15,0 0-15,0 1 0,0-1 16,0 0-16,0 0 0,0 0 0,21-21 16,0 0-16,0 0 15,0 0-15,1 0 0,20 0 0,-21 0 16,0 0-16,22 0 0,-22 0 15,21-21-15,-21 0 0,22 0 0,-22 0 16,21-1-16,-21 1 0,22-21 16,-22 21-16,21-22 0,-21 1 0,0 21 15,1-21-15,-1 20 0,-21-20 16,0 21-16,0 0 0,-21 21 16,-1 0-16,1 0 15,0 21-15,0 0 0,21 0 16,0 0-16,0 1 15,0-1-15,0 0 0,0 0 0,0 0 16,0 0-16,42 64 16,-21-64-1,-21 0-15,0 1 0,0-1 16,0 0 0,0 0-16,0 0 15,22-21 16,-22 21-31,21-21 0,0 0 16,0 0-16,0 0 0,0 0 16,1 0-16,-1 0 0,0 0 15,0 0-15,0-21 0,0 21 16,1-21-16,-1 21 0,0-21 0,-21 0 16,21 0-16,0-22 0,0 22 15,1-21-15,-1-1 0,0 22 0,-21-21 16,21 21-16,0-22 0,0 1 15,-21 21-15,0 0 0,22 21 16,-22 21 0,0 0-16,0 21 15,-22-20-15,1-1 0,21 21 16,0-21-16,-21 0 0,21 22 0,-21-22 16,0 42-16,21-41 0,0-1 15,0 0-15,0 0 0,0 0 0,0 0 16,0 1-1,21-22-15,0 0 0,0 0 16,0 0-16,1 0 0,-1 0 0,0 0 16,0 0-16,0-22 0,0 22 15,1-21-15,20 0 0,-21 0 0,0-21 16,64-22-16,-64 22 0,21-22 16,1 22-16,-22-22 0,21 1 0,-21-22 15,1 22-15,-1-1 0,0 1 16,0-1-16,-21 22 0,0-22 15,0 22-15,0 0 0,0-1 0,0 1 16,0 21-16,0-21 0,0 20 16,0 1-16,0 0 15,-21 21-15,0 21 16,21 0-16,0 1 0,-21-1 0,21 21 16,-22 0-16,22 1 0,-21-1 0,21 0 15,0 1-15,0 20 0,0-20 16,0 20-16,0-21 0,0 22 0,0-1 15,0-20-15,0-1 0,0 22 16,0-22-16,0 0 0,0 1 0,0-22 16,21 21-16,1-21 0,-1 22 0,0-22 15,21 21-15,-21-42 16,1 21-16,41 0 0,-21-21 16,1 0-16,-1 0 0,0 0 15,1 0-15,-1 0 0,0 0 0,-20 0 16,20-21-16,0 21 0,1-21 0,-22 0 15,21 0-15,-21-22 0,0 22 0,1-21 16,-1 21-16,0-22 0,0 1 16,-21 0-16,0-1 0,0 22 0,0-21 15,0 21-15,0 0 0,0-1 16,0 1-16,-21 0 0,0 21 16,0 0-16,-1 0 0,1 0 15,0 21-15,-21 0 0,21 1 0,-1 20 16,1-21-16,-21 21 0,21-20 15,-22 41-15,22-21 0,-21 22 16,42-43-16,-21 0 0,21 0 16,0 1-16,0-1 0,0 0 15,0 0-15,0 0 0,21-21 16,0 0-16,0 0 0,0 0 0,1 0 16,-1 0-16,0 0 0,21 0 0,-21 0 15,1-21-15,-1 0 0,21 0 16,-21 0-16,0-1 0,1 1 15,-1 0-15,0-21 0,21-22 16,-21 43-16,-21-21 0,0 21 16,0-1-16,0 1 0,0 42 31,0 1-31,0-1 16,0 21-16,0-21 0,0 0 0,0 22 15,0-22-15,0 0 0,0 0 0,0 0 16,0 22-16,0-22 0,0 0 15,0 0-15,0 0 16,22-21-16,-1 0 0,21 0 0,-21 0 16,22 0-16,-1 0 15,-21 0-15,21 0 0,-20 0 0,20-21 16,-21 0-16,0 21 0,22-21 16,-22-21-16,0 20 0,21 1 0,-21-21 15,-21 0-15,22-1 0,-1 22 0,-21-21 16,0 21-16,21-22 0,-21 22 15,0 0-15,-21 21 16,0 21-16,-1 0 16,1 0-16,0 1 0,0 20 15,-64 170 1,64-191-16,21 42 16,0-42-16,0 1 0,-21-22 0,21 21 15,21-21 32,0-21-47,-21-1 0,21 1 16,-21 0-16,22 0 0,-1 0 15,0 0-15,-21-1 0,21-20 0,0 21 16,0 0-16,-21 0 0,22-1 16,-1 22-1,-21 22 1,0-1-16,0 0 0,0 0 0,21 0 15,-21 22-15,0-22 0,0 0 16,0 0-16,21 0 0,-21 0 16,21-21-16,0 22 0,1-1 0,-1-21 15,0 0-15,0 21 0,0-21 16,0 0-16,1 0 0,-1 0 16,21 0-16,-21-21 0,22-22 15,-22 43-15,0-21 0,0-21 16,0 21-16,22-22 0,-1-20 15,0 21-15,-21-1 0,1 1 16,-1 21-16,0-22 0,0 1 16,0 42-16,0 0 15,-21 21 1,0 0-16,0 1 0,0-1 16,0 0-16,0 0 0,0 0 0,0 0 15,0 1-15,0-1 16,0-42 15,22 21-15,-22-22-16,0 1 0,21 0 15,-21 0-15,21 0 0,-21 0 16,0-1-16,0-20 0,0 21 0,0 0 16,0 0-16,-21 21 15,0 0-15,-1 0 16,1 21-16,0 0 15,0 0-15,0 0 0,0 22 0,-22-1 16,22 0-16,21-21 0,-21 22 16,0-22-16,21 0 0,0 21 0,0-20 15,0-1-15,0 0 0,0 0 16,0 0-16,0 0 0,21 1 16,0-22-16,0 21 0,0-21 15,1 0-15,20 0 0,-21 21 0,21-21 16,1 0-16,-1 0 0,-21 0 0,22 0 15,-1 0-15,-21 0 0,21-21 0,1 0 16,-22 21-16,21-22 0,-21-20 16,1 21-16,20 0 0,-21 0 15,0-22-15,22-20 0,-43 42 16,21-1-16,0-41 0,-21 42 16,0 0-16,-21 21 31,0 0-31,-1 0 0,1 21 0,0 0 15,0 0-15,0 0 0,0 0 16,-1 1-16,1-1 0,21 0 16,-21 42-16,0-41 0,21-1 15,0 21-15,0-21 0,0 0 16,0 1-16,0-1 16,0 0-16,21-21 0,0 0 15,0 21-15,1-21 0,20 0 16,-21 0-16,0 0 0,22 0 0,-1 0 15,0 0-15,-21 0 0,22 0 16,-1-21-16,0 21 0,-20-21 0,20 0 16,0-1-16,1-20 0,-22 21 15,42-64-15,1 1 16,-43 41-16,0-20 16,0-1-16,-21 43 0,0-21 15,-21 42 1,0 0-16,21 21 15,-21-21-15,0 21 0,21 0 0,0 0 16,-22 22-16,22-22 0,0 21 0,0-21 16,0 1-16,0 20 0,0-21 15,0 0-15,0 22 0,0-22 0,0 0 16,0 0-16,0 0 0,0 0 0,0 1 16,0-1-16,-21 0 15,0-21-15,21 21 16,-21-21-16,0 0 15,0 0-15,-1 0 0,1 0 16,0 0-16,0 0 16,0 0-16,0 0 15,-22-21-15,22 0 0,-21 21 0,-1-21 16,1-1-16</inkml:trace>
  <inkml:trace contextRef="#ctx0" brushRef="#br0" timeOffset="14022.19">13610 2201 0,'0'-21'16,"21"21"-1,0-21-15,1 21 16,20 0-16,-21 0 0,21 0 16,1 0-16,20-21 0,-20 21 0,20 0 15,-21 0-15,22 0 0,-22 0 0,1-21 16,-1 21-16,0 0 0,-21 0 16,22 0-16,-22 0 0,-21-21 0,0-1 15,-21 1 1,0 21-16,-22-21 0,1 21 15,0-21-15,-1 21 0</inkml:trace>
  <inkml:trace contextRef="#ctx0" brushRef="#br0" timeOffset="14324.13">12827 1969 0,'-21'21'15,"42"-42"-15,-85 63 0,43-21 0,0-21 0,21 21 16,0 0 0,21-21-16,22 0 0,-22 0 15,21 0-15,-21 0 0,22-21 16,-1 21-16,-21-21 0,0 21 0,0-21 16,-21 0-16,0 0 0,-21-1 15,0 22-15,0 0 16,0 0-16,0 0 0,-1 0 0,1 0 15,0 0-15,0 0 0,21 22 0,-21-1 16,21 0 0,0 0-16,21 0 0,0-21 15,0 0-15,22 0 0,-22 0 0,21 0 16</inkml:trace>
  <inkml:trace contextRef="#ctx0" brushRef="#br0" timeOffset="17774.14">2984 3662 0,'0'0'0,"-21"0"0,0 0 0,0 0 16,0 0-16,0 0 0,-1 0 0,1 0 16,-21 0-16,21 0 0,0 0 15,-1 0-15,1 0 0,0 0 0,0 0 0,21 21 16,-21-21-16,21 21 15,21-21 1,21 0-16,-21 0 0,22 0 0,20 21 16,-20-21-16,20 0 0,22 0 15,-1 0-15,22 0 0,21 0 0,0-21 16,0 0-16,0 21 0,21-21 0,1 21 16,20-21-16,0 21 0,22-21 15,-22 21-15,0-22 0,22 22 0,-22-21 16,1 21-16,-22 0 0,21-21 0,-21 0 15,0 21-15,-21 0 0,22 0 16,-22 0-16,0 0 0,-22-21 16,1 21-16,-21 0 0,0 0 0,-22 0 15,-21 0-15,1 0 0,-1 0 16,-21 0-16,0 0 0,1 0 0,-22-21 16,0-1-1,0 1 1,21 0-16,-21 0 15,21 0-15,21 0 0,-21-1 0</inkml:trace>
  <inkml:trace contextRef="#ctx0" brushRef="#br0" timeOffset="18532.22">10075 3323 0,'-106'0'15,"212"0"-15,-254 0 16,106 0-16,-1 0 0,1 0 0,0 0 16,21 0-16,-22 0 0,1 0 0,21 0 15,0 0-15,-1 0 0,1 0 16,0 0-16,0 0 0,21 21 31,21-21-31,21 0 16,-20 0-16,20 0 0,0 0 0,22 0 15,-1 0-15,22 0 0,0 0 0,-1 0 16,22 0-16,0 0 0,21 0 16,0-21-16,21 21 0,21 0 0,-20 0 15,20 0-15,21 0 0,-20 0 0,20 0 16,-20 0-16,20 0 0,-21 0 16,1 21-16,-1-21 0,-21 0 15,22 0-15,-22 0 0,0 0 0,0 0 16,-21 0-16,0 0 0,21 0 15,-21-21-15,0 21 0,-21 0 0,21-21 16,-21 21-16,0-21 0,-22 21 16,1 0-16,-21-21 0,20 21 0,-20-21 0,-22 21 15,22 0-15,-22 0 0,0 0 16,1-22-16,-1 22 0,21 0 16,-41 0-16,-1 0 0,-42 22 46,-1-22-46,-20 0 0,21 0 16,-21 21-16,-22-21 0</inkml:trace>
  <inkml:trace contextRef="#ctx0" brushRef="#br0" timeOffset="20054.27">656 4678 0,'21'0'78,"0"-21"-78,1 21 15,-22-21-15,0-1 16,0 1-16,-22 21 31,1 0-31,0 0 16,0 0-16,21 21 15,-21 1-15,0-22 0,21 21 0,0 0 16,0 0-16,0 0 16,0 0-16,0 1 15,21-22 17,0 0-32,0-22 15,-21 1-15,21 21 16,-21-21-16,0 0 0,0 0 15,0 0-15,0-1 16,-21 22-16,0-21 31,0 21-31,0 0 0,21 21 0,0 1 16,-22-1-16,22 0 0,-21 0 0,21 0 16,-21 22-16,21-22 15,0 0-15,0 21 0,0-21 0,0 1 16,0-1-16,0 0 0,0 0 15,21-21-15,0 0 0,1 0 16,20 0-16,-21 0 0,0 0 16,22-21-16,-22 0 0,21 21 0</inkml:trace>
  <inkml:trace contextRef="#ctx0" brushRef="#br0" timeOffset="20368.68">1037 4678 0,'0'21'16,"21"-21"15,0 0-15,1 0-16,-1 0 0,-21-21 16,21 21-16,-21-21 0,21 21 0,-21-21 15,0-1-15,0 1 16,0 0-16,-21 21 15,0 0-15,0 0 0,-1 0 16,1 0-16,0 21 0,0 0 0,0 1 16,0-1-16,21 21 15,-22-21-15,1 22 0,21-22 0,-21 0 0,21 21 16,0-21-16,0 22 16,0-22-16,21 0 0,0 0 0,1 0 15,20-21-15,-21 22 0,0-22 16</inkml:trace>
  <inkml:trace contextRef="#ctx0" brushRef="#br0" timeOffset="21272.11">2455 4509 0,'-21'0'0,"42"0"0,-63 0 0,21 21 0,0-21 16,-1 0-16,1 0 0,0 0 15,0 0-15,21 21 0,-21-21 16,42 0 15,0 0-31,0 0 0,0 0 16,22 0-16,-22-21 0,21 0 15,-21 21-15,1-22 0,20 22 0,-21-21 16,0 21-16,0-21 0,-21 0 16,0 0-16,0 0 15,0-1-15,-21 22 32,0 0-17,21 22-15,-21-1 0,21 0 16,0 0-16,0 0 0,0 22 0,0-22 15,0 21-15,0 0 0,0 1 16,0-1-16,0 0 0,21 1 0,-21-1 16,0 22-16,21-22 0,-21 0 15,0 1-15,0-1 0,0 0 0,0-21 16,0 22-16,0-22 0,-21 0 16,0 21-16,0-20 0,0-22 0,-1 21 15,1 0-15,-21 0 0,0-21 16,-1 21-16,1-21 0,0 0 0,-1 0 15,-41 0-15,41 0 0,-20 0 16,20 0-16,22 0 16,-21 0-16,0-21 0,20 21 0,-20-21 15,21 0-15,0 21 0,21-21 16,-21 21-16,21-22 16,0 1-1,21 21-15,0-21 16,0 21-16,0-21 0,22 21 15,-22-21-15,21 0 0,0-1 0</inkml:trace>
  <inkml:trace contextRef="#ctx0" brushRef="#br0" timeOffset="21872.1">3090 4424 0,'0'-21'0,"0"42"0,-21-63 0,0 20 16,0 22-16,21-21 0,-21 21 16,-1 0-16,1 0 15,0 21-15,21 1 0,0-1 16,-21 0-16,21 0 0,0 21 16,0-20-16,0 20 0,0 0 15,0 1-15,0-1 0,0 21 16,0-20-16,-21 168 15,21-168-15,-21 20 0,21-20 16,0-22-16,0 21 0,-22-21 16,22 22-16,-21-22 0,21 0 0,0 0 15,0-42 17,0 0-17,0 0-15,0-1 16,0-20-16,21 21 0,1-21 0,-1 20 15,-21-20-15,21 0 0,0 21 16,0-22-16,0 1 0,22 21 16,-22 0-16,0-1 0,0 1 0,0 21 15,1 0-15,-1 0 0,0 0 16,0 0-16,0 21 0,0 1 0,1-1 16,-22 0-16,0 21 0,0-21 15,0 22-15,0-22 0,0 21 0,0-21 16,0 22-16,0-22 0,0 0 15,0 0-15,0 0 0,0 1 0,-22-1 16,22 0-16,-21-21 0,21 21 31,0-42 1,0 0-32,0 0 15,0-1-15,21 1 0,1 0 0,-1 0 16</inkml:trace>
  <inkml:trace contextRef="#ctx0" brushRef="#br0" timeOffset="22255.4">3598 5038 0,'0'21'0,"21"-21"31,1 0-15,-1 0-16,0 0 15,0-21-15,0 21 0,0-21 0,22 21 16,-22-22-16,0 1 0,21 0 16,-20 21-16,-1-21 0,0 0 0,0 0 15,-21-1-15,0 1 0,0 0 0,0 0 16,0 0-16,0 0 0,0-1 16,0 1-16,-21 21 0,0 0 15,0 0-15,-1 0 0,1 0 16,0 0-16,-21 21 0,21 1 0,-1-1 15,-20 21-15,21-21 0,0 22 0,0-1 16,21 0-16,0 1 16,-22-22-16,22 21 0,0 0 0,0-20 15,0-1-15,0 21 0,0-21 0,22 0 16,-1 1-16,0-1 16,0-21-16,0 0 0,0 0 15,1 0-15,-1 0 0,0 0 0,0-21 16,0 21-16</inkml:trace>
  <inkml:trace contextRef="#ctx0" brushRef="#br0" timeOffset="24157.37">4889 5144 0,'-21'0'0,"42"0"0,-63 0 0,21 0 15,21-22 16,21 1-31,0 0 0,0 0 0,1 0 16,-1 0-16,21-22 16,-21 1-16,22 21 0,-22-22 0,21-20 15,0 21-15,-20-1 0,20 1 0,-21 0 16,0-1-16,0 1 0,-21 21 16,0-22-16,0 22 0,0 0 0,0 0 15,0 0-15,-21 21 0,0 0 0,-21 0 16,21 0-16,-1 0 0,1 0 15,0 21-15,0-21 0,0 21 0,0 0 16,21 0-16,0 22 0,0-22 16,0 0-16,0 0 0,21 22 0,0-1 15,0-21-15,0 21 0,0 1 16,1-1-16,-1-21 0,0 22 0,0-1 16,0-21-16,-21 21 0,0-20 15,0-1-15,0 42 0,0-42 16,0 1-16,0-1 15,-21-21-15,0 0 0,0 0 16,0 0-16,-1 0 0,1 0 16,21-21-16,-21-1 15,0-20-15,21 21 0,-21 0 0,21-22 16,0 22-16,0 0 0,0-21 16,0 21-16,0-1 0,0 1 15,0 42 16,0 1-31,0-1 0,0 0 16,21 0-16,0 0 0,-21 0 0,21 1 16,0-1-16,-21 0 0,22 0 0,-1 0 15,0-21-15,0 21 0,0-21 16,0 0-16,1 0 0,-1 0 16,0 0-16,0 0 0,0 0 0,0 0 15,22-21-15,-22 0 0,0 0 16,0 0-16,0 0 0,1-1 15,-1 1-15,0-21 0,0 21 0,0-22 16,-21 1-16,21-21 16,1 41-16,-22 1 0,0 0 0,0 0 15,0 0-15,0 0 0,21 21 0,-42 21 32,21 0-17,0 0-15,0 0 0,-22 0 0,22 22 16,-21-22-16,21 21 0,0-21 15,0 22-15,0-1 0,-21-21 0,21 0 16,0 22-16,0-22 0,0 0 16,0 0-16,21 0 15,0-21-15,1 0 0,-1 0 16,0 0-16,0 0 0,0-21 16,0 0-16,1 21 0,-1-21 15,0 0-15,0 0 0,0-1 0,22-41 16,-22 21-16,0-1 0,0 22 15,0-21-15,-21-1 0,0 1 16,0 21-16,21-21 0,-21 20 0,0 1 16,0 0-16,0 0 0,0 42 31,0 0-31,0 0 16,-21 1-16,21 20 0,-21-21 0,21 21 15,-21 1-15,21-22 16,0 21-16,0 1 0,0-1 0,0-21 15,0 21-15,0-20 0,0-1 0,21 0 16,0 0-16,0 0 0,1-21 16,20 0-16,-21 0 0,0 0 15,0 0-15,1 0 0,20 0 0,-21 0 16,0-21-16,22 0 0,-22 0 16,0 0-16,0-1 0,43-41 15,-43 21-15,-21-1 0,21 1 16,0 0-16,0-1 0,0-20 0,1 20 15,-1 1-15,0-21 0,0 20 16,-21 1-16,0 0 0,0-1 0,0 22 16,0 0-16,0-21 0,0 20 15,0 1-15,0 42 16,0 1-16,0-1 16,0 0-16,-21 21 0,0-21 0,21 22 15,-21-1-15,21 0 0,0 64 16,-43 42-1,43-105-15,0-1 0,0 0 0,0 1 16,0-22-16,0 0 0,0 21 16,-21-20-16,21-1 0,0 0 15,0-42 32,0 0-47,0-1 0,0 1 16,21 0-16,-21 0 0,0-21 15,21 20-15,-21 1 0,22 0 0,-1 0 16,0 0-16,0 0 0,21-1 16,-20 1-16,-1 0 0,0 21 15,0 0-15,21 0 0,-20 0 0,-1 0 16,0 0-16,0 0 0,21 21 16,-20 0-16,-1 1 0,-21-1 15,21 0-15,-21 0 0,0 0 16,0 0-16,0 22 0,0-22 0,-21 0 15,-22 0-15,22 0 0,0 1 0,0-1 16,-21-21-16,20 21 0,-20 0 16,21-21-16,-21 21 0,20-21 15,-20 0-15,21 0 0,0 21 0,0-21 0,-1 0 16,1 0 0,21-21 15,21 21-31,1-21 15,-1 0-15,0 0 16,21 0-16</inkml:trace>
  <inkml:trace contextRef="#ctx0" brushRef="#br0" timeOffset="24542.86">8318 4445 0,'22'-21'16,"-44"42"-16,44-63 0,-22 21 0,0-1 0,0 1 15,0 0-15,0-21 0,0 21 16,0-1-16,-22 22 0,1 0 16,0 0-16,0 0 15,0 0-15,0 0 0,-1 0 0,-20 22 16,21 20-16,0-21 0,0 0 0,-1 22 15,1-1-15,0 0 0,0 1 16,0-1-16,21 0 0,-21 1 0,21-1 16,0-21-16,0 21 0,0 1 15,0-1-15,0-21 0,21 0 0,0 1 0,0-1 16,0 0-16,0 0 0,22-21 16,-22 0-16,0 0 0,21 0 0,-20 0 15,20 0-15,-21 0 0,0 0 16,0-21-16,1 0 0,-1 21 15,21-21-15,-42-1 0,42 1 0,-42 0 16,22-21-16,-1 21 0,0-1 0,0-20 16</inkml:trace>
  <inkml:trace contextRef="#ctx0" brushRef="#br0" timeOffset="24838.83">8805 3874 0,'0'-22'15,"0"44"-15,0-65 0,-21 22 16,0 21 0,0 0-16,21 21 0,-21-21 15,21 21-15,0 22 0,-22-1 0,22 0 16,0 1-16,0 20 0,0-20 16,0 20-16,0 1 0,0 63 15,0-85-15,0 21 0,0-20 0,0 20 16,0-20-16,0-1 0,0-21 15,0 21-15,0 1 0,0-22 0,0 0 16,0 0-16,0 0 0,0 1 0,22-22 47,-22-22-47,21 22 0,0-21 0,0 0 16</inkml:trace>
  <inkml:trace contextRef="#ctx0" brushRef="#br0" timeOffset="26147.9">9313 4614 0,'21'0'0,"-42"0"0,42-21 15,1 21-15,-1-21 0,0 0 16,-21 0-16,0 0 16,21 21-16,-21-22 0,0 1 0,0 0 15,0 0-15,0 0 0,0 0 0,0-1 16,0 1-16,0 0 0,-21 0 0,0 21 15,0 0-15,-1 0 16,1 0-16,0 21 0,-21 0 0,21 0 16,-1 1-16,-20 20 0,21-21 0,0 21 15,0 1-15,-22-1 0,22 0 16,0-20-16,21 20 0,0 0 0,0 1 16,0-22-16,0 21 0,0-21 0,0 0 15,0 1-15,0-1 0,21-21 16,0 21-16,0 0 0,1-21 15,-1 0-15,0 0 0,0 0 0,0 0 16,0 0-16,-21-21 0,22 0 16,-1 0-16,0-1 0,-21 1 15,21 0-15,0 0 0,-21 0 0,21-22 16,-21 22-16,22-21 0,-22 0 0,0 20 16,21-20-16,-21 21 0,21-21 0,-21 20 15,21 1-15,-21 0 0,0 0 16,0 0-16,0 42 31,0 0-31,0 0 16,0 0-16,0 1 0,0-1 0,-21 21 15,21-21-15,0 0 0,0 1 16,0 20-16,0-21 0,0 0 0,0 0 16,0 1-16,0 20 0,0-21 15,0 0-15,0 0 0,21-21 16,-21 22-16,21-22 0,0 0 15,1 0-15,-1 0 16,0 0-16,0 0 0,0-22 0,22 1 16,-22 0-16,21 0 0,-21 21 0,22-42 15,-1 20-15,-21 1 0,21 0 16,1-21-16,-1 21 0,-21-22 0,22 22 16,-22 0-16,0 0 0,0 0 15,-21-1-15,0 1 0,-21 21 16,0 21-1,0 1-15,-1-1 0,22 0 16,-21 0-16,21 0 0,0 0 0,0 1 16,0-1-16,0 0 0,0 0 0,0 21 15,21-20-15,-21-1 16,0 0-16,22 0 0,-1 0 0,-21 0 16,0 1-16,0-1 15,0 0-15,-21-21 31,-1 0-31,1 0 16,0 0 0,21-21-16,-21 0 0,0-1 15,21 1-15,0 0 0,0 0 16,-21 21-16,21-21 0,-22 21 0,22-21 16,-21 21-1,0 21 1,21 0-16,0 0 15,0 0-15,0 0 16,21-21-16,0 22 16,1-22-16,-1 0 15,0 0-15,0 0 0,0 0 0,22 0 16,-22 0-16,0 0 0,21 0 16,-21 0-16,1-22 0,20 22 15,-21-21-15,21 0 0,-20 0 0,20 21 16,-21-21-16,21 0 0,-20-1 0,-1 1 15,21-21-15,-42 0 0,21 20 16,-21 1-16,21 0 0,-21 0 16,0 0-16,0 0 0,-21 21 31,0 21-31,21 0 16,0 0-16,0 0 15,0 0-15,0 1 16,0-1-16,0 0 0,0 0 0,0 0 15,0 0-15,0 1 0,0-1 0,0 0 16,0 0-16,0 0 0,0 0 16,0 1-16,0-1 15,-21-21-15,0 0 0,21 21 0,-21-21 16,-1 0 0,22 21-16,0-42 31,0 0-16,0 0-15,0-1 0</inkml:trace>
  <inkml:trace contextRef="#ctx0" brushRef="#br0" timeOffset="29387.6">11705 4085 0,'0'0'16,"0"-42"-1,0 21-15,-21 0 0,21-1 0,0 1 16,-21 21-16,0 0 16,-1 0-1,22 21-15,0 1 16,0-1-16,0 0 0,0 21 15,0-21-15,0 1 0,0-1 16,0 0-16,0 0 0,0 0 16,0 0-16,22-21 0,-1 0 0,0 0 15,0 0-15,0 0 0,0 0 0,22 0 16,-1 0-16,0-21 0,1 21 16,-1-21-16,0 0 0,22-43 15,-22 43-15,-21 0 0,1-21 0,-1 21 16,0-1-16,-21 1 15,0-21-15,0 21 0,0 0 0,0-1 0,0 1 16,0 0-16,-21 21 16,0 0-1,21 21-15,0 0 0,-22 22 16,22-22-16,0 21 0,-21 1 16,21 20-16,0-21 0,0 22 0,-21-22 15,0 22-15,0-22 0,21 22 16,-21-22-16,-1 0 0,22 1 0,0-1 15,-21 0-15,21 1 0,-21-22 0,21 21 16,-21-21-16,21 0 0,0 1 16,0-1-16,-21-21 0,21 21 0,-21-21 15,-1 0-15,1 0 0,0 0 16,0-21-16,0 0 0,-22-22 16,22 22-16,-21 0 0,21 0 15,0 0-15,-1-1 0,1 1 16,0 0-16,21 0 0,-21 21 15,0 0-15,21 21 32,0 0-32,0 0 0,21 1 15,0-1-15,-21 0 0,21 0 0,0 0 16,1-21-16,-1 21 0,0 1 16,0-22-16,21 21 0,-20-21 0,20 0 15,-21 0-15,21 0 0,-20 0 16,20 0-16,0 0 0,1-21 0,-1-1 0,0 22 15,22-21-15,-22 0 16,-21 0-16,22 0 0,-1 0 0,-21-1 16,0 1-16,0 0 0,1 0 0,-22-21 15,0 20-15,0 1 0,21 0 0,-21 0 16,0 0-16,0 42 31,0 0-15,0 0-16,0 0 0,0 22 0,-21-22 15,21 0-15,0 0 0,-22 0 16,22 1-16,0-1 0,0 0 16,0 0-16,-21 0 0,21 0 15,0-42 17,0 0-17,21 0-15,-21 0 0,22 0 0,-1-1 16,0 1-16,-21-21 0,21 21 0,0-22 15,0 22-15,1-21 16,-1 21-16,0-22 0,0 22 0,-21 0 16,21 21-16,0 0 15,-21 21-15,0 0 16,0 1-16,0 20 0,0-21 0,0 0 16,0 22-16,0-22 0,0 0 0,22 21 15,-22-21-15,21 1 0,-21-1 16,0 0-16,21 0 15,0 0-15,0-21 0,-21 21 16,21-21-16,1 0 0,-1 0 0,0 0 16,0 0-16,0-21 0,0 21 0,1-21 15,20 0-15,-21 0 0,0 0 16,0-1-16,22 1 0,-22-21 16,0 21-16,0-22 0,0-20 0,1 21 15,-1-22-15,0 22 0,0-22 0,0 1 16,0-1-16,1 22 0,-22-22 0,21 22 15,-21 0-15,0 21 0,0-1 16,0 1-16,0-21 0,-21 42 31,-1 0-31,1 21 0,21 0 0,-21 0 16,0 22-16,21-1 0,-21 0 0,0 1 16,-1 20-16,22 1 0,-21-22 15,0 22-15,21-22 0,-21 21 0,0 22 16,21-43-16,0 1 0,-21-1 15,21-21-15,-22 22 0,22-1 16,0-21-16,0 0 0,-21-21 16,21 21-16,0-42 31,21 0-15,-21 0-16,22 0 0,-1 0 15,-21-1-15,21 1 0,-21 0 0,21 0 16,0 0-16,0 0 0,1-1 15,-22 1-15,42-21 0,-21 42 16,0-21-16,0 21 0,1 0 16,-1 0-16,-21 21 15,0 0-15,0 0 0,0 0 16,0 1-16,0-1 0,0 0 16,0 0-16,0 0 0,0 0 15,21 1-15,-21-1 0,21-21 16,-21 21-16,21 0 0,0-21 0,1 21 15,-1-21-15,0 0 16,0 0-16,0 0 0,0 0 16,1 0-16,-1 0 0,0 0 0,0-21 15,-21 0-15,21 21 0,0-21 0,1 0 16,-1-1-16,21-20 0,-42 21 16,21 0-16,-21 0 0,21-1 15,-21 1-15,0 0 0,22 0 0,-22 0 16,0 0-16,21 21 15,-42 21 17,-1 0-17,22 0-15,0 0 0,-21 0 16,21 1-16,0-1 0,-21 0 16,21 0-16,0 0 0,-21 0 15,21 1-15,0-1 0,0 0 16,0 0-16,0 0 0,0 0 15,21-21 1,0 0-16,22 0 16,-22 0-16,0 0 15,0 0-15,0 0 0,22 0 16,-1-21-16,-21 21 0,0-21 16,0 0-16,1 0 15,-1 0-15,0-1 0,-21 1 0,21 0 16,-21 0-16,21-43 0,0 1 15,-21 42 1,0 0-16,0 42 31,0 0-15,-21-21-16,21 21 16,0 0-1,21-21-15,1 0 16,-1 0-16,0 0 15,0 0-15,0-21 0,0 21 16,1 0-16,-1-21 0,0 21 0,0-21 16,0 21-16,-21-21 0,21 21 15,1 0 1,-22 21 15,-22 0-31,22 0 16,-21 0-16,21 0 15,0 1-15,0-1 0,0 0 16,0 0-16,0 0 0,0 0 0,0 1 16,0-1-16,0 0 15,0 0-15,0 0 0,21 0 16,1-21-16,-1 0 16,0 0-16,0 0 0,0 0 15,0 0-15,1 0 0,-1-21 16,0 21-16,0-21 0,-21 0 15,21 21-15,0-21 0,1 0 0,-22-1 16,21-20-16,0 21 0,0-21 0,0-1 16,0 1-16,1-22 0,20-41 15,-21 41-15,0 1 16,0-43-16,-21 63 0,22-41 16,-22 63-16,0-22 0,0 22 15,0 0-15,0 0 0,-22 21 31,1 0-31,21 21 0,-21 0 16,21 21-16,-21-20 0,0 62 16,21-41-16,-21 20 0,-1-21 15,22 22-15,0-1 0,0-20 0,0-1 16,0 22-16,0-22 0,0 0 0,0-21 16,0 22-16,0-22 0,0 21 0,0-21 15,0 1-15,0-1 0,22 0 16,-1 0-1,0-21-15,0 0 32,0 0 61,-21-21 142,0 0-235,0 0 15</inkml:trace>
  <inkml:trace contextRef="#ctx0" brushRef="#br0" timeOffset="29843.77">14732 4191 0,'-21'0'0,"42"0"47,0-21-47,0 21 15,0 0-15,1-21 0,-1 21 0,21 0 16,-21 0-16,0 0 0,1-21 16,-1 21-16,0 0 15,-42 0 95</inkml:trace>
  <inkml:trace contextRef="#ctx0" brushRef="#br0" timeOffset="32396.46">15007 4636 0,'0'21'0,"21"-21"47,0 0-47,1-21 16,-1 21-16,0-22 0,0 22 15,0-21-15,0 0 0,1 21 0,-1-21 16,0 0-16,0 0 0,-21-1 16,21 1-16,-21-21 0,21 21 0,-21 0 0,0-1 15,0 1-15,0 0 16,0 0-16,-21 21 15,0 0-15,0 0 16,21 21-16,-21 0 0,0 0 16,-1 1-16,22-1 0,0 0 15,-21 0-15,21 0 0,-21 22 0,21-22 16,-21 0-16,21 0 0,0 0 0,0 0 16,0 1-16,0-1 0,0 0 15,21 0 1,0-21-16,0 0 0,1 0 15,-1 0-15,0 0 0,21 0 0,-21 0 16,1 0-16,20 0 0,-21-21 16,0 0-16,22 21 0,-22-21 15,0-1-15,0 1 0,0 0 0,0 0 16,1-21-16,-1 20 0,0-20 16,-21 21-16,0 0 0,0 0 0,0-1 15,0 1-15,0 42 31,0 1-31,0-1 16,0 0-16,0 0 0,0 0 0,0 0 16,0 1-16,0-1 0,0 0 15,0 0-15,0 0 0,0 0 16,0 1-16,0-1 0,21-21 16,0 21-16,0-21 0,1 21 15,-1-21-15,0 0 16,0 0-16,0 0 0,0 0 0,1 0 15,-1 0-15,0 0 0,0-21 0,0 0 16,0 21-16,1-21 0,-1-1 16,0 1-16,0 0 0,0 0 0,-21-21 15,21 20-15,-21 1 0,22-21 16,-22 21-16,0-22 0,0 22 0,0 0 16,21 0-16,-21 42 31,-21 0-16,21 0-15,0 1 0,0-1 0,-22 0 16,22 0-16,-21 0 0,21 0 16,0 22-16,0-22 0,0 0 15,0 0-15,0 0 0,0 1 0,21-22 16,-21 21-16,22-21 0,-1 0 0,0 21 16,0-21-16,0 0 0,0 0 0,22 0 15,-22 0-15,21 0 0,-21 0 16,1 0-16,20-21 0,-21 21 0,0-21 15,22-1-15,-1-20 16,-42 21-16,21 0 0,0 0 0,-21-22 16,21 22-16,-21 0 0,0 0 15,0 0-15,0-1 0,0 1 0,-21 21 32,0 21-17,21 1-15,-21-1 0,21 0 0,0 0 16,-21 0-16,0 0 0,21 1 0,-22-1 15,22 0-15,0 0 0,0 0 16,-21 0-16,21 1 0,0-1 16,-21-21-16,42 0 47,-21-21-47,21 21 15,-21-22-15,22 1 0,-22 0 0,21 0 16,0 0-16,-21 0 0,21-1 0,0-20 15,0 21-15,-21 0 0,22 21 0,-22-21 16,21-1-16,0 22 16,0 0-16,-21 22 15,0-1-15,0 0 0,21 0 16,0 0-16,1 0 0,-22 1 16,21-1-16,0 0 0,-21 0 15,21 0-15,0 0 0,-21 1 16,21-22-1,1 0 1,-22-22 0,21 1-16,0 21 0,-21-21 0,21 0 15,0 0-15,0-22 0,1 22 0,20-21 16,-21 21-16,21-22 0,-20 1 16,20 0-16,-21-1 0,21 22 15,-20-21-15,-1 21 0,0 0 0,0 21 16,21 0-16,-20 0 15,-22 21-15,0 0 16,0 0-16,21 0 0,-21 0 0,0 22 16,0-22-16,0 0 0,0 0 0,0 0 15,0 1-15,0-1 0,0 0 16,0 0-16,21-21 31,-21-21-15,0 0-16,0 0 15,0-1-15,0 1 0,0-21 16,0 21-16,0 0 0,0-1 16,0 1-16,0 0 0,0 0 15,0 0-15,-21 21 0,0 0 16,-22 0-16,22 0 0,0 21 0,0 0 16,-22 0-16,22 0 0,0 22 15,-21-22-15,21 21 0,-1-21 16,1 22-16,0-22 0,0 21 0,0-21 15,21 22-15,-21-22 0,21 0 16,0 21-16,0-20 0,0-1 0,0 0 16,21-21-16,0 0 0,0 0 15,0 0-15,0 0 0,1 0 0,-1 0 16,0 0-16,0 0 0,0 0 16,0-21-16,1 21 0,-1-21 0,0-1 15,0 1-15,0 0 0,0 0 0,1 0 16,-1-22-16,0 22 0,-21 0 15,21-21-15,0 21 0,-21-1 16,0 1-16,0 0 0,0 0 0,21 0 16,-21 42 15,-21-21-31,21 21 16,-21 0-16,21 0 0,0 22 0,-21-22 15,0 0-15,0 0 0,21 22 16,-22-22-16,1 0 0,21 21 0,0-21 15,-21 22-15,0-1 0,21-21 0,0 22 16,0-1-16,0 0 0,0 1 16,0-1-16,0 0 0,0 1 15,0-1-15,0 0 0,0-21 0,0 22 16,0-1-16,0-21 0,0 22 0,0-22 16,0 21-16,0-21 0,0 0 0,0 1 15,0-1-15,0 0 0,0 0 0,-21 0 16,0 0-16,-1 1 0,1-22 15,0 0-15,0 21 0,0-21 0,0 0 16,-1 0-16,1 0 0,0 0 16,0 0-16,0 0 0,0 0 31,21-21 0,0-1-31,0 1 16,0 0-16,0 0 0,0 0 15,0 0-15,0-1 0,0 1 0</inkml:trace>
  <inkml:trace contextRef="#ctx0" brushRef="#br0" timeOffset="32600.03">16341 4191 0,'0'0'0,"-22"0"16,1 0-16,0-21 16,21 0 31,0 0-47</inkml:trace>
  <inkml:trace contextRef="#ctx0" brushRef="#br0" timeOffset="33292.37">18838 3598 0,'0'-21'0,"0"0"0,0 0 16,0 0-16,0 0 15,0-1-15,0 1 0,0 0 16,0-21-16,0 21 0,0-1 16,0 1-16,0 42 31,-21 1-31,0-1 0,0 21 0,21 0 16,-21 1-16,-1-1 0,1 0 15,0 22-15,0-22 0,0 22 0,0-22 16,-1 22-16,-20-1 0,21 1 0,0-1 15,0-21-15,-1 22 0,1-1 16,0-20-16,21-1 0,0 0 16,-21 1-16,21-22 0,-21 21 0,21-21 15,0 1-15,0-1 0,0 0 16,0-42 31,0 0-47,-21-1 15,21 1-15,0 0 0,0 0 0,0 0 16,-22-22-16,1 22 0,0 0 0,0-21 16</inkml:trace>
  <inkml:trace contextRef="#ctx0" brushRef="#br0" timeOffset="33996.07">18119 4085 0,'0'0'0,"0"-21"0,-22 21 16,22-21-16,22 21 31,-1 0-31,21 0 15,-21 0-15,22 0 0,-1 0 0,0-21 16,1 21-16,20-21 0,1 21 16,-1-22-16,1 22 0,-1-21 0,1 0 15,-1 0-15,-21 21 0,22-21 0,-22 0 16,1 21-16,-1-22 0,0 1 16,-21 0-16,1 0 0,-1 0 0,0 0 15,-21-1-15,21 1 0,-21-42 16,0 42-16,0-22 0,0 22 15,0 0-15,0-21 0,0 20 16,0 1-16,0 0 0,-21 21 16,0 21-1,0 0-15,21 1 0,-22-1 16,22 0-16,0 21 0,-21-21 0,0 22 16,21-1-16,-21 0 0,21 1 0,0-1 15,-21 22-15,0-22 0,-1 21 16,22-20-16,0-1 0,-21 22 15,0-22-15,0 0 0,21 1 0,0-1 16,-21-21-16,0 21 0,21-20 16,-22-1-16,1 0 0,21 0 0,0 0 15,0-42 17,0 0-17,0 0-15,0-22 0,21 22 16,1 0-16,-1-21 0,0 21 0,0-22 15,0 22-15,0-21 0,1 21 16,-1-1-16,0-20 0,21 21 0,-21 0 16,1 21-16,-1 0 0,0-21 15,0 21-15,0 0 0,0 0 0,1 21 0,-1 0 16,0 0-16,-21 0 16,0 22-16,21-22 0,-21 0 0,0 21 15,0-21-15,0 1 0,0 20 0,0-21 16,0 0-16,0 0 0,0 1 15,0-1-15,-21 0 0,21 0 0,-21 0 16,0-21-16,21 21 16,0-42 31,21 0-32,0 0 1,0 0-16</inkml:trace>
  <inkml:trace contextRef="#ctx0" brushRef="#br0" timeOffset="34424.26">19685 4297 0,'0'0'16,"21"-21"-16,-21 0 15,21 21-15,-21-22 16,21 22-16,1-21 0,-22 0 0,21 21 15,0-21-15,0 0 0,0 21 0,0-21 16,1-1-16,-1 1 0,0 0 16,0 0-16,0 0 0,0 21 15,-21-64-15,0 43 16,-21 21 15,0 0-31,0 0 0,0 21 16,0 0-16,-1 1 0,1-1 0,0 0 15,0 21-15,0-21 0,0 1 0,21 20 16,-22-21-16,22 0 0,0 22 16,0-22-16,0 0 0,0 0 0,0 0 15,0 0-15,0 1 0,0-1 16,0 0-16,22 0 0,-1 0 16,0-21-1,0 0-15,0 0 16,0 0-1,1 0-15,-22-21 0,21 0 0,-21 0 16,21 0-16,0-1 16,-21 1-16</inkml:trace>
  <inkml:trace contextRef="#ctx0" brushRef="#br0" timeOffset="35024.16">21018 3683 0,'0'-21'16,"0"42"-16,0-63 0,0 21 0,0-1 0,0 1 15,0 42 17,0 1-17,0 20-15,0-21 16,0 21-16,0 1 0,0-1 0,0 22 16,0-1-16,0-21 0,0 22 0,-21 21 15,21-22-15,-21 1 0,21-1 0,-21 1 16,0-1-16,21 1 0,-21-22 15,-1 21-15,1 1 0,21-22 0,-21 22 16,21-22-16,-21 64 0,21-64 16,-21 1-16,21-1 0,0 0 0,-21-21 15,21 22-15,0-1 0,-22-21 0,22 0 16,0 1-16,0-1 0,0 0 16,0-42 15,0 0-31,0-22 15,0 22-15,22-21 0,-22 21 0,0-22 16</inkml:trace>
  <inkml:trace contextRef="#ctx0" brushRef="#br0" timeOffset="35360.17">20807 4085 0,'-21'-42'15,"42"84"-15,-42-126 0,21 41 0,0 1 0,0 21 16,0-22-16,0 22 0,0 0 15,0 0-15,0 0 0,0 0 0,21-1 16,21 1-16,-21 0 0,22 21 16,-1-21-16,0 21 0,1 0 15,-1 0-15,0 0 0,1 0 0,-1 21 16,-21 0-16,0 0 0,0 1 16,-21-1-16,0 21 0,0-21 0,0 22 15,0-1-15,-21-21 0,0 21 0,0 1 16,0-22-16,0 21 0,-1-21 0,1 22 15,0-22-15,0 0 0,0 0 0,0 0 16,-1 1-16,22-1 16,-21-21-16,0 21 0,42-21 47,0 0-47,1 0 0,-1-21 15,0 0-15,0 21 0</inkml:trace>
  <inkml:trace contextRef="#ctx0" brushRef="#br0" timeOffset="35768.47">21421 3852 0,'0'-21'0,"0"0"0,0 0 16,0 0 0,21 21-16,0 0 0,0 0 15,0 0-15,0 0 16,1 0-16,-22 21 0,42-21 0,-21 21 15,0 0-15,0 0 0,1 1 0,-1 20 16,0-21-16,0 21 0,0 1 16,-21-22-16,21 21 0,-21 1 0,0-22 15,0 21-15,0-21 0,0 0 0,0 1 16,-21-1-16,21 0 0,-21 0 16,21 0-16,-21-21 0,21-21 31,0 0-16,0 0-15,0 0 0,0-1 16,0 1-16,0-21 0,0 0 0,21-1 16,0 1-16,0 0 0,-21 20 15,22-20-15,-1 0 0,0 21 16,0-1-16,0 1 0,0 0 0,-21 0 16,22 21-16,-1 0 15,0 21 16</inkml:trace>
  <inkml:trace contextRef="#ctx0" brushRef="#br0" timeOffset="36220.16">22415 3852 0,'0'0'0,"0"-21"0,0-21 16,0 21-1,-21 21 1,0 0-16,0 0 0,0 0 16,0 0-16,-1 21 0,1 0 15,0 0-15,0 0 0,0 1 16,0-1-16,-1 21 0,1 0 0,21-20 16,-21 20-16,21 0 0,-21-21 0,21 22 15,0-22-15,0 0 0,0 21 16,0-20-16,0-1 0,21-21 15,0 0-15,0 0 0,1 0 16,-1 0-16,21 0 0,-21 0 16,0 0-16,22-21 0,-22-1 0,0 1 15,0 0-15,0 0 0,1 0 0,-1-22 16,-21-20-16,0 21 0,0 20 16,0-20-16,0 0 0,0 21 15,0-1-15,0 1 0,0 0 0,-21 0 16,-1 21-16,1 0 0,0 0 15,0 0-15,0 0 0,0 0 16,-1 0-16,1 21 0,21 0 16,0 0-16,0 1 15,0-1-15,0 0 0,21-21 16,1 0-16,-1 0 16,0 0-16,21 0 0</inkml:trace>
  <inkml:trace contextRef="#ctx0" brushRef="#br0" timeOffset="36592.33">22945 3831 0,'0'-21'0,"0"0"15,0 42 32,0 0-47,0 0 0,0 22 0,0-22 16,0 21-16,0 1 0,0-1 15,0 0-15,-22 22 0,22-22 0,-21 0 16,21 22-16,0-22 0,-21 1 0,21 20 16,-21-21-16,0 43 0,0-21 15,21-22-15,-22 0 0,1 1 16,21-1-16,-21 0 0,0 1 16,21-1-16,0 0 0,-21 1 0,0-22 15,21 21-15,0-21 0,0 0 0,0 1 16,0-1-16,-22 0 0,22 0 15,22-21 17,-22-21-32,0 0 0,21 0 15,0-1-15,0 1 0,-21-21 0,21 21 16,0-22-16,1-20 0,-1 21 16,0-1-16</inkml:trace>
  <inkml:trace contextRef="#ctx0" brushRef="#br0" timeOffset="36880.29">22945 4297 0,'0'-64'15,"0"1"-15,0 317 0,0-381 0,0-64 0,-22 149 16,22 0-16,-21-22 0,21 22 0,-21 21 16,21-22-16,0 1 0,0 21 0,0 0 15,0-22-15,0 22 0,42 0 16,-20 21-16,-1-21 0,21 21 0,-21 0 16,22 0-16,-22 0 0,42 21 15,-20 0-15,-22 0 0,0 1 16,0-1-16,-21 21 0,0-21 0,0 22 15,0-1-15,0-21 0,0 21 0,-21-20 16,0-1-16,-22 21 0,22-21 0,0 0 16,0 1-16,0-1 0,0-21 15,-1 21-15,1-21 0,0 0 0,21 21 16,21-42 15,0 21-15,1-21-16,-1 21 0,0-21 0</inkml:trace>
  <inkml:trace contextRef="#ctx0" brushRef="#br0" timeOffset="38480.32">23326 3937 0,'21'0'0,"-42"0"0,42-21 16,0 21-16,-21-21 15,21 21 1,0-21-16,0 21 0,-21-22 0,22 1 15,-1 21-15,0-21 0,0 0 0,0 0 16,0 0-16,1-1 16,-22 1-16,0 0 0,0 0 0,0 0 15,-22 21 1,1 0-16,0 0 16,0 21-16,0 0 0,0 0 15,-1 0-15,22 1 0,-21-1 0,0 21 16,21-21-16,-21 0 0,21 22 0,0-22 15,0 0-15,0 21 0,0-20 16,0-1-16,0 0 0,0 0 16,0 0-16,0 0 0,0 1 15,21-22-15,0 0 16,0 0-16,1 0 0,-1 0 0,0 0 16,0 0-16,21-22 0,-20 1 0,20 0 15,-21 21-15,21-42 0,1 21 16,-22-1-16,0 1 0,21 0 0,-20-21 15,-1 21-15,-21-1 0,0 1 0,0 0 16,0 0-16,0 0 0,-21 21 31,-1 0-15,22 21-16,0 0 16,0 0-16,0 0 0,0 1 15,0-1-15,0 0 0,0 0 16,0 0-16,0 0 0,0 1 15,0-1-15,0 0 0,22 0 16,-22 0-16,21-21 16,0 0-16,0 21 0,0-21 15,0 0-15,22 0 0,-22 0 16,0 0-16,0 0 0,0-21 16,1 21-16,-1-21 0,0 0 0,0 0 15,-21-22-15,21 22 0,0-21 16,-21 21-16,22-22 0,-1 1 0,-21-21 15,21 20-15,-21-20 0,21 20 16,0-20-16,-21-1 0,0 22 0,21-21 16,-21 41-16,22-20 0,-22 0 0,0 21 15,0-1-15,0 1 0,0 0 16,0 42 0,0 0-16,0 1 15,-22-1-15,1 0 16,21 21-16,-21 1 0,21-1 0,0 0 0,0 1 15,-21 20-15,0-21 16,21 1-16,0-1 0,0 0 16,0 1-16,0-22 0,0 21 0,0-21 15,0 1-15,0 20 0,0-21 0,0 0 16,0 0-16,0 1 0,21-1 16,0-21-16,-21 21 0,21-21 0,0 0 15,-21 21-15,22-21 0,-1 0 0,0 0 16,0 0-16,0 0 0,0-21 15,1 0-15,-1 21 0,0-21 16,0-1-16,0 1 0,0 0 0,1 0 16,-1 0-16,0 0 0,-21-1 0,21 1 15,-21 0 17,0 42-17,0 0 1,-21-21-16,21 22 15,-21-1-15,21 0 0,0 0 16,0 0-16,0 0 0,0 1 16,0-1-16,0 0 0,0 0 15,21-21-15,0 0 16,0 21-16,0-21 0,1 0 16,-1 0-16,0 0 0,21 0 15,-21 0-15,1 0 0,-1 0 0,0-21 16,0 21-16,0-21 0,0 0 15,1 21-15,-1-21 0,0-1 0,-21-20 16,21 21-16,-21 0 0,21 0 0,-21-1 16,21 1-16,-21 0 0,0 0 15,0 0-15,-21 21 32,0 0-32,21 21 15,-21 0-15,0-21 0,21 21 0,-21 0 16,21 1-16,-22-1 0,22 0 15,-21 0-15,21 0 0,0 0 0,0 1 16,0-1-16,0 0 0,0 0 16,0 0-16,21-21 0,1 0 15,-1 21-15,0-21 0,21 0 0,-21 0 16,1 0-16,-1 0 0,21 0 16,-21 0-16,0 0 0,22 0 0,-22-21 15,0 21-15,0-21 0,22 0 0,-22 0 16,0 0-16,0-1 0,-21 1 15,21 0-15,-21 0 0,0 0 16,-21 21 15,0 21-31,21 0 16,0 0-16,0 0 16,-21 1-16,21-1 0,0 0 15,-21 0-15,21 0 0,0 0 0,0 1 16,0-1-16,0 0 15,0 0-15,-22-21 0,22 21 0,0 0 32,-21-21-17,21-21 1,0 0-16,0 0 0,0-21 16,-21 20-16,21 1 15,0 0-15</inkml:trace>
  <inkml:trace contextRef="#ctx0" brushRef="#br0" timeOffset="38703.4">25082 3514 0,'0'-21'16,"-21"-1"-16,0 22 0,0-42 15,21 21 1,-21 21-16,0 0 15,-1 0 32,1 0-47,0 0 0,0 0 16</inkml:trace>
  <inkml:trace contextRef="#ctx0" brushRef="#br0" timeOffset="38988.87">23749 3577 0,'-21'0'0,"42"0"0,-63 0 0,20 21 16,44-21-1,-1 0-15,0 0 0,0 0 16,21 0-16,-20 0 0,20 0 15,-21 0-15,21 0 0,-20 0 0,20 0 16,-21 0-16,0 0 0,0 0 0,1 0 16,-44 0 31,1 0-32,0 0-15,0 0 0</inkml:trace>
  <inkml:trace contextRef="#ctx0" brushRef="#br0" timeOffset="42858.4">741 6308 0,'0'0'0,"-21"21"0,-1-21 15,1 0-15,0 21 0,0-21 16,0 0-16,0 21 16,-1-21-16,22 21 0,-21-21 15,21 22-15,0-1 0,0 0 16,0 0 0,0 0-16,21-21 15,1 21-15,-1-21 0,0 0 16,0 0-16,0 0 0,0 0 0,1 0 15,-1 0-15,0 0 0,106-42 32,-106 42-32,21-21 0,-20 0 0,62-22 15,-63 22-15,22 0 0,-1-21 16,-21 21-16,22-1 16,-22-20-16,0 21 0,0 0 0,0-22 15,-21 1-15,0 21 0,0-21 16,0 20-16,0-20 0,0 21 0,0-21 15,0 20-15,0 1 0,-21 0 16,21 0-16,-21 0 0,0 21 16,0 0-1,-1 0-15,22 21 16,0 0-16,-21 0 0,21 0 16,-21 1-16,21 20 0,0 0 15,0-21-15,-21 22 0,0-1 16,0 0-16,21 22 0,-22-22 0,1 22 15,21-1-15,-21-20 0,0 20 16,0 1-16,21-1 0,-21 1 0,-1-1 16,22-21-16,0 22 0,-21-22 15,0 22-15,21-1 0,-21-20 0,21 20 16,0-21-16,0 22 0,0-22 16,0 1-16,-21 20 0,21-21 0,0 1 15,0-22-15,0 21 0,0-21 16,0 1-16,0-1 0,0 0 0,0 0 15,21-21 1,0-21-16,0 21 0,0-21 16,1 0-16,-1-22 0,0 22 15,21-21-15,-21-1 0,1 1 16,20 0-16,-21-1 0,0-20 0,0 21 16,1-22-16,-22 1 0,0-1 15,0 22-15,0-22 0,0 1 0,0-1 16,0 22-16,0 0 0,-22-1 15,-20 1-15,21 21 0,0-22 0,-22 43 16,22-21-16,-21 21 0,21 0 16,-22 0-16,22 0 0,0 0 0,0 21 15,0-21-15,0 22 0,42-22 32,0 0-32,0 0 15,21-22-15,-20 22 0,20-21 16,0 0-16,1 0 0,-22 0 0,21 0 15,0-1-15,1-20 0,-1 21 16,0 0-16,-20 0 0,20-1 0,-21 1 16,0 0-16,-21 0 0,0 0 15,0 0-15,0-1 0,-21 22 32,0 22-32,0-1 15,21 0 1,0 21-16,-21-21 0,21 1 0,-22 20 15,22-21-15,0 21 0,-21-20 16,21 20-16,0-21 0,0 0 0,0 0 16,0 1-16,21-1 0,1-21 15,-1 0-15,0 0 0,0 0 0,0 0 16,0 0-16,22-21 0,-22 21 16,64-43-16,-43 22 0,-21 0 15,21 0-15,1 0 0,-22-1 16,21 1-16,-21 0 0,1 0 0,-1 0 15,0 0-15,-21-1 0,0 1 16,0 42 31,0 1-31,0-44 77,0 1-77,0 0 0,0 42 30,0 0-46,0 1 0,0-1 16,-21 0-16,21 0 0,0 21 0,0-20 16,0-1-16,-21 21 15,21-21-15,0 0 0,0 1 0,0-1 16,0 0-16,0 0 0,21-21 16,0 21-16,0 0 0,0-21 0,0 0 15,1 0-15,-1 0 0,0 0 16,0-21-16,0 0 0,0 21 15,1-21-15,-1 0 0,0 0 0,0-1 16,0 1-16,0 0 0,-21 0 16,0 0-16,0-22 0,0 22 0,0 0 15,0-21-15,0 21 0,-21 21 16,0-22-16,0 1 0,0 21 0,0 0 16,-22 0-16,22 0 0,0 0 15,0 0-15,0 0 0,-1 0 0,1 0 16,21 21-16,-21-21 0,21 22 15,21-22 17,0 0-32,1 0 0,-1 0 0,0 0 15,0 0-15,21-22 0,-20 22 16,-1 0-16,21-21 0,-21 21 0,0 0 16,22 0-16,-22 0 0,0 0 15,0 0-15,0 0 0,1 0 0,-1 0 16,0 0-16,0 21 15,0 1-15,-21-1 0,0 0 16,0 0-16,0 0 0,0 0 16,0 1-16,0-1 0,21 0 15,-21 0-15,0 0 0,0 0 0,0 1 0,0-1 16,0 0-16,0 0 16,0-42 30,0 0-46,22 0 16,-22-1-16,21-20 0,-21 21 16,21 0-16,-21-22 0,21 22 15,0 0-15,0-21 0,1 21 16,-1-1-16,0 1 0,21 0 16,-21 21-16,1 0 0,-1 0 0,0 0 15,21 0-15,-21 0 16,1 0-16,-1 21 0,-21 0 0,21 1 15,-21-1-15,21 21 0,-21-21 16,0 0-16,0 1 0,0 20 0,0-21 16,0 0-16,0 0 0,0 1 15,0-1-15,0 0 0,-21-21 16,0 0 0,21-21-1,0 0 1,0-1-16,0 1 0,21 0 15,0-21-15,-21 21 0,21-22 16,0 22-16,1 0 0,-1-21 16,0 20-16,0 1 0,0 0 0,-21 0 15,21 21-15,1 0 0,-1 0 16,0 0-16,0 0 0,0 0 0,-21 21 16,21 0-16,-21 0 0,22 22 15,-22-22-15,0 0 0,0 0 16,0 22-16,0-22 0,0 0 15,0 0-15,0 0 0,0 0 0,0 1 0,-22-1 16,22 0-16,-21 0 16,21 0-1,-21-21 1,0 0-16,0 0 16,21-21-16,0 0 15</inkml:trace>
  <inkml:trace contextRef="#ctx0" brushRef="#br0" timeOffset="45212.59">4572 6054 0,'0'0'16,"0"-43"0,0 22-16,0 0 0,0 0 0,0 0 0,21 0 15,-21-1-15,0 44 47,0-1-47,0 21 0,0-21 16,-21 22-16,21-22 0,0 21 0,0-21 15,0 22-15,0-22 0,0 21 0,0-21 16,-21 22-16,21-22 0,0 0 16,0 0-16,0 0 0,-21 0 15,21 1-15,0-1 0,0 0 16,0-42 15,0 0-31,0-1 0,0 1 16,0 0-16,0 0 0,0 0 15,0-22-15,0 22 0,21-21 0,0 21 16,0-22-16,-21 1 0,21 21 0,0 0 16,22-22-16,-22 22 0,0 0 15,21 0-15,-20 21 0,-1-21 0,0 21 16,0 0-16,21 0 0,-20 0 0,-1 21 16,-21 0-16,21 0 0,0 0 15,0 1-15,-21 20 0,0-21 0,0 21 16,0-20-16,0 20 0,0-21 0,0 0 15,0 22-15,-21-22 16,21 0-16,0 0 0,0 0 0,-21 0 16,21 1-16,0-44 31,0 1-31,0 0 16,0 0-16,21 0 0,-21 0 15,21-1-15,0-20 0,-21 21 16,22 0-16,-1-22 0,0 1 0,0 21 15,0-21-15,0-1 0,1 22 0,20-21 16,-21 21-16,0-1 0,22 22 16,-22-21-16,0 21 0,0 0 15,0 0-15,0 21 0,1 1 0,-22-1 0,21 0 16,-21 0-16,21 21 16,-21-20-16,0 20 0,0-21 0,0 21 15,0-20-15,0 20 0,21-21 0,-21 0 16,21 0-16,-21 1 0,21-1 0,1-21 15,-22 21-15,21-21 0,0 0 16,0 0-16,0 0 0,0 0 0,1 0 16,-1 0-16,42-42 0,-42 42 15,22-22-15,-22 1 0,0 0 16,21 0-16,-20 0 0,-1-22 0,0 22 16,0 0-16,21-64 0,-42 64 15,22-21-15,-22 21 0,0 0 16,0-1-16,0 1 0,0 42 31,0 1-15,-22-1-16,22 0 0,0 0 15,0 21-15,0-20 0,0 20 0,0-21 16,0 0-16,0 22 0,0-22 0,0 0 16,0 0-16,0 0 0,0 0 15,22 1-15,-1-1 0,0-21 16,0 0-16,0 0 0,0 0 15,1 0-15,-1 0 0,0-21 16,0 21-16,0-22 0,0 1 16,1 21-16,-1-21 0,0 0 15,0 0-15,0 0 0,0-22 0,-21 22 16,22 0-16,-22-21 0,0 20 16,0 1-16,0 0 0,0 0 0,0 0 15,-22 21 16,22 21-31,-21 0 16,21 0-16,0 0 0,0 1 0,0-1 16,0 0-16,0 0 0,0 0 15,0 0-15,0 1 0,0-1 0,0 0 16,0 0-16,21 0 16,1 0-16,-1 1 15,0-22-15,0 0 0,0 0 16,0 0-16,1 0 0,-1 0 15,0 0-15,21-22 0,1 1 16,-22 0-16,0 0 16,0 0-16,0 0 0,0-1 0,1-20 15,-1-21-15,0 20 0,0 1 16,-21-22-16,0 1 0,21 21 16,-21-22-16,21 22 0,-21-22 0,0 43 15,0-21-15,0-1 0,0 22 0,0 0 16,0 0-16,-21 21 31,0 0-31,21 21 0,0 0 0,-21 0 16,21 22-16,0-1 0,-21 0 15,21 1-15,0-1 0,0 0 0,0 1 16,0-1-16,0 0 0,0 1 0,21-1 16,-21 0-16,21 1 0,-21-22 0,21 0 15,0 21-15,-21-20 16,22-1-16,-1 0 0,-21 0 0,21-21 15,0 21-15,0-21 0,0 21 16,1-21-16,-1 0 0,0 0 16,0 0-16,0 0 15,0-21-15,1 0 0,-1 0 16,-21 0-16,21 0 0,0-1 16,-21-20-16,21 0 0,-21 21 0,21-22 15,1-20-15,-22 20 0,0-20 0,21-1 16,-21 1-16,21 21 0,-21-22 15,21 22-15,-21 21 0,0-22 0,0 22 16,0 0-16,0 0 0,0 0 16,-21 42-1,0 0 1,21 0-16,0 0 16,-21 22-16,21-1 0,-22 0 0,22 1 15,0-1-15,0 0 0,0 1 0,-21 20 16,21 22-16,0-43 0,0 0 15,0 1-15,0-22 0,0 21 16,0-21-16,0 1 0,21-1 0,-21 0 16,22 0-16,-1-21 0,-21 21 0,21-21 15,0 0-15,0 0 0,0 0 16,1 0-16,-1 0 0,0 0 16,21-21-16,-21 21 0,1-21 0,-1 0 15,0 0-15,0-1 0,-21 1 16,0 0-16,21 0 0,-21-21 15,21 20-15,-21 1 0,0-21 0,0 0 16,0 20-16,0 1 0,0 42 31,0 1-31,0-1 16,0 0-16,0 0 0,0 0 0,0 0 16,0 1-16,0-1 0,0 0 0,0 0 15,0 0-15,0 0 16,22-21-16,-1 0 15,0 0 1,0 0 0,-21-21-1,0 0 1,0 0-16,0 0 0</inkml:trace>
  <inkml:trace contextRef="#ctx0" brushRef="#br0" timeOffset="45412.22">7959 5652 0,'-43'-22'15,"22"22"-15,21-21 0,-21 21 16,0 0-16,0 0 16,21-21-1,21 21 1,-42 0 15</inkml:trace>
  <inkml:trace contextRef="#ctx0" brushRef="#br0" timeOffset="45644.29">7281 5821 0,'0'21'0,"21"-21"47,1 0-47,-1 0 0,0 0 16,21-21-16,-21 21 0,1 0 16,-1 0-16,0 0 0,0 0 15,0 0-15,0 0 16,1 0-16,-1 0 0,-21-21 0,21 21 15,0 0-15,0 0 0</inkml:trace>
  <inkml:trace contextRef="#ctx0" brushRef="#br0" timeOffset="46021.59">8001 5821 0,'21'0'0,"0"0"0,0 0 15,1 0 1,-1 0 0,-21 21-16,0 0 15,0 0-15,21 1 0,-21 20 0,0-21 16,0 21-16,0 1 0,0-1 16,0 0-16,0 1 0,0 20 15,0-20-15,0-1 0,-21 21 0,21 1 16,-21-22-16,-1 22 0,1-22 0,0 22 15,0-22-15,0 0 0,21 22 0,-21-22 16,-1 0-16,1 1 0,21-22 0,0 21 16,-21-21-16,21 22 0,-21-22 15,21 0-15,0 0 0,0 0 16,0-42 15,21 21-31,-21-21 0,21 0 16,0 0-16,-21 0 15,22-22-15,-1 22 0,-21-21 0</inkml:trace>
  <inkml:trace contextRef="#ctx0" brushRef="#br0" timeOffset="46360.29">8149 6096 0,'0'-42'16,"0"84"-16,0-127 0,0 43 0,0 0 15,0-1-15,0 22 0,0 0 0,0-21 16,0 21-16,0-1 0,0 1 0,0 0 15,21 0-15,0 0 16,1 21-16,-1 0 0,0-21 16,0 21-16,0 0 0,0 0 0,1 21 15,-1-21-15,-21 21 0,21 21 16,0-21-16,-21 1 0,21 20 0,-21 0 16,0 1-16,0-22 0,0 21 0,0 0 15,-21 1-15,0-22 0,0 0 0,0 21 16,-1-20-16,1-1 0,-21 21 15,21-21-15,21 0 16,-21 1-16,21-44 47,21 22-47,-21-21 16,21 21-16,0-21 0,0 0 15,-21 0-15,21 0 0</inkml:trace>
  <inkml:trace contextRef="#ctx0" brushRef="#br0" timeOffset="46672.71">8996 5503 0,'0'-21'0,"0"42"0,0-63 0,0 21 0,0 0 15,0 42 16,0 0-15,-21 21-16,21-20 0,-22 20 0,22 0 16,-21 1-16,21-1 0,-21 0 15,0 1-15,21-1 0,-21 0 0,21 1 16,-21-1-16,21 0 0,0-21 16,-22 22-16,22-22 0,-21 0 0,21 0 0,0 0 15,0 1-15,21-22 31,1 0-15,-1 0-16,0-22 16,0 1-16,-21 0 0</inkml:trace>
  <inkml:trace contextRef="#ctx0" brushRef="#br0" timeOffset="47025.06">9102 5990 0,'21'0'15,"0"-21"1,0 21 0,0-21-16,0 21 0,1-21 0,-1 21 15,0-21-15,0 21 0,-21-22 16,21 22-16,-21-21 0,21 0 16,-21 0-16,0 0 15,-21 21 1,0 0-16,0 0 0,0 21 0,0 0 15,-1 0-15,1 0 16,0 22-16,0-22 0,0 0 0,0 21 16,21-20-16,-22-1 0,22 0 0,0 0 15,0 0-15,0 0 0,0 1 0,22-1 16,-1-21-16,0 0 16,0 0-16,0 0 0,0 0 15,1 0-15,-1 0 0,0 0 0,0 0 16,0-21-16,0 21 0,-21-22 15,22 22-15,-1-21 0,-21 0 0,0 0 16</inkml:trace>
  <inkml:trace contextRef="#ctx0" brushRef="#br0" timeOffset="48797.99">10541 5948 0,'-21'21'0,"42"-42"0,-63 42 16,20-21-16,1 0 0,0 0 15,21-21 1,21 0-1,0 0-15,1-1 16,-1 1-16,0 0 0,0-21 0,21-1 16,1 22-16,-1-21 0,0-22 15,1 22-15,20 0 0,-20-1 0,20-41 16,-21 41-16,-42 1 0,0 21 16,0 0-16,0 0 0,-21 21 0,0 0 15,-21 0-15,-1 0 0,1 21 0,0 0 16,-1-21-16,-20 21 0,21 21 15,20-20-15,-20-1 0,21 0 16,21 21-16,0 22 0,0-43 16,0 21-16,0 1 0,0-1 0,21 0 15,0 1-15,22-22 0,-22 21 16,0 0-16,0 1 0,0-1 0,0-21 16,1 22-16,-22-22 0,0 0 0,21 0 15,-21 0-15,0 0 0,0 22 16,0-22-16,-21-21 15,-1 0-15,1 0 0,0 0 0,0 0 16,0 0-16,-22 0 0,22 0 0,0 0 16,0-21-16,0 0 0,0 21 0,-1-22 15,1 1-15,0 0 0,21 0 0,0 0 16,0 0-16,-21-1 16,21 1-16,0 0 0,0 0 15,21 21 1,-21 21-16,21 0 15,0-21-15,1 21 0,-22 1 16,21-22-16,0 21 0,0 0 0,0-21 16,0 21-16,1 0 0,-1-21 0,21 21 15,-21-21-15,0 0 0,22 0 0,-22 0 16,21 0-16,-21 0 16,22 0-16,-1 0 0,-21 0 0,22 0 15,-1-21-15,-21 0 0,21 21 0,-20-21 16,-1 0-16,0 21 0,0-21 0,0-1 15,0 1-15,1 0 0,-22 0 0,0 0 16,0 0-16,0-1 0,0 1 16,0-21-16,21 42 0,-21-21 0,0 0 15,0 42 17,0 0-32,0 0 0,0 0 0,-21 0 15,21 1-15,0-1 0,0 0 0,-22 0 16,22 0-16,-21 64 15,21-64-15,0 0 16,0 0-16,21-21 0,1 22 16,-1-22-16,0 0 0,0 21 0,0-21 15,0 0-15,22 0 0,-1 0 0,-21 0 16,22 0-16,-22-21 0,21 21 0,0-22 16,-20 22-16,-1-21 0,21 0 15,-21 0-15,0 0 0,1 0 16,-22-22-16,21 22 0,-21 0 15,0 0-15,0 0 0,0-1 0,0 1 0,0 0 16,0 0-16,0 42 31,0 0-15,0 0-16,0 1 0,0-1 0,0 0 16,0 0-16,0 0 0,0 0 0,0 1 15,0-1-15,0 0 0,0 0 16,21-21-16,0 42 0,0-42 15,0 0-15,1 22 0,-1-22 0,0 0 16,21 0-16,-21 0 0,22 0 0,-22 0 16,21 0-16,-21-22 0,22 22 0,-22-21 15,21 0-15,-21 21 0,1-21 16,-1 0-16,-21 0 0,21-1 16,-21 1-16,21 0 0,-21 0 15,0 0-15,0 0 0,0-1 0,0 1 16,0 0-16,0 0 0,-21 42 62,21 0-62,-21 0 0,21 1 0,0-1 16,0 21-16,-21-21 0,21 22 16,-22-22-16,22 21 0,0-21 0,0 22 15,0-1-15,-21 0 0,21 1 0,-21-1 16,21 21-16,0-20 0,-21-1 15,21 22-15,0-22 0,0 0 0,-21 22 16,0-22-16,21 22 0,-22-22 0,22 0 16,-21 22-16,0-22 0,0 0 15,21 1-15,-21-1 0,-22 43 16,43-43-16,0 0 0,-21-20 0,21-1 16,-21 0-16,21 0 0,0 0 15,0-42 1,0 0-1,0 0-15,0 0 0,0-1 0,0 1 16,21-21-16,-21 0 0,21 20 0,1-62 16</inkml:trace>
  <inkml:trace contextRef="#ctx0" brushRef="#br0" timeOffset="49117.89">12255 6054 0,'0'-43'0,"0"86"0,0-107 0,0 43 15,0-21-15,0 21 0,0-1 0,0 1 16,0 0-16,0 0 0,0 0 0,0 0 16,0-1-16,22 22 15,-1 0-15,0-21 0,0 21 0,21 0 16,-20 0-16,-1 0 16,0 21-16,0-21 0,0 22 0,0-1 15,1 0-15,-1 0 0,-21 21 0,0-20 16,0-1-16,0 21 0,0-21 15,0 0-15,0 1 0,-21-1 0,-1 0 16,-20 0-16,21 0 0,0 0 0,0 1 16,-1-22-16,1 21 0,0-21 0,42 0 47,0 0-32,1-21-15,-1 21 0,-21-22 0</inkml:trace>
  <inkml:trace contextRef="#ctx0" brushRef="#br0" timeOffset="49876.27">12615 6096 0,'21'0'16,"1"0"-1,-1 0-15,0 0 16,0-21-16,0 21 0,0-21 15,1 0-15,-1 21 0,21-22 0,-21 1 16,0 0-16,22 0 0,-22 0 0,0 0 16,0-1-16,-21 1 0,21-21 15,-21 21-15,22 0 0,-22-1 0,0 1 16,0 0-16,-22 21 16,1 0-1,0 0-15,0 0 0,0 21 0,0 0 16,21 1-16,-22-1 0,1 0 0,0 21 15,21 43 1,0-64-16,0 21 0,0-20 0,0-1 16,0 0-16,0 0 0,0 0 0,0 0 15,21 1-15,0-22 16,1 21-16,-1-21 0,0 0 0,0 0 16,0 0-16,0 0 15,1 0-15,20 0 0,-21-21 0,43-1 16,-22 1-16,-21 0 0,0 21 15,22-21-15,-22 0 0,0-22 0,0 22 16,0 0-16,0-21 0,-21 21 16,0-1-16,0 1 0,0 0 0,0 0 15,0 0-15,-21 21 16,0 0 0,0 0-16,21 21 0,0 0 15,21-21 16,0 0-31,0 0 0,1 0 0,-1 0 16,0 0-16,0 0 0,0 0 16,0-21-16,22 21 0,-22-21 15,0 21-15,0 0 0,0-21 0,1 21 16,-22 21 0,0 0-1,0 0-15,0 0 0,-22 0 16,1 1-16,21-1 0,0 21 0,0-21 15,-21 0-15,21 22 0,0-22 0,0 0 16,0 0-16,0 0 0,0 1 16,0-1-16,0 0 0,21-21 31,0 0-15,1 0-16,-1 0 0,0 0 15,0 0-15,0-21 0,0 0 0,1-1 16,20 1-16,-21 0 0</inkml:trace>
  <inkml:trace contextRef="#ctx0" brushRef="#br0" timeOffset="51561.02">14626 5588 0,'0'-21'0,"0"42"0,0-63 0,0-1 16,0 22-16,-21 0 0,0 21 15,21-21-15,-21 21 0,-1 0 16,1 0-16,0 21 0,0 0 0,0 0 16,0 22-16,21-22 0,-22 21 0,1 1 15,0-1-15,21 0 0,0-21 16,0 22-16,0-1 0,0-21 0,0 22 16,0-22-16,0 0 0,0 0 0,0 0 15,0 0-15,0 1 0,21-22 0,0 21 16,1-21-16,-1 0 0,0 0 0,0 0 15,0 0-15,0 0 16,1 0-16,20 0 0,-21 0 0,0 0 0,22-21 16,-22-1-16,0 1 0,0 21 15,21-42-15,-20 21 0,-1 0 0,0-22 16,21 1-16,-21 0 0,1-1 0,-1 1 16,0-22-16,0 1 0,0 21 15,0-22-15,1 22 0,-1-1 0,0-41 16,-21 63-16,0-1 15,0 1-15,0 0 0,0 0 0,-21 21 16,0 0 0,-1 21-16,1 0 0,21 0 0,0 22 15,-21-22-15,21 21 0,-21 1 0,21-1 16,0 0-16,0 1 0,0-1 16,0 0-16,0 22 0,0-22 15,0-21-15,0 22 0,0-1 0,0-21 16,0 21-16,0-20 0,21-1 0,0 0 15,0 0-15,1 0 0,20-21 0,-21 21 16,21-21-16,1 0 0,-1 0 0,0 0 16,1 0-16,-1 0 0,0 0 15,1 0-15,-1 0 0,0 0 0,-20-21 16,20 0-16,-21 21 0,0-21 0,0 0 16,1 0-16,-1-22 0,0 22 15,-21-21-15,0-1 0,21 22 0,-21-21 16,0 0-16,0 20 0,0-20 15,0 21-15,0 0 0,-21 21 0,0 0 16,0 0-16,-1 0 0,1 0 16,0 21-16,0 0 0,0 0 0,0 0 15,-1 1-15,1 20 0,0-21 16,0 21-16,0-20 0,21 20 0,0-21 16,0 0-16,0 0 0,0 1 0,0 20 15,0-21-15,21-21 16,0 0-16,0 0 15,0 0-15,1 0 0,-1 0 16,0-21-16,0 21 16,-21-21-16,21 0 0,0-1 0,1-20 15,-22 21-15,21 0 0,0-22 16,-21 22-16,21-21 0,-21 21 16,21 0-16,-21-22 0,0 22 0,0 0 15,0 42 16,0 0-31,0 0 0,0 1 16,0 20-16,-21-21 0,21 0 0,0 22 16,0-22-16,0 0 0,0 0 0,0 0 15,0 0-15,0 1 0,0-1 0,0 0 16,21-21-16,-21 21 0,21-21 16,1 0-16,-1 0 0,0 0 15,21 0-15,-21 0 0,1 0 16,-1 0-16,0 0 0,0 0 0,0-21 15,0 0-15,1 21 0,20-21 0,-21-1 16,0 1-16,-21 0 0,21-21 16,1 21-16,-1-22 0,-21 22 15,0-21-15,0 21 0,0-1 0,0 1 0,0 0 16,0 42 15,0 0-31,0 1 0,0-1 16,0 0-16,0 0 0,0 21 0,0-20 15,0-1-15,0 0 0,0 0 0,0 0 16,0 0-16,21 1 0,0-1 16,0 0-16,0-21 15,-42-21 32,0 21-47,0 0 0,0 0 16,0 0-16,-1 0 15,1 0-15,0 0 16,0 21-16,21 0 16,0 0-16,0 0 15,21-21-15,0 0 16,0 0-16,1 0 0,-1 0 16,0 0-16,21 0 0,-21 0 0,1 0 15,-1 0-15,21 0 0,-21-21 16,22 21-16,-1-21 0,0 0 0,1 21 15,-22-21-15,21 0 0,0-22 0,-20 22 16,20 0-16,-21-21 0,0-1 16,0 1-16,1 0 0,-1 20 0,-21-20 15,0 21-15,0-21 0,0 20 0,0 1 16,-21 21-16,-1 0 0,1 0 16,0 0-16,21 21 0,-21 1 15,0-1-15,21 0 0,-21 0 0,21 21 16,0-20-16,0-1 0,0 0 0,0 21 15,0-21-15,0 1 0,0-1 0,0 0 16,21 0-16,0 0 0,-21 0 16,0 1-16,21-1 0,-21 0 15,0 0-15,0 0 0,0 0 16,0 1 0,-21-22-16,0 0 0,0 21 15,-1-21-15,1 0 16,0 0-16,0 0 0,0 0 0,21-21 47,21-1-47,0 22 0,0-21 15,0 0-15</inkml:trace>
  <inkml:trace contextRef="#ctx0" brushRef="#br0" timeOffset="51960.43">17738 5207 0,'0'0'15,"0"-21"-15,0 0 16,0 0 0,-22 21-1,22 21 1,-21-21-16,21 21 0,-21 0 0,21 0 16,0 0-16,-21 1 0,0-1 15,21 0-15,-21 0 0,21 0 16,0 0-16,0 1 0,-22-22 0,22 21 0,-21 0 15,21 0-15,0 0 16,21-21 15,1 0-15,-22-21-16,21 21 0,0 0 0</inkml:trace>
  <inkml:trace contextRef="#ctx0" brushRef="#br0" timeOffset="52211.97">17886 5207 0,'0'-21'16,"0"42"-16,0-63 15,0 63 17,0 0-17,-21-21-15,21 21 0,-22 0 16,22 1-16,0-1 15,-21-21-15,21 21 16,-21-21-16,21 21 0,-21 0 16,0-21-16,21 21 0,-21-21 15,21 22-15,0-1 0,-22-21 16,1 21-16,21 0 16</inkml:trace>
  <inkml:trace contextRef="#ctx0" brushRef="#br1" timeOffset="68688.53">2201 8192 0,'-21'0'0,"42"0"0,-42-22 0,21 1 16,-21 21 0,0 0-1,0-21-15,-1 21 32,22 21-32,0 0 15,0 1-15,0-1 0,0 0 0,0 0 16,0 0-16,0 0 0,0 1 15,0 20-15,0-21 0,0 21 0,0-20 16,0 20-16,0 0 0,0 1 16,0-1-16,0 0 0,0 1 0,0-1 15,0 0-15,0 1 0,22 20 16,-22-21-16,0 1 0,0-1 0,0 0 16,0 1-16,0-1 15,0 0-15,0 1 0,0-1 0,0 0 16,0 1-16,0-1 0,0-21 15,0 22-15,0-1 0,0 0 0,0 1 16,0-1-16,0 0 0,0 1 0,0-1 16,0 0-16,0-21 0,0 64 15,0-43-15,0-20 0,0 20 16,0-21-16,0 21 0,0-20 16,0-1-16,0 0 0,0 0 0,0 0 15,0 0-15,0 1 0,0-1 31,0-42 1,0-1-32,0 1 15,0 0-15,0-21 0</inkml:trace>
  <inkml:trace contextRef="#ctx0" brushRef="#br1" timeOffset="70325.05">2095 8255 0,'0'-21'15,"0"0"1,22 21 15,-1 0-31,-21-21 0,21 21 16,0 0 0,0-22-16,0 22 0,1 0 0,-1 0 15,21-21-15,-21 21 0,22-21 16,-1 21-16,0 0 0,1-21 0,-1 21 15,0 0-15,22 0 0,-22-21 16,0 21-16,1 0 0,20 0 16,-20 0-16,-1 0 0,0-21 0,1 21 15,-1 0-15,0 0 0,22 0 16,-22 0-16,22 0 0,-1-22 0,1 22 16,20 0-16,-20 0 0,20-21 15,-20 21-15,21 0 0,-22 0 0,22 0 16,-22-21-16,1 21 0,-1 0 0,1 0 15,-1 0-15,22 0 0,-22 0 16,1 0-16,-1 0 0,1 0 0,-1 0 16,22 0-16,-21 0 0,-1 0 15,1 0-15,-1 0 0,-21 0 16,22 0-16,-1 0 0,1 0 0,-1 0 16,1 0-16,-1 0 0,1 0 15,-1 0-15,-20 0 0,20 0 0,-20 0 16,-1 0-16,0 0 0,1 0 15,-22 0-15,21 0 0,0 0 0,-20 0 16,-1 0-16,21 0 0,-21 0 0,0 0 16,1 0-16,-1 0 0,0 0 15,0 0 1,-21 21 15,21-21-31,-21 21 16,21-21-16,-21 22 15,0-1 1,0 0-16,0 0 16,0 0-16,0 0 15,0 1-15,0-1 0,0 0 16,0 21-16,0-21 0,0 22 0,0-22 16,0 21-16,0-21 0,0 22 0,0-22 15,0 21-15,0 1 0,0-22 16,0 21-16,0 0 0,0-20 0,0 20 15,0 0-15,0 1 0,0-1 0,0-21 16,22 21-16,-22 1 16,0-1-16,0-21 0,21 22 0,-21-1 15,0-21-15,0 21 0,21 1 0,-21-22 16,21 21-16,-21-21 0,0 22 0,0-22 16,21 21-16,-21 1 0,0-22 15,0 21-15,0 22 0,0-43 16,0 21-16,0-21 0,0 22 0,0-22 15,0 21-15,0-21 0,0 22 16,0-22-16,0 21 0,0-21 0,0 0 16,0 22-16,0-22 0,0 0 15,0 0-15,0 0 0,0 1 0,0-1 16,0 0-16,-21 0 0,0 0 16,21 0-16,0 1 15,-21-22-15,0 21 0,-1 0 16,1-21-16,0 0 15,0 21-15,0-21 16,0 21-16,-1-21 0,1 0 0,0 0 16,0 0-16,0 0 0,0 0 15,-22 0-15,22 0 0,-21 0 0,21 0 0,-22 0 16,1 0-16,21 0 16,-22 0-16,1 0 0,-21 0 0,20 0 15,1 0-15,-22 0 0,1 0 0,21 0 16,-22 0-16,1 0 0,20 21 15,-20-21-15,-1 22 0,1-22 0,-1 0 16,1 0-16,-1 21 0,1-21 0,-22 0 16,22 0-16,-1 21 0,1-21 0,-22 0 15,21 0-15,22 0 0,-21 21 16,-1-21-16,22 0 0,-22 0 0,1 0 16,20 0-16,-20 0 0,21 0 0,-1 0 15,-20 0-15,20 0 0,1 0 16,-21 0-16,20 0 0,1 0 15,0 0-15,-22 0 0,22 0 0,-1-21 0,-20 21 16,21 0-16,-22 0 16,22 0-16,-1 0 0,-20 0 0,21 0 15,-1 0-15,-20 0 0,20 0 0,1 0 16,0 0-16,-1 0 0,1 0 16,0 0-16,-1 0 0,22 0 0,0 0 15,0 0-15,0 0 0,42 0 63,0 0-63,0 0 0,22-21 0,-22 21 15,0-21-15,21-1 0,-21 1 16</inkml:trace>
  <inkml:trace contextRef="#ctx0" brushRef="#br1" timeOffset="71373.05">8424 7895 0,'0'-21'0,"0"0"16,-21 0-16,21 0 16,0 42 30,0 0-46,0 0 16,0 0-16,0 22 0,0-1 16,0 0-16,0 1 0,0-1 0,0 21 15,0-20-15,0 20 0,0-20 0,0-1 16,0 21-16,0-20 0,0 20 16,0-20-16,0 20 0,0 1 0,0-22 15,0 21-15,-21 1 0,21-1 0,0-20 16,0 20-16,0-20 0,0 20 0,0-21 15,0 1-15,0-1 0,0 0 16,-21 1-16,21-1 0,0 0 16,0 1-16,0-1 0,0 0 0,0 1 15,0-1-15,0 0 0,0 1 16,0-22-16,0 21 0,0-21 0,0 22 16,0-22-16,0 0 0,0 21 0,0-20 15,0-1-15,0 0 0,0 0 0,0 0 16,0 0-16,0 1 0,0-1 15,0 0-15,0 0 0,0 0 16,0 0-16,0 1 16,0-44 31,0 1-47,0 0 15,0 0-15,0 0 0,0 0 0,0-22 16,0 22-16</inkml:trace>
  <inkml:trace contextRef="#ctx0" brushRef="#br1" timeOffset="72845.16">8509 7916 0,'0'0'0,"0"-21"31,0 0 32,21 21-63,0 0 0,0 0 15,22 0-15,-22 0 0,0-21 0,0 21 16,22 0-16,-22 0 0,21 0 16,-21 0-16,22 0 0,-1 0 0,0 0 15,1 0-15,-1 0 0,0-21 16,1 21-16,20 0 0,-21 0 16,22-21-16,-1 21 0,1 0 0,-1 0 15,22 0-15,0 0 0,-22 0 0,22 0 16,0 0-16,-1 0 0,1 0 15,0 0-15,-22 0 0,22 0 0,-22 0 16,1 0-16,20 0 0,-20 0 0,-1 0 16,22 0-16,0 0 0,-1 0 15,1 0-15,0 0 0,-1 0 0,1 0 16,0 0-16,-1 0 0,-20 0 0,21 21 16,-22-21-16,1 0 0,-1 0 15,-21 0-15,1 21 0,-1-21 0,0 0 16,-20 0-16,41 0 15,-42 0-15,0 21 0,1-21 16,-1 0-16,0 0 16,0 0-1,-21 21-15,0 0 16,0 1-16,0-1 0,0 0 16,0 0-16,0 0 0,0 0 15,0 1-15,0 20 0,0-21 0,0 21 16,0-20-16,0 20 0,0 0 0,0-21 15,0 22-15,-21-1 0,21-21 0,0 22 16,0-1-16,0-21 16,-21 21-16,21 1 0,0-1 0,-21-21 15,21 43-15,-22-22 0,22 0 0,0 1 16,0-1-16,0 0 0,0 1 16,-21-1-16,21 22 0,0-43 0,0 21 15,0 0-15,-21 1 0,21-22 16,0 21-16,0-21 0,0 43 0,0-22 15,-21-21-15,21 1 0,0 20 0,-21-21 16,21 0-16,0 22 0,0-22 16,-21 0-16,21 21 0,-22-21 0,22 1 15,0-1-15,0 0 0,0 0 16,-21 0-16,21 0 0,-21 1 16,21-1-16,-21-21 15,21 21-15,0 0 16,-21-21-16,0 21 15,-1-21 1,22 21-16,-21-21 0,0 22 16,0-22-16,0 0 15,0 0-15,21 21 0,-22-21 16,1 0-16,0 0 0,0 21 16,0-21-16,0 0 0,-22 0 0,22 0 15,0 0-15,-21 0 16,20 0-16,-20 0 0,0 21 0,21-21 15,-22 0-15,1 0 0,0 0 0,-1 0 16,1 0-16,-22 0 0,-41 0 16,62 0-16,-20 0 0,-1 0 15,1 0-15,20 0 0,-20 0 0,-1 0 16,1 0-16,-1 0 0,22 0 0,-21 0 16,-1 0-16,22 0 0,-22 0 0,-42 0 15,43 0-15,21 0 0,-22 0 16,22 0-16,-1 0 0,-20 21 15,21-21-15,-22 0 0,22 0 0,-22 21 16,22-21-16,-22 0 0,1 22 16,21-22-16,-22 21 0,22-21 0,-22 0 15,22 0-15,0 0 0,-1 0 16,1 21-16,0-21 0,20 0 0,-20 0 16,21 0-16,-21 0 0,-1 0 0,22 0 15,-21 0-15,21 21 0,-1-21 0,-20 0 16,21 0-16,0 0 0,0 0 15,-1 21-15,1-21 0,0 0 16,0 0-16,0 0 16,0 0 15,21-21-15,0 0-16</inkml:trace>
  <inkml:trace contextRef="#ctx0" brushRef="#br1" timeOffset="73852.42">13166 7811 0,'0'21'31,"0"0"-15,0 0-16,0 0 15,0 0-15,0 1 0,0-1 16,0 21-16,0 0 0,0 1 0,0 20 16,0-20-16,0 20 0,0 1 0,0-22 15,0 21-15,0 1 0,0-1 0,0 1 16,-22-1-16,22 1 0,0-22 15,0 22-15,0-1 0,0 1 16,0-22-16,0 22 0,0-22 0,0 0 16,0 22-16,0 20 0,0-41 15,0-22-15,0 21 0,0 1 0,0-1 16,0-21-16,0 21 0,0-20 16,0 20-16,0-21 0,0 0 0,0 22 15,0-22-15,0 0 0,0 0 16,0 0-16,0 22 0,0-22 15,0 0-15,0-42 47,0 0-47,0-1 16,0-20-16,0 21 0,0 0 16,0-22-16,0 1 0,0 0 0,22-1 15</inkml:trace>
  <inkml:trace contextRef="#ctx0" brushRef="#br1" timeOffset="75300.13">13187 7768 0,'0'0'0,"0"-21"16,21 21-1,0 0-15,0 0 0,0-21 16,1 21-16,-1 0 15,0 0-15,0 0 0,0 0 0,22 0 16,-22 0-16,21 0 0,0 0 16,22 0-16,-1 0 0,1 0 0,-1 0 15,22 0-15,21 0 0,-21-21 16,20 21-16,1 0 0,-21 0 0,21 0 16,-22 0-16,1-21 0,21 21 0,0 0 15,-22 0-15,22-22 16,0 22-16,0 0 0,-21 0 0,20-21 0,-20 21 15,21 0-15,-21-21 0,-1 0 0,22 21 16,-21 0-16,21 0 0,-1-21 16,-20 21-16,0 0 0,-1 0 15,1 0-15,0-21 0,-22 21 0,22 0 16,-22 0-16,-20 0 0,20 0 0,-20 0 16,20 0-16,-21 0 0,1 0 0,-22 0 15,21 0-15,-21 0 0,1-22 16,-1 22-16,0 0 0,0 0 0,0 0 15,0 0-15,1 0 0,-1 0 16,0 0 0,-21 22-1,0-1-15,0 0 0,0 0 16,0 0-16,0 0 16,0 1-16,0-1 0,0 0 15,-21 0-15,21 21 16,-21-20-16,21-1 0,0 21 0,0 0 15,-22-20-15,22 41 0,-21-21 0,21 1 16,0-1-16,-21 0 0,21 22 16,-21-22-16,0 1 0,21-1 0,-21 0 15,21 1-15,0-1 0,-22 0 0,22 1 16,-21-1-16,0 21 0,21-20 0,0-1 16,0 0-16,0 1 0,0-1 15,0 0-15,0 1 0,0-1 0,0-21 16,0 22-16,0-22 0,0 0 0,0 0 15,0 0-15,0 0 0,0 1 0,0-1 16,0 0-16,0 0 0,0 0 16,0 0-16,0 1 0,0-1 15,0 0-15,0 21 0,0-21 0,-21 1 16,21-1-16,-21 21 0,21-21 0,0 0 16,0 22-16,0-22 0,0 0 0,0 0 15,0 0-15,0 1 0,0-1 16,0 0-16,0 0 0,0 0 0,0 0 15,0 1-15,0-1 0,-21 0 16,-1-21 0,1 21-16,0-21 0,0 0 15,0 21-15,0-21 0,-1 0 16,1 0-16,0 0 0,0 21 0,0-21 16,0 0-16,-1 0 0,-20 0 0,21 0 15,0 22-15,0-22 0,-1 0 16,-20 0-16,0 0 0,21 0 0,-22 0 15,1 0-15,0 0 0,-1 21 0,-20-21 16,20 0-16,1 0 0,0 0 0,-1 0 16,1 0-16,0 21 0,-1-21 0,1 0 15,0 0-15,-1 0 0,1 0 0,0 0 16,21 21-16,-22-21 0,1 0 16,0 0-16,-1 0 0,-20 0 0,20 0 15,1 0-15,0 0 0,-22 0 16,22 0-16,0 0 0,-22 0 0,22 0 15,-1 0-15,-20 0 0,21 0 0,-1 0 16,1 0-16,0 0 0,-1 0 0,1 0 16,0 0-16,-1 0 0,1 0 0,0 0 15,-1 0-15,1 0 0,0 0 16,-1 0-16,-20 0 0,20 0 0,1 0 16,0 0-16,-22 0 0,22 0 0,0 0 15,-1 0-15,22 0 0,-21 0 0,-22 0 16,22 21-16,21-21 0,-22 0 15,22 0-15,-21 0 0,0 0 0,20 0 16,-20 21-16,21-21 16,-21 0-16,20 0 0,-20 0 0,21 0 15,-21 0-15,20 0 0,1 0 0,-21 0 16,21 0-16,0 0 0,-1 0 0,-20 0 16,21 0-16,0 0 0,0 0 0,-1 0 15,1 0-15,0 0 0,0 0 0,0 0 16,0 0-16,-1 0 0,1 0 15,0 0-15,0 0 16,0 0-16,0 0 16</inkml:trace>
  <inkml:trace contextRef="#ctx0" brushRef="#br1" timeOffset="88436.87">7980 13822 0,'0'0'0,"0"-21"0,0 0 16,0-1-16,0 1 0,0 0 0,0 0 15,-21 0-15,21 0 0,-22-1 16,22 1-16,-21 21 0,21-21 0,0 0 16,-21 21-1,21 21 1,0 0-16,0 0 15,0 22-15,0-22 0,0 21 0,0 1 16,0-22-16,0 42 0,0-20 16,0-1-16,0 0 0,0 1 15,0 20-15,21-21 0,-21 22 0,0-22 16,0 22-16,0-1 0,0 1 0,0-1 16,0 1-16,0-1 0,0-20 15,0 20-15,0 1 0,0-1 0,0 1 16,0-1-16,0 1 0,0-1 0,0 1 15,0-1-15,0 1 0,0-1 16,0 1-16,21 63 16,-21-85-16,0 21 0,0-20 0,0 20 15,0-20-15,22 20 0,-22-21 0,21 22 16,-21-22-16,0 22 0,21-22 16,-21 0-16,0 1 0,0-22 0,0 21 15,0-21-15,0 22 0,0-22 0,0 0 16,21-21-16,-21-21 31,0 0-31,0 0 0,21-1 0,-21-20 16,21 0-16,-21-1 0,0-20 0,22-1 15,-22 1-15</inkml:trace>
  <inkml:trace contextRef="#ctx0" brushRef="#br1" timeOffset="89984.88">8191 13780 0,'-21'-22'15,"42"44"-15,-42-65 0,0 1 0,21 21 0,0 0 0,0-1 16,-21 1-16,21 0 16,-21 21-16,21-21 15,21 21 17,0 0-17,0 0-15,0 0 0,1 0 16,-1 0-16,0 0 0,0 0 0,21 0 15,-20 0-15,20 0 0,0 0 16,1 0-16,20 0 0,1 0 0,-1 0 16,1 0-16,20 0 0,-20 0 0,20 0 15,1 0-15,0-21 16,-1 21-16,1 0 0,0 0 0,-1-21 16,22 21-16,0-22 0,21 22 15,0 0-15,-21 0 0,21 0 0,0-21 16,0 21-16,0 0 0,0 0 0,0 0 15,21 0-15,-21 0 0,-21 0 16,21 0-16,0 0 0,-21 0 0,21 0 16,0 0-16,-21 0 0,21 0 0,-22 0 15,-20 0-15,21 0 0,-21 0 16,-1 0-16,-20 0 0,20 0 0,1 0 16,-21 0-16,20-21 0,-20 21 15,-1 0-15,-20 0 0,20 0 16,-21 0-16,22 0 0,-22 0 0,-21-21 15,22 21-15,-1 0 0,-21 0 0,22 0 16,-22 0-16,0-21 0,0 21 16,0 0-16,0 0 0,1 0 15,-1 0 1,-21 21 0,0 0-16,-21 0 15,21 0-15,-22 1 0,1-1 0,21 21 16,0-21-16,-21 22 0,21-22 15,-21 21-15,21 0 0,0-20 0,0 20 16,0 0-16,0 1 0,0-1 16,0 0-16,0 1 0,0-1 15,0 0-15,0 1 0,0 20 0,0 1 16,0-22-16,0 21 0,0 1 0,0 21 16,0-22-16,0 1 0,0-1 15,0-21-15,0 22 0,0-1 0,0 1 16,0-1-16,0 1 0,21-1 0,0 1 15,-21-1-15,21-20 16,-21 20-16,0-20 0,0 20 0,22-21 16,-22 1-16,0-1 0,0 0 0,0 1 15,0-1-15,0 0 0,0 22 16,0-22-16,0 1 0,0-1 0,0-21 16,0 21-16,0 1 0,0-22 0,0 0 15,0 21-15,-22-20 0,22-1 16,0 0-16,-21-21 15,21 21-15,-21-21 0,0 0 16,21 21-16,-21-21 16,0 0-16,21 21 0,-22-21 15,1 0-15,0 22 0,0-22 16,0 0-16,0 21 16,-1-21-16,1 0 0,0 0 15,0 0-15,0 21 0,-22-21 16,22 0-16,-21 0 0,21 0 15,-22 0-15,1 0 0,0 0 0,-1 0 16,1 0-16,-21 0 0,20 0 0,1 0 16,0 0-16,-1 21 0,1-21 0,0 0 15,-1 0-15,1 0 0,-22 0 16,22 0-16,-21 0 0,20 0 16,-20 21-16,-1-21 0,1 0 0,-1 0 15,1 0-15,-1 0 0,1 0 0,-1 0 16,-20 0-16,20 0 0,-21 21 0,22-21 15,-1 22-15,-20-22 0,20 0 16,-63 21-16,43-21 16,20 0-16,1 0 0,-1 0 0,1 0 15,-1 0-15,1 0 0,-1 0 0,-21 0 16,22 0-16,-22 0 0,1 0 0,20 0 16,-105 0-16,84 0 15,0 0-15,22 0 0,-1 0 0,1 0 16,-1-21-16,22-1 0,0 22 0,-1 0 15,1-21-15,0 21 0,-1 0 16,1 0-16,0-21 0,-1 21 0,1 0 16,21 0-16,-21 0 0,-1-21 15,-20 21-15,20 0 0,1 0 0,0 0 16,-22 0-16,22 0 0,0 0 16,-1 0-16,1 0 0,0 0 0,-1 0 15,22 0-15,-21 0 0,-1 0 0,22 0 16,-21 0-16,21 0 0,-22 0 15,22 0-15,0 0 0,-21 0 0,21 0 16,-1 0-16,1 0 0,0 0 16,0 0-1,0 0 1,0 0-16,-1-21 16,22 0-1</inkml:trace>
  <inkml:trace contextRef="#ctx0" brushRef="#br1" timeOffset="91499.73">4593 10541 0,'0'-21'0,"0"0"0,0 0 16,0 42 31,0 0-32,0 0-15,0 0 0,0 22 16,0-22-16,0 21 0,0 0 0,0 1 15,0-1-15,-21 0 0,21 1 0,0-1 16,0 22-16,0-22 0,-21 0 16,21 22-16,-21-22 0,21 0 0,-22 1 15,22-1-15,0 0 0,0 1 16,0-1-16,0-21 0,0 43 16,0-43-16,0 0 0,0 0 15,0-42 16,0 0-15,0 0-16,0-22 0,0 22 16,0-21-16,0 0 0,0-1 15,0-20-15,0 20 0,0-20 0,0-1 16,0 22-16,0-64 0,0 43 16,0 20-16,0 1 0,0 0 15,0-1-15,0 22 0,0-21 0,22 21 16,-22-22-16,0 22 0,21 0 15,-21 0-15,21 21 16,0 0-16,0 0 16,0 0-16,1 21 0,-1 0 15,21 0-15,0 1 0,1-1 16,147 106 0,-147-85-16,-1-21 0,-21 0 15,21 1-15,1 20 0,-1-21 16,0 0-16,-20 0 0,20-21 0,-21 22 15,0-1-15,0-21 0,1 21 0,-1-21 16,0 21-16,0-21 16,0 0-1,-21-21 17,0 0-17,-21 0-15,0-1 0,0 1 16</inkml:trace>
  <inkml:trace contextRef="#ctx0" brushRef="#br1" timeOffset="92204">4678 10583 0,'-21'0'15,"42"0"-15,-64 0 0,43-21 0,-21 21 0,42 21 47,1 1-31,-1-22-16,-21 21 0,21 0 0,0 0 16,0 0-16,0 22 0,1-22 15,-1 0-15,0 0 0,21 21 0,-21-20 16,22 20-16,20 21 0,-42-41 15,22 20-15,-1 0 0,-21-21 16,22 22-16,-22-1 0,21 0 0,0 1 16,1-1-16,-1 0 0,0 1 0,1-1 15,-1 0-15,0 1 0,1-1 16,-1-21-16,0 22 0,43 41 16,-21-63-16,-22 22 0,21-22 15,1 21-15,-22 1 0,22-22 0,-1 21 16,1 0-16,-1-20 0,1 20 0,20 0 15,-20-21-15,-1 22 16,22-1-16,-21-21 0,-1 22 0,1-22 16,84 63-16,-85-62 0,-20-1 15,20 21-15,1-21 0,-22 22 0,21-22 16,-20 0-16,-1 0 0,0 0 0,22 22 0,-22-22 16,1 0-16,-1 0 15,0 0-15,1 0 0,-1 1 0,0-1 16,22 0-16,-22 0 0,0 0 0,1 0 15,20 22-15,-20-43 0,-1 21 16,0 0-16,-21 0 0,22 0 0,-22-21 16,21 22-16,1-1 0,-22 0 15,0-21-15,0 21 0,0-21 16,-21 21-16,21-21 0,1 21 16,-1-21-1,0 0 32,0 0-31,0-21-1,0 21-15,-21-21 0,22-21 16,-1 21-16,0-1 0</inkml:trace>
  <inkml:trace contextRef="#ctx0" brushRef="#br1" timeOffset="93004.5">10202 10245 0,'0'21'62,"0"0"-62,0 21 0,-21-20 16,21 20-16,0-21 0,0 21 0,-21 1 16,0 20-16,21-20 0,0-1 15,-21 0-15,-1 1 0,22-1 0,-21 21 16,21-20-16,0-1 0,0 0 0,0 1 16,0 63-16,0-43 0,0-21 15,0 22-15,0-1 0,0-20 0,0 20 16,0-20-16,0 20 0,0 1 0,0-22 15,0 21-15,0 43 0,0-63 16,0 20-16,0 1 0,0-22 0,0 21 16,0 43-16,0-63 15,0-1-15,0 21 0,0-20 0,0-1 16,0 0-16,0 1 0,0-1 0,0 0 16,0 1-16,0-1 0,0 0 0,0 1 15,0-1-15,0 0 0,0 1 0,0 20 16,0-42-16,-21 22 0,21-22 15,0 0-15,0 0 0,0 0 0,-21 1 16,21-1-16,-21 0 0,0-21 16,-1 0-1,1-21 1,21 0 0,0-1-16,-21 1 0,21 0 0,0 0 15,0-21-15,0 20 0,0-20 16,0 0-16,0-1 0,0-20 0</inkml:trace>
  <inkml:trace contextRef="#ctx0" brushRef="#br1" timeOffset="93767.93">10012 10329 0,'0'0'0,"-21"22"47,21-1-32,-22 0-15,1 0 0,21 0 0,-21 0 16,0 22-16,0-22 0,0 21 0,-1 1 16,-20-1-16,21 21 0,0-20 0,-43 41 15,22-41-15,21-1 0,0 0 16,-1 1-16,1-22 0,0 0 0,21 0 15,0 0-15,0 1 0,0-1 16,0-42 15,21-1-31,0 1 0,1 0 16,-22 0-16,21 0 0,-21-22 16,21 22-16,0-21 0,-21 0 0,21-1 0,0 22 15,-21-42-15,22 20 0,-1 1 16,0 0-16,-21-1 0,21 1 0,0 0 15,0-1-15,1 22 0,-1 0 0,0-21 16,0 20-16,0 22 0,22-42 16,-22 42-16,0 0 0,0 0 15,0 0-15,0 0 0,1 0 16,-1 21-16,21 0 0,-21 1 0,0-1 16,22 0-16,-22 21 0,21-21 15,-21 1-15,1 20 0,20 21 16,-21-41-16,0 20 0,0-21 15,1 0-15,-1 22 0,0-22 0,0 0 16,0 0-16,0 0 0,1 22 0,20-22 16,0 0-16,-21 0 0,1 0 15,-22 0-15,21-21 0,0 22 0,0-1 16,0-21-16,-21 21 0,21-21 16,1 0-16,-22-21 31,0 0-31,21-1 15,-21 1-15,21 0 0</inkml:trace>
  <inkml:trace contextRef="#ctx0" brushRef="#br1" timeOffset="94490.09">14266 10181 0,'0'0'15,"21"0"-15,-21-21 0,0 42 47,0 0-47,0 1 0,0-1 16,0 0-16,0 0 0,0 21 0,-21-20 15,0 20-15,21 0 0,-21 1 0,0-1 16,-22 0-16,22 22 0,0-22 0,-21 22 16,-1-22-16,22 21 0,-21 1 0,0-1 15,-1 1-15,-20 84 0,20-63 16,1-22-16,0 22 0,21-22 15,-22 22-15,22 0 0,-21-22 0,21 22 0,-22-22 16,22 22-16,-21 0 0,-1-22 16,1 22-16,21-22 0,-64 86 15,43-86-15,-43 64 0,43-85 0,0 22 16,20-1-16,-20-20 0,-21 63 16,20-64-16,22 21 0,0-20 0,-43 20 15,43-20-15,0-1 0,0-21 16,21 0-16,-21 0 0,0 22 0,-1-22 15,22 0-15,0 0 0,-21 0 16,0 1-16,21-1 16,-21-21-1,21-21 1,0-1-16,21 1 16,0-21-16,-21 21 0,21-22 0,1 1 15,20-64-15</inkml:trace>
  <inkml:trace contextRef="#ctx0" brushRef="#br1" timeOffset="95236.2">14203 10266 0,'0'0'16,"-21"0"31,-1 0-47,1 21 15,0-21-15,0 21 0,0 0 16,0 1-16,-1-1 0,-41 42 16,21-42-16,20 22 0,-20-22 0,21 21 15,0-21-15,0 1 0,-1-1 0,1 0 16,0 0-16,21 0 0,-21-21 0,21 21 15,21-21 17,0-21-17,-21 0-15,21 21 0,1-21 0,-1 0 16,0 0-16,0-1 0,0 1 0,22-21 16,-22 21-16,0 0 0,21-22 15,1 22-15,-22-21 0,21 21 0,0-1 16,1 1-16,-22 0 0,21 0 0,-21 0 15,1 21-15,-1-21 0,0 21 0,0 0 16,0 0-16,0 0 0,1 0 16,-1 0-16,-21 21 15,0 0-15,21 0 0,-21 21 16,21 1-16,-21-22 16,0 0-16,0 0 0,0 22 0,0-22 15,0 0-15,42 106 16,-42-106-16,0 21 0,22-20 15,-1-1-15,-21 0 0,21 21 0,0 1 16,0-22-16,0 0 16,-21 0-16,22 0 0,-22 0 15,21-21-15,-21 22 0,0-1 16,0 0 15</inkml:trace>
  <inkml:trace contextRef="#ctx0" brushRef="#br1" timeOffset="96726.57">9313 14478 0,'21'-21'15,"-21"0"-15,22 0 0,-22-1 16,21 22-16,-21-21 0,0 0 0,0 0 16,0 0-16,0 0 15,-21 21-15,-1-22 16,1 22-16,0 0 16,0 0-16,-21 0 0,20 0 0,1 0 15,0 0-15,-21 22 0,21-1 0,-22 0 16,22 0-16,0 0 0,-21 22 15,20-1-15,1-21 0,0 21 0,0 1 16,-21 41-16,42-41 16,0-1-16,0 0 0,0 1 0,0-1 15,0 22-15,0-22 0,21-21 0,0 21 16,21 22-16,-21-43 0,1 0 16,20 0-16,-21 1 0,21-1 0,-20 0 15,20-21-15,-21 0 0,21 21 16,1-21-16,-22 0 0,21 0 15,1 0-15,-1-21 0,0 0 0,1 0 16,-1-1-16,21 1 0,-20 0 0,-1-21 16,0 21-16,1-1 0,-22-20 15,21 21-15,-21-21 0,1 20 0,-1-20 0,0 0 16,-21 21-16,0-22 0,0 1 0,0 0 16,0 20-16,0-20 0,0 21 15,0-21-15,-21 20 0,21 1 0,-21 0 16,-1 21-16,1 0 0,21 21 15,-21 0 1,21 22-16,0-22 0,-21 21 16,21 1-16,0-1 0,0 0 0,0 1 15,-21-1-15,0 0 0,21-21 0,0 22 16,0-1-16,-22 0 0,22 1 0,-21-22 16,21 21-16,0-21 0,0 1 0,0-1 15,0 0-15,0 0 0,0 0 0,0 0 16,0-42 15,0 0-15,21 21-16,-21-21 0,22-21 0,-22 20 15,21 1-15,0 0 0,-21-21 16,21 21-16,0-1 0,0 1 0,22-21 16,-22 42-16,0-21 0,0 0 15,0 21-15,1 0 0,-1 0 16,0 0-1,-21 21-15,21 0 0,-21 0 0,0 0 16,0 22-16,0-22 0,0 0 16,21 0-16,-21 0 0,0 0 15,0 1-15,0-1 0,21 0 0,1-21 16,-22 21-16,21-21 0,-21 21 0,21-21 16,0 0-16,0 0 0,0 0 15,1 0-15,-1 0 0,-21-21 0,21 0 16,0 0-16,0 21 0,0-21 0,1-1 15,-22 1-15,21 0 0,0 0 0,-21 0 16,0-22-16,42 1 0,-42 21 16,21 0-16,-21 0 0,0-1 15,0 44 17,0-1-32,0 0 15,0 0-15,0 0 0,0 0 16,0 1-16,0-1 0,0 0 15,0 0-15,0 0 0,0 0 0,0 1 16,0-1 0,22-42 15,-1 21-31,-21-22 0,21 1 16,0 0-16,-21 0 0,21-21 0</inkml:trace>
  <inkml:trace contextRef="#ctx0" brushRef="#br1" timeOffset="97069.93">10626 14563 0,'-22'0'0,"44"0"0,-65 0 0,22 0 0,0 0 16,0 0-16,0 21 0,-1 0 16,22 0-16,0 0 15,0 1-15,0-1 16,22-21-1,-1 0-15,0 0 0,0 0 0,0 0 16,0 0-16,1-21 0,-22-1 16,0 1-16,21 21 0,-21-21 15,0 0-15,0 0 0,-21 0 16,21-1-16,0 1 0,-22 0 0,1 0 16,0 21-16,21-21 0,-21 21 15,0 21 1,21 0-16,0 0 15,-21 0-15,21 1 0,0-1 16,0 0-16,0 0 0,0 0 16,21-21-1,0 0-15,0 0 0,0 0 0</inkml:trace>
  <inkml:trace contextRef="#ctx0" brushRef="#br1" timeOffset="97392.13">11303 14288 0,'0'0'15,"-21"0"-15,0 0 16,-1 21-16,22 0 16,0 0-16,-21 0 0,21 22 0,0-22 15,-21 21-15,21-21 0,0 22 0,-21-1 16,21 0-16,0 1 0,0 20 0,0-21 15,0 1-15,-21 41 16,21-41-16,-21-1 0,21 0 0,0 1 0,0-1 16,0 0-16,0-20 0,0 20 15,0-21-15,0 0 0,0 0 0,0 1 16,0-1-16,0 0 0,0 0 16,21-21-1,0-21 1,0 0-16,0 0 15,0-1-15,1 1 0</inkml:trace>
  <inkml:trace contextRef="#ctx0" brushRef="#br1" timeOffset="98048.41">11896 14923 0,'0'0'15,"0"-22"-15,0 1 0,0 0 16,0 0-16,0 0 0,-22 0 16,1-1-16,0 1 15,0 21-15,0 0 0,0 0 16,-1 0-16,1 0 0,0 21 0,0 1 16,0-1-16,0-21 0,-1 21 0,1 0 15,0 0-15,0 22 0,0-22 0,21 0 16,0 0-16,-21 21 0,-1 1 15,22-1-15,0-21 0,0 0 0,0 22 16,0-22-16,0 0 16,0 0-16,22-21 0,-1 21 0,0-21 15,0 0-15,21 0 0,-20 0 16,-1 0-16,0 0 0,0 0 0,21 0 16,-20-21-16,-1 0 0,0 0 0,0 0 15,0 0-15,0-1 0,1 1 0,-1 0 16,0-21-16,-21 21 0,21-22 0,0 22 15,0-21-15,1-1 0,-22 1 0,21-21 16,0 20-16,0-20 0,0-1 0,0 1 16,-21 20-16,22-20 0,-1-1 0,0 22 15,-21 0-15,0-1 0,0 1 16,21 21-16,-21 0 0,0 0 16,0-1-16,0 1 0,-21 21 15,0 0-15,0 0 16,-1 21-16,1 1 0,21 20 15,-21-21-15,0 21 0,0 1 0,0 63 16,21-43-16,-22 1 0,22-1 16,0-21-16,0 22 0,0-1 0,0-20 15,0 20-15,0-20 0,0-1 16,0 0-16,0 1 0,22-1 0,-1-21 16,0 21-16,0-20 0,0-1 0,0 0 15,1 0-15,20-21 0,-21 0 16,0 0-16,0 0 0,1 0 0,-1 0 15,0-21-15,0 0 0,-21 0 0,21-1 16,0 1-16,1 0 0,-22-21 0,21 21 16,0-22-16,-21 22 0</inkml:trace>
  <inkml:trace contextRef="#ctx0" brushRef="#br1" timeOffset="99052.28">2667 8721 0,'21'-21'0,"-42"42"0,42-64 16,0 22-16,-21 0 0,0 0 0,0 0 16,0 0-16,0-1 15,-21 44 16,21-1-31,0 0 0,-21 21 0,21-21 16,0 43-16,0-22 0,0 1 0,0 20 16,0-21-16,0 22 0,0-1 15,0-20-15,0 20 0,0-20 16,0 20-16,-21-21 0,21 1 0,0-1 0,0 0 16,0 1-16,0-1 0,0-21 0,0 22 15,0-22-15,0 0 0,0 0 16,0-42 15,0 0-31,0 0 16,0-1-16,0 1 0,0-21 0</inkml:trace>
  <inkml:trace contextRef="#ctx0" brushRef="#br1" timeOffset="99339.75">2498 8827 0,'-22'-22'0,"44"44"0,-44-65 15,22 22-15,0 0 0,0-21 0,0 20 16,0 1-16,22 0 16,-1 0-16,0 0 0,21 0 0,1 21 15,-22-22-15,21 22 0,0 0 0,1 0 16,-1 0-16,0 0 0,1 22 0,-1-1 16,-21 0-16,0 0 0,1 0 15,-22 22-15,21-1 0,-21-21 0,0 21 16,0 1-16,-64 41 0,43-41 15,-21-1-15,21-21 0,-22 22 0,1-22 16,21 0-16,-22 0 0,22 0 16,0 0-16,0 1 0,0-1 0,21 0 15,0 0 1</inkml:trace>
  <inkml:trace contextRef="#ctx0" brushRef="#br1" timeOffset="101054.05">3365 9229 0,'22'-21'0,"-22"-1"16,0 1-16,0 0 0,0 0 15,-22 0 1,1 0-16,0 21 0,0-22 0,0 22 15,0 0-15,-1 0 0,1 0 16,0 22-16,0-22 0,0 21 16,0 0-16,-1 21 0,-20 22 0,21-43 15,21 21-15,-21 1 0,21-22 0,-21 21 16,21 0-16,0-20 0,0 20 0,0-21 16,0 0-16,0 0 0,0 1 15,0-1-15,21-21 0,0 21 16,0-21-16,0 0 0,0 0 15,1-21-15,-1 21 0,0-21 16,21-1-16,-21 1 0,1 0 0,-1 0 0,-21 0 16,21 0-16,0-1 0,0-20 15,-21 21-15,21-21 0,-21 20 0,22-20 16,-22 21-16,0 0 0,21-22 16,-21 22-16,0 0 0,21 0 0,-21 0 15,0 42 16,-21 0-31,0 0 0,21 0 0,-22 1 16,22-1-16,0 0 0,-21 0 0,21 0 16,-21 0-16,21 1 0,0 20 15,0-21-15,0 0 0,0 0 16,0 1-16,21-1 16,0-21-16,1 0 15,-1 0-15,0 0 0,0 0 0,0 0 16,0-21-16,22-1 0,-22 22 0,0-21 15,0 0-15,0 0 0,22 0 0,-22 0 16,0-1-16,0 1 0,0 0 16,-21 0-16,0 0 0,22 0 0,-22-1 15,-22 22 1,1 0 0,0 0-16,0 22 0,21-1 0,0 0 15,0 0-15,0 0 16,0 0-16,0 1 0,0-1 15,0 0-15,0 0 0,0 0 16,21 0-16,0 1 16,-21-1-16,21-21 15,1 21-15,-1-21 16,0 0-16,0 0 16,0 0-16,0 0 0,1 0 0,-1 0 15,0 0-15,0-21 0,0 0 16,0-1-16,-21 1 15,22 21-15,-22-21 0,0 0 0,21 0 0,-21 0 16,21-1-16,-21 1 0,21 0 16,-21 0-16,0 0 0,0 0 0,0-1 15,0 1-15,-21 21 16,0 0 0,0 0-16,21 21 0,-22 1 15,1-22-15,0 21 0,0 0 16,21 0-16,-21 43 0,21-43 0,0 0 15,0 0-15,0 0 0,0 0 16,21 1-16,0-22 0,0 21 0,0-21 16,1 0-16,-1 0 0,0 0 0,0 0 15,43 0 1,-43 0-16,0 0 0,-21-21 0,21 21 16,0-22-16,0 22 0,1-21 0,-1 0 15,-21 0-15,21 21 0,-21-21 0,0 0 16,21-1-16,-21 1 0,21 21 0,-21-21 15,0 0-15,0 42 32,-21-21-17,21 21-15,-21 0 0,21 1 0,-21-1 16,21 21-16,0-21 16,0 0-16,0 1 0,0-1 0,0 0 15,21-21 16,0 0-15,-21-21-16,21 0 0,-21-1 16,21 1-16,1 0 0,-1 0 0,-21 0 15,21 0-15,0-1 0,-21 1 16,21 0-16,0 0 0,-21 0 0,22 21 16,-22 21 15,0 0-31,0 0 15,0 0-15,0 1 0,0-1 16,0 0-16,0 0 16,21-21-16,0 21 0,0-21 15,0 0-15,0 0 0,1 0 16,-1 0-16,0 0 0,0-21 16,0 21-16,-21-21 0,21 21 0,1-21 15,-1 0-15,0-1 0,0 1 16,-21 0-16,21-21 0,0 21 0,-21-22 15,22 1-15,-1 0 0,-21-1 16,21 1-16,0-22 0,-21 22 0,0-21 0,21 20 16,0 1-16,-21 0 0,0 20 15,0 1-15,0-21 0,0 21 16,-21 21 0,0 21-16,21 0 15,-21 0-15,0 0 0,21 1 16,0 20-16,-21-21 0,-1 21 0,22 1 15,-21-1-15,21 0 0,0 1 0,0-1 16,0 0-16,-21 1 0,21-1 0,-21 22 16,21-22-16,0-21 0,0 21 15,0-20-15,0-1 0,0 0 0,0 0 16,0 0-16,0 0 0,21-21 16,0 0-16,0 0 15,1 0-15,-1 0 0,0 0 16,0 0-16,-21-21 15,21 21-15,0-21 0,-21 0 16,22 0-16,-22 0 0,21-1 0,-21-20 16,0 21-16,0 0 0</inkml:trace>
  <inkml:trace contextRef="#ctx0" brushRef="#br1" timeOffset="101238.7">4847 8996 0,'-21'0'0,"0"0"0,190 21 0,-296-42 0,64 21 0,41 0 15,44 0 17,-1 0-32,0 0 0,0-21 15,0 21-15,0-21 0,22 21 0,-22-22 16,0 1-16,21 21 0,-20-21 0,-1 21 16,0-21-16,21 0 0,-21 0 0,1 21 15,-1-22-15,21 22 0</inkml:trace>
  <inkml:trace contextRef="#ctx0" brushRef="#br1" timeOffset="101785.19">5651 8996 0,'0'-21'16,"0"0"-16,0-1 0,0 1 15,0 0-15,22 21 0,-1-21 0,-21 0 16,21 0-16,0-1 0,-21 1 16,21 21-16,-21 21 31,0 1-31,0-1 0,-21 0 16,21 21-16,0-21 0,-21 22 0,0-22 15,21 21-15,-21-21 0,21 22 16,0-22-16,0 21 0,-22-21 15,22 1-15,-21 20 0,21-21 0,0 0 16,0 0-16,0 1 0,-21-1 0,21 0 16,-21-21-16,21 21 0,0 0 0,-21-21 15,21 21-15,-21-21 16,-1 0-16,1 22 0,0-22 16,0 0-16,0 0 0,0 0 15,-1 0-15,1 0 0,0 0 0,0 21 0,0-21 16,42 0 31,0 0-47,21 0 0,-20 0 0,-1 0 15,21 0-15,-21 0 0,22 0 0,-22 0 16,0 0-16,21 0 0,-21-21 0,22 21 16,-22 0-16,21 0 0,-21 0 0,1 0 15,-1-22-15,0 22 16,-21-21-16,0 0 15,0 0 1,21 21-16,-21-21 0</inkml:trace>
  <inkml:trace contextRef="#ctx0" brushRef="#br1" timeOffset="102436.87">9165 8297 0,'0'-21'16,"-21"42"15,0 1-31,21-1 0,-21 0 0,21 21 16,0 1-16,0-1 0,0 0 0,0 1 15,0 20-15,0-21 0,0 22 16,0-1-16,0-20 0,0 20 0,0-20 16,-22-1-16,22 21 0,-21-20 0,21-22 15,0 21-15,0 1 0,0-22 16,0 0-16,-21 0 0,21 0 0,0 0 15,0-42 17,0 0-32,0 0 0,-21 0 15,21-22-15</inkml:trace>
  <inkml:trace contextRef="#ctx0" brushRef="#br1" timeOffset="102708.87">8848 8742 0,'-22'-85'0,"65"255"15,-64-255-15,-1-21 0,22 85 0,0-21 0,0 20 0,0 1 16,22 0-16,20-21 0,-21 21 16,21-1-16,1 1 0,-1 21 0,0 0 15,1 0-15,-1 0 0,0 0 0,-20 0 16,20 21-16,-21 1 0,0-1 0,-21 21 16,0-21-16,0 0 0,0 22 0,0-22 15,-21 21-15,0 1 0,-21 20 16,-1-42-16,1 22 0,21-22 15,-22 0-15,22 0 0,0 0 16,0 0-16,0 1 0,21-1 0,-21-21 16,21 21-16,21 0 15,0-21-15,0 0 16,0 0-16,0 0 0</inkml:trace>
  <inkml:trace contextRef="#ctx0" brushRef="#br1" timeOffset="104339.94">9440 9059 0,'21'0'16,"-105"0"-16,147 0 0,-20 0 16,-22 0-16,0-21 0,-21 0 0,0 0 15,21 21-15,-21-21 16,0 0-16,21-1 0,-21 1 0,0 0 16,0 0-16,0 0 0,0 0 0,0-1 15,-21 22 1,0 0-16,0 0 0,0 22 15,-1-1-15,1 0 0,21 0 0,-21 0 16,0 22-16,21-22 0,-21 0 0,0 21 16,21-21-16,0 22 0,-22-22 0,22 0 15,-21 0-15,21 22 0,0-22 0,0 0 16,0 0-16,0 0 0,0 0 16,21-21-1,1 0-15,-1 0 16,0-21-16,0 0 0,0 21 15,0-21-15,-21 0 0,22 0 0,-1-1 16,0-20-16,-21 21 0,0 0 0,21-22 16,-21 22-16,21 0 0,-21-21 0,0 21 15,0-1-15,0 1 0,0 0 16,0 42 0,0 0-1,0 1-15,0-1 0,0 0 0,0 0 16,-21 0-16,21 0 0,0 1 15,0-1-15,0 0 0,-21 0 0,21 0 16,0 0-16,0 1 0,0-1 16,21-21-16,0 0 0,0 0 15,1 0-15,-1 0 0,0 0 16,0 0-16,0 0 0,0 0 0,1-21 16,20 21-16,-21-22 0,0 1 0,22 0 15,-22 0-15,0 0 0,0 0 0,0-1 16,0 1-16,1 0 0,-22 0 15,0 0-15,0 0 0,0-1 0,0 1 0,-22 21 16,1 0-16,0 0 16,0 0-16,0 0 0,0 0 15,-1 0-15,1 0 0,21 21 0,0 1 16,0-1-16,0 0 0,0 0 16,0 0-16,0 0 0,0 1 15,21-1-15,1 0 0,-22 0 0,0 0 16,21-21-16,-21 21 0,0 1 15,21-1-15,-21 0 16,21-21 0,0 21-16,0-21 0,1 0 15,-1 0-15,0 0 0,21 0 16,-21 0-16,1 0 0,-1 0 16,0-21-16,0 21 0,0-21 0,22 0 15,-22 21-15,0-22 0,-21 1 0,21 0 16,0 0-16,0 0 0,1 0 0,-22-1 15,21 1-15,-21-21 0,21 21 0,-21 0 16,0-1-16,0 1 0,0-21 16,-21 42-1,0 0-15,21 21 16,-22-21-16,22 21 0,-21 0 0,0 1 16,21-1-16,0 0 0,0 0 0,0 0 15,0 0-15,0 1 0,0-1 0,0 0 16,0 0-16,0 0 0,21-21 15,0 0 1,1 0-16,-1 0 16,0 0-16,0 0 0,0-21 15,0 21-15,-21-21 0,0 0 16,22 0-16,-22-1 0,21 1 16,-21 0-16,21 0 0,-21 0 15,0 0-15,0 42 31,0 0-15,-21 0-16,21 0 0,-21 0 16,21 1-16,0-1 0,-22-21 15,22 21-15,0 0 0,0 0 16,22-21 15,-1 0-31,0 0 0,0 0 16,-21-21-16,21 21 0,0-21 0,-21 0 15,22 21-15,-1-21 0,-21-1 0,0 1 16,21 21-16,-21-21 0,21 0 0,-21 0 16,0 42 15,0 0-31,0 0 0,0 0 16,0 1-16,0-1 0,0 0 15,0 0-15,0 0 16,21-21-16,0 0 15,1 0-15,-1 0 0,0 0 16,0 0-16,0 0 0,0-21 16,1 21-16,-22-21 0,21 0 0,0 21 15,0-21-15,0-1 0,-21 1 0,21 0 16,1 0-16,-22-21 0,42-22 16,-42 22-16,21-1 0,-21 1 0,21 0 15,-21-1-15,0 1 0,21 0 16,-21-1-16,22 1 0,-22 21 0,0 0 15,0 0-15,0-1 0,-22 44 32,1-22-32,0 21 0,0 21 0,0 0 15,0 1-15,21-22 0,0 21 0,-22 1 16,22-1-16,-21 0 0,21 1 0,0-1 16,-21-21-16,21 21 0,0 1 0,0-22 15,0 21-15,0-21 0,0 1 0,0-1 16,0 21-16,0-21 0,0 0 15,21-21 1,0 0-16,1 0 16,-1-21-1,0 0-15,0 0 16,-21 0-16,0 0 16,0-1-16</inkml:trace>
  <inkml:trace contextRef="#ctx0" brushRef="#br1" timeOffset="104562.03">11049 8784 0,'0'0'15,"-21"-21"-15,21 0 16,0 0-16,21 0 16,0 21-1,0-22-15,0 22 0,1 0 0,-1 0 16,21-21-16,-21 21 0,0 0 0,1 0 15,-1 0-15,0 0 16,0 0 0</inkml:trace>
  <inkml:trace contextRef="#ctx0" brushRef="#br1" timeOffset="104987.74">11239 9250 0,'-21'0'0,"42"0"0,-63 0 0,21 0 15,0 0-15,42 0 31,0 0-15,0 0-16,0 0 0,1 0 16,-1 0-16,-21 21 15,21-21-15,-21 21 0,21-21 16,-21 21-16,0 1 0,0-1 16,0 0-16,0 0 0,-21-21 15,0 21-15,21 0 0,-21-21 0,-1 22 16,1-1-16,0 0 0,-21-21 0,21 21 15,-1 0-15,-20-21 0,21 21 0,-21 1 16,20-22-16,1 21 0,42-21 47,1 0-47,-1 0 0,42 0 0,-42 0 16,1 0-16,-1 0 0,21 0 0,-21 0 15,0 0-15</inkml:trace>
  <inkml:trace contextRef="#ctx0" brushRef="#br1" timeOffset="105066.09">11409 9610 0,'0'-21'16,"63"-43"15,-126 149-31,147-170 0,-84 64 0</inkml:trace>
  <inkml:trace contextRef="#ctx0" brushRef="#br1" timeOffset="105723.96">14224 8424 0,'-21'0'0,"42"0"0,-42-21 15,21 0 16,-21 21-31,21-21 16,-22 21-16,1 0 31,21 21-31,0 0 0,0 0 16,0 22-16,0-22 0,0 21 0,0 22 16,0-22-16,0 22 0,0-22 0,0 21 15,0-20-15,0 20 0,0-20 0,0 20 16,-21-21-16,21 1 0,-21-1 0,21 0 15,0-20-15,-21 20 0,21-21 16,-21 0-16,21 0 0,0 1 16,-22-22-1,22-22 1,-21 1 0,21 0-16,0-21 0,-21 21 0</inkml:trace>
  <inkml:trace contextRef="#ctx0" brushRef="#br1" timeOffset="106012.92">13843 8700 0,'-42'-170'16,"42"128"-1,63 338-15,-84-380 0,-21-149 0,42 212 0,0-22 16,21 22-16,0 0 0,0 21 16,21-21-16,1 0 0,-1-1 0,0 22 15,22 0-15,-1 0 0,43 0 16,-42 0-16,-1 22 0,1-1 0,20 42 15,-62-20-15,-1-1 0,0-21 16,-21 21-16,0 1 0,0-1 16,-21-21-16,0 22 0,-1-1 0,-20-21 15,0 21-15,-1-20 0,1-1 16,0 21-16,-1-21 0,22 0 0,-21 1 16,21-22-16,0 21 0,-1 0 0,1-21 15,0 21-15</inkml:trace>
  <inkml:trace contextRef="#ctx0" brushRef="#br1" timeOffset="107716.49">14732 9059 0,'21'0'0,"-42"0"0,84 0 0,-41-21 0,-1 21 16,-21-21-16,21 21 0,-21-21 15,0 0-15,21 21 0,-21-21 0,0-1 16,0 1-16,0 0 0,-21 0 16,0 0-16,21 0 0,-21 21 15,-1-22-15,1 22 0,0 0 0,0 0 16,0 0-16,0 22 0,-1-1 16,1 0-16,0 21 0,0-21 0,0 1 15,-22 62-15,22-63 0,21 22 16,0-22-16,0 21 0,-21-21 15,21 22-15,0-22 0,0 0 16,21 0-16,0-21 16,1 0-16,-1 0 0,0 0 15,0 0-15,0-21 0,0 0 0,1 21 0,-1-21 16,0 0-16,0-1 16,0 1-16,0 0 0,1 0 0,-1-21 15,-21 20-15,21-20 0,-21 0 0,21-22 16,-21 43-16,0-21 0,21 21 15,-21-1-15,0 1 16,0 42 0,0 1-16,-21-1 0,0 0 15,21 0-15,0 0 0,-21 0 16,21 22-16,-21-22 0,21 0 0,0 21 0,0-20 16,0-1-16,0 0 0,0 0 15,0 0-15,0 0 16,21-21-16,0 0 15,0 0-15,0 0 0,0 0 16,1 0-16,-1 0 0,21 0 0,-21-21 16,0 0-16,1 21 0,20-21 0,-21 0 15,0 0-15,0-1 0,1 1 16,-1 0-16,0-21 0,-21 21 16,0-1-16,0 1 0,0 0 0,0 0 0,0 0 15,-21 21-15,0 0 0,-1 0 16,1 0-16,0 0 0,21 21 15,-21 0-15,21 0 0,0 0 16,0 1-16,0-1 0,0 0 16,0 0-16,0 0 0,0 0 0,0 1 15,0-1-15,21 0 0,-21 0 0,0 0 16,21-21-16,-21 21 16,21-21-16,1 0 15,-1 0 1,0 0-16,0 0 15,0 0-15,0 0 0,1 0 16,-1 0-16,0 0 0,-21-21 16,21 21-16,0-21 15,0 0-15,-21 0 16,22 0-16,-1-1 0,-21 1 16,0 0-16,0 0 0,21 0 0,-21 0 15,0-1-15,0 1 0,-21 21 47,0 21-47,21 1 0,0-1 0,-22 0 16,1-21-16,21 21 0,0 0 0,0 0 15,0 1-15,0-1 0,0 0 0,0 0 16,0 0-16,21 0 16,1-21-1,-1 0-15,0 0 0,0 0 16,0 0-16,0 0 0,1-21 0,-1 21 15,0-21-15,0 21 0,0-21 0,0 0 16,1 21-16,-22-21 0,21-1 16,-21 1-16,21 0 0,-21 0 0,0 0 15,0 0-15,0-1 0,0 1 16,0 42 0,-21 1-1,21-1-15,-21 0 0,-1 0 16,22 0-16,0 0 0,-21 1 15,21-1-15,0 0 16,-21-21-16,21 21 0,21-21 47,-21-21-47,21 21 0,1 0 16,-22-21-16,21 0 0,0-1 15,-21 1-15,21 0 0,0 0 16,0 21-16,-21-21 0,22 0 0,-1 21 15,-21 21 17,0 0-32,0 0 0,0 0 15,0 0-15,0 1 0,0-1 16,0 0 0,21-21-16,0 0 15,0 0-15,0 0 0,1 0 16,-1 0-16,0 0 15,0-21-15,-21 0 0,21 21 0,0-22 16,1 1-16,-22 0 0,21 0 0,-21 0 16,21 0-16,-21-1 0,0-20 0,21 0 15,0 21-15,-21-22 0,21 1 16,-21-43-16,0 22 0,0 42 16,22-22-16,-22 1 0,0 21 0,0 0 15,0-1-15,0 1 0,-22 42 31,22 1-31,-21-1 0,0 0 0,0 0 16,21 0-16,-21 22 0,0-22 16,21 21-16,0 0 0,0 1 15,-22-1-15,22-21 0,0 22 0,0-1 0,0 0 16,0-21-16,0 22 0,0-22 0,0 0 16,0 0-16,0 0 0,0 1 15,0-1-15,22-21 0,-22 21 16,21-21-16,0 0 0,0 0 15,0 0-15,0 0 0,1 0 16,-1 0-16,-21-21 16,21 0-16,0-1 15,-21 1-15,0 0 0,0 0 16,0 0-16,21 0 0,-21-1 16,21 1-16</inkml:trace>
  <inkml:trace contextRef="#ctx0" brushRef="#br1" timeOffset="107910.43">16171 8700 0,'-21'0'15,"42"0"-15,-84 0 0,42-22 0,-1 22 16,44 0 15,-1 0-31,0 0 0,21 0 16,-21 0-16,1 0 0,-1 0 0,0 0 15,0 0-15,0-21 0,0 21 0,1-21 16,-1 21-16,0 0 0</inkml:trace>
  <inkml:trace contextRef="#ctx0" brushRef="#br1" timeOffset="108472.39">16785 8678 0,'-21'0'0,"42"0"0,-63 0 16,42-21 0,0 0-16,21 21 15,0 0-15,0 0 16,0 0-16,1 0 0,-1 0 0,0 0 16,0 0-16,0 0 0,0 21 15,-21 0-15,0 1 16,0-1-16,0 0 0,0 0 0,-21 0 15,21 0-15,-21 1 0,0 20 0,0-21 16,0 0-16,-22-21 0,22 21 16,0 1-16,0-1 0,0-21 0,-1 0 15,-20 21-15,21-21 0,0 0 16,0 0 0,42 0-1,0 0 1,0 0-16,0 0 0,-21-21 0,21 21 15,1 0-15,-1 0 0,0 0 0,0 0 16,0 0-16,0 0 16,1 21-16,-1-21 0,-21 21 15,21-21-15,-21 21 0,21 0 0,-21 1 16,0-1-16,0 0 16,0 0-16,-21-21 0,0 21 0,0-21 15,-1 21-15,1-21 0,0 0 0,0 22 16,0-22-16,0 0 0,-1 0 15,1 0-15,0 0 0,-21 0 0,21 0 16,-1 0-16,1 0 0,0 0 16,0 0-16,0 0 15,0 0-15,-1 0 0,1 0 16,0 0-16,0-22 0,0 22 0,-22 0 16,22-21-16,-21 21 0</inkml:trace>
  <inkml:trace contextRef="#ctx0" brushRef="#br1" timeOffset="109380.24">11345 9652 0,'-21'0'0,"0"0"16,0 0-1,0 0 32,-1 0-31,44 0 15,-1 0-31,0 0 16,0 0-16,0 0 0,0 0 0,22 0 15,-22 0-15,0 0 0,0 0 16,0 0-16,1 0 15,-44 0 79,1 0-94,0 0 16,0 0-16</inkml:trace>
  <inkml:trace contextRef="#ctx0" brushRef="#br1" timeOffset="183468.97">19071 7176 0,'0'0'0,"0"-22"16,0 1 0,-21 21-16,21-21 0,0 0 15,0 0-15,0 0 16,-21 21-16,21-22 31,-21 22-31,21-21 203,0 0-187,-22 21 46,1 0-46,21 21 15,0 0-31,0 1 16,0-1-16,0 0 15,21-21 1,1 0-16,-1 0 0,0 0 16,21 0-16,-21 0 0,1 0 0,-1 0 15,0 0-15,21-21 0,-21 21 0,1-21 16,-1 21-16,0-22 0,0 22 16,0-21-16,0 21 0,1-21 0,-22 0 15,21 0-15,-21 0 16,21 21-16,-21-22 15,0 44 17,-21-22-32,0 21 0,21 0 0,-22 0 15,1 0-15,21 22 0,-21-22 16,21 21-16,0 0 0,-21 1 0,21-1 16,0 0-16,0 22 0,0-22 0,0 22 15,0-22-15,0 22 0,0-22 16,0 21-16,0-20 0,0 20 0,0-20 15,0 20-15,0-21 0,0 22 0,0-22 16,0 1-16,0-1 0,0 0 0,0 1 16,0-1-16,-21-21 0,21 21 15,0-20-15,0-1 0,-21 0 0,21 0 16,-22 0-16,1 0 0,0-21 16,0 22-16,0-22 0,0 0 15,-1 0-15,1 0 0,0 0 0,0 0 16,-43 0-16,43-22 0,0 22 15,0 0-15,0-21 0,0 0 16,-1 21-16,1-21 0,0 21 0,21-21 16,-21 0-16,21-1 0,0 1 15,0 0-15,0 0 0,0 0 16,0 0-16,0-1 0,21-20 16,0 0-16</inkml:trace>
  <inkml:trace contextRef="#ctx0" brushRef="#br1" timeOffset="183742.47">19262 6752 0,'0'0'0,"-22"-21"0,22 0 15,-21 21 1,21-21-16,0 42 78,21-21-78,1 21 0</inkml:trace>
  <inkml:trace contextRef="#ctx0" brushRef="#br1" timeOffset="184319.89">19833 7239 0,'0'0'0,"21"0"0,0 0 15,22-21 1,-43 0-16,21 0 0,0-1 16,-21 1-16,0 0 0,0 0 0,0 0 15,0 0-15,0-1 0,0 1 16,0 0-16,-21 0 16,0 21-16,0 0 0,-1 0 0,1 0 0,0 0 15,0 0-15,0 0 0,-22 21 16,22-21-16,0 21 0,0 22 15,0-22-15,0 0 0,-1 21 0,1 1 16,21-22-16,0 21 0,0 0 0,0-20 16,0-1-16,0 21 0,0-21 0,0 0 15,21 1-15,-21-1 16,22-21-16,-1 0 0,0 0 0,0 0 16,0 0-16,0 0 0,22 0 0,-43-21 15,42-1-15,-42 1 0,21 21 16,0-21-16,1-21 0,-22 21 0,0-1 15,21-20-15,-21 21 0,21 0 16,-21-22-16,0 22 0,21 0 16,-21 0-16,0 0 0,0 42 31,0 0-31,0 0 0,0 0 16,0 1-16,0-1 0,0 0 15,0 0-15,0 21 0,0 1 16,0-22-16,0 0 0,0 0 0,0 0 15,0 1-15,21-1 16,0-21-16,-21 21 0,22-21 16,-1 0-16,0 0 15,-21-21 1</inkml:trace>
  <inkml:trace contextRef="#ctx0" brushRef="#br1" timeOffset="184647.31">20299 7027 0,'0'-21'0,"0"42"0,0-63 15,21 63 17,0-21-32,0 21 15,0 1-15,1-1 16,-1 0-16,0 0 0,0 21 0,0-20 15,-21-1-15,0 21 0,21-21 0,-21 22 16,0-22-16,0 21 0,0-21 16,0 0-16,0 1 0,0-1 0,0 0 15,0 0-15,0 0 0,0 0 16,0-42 31,0 0-47,43-64 15</inkml:trace>
  <inkml:trace contextRef="#ctx0" brushRef="#br1" timeOffset="184956.74">20913 6879 0,'0'0'16,"0"-21"-16,0-21 15,-22 42 1,22 21 0,-21 0-16,0 0 0,0 0 0,0 1 15,21 20-15,-21-21 0,-1 21 16,1-20-16,0 20 0,0 0 16,0-21-16,0 22 0,-1-1 0,22-21 15,-21 0-15,21 22 0,-21-22 0,21 0 16,0 0-16,0 0 0,0 1 15,-21-22-15,21 21 16,21-21 15,0-21-31,0-1 0,1 1 16,-1 0-16,21 0 0</inkml:trace>
  <inkml:trace contextRef="#ctx0" brushRef="#br1" timeOffset="185596.38">21357 7239 0,'0'-21'31,"0"0"-31,21 0 16,0-1-1,-21 1-15,22 21 0,-22-21 0,0 0 16,0 0-16,0 0 16,0-1-16,0 1 0,-22 0 15,1 0-15,0 21 16,0 0-16,0 0 16,0 0-16,-1 0 0,1 0 0,0 0 15,0 21-15,0-21 0,0 21 0,-1 0 16,1 1-16,21 20 0,-21-21 15,0 0-15,21 22 0,0-22 0,-21 21 16,21-21-16,-21 0 0,21 22 16,0-22-16,0 0 0,0 0 0,0 0 15,0 1 1,21-22-16,0 0 0,0 0 16,0 0-16,0 0 0,1 0 15,-1 0-15,0 0 0,21-22 16,-21 1-16,1 0 0,-1 0 0,0 0 15,21 0-15,-21-22 0,1 22 0,-1-21 16,0 21-16,0-22 0,-21 22 0,0 0 16,21 0-16,-21 0 0,0-1 15,-21 44 1,21-1 0,0 0-16,-21 0 0,0 0 15,21 0-15,0 1 0,0-1 16,-21 21-16,21-21 0,0 0 0,0 1 15,0-1-15,0 0 16,0 0-16,0 0 0,0 0 16,21-21-16,0 0 15,0 22-15,0-22 0,0 0 16,1 0-16,-1 0 0,21-22 16,-21 1-16,0 21 0</inkml:trace>
  <inkml:trace contextRef="#ctx0" brushRef="#br1" timeOffset="185936.61">22839 6879 0,'0'0'15,"-21"0"1,-1 0-16,1 0 0,0 0 16,21 21-16,-21 1 0,21-1 0,-21-21 15,21 21-15,0 0 16,0 0-16,0 22 0,-21-22 0,21 0 16,-22 0-16,22 0 0,-21 0 0,21 1 15,0-1-15,0 0 16,0 0-16,0 0 15,21-42 17,1 0-32,-22 0 0,21 0 15,0-1-15</inkml:trace>
  <inkml:trace contextRef="#ctx0" brushRef="#br1" timeOffset="186288.45">22775 6604 0,'-21'0'16,"42"0"-16,-84 0 0,42 0 0,-1 0 0,22 21 0,-21-21 15,21 21-15,0 1 16,0-1-16,21-21 16,-21 21-16,22-21 0,-1 0 15,0 0-15,0 0 0,0 0 16,0 0-16,22 0 0,-22-21 15,0 0-15,0 21 0,-21-22 16,0 1-16,0 0 0,0 0 16,0 0-16,0 0 0,0-1 0,0 1 15,0 0-15,-21 21 0,0 0 16,0 0-16,0 0 0,-1 0 16,1 21-16,0 0 0,0 1 0,21-1 15,0 0-15,-21-21 0,21 21 16,0 0-16,0 0 0,0 1 15,21-22-15,0 0 0,0 0 16,0 0-16,22 0 0,-22 0 0</inkml:trace>
  <inkml:trace contextRef="#ctx0" brushRef="#br1" timeOffset="186657.27">23389 6329 0,'0'0'0,"0"21"32,0 0-17,0 0-15,0 1 0,0 20 0,0-21 16,0 21-16,-21 1 0,21-22 16,-21 21-16,21 1 0,-21-1 0,21 0 15,0-21-15,-22 22 0,1-1 16,21-21-16,0 22 0,0-22 0,-21 21 15,21-21-15,0 22 16,0-22-16,0 0 0,0 0 0,0 0 16,0 0-16,0 1 0,21-1 15,0-21 1,1 21-16,-1-21 0,0 0 16,0 0-16,0 0 15,0 0-15,1 0 0,-1-21 16,0 21-16,-21-21 0,21-1 0,0 22 15,0-21-15,-21 0 0,0 0 16,0 0-16,0 0 0</inkml:trace>
  <inkml:trace contextRef="#ctx0" brushRef="#br1" timeOffset="186890.34">23283 6879 0,'106'0'15,"-233"0"-15,148 0 0,-21 0 31,21 0-31,1 0 0,20 0 16,-21 0-16,21 0 0,1 0 16,-1 0-16,0 0 0,1 0 0,-1-21 15,-21 21-15,22 0 0,-22 0 16,0 0-16,0 0 0,0 0 16,-42 0 15,21 21-31,-21-21 0,-21 21 15</inkml:trace>
  <inkml:trace contextRef="#ctx0" brushRef="#br1" timeOffset="187396.03">20510 8573 0,'0'-22'0,"0"44"16,0-22 15,-21 0-31,21 21 0,-21 0 0,0 0 16,0 0-16,0 22 0,21-22 15,-22 0-15,22 0 16,0 0-16,0 0 0,-21 22 0,21-22 16,0 0-16,0 0 0,0 0 15,0 1-15,21-22 31,1 0-31,-1-22 0,0 22 0</inkml:trace>
  <inkml:trace contextRef="#ctx0" brushRef="#br1" timeOffset="187808.26">21018 8573 0,'0'0'0,"0"-22"16,-42 22-1,21 0-15,0 0 0,0 0 0,-1 0 16,1 0-16,0 0 0,-21 22 0,21-1 16,-1-21-16,1 21 0,21 0 15,0 0-15,0 0 16,0 1-16,0-1 16,0 0-16,21-21 15,1 21-15,-1-21 0,0 21 16,0-21-16,0 21 0,0-21 15,1 22-15,-1-22 0,0 21 0,0-21 16,-21 21-16,21 0 0,-21 0 16,0 0-16,0 1 15,-21-1-15,0-21 16,0 0-16,-22 21 0,22-21 0,-21 0 16,21 0-16,0 21 0,-22-21 0,22 0 15,0 0-15,0 0 0,0 0 16,-1 0-1,1 0-15,21-21 32,0 0-32,0 0 15</inkml:trace>
  <inkml:trace contextRef="#ctx0" brushRef="#br1" timeOffset="188012.88">20553 8340 0,'-21'0'0,"21"-21"0,-22 21 15,22-22 1,0 1-16,22 21 47,-1 0-47,0 0 15,0 0-15</inkml:trace>
  <inkml:trace contextRef="#ctx0" brushRef="#br1" timeOffset="188628.24">22013 8488 0,'0'0'16,"-21"-21"-16,0 21 16,21 21 15,0 0-31,0 0 0,0 0 15,0 1-15,0-1 0,0 0 0,0 21 16,0-21-16,0 22 0,0-22 16,0 21-16,0-21 0,-21 22 0,21-22 15,0 0-15,0 0 0,-21 0 0,21 22 16,-22-43-16,22 21 16,0-42 15,0 0-16,0-1-15,0 1 0,0 0 0,0 0 16,0-21-16,0 20 0,22-20 0,-22 21 16,21-21-16,0 20 0,0 1 15,0 0-15,0 0 0,22 0 0,-22 0 16,0-1-16,21 22 0,-20 0 16,20 0-16,-21 0 0,21 0 0,-20 0 15,20 0-15,-21 0 0,0 22 16,-21-1-16,21 0 0,-21 0 15,0 0-15,0 0 0,0 1 0,-21-1 16,21 0-16,-21 0 0,0 0 16,21 0-16,-21 1 0,0-1 0,21 0 15,0 0-15,-22-21 0,22 21 16,22-42 15,-1 0-15,0 0-16</inkml:trace>
  <inkml:trace contextRef="#ctx0" brushRef="#br1" timeOffset="189068.42">22818 8530 0,'0'-42'15,"-22"148"-15,44-170 0,-44 22 16,1 42-16,0 0 15,0 0-15,0 0 0,0 0 0,-1 21 16,1-21-16,0 21 0,0 0 16,0 22-16,0-22 0,-1 0 0,22 0 15,-21 22-15,21-22 0,-21 21 0,21-21 0,0 22 16,0-22-16,0 0 16,0 0-16,0 0 0,0 0 0,21 1 15,0-1-15,1-21 0,-1 0 0,21 21 16,0-21-16,1 0 15,-22 0-15,21 0 0,-21-21 0,22 0 16,-22-1-16,21-20 16,-21 21-16,1-21 0,-1 20 0,-21-20 15,0 0-15,21 21 0,-21-22 0,0 1 16,0 21-16,0 0 0,0-1 16,-21 1-16,0 0 0,-1 21 0,1 0 0,0 0 15,0 0-15,0 0 16,0 0-16,-1 0 0,1 0 0,0 0 15,0 0-15,0 0 0,21 21 16,21-21 0,0 0-1,0 0-15,0 0 0,1 0 0</inkml:trace>
  <inkml:trace contextRef="#ctx0" brushRef="#br1" timeOffset="189460.2">23495 7938 0,'0'-22'0,"0"44"0,0-65 0,0 22 15,0 0-15,-21 21 32,0 0-32,-1 0 0,22 21 15,0 0-15,0 22 0,-21-22 16,0 21-16,21 0 0,-21 1 0,0-1 15,21 22-15,-21-22 0,-1 0 16,1 22-16,21-22 0,-21 0 0,0 22 16,21-22-16,-21 1 0,21-1 15,0 0-15,0-21 0,0 22 0,0-1 16,0-21-16,0 22 0,0-22 0,0 0 16,0 0-16,0 0 0,21 0 15,-21 1-15,21-22 0,0 0 0,0 0 16,1 0-16,-1 0 0,0 0 0,0 0 15,0 0-15,22-22 0,-22 22 16,0-21-16,0 0 0,0 0 0,0 0 16,1 0-16,20-22 0,-21 22 15,0 0-15,0 0 0,-21 0 0,0-1 16,0 1-16,0 0 0</inkml:trace>
  <inkml:trace contextRef="#ctx0" brushRef="#br1" timeOffset="189696.26">23241 8361 0,'0'-21'0,"21"21"16,0 0-16,0 0 0,1-21 16,20 21-16,-21 0 0,21 0 0,1-22 15,20 22-15,-20 0 0,-1-21 16,0 21-16,1 0 0,-1 0 0,0-21 15,-21 21-15,1 0 0,-1 0 0,0 0 16,-42 0 15,0 0-31,-1 21 16</inkml:trace>
  <inkml:trace contextRef="#ctx0" brushRef="#br1" timeOffset="190260.83">20510 10012 0,'-21'0'31,"21"21"-31,0 0 0,0 0 0,-21 1 16,0 20-16,21-21 0,0 21 15,-21-20-15,0 20 0,21 0 16,0 1-16,-22 20 0,1-21 0,21 1 16,-21-1-16,21-21 0,-21 22 0,21-1 15,0-21-15,0 43 16,0-43-16,0 0 0,0 0 16,-21-21-16,21 21 15,0-42 1,-21 0-16,21 0 15</inkml:trace>
  <inkml:trace contextRef="#ctx0" brushRef="#br1" timeOffset="190572.26">20214 10054 0,'0'-21'0,"0"42"0,0-63 15,0 21-15,-21 0 0,21-1 16,0 1-16,0 0 0,0 0 0,21 0 15,21 0-15,1-1 0,-1 1 16,0 21-16,1 0 0,20 0 16,-20 0-16,20 0 0,-21 21 0,1 1 15,-1-1-15,0 0 0,-20 21 16,-22-21-16,0 22 0,0-22 0,0 0 16,0 21-16,-22-20 0,1 20 15,0-21-15,0 0 0,-21 0 0,-1 1 16,22-1-16,-21 0 0,21 0 0,-22 0 15,22-21-15,0 21 0,0 1 16,0-1-16,-1-21 16,22 21-16,22-21 31</inkml:trace>
  <inkml:trace contextRef="#ctx0" brushRef="#br1" timeOffset="191004.95">21040 10181 0,'0'-21'0,"0"42"0,0-63 16,-22 42 15,1 0-31,0 21 16,21 0-16,-21 0 0,0 1 0,21-1 15,-21 0-15,-1 21 0,22-21 0,0 1 16,0 20-16,-21-21 16,21 0-16,0 0 0,0 1 0,0-1 15,0 0-15,21 0 0,1-21 16,-1 0-16,0 0 0,0 0 16,0 0-16,22 0 0,-22-21 15,0 0-15,0 0 0,0-1 0,0 1 16,1 0-16,-1 0 0,-21-21 0,21 20 15,-21-20-15,0 21 0,0-21 0,0 20 16,0-20-16,0 21 0,0 0 16,-21 0-16,0 21 0,21-22 0,-22 22 15,1 0-15,0 0 16,0 0-16,0 0 16,21 22-16,0-1 15,0 0 1,21-21-16</inkml:trace>
  <inkml:trace contextRef="#ctx0" brushRef="#br1" timeOffset="191468.59">21865 10054 0,'0'0'15,"21"-21"-15,-21 0 16,-21 21-1,0 0-15,0 0 16,-22 0-16,22 0 0,-21 0 0,0 21 16,-1 0-16,22-21 0,-21 21 0,-1-21 15,22 22-15,-21-1 0,21-21 16,0 21-16,21 0 0,0 0 16,0 0-16,0 1 15,21-22-15,0 0 16,21 0-16,-21 21 0,22-21 0,-22 0 15,21 21-15,1-21 0,-22 0 0,21 21 16,-21 0-16,22-21 0,-22 21 0,0-21 16,-21 22-16,21-1 15,-21 0-15,0 0 16,-21-21-16,0 21 0,0 0 16,-1-21-16,-20 22 0,21-22 0,-21 21 15,-1-21-15,1 0 0,21 21 16,-22-21-16,1 0 0,21 0 0,-21 0 15,20 0-15,1 0 0,0 0 0,0 0 16,0 0-16,21-21 16,0 0-1,21-1 1,0 22 0,0-21-16,0 21 0</inkml:trace>
  <inkml:trace contextRef="#ctx0" brushRef="#br1" timeOffset="191996.43">22415 10033 0,'0'0'15,"0"-21"-15,0 0 16,0 0-16,-21 21 15,0 0-15,0 0 16,0 0-16,0 0 0,-1 0 16,1 0-16,0 21 0,0-21 15,0 21-15,0 0 0,-1 0 16,1-21-16,0 21 0,21 1 0,-21-1 16,0 0-16,21 0 15,0 0-15,0 0 16,0 1-16,21-1 0,0-21 15,0 0-15,0 21 0,1-21 0,-1 21 16,0-21-16,0 0 0,0 21 16,22-21-16,-22 21 0,0-21 15,0 22-15,0-22 0,0 21 0,-21 0 16,0 0 0,-21 0-1,0-21-15,0 0 0,0 21 0,0-21 16,-22 0-16,22 22 0,0-22 0,0 0 15,0 0-15,-22 0 0,22 0 16,0 0-16,0 0 0,0 0 0,-1 0 16,1 0-16,0 0 0,0 0 15,0 0 1,42-22 15,0 22-31,0 0 0,0-21 16,1 21-16</inkml:trace>
  <inkml:trace contextRef="#ctx0" brushRef="#br1" timeOffset="192280.52">22818 10075 0,'-22'0'31,"22"22"-15,-21-1-16,21 0 0,-21 0 16,21 0-16,-21 0 0,21 1 0,0-1 15,0 0-15,0 0 0,-21 0 0,21 0 16,-21 1-16,21-1 0,0 0 0,-22-21 16,22 21-16,0 0 15,0 0-15,0-42 31,22 0-15</inkml:trace>
  <inkml:trace contextRef="#ctx0" brushRef="#br1" timeOffset="192617.9">22818 9864 0,'-22'-21'0,"44"42"0,-65-42 0,22 21 15,0 0-15,0 0 0,0 0 16,21 21-16,0 0 16,0 0-16,0 0 15,21-21-15,0 21 0,0-21 16,0 0-16,0 0 0,1 0 0,-1 0 16,0 0-16,0 0 15,0 0-15,0-21 0,1 0 0,-1 0 16,-21 0-16,0 0 15,0-1-15,0 1 0,0 0 16,0 0-16,0 0 0,-21 21 16,-1 0-16,1 0 0,0 0 15,0 0-15,0 0 16,21 21-16,0 0 0,-21-21 16,21 21-16,0 0 15,21-21-15,0 0 0</inkml:trace>
  <inkml:trace contextRef="#ctx0" brushRef="#br1" timeOffset="193228.3">23262 9567 0,'0'-21'0,"0"42"0,0-63 15,0 63 16,-21 22-31,21-22 16,0 0-16,0 21 0,0-21 0,0 22 16,0-1-16,-21 0 0,21-20 0,-21 20 15,21 0-15,-22-21 16,22 22-16,0-22 0,-21 21 0,21-21 16,-21 1-16,21 20 0,-21-21 0,21 0 15,0 0-15,0 1 0,0-1 16,0 0-1,-21-21-15,21-21 32,0 0-32,21-1 15,-21 1-15,0 0 16,21 21-16,0-42 16,0 21-16,1-1 0,-1 22 0,0-21 15,0 21-15,0 0 0,0-21 16,1 21-16,-1 0 0,0 0 15,0 0-15,0 0 0,0 0 16,1 0-16,-22 21 0,0 0 16,0 1-1,0-1-15,0 0 0,0 0 16,-22-21-16,1 21 0,0-21 16,0 21-16,21 1 0,-21-22 15,0 0-15,-1 0 0,1 21 16,0-21-16,0 0 0,0 0 15,0 21-15,-1-21 0,1 0 0,0 0 16,0 0 0,21 21-16,0-42 47,21 0-47,0 21 0,0-21 0,1-1 15</inkml:trace>
  <inkml:trace contextRef="#ctx0" brushRef="#br1" timeOffset="193612.08">23939 9440 0,'0'-21'0,"0"42"0,0-63 0,0 21 15,0 0-15,0 42 31,0 0-31,0 21 16,-21-20-16,21-1 0,0 21 16,-21 0-16,21 43 0,0-21 15,-21-22-15,21 0 0,0 1 16,-21-1-16,21 0 0,0 1 16,-21-22-16,21 21 0,0-21 0,-22 0 15,22 1-15,-21-1 0,0 0 16,21 0-16,-21-21 15,42 0 48,-21-21-63,21 21 0,0 0 16,-21-21-16,22 0 0,-1 21 0,0-22 15,0 22-15</inkml:trace>
  <inkml:trace contextRef="#ctx0" brushRef="#br1" timeOffset="194052.26">24024 10033 0,'21'0'16,"-42"0"-16,63 0 16,-20 0-16,-1 0 15,0 0-15,0 0 0,0-21 16,0 21-16,1-21 15,-1 21-15,0 0 0,0-21 0,0-1 16,0 1-16,1 0 0,-1 0 16,-21 0-16,0 0 15,0-1 1,-21 22 0,-1 0-16,1 0 0,0 0 0,0 0 15,0 22-15,-22-1 0,22 0 16,-21 0-16,-64 85 15,64-85-15,21 0 16,-1 0-16,22 1 0,0-1 0,0 0 16,0 0-16,0 0 0,0 0 15,22-21-15,-1 0 0,0 22 0,0-22 16,21 0-16,-20 0 0,-1 0 16,0 0-16,21 0 0,-21 0 0,1 0 15,-1 0-15,0 0 0,0 0 16,0 0-16,0 0 15,1 0 1,-22-22-16,21 22 0</inkml:trace>
  <inkml:trace contextRef="#ctx0" brushRef="#br1" timeOffset="199243.99">3344 9885 0,'0'-21'15,"0"0"1,0-1 15,-21 22-15,0 0-1,0 0-15,0 0 16,-1 0-16,1 0 0,0 0 16,0 0-16,0 22 0,0-1 15,-1-21-15,1 21 0,21 0 0,-21 0 16,0 0-16,0-21 0,0 22 16,21-1-16,-22 0 0,22 0 0,-21 0 15,21 0-15,-21 1 0,21-1 0,0 0 16,0 0-16,0 0 0,0 0 15,21 1-15,-21-1 16,21 0-16,1-21 0,-22 21 0,21 0 16,0-21-16,-21 21 0,21-21 15,0 22-15,0-22 0,1 0 16,-1 0-16,0 0 16,0 0-16,0 0 0,0-22 15,1 1-15,-1 21 0,21-21 0</inkml:trace>
  <inkml:trace contextRef="#ctx0" brushRef="#br1" timeOffset="199777.73">3746 10012 0,'0'-21'0,"0"42"0,-21-63 15,0 42-15,0 0 16,0 0-16,0 0 0,-1 0 15,1 0-15,0 0 0,0 0 16,0 0-16,0 0 0,-1 21 16,1 0-16,0 0 0,0 0 0,0 0 15,0 1-15,-1 20 0,1-21 16,21 0-16,-21 22 0,21-22 16,0 0-16,0 0 15,0 0-15,21 0 16,0-21-16,1 0 0,-1 0 0,0 0 15,21 0-15,-21 0 0,22 0 16,-22-21-16,0 21 16,0-21-16,0 0 0,1 0 15,-1 0-15,0-1 0,-21 1 0,21 0 16,-21 0-16,21 0 0,-21 0 16,0-1-16,21 1 0,-21 0 0,0 0 15,22 21-15,-22 21 31,0 0-31,0 0 16,0 1-16,0-1 0,0 0 16,0 0-16,0 0 0,0 0 15,0 1-15,0-1 0,0 0 16,0 0-16,0 0 16,21-21-1,0 0-15,0 0 16,0 0-1,0 0-15,1-21 0</inkml:trace>
  <inkml:trace contextRef="#ctx0" brushRef="#br1" timeOffset="200204.43">4064 10033 0,'0'-21'15,"0"42"-15,0-63 0,0 21 16,0-1-16,21 22 16,-21-21-16,21 21 0,0 0 15,1 0-15,-1 0 16,0 0-16,0 21 0,0 1 16,0-1-16,-21 0 15,0 0-15,0 0 0,0 0 16,0 1-16,0-1 0,0 0 0,0 0 15,0 0-15,0 0 0,0 1 16,-21-1-16,21 0 0,0-42 63,0 0-63,0-1 0,0 1 15,21 0-15,1 0 0,-1 0 16,-21 0-16,21-1 0,0 1 0,0 21 15,-21-21-15,21 0 0,1 21 16,-1 0 0,-21-21-16,21 21 15,0 0-15,-21-21 0,21 21 16,0-22-16,22 22 0</inkml:trace>
  <inkml:trace contextRef="#ctx0" brushRef="#br1" timeOffset="201044.31">9356 9652 0,'0'0'0,"0"-21"0,0 0 0,0 0 15,-22 21-15,1 0 16,0 0-16,21 21 15,0 21-15,0-21 16,0 0-16,0 22 0,0-22 0,0 21 16,0-21-16,0 22 0,0-22 15,0 21-15,0-21 0,0 1 0,0-1 16,-21 0-16,21 0 0,0 0 16,0 0-16,0 1 0,0-44 62,0 1-62,0 0 16,0 0-16</inkml:trace>
  <inkml:trace contextRef="#ctx0" brushRef="#br1" timeOffset="201316.3">9483 9525 0,'21'0'0,"-42"42"16,21-84-16,21 21 0,-21 42 16,0 0-1,0 0-15,0 1 0,0 20 16,0-21-16,0 21 0,0-20 0,0 20 16,0-21-16,0 64 15,0-64-15,0 0 0,0 0 16,0 0-16,0 1 0,0-1 0,0 0 15,0 0-15,0 0 32,-21-21-32,-1 0 15,1 0-15,0 0 0</inkml:trace>
  <inkml:trace contextRef="#ctx0" brushRef="#br1" timeOffset="201516.43">9292 9970 0,'0'0'16,"21"0"15,0-22-31,1 22 0,-1 0 16,0-21-16,0 21 0,0 0 16,0 0-16,22-21 0,-22 21 0,0 0 15,0 0-15,0-21 0,1 21 16,-1-21-16,0 21 0,0-21 0,0 21 15,0 0-15</inkml:trace>
  <inkml:trace contextRef="#ctx0" brushRef="#br1" timeOffset="202484.16">9821 9758 0,'0'0'31,"-21"21"-31,0 0 16,21 0-16,0 1 15,-21-1-15,21 0 16,0 0-16,0 0 0,0 0 16,0 1-1,21-22 1,0 0-16,0 0 0,0 0 16,1 0-16,-1 0 15,-21-22-15,0 1 16,0 0-16,0 0 15,0 0-15,0 0 16,-21 21-16,-1-22 0,22 1 16,-21 21-16,21-21 0,0 0 15,0 0-15,21 0 16,1 21-16,-1 0 0,0 0 16,0-22-16,0 22 0,0 0 0,1 0 15,-1 0-15,0 0 0,0 0 16,0 0-16,0 0 0,-21 22 15,0-1-15,22-21 0,-22 21 0,21 0 16,-21 0-16,0 0 0,0 22 0,0-22 16,0 0-16,0 0 15,0 0-15,0 1 0,0-1 16,0 0 0,0-42 15,0 0-16,0-1-15,0 1 0,0 0 16,0 0-16,0 0 16,0 0-16,0-1 0,0 1 0,0 0 15,21 0-15,0 0 0,0 0 0,-21-1 16,21 22-16,1-21 0,-1 21 16,0 0-16,0 0 15,0 0-15,-21 21 16,21 1-16,-21-1 0,0 0 15,0 0-15,0 0 0,0 0 0,0 1 16,0-1-16,0 0 16,0 0-16,0 0 0,0 0 15,0 1 1,0-44 31,0 1-47,0 0 15,0 0-15,0 0 0,0 0 16,0-22-16,22 22 0,-1 0 16,-21 0-16,21 21 0,0-21 15,-21-1-15,21 22 0,0 0 0,1 0 16,-1 0-16,0 0 0,0 0 16,-21 22-16,0-1 0,21 0 15,-21 0-15,0 0 0,0 0 16,0 1-16,0-1 0,0 0 15,0 0-15,0 0 16,0 0-16,-21-21 0,21 22 16,-21-1-1,21-42 32</inkml:trace>
  <inkml:trace contextRef="#ctx0" brushRef="#br1" timeOffset="202876.3">10753 9864 0,'42'-21'15,"-21"-1"-15,0 22 16,-21-21-16,21 21 0,1-21 0,-1 0 15,0 21-15,-21-21 16,21 21-16,0-21 16,-21-1-16,0 1 15,-21 21 1,0 0-16,0 0 0,0 0 16,-1 21-16,1-21 0,0 22 15,0-1-15,0 0 0,0 0 0,-1 0 16,22 0-16,0 1 0,-21-1 15,21 0-15,0 0 0,0 0 0,0 0 16,21-21-16,1 22 16,-1-22-16,0 0 15,0 0-15,0 0 0,0 0 16,1 0-16,-1 0 0,0 0 0,0 0 16,0 0-16,0 0 0,1 0 15,-1-22-15,0 1 0,-21 0 16</inkml:trace>
  <inkml:trace contextRef="#ctx0" brushRef="#br1" timeOffset="204131.06">14203 9419 0,'0'0'0,"0"-21"16,0 0-16,-21 21 31,-1 0-31,1 21 0,0-21 16,21 21-16,-21 0 0,0 1 16,0-1-16,21 21 0,-22-21 15,1 22-15,0-22 0,21 21 0,0-21 16,-21 22-16,21-22 0,0 0 0,0 21 15,0-21-15,0 1 16,0-1-16,21 0 0,0-21 0,0 0 16,1 0-16,-1 0 0,0 0 0,21 0 15,-21 0-15,22 0 0,-22 0 0,21-21 16,-21 21-16,1-21 0,-1-1 16,0 1-16,0 0 0,0 21 0,0-21 15,1 0-15,-22 0 0,0-1 0,21 1 16,-21 0-16,21 21 0,-21-21 15,0 42 17,0 0-32,0 0 15,0 1-15,-21-1 0,21 0 16,0 0-16,0 0 0,0 0 0,0 1 16,0-1-16,0 0 15,21 0-15,0-21 16,0 0-16,0 0 0,1 0 15,-1 0-15,0 0 0,0-21 0,0 0 16,0 21-16,1-21 0,-22-1 16,21 22-16,-21-21 0,21 0 15,-21 0-15,0 0 0,0 0 16,0-1-16,0 1 0,0 42 47,0 1-47,0-1 15,0 0-15,0 0 0,0 0 0,0 22 16,0-22-16,0 0 0,0 0 0,0 0 16,0 22-16,0-22 0,0 0 0,0 0 15,0 21-15,0-20 0,0-1 16,0 0-16,0 0 0,0 0 16,0 0-16,-21-21 0,21 22 15,-21-22-15,-1 0 16,1 0-1,21-22-15,0 1 16,0 0-16,0 0 16,0 0-16,0 0 0,0-1 15,0 1-15,0 0 0,0 0 0,0 0 16,0 0-16,21-1 0,-21 1 0,22 0 16,-1 0-16,0 0 0,0 0 15,-21-1-15,21 1 0,0 21 16,-21-21-16,22 0 0</inkml:trace>
  <inkml:trace contextRef="#ctx0" brushRef="#br1" timeOffset="204421.02">15113 9504 0,'0'-21'16,"0"0"-16,0 84 0,0-84 15,-21-21 1,0 42-16,-1 21 0,22 0 15,-21 0-15,0 0 0,21 0 16,0 1-16,-21 20 0,21-21 0,-21 21 16,21-20-16,-21-1 0,21 0 15,0 0-15,0 0 0,0 0 0,0 1 16,0-1-16,0 0 0,0 0 16,21-21-1,0 0-15,0 0 16,0 0-16,0 0 0,1 0 15,-1-21-15,0 0 16,0 21-16,0-21 0,-21-1 0,21 1 16,1 0-16</inkml:trace>
  <inkml:trace contextRef="#ctx0" brushRef="#br1" timeOffset="204666.57">15430 9419 0,'0'-21'31,"0"42"-31,-21-42 0,21 42 16,0 0-16,-21 1 16,21 20-16,0-21 0,-21 0 0,21 22 15,0-22-15,0 0 0,-21 21 0,21-21 16,-21 22-16,21-22 0,0 0 0,0 0 16,-22 0-16,22 1 0,0-1 15,0 0-15,0 0 0,22-21 47,-22-21-47,21 21 16</inkml:trace>
  <inkml:trace contextRef="#ctx0" brushRef="#br1" timeOffset="205113.24">15473 9758 0,'0'0'16,"21"0"15,0 0-31,0 0 16,0 0-16,1 0 15,-1 0-15,0-21 0,0 21 16,0-21-16,0 21 0,1-22 16,-1 1-16,-21 0 15,0 0 1,0 0-16,0 0 15,-21 21 1,-1 0-16,1 0 16,21 21-16,-21-21 0,0 21 0,21 0 15,-21 0-15,0 0 0,-1 1 16,22-1-16,-21 0 0,0 0 16,21 21-16,0-20 0,0-1 0,-21 0 15,21 0-15,0 0 0,0 0 16,0 1-16,21-22 15,0 0-15,0 0 0,1 0 16,-1 0-16,0 0 16,0 0-16,0 0 15,0 0-15,1 0 16,-1 0 0,0 0-16,42-22 15</inkml:trace>
  <inkml:trace contextRef="#ctx0" brushRef="#br1" timeOffset="213515.11">3746 7938 0,'22'0'62,"-1"0"-46,0-22 0,0 22-1,0-21-15,0 21 16,1-21-16,-22 0 0,21 21 0,0-21 16,0 0-1,0-1-15,-21 1 16,0 0-16,0 0 15</inkml:trace>
  <inkml:trace contextRef="#ctx0" brushRef="#br1" timeOffset="213888.92">4826 7324 0,'21'0'16,"0"-21"-1,0 21 1,1 0 0,-22-22-16,21 22 0,0 0 15,0 0 1,-21-21-16,21 21 16,0 0-16,-21-21 0,0 0 15,22 21 1,-22-21-16,0 0 0,21 21 15,-21-22-15</inkml:trace>
  <inkml:trace contextRef="#ctx0" brushRef="#br1" timeOffset="214183.87">5673 6922 0,'0'-22'31,"21"22"-31,0 0 16,0 0 0,0 0-1,-21-21-15,21 21 0,1 0 16,-22-21-1,21 21-15,0 0 16,-21-21-16,0 0 16,21 21-1,-21-21-15</inkml:trace>
  <inkml:trace contextRef="#ctx0" brushRef="#br1" timeOffset="214464.35">6371 6562 0,'21'-21'0,"0"21"16,1 0-1,-22-22-15,21 22 0,0 0 16,0 0-1,-21-21-15,21 21 16,0 0 0,-21-21-1,22 21-15,-22-21 0,21 21 16,0-21-16,0 21 0,0-21 16</inkml:trace>
  <inkml:trace contextRef="#ctx0" brushRef="#br1" timeOffset="-214412.03">8022 5842 0,'0'21'15,"21"-21"48,0-21-48,1 21-15,-1 0 0,0-21 0,0 21 16,0-21-16,0 0 0,1 21 16,-1-22-16,0 1 15,0 0-15,0 0 0,0 0 16,-21 0-16,22-1 0,-1 1 0</inkml:trace>
  <inkml:trace contextRef="#ctx0" brushRef="#br1" timeOffset="-214088.43">9398 5122 0,'0'-21'15,"0"0"1,21 21-16,0 0 16,0-21-16,1 21 0,20 0 15,-21 0-15,0 0 0,0-21 16,1 21-16,-1 0 0,0 0 0,0 0 16,0 0-16,0 0 15,-21-21 1,22 21-16,-1 0 15,-21-22-15,21 22 0,-21-21 16,21 21-16</inkml:trace>
  <inkml:trace contextRef="#ctx0" brushRef="#br1" timeOffset="-213797.95">10435 4868 0,'0'-21'47,"0"42"-1,21 1-30,0-22 0,-21 21-16,22-21 31</inkml:trace>
  <inkml:trace contextRef="#ctx0" brushRef="#br1" timeOffset="-213503.99">11176 5080 0,'0'0'15,"0"21"1,21-21-16,-21 21 0,21 1 16,0-22-1,1 21-15,-1 0 16,0-21-16,-21 21 0,21 0 15,0-21-15,-21 21 0,21-21 0,1 22 16,-1-22-16,-21 21 0,0 0 16,21-21-16,-21 21 0,21-21 15,-21 21-15,0 0 0,21-21 16,0 0-16,1 22 0,-1-22 16,0 0-16,0 0 0,0 0 15,0 21-15,1-21 0,-1 0 16</inkml:trace>
  <inkml:trace contextRef="#ctx0" brushRef="#br1" timeOffset="-213260.44">12023 5588 0,'-22'21'16,"22"0"-16,22-63 0,-44 106 31,22-43-16,0 0 1,22-21 0,-22 21-16,21-21 0,-21 21 15,21-21-15,0 0 16,0 0-16,-21 21 0,21-21 16,1 0-1,-1 0-15</inkml:trace>
  <inkml:trace contextRef="#ctx0" brushRef="#br1" timeOffset="-213021.39">12531 5969 0,'0'21'0,"0"-63"0,0 63 0,0 21 16,0-20-1,21-22 1,-21 21-16,21 0 31,-21 0-15,21-21-16,0 0 15,0 0-15,-21 21 0,22-21 0,-1 0 16,0 0-16,0 21 0,0-21 0,0 0 16,1 0-16,-1 22 0</inkml:trace>
  <inkml:trace contextRef="#ctx0" brushRef="#br1" timeOffset="-212806.79">13123 6265 0,'0'22'31,"0"-1"-15,0-64-16,21 86 16,-21-22-1,22-21-15,-1 21 31,-21 0-31,21-21 0,0 0 0,-21 21 16,21-21-16,0 22 0,1-22 0,-1 21 16,0-21-16,0 21 0,0-21 0,0 21 15,1-21-15,-1 21 0</inkml:trace>
  <inkml:trace contextRef="#ctx0" brushRef="#br1" timeOffset="-212604.06">13674 6646 0,'0'22'15,"0"20"17,0-106-17,0 149-15,0-64 16,21 0 0,0 1-16,0-22 15,0 21-15,0 0 0,1-21 16,-1 21-16,0-21 0,0 21 15,0-21-15</inkml:trace>
  <inkml:trace contextRef="#ctx0" brushRef="#br1" timeOffset="-212424.4">14055 6985 0,'0'21'32,"0"-42"-1,0 63-31,21-42 0,0 0 31,0 0-15,-21 22-16,21-22 15,0 0 1</inkml:trace>
  <inkml:trace contextRef="#ctx0" brushRef="#br1" timeOffset="-212180.85">14393 7218 0,'0'42'16,"0"-84"-16,0 105 15,0-41 1,0-1-16,21-21 16,-21 21-16,0 0 15,22-21-15,-22 21 16,21-21-16,-21 21 15,0 1 1,21-22-16,-21 21 16,21-21-1,0 0-15</inkml:trace>
  <inkml:trace contextRef="#ctx0" brushRef="#br1" timeOffset="-211996.2">14626 7493 0,'85'21'47,"-170"-42"-31,191 42 15,-106-42 16</inkml:trace>
  <inkml:trace contextRef="#ctx0" brushRef="#br1" timeOffset="-185676.54">18965 11303 0,'0'-21'16,"0"0"-16,0 0 15,0-1-15,0 1 16,21 0-16,-21 0 16,0 0-16,0 0 15,-21 21 1,0 0-16,0 0 16,0 0-16,0 0 0,-1 21 0,1-21 15,0 21-15,0 0 0,-21-21 0,20 21 16,1 0-16,0 1 15,21-1-15,-21 0 0,0 21 0,21-21 0,-21 1 16,21 20-16,0-21 0,0 0 16,-22 22-16,22-22 0,0 0 0,0 21 15,0-21-15,0 1 0,0-1 16,22 0-16,-1 0 0,-21 0 0,21 0 16,0-21-16,21 22 0,-20-22 0,-1 0 15,21 21-15,0-21 0,-20 0 16,-1 0-16,0 0 0,0 0 0,0 0 15,0 0-15,1 0 16,-22-21-16,21 21 0,0-22 16,0 1-16,0 21 0,22-21 0,-22 0 15,0 0-15,0 0 0,0-1 0</inkml:trace>
  <inkml:trace contextRef="#ctx0" brushRef="#br1" timeOffset="-185379.59">19494 11197 0,'0'-42'16,"0"21"-16,0-22 31,0 149-31,0-190 16,-21 84-16,21 42 16,-21-21-16,21 0 0,-21 22 0,21-1 15,0-21-15,0 21 0,0 1 0,-21-1 16,21-21-16,0 22 0,-21-1 0,21-21 15,0 0-15,0 22 0,0-22 16,0 0-16,0 0 0,0 0 0,0 0 16,0 1-16,0-1 15,0 0 1,21-21-16,0 0 16,0 0-16,0 0 0,-21-21 0,43 0 15,-22-1-15,0 1 0,0 21 0</inkml:trace>
  <inkml:trace contextRef="#ctx0" brushRef="#br1" timeOffset="-183318.56">19960 11557 0,'64'-85'31,"-22"22"0,-148 211-31,212-317 0,-106 148 0,0-1 16,0 1-16,-21 21 15,0 0-15,-1 0 0,1 0 16,0 0-16,0 21 0,0 1 16,0-1-16,-1 0 0,22 0 15,-21 0-15,0 0 0,0 1 0,0 20 16,21-21-16,0 0 0,-21 0 0,21 1 16,0-1-16,0 0 0,0 0 15,0 0-15,0 0 0,0 1 16,21-22-16,0 0 15,0 0-15,0 0 0,0 0 16,1 0-16,-1 0 0,0-22 16,0 22-16,0-21 0,-21 0 15,21 0-15,-21 0 0,22 0 0,-1-1 16,-21 1-16,0 0 0,21-21 0,-21 21 16,21-1-16,-21 1 0,21 0 15,-21 0-15,0 0 0,0 42 47,0 0-47,0 0 0,0 0 16,0 1-16,0-1 0,0 0 15,0 0-15,0 0 0,0 0 0,0 1 16,0-1-16,0 0 0,0 0 16,21-21-1,1 0-15,-1 0 16,0 0-16,0 0 0,0 0 0,0 0 15,1 0-15,-1 0 0,21-21 16,-21 21-16,0-21 0,1 0 0,20-1 16,-21 1-16,21 0 0,-20 0 15,-1 0-15,21 0 0,-21-1 0,0 1 16,-21 0-16,0 0 0,22 21 16,-22-21-16,0 42 31,-22 0-16,22 0-15,0 0 0,0 1 16,0-1-16,0 0 0,0 0 16,0 0-16,22 0 15,-1 1-15,-21-1 0,0 0 16,0 0 0,-21-21 15,-1 0-31,1 0 15,0 0-15,0 0 0,0 0 16,0-21-16,-1 21 0,1-21 0,0 21 16,0 0-1,0 0-15,21 21 32,21-21-17,0 21 1,0-21-16,0 0 15,1 0-15,20 0 0,-21 0 0,0 0 16,22 0-16,-1 0 0,-21-21 0,21 21 16,1-21-16,-1 21 0,-21-21 0,22 21 15,-1-22-15,-21 1 0,21 0 16,-20 0-16,-1 0 0,0 0 16,-21-1-16,0 1 0,21 0 0,-21-21 15,0 21-15,0-1 0,-21 22 47,21 22-47,-21-1 16,21 0-16,0 0 0,-21-21 0,21 21 15,0 0-15,0 1 0,0-1 16,0 0-16,0 0 0,0 0 0,0 0 16,21 1-16,0-1 15,-21 0-15,21 0 0,0-21 16,-21 21-1,-21-21 32,0 0-47,21-21 0,-21 0 16,0 21-16,-1 0 16,1 0-1,0 0-15,21 21 31,21-21-15,0 0-16,1 0 16,-1 0-16,0 0 0,0 0 0,0 0 15,0 0-15,22 0 0,-22 0 0,0 0 16,21 0-16,-20-21 0,-1 21 16,21-21-16,-21 21 0,0-21 15,1 21-15,20-22 0,-42 1 0,21 0 16,0 0-16,0 0 0,1 0 0,-22-1 15,21 1-15,-21 0 16,0 0-16,0 0 0,0 0 0,0-1 16,0 1-16,0 0 15,-21 21-15,-1 0 16,1 0-16,0 0 16,0 0-16,0 0 15,21 21-15,0 0 0,-21-21 0,21 22 16,-22-1-16,22 0 0,0 0 0,0 0 15,-21-21-15,21 21 16,0 1-16,0-1 0,0 0 0,0 0 16,0 0-16,0 0 0,43 43 15,-22-64 1,-21 21-16,21-21 0,0 21 16,0-21-16,0 0 0,1 0 15,-1 0-15,0 0 0,0 0 16,21 0-16,-20 0 0,-1 0 15,21 0-15,-21 0 0,22-21 0,-22 0 16,21 21-16,0-21 0,1 0 16,-1-1-16,-21 1 0,22 0 0,-1 0 15,-21 0-15,43-43 0,-43 43 16,0 0-16,0 0 0,0 0 16,-21-1-16,0 1 0,0 0 15,0 0-15,0 0 16,-21 21-16,0 0 0,0 0 15,0 21-15,-1-21 16,1 21-16,21 0 0,-21 0 16,21 1-16,-21-1 0,21 0 15,0 0-15,0 0 0,0 0 0,0 1 16,21-1-16,-21 0 16,21-21-16,0 21 0,-21 0 15,22 0-15,-1 1 16,-21-1-16,21-21 15,-21 21 1,-21-21 0,0 0-16,-1 0 0,1 0 15,0 21-15,0-21 0,0 0 16,0 0-16,-1 0 0,1 0 16,0 0-16,0 0 15,0 0-15,0 0 16,-1 0 15,1 0-31,0 0 16,21-21-16,-21 21 0</inkml:trace>
  <inkml:trace contextRef="#ctx0" brushRef="#br1" timeOffset="-149568.02">15960 13039 0,'0'-21'0,"0"-1"15,0 1-15,-22 21 0,22-21 16,-21 0-16,21 0 0,0 0 0,-21-1 16,21 1-16,0 0 0,0 0 15,0 0-15,-21 21 0,21-21 16,-21 21 31,21 21-47,0 0 0,0 0 15,0 0-15,0 22 0,0-22 0,0 21 16,0 0-16,0 1 0,0 41 16,0-41-16,0-1 0,0 0 15,0 1-15,0-1 0,0 0 16,0-20-16,0 20 0,0 0 0,0 1 15,0-1-15,0-21 0,0 21 0,0-20 16,0-1-16,0 0 0,0 0 0,0 0 16,0 0-1,0-42 17,0 0-17,0 0-15,0 0 0,0 0 16,0-1-16,0 1 0,0 0 15,0 0-15,0 0 0,0 0 0,0-1 16,21 1-16,-21 0 0,21 0 0,0 21 16,-21-21-16,21 21 15,1 0-15,-1 0 0,0 0 16,0 0-16,0 0 0,0 0 0,22 21 16,-22-21-16,0 21 0,0 0 0,0 0 15,22-21-15,-22 22 0,0-1 16,-21 21-16,0-21 0,21 0 0,-21 1 15,0-1-15,0 0 0,-21 0 0,0 0 16,0 0-16,0 1 0,-22-1 0,22-21 16,-21 21-16,-1 0 0,22-21 15,-21 21-15,21-21 0,-22 0 16,1 0-16,21 0 0,0 0 16,0 0-16,-1 0 15,22-21 16,22 0-15,-22 0-16,21 21 0,0-21 16,0-1-16,0 22 0</inkml:trace>
  <inkml:trace contextRef="#ctx0" brushRef="#br1" timeOffset="-148647.72">16573 13441 0,'64'-21'16,"-212"105"-16,232-147 0,-20 63 31,-64 21-15,0 0-16,-21 0 0,21 1 15,-21 20-15,21-21 0,-22 0 16,22 0-16,0 22 0,0-22 0,0 0 15,0 0-15,0 0 0,0 1 16,0-1-16,0 0 0,0 0 0,0 0 16,22 0-16,-1-21 0,0 0 15,0 0-15,0 0 16,0 0-16,1 0 0,-1 0 0,0 0 16,0-21-16,0 0 0,0 0 0,1 0 15,-1 0-15,0-1 0,0-20 0,0 21 16,0 0-16,1-22 0,-1 22 15,21-42-15,-42 42 0,21-1 16,-21 1-16,21 0 0,-21 0 16,0 42 31,0 0-32,0 0-15,0 1 0,0-1 0,0 0 16,0 0-16,0 0 0,0 0 0,22 1 15,-22-1-15,21 0 0,-21 0 16,21 0-16,-21 0 0,42 1 16,-21-1-16,1 0 0,-1-21 15,0 0-15,0 21 0,0-21 0,22 0 0,-22 0 16,0 0-16,21 0 16,-21-21-16,1 0 0,20 0 0,-21-1 15,21-20-15,1 21 0,-22-21 16,0-1-16,0 1 0,0 0 0,-21-1 15,22 1-15,-1 0 0,0 20 0,0-20 16,0 0-16,0-1 0,-21 1 16,22 21-16,-22-21 0,21 20 0,-21-20 15,0 21-15,0 0 0,0 0 0,0-1 16,0 1-16,0-21 0,0 21 16,0 42 15,-21 0-31,21 0 15,-22 0-15,1 22 0,21-22 0,-21 21 16,0-21-16,21 22 0,0-1 16,-21 0-16,0 1 0,21-22 0,-22 21 15,22 1-15,0-1 0,0 0 0,0-21 16,0 22-16,0-1 0,0-21 0,0 22 16,0-22-16,0 0 0,0 0 15,0 21-15,0-20 0,22-22 0,-1 21 16,-21 0-16,21 0 0,0-21 0,-21 21 15,21-21-15,0 0 0,1 0 16,-1 0-16,0 0 0,0 0 31,0 0-31,0-21 0,-21 0 16,0 0-16,0 0 0,22-1 0,-22 1 16,0 0-16,0-42 0</inkml:trace>
  <inkml:trace contextRef="#ctx0" brushRef="#br1" timeOffset="-148367.74">17695 13399 0,'21'0'46,"1"0"-46,-1 0 0,0 0 16,0 0-16,21 0 0,-20 0 0,-1 0 16,21 0-16,-21 0 0,0 0 15,1 0-15,-1-22 0,0 22 16,-21-21 31</inkml:trace>
  <inkml:trace contextRef="#ctx0" brushRef="#br1" timeOffset="-147104.08">19262 13356 0,'0'0'0,"0"-21"0,0 0 16,21 21 0,-21-21-16,0 0 0,0-1 15,-21 22 17,-1 0-32,22 22 15,-21-1-15,21 0 0,0 21 0,0-21 16,-21 22-16,21-1 15,0-21-15,-21 22 0,21-1 0,0 0 0,0 1 16,0-22-16,0 21 0,0-21 16,-21 0-16,21 22 0,0-22 15,0 0-15,21-21 16,0 0-16,21-42 16,-20 21-16,-1-1 0,0 1 15,0 0-15,0-21 0,0 21 16,1-1-16,-1-20 0,0 21 0,0 0 15,0 0-15,-21-1 0,0 1 0,21 21 16,1-21-16,-1 42 31,-21 0-31,0 1 16,0-1-16,21 0 0,-21 0 0,0 0 16,0 22-16,0-22 0,21 0 0,-21 0 15,21 0-15,-21 22 0,21-22 16,-21 0-16,22 0 0,-1-21 0,-21 21 15,21 0-15,0-21 0,0 0 0,0 0 16,1 0-16,-1 0 0,0 0 0,0 0 16,0 0-16,0-21 0,1 21 15,-1-21-15,0 0 0,0 0 0,-21 0 16,21-22-16,-21 22 0,21 0 16,-21-21-16,22-1 0,-22 22 0,0-21 15,0 21-15,0-22 0,0 22 16,0 0-16,0 0 0,0 0 15,0-1-15,0 44 32,0-1-17,0 0-15,0 0 0,0 21 0,0-20 16,0-1-16,0 21 0,0-21 0,0 0 16,0 1-16,0 20 0,0-21 0,0 0 15,0 0-15,21 1 16,0-22-16,0 0 0,0 0 0,0 0 15,1 0-15,20 0 0,-21 0 16,21 0-16,1-22 0,-22 22 0,21-21 16,-21 0-16,22 0 0,-22 0 15,0 0-15,-21-1 0,0 1 0,21-21 16,-21 21-16,0-22 0,0 22 0,0 0 16,0-21-16,0 21 0,0-1 0,-21 1 15,21 0-15,-21 21 16,0 0-16,0 0 15,21 21-15,-22 0 16,22 1-16,-21-1 0,21 0 16,0 0-16,-21 0 0,21 0 15,0 22-15,0-1 0,0-21 16,0 0-16,0 1 0,21-1 0,0 0 16,1-21-16,-22 21 0,21-21 0,0 21 15,0-21-15,0 0 0,0 0 16,43 0-16,-43-21 0,0 21 15,22-21-15,-22 0 0</inkml:trace>
  <inkml:trace contextRef="#ctx0" brushRef="#br1" timeOffset="-145835.89">22013 13060 0,'0'-21'0,"0"42"0,0-63 0,0 20 0,0 1 15,0 0-15,0 0 0,-21 21 16,0-21-16,0 21 0,0 0 16,-1 0-16,1 21 0,0 0 0,0 0 15,-21 0-15,20 1 0,1 20 16,-21-21-16,21 21 0,0 1 15,-1-22-15,1 21 0,0 1 0,21-22 16,-21 21-16,21 0 0,0-20 0,0 20 16,21-21-16,0 21 0,0-20 15,1-1-15,20 0 0,-21 0 0,21 0 16,1 0-16,-1 1 0,0-22 0,1 0 16,-1 21-16,0-21 0,1 0 0,-1 0 15,0 0-15,1-21 0,-1 21 16,0-22-16,1 1 0,-1 0 0,0 0 15,-20 0-15,20-22 0,-21 22 0,0-21 16,0 21-16,1-22 0,-1 22 16,0-21-16,0 21 0,-21-22 15,21 22-15,-21-21 0,0 21 16,0 0-16,-21 21 16,0 0-16,-21 0 0,20 0 15,1 21-15,-21 0 0,21 0 0,-22 0 16,22 0-16,0 1 0,-21-1 0,21 21 15,-1-21-15,1 0 0,0 43 16,0-43-16,21 0 16,0 0-16,0 1 0,0-1 0,0 0 15,21 0-15,0-21 0,0 21 0,1-21 16,-1 0-16,0 0 0,0 0 16,0 0-16,0-21 0,1 0 0,-1 21 15,0-21-15,0 0 0,0-1 16,-21 1-16,21 0 0,1-21 0,-1 21 15,-21-1-15,21 1 0,-21 0 16,21 0-16,-21 0 0,21 21 16,0 21 15,-21 0-31,0 0 0,0 0 16,22 1-16,-22-1 0,21-21 15,0 21-15,0 0 0,0-21 16,0 21-16,1-21 0,-1 0 0,0 21 15,21-21-15,-21 0 0,22 0 16,-22 0-16,0 0 0,0-21 0,22 21 16,-22-21-16,0 21 0,0-21 0,0 0 15,0 0-15,-21-1 0,22 1 16,-1 0-16,0 0 0,-21 0 0,42-22 16,-42 22-16,0 0 15,0 42 16,0 0-31,0 1 0,0-1 0,0 0 16,-21 0-16,0 0 0,21 0 16,-21 1-16,21-1 15,0 0-15,-21 0 0,21 0 0,-22 0 16,22 1-16,-21-22 0,21 21 0,0-42 62,0-1-62,0 1 0,0 0 16,0 0-16,0 0 0,21-22 16,-21 22-16,22 0 0,-1-21 15,-21 21-15,21-1 0,0-20 0,0 21 16,0 0-16,1 0 0,20-1 16,-21 1-16,21 0 0,1 21 0,-1 0 15,0 0-15,1 0 0,-1 0 0,0 21 16,1 0-16,-1 1 0,0-1 15,-20 0-15,-1 21 0,0-21 0,-21 22 16,0-22-16,0 21 0,0-21 0,0 22 16,0-22-16,-21 21 0,0-21 0,-1 1 15,1 20-15,0-21 0,21 0 16,-21-21-16,0 21 0,21 1 0,0-1 16,-21-21-1,21-21 32,-22 21-47,1-22 0</inkml:trace>
  <inkml:trace contextRef="#ctx0" brushRef="#br1" timeOffset="-144943.78">16954 15092 0,'0'0'0,"-21"0"0,0 0 16,0 0 0,21-21-1,0 0 1,0-1-1,21 1 1,-21 0-16,0 0 16,0 0-16,0 0 0,0-1 15,0 1-15,-21 0 0,0 0 0,0 0 16,-1 0-16,1-1 0,-21 22 16,0 0-16,-1 0 0,1 0 0,0 0 15,-1 0-15,-20 0 0,20 22 0,1-1 16,0 0-16,-1 0 0,1 0 15,21 22-15,-21-22 0,42 21 16,0-21-16,0 43 0,0-22 16,0-21-16,0 0 0,21 22 15,21-22-15,-21-21 0,0 21 0,22 0 16,-1-21-16,0 0 0,-20 0 0,20 0 16,0 0-16,1-21 0,-1 0 15,0 21-15,1-21 0,-22 0 16,21-22-16,-21 22 0,22 0 0,-22 0 0,0-22 15,0 22-15,-21 0 16,0-21-16,0 21 0,0-22 0,0 22 16,0 0-1,0 42 1,0 0-16,-21 0 16,21 1-16,0-1 0,0 0 0,0 21 15,0-21-15,0 1 0,0-1 16,0 0-16,0 0 0,0 0 0,21 0 15,-21 1-15,21-22 0,0 0 0,1 21 16,-1-21-16,0 0 0,0 0 16,21 0-16,-20 0 0,-1-21 0</inkml:trace>
  <inkml:trace contextRef="#ctx0" brushRef="#br1" timeOffset="-144040.45">17505 14901 0,'0'-21'15,"-21"0"1,-1 21-16,65 42 0,-107-84 0,43 42 16,0 0-16,0 21 0,0-21 15,-1 21-15,1 1 0,21-1 0,-21 0 16,0 21-16,0-21 0,0 22 0,-1 20 16,22-20-16,-21-22 15,21 21-15,0-21 0,0 22 0,0-22 16,0 0-16,21 0 0,1 0 0,-1 0 15,0-21-15,0 0 0,0 0 16,22 0-16,-22 0 0,21 0 16,-21 0-16,22-21 0,-22 21 0,21-21 0,-21-21 15,22 21-15,-22-22 16,0 1-16,0 0 0,0-1 0,0 1 16,1 0-16,-1-22 0,0 22 0,0-22 15,0 22-15,-21 0 0,0-1 16,0 1-16,0 0 0,0-1 0,0 22 15,0 0-15,0 0 0,-21 21 16,0 21 0,0 0-16,0 0 0,21 22 15,-22-1-15,1 0 0,21 1 0,-21-1 16,0 0-16,0 22 0,0 84 16,21-106-1,0 22-15,-22-22 0,22-21 0,0 22 16,0-1-16,0-21 0,0 0 15,0 0-15,0 1 0,22-22 16,-1 0 0,0-22-16,0 1 15,-21 0-15,21 0 0,0-21 0,-21 20 16,22-20-16,-1 21 0,-21-21 0,0 20 16,21 1-16,0 0 0,-21 0 15,0 0-15,21 21 0,0 0 16,1 21-16,-22 0 15,0 0 1,0 0-16,21 1 0,-21 20 0,0-21 16,21 0-16,-21 0 0,0 1 0,0-1 15,21-21-15,0 21 0,-21 0 16,21-21-16,1 0 0,-22 21 0,21-21 16,0 0-16,0 0 0,0 0 15,0-21-15,1 21 0,-1-21 16,0 0-16,-21 0 0,21-1 0,0 1 15,0-21-15,1 21 0,-22-22 16,0 1-16,21 21 0,0-21 0,-21 20 16,0 1-16,0 0 15,0 42 1,0 0 0,-21 22-16,21-22 0,0 0 0,0 21 15,0-20-15,0-1 0,-21 21 0,21-21 16,0 0-16,0 1 0,0-1 15,0 0-15,0 0 16,0-42 15,21 21-31,-21-21 0,21 0 16,-21-1-16,21 1 0</inkml:trace>
  <inkml:trace contextRef="#ctx0" brushRef="#br1" timeOffset="-143867.78">18436 14859 0,'-21'0'16,"-85"0"-1,233 0 1,-275 0-16,148 21 31,21-21-31,0 0 16,0 0-16,1 0 0</inkml:trace>
  <inkml:trace contextRef="#ctx0" brushRef="#br1" timeOffset="-142771.98">18521 15240 0,'0'42'31,"0"-126"-31,0 126 0,21 0 0,0-42 16,0 0-16,0 0 0,1-21 15,-1 0-15,0 0 16,0 0-16,0 21 0,-21-43 0,0 22 16,21-21-16,-21 21 0,0 0 15,0-22-15,0 22 16,0 0-16,0 0 0,-21 21 16,0 0-16,0 0 15,0 0-15,0 0 0,-1 21 16,1 0-16,0 0 0,21 22 0,-21-22 15,0 21-15,21-21 0,0 22 0,0-22 16,0 21-16,0-21 0,0 0 16,0 22-16,0-22 0,0 0 0,21-21 15,0 21-15,0-21 0,22 21 16,-22-21-16,0 0 0,21 0 16,-21 0-16,1 0 0,-1 0 15,0-21-15,0 21 0,0-21 0,0 0 16,1 21-16,-1-21 0,0 0 15,0-22-15,-21 22 0,0 0 0,21-21 16,-21 20-16,21 1 0,-21 0 0,0 0 16,0 42 15,0 0-15,0 0-16,0 1 0,0-1 15,0 0-15,0 0 0,0 0 16,22 0-16,-22 1 0,0-1 0,0 0 15,0 0-15,21-21 16,-21 21-16,21-21 0,0 0 16,0 0-16,0 0 15,-21-21-15,22 21 0,-22-21 16,21 21-16,0-21 0,-21 0 0,21-1 16,-21 1-16,21 0 0,0-21 15,-21 21-15,22-1 0,-22 1 0,21 0 16,0 0-16,-21 0 0,0 0 15,0 42 17,0 0-32,0 0 15,0 0-15,0 0 16,0 1-16,0 20 0,0-21 0,0 0 16,0 0-16,0 1 0,21-1 0,-21 0 15,21 0-15,-21 0 0,21-21 16,1 21-16,-1-21 0,0 22 15,0-22-15,21 0 0,-20 0 16,-1 0-16,0 0 0,0 0 16,21-22-16,-20 22 0,-1-21 0,21-21 15,-21 21-15,0 0 16,1-1-16,-1 1 0,0-21 0,-21 21 16,21-22-16,-21 22 0,21 0 15,-21 0-15,0 0 0,0 0 0,0-1 16,0 1-1,-21 21 1,0 21-16,0 1 16,0-1-16,21 21 0,-22-21 15,22 0-15,0 1 0,0-1 0,0 0 16,0 21-16,0-21 0,0 1 16,0-1-16,0 0 0,22 0 15,-1-21-15,0 0 16,-21 21-16,21-21 0,0 0 15,0 0-15,1 0 16,-1 0-16,0 0 0,0 0 16,0 0-16,0 0 15,1 0 1,-1 0-16,0-21 16,0 21-16,-21-21 0</inkml:trace>
  <inkml:trace contextRef="#ctx0" brushRef="#br1" timeOffset="-139727.04">21463 14478 0,'-21'0'15,"0"0"1,42 0 31,0 0-47,0-21 0,0 21 16,0 0-16,1-21 0,20 21 0,-21-21 15,0 21-15,0-22 0,22 1 16,-22 0-16,0 21 15,0-21-15,-21 0 0,0 0 0,0-1 16,21 1-16,-21 0 16,0 0-16,0 0 0,0 0 15,-21 21 1,21 21 0,-21-21-16,21 42 0,-21-21 0,0 22 15,21-1-15,0 21 0,0-20 16,0 20-16,0-20 0,0 20 0,0-21 15,0 22-15,0-22 0,0 1 0,0 20 16,0-21-16,0 1 16,0-22-16,0 21 0,0-21 15,0 1-15,0-1 0,0 0 0,0 0 16,0 0-16,0 0 16,0 1-16,-43-22 15,22 0-15,0 0 0,0 0 0,-21 0 16,-1-22-16,22 1 0,-21 0 15,21 0-15,-22 0 0,1-22 16,21 22-16,-43-42 16,64 84 15,0 0-15,21 0-16,1 0 0,-1 1 15,0-1-15,21 0 0,-21-21 16,1 21-16,20 0 0,-21-21 0,21 0 15,1 21-15,-22-21 0,21 0 0,1 0 16,-1 0-16,0 0 0,1 0 16,-1-21-16,-21 21 0,21-21 0,-20 0 15,-1 21-15,0-21 0,0 0 16,-21-1-16,0 1 0,21 0 0,0 0 16,-21 0-16,22-22 0,-22 22 0,0 0 15,0 0-15,0 0 16,21 0-16,-21 42 15,0 0 1,0 0-16,0 0 0,0 22 16,0-22-16,0 0 0,0 0 15,0 0-15,0 22 0,-21-1 16,21-21-16,0 0 16,0 0-16,0-42 46,0 0-46,21 0 0,-21 0 16,21-22-16,-21 22 0,21 0 0,0 0 16,-21-21-16,21 20 0,1 1 15,-22 0-15,21 0 0,0 0 16,-21 0-16,21 21 0,0 0 16,-21 21-1,0 0-15,21 0 0,-21 0 0,0 0 16,22 1-16,-22-1 0,0 0 0,0 0 15,21 0-15,-21 0 0,21 22 16,0-22-16,0 0 0,0 0 16,1 0-16,-1-21 0,0 0 15,0 0-15,0 0 0,0 0 16,1 0-16,-1 0 0,0 0 16,0-21-16,0 0 0,0 0 0,1-21 15,-22-1-15,21 22 16,-21-21-16,0-1 0,21 1 0,0 0 15,-21-22-15,0 22 0,0-22 0,21 1 16,-21-1-16,21 1 0,-21 21 16,0-22-16,0 22 0,0 21 0,0-1 15,0 1-15,0 0 0,0 42 16,0 0 0,0 22-16,0-22 0,0 21 0,0 1 15,-21 20-15,21-21 0,0 1 0,0-1 16,-21 64-1,21-64-15,0-21 0,0 22 0,0-1 16,0-21-16,0 0 0,0 43 16,0-43-16,21 0 15,-21 0-15,21-21 0,-21 22 16,22-22-16,-1 0 16,0 0-16,0 0 15,-21-22-15,21 22 16,-21-21-16,0 0 0,0 0 15,0 0-15,0 0 0</inkml:trace>
  <inkml:trace contextRef="#ctx0" brushRef="#br1" timeOffset="-139527.91">22691 14753 0,'0'-42'46,"0"84"-46,21-84 0,0 42 16,0 0-16,21 0 0,-20 0 16,-1 0-16,0 0 0,0 0 0,21 0 15,-20 0-15,-1 0 0,0 0 16,0 0-16</inkml:trace>
  <inkml:trace contextRef="#ctx0" brushRef="#br1" timeOffset="-139124.16">23199 14838 0,'21'0'15,"0"0"1,-21-21-16,21 21 0,0 0 15,-21-21-15,21 21 0,1-22 0,-1 1 16,-21 0-16,21 0 16,-21 0-16,0 0 0,0-1 15,-21 22 1,0 0 0,-1 0-16,1 22 0,21-1 0,-21 0 15,0 0-15,0 0 0,0 22 0,21-22 16,0 0-16,0 21 0,-22-21 15,22 1-15,0-1 0,0 21 0,0-21 16,0 0-16,0 1 0,22-1 16,-1 0-16,0-21 15,0 0-15,0 0 0,0 0 16,1 0-16,-1 0 0,0 0 16,0 0-16,0-21 0,0 0 15,-21-1-15,22 22 0,-22-21 16,0 0-16</inkml:trace>
  <inkml:trace contextRef="#ctx0" brushRef="#br1" timeOffset="-138712.41">23622 14711 0,'0'-42'15,"0"105"-15,0-84 0,21-21 0,0 42 16,0 0-16,1 0 15,-1 0-15,0 0 0,0 21 16,0-21-16,0 21 0,1 0 0,-1 0 16,-21 0-16,21 1 0,0-1 15,-21 0-15,0 0 0,0 0 0,0 0 16,0 1-16,0-1 0,0 0 0,0 0 16,0 0-16,0 0 15,-21-21-15,21 22 0,-21-22 16,21-22 15,0 1-31,0 0 16,0 0-16,0 0 0,21 0 15,-21-1-15,21-20 0,-21 21 0,21 0 16,0 0-16,1-22 0,-22 22 16,21 0-16,0 0 0,-21 0 15,0-1-15,21 22 0,-21-21 16,21 21-16,-21-21 15,21 0-15,1 0 16</inkml:trace>
  <inkml:trace contextRef="#ctx0" brushRef="#br1" timeOffset="-137926.87">24490 14499 0,'0'-21'15,"21"-21"1,-21 21-16,0-1 0,21 1 16,0 0-16,0 0 15,-21 0-15,22 0 0,-1-1 0,-21 1 16,21 21-16,0-21 0,0-21 15,-21 21-15,0-1 0,21 1 0,-21 0 16,0 0-16,0 0 0,0 0 16,-21-1-16,0 22 0,0-21 15,0 21-15,-22 0 0,22 0 0,0 0 16,0 0-16,-21 0 0,20 0 16,1 21-16,0 1 0,0-1 0,21 0 15,-21 21-15,0 43 0,21-43 16,-22 22-16,22-1 0,0 1 15,0-1-15,0 22 0,0-22 16,0 1-16,0 21 0,0-22 0,-21 1 16,21 20-16,0-20 0,-21 20 15,21-20-15,0-1 0,-21 22 0,0-21 16,0-1-16,-1 1 0,22-1 0,-21 1 16,0-1-16,0 1 0,0 20 15,-22 1-15,22-22 0,0 22 0,0-21 16,0-1-16,0-21 0,21 1 15,0-1-15,0 0 0,0-20 0,0-1 0,0 0 16,21-21-16,0 0 0,21 0 16,-21 0-16,22 0 0,-1-21 15,0 21-15,1-21 0,-1-1 0,0 1 16,1-21-16,-1 21 0,0-22 16,1 22-16,-1-21 0,0 0 0,1-1 15,-1-20-15,22-43 0,-64 64 16,0-22-16,0 22 0,0-1 0,0 1 15,-22 0-15,1-1 0,0 1 16,-21 0-16,-1 21 0,1-22 16,0 22-16,-1 0 0,22 0 0,-21 0 0,21-1 15,0 1-15,-1 21 0,1 0 16,21-21 0,0 0-16,21 21 15,1-21 1,-1 21-16,0 0 0,0-21 0,0 21 15,0 0-15,1-22 0,-1 22 0,0 0 16,0 0-16,0-21 0,0 21 0,1-21 16,-1 21-16,0-21 0,0 21 15,0-21-15,0 21 0,1 0 0</inkml:trace>
  <inkml:trace contextRef="#ctx0" brushRef="#br1" timeOffset="-137432.24">25125 14753 0,'-21'-106'31,"42"233"-31,-21-148 0,-43-85 16,22 85-16,0 21 0,0 0 0,0 0 0,-22 0 16,22 21-16,0-21 15,0 22-15,0-1 0,0 0 0,-1 0 16,1 0-16,0 0 0,0 22 15,0-22-15,21 0 0,0 0 0,-21 0 16,21 1-16,0-1 0,0 0 16,0 0-16,0 0 0,0 0 15,21-21-15,0 0 0,0 0 16,0 0-16,0 0 0,1 0 16,-1 0-16,0 0 0,0-21 0,0 0 15,0 0-15,1 0 0,-1 0 0,0-1 16,0 1-16,0-21 0,-21 21 15,21 0-15,-21-1 0,22 1 0,-22 0 16,0 0-16,0 42 31,0 0-15,-22 0-16,22 1 0,-21-1 0,21 0 16,-21 0-16,21 0 15,0 0-15,0 1 0,0-1 16,0 0-16,0 0 0,0 0 15,21-21 1,0 0 0,1 0-16,-1 0 0,0 0 15,0 0-15</inkml:trace>
  <inkml:trace contextRef="#ctx0" brushRef="#br1" timeOffset="-137135.29">25485 14690 0,'0'-43'16,"-22"128"-16,44-127 0,-44-1 0,22 22 15,-21 21-15,0 0 16,0 0-16,0 0 0,0 21 16,21 1-16,0-1 15,-22 0-15,22 21 0,-21-21 0,21 1 16,0-1-16,0 0 0,0 0 0,0 21 15,0-20 1,0-1-16,0 0 0,0 0 16,21-21 15,1 0-31,-1 0 16,0 0-16,0 0 0,0-21 15,0 0-15</inkml:trace>
  <inkml:trace contextRef="#ctx0" brushRef="#br1" timeOffset="-136700.1">25675 14774 0,'21'0'15,"-42"0"-15,42 0 31,0 0-31,1 0 0,-1 0 16,0 0-16,0-21 0,0 21 16,-21-21-16,21 21 0,1-21 0,-1 21 15,-21-21-15,0 0 0,0-1 16,0 1 0,-21 21-16,-1 0 15,-20 0-15,21 0 0,0 0 0,0 0 16,-22 21-16,22 1 0,0-1 15,0 0-15,-22 0 0,22 0 16,21 0-16,-21 22 0,21-22 0,-21 0 16,21 0-16,0 0 0,0 1 15,0-1-15,21 0 0,0 0 16,22-21-16,-22 0 0,0 0 16,0 0-16,21 0 0,-20 0 0,-1 0 15,21 0-15,-21 0 16,0 0-16,1 0 0,-1 0 0,0 0 15,0 0-15,-21-21 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48:1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550 0,'0'0'0,"0"-21"16,21 0-1,-21 0 1,0 0-1,0 0-15,0-1 16,0 1 0,0 42 15,0 1-31,0-1 16,0 0-16,0 0 0,0 0 15,0 0-15,0 22 0,0-22 0,0 21 16,0 1-16,0-1 0,0 0 15,0 1-15,0-1 0,0 0 16,0 1-16,0 20 0,0-21 0,0 1 16,0-22-16,0 64 0,0-64 15,0 0-15,0 21 0,0-21 16,0 1-16,0 20 0,0-21 16,0 0-1,0-42 16,21 0-15,-21 0-16,0 0 16,22-1-16</inkml:trace>
  <inkml:trace contextRef="#ctx0" brushRef="#br0" timeOffset="355.84">1524 487 0,'0'-21'0,"0"42"0,21-63 16,-21 20-16,0 1 0,0 0 15,0 42 1,0 0 0,0 1-16,0-1 15,0 21-15,0-21 0,0 22 0,0-1 16,0 0-16,0 1 0,0-1 15,0 21-15,0-20 0,0 20 0,0-20 16,0 20-16,0-21 0,0 1 0,-21-1 16,21 0-16,0-20 0,0 20 15,0-21-15,0 0 0,0 0 0,-21 1 16,21-1-16,0 0 0,0 0 16,-21-21-16,21 21 0,-22-21 31,1 0-16,0-21-15,0 0 0,0 21 16,0-21-16</inkml:trace>
  <inkml:trace contextRef="#ctx0" brushRef="#br0" timeOffset="1200.77">1016 1291 0,'0'0'0,"-21"0"0,42-21 46,0 21-46,0-21 0,0 21 16,1 0-16,20-21 0,-21 21 16,21-21-16,1 21 0,63-43 15,-64 43-15,0-21 16,1 0-16,-22 21 0,21-21 0,0 21 16,-20-21-16,20-1 0,-21 22 15,21-21-15,-20 0 0,-1 21 0,0-21 16,0 21-16,-21-21 0,21 21 15,-21-21-15,21 21 0,-21-22 32,0 44-17,0-1 1,0 0-16,0 0 16,0 0-16,0 0 0,-21 1 15,21-1-15,0 0 0,0 0 0,0 0 16,0 0-16,0 1 0,0-1 0,0 0 15,0 0-15,0 0 16,21-21-16,1 0 16,-1 0-16,0 0 0,0 0 0,0 0 15,0-21-15,1 0 0,-1 21 16,0-21-16,0 0 0,-21-1 0,21 1 16,0 0-16,1 0 0,-1 0 15,-21 0-15,21-1 0,0 1 0,-21 0 16,0 0-16,0 0 0,21 0 0,-21-1 15,21 1-15,-21 0 32,0 42-17,0 0 1,-21-21-16,21 22 0,-21-1 0,21 21 16,0-21-16,0 0 0,0 22 15,-21-22-15,21 21 0,0 1 0,-21-1 16,21-21-16,0 21 0,0 1 0,0-1 15,0 0-15,-21 1 0,21 20 0,0-20 16,0-1-16,-22 0 0,22 1 0,0-1 16,0 0-16,0 1 15,0-1-15,0 0 0,0-21 0,-21 22 16,0 20-16,21-42 0,-21 1 16,21-1-16,-21 0 0,0 0 0,-1-21 15,1 21-15,0-21 0,0 0 0,0 21 16,0-21-16,-1 0 0,-20 0 15,21 0-15,-21 0 0,-1 0 0,1-21 16,21 21-16,-22-21 0,1 21 0,21-21 16,-21 0-16,20 21 0,-20-21 0,21-1 15,21 1-15,-21 21 16,21-21-16,0 0 0,0 0 0,0 0 16,0-1-16,0 1 0,0 0 0,21-21 15,0 21-15,0-22 0,0 22 0,1-21 16,-1-1-16</inkml:trace>
  <inkml:trace contextRef="#ctx0" brushRef="#br0" timeOffset="1848.1">2519 487 0,'0'0'0,"0"-21"16,-21 21-16,-1 0 0,1 0 15,0 0 1,21 21-16,0 0 16,0 0-16,0 22 0,0-22 15,0 21-15,0-21 0,0 22 0,0-1 16,0 21-16,0-20 0,0-1 0,0 22 15,0-22-15,0 0 0,0 1 16,0-1-16,0 0 0,0-21 0,0 22 16,0-22-16,0 0 0,0 0 0,0 0 15,0 1-15,0-1 16,-21-42 15,21-1-31,0 1 16,0 0-16,0 0 0,0 0 0,0 0 15,0-1-15,0 1 0,0 0 0,0 0 16,21 0-16,0-22 0,0 43 16,1-21-16,-1 0 0,0 0 0,0 0 15,0 21-15,43-21 0,-22 21 16,-21 0-16,22 0 0,-22 0 16,0 0-16,0 0 0,21 21 0,-20 0 15,-1 0-15,-21 0 16,21 0-16,-21 1 0,0-1 0,0 0 15,0 0-15,-21 0 0,0 0 0,-1 1 16,1-1-16,0 0 0,0 0 0,0-21 16,0 21-16,-1 0 0,1-21 0,0 0 15,0 22-15,0-22 0,0 0 16,-1 0 15,22-22 0,0 1-31,0 0 0</inkml:trace>
  <inkml:trace contextRef="#ctx0" brushRef="#br0" timeOffset="2337.19">3027 889 0,'21'-21'15,"-42"42"-15,63-63 0,-42 21 16,21 21-16,0 0 0,-21-22 0,22 1 16,20 21-16,-21 0 0,0 0 15,0 0-15,1 0 0,20 0 16,-21 21-16,0 1 0,0-1 0,1 21 15,-1-21-15,0 0 0,0 22 0,0-1 16,-21-21-16,0 22 0,0-22 0,0 21 16,0-21-16,0 0 0,0 22 0,-21-22 15,0 0-15,21 0 16,-21-21-16,0 21 0,21 1 0,-22-22 16,1 0-16,21-22 31,0 1-31,0 0 15,0-21 1,0 21-16,21-22 0,1 22 0,-22-21 0,21 21 16,0-22-16,-21 22 0,21-21 0,0 21 15,-21-1-15,21 1 0,1 0 0,-22 0 16,0 0-16,21 21 0,0 0 16,-21-21-16,21 21 0,0 0 15,0 0-15,1 0 0,-1 0 16,0 0-16</inkml:trace>
  <inkml:trace contextRef="#ctx0" brushRef="#br0" timeOffset="2628.43">3937 826 0,'21'0'16,"-21"21"-1,0 0-15,0 0 0,0 0 16,0 0-16,0 1 0,0-1 0,0 0 0,0 21 16,0-21-16,0 1 15,-21 20-15,0-21 0,21 21 0,-21-20 16,21-1-16,0 0 0,-22 0 0,22 0 16,-21 0-16,21 1 0,0-1 0,0 0 15,21-21 32,1 0-47,-22-21 0,0 0 16,21 21-16,0-22 0</inkml:trace>
  <inkml:trace contextRef="#ctx0" brushRef="#br0" timeOffset="2976.78">4085 635 0,'0'0'15,"0"-21"-15,-21 21 0,21-21 0,-21 21 16,21-21-16,-21 21 0,-1 0 16,1 0-16,21 21 15,-21-21-15,21 21 0,0 0 0,0 0 16,0 0 0,21-21-16,0 0 15,1 0-15,-1 0 16,0 0-1,0 0-15,-21-21 16,0 0-16,0 0 0,0 0 16,0 0-16,-21 21 15,0-22-15,0 22 16,-1 0 0,1 0-16,0 22 15,21-1-15,0 0 16,0 0-16,0 0 15</inkml:trace>
  <inkml:trace contextRef="#ctx0" brushRef="#br0" timeOffset="3687.96">4805 1016 0,'0'-21'16,"0"-21"0,0 20-16,0 1 0,0 0 15,0 0-15,0 0 16,-21 0-16,-1 21 15,1 0-15,0 21 16,-21 0-16,21-21 0,-1 21 16,1 0-16,-21 0 0,0 22 0,20-22 15,-20 0-15,0 21 0,21-20 0,-22 20 16,22-21-16,0 21 0,0-20 0,0-1 16,-1 0-16,22 21 0,0-21 15,0 1-15,0-1 0,0 0 16,22 0-16,-1-21 0,0 0 15,0 0-15,0 0 0,22 0 16,-22 0-16,21 0 0,-21 0 0,22 0 16,-1-21-16,-21 0 0,21 21 0,-20-21 15,20-1-15,-21 1 0,21-21 0,-20 21 16,20-22-16,-21 22 0,0-21 16,0-22-16,1 22 0,-1 0 15,0-22-15,0 22 0,0-22 0,0 22 0,-21-21 16,0 20-16,22 1 0,-22-22 15,0 22-15,0 0 0,0-1 0,0 22 16,0-21-16,0 21 0,0-22 0,0 22 16,0 0-16,0 0 15,-22 21-15,1 21 16,0 21-16,0-20 16,21 20-16,0 0 0,-21 1 0,21-1 15,-21 0-15,21 22 0,0-22 0,0 22 16,0-22-16,0 21 0,0 1 15,0-22-15,0 1 0,0-1 0,0 0 16,0 1-16,0-22 0,21 21 0,0-21 16,-21 0-16,21 1 0,0-1 0,-21 0 15,21-21-15,1 21 0,-1-21 16,0 0-16,0 0 0,0 0 16,0 0-16,1 0 0,-1-21 15,0 0-15,0 0 0</inkml:trace>
  <inkml:trace contextRef="#ctx0" brushRef="#br0" timeOffset="6341.89">6202 635 0,'0'0'0,"0"21"0,21-21 15,0 0-15,0 0 16,0 0-16,22 0 16,-22-21-16,0 0 0,21 21 0,-20-21 15,20 0-15,-21-1 0,21 1 16,-20 0-16,-1-21 0,0 21 0,0-22 16,0 1-16,-21 21 0,0-22 0,0 1 15,0 0-15,0 21 0,0-22 0,0 22 16,0 0-16,-21 21 0,0 0 15,0 0 1,0 21-16,-1 21 0,22-20 0,-21 20 16,0 0-16,21 22 0,-21-1 0,0-20 15,0 20-15,21 1 0,0 20 16,-22-20-16,1-1 0,21 22 0,0-22 16,-21 1-16,0-1 0,21-20 0,-21 20 15,21-20-15,-21-1 0,21 0 16,0 1-16,0-22 0,-22 0 0,22 0 15,-21 0-15,21 0 0,-21-21 16,0 0-16,0 0 16,0-21-16,-1 21 15,1-21-15,21-21 0,-21 21 0,0-1 16,21-20-16,-21 21 0,0-21 16,21 20-16,0-20 0,-22 21 0,22 0 0,-21 21 15,0 0-15,21 21 31,0 0-31,0 0 0,0 0 0,0 1 16,0 20-16,0-21 0,0 0 0,0 0 16,21 22-16,0-22 0,-21 0 0,22-21 15,-1 21-15,0 0 0,0-21 0,0 22 16,0-22-16,1 0 0,-1 0 16,21 0-16,0 0 0,-20 0 0,20 0 0,0-22 15,1 1-15,20 21 0,-21-21 0,1 0 16,-1 0-16,0 0 0,1-1 15,-22-20-15,21 21 0,-21-21 16,22-1-16,-22 22 0,0-21 0,-21-1 16,0 22-16,21 0 0,-21 0 0,0 0 15,0 42 1,-21 0-16,21 0 16,-21 22-16,21-22 0,-21 21 0,0-21 15,-1 22-15,22-22 0,-21 0 16,21 21-16,-21-21 0,21 1 15,-21-1-15,21 0 0,0 0 0,0-42 47,21 0-47,0 0 16,0-1-16,-21 1 0,22 0 0,-1 0 16,-21 0-16,21 0 0,0-22 15,-21 22-15,21 0 0,0 0 16,-21 0-16,22-1 0,-1 22 15,-21 22 1,0-1-16,0 0 0,0 0 0,0 0 16,0 22-16,0-22 0,0 0 0,21 0 15,-21 0-15,0 22 0,21-22 0,-21 0 16,0 0-16,21 0 0,0-21 16,1 0-16,-22 21 0,21-21 0,0 0 15,0 0-15,0 0 0,22 0 0,-22 0 16,0-21-16,0 0 15,21 21-15,-20-21 0,20 0 0,-21 0 16,21-22-16,-20 22 0,-1-21 0,21-1 16,-21 1-16,43-64 0,-43 43 15,0-22-15,0 22 0,0-1 16,-21 1-16,0 20 0,0-20 0,0-1 0,0 22 16,0 0-16,0 20 0,0 1 0,0 0 15,-21 0-15,0 21 0,0 21 16,0 0-16,0 0 0,-1 1 15,1 20-15,0 0 0,0 1 16,0 20-16,0 1 0,-1-1 0,1 64 16,0-63-16,0 41 15,21-41-15,0-22 0,0 1 0,0 20 16,-21-21-16,21-20 0,0-1 16,0 0-16,0-42 46,21 21-46,-21-21 16,21-1-16,0 1 0,-21 0 0,21 0 16,1 0-16,-1 0 15,-21-1-15,21 22 0,0 0 16,0 0-16,0 0 16,-21 22-1,0-1-15,22 0 0,-22 0 16,21 0-16,-21 0 0,0 1 0,21-1 15,0 0-15,0 0 16,0-21-16,1 0 0,-1 0 16,0 0-16,0 0 0,0 0 0,0 0 15,1 0-15,20 0 0,-21 0 0,21-21 16,-20 21-16,-1-21 0,21 0 0,-21-1 16,0 22-16,1-21 0,-1-21 15,0 21-15,0 0 0,21-43 16,-42 22-16,0 21 0,22-1 0,-22 1 15,0 0-15,0 0 0,-22 21 32,1 21-32,0 0 0,21 0 15,-21 1-15,0-1 0,0 0 16,21 21-16,-22-21 0,1 22 0,21-22 0,-21 0 16,21 0-16,0 22 0,0-22 15,0 0-15,0 0 0,0 0 16,0 0-1,21-21-15,0 0 0,1 0 16,-1 0-16,0 0 0,0 0 0,0 0 16,0-21-16,22 21 0,-22-21 15,0 21-15,0-21 0,22 0 0,-22 0 16,0-1-16,0 1 0,0 0 0,0-21 16,1 21-16,-22-22 0,0 1 15,0 21-15,0 0 0,0-1 16,-22 22-1,1 0-15,0 0 16,21 22-16,0-1 16,0 0-16,0 0 0,0 0 0,0 0 15,0 1-15,0-1 0,21 0 16,-21 0-16,21 0 0,-21 0 16,0 1-16,22-22 0,-22 21 0,0 21 15,0-21 1,21 0-16,0-21 31,0 0-31,0 0 16,0 0-16,1-21 0,-1 21 15,0-21-15,0 21 0,0-21 0,0 0 16,1 0-16,-22-1 0,21 1 16,0 0-16,0 0 0,0 0 0,-21 0 0,0-1 15,21 1-15,1 0 0,-22 0 16,0 0-16,0 0 0,0 42 31,0 0-31,0 0 16,0 0-16,0 0 0,-22 1 15,22-1-15,-21 0 0,21 0 0,0 0 16,-21 43 0,21-43-16,0 0 0,0 0 15,21-21-15,0 21 0,1-21 16,-1 0-16,0 0 0,0 0 0,0 0 0,0 0 15,1 0-15,20 0 0,-21 0 16,0 0-16,0-21 0,1 0 0,-1 0 16,0 0-16,0 0 0,-21-1 15,21-20-15,22-43 0,-22 43 16,0-21-16,-21-1 0,21 1 16,0-1-16,0 1 0,22-64 15,-22 63-15,-21 1 0,0 20 0,0 1 16,0-22-16,0 43 0,0 0 15,0 0-15,0 0 0,-21 42 32,21 0-32,-21 21 15,-1-20-15,22 20 0,0 0 16,-21 1-16,0-1 0,0 0 0,21 22 16,-21-22-16,0 22 0,21-22 0,-22 21 15,1-20-15,21 20 0,0-20 0,0-1 16,0 0-16,-21 1 0,21-22 15,0 21-15,0-21 0,0 0 0,0 1 0,0-1 16,21 0-16,-21 0 0,21 0 0,1 0 16,-1-21-16,0 0 15,0 0-15,0 0 0,0 0 0,1 0 16,-1 0-16,0 0 16,0 0-16,0-21 0,0 21 0,1-21 15,-1 21-15,-21-21 0,21 0 0,-21 0 16,21-1-16,-21 1 0,0 0 15,0-21-15</inkml:trace>
  <inkml:trace contextRef="#ctx0" brushRef="#br0" timeOffset="6554.49">9186 953 0,'21'0'31,"1"0"-16,-1 0-15,21-22 0,-21 22 16,0-21-16,22 21 0,-1 0 0,-21-21 16,22 21-16,-1 0 0,0 0 0,-21-21 15,1 21-15,20 0 0,-21 0 16,-21-21-16,-21 21 16,0 0-16</inkml:trace>
  <inkml:trace contextRef="#ctx0" brushRef="#br0" timeOffset="6732.16">8784 804 0,'0'0'0,"-21"0"0,0 0 16,0 0-16,21 22 31,21-22 0,0 0-31,0 0 16</inkml:trace>
  <inkml:trace contextRef="#ctx0" brushRef="#br0" timeOffset="8771.6">9906 1249 0,'0'-21'31,"21"0"-31,-21-1 15,21 22-15,0-21 0,-21 0 0,0 0 16,22 0-16,-22 0 0,0-1 16,0 1-16,0 0 0,0 0 15,0 0-15,-22 0 0,1-1 16,0 22-16,0 0 0,0 0 0,-22 0 16,22 0-16,-21 0 0,21 0 0,-22 22 15,1-1-15,21 0 0,-21 0 0,20 21 16,1-20-16,0 20 0,-21-21 0,42 21 15,-21-20-15,-1 20 0,22-21 16,-21 0-16,21 0 0,0 1 0,0-1 16,0 0-16,0 0 0,21 0 15,1-21-15,-1 0 0,0 0 0,0 0 16,21 0-16,-20 0 0,20 0 0,-21 0 16,21 0-16,-20-21 0,20 21 15,0-21-15,-21 21 0,1-21 0,20 0 16,-21-1-16,0 1 0,0 0 0,1 0 15,-1-21-15,0 20 0,-21 1 0,21 0 16,-21-21-16,0 21 0,0-1 16,-21 44 15,0-1-31,21 0 0,0 0 0,-21 0 16,-1 22-16,1-22 0,21 0 0,0 21 15,0-21-15,0 1 0,0-1 0,0 21 16,0-21-16,0 0 15,0 1-15,21-22 16,1 0-16,-1 0 0,0 0 0,21 0 16,-21 0-16,1 0 0,20 0 15,-21-22-15,0 1 0,22 21 0,-22-21 16,0 0-16,0 0 0,0 0 16,0-1-16,1 1 0,-1 0 0,0-21 0,0 21 15,-21-22-15,21 22 0,-21-21 0,21 21 16,-21-1-16,0 1 0,0 42 31,0 1-31,-21 20 0,0-21 16,21 0-16,-21 0 0,0 22 15,21-22-15,0 0 0,-21 0 16,-1 0-16,22 1 0,0-1 0,0 0 16,0 0-16,-21-21 0,42 0 46,-21-21-46,22 0 16,-22 0-16,21 21 0,0-22 16,-21 1-16,21 0 0,0 0 15,-21 0-15,21 0 0,1-1 0,-22 1 16,21 21-16,-21-21 0,21 21 16,0 21-1,-21 0-15,0 1 0,0-1 16,21 0-16,-21 0 0,21 0 0,-21 0 15,0 1-15,22-1 0,-1-21 16,-21 21-16,21 0 0,-21 0 0,21-21 0,0 21 16,0-21-16,1 0 15,-1 0-15,0 0 16,0 0-16,0 0 0,-21-21 0,21 0 16,1 21-16,-22-21 0,21 0 0,0 21 15,0-21-15,0-1 0,0 1 16,1 0-16,20 0 0,-21-21 15,0 20-15,0 1 0,1 0 0,-1 0 16,0 0-16,0 0 0,0-1 16,0 22-16,-21 22 15,0-1 1,0 0-16,0 0 16,0 0-16,0 0 15,0-42 32,0 0-31,0 0-16,0 0 15,0 0-15,0-1 16,0 1 0,-21 21-16,0 0 15,0 0-15,0 21 16,0 1-16,-1-1 0,1-21 0,0 21 15,0 0-15,21 0 0,-21 0 0,0 1 16,21-1-16,0 0 0,-22 0 0,22 0 16,0 0-16,0 1 0,0-1 15,0 0-15,0 0 0,0 0 0,22 0 16,-1 1-16,0-22 0,0 0 16,0 21-16,0-21 0,1 0 15,-1 0-15,21 0 0,-21 0 0,0 0 16,1 0-16,20 0 0,-21 0 0,0 0 15,0-21-15,22 21 0,-22-22 0,0 1 16,0 21-16,0-21 0,-21 0 0,43-21 16,-22 20-16,-21 1 15,0 0-15,21 0 0,-21-21 0,21 20 16,-21 1-16,0 0 0,0 0 16,0 42 15,-21 0-31,21 0 15,-21 1-15,0-1 0,21 0 16,-21 0-16,-1 0 0,22 0 0,-21 1 16,21-1-16,0 0 0,-21 0 15,21 0-15,0 0 16,0 1-16,0-1 16,0 0-16,21-21 15,0 0-15,1 0 0,-1 0 16,42 0-1,-20 0-15,-22 0 0,0-21 0,21 0 16,-21 21-16,22-22 0,-22 1 0,21 0 0,1 0 16,-22 0-16,21 0 0,0-22 15,-20 22-15,20-21 0,-21 21 0,0-22 16,0 22-16,1 0 0,-22-21 0,0 20 16,0 1-16,0 0 0,-22 21 15,1 0 1,-21 0-16,21 0 0,0 21 0,-1 0 15,1 1-15,0-1 0,0 0 16,21 0-16,0 0 0,0 0 0,0 1 16,0-1-16,0 0 0,0 21 0,0-21 15,0 1-15,0-1 0,21 0 0,-21 0 16,21 0-16,-21 0 0,0 1 16,0-1-16,0 0 0,0 0 15,0 0-15,-21-21 0,0 21 16,0-21-16,0 0 0,-1 0 15,1 0-15,0 0 16,0 0-16,0 0 16,0 0-16,-1 0 15,-20-21-15,0 21 0</inkml:trace>
  <inkml:trace contextRef="#ctx0" brushRef="#br0" timeOffset="9487.07">1418 1884 0,'0'0'0,"-63"0"15,63 21 1,0 0 0,21-21-16,0 0 15,21 21-15,-21-21 0,22 0 0,20 0 16,1 0-16,-22 22 0,43-22 0,-22 0 16,22 0-16,21 0 0,0 0 0,21 0 15,0 0-15,0 0 0,0 0 16,0-22-16,21 22 0,-21 0 0,0-21 0,21 0 15,-21 21-15,0 0 0,0-21 16,0 21-16,-21 0 0,21 0 0,-43-21 16,22 21-16,-42 0 0,-1 0 0,1 0 15,-22 0-15,0 0 0,-20 0 16,-65 0 0,22 0-1,42-21 16,0 21-31,1-22 0,-1 22 16,21-21-16,0 0 0</inkml:trace>
  <inkml:trace contextRef="#ctx0" brushRef="#br0" timeOffset="10143.85">6435 1715 0,'-22'0'16,"44"0"-16,-65 0 0,22 0 0,0 0 0,0 0 15,0 0-15,-1 21 0,1-21 0,0 0 16,0 0-16,0 0 0,0 0 0,21 21 16,-22-21-16,1 0 0,0 0 15,21 21 1,21-21-1,0 0-15,1 0 16,20 0-16,-21 0 0,21 0 0,1 0 16,-1 0-16,22 0 0,-1 0 0,1 0 15,-1 0-15,1 0 0,20 21 0,1-21 16,-22 0-16,22 0 0,0 0 0,21 0 16,105 0-16,43 21 15,-127-21-15,0 0 0,170 22 0,-149-22 16,0 0-16,0 0 0,21 0 15,1 0-15,-1 0 0,0 0 0,1 0 16,-1 0-16,0 0 0,1 0 0,-1 0 16,-21 21-16,-21-21 0,21 0 0,-21 0 15,0 21-15,-21-21 0,-21 0 0,148 21 16,-170-21-16,1 0 0,-22 0 16,0 0-16,1 0 0,-22 0 0,21 0 15,-21 0-15,1 0 0,-1 0 16,-42 0 31,-1 0-47,1 0 15,0-21-15</inkml:trace>
  <inkml:trace contextRef="#ctx0" brushRef="#br0" timeOffset="11348.03">847 2773 0,'0'-21'78,"21"21"-78,-21-21 15,0-1 1,-21 44 31,21-1-47,-22-21 0,22 21 15,-21 0-15,21 0 0,0 0 16,0 1 0,0-1-16,21-21 31,1 0-31,-1-21 16,-21-1-16,21 1 15,0 0-15,-21 0 0,0 0 16,0 0-16,0-1 15,-21 22 17,0 0-32,21 22 0,-21-1 0,21 0 15,-22 0-15,22 0 16,-21 0-16,21 1 0,-21-22 0,21 21 16,0 0-16,0 0 0,-21 0 15,21 0-15,0 1 0,21-22 31,0 0-31,0 0 0</inkml:trace>
  <inkml:trace contextRef="#ctx0" brushRef="#br0" timeOffset="11716.34">1312 2815 0,'21'0'47,"1"0"-47,-1-21 16,0 0-16,-21 0 0,21 21 15,0-21-15,-21-1 16,0 1-1,-21 21-15,0 0 0,0 0 0,0 0 16,-1 0-16,1 0 0,0 21 16,0 1-16,0-22 0,0 21 0,21 0 15,-22 0-15,1 0 0,21 0 16,-21 1-16,21-1 0,0 0 0,0 0 16,0 0-16,0 0 0,0 1 0,0-1 15,21-21 1,0 0-16,1 0 0,20 0 15,-21 0-15</inkml:trace>
  <inkml:trace contextRef="#ctx0" brushRef="#br0" timeOffset="12296.27">1968 2752 0,'0'0'0,"-21"0"15,0 0 1,42-21 0,0 21-1,1-22-15,-1 1 0,0 0 0,0 21 16,21-21-16,-20 0 0,-1 0 0,0-1 15,0-20-15,0 21 0,-21-21 16,0 20-16,0 1 0,0 0 16,0 0-16,0 0 0,0 0 15,-21 21-15,0 0 0,0 0 16,21 21-16,-21-21 0,21 21 0,-22 21 16,22-21-16,0 22 0,-21-1 0,21 0 15,-21 1-15,21-1 0,0 0 0,0 22 16,0-22-16,0 1 0,0-1 0,0 0 15,0 22-15,0-22 0,0 0 0,0 1 16,0 41-16,0-41 0,0-1 16,0 0-16,0-20 0,0 20 0,0 0 15,0-21-15,0 1 0,-21-1 16,0-21-16,0 21 16,-1-21-16,1 0 0,0 0 15,0 0-15,0 0 0,-22 0 0,22 0 16,0 0-16,0-21 0,0 0 0,0 21 15,-1 0-15,1-22 0,0 22 0,21-21 16,-21 21-16,21-21 16,0 0-1,0 0-15,21 21 0,0 0 0,0-21 16,1-1-16,-1 22 0,21-21 0,-21 0 16,22 0-16</inkml:trace>
  <inkml:trace contextRef="#ctx0" brushRef="#br0" timeOffset="12593.94">2773 2561 0,'0'-21'0,"0"42"0,0-63 0,-21 42 16,-1 0-16,1 21 15,21 0-15,-21 0 16,0 1-16,21 20 0,0-21 15,0 21-15,-21 1 0,21-1 0,-21 0 16,-1 1-16,22-1 0,0-21 0,-21 22 16,0 20-16,0-21 0,21-20 0,0 20 15,-21 0-15,21 22 0,0-43 0,0 21 16,0-21-16,0 1 0,0-1 16,21-21-16,0 0 15,0 0-15,0 0 0,-21-21 16,22-1-16,-22 1 15,0 0-15</inkml:trace>
  <inkml:trace contextRef="#ctx0" brushRef="#br0" timeOffset="12772.11">2413 3069 0,'21'0'31,"0"0"-31,0 0 0,1 0 15,-1-21-15,0 21 0,0 0 0,0 0 16,22 0-16,-22-21 0,0 21 0,21 0 16,-21 0-16,1-21 0,-1 21 0,0-21 15,0 21-15,0-22 0,0 22 0</inkml:trace>
  <inkml:trace contextRef="#ctx0" brushRef="#br0" timeOffset="13148.43">3958 2942 0,'0'-21'0,"0"42"0,0-63 15,-21 42-15,21-21 0,0 0 16,0 42 15,0 0-31,0 0 16,0 0-16,0 0 0,0 1 0,-21 20 16,21-21-16,0 0 0,0 22 0,0-22 15,0 0-15,0 21 0,-21-21 0,21 1 16,0-1-16,0 0 0,0 0 0,0 0 15,0 0-15,21-21 16,0 0 0,0 0-16,0 0 0,0-42 15,1 21-15,-1 21 0,0-21 0</inkml:trace>
  <inkml:trace contextRef="#ctx0" brushRef="#br0" timeOffset="13504.27">4381 2900 0,'0'-21'15,"0"42"-15,22-63 0,-22 20 0,0 1 16,-22 21 0,1 0-16,0 0 0,0 21 0,-43 1 15,43-1-15,0 0 0,0-21 16,0 21-16,21 0 0,0 0 0,-21 1 16,21-1-16,0 0 0,0 0 15,0 0-15,21-21 0,0 21 16,0-21-16,0 22 0,22-1 15,-22-21-15,0 21 0,0-21 0,-21 21 16,21 0-16,0-21 0,-21 21 0,22-21 16,-22 22-16,0-1 0,0 0 15,0 0-15,0 0 0,-22 0 16,1-21-16,0 0 0,0 22 16,-21-22-16,20 0 0,1 0 0,-21 0 15,21 0-15,0 0 0,-1 0 16,1 0-16,0 0 0,0-22 31,21 1-31,0 0 16,0 0-16,-21 0 0,21 0 0</inkml:trace>
  <inkml:trace contextRef="#ctx0" brushRef="#br0" timeOffset="13687.43">4000 2646 0,'0'-21'16,"-21"21"0,42 0 15,1 0-31,-1 21 16,0-21-16,0 0 15,0 0-15</inkml:trace>
  <inkml:trace contextRef="#ctx0" brushRef="#br0" timeOffset="14224.43">5842 3090 0,'21'-42'16,"-21"21"0,0-21-16,0 20 0,0 1 15,0 0-15,0 0 0,0 0 16,-21 0-16,0 21 0,21-22 0,0 1 16,-21 21-16,-1 0 0,1 0 0,0 0 15,0 0-15,0 0 0,0 0 0,-1 21 16,1 1-16,-21-1 0,0 21 15,20 0-15,-20-20 0,21 20 16,-21 43-16,20-64 0,22 21 0,0 0 16,-21-20-16,21 20 0,0-21 0,0 0 15,0 0-15,0 1 0,21-1 0,1-21 16,-1 0-16,21 0 0,-21 0 16,0 0-16,1 0 0,20-21 0,-21 21 15,64-43-15,-64 22 0,0 0 16,21 0-16,-20 0 0,-1-1 15,-21-20-15,21 21 0,0 0 0,-21 0 16,0-1-16,21 1 0,-21 0 0,21 0 0,-21 0 16,22 21-16,-22 21 15,0 0 1,0 0-16,0 0 0,0 1 0,0-1 16,0 0-16,0 0 0,0 0 15,0 0-15,0 1 0,21-1 0,0 0 16,-21 0-16,21-21 0,0 0 15,64 0-15</inkml:trace>
  <inkml:trace contextRef="#ctx0" brushRef="#br0" timeOffset="16724.79">8107 2371 0,'0'-21'16,"0"42"-16,0-64 0,0 22 0,0 0 0,0 0 16,0 0-16,-21 0 0,-1 21 0,1 0 15,0-22-15,0 22 0,0 0 0,-22 0 16,1 0-16,0 22 0,-43 20 15,22-21-15,20 21 0,-41 43 16,-1 21-16,43-43 0,20 1 0,1-22 16,0 22-16,0-1 0,21 1 15,-21 232 1,21-254-16,21 22 0,21 21 16,-21-43-16,1 0 0,20-21 0,-21 22 15,0-22-15,22 0 0,20 0 16,-42-21-16,22 0 0,-1 0 0,-21 0 0,21 0 15,-20 0-15,20-21 0,0 0 16,-21 0-16,22 0 0,-22-1 0,0 1 16,21 0-16,-20 0 0,-1 0 0,0-22 15,0 22-15,-21 0 0,21-21 0,-21 21 16,21-43-16,-21 43 0,0 0 0,0 0 16,0-1-16,-21 44 31,21-1-31,0 0 15,-21 0-15,21 21 0,0-20 0,0 20 16,0 0-16,0-21 0,0 1 0,0-1 16,0 0-16,0 0 0,21 0 15,0-21-15,64 21 16,-64-21-16,0 0 16,1 0-16,-1 0 0,0 0 0,0 0 15,21-42-15,-20 42 0,-1-21 0,21 0 16,-21 0-16,-21-1 0,21 1 0,1 0 15,-22 0-15,0-21 0,0 20 0,0 1 16,0 0-16,0-21 0,0 21 0,-22-1 16,1 1-16,0-21 0,-21 0 0,21 20 15,-22 22-15,22-21 0,0 21 0,0 0 16,0 0-16,-1 0 0,-20 0 16,21 21-16,0-21 0,0 22 0,-1-1 0,22 0 15,0 0-15,-21 21 0,21-20 16,0-1-16,0 21 0,0-21 0,0 43 15,21-43-15,1 0 0,-22 0 0,21-21 16,21 21-16,-21-21 0,0 0 0,22 0 16,-1 0-16,-21 0 0,22 0 0,-1 0 15,-21 0-15,21-21 0,1 21 0,-1-21 16,0 0-16,1 0 0,-22 0 0,64-22 16,-64 22-16,0 0 0,21 0 0,-42 0 15,21 21-15,-21-22 0,22 1 0,-22 0 16,0 0-16,0 42 31,0 0-15,0 43-16,0-43 0,-22 21 0,22-21 15,-21 1-15,21 20 0,0-21 0,0 0 16,0 0-16,0 1 0,0-1 0,0 0 16,0 0-16,0 0 15,0-42 1,0 0-1,0 0-15,0 0 0,0-1 16,0 1-16,0 0 16,21-21-16,-21 21 0,22-1 0,-22-20 15,21 21-15,-21 0 0,0-22 0,21 22 16,0-21-16,-21 21 0,21 0 0,0 21 16,1 0-16,-22 21 15,21-21-15,-21 21 0,0 0 16,21 0-16,-21 22 0,0-22 0,0 0 15,0 0-15,0 0 0,21 22 0,0 20 16,-21-42 0,0 0-16,21-21 0,-21 22 0,22-22 15,-1 0 1,0 0 0,-21-22-16,21-20 0,-21 21 15,0 0-15,21 0 0,0-1 16,-21 1-16,22 0 0,-22-21 15,0 21-15,21-1 0,0-20 0,-21 21 0,0 0 16,0 0-16,0-1 0,21 22 0,-21-21 16,0 42-1,-21 1 1,21-1-16,-21 21 0,21-21 0,0 0 16,0 22-16,-21-22 0,21 21 0,-22-21 15,22 22-15,0 20 0,0-42 16,0 22-16,0-22 0,0 0 0,22 0 15,-1 0-15,0-21 16,0 0-16,21 0 0,-20 0 0,20 0 16,-21 0-16,21-21 0,1 21 0,-1-21 15,43 0-15,-43 0 0,0 0 16,22-22-16,-22 22 0,149-191 16,-170 170-1,0 0-15,21-64 0,-42 42 16,22 22-16,-22-21 0,0-86 15,0 107-15,-22-43 0,1 43 16,0 21-16,0 0 0,21 0 16,-21 21-16,0 0 0,-1 0 0,1 0 15,0 0-15,0 21 0,0 21 0,0-21 16,-1 22-16,22-1 0,-21 0 0,0 64 16,0-64-16,21 43 0,0-21 15,0-22-15,0 0 0,0 1 0,0-22 16,0 21-16,0 0 0,0-20 15,0 20-15,0 21 0,0-41 0,0-1 16,0 0-16,0 0 0,0 0 16,0-42 15,0 0-15,21 0-16,0 0 0,-21-1 15,21 1-15,1 0 0,-22 0 0,21 0 16,0 0-16,0-1 0,21-20 15,-20 42-15,20-21 0,-21 21 0,0 0 16,0 0-16,1 0 0,-1 0 0,0 0 16,0 21-16,0 0 0,-21 0 15,21 1-15,-21-1 0,0 0 16,0 0-16,0 0 0,0 0 0,0 1 16,0 20-16,0-21 0,-21 0 0,0-21 15,0 21-15,0 1 0,0-22 0,-1 21 16,1-21-16,0 0 0,-21 0 15,21 21-15,-1-21 0,1 0 0,-21 0 16,21 0-16,0 0 0,-1 0 0,1-21 16,0 21-16,21-21 0,21 21 47,0 0-47,1 0 15,-1 21-15,0-21 16,0 0-16,21 21 0,-20-21 0,-1 0 15,127 0 1,-106-21-16,1 0 16,-1 21-16,-21-22 0,21 1 0,1 21 15,-22-21-15,0 0 0,21 0 0,-20 0 16,-1-1-16,-21-20 0,21 0 16,-21 21-16,0-1 0,0 1 0,0-21 15,0 21-15,0 0 0,0-1 16,0 1-16,-21 42 15,21 1 1,-21 20-16,21-21 0,0 21 0,0-20 16,0-1-16,-22 21 0,22-21 15,0 0-15,-21 22 0,21-22 0,0 0 0,0 0 16,0 0-16,0 1 16,21-22 15,-21-22-31,22 1 0,-1 21 15,-21-21-15,0 0 0,0 0 0</inkml:trace>
  <inkml:trace contextRef="#ctx0" brushRef="#br0" timeOffset="17008.25">10668 2709 0,'-21'0'15,"42"0"-15,-63 0 0,42 22 16,-22-1-16,22 0 0,0 0 15,0 0-15,22-21 16,-1 0 0,0 0-16,0 0 0,0-21 15,-21 0 1,0 0-16,0 0 16,-21 21-16,0 0 0,21-22 15,-21 22-15,0 0 0,-1 0 0,1 0 16,0 0-16,0 22 15,21-1-15,0 0 16,0 0 0,21-21-16,0 0 15</inkml:trace>
  <inkml:trace contextRef="#ctx0" brushRef="#br0" timeOffset="17532.79">11134 2985 0,'0'0'0,"0"21"16,0 0-16,-22-21 0,22 21 15,0 0-15,0 0 0,0 1 16,0-1-16,-21 21 0,21-21 0,0 0 15,0 1-15,0-1 0,-21 0 0,21 0 16,-21 0-16,21 0 0,0 1 16,-21-1-16,0-21 31,21-21-31,0-1 16,0 1-16,0 0 0,0 0 15,0 0-15,21 0 0,-21-1 0,21 1 16,0-21-16,0 21 0,0-22 0,1 1 15,-1 21-15,42-43 0,-42 22 16,22 21-16,-22 0 0,0 0 16,0 21-16,22 0 0,-22 0 0,0 0 0,0 0 15,0 21-15,-21 0 0,21 0 16,-21 0-16,0 22 0,0-22 0,0 0 16,0 42-16,0-41 0,0 20 0,0-21 15,0 0-15,0 0 0,-21 1 0,21-1 16,-21 0-16,21 0 0,0 0 15,-21-21 1,21 21-16,21-42 16,0 21-1,0-21-15,-21 0 16,22 21-16,-1-21 0</inkml:trace>
  <inkml:trace contextRef="#ctx0" brushRef="#br0" timeOffset="19308.49">12192 2963 0,'0'-21'0,"0"42"0,0-63 16,0 21-16,0 0 0,0 0 0,0-1 16,0-20-16,0 21 15,-21 21-15,0-21 0,-1 21 16,1 0-16,0 21 0,0 0 0,0-21 15,0 42-15,-22-20 0,22-1 0,0 0 16,0 21-16,-22-21 0,22 22 0,0-22 16,-21 64-16,21-64 0,-1 21 0,22-21 15,-21 0-15,21 1 0,0-1 16,0 0-16,0 0 0,0 0 0,21-21 16,1 0-16,-1 0 0,0 0 0,0 0 15,21 0-15,-20 0 0,-1-21 0,0 21 16,21-21-16,-21 0 0,1 0 0,-1-22 15,0 22-15,0 0 16,0 0-16,-21 0 0,21-22 0,-21 22 16,22 0-16,-22-21 0,0 20 0,21-20 15,-21-21-15,21 41 0,-21 1 0,0 0 16,0 0-16,0 42 16,-21 0-1,0 0-15,-1 1 0,22-1 16,-21 21-16,0-21 0,21 22 0,0-22 15,0 21-15,-21-21 0,21 43 0,0-43 16,0 21-16,0-21 0,0 1 0,21-1 16,0 0-16,-21 0 0,21-21 15,1 21-15,-1-21 0,0 0 0,0 0 16,0 0-16,22 0 0,-22 0 0,0 0 16,0 0-16,43-21 0,-43 21 0,21-21 15,-21 0-15,0 0 0,1-1 0,-1 1 16,0 0-16,0 0 0,0-21 0,0 20 15,64-126 1,-64 85-16,0 20 0,22-84 16,-22 64-16,0-1 0,0 1 0,-21 21 15,0-1-15,21 1 0,-21 0 0,0 20 0,0 1 16,0 0-16,-21 42 16,0 0-1,21 1-15,-21 20 0,0-21 0,0 43 16,-1-22-16,-20 64 0,21-64 0,0 0 15,0 22-15,-1-22 0,22 1 0,0-1 16,0 0-16,0 1 0,0-1 0,0 0 16,0 1-16,0-22 0,0 21 0,22-21 15,-22 0-15,21 1 0,0-1 0,0 0 16,0-21-16,0 21 0,1-21 16,-1 0-16,0 0 0,0 0 0,0 0 15,0-21-15,1 21 0,-1-21 0,0 21 16,0-21-16,0-1 0,0 1 15,22-21-15,-1 0 0,-42 20 16,21 1-16,0 0 0,-21 0 16,0 0-16,0 42 31,0 0-31,-21 0 0,0 0 16,21 22-16,0-22 0,0 0 15,0 0-15,0 0 0,0 1 16,0-1-16,0 0 0,0 0 0,21-21 15,0 0 1,1 0-16,-1 0 0,0 0 0,21 0 16,-21 0-16,1-21 0,-1 21 15,0-21-15,0 21 0,0-21 0,0-1 16,1 22-16,-1-21 0,21 0 0,0-21 16,-20 21-16,-1-1 0,0 22 15,0-21-15,21-21 0,-20 42 16,-22 21 15,-22 0-31,1 0 0,21 1 0,-21-1 16,-21 21-16,-1 22 0,43-43 15,0 0-15,-21 0 0,21 0 16,0 0-16,0 1 16,21-22-1,1 0-15,-1 0 0,0 0 16,0 0-16,0 0 0,0-22 0,1 22 15,-22-21-15,0 0 0,21 0 16,-21 0-16,0 0 0,0-1 16,0 1-16,0 0 0,0 0 0,0 0 15,0-22-15,0 22 0,-21 0 0,-1 21 16,22-21-16,-21 21 0,0 0 16,0-21-16,21 0 31,21 21-16,0 0-15,0-22 0,1 22 0,-1-21 16,21 21-16,-21 0 0,0-21 0,1 21 16,-1 0-16,21 0 0,-21 0 15,0 0-15,1 0 0,-1 0 16,-21 21-16,0 0 0,0 1 16,0-1-16,0 0 0,0 0 0,0 0 15,0 0-15,0 1 0,0 20 0,0-21 16,0 0-16,0 0 0,0 22 15,0-22-15,0 0 0,0 0 0,-21 0 16,21 1-16,-22-22 16,1 0-1,0 0-15,21-22 16,0 1 0,0 0-16,0 0 0,0 0 15,0 0-15,21-22 0,-21 22 16,21-21-16,1 21 0,-1-1 0,0-20 15,0 21-15,21 0 0,-20-22 0,-1 22 16,42-21-16,-42 21 0,22 0 16,-22-1-16,42 22 0,-41 0 15,-1 0-15,0 0 0,-21 22 16,21-1-16,-21 21 0,0 22 16,0-43-16,0 0 0,0 0 0,0 21 15,-21-20-15,21-1 0,0 0 0,-21 21 16,0-21-16,21 1 0,-22-1 0,1-21 15,21 42-15,-21-21 0,0-21 16,21 21 0,-21-21-1,21-21 1,0 0-16,-21 21 0,21-21 16,0 0-16,0 0 0,-22-1 0,22 1 15</inkml:trace>
  <inkml:trace contextRef="#ctx0" brushRef="#br0" timeOffset="19504.13">14160 2646 0,'0'-21'0,"0"42"0,-21-42 0,21 0 0,-21 21 16,0-22-16,0 22 16,0-21-16,-1 21 15,1 0 32,0 0-47,-21 0 0,21 0 16,-1 0-16,-20 21 0</inkml:trace>
  <inkml:trace contextRef="#ctx0" brushRef="#br0" timeOffset="19724.72">12806 2815 0,'-43'0'0,"86"0"0,-128 21 0,43-21 15,-22 0-15,43 0 0,21 22 16,21-22 0,22 0-16,-22 0 15,21 0-15,0 0 0,1 0 0,20 0 16,-20 0-16,20 0 0,-21 0 16,22 0-16,-22 0 0,1 0 0,-1 0 15,0 21-15,1-21 0,-22 0 0,0 0 16,21 0-16,-21 0 0,1 0 0,-1 0 15</inkml:trace>
  <inkml:trace contextRef="#ctx0" brushRef="#br0" timeOffset="20871.97">16277 2688 0,'0'0'0,"21"-21"0,-21-42 16,0 41-16,0 1 16,0 0-16,-21 21 15,0 0-15,0 0 0,0 21 16,21 0-16,-22 1 0,1-1 16,0 21-16,0-21 0,0 22 0,21-22 15,-21 21-15,-1 0 0,1 1 0,0-22 16,21 21-16,0 1 0,-21-22 0,21 21 15,0 0-15,0 1 0,0-22 0,0 0 16,0 0-16,21-21 0,21 21 16,-20-21-16,-1 0 0,0 0 0,21 0 15,-21 0-15,22 0 0,-22-21 0,21 21 16,1-21-16,20-21 0,-21 42 0,-20-21 16,-1-1-16,0 1 0,0 0 0,-21-21 15,0 21-15,0-1 0,0-20 0,0 0 16,0 21-16,-21-22 0,0 1 15,-22-43-15,1 43 0,21 0 16,-21 20-16,-22-20 0,22 21 0,21 0 16,-1 21-16,1 0 0,0 0 0,0 0 15,42 0 1,0 0-16,22 0 0,-1 0 16,0 0-16,1 0 0,20 0 0,1 0 15,-1 0-15,1-21 0,-1-1 16,64-20-16,-63 21 0,20 0 0,-20 0 0,-1-1 15,1 1-15,-1 0 0,-20 0 16,-1 0-16,0-22 0,-21 22 0,1 0 16,-1 0-16,-21-21 0,0 20 0,0 1 15,0-21-15,0 21 0,-21 0 0,-1-1 16,1 22-16,0 0 0,0 0 0,-43 0 16,43 0-16,0 22 0,0-1 0,-21 0 15,20 21-15,1-21 0,0 22 0,-21 20 16,21-20-16,-1 20 0,1 1 0,0-1 15,0 22-15,0-22 0,0 22 0,-1-22 16,1 22-16,0-21 0,0 84 16,21-85-16,-21 22 0,21-22 0,-21 1 15,21-1-15,0 22 0,0-21 0,0-1 16,0 1-16,0-22 0,0 21 0,0 1 16,0-22-16,0 22 0,0 42 0,0-43 15,0-21-15,-22 1 0,-20 41 16,42-41-16,-21-22 0,0 0 0,0 0 15,-22 0-15,22-21 0,0 0 0,-43 0 16,43 0-16,-21 0 0,0-21 0,20 21 16,1-21-16,-21-21 0,0 21 0,20-1 15,1-20-15,-21 0 0,21-1 0,-43-41 16,43 41-16,0 1 0,0 21 16,21-21-16,0-1 0,0 22 0,0-21 0,0-1 15,0 22-15,21-21 0,0 21 16,-21 0-16,21-1 0,43-20 15,-43 0-15,0 21 0,21-1 0,-20-20 16,20 0-16,-21 21 0,21-22 0,1 1 16</inkml:trace>
  <inkml:trace contextRef="#ctx0" brushRef="#br0" timeOffset="21556.33">18605 2307 0,'0'21'16,"22"-21"-16,-1 0 0,0 0 15,0 0-15,0 0 0,0 0 0,1 0 16,20-21-16,-21 21 0,21-21 16,1 0-16,-1 0 0,0 21 0,1-21 15,-1-1-15,-21 1 0,22 0 0,-22 0 16,0 0-16,-21 0 0,0-1 15,0-20-15,-21 42 0,0 0 0,-22-21 16,22 21-16,-21 0 0,-1 0 0,1 0 16,-21 21-16,20-21 0,1 21 0,0 0 15,-1 22-15,1-22 0,-22 42 16,43-20-16,0-1 0,21 0 0,0 1 16,0-1-16,0 0 0,0 22 0,0-22 15,0 1-15,0-1 0,21 21 0,0-20 16,1-1-16,-22 0 0,21-20 15,0 20-15,0 0 0,-21-21 0,0 22 16,21 41-16,-21-62 16,0-1-16,-21 21 0,0-42 15,0 0-15,0 0 0,-22 0 0,1 0 16,0 0-16,-1 0 0,1 0 0,0 0 16,-1-21-16,22 21 0,-21-21 0,-1 0 15,22-1-15,-21 1 0,21 0 16,0 0-16,-1 0 0,22-22 0,0 22 15,0 0-15,0-21 0,0 21 0,0-22 16,0 22-16,0 0 0,0 0 0,22 0 16,-1-1-16,0 1 0,0 0 0,0 0 15,22 21-15,-22-21 0,21 21 0,-21 0 16,22-21-16,-22 21 0,21 0 0,43-22 16,-43 22-16,0 0 0,-20 0 15</inkml:trace>
  <inkml:trace contextRef="#ctx0" brushRef="#br0" timeOffset="21776.42">19092 2625 0,'0'42'16,"0"-21"-16,0 0 0,-21 1 16,21 20-16,-21-21 0,21 0 0,0 0 15,-21 22-15,21-22 0,-21 0 0,21 0 16,0 0-16,0 1 0,0-1 15,-22-21-15,22 21 0,0-42 47,0 0-47,0-22 16</inkml:trace>
  <inkml:trace contextRef="#ctx0" brushRef="#br0" timeOffset="21950.1">19198 2371 0,'0'0'0,"-21"0"31,21 21-31,-21-21 0,0 21 0,21 0 16,0 0-16,0 1 16,0-1-16,0 0 15,21-21-15,0 21 16</inkml:trace>
  <inkml:trace contextRef="#ctx0" brushRef="#br0" timeOffset="22858.42">19473 2794 0,'-21'21'0,"42"-42"0,-63 63 15,21 1-15,0-22 0,21 0 0,-22 0 16,1-21-16,0 21 0,21 1 0,0-1 15,-21 0-15,21 0 0,-21-21 0,21 21 16,0 0-16,0-42 47,0 0-47,0 0 16,0 0-16,0 0 0,21-1 15,-21 1-15,21 0 0,0-21 0,0 21 16,1-1-16,-1-20 0,0 21 0,0 0 15,0 0-15,0 21 16,-21 21 0,0 0-16,0 0 0,0 0 15,0 0-15,0 1 0,0-1 0,22 0 16,-22 0-16,0 0 0,21 0 0,-21 1 16,21-1-16,0 0 15,0-21-15,0 21 0,1-21 0,-1 0 16,0 0-16,21 0 0,-21 0 0,1 0 15,20 0-15,-21 0 0,0-21 16,22 21-16,-22-21 0,0 0 0,21 21 16,-21-22-16,1 1 0,-1 0 0,-21 0 15,0 0-15,21-22 0,-21 22 0,0 0 16,0 0-16,0-21 0,0 20 16,0 1-16,0 0 0,-21 21 0,0 0 15,-1 0-15,1 0 0,0 0 16,0 21-16,0 0 0,0 1 15,-1-22-15,1 21 0,0 0 0,0 0 16,21 0-16,0 0 0,0 1 0,-21-1 16,21 0-16,21-21 15,0 0 1,0 0-16,0 0 0,1 0 16,-1 0-16,0 0 15,-21 21 1,0 0-16,0 0 15,0 1-15,0-1 0,0 0 0,0 21 16,0-21-16,0 22 0,0-22 0,0 21 16,-21 1-16,0 41 0,21-41 0,-22-1 15,22 0-15,0 1 0,-21-1 0,0 0 16,21 22-16,-21-22 0,0 0 16,0 1-16,-1 20 0,1-20 0,0-1 15,0 21-15,0-20 0,-22-1 0,22 0 16,0 1-16,-21-1 0,-22 0 15,22 1-15,0-22 0,20 0 16,1-21-16,0 0 0,0 0 0,-21 0 16,20 0-16,1 0 0,0 0 0,0 0 15,0-21-15,0 0 0,-1 0 0,1-22 16,21 22-16,-21-21 0,21-1 0,-21-126 16,21 127-16,0-1 0,0 1 15,0 0-15,21-1 0,0 22 0,0-21 16,-21 0-16,22 20 0,-1-20 0,0 21 15,0-21-15,21 20 0,-20-20 16,-1 21-16</inkml:trace>
  <inkml:trace contextRef="#ctx0" brushRef="#br0" timeOffset="23163.35">20468 1863 0,'0'-21'0,"0"42"0,0-21 31,0 21-31,0 21 0,0 1 16,0-1-16,-21 0 0,0 85 0,21-63 16,-21-1-16,-1 1 0,22-1 0,-21 1 15,0-1-15,0 1 0,21-1 0,-21-20 16,0-1-16,21 0 0,0 1 0,-22-22 15,1 21-15,21-21 0,0 0 0,-21-21 16,21 22-16,0-1 0,21-21 31,0 0-31,-21-21 0,22 21 16,-1-22-16,-21 1 0</inkml:trace>
  <inkml:trace contextRef="#ctx0" brushRef="#br0" timeOffset="23588.56">20616 2752 0,'0'21'0,"0"0"0,21-21 47,1 0-47,-1 0 0,0-21 0,0 21 15,0 0-15,0-21 0,1 21 0,-1-21 16,21 21-16,-21-22 0,0 1 15,1 0-15,-22 0 0,21 0 16,-21 0-16,0-1 0,0 1 16,0 0-16,0 0 0,-21 21 15,-1 0-15,1 0 0,0 0 0,0 0 16,0 21-16,-22-21 0,22 21 0,0 0 16,-21 22-16,21-22 0,-1 0 0,1 21 15,0-20-15,0-1 0,21 21 16,0-21-16,0 0 0,0 22 0,0-22 0,0 0 15,0 0-15,0 0 0,0 1 16,0-1-16,21-21 16,0 0-16,0 0 15,1 0-15,-1 0 16,0 0-16,0 0 16,0 0-16,0-21 15,-21-1-15,22 1 16,-1 21-16,-21-21 0,21 21 0,0-21 15</inkml:trace>
  <inkml:trace contextRef="#ctx0" brushRef="#br0" timeOffset="25244.49">21611 2900 0,'-21'21'15,"42"-21"17,0 0-17,0 0-15,1 0 0,-1-21 0,0 21 16,0-21-16,21 0 0,-20 21 0,20-43 16,-21 22-16,0 0 0,0 0 0,22-22 15,-22 22-15,0-21 0,0 0 0,0-22 16,1 22-16,-1-22 0,0 22 15,0-22-15,-21 22 0,21-21 0,0-1 16,1 22-16,-1-22 0,-21 22 0,0-22 16,21 22-16,-21 0 0,21-1 0,-21 22 15,0 0-15,0 0 0,0 0 0,0 0 16,-21 21 0,0 21-16,0 0 0,-22 21 15,22-21-15,0 22 0,0-1 16,-22 0-16,22 1 0,0-1 0,-21 0 0,21 1 15,-1 20-15,1-20 0,0 20 16,0 1-16,0-22 0,0 21 0,21 1 16,0-22-16,0 22 0,0 20 0,0-41 15,0-1-15,0 0 0,0-20 0,0 20 16,21-21-16,0 0 0,-21 0 0,21 1 16,0-22-16,0 21 0,1-21 0,-1 0 15,21 0-15,-21 0 0,0 0 0,22 0 16,-22 0-16,0 0 0,21 0 0,22-21 15,-43-1-15,0 22 0,22-21 16,-22 0-16,21-21 0,-21 21 0,0-22 16,1 22-16,-1-21 0,0 21 15,-21-22-15,0 1 0,21 21 0,-21 0 0,0-1 16,0-20-16,-21 42 16,0 0-1,0 21-15,-1 0 0,1 1 0,0-1 16,0 0-16,0 21 0,21-21 0,-21 22 15,21-22-15,-22 0 0,22 43 16,0-43-16,0 0 0,0 0 0,0 21 16,0-20-16,22-22 15,-1 0-15,0 21 0,0-21 16,0 0-16,0 0 0,22 0 0,-22 0 16,0 0-16,0 0 0,22 0 15,-22-21-15,0 21 0,0-22 0,0 1 0,0 21 16,1-21-16,-1 0 0,0 0 0,0 0 15,0-1-15,0 1 0,1 21 16,-1-21-16,0 0 0,0 21 0,0 0 16,-21 21-1,0 0 1,0 0-16,0 1 0,0-1 0,0 0 16,0 0-16,0 0 0,0 0 15,-21-21-15,21 22 0,0-1 16,21-21 15,0 0-31,22 0 16,-22 0-16,0-21 15,0-1-15,0 22 0,-21-21 16,22 0-16,-1 21 0,-21-21 0,21 0 16,0 0-16,0-1 0,0 1 0,-21 0 15,22 21-15,-1-21 0,0 21 16,-21-21-16,0 42 15,0 0 1,0 0-16,0 0 16,0 1-16,0-1 0,0 0 15,0 0-15,21-21 0,0 21 16,0 0 0,1-21-16,-1 0 15,0 0-15,0 0 0,0 0 16,0 0-16,1 0 0,-1 0 0,21 0 15,-21 0-15,0-21 0,22 21 0,-22 0 16,0-21-16,0 21 0,22-21 0,-22 0 16,-21 0-16,21-1 0,0 1 15,-21 0-15,0 0 0,0 0 0,0 0 0,0-1 16,0 1-16,-21 0 0,0 21 16,0 0-16,-22 0 0,22 0 15,0 0-15,0 21 0,0-21 0,-1 21 16,1 1-16,0-1 0,21 0 15,0 0-15,-21 0 0,21 0 0,0 1 16,0-1-16,0 0 0,0 0 0,0 0 16,0 0-16,0 1 15,21-22-15,0 0 0,0 0 0,1 0 16,-1 0-16,21 0 0,-21 0 16,0 0-16,1 0 0,-1 0 0,21 0 15,-21 0-15,0-22 0,1 22 0,-1-21 16,0 0-16,0 21 0,21-21 15,1-21-15,-22-1 0,0 22 16,0-21-16,0-1 0,1 1 0,-1 0 16,0-22-16,21 22 0,-21-22 0,-21 1 15,22 21-15,-1-22 0,0 22 0,-21-1 16,0 1-16,0 0 0,21-1 0,-21 1 16,0 21-16,0 0 0,0 0 15,-21 21 1,21 21-16,-21 0 0,0 0 15,-1 0-15,-20 0 0,21 22 0,0-1 16,0-21-16,-1 22 0,-20 41 0,21-20 16,0-22-16,21 0 0,-21 1 15,21-1-15,0 0 0,0 1 0,0-22 16,0 21-16,0-21 0,0 1 0,21 20 16,0-21-16,0 0 0,-21 0 15,21 1-15,0-22 0,-21 21 16,22-21-16,-1 0 0,-21 21 15,21-21-15,0 0 0,0 0 16,0 0-16</inkml:trace>
  <inkml:trace contextRef="#ctx0" brushRef="#br0" timeOffset="25462.08">24617 2900 0,'0'21'16,"-21"-21"-16,21 21 16,-22 0-16,1-21 0,21 22 0,0-1 15,-42 0-15,21 0 0,21 0 0,-21 0 16,21 1-16,-22-1 0,1 0 0,0-21 16,21 21-16,-21 0 0,0 0 0,0-21 15,-1 22-15,1-1 0,0-21 16,-21 21-16,21-21 0,-1 0 0,-20 21 0</inkml:trace>
  <inkml:trace contextRef="#ctx0" brushRef="#br0" timeOffset="28703.35">974 4360 0,'0'0'0,"0"-21"0,-22 21 16,22-21-16,0 0 0,0 0 15,-21 0-15,21-1 0,-21 22 16,0 0-16,21 22 31,0-1-31,0 0 0,0 21 0,0-21 16,0 22-16,0-22 0,0 21 15,0 1-15,0-1 0,0 0 0,0-21 16,-21 22-16,21-1 0,0 0 0,-21 1 16,21-22-16,0 21 0,0-21 0,-22 22 15,22-22-15,0 0 0,-21 0 16,21 0-16,0-42 31,0 0-31,0 0 0,0 0 16,0 0-16,0-1 0,0 1 15,0 0-15,21-21 0,-21 21 0,22-22 0,-22 22 16,0-21-16,0 21 0,21-1 16,0-20-16,-21 21 0,21 0 15,-21 0-15,21-1 0,0 1 0,1 21 16,-1 0-16,0 0 16,0 0-16,0 0 0,-21 21 0,21 1 15,1-1-15,-1 0 0,0 21 0,-21-21 16,21 1-16,0 20 0,-21-21 15,21 21-15,-21-20 0,0 20 0,0-21 16,0 0-16,0 0 0,0 22 0,0-22 16,0 0-16,0 0 0,0 0 15,22-21 17,-22-21-32,21 0 15,-21 0-15,0 0 0,21 0 0,0-1 16,-21 1-16,21-21 0,0 21 0,-21-22 15,22 22-15,-1-21 0,0 0 0,-21 20 16,21-20-16,0 21 0,0-21 0,1 20 16,-1 1-16,0 21 0,0-21 15,0 21-15,0 0 16,-21 21-16,22-21 0,-22 21 0,21 1 16,-21-1-16,0 21 0,0-21 0,0 0 15,0 22-15,0-1 0,0-21 0,0 22 16,0-1-16,0-21 0,0 0 0,21 43 15,-21-43-15,21 0 16,-21 0-16,21 0 0,0-21 16,1 0-16,-1 0 15,0 0-15,0 0 16,-21-21-16,21 21 0,0-21 0,1 0 16,-22 0-16,21 0 0,0-1 0,-21 1 15,21 0-15,-21 0 0,21-21 0,0 20 16,-21 1-16,0-21 0,0 21 0,0 0 15,22-22-15,-22 22 0,0 0 0,0 0 16,0 0-16,0 42 31,0 0-31,0 0 16,0 0-16,0 0 0,0 1 16,0 20-16,0-21 0,0 21 0,0-20 15,0 20-15,0-21 0,0 21 0,0-20 16,0-1-16,0 21 0,0-21 0,21-21 15,0 43-15,0-43 0,0 0 16,0 0-16,1 0 16,-1 0-16,0 0 0,0-22 15,0 1-15,0 0 0,1 0 0,-1 0 16,0 0-16,0-22 0,0 22 0,0 0 16,1-43-16,-1 22 15,-21 21-15,21-21 0,-21-1 16,0 22-16,0 0 0,0 0 0,0 0 15,0-1-15,0 1 0,0 42 32,0 1-17,0-1-15,-21 0 0,21 0 0,0 0 16,0 22-16,-21-22 0,21 21 0,0-21 16,0 22-16,0-22 0,0 21 0,0-21 15,0 0-15,21 1 0,0-1 16,0 21-16,0-42 0,0 0 0,1 21 15,-1-21-15,0 0 0,21 0 16,-21 0-16,22 0 0,-22-21 16,21 21-16,-21-21 0,22 0 0,-22 0 15,0-1-15,21 1 0,-20 0 0,-1-21 16,0 21-16,0-22 0,0 22 0,0-21 16,1 21-16,-22-64 0,21 43 15,-21-1-15,21 1 0,-21-22 0,0 22 16,0 0-16,0-1 0,0 22 15,0-21-15,0 21 0,0 0 0,0-1 16,0 1-16,0 42 31,0 1-31,-21-1 0,21 0 16,0 0-16,-21 21 0,21-20 0,0 20 16,0 0-16,0-21 0,0 22 0,0-1 15,-22 0-15,22 1 0,0-1 0,0-21 16,-21 22-16,21-1 0,0 0 0,0 1 15,0-22-15,0 21 0,0-21 0,0 0 16,0 22-16,21-22 0,1 0 0,-1-21 16,-21 21-16,21 0 0,0-21 0,0 0 15,0 0-15,1 0 0,-1 0 16,0 0-16,21 0 0,-21-21 16,1 0-16,20 21 0,-21-21 0,21 0 15,-20 0-15,-1-22 0,21 22 0,-21 0 16,0-21-16,1-1 0,20 1 0,-21 21 15,0-43-15,0 22 0,1 0 0,-1-1 16,-21-20-16,42-22 0,-42-21 16,21 64-16,-21 0 0,21-1 15,-21 22-15,0-21 0,0-1 16,0 22-16,0 0 16,0 42-1,-21 0-15,0 1 0,21-1 0,0 0 16,-21 21-16,0 1 0,0-1 15,21 0-15,0 1 0,-22-1 0,1 0 16,0 1-16,21 20 0,0-21 0,0 1 16,-21-1-16,21 0 0,-21 1 0,21-22 15,0 21-15,0 1 0,0-22 0,0 21 16,0-21-16,0 0 0,21 1 0,0-1 16,0 0-16,0 0 0,1-21 0,20 0 15,-21 0-15,0 0 0,0 0 16,1 0-16,-1-21 0,0 21 15,21-21-15,-21 0 0,1-1 0,-1 22 16,0-21-16,0-21 0,0 21 0,22-85 16,-22 85-1,-21 0-15,21-1 0,-21 1 0,0-21 16,0 21-16,0 0 0,0-1 16,0 44-1,0-1-15,0 0 16,0 0-16,0 0 0,0 0 15,-21 1-15,21-1 0,0 0 0,0 0 16,0 0-16,0 0 0,0 1 16,0-1-16,0 0 15,21-21-15,0 0 16,0-21 0,-21 0-1,0-1-15,21 1 0,-21 0 16</inkml:trace>
  <inkml:trace contextRef="#ctx0" brushRef="#br0" timeOffset="28902.98">4297 4276 0,'0'0'16,"0"-21"-16,-21 21 0,-1 0 31,1 0 31,0 0-62,0 0 16</inkml:trace>
  <inkml:trace contextRef="#ctx0" brushRef="#br0" timeOffset="29112.59">3492 4445 0,'-21'0'0,"42"0"0,-21 0 31,22 0-31,-1 0 16,0 0-16,0 0 0,0-21 0,0 21 15,1 0-15,-1 0 0,21 0 0,-21 0 16,0 0-16,1 0 0,-1-21 0,0 21 15,0 0-15,0-21 0,0 21 16</inkml:trace>
  <inkml:trace contextRef="#ctx0" brushRef="#br0" timeOffset="30960.16">4868 4678 0,'0'21'0,"0"-42"0,0 63 15,21-63 17,1 21-32,-1-21 15,0 21-15,0-21 0,0 0 0,0-1 16,1 22-16,-1-21 0,0 0 0,0 0 16,0-21-16,0 20 0,85-147 31,-85 127-31,1-22 0,-22 22 0,0 0 0,21-1 15,-21 1-15,0 0 0,21-1 0,-21 1 16,0 0-16,0 20 0,0-20 16,0 21-16,0 0 0,0 0 15,-21 21-15,0 0 16,-1 0-16,1 21 0,21 0 16,-21 0-16,0 21 0,0-20 0,21 20 15,-21 0-15,-1 22 0,1-22 0,21 22 16,-21-22-16,0 21 0,0 1 0,21-22 15,-21 22-15,21-22 0,-22 0 0,22 1 16,0-1-16,0 0 0,0 1 0,0-22 16,0 21-16,22-21 0,-1 1 0,-21-1 15,21 0-15,0 0 0,0-21 0,0 21 16,1-21-16,-1 21 0,21-21 16,-21 0-16,22 0 0,-22 0 0,21 0 15,0-21-15,-20 0 0,20 21 0,0-21 16,1 0-16,-1 0 0,0-1 0,1-20 15,-22 21-15,21 0 0,-21 0 0,0-22 16,1 22-16,-22-21 0,0 21 0,0-22 16,0 22-16,0-21 0,0 21 0,0-1 15,0 1-15,0 0 0,-22 21 16,1 0-16,21-21 0,-21 21 0,0 0 0,0 0 16,0 21-16,-1 0 15,22 22-15,-21-22 0,21 0 16,-21 0-16,21 0 0,-21 22 0,21-22 15,0 0-15,0 21 0,0-21 0,0 1 16,0-1-16,0 0 0,0 0 0,0 0 16,0 22-16,0-22 0,21 0 15,0 0-15,0-21 0,1 0 0,-22 21 16,21-21-16,0 0 0,0 0 0,0 0 16,22 0-16,-1 0 0,-21 0 0,0-21 15,0 0-15,1 21 0,-1-21 0,21 0 16,-21-1-16,22-20 15,-22 21-15,-21 0 0,21 0 0,0-1 16,0 1-16,-21-21 0,0 21 0,21 0 16,-21-1-16,22 22 0,-22-21 0,0 0 15,21 21 1,-21 21 0,0 0-16,0 1 15,0-1-15,0 0 0,0 0 16,0 0-16,0 0 0,0 1 0,0-1 15,0 0-15,0 0 0,0 0 0,0 0 16,0 1-16,0-1 0,21-21 16,-21 21-16,21-21 15,0 0-15,0 0 16,1 0-16,-1-21 16,-21 0-16,21 21 0,0-22 0,-21 1 15,21 21-15,0-21 0,-21 0 0,22 0 16,-1 0-16,0-1 0,-21 1 15,21 0-15,-21 0 0,21 0 0,-21 0 16,21-1-16,1 1 0,-22 42 47,0 1-47,0-1 16,0 0-16,0 0 0,0 0 0,0 0 15,0 1-15,0-1 16,0 0-16,0 0 0,0 0 0,0 0 0,0 1 15,0-1 1,21-21-16,0 0 0,0 0 16,0 0-16,0 0 0,22 0 15,-22 0-15,0 0 0,21 0 0,-20-21 16,-1 21-16,21-22 0,-21 1 0,0 21 16,1-21-16,20-21 0,-42 21 15,21-1-15,0 22 0,0-21 0,-21 0 16,0 0-16,22 0 0,-22 0 0,0-1 15,0 1-15,-22 21 47,1 21-47,21 1 0,-21-22 0,0 21 16,21 0-16,-21 0 0,0 0 0,-1 0 16,22 1-16,0-1 0,0 0 0,-21 0 15,21 0-15,0 0 0,0 1 0,0 20 16,0-21-16,0 0 15,21-21-15,-21 21 0,22-21 16,-1 0-16,0 0 0,0 0 16,0 0-16,0 0 0,1 0 0,-1 0 0,21 0 15,-21-21-15,0 0 0,1 21 0,-1-21 16,0 0-16,0 0 0,0-1 16,0 1-16,1 0 0,-1 0 0,0 0 15,21-64-15,-21 64 0,-21-21 16,22-1-16,-1 1 0,0-64 15,0 64-15,-21-1 0,21-41 16,-21 41-16,0 22 0,21-21 0,-21 21 16,0 0-16,0-1 0,0 1 0,-21 42 31,0 1-31,21-1 16,-21 0-16,0 21 0,0 1 0,21 41 15,-22-41-15,22-1 0,-21 0 16,21 1-16,0-1 0,0 0 0,0-21 15,0 22-15,0-22 0,0 21 16,0-21-16,0 1 0,0-1 0,0 0 16,21 0-16,-21 0 0,22 0 15,-1-21 17,0 0-17,0 0 1,-21-21-16</inkml:trace>
  <inkml:trace contextRef="#ctx0" brushRef="#br0" timeOffset="33107.58">9525 4509 0,'0'21'16,"0"-42"-16,-21 42 0,42-21 47,0 0-47,0-21 0,0-1 0,1 22 16,-1-21-16,0 0 0,0 0 0,-21 0 15,0 0-15,21-1 0,-21 1 0,0 0 16,0 0-16,0-21 0,-21 20 0,-21-20 15,21 0-15,-1 21 0,-20-1 16,-21 1-16,41 21 16,-20 0-16,0 0 0,-1 0 0,22 21 15,-21 1-15,0-1 0,-1 21 16,1-21-16,21 22 0,-22-1 0,1 0 16,21 22-16,0-22 0,0 0 0,-1 22 15,22-22-15,0 1 0,0-1 0,0 0 16,22 1-16,-1-22 0,0 21 0,0-21 15,0 0-15,43 22 0,-43-43 16,0 0-16,21 0 0,-20 0 16,20 0-16,-21-21 0,21-1 0,-20 1 15,20 0-15,-21 0 0,21 0 16,1 0-16,-22-22 0,21 22 0,1 0 16,-22-21-16,0 20 0,0-20 0,0 21 0,0-21 15,-21 20-15,22-20 0,-22 0 16,0 21-16,0-1 0,0 1 15,0 42 1,0 1 0,0-1-16,0 0 0,0 0 0,0 0 15,0 22-15,0-22 0,0 0 0,0 0 16,0 21-16,0 1 0,21-22 16,0 0-16,0 0 0,0 0 0,0-21 15,22 22-15,-22-22 0,21 0 0,-21 0 16,22 0-16,-1 0 0,-21 0 0,22-22 15,-1 22-15,0-21 0,1 0 0,-22 21 16,21-21-16,-21 0 0,0 0 16,1 21-16,-22-22 0,0 1 0,21 0 15,-21 0-15,0 0 0,0 0 16,0-1-16,0 1 0,0 0 0,-21 42 31,21 0-31,0 1 16,-22-1-16,22 0 0,-21 0 0,0 21 15,21-20-15,-21-1 0,21 0 0,-21 0 16,0 21-16,21-20 0,-22-1 0,22 0 16,-21-21-16,21-21 31,0 0-15,21 21-16,1-22 0,-1 1 15,-21 0-15,21 0 0,0 0 16,0-22-16,0 22 0,1 0 0,-1 0 15,0 0-15,0 0 0,0-1 0,0 22 16,1 0-16,-1 0 0,0 0 16,0 0-16,-21 22 0,21-1 0,0 0 15,-21 0-15,22 0 0,-1 0 16,0 1-16,-21-1 0,21 0 0,0 0 16,0 21-16,1-20 0,-22-1 0,21-21 15,0 21-15,-21 0 0,21-21 0,-21 21 16,21-21-16,0 0 15,1 0-15,-22-21 16,21 0-16,0 21 0,-21-21 16,21 0-16,0-1 0,-21 1 0,21 0 15,1 0-15,-1 0 0,21 0 0,-21-1 16,22 1-16,-1 0 0,0-21 0,1 21 16,-1-1-16,0 1 0,-21 21 0,22-21 15,20 21-15,-42 0 0,1 0 16,-1 0-16,0 0 0,0 21 0,-21 0 15,0 1-15,0-1 16,0 0-16,0 0 0,0 0 16,0 0-16,0 1 15,0-1-15,0 0 16,0-42 31,0 0-47,0-1 15,0 1-15,0 0 0,0 0 16,0 0-16,0 0 0,0-1 16,0 1-16,0 0 0,-21 0 0,0 0 15,21 0-15,-21-1 0,-1 1 0,1 0 16,0 21-16,0 0 16,0 0-16,0 0 0,-1 0 15,1 21-15,0 0 0,0 1 0,0-1 16,21 0-16,-21 21 0,-1-21 0,1 1 15,21 20-15,0-21 0,-21 0 16,21 22-16,-21-22 0,21 0 0,0 0 16,0 21-16,0-20 0,0-1 15,0 0-15,0 0 0,21 0 0,0-21 16,0 0-16,1 0 0,-1 0 16,0 0-16,0 0 0,0 0 15,0-21-15,1 21 0,-1-21 0,0 0 16,0 21-16,0-21 0,22-22 15,-22 22-15,0-21 0,0 21 16,0-1-16,0-20 0,22-21 16,-22 20-16,0 1 0,0 0 0,0-1 15,1-20-15,-22 20 0,0-20 0,21 21 16,-21-64-16,0 63 0,0 22 16,0-21-16,0 21 0,-21 21 15,-1 0 1,22 21-16,0 0 0,-21 0 0,0 22 15,21-1-15,-21 43 0,21-22 16,0-21-16,0 64 16,0-63-16,0-1 0,0 0 0,0 1 15,0-1-15,0-21 0,0 21 0,0-20 16,0-1-16,0 21 0,0-21 0,0 0 16,0 1-16,0-1 0,0 0 15,21-21-15,0 0 16,0 0-1,1 0-15,-22-21 0</inkml:trace>
  <inkml:trace contextRef="#ctx0" brushRef="#br0" timeOffset="34156.94">13102 4149 0,'0'-21'16,"0"42"-16,0-64 0,0 22 0,0-21 0,0 21 16,0 0-16,0-1 0,0-20 15,0 21-15,0 0 0,-21 21 32,21 21-32,0 21 0,0-21 15,0 22-15,0 20 0,-21-20 0,21 20 16,0 1-16,0-1 0,0-21 15,-21 22-15,21-1 0,0-20 0,0 20 16,-22 1-16,1-22 0,21 22 0,-21-22 16,0 43-16,21-64 0,-21 21 15,21-21-15,0 22 0,-21-22 0,21 0 16,-22 0-16,22-42 31,0 0-31,22 0 16,-1-1-16,-21 1 0,21-21 0,0 21 15,0-22-15,0 22 0,1-21 0,-1 21 16,0-22-16,0 22 0,21-42 16,-20 42-16,20-1 0,-21 1 0,0 0 15,0 0-15,1 21 0,-1 0 16,0-21-16,0 21 0,0 0 0,0 0 16,1 21-16,-1 0 0,0 0 15,-21 0-15,21 1 0,-21 20 16,0-21-16,21 0 0,-21 0 15,0 22-15,0-22 0,0 0 0,21 0 16,-21 0-16,0 1 0,0-1 0,0 0 16,0 0-16,22-21 15,-1 0 1,0 0 0,0-21-16,-21 0 0,21 0 15,0-1-15,1 1 0,-22 0 0,21-21 16,0 21-16,-21-1 0,21-20 0,0 21 15,-21 0-15,21-22 0,1 22 16,-1 0-16,-21 0 0,0 0 16,0 42-1,0 0 1,0 0-16,0 0 0,0 1 0,0-1 16,0 0-16,0 0 0,0 0 0,0 0 15,0 1-15,-21-1 0,21 0 0,-22 0 16,22 0-16,0 0 15,0 1 1,0-44 15,0 1-31,0 0 16,0 0-16</inkml:trace>
  <inkml:trace contextRef="#ctx0" brushRef="#br0" timeOffset="34352.08">13885 4318 0,'-21'-21'15,"0"21"1,21-21 0,-21 21-16,42 0 31,0 0-16,0 0-15,0 0 16</inkml:trace>
  <inkml:trace contextRef="#ctx0" brushRef="#br0" timeOffset="34784.76">14139 4487 0,'0'-21'31,"21"21"-15,1 0-16,-1 21 16,0 1-16,0-1 0,0 0 0,0 0 15,-21 0-15,22 22 0,-1-22 0,-21 21 16,21-21-16,-21 22 0,0-22 0,0 21 15,0-21-15,0 22 0,0-22 0,0 0 16,-21 0-16,21 0 0,-21-21 0,21 21 16,-22-21-16,22-21 31,0 0-31,0 0 16,22 0-16,-1 0 0,0-1 0,-21 1 15,21-21-15,0 21 0,0-22 0,-21 22 16,22-21-16,20-22 15,-21 22-15,-21 21 0,21-21 0,0 20 16,1 1-16,-22 0 0,0 0 0,21 0 16,0 21-16,-21-21 15,21 21-15,0 0 16,0 0-16</inkml:trace>
  <inkml:trace contextRef="#ctx0" brushRef="#br0" timeOffset="35675.17">15367 4784 0,'0'-43'16,"0"22"-16,0 0 0,0 0 15,0 0-15,-21 0 0,21-1 16,0 1-16,0 0 0,-21 0 0,21-21 0,0 20 16,0 1-16,-22 0 0,22 0 15,-21 0-15,0 0 0,0 21 16,0 0-16,0 0 0,-1 0 16,1 21-16,0 0 0,-21 0 0,21 0 15,-1 22-15,1-22 0,0 21 0,0-21 16,-21 22-16,42-1 0,-22-21 0,1 21 15,0-20-15,21-1 0,0 21 0,0-21 16,0 0-16,0 1 0,0-1 0,21 0 16,0-21-16,1 0 15,20 0-15,-21 0 0,0 0 16,0 0-16,1 0 0,-1-21 16,0 0-16,21 21 0,-21-22 0,22-20 15,-22 0-15,0 21 0,0-1 16,0-20-16,1 21 0,-22-21 0,21 20 15,-21-20-15,21 21 0,-21 0 16,0 0-16,0-1 0,0 1 0,0 0 16,0 42-1,-21 0 1,21 1-16,-21-1 0,21 0 0,-22 0 16,22 21-16,0-20 0,0-1 15,0 21-15,0-21 0,0 22 16,0-22-16,0 0 0,0 0 0,0 0 15,0 22-15,0-22 0,0 0 16,22-21-16,-1 21 0,0-21 16,0 0-16,0 0 0,0 0 0,1 0 15,-1 0-15,0-21 0,21 21 0,-21-21 16,1 0-16,41-22 0,-42 22 16,22 0-16,-22 0 0,0-22 15,0 22-15,0 0 0,0-21 0,-21 21 0,0-22 16,22 1-16,-22 21 15,0 0-15,0-1 0,-22 22 16,1 0-16,0 0 0,0 0 0,0 0 16,0 22-16,-1-1 15,22 0-15,0 0 16,0 0-16,0 0 0,0 1 0,22-1 16,-22 0-16,0 0 0,21 0 0,0 0 15,-21 1-15,21-1 0,-21 0 0,0 0 16,0 0-16,0 0 15,0 1-15,21-22 47,0 0-47,1-22 16,-1 1-16,0 21 0</inkml:trace>
  <inkml:trace contextRef="#ctx0" brushRef="#br0" timeOffset="36628.41">16362 4509 0,'0'0'0,"21"-22"0,-21 1 0,0 0 16,0 0-16,0 0 0,0 0 15,0-1-15,0 1 0,-21 21 16,0 0-16,-22 0 16,22 0-16,0 21 0,0-21 0,0 22 15,-1-1-15,1 0 0,0 21 16,0-21-16,0 1 0,21 20 0,-21-21 0,-1 21 15,22-20-15,0 20 0,0 0 16,0-21-16,-21 22 0,21-22 0,0 0 16,0 0-16,0 0 0,0 1 0,21-1 15,22 0-15,-22-21 0,0 0 16,43 0-16,-22 0 0,-21 0 16,21-21-16,1 21 0,-22-21 0,21-1 15,1 1-15,-22 0 0,21 0 0,-21 0 16,0-22-16,22 22 0,-22-21 15,0 0-15,21-43 16,-20 43-16,-1-22 0,0 22 0,0-22 0,0 1 16,0-1-16,-21 1 0,0 20 15,22 1-15,-22 0 0,0-22 16,0 43-16,0 0 0,-22 42 31,1 0-31,21 22 0,-21-22 0,0 21 16,0 22-16,0-22 0,21 0 0,-22 22 15,1-22-15,0 64 0,21-64 16,0 1-16,-21-1 0,21 0 16,-21 1-16,21-22 0,-21 21 0,21-21 15,0 22-15,0-22 0,0 0 16,0 0-16,0 0 0,0 0 0,21-21 47,0-21-47,0 0 0,0 0 15,0 0-15,-21 0 0,22-1 0,-1 1 16,0 0-16,0 0 0,0 0 16,-21 0-16,21 21 0,1 0 31,-22 21-31,0 0 16,0 0-16,0 0 0,0 0 15,0 1-15,0-1 0,0 0 0,0 0 16,0 0-16,21 0 15,0-21 1,0 0-16,0 0 0,0 0 16,1 0-16,-1 0 0,0 0 0,0 0 15,0 0-15,0-21 0,1 0 0,-1 21 16,0-21-16,-21 0 0,21 0 0,0-1 16,-21 1-16,21 0 0,-21 0 15,22 0-15,-1-22 0,-21 22 16,0 42 15,0 1-31,0-1 0,0 0 16,0 0-16,0 0 0,0 0 15,0 1-15,0-1 0,0 0 16,0 0-16,-21-21 0,21 21 16,0-42 46,0 0-62,0 0 0,0 0 16,0-1-16</inkml:trace>
  <inkml:trace contextRef="#ctx0" brushRef="#br0" timeOffset="36836.51">17251 4424 0,'-21'0'0,"42"0"0,-42-21 15,-1 21 1,1 0 15,21 21 1,0 0-17,21-21 1,1 0-16,-1 0 15</inkml:trace>
  <inkml:trace contextRef="#ctx0" brushRef="#br0" timeOffset="37892.05">17907 4487 0,'0'0'0,"0"-21"0,0 0 16,0 0-16,0 0 15,0 0-15,0-1 16,-21 22 0,0 0-16,-1 0 0,1 0 0,0 0 15,0 22-15,0-1 0,0 0 0,-1 0 16,1 0-16,0 0 0,0 22 0,0-22 16,0 0-16,-1 21 0,22-20 0,0 20 15,0-21-15,0 0 0,0 22 0,0-22 16,0 0-16,0 0 0,0 0 0,22 0 15,-1 1-15,0-22 16,0 0-16,0 21 0,22-21 0,-22 0 16,42 0-16,-20 0 0,-22 0 15,21-21-15,-21 21 0,22 0 0,-22-22 16,0 1-16,21 21 0,-21-21 0,1 0 16,-1 0-16,0 0 0,0-1 15,-21 1-15,0 0 0,21 0 0,-21 0 16,0 0-16,0-1 0,0 1 0,0 0 15,0 0-15,0 0 0,0 0 16,-21 21-16,0 0 0,0 0 16,0 0-16,-1 0 0,1 21 15,0-21-15,0 21 0,0 0 0,21 0 16,-21 0-16,21 1 0,-22-1 0,22 0 16,0 0-16,0 0 0,0 0 0,0 1 15,0-1-15,0 0 0,0 0 16,0 0-1,22-21-15,-1 0 0,0 0 0,0 0 16,0 0-16,0 0 16,1 0-16,-22-21 0,21 21 15,-21-21-15,21 0 0,0 0 0,-21-1 16,21-20-16,0 21 0,-21 0 16,0 0-16,0-1 0,22 1 0,-22 0 15,0 0-15,21 21 0,-21-21 16,0 42-1,0 0-15,-21 0 16,-1 0-16,22 1 0,0-1 16,0 0-16,-21 0 0,21 0 0,0 0 0,0 1 15,0-1-15,0 0 16,0 0-16,0 0 16,21-21-16,1 0 0,-1 0 15,0 0-15,0 0 0,0 0 0,0 0 16,1 0-16,-1-21 0,21 0 15,0 21-15,-20-21 0,-1 0 0,0-1 16,0 1-16,21 0 0,-42 0 0,22-21 16,-1-1-16,0 22 0,0-42 15,0-43-15,0 63 16,1-20-16,-22-1 0,0 1 0,0 21 16,0-22-16,21 22 0,-21 21 0,0-1 15,0 1-15,0 0 0,-21 21 16,-1 0-16,1 21 15,0 22-15,0-22 0,0 21 16,-22 43-16,22-43 0,21 22 0,-21-22 16,21 0-16,-21 43 0,21-43 15,0 1-15,0-1 0,0 0 16,0 1-16,0 20 0,21-42 16,0 0-16,-21 1 0,21-1 0,-21 0 15,22 0-15,-1 0 0,0 0 16,0-21-16,0 22 0,0-22 15,1 0-15,-1 0 16,-21-22 0,0 1-1,0 0-15</inkml:trace>
  <inkml:trace contextRef="#ctx0" brushRef="#br0" timeOffset="41803.28">19664 4128 0,'0'21'47,"0"0"-47,21 0 0,0-21 0,0 21 16,0 0-16,1-21 0,20 0 16,-21 0-16,0 0 0,22 0 0,-1 0 15,0 0-15,1 0 0,-1-21 16,0 0-16,1 0 0,-1 21 0,0-21 0,1 0 15,-1-22-15,-21 22 0,0 0 16,0-21-16,1 20 0,-22 1 0,0-21 16,0 0-16,0 20 0,0-20 15,0 21-15,0-21 0,-22 20 0,1 1 16,0-21-16,0 42 16,0 0-16,0 0 0,-1 21 15,1 0-15,21 0 0,0 22 0,-21-1 16,0 0-16,21 22 0,-21-1 0,0 1 15,21-1-15,-22 1 0,22-1 0,-21 1 16,0-22-16,21 22 0,0-22 16,-21 22-16,21-22 0,-21-21 0,21 21 15,0-20-15,0 20 0,0-21 0,0 0 16,-21 0-16,21 1 0,-22-22 16,22 21-16,-21-21 0,0 0 15,0 0-15,0 0 16,0-21-16,-1-1 0,1 22 0,0-21 15,0 0-15,0 0 0,0 0 0,-1 0 16,22-1-16,-21 1 0,21 0 16,-21 0-16,21 0 0,0 42 31,0 0-31,0 0 0,0 0 16,0 1-16,0-1 0,0 0 15,0 0-15,0 0 0,21 0 0,0 1 16,1-22-16,-22 21 0,21-21 0,21 21 15,-21-21-15,0 0 0,22 0 0,-22 0 16,21 0-16,1-21 0,-22 0 0,21 21 16,0-22-16,1 22 0,-1-21 0,-21 0 15,22 21-15,-22-21 0,0 0 0,0 0 16,0-1-16,0 1 0,-21 0 16,0 0-16,22 0 0,-22 0 0,21-1 0,-21 1 15,0 42 16,-21 1-31,21-1 0,-22 0 16,22 0-16,0 0 0,-21 0 0,0 1 16,21-1-16,0 0 0,0 0 0,-21-21 15,21 21-15,0 0 0,-21-21 0,21 22 16,21-22 15,0-22-31,-21 1 0,21 21 16,0-21-16,1 0 0,-1 0 15,0 0-15,0-1 0,0 1 16,0 0-16,-21 0 0,22 21 16,-22-21-16,21 21 0,-21 21 15,0 0 1,0 0-16,0 0 0,0 1 0,21-22 16,-21 21-16,0 0 0,21 0 0,-21 0 15,0 0-15,0 1 0,21-22 0,0 21 16,1-21-16,-1 0 0,0 0 15,0 0-15,0 0 0,0 0 0,1 0 16,20 0-16,-21-21 0,21 21 0,-20-22 16,-1 1-16,21 21 0,-21-21 15,0 0-15,1 0 0,-1 0 0,0-1 16,0 1-16,-21 0 0,21-21 0,0-1 16,1 1-16,-22 0 0,21-1 0,-21-20 15,21 21-15,-21-85 0,21 63 16,0 1-16,-21 20 0,0 1 0,0 0 15,0 20-15,21 1 0,-21 0 0,0 0 16,0 42 0,-21 0-16,21 0 0,-21 22 0,0-1 15,0 0-15,0 1 0,-1 20 16,-41 128 0,63-128-16,-21-20 0,21-1 0,-21 0 0,-1 1 15,22-1-15,0-21 0,0 21 0,-21-20 16,21-1-16,-21 0 0,21 21 15,0-21-15,-21-21 0,21 22 16,0-44 15,0 1-31,21 21 16,0-21-16,-21 0 0,21 0 0,1 21 16,-1-21-16,-21-22 0,21 22 0,0 0 15,0 0-15,0 0 0,1 21 16,-1-22-16,0 1 0,0 21 0,0 0 15,0 0-15,-21 21 16,0 1-16,0-1 16,0 0-16,0 0 0,0 0 15,0 0-15,0 1 0,0-1 16,22 0-16,-1 0 0,0-21 16,0 0-16,0 21 15,0-21-15,1 0 0,-1 0 0,0 0 16,0 0-16,0 0 0,0 0 15,22-21-15,-22 0 0,0 21 0,0-21 0,0 21 16,1-21-16,20-22 0,-21 43 16,-21-21-16,21-21 0,0 21 0,-21-1 15,0-20-15,0 0 0,0 21 16,0-1-16,-21 44 31,0-22-31,21 21 0,-21 0 16,0 0-16,21 0 0,-21 0 0,-1 1 15,1 20-15,21-21 0,-21 0 0,21 0 16,0 1-16,0-1 0,0 0 0,0 0 16,0 0-16,0 0 0,21-21 15,0 22-15,1-22 0,-1 0 16,0 0-16,0 0 0,0 0 0,0 0 16,22 0-16,-22 0 0,0-22 0,0 22 15,22 0-15,-22-21 0,0 0 0,0 21 16,0-21-16,0 0 0,1 0 15,-1 21-15,0-22 0,-21 1 0,21 0 16,0 0-16,-21-21 0,0 20 0,0-20 16,-21 42 15,21 21-31,-21 0 0,21 1 0,-21-22 16,21 21-16,0 0 0,0 0 0,0 0 15,0 0-15,0 1 0,0-1 16,0 0-16,21 0 15,0-21-15,0 0 16,0 0 0,1 0-16,-1 0 15,0 21 1,-21 0 15,21-21-31,0 0 16,0 0-16,1 0 15,-1 0-15,0-21 16,0 21-16,-21-21 0,21 0 0,0 0 16,1 21-16,-1-21 0,0-22 0,0 22 15,0 0-15,0-21 0,1 20 16,41-62-16,-42 41 0,43-62 16,-43 62-16,0 1 15,0-22-15,0 22 0,1-85 16,-1 85-16,-21-1 0,0 22 15,0 0-15,-21 21 16,-1 0 0,1 21-16,0 0 0,0 1 15,0-1-15,0 63 16,21-41-16,0-1 0,0 212 16,0-190-1,0-22-15,0 0 0,0-21 0,0 22 0,0-1 16,0-21-16,0 22 0,21-1 15,0-21-15,0 0 0,0 0 16,0 1-16,22-22 0,-22 0 16,0 0-16,21 0 0,-20 0 0,20 0 15,-21 0-15,21 0 0,1 0 0,-22 0 16,21 0-16,-21-22 0,1 22 0,20-21 16,-21 0-16,0 21 0,0-21 0,1 0 15,-1 0-15,0-1 0,0 1 0,0 0 16,0-42-16,-21 41 15,0 1-15,0 0 0,-21 21 16,0 0-16,0 0 0,0 0 0,0 0 16,-1 0-16,-20 0 0,21 21 15,0 0-15,-22-21 0,22 22 0,0-1 16,0 21-16,0-21 0,-22 22 16,43-22-16,0 0 0,0 0 0,0 0 15,0 0-15,0 1 16,0-1-16,22-21 15,-1 0-15,0 0 0,0 0 16,0 0-16,0 0 0,1-21 0,-1 21 16,0-22-16,-21 1 0,21 21 0,0-21 15,22-21-15,-43 21 0,21-1 16,0 1-16,0 0 0,-21 0 16,21 0-16,0 0 0,-21 42 31,0 0-16,0 0-15,0 0 0,-21 0 0,21 1 16,0-1-16,-21-21 0,21 21 0,0 0 16,0 0-16,0 0 0,0 1 15,21-22 1,0 0-16,1 0 0,-1 0 0,0 0 16,0 0-16,0 0 0,0-22 15,1 22-15,-1-21 0,0 21 0,0-21 16,0 0-16,0 0 0,22-22 15,-22 22-15,0-42 16,0 20-16,0 43 0,-21-21 16,0 0-16,0 42 15,0 0-15,-21 1 16,0-1-16,0 0 0,0 21 16,21-21-16,-21 1 0,-1 20 15,22-21-15,-21-21 0,21 21 0,-21 0 16,21 1-16,0-44 47,0 1-47,21 21 0,0-21 15,1 0-15,-1 0 0,-21 0 16,21 21-16,0-22 0,0 1 16,0 0-16,1 0 0,-1 0 0,0 0 0,0-1 15,0 22-15,0-21 16,-21 42-1,0 1-15,0-1 0,0 0 16,0 0-16,0 0 0,0 0 16,0 1-16,0-1 0,0 0 15,22 0-15,-1-21 16,-21 21 0,21-21-16,0 0 0,0 0 15,0-21-15,1 21 16,-22-21-16,0 0 0,21 0 15,-21-1-15,21 1 0,0 0 16,-21-21-16,42-1 16,-42 22-16,22 0 0,-22 0 0,21 0 15,0 0-15,-21 42 32,0 0-32,0 0 0,0 0 15,0 0-15,0 1 16,21-22 31,-21-22-47,0 1 15,0 0 1,0 0-16,0 0 16,-21 21-1,0 0 1,0 0-16,-1 21 0,1 0 15,0 0-15,0 0 0,0 1 16,21-1-16,0 0 0,0 0 16,-21 0-16,21 0 0,0 1 0,0-1 15,0 0-15,0 0 0,0 0 16,21-21-16,0 21 0,0-21 16,0 0-16,0 0 0,1 0 0,-1 0 15,0 0-15,0 0 0,0 0 0,0-21 16,1 0-16,20 0 0,-42 0 15,21 21-15,-21-21 0,21-1 0,-21 1 16,0 0-16,0 0 0,21 0 16,-21 0-16,0 42 31,0 0-31,-21-21 0,21 21 16,0 0-16,0 0 15,0 1-15,0-1 0,0 0 16,21-21-1,1 0-15,-1 0 0,0 0 16,0 0-16,0 0 0,0 0 16,1 0-16,-1 0 0,0 0 15,-21-21-15,21 0 0,-21-1 16,0 1-16,-42-21 16,21 21-16,-22 0 0</inkml:trace>
  <inkml:trace contextRef="#ctx0" brushRef="#br0" timeOffset="42066.29">22585 4276 0,'21'0'16,"0"0"-16,0 0 0,22 0 15,-1 0-15,0 0 0,1 0 0,20 0 16,-21-21-16,1 21 0,-1 0 0,0 0 16,1 0-16,-1-22 0,-21 22 15,0 0-15,1 0 0,-22-21 16,0 0-16,0 0 16,0 0-1,-22 21-15,1 0 0</inkml:trace>
  <inkml:trace contextRef="#ctx0" brushRef="#br0" timeOffset="42233.98">22310 4022 0,'-22'0'0,"44"0"0,-65 0 0,22 0 0,0 0 16,0 21-16,0-21 0,42 0 46,0 0-46,0 0 0,0 0 16,0 0-16</inkml:trace>
  <inkml:trace contextRef="#ctx0" brushRef="#br0" timeOffset="42565.36">24342 3450 0,'0'21'31,"0"1"-16,0-1-15,0 0 16,0 0-16,0 0 16,0 0-16,0 1 15,0-1 1</inkml:trace>
  <inkml:trace contextRef="#ctx0" brushRef="#br0" timeOffset="42740.06">24553 3471 0,'-21'0'47,"0"22"-32,21-1-15,0 0 16,-21 0-16,0-21 0,21 21 15,-22-21-15,1 21 0,0-21 0,0 0 16,0 22-16,0-22 0,-22 21 0</inkml:trace>
  <inkml:trace contextRef="#ctx0" brushRef="#br1" timeOffset="66936.25">4212 14859 0,'0'-21'47,"0"42"47,0 0-79,0 0 1,0 1-16,0-1 16,0 0-16,0 0 0,0 0 15,0 0-15,0 1 0,0 20 0,0-21 16,0 21-16,0 1 0,0-1 0,0-21 15,0 22-15,21-1 0,-21-21 16,21 21-16,-21-20 0,0 20 0,0-21 16,22 0-16,-22 22 0,21-22 15,-21 21-15,21-21 0,-21 22 16,0-22-16,0 21 0,21-21 0,-21 22 16,21-1-16,-21 0 0,0 1 0,0-1 15,0 0-15,0-21 0,21 22 16,-21-1-16,0 0 0,22 1 0,-22-22 15,0 21-15,0-21 0,0 22 0,0-22 16,0 21-16,0-21 0,0 22 16,0-22-16,0 21 0,0-21 0,0 22 15,0-22-15,0 21 0,0-21 0,0 22 16,0-22-16,21 21 0,-21 1 16,21-1-16,-21-21 0,0 21 15,0 1-15,0-22 0,21 0 0,-21 0 16,0 22-16,0-22 0,0 0 15,0 0-15,0 0 16,0 0-16,0 1 16,0-1-1,-21-21 1,21 21-16,0 0 16,-21 0-1,0-21 48,21-21-48,0 0 1,-22 0-16,22 0 16,-21-1-16,21 1 15</inkml:trace>
  <inkml:trace contextRef="#ctx0" brushRef="#br1" timeOffset="70570.19">4212 14838 0,'21'0'47,"0"0"-47,1 0 16,-1 0-16,0 0 15,0 0-15,0 0 0,0 0 16,1 0-16,-1 0 16,0 0-16,0 0 15,0 0-15,0 0 0,1 0 16,-1 0-16,0 0 0,0 0 15,0 0-15,22 0 0,-22 0 16,0 0-16,21 0 0,-21 0 0,22 0 16,-22 0-16,21 0 0,-21 0 0,22 21 15,-22-21-15,0 0 0,21 0 16,-20 0-16,-1 0 0,21 0 16,-21 0-16,0 0 0,1 0 0,20 0 15,-21 0-15,21 0 0,-20 0 16,126 0-16,-85 0 15,-20 0-15,20 0 0,1 0 16,-1 0-16,1 0 0,-1 0 0,1 0 16,-22 0-16,21 0 0,-20 0 0,20 0 15,-20 0-15,-1 0 0,0 0 16,22 0-16,-22 0 0,0 0 0,22 0 16,-1 0-16,-20 0 0,20 0 15,1 0-15,-1 0 0,-20 0 0,20 0 16,1 0-16,-1-21 0,43 21 15,-64 0-15,1 0 16,-1 0-16,21 0 0,-20 0 0,-1 0 16,0 0-16,1-21 0,-1 21 0,22 0 15,-22 0-15,21 0 0,-20 0 16,20 0-16,1 0 0,-22 0 0,22 0 16,-1 0-16,-21 0 0,22 0 0,-22 0 15,1 0-15,-1 0 0,0 0 16,1 0-16,-22 0 0,0 0 0,21 0 15,-21 0-15,1 0 0,-1-21 16,0 21-16,0 0 0,0 0 0,0 0 16,1 0-16,20 0 0,-21 0 0,21 0 15,1 0-15,-22 0 16,21 0-16,1 0 0,-22 0 0,21 0 16,-21 0-16,0 0 0,1 0 0,-1 0 15,0 0 1,-21 21 296,0 0-296,0 0 0,0 0-16,0 0 15,0 1 1,-21-1-16,21 0 0,0 0 15,-21 0-15,21 0 0,0 1 16,0-1 0,0 0-16,0 0 0,0 0 0,0 22 0,0-22 15,-22 0-15,22 21 0,0-21 16,-21 1-16,21 20 0,0 43 16,0-64-16,0 21 15,0-21-15,0 0 0,0 1 16,0-1-16,0 0 0,0 21 0,0-21 15,0 1-15,0-1 0,0 0 16,0 0-16,0 0 0,0 0 0,0 1 16,0-1-16,0 0 0,0 21 0,0-21 15,0 1-15,0 20 0,0-21 0,0 21 16,0-20-16,0-1 0,0 21 16,0-21-16,0 0 0,0 1 15,0-1-15,0 21 0,0-21 0,0 0 16,0 1-16,0-1 0,0 0 15,0 0-15,0 0 0,0 0 0,0 1 16,0-1-16,0 0 0,-21 0 0,21 0 16,0 0-16,0 1 0,-21-1 15,21 0-15,0 42 16,0-41-16,0 20 0,0-21 0,0 0 16,-21 0-16,21 1 0,0-1 0,0 0 15,0 0-15,0 0 0,0 0 16,0 1-16,0-1 0,0 0 15,0 0-15,0 0 16,-21 0-16,21 1 0,0-1 16,0 0-16,-22-21 15,22 21 1,0 0 0,0 0 15,-21-21-31,21 22 15,0-44 64,-21 22-79,21-21 0,0 0 0,-21 0 15,0 0-15,21 0 0,0-1 0</inkml:trace>
  <inkml:trace contextRef="#ctx0" brushRef="#br1" timeOffset="72200.92">4678 17314 0,'0'0'0,"-21"0"0,-1 0 32,1 0-32,0 0 31,0 0-31,0 0 16,0 0-16,-1 0 0,1 22 15,0-22 1,42 0 62,0 0-62,1 0-1,-1 0-15,0 0 0,0 0 16,0 0-16,0 0 0,1 0 15,-1 0-15,0 0 0,0 0 0,0 0 16,0 0-16,1 0 0,-1 0 0,0 0 16,0 0-16,21 0 0,-20 0 15,-1 0-15,0 0 0,0 0 0,0 0 16,0 0-16,22 0 0,-22 0 16,0 0-16,0 0 0,22 0 0,-22 0 15,0 0-15,21 0 0,-21 0 16,1 0-16,20 0 0,-21 0 0,0 0 15,0 0-15,22 0 0,-22 0 0,0 0 16,0 0-16,22-22 0,-22 22 16,21 0-16,0 0 0,1 0 15,-1 0-15,0-21 0,22 21 16,-22 0-16,22 0 0,-22 0 0,22 0 16,-22 0-16,21 0 0,22 0 15,-21 0-15,-22 0 0,0 0 16,1 0-16,-22 0 0,21 0 0,-21 0 15,0 0-15,1 0 0,-1 0 0,0 0 16,0 0-16,21 0 0,-20 0 16,20 0-16,0 0 0,1 0 0,-1 0 15,0 0-15,1 0 0,-1 0 16,0 0-16,1 0 0,-1 0 16,21 0-16,-41 0 0,20 0 15,-21 0-15,0 0 16,0 0-16,1 0 0,-1 0 0,0 0 15,0 0-15,21 0 0,1 0 16,-1 0-16,0 0 0,1 0 0,-1 0 16,22 0-16,-22 0 0,21 0 0,-20 0 15,-1 0-15,0 0 0,1 0 16,-22 0-16,21 0 0,-21 0 0,1 0 16,-1 0-16,0 0 0,0 0 15,0 0-15,0 0 16,1 0-16,20 0 0,-21 0 15,0 0-15,22 0 0,-22 0 0,21 0 16,0 0-16,-20 0 0,20 0 16,-21 0-16,0 0 0,0 0 0,1 0 15,-1 0 1,0 0-16,0 0 16,0 0-16,0 0 0,1-21 15,-1 21-15,0 0 16,0 0-16,0 0 0,0 0 15,1 0-15,-1 0 0,0-21 16,0 21 0,0 0-1,0 0 1,1 0 0,-1-21-16,0 21 15,0 0-15,0 0 0,0 0 16,1 0-1,-1 0-15,-21-21 63,-21 21-63,-1 0 16,1 0-16,0 0 0,0 0 15,0-22-15,0 22 0,-1-21 0,1 0 16,0 0-16</inkml:trace>
  <inkml:trace contextRef="#ctx0" brushRef="#br1" timeOffset="73766.5">4466 10859 0,'0'0'0,"0"-43"15,0 22 1,0 0-16,0 0 16,0 0-16,0-1 15,-21 22 1,0 0-1,0 0 1,-1 0 0,22 22-16,-21-1 15,21 0-15,-21-21 0,21 21 16,0 0-16,-21 0 0,21 1 16,0-1-16,0 0 0,0 0 0,0 0 15,-21 22-15,21-22 0,0 21 0,-21-21 16,21 22-16,0-1 15,0 0-15,0 1 0,0-1 0,0 0 16,0-21-16,0 22 0,0-1 16,0 0-16,0-20 0,0 20 0,0 0 15,0 1-15,-22-22 0,22 21 16,0-21-16,-21 22 0,21-22 0,0 21 16,0 0-16,0-20 0,0 20 0,0 0 15,-21-21-15,21 22 0,0-1 16,0 0-16,0-20 0,-21 20 0,21 0 15,0-21-15,0 22 0,0-22 0,0 21 16,0-21-16,-21 22 0,21-22 16,-21 0-16,21 21 0,0-20 15,0-1-15,0 21 0,0-21 0,-22 0 16,22 1-16,0-1 0,0 21 16,-21-21-16,21 0 0,0 1 0,0-1 15,0 21-15,0-21 0,0 0 0,0 1 16,0-1-16,0 0 0,0 0 15,0 0-15,0 0 0,-21 1 0,21-1 16,0 0-16,0 0 16,0 0-16,0 0 15,0 1-15,0-1 16,-21-21 0,21 21-16,0-42 62,0 0-62,0-1 0,0 1 16,0 0-16,0 0 0,0-21 15,0-1-15</inkml:trace>
  <inkml:trace contextRef="#ctx0" brushRef="#br1" timeOffset="75108.5">4424 10689 0,'0'0'16,"-21"0"-16,-1 0 15,1 0-15,21-21 47,21 21-31,1 0-1,-1 0-15,0 0 0,0 0 0,0 0 16,0 0-16,22 0 0,-22 0 16,21 0-16,1 0 0,20 0 0,-21 0 15,1 0-15,20 0 0,-20-21 16,-1 21-16,0 0 0,1 0 0,-1 0 16,0 0-16,1 0 0,-1 0 0,0 0 15,22-21-15,-22 21 16,22-21-16,-1 21 0,1 0 0,-1 0 0,1 0 15,20 0-15,-20 0 16,-1 0-16,1-22 0,20 22 0,-20 0 16,-1 0-16,-20 0 0,41 0 0,-20 0 15,-1 0-15,1 0 0,-1 0 16,1 0-16,-1 0 0,1 0 0,-1 0 16,1 0-16,-1 0 0,1 0 15,-22 0-15,22 0 0,-22 0 0,0 0 16,1 0-16,-1 0 0,0 0 0,1 0 15,20 0-15,-20 0 0,20 0 16,-21 0-16,22 0 0,-22 0 0,22 0 16,-1 0-16,1 0 0,-1 0 15,-20 0-15,20 0 0,1 0 16,-22 0-16,21 0 0,-20 0 0,-1 0 16,0 0-16,1 0 0,-1 22 15,22-22-15,-22 0 0,0 0 0,22 0 16,-22 0-16,0 0 0,22 0 15,-22 0-15,22 0 0,-22 0 0,22 0 16,-22 0-16,-21 0 0,21 0 0,1 0 16,-22 0-16,21 0 0,-21 0 0,1 0 15,20 21-15,-21-21 0,0 0 16,0 0-16,1 0 16,-1 0-16,-21 21 31,0 0-31,21-21 15,-21 21-15,0 0 16,0 1-16,0-1 0,0 0 16,0 0-16,21-21 0,-21 21 15,0 0-15,0 1 0,0-1 16,0 0-16,0 0 0,0 0 0,0 22 16,0-22-16,0 0 0,0 21 0,0-21 15,0 22-15,0-22 0,0 21 16,0 1-16,0-1 0,0 0 15,0 1-15,0-1 0,0 0 0,0 1 16,0-1-16,0 0 0,0 1 0,0-22 16,21 21-16,-21 0 0,21-20 15,-21 20-15,22 0 0,-22 1 0,0-22 16,0 21-16,0 0 0,0 1 0,0-1 16,0 0-16,0-20 0,0 20 15,0 43-15,0-64 0,0 21 16,0-21-16,0 22 0,0-22 0,0 21 15,0-21-15,-22 0 0,22 22 16,0-22-16,-21 0 0,21 0 16,0 22-16,0-22 0,-21 0 0,21 0 0,0 0 15,0 22-15,0-22 0,0 0 16,0 0-16,0 0 0,0 0 16,0 1-16,0-1 15,-21-21 16,0 0-31,21-21 0,-64-1 16</inkml:trace>
  <inkml:trace contextRef="#ctx0" brushRef="#br1" timeOffset="76056.23">4106 13145 0,'0'0'0,"-42"21"15,21-21-15,-22 21 16,22-21-16,21 21 0,-21-21 15,0 0-15,0 21 16,21 0 15,21-21-15,0 0-16,0 0 0,0 0 0,1 0 16,-1 0-16,0 0 0,42 0 15,-20 0-15,-1 0 0,0 0 16,22 0-16,-22 0 0,22 0 0,-1 0 15,22-21-15,-22 21 0,1 0 0,21 0 16,-22-21-16,22 21 0,-22 0 16,1 0-16,20-21 0,-20 21 0,21-21 15,-1 21-15,1 0 0,0 0 0,-1-21 16,1 21-16,0 0 0,-1 0 16,1-22-16,0 22 0,-22 0 15,22-21-15,-1 21 0,-20 0 0,21 0 16,-1 0-16,1 0 0,-22-21 15,22 21-15,0 0 0,-22 0 0,22 0 16,-22 0-16,1 0 0,-1 0 0,1 0 16,-1 0-16,1 0 0,-1 0 0,1 0 15,-1 0-15,22 0 0,-21 0 16,-1 0-16,1 0 0,-1 0 0,1 0 16,-1 0-16,43 0 15,-43 0-15,-20 0 0,20 0 0,-20 0 16,-1 0-16,0 0 0,22 0 15,-22 0-15,22 0 0,-22 0 0,21 0 16,-20 0-16,20 0 0,-20 0 16,20 0-16,-21 0 0,1 0 0,-1 0 15,0-21-15,-20 21 0,20 0 0,-21 0 16,0 0-16,0 0 0,1 0 0,-1 0 16,-21-21-16,21 21 0,0 0 15,0 0-15,0 0 0,1 0 0,-1 0 16,0 0-16,0 0 0,0 0 0,0 0 15,1 0-15,-1 0 16,0 0-16,0 0 16,0 0-16,-42-21 47,0 21-47,0 0 0,0 0 0,-22 0 15</inkml:trace>
  <inkml:trace contextRef="#ctx0" brushRef="#br1" timeOffset="76774.24">5990 13314 0,'0'-21'16,"0"42"-16,0-63 0,21 42 0,-21-22 15,21 22-15,-21-21 0,0 0 0,0 0 32,0 42-1,0 0-31,0 0 0,0 1 16,0-1-16,0 21 0,0-21 0,0 22 15,0-1-15,0 0 0,0 1 0,0 20 16,0 1-16,0-1 0,0 1 15,0-1-15,0 1 0,0-1 0,0-21 16,0 43-16,0-21 0,0-1 0,0 1 16,0-1-16,0-21 0,0 22 15,0-1-15,0-20 0,0-1 0,0 0 16,0 1-16,0-1 0,0-21 0,0 22 16,0-22-16,0 0 0,0 0 15,0 0-15,0 0 16,0-42 15,0 0-31,0 0 16,0 0-16,0-22 0,0 22 15,0-21-15,0 0 0,0-1 0</inkml:trace>
  <inkml:trace contextRef="#ctx0" brushRef="#br1" timeOffset="77504">6159 13293 0,'0'0'0,"0"-21"31,-21 21-15,0 0-16,0 21 16,0 0-16,0-21 0,-1 21 15,1 0-15,0 22 0,0-22 16,-21 21-16,20 0 0,-20 1 0,21 20 16,-21-20-16,-22 41 0,43-41 15,-21-1-15,20 0 0,1-21 16,0 1-16,0 20 0,0-21 0,21 0 15,-21-21 1,21 21-16,0-42 31,21 0-15,0 21 0,-21-21-16,21 0 0,0 0 0,0-1 15,1 1-15,-1-21 0,0 21 0,0-22 16,0 22-16,0-21 0,1 0 15,-1-1-15,0 1 0,0 0 0,0 20 16,0-20-16,1 0 0,-1 21 0,0-1 16,0-20-16,0 21 15,0 0-15,1 0 0,-1-1 0,0 22 0,-21-21 16,21 0-16,0 21 0,0 0 16,1 0-1,-22 21-15,21 0 0,-21 1 0,0-1 16,21 0-16,0 0 0,-21 21 15,0 1-15,21-1 0,0 0 16,1 1-16,-1-1 0,0 0 0,21 43 16,1-64-16,-22 22 15,0-1-15,0-21 0,21 0 0,1 43 16,-22-43-16,0 0 0,0 0 16,0 0-16,1 1 0,-22-1 15,21-21-15,0 0 16,-21 21-16,-21-21 47</inkml:trace>
  <inkml:trace contextRef="#ctx0" brushRef="#br0" timeOffset="86118.88">6244 8446 0,'0'0'0,"0"-22"16,0 1-1,0 42 32,0 1-31,0-1-16,0 0 15,0 0-15,0 0 0,0 22 16,0-22-16,0 0 0,0 21 0,0 1 16,21-1-16,-21 0 0,0 1 0,0-1 15,0 0-15,0 1 0,0-1 16,0 0-16,21 1 0,-21-1 0,0 0 16,0 1-16,0-1 0,0 21 0,0-20 15,0-1-15,0 0 0,0 22 16,0-22-16,0 1 0,0 20 0,0-21 15,0 1-15,0-1 0,0 0 0,0 1 16,0-1-16,0 0 0,0-20 16,0 20-16,0-21 0,0 21 15,0-20-15,0-1 0,0 0 0,0 0 16,0 0-16,0 0 0,-21-21 0,21 22 16,0-44 15,0 1-16,0 0-15,0 0 0,0-21 0,0 20 16,0-20-16,0 0 0,0-22 0</inkml:trace>
  <inkml:trace contextRef="#ctx0" brushRef="#br0" timeOffset="86836.54">6244 8615 0,'0'0'0,"0"-21"0,-21 21 15,21-21-15,-21 21 16,21-22-16,-21 22 31,-1 22-15,22-1-16,0 0 0,0 0 0,-21 0 15,0 0-15,21 22 0,-21-22 0,0 21 16,21 1-16,-21-22 0,-1 21 16,1 0-16,0 1 0,21-1 0,-21-21 15,0 22-15,0-22 0,21 0 0,0 0 16,-22 0-16,22 0 0,-21-21 15,21 22-15,0-44 47,0 1-47,0 0 0,0-21 16,0 21-16,21-1 0,1-20 16,-22 21-16,21-21 0,0-1 15,0 1-15,-21 21 0,21-22 0,0 1 16,1 21-16,-1 0 0,0-22 0,-21 22 15,21 0-15,-21 0 16,21 21-16,-21-21 0,21 0 0,-21-1 16,22 1-1,-1 21-15,0 0 32,0 0-32,-21 21 0,21-21 0,0 22 15,-21-1-15,22 0 0,-1 0 16,0 21-16,0-20 0,0 20 0,0-21 15,1 21-15,-1-20 0,0 20 0,0-21 16,0 21-16,0-20 16,1-1-16,-1 0 0,0-21 0,-21 21 15,0 0-15,21-21 0,0 0 16,-21-21 15,0 0-15,-21 0-16,21 0 0,-21-1 15</inkml:trace>
  <inkml:trace contextRef="#ctx0" brushRef="#br0" timeOffset="87604.12">3810 6371 0,'-21'-21'0,"0"-21"16,-1 21-16,1-1 16,0 1-1,21 0-15,-21 21 16,21-21-16,-21 21 15,0 0-15,21 21 16,0 0 0,0 0-16,0 1 0,0 20 15,0 0-15,0 22 0,0-22 0,0 22 16,0-1-16,0 1 0,0 20 16,0-20-16,0-1 0,21 1 0,-21 20 15,0-20-15,0 21 0,0-22 16,0 22-16,0-22 0,0 1 0,0-1 15,0-20-15,0 20 0,0-21 0,0 1 16,0-1-16,0 0 16,0-20-16,0 20 0,-21-21 0,21 0 15,0 0-15,0 1 0,0-1 0,0 0 16,0-42 15,0 0-31,0-1 0,0 1 16,0 0-16,-22-21 0,22 21 15,-21-22-15,21 1 0,0 0 0,0-1 16</inkml:trace>
  <inkml:trace contextRef="#ctx0" brushRef="#br0" timeOffset="88428.52">3725 6519 0,'0'-42'0,"0"84"0,0-105 0,0 42 16,0 0-16,0-1 0,0 1 16,0 0-16,0 0 15,0 0 1,21 21-16,1 0 0,-1-21 16,0 21-16,0 0 0,0 0 15,22-22-15,-22 22 0,21-21 16,0 21-16,1 0 0,-1 0 15,22-21-15,-1 21 0,1 0 16,20 0-16,1-21 0,0 21 0,-1 0 16,1-21-16,21 21 0,-22 0 0,1-21 15,0 21-15,-1-22 0,1 22 16,21 0-16,0 0 0,0 0 0,-1 0 16,-20-21-16,21 21 0,0 0 15,0 0-15,-22 0 0,22 0 0,21 0 16,-21 0-16,0 0 0,0 0 0,-1 0 15,1 0-15,0 0 0,-21 0 16,21 0-16,-22 0 0,1 0 0,21 21 16,-22-21-16,1 0 0,0 0 15,-1 0-15,1 0 0,0 22 16,-22-22-16,1 0 0,20 0 0,-20 0 16,-22 0-16,22 0 0,-1 0 0,-20 0 15,-1 21-15,0-21 0,1 0 0,-22 0 16,0 0-16,21 0 15,-21 0-15,1 0 16,-1 0-16,-21 21 16,21 0-1,-21 0 1,0 0-16,0 1 0,0-1 16,0 0-16,0 0 0,0 21 0,0-20 15,0 20-15,0 0 0,0-21 16,0 22-16,0-1 0,0 0 0,0 1 15,0-22-15,0 21 0,0 1 0,0-22 16,0 21-16,0 0 0,0-20 16,0 20-16,0 0 0,0 1 0,0-1 15,0 0-15,0 1 0,0-1 0,0 0 16,0 1-16,0-1 0,0 0 16,0 1-16,0 20 15,0-21-15,0-20 0,0-1 0,0 0 16,0 0-16,0 0 0,0 0 0,0 1 15,-21-22-15,21 21 16,-21-21 0,-1 0-1,1 0-15,0 0 0,0 0 16,0 0-16,-22 0 16,22 0-16,-21-21 0,0-1 0</inkml:trace>
  <inkml:trace contextRef="#ctx0" brushRef="#br0" timeOffset="89472.08">3937 8086 0,'21'0'62,"0"0"-46,0 0-16,1 0 15,-1 0-15,0 0 0,0 0 16,0 0-16,0 0 0,22 0 0,-1 0 16,-21-21-16,22 21 0,20 0 0,-21 0 15,22 0-15,-22 0 0,22-22 16,-1 22-16,1 0 0,-1 0 0,22 0 16,-22 0-16,1-21 0,21 21 0,-22 0 15,22 0-15,-1-21 0,1 21 16,21 0-16,0 0 0,-22 0 0,22-21 15,0 21-15,0 0 0,-21 0 0,20 0 16,-20 0-16,21 0 16,0-21-16,-22 21 0,22 0 0,-21 0 15,0 0-15,20 0 0,-41 0 0,21 0 16,-1 0-16,-20 0 0,20-21 0,-20 21 16,-1 0-16,22 0 0,-21 0 15,-1 0-15,22 0 0,-22 0 0,1 0 16,-1 0-16,1 0 0,-1 0 0,1 0 15,-22 0-15,22 0 0,20 0 16,-41 0-16,-1 0 0,0 0 16,-21 0-16,22 0 0,-22 0 15,21 0-15,-21 0 0,22 0 0,-22 0 0,0 0 16,0 0-16,0 0 0,1 0 16,-1 0-16,0 0 15,-21-22-15,21 22 31,0-21 79,0 0-95,1 21 1,-22-21-16,0 0 16,0 0-16,0-1 15,0 1-15,0 0 16,0 0-16,0 0 0,-22 0 16,1 21-1,0 0 1,21-22-16,-21 22 0,0 0 15,0 0-15</inkml:trace>
  <inkml:trace contextRef="#ctx0" brushRef="#br2" timeOffset="95285.68">11980 10456 0,'0'-21'0,"-21"21"16,21-21-16,0 0 0,0 0 16,0 0-1,0-1 1,0 44 31,0-1-47,0 0 0,-21 0 15,21 0-15,0 22 0,0-22 0,0 0 16,0 21-16,0-21 0,0 22 16,-21-1-16,21-21 0,0 22 0,0-1 15,0 0-15,0 1 0,0-22 0,0 21 16,-21 0-16,21 1 0,0 20 0,-22-20 15,22-1-15,0 21 0,0-20 16,-21 63-16,21-43 16,0-21-16,-21 1 0,21 20 0,0-20 15,0-1-15,0 0 0,0 1 0,0-1 16,0 0-16,0 1 0,0 20 16,0-21-16,0 1 0,0-1 0,0 0 15,0 1-15,0-1 0,0-21 16,-21 22-16,21-1 0,0-21 0,-21 21 0,21 1 15,0-22-15,-21 0 0,21 21 16,0-20-16,0-1 0,0 21 16,0-21-16,0 0 0,0 1 0,0 20 15,-22-21-15,22 0 0,0 0 0,0 1 0,0-1 16,0 21-16,0-21 0,0 0 16,0 1-16,0-1 0,0 0 15,0-42 32,0 0-47,0-1 16,0 1-16,0 0 0,22 0 15,-22 0-15,0 0 0,0-22 0,0 1 16,21 21-16,0-22 0</inkml:trace>
  <inkml:trace contextRef="#ctx0" brushRef="#br2" timeOffset="96712.53">11832 10414 0,'0'0'0,"0"-21"16,-21 0-1,0 21 17,42 0 14,0-21-46,21-1 0,-20 22 16,-1 0-16,21-21 0,0 21 16,1 0-16,-1 0 0,22-21 0,-22 21 15,0 0-15,22 0 0,-1-21 16,1 0-16,-1 21 0,1 0 16,20 0-16,1-21 0,0 21 0,-1 0 15,128-22-15,-127 22 0,21 0 16,-1 0-16,-20 0 0,21-21 0,-21 21 15,20 0-15,1 0 0,-21 0 16,21-21-16,-22 21 0,22 0 0,-21 0 16,0 0-16,-1-21 0,-20 21 0,20 0 15,1 0-15,-21 0 0,20 0 0,-20 0 16,20 0-16,-20 0 0,21 0 16,-22 0-16,1 0 0,-1 0 0,-21 0 15,22 0-15,-22 0 0,1 0 16,-1 0-16,-21 0 0,21 0 0,-20 0 15,-1 0-15,0 0 16,-21 21-16,0 0 16,0 0-1,0 1-15,0-1 0,0 0 16,0 0-16,0 0 0,0 22 16,0-22-16,0 0 0,0 21 0,0 1 15,-21-1-15,21-21 0,0 21 0,0 1 16,0-1-16,0 0 0,0 1 0,0 41 15,0-41-15,0-22 16,-21 42-16,21-20 0,0-1 16,0 0-16,0 22 0,0-22 0,0 22 15,0-22-15,0 22 0,0-22 0,0 0 16,0 1-16,0 20 0,0-21 0,0 1 16,0-22-16,0 21 0,0 1 15,0-1-15,0 0 0,0 1 0,0-1 16,0 0-16,0 1 0,0-1 0,0 0 15,0 1-15,0-1 0,0 0 16,0 1-16,0-22 0,0 21 0,0-21 16,0 22-16,0-22 0,0 0 0,0 0 15,0 0-15,0 0 0,0 1 16,0-1-16,0 0 0,0 0 16,0 0-16,0 0 0,0 1 15,0-1-15,-22 0 0,22 0 0,0 0 16,0 0-16,0 1 15,-21-1-15,21 0 0,-21 0 16,21 0-16,-21-21 0,21 21 16,-21 1-1,0-22-15,-1 21 16,1-21 0,0 0-16,21 21 0,-21-21 0,0 0 15,0 0-15,-1 0 0,22 21 16,-21-21-16,0 0 0,0 0 0,0 0 15,0 21-15,-1-21 0,-20 0 16,21 0-16,0 0 0,0 21 16,-1-21-16,1 0 0,0 0 0,0 0 15,-21 0-15,20 0 0,-20 0 0,21 0 16,-21 0-16,-1 0 0,1 0 0,0 0 16,-22 0-16,22 0 0,-1 0 0,-62 0 15,41 0-15,22 0 0,-22 0 16,22 0-16,0 0 0,-22 0 15,22 0-15,-22 0 0,1 0 0,20 22 16,-20-22-16,-1 0 0,1 21 0,-1-21 16,1 21-16,-1-21 0,1 0 15,-1 21-15,-20-21 0,20 0 16,1 0-16,-22 0 0,22 0 0,-1 0 16,1 0-16,-22 0 0,21 0 0,1 0 15,-1 0-15,22 0 0,-21 0 0,-1 0 16,-21 0-16,22 0 0,-22 0 0,22 0 15,-22 0-15,0 0 0,1 0 16,-1 0-16,22 0 0,-1 0 0,1 0 16,20 0-16,1 0 0,0 0 15,20-21-15,1 21 0,0 0 0,0-21 16,0 21-16,21-21 16,-21 21-16,-1 0 15,22-22-15,-21 22 0,21-21 0,0 0 16,0 0-16,0-21 0,0 20 15</inkml:trace>
  <inkml:trace contextRef="#ctx0" brushRef="#br2" timeOffset="97960.72">13102 9991 0,'-21'0'78,"0"0"-62,0 0-16,-1 0 0,1 0 0,0-21 16,0 21-16,-21-22 0,20 22 15,1-21-15,-21 21 0,0-21 0,20 21 16,-20-21-16,0 0 0,-1 21 0,1-21 15,-21-1-15,20 1 0,-20 0 16,20 21-16,-20-21 0,-1 0 0,-20 0 16,-43-22-16,63 22 15,1 0-15,-1 0 0,22 0 0,-22-1 16,-41-20-16,41 42 0,1-21 16,20 0-16,-20 0 0,-1-1 15,1 1-15,-1 0 0,1 0 0,-1 0 16,1 0-16,-1 21 0,-20-22 0,20 1 15,-21 0-15,22 0 0,-1 0 0,1 0 16,-1-1-16,-20 22 0,20-21 16,1 0-16,-22 0 0,22 0 0,-1 0 15,-21-1-15,22 22 0,-1-21 0,1 0 16,-1 0-16,1 0 16,-1 0-16,1-1 0,-1 1 0,22 0 15,-21 0-15,20 0 0,-20 0 0,20-1 16,-20 1-16,21 0 0,-22 21 15,22-21-15,-1 0 0,22 21 0,-21-21 16,0-1-16,20 22 0,-20 0 0,21-21 16,0 21-16,-43-21 15,43 21-15,0 0 16,21-21-16,-21 21 0,0 0 16,-1 0-16,1 0 15,0 0-15,21-21 16,-21 21-16,0 0 0,0 0 0,21-21 15,-22 21 1,1-22-16,0 22 0,0 0 31,21-21-31,-21 21 16,21-21 15,0 0-15</inkml:trace>
  <inkml:trace contextRef="#ctx0" brushRef="#br2" timeOffset="98612.01">9038 8149 0,'0'0'0,"-21"0"62,0 0-62,0 21 0,-1-21 0,1 0 16,-21 22-16,21-22 0,-22 0 16,22 21-16,-169 0 15,147 0-15,1-21 0,0 0 16,-1 0-16,22 0 16,-21 0-16,-22 0 0,43 0 0,0 0 15,0 0-15,0 0 0,0 0 16,-1 0-1,1 0-15,21 21 0,0 0 16,-21-21 0,21 22-16,0-1 0,0 0 15,0 0-15,0 0 0,0 0 16,0 1-16,21-1 0,0 0 16,1 0-16,-22 21 0,21-20 0,0-1 15,0 21-15,0-21 0,22 0 16,-22 22-16,0-22 0,0 21 0,21-21 15,-20 22-15,-1-22 0,21 0 0,-21 0 16,0 22-16,1-22 0,-1-21 16,21 21-16,-21 0 0,-21 0 15,43-21-15,-43 21 0,21-21 16,-21 22 15,21-22 0</inkml:trace>
  <inkml:trace contextRef="#ctx0" brushRef="#br2" timeOffset="114333.98">1884 6773 0,'0'22'47,"0"-1"-47,21-21 16,-21 21-16,0 0 0,0 0 0,0 0 15,0 1-15,0-1 16,0 0-16,0 0 0,0 0 16,0 0-16,0 1 15,0-1-15,0 0 0,0 0 16,0 0-16</inkml:trace>
  <inkml:trace contextRef="#ctx0" brushRef="#br2" timeOffset="114575.04">1947 7832 0,'0'0'15,"0"42"1,0-21-16,0 0 0,0 1 16,0-1-16,0 0 15,0 0-15,0 0 16,0 0-16,0 1 0,0-1 16,0 0-16,0 0 0,0 0 15,0 0-15,0 1 16</inkml:trace>
  <inkml:trace contextRef="#ctx0" brushRef="#br2" timeOffset="114768.18">2011 8763 0,'0'21'0,"0"-42"0,0 63 16,0-20-16,0-1 15,0 0-15,0 0 0</inkml:trace>
  <inkml:trace contextRef="#ctx0" brushRef="#br2" timeOffset="114984.27">2138 9673 0,'0'0'0,"0"43"0,0 84 16,0-85-16,0-21 15,0 21-15,0-20 0,0-1 16,0 21-16,0-21 0,0 22 0,0-22 15,0 0-15,0 21 0,0-21 16,0 1-16</inkml:trace>
  <inkml:trace contextRef="#ctx0" brushRef="#br2" timeOffset="115151.96">2286 11070 0,'0'43'0,"0"-86"0,0 107 0,0-43 16,0 0-16,0 0 0,0 0 16,0 1-16,0-1 0</inkml:trace>
  <inkml:trace contextRef="#ctx0" brushRef="#br2" timeOffset="116784.21">17293 6329 0,'0'-21'0,"0"0"47,0 42-16,0 0-15,0 0-16,-21 0 0,21 0 15,0 1-15,-21-1 0,21 0 0,0 0 16,0 0-16,0 0 0,-21 1 0,21-1 16,-22 21-16,22-21 0,0 0 15,0 22-15,0-22 0,0 0 16,0 0-16</inkml:trace>
  <inkml:trace contextRef="#ctx0" brushRef="#br2" timeOffset="116994.82">17378 7239 0,'0'21'16,"0"-42"-16,0 63 0,0-20 16,0-1-16,0 0 15,0 0-15,0 0 0,0 0 16,0 1-16,0-1 0,0 0 15,0 0-15,0 0 16,0 0-16</inkml:trace>
  <inkml:trace contextRef="#ctx0" brushRef="#br2" timeOffset="117200.94">17420 8086 0,'0'21'0,"0"-42"0,0 63 16,0-21-16,0 0 0,0 1 16,0-1-16,0 0 0,0 0 15,0 0-15,0 0 16,0 1-16</inkml:trace>
  <inkml:trace contextRef="#ctx0" brushRef="#br2" timeOffset="117424.54">17462 8848 0,'0'21'15,"0"-42"-15,0 63 0,0 0 0,0-20 0,0-1 16,0 21-16,0-21 0,0 0 15,0 22-15,0-1 0,0-21 16,0 0-16,0 22 0,-21-22 0,21 0 16,0 0-16,0 0 0,-21 22 15,21-22-15,0 0 0,0 0 0,0 22 16,0-22-16,0 21 0,0-21 0,0 22 16,0-22-16,0 21 0</inkml:trace>
  <inkml:trace contextRef="#ctx0" brushRef="#br2" timeOffset="117600.21">17420 10245 0,'0'21'0,"0"-296"0,0 529 0,0-191 15,0-20-15,0-1 0,0-21 0,0 21 16,0 1-16,0-22 0,0 21 0,0-21 16,0 22-16,0-22 0,0 21 0,-21-21 15,21 1-15,-21 20 0,21-21 16,-21 0-16,21 0 0,0 22 0,0-22 15,-22 0-15,22 0 0,0 0 0</inkml:trace>
  <inkml:trace contextRef="#ctx0" brushRef="#br2" timeOffset="117799.35">17272 11557 0,'0'21'0,"0"-42"0,0 63 15,0-20-15,0-1 16,0 0-16,0 0 0,0 0 16,-21 0-16,21 1 15,0-1-15,0 0 0,-21-21 16,21 21 0</inkml:trace>
  <inkml:trace contextRef="#ctx0" brushRef="#br2" timeOffset="118013.45">17230 11980 0,'0'0'0,"0"22"16,21-22 15,0 21-15</inkml:trace>
  <inkml:trace contextRef="#ctx0" brushRef="#br2" timeOffset="118164.17">17272 12107 0,'0'22'31,"-21"-22"48</inkml:trace>
  <inkml:trace contextRef="#ctx0" brushRef="#br2" timeOffset="119281.68">2180 5863 0,'0'21'16,"21"-21"-1,0 0-15,1 0 16,-1 0-16,0 0 0,0 0 15,0 0-15,0 0 0,1 0 16,-1 0-16,0 0 0,21-21 0,-21 21 16,1 0-16,20 0 0,-21 0 15,43-21-15,-43 21 0,21 0 16,-21-21-16</inkml:trace>
  <inkml:trace contextRef="#ctx0" brushRef="#br2" timeOffset="119477.32">3408 5757 0,'0'0'0,"42"0"16,0 0-16,1 0 0,-22-21 0,21 21 15,-21 0-15,1 0 0,-1 0 0,0 0 16,0 0-16,0 0 0,0 0 16,1 0-16,-1 0 0,42 0 15,-42 0-15,1 0 0,-1 0 16,0 0-16,21 0 0,-21 0 0,1 0 15,20 0-15,-21 0 0,0 0 16</inkml:trace>
  <inkml:trace contextRef="#ctx0" brushRef="#br2" timeOffset="119675.45">4911 5715 0,'42'-21'0,"-84"42"0,126-42 0,-63 21 16,1 0-16,20 0 15,-21 0-15,0 0 0,0 0 0,1 0 16,-1 0-16,0-21 16,0 21-16,0 0 15,0 0-15,22 0 0,-22 0 16,0-21-16,21 21 0,1-22 0,-1 22 16,22 0-16</inkml:trace>
  <inkml:trace contextRef="#ctx0" brushRef="#br2" timeOffset="119868.6">6646 5588 0,'21'0'0,"-42"0"0,42-21 16,1 21-16,-1 0 15,0-21-15,0 21 16,0 0-16,0 0 15,1 0-15,20 0 0,-21-21 0,43 21 16,-22 0-16,0 0 0,1 0 0,20 0 16</inkml:trace>
  <inkml:trace contextRef="#ctx0" brushRef="#br2" timeOffset="120064.23">8170 5588 0,'43'0'16,"-86"0"-16,107 0 0,-43 0 0,0 21 15,0-21-15,0 0 16,1 0 0,-1 0-1,0 0-15,0 0 0,0 0 16,0 0-16,22 0 0,-22 0 16,21 0-16,22 0 0,-22 0 15,0 0-15,22 21 0</inkml:trace>
  <inkml:trace contextRef="#ctx0" brushRef="#br2" timeOffset="120244.89">9864 5715 0,'0'0'0,"21"0"0,0 0 31,0 0-31,0 0 16,0 0-16,1 0 0,-1 0 0,21-21 15,-21 21-15,22 0 0,-1 0 0,0-21 16,-21 21-16,43 0 0,-22 0 16</inkml:trace>
  <inkml:trace contextRef="#ctx0" brushRef="#br2" timeOffset="120424.56">11239 5673 0,'0'0'0,"22"0"16,-1 0-16,0 0 16,0 0-16,0 0 15,0 0-15,1 0 16,20 0-16,-21 0 0,21 0 0,1 0 16,-22 0-16,21 0 0</inkml:trace>
  <inkml:trace contextRef="#ctx0" brushRef="#br2" timeOffset="120596.24">12361 5694 0,'21'0'0,"1"0"16,-1 0 0,0 0-1,0 0-15,0 0 16,-21-21-16,21 21 0,1 0 15,-1 0-15,21 0 0</inkml:trace>
  <inkml:trace contextRef="#ctx0" brushRef="#br2" timeOffset="120992.22">14563 5630 0,'42'0'0,"-84"0"0,105 0 15,22 0 1,-64 22-16,0-22 0,0 0 16,0 21-16,1-21 0,-22 21 15,0 0 16,21-21-15,0 0-16,0 0 0,0 0 16</inkml:trace>
  <inkml:trace contextRef="#ctx0" brushRef="#br2" timeOffset="121151.92">15642 5800 0,'42'0'16,"-232"-21"-16,338 42 0,-84-21 0,-64-21 47,0-1-32</inkml:trace>
  <inkml:trace contextRef="#ctx0" brushRef="#br2" timeOffset="122224.63">2180 14182 0,'-21'0'0,"0"0"31,42 0 1,0 0-32,0 0 15,0 0-15,1 0 0,20 0 0,-21 0 16,21 0-16,-20 0 0,20 0 15,0 0-15,1 0 0,-1 0 0</inkml:trace>
  <inkml:trace contextRef="#ctx0" brushRef="#br2" timeOffset="122401.8">3387 14161 0,'42'0'16,"-84"0"-16,105 0 0,-42 0 0,0 0 0,1 0 15,-1 0-15,0-22 0,0 22 16,0 0-16,0 0 0,1-21 0,20 21 16,-21 0-16,21 0 0,1-21 15,-1 21-15,0 0 0,1-21 0,-1 21 16</inkml:trace>
  <inkml:trace contextRef="#ctx0" brushRef="#br2" timeOffset="123012.34">9440 13716 0,'-21'0'32,"0"0"-17,0 0 1,21 21-1,21 0 1,0-21-16,0 0 16,0 0-16,22 0 0,-1 0 0,0 0 15,1 0-15</inkml:trace>
  <inkml:trace contextRef="#ctx0" brushRef="#br2" timeOffset="123196">10731 13864 0,'43'0'0,"-86"0"0,107 0 0,-43 0 16,0 0-16,0 0 0,1 0 15,-1 0-15,0 0 0,0 0 0,0 21 16,22-21-16,-22 0 0,21 0 16,0 0-16,1 0 0,-1 0 15,0 0-15,22 0 0,-22 0 0</inkml:trace>
  <inkml:trace contextRef="#ctx0" brushRef="#br2" timeOffset="123376.4">12806 13822 0,'21'0'15,"0"0"1,0 0-16,0 0 15,1 0-15,-1 0 0,21 0 0,-21 0 16,22 0-16,20 0 0,-21 0 0,1 0 16,-1 0-16</inkml:trace>
  <inkml:trace contextRef="#ctx0" brushRef="#br2" timeOffset="123552.07">14372 13864 0,'21'0'0,"0"0"31,1 0-31,-1 0 0,0 0 16,0 0-16,21 0 0,-20-21 16,-1 21-16,21 0 0</inkml:trace>
  <inkml:trace contextRef="#ctx0" brushRef="#br2" timeOffset="123745.21">15409 13822 0,'21'0'31,"1"0"-31,-1 0 15,0 0-15,21 0 16,-21 0-16,1 0 0,-1 0 16</inkml:trace>
  <inkml:trace contextRef="#ctx0" brushRef="#br2" timeOffset="124132.26">17611 13928 0,'0'0'0,"0"21"31,-22-21-16</inkml:trace>
  <inkml:trace contextRef="#ctx0" brushRef="#br2" timeOffset="124276.99">17780 13780 0,'-21'-22'0,"42"44"0,-63-65 16,20 43 0,1-21-16,21 0 15,0 0-15,-21 0 16</inkml:trace>
  <inkml:trace contextRef="#ctx0" brushRef="#br2" timeOffset="175712.41">7281 15452 0,'0'0'0,"0"-21"16,0-1-16,-21 1 15,21 0 1,0 42 15,0 0-31,0 22 16,0-22-16,0 0 0,-21 21 16,21 1-16,0-22 0,0 21 15,0 1-15,0-1 0,-21 0 0,21 1 16,0 20-16,0-21 0,0 1 0,-21-1 15,21 0-15,-22 1 0,22-1 16,0-21-16,-21 22 0,21-22 0,0 0 16,0 0-16,0 0 15,0-42 17,0 0-32,0 0 15,0 0-15,0-1 0,0 1 16,0 0-16,21 0 0,-21 0 15</inkml:trace>
  <inkml:trace contextRef="#ctx0" brushRef="#br2" timeOffset="176084.22">7260 15473 0,'275'444'140,"-275"-422"-140,-296-149 0,317-212 0,254 847 16,-275-487-16,0 21 0,0-20 0,0-1 16,0 0-16,0 0 0,0 0 15,0 0 1,-21-42 15,0 21-31,0-21 16,21 0-16,-21 0 0,-1 21 0</inkml:trace>
  <inkml:trace contextRef="#ctx0" brushRef="#br2" timeOffset="176318.78">7133 15981 0,'-42'-21'16,"84"42"-16,-63-42 15,42 0 1,0 21-16,0 0 0,22-22 0,-22 22 15,0-21-15,21 21 0,-20 0 0,-1-21 16,21 21-16,-21 0 0,0 0 16,1-21-16,-1 21 0,0 0 0,0 0 15,0 0-15,-21-21 0,21 21 16,1 0 0,-22-21-1</inkml:trace>
  <inkml:trace contextRef="#ctx0" brushRef="#br2" timeOffset="177859.94">7429 10626 0,'0'0'0,"0"-21"31,0 42 0,0 0-31,-21 0 0,21 0 16,0 22-16,0-22 0,0 21 0,0 0 16,0-20-16,0 20 0,0 0 15,0-21-15,0 22 0,0-22 0,0 21 16,0-21-16,0 1 0,0-1 16,0 0-16,0 0 0,0 0 15,0 0-15,0 1 0,0-44 63,0 1-63,0 0 0,0 0 15,0 0-15,0 0 0,0-1 16,0-20-16,0 21 0,0 0 0,0-22 16,0 22-16,0-21 0,0 21 0,0-85 31,0 85-31,0 0 0,0-1 0,21 1 15,1 0-15,-1 0 0,-21 0 0,21 21 16,0 0-16,0 0 0,0 0 16,1 0-16,-1 0 0,0 0 0,0 21 15,0-21-15,0 21 0,-21 0 0,0 0 16,0 1-16,0-1 0,0 21 16,0-21-16,0 0 0,0 1 0,-21-1 15,-21 0-15,21 0 0,0 0 0,-1 0 16,1-21-16,0 22 0,0-22 15,0 0-15,0 21 0,-1-21 16,22-21 31,22 21-47,-1 0 0,-21-22 16,21 22-16,0 0 0,21-21 15,-20 21-15,-1-21 0,0 21 0,21 0 16,-21 0-16,1 0 0,20 0 0,-21 0 15,21 0-15,-20 21 0,-1 0 16,0 1-16,0-22 0,0 21 0,0 0 16,-21 0-16,0 0 0,0 0 0,0 1 15,0-1-15,-21 0 0,0 0 16,0 0-16,-21 0 0,-1 1 16,22-22-16,-21 21 0,-1 0 0,1 0 15,0-21-15,-1 0 0,1 21 16,0-21-16,21 0 0,-22 0 0,22 0 15,0 0-15,0 0 0,0 0 0,-1 0 16,1 0-16,0 0 16,21-21 46,0 0-31,0 0-15</inkml:trace>
  <inkml:trace contextRef="#ctx0" brushRef="#br2" timeOffset="180625.26">7472 6710 0,'0'0'0,"21"0"0,0 0 15,-21-21-15,0 0 0,21 21 16,-21-22-16,0 1 0,0 0 16,-21 21-16,0 0 15,0-21-15,0 21 16,-1 0-16,1 0 15,0 0-15,0 0 0,0 0 16,21 21-16,-21 0 0,-1 0 16,-20-21-16,21 22 0,0 20 0,0-21 15,-1 0-15,1 0 0,0 1 0,0 20 16,0-21-16,0 0 0,-1 0 16,22 43-16,-21-64 0,21 21 15,0 0-15,0 0 0,0 1 0,0-1 16,0 0-16,21 0 15,1-21-15,-1 0 16,0 0-16,0 0 0,0 0 16,0 0-16,1 0 0,-1 0 0,21 0 15,-21 0-15,22 0 0,-22 0 0,21 0 16,-21 0-16,22 0 0,-22 0 16,0 0-16,0 0 0,0 0 0,0 0 15,-21 21 1,0 0-16,0 1 15,-21-22-15,0 21 16,0-21-16,0 21 0,0-21 16,-1 0-16,1 21 0,0-21 0,0 0 15,0 0-15,-22 0 16,22 0-16,0 0 0,0 0 0,0 0 16,0 0-16,-1-21 0,1 0 0,0 21 15,0-21-15,0-1 0,21 1 0,0 0 16,-21 0-16,21 0 0,0 0 15,0-1-15,0-20 0,0 21 0,0 0 16,0-22-16,21-20 0,-21 42 16,21-22-16,0 22 0,0 0 0,0 0 15,-21-21-15,22 20 0,-1 1 16,21 21-16,-21-21 0,22 0 16,-22 21-16,0 0 0,21 0 15,-21 0-15,1 0 0,-1 0 16,0 21-16,0 0 15,-21 0-15,0-42 63,-21 21-47,0 0-16,0 0 0,-1-21 0,1 0 15,0 21-15,0 0 16,0 0-16,0 0 0,-1 0 0,1 0 15,0 0-15,-21 21 16,21 0-16,-1 0 0,1 22 0,0-22 16,0 0-16,0 21 0,-22 22 15,43-22-15,0 1 0,-21-22 16,21 21-16,0-21 0,0 0 0,0 1 16,0-1-16,0 0 0,21 0 15,1 0-15,-1 0 0,0-21 0,21 22 16,-21-22-16,22 0 0,-22 0 0,21 0 15,-21 21-15,1-21 0,-1 0 0,0 0 16,0 0-16,0 0 16,0 0-16</inkml:trace>
  <inkml:trace contextRef="#ctx0" brushRef="#br2" timeOffset="181774.78">14055 10837 0,'0'-21'0,"0"0"15,21 21-15,-21-21 0,0 0 16,0 0 0,0 42 15,0 0-31,0 0 0,0 0 15,0 22-15,0-22 0,0 0 0,0 21 16,0-21-16,0 22 0,0-22 0,0 21 16,0 1-16,0-1 0,0-21 15,0 21-15,0 1 0,-21-22 16,21 21-16,0-21 0,0 1 0,0-1 16,0 21-16,0-21 0,0 0 15,0 1-15,0-1 0,0-42 47,0-1-31,21 22-16,-21-21 0,21 0 15,0-21-15,-21 21 0,0-1 0</inkml:trace>
  <inkml:trace contextRef="#ctx0" brushRef="#br2" timeOffset="182276.35">14076 10816 0,'0'0'0,"-21"0"0,-1-21 0,1 21 16,0-21-16,0 21 16,42 0 15,21 0-31,-20 0 15,-1 0-15,0 0 0,21 0 0,1 0 16,-22 0-16,21 0 0,0 21 16,1-21-16,-1 21 0,0-21 15,1 21-15,-1-21 0,0 22 0,1-22 16,-1 21-16,0 0 0,-20 0 0,-1 0 16,0 0-16,0 1 0,-21-1 0,0 0 15,0 21-15,0-21 0,0 1 0,-21-1 16,0 21-16,0-21 0,-1 0 0,-20 22 15,0-1-15,21-21 0,-1 0 16,-20 1-16,0-1 0,21 0 0,-22 0 16,22 0-16,-21 0 0,-1 1 15,22-22-15,-21 21 0,21 0 0,0-21 16,-22 42-16,22-42 0,0 21 16,0-21-16,0 0 0,21 22 15,-22-22-15,1 0 16,0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51:53.30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2498 1312 0,'0'0'0,"0"-21"16,0 0-1,0 0-15,0 0 0,0 0 16,0-1-16,0 1 0,0 0 15,0 0-15,0 0 16,-22 21 15,22 21-31,0 0 16,0 0-16,0 0 0,0 22 16,0-22-16,0 21 0,0 1 0,0-1 15,0 21-15,0-20 16,0 20-16,0-20 0,0 20 0,0 1 15,0-22-15,0 21 0,0 1 0,0-22 16,0 1-16,0-1 0,0 0 16,0 1-16,0-22 0,0 21 0,0-21 15,0 0-15,0 1 0,22-1 16,-1-21 0,0 0-16,0 0 0,-21-21 15,21-1-15,0 1 0,1 0 16,-22 0-16,21 0 0,0-22 0,0 1 15,0 0-15,-21-1 0,21 1 0,1 0 16,-1-22-16,-21 22 16,21 0-16,0-1 0,-21 22 0,0-21 15,21 21-15,0-1 0,-21 1 0,0 0 16,22-21-16,-1 42 16,0 0-1,0 0-15,0 21 16,-21 0-16,0 0 0,0 22 15,21-22-15,-21 21 0,0 0 0,0 1 16,0-1-16,0 0 0,0 1 16,0-1-16,0 0 0,0 1 0,0-1 15,0 0-15,0-20 0,22 20 0,-22-21 16,0 0-16,0 0 16,21 1-16,0-1 0,0-21 15,0 0-15,0 0 0,22 0 16,-22 0-16,0 0 0,0-21 15,22-1-15,-22 1 0,0 0 0,21 0 16,-21-21-16,1 20 0,20-20 0,-21 0 16,0-1-16,-21-20 0,21 21 15,-21-107 1,0 107-16,0-21 0,0 20 0,0 1 16,0 21-16,-21-22 0,0 1 0,0 21 15,21 0-15,-21 0 0,0-1 16,-1 1-16,1 21 15,0 0-15,0 0 16,0 21-16,21 1 16,0-1-16,0 0 15,0 0-15,0 0 0,0 0 16,21-21-16,0 22 0,0-22 16,0 0-16,1 21 0,-1-21 0,21 0 15,-21 0-15,22 0 0,-22 0 0,21 0 16,0 0-16,1-21 0,-1 21 15,0-22-15,1 1 0,-1 0 16,0 0-16,-20-21 0,20 20 0,0-20 16,-21 0-16,22 21 0,-22-22 15,0 1-15,0 0 0,-21-1 0,0 1 16,0 21-16,0-22 0,0 1 0,0 21 16,0 0-16,0 0 0,0-1 15,-21 1-15,0 0 0,0 21 16,0 0-16,-1 0 15,1 0-15,0 21 0,21 0 0,-21 22 16,21-22-16,-21 21 0,0 64 16,21-64-16,0 1 0,0 20 15,-22 1-15,22-22 0,0 22 16,-21-1-16,21 1 0,0-1 0,0 1 16,0-1-16,-21 1 0,21-1 15,0 43-15,0-64 0,0 1 16,0-1-16,0 0 0,0 1 0,0-1 15,0-21-15,0 0 0,0 0 16,0 22-16,0-22 0,0 0 16,0 0-16,0 0 15,21-42 17,-21 0-32,0 0 0,0 0 15,0 0-15,21-1 0,1-20 0,-22 21 16,0-21-16,21-1 0,0 1 15,-21 0-15,21-1 0,0 22 0,-21-21 16,21-1-16,1 22 0,-1-42 16,0 42-16,0-1 0,0 1 15,0 0-15,1 21 0,-1 0 0,0 0 16,0 0-16,0 0 0,0 0 0,-21 21 16,22 0-16,-22 1 0,21-1 15,-21 0-15,0 21 0,0-21 0,0 22 16,0-22-16,21 0 0,-21 21 0,0-20 15,21 20-15,-21-21 0,21 0 16,-21 0-16,0 1 0,21-1 16,1 0-16,-1 0 0,0 0 15,0-21-15,0 0 0,0 0 16,1 21-16,-1-21 0,0 0 0,0 0 16,21 0-16,-20-21 0,-1 21 0,0-21 15,0 0-15,0 0 0,0 0 0,1-1 16,-1-20-16,0-21 15,0 41-15,0-20 0,0 0 16,-21-1-16,22 22 0,-22 0 16,0 0-16,0 0 0,0 0 0,0-1 15,0 44 17,0-1-32,0 0 15,0 0-15,0 0 0,0 22 16,0-22-16,0 0 0,-22 0 0,22 0 15,0 22-15,0-22 0,0 0 0,0 0 16,0 0-16,0 0 16,22-21-16,-1 0 0,0 22 15,0-22-15,0 0 0,0 0 16,1 0-16,20-22 0,-21 22 0,0-21 16,0 0-16,22 0 0,-22 0 0,0 0 15,0-1-15,0 1 0,-21 0 16,22-21-16,-1 21 0,0-22 0,-21 22 15,0-21-15,0 21 0,21-22 16,-21 22-16,21 0 0,-21 0 16,0 0-16,0-1 15,0 44 17,0-1-32,0 0 0,0 0 15,0 21-15,0-20 0,0 20 16,21 0-16,-21 1 0,22-1 0,-22 0 15,21 22-15,-21-22 0,0 0 16,0 22-16,0-22 0,21 1 0,-21 20 16,0 1-16,0-22 0,0 21 15,0 1-15,0-1 0,0-20 0,0 20 16,0 1-16,0 232 16,0-254-16,0 22 15,0-1-15,0-20 0,0-1 0,0 0 16,0 1-16,0-1 0,0 0 15,-21-20-15,0-1 0,21 21 0,-22-42 16,22 21-16,-21 0 0,0-21 0,0 0 16,0 0-16,0 0 0,-22 0 0,22 0 15,0 0-15,-21 0 0,-1 0 16,1-21-16,0 0 0,-1 0 16,1 0-16,0-22 0,-22 22 0,22-21 15,-1 21-15,1-22 0,0 1 0,-1 0 16,1-43-16,21 43 15,21-1-15,0 1 0,0 0 0,0-22 16,0 22-16,21 0 0,0-22 0,0 22 16,43-43-16,-43 43 0,0-1 15,22 1-15,-22 0 0,21 21 16,-21-22-16,22 1 0,-22 21 16,21 0-16,-21-22 0,22 22 0</inkml:trace>
  <inkml:trace contextRef="#ctx0" brushRef="#br0" timeOffset="416.72">6286 2011 0,'-21'0'16,"42"0"-16,-42 21 0,21 0 31,21-21-15,1-21-16,-22 0 15,21 21-15,0-21 0,0 21 16,-21-21-16,0-1 0,0 1 15,0 0-15,0 0 0,-21 0 16,0 21-16,0 0 16,-1 0-16,1 0 15,0 0-15,21 21 0,0 0 16,0 0 0,0 0-1,21-21 1,0 0-16,1 0 0,-1 0 15,0 0-15,21-21 0</inkml:trace>
  <inkml:trace contextRef="#ctx0" brushRef="#br0" timeOffset="792.55">7218 1863 0,'0'21'16,"-21"-21"-16,-1 0 0,1 21 15,42-21 173,1-21-173,-1 21-15,21-21 0</inkml:trace>
  <inkml:trace contextRef="#ctx0" brushRef="#br0" timeOffset="1252.24">8318 1672 0,'0'0'16,"-21"-42"-1,0 21-15,0 0 0,0-1 16,0 1-16,-1 0 0,22 0 16,0 0-16,-21 0 0,21-1 15,0 1-15,0 0 0,0 0 16,0 0-16,0 0 0,21-1 15,-21 1-15,22 0 0,-1 0 0,0 0 16,21 0-16,-21 21 0,1-22 0,20 22 16,-21 0-16,21 0 0,1 0 15,-22 0-15,21 0 0,-21 22 0,22-1 16,-22 0-16,0 0 0,-21 0 0,0 0 16,0 22-16,0-22 0,0 21 15,0-21-15,0 22 0,-21-22 0,0 21 16,-43 22-16,43-43 0,0 21 15,0-21-15,0 1 0,-1-1 0,1 21 16,0-21-16,0 0 16,0 1-16,21-1 0,0 0 15,0 0-15,0 0 0,0 0 16,0 1-16,0-1 0,0 0 16,0 0-16,0 0 15</inkml:trace>
  <inkml:trace contextRef="#ctx0" brushRef="#br0" timeOffset="1550.18">8318 2413 0,'-21'21'16,"42"-42"-16,-42 63 0,42-42 31,1 0-15,-1-21-16,-21 0 15,0 0-15,0 0 16,-21 21 0,-1 0-16,1 0 15,0 0-15,0 0 16,0 0 0,0 21-1,-1-21 16,1 21-31,0-21 0,0 0 0</inkml:trace>
  <inkml:trace contextRef="#ctx0" brushRef="#br0" timeOffset="2120.13">3260 2773 0,'0'0'0,"-43"0"0,-20 0 16,20 21-16,22-21 0,-42 21 16,42-21-16,-1 0 0,1 21 15,42-21 17,1 0-32,20 0 0,-21 0 0,21 0 15,22 0-15,-1 0 0,1 0 0,21 0 16,-1 0-16,1-21 0,0 21 15,20 0-15,1 0 0,0 0 0,0 0 16,21 0-16,21 0 0,0 0 0,0 0 16,1 0-16,-1 0 0,0 0 0,0 0 15,0 0-15,-21 0 0,21 0 16,-21 0-16,0 0 0,0 0 0,0 0 16,-21 0-16,0 0 0,0 0 15,-21 0-15,-1 0 0,-20 0 0,-1 0 16,-20 0-16,-1 0 0,-21 0 15,0 0-15,0 0 0,1 0 0,-44 0 32,1 0-17,0 0-15,-21 0 0,-1 0 16,1 0-16,0 0 0,-22 0 0,1 0 16,-22 0-16</inkml:trace>
  <inkml:trace contextRef="#ctx0" brushRef="#br0" timeOffset="2608.73">2857 3154 0,'-42'21'0,"84"-42"0,-105 42 0,42-21 0,0 0 16,-1 0-16,44 0 31,-1 0-31,0 0 16,21 0-16,-21 0 0,22 0 0,20 0 15,-20 0-15,41 0 0,-20 0 16,126 0-16,-63-21 0,-21 21 15,21 0-15,0 0 0,0-21 0,21 21 16,-21-21-16,21 21 0,1 0 16,-1 0-16,0 0 0,-21 0 0,0 0 15,-21 0-15,21-22 0,-21 22 16,-22 0-16,1 0 0,0 0 0,-22 0 0,1 0 16,-22 0-16,0 0 0,-21 0 15,22 0-15,-22 0 0,0 0 16,0 0-16,0 0 15,-42 0 32,0 0-31,0 0-16,0 0 0,-22 0 0</inkml:trace>
  <inkml:trace contextRef="#ctx0" brushRef="#br0" timeOffset="39012.79">1947 5271 0,'21'0'0,"-21"-22"31,0 1-31,0 0 16,0 0-16,0 0 16,0 0-1,0-1-15,22 1 16,-22 0 0,0 42 62,0 0-63,-22 1 1,22-1-16,0 0 0,0 0 16,0 0-16,0 0 0,0 1 15,0-1-15,0 0 0,0 0 16,0 0-16,0 0 15,0 1-15,0-1 0,0 21 0,0-21 16,0 0-16,0 1 0,0 20 16,0-21-16,0 21 0,0-20 0,0 20 15,0 0-15,0-21 0,0 22 16,0-22-16,0 21 0,0-21 0,0 22 16,0-22-16,0 21 0,0-21 0,0 1 15,0 20-15,0-21 16,0 0-16,0 22 0,0-22 0,0 0 15,0 21-15,0-21 0,0 22 16,0-22-16,0 21 0,0-21 0,0 22 16,0-1-16,0-21 0,-21 22 15,21-22-15,0 21 0,0 0 0,0-20 16,0 20-16,0-21 0,0 21 16,0-20-16,0-1 0,0 0 15,0 21-15,0-21 0,0 1 0,0-1 0,0 21 16,0-21-16,0 0 0,0 1 15,0 20-15,0-21 0,0 0 0,0 22 16,0-1-16,0-21 16,0 21-16,0-20 0,-21 20 0,21-21 15,0 21-15,0-20 0,0-1 0,0 21 16,0-21-16,0 0 0,0 22 16,0-22-16,0 0 0,0 0 0,0 0 15,0 1-15,0 20 0,0-21 16,0 0-16,0 0 0,0 22 0,0-22 15,0 21-15,0-21 0,0 22 0,0-1 16,0-21-16,0 22 0,0-1 16,0 0-16,0 1 0,0-1 15,0-21-15,0 43 0,21 20 16,-21-41-16,0-1 0,0-21 16,0 21-16,0-20 0,0-1 0,0 0 15,0 21-15,0-21 0,0 1 16,0 20-16,0-21 0,0 0 0,0 0 15,0 1-15,0 20 0,0-21 0,0 21 16,0-20-16,0-1 0,0 0 16,0 0-1,0-42 1,0 0-16,0-22 16,0 1-16,21 0 0,-21-1 15,22-20-15,-1-1 0</inkml:trace>
  <inkml:trace contextRef="#ctx0" brushRef="#br0" timeOffset="40177.12">2011 5186 0,'-21'0'16,"-1"0"-16,1 0 15,0 0-15,0 0 32,42 0 46,0 0-78,0 0 15,-21-21-15,22 21 16,-1 0-16,0 0 0,0 0 0,21 0 16,-20-21-16,20 21 0,0-22 15,1 22-15,20 0 0,-21 0 0,22 0 16,-22-21-16,22 21 0,-1 0 16,-20 0-16,20 0 0,-21 0 0,1 0 15,20 0-15,-20 0 0,-1 0 0,0 0 16,1 0-16,-1 0 0,0 0 15,22 0-15,-22 0 0,22-21 0,-1 21 16,1 0-16,-1 0 16,1 0-16,-1 0 0,43 0 15,-43 0-15,1 0 0,-22 0 16,22 0-16,-22 0 0,0 0 0,22 0 16,-22 0-16,1 0 0,20 0 0,1 0 15,-1 0-15,22 0 0,-22 0 16,22 0-16,0 0 0,-22 0 0,106 0 15,-105 0-15,-1 0 16,1 0-16,-1 0 0,1 0 0,-1 0 16,1 0-16,-1 0 0,1 0 0,-1 0 15,1 0-15,-1 0 0,1 0 16,21 0-16,-22 0 0,1 0 0,-1 0 16,64-21-16,-85 21 15,22 0-15,-22 0 0,1 0 16,-1 0-16,21 0 0,-20 0 0,-1 0 15,0 0-15,-20 0 0,20 0 16,0 0-16,-21 0 0,22 0 0,-22 0 16,0 0-16,0 0 0,0 0 0,1 0 15,-22-21 32,-22 21-31,1 0-1,0 0-15</inkml:trace>
  <inkml:trace contextRef="#ctx0" brushRef="#br0" timeOffset="41281.08">6752 5122 0,'0'0'0,"0"-21"47,0 42 31,0 1-62,0-1-16,0 0 15,0 0-15,0 0 0,0 22 16,0-22-16,0 0 0,0 0 16,0 0-16,0 22 0,0-22 15,0 21-15,0-21 0,0 22 0,0-1 16,0 0-16,0 1 0,0-1 0,0 21 16,0-20-16,0-1 0,21 22 15,-21-22-15,21 0 0,-21 1 0,0-1 16,0 21-16,22-20 0,-22-1 15,0 0-15,0 1 0,0 63 16,0-64-16,0 21 0,0-20 0,0-1 16,0 0-16,0 1 0,0-1 15,0 0-15,0 1 0,0-22 16,0 21-16,0 1 0,0-22 0,0 0 16,0 21-16,0-21 0,0 22 0,0-22 15,0 0-15,0 21 0,0-20 16,0-1-16,0 21 0,21-21 0,-21 22 15,21-22-15,-21 0 0,0 21 16,0-21-16,0 1 0,21-1 16,-21 0-16,0 0 0,21 21 15,-21-20-15,0-1 0,0 0 16,0 0-16,0 0 0,0 0 0,21 1 16,-21-1-16,0 0 0,22 0 15,-22 0-15,0 0 16,0 1-16,0-1 0,0 0 15,0 0-15,0 0 0,0 22 0,0-22 16,0 0-16,0 0 0,0 21 0,0-20 16,0-1-16,0 21 0,0-21 15,0 0-15,0 1 0,0-1 16,0 0-16,0 0 0,0 0 0,0 0 0,0 1 16,0-1-16,0 0 0,0 0 15,0 0-15,0 0 0,0 1 16,0-1-16,0 0 0,-22-21 15,22 21-15,0 0 0,-21 0 16,21 1-16,0-1 16,0 0-16,0 0 15,0-42 32,-21 0-47,0 21 16,0-21-16,-22-22 0</inkml:trace>
  <inkml:trace contextRef="#ctx0" brushRef="#br0" timeOffset="42696.45">2392 9081 0,'-21'0'0,"42"0"0,-64 0 16,22 0-16,-21 0 15,21 0-15,0 0 0,-1 0 16,1 0-16,0 0 0,0 0 16,0 0-16,0 0 0,-1 0 15,1 0-15,0 0 0,0 0 16,0 0-16,0 0 15,-1 0-15,1 0 0,42 0 63,1 0-63,-1 0 0,0 0 16,0 0-16,0 0 15,0 0-15,1 0 0,-1 0 0,21 0 16,-21 0-16,22-22 0,-22 22 0,21 0 15,0 0-15,1-21 0,-1 21 16,0 0-16,22 0 0,-22-21 0,22 21 16,-22 0-16,22 0 0,-22-21 0,21 21 15,1 0-15,-1 0 0,1-21 16,-22 21-16,22 0 0,-1 0 0,1-21 16,-22 21-16,22-22 0,-22 22 0,21 0 15,-20-21-15,-1 21 0,22 0 0,-22-21 16,0 21-16,22 0 15,-1-21-15,-20 21 0,20 0 0,1-21 0,-22 21 16,21-21-16,1 21 0,42 0 16,-43 0-16,1 0 0,-22-22 15,22 22-15,-22 0 0,21 0 0,-20 0 16,20 0-16,-20 0 0,-1 0 16,0 0-16,1 0 0,-1 0 0,0 0 15,1 0-15,-1-21 0,0 21 0,1 0 16,-1 0-16,0 0 0,1 0 0,20 0 15,-21 0-15,1 0 16,-1 0-16,22 0 0,-22 0 0,0 0 0,1 0 16,-1 0-16,0 0 0,1 0 0,-22 0 15,21 0-15,-21 0 0,0 0 0,1 0 16,20 0-16,-21 0 0,0-21 16,0 21-16,22 0 0,-22 0 15,0 0-15,21 0 0,-20 0 0,20 0 16,-21-21-16,21 21 0,-20 0 0,-1 0 15,0 0-15,0 0 0,0 0 0,0 0 16,1 0-16,-1 0 0,0 0 16,0 0-16,-21-21 0,21 21 15,0 0-15,1 0 16,-1 0-16,0 0 16,0-21-16,0 21 0,0 0 15,1 0-15,-1 0 16,0 0-16,0 0 0,0 0 15,0 0-15,1 0 0,-1 0 16,0 0-16,0 0 16,0 0-1,-21-22 63,-21 22-78,0 0 16,0-21-16,21 0 0,-21 21 16,-1-21-16,1 0 0</inkml:trace>
  <inkml:trace contextRef="#ctx0" brushRef="#br0" timeOffset="43670.33">2392 4255 0,'0'0'0,"0"-22"0,0 1 16,0 0-16,0 0 0,0 0 15,0 0-15,0-1 16,-21 22-16,-1 0 16,22 22-1,0 20-15,0-21 16,0 21-16,0 1 0,0-1 0,0 0 15,0 22-15,0-22 0,0 22 16,0-22-16,0 0 0,0 64 16,0-42-16,0-22 0,0 0 15,0 1-15,0-1 0,0-21 0,0 22 16,0-22-16,0 0 0,0 0 16,0-42 15,0 0-31,0 0 15,0-22-15,0 22 0</inkml:trace>
  <inkml:trace contextRef="#ctx0" brushRef="#br0" timeOffset="44305.15">2159 4297 0,'0'0'0,"-21"-42"16,21 20-16,-21 1 16,21 0-16,0 0 15,0 0-15,0 0 0,0-1 16,0 1-16,21 0 0,0 21 16,21 0-16,1-21 0,-1 21 15,0 0-15,1 0 0,20 0 0,-21 21 16,22 0-16,-22-21 0,1 21 15,-1 22-15,-21-22 0,21 0 0,-42 21 16,0-20-16,0 20 0,0-21 16,0 21-16,-42-20 0,21 20 0,-21-21 15,-1 0-15,1 0 0,0 1 0,20-22 16,-20 21-16,21 0 16,0-21-16,0 0 0,-1 0 15,22-21 1,22 21-1,-1 0-15,0-21 0,0-1 0,0 22 16,22 0-16,-22 0 0,21 0 16,127-21-1,-126 21-15,41 21 16,-62 1-16,20-22 0,0 21 0,-21 0 16,1 0-16,-1 0 0,-21 0 15,21 1-15,-21-1 0,0 0 16,0 21-16,-21-21 0,-22 1 0,22 20 0,-21-21 15,0 0-15,-1 22 0,1-22 16,0 0-16,-22 0 0,22-21 16,-1 21-16,1-21 0,21 0 0,-21 0 15,-1 0-15,22 0 0,0 0 16,-21 0-16,20-21 0,1 21 0,0-21 16,-21 0-16,21 21 0,21-21 15,-22 21-15,1-22 0,21 1 16,0 0-1,21 0-15,1 21 0,-1-21 16</inkml:trace>
  <inkml:trace contextRef="#ctx0" brushRef="#br0" timeOffset="45934.88">3641 4530 0,'0'-21'0,"0"42"0,0-64 0,0 22 15,0 0-15,0 0 16,-22 0-16,1 21 0,0-21 16,0 21-16,0 0 15,0 0-15,-1 0 0,-20 0 16,21 0-16,0 21 0,0 0 0,-1 0 15,-20 0-15,21 0 0,0 1 16,0 20-16,21-21 0,-22 21 0,1-20 16,21 20-16,-21-21 0,21 21 15,0-20-15,0-1 0,0 0 0,0 0 16,0 0-16,21 0 16,0-21-16,1 0 0,-1 0 15,21 0-15,-21-21 0,0 0 0,1 0 16,20 21-16,-21-42 0,21 20 15,-20 1-15,-1 0 0,0 0 16,0-21-16,0 20 0,0 1 0,1-21 16,-22 21-16,0-22 0,0 22 15,21 0-15,-21 0 0,0 0 0,0 0 16,0 42 15,0 0-31,0 0 0,0 21 16,0-20-16,-21-1 0,21 0 15,0 21-15,0-21 0,0 1 0,0-1 16,-22 0-16,22 0 0,0 0 0,0 0 16,0 1-16,22-22 15,-1 0-15,0 0 16,0 0-16,0 0 0,0 0 16,1 0-16,-1-22 0,0 22 15,21-21-15,-21 0 0,1 0 0,-1 0 16,21 0-16,-21-22 0,0 22 0,1 0 15,-1-21-15,0 20 0,-21 1 16,0 0-16,0 0 0,0 0 0,0 0 16,0 42 15,-21 0-31,21 0 0,0 0 16,0 0-16,0 1 0,0-1 15,0 0-15,0 0 16,0 0-16,0 0 0,0 1 0,0-1 15,21 0-15,-21 0 0,21-21 0,-21 21 16,0 0-16,0 1 16,0-1-1,-21-21 1,0 0-16,0 0 16,-1-21-16,1-1 0,0 22 15,0-21-15,0 0 0,21 0 16,-21 21-16,21 21 47,0 0-47,21 0 0,-21 1 15,21-22-15,0 21 0,0-21 16,0 21-16,1-21 16,-1 0-16,0 0 0,0 0 0,0-21 15,0 21-15,1-21 0,-1-1 0,0 22 16,0-21-16,0 0 0,0 0 15,1 0-15,-1 0 0,0-1 16,0 1-16,0 0 0,-21 0 0,0-21 16,21 20-16,-21 1 0,0 0 0,0 0 15,0 0-15,0 0 16,0 42 15,0 0-31,0 0 0,0 0 0,0 0 16,0 1-16,0 20 0,0-21 15,0 0-15,0 0 0,0 1 0,0-1 16,22 0-16,-1 0 0,0 0 0,0-21 16,0 0-16,0 21 0,1-21 15,-1 0-15,21 0 0,-21 0 0,0 0 16,1-21-16,20 21 0,-21-21 0,0 0 16,0 21-16,1-21 0,-1 0 15,0-43-15,0 43 16,0 0-16,-21 0 0,21-22 0,1 22 15,-22 0-15,21 0 0,0-22 16,0 43-16,0 0 16,0 0-1,-21 22 1,0-1 0,0-42 46,0-1-46,0 1-16,-21 0 31,0 21-15,0 0-16,0 21 0,21 0 15,-21 1-15,21-1 0,-22 0 16,1 0-16,21 0 0,-21 22 0,21-22 15,0 0-15,0 21 0,0-21 16,0 1-16,0-1 0,0 0 0,0 0 16,0 0-16,0 0 0,21-21 15,0 0-15,1 0 0,-1 0 16,0 0-16,0 0 16,0 0-16,0 0 15,-21-21-15,22 21 0,-22-21 16,21 21-16,-21-21 0,0 0 15,0 0-15,0-1 0,0 1 16,0 0-16,0 0 0</inkml:trace>
  <inkml:trace contextRef="#ctx0" brushRef="#br0" timeOffset="46224.89">4530 4149 0,'-22'0'16,"44"0"-16,-44 21 0,1-21 16,0 0-16,42 0 31,0 0-31,1 0 16,-22-21-1,0 0-15,-22-1 31,1 22-31,0 0 16,21 22 0,21-22-1,0 0-15,1 0 0,20 0 16,0 0-16</inkml:trace>
  <inkml:trace contextRef="#ctx0" brushRef="#br0" timeOffset="46748.58">5884 4191 0,'21'0'0,"-42"0"0,42-21 0,-21 0 16,22 0-16,-22-1 0,21 1 16,-21 0-16,0 0 0,0 0 0,-21 21 15,-1 0 1,1 0-16,0 0 0,0 0 0,0 21 16,0 0-16,-22 0 0,22 22 0,0-1 15,-21 0-15,20 1 0,1-1 16,0 21-16,0-20 0,-21-1 15,42 0-15,-22 1 0,22-1 0,-21-21 16,21 22-16,0-22 0,0 0 16,0 0-16,0 0 0,21 0 0,-21 1 15,22-22-15,-1 0 0,21 0 0,-21 0 16,0 0-16,22 0 0,-1 0 16,-21 0-16,22-22 0,-1 22 0</inkml:trace>
  <inkml:trace contextRef="#ctx0" brushRef="#br0" timeOffset="47220.7">6244 4360 0,'0'-21'0,"0"42"0,0-63 0,0 21 0,0 0 16,-21 0 0,0 21-16,0 0 0,-1 0 15,1 0-15,0 21 0,0 0 16,0 21-16,0-21 0,21 1 0,-22-1 15,22 0-15,-21 21 0,0-21 16,21 1-16,0-1 0,0 0 0,0 0 16,0 0-16,0 0 0,0 1 0,0-1 15,21-21 1,0 0-16,1 0 16,-1 0-16,0 0 0,0-21 15,-21-1-15,0 1 0,21 21 16,0-21-16,-21 0 0,0-21 15,0 20-15,22 1 0,-22-21 0,21 21 16,-21 0-16,0-22 0,21 43 31,-21 21-15,0 1-16,0-1 0,0 0 0,0 0 16,0 0-16,0 0 0,0 1 15,0-1-15,0 0 0,0 0 0,0 0 16,0 0-16,0 1 0,21-1 15,0-21 17,0 0-32,1 0 15,-1 0-15,-21-21 0,21 21 16</inkml:trace>
  <inkml:trace contextRef="#ctx0" brushRef="#br0" timeOffset="47553.45">6921 3768 0,'0'-21'0,"0"42"0,0-64 0,0 22 16,0 0-16,-21 21 0,21-21 16,-21 21-16,0 0 0,0 0 0,0 0 15,-1 21-15,1 0 0,0 22 16,0-22-16,0 21 0,0 0 0,-1 1 15,1-1-15,21 22 0,-21-1 0,0-21 16,0 22-16,21-1 0,0-20 16,-21-1-16,21 22 0,-22-22 0,22-21 15,0 21-15,0 1 0,0-22 0,0 0 16,0 0-16,0 0 0,0 1 16,0-1-16,0 0 0,22-21 31,-1 0-16,-21-21-15,21 21 16,0-21-16</inkml:trace>
  <inkml:trace contextRef="#ctx0" brushRef="#br0" timeOffset="48452.36">6985 4297 0,'0'-21'0,"0"42"0,0-63 0,0 20 15,0 1-15,-21 21 32,0 0-32,-1 21 0,1 1 15,0-1-15,0 0 0,0 0 0,0 21 16,21-20-16,-22-1 0,1 21 0,0-21 16,21 0-16,0 22 0,0-22 15,0 0-15,0 0 0,0 0 0,0 1 16,0-1-16,21-21 15,0 0-15,1 0 16,-1 0-16,0 0 0,0 0 16,0 0-16,0 0 0,1-21 0,-1 21 15,0-22-15,21 1 0,-21 0 16,1 0-16,-1 21 0,0-21 16,-21 0-16,21-1 0,0 1 0,-21 0 15,21 0-15,-21 0 0,-21 21 47,21 21-47,0 0 16,-21 0-16,21 0 15,-21 1-15,21-1 0,0 0 16,0 0-16,0 0 0,0 0 16,21-21-1,0 0-15,0 0 16,1 0-16,-1 0 15,0 0-15,0 0 0,0-21 16,0 0-16,1 21 0,-22-21 16,21 0-16,-21 0 0,21 21 0,-21-22 15,0 1-15,21 0 0,0 0 16,-21 42 15,-21 0-31,21 0 16,-21-21-16,21 22 0,0-1 0,0 0 15,0 0-15,0 0 16,0 0 0,21-21-1,0 0 1,0 0-16,1 0 16,-22-21-16,0 0 0,21 21 0,0-21 15,0 0-15,-21 0 0,21-1 16,-21 1-16,0 0 15,21 0-15,-42 42 32,21 0-17,0 0-15,-21 1 16,21-1-16,0 0 0,-21 0 0,21 0 16,0 0-16,0 1 15,21-22 16,0 0-15,0-22-16,1 22 0,-1-21 16,-21 0-16,21 0 0</inkml:trace>
  <inkml:trace contextRef="#ctx0" brushRef="#br0" timeOffset="48780.78">7959 3620 0,'0'0'16,"0"-22"-16,-22 22 15,1 22 1,0-1-16,21 0 0,-21 0 0,0 21 16,21 1-16,-21-1 0,-1 0 0,1 1 15,21-1-15,-21 22 0,0-1 16,0-21-16,21 22 0,-21-22 15,-1 22-15,22-22 0,-21 0 0,21 22 16,-21-22-16,21-21 0,0 22 16,-21-22-16,21 0 0,0 0 15,0 0-15,0 1 0,0-1 16,0 0 0,21-21-1,-21-21 1,21 21-16,0 0 0,1-21 0</inkml:trace>
  <inkml:trace contextRef="#ctx0" brushRef="#br0" timeOffset="49264.28">8086 4466 0,'0'0'16,"0"-21"-16,21 0 0,-21 0 0,21 0 15,-21-1-15,0 1 16,0 0-16,0 0 0,-21 21 15,0 0-15,-1 0 16,1 0-16,0 21 16,0-21-16,0 21 0,0 0 0,-1 1 15,1-1-15,0 21 0,0-21 16,0 0-16,0 1 0,21-1 0,0 0 16,-22 0-16,22 0 0,0 0 15,0 1-15,22-22 16,-1 0-1,0 0-15,0 0 16,-21-22-16,21 22 0,0-21 0,1 0 16,-1 0-16,0 0 0,0 0 15,-21-1-15,21-20 0,-21 21 16,21 0-16,-21 0 0,0-1 16,0 44-1,0-1-15,0 0 16,0 0-16,0 0 0,0 0 0,0 1 15,0-1-15,0 0 0,0 0 16,0 0-16,0 0 16,0 1-1,22-22 17,-1 0-17,0-22-15,-21 1 0</inkml:trace>
  <inkml:trace contextRef="#ctx0" brushRef="#br0" timeOffset="49636.59">8467 3704 0,'0'0'0,"0"-21"16,0-21-1,-22 21-15,1 21 16,21 21 0,0 0-16,-21 0 0,21 0 15,-21 0-15,21 22 0,-21-1 0,21 0 16,-21 1-16,21-1 0,0 22 16,-22-22-16,22 21 0,-21-20 0,21 20 15,-21-20-15,21-1 0,0 0 16,0 1-16,0-1 0,0-21 15,0 21-15,0-20 0,0-1 0,0 0 16,0 0-16,-21 0 16,21-42 31,21 21-32,0-21-15</inkml:trace>
  <inkml:trace contextRef="#ctx0" brushRef="#br0" timeOffset="50030.36">8572 4339 0,'0'0'0,"0"-21"16,22 21-16,-22-21 16,-22 21-1,22 21 1,0 0-16,-21 0 0,0-21 15,0 22-15,21 20 0,0-21 0,-21 0 16,21 0-16,-21 22 16,21-22-16,0 0 0,0 0 0,0 0 15,21-21 1,0 0-16,0 0 16,0 0-16,0 0 0,1 0 15,-1 0-15,0 0 0,0-21 0,0 0 16,0 0-1,-21 0-15,0 0 0,0-1 0,0 1 16,0 0-16,0 0 0,0 0 0,0-22 16,0 22-1,-21 21-15,0 0 16,0 0-16,0 0 16,21 21-16,-21-21 0,21 22 15</inkml:trace>
  <inkml:trace contextRef="#ctx0" brushRef="#br0" timeOffset="50457.57">8869 4318 0,'21'-21'0,"0"21"16,0-21-16,0 21 15,1 0 1,-1 0-16,-21 21 16,21 0-16,0 0 0,0 0 15,-21 1-15,0-1 0,0 0 16,0 0-16,0 0 0,0 0 16,0 1-16,0-1 0,0 0 15,0 0-15,0 0 0,0 0 16,0 1-16,-21-22 15,21 21 1,0-42 15,0-1-31,21 1 0,0 0 16,-21 0-16,22 0 0,-1-22 16,0 22-16,0-21 0,0 21 0,0-22 15,22 1-15,-22 21 0,0-21 0,0 20 16,0 1-16,-21-21 0,22 42 15,-1-21-15,-21 0 0,0-1 16,0 1-16</inkml:trace>
  <inkml:trace contextRef="#ctx0" brushRef="#br0" timeOffset="50780.46">8297 3937 0,'0'0'16,"21"0"-1,1 0-15,20 0 16,-21-21-16,21 21 0,1 0 0,-1 0 15,0-21-15,1 21 0,-1-21 16,0 21-16,22 0 0,-22 0 16,-21 0-16,22 0 0,-22-22 0,0 22 15,0 0-15,0 0 0,-42 22 63</inkml:trace>
  <inkml:trace contextRef="#ctx0" brushRef="#br0" timeOffset="54480.64">2963 5884 0,'21'0'16,"1"0"-16,-22-21 15,0 0 1,0 0-1,21 21-15,-21-21 0,0 0 16,0-1 0,0 1-16,0 0 15,-21 0-15,-1 21 16,1 0 0,0 0-16,0 0 0,0 0 15,0 0-15,-1 21 0,1 0 16,21 0-16,-21 1 0,0-1 0,0 0 15,0 0-15,21 0 0,-22 22 16,22-22-16,0 0 0,-21 0 16,21 0-16,0 0 0,0 1 0,0-1 15,0 0-15,21-21 0,1 21 16,20-21-16,-21 0 0,0 0 16,0 0-16,1 0 0,-1 0 15,0 0-15,0-21 0,0 0 16,0 21-16,1-21 0,-1-1 15,-21 1-15,21 0 0,-21 0 0,21 0 16,-21 0-16,21-22 0,-21 22 16,0 0-16,0 0 0,21 0 0,-21 42 47,0 0-47,0 0 15,0 0-15,0 0 0,0 1 0,0-1 16,0 0-16,0 0 0,0 0 0,0 0 15,22 1-15,-22-1 0,21-21 16,-21 21-16,0 0 0,21-21 0,0 0 16,0 0-16,0 0 15,1 0-15,-1 0 0,0 0 16,0 0-16,0-21 0</inkml:trace>
  <inkml:trace contextRef="#ctx0" brushRef="#br0" timeOffset="55034.61">3789 5863 0,'0'-21'0,"0"42"0,0-63 16,-21 21 0,-1 0-16,1 21 0,0 0 15,0 0-15,0 0 0,0 0 16,-1 0-16,1 0 0,21 21 15,-21 0-15,0 0 0,0 0 16,0 0-16,21 1 0,-22-1 0,1 0 16,21 0-16,0 0 0,-21 0 15,21 22-15,0-22 0,0 0 16,0 0-16,0 0 0,21-21 16,0 0-1,1 0-15,-1 0 0,0 0 0,0 0 16,0 0-16,0 0 0,1-21 0,-1 21 15,21-42-15,-21 21 16,-21-22-16,21 22 0,1-21 16,-1 21-16,-21-22 0,0 1 0,21 0 15,-21-22-15,21 22 0,-21 0 16,0-1-16,0 22 0,0-21 0,0 21 16,0-1-16,0 44 31,0-1-31,0 0 0,-21 21 15,0-21-15,21 22 0,-21-1 16,21 0-16,-22 1 0,22-1 0,0 0 16,0-20-16,0 20 0,0 0 0,0-21 15,0 1-15,0-1 0,0 0 16,0 0-16,22 0 0,-1 0 16,0-21-16,0 0 0,0 0 15,0 0-15,1 0 0,-1 0 16,0 0-16,0 0 0,0 0 15</inkml:trace>
  <inkml:trace contextRef="#ctx0" brushRef="#br0" timeOffset="55602.45">4318 5948 0,'0'-42'15,"0"20"-15,0 1 16,0 0-16,-21 21 15,0 0 1,-1 0-16,1 0 0,0 21 16,0 0-16,0 1 15,21-1-15,-21 0 0,21 0 16,-22 0-16,22 0 0,0 1 0,-21-1 16,21 0-16,0 0 0,-21-21 0,21 21 15,0 0-15,0 1 16,21-22-16,0 0 15,1 0-15,-1 0 0,0 0 16,0 0-16,0-22 16,0 22-16,1-21 0,-1 0 15,0 0-15,0 0 0,0 0 0,0-22 16,1 22-16,-22-21 0,21-1 16,0 1-16,0 0 0,0-64 15,-21 64-15,21 20 0,-21-20 0,0 21 16,0 0-16,0 0 0,0-1 15,0 1-15,0 42 32,-21 1-32,0-1 0,21 0 15,-21 21-15,21 1 0,0-22 0,-21 21 16,21 0-16,-21 1 0,21-1 0,0-21 16,0 22-16,0-1 0,0-21 15,0 0-15,0 0 0,0 1 16,0-1-16,0 0 0,0 0 15,21-21-15,0 0 16,0 0-16,0 0 0,0 0 0,1 0 16,-1 0-16,0 0 0,0 0 0,0 0 15,0-21-15,22 21 0,-22-21 0,0 0 16</inkml:trace>
  <inkml:trace contextRef="#ctx0" brushRef="#br0" timeOffset="55904.89">5059 5609 0,'0'-21'0,"0"42"0,0-63 0,0 21 0,0 0 15,0-1 1,-21 22 0,-1 0-16,22 22 0,0-1 15,-21 0-15,0 0 0,21 0 16,-21 22-16,21-22 0,0 21 0,0-21 15,-21 22-15,21-1 0,-21-21 16,21 21-16,0-20 0,-22-1 0,22 21 16,0-21-16,0 22 15,0-22-15,0 0 0,22-21 16,-1 0-16,0 21 0,0-21 16,0 0-16,0 0 0,1 0 15,-1 0-15,0 0 0,0-21 16,0 21-16,0-21 0</inkml:trace>
  <inkml:trace contextRef="#ctx0" brushRef="#br0" timeOffset="56190.7">5440 5503 0,'0'0'0,"0"-21"15,21 21 1,0 0-16,0 0 0,0 0 16,1 43-16,-22-22 15,21 0-15,-21 21 0,0-21 16,0 22-16,0-22 0,0 21 0,0-21 16,0 22-16,-21-1 0,-1-21 0,22 0 15,-21 22-15,0-22 0,0 0 16,0 0-16,0 0 0,-1 1 15,22-1-15,-21-21 0,0 21 0,0 0 16,0-21-16</inkml:trace>
  <inkml:trace contextRef="#ctx0" brushRef="#br0" timeOffset="57144.64">3048 6752 0,'0'0'0,"21"-21"0,0 21 0,0 0 15,1-21-15,-1 21 16,0 0-16,0-21 0,0 0 15,0-1-15,1 22 0,-1-21 16,-21 0-16,0 0 0,0 0 16,0 0-16,-21 21 15,-1 0-15,1 0 16,0 0-16,0 0 0,0 0 16,-22 21-16,22 0 0,0 0 0,0 0 15,0 0-15,0 1 0,21 20 0,-22-21 16,22 0-16,0 0 0,0 1 15,0-1-15,0 0 0,22 0 16,-1-21-16,0 21 0,0-21 16,0 21-16,0-21 0,1 22 0,-1-22 15,0 21-15,0-21 0,0 21 0,-21 0 16,21-21-16,-21 21 0,0 0 16,0 1-16,-21-1 15,0-21-15,0 21 0,0-21 16,-22 21-16,22-21 0,-21 0 15,0 0-15,20 0 0,-20 0 0,21 0 16,-21 0-16,20 0 0,1 0 16,0 0-16,0-21 0,21 0 15,-21 0-15,21-1 16,0 1 0,21 21-16,0 0 0,0 0 0,0-21 15,1 21-15,-1 0 0,21 0 16</inkml:trace>
  <inkml:trace contextRef="#ctx0" brushRef="#br0" timeOffset="57630.24">3577 6837 0,'0'-21'0,"-21"21"31,0 0-16,21 21-15,-21 0 16,21 0-16,0 0 0,0 1 0,0 20 16,0-21-16,0 0 0,0 0 0,0 1 15,0 20-15,0-21 0,0 0 16,0 0-16,0 1 16,21-22-16,0 0 0,0 0 15,0 0-15,0 0 16,1 0-16,-1 0 0,0-22 0,0 1 15,0 21-15,-21-21 0,21 0 0,-21 0 16,22 0-16,-22-1 0,0 1 16,0 0-16,0 0 0,21-21 0,-21 20 15,0 1-15,0 0 0,0 0 16,0 42 15,0 0-31,0 22 16,0-22-16,0 0 0,0 0 15,0 0-15,0 0 0,0 1 0,21-1 16,-21 0-16,21 0 0,-21 0 16,21-21-16,0 21 0,1-21 15,-1 0-15,0 0 0,0 0 0,0 0 16,0 0-16,1 0 0,-1-21 16,0 21-16,0-21 0,0 0 0,0 0 15</inkml:trace>
  <inkml:trace contextRef="#ctx0" brushRef="#br0" timeOffset="58100.87">4233 6562 0,'0'-21'15,"0"42"1,0 0-16,0 0 0,0 0 16,0 0-16,0 1 0,0 20 15,-21-21-15,21 21 0,0-20 0,0 20 16,0-21-16,0 21 0,-21-20 0,21-1 15,0 0-15,0 0 0,0 0 16,0 0-16,0 1 0,0-1 16,0-42 31,0-1-47,0 1 0,0 0 15,21 0-15,0 0 16,0 0-16,-21-1 0,22 1 0,-1 0 15,0 21-15,0-21 0,0 21 0,0 0 16,1 0-16,-1 0 0,0 0 16,21 0-16,-21 21 0,1-21 0,20 42 15,-21-20-15,-21-1 0,0 0 16,0 0-16,0 0 16,0 0-16,-21 1 0,0-22 0,0 21 15,-43 0-15,43 0 16,0-21-16,0 0 0,-1 0 15,1 21-15,0-21 0,0 0 0,0 0 16,0 0 0,21-21-16,0 0 15,0 0-15,21 0 16</inkml:trace>
  <inkml:trace contextRef="#ctx0" brushRef="#br0" timeOffset="58437.25">5122 6519 0,'0'-21'16,"0"42"-16,0-63 0,0 21 16,-21 21-1,0 21 1,21 0-16,-21 0 0,21 1 15,-21 20-15,21-21 0,-22 21 0,22-20 16,0 20-16,0-21 0,0 21 0,0-20 16,0-1-16,0 0 0,0 0 15,0 0-15,0 0 0,0 1 16,0-1-16,0 0 0,0 0 31,22-21-31,-1 0 0,0 0 16,0 0-16,0-21 15,0 0-15,1 0 16,-1-1-16</inkml:trace>
  <inkml:trace contextRef="#ctx0" brushRef="#br0" timeOffset="58705.75">5461 6371 0,'21'0'16,"0"0"0,0 21-16,1 1 15,-22 20-15,0-21 0,21 0 16,-21 22-16,21-1 0,-21-21 0,0 21 16,0 1-16,0-22 0,0 21 0,-21 22 15,0-43 1,-1 0-16,1 0 0,0 0 0,-21 1 15,21-1-15,-1 0 0,1 0 0,0 0 16,0-21-16,0 21 0,0-21 16,-1 0-16,1 22 0,0-22 0,-21 0 15</inkml:trace>
  <inkml:trace contextRef="#ctx0" brushRef="#br0" timeOffset="60125.68">3281 7620 0,'0'0'0,"0"21"0,-21 0 16,21 1-16,0-1 16,-22 0-16,22 0 15,0 21-15,0-20 0,0-1 16,0 0-16,0 0 0,0 0 15,0 0-15,-21 22 0,21-22 16,0 0-16,-21-21 0,21 21 16,0-42-1,0 0 1,0 0-16,0 0 16,0-1-16,0 1 0,0 0 0,21-21 15,-21 21-15,21-22 0,1 22 16,-1 0-16,-21-21 0,21 20 0,0 1 15,0 0-15,0 0 0,43 21 16,-43 0-16,0 0 0,0 0 16,1 0-16,-1 21 0,0-21 15,0 21-15,0 0 0,-21 22 0,0-22 16,0 0-16,21 0 0,-21 0 0,0 1 16,0-1-16,22 0 0,-22 0 15,0 0-15,21-21 31,0-21-31,-21 0 16,21 21-16,0-21 16,0 0-16,22-22 0,-43 22 15,21 0-15,0 0 0,0 0 16,0-1-16,-21 1 0,22 21 16,-1 0-16,0 0 0,0 0 15,0 0-15,-21 21 16,0 1-16,0-1 0,0 0 15,0 0-15,0 0 0,0 0 16,0 43 0,0-43-16,21-21 15,1 0-15,-1 0 16,0 0-16,0 0 0,0 0 0,0-21 16,1 0-16,-1 0 0,0 21 15,0-22-15,-21 1 16,21 0-16,-21 0 0,0 0 15,21 0-15,-21-1 0,0 1 16,0 0-16,0 42 31,0 0-31,0 1 16,0-1-16,0 0 0,0 0 0,0 0 16,0 0-16,0 1 15,0-1-15,0 0 0,22-21 16,-1 0-16,0 0 15,0 0-15,0 0 0,0 0 16,1 0-16,-1 0 16,0-21-16,0 21 0,0-21 0,-21-1 15,21 22-15,1-21 0,-22 0 0,21 0 16,-21 0-16,21 0 16,-21-1-16,21 22 15,-21 22 1,0-1-1,0 0-15,0 0 0,0 0 16,0 0-16,0 1 0,0-1 16,21-21-1,0 0 1,1 0 0,-1 0-16,0 0 0,0-21 0,0-1 15,0 22-15,1-21 0,-1 0 0,0 0 16,0 0-16,0 0 0,0-1 15,-21-20-15,22 21 0,-1-21 0,-21-22 16,21 22-16,-21-1 0,21 1 16,-21 21-16,0 0 0,0 0 0,0-1 15,0 44 1,0-1-16,-21 0 0,0 0 16,21 0-16,-21 22 0,-1-1 0,1-21 15,0 21-15,21-20 16,-21 20-16,21-21 0,-21 21 0,21-20 15,0-1-15,0 0 0,0 0 0,0 0 16,0 0-16,0 1 0,21-1 16,0-21-16,0 0 0,0 21 15,1-21-15,-1 0 0,0 0 16,0 0-16,0 0 16,0-21-16,1 0 0,-1 21 0</inkml:trace>
  <inkml:trace contextRef="#ctx0" brushRef="#br0" timeOffset="60386.31">5482 7366 0,'0'-21'0,"0"42"0,0-63 16,0 21-16,-21 21 16,0 0-1,0 21-15,-1 0 0,22 0 16,-21 0-16,21 0 0,0 1 0,0-1 15,-21 21-15,21-21 0,0 0 16,0 1-16,0 20 0,0-21 0,0 0 16,0 0-16,0 1 0,0-1 15,0 0-15,0 0 0,21-21 16,0 0-16,1 0 16,-1 0-16,0 0 0,0 0 15,0 0-15</inkml:trace>
  <inkml:trace contextRef="#ctx0" brushRef="#br0" timeOffset="60650.93">6011 7197 0,'21'21'16,"1"-21"-16,-22 21 0,21 0 15,-21 0-15,0 1 0,21-1 0,0 21 16,-21-21-16,0 0 0,0 22 16,0-22-16,0 0 0,0 21 0,0-20 15,0-1-15,0 0 0,0 0 0,0 0 16,0 0-16,-21 1 0,0-1 0,0-21 16,-22 21-16,22 0 0,0-21 15,-21 0-15,20 21 0,1-21 0,-21 0 16,21 0-16</inkml:trace>
  <inkml:trace contextRef="#ctx0" brushRef="#br0" timeOffset="61740.41">3450 8742 0,'0'-21'16,"0"42"-16,0-63 0,0 20 16,0 1-16,0 0 0,-21 0 15,0 21-15,0-21 16,-1 21-16,1 0 15,0 0-15,0 0 0,0 0 0,0 0 0,-1 0 16,22 21-16,-21 0 0,0 0 16,21 0-16,-21 22 15,21-22-15,0 0 0,0 0 0,0 0 16,0 1-16,0-1 0,0 0 0,21 0 16,0-21-16,0 0 0,1 0 15,-1 0-15,0 0 0,0 0 16,21 0-16,-20-21 0,-1 0 0,21 0 15,-21-1-15,22 1 0,-22 0 16,0 0-16,21 0 0,-21-22 0,1 22 16,-22 0-16,0-21 0,21 21 0,-21-22 15,0 22-15,0-21 16,0-1-16,0 22 0,0-21 0,0 21 16,0-22-16,0 22 0,0 0 15,-21 21 1,21 21-16,0 0 15,-22 22-15,22-22 0,0 21 16,0-21-16,0 22 0,0-1 0,0 0 16,0 1-16,0-22 0,0 21 0,22-21 15,-1 22-15,0-22 0,-21 0 16,21 0-16,0 0 0,0 1 0,1-22 16,-1 0-16,21 21 0,-21-21 0,0 0 15,1 0-15,-1 0 16,0 0-16,-21-21 0,21 21 0,0-22 15,-21 1-15,21 21 0,-21-21 0,22 0 16,-22 0-16,21-22 0,-21 22 0,0 0 16,0 0-16,0 0 0,21-22 15,-21 22-15,0 0 0,0 0 0,0 0 16,0 42 0,0 0-1,0 0-15,0 0 0,0 1 16,0-1-16,0 0 0,0 0 0,0 0 15,0 0-15,0 1 16,0-1-16,0 0 16,21-21 15,-21-21-31,0 0 16</inkml:trace>
  <inkml:trace contextRef="#ctx0" brushRef="#br0" timeOffset="61912.59">4106 8340 0,'0'-21'16,"0"42"-16,-21-42 0,21-1 15,-21 22-15,21 22 47,21-22-31,0 0-16,0 21 0,1-21 15</inkml:trace>
  <inkml:trace contextRef="#ctx0" brushRef="#br0" timeOffset="62167.61">4635 8319 0,'0'0'15,"-21"0"1,21 21-16,0 0 15,0 0-15,0 0 16,0 0-16,0 1 0,0-1 0,21 0 16,1 21-16,-1-21 0,0 1 0,0-1 15,0 0-15,-21 0 0,21 0 16,1 0-16,-1 1 0,-21-1 16,21-21-16,0 0 31,-21-21-31,0-1 15</inkml:trace>
  <inkml:trace contextRef="#ctx0" brushRef="#br0" timeOffset="62388.71">5038 8297 0,'0'-21'0,"0"42"0,0-63 0,0 21 16,0 42 15,-22-21-31,1 21 0,0 0 15,21 22-15,-21-22 0,0 0 0,0 0 16,21 22-16,-22-22 0,22 0 16,-21 21-16,0-21 0,21 1 0,0-1 15,0 0-15,0 0 0,0 0 16,0 0-16,21-21 31,0 0-31,1 0 0</inkml:trace>
  <inkml:trace contextRef="#ctx0" brushRef="#br0" timeOffset="62670.68">5419 8276 0,'0'-21'0,"0"42"0,0-63 0,0 21 0,0 0 15,-22 21 16,1 0-31,21 21 0,-21 0 0,0 0 16,21 0-16,0 0 0,-21 1 0,21 20 16,-21-21-16,21 0 0,-22 22 15,22-22-15,0 0 0,0 0 0,0 21 16,0-20-16,0-1 0,0 0 16,0 0-16,22-21 0,-1 0 15,0 0-15,0 0 16,0 0-16,0 0 0,1 0 0,-1 0 15,0 0-15,0 0 0</inkml:trace>
  <inkml:trace contextRef="#ctx0" brushRef="#br0" timeOffset="62933.3">5969 8107 0,'0'0'0,"0"-21"0,21 21 31,0 0-31,-21 21 0,21 0 16,1 0-16,-22 0 0,21 1 15,0-1-15,-21 0 0,21 0 16,-21 21-16,21-20 0,-21-1 0,0 0 16,0 21-16,0-21 0,0 1 0,0-1 15,0 0-15,-21 21 0,0-21 16,0-21-16,0 22 0,-1-1 0,1 0 15,0 0-15,0-21 0,0 0 16</inkml:trace>
  <inkml:trace contextRef="#ctx0" brushRef="#br0" timeOffset="70060.41">14478 4509 0,'21'-22'16,"-21"1"-1,0 0 1,0 0 0,21 21-1,-21-21-15,21 21 16,-21 21 15,0 0-15,0 0-16,0 0 15,0 1-15,0-1 0,0 0 0,0 0 16,0 0-16,0 0 0,0 22 16,0-22-16,0 0 0,0 21 0,0-20 15,0 20-15,0 0 0,0 1 0,0-1 16,0 0-16,0 1 0,0-1 0,22 0 15,-22 1-15,0 62 16,0-62-16,21-1 0,-21 0 16,0 1-16,0 20 0,0-20 0,21-1 15,-21 21-15,21-20 0,-21-1 0,0 22 16,0-22-16,0 21 0,21 22 0,-21 0 16,0-1-16,0 1 0,0 0 15,0-1-15,0 1 0,0 0 0,0-22 16,0 1-16,0-1 0,0 1 0,0-22 15,0 0-15,0 22 0,0-22 0,0 1 16,-21-22-16,21 21 0,0 0 0,0-20 16,0 20-16,0-21 0,0 21 15,0-20-15,0 20 0,0 0 0,0-21 0,0 22 16,0-1-16,0 0 0,0 1 16,0-1-16,-21-21 0,21 22 0,0-1 15,0 0-15,0-21 0,0 22 0,0-22 16,0 21-16,0-21 0,0 1 0,0-1 15,0 0-15,0 0 0,0 0 0,0 0 16,0 1-16,0-1 0,0 0 0,0 0 16,0 0-16,0 0 0,0 1 15,0-1-15,0 0 0,0 0 16,0 0-16,0 0 16,0 1-16,0-1 15,0-42 32,0-1-47</inkml:trace>
  <inkml:trace contextRef="#ctx0" brushRef="#br0" timeOffset="75932.5">14584 4466 0,'0'0'0,"-21"0"0,-1-21 16,1 21-16,0 0 15,0 0 1,0 0 15,42 0 16,0 0-47,0 0 0,0 0 0,1 0 16,-1-21-16,0 21 0,0 0 15,21 0-15,-20 0 0,20 0 0,0-21 16,22 21-16,-22 0 0,22 0 0,-1-21 16,22 21-16,-22 0 0,22 0 15,0-22-15,-1 22 0,-20-21 0,20 21 16,-20 0-16,-1 0 0,22 0 15,-21 0-15,20 0 0,-20 0 16,20 0-16,1 0 0,0 0 0,-1 0 16,1 0-16,0 0 0,-1 0 15,-20 0-15,21 0 0,-1 0 0,-20 0 16,20 0-16,1 0 0,-21 0 0,20 0 16,1 0-16,0 0 0,-22 0 15,22 0-15,-1 0 0,1 0 0,-21 0 16,20 0-16,-20 0 0,-1 0 15,22 0-15,-22 0 0,1 0 16,21 0-16,-22 0 0,1 0 0,-1 0 16,1 0-16,-1 0 0,1 0 15,-22 0-15,21 0 0,-20 0 0,-1 0 16,0 0-16,1 0 0,-1 0 0,0 0 16,1 0-16,-22 0 0,21 0 15,1 0-15,-1-21 0,-21 21 0,21 0 16,-20-21-16,20 21 0,-21 0 15,0 0-15,22 0 0,-22 0 0,0-21 16,0 21-16,21 0 0,-20 0 0,-1 0 16,0 0-16,21-21 0,-21 21 15,1 0-15,-1 0 0,0 0 16,0 0-16,0 0 0,0 0 16,1-22-16,-1 22 15,-21 22 32,0-1-31,-21 0-16,21 0 15,-22 0-15,22 0 0,0 1 0,-21-1 16,21 0-16,0 21 0,0-21 16,0 22-16,0-1 0,0 0 0,0 1 15,0-1-15,0 0 0,0 1 16,0-1-16,0 22 0,0-22 15,0 21-15,0-20 0,0-1 0,0 22 16,0-22-16,21 0 0,-21 1 0,0 20 16,0-21-16,22 1 0,-22 20 15,0-20-15,0 20 0,21 1 0,-21-1 16,21 1-16,-21-1 0,0 1 0,0-1 16,0 1-16,0-1 0,0 1 15,0-1-15,0 22 0,0-22 16,0 1-16,21-1 0,-21 64 15,21-84-15,-21 20 0,0 1 0,0-22 0,0 21 16,0-20-16,0 20 0,0-20 16,0 20-16,0 1 0,0-22 15,0 21-15,-21 1 0,21-22 0,-21 22 16,21-22-16,0 22 0,0-22 0,-21 0 16,21 22-16,0-43 0,0 21 0,0 1 15,0-1-15,0-21 0,-21 0 0,21 0 16,0 22-16,0-22 0,0 0 0,0 0 15,0 0-15,0 1 0,0-1 0,0 0 16,0 0-16,0 0 0,0 0 16,0 1-16,0-1 15,0 0-15,0 0 16,0 0-16,0 0 0,0 1 16,0-1-16,-22-21 15,22 21-15,-21-21 0,0 0 16,21 21-16,-21-21 0,21 21 0,-21 0 15,0-21-15,21 22 16,-22-22-16,22 21 0,-21-21 16,0 21-16,21 0 15,-21-21-15,0 0 0,0 21 0,-1-21 16,1 0-16,0 21 0,0-21 16,0 0-16,0 0 0,21 22 0,-22-22 15,1 0-15,-21 0 0,21 21 16,0-21-16,-1 0 0,1 0 15,0 0-15,-21 21 0,21-21 0,-22 0 16,22 0-16,-21 0 0,21 21 0,-22-21 16,1 0-16,21 0 0,-22 21 0,1 0 15,0-21-15,-64 22 0,42-1 16,22-21-16,-21 0 0,20 21 0,-20-21 16,20 0-16,-62 21 0,62-21 15,1 0-15,-22 0 0,22 0 0,0 0 16,21 0-16,-22 0 0,1 0 15,0 0-15,-1 0 0,-20 0 0,20 0 16,1 0-16,-21 0 0,20 0 0,1 0 16,-22 0-16,22 0 0,-21 0 0,20 0 15,1 0-15,0 0 0,-1 0 0,1 0 16,0 0-16,-1 0 0,22 0 0,-21 0 16,21 0-16,-22 0 0,22 0 0,0 0 15,-21 0-15,20 0 0,1 0 0,-21 0 16,21 0-16,-22 0 0,1 0 15,21 0-15,-21 0 0,-1 0 0,1 0 0,-22 0 16,43 0-16,-21 0 0,0 0 16,-1 0-16,22 0 0,-21 0 0,21 0 15,-1 0-15,1 0 0,0 0 0,0 0 16,0 0-16,0 0 0,-1 0 0,1 0 16,0 0-16,0 0 0,0 0 0,-22-21 15,22 21-15,-21 0 0,21 0 0,-22 0 16,1 0-16,0 0 0,-1 0 0,22 0 15,-21 0-15,0 0 0,20 0 0,-20 0 16,21 0-16,0 0 0,0 0 16,-1 0-16,1 0 0,0 0 0,0 0 15,0 0-15,0 0 16,-1 0-16,1 0 0,0 0 16,0 0-16,-21 0 0,20 0 0,1 0 15,0 0-15,0 0 0,0 0 0,0 0 16,-1 0-1,1 0-15,0 0 16,0 0 0,0 0-1,0 0-15,-1 0 0,1 0 16,0 0 0,0 0-16,0 0 15,0 0 32,-1 0-31,22-21-1,-21 21 17,0 0-1,0 0-16,0 0 1,0 0 0,-1 0-1,1 0 17,0 0-17,0 0 48,0 0-32,0 0 31,21-21 79,0-1-125,0 1-1,0 0 1,0 0 15,0 0-31,0 0 31,0-1-15,0 1 0,0 0-1,0 0 1,0 0 15,0 0-15,0-1 15,0 1-15,0 0-1,21 21 17,-21-21-32,0 0 31,0 0-16,21 21-15,-21-22 16,21 1 15,-21 0-15,21 42 171,-21 0-187,0 1 16,0-1-16,0 0 16,0 0-16,0 0 0,0 0 15,0 1-15,21-22 16,-21 21-16,0 0 0,0 0 16,0 0-16,0 0 15,0 1 1,0-1-1,-21-21 1,21 21 0,0 0 15,0 0-15,0 0-1,0 1 1,-21-22 62,21 21-31,0 0-16,-21 0-15,21-42 62,0 0-78,0 0 15,0-1-15,0 1 16,0 0-16,0 0 16,0 0-16,0 0 15,0-1-15,0 1 0,0 0 16,0 0 0,0 0-1,0 0 32,21 21-47,-21-22 63,0 1-32,0 42 31,0 1-62,0-1 0,0 0 16,0 0-16,0 0 0,0 0 16,0 1-16,0-1 0,0 0 15,0 0 1,0-42 46,0 0-62,0 0 16,0-1-16,0 1 0,0 0 16,0 0-16,0 0 0,0 0 0,0-1 15,0 1-15,0 0 0,0 0 16,0 42 15,0 0-31,0 0 16,0 1-16,0-1 0,0 0 0,0 0 15,0 0-15,0 0 0,0 1 16,0-1-16,0 0 16,0 0-16,0 0 31,0-42-16,0 0 1,21 0-16,-21 0 0,0-1 16,0 1-16,0 0 15,0 42 32,0 0-47,0 1 16,0-1-16,0 0 15,0 0 1,0-42 31,0 0-47,21 0 16,-21-1-16,0 1 0,0 0 15,0 0-15,0 0 0,0 0 31,22 21 1,-22 21-32,0 0 0,0 0 15,0 0-15,0 0 16,0-42 46,0 0-62,21 0 16,-21 0-16,21 21 16,-21 21 15,0 0-15,0 0-16,0 0 0,0 1 15,0-1-15,21-21 16,0 0-1,0 0-15,1 0 0,-1 0 16,-21-21-16</inkml:trace>
  <inkml:trace contextRef="#ctx0" brushRef="#br0" timeOffset="82916.6">14414 3239 0,'0'0'0,"22"-22"0,-1 22 16,-21-21-16,21 0 0,0 0 0,0 21 0,0-21 16,1 0-16,-1-1 0,0 1 15,0 0-15,-21 0 0,0 0 16,21 0-16,-21-1 0,0 1 15,0 0-15,0 0 0,0 0 16,-21 21-16,0 0 16,0 0-16,0 0 0,-1 0 0,1 0 15,0 0-15,0 0 0,0 21 16,-22 0-16,22 0 0,0 0 0,0 1 16,0-1-16,0 21 0,-1-21 15,22 0-15,0 22 0,0-22 16,0 21-16,0-21 0,0 22 0,0-22 15,22 21-15,-1-21 0,0 1 16,0-1-16,0 0 0,0 0 0,43 43 16,-43-43-16,21 0 0,-20 0 15,-1 0-15,21 0 0,-21 1 16,0-1-16,1 0 0,-22 21 0,0 1 16,0-1-16,0-21 0,0 21 15,0-20-15,-22 20 0,1-21 16,0 0-16,-21 22 0,-1-22 0,22 0 15,-21 0-15,0 0 0,-1-21 16,1 0-16,0 0 0,-1 0 0,22 0 16,0 0-16,0 0 0,0-21 0,-1 0 15,22 0-15,0 0 0,-21-1 16,21 1-16,0 0 0,0 0 16,0 0-16,0 0 0,0-1 0,0 1 15,0 0-15,0 0 0,21 0 0,1 0 16,-22-1-16,21 1 15,0 0-15,0 0 0</inkml:trace>
  <inkml:trace contextRef="#ctx0" brushRef="#br0" timeOffset="83499.02">15134 3408 0,'0'-42'16,"-21"42"0,0 0-16,0 21 15,-1 0-15,1 0 0,0 21 0,0-20 16,0 20-16,0 0 0,21 1 15,-22-1-15,1 0 0,0 1 16,0-22-16,21 21 0,0 22 16,0-22-16,0-21 0,0 0 15,0 0-15,21 1 0,0-22 0,0 0 16,1 21-16,20-21 0,-21 0 0,21 0 16,-20-21-16,20 21 0,0-22 15,-21 1-15,22 21 0,-1-21 0,-21 0 16,22 0-16,-22-22 0,0 22 15,0 0-15,0 0 0,0 0 0,-21 0 16,0-22-16,0 22 0,0 0 0,0 0 16,22 21-16,-22-21 0,0 42 31,0 0-31,0 0 16,0 0-16,-22 0 0,22 1 0,0-1 15,0 0-15,0 0 0,0 21 16,0-20-16,0-1 0,0 0 15,0 0-15,0 0 0,0-42 47,0 0-31,0 0-16,0 0 16,0-1-16,0-20 0</inkml:trace>
  <inkml:trace contextRef="#ctx0" brushRef="#br0" timeOffset="83656.73">15473 3387 0,'0'21'32,"0"0"-17,21-21 1,-21 21-16</inkml:trace>
  <inkml:trace contextRef="#ctx0" brushRef="#br0" timeOffset="86038.72">15663 3789 0,'0'0'15,"21"0"-15,1 0 0,-1 0 0,0 0 16,0 0-16,0-21 0,0 21 16,-21-21-16,22-1 0,-1 1 15,-21 0-15,0 0 16,0 0-16,0 0 0,0-1 16,0 1-16,-21 21 0,-1-21 15,1 21-15,0 0 0,0 0 16,0 21-16,0 0 0,-1 1 15,22-1-15,0 0 0,-21 0 0,21 0 16,0 22-16,0-22 0,0 0 16,0 21-16,0-21 0,0 1 0,0-1 15,21 0-15,-21 0 0,22 0 0,-1-21 16,0 21-16,0-21 16,0 0-16,0 0 0,1 0 0,-1 0 15,21 0-15,-21 0 0,0-21 16,1 0-16,-1 21 0,0-21 15,0 0-15,0 0 0,0-1 0,-21 1 16,0 0-16,22 0 0,-22 0 0,21 0 16,-21-1-16,0 1 0,0 0 15,0 42 17,0 0-32,0 1 0,0-1 15,0 0-15,0 0 0,0 0 16,0 0-16,-21 1 0,21-1 0,-22 0 15,22 0 1,0-42 31,0 0-47,22 0 16,-1-1-16,-21 1 0,0 0 15,21 0-15,0 0 16,-21 0-16,21 21 15,-21 21 1,0 0-16,0 0 16,21 0-16,-21 0 0,0 1 0,22-22 15,-22 21-15,0 0 0,0 0 0,21-21 16,-21 21-16,21-21 16,0 0-16,0 0 15,0 0-15,1 0 0,-1 0 0,0 0 16,0-21-16,0 21 0,0-21 15,1 0-15,-1 0 0,0-1 16,0 1-16,0 0 0,-21 0 0,21 0 0,1-22 16,-1 1-16,-21 21 0,0-21 15,0-1-15,21 1 0,-21-22 0,0 22 16,21 0-16,-21-22 0,0 22 0,0 0 16,0-1-16,0 1 0,0 21 15,0-22-15,-21 22 0,21 0 16,-21 21-16,0 0 15,-1 21 1,22 0-16,0 1 0,-21 20 0,21 0 16,-21 1-16,21 20 0,0-21 15,0 22-15,0-1 0,0-20 0,0-1 16,0 0-16,0 1 0,0-1 0,0 0 16,0-20-16,21-1 0,-21 21 15,0-21-15,21 22 16,1-43-16,-22 21 0,21 0 0,0-21 15,0 0-15,0 0 16,0 0-16,1 0 16,-22-21-16,21 21 0,0-21 0,21-22 15,-21 22-15,-21 0 0,22 0 16,-1 0-16,-21-1 0,0 1 16,21 0-16,-21 0 0,21 21 0,-21-21 15,0 0-15,0 42 31,0 0-31,0 0 16,0 0-16,0 0 16,0 22-16,21-22 15,-21 0-15,21-21 0,-21 21 16,22-21-16,-1 0 16,0 0-16,0 0 0,0 0 0,0 0 15,1 0-15,-1 0 0,0 0 0,21 0 16,-21 0-16,1-21 0,20 0 15,-21 0-15,0 0 0,22-1 0,-22 1 16,0-21-16,21-22 0,-21 43 16,1-21-16,-22 0 0,0-22 15,21 22-15,-21-1 0,21 1 0,-21-21 16,0 20-16,0 22 0,0-21 16,0 21-16,0-22 0,0 22 0,0 0 15,-21 21 1,0 0-16,21 21 15,0 0-15,0 0 0,-22 1 16,22 20-16,-21 0 0,21 22 0,0-22 16,0 22-16,0-1 0,0-21 15,0 22-15,-21-22 0,21 1 0,-21 20 16,21-21-16,-21 1 0,21-1 0,0 22 16,-21-22-16,-1 21 0,1-20 15,21 20-15,0 1 0,-21-22 16,0 0-16,21 22 0,0-22 0,-21 1 0,21-1 15,0 0-15,0-21 0,0 22 16,0-1-16,21-21 0,0 0 16,0 1-16,-21-1 0,21 0 0,22 0 15,-22-21-15,21 0 16,-21 0-16,1 0 0,-1 0 16,0-21-16,0 0 0,21 0 0,-20-1 15,-1 1-15,0 0 0,0-21 0,0 21 16,0-22-16,-21 1 0,0 0 15,0-1-15,0 1 0,0 0 0,0-1 16,0-20-16,0 20 0,-21 1 0,0 0 16,0-1-16,-21 22 0,20 0 15,-20 0-15,0 0 0,-1 0 16,22-1-16,-21 22 0,21 0 0,0-21 16,-1 21-16,22-21 31,43 21-31,-22 0 0,0 0 0,21-21 15,-20 21-15,20-21 0,0 21 16,1-21-16,-22-1 0,21 22 0,0-21 16,1 0-16,-1 0 0,-21 21 15,22-21-15,-22 0 0,0-1 16,21-20-16,-21 21 0,-21 0 16,22 21-16,-22-21 0,0 42 31,0 0-16,-22 0-15,22 0 0,0 0 0,0 1 16,0 20-16,0-21 0,0 0 16,0 0-16,0 1 0,0-1 15,22-21-15,-22 21 0,21-21 16,0 0-16,0 0 16,0 0-16,0 0 0,1-21 15,-1 21-15,0-21 0,0-1 16,0 22-16,0-21 0,1 0 15,-1 0-15,0 0 0,-21 0 16,42-22-16,-21 22 0,1 0 16,-1 0-16,0 21 0,0-21 15,0 21-15,0 0 0,1 0 32,-1 0-32,-21 21 0,21-21 46,0 0-30,-21-21-16,0-1 16,0 1-16,0 0 15,0 0 1,-21 21 0,0 0-16,0 0 0,-1 0 15,1 0-15,0 21 0,21 0 0,-21-21 16,0 21-16,0 22 0,-1-22 15,1 0-15,21 0 0,-21 43 16,0-43-16,21 0 0,0 0 0,0 0 16,0 1-16,0-1 0,21 0 15,0-21-15,0 0 16,1 0-16,-1 21 0,0-21 0,0 0 16,0 0-16,0 0 0,1 0 15,-1 0-15,0-21 0,0 0 0,0 21 16,-21-21-16,21-1 0,-21-20 0,0 21 15,0-21-15</inkml:trace>
  <inkml:trace contextRef="#ctx0" brushRef="#br0" timeOffset="86240.41">18521 3027 0,'-21'0'15,"42"0"-15,-64-21 0,22 0 16,0 21-16,21-22 0,-21 22 16,0 0-1,0 0 1,-1 0-16,1 0 16,0 0-16</inkml:trace>
  <inkml:trace contextRef="#ctx0" brushRef="#br0" timeOffset="86617.08">16658 3387 0,'0'0'0,"0"21"16,21-21-16,0 0 0,22 0 15,-22 0-15,21-21 0,1 0 16,-1-1-16,21 1 0,1 0 0,21 0 16,-1 0-16</inkml:trace>
  <inkml:trace contextRef="#ctx0" brushRef="#br0" timeOffset="87073.73">19812 2265 0,'21'-21'0,"-42"42"0,42-63 0,0 42 16,-21-22-16,0 44 31,-21-1-15,0 21-16,0-21 0,-22 43 0,1-1 15,0 1-15,-22 20 0,1 22 0,-1-21 16,1 21-16,-1-22 0,1 22 16,-1-21-16,22 21 0,-22-22 15,43-20-15,-21-1 0,0 1 0,20-1 16,1-20-16,0-1 0,0 0 0,0 1 16,0-22-16,21 0 0,-22 0 15,22 0-15,0 1 0,0-44 47,22 1-47,-1 0 0,0-21 0,0 21 16,0-22-16</inkml:trace>
  <inkml:trace contextRef="#ctx0" brushRef="#br0" timeOffset="87598.26">19875 2836 0,'0'22'15,"-21"-1"-15,0 21 0,0 0 16,0 1-16,0-1 0,-22 22 0,22-1 16,0 1-16,-21-1 0,20 1 0,1-1 15,0 1-15,0-22 0,0 0 16,0 1-16,-1-1 0,1-21 0,0 0 15,0 0-15,21 1 0,0-1 16,-21-21-16,42-21 31,-21-1-15,21-20-16,0 21 0,-21-21 16,21-1-16,1 1 0,-1-22 0,0 22 15,0-43-15,21 22 0,-20-1 16,-1 1-16,21-1 0,-21 1 0,0 21 15,1-22-15,-1 43 0,0-21 16,-21 20-16,0 44 16,0-1-16,0 0 0,0 21 15,0 1-15,0-1 0,0 0 16,0 22-16,0-1 0,0-20 0,0-1 16,0 21-16,0-20 0,0-1 15,0-21-15,0 22 0,0-22 16,0 21-16,0-21 0,0 0 0,0 1 15,0-1-15,0 0 16,-21-21 0,0 0-1,-1 0-15,1-21 16</inkml:trace>
  <inkml:trace contextRef="#ctx0" brushRef="#br0" timeOffset="87757.96">19410 3556 0,'0'-21'32,"21"21"-32,0 0 15,0 0-15,0 0 0,22-21 0,-22 21 16,21 0-16,1 0 0,-1 0 0,-21 0 16,21-21-16,1 21 0,-1 0 15,0 0-15</inkml:trace>
  <inkml:trace contextRef="#ctx0" brushRef="#br0" timeOffset="88364.33">20341 3281 0,'0'-21'0,"0"0"0,-42 21 15,21 0 1,-1 0-16,1 0 0,-21 21 16,21 0-16,0 0 0,-22 21 15,22-20-15,0-1 0,-21 21 0,20-21 0,22 0 16,-21 22-16,21-22 0,-21 0 16,21 0-16,0 0 0,0 1 15,0-1-15,0 0 0,21-21 16,0 0-16,1 0 15,-1 0-15,0 0 0,0 0 0,0 0 16,22 0-16,-22-21 0,0 0 16,0 21-16,0-22 0,22-20 0,-22 21 15,0-21-15,21-64 0,-21 63 16,1-20-16,20-1 0,-21 1 16,0-1-16,-21 22 0,21-21 0,1-1 15,-22 1-15,0 20 0,0 1 16,0 0-16,0-1 0,-22 1 0,22 21 15,-21 0-15,0 21 16,0 0-16,0 0 0,0 21 16,-1 0-16,1 21 0,21-21 15,-21 22-15,0-1 0,21 0 16,0 1-16,-21-1 0,21 0 0,0 22 16,0-22-16,0 1 0,0-1 0,0 21 15,0-20-15,0-1 0,21 0 16,0-20-16,-21 20 0,21-21 0,0 0 15,1 0-15,-22 1 0,21-1 16,0 0-16,0 0 0,0-21 16,0 0-16,1 0 0,-1 0 31,-21-21-31,21 21 0,-21-21 16,0 0-16</inkml:trace>
  <inkml:trace contextRef="#ctx0" brushRef="#br0" timeOffset="88717.18">20616 3175 0,'0'21'0,"0"22"16,0-22-16,0 0 0,0 0 16,0 0-16,0 0 0,0 1 15,21-1-15,-21 0 0,0 0 16,0 21-16,0-20 0,22-22 15,-22 21-15,21-21 0,-21 21 16,21-21 0,0 0-16,-21-21 15,21 21-15,0-21 16,-21-1-16,22 1 0,-22-21 0,21 21 16,0 0-16,-21-22 0,0 1 0,21 21 15,0 0-15,-21-1 0,0 1 16,0 0-16,21 0 0,1 21 15,-22-21-15,21 21 0,0 0 32,0 0-32,0 0 15</inkml:trace>
  <inkml:trace contextRef="#ctx0" brushRef="#br0" timeOffset="90392.57">21315 3344 0,'0'-21'15,"0"0"-15,21 0 16,-21 0-16,0 0 16,0-1-16,0 1 0,0 0 15,0 0-15,-21 21 16,0 0-1,-1 0-15,-20 0 0,21 0 0,0 0 16,0 21-16,-1 0 0,-20 0 16,21 1-16,0-1 0,0 21 0,-1-21 15,1 0-15,0 1 0,21-1 16,0 21-16,0-21 0,0 0 0,0 1 16,0-1-16,0 0 0,0 0 15,0 0 1,21-21-16,0 21 0,1-21 15,-1 0-15,0 0 0,0 0 16,0-21-16,-21 0 16,21 0-16,1 21 0,-22-21 15,21-22-15,-21 22 0,0 0 0,0 0 16,21-21-16,-21-1 0,21 22 16,-21-21-16,0 21 0,0-1 0,21 1 15,-21 0-15,21 0 16,-21 42-1,0 0 1,0 0-16,0 1 16,0-1-16,0 0 0,0 0 0,0 0 15,0 0-15,22 1 16,-1-1-16,0-21 0,0 21 16,0-21-16,0 0 0,1 0 0,-1 0 15,0 0-15,0 0 0,21 0 16,-20 0-16,-1-21 0,0 21 0,0-21 15,0-1-15,0 1 0,1 21 16,-1-42-16,-21 21 0,21 0 0,0-1 16,0 1-16,-21 0 0,0 0 15,0 0-15,21 21 16,-42 0 0,0 21-16,21 0 15,-21 0-15,0 0 0,0 1 16,-1-1-16,1 0 0,21 0 0,-21 21 15,21-20-15,-21-1 0,21 0 16,-21 0-16,21 0 0,0 0 0,0 1 16,21-22 15,0 0-31,0 0 0,0-22 16,1 1-16,-22 0 15,21 0-15,0 0 0,0 0 16,-21-1-16,21-20 0,0 21 0,-21 0 15,0 0-15,22-1 0,-22 1 16,21 21-16,0 0 0,0 0 31,-21 21-31,0 1 0,21-1 16,-21 0-16,21-21 0,-21 21 0,0 0 16,22-21-16,-1 21 15,0-21-15,0 0 16,0 0-16,0 0 15,1 0-15,-1 0 16,-21-21-16,0 0 16,21 21-16,0-21 0,-21 0 15,21 0-15,-21-1 0,0 1 0,0 0 16,21 21-16,-21-21 0,22 0 16,-22 0-16,21-1 0,0 22 15,0 0-15,0 0 31,-21 22-31,0-1 16,0 0-16,0 0 16,0 0-16,0 0 31,21-21 0,-21-21-15,0 0-16,0 0 15,0 0 1,0 0 0,-21 21-16,0 0 15,0 0-15,0 0 0,0 0 16,-1 21 0,22 0-16,-21 0 15,0 0-15,21 0 0,-21 1 0,21-1 16,0 0-16,0 0 0,-21 0 15,21 0-15,0 1 0,0-1 0,0 0 16,0 0-16,0 0 16,0 0-16,21-21 0,0 0 15,0 0-15,0 0 0,1 0 16,-1 0-16,0 0 0,21 0 16,-21 0-16,64-21 0,-43 21 15,-20-21-15,20 0 0,-21 0 16,0 0-16,0-1 0,1-20 15,-1 21-15,-21 0 0,0 0 0,21-1 16,-21 1-16,0 0 0,0 0 16,-21 21 15,0 21-15,-1 0-16,1-21 0,21 21 0,0 1 15,-21-1-15,21 0 0,-21 0 16,21 0-16,0 0 0,0 1 0,0-1 15,21 0 1,0-21-16,0 0 16,1 0-16,-1 0 0,0 0 15,0 0-15,0 0 16,0 0-16,1 0 0,-1 0 16,0 0-16,0 0 0,-21-21 15,21 21-15,0 0 0,-21-21 16</inkml:trace>
  <inkml:trace contextRef="#ctx0" brushRef="#br0" timeOffset="91070.31">23114 3069 0,'-21'0'0,"42"0"0,-63 21 16,20 1-16,1-1 0,0-21 15,0 21-15,21 0 0,-21 0 0,0 0 16,21 1-16,-22-1 0,22 0 0,0 0 15,0 0 1,0 0-16,0 1 0,0-1 16,22-21-16,-1 21 0,0-21 15,0 0-15,0 0 16,0 0-16,1 0 0,-1-21 0,0 21 16,-21-21-16,21 21 0,21-43 15,-42 22-15,22 0 0,-1 0 16,0-22-16,0 22 0,-21 0 0,21-21 15,0 21-15,1-22 0,-22 22 16,21-21-16,0 21 0,-21-1 0,0-20 16,21 21-16,0-64 15,-21 64-15,0 0 16,0 0-16,0-22 0,0 65 47,-21-22-47,21 21 0,0 21 15,-21-21-15,21 0 0,-21 1 0,21 20 16,0-21-16,0 0 0,0 22 16,0-22-16,0 0 0,0 0 0,0 21 15,0-20-15,0-1 0,21 0 0,-21 0 16,21 0-16,-21 0 16,21 1-16,0-22 0,1 21 15,-1-21-15,0 0 16,0 0-16,0 0 15,0 0-15,1 0 16,-22-21-16</inkml:trace>
  <inkml:trace contextRef="#ctx0" brushRef="#br0" timeOffset="93112.53">15600 5059 0,'21'0'16,"0"0"-1,-21 21-15,21-21 16,0 0 15,1 0-31,-1 0 0,0 0 16,0-21-16,-21 0 0,21 21 15,-21-21-15,21 21 0,-21-22 0,0 1 16,0 0 0,0 0-16,0 0 15,0 0-15,-21 21 0,0 0 16,0 0-16,0 0 16,0 0-16,-1 0 0,-20 0 0,21 0 15,-21 0-15,20 21 0,-20 0 0,0 0 16,-1 0-16,1 0 0,0 1 0,-1-22 15,22 21-15,0 0 0,0 0 16,0 0-16,21 0 0,0 1 16,0-1-16,21-21 0,0 21 15,0-21-15,0 21 16,1-21-16,-1 0 0,0 21 0,21-21 16,-21 21-16,1-21 0,-1 22 0,21-22 15,-21 21-15,43 0 0,-43-21 16,0 21-16,0-21 0,0 21 15,1-21-15,-1 21 0,-21 1 0,0-1 16,0 0-16,0 0 16,0 0-16,-21-21 0,-1 21 0,1-21 15,0 22-15,0-22 0,0 0 0,-22 0 16,22 0-16,0 0 0,0 0 16,-21 0-16,20 0 0,1 0 15,0 0-15,0 0 0,0 0 0,0 0 16,21-22-16,-22 22 0,1-21 15,0 0 1,21 0-16,-21 21 16,21-21-16,0 0 15,21-1 1,0 22-16,0 0 16</inkml:trace>
  <inkml:trace contextRef="#ctx0" brushRef="#br0" timeOffset="93390.04">15875 5249 0,'0'0'16,"21"0"0,-21 22-1,0-1-15,0 0 16,0 0-16,0 0 0,0 0 15,0 1-15,0-1 0,0 0 16,0 0 0,-21-21-1,21-21 32,0 0-47</inkml:trace>
  <inkml:trace contextRef="#ctx0" brushRef="#br0" timeOffset="93572.7">15938 5038 0,'0'0'16,"0"-21"-16,0-1 16,0 44 46,0-1-46,22 0-16,-1-21 0</inkml:trace>
  <inkml:trace contextRef="#ctx0" brushRef="#br0" timeOffset="94093.76">16214 5228 0,'-22'21'15,"22"1"-15,0-1 16,0 0-16,0 0 16,0 0-16,0 0 0,0 1 15,0-1-15,0 0 16,0 0-16,0 0 15,-21-21 48,21-21-47,0 0-16,0 0 15,0 0-15,21-1 0,-21 1 0,22 0 16,-1 0-16,0 0 0,0 0 0,0-22 15,22 22-15,-22 0 0,0 0 16,0 21-16,21-21 0,-20-1 0,-1 22 16,21 0-16,-21 0 0,0 0 0,1 0 15,-1 0-15,0 22 0,-21-1 16,21 0-16,-21 0 0,0 0 0,0 0 16,0 1-16,0-1 0,0 0 15,0 0-15,0 0 0,0 0 0,-21 1 16,21-1-16,-21 0 15,0-21-15,21 21 0,-22-21 16</inkml:trace>
  <inkml:trace contextRef="#ctx0" brushRef="#br0" timeOffset="94668.69">17081 5080 0,'0'0'0,"0"-21"0,0 0 0,0 0 15,0-1-15,0-41 16,-21 42 0,0 21-1,21 21-15,-21 0 0,0 0 16,0 0-16,21 1 0,-22 20 0,1-21 15,21 0-15,-21 22 0,21-22 0,0 0 16,-21 0-16,21 0 0,-21 0 16,21 1-16,0-1 0,0 0 15,0 0-15,0 0 0,0 0 0,0 1 16,0-1-16,21-21 0,0 0 16,-21 21-16,21-21 0,0 0 15,1 0-15,-1 0 0,0 0 0,0 0 16,0 0-16,0 0 0,1 0 0,20 0 15,-21-21-15,0 0 0,0 21 0,1-22 16,-1 1-16,0 21 0,0-21 16,0-21-16,0 21 0,-21-1 0,0 1 15,0-21-15,0 0 0,0 20 16,0-20-16,0 21 0,0-21 0,0-1 16,0 22-16,-21 0 0,0 0 15,0 0-15,0-1 0,0 1 0,-1 21 16,1 0-16,0 0 0,-21 0 0,21 0 15,-1 21-15,1 1 0,0-22 16,0 21-16,21 0 0,0 21 0,0-21 16,0 1-16,0-1 0,0 0 0,0 0 15,0 21-15,0-20 0,0-1 16,21 0-16,0 0 0,0 0 16,1-21-16,-22 21 0,21-21 0,0 0 15,0 0-15,0 22 0,0-22 16,1 0-16,-1 0 15,0 0-15,0 0 0</inkml:trace>
  <inkml:trace contextRef="#ctx0" brushRef="#br0" timeOffset="94984.61">18055 4847 0,'0'0'0,"0"-21"16,-21 21-16,0 0 16,0 21-1,21 0-15,0 1 0,0-1 16,-22 0-16,22 21 0,-21-21 16,21 22-16,-21-22 0,21 21 0,-21-21 15,21 22-15,0-22 0,0 0 0,0 0 16,-21 0-16,21 1 0,0-1 15,0 0-15,0 0 16,0 0-16,0 0 0,21-21 16,-21 22-16,21-22 0,0 0 15,0 0-15,1 0 16,-1 0-16,0-22 0</inkml:trace>
  <inkml:trace contextRef="#ctx0" brushRef="#br0" timeOffset="95268.58">18415 4784 0,'0'0'16,"0"-21"-16,21 21 16,0 0-16,0 0 15,1 0-15,-1 21 0,-21 0 16,0 0-16,21 0 0,-21 0 0,21 1 15,-21-1-15,0 0 0,0 21 0,0-21 16,0 1-16,0 20 16,-21-21-16,0 0 0,21 0 0,-21 22 15,-1-22-15,1-21 0,0 42 16,0-21-16,0 1 0,0-1 16,-1 0-16,1-21 0,0 21 15,0-21-15,-21 21 0,20-21 0,-20 21 16</inkml:trace>
  <inkml:trace contextRef="#ctx0" brushRef="#br0" timeOffset="95696.42">15515 6117 0,'-21'0'16,"21"-21"-1,-21 21-15,0 0 0,-1 0 16,22 21 0,-21-21-16,21 21 0,-21 1 0,0-22 15,21 21-15,0 0 0,-21 0 0,21 0 16,-21 22-16,21-22 0,-22 0 0,22 21 16,0-21-16,0 1 0,0 20 15,0-21-15,0 0 0,0 0 0,0 1 16,22-22-16,-1 21 0,0-21 0,0 0 15,-21 21-15,21-21 0,0 0 0,1 0 16,-1 0-16,0 0 0,0-21 16,0 21-16,0-21 0</inkml:trace>
  <inkml:trace contextRef="#ctx0" brushRef="#br0" timeOffset="96122.63">15960 6138 0,'-22'0'0,"1"0"0,0 0 0,21 22 15,-21-22-15,0 21 0,21 0 16,-21-21-16,21 21 0,0 0 0,0 0 16,0 1-16,-22-1 0,22 0 0,0 0 15,0 0-15,0 0 0,0 1 16,0-1-16,0 0 0,0 0 0,0 0 15,22 0-15,-1-21 16,0 0-16,42 0 16,-41 0-16,-1-21 15,0 0-15,0 0 0,0 21 0,0-21 16,1 0-16,-1-1 0,-21-20 16,21 0-16,-21 21 0,0-1 15,0 1-15,0 0 0,0-21 0,0 21 16,-21-1-16,0 22 0,-1 0 15,1 0-15,0 0 16,0 0-16,0 0 0,0 0 0,-1 0 16,1 0-16,0 0 0,21 22 0,0-1 15,0 0 1,21-21 0</inkml:trace>
  <inkml:trace contextRef="#ctx0" brushRef="#br0" timeOffset="96556.36">16764 6117 0,'0'-21'0,"0"42"0,0-63 16,-21 42 15,0 0-31,-1 0 0,1 21 15,0-21-15,0 21 0,0 0 0,-22 1 16,22-1-16,0-21 0,21 21 16,-21 0-16,21 0 0,0 0 15,21 1 1,0-22-16,0 0 16,1 21-16,-1 0 0,0 0 15,0-21-15,-21 21 0,21 0 16,-21 1-16,0-1 15,0 0-15,0 0 0,0 0 16,-21-21-16,0 21 16,0-21-16,0 0 0,-1 0 15,1 22-15,0-22 0,0 0 0,0 0 0,0 0 16,-1 0-16,1 0 0,0 0 16,0 0-16,0 0 15,21-22 16,21 22-15</inkml:trace>
  <inkml:trace contextRef="#ctx0" brushRef="#br0" timeOffset="97092.62">17208 6096 0,'0'-21'16,"-21"21"-1,0 0-15,0 0 0,0 0 16,21 21-16,-21-21 0,-1 21 0,1 0 16,21 1-16,-21-1 0,0 0 0,21 0 15,0 0-15,-21 22 0,0-22 16,21 0-16,-22 0 0,22 0 0,0 22 15,0-22-15,0 0 0,0 0 16,0 0-16,0 0 0,22-21 16,-1 0-16,0 0 0,0 0 0,0 0 15,0 0-15,1 0 16,20 0-16,-21 0 0,0-21 0,22 21 16,-22-21-16,0 0 0,21 21 0,-21-21 15,1 0-15,-1-1 0,0 1 0,0 0 16,-21 0-16,21-43 0,-21 43 15,21-21-15,-21 21 0,0 0 16,0-22-16,0 22 0,-21 0 0,0 0 16,0 0-16,0-1 0,0 22 0,-1 0 15,-20 0-15,21 0 0,0 0 0,0 0 16,-22 0-16,22 22 0,-21-1 16,21 0-16,21 0 15,0 0-15,-22 0 0,22 1 0,0-1 16,0 0-16,0 0 0,0 0 0,22 0 15,-1 1-15,0-1 16,0-21-16,0 0 0,0 0 0,22 21 16,-22-21-16,0 0 0,0 0 0,22 0 15,-1 0-15,-21 0 0</inkml:trace>
  <inkml:trace contextRef="#ctx0" brushRef="#br0" timeOffset="97369.11">17992 5969 0,'0'-21'16,"0"42"-16,0-63 0,0 21 0,0-1 0,0 1 15,-22 21 1,1 21 0,0 1-16,21-1 0,0 0 15,-21 0-15,0 21 0,21-20 0,-21 20 16,-1-21-16,22 21 0,-21-20 0,21-1 15,0 21-15,0-21 0,-21 0 16,21 1-16,0-1 0,0 0 0,0 0 16,0 0-16,0 0 0,21-21 15,0 0-15,1 22 0,-1-22 16,0 0-16,0 0 0,21 0 16,-20 0-16,-1-22 0</inkml:trace>
  <inkml:trace contextRef="#ctx0" brushRef="#br0" timeOffset="97641.11">18415 5863 0,'0'0'0,"0"-21"0,0 0 16,21 21-16,0 0 0,0 0 15,1 0-15,-1 0 16,0 0-16,0 0 0,0 0 0,22 42 15,-22-21-15,0 1 16,0-1-16,-21 21 0,0-21 0,0 0 16,0 43-16,0-22 0,-21-21 15,0 1-15,0 20 0,-1-21 0,1 0 16,-21 0-16,21 1 0,-22 20 0,22-21 16,-21 0-16,0 0 0,20 1 15,1-22-15,-21 21 0,21 0 0</inkml:trace>
  <inkml:trace contextRef="#ctx0" brushRef="#br0" timeOffset="98236.77">15811 7260 0,'0'0'0,"22"-21"0,-22 0 0,0 0 16,0 0-16,21-1 0,-21 1 15,0 42 17,0 1-17,0 20-15,0-21 0,0 21 0,0-20 16,0 62-16,-21-41 0,21-22 16,0 21-16,0 0 0,0-20 0,-22-1 15,22 21-15,0-21 0,0 0 16,0 1-16,0-1 0,0 0 0,0 0 15,22-21 1,-1 0 0,0 0-16,0-21 0,0 21 15,-21-21-15,21 21 0,1-21 0,-22-1 16,21 22-16,-21-21 0,0 0 0</inkml:trace>
  <inkml:trace contextRef="#ctx0" brushRef="#br0" timeOffset="98447.37">15663 7493 0,'0'0'16,"-21"0"-16,21-21 31,21 21-15,0-21-16,1 21 0,-1 0 0,0 0 15,0 0-15,0 0 0,0-21 16,1 21-16,-1 0 0,0 0 0,0 0 15,-21-22-15,21 22 0,0 0 0,1 0 16,-22-21-16,21 21 0,0 0 16,0 0-16</inkml:trace>
  <inkml:trace contextRef="#ctx0" brushRef="#br0" timeOffset="99395.61">16637 7493 0,'21'0'0,"-42"0"0,84-21 16,-63 0-16,0 0 15,0-1-15,0 1 0,0 0 16,0 0-16,0 0 0,0 0 0,0-1 16,0 1-16,-21 21 0,0-21 15,0 21-15,0 0 0,0 0 0,-1 0 16,1 0-16,0 21 15,0 0-15,0 1 0,0-1 0,-1 0 16,1 0-16,0 0 0,0 0 0,21 22 16,0-22-16,-21 0 0,21 0 0,0 0 15,0 1-15,0 20 0,0-21 16,21 0-16,0-21 0,0 21 0,0-21 16,1 0-16,-1 0 0,0 0 15,21 0-15,-21 0 0,1 0 0,-1 0 16,0-21-16,0 0 0,0 21 0,0-21 15,64-64 1,-85 64-16,0 0 0,0-21 0,21 20 16,-21 1-16,0 0 0,21 0 0,-21 0 15,0 42 17,0 0-32,0 0 0,0 0 15,0 1-15,0-1 0,-21 0 0,21 0 16,0 0-16,0 0 0,0 1 15,0-1-15,0 0 0,0 0 0,21-21 16,-21 21-16,22-21 0,-1 0 0,0 0 16,0 0-16,0 0 0,0 0 0,1 0 15,-1-21-15,0 0 0,0 21 0,0-21 16,0 0-16,1-1 0,-1-41 16,0 42-16,-21 0 0,21-22 15,-21 22-15,21-21 0,-21 21 16,0-1-16,0 1 0,-21 42 31,21 1-31,-21-22 16,21 21-16,-21 0 0,21 0 0,0 0 15,0 0-15,-21 1 0,21-1 0,-22 0 16,22 0-16,0 0 0,0 0 16,0 1-1,0-44 16,0 1-15,0 0 0,0 0-16,0 0 0,22 0 0,-1-1 15,0 1-15,-21 0 0,21 0 0,0 0 16,0 0-16,1-1 0,-1 22 16,0-21-16,0 21 0,0 0 0,22 0 15,-22 0-15,0 0 0,0 0 16,-21 21-16,0 1 0,21-1 15,-21 0-15,0 0 0,0 0 16,0 0-16,0 1 0,0-1 0,0 0 16,0 0-16,0 0 0,-21 0 15,21 1 1,0-44 15,21 1-15</inkml:trace>
  <inkml:trace contextRef="#ctx0" brushRef="#br0" timeOffset="99896.68">17907 7133 0,'0'0'0,"0"-21"15,-42 21 1,20 0-16,1 0 0,0 21 15,0 0-15,0 1 0,0-1 16,-22 42-16,43-42 0,0 1 16,-21-1-16,21 21 0,-21-21 0,21 0 15,0 1-15,0-1 0,0 0 0,0 0 16,0 0-16,21 0 0,0-21 16,0 0-16,-21 22 0,22-22 0,-1 0 15,0 0-15,0 0 0,0 0 16,0 0-16,22 0 0,-22 0 15,0-22-15,0 22 0,0-21 0,1 0 16,-1 21-16,-21-21 0,21 0 0,-21 0 16,21-1-16,-21-20 0,0 21 0,0-21 15,0 20-15,0-20 0,0 0 16,0 21-16,0-22 0,-21 22 0,0 0 16,0 0-16,-1 0 0,22-1 0,-21 22 0,0 0 15,0 0-15,0 0 0,0 0 16,-1 22-16,1-1 0,0 0 0,21 0 15,0 0-15,0 0 0,0 1 0,0-1 16,0 21-16,0-21 0,0 0 0,0 1 16,0-1-16,0 0 0,0 0 15,21-21-15,0 21 0,1-21 16,-1 0-16,0 0 0,0 0 16,0 0-16,0 0 15,1 0-15,-1 0 0,0 0 0,0 0 16,0 0-16</inkml:trace>
  <inkml:trace contextRef="#ctx0" brushRef="#br0" timeOffset="100212.6">18500 7070 0,'0'-21'0,"0"42"0,0-64 15,0 22 1,-22 21-1,1 0-15,0 0 16,21 21-16,-21-21 0,0 22 0,21-1 16,-21 0-16,-1 0 0,22 21 0,0-20 15,0-1-15,-21 21 0,21-21 0,0 0 16,0 22-16,0-22 0,0 0 16,0 0-16,0 0 0,0 1 0,0-1 15,0 0-15,0 0 0,21-21 16,-21 21-16,22-21 0,-1 0 0,-21 21 15,21-21-15,0 0 16,0 0-16,0 0 0,1 0 16,-1 0-16,0 0 15,0 0-15</inkml:trace>
  <inkml:trace contextRef="#ctx0" brushRef="#br0" timeOffset="100342.86">18817 6985 0,'0'0'15</inkml:trace>
  <inkml:trace contextRef="#ctx0" brushRef="#br0" timeOffset="100518.03">18859 6943 0,'64'84'31,"-22"-20"-15,-148-212-16,212 317 0,-106-148 15,0 0-15,21 22 0,-21-22 16,0 21-16,0 1 16,0-22-16,-21 0 0,21 21 0,-21-21 0,0-21 15,0 22-15,0-1 0,-1 0 16,1-21-16,21 21 0,-21-21 0,0 0 16,21 21-16,-21-21 0</inkml:trace>
  <inkml:trace contextRef="#ctx0" brushRef="#br0" timeOffset="113711.98">15346 8446 0,'0'-22'16,"0"1"-1,0 0-15,0 0 16,0 0-16,0 0 16,-21-1-16,-1 1 15,1 0-15,0 21 0,0 0 16,0 0-16,0 0 16,-22 0-16,22 0 0,0 0 0,0 21 15,0 0-15,-1 1 0,1-1 16,0 0-16,0 0 0,21 0 15,-21 0-15,21 1 0,-21 20 0,21-21 0,0 0 16,0 0-16,0 1 0,0-1 16,0 0-16,21-21 15,0 0 1,0 0-16,0 0 0,0-21 16,22 21-16,-22-21 0,0-1 15,21 1-15,-20 0 0,-1 0 0,0 0 16,0 0-16,0-1 0,0 1 0,1 0 15,-22 0-15,0 0 0,0 0 16,0-1-16,0 44 31,0-1-31,0 0 0,0 0 16,0 0-16,0 0 0,0 1 0,0-1 16,0 0-16,0 0 0,0 0 15,0 0-15,0 1 0,21-1 16,0-21-16,0 21 15,0-21-15,0 0 0,1 0 16,-1 0-16,0 0 0,42 0 16,-41 0-16,-1 0 0,0 0 15,0-21-15</inkml:trace>
  <inkml:trace contextRef="#ctx0" brushRef="#br0" timeOffset="114204.56">15854 8424 0,'0'-21'0,"0"0"16,-21 21 0,21-21-16,-22 21 0,1 0 0,0 0 15,0 0-15,0 0 16,21 21-16,-21-21 0,-1 21 0,1-21 16,0 21-16,0 1 0,21-1 15,-21-21-15,0 21 0,21 0 0,0 0 16,-22 0-16,22 1 0,0-1 15,0 0-15,22-21 16,-1 0 0,0 0-16,0 0 15,0 0-15,0 0 0,1-21 16,-1 21-16,0-21 0,0-1 0,-21 1 16,21 0-16,-21 0 0,0 0 15,21 0-15,-21-1 0,22-20 0,-22 21 16,0-21-16,0 20 0,21 1 15,-21-21-15,0 21 0,0 0 0,0-22 16,0 22-16,0 0 0,0 0 16,0 42-1,0 0 1,-21 0-16,21 22 0,0-22 0,-22 21 16,22-21-16,0 22 0,0-22 0,0 21 15,0-21-15,0 22 0,0-22 0,0 0 16,0 0-16,0 0 0,0 0 0,0 1 15,0-1-15,0 0 0,22-21 16,-1 0 0,0 0-16,0 0 0,0 0 15</inkml:trace>
  <inkml:trace contextRef="#ctx0" brushRef="#br0" timeOffset="114701.64">16171 8488 0,'0'0'15,"0"-21"-15,0-22 16,0 22-16,-21 21 16,0 0-16,0 0 15,0 0-15,-1 0 0,1 0 16,0 21-16,0 1 16,0-1-16,0 0 0,-1 0 0,1 0 15,21 0-15,0 1 0,-21-1 0,21 0 16,0 0-16,0 0 0,0 0 15,21-21 1,0 0 0,1 0-16,-1 0 0,0 0 15,-21-21-15,21 0 0,0 21 0,0-21 16,1 0-16,-1 0 0,0-1 16,-21-20-16,21 21 0,0 0 0,-21-22 15,0 1-15,21 21 0,-21-21 0,22-1 16,-22 1-16,0 21 0,0-22 15,0 1-15,0 21 0,0 0 0,0-22 16,0 65 15,0-1-31,0 21 0,-22-21 16,22 22-16,0-1 0,-21 0 0,21-21 16,0 22-16,0-1 0,0-21 0,0 22 15,0-1-15,0-21 0,0 0 16,0 0-16,0 1 0,21-22 0,1 21 15,-1-21 1,0 0-16,0 0 16,0 0-16,0-21 0</inkml:trace>
  <inkml:trace contextRef="#ctx0" brushRef="#br0" timeOffset="114952.68">16658 8149 0,'0'0'0,"0"-21"0,-21 0 32,0 21-32,0 0 0,-1 0 0,22 21 15,-21-21-15,0 21 0,21 0 16,-21 1-16,21 20 0,-21-21 16,0 0-16,21 22 0,0-22 0,0 0 15,0 21-15,0-21 0,0 1 0,0-1 16,0 0-16,0 0 0,0 0 0,0 0 15,21 1-15,0-22 16,0 0-16,0 0 16,0 0-16,1 0 0</inkml:trace>
  <inkml:trace contextRef="#ctx0" brushRef="#br0" timeOffset="115190.24">16849 8128 0,'21'-21'16,"0"42"0,0 0-1,-21 0-15,0 1 0,0-1 16,0 0-16,0 21 0,0-21 0,0 1 16,0-1-16,0 21 0,0-21 0,0 0 15,-21 1-15,21-1 0,-21 0 0,0 0 16,21 0-16,-22 0 0,1-21 15,21 22-15</inkml:trace>
  <inkml:trace contextRef="#ctx0" brushRef="#br0" timeOffset="115411.82">17166 8530 0,'0'21'31,"0"1"-31,-21-1 16,21 0-16,-21 0 0,21 0 16,-21 0-16,21 1 0,-22-1 0,22 0 15,-21 0-15,0-21 16,21 21-16</inkml:trace>
  <inkml:trace contextRef="#ctx0" brushRef="#br0" timeOffset="115860.49">17865 8170 0,'0'-21'0,"0"42"0,21-42 16,-21 0-16,0 0 0,0 0 16,-21 21-1,-1 0-15,1 0 0,0 0 16,0 0-16,0 21 0,0-21 16,-1 21-16,1 0 0,0 0 15,-21 1-15,21-1 0,-1 0 0,22 0 16,0 0-16,0 0 0,0 1 15,0-1-15,0 0 0,22 0 16,-1 0-16,21 0 16,-21-21-16,0 0 0,1 22 15,-1-22-15,0 21 0,0-21 16,-21 21-16,0 0 16,0 0-1,-42-21-15,21 0 0,-1 21 16,1-21-16,0 0 0,-21 0 15,21 0-15,-1 0 0,1 0 0,0 0 16,0 0-16,0 0 0,42 0 31,0-21-15,0 0-16,0 0 16</inkml:trace>
  <inkml:trace contextRef="#ctx0" brushRef="#br0" timeOffset="116228.81">17928 8319 0,'-21'0'31,"21"21"-31,-21-21 16,21 21-16,0 0 0,0 0 16,0 0-16,-21 1 0,21-1 15,0 0-15,0 0 0,0 0 31,21-21-31,0 0 0,0 0 16,0 0-16,0-21 16,1 0-16,-1 0 15,-21 0-15,21 21 0,-21-22 0,0 1 16,0 0-16,0 0 16,0 0-16,0 42 31,0 0-31,0 0 0,-21 0 15,21 1-15,0-1 0,0 0 0,-21 0 16,21 0 0,0 0-16,21-21 15,0 0 1,0-21-16</inkml:trace>
  <inkml:trace contextRef="#ctx0" brushRef="#br0" timeOffset="116682.47">18288 8022 0,'0'-21'0,"0"42"0,0-63 0,0 63 31,0 0-31,0 0 16,0 1-16,0-1 0,-21 21 0,0-21 15,21 22-15,0-22 0,-22 21 0,22-21 16,-21 0-16,21 22 0,-21-22 0,21 0 15,0 0-15,0 0 0,0 1 16,0-1-16,0 0 16,0-42 15,0 0-31,0-1 16,0 1-16,0 0 15,21 21-15,0-21 0,1 0 16,-1 21-16,0-21 0,0 21 15,0 0-15,0 0 0,1 0 0,-1 0 16,0 0-16,-21 21 0,0 0 16,0 0-16,0 0 15,0 0-15,0 1 0,-21-22 16,21 21-16,-21 0 0,-1-21 0,1 0 16,0 21-16,0-21 0,0 0 0,0 21 15,-1-21-15,1 0 16,21-21 15</inkml:trace>
  <inkml:trace contextRef="#ctx0" brushRef="#br0" timeOffset="116960.45">18838 8022 0,'0'0'16,"0"-21"0,-21 21-16,0 0 15,0 21-15,0 0 0,-1 1 16,22-1-16,0 21 0,-21-21 0,21 0 16,-21 22-16,21-22 0,0 0 15,0 0-15,0 22 0,0-22 0,0 0 16,0 0-16,0 0 0,0 0 15,21-21 1,0 0-16,1 0 16,-1-21-1,0 21-15</inkml:trace>
  <inkml:trace contextRef="#ctx0" brushRef="#br0" timeOffset="117189.03">19050 8043 0,'21'0'16,"-21"22"0,21-22-16,-21 21 15,21 0-15,-21 0 0,0 0 0,0 0 16,22-21-16,-22 22 0,21-1 0,-21 21 16,0-21-16,0 0 0,0 1 0,0-1 15,0 0-15,0 0 0,-21-21 16,-1 21-16,1 0 0,0 1 0,0-1 15,0-21-15,21 21 0,-21-21 16,-1 0-16,22 21 16</inkml:trace>
  <inkml:trace contextRef="#ctx0" brushRef="#br0" timeOffset="117400.63">19346 8424 0,'0'0'16,"0"22"-1,0-1-15,-21 0 16,0 0-16,0 0 16,21 0-16,0 1 15,-21-22-15,-1 21 0,1-21 16</inkml:trace>
  <inkml:trace contextRef="#ctx0" brushRef="#br0" timeOffset="118656.44">14732 8784 0,'-21'0'0,"0"0"16,-1 0-1,22 21-15,-21-21 16,21 43-16,0-22 0,0 0 0,0 21 16,0-20-16,0 20 0,0 0 0,0 1 15,0-22-15,0 21 0,0 0 0,0 1 16,0 20-16,0-42 0,0 22 16,0-22-16,0 21 0,0-21 15,0 22-15,0-22 0,0 0 0,0 0 16,0 0-16,0 1 0,0-1 0,0 0 15,0 0-15,0 0 0,21-21 16,-21 21-16,22-21 16,-1 0-16,0 22 0,0-22 15,0 21-15,0-21 0,1 0 0,-1 0 16,0 21-16,21-21 0,-21 0 16,22 0-16,-1 0 0,0 0 0,22 0 15,-1 0-15,1 0 0,-1 0 16,1 0-16,21-21 0,-22 21 0,22 0 0,-1 0 15,1 0-15,-21 0 0,20-21 0,1 21 16,0 0-16,-1 0 0,1 0 0,0 0 16,-1 0-16,-20 0 0,20 0 15,1 0-15,0-22 0,-22 22 16,22-21-16,0 21 0,-22 0 0,43 0 16,-21-21-16,-1 21 0,22 0 0,-21 0 15,21 0-15,-1 0 0,-20 0 0,21 0 16,0 21-16,0 0 0,-1 1 0,-20-22 15,21 21-15,-21 0 0,-1-21 0,-20 21 16,20-21-16,-41 0 0,20 0 16,1 0-16,-22 0 0,0 0 0,-20 0 15,20 0-15,0 0 0,1 0 0,-22 0 16,21 0-16,-21 0 0,22 0 0,-22 0 16,21 0-16,-21 0 0,0 0 15,1 0-15,-1 0 0,0-21 0,0 21 16,0 0-16,0 0 0,1 0 15,-1 0-15,0 0 0,0 0 16,-21-21 0,21 21-16,0 0 15,-21-21 17,0-1-17,0 1-15,0 0 16,0 0-16,0 0 0,0 0 15</inkml:trace>
  <inkml:trace contextRef="#ctx0" brushRef="#br0" timeOffset="119138.04">20066 8361 0,'-21'-42'16,"42"84"-16,-42-106 0,21 43 0,-21 0 16,-1 0-16,22 0 0,-21 21 15,0 0 1,0 0 0,0 21-16,21 0 0,-21 0 0,-1 0 15,22 1-15,-21-1 0,0 21 16,0 0-16,0-20 0,0 20 0,21 0 15,-22 22-15,1-22 0,21 0 0,-21 22 16,21-1-16,0-20 0,-21 20 0,21 1 16,0-1-16,-21-20 0,21 20 15,0 1-15,0-22 0,0 21 0,0-20 16,0-1-16,0 22 0,0-22 16,0 43-16,0-43 0,0 0 15,0 1-15,0-22 0,0 21 0,0-21 16,0 0-16,0 1 0,0-1 0,0 0 15,0 0-15,-21-21 47,-1 0-47,1 0 16,0 0-16,0 0 0,0 0 16,0 0-16,-22-21 0,22 21 15,-21-21-15,-1 21 0</inkml:trace>
  <inkml:trace contextRef="#ctx0" brushRef="#br0" timeOffset="120738.01">15875 9123 0,'0'21'0,"0"0"16,0 0-16,0 1 0,0-1 16,0 0-16,0 21 0,0-21 0,0 1 15,0 20-15,0-21 0,-21 0 16,21 22-16,-21-22 0,-1 0 0,22 0 16,0 0-16,0 0 0,-21-21 0,21 22 15,-21-22-15,21-22 31,0 1-15,0 0-16,0 0 0,0 0 16,0 0-16,0-1 0,0-41 15,0 42-15,0 0 0,0-22 0,21 22 16,-21 0-16,21 0 0,-21 0 0,22 21 16,-22-22-16,21 22 0,0-21 0,0 21 15,0 0-15,0 21 16,1 1-16,-1-1 15,-21 0-15,0 0 0,21 0 0,0 0 16,-21 1-16,21-1 0,-21 0 0,0 0 16,0 0-16,0 0 0,0 1 0,0-1 15,0 0-15,0 0 32,21-21-32,1 0 15,-22-21-15,21 0 16,0 21-16,-21-21 0,21-1 0,0 1 15,0 0-15,-21 0 0,22 0 0,-1 0 16,0-22-16,0 1 0,0 21 16,0 0-16,-21-1 15,22 22-15,-22 22 16,0-1 0,0 0-16,0 0 0,0 0 0,0 0 15,0 1-15,0-1 0,0 0 16,0 0-16,21 0 0,-21 0 15,0 1-15,21-22 16,0 0-16,0 0 16,0 0-16,1 0 0,-1 0 15,0 0-15,0-22 0,0 1 16,0 0-16,-21 0 0,22 0 16,-1 0-16,-21-1 0,0 1 15,0 0 1,0 42-1,0 0 1,0 1-16,-21-1 16,21 0-16,-22 0 0,22 0 0,0 0 15,0 1-15,0-1 16,22-21 0,-1 0-1,0 0-15,0 0 0,0 0 16,0 0-16,1-21 0,-1-1 0,0 1 15,-21 0-15,21 21 0,-21-21 16,0 0-16,21 0 0,-21-1 0,21 1 16,-21 0-16,0 0 0,0 0 15,22 21-15,-22-21 16,0 42 0,0 0-1,0 0-15,0 0 16,0 0-16,0 1 0,0-1 15,0 0-15,0 0 0,0 0 16,0 0-16,0 1 16,21-22-16,0 21 0,0-21 15,0 0-15,0 0 0,1 0 16,-1 0-16,0 0 0,0 0 16,0 0-16,0-21 0,1 21 15,-1-22-15,0 1 0,0 0 16,0 0-16,-21 0 0,0 0 15,0-1-15,21-20 0,-21 21 0,22-43 16,-22 22-16,0 21 0,0-21 16,0 20-16,0 1 0,0 0 0,0 0 15,-22 21 1,1 21 0,21 0-16,0 22 0,-21-22 0,0 0 15,21 21-15,-21-21 0,21 22 16,0-22-16,0 0 0,0 0 0,0 0 0,0 1 15,0-1-15,0 0 0,0 0 16,21 0-16,0-21 16,-21 21-16,21-21 0,0 0 15,1 0 1,-1 0-16,0 0 0</inkml:trace>
  <inkml:trace contextRef="#ctx0" brushRef="#br0" timeOffset="120934.15">17526 9440 0,'0'22'31,"-21"-22"-31,21 21 16,-21-21-16,-1 21 0,22 0 15,0 0-15,-21-21 0,21 21 0,-21-21 16,21 22-16,0-1 15</inkml:trace>
  <inkml:trace contextRef="#ctx0" brushRef="#br0" timeOffset="121460.67">18119 9102 0,'0'-21'16,"0"42"-16,-22-64 0,22 22 0,-21 21 0,0-21 15,0 0-15,0 0 0,0 0 0,-1 21 16,1 0-16,0 0 0,21 21 16,0 0-16,-21 0 0,0 0 15,21 0-15,-21 22 0,21-22 0,-22 0 16,22 21-16,0-20 0,0-1 15,0 0-15,0 0 0,0 0 0,0 0 16,0 1-16,0-1 16,22-21-16,-1 0 0,0 0 15,0 0-15,0 0 0,0-21 16,1 21-16,-1-22 0,-21 1 16,21 0-16,0 0 0,-21 0 0,0-22 15,21 22-15,0-21 0,-21 0 0,0-1 16,0 1-16,22 0 0,-22-1 15,21 1-15,-21 0 0,0-1 0,0 22 16,0 0-16,0 0 0,0 42 16,0 0-1,0 21-15,-21 1 0,21-22 0,0 21 16,0 1-16,0-1 0,0 0 16,0 1-16,0-22 0,0 21 15,0-21-15,0 22 0,0-22 0,0 0 16,0 0-16,0 0 0,0 0 15,0 1-15,21-22 16,0-22 0,0 22-1</inkml:trace>
  <inkml:trace contextRef="#ctx0" brushRef="#br0" timeOffset="121674.27">18457 9038 0,'0'0'0,"-21"0"16,21 21-16,-21 1 0,21-1 16,0 0-16,0 0 0,0 0 0,0 0 15,0 1-15,-21-1 0,21 0 16,0 0-16,0 0 0,0 0 16,-21 1-16,21-1 15,0-42 16</inkml:trace>
  <inkml:trace contextRef="#ctx0" brushRef="#br0" timeOffset="121833.48">18457 8954 0,'21'-22'15,"-42"44"-15,42-65 0,-21 22 16</inkml:trace>
  <inkml:trace contextRef="#ctx0" brushRef="#br0" timeOffset="122194.8">18711 8996 0,'0'21'16,"0"0"-16,-21 0 0,21 1 15,0-1-15,0 0 16,0 0-16,0 0 0,0 0 0,0 1 16,0-1-16,0 0 0,0 0 0,0 0 15,0 0-15,21 1 16,-21-1-16,21-21 0,-21 21 15,22-21 17,-1-21-32,-21 0 0,0-1 15,21 1-15,0 0 0,-21 0 16,21 0-16,-21 0 0,0-1 0,21 1 16,1 0-16,-22 0 0,0 0 0,0 0 15,21 21-15,0 0 31,0 0-15</inkml:trace>
  <inkml:trace contextRef="#ctx0" brushRef="#br0" timeOffset="122452.82">19156 9059 0,'21'0'0,"-21"-21"15,-21 42 1,0-21 0,-1 22-16,22-1 0,-21 0 0,0 0 15,21 0-15,-21 0 16,21 1-16,0 20 0,-21 21 16,21-41-16,0-1 15,0 0-15,0 0 0,0 0 16,21-21-1,0 0-15,0 0 0,0 0 16,1 0-16,-1 0 0,0-21 16,0 0-16,0 21 0</inkml:trace>
  <inkml:trace contextRef="#ctx0" brushRef="#br0" timeOffset="122660.44">19452 9017 0,'21'0'16,"-42"42"-16,21-84 0,21 63 31,-21 0-31,0 1 0,0-1 0,0 0 16,0 0-16,0 0 0,0 22 0,-21-22 15,21 0-15,0 0 0,0 0 0,-21 0 16,0 1-16,21-1 0,-21-21 16,21 21-16,-22-21 15,1 21-15,0-21 0,0 0 16,0 0-16</inkml:trace>
  <inkml:trace contextRef="#ctx0" brushRef="#br0" timeOffset="177425.35">19918 8149 0,'21'0'16,"-21"-21"62,0 0-78,0 0 15,0 0 1,-21-1 0,21 1-16,-21 21 15,21-21 1,-22 21-16,1 0 0,21-21 15,-21 21-15,0 0 0,0-21 16,0 21-16,-1-21 16,1 21-16,0 0 0,0 0 15,0 0-15,0 0 0,-1 0 0,1-22 16,0 22-16,0 0 0,0 0 16,0-21-16,-1 21 0,-20 0 15,21 0-15,0-21 0,0 21 16,-1 0-16,-20 0 0,21 0 15,0 0-15,0 0 0,-1 0 16,1 0-16,-21 0 0,21-21 0,0 21 16,-1 0-16,1 0 0,0 0 15,-21 0-15,21 0 0,-1 0 16,1 0-16,0 0 0,0 0 16,0 0-16,0 0 0,-1 0 0,1 0 15,0 0-15,0 0 0,-21 0 0,20 0 16,1 0-16,-21 0 0,21-21 0,-22 21 15,22 0-15,-21 0 16,21 0-16,-22 0 0,22 0 0,-21 0 16,0 0-16,20 0 0,-20 0 0,21 0 0,-21 0 15,20 0-15,1 0 0,-21 0 16,21 0-16,0 0 0,-1 0 16,1 0-16,0 0 0,0 0 0,0 0 15,0 0-15,-1 0 0,1 0 0,0 0 16,0 0-16,0 0 0,0 0 0,-1 0 15,1 0-15,0 0 0,-21 0 16,21 0-16,-64 0 16,43 0-16,-1 0 0,22 0 0,-21 0 15,-1 0-15,22 0 0,-21 0 0,0 0 16,20 0-16,-20 0 0,0 0 16,21 0-16,-22 0 0,1 0 15,21 0-15,-22 0 0,1 0 0,21 0 16,-21 0-16,20 0 0,-20 0 0,21 0 15,0 0-15,-22 0 0,22 0 16,-21 0-16,21 0 0,-22 0 16,22 0-16,-21 0 0,0 0 0,20 0 0,-20 0 15,0-21-15,-1 21 0,22 0 16,-21 0-16,0 0 0,20 0 16,-20 0-16,21 0 0,-21 0 0,20 0 15,1 0-15,0 0 0,0 0 0,0 0 0,0 0 16,-1 0-16,1 0 0,0 0 15,0 0-15,0 0 0,0 0 16,-1 0-16,1 0 0,0 0 16,0 0-16,0 0 0,0 0 15,-1 0-15,1 0 0,0 0 16,0 0-16,0 0 0,0 0 16,-1 0-16,1 0 0,0 0 15,0 0-15,0 0 0,0 0 16,-1 0-16,1 0 0,0 0 15,0 0-15,0 0 0,0 0 16,-1 0-16,1 0 0,0 0 0,0 0 16,0 0-16,0 0 0,-1 0 15,1 0-15,0 0 0,-21 0 16,21 0-16,-1 0 0,1 21 0,0-21 16,0 0-16,0 0 0,0 0 0,-1 21 15,1-21-15,0 0 16,0 0-16,0 0 0,21 21 0,-21-21 15,-1 21-15,1-21 16,0 21-16,0-21 0,21 22 16,-21-22-16,21 21 15,-21-21-15,-1 0 0,22 21 0,-21 0 16,21 0-16,-21-21 16,21 21-16,-21 1 15,0-1 1,0 0-16,21 0 15,-22 0-15,1-21 16,21 21-16,-21-21 0,21 22 16,0-1-16,-21-21 0,21 21 15,-21 0-15,21 0 16,0 0-16,0 1 16,0-1-16,-21 0 15,21 0-15,0 0 16,-22 0-16,22 1 15,0-1 1,0 0-16,-21 0 16,21 0-16,-21 0 0,21 1 15,0-1 1,0 0-16,-21 0 0,21 0 16,0 0-16,-21-21 15,21 22-15,0-1 0,-21 0 16,21 0-16,0 0 15,0 0-15,-22 1 0,22-1 0,-21 0 16,21 0-16,0 0 0,0 0 16,-21 1-16,21-1 15,0 0-15,0 0 16,0 0-16,0 0 16,0 1-16,0-1 0,0 0 15,0 0-15,0 0 16,0 0-16,0 1 0,0-1 15,0 0-15,0 0 16,0 0-16,0 0 0,0 1 16,0-1-16,21-21 15,-21 21-15,0 0 0,0 0 16,21-21-16,-21 21 0,22-21 16,-1 22-16,-21-1 15,21-21-15,-21 21 16,21-21-16,-21 21 0,21-21 15,-21 21-15,21 0 16,1 1-16,-1-1 16,-21 0-16,21-21 0,0 0 15,0 21-15,-21 0 0,21-21 16,1 21-16,-1-21 16,-21 22-16,21-22 0,0 0 15,0 21-15,0-21 0,1 0 16,-1 21-16,0-21 0,0 0 15,0 21-15,0-21 16,1 0-16,-1 0 0,0 21 0,0-21 16,0 0-16,0 0 0,1 21 15,-1-21-15,0 0 0,0 0 16,0 0-16,-21 22 0,21-22 0,1 0 16,-1 0-16,0 0 0,0 0 15,0 21-15,22-21 0,-22 0 16,0 0-16,0 0 0,0 0 0,0 0 15,22 0-15,-22 0 0,0 21 0,0-21 16,0 0-16,1 0 0,20 0 0,-21 0 16,0 0-16,0 0 0,1 0 15,20 0-15,-21 21 0,0-21 16,0 0-16,22 0 0,-22 0 0,0 0 16,0 0-16,22 0 0,-22 0 0,0 0 15,21 0-15,-21 0 0,1 0 0,83 21 31,-62-21-31,-22 0 0,21 0 0,-21 0 16,22 0-16,-22 0 0,21 0 0,-21 21 16,22-21-16,-22 0 0,21 0 0,-21 0 15,22 22-15,-22-22 0,0 0 0,0 0 16,0 0-16,1 21 0,-1-21 16,21 0-16,-21 0 0,0 0 0,1 0 15,-1 0-15,21 0 0,-21 0 16,0 0-16,22 0 0,-1 0 15,0 0-15,-20 0 0,20 0 0,-21 0 16,0 0-16,22 0 0,-22 0 0,0 0 16,0 0-16,0 0 0,0 0 15,1 0-15,-1 0 0,0 0 0,0 0 16,0 0-16,0 0 0,1 0 0,-1 0 16,0 0-16,0 0 0,0 0 15,0 0-15,1 0 0,20 0 0,-21 0 16,0 0-16,0 0 0,1 0 0,-1 0 15,0 0-15,0 0 0,0 0 16,22 0-16,-22 0 0,0 0 16,0 0-16,0 0 0,0 0 0,1 0 15,-1 0-15,0 0 0,0 0 0,0 0 16,0 0-16,1 0 0,-1 0 0,0 0 16,0 0-16,0 0 0,0 0 15,1 0-15,-1 0 0,0 0 0,0 0 16,0 0-16,0 0 0,1 0 0,-1 0 15,0 0-15,0 0 0,0 0 16,0 0-16,1 0 0,-1 0 0,0 0 16,0 0-16,0 0 0,0 0 15,1 0-15,-1 0 0,0 0 0,21 0 16,-21 0-16,1 0 0,-1 0 0,0 0 16,0 0-16,0 0 0,0 0 15,1 0-15,-1 0 0,0 0 16,0 0-16,0 0 0,0 0 15,1 0-15,-1 0 0,0 0 16,0 0-16,0 0 0,0-21 16,1 21-16,20 0 0,-21 0 15,0 0-15,-21-22 16,21 22-16,1 0 0,-22-21 0,21 21 16,0 0-1,0-21-15,0 21 16,0 0-16,-21-21 0,22 21 0,-1 0 15,0-21-15,0 21 0,0-21 16,0 21-16,1-22 0,-1 22 16,0-21-16,0 21 0,0 0 15,0-21-15,1 21 16,-1-21-16,0 0 16,0 21-16,0 0 0,-21-21 0,21-1 15,1 22-15,-22-21 16,21 21-16,0 0 0,-21-21 15,21 21-15,0-21 16,0 21-16,-21-21 0,22 21 16,-22-21-16,21 21 0,0-22 15,-21 1-15,21 21 16,-21-21-16,21 21 0,0 0 16,-21-21-16,22 0 0,-1 0 15,-21-1-15,21 22 0,-21-21 16,21 21-16,0-21 0,-21 0 15,21 21-15,1-21 0,-1 0 16,-21-1-16,21 22 16,0 0-16,-21-21 0,21 21 15,-21-21-15,21 21 0,-21-21 16,22 0-16,-1 21 0,0-21 16,-21-1-16,21 22 15,-21-21-15,21 21 16,-21-21-16,21 0 15,1 0-15,-22 0 16,0-1-16,21 22 16,-21-21-16,21 21 0,-21-21 15,0 0-15,21 0 0,0 0 16,-21-1-16,0 1 0,21 0 16,-21 0-16,0 0 15,22-22 1,-22 22-16,0 0 0,0 0 15,0 0-15,21 21 0,-21-21 0,0-1 16,0 1-16,0 0 16,0 0-16,0 0 0,0 0 15,0-1-15,0 1 16,-21 21 0,21-21-16,-22 21 0,22-21 15,-21 0-15,0 21 16,21-21-16,0-1 15,-21 1-15,21 0 16,-21 21-16,21-21 16,0 0-16,0 0 15,-21-1-15,-1 1 16,1 21 0,21-21-16,-21 0 15,21 0-15,-21 21 0,21-21 16,-21 21-1,0-22 1,-1 22-16,1 0 31,0 0-31,0 0 16,0 0-16,0 0 0,21-21 16,-22 21-16,1 0 0,0 0 15,21-21-15,-21 21 16,0 0-16,0 0 0,-1-21 0,1 21 15,0 0-15,-21-42 16,21 42-16,-1-22 16,1 22-16,0-21 0,-21 21 15,21 0-15,-22-21 0,22 0 0,-21 21 0,21-21 16,-43 21 0,22 0-16,21-21 0,-22 21 0,22-22 15,-21 22-15,21 0 0,-22 0 16,22-21-16,0 21 0,0 0 15,0 0-15,-22 0 16,22 0-16,0 0 0,0 0 0,0 0 0,-22 0 16,22 0-16,0-21 0,0 21 0,0 0 15,-1 0-15,-20 0 0,21 0 16,0 0-16,0 0 0,-1-21 16,1 21-16,0 0 0,0 0 0,0 0 15,0 0-15,-22-21 0,22 21 16,0 0-16,-21 0 0,20-21 15,-20 21-15,21 0 0,0 0 0,-22-22 16,22 22-16,-21 0 0,21 0 0,0-21 16,-1 21-16,-20 0 0,21 0 0,0 0 15,0-21-15,-1 21 0,1 0 16,0 0-16,0 0 0,0 0 16,0 0-16,-1 0 0,1 0 0,0 0 15,0 0-15,-21 0 0,20 0 16,-20 0-16,0 0 15,21 0-15,-22 0 16,22 0-16,0-21 0,0 21 0,0 0 0,-22 0 16,22 0-16,0 0 15,0 0-15,0 0 0,-1 0 0,-20 0 16,21 0-16,-21 0 0,20 0 0,-20 0 16,21 0-16,-21 0 0,-22 0 15,22 0-15,21 0 0,-22 0 16,22 0-16,0 0 0,0 0 0,-22 0 15,22 0-15,0 0 0,0 0 16,0 0-16,0 0 0,-1 0 0,1 0 16,0 0-16,0 0 0,0 0 0,0 0 15,-1 0-15,-20 0 0,21 0 0,0 0 16,0 0-16,-1 0 0,-20 0 16,21 21-16,-21-21 0,20 0 15,1 0-15,-21 0 0,21 0 0,-22 0 16,22 21-16,0-21 0,0 0 0,-21 0 15,20 0-15,1 21 0,0-21 16,0 0-16,0 0 0,0 0 0,-1 0 16,1 22-16,0-22 0,0 0 15,0 0-15,0 0 16,-1 0-16,1 0 0,0 0 0,0 0 16,0 0-16,0 21 0,-1-21 15,1 0 1,0 0-16,0 0 15,0 0-15,0 0 0,-1 0 16,1 0 0,0 0-16,21 21 15,-21-21-15,0 0 0,0 0 16,-1 0-16,1 0 0,21 21 16,-21-21-16,0 0 0,0 0 15,0 0-15,21 21 0,-22-21 0,1 0 16,0 0-16,0 0 15,0 0-15,21 21 0,-21-21 16,-1 0-16,1 0 0,0 0 16,0 0-16,0 22 0,0-22 0,-1 0 15,1 0-15,-21 0 0,21 0 0,0 21 16,-1-21-16,1 0 0,0 0 16,0 0-16,-21 0 0,20 21 0,1-21 15,0 0-15,0 0 0,0 21 0,0-21 16,-1 21-16,1-21 15,0 21-15,21 1 0,-21-22 16,21 21-16,-21-21 0,0 21 16,-1 0-16,22 0 15,-21 0-15,0 1 0,0 41 32,0-63-32,21 21 15,0 0-15,-21-21 0,21 22 16,0-1-16,0 0 15,0 0-15,-22-21 16,22 21-16,0 0 16,0 1-16,-21-1 15,21 0-15,0 0 16,0 0-16,-21 0 16,21 1-16,-21-1 15,21 0-15,0 0 16,0 0-16,-21 0 0,21 1 15,-21-1-15,21 42 16,0-42 0,0 1-16,0-1 0,0 0 0,0 0 15,0 0-15,0 0 0,0 1 0,0-1 16,0 0-16,0 0 0,0 0 0,0 0 16,0 1-16,0-1 15,0 0-15,0 0 0,0 0 16,0 0-16,0 1 0,21-22 15,-21 21-15,21 0 16,-21 0-16,21 0 16,0 0-16,-21 1 15,21-22-15,-21 21 16,22-21-16,-22 21 0,21-21 0,-21 21 16,21 0-16,0-21 15,-21 21-15,0 1 16,21-22-16,0 21 0,-21 0 15,22-21-15,-1 0 16,-21 21-16,0 0 16,21-21-16,0 0 0,-21 21 15,21-21-15,0 0 0,1 0 16,-1 0-16,0 22 0,0-22 16,0 21-1,0-21-15,1 0 16,-22 21-1,21-21-15,0 0 0,-21 21 16,21-21-16,0 21 16,0-21-16,-21 21 0,22-21 15,-1 22-15,0-22 0,0 21 16,0 0-16,0-21 0,1 21 16,-1 0-16,0-21 15,0 21-15,0-21 0,0 22 0,1-22 0,-1 21 16,0-21-16,42 21 15,-63 0-15,22-21 0,-1 0 16,0 21-16,0-21 0,0 0 16,0 0-16,1 0 0,-1 21 0,0-21 15,42 0-15,-41 0 0,20 0 16,-21 0-16,21 0 0,-20 0 0,20 0 16,21 0-16,-41 0 0,20 0 15,-21 0-15,21 0 0,-20 0 16,20 0-16,-21 0 0,0 0 0,22 0 15,-22 0-15,21 22 0,-21-22 0,0 0 16,22 0-16,-1 0 0,-21 0 0,22 0 16,-22 21-16,21-21 0,-21 0 15,22 0-15,-1 0 0,-21 0 0,21 0 16,-20 0-16,20 0 0,-21 21 16,21-21-16,-20 0 0,20 0 0,-21 0 15,21 0-15,-20 0 0,20 0 0,0 21 16,-21-21-16,22 0 0,-1 0 0,-21 0 15,22 0-15,-1 0 0,0 0 0,-21 0 16,22 0-16,-1 0 0,-21 0 16,22 0-16,-22 0 0,0 0 0,21 0 15,-21 0-15,1 0 0,-1 0 0,21 0 16,-21 0-16,0 0 0,1 0 16,20 0-16,-21-21 0,0 21 15,0 0-15,1 0 0,-1 0 0,0 0 16,0 0-16,21 0 0,1 0 15,-22 0-15,0 0 0,0 0 16,22 0-16,-22 0 0,0 0 0,21 0 16,-21 0-16,1 0 0,-1 0 0,0 0 15,21 0-15,-21 0 0,1 0 16,-1 0-16,0 0 0,0 0 0,0 0 16,0 0-16,1 0 0,-1 0 15,0 0-15,0 0 16,0 0-16,0 0 0,1 0 15,-1 0-15,-21-21 0,21 21 16,0 0-16,0 0 0,0 0 16,1 0-16,-1 0 15,0-21-15,0 21 0,0 0 16,0 0-16,1 0 16,-1 0-1,-21-22-15,21 22 16,-21-21 109,-21 21-125,21-21 15,-21 21-15,-1 0 16</inkml:trace>
  <inkml:trace contextRef="#ctx0" brushRef="#br0" timeOffset="187312.69">7197 7112 0,'0'0'0,"-22"0"16,1 21-16,0-21 15,0 0-15,0 21 16,0-21-16,-1 0 16,1 22-1,0-22 1,0 0-1,0 0 1,0 0 0,42-22 77,0 22-77,0 0-16,-21-21 0,21 21 16,0 0-16,-21-21 0,22 0 0,-1 21 15,0 0-15,-21-21 0,21 21 16,0 0-16,0-21 0,1 21 16,-1-22-16,0 22 0,0-21 15,0 0-15,0 21 0,1 0 0,-1-21 16,0 21-16,0 0 0,0-21 15,0 21-15,1 0 0,20-21 16,-21-1-16,0 22 0,22-21 0,-22 21 16,21 0-16,-21-21 0,22 0 15,-1 21-15,-21-21 0,21 21 0,1-21 16,20 21-16,-20-22 0,-22 22 16,21 0-16,0-21 0,-20 0 15,-1 21-15,21-21 0,-21 21 0,22-21 16,-22 21-16,0-21 0,21 21 15,-21-22-15,1 22 0,-1-21 0,21 21 16,-21-21-16,0 0 0,22 21 0,-22-21 16,21 21-16,-21-21 0,1 21 0,20 0 15,-21-22-15,21 22 0,-20-21 16,20 21-16,-21 0 0,21-21 16,-20 0-16,20 21 0,-21 0 0,21-21 15,1 21-15,-22-21 0,21 21 0,-21-22 16,22 22-16,-22-21 0,21 21 0,-21-21 15,22 21-15,-22 0 0,21-21 16,-21 0-16,22 21 0,-22 0 0,0-21 16,21 21-16,-20-22 0,20 22 0,21-21 15,-20 21-15,-1-21 16,0 21-16,1-21 0,-22 21 0,21 0 16,1-21-16,-1 0 0,0 21 15,1 0-15,-22 0 0,21-22 0,0 22 16,1 0-16,-22-21 0,21 21 15,-21 0-15,22-21 0,-22 21 0,21-21 16,-21 21-16,22 0 0,-1-21 0,-21 21 16,22 0-16,-22-21 0,21 21 0,0 0 15,-20 0-15,20-22 0,0 22 16,-21 0-16,22 0 0,-1-21 0,0 21 16,1 0-16,20 0 0,-20-21 0,-1 21 15,0 0-15,22 0 0,-22-21 16,0 21-16,1 0 0,-1 0 15,0 0-15,1 0 0,-1 0 0,0-21 16,1 21-16,-1 0 0,-21 0 16,22 0-16,-22 0 0,21 0 0,0 0 15,22 0-15,-22-21 0,1 21 16,-1 0-16,0 0 0,1 0 0,-1 0 16,0 0-16,1 0 0,-1 0 15,0 0-15,1 0 0,-1 0 0,-21 0 16,21 0-16,1 0 0,-22 0 0,0 0 15,21 0-15,-20 0 0,20 0 16,-21 0-16,21 0 0,-20 0 0,20 0 16,-21 0-16,21 0 0,-20 0 0,20 0 15,0 0-15,-21 0 0,22 0 16,-1 0-16,0 0 0,-20 0 16,20 0-16,0 0 0,43 0 15,-43 0-15,1 21 0,-1-21 0,-21 0 16,21 0-16,1 0 0,-22 21 15,21-21-15,-21 0 0,1 0 0,41 21 16,-42-21-16,0 0 0,1 0 16,-1 21-16,0-21 0,0 0 0,0 0 15,22 21-15,-22-21 0,0 0 16,21 0-16,-21 22 0,22-22 0,-1 0 16,-21 21-16,22-21 0,-1 0 15,0 21-15,1-21 0,-1 0 16,-21 21-16,21-21 0,1 0 0,-22 0 15,0 21-15,21-21 0,-20 0 0,-1 21 16,21-21-16,-21 22 0,0-22 0,1 0 16,20 21-16,-21-21 0,0 0 15,0 21-15,1-21 0,-1 0 0,0 21 16,0-21-16,0 0 0,0 21 0,1-21 16,-1 0-16,21 21 0,-21-21 0,0 0 15,1 22-15,-1-22 0,-21 21 0,21-21 16,0 0-16,0 21 15,0-21-15,1 21 0,-1 0 0,0-21 16,-21 21-16,21-21 0,0 22 16,-42-22 31,0 0-32,0 0 1,0 0-16,-1 0 15,1 0-15,0 0 0,0 0 16,0-22-16,0 1 0</inkml:trace>
  <inkml:trace contextRef="#ctx0" brushRef="#br0" timeOffset="188284.92">13885 5652 0,'-21'-22'0,"0"22"15,0 0 1,42 0 31,-21 22-31,21-1-16,0-21 0,0 21 0,1 0 15,-1-21-15,0 21 0,21 0 16,-21 1-16,1-1 0,-1 0 0,21 0 15,-21 0-15,22 0 0,-22 1 16,21-1-16,-21 0 0,22 0 0,-22 0 0,21 0 16,-21-21-16,0 22 0,1-1 15,-1 0-15,0 0 0,0-21 16,0 21-16,0 0 0,1 1 0,-1-22 16,0 21-16,0 0 0,0-21 15,0 21-15,1 0 0,-1-21 16,0 0-16,-21 21 0,21-21 15,0 22-15,-21-1 47,-21-21-31,0 21 0,0-21-16,0 21 15,-1-21-15,1 0 0,0 21 16,0 0-16,0-21 0,0 22 0,-1-22 15,1 21-15,0 0 0,0-21 0,-21 21 16,20 0-16,1-21 0,-21 21 16,21 1-16,-22-1 0,22 0 0,-21 0 15,21 0-15,-22-21 0,1 21 0,21 1 16,-21-1-16,20 0 0,-20 0 16,21 0-16,0-21 0,-22 21 0,22 1 15,0-22-15,0 21 0,0 0 0,0-21 16,-1 21-16,1-21 0,0 21 15,0-21-15,0 21 0,0-21 0,-1 22 16,1-22-16,0 21 0,0-21 16,0 21-16,0-21 15,21 21-15,0-42 63</inkml:trace>
  <inkml:trace contextRef="#ctx0" brushRef="#br0" timeOffset="193097.08">9186 7197 0,'-21'0'16,"0"0"-16,0 0 16,0 0-1,21-21 17,0-1-17,21 22-15,0-21 16,-21 0-16,21 21 0,-21-21 0,0 0 15,21 0-15,-21-1 0,21 1 16,-21 0-16,22 0 0,-22 0 0,0 0 16,0-1-16,0 1 0,21 0 15,-21 0-15,0 0 0,0 0 0,0-1 16,0 1-16,0 42 47,-21 1-32,-1 20-15,22-21 16,0 0-16,0 0 0,0 22 0,0-1 16,0 0-16,0 1 0,-21-1 0,21 0 15,0 22-15,0-22 0,0 22 16,0-1-16,0-20 0,0-1 0,0 21 16,0-20-16,0-1 0,0 0 15,0 1-15,0-1 0,0-21 0,0 22 16,0-22-16,0 0 0,0 0 15,0 0-15,0 0 0,0 1 0,-21-1 16,0-21-16,0 0 0,0 0 16,-1 0-16,1 0 0,0 0 0,-21 0 15,21-21-15,-22 21 0,22-22 16,0 1-16,-21 0 0,20 0 0,1 0 16,0 0-16,0-1 0,0 1 15,0 21-15,21-21 0,0 42 47,0 0-47,21 1 16,0-1-16,0 0 0,0 0 15,22 0-15,-22-21 0,0 21 16,0-21-16,0 22 0,22-22 0,-22 0 16,21 0-16,-21 0 0,22 0 15,-1 0-15,-21 0 0,21-22 0,-20 1 16,20 21-16,0-21 0,-21 0 0,1 21 15,20-21-15,-21 0 0,0-1 16,22-41-16,-22 42 0,0 0 16,-21-1-16,0 1 0,0 0 0,0 0 15,0 0-15,0 0 16,-21 42 0,21 0-1,0 0-15,-21 0 0,21 0 16,0 22-16,-22-22 0,22 0 15,0 0-15,0 0 0,0 1 0,0-1 16,0 0-16,0 0 0,0 0 16,0-42 15,0 0-15,0 0-16,22 0 0,-1-1 15,-21 1-15,21 0 0,-21 0 16,21 0-16,0 0 0,-21-1 15,0 1-15,21 0 0,1 21 0,-1 0 32,-21 21-17,21-21-15,-21 21 0,0 1 0,0-1 16,0 0-16,0 0 0,0 0 0,21 0 16,-21 1-16,21-1 0,-21 0 0,21 0 15,1 0-15,-1-21 16,0 21-16,0-21 15,0 0-15,0 0 0,1 0 0,-1 0 16,21 0-16,-21 0 0,0-21 0,22 0 16,-22 21-16,0-21 0,21 0 15,-20 0-15,20-43 0,-21 22 16,0-1-16,-21 1 0,21 0 0,1-22 16,-1 22-16,-21-22 0,0 1 0,0-1 15,21 1-15,-21-1 0,0 22 16,0-21-16,0 20 0,0 1 0,0 0 15,0-1-15,0 22 0,0 0 16,-21 0-16,21 0 0,-21 21 16,-1 0-16,1 0 0,0 21 15,21 0-15,-21 21 0,0 1 16,21-22-16,0 42 0,0-20 0,-21 20 16,21-21-16,-22 22 0,22-1 15,0 1-15,0-22 0,0 22 0,0-22 16,-21 22-16,21-22 0,0 0 0,-21 1 15,21-22-15,0 21 0,0-21 16,0 0-16,0 1 0,0-1 0,0 0 16,0 0-16,0 0 15,0-42 17,21 0-32,-21 0 15,0 0-15,21-1 0,1 1 16,-1 0-16,-21 0 0,21 0 0,0 0 15,0-1-15,-21 1 0,21 0 16,1 0-16,-1 0 0,0 21 16,-21-21-16,21 21 0,0 0 15,-21 21 1,0 0-16,0 0 16,0 0-16,0 0 0,0 1 0,0-1 15,0 0-15,0 0 0,0 0 16,21 0-16,-21 1 0,0-1 15,22 0-15,-1-21 0,-21 21 0,21-21 16,0 0-16,0 0 16,0 0-16,1 0 0,-1 0 15,21 0-15,-21 0 0,0-21 0,22 0 16,-22 21-16,0-21 0,0-1 0,22 1 16,-22 0-16,0-21 15,21-1-15,-21 22 0,-21-21 16,0 21-16,0 0 0,0-1 15,0 1-15,0 0 0,-21 21 32,0 0-32,0 0 15,21 21-15,-21 0 16,0 1-16,21-1 0,0 0 16,0 0-16,-22 0 0,22 0 15,0 1-15,0-1 0,0 0 0,0 0 16,0 0-16,0 0 0,0 1 15,22-22-15,-22 21 16,21-21-16,0 0 16,0 0-16,0 0 0,0 0 15,22 0-15,-22 0 0,0 0 0,0 0 16,22 0-16,-22-21 0,0-1 0,21 22 16,-21-21-16,1 0 0,-1 0 15,0 0-15,0 0 0,0-1 16,-21 1-16,0 0 0,0 0 15,0 0-15,-21 21 32,0 0-17,21 21 1,0 0-16,0 0 16,0 0-16,21-21 0,-21 22 0,21-1 15,-21 0-15,0 0 16,0 0-16,21 0 0,-21 1 0,0-1 15,0 0-15,0 0 16,22-21-16,-22 21 0,21-21 16,-21 21-16,21-21 0,0 0 15,0 0-15,0 0 16,1 0-16,-1 0 0,0 0 0,21 0 16,-21-21-16,1 0 0,-1 0 0,0 0 15,0 0-15,21-22 0,-20 22 16,20-64-16,-21 43 15,0 0-15,0-1 0,22-20 0,-1-43 16,-42 43-16,42-64 16,-42 84-16,22 1 0,-22-22 0,0 1 15,0 21-15,0-1 16,0 22-16,0 0 0,0 0 0,-22 0 16,22-1-16,-21 1 0,0 0 0,0 21 15,0 0 1,0 0-16,-1 21 15,1 0-15,0 1 0,21-1 16,0 21-16,0-21 0,-21 22 0,21-1 16,-21-21-16,21 21 0,-21 1 15,21-1-15,0 22 0,0-22 0,0 0 16,-22 1-16,22-1 0,0 0 0,-21 1 16,21-1-16,0-21 0,0 21 15,0 1-15,0-22 0,0 21 16,0-21-16,0 22 0,0-1 15,0-21-15,0 0 0,0 1 0,0-1 16,21 0-16,1 0 0,-1-21 16,0 21-16,0-21 15,0 0-15,0 0 0,1 0 0,-1 0 16,0 0-16,21 0 0,1 0 16,-22-21-16,21 0 0,-21 21 15,0-21-15,1 0 0,-1-1 0,0 1 16,0 21-16,0-21 0,-21 0 15,21 0-15,-21 0 0,22-1 0,-22 1 16,0 0-16,0 0 0,0 0 0,0 0 16,0-1-16,0 1 0,0 0 15,-22 21 17,22 21-32,-21 0 15,0 1-15,21-1 0,0 0 16,-21-21-16,21 21 0,-21 0 15,21 0-15,-21 1 0,21-1 16,0 0-16,0 0 0,0 0 16,0 0-16,0 1 15,0-1 1,21-21 0,0 0-16,0 0 0,0 0 15,0 0-15,1 0 0,-1 0 0,0 0 16,0 0-16,0 0 0,0-21 15,1 21-15,-22-22 0,21 1 0,0 0 0,0 0 16,-21 0-16,0 0 0,0-1 16,21 22-16,-21-21 0,0 0 0,0 0 15,0 0-15,-21 21 16,21 21 15,0 0-15,0 0-16,0 0 0,0 1 15,0-1-15,0 0 0,0 0 16,0 0-16,0 0 16,0 1-16,0-1 15,0 0-15,21-21 16,-21 21 0,21-21-16,1 0 0,-1 0 15,0 0-15,0 0 0,0 0 16,0-21-16,1 21 0,-22-21 15,21 21-15,0-21 0,-21-1 16,21 1-16,-21 0 0,21 21 0,-21-21 16,0 0-16,21 0 0,-21-1 0,22 22 15,-22-21-15,0 42 47,-22 1-31,22-1-16,-21 0 15,21 0-15,0 0 0,0 0 16,0 1 0,0-1-1,21-21 1,1 0-16,-1 0 16,0 0-16,0 0 15,-21-21-15,21 21 0,-21-22 0,21 22 16,1-21-16,-22 0 0,21 0 15,0 0-15,-21 0 16,21 21-16,-21-22 0,21 22 16,-21 22 15,0-1-15,0 0-1,0 0-15,0 0 16,21-21-16,1 21 0,-1-21 15,0 22-15,0-22 16,0 0-16,0 0 0,1 0 16,-1 0-16,0 0 0,21 0 0,-21 0 15,1 0-15,-1 0 0,21 0 0,-21 0 16,0-22-16,1 22 0,-1-21 16,0 21-16,0-21 0,0 0 0,0 0 15,-21 0-15,22-1 16,-22-20-16,0 21 0,0 0 15,0 0-15,0-1 0,0 1 0,0 0 16,-22 21 0,1 0-16,0 0 15,0 21-15,0 0 16,0-21-16,-1 22 0,22-1 16,-21-21-16,21 21 0,0 0 0,0 0 15,0 0-15,0 1 16,0-1-1,0 0-15,21-21 0,-21 21 16,0 0-16,22 0 16,-22 1-16,0-1 15,0 0-15,0 0 0,21-21 16,-21 21-16,0 0 0,0 1 16,0 20-16,0-21 0,0 0 0,0 22 15,0-22-15,0 21 0,0 22 16,-21-22-16,21 0 0,-22-21 0,1 22 15,0 20-15,21-20 0,-21-22 16,0 21-16,21 0 16,-21-20-16,21-1 0,-22 21 0,1 0 15,0-20-15,0-1 16,21 0-16,-21 0 0,-22 0 16,43 0-16,-21 1 0,0-1 15,0-21-15,21-21 47,0-1-31,0 1-16,0 0 0,0-21 15,0 21-15,0-22 0,0 22 0,-21-21 16</inkml:trace>
  <inkml:trace contextRef="#ctx0" brushRef="#br0" timeOffset="193476.87">12658 7049 0,'-22'0'16,"44"0"-16,-65 0 0,22 0 0,0 0 15,42 0 17,0 0-32,0 0 15,1 0-15,-22-22 0,21 22 16,-21-21-16,0 0 0,0 0 16,-21 0-1,-1 21-15,1 0 16,0 0-16,0 0 15,21 21 1,0 0 0,0 0-16,0 0 15,0 1 1</inkml:trace>
  <inkml:trace contextRef="#ctx0" brushRef="#br0" timeOffset="193821.24">11620 7345 0,'-21'21'16,"42"-42"-16,-63 42 0,0-21 0,84 0 31,-21 0-15,0-21-16,22 21 0,-1 0 0,-21 0 15,22 0-15,-1 0 0,-21-21 0,21 21 16,1 0-16,-22 0 0,0 0 0,0 0 16,0 0-16,-42 0 62,0 0-62,0 0 0,0 0 16,0 0-16</inkml:trace>
  <inkml:trace contextRef="#ctx0" brushRef="#br0" timeOffset="208821.1">5461 10478 0,'21'0'0,"-21"-22"78,0 1-62,0 0-16,0 0 0,21 0 16,-21 0-1,0-1-15,21 22 0,-21-21 0,0 0 16,0 0-16,0 0 0,0 0 16,0-1-1,0 1-15,0 0 0,-21 0 16,0 0-1,0 21 17,21 21-17,0 0-15,0 21 0,-21 1 0,21-1 16,0 22-16,0-1 0,0 1 0,-21-1 16,21 1-16,-22 20 0,22-20 15,0-1-15,-21 22 0,21-22 16,0 22-16,0-21 0,0 20 0,-21-20 0,0 20 15,21-20-15,0-22 0,0 22 16,0-22-16,-21 0 0,21 1 16,-21-1-16,21-21 0,0 22 0,0-22 15,0 0-15,0 0 0,0 0 16,-22-21 31,22-21-47,-21 0 15,21 0-15,0 0 16,0-1-16,0 1 0,0 0 0,0 0 16,0-21-16</inkml:trace>
  <inkml:trace contextRef="#ctx0" brushRef="#br0" timeOffset="209499.65">5186 10795 0,'-21'0'0,"42"0"0,-64-21 0,43 0 0,0 0 16,-21-1-16,21 1 0,-21 0 0,21 0 16,-21 0-16,21 0 0,0-22 15,0 22-15,0-21 0,0 21 16,0-1-16,0-20 0,0 21 0,21-21 15,0 20-15,0-20 0,-21 21 16,43 0-16,-22 0 0,0-1 0,21 1 16,1 0-16,63 0 0,-64 21 15,21 0-15,1-21 0,-22 21 16,22 0-16,-1 0 0,-20 0 0,20 21 16,-21 0-16,1 0 0,-22 22 15,0-1-15,0 0 0,0 1 16,-21-1-16,0 21 0,0 1 0,-21-22 15,0 22-15,-21-22 0,-1 22 0,1-22 16,0 0-16,-22 1 0,22-1 16,-22-21-16,22 0 0,-21 0 0,20 1 15,22-1-15,-21 0 0,21-21 0,-22 0 16,22 0-16,0 0 0,0 0 16,42 0 30,0 0-30,0 21-16,0 0 0,1 0 0,-1 1 16,0 20-16,106 85 15,-106-85 1,0-21-16,22 22 0,-22-22 0,0 0 16,21 21-16,1 1 0,-22-22 15,0 0-15,0-21 0,0 21 16,0 0-16,1-21 15,-1 22-15,-21-44 32,0 1-32,21 21 15,-21-21-15,0 0 0,21 21 0,-21-21 16,0 0-16,0-1 0,0 1 16,21 0-16</inkml:trace>
  <inkml:trace contextRef="#ctx0" brushRef="#br0" timeOffset="209929.3">6096 11303 0,'0'0'0,"21"0"47,0 0-47,0 0 15,1 0-15,-1-21 0,0 21 16,0-21-16,0 21 0,0-21 15,1-1-15,-1 22 0,0-21 0,-21 0 16,21 0-16,-21 0 0,21 0 16,-21-1-16,0 1 0,0 0 15,-21 21 1,0 0-16,0 0 16,0 0-16,-1 0 0,1 0 15,0 21-15,0 0 0,21 22 16,-21-22-16,21 0 0,0 21 0,0-20 15,0-1-15,0 21 0,0-21 16,0 22-16,0-22 0,0 0 0,0 0 16,0 0-16,0 0 0,0 1 0,0-1 15,21-21 1,0 0-16,-21 21 0,21-21 0,0 0 16,1 0-16,-1 0 0,21 0 15,-21-21-15,0 21 0,1-21 0,-1-1 16,21 22-16,-21-21 0,0 21 15,1-21-15,-1 0 0,-21 0 0,21 21 16,0-21-16</inkml:trace>
  <inkml:trace contextRef="#ctx0" brushRef="#br0" timeOffset="213138.13">6731 11134 0,'21'-85'16,"0"22"-1,-21 41-15,-42 192 0,105-340 16,-63 192 15,0-1-31,0 0 16,0 0-16,0 0 0,0 22 15,0-22-15,0 21 0,0-21 0,0 22 16,0-22-16,0 21 0,0-21 0,0 0 16,0 22-16,22-1 15,-1-42-15,0 42 0,0-42 16,0 0-16,0 0 0,1 0 15,-1 0-15,0 0 0,0 0 16,0 0-16,0 0 0,1-21 0,-22 0 16,21 0-16,0 0 0,0 0 15,0-1-15,-21-20 0,0 21 0,21-21 16,-21 20-16,22-20 0,-22 21 0,21-21 16,-21 20-16,0 1 0,0 0 0,0 0 15,0 0-15,21 21 0,-21-21 16,0 42 15,0 0-31,0 0 0,0 0 16,0 0-16,0 1 0,0 20 15,0-21-15,0 0 0,0 22 16,0-22-16,0 0 0,0 0 0,0 21 16,0-20-16,0-1 0,0 0 15,21 0-15,-21 0 0,21-21 16,0 0-16,1 21 0,-1-21 15,0 0-15,0 0 0,0 0 0,22 0 16,-22-21-16,0 0 0,21 0 16,-21 0-16,22 21 0,-22-43 0,21 22 15,-21 0-15,22-21 0,-1-22 16,-21 43-16,0-21 0,1 21 16,-22-22-16,0 22 0,0 0 0,0 0 15,0 0-15,0-1 16,-22 22-16,1 0 15,21 22 1,0-1-16,0 0 16,0 0-16,0 0 0,0 0 0,0 1 15,21 20-15,22 64 16,-22-85-16,-21 0 16,0 0-16,0 0 0,21 1 0,-21-1 15,0 0-15,0 0 0,-21-21 47,0 0-47,0 0 0,-1 0 16,1 0-16,0-21 0,0 21 0,0-21 15,0 21-15,21-21 0,-22 21 0,1 0 16,21-22-16,-21 22 16,21 22-1,0-1-15,0 0 16,0 0-16,21 0 15,0 0-15,1-21 0,-22 22 16,42-22-16,-21 21 0,0-21 0,22 0 16,-22 0-16,21 21 0,0-21 0,1 0 15,-1 0-15,0 0 0,1 0 16,-1 0-16,0 0 0,1-21 0,-1 21 16,-21-21-16,22 21 0,-22-22 15,21 1-15,-21 0 0,43-21 16,-43 21-16,0-1 0,0-20 15,0 0-15,-21-22 0,0 43 16,0 0-16,0-21 0,0 20 16,0 1-16,0 0 0,-21 0 15,0 21-15,0 0 0,0 0 16,0 0-16,-1 0 0,-20 0 16,21 21-16,0 0 0,0 0 15,-1 22-15,1-22 0,0 0 16,0 21-16,21-20 0,0 20 0,0-21 15,0 0-15,-21 0 0,21 1 0,0-1 16,0 0-16,0 0 0,21-21 16,0 0-16,0 0 15,0 0-15,1 0 16,-1-21-16,0 21 0,0-21 0,0 0 16,0-1-16,-21 1 0,22 0 15,-1 0-15,0 0 0,-21 0 0,0-1 16,21 1-16,-21 0 0,0 0 15,21 0-15,-21 0 0,0 42 32,0 0-17,0 0-15,0 0 0,-21 0 16,21 22-16,0-22 0,0 0 0,0 0 16,0 0-16,0 1 0,0-1 0,0 0 15,0 0-15,0 0 0,21 0 16,0 1-16,1-22 0,-1 0 15,0 0-15,0 0 0,0 0 0,22 0 16,-22 0-16,0 0 0,21-22 0,-21 22 16,1-21-16,20 0 0,-21 21 15,0-21-15,0 0 0,1-22 16,-1 22-16,0-21 0,0 0 0,0-1 16,0 1-16,1 0 0,-1-1 0,0 1 15,-21-22-15,21 22 0,-21 0 16,21-22-16,-21 22 0,21 0 0,-21 20 15,0-20-15,0 21 0,0-43 16,0 43-16,0 0 0,-21 21 16,0 0-1,0 21-15,21 0 0,0 22 16,-21-22-16,0 21 0,21 1 0,-22-1 16,22 0-16,0 1 0,0-1 0,-21 0 15,21 1-15,0-1 16,-21 0-16,21 1 0,0-1 0,0 0 15,0-21-15,0 22 0,-21-1 0,21-21 16,0 0-16,-21 1 0,21-1 0,0 0 16,0 0-16,0-42 62,0 0-62,0 0 0,0-1 16,0 1-16,0 0 0,21 0 15,-21 0-15,21 0 0,0-22 16,-21 22-16,0 0 0,21 0 0,1 21 16,-1-21-16,-21-1 0,21 22 15,0 0-15,-21-21 0,21 21 0,0 0 16,1 0-16,-1 0 0,0 0 0,0 0 16,0 0-16,0 0 0,1 21 15,-1 1-15,0-22 0,0 21 0,-21 0 16,0 0-16,0 0 0,0 0 15,0 22-15,0-22 0,0 0 16,-21 0-16,21 0 0,-21 1 16,0-22-16,-1 21 0,1 0 15,0-21-15,0 0 0,0 21 16,0-21-16,-1 0 16,1 0 62,0 0 31,0 0-93,0 0 15,0 0 63,42 21-1,0-21-77,0 0 0,0 0-16,0 21 0,1-21 15,-1 0-15,0 0 16,0 0-16,0 0 16,0 0-16,1 0 0,-1 0 15,0 0 1,-21-21-16,21 0 0,0 0 15,0 0-15,1 21 0,-22-21 16,21 21-16,-21-22 0,21-20 16,0 42-16,-21-21 0,0 0 15,21 0-15,0-1 0,-21 1 16,0 0-16,0 42 62,-21 0-46,0 1-16,21-1 0,0 0 16,0 0-16,0 21 0,0-20 15,0-1-15,-21 0 0,21 0 16,0 0-16,0 0 16,21 1-16,0-22 15,0 0-15,1 0 16,-1 0-16,0 0 0,0 0 0,0 0 15,0 0-15,22-22 0,-22 22 16,0-21-16,0 21 0,0-21 0,1 0 16,-1 0-16,0 0 0,21-43 15,1 1-15,-22 20 16,21-20-16,-21-1 0,-21 43 16,21-21-16,-21 21 15,0-1-15,0 1 0,0 0 0,0 0 16,0 0-16,0 0 0,0-1 0,0 1 0,0 0 15,0 0-15,0 0 0,0 0 16,0-1-16,0 1 0,0 0 0,0 0 16,0 0-16,0 0 31,22 21-15,-1 0-1,0 0 48,-21 21-48,0 0 1,-21 0 0,21 0-1,0 0 1,0 1 15</inkml:trace>
  <inkml:trace contextRef="#ctx0" brushRef="#br0" timeOffset="214645.02">10096 10986 0,'0'-22'0,"0"44"0,0-65 15,0 22-15,0-21 0,0 21 16,0-1-16,0-20 0,0 21 0,0-21 16,22 20-16,-22-20 0,21 0 0,-21-1 15,0 22-15,0-21 0,0 0 16,0 20-16,0 1 0,0-21 0,0 21 15,0 0-15,0-1 0,0 1 16,0 42 0,-21 1-1,21 20-15,-22-21 0,22 21 16,0 1-16,-21 20 0,0-20 0,0 20 0,21-21 16,0 22-16,-21-22 0,0 22 15,21-1-15,-22-20 0,22 20 16,0-21-16,0 22 0,-21-22 0,21 22 15,0-22-15,0 0 0,0 1 0,0-22 16,43 42-16,-22-41 0,0-1 16,21 0-16,-21 0 0,1-21 15,20 0-15,-21 0 0,21 0 0,-20 0 16,-1 0-16,21 0 0,-21 0 0,0 0 16,1-21-16,20-21 15,-42-1-15,21 22 0,-21-21 0,21 21 0,-21-22 16,21 1-16,-21 0 15,0 20-15,0-20 0,0 21 0,0 0 16,0 0-16,0-1 0,0 1 0,0 42 31,0 1-31,0 20 16,0-21-16,-21 0 0,21 22 16,0-22-16,-21 0 0,21 21 0,0-21 15,0 1-15,0-1 0,0 0 0,0 0 16,0 0-16,21 0 0,0-21 15,1 0-15,-1 0 16,0 0-16,0 0 0,0 0 0,0 0 16,1 0-16,-1 0 0,0-21 15,0 0-15,0 0 0,0 0 0,1-22 16,-1 1-16,0 0 0,0-1 0,0 1 16,22 0-16,-22-22 0,0 22 15,0-22-15,0 1 0,0-1 0,1 1 16,-1 21-16,0-22 0,-21 1 15,0 20-15,0 1 0,0 0 0,0-1 16,0 22-16,0 0 0,0-21 16,0 20-16,-21 22 15,0 0-15,-1 22 0,22-1 0,-21 21 16,0-21-16,21 22 0,-21-1 16,21 21-16,-21-20 0,21 20 15,-21-20-15,21 20 0,0-21 0,0 22 16,0 42-16,0-64 0,0 0 15,0 1-15,0 20 0,0-42 0,0 22 16,0-1-16,0-21 0,21 0 16,-21 22-16,21-43 0,0 21 0,0 0 15,0-21-15,1 0 0,-1 0 0,0 0 16,0 0-16,0 0 0,0 0 0,1 0 16,20-21-16,-21 0 0,0 0 0,0-1 15,1 1-15,-1 0 16,0 0-16,-21 0 0,0 0 0,21-1 15,-21 1-15,21 21 0,-21-21 16,0 42 0,0 0-16,0 1 0,0-1 15,0 0-15,0 0 0,0 0 16,0 0-16,0 1 0,0-1 16,0 0-16,21-21 0,1 0 15,-22 21-15,21-21 0,0 0 0,0 0 16,0 0-16,0 0 0,1 0 0,-1 0 15,0-21-15,0 0 0,0 0 16,0-22-16,1 22 0,-1 0 16,-21 0-16,0 0 0,21-22 15,-21 22-15,21 0 0,-21 0 0,0 0 16,0 42 15,0 0-31,-21 0 0,21 21 16,-21-20-16,0 20 0,21 0 0,0-21 15,-22 22-15,1-1 0,21 0 0,0 1 16,0-1-16,-21 0 0,21 1 0,-21-1 16,21 0-16,-21 43 15,21-43-15,-21 22 0,-1-1 16,1-20-16,0 20 0,21 1 0,-21-1 16,-21 1-16,20-1 0,-20 22 0,21 0 15,-21-22-15,20 22 0,1-43 0,-21 22 16,21-22-16,0 0 0,21-21 15,-22 1-15,1-1 0,0 0 0,0-21 16,0 0 0,0 0-16,21-21 15,0 0 1,0-1-16,0 1 0,0 0 16,0-21-16,21 21 0,0-22 0,0 22 15,-21-21-15,0-1 0,0 1 0,21-21 16</inkml:trace>
  <inkml:trace contextRef="#ctx0" brushRef="#br0" timeOffset="-214587.71">11007 10774 0,'-22'0'15,"44"0"-15,-65-21 0,22 0 0,0 21 16,0 0-16,21-22 0,-21 22 16,-1 0 62,22 22-78,-21-22 15</inkml:trace>
  <inkml:trace contextRef="#ctx0" brushRef="#br0" timeOffset="-214363.62">10160 10859 0,'0'21'0,"0"-42"0,-21 42 15,42-21 1,0 0-1,0 0-15,0 0 0,1 0 16,-1 0-16,0 0 0,0 0 0,0 0 16,0-21-16,1 21 0,-1 0 15,0 0-15,0 0 0,-21-22 16,-42 22 15</inkml:trace>
  <inkml:trace contextRef="#ctx0" brushRef="#br0" timeOffset="-214025.61">9567 10710 0,'-21'0'15,"42"0"-15,-63 0 0,21 0 16,21 22-16,0-1 31,21-21-15,0 0-16,0 0 15,0-21 1,-21-1-16,0 1 16,0 0-16,-21 21 31,0 0-16,21 21 1,0 0-16,0 1 16,0-1-16,0 0 15</inkml:trace>
  <inkml:trace contextRef="#ctx0" brushRef="#br0" timeOffset="-212870.25">13144 10986 0,'0'-22'0,"0"44"0,22-65 0,-22 22 15,21-21-15,-21 21 16,0-1-16,0 1 0,0 0 16,0 0-16,0 0 0,0 0 15,-21 42 1,-1 0-16,1 0 15,0 0-15,0 0 0,0 22 0,0-22 16,-1 21-16,1 1 0,0-1 16,0 0-16,0 1 0,21-1 15,-21 0-15,21 1 0,0-1 0,0-21 16,0 0-16,21 22 0,0-22 0,0-21 16,0 21-16,0 0 0,1-21 0,20 0 15,-21 0-15,21 0 0,-20-21 16,62 0-16,-63 0 0,1-1 15,20 1-15,-21-21 0,-21 21 0,0-22 16,0-20-16,0 21 0,0 20 16,0-20-16,-42 21 0,21-21 15,-1 20-15,-20-20 0,0 21 0,21 0 16,-22 21-16,1 0 0,21 0 0,-22 0 16,22 0-16,0 0 0,0 0 0,0 0 15,21 21 1,21-21-16,0 0 0,0 21 15,0-21-15,22 0 0,-1 0 16,0 0-16,1 0 0,20-21 0,-20 21 16,20-21-16,-21 0 0,1-1 0,20 1 15,-20 0-15,-1 0 0,0 0 16,1 0-16,-22-1 0,0 1 0,0 0 16,0 0-16,-21 0 0,0 0 0,0-1 15,0 1-15,0 0 16,-21 21-1,21 21-15,-21 22 0,21-22 16,0 21-16,-21 0 0,21 22 0,0-1 0,0 1 16,0-1-16,0 22 0,0 0 0,21-22 15,0 22-15,0 0 0,0-1 16,-21-20-16,22 20 0,-1 1 16,0 0-16,-21-22 0,21 22 0,-21 0 15,21-1-15,-21 1 0,0 0 0,0-22 16,0 22-16,0-22 0,0 22 0,-21-22 15,0 1-15,0 21 0,0-43 0,-1 21 16,1 1-16,-21-22 0,21 1 0,0-22 16,-1 21-16,1-21 0,0-21 15,-21 0-15,21 0 0,-1 0 0,1 0 16,0-21-16,0-21 0,0 21 16,-22-22-16,22-20 0,0-1 0,0 1 15,21-1-15,0-20 0,0 20 0,0-21 16,0 1-16,0-22 0,0 21 15,0 1-15,0-1 0,21 21 0,0-20 16,0 20-16,1 1 0,-1-1 0,0 22 16,0-22-16,21 22 0,-20 0 15,20-1-15,-21 1 0,21 0 0,1 21 0,-1-22 16,22 22-16,20-42 0,-41 41 16,-1 1-16,0 0 0</inkml:trace>
  <inkml:trace contextRef="#ctx0" brushRef="#br0" timeOffset="-212533.88">14986 10626 0,'0'0'0,"0"-21"0,0-22 0,0 22 0,0-42 16,0 20-16,0 22 0,0 0 15,-21 21 1,0 0-16,21 21 0,0 0 16,-22 0-16,22 22 0,-21-1 15,0 0-15,21 1 0,0 20 0,-21-20 16,0 20-16,21 1 0,-21-22 16,21 21-16,-22-20 0,22 20 15,0-20-15,0-1 0,0 0 0,0 1 0,0-1 16,0-21-16,0 0 0,0 0 0,0 1 15,0-1 1,22-42 0,-1-1-16,0-20 0,0 21 15,0-21-15</inkml:trace>
  <inkml:trace contextRef="#ctx0" brushRef="#br0" timeOffset="-211826.69">15282 10435 0,'0'-106'32,"0"233"-32,0-148 0,0-63 0,-21 84 15,21 42-15,0-21 0,-21 21 16,21 1-16,-21-1 0,21 0 0,-21 22 16,21-22-16,0 1 0,0 20 0,0-21 15,0 22-15,0-22 0,-22 1 16,22 20-16,0-21 0,0 1 0,0-1 15,0 0-15,0-20 0,-21 20 16,21-21-16,0 0 0,0 0 0,0 1 16,0-1-16,0-42 31,0-1-15,21 1-16,-21 0 0,22-21 0,-1 21 15,0-22-15,0 1 0,0 21 0,0-22 16,1 22-16,-1-21 0,0 21 0,0 0 15,0-1-15,0 22 0,1 0 16,-1 0 0,-21 22-16,0-1 15,0 21-15,0-21 0,0 0 16,0 22-16,0-22 0,0 0 0,0 21 16,21-20-16,-21-1 0,0 0 0,0 0 15,21 0-15,0 0 0,0 1 16,1-22-16,-1 0 0,0 0 15,0 0-15,0 0 0,0 0 0,1 0 16,-1-22-16,0 1 0,21 21 0,-21-21 16,1 0-16,-1-21 0,0 20 15,0 1-15,0-21 0,-21 21 0,0-22 16,0 22-16,21 0 0,-21 0 16,0 0-16,0 0 0,0-1 0,-21 22 15,0 0 1,21 22-16,-21-1 0,0 21 15,0-21-15,21 0 0,0 22 0,0-22 16,0 0-16,0 0 0,0 22 16,0-22-16,0 0 0,0 0 15,0 0-15,21-21 0,0 0 16,0 0-16,0 0 0,0 0 16,1 0-16,-1-21 0,0 21 0,0-21 15,0 21-15,0-21 0,1 0 16,-1-1-16,-21 1 0,0 0 15,0 0-15,0 0 0,0 0 0</inkml:trace>
  <inkml:trace contextRef="#ctx0" brushRef="#br0" timeOffset="-211607.71">14287 10986 0,'0'0'0,"-21"0"0,0 0 0,63 0 32,-20 0-17,-1 0-15,21 0 0,0-22 16,1 22-16,-1 0 0,0 0 0,1 0 16,-1 0-16,22-21 0,-22 21 15,0 0-15,1-21 0,-1 21 0</inkml:trace>
  <inkml:trace contextRef="#ctx0" brushRef="#br0" timeOffset="-210638.17">17060 10816 0,'0'0'16,"0"-21"-16,-21 0 0,0 21 15,0-21-15,0 21 0,-1 0 16,22 21 0,-21 0-16,21 21 15,0-20-15,0 20 0,0-21 0,0 21 16,0 1-16,0-22 0,0 21 15,0 1-15,0-1 0,0-21 16,0 21-16,0-20 0,0-1 0,-21 0 16,21 0-16,0 0 0,0-42 31,0 0-15,0 0-16,0 0 0,0-1 15,0 1-15,0 0 0,0-21 0,0 21 16,0-43-16,21 22 0,0 21 15,-21-22-15,22 22 0,-22 0 0,0 0 16,21 21-16,-21-21 0,21 21 16,0 21-1,-21 0-15,0 0 16,21 0-16,-21 0 0,0 1 0,21-1 16,1 21-16,-22-21 0,21 0 0,0 1 15,0 20-15,0-21 0,22 21 16,-22-42-16,0 0 15,0 0 1,0 0-16,0 0 0,-21-21 0,22 21 16,-22-21-16,21 0 0,0 0 0,-21-22 15,21 22-15,0 0 0,-21 0 0,21-21 16,1 20-16,-22-20 0,21 21 16,0 0-16,0 0 0,-21-1 15,0 1-15,21 21 0,0 0 16,-21 21-16,0 1 0,0-1 15,0 0-15,0 0 0,0 0 0,0 0 16,0 1-16,22 20 0,-22-21 16,21 0-16,-21 0 0,0 22 0,21-22 15,0 0-15,0 0 0,0 0 16,1-21-16,20 0 0,-21 0 16,0 0-16,0 0 0,1 0 0,-1 0 15,0 0-15,0 0 0,0-21 16,0 0-16,1 0 0,-1 0 15,-21 0-15,0-1 0,21 1 0,-21 0 16,21-21-16,-21 21 0,0-1 0,0-41 16,0 42-16,-21 21 15,0 0-15,0 0 16,-1 0-16,1 21 0,21 0 16,0 0-16,0 22 0,-21-22 0,21 0 15,0 21-15,0-21 0,0 1 0,0 20 16,0-21-16,0 0 0,0 0 0,21 1 15,-21-1-15,21-21 0,1 21 0,-1 0 16,0-21-16,0 0 0,0 0 16,0 0-16,1 0 0,20 0 15,-21 0-15,21 0 0,-20-21 0,20 0 16,-21 0-16,0-1 0</inkml:trace>
  <inkml:trace contextRef="#ctx0" brushRef="#br0" timeOffset="-210354.7">18627 10351 0,'-22'-22'0,"1"-20"15,85 211-15,-149-338 0,149 233 0,-149-128 0,64 64 0,0 0 0,-1 0 16,1 21-16,21 0 0,-21 1 0,0 41 16,21 1-16,0-22 15,0 0-15,0 1 0,0 20 16,0-21-16,0 22 0,21-22 0,0 64 15,-21-64-15,0 1 0,0-1 16,0 0-16,0-20 0,0 20 0,0-21 16,0 43-16,0-43 0,0 0 15,21-21-15,-21 21 0,22-21 16,-1 0 0,0 0-16,-21-21 0,21 0 0,0 0 15,0-22-15,1 22 0,-1-21 0</inkml:trace>
  <inkml:trace contextRef="#ctx0" brushRef="#br0" timeOffset="-209581.64">18923 10456 0,'21'-84'15,"-42"84"1,0 0-16,42 84 0,-42-126 16,0 63-16,-1 22 0,1-1 0,0 0 15,21 1-15,0-1 0,-21 21 16,21-20-16,0-1 0,0 22 0,0-22 15,0 43-15,0-43 0,0 0 16,0 1-16,0-1 0,0-21 0,-21 21 16,21-20-16,0-1 0,0 0 0,0 0 15,0 0 1,-21-21 0,21-21-16,0 0 15,0 0-15,0 0 0,0-22 16,0 22-16,21 0 0,0-21 15,0 20-15,-21 1 0,21 0 0,0 0 0,1 0 16,-1 21-16,0-21 16,0 21-16,0 21 15,-21 0-15,0 0 16,0 0-16,0 0 0,0 22 0,0-22 16,0 0-16,0 0 0,0 0 0,0 22 15,21-22 1,1 0-16,-1 0 15,0-21-15,0 0 0,0 0 16,0 0-16,1 0 0,-1-21 16,0 21-16,0-21 0,0 0 0,0 0 15,1-1-15,-1 1 0,0 0 0,0-21 16,0 21-16,0-1 0,1 1 16,-22-21-16,0 21 0,21 21 0,-21-21 15,21 21-15,-21 21 16,0 0-1,-21-21-15,0 21 0,21 21 16,-22-20-16,22-1 0,0 0 0,0 0 16,0 0-16,0 0 0,0 1 15,0-1-15,0 0 0,22-21 16,-1 21-16,0-21 0,0 0 16,0 0-16,22 0 0,-22 0 0,0 0 15,21-21-15,-21 0 0,1 21 0,-1-21 16,0-1-16,0 1 0,-21-21 15,0 21-15,0 0 0,0-22 0,0 22 16,0-21-16,0 21 0,0-1 0,-21 1 16,0 0-16,-22 0 0,22 21 15,0 0-15,-21 0 0,21 0 0,-1 0 16,-20 0-16,21 0 0,0 0 16,-22 21-16,22-21 0,0 21 0,0 0 15,21 1-15,0-1 0,0 0 16,21 0-16,0-21 15,0 21-15</inkml:trace>
  <inkml:trace contextRef="#ctx0" brushRef="#br0" timeOffset="-208742.69">20320 10901 0,'-42'0'15,"84"0"-15,-106 0 0,43 0 0,-21 0 16,21 0-16,0 0 0,-1 21 16,-20-21-16,21 21 0,0 0 0,0 1 15,-1-1-15,1 0 0,0 0 0,21 21 16,-21-20-16,21-1 0,0 0 0,0 21 16,0-21-16,0 1 0,0-1 0,21 0 15,0 0-15,0-21 0,1 0 16,-1 0-16,0 0 0,0 0 15,0 0-15,0 0 16,1 0-16,-1-21 0,0 0 0,-21 0 16,21-1-16,0 1 0,-21-21 0,0 21 15,21-22-15,1 1 0,-1 0 0,-21-1 16,21 1-16,-21 0 0,21-1 16,0-20-16,-21 21 0,21-22 0,1-42 15,-22 43-15,21 20 0,0 1 16,-21 0-16,0-1 0,0 22 0,0 0 15,0 0-15,0 0 0,0 0 0,0 42 32,-21 21-17,0-21-15,-1 22 0,1-1 0,21 21 16,-21-20-16,21 20 0,-21 1 0,21-22 16,-21 22-16,21-1 0,0-21 15,0 1-15,-21 20 0,21-20 0,0-1 16,0 0-16,0 1 0,0-1 0,0-21 15,0 21-15,0-20 0,0 41 16,21-42-16,-21 0 0,21 1 0,-21-1 16,21 0-16,0-21 0,0 0 0,1 21 15,-1-21-15,0 0 0,21 0 16,-21 0-16,22 0 0,-22 0 0,21-21 16,1 0-16,-1 0 0,0-1 0,22-41 15,-43 21-15,21 20 16,-21-20-16,22 0 0,-22-1 0,0 1 15,-21 0-15,21 21 0,-21-22 16,0 22-16,0 0 0,0 0 0,-21 21 31,0 21-31,21 0 0,-21 0 0,21 0 16,0 1-16,-21-1 0,21 21 16,0-21-16,0 0 0,0 1 0,0 20 15,21-21-15,0 0 0,0 0 16,-21 1-16,0-1 0,21 0 0,-21 0 15,0 0-15,0 0 0,0 1 16,0-1 0,-21-21-1,0 0-15,0 0 0,0 0 16,-1 0-16,1 0 0,0-21 16,0-1-16,0 22 0,0-21 0,-22 0 15</inkml:trace>
  <inkml:trace contextRef="#ctx0" brushRef="#br0" timeOffset="-208423.79">17801 10732 0,'-21'0'0,"42"0"0,-21 0 32,42 0-32,-20 0 0,41 0 0,-21 0 15,22 0-15,-1 0 0,1 0 0,-1 0 16,1 0-16,21 0 0,-22 0 16,1 0-16,-1 0 0,-21 0 15,1 0-15,-1 0 0,-21 0 0,0 0 16,1 0-16,-44 0 31,-20 0-15,21 0-16,0-22 0</inkml:trace>
  <inkml:trace contextRef="#ctx0" brushRef="#br0" timeOffset="-207580.17">7408 12615 0,'-21'0'16,"42"0"-16,-84 0 0,42 0 0,-1 0 0,1 0 0,0 0 15,0 0-15,0 0 0,21 22 16,42-22 15,-21 21-31,22-21 0,20 0 16,1 0-16,20 0 0,22 0 15,0 0-15,0 0 0,21 0 0,21-21 16,21-1-16,1 22 0,20-21 0,1 21 16,20-21-16,1 21 0,0-21 0,-1 21 15,1-21-15,0 21 0,-22-21 16,1 21-16,-22 0 0,0-22 0,1 22 15,-43 0-15,0-21 0,-22 21 0,1 0 16,0 0-16,-42 0 0,20 0 0,-20-21 16,-22 21-16,0 0 15,1 0-15,-22 0 0,0 0 0,-21-21 16,-21 21 0,0 0-16,0-21 0,-22 21 15,1 0-15,0 0 0,-22 0 0,1 0 16,-1 0-16,-21 0 0,1 0 15,-1 0-15,-42 21 0</inkml:trace>
  <inkml:trace contextRef="#ctx0" brushRef="#br0" timeOffset="-207175.92">7810 12975 0,'-42'0'0,"84"0"0,-126 21 0,41-21 0,1 0 16,21 0-16,-21 0 0,42 22 0,21-1 31,0-21-31,21 0 0,1 0 0,41 0 16,1 0-16,105 0 0,-63 0 16,0 0-16,43 0 0,-1 0 15,22-21-15,-1-1 0,22 22 0,-1-21 16,1 21-16,0-21 0,190 21 15,-212-21-15,1 21 0,-43 0 16,0 0-16,-21 0 0,-21 0 16,-21 0-16,-1 0 0,-41-21 0,-1 21 15,0 0-15,-20 0 0,-1 0 0,-21-21 16,21 21-16,-21-22 16,0 1-16,21 21 15,-21-21-15,21 0 16,0 21-16,-21-21 15,-21 21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55:49.1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4403 3789 0,'0'0'15,"0"-21"-15,0 42 47,0 0-31,0 0-16,0 22 0,0-22 15,0 21-15,0 22 0,0-22 0,0 85 16,0-85-16,0 22 16,0-1-16,21 1 0,-21-1 0,0 1 15,21-1-15,-21 22 0,21-22 0,-21 22 16,0 0-16,21 21 0,-21-22 16,21 1-16,-21 0 0,0 20 0,0-20 15,0 21-15,0-21 0,0 20 0,22-20 16,-22 21-16,21-21 0,-21-1 15,21 22-15,-21-21 0,0 21 16,0-1-16,0-20 0,21 21 0,-21-21 16,0-1-16,21 22 0,-21 63 15,0-84-15,0 0 0,0 84 16,0-105-16,0-1 0,0 1 16,0-1-16,0 1 0,0-1 0,0-21 15,0 1-15,0 20 0,0-42 0,0 22 16,0-22-16,0 21 0,0-21 0,0 1 15,0-44 1,0 1-16,21-21 16,1 0-16,-22-22 0,21 1 15</inkml:trace>
  <inkml:trace contextRef="#ctx0" brushRef="#br0" timeOffset="1525.23">4932 3916 0,'0'0'0,"-21"-21"15,-1 0-15,22-1 16,-21 22-1,0 0 1,0 0 0,0 22-1,21-1-15,0 0 16,0 0-16,21 0 16,21-21-16,-21 0 0,22 0 0,-1 21 15,0-21-15,1 0 0,20 0 16,-20 0-16,41 0 0,-20 0 0,42 0 15,-1 0-15,1 0 0,21 0 0,0 0 16,0-21-16,21 21 0,22-21 16,-1 21-16,0-21 0,1 21 15,-1-21-15,22 21 0,-22-21 0,21 21 16,1 0-16,-1 0 0,-20-22 16,20 22-16,1 0 0,-1 0 0,-20 0 15,20-21-15,-21 21 0,1 0 0,-1 0 16,0 0-16,1-21 0,-22 21 15,0 0-15,-21 0 0,-21-21 16,0 21-16,0 0 0,-22 0 0,1-21 0,-22 21 16,1 0-16,-1 0 0,1-21 15,-22-1-15,1 22 0,20 0 16,-42 0-16,22-21 0,-1 21 0,-21 0 16,0 0-16,0 0 0,1 0 0,-1-21 15,-21 42 16,0 0-31,0 1 16,0-1-16,0 0 0,0 0 16,0 21-16,0-20 0,0 20 0,0 0 15,0 1-15,0 20 0,0-21 0,0 22 16,0-1-16,0 1 0,0-1 16,0 1-16,0-1 0,0 22 0,0-21 15,0-1-15,0 22 0,0-22 0,0 22 16,0 0-16,0 126 15,0-147-15,0-1 16,0 22-16,0-22 0,0 1 0,0-1 16,0 1-16,0-1 0,0 1 0,0-1 15,0 1-15,0-1 0,0-20 0,0 20 16,21 1-16,-21-22 0,21 22 16,-21-1-16,0-21 0,0 22 0,21-1 15,0-20-15,-21 20 0,0-20 0,22 20 16,-22-21-16,21 1 0,-21-1 0,21 0 15,-21 1-15,0-1 0,0-21 0,0 0 16,0 22-16,0-22 0,0 0 0,0 0 16,0 0-16,0 1 0,0-1 15,0 0-15,0 0 0,0 0 16,0 0-16,0 1 0,0-1 16,0 0-16,0 0 0,0 0 15,0 0-15,-21 1 0,21-1 0,0 0 16,0 0-16,0 0 0,-21 0 0,21 1 15,0-1-15,0 0 0,0 0 16,-22 0-16,1 0 16,21 1-1,-21-22-15,0 21 0,0 0 16,0-21-16,-1 21 16,1-21-16,0 21 0,0-21 15,0 0-15,0 21 0,-1-21 0,1 0 16,0 22-16,-21-22 0,21 21 0,-43 0 15,22-21-15,-1 0 0,22 21 16,-21-21-16,0 0 0,-1 21 0,-20-21 16,20 0-16,1 0 0,-21 21 0,-1-21 15,1 0-15,-1 22 0,-21-22 16,22 21-16,-22-21 0,1 21 0,-1-21 16,21 21-16,-20 0 0,-1-21 0,0 21 15,1 1-15,-1-22 0,-21 21 0,22 0 16,-22-21-16,0 0 0,0 21 15,0-21-15,0 0 0,1 0 0,-1 0 16,-21 0-16,0 0 0,0 0 0,0 0 16,-21 0-16,21 0 0,-170 0 15,170 0-15,-21 0 0,21 21 16,0-21-16,-21 0 0,21 21 0,21-21 16,-21 0-16,21 0 0,-21 22 0,21-22 15,1 0-15,-22 0 0,-191 42 16,233-42-16,1 0 0,20 21 15,-20-21-15,41 0 0,-20 0 16,42 0-16,-22 0 0,22 0 0,0 0 16,0 0-16,21-21 15,-21 0-15,-1 0 16,22-22-16,-21 22 0</inkml:trace>
  <inkml:trace contextRef="#ctx0" brushRef="#br0" timeOffset="2229.07">4614 5186 0,'-21'0'16,"42"0"-16,-63 21 0,63-21 31,21 0-31,1 0 0,20 0 16,1 0-16,-1 0 0,22 0 15,0 0-15,42 0 0,0 0 16,0-21-16,42 21 0,0-21 0,1 0 16,20 21-16,22-22 0,-1 22 0,1-21 15,0 21-15,21-21 0,-1 21 16,1-21-16,0 21 0,-21-21 0,21 21 15,-22 0-15,1 0 0,-22 0 16,1 0-16,-1 0 0,-20 0 0,-1 0 16,-21 0-16,-21 0 0,0 0 0,-21 0 15,-21-21-15,-1 21 0,-20 0 0,-1 0 16,1 0-16,-22 0 0,1 0 16,-22 0-16,0 0 0,0 0 15,0 0-15,-21-22 0,-21 22 16,0 0-16,-21-21 15,-1 21-15,1-21 0,-106 0 16</inkml:trace>
  <inkml:trace contextRef="#ctx0" brushRef="#br0" timeOffset="2771.13">5292 4509 0,'21'-22'0,"-21"-20"15,0 21-15,0 0 16,-21 0-16,-1 21 0,1-22 16,0 22-16,-21-21 0,21 21 0,-22 0 15,22 0-15,-21 0 16,-1 21-16,1 1 0,0-1 0,-43 42 16,64-42-16,-21 22 0,20-1 15,1 0-15,0 1 0,0-1 16,21 0-16,0 1 0,0-1 0,0 0 15,0 1-15,21-1 0,0-21 16,0 0-16,1 1 0,20-1 0,-21 0 16,21-21-16,1 0 0,-22 0 0,21 0 15,1 0-15,-1-21 0,-21 0 16,21 21-16</inkml:trace>
  <inkml:trace contextRef="#ctx0" brushRef="#br0" timeOffset="3178.38">5524 4678 0,'0'0'0,"0"-42"16,-21 42 0,0 0-16,0 0 0,0 0 0,0 0 15,-22 21-15,22 0 0,0 0 16,0 0-16,0 0 0,-1 1 0,1 20 16,0 0-16,0-21 0,21 22 15,0-22-15,0 0 0,0 0 0,0 0 16,0 1-16,0-1 0,0 0 0,21-21 15,0 0 1,0 0-16,1-21 0,-1 0 0,0 21 16,0-22-16,0 1 0,0-21 15,1 21-15,-1 0 0,0-22 16,-21 22-16,0 0 0,0-21 0,0 20 16,0 1-16,0 42 31,0 22-31,0-22 0,0 21 15,0-21-15,0 22 0,-21-22 16,21 21-16,0-21 0,0 22 16,0-22-16,0 0 0,0 0 0,0 0 15,21-21-15,0 0 16,0 0-16,0-21 16,1 0-16,-22 0 15,21 0-15,0-22 0</inkml:trace>
  <inkml:trace contextRef="#ctx0" brushRef="#br0" timeOffset="3402.46">5736 4339 0,'0'0'0,"0"43"16,0-22 0,0 21-16,0-21 0,0 22 15,0-1-15,0 0 0,0 22 0,0-22 16,-21 0-16,21 1 0,-21 20 15,21-20-15,0-22 0,0 21 16,0 0-16,0-20 0,0-1 0,0 0 16,0 0-16,21-21 15,0 0 1,0-21-16,-21 0 0,21 0 0</inkml:trace>
  <inkml:trace contextRef="#ctx0" brushRef="#br0" timeOffset="3632.53">6096 4191 0,'0'-21'0,"0"42"0,-21-21 15,0 42 1,21-20-16,-22 20 0,1 0 16,0 1-16,0 20 0,0-21 0,0 22 15,-1-22-15,1 22 0,0-22 0,0 22 16,21-22-16,-21 0 0,21 1 15,0-1-15,0-21 0,0 21 0,0-20 16,0-1-16,0 0 0,21-21 16,0 0-16,0 0 15</inkml:trace>
  <inkml:trace contextRef="#ctx0" brushRef="#br0" timeOffset="3965.78">6308 4657 0,'0'-21'16,"-22"21"-1,1 0-15,0 0 0,0 0 16,21 21 0,0 0-1,21 0 1,0 0-16,0 0 0,-21 1 15,22-22 1,-22 21-16,21 0 0,-21 0 16,0 0-16,0 0 0,-21 1 15,-1-22 1,1 0-16,0 0 0,0 21 16,0-21-16,0 0 0,-1 0 0,1 0 15,21-21 1,0-1-16,0 1 15,21-21-15,1 21 0,-1 0 0</inkml:trace>
  <inkml:trace contextRef="#ctx0" brushRef="#br0" timeOffset="4505.77">6921 3937 0,'0'0'0,"0"-21"16,0 0-1,0 0-15,0 42 16,0 0-16,0 0 16,0 21-16,0 1 0,0 20 0,0 1 15,0-1-15,0 1 0,0 20 0,0-20 16,22 21-16,-1-1 0,-21 1 16,21-22-16,0 22 0,-21 0 15,0-22-15,21 1 0,-21-22 0,21 22 16,-21-22-16,0 0 0,0 1 15,0-22-15,0 21 0,0-21 0,0 22 16,0-22-16,0 21 0,0-21 0,0 64 16,0-64-16,0 21 0,0 1 15,0-1-15,0 0 0,0-20 16,0 20-16,0-21 0,0 21 0,0-20 16,22-1-16,-1 0 0,-21 0 0,21 21 15,-21-20-15,0-1 0,21 0 16,0 21-16,-21-21 0,0 22 15,0-1-15,0 0 0,21 1 0,-21-1 0,0 22 16,0-1-16,0 1 0,0-1 16,0 22-16,0-22 0,0 1 0,0 20 15,0-20-15,0-22 0,0 22 16,0-1-16,0-20 0,22-1 0,-22 0 16,0 1-16,0-1 0,21 0 15,-21 1-15,21-22 0,-21 21 0,0 0 0,0-20 16,0 20-16,0-21 0,0 0 0,0 0 15,0 1-15,0-1 16,21-21-16,0-21 16,-21-1-16,21 1 0,1-21 15,-1 0-15</inkml:trace>
  <inkml:trace contextRef="#ctx0" brushRef="#br0" timeOffset="4882.57">7683 4445 0,'0'-21'0,"0"42"0,-21-63 15,21-1-15,-21 22 0,0 0 0,0 0 16,0 0-16,-1 21 15,22-21-15,-21 21 0,0 0 0,0 0 16,0 0-16,21 21 0,-21 0 16,-1 21-16,1-21 0,0 1 0,21 20 15,0 0-15,-21 1 0,0-1 0,21 0 16,-21 1-16,21 20 0,0-21 16,0 1-16,0-1 0,0-21 0,0 22 15,0-22-15,21 0 0,0 0 0,0 0 16,0-21-16,0 0 0,1 0 15,20 0-15,21 0 16,-41 0-16,20-21 0,-21 0 0,21 0 16,-20-22-16,-1 1 0,21 21 0,-21-21 15,0-1-15</inkml:trace>
  <inkml:trace contextRef="#ctx0" brushRef="#br0" timeOffset="5625.7">7937 4255 0,'0'-22'16,"0"44"-16,0-22 15,-21 21-15,21 0 0,-21 0 16,21 21-16,0-20 0,0 20 0,0 0 16,0 1-16,0-22 0,0 21 15,0 43-15,0-64 16,0 21-16,0-21 0,0 1 0,0 20 16,-21-21-16,21 0 0,0-42 46,0 0-46,0 0 0,0 0 0,0-1 16,0-20-16,0 21 0,21 0 16,-21 0-16,21-1 0,-21 1 0,21 21 15,1 0-15,-1 0 16,0 21 0,-21 1-16,21-1 0,-21 0 15,0 0-15,21 0 0,-21 22 0,21-22 16,1 0-16,-22 0 0,21-21 0,0 21 15,0 0-15,0-21 0,0 0 16,22 0-16,-22 0 0,0 0 0,21 0 16,-20 0-16,-1-21 0,21 0 0,-21 0 15,0 0-15,1 0 0,-1-1 16,0 1-16,-21 0 0,21-21 0,-21 21 16,0-1-16,0-20 0,0 21 15,-21 21-15,0-21 0,0 0 0,-1 21 16,1 0-16,0 0 0,0 21 15,0 0-15,0-21 0,-1 21 0,1 21 16,0-20-16,0 20 0,21-21 16,0 21-16,-21-20 0,21 20 0,0-21 15,0 0-15,0 0 0,0 22 16,21-43-16,0 0 16,0 0-16,0 0 0,1 0 15,-1-21-15,0 21 0,0-22 0,-21 1 16,21-21-16,0 21 0,1 0 15,-22-22-15,21 22 0,0-21 0,-21 21 16,0-22-16,21 22 0,-21 0 0,0 0 16,21 0-16,-21 42 15,0 0 1,0 0-16,0 21 0,0-20 16,0 20-16,0 21 0,0-41 15,0 20-15,0-21 0,0 21 16,0-20-16,0-1 0,21 0 0,1 0 15,-1-21-15,0 0 0,0 0 16,0 0-16,0-21 16,-21 0-16,22 0 0,-1-1 0</inkml:trace>
  <inkml:trace contextRef="#ctx0" brushRef="#br0" timeOffset="5858.26">8890 4170 0,'0'-21'0,"0"42"0,0-63 0,0 20 15,0 1-15,-21 21 16,0 21-16,-1 1 16,22 20-16,-21-21 0,21 21 0,0 1 15,-21-1-15,0 0 0,21 22 16,0-22-16,0 1 0,-21-1 0,21 0 16,0 1-16,0-1 0,0 0 0,0 1 15,0-22-15,0 0 0,0 0 16,21 0-16,0-21 0,0 0 0,0 0 15,1 0-15,20 0 0,-21 0 16,21-21-16,-20 0 0,20 0 16</inkml:trace>
  <inkml:trace contextRef="#ctx0" brushRef="#br0" timeOffset="6118.28">9207 4487 0,'0'-21'0,"-42"21"15,21 0-15,0 0 16,0 21-16,-1 1 0,1-22 0,21 21 15,0 0-15,0 0 16,0 0-16,21 0 0,1-21 16,-1 22-16,0-22 0,0 21 15,0 0-15,0 0 16,1 0-16,-22 0 0,0 1 16,0-1-16,0 0 0,-22 0 15,1 0-15,0-21 0,-64 21 16,43-21-16,21 0 15,0 0-15,0 0 0,-1 0 0,1 0 16,21-21-16,-21 21 0,21-21 16,-21 0-16</inkml:trace>
  <inkml:trace contextRef="#ctx0" brushRef="#br0" timeOffset="6682.23">8488 4233 0,'0'0'0,"0"-21"15,21 0 1,0 0-16,0 0 0,22 21 0,-22-21 16,21-1-16,0 1 0,1 0 0,-1 0 15,22 0-15,-22 21 0,21-21 16,-20-1-16,20 1 0,-20 0 0,-1 21 16,0-21-16,1 0 0,-1 0 0,0-1 15,-21 22-15,1-21 0,20 0 16,-21 0-16,0 0 0,0 0 0,-21-1 15,22 1-15,-22 0 0,21 21 16,-21-21-16,0 0 16,-21 21-1,-1 0-15,22 21 16,0 0-16,0 0 0,0 0 16,0 1-16,0-1 0,0 21 0,0 0 15,0 22-15,22-1 0,-1 1 0,0 21 16,0-22-16,0 128 15,0-107-15,1 22 0,-22-21 0,0 21 16,21-1-16,-21 1 0,0 0 0,0 0 16,0 0-16,0 0 0,0-1 15,-21 1-15,21 0 0,-22 0 16,22 0-16,-21 0 0,21-1 0,0 1 16,0 0-16,0 21 0,0-21 0,0 0 15,0 0-15,0-1 0,21 1 0,1-21 16,-1 21-16,0-43 0,0 22 0,0-22 15,22 1-15,-22-22 0,-21 1 0,21-22 16,0 21-16,-21-21 0,21-21 16,-21 21-16,21-42 15,-21 0 1,0-21-16,0 21 0,0-1 0,0-20 16,0 0-16,0-22 0,0 22 0,0-22 15,22 1-15</inkml:trace>
  <inkml:trace contextRef="#ctx0" brushRef="#br0" timeOffset="8032.07">9885 4424 0,'0'0'0,"21"-21"0,0 0 16,0 21-16,-21-22 0,21 1 0,1 0 15,-1 0-15,0 0 0,-21 0 0,0-1 16,0 1-16,-21 21 16,0 0-16,-22 0 15,22 0-15,-21 0 0,21 21 0,-22 1 16,22-1-16,0 0 0,0 21 15,0-21-15,21 1 0,0-1 16,0 0-16,0 0 0,0 0 0,21 0 16,21 1-16,-21-1 0,0 0 0,22 0 15,-22 0-15,21 0 16,1 1-16,-1-1 0,-21 0 0,0-21 16,0 21-16,1 0 0,-22 0 0,0 1 15,0-1-15,-22-21 0,1 21 16,-21-21-16,21 0 0,-22 0 0,1 0 15,0 0-15,-1 0 0,1 0 0,0 0 16,-1 0-16,1 0 0,21 0 16,-21-21-16,20 0 0,22-1 15,0 1-15,0 0 0,0 0 16,0 0-16,22 0 0,-1-1 16</inkml:trace>
  <inkml:trace contextRef="#ctx0" brushRef="#br0" timeOffset="8266.14">10139 4149 0,'21'-21'15,"-21"42"1,0 0-16,0 0 0,0 0 16,0 0-16,21 22 0,-21-22 15,0 21-15,0-21 0,0 22 16,0-22-16,0 21 0,0-21 0,0 22 15,0-22-15,0 0 0,0 0 0,0 22 16,0-22-16,0 0 0,0 0 16,21 0-16,0 0 0,-21 1 15,22-22-15,-1 0 16</inkml:trace>
  <inkml:trace contextRef="#ctx0" brushRef="#br0" timeOffset="8705.82">10583 4614 0,'0'-21'0,"0"42"0,21-42 16,-21 0-16,0 0 0,0 0 0,0 0 15,0-1-15,0 1 16,-21 21-16,0 0 16,0 0-16,0 0 0,0 21 0,-1-21 15,1 22-15,0-1 0,0 0 0,0 0 16,21 0-16,0 0 0,-21 1 0,21-1 15,-22-21-15,22 21 0,0 0 16,0 0-16,0 0 0,0 1 16,22-22-16,-1 0 15,0 0 1,0-22-16,0 1 0,0 21 0,1-21 16,-1 0-16,0 0 0,0 0 0,0-1 15,0-62 1,-21 63-16,22-1 0,-22 44 31,0-1-31,0 0 16,0 0-16,0 0 0,0 0 15,0 1-15,0 20 0,0-21 16,0 0-16,0 0 0,0 22 0,0-22 16,0 0-16,0 0 0,0 0 15,0 1-15,21-22 0,-21 21 16,21-21-16,0 0 0,-21-21 15</inkml:trace>
  <inkml:trace contextRef="#ctx0" brushRef="#br0" timeOffset="9349.01">10943 4128 0,'0'-22'15,"0"44"-15,0-65 0,0 22 0,0 0 0,-21 21 31,21 21-31,0 0 0,0 22 16,0-22-16,0 21 0,-21-21 0,21 22 16,0-1-16,-21 0 0,21 1 15,0-22-15,0 21 0,-22 0 0,22 1 16,-21-1-16,21 0 0,0-20 0,0 20 16,0-21-16,0 21 0,0-20 15,0-1-15,0 0 0,0 0 16,21-21-16,1 0 0,-1 0 15,0 0-15,0-21 0,0 21 16,0-21-16,1 0 0,-1-1 0,-21 1 16,21 0-16,0 0 0,0 0 0,0-22 15,1 22 1,-22 42 15,0 1-31,0-1 0,0 0 16,-22 0-16,22 0 0,-21 22 15,21-22-15,0 0 0,0 0 0,0 0 16,0 0-16,0 1 16,21-22-1,1 0-15,-1 0 0,0 0 16,0-22-16,-21 1 0,21 21 0,0-21 16,1 0-16,-22 0 0,21 0 15,0-1-15,0 1 0,-21 0 16,21 0-16,0 0 0,-21 42 31,0 0-15,0 0-16,0 0 0,0 22 15,0-22-15,0 0 0,0 0 0,0 22 16,0-22-16,0 0 0,0 0 16,0 0-16,22-21 46,-22-21-46,0 0 0,0 0 0,0 0 16,0-1-16</inkml:trace>
  <inkml:trace contextRef="#ctx0" brushRef="#br0" timeOffset="9559.12">11049 4339 0,'0'0'0,"-21"0"0,0 0 15,42 0 1,0 0 0,0 0-16,21 0 0,-20 0 15,20 0-15,-21 0 0,21 0 16,-20 0-16,20 0 0,-21 0 0,0 0 16,0 0-16,1 0 0,-22-21 0,0 0 15</inkml:trace>
  <inkml:trace contextRef="#ctx0" brushRef="#br0" timeOffset="9741.78">10266 4382 0,'0'0'0,"-21"0"0,-1 0 15,1 0-15,42 0 16,1 0-16,20 0 15,-21 0-15,21 0 0,-20 0 16,-1 0-16,21 0 0,-21 0 0,0 0 16,1 0-16</inkml:trace>
  <inkml:trace contextRef="#ctx0" brushRef="#br0" timeOffset="10637.85">5376 5990 0,'21'0'15,"1"0"-15,-1 0 0,21 0 16,0 0-16,1 0 0,-1 0 16,22 0-16,-1-21 0,22 0 15,-22 21-15,1-21 0,20 0 0</inkml:trace>
  <inkml:trace contextRef="#ctx0" brushRef="#br0" timeOffset="10851.32">8213 5779 0,'0'0'0,"21"0"0,0 0 16,0 0-16,0 0 0,0 0 15,1 21-15,-1-21 0,0 0 16,0 0-16,0 0 0,0 0 15,1 0-15,-1 21 16</inkml:trace>
  <inkml:trace contextRef="#ctx0" brushRef="#br0" timeOffset="11039.47">8340 5906 0,'-22'0'15,"44"0"-15,-65 0 0,1 0 0,21 21 0,0-21 16,-22 0-16,22 0 0,0 0 16,21 21-16,21-21 31,0 0-31,0 0 0,1 0 0,20 0 16,0 0-16,1 0 0</inkml:trace>
  <inkml:trace contextRef="#ctx0" brushRef="#br0" timeOffset="11247.59">10456 5715 0,'21'0'0,"-42"0"0,64 0 15,-22 0 1,0 0-16,0 0 15,0 0-15,0 0 16,-21 21 0</inkml:trace>
  <inkml:trace contextRef="#ctx0" brushRef="#br0" timeOffset="11438.23">9969 6011 0,'22'0'15,"20"0"-15,-21 0 0,21 0 16,1 0-16,-1 0 0,0 0 0,1 0 16,-1 0-16,0 0 0,1 0 0,-22-21 15,21 21-15,-21 0 0,22 0 0</inkml:trace>
  <inkml:trace contextRef="#ctx0" brushRef="#br0" timeOffset="13142.48">13377 5313 0,'-21'0'16,"42"0"-16,-63 0 0,0 0 0,20 21 15,1-21-15,0 0 0,-21 0 16,21 0-16,-1 0 0,22 21 16,-21-21-16,42 0 31,1 0-31,-1 0 0,21 0 16,0 0-16,1 0 0,20 0 0,22 0 15,-22 0-15,22 0 0,21 0 16,0 0-16,21 0 0,0 0 0,21 0 15,0 0-15,0 0 0,22 0 0,20 0 16,-21 0-16,1 0 0,-1 0 0,170 0 16,-191 0-16,21 0 0,-21 0 15,1 0-15,-22 0 16,0 0-16,-22 0 0,1-21 0,-21 21 16,0 0-16,-22 0 0,1 0 0,-1-21 15,-21 21-15,43 0 0,-64 0 16,0 0-16,-42 0 31,0 0-15,0 0-16,-21 0 0,20 0 15,1 0-15,-21 0 0,21 0 0,-22 0 16</inkml:trace>
  <inkml:trace contextRef="#ctx0" brushRef="#br0" timeOffset="13581.89">13843 5588 0,'21'0'16,"0"0"0,0 0-16,22 0 0,20 0 0,1 0 15,-1 0-15,1 0 0,20 0 16,1 0-16,21 0 0,0-21 0,0 21 16,-1 0-16,22 0 0,0 0 0,0 0 15,0 0-15,0 0 0,0-21 0,22 21 16,-22 0-16,0 0 0,0 0 0,-22 0 15,22 0-15,-21 0 0,0 0 16,-21 0-16,-1 0 0,-20-21 0,21 21 16,-43 0-16,21 0 0,-20 0 15,-1 0-15,-21 0 0,22 0 0,-22 0 16,0-22-16,0 22 0,0 0 16,-21-21 15,-21 0-31,0 21 15</inkml:trace>
  <inkml:trace contextRef="#ctx0" brushRef="#br0" timeOffset="14081.9">16827 4784 0,'-21'0'16,"42"0"-16,-42-21 0,0 21 0,21 21 31,21 0-15,0 0-16,1 0 0,-1 0 16,0 1-16,21-1 0,1 0 0,-1 0 15,21 0-15,1 0 0,-1 22 0,1-22 16,-1-21-16,1 21 0,-1 0 15,-20 0-15,20-21 0,-20 22 16,-1-22-16,0 0 0,-21 0 0,22 21 16,-22-21-16,0 0 0,0 0 0,-21 21 15,0 0 1,0 0-16,-21-21 0,21 21 16,-42-21-16,21 22 0,-22 20 15,1-21-15,21 0 0,-22 0 0,22 1 16,-21 20-16,0-21 0,-1 21 15,1 1-15,0-22 0,-43 64 16,21-64-16,22 21 0,0 0 0,-1-20 16,1 20-16,0-21 0,-1 0 15,1 22-15,0-22 0,21 0 0,-22 0 16,22 0-16,0 0 0,0 1 16,0-1-16,-22 0 0,22-21 15,21-21 16</inkml:trace>
  <inkml:trace contextRef="#ctx0" brushRef="#br0" timeOffset="14842.63">18711 3239 0,'0'-22'0,"0"44"0,0-65 0,0 22 15,0 0 1,0 42-1,0 0-15,0 0 0,0 22 16,0-1-16,-21 0 0,21 22 0,-21-22 16,21 22-16,-21-1 0,21 22 0,0 0 15,0-1-15,0 22 0,0 0 16,-21 21-16,21 0 0,0 127 16,0-106-16,0-21 0,21 21 15,-21-21-15,0 21 0,21-21 0,-21 22 16,21-22-16,-21 0 0,0 0 15,0 0-15,0 0 0,0 0 0,0 0 16,-21-22-16,21 1 0,-21 0 0,0 0 16,-1-21-16,22 20 0,-21-20 0,-21 84 15,21-105-15,21 21 0,0-22 16,-21 1-16,21-22 0,-22 0 0,22-21 16,0 1-16,0-1 0,0-42 31,0-1-31,22 1 0,-22 0 15,21-21-15,-21-1 0,21 1 16</inkml:trace>
  <inkml:trace contextRef="#ctx0" brushRef="#br0" timeOffset="15944.08">18648 3048 0,'21'0'0,"-42"0"0,63 0 16,0 0-16,1 0 0,-1 0 16,22 0-16,-1 0 0,22 0 15,-1 0-15,22-21 0,21 21 0,0 0 16,0 0-16,0 0 0,21 0 15,1 0-15,20 0 0,-21 0 0,191 0 16,-191 21-16,21-21 16,1 0-16,-1 0 0,0 0 0,-21 21 15,22-21-15,-22 0 0,0 0 0,0 0 16,0 0-16,1 0 0,-22 0 16,0 0-16,0 0 0,-22 0 0,-20 0 15,21 0-15,-21 0 0,-22 0 16,22 0-16,-22 0 0,1 0 15,-1 0-15,1 0 0,-22 0 0,0 0 16,1 0-16,-1 0 0,0 0 0,-20 21 16,-1-21-16,0 0 0,0 0 15,-21 22-15,0-1 16,0 0-16,0 0 0,0 21 16,0 1-16,0-22 0,0 42 0,-21-20 15,21 20-15,-21-20 0,0 20 0,-1 1 16,1-1-16,0 22 0,0 63 15,0-63-15,0 20 0,-1-20 16,1 0-16,0-1 0,0 22 16,0-21-16,0 21 0,21 0 0,-22-1 15,1 1-15,0 0 0,0 21 16,21-21-16,0 21 0,0-21 0,0 21 16,0-21-16,0-1 0,0 1 0,0 0 15,0 0-15,0-21 0,0 20 16,0-20-16,-21 0 0,21-1 0,-21 1 15,-1-21-15,1-1 0,21 22 16,-21-22-16,0 1 0,0-1 0,0 1 16,-1-1-16,1-20 0,0 20 0,21-21 15,-21 22-15,0-22 0,0 1 0,-1-1 0,1-21 16,21 21-16,-21-20 0,0-1 16,21 0-16,0 0 0,-21 0 15,0 0-15,-1-21 16,22 22-16,-21-22 15,0 0-15,0 0 0,0 0 16,0 0-16,-1 0 0,-20 0 0,21 21 16,-21-21-16,-1 0 0,1 0 0,0 21 15,-1-21-15,-20 0 0,20 0 0,-20 0 16,-1 0-16,1 0 0,-1 0 0,1 0 16,-1 0-16,-20 0 0,20 0 15,-20 0-15,-22 0 0,21 0 0,-21-21 16,0 0-16,-21 21 0,0-22 0,-21 22 15,-127-21-15,106 0 16,-1 21-16,22-21 0,-21 21 0,0 0 16,-1 0-16,22 0 0,0-21 0,0 21 15,21 0-15,21 0 0,0 0 0,21 0 16,1 0-16,20 0 0,1 0 0,20 0 16,22 0-16,-21-21 0,21 21 0,21-22 15,0 1-15,0 0 0,0 0 16,0 0-16</inkml:trace>
  <inkml:trace contextRef="#ctx0" brushRef="#br0" timeOffset="16891.33">18711 4128 0,'0'0'0,"0"21"15,0 21-15,0 0 0,0 1 16,43-22-16,-22 0 0,0 21 16,21-20-16,1-1 0,20-21 0,1 21 15,-1 0-15,43-21 0,0 0 16,0 21-16,42-21 0,-21 0 0,42 0 15,0 0-15,22 0 0,-22 21 0,22-21 16,20 0-16,-20 0 0,-1 0 0,1 0 16,-1 0-16,1 0 0,-22 22 15,-21-22-15,22 0 0,-22 0 0,0 0 16,0 0-16,-21 0 0,0 0 0,-21 0 16,0 0-16,-21 0 0,20 0 15,-20 0-15,0 0 0,-22 0 0,1 0 16,-1 0-16,-20 0 0,-1 0 0,0-22 15,-21 22-15,1 0 16,-1 0-16,-21-21 0,0 0 16,0 0-16,-21 21 0,-22-21 15,22 0-15,-21-1 0,-1 1 16</inkml:trace>
  <inkml:trace contextRef="#ctx0" brushRef="#br0" timeOffset="17786.38">19727 3641 0,'-42'-21'0,"84"42"0,-105-42 0,20 21 0,1 0 16,-43 0-16,22 21 15,21-21-15,-1 21 0,1 21 16,0-21-16,-1 22 0,1-22 0,21 21 15,0 1-15,-22 20 0,22-21 16,21 1-16,0-1 0,0 0 0,0 1 16,0-1-16,0 0 0,0-20 0,21-1 15,0 0-15,22-21 0,-22 21 16,21-21-16,1 0 0,-1 0 16,21 0-16,-20 0 0,-1-21 0,22 21 0,-22-21 15,0 0-15,1-1 16,-22 1-16,21 0 0,-21 0 0,0 0 15,1 0-15,-1-1 0,-21 1 0,0 0 16,0 0-16,0 0 0,0 0 0,-21 21 16,-1 0-16,1 0 15,0 0-15,0 21 0,0 0 16,0 0-16,21 0 0,-22 0 16,1-21-16,21 22 0,-21-1 0,21 0 15,0 0-15,0 0 16,21-21-1,0 0-15,1 0 0,-1 0 16,0 0-16,0-21 16,0 21-16,0-21 0,-21 0 0,22 0 15,-1 21-15,-21-22 0,0 1 16,0 0-16,0 0 0,0 0 16,0 42-1,0 0-15,0 0 16,0 0-16,0 1 0,0-1 15,0 0-15,0 0 0,-21 0 0,21 0 16,0 1-16,0-1 0,0 0 16,0-42 15,0 0-31,21 21 16,-21-22-16</inkml:trace>
  <inkml:trace contextRef="#ctx0" brushRef="#br0" timeOffset="18034.41">20087 3493 0,'-21'84'15,"21"-63"-15,0 22 0,0-1 0,-21 0 16,21 1-16,-21 20 15,21-20-15,-22 20 0,22 1 0,0-22 0,0 21 16,-21-20-16,21-1 0,0 0 0,0 1 16,0-22-16,0 21 15,0-21-15,-21 1 0</inkml:trace>
  <inkml:trace contextRef="#ctx0" brushRef="#br0" timeOffset="18298.93">20383 3471 0,'0'0'0,"0"43"0,0-22 0,-21 21 16,0 1-16,0-1 0,21 0 15,-21 1-15,0 20 0,21-21 0,-43 85 16,22-84-16,21 20 0,-21-20 16,0-1-16,21 0 0,0 1 15,-21-1-15,21-21 0,-22 0 0,22 0 16,0 1-16</inkml:trace>
  <inkml:trace contextRef="#ctx0" brushRef="#br0" timeOffset="18649.78">20574 3916 0,'-21'0'16,"0"0"-1,-1 21-15,1-21 16,0 21-16,0-21 0,21 21 15,0 1 1,21-1 0,0-21-1,0 21-15,1-21 0,20 0 0,-21 21 16,0-21-16,0 0 0,1 21 16,-22 0-16,21-21 0,-21 22 15,0-1-15,-21 0 16,-1-21-16,-20 21 0,0-21 15,-1 0-15,1 21 0,0-21 0,-1 0 16,1 0-16,21 0 0,-21 0 0,20 0 16,1 0-16,21-21 31,21 0-31,1 21 0</inkml:trace>
  <inkml:trace contextRef="#ctx0" brushRef="#br0" timeOffset="19156.81">21124 3175 0,'0'21'47,"0"0"-47,0 1 0,0 20 16,0-21-16,-21 21 0,21 1 0,0 20 15,0 1-15,-21-1 0,0 22 0,0-22 16,-1 43-16,1-21 0,0 21 15,21-22-15,-21 1 0,21 0 0,0-1 16,0-20-16,0-1 0,0-20 0,0-1 16,0 0-16,21 1 0,-21-22 15,21 0-15,0 0 0,1-21 16,-1 0-16,0 0 0,0 0 0,0 0 16</inkml:trace>
  <inkml:trace contextRef="#ctx0" brushRef="#br0" timeOffset="19452.29">21526 3704 0,'-21'0'15,"42"0"-15,-63 0 0,21 0 0,0 0 16,0 0-16,-22 21 0,22 1 0,0-1 15,0 21-15,0 0 0,-1 1 16,1-1-16,21 0 0,0 1 0,0 20 16,0-20-16,0-1 0,0 0 15,0-21-15,0 22 0,21-22 0,1 0 16,-1-21-16,0 21 0,0 0 0,21-21 16,-20 0-16,-1 0 0,0 0 15,21 0-15,-21-21 0,22 0 0,-22-21 16,0 21-16,0-22 0,22 22 0</inkml:trace>
  <inkml:trace contextRef="#ctx0" brushRef="#br0" timeOffset="20570.32">21886 3387 0,'-21'0'0,"42"0"0,-42 21 0,0 0 15,0 21-15,0-20 0,21 20 16,0 0-16,-22 1 0,1-1 0,21 0 15,-21 22-15,21-22 0,0 0 16,-21 1-16,21-1 0,0 0 0,0 1 16,-21-22-16,21 0 0,0 21 0,0-20 15,0-1-15,0-42 47,0-1-47,0 1 0,21 0 16,-21 0-16,21 0 0,-21 0 0,0-1 15,0 1-15,21 0 0,0 21 16,1 0 0,-22 21-16,21-21 0,-21 21 15,0 1-15,0-1 0,21 0 0,0-21 16,-21 21-16,21 0 0,0-21 16,-21 21-16,22-21 0,-1 0 15,0 0-15,0 0 0,0 0 16,0-21-16,1 21 0,-1-21 15,0 0-15,0 21 0,0-21 0,0 0 0,-21-1 16,22 1-16,-22 0 16,0 0-16,0 0 0,0 0 0,0-1 15,0 1-15,0 0 0,-22 21 0,1 0 16,0 0-16,0 0 0,0 0 16,0 0-16,21 21 0,0 0 15,-22 22-15,22-22 0,0 0 0,-21 21 16,21-20-16,0-1 0,0 0 15,0 0-15,0 0 0,0 0 0,0 1 16,21-22 0,1 0-16,-1 0 15,-21-22-15,21 1 16,0 0-16,-21 0 0,0 0 0,21 0 16,0-1-16,-21 1 0,22 0 15,-22 0-15,0 0 0,21 21 0,-21-21 16,0 42-1,0 0 1,0 0-16,0 0 0,0 22 0,0-22 16,0 0-16,0 0 0,0 0 15,0 0-15,0 1 0,21-22 16,0 0-16,0 0 16,0 0-16,1 0 15,-1 0-15,-21-22 0,21 1 16,0 21-16,0-21 0,-21-21 0,21 21 15,1-1-15,-1-20 0,-21 21 16,21-21-16,0-1 0,-21 22 0,21-21 16,0-1-16,1 1 0,-1 0 0,-21-1 15,0 22-15,21 0 0,-21 0 16,0 42 0,-21 0-16,0 0 15,21 22-15,-22-22 0,1 0 16,21 21-16,-21-20 0,0 20 0,21-21 15,-21 0-15,21 22 0,0-22 16,0 21-16,0-21 0,0 0 0,0 22 16,0-22-16,0 0 0,21 0 0,0 0 15,0-21-15,0 22 0,1-22 16,-1 0-16,0 0 0,0 0 0,0 0 16,0 0-16,22-22 0,-22 1 15,0 21-15,0-21 16,-21 0-16,21 0 0,-21 0 0,0-1 15,0 44 1,0-1 0,-21 0-16,21 0 0,-21 0 15,21 0-15,-21 1 16,21-1-16,0 0 0,0 0 0,0 0 16,0-42 15,-21 0-31</inkml:trace>
  <inkml:trace contextRef="#ctx0" brushRef="#br0" timeOffset="20746.49">22288 3662 0,'-21'0'0,"42"0"31,1 0-31,-1 0 0,0 0 15,0 0-15,21 0 0,-20 0 0,20-21 16,0 21-16,1 0 0,-1-21 16,0 21-16,1-22 0,-22 1 0</inkml:trace>
  <inkml:trace contextRef="#ctx0" brushRef="#br0" timeOffset="21034.46">23114 3006 0,'-21'21'15,"42"-42"-15,-42 84 0,0-20 0,-1-1 16,1 0-16,21 22 0,-21-1 0,0 1 16,0-1-16,21 1 0,-21-1 0,-1 1 15,1-1-15,0 1 0,0-1 16,21 1-16,-21-1 0,0 1 15,-1-1-15,22-20 0,0 20 0,-21-21 16,21 1-16,-21-1 0,21 0 0,0-20 16,0 20-16,0-21 0,0 0 15,0 0-15,0 1 0,21-22 16,0 0-16,1 0 16,-22-22-16</inkml:trace>
  <inkml:trace contextRef="#ctx0" brushRef="#br0" timeOffset="21529.54">23326 3556 0,'0'0'0,"-22"0"0,1 0 16,0 21-16,0-21 0,0 21 15,0 22-15,-1-22 0,1 21 16,21-21-16,-21 22 0,0-1 0,21-21 16,-21 64-16,21-64 0,0 21 15,0-20-15,0 20 0,0-21 16,0 0-16,0 0 0,0 1 16,21-22-1,0 21-15,0-21 31,0 0-15,1 0 31,-1 0-47,0 0 16,0 0-16,0 0 15,0 0-15,1 0 16,-1 0-16,0 0 0,0 0 0,0 0 15,0 0-15,1 0 0,-1 0 0,0 0 16,0-21-16,0-1 0,0 1 16,1 0-16,-22 0 15,21 0-15,-21-22 0,0 22 0,21-21 16,0 21-16,-21-22 0</inkml:trace>
  <inkml:trace contextRef="#ctx0" brushRef="#br0" timeOffset="22634.22">23812 3387 0,'-21'21'0,"21"0"15,-21-21-15,0 21 0,0 22 16,0-22-16,-1 21 0,22-21 0,-21 22 16,0-22-16,0 21 0,21 0 15,-21 1-15,21-22 0,-21 21 0,-1 1 16,22-22-16,-21 21 0,21 0 15,0-20-15,0-1 0,-21 21 0,21 0 16,-21-20-16,21-1 16,21-42 15,0 21-31,0-22 0,-21 1 16,22 0-16,-22 0 0,21 21 15,-21-21-15,0 0 0,21 21 0,-21-22 16,21 22-16,-21 22 15,21-1 1,-21 0-16,0 0 16,21-21-16,-21 21 0,22 0 15,-22 1-15,21-22 0,0 0 16,0 0-16,0 0 16,0 0-16,1 0 0,-1 0 15,0-22-15,-21 1 0,21 0 16,-21 0-16,21 0 0,-21 0 15,0-1-15,0 1 0,0 0 16,0 0-16,0 0 0,-21 21 16,0 0-1,0 0-15,21 21 16,-43 21-16,43-21 16,0 1-16,0-1 0,0 0 15,0 0-15,0 0 16,22-21 31,-1-21-47,0 21 15,0 0 1,-21 21 0,21-21-16,-21 21 15,21-21-15,-21 22 16,22-22-1,-1 0 1,0-22 0,-21 1-16,21 21 0,-21-21 0,0 0 15,21 0-15,0-22 0,-21 22 16,22 0-16,-22-21 0,21 21 0,0-22 16,-21 1-16,21 21 0,-21-22 15,0 1-15,21 0 0,-21-1 16,21 22-16,-21 0 0,0 0 0,0 0 15,0 0-15,0 42 16,0 0-16,-21 21 16,21-21-16,-21 22 0,0-22 0,0 21 15,21-21-15,-21 22 0,-1-1 16,22-21-16,0 22 0,0-22 0,0 21 16,0-21-16,0 0 0,0 1 0,0-1 15,0 0-15,0 0 0,0 0 16,22-21-1,-1 0-15,0 0 0,0 0 16,0-21-16,0 0 16,1 0-16,-22 0 0,21-1 15,-21 1-15,21 21 0,-21-21 16,0 0-16,0 42 31,0 0-31,0 0 0,0 1 16,0-1-16,0 0 0,0 0 15,0 0-15,0 0 0,-21-42 47,21 0-47</inkml:trace>
  <inkml:trace contextRef="#ctx0" brushRef="#br0" timeOffset="22842.34">23876 3704 0,'-21'0'0,"42"0"0,-21 0 47,21 0-47,0 0 0,0 0 16,1 0-16,-1 0 0,0 0 0,0 0 15,0 0-15,0-21 0,1 21 0,-1-21 16,0 0-16,-21 0 15,21-1-15,0 1 16</inkml:trace>
  <inkml:trace contextRef="#ctx0" brushRef="#br0" timeOffset="23917.84">23685 2942 0,'22'0'16,"-1"0"0,0 0-16,0 0 0,0 0 0,22 21 15,-22-21-15,21 0 0,0 0 0,1 0 16,-1 22-16,0-22 16,1 0-16,-1 0 0,22 0 0,-22 0 15,0 0-15,22 21 0,-1-21 0,1 0 16,-1 0-16,-20 0 0,20 0 15,1 0-15,-1 0 0,-21 0 0,22 0 16,-22 0-16,1 0 0,-1 0 16,0 0-16,1 0 0,-22 0 0,21 0 15,-21 0-15,0 0 0,1 0 0,-1 0 16,-21 21-16,21-21 16,-21 21 15,0 0-31,0 0 15,0 1-15,0-1 16,0 0-16,0 0 16,0 0-16,0 22 0,0-22 0,0 21 15,0-21-15,0 22 0,0-1 16,0 0-16,0 1 0,0-1 0,0 0 16,0 1-16,0-1 0,0 0 0,0 1 15,0 20-15,0-21 0,0 22 16,0-1-16,0-20 0,0 20 0,0 1 15,0-1-15,0-20 0,0 20 16,0 1-16,0-22 0,0 21 16,0 1-16,0-22 0,0 22 0,0-1 0,0 22 15,0-22-15,0 1 16,0 21-16,0-22 0,0 1 0,0-1 16,0 1-16,0-1 0,-21 1 0,21-1 15,0 22-15,-21-22 0,-1 1 0,1-1 16,21 22-16,0-22 0,-21 1 15,21-1-15,-21 43 0,21-42 16,0-22-16,0 22 0,0-22 0,-21 21 16,21-20-16,0-1 0,0 0 0,-21 1 15,-1-1-15,1 0 0,0 1 16,21-22-16,-21 21 0,0 1 16,0-22-16,-1 21 0,1 0 0,0-20 15,0 20-15,21 0 0,0 1 0,0-1 16,-21 0-16,21 1 0,0-1 15,0-21-15,0 21 0,0 1 0,21-1 16,0-21-16,-21 22 0,0-22 0,21 21 16,0-21-16,-21 22 0,0-22 0,0 0 15,0 0-15,0 0 0,0 0 0,0 1 16,0-1-16,0 0 16,-21-21-16,21 21 0,-21-21 0,0 0 15,0 21-15,-22-21 0,22 0 0,-42 43 16,20-43-16,1 0 15,0 21-15,-1-21 0,1 0 0,0 0 16,-22 0-16,22 0 0,0 0 0,-1 0 16,-20 0-16,20 0 0,1 0 0,21 0 15,-21 0-15,20-21 0,-20-1 16,21 1-16,0 0 0,0 0 0,-1-21 16,1-1-16,0 1 0</inkml:trace>
  <inkml:trace contextRef="#ctx0" brushRef="#br0" timeOffset="24382.02">23939 4149 0,'-21'0'16,"21"21"-1,21-21 1,22 0-16,-1 0 0,0 0 16,1 21-16,20-21 0,1 0 0,-1 0 15,1 0-15,20 21 0,1-21 0,0 0 16,-1 0-16,22 0 15,-21 0-15,0 0 0,-1 0 0,1 0 16,-22 0-16,1 0 0,-1 0 0,-20-21 16,-1 0-16,-21 21 0,0-21 15,1 0-15,-22-1 0</inkml:trace>
  <inkml:trace contextRef="#ctx0" brushRef="#br0" timeOffset="25098.02">23855 2540 0,'0'-21'15,"0"42"16,-21 0-31,21 0 0,0 1 0,-22 20 16,1-21-16,21 21 0,-21 1 16,21-1-16,0 0 0,0 1 15,0-1-15,0-21 0,0 22 0,0-1 16,21 21-16,0-41 0,-21-1 16,22 21-16,-22-21 0,21 0 15,-21 1-15,0-1 16,0-42-1,0-1-15,0 1 16,0 0-16</inkml:trace>
  <inkml:trace contextRef="#ctx0" brushRef="#br0" timeOffset="25447.87">23791 2244 0,'21'0'16,"-42"0"-16,85 0 0,-22 0 0,0 21 0,-20-21 15,20 21-15,-21 0 0,21 0 0,-20 1 16,-22-1-16,0 0 0,0 21 15,0-21-15,0 22 0,0-22 16,-22 0-16,1 21 0,-21-20 0,21-1 16,-22 0-16,1 0 0,-21 0 15,20 0-15,1 1 0,0-1 16,-22-21-16,22 21 0,21-21 0,-1 0 16,22-21 15,22 0-31,-1 21 0</inkml:trace>
  <inkml:trace contextRef="#ctx0" brushRef="#br0" timeOffset="26262.67">24257 2180 0,'0'21'0,"0"-42"0,0 64 0,0-22 0,-21 0 16,0 21-16,21-21 15,-22 22-15,1-1 0,21 0 0,-21 1 0,21-1 16,-21 0-16,0 1 0,21-1 16,0-21-16,0 22 0,-21-22 15,21 21-15,0-21 0,-22 0 0,22 1 16,0-1-16,0 0 0,0 0 15,0 0 1,0-42 15,0 0-31,0 0 16,22 0-16,-1-1 16,-21 1-16,0 0 0,21 21 15,-21-21-15,21 21 0,-21-21 0,21 21 16,0 0-1,-21 21 1,0 0-16,22-21 0,-22 21 0,0 0 16,21 1-16,-21-1 15,0 0 1,21-21-16,0 0 0,0 0 16,0 0-1,1 0-15,-1 0 0,0 0 16,0 0-16,0 0 15,-21-21-15,21 21 0,-21-21 16,0-1-16,22 22 0,-22-21 0,21 0 16,-21 0-16,0 0 15,0 42 17,0 0-17,0 0-15,0 0 0,0 1 16,0-1-16,0 0 15,0 0-15,0 0 16,21-21 0,0 0-16,0 0 15,0-21 1,-21 0-16,22 21 0,-22-21 16,0 0-16,0-1 0,0 1 15,0 0-15,0 0 16,0 0-16,0 0 15,-22 21 1,1 0-16,0 0 16,0 0-16,0 0 0</inkml:trace>
  <inkml:trace contextRef="#ctx0" brushRef="#br0" timeOffset="26645.96">24934 2286 0,'0'21'15,"-21"0"-15,21 1 0,-21-1 16,0-21-16,21 21 0,-21 21 0,-22 1 16,43-22-16,0 21 15,-21-21-15,0 22 0,21-22 16,0 0-16,0 21 0,-21-21 0,21 1 16,-21-1-16,21 21 0,0-21 0,0 0 15,0 1-15,-22-1 16,22 0-16,0 0 15,22-21 1,-1 0 0,0 0-1,-21-21-15,21 21 0,-21-21 16</inkml:trace>
  <inkml:trace contextRef="#ctx0" brushRef="#br0" timeOffset="27213.91">24892 2752 0,'0'0'0,"0"21"16,0 0 0,-21-21-16,21 21 0,-21-21 15,21 21-15,0 1 16,0-1 0,21-21-16,0 0 15,0 21-15,0-21 16,0 0-16,1 0 15,-22-21 1,21 0-16,-21-1 16,0 1-16,0 0 0,0 0 15,0 0-15,0 0 16,-21 21-16,-1 0 0,1 0 16,0 0-16,0 0 0,0 0 15,21 21-15,-21 0 16,21 0-16,0 0 15,0 0-15,0 1 16,21-1 0,0-21-16,0 0 0,0 0 15,0 0-15,1 0 16,-1 0-16,0 0 0,0 0 0,0-21 16,0-1-16,1 22 0,-1 0 15,-21-21-15,21 21 0,-21-21 16,21 21-16,-21-21 15,21 21-15,-21 21 16,0 0 0,0 0-16,0 1 0,0-1 15,0 0 1,0 0-16,0 0 16,-21-21 30,21-21-46,0 0 0,-21 21 0</inkml:trace>
  <inkml:trace contextRef="#ctx0" brushRef="#br0" timeOffset="27470.43">24596 2413 0,'0'0'0,"21"0"0,0 0 0,0 0 0,21 0 15,-20 0-15,20 0 0,-21 0 16,21 0-16,-20 0 0,-1 0 0,21 0 16,-21 0-16,0 0 0,1 0 15,-44 0 16,1 0-31</inkml:trace>
  <inkml:trace contextRef="#ctx0" brushRef="#br0" timeOffset="31766.61">18986 4720 0,'-21'0'0,"42"0"0,-63 0 16,21 0-16,0 0 15,21 21 1,-21-21-16,21 22 0,0-1 15,0 0-15,0 0 16,0 0-16,21-21 16,0 21-16,0-21 0,21 22 0,1-22 15,-1 21-15,0-21 0,22 0 0,-22 21 16,22-21-16,-1 21 16,1-21-16,-1 0 0,1 21 0,20 0 15,-20-21-15,-1 22 0,1-22 0,-1 21 16,1-21-16,21 0 0,63 42 15,-85-42-15,22 21 0,-22-21 0,22 21 16,0-21-16,-22 22 0,22-22 16,-22 21-16,1-21 0,-1 21 0,1-21 15,-1 21-15,1-21 0,-22 0 0,22 21 16,-22-21-16,22 0 0,-22 0 0,0 21 16,1-21-16,20 0 0,-21 0 15,1 0-15,-1 0 0,22 0 0,-22 0 16,21 0-16,-20 0 0,-1 0 0,22 0 15,-22 0-15,0 0 0,1 0 16,20 0-16,-21 0 0,22 0 0,-22 0 16,1 0-16,20 0 0,-21 0 15,1 0-15,-1 0 0,0 0 0,1 0 16,-1 0-16,0 0 0,1 0 0,-1 0 16,0-21-16,1 21 0,-22 0 0,21 0 15,1-21-15,-1 21 0,0 0 16,-21 0-16,22-21 0,41 21 15,-41 0-15,-1-21 0,22 21 16,-22 0-16,-21-21 0,21 21 0,-20-22 16,20 22-16,-21 0 0,0-21 15,22 21-15,-1-21 0,-21 21 16,21 0-16,1-21 0,-1 0 0,0 21 16,1-21-16,-1 21 0,-21-22 0,22 1 15,-22 0-15,0 21 0,21-21 0,-21 0 16,1 0-16,-1-1 0,0 1 0,21 0 15,-21 0-15,1-21 0,-1 20 16,0 1-16,-21 0 0,21-21 0,0 21 16,0-22-16,1 22 0,-22-21 15,21-1-15,0 22 0,-21-21 0,0 21 16,0-22-16,21 22 0,-21-21 0,0 0 16,0 20-16,0-20 0,0 0 15,0-1-15,-21 22 0,0-21 0,21 0 16,-21-1-16,-1 1 0,1 21 0,21-22 15,-21 1-15,0 21 0,0-43 16,21 22-16,-21 21 0,-1-21 16,22 20-16,0-20 0,-21 21 0,0-21 15,21-1-15,-21 22 0,21-21 16,-21-1-16,0 1 0,-1 21 0,22-21 16,-21-1-16,0 22 0,0-21 0,0 21 15,0-1-15,-1-20 16,1 21-16,-21-43 0,21 43 15,0 0-15,-1 0 0,1 0 0,0-22 16,-21 22-16,21 0 0,-22 0 16,1 0-16,0 0 0,-1-1 15,1 1-15,-22 0 0,22-21 0,-21 21 16,-1-1-16,1 1 0,-64-21 16,42 21-16,0 0 0,22-1 15,-22 22-15,0-21 0,22 0 0,-22 0 16,22 0-16,-1 21 0,1-21 15,20 21-15,-62-43 0,41 43 16,22-21-16,-1 21 0,-20 0 16,-43-21-16,43 21 0,20-21 15,-20 0-15,-22 21 0,22-22 16,-1 22-16,1-21 0,-64 21 16,63-21-16,1 21 0,20 0 0,-20 0 15,20-21-15,1 21 0,-21 0 16,20 0-16,1 0 0,-22 0 0,22 0 15,-43 0-15,22 0 0,21 0 16,-1 0-16,1 21 0,0-21 16,-22 0-16,22 21 0,-1-21 0,1 21 15,-21-21-15,20 0 0,1 22 16,0-22-16,-1 0 0,1 21 16,-22-21-16,22 0 0,-43 21 15,64-21-15,-21 0 0,0 21 16,-1-21-16,22 0 0,-21 21 0,-1 0 15,1-21-15,21 22 0,-21-1 0,20-21 16,-20 21-16,21 0 0,-21 0 16,-1 0-16,22 1 0,-42 20 15,41-21-15,-20 0 0,21 0 16,0 22-16,-43-1 0,43-21 16,0 0-16,0 22 0,0-22 15,-1 0-15,1 21 0,0-20 16,-21 20-16,-1 0 0,22-21 15,0 1-15,-21 20 0,21-21 0,-1 0 16,-20 22-16,21-22 0,-21 21 16,20-21-16,-20 22 0,21-22 0,-21 21 15,-1 0-15,1 1 16,21-22-16,0 0 0,-1 0 16,-20 43-16,21-43 0,21 0 15,-21 0-15,-22 64 16,43-43-16,0-21 15,-21 1-15,21-1 0,0 0 0,-21 0 16,21 0-16,0 22 0,0-22 0,0 21 16,0-21-16,0 22 0,0-1 15,-21 0-15,21 1 0,0-22 0,0 21 16,0 0-16,0-20 0,0 20 0,0-21 16,0 0-16,0 22 0,0-22 15,0 0-15,0 0 0,0 0 0,21 0 16,0 1-16,-21-1 0,21-21 0,1 21 15,-1 0-15,0 0 0,21 0 16,-21 1-16,22-1 0,-22 0 0,21 0 16,1 0-16,41 22 15,1-1-15,-43-21 0,43 21 16,-22-20-16,-20-1 16,-1 0-16,0 0 0,64 0 15,-42 0-15,63 43 0,-64-43 16,64 21-16,-63-20 0,-1-1 15,1 0-15,-1 0 0,1-21 0,-22 21 16,22 0-16,126 22 16,-169-43-1,0 0-15,1 0 0</inkml:trace>
  <inkml:trace contextRef="#ctx0" brushRef="#br0" timeOffset="35651.67">16489 9017 0,'0'-21'0,"0"0"16,0 0-16,0-1 16,-21 22-16,21-21 0,0 0 15,0 0-15,0 42 32,0 0-32,0 22 15,0-1-15,0 0 0,0 1 0,0-1 16,0 21-16,0-20 0,0 20 15,0-20-15,0 20 0,0-21 0,0 1 16,0-1-16,21 0 0,0 1 16,0-22-16,0 21 0,0-42 0,1 21 15,20-21-15,-21 0 0,21 0 0,-20 0 16,20-21-16,-21 21 0,21-42 0,-20 21 16,-1 0-16,0-22 0,0 22 15,0-21-15,0-1 0,-21 22 0,0-21 16,0 0-16,0 20 0,0-20 0,0 21 15,0-21-15,0 20 0,0 1 16,0 0-16,0 42 31,0 0-31,22-21 16,-22 22-16,21-22 0</inkml:trace>
  <inkml:trace contextRef="#ctx0" brushRef="#br0" timeOffset="35928.68">17208 9102 0,'0'0'0,"-21"0"16,0 0-1,0 21-15,21 0 0,0 0 0,0 22 16,0-22-16,0 21 0,0 22 0,0-22 16,0 21-16,0 1 0,0-1 15,0 1-15,21 21 0,-21-22 0,21 1 16,-21 20-16,0-20 0,0-1 0,0 1 15,0-1-15,0 1 0,0-22 16,0 22-16,0 41 0,-21-62 16,21-1-16,-21 0 0,21 1 0,0-22 15,-21 0-15,21 0 0,-21 0 0,21 1 16,-22-22 0,22-22-16,0 1 0,0 0 15,0-21-15</inkml:trace>
  <inkml:trace contextRef="#ctx0" brushRef="#br0" timeOffset="36198.18">17081 9546 0,'0'-42'0,"0"84"0,0-148 0,0 64 16,0 0-16,0-1 0,0 1 0,0 0 16,22 21-16,-1-22 0,0 22 0,0 0 15,21 21-15,1-21 0,-1 21 16,0 0-16,1 0 0,-22 21 0,21-21 15,1 21-15,-22 0 0,0 0 0,0 22 16,-21-22-16,0 0 0,0 0 0,-21 0 16,0 1-16,0-1 0,-1 21 15,-20-42-15,0 21 0,21 0 0,-22 1 16,1-1-16,21-21 0,0 21 16,-1-21-16,1 0 0,42 0 31,1 0-31</inkml:trace>
  <inkml:trace contextRef="#ctx0" brushRef="#br0" timeOffset="37836.23">18034 9229 0,'0'-21'0,"0"42"0,0-64 0,0 22 15,0 0-15,0 0 16,0 0-16,-21 21 16,21-21-16,-21 21 0,21-22 15,-22 22 1,1 0 0,21 22-16,-21-1 15,0 0-15,0-21 0,21 21 16,-21 0-16,-1 0 15,22 1 79,-21-22-94,21 21 0,-21-21 16,21 21-16,0 0 0,0 0 15,0 0-15,0 1 0,0-1 16,0 0-16,0 0 16,0 0-16,0 0 0,0 1 15,21-22 1,0 0-16,1 0 16,-1 0-16,0-22 15,0 22-15,0-21 0,0 0 16,1 21-16,-22-21 0,21 0 0,0 0 15,0-1-15,0-20 0,-21 21 0,0 0 16,21-22-16,-21 1 0,0 21 0,22-21 16,-22-1-16,0 1 0,0 0 0,0-1 15,0 1-15,0 0 0,0-22 16,0 43-16,0-21 0,0 20 16,0 1-16,0 0 15,-22 42 1,22 0-16,-21 22 0,21-22 15,-21 21-15,21 1 0,0-1 16,0 0-16,0 1 0,0-1 0,0 0 16,0 1-16,0-1 0,0 0 0,0 1 15,0-22-15,21 42 0,0-42 16,1 22-16,-22-22 0,21-21 0,0 21 16,0 0-16,-21 0 0,21-21 15,0 22-15,1-22 0,-1 0 0,21 0 16,-21 0-16,0 0 0,22 0 0,-22 0 15,21-22-15,-21 1 0,22 21 16,-1-21-16,-21 0 0,0 0 0,43-22 16,-43 22-16,-21 0 0,0 0 15,21-21-15,-21 20 0,0 1 16,0 0-16,0 0 0,0 0 0,-21 21 16,0 0-16,0 0 0,-22 0 15,22 0-15,0 21 0,0 0 16,0 0-16,0 0 0,-1 1 0,22-1 15,0 0-15,-21 0 0,21 0 16,-21 0-16,21 1 0,0-1 16,0 0-16,21-21 15,0 0 1,1 0-16,-1 0 0,0 0 16,0-21-16,0 21 0,0-21 15,-21-1-15,22 22 0,-22-21 16,21 0-16,-21 0 0,0 0 15,0 0-15,21-1 0,-21 1 16,0 42 0,0 1-1,0-1-15,0 0 16,0 0-16,0 0 0,0 0 0,0 1 16,0-1-16,0 0 0,0 0 15,21-21-15,0 0 16,0 0-16,1 0 0,-1 0 15,0 0-15,0 0 0,0 0 0,0 0 16,1-21-16,20 21 0,-21-21 16,0 0-16,0-1 0,1 1 15,-1 0-15,0 0 0,-21-21 0,21 20 16,0-20-16,0-43 0,-21 43 0,0 0 16,0-22-16,0 22 0,0 0 0,0-1 15,0 22-15,0-21 0,0 21 16,0-1-16,0 1 0,-21 21 15,0 0-15,21 21 0,-21 1 16,21-1-16,-21 21 0,0-21 16,21 22-16,0 20 0,0-21 0,0 1 15,0-1-15,0 22 0,0-22 16,0-21-16,0 21 0,0 1 0,21-22 16,0 21-16,0-21 0,0 1 0,0-1 15,1 0-15,-1-21 0,0 21 0,0-21 16,0 0-16,0 0 0,1 0 15,-1 0-15,21 0 0,-21 0 0,0 0 0,22-21 16,-22 21-16,0-21 0,21 0 16,-20-1-16,-1 1 0,0 0 0,0 0 15,21 0-15,-42 0 0,22-22 16,-1 22-16,-21 0 0,0 0 0,0 0 16,0 42-1,-21 0 1,-1 0-16,1 0 0,21 0 0,-21 1 15,0 20-15,21-21 0,0 0 0,0 0 16,0 1-16,0-1 0,0 0 16,0 0-16,21-21 0,0 0 15,0 0-15,1 0 0,-1 0 16,0 0-16,21 0 0,-21 0 0,1 0 16,-1 0-16,0-21 0,0 0 0,0 21 15,0-21-15,1-1 0,-22 1 0,21 0 16,-21 0-16,21 0 0,-21 0 15,0-1-15,0 1 0</inkml:trace>
  <inkml:trace contextRef="#ctx0" brushRef="#br0" timeOffset="38051.33">18986 8954 0,'-21'0'0,"42"0"0,-63 0 0,63-22 31,0 1-31,22 21 0,-1-21 16,22 0-16,-22 21 0,21-21 0,1 0 15,21 21-15,-22-22 0,1 1 16,63 0-16,-64 21 16,-21-21-16,1 0 0,-1 21 0,0 0 15,-20-21-15</inkml:trace>
  <inkml:trace contextRef="#ctx0" brushRef="#br0" timeOffset="40954.18">12890 5334 0,'0'0'0,"-42"0"0,0 0 0,-1 21 0,1-21 16,0 0-16,-1 0 0,1 0 16,0 0-16,-1 0 0,1 0 0,0 0 15,-1 0-15,1 0 0,0 0 16,-1 0-16,1 0 0,0 0 16,21 0-16,-22 0 0,22 0 0,-21 0 15,21 0-15,-1 0 0,1 0 0,0 0 16,42 0 31,0 0-47,22 0 0,-1 0 0,0 0 15,22 0-15,-1 0 0,1-21 0,-1 21 16,22 0-16,0 0 0,21 0 16,21 0-16,0-21 0,21 21 0,0 0 15,21 0-15,1-21 0,20 21 0,1 0 16,-1-21-16,1 21 0,211-22 15,-212 22-15,1 0 16,-1 0-16,-20 0 0,20 0 0,-42 0 16,22 0-16,-22 0 0,-21 0 15,0 0-15,-21 0 0,-22 0 0,-20 0 16,-1 0-16,1 0 0,-22 0 16,-21 0-16,0 0 0,1 0 0,-1 0 15,-21-21 1,-21 21-16,-22 0 15</inkml:trace>
  <inkml:trace contextRef="#ctx0" brushRef="#br0" timeOffset="41491.69">12001 5779 0,'0'21'16,"22"-21"-1,-1 0-15,21 0 16,-21 0-16,22 0 0,20 0 0,1 0 16,-1 0-16,22 0 0,-1-21 0,43 21 15,0 0-15,0 0 0,22-22 16,-1 22-16,21 0 0,0 0 0,1-21 16,20 21-16,1 0 0,-22 0 15,0 0-15,1-21 0,-1 21 0,-21 0 16,22 0-16,-43-21 0,0 0 0,0 21 15,-22-21-15,-20 21 16,0-22-16,-1 1 0,-20 0 0,-1 21 16,1-21-16,-22 0 0</inkml:trace>
  <inkml:trace contextRef="#ctx0" brushRef="#br0" timeOffset="44786.16">12425 3852 0,'0'22'16,"21"-22"-16,0 0 0,0 0 0,85 0 31,-64-22-31,22 1 0,-1 21 0,1-21 16,-1 0-16,1 0 0,-1 0 15,-20-1-15,-1 1 0,0 0 0,-20-21 16,-1 21-16,0-1 0,-21-41 15,0 21-15,0 20 16,0-20-16,-21 21 0,0 0 0,-1 0 16,1-1-16,0 22 0,-21 0 15,21 22-15,-1-1 0,1 0 16,-21 21-16,21-21 0,0 43 0,-1-22 16,1 1-16,0 20 0,0 1 15,21-22-15,0 21 0,-21 22 16,21-21-16,0-1 0,0 22 15,-21-22-15,21 1 0,0-1 0,0 1 16,-22-1-16,1 1 0,0-1 0,0 1 16,0-1-16,0 1 0,-1-22 15,1 22-15,-21-22 0,21-21 0,0 21 16,-22-20-16,22-22 0,0 0 16,-21 0-16,20 0 0,1 0 0,-21-22 15,21 1-15,0-21 0,-1 21 16,1-22-16,0 1 0,0 0 15,21 21-15,-21-1 0,21 1 16,-21 0-16,-1 0 0,1 21 16,21 21-16,0 0 15,0 0-15,0 22 0,0-22 16,21 0-16,1 21 0,-1-20 0,0-1 16,21 0-16,-21 0 0,22 0 15,-1-21-15,-21 0 0,22 0 0,-1 0 16,0 0-16,1 0 0,-1-21 0,0 21 15,1-21-15,-1 0 0,-21 0 16,21-22-16,1 22 0,-22 0 0,21-21 16,-21 20-16,1 1 15,-1-21-15,0 21 0,-21 0 0,0-1 16,0 44 0,0-1-1,-21-21-15,21 42 0,0-21 16,-21 0-16,-1 1 0,22 20 15,-21-21-15,21 0 0,0 0 0,0 1 16,21-44 15,1 1-31,-22 0 16,21 0-16,0 0 0,0-22 0,0 22 16,-21 0-16,21 0 0,1 0 15,-1 21-15,-21-21 0,0-1 16,21 22-16,0 0 0,-21 22 15,0-1-15,0 0 16,0 0-16,21 0 0,-21 0 0,21 1 16,-21 20-16,22-21 0,-1 0 15,-21 22-15,21-22 0,0 0 0,21-21 16,-20 21-16,-1-21 0,0 0 0,21 0 16,-21 0-16,1 0 0,20-21 15,-21 21-15,21-21 0,-20 0 0,-1-22 16,21 22-16,-21-21 15,0 21-15,1-22 0,-1 1 0,21 0 16,-21-1-16,0 1 0,22-64 16,-22 43-16,42-149 15,-41 148-15,-1 1 0,-21-1 16,21 22-16,-21 0 0,0-1 16,0 22-16,0 0 0,0 0 0,-21 21 15,0 21-15,-22 0 16,22 0-16,-21 22 0,21-1 0,-1 22 15,-20-1-15,21 1 0,0 20 16,0-20-16,-1-1 0,1 1 0,0-22 16,0 85-16,21-85 0,0 1 15,0-1-15,0 0 16,0 1-16,0-1 0,0 0 16,0-20-16,0-1 0,0 0 15,21-21-15,0 0 0,0 0 16,1-21-16,-22 0 15,21-1-15,0 1 0,0 0 0,-21-21 16,21 21-16,0-1 0,1 1 0,-22 0 16,0 0-16,21 0 0,-21 0 15,21 21-15,-21 21 16,0 0 0,0 0-16,0 0 0,0 0 0,0 1 15,0 20-15,21-21 0,-21 0 16,21 0-16,0 1 0,1-1 0,-1-21 15,0 21-15,21-21 0,-21 0 16,22 0-16,-1 0 0,0 0 16,1 0-16,-1 0 0,0-21 0,1 0 15,-1 21-15,0-22 16,-20 1-16,20-21 0,-21 21 0,0 0 16,0-1-16,-21 1 0,0 0 0,22 0 15,-22 0-15,0 0 0,0-1 16,-22 22-1,1 22 1,0-1-16,0 0 16,21 0-16,-21 21 15,21-20-15,-21-1 0,21 0 16,0 0-16,0 0 0,0 0 0,0 1 16,0-1-16,21-21 15,0 0-15,0 0 0,0 0 0,0 0 16,1 0-16,-1 0 0,0 0 15,0-21-15,0 21 0,0-22 0,1 1 16,-1 0-16,21 0 0,-21 0 0,0 0 16,-21-1-16,22 22 0,-1-21 15,0 0-15,-21 0 16,0 42 31,0 0-47,0 0 15,0 1-15,0-1 16,21 0 0,0-21-16,0 0 0,1 0 15,-1 0-15,0 0 0,0 0 16,21 0-16,-20-21 0,-1 21 0,21-21 16,-21-1-16,0 22 0,1-21 15,-1 0-15,0 0 16,-21 0-16,0 42 47,0 0-47,0 0 0,0 0 15,0 1-15,0-1 0,0 0 16,0 0-16,0 0 16,21-21-16,0 0 15,0 0-15,1 0 0,20 0 16,-21 0-16,0 0 0,22-21 0,-22 21 15,21-21-15,-21 0 0,0 0 16,1-1-16,20-41 0,-21 42 16,0 0-16,0-22 0,22-20 15,-22 20-15,0 1 0,21-64 16,-42 64-16,22-22 16,-1 22-16,0-21 0,0 20 0,-21 1 15,0 21-15,0 0 0,0-1 0,0 1 16,-21 42-1,0 1-15,0-1 0,-1 21 16,1 0-16,0 1 0,0-1 16,0 0-16,21 1 0,0 20 15,0-20-15,0-1 0,0 0 0,0-21 16,0 22-16,0-1 0,0-21 16,21 0-16,0 1 0,0-1 0,-21 0 15,21 0-15,1 0 0,-1-21 16,-21 21-16,21-21 0,0 0 15,0 0-15,0 0 0,1 0 16,20 0-16,-21 0 0,0-21 0,0 21 16,22-21-16,-22 0 0,0 21 0,21-21 15,-20 0-15,-1-1 0,0 22 16,0-21-16,-21 0 0,0 0 16,0 0-16</inkml:trace>
  <inkml:trace contextRef="#ctx0" brushRef="#br0" timeOffset="44985.79">15833 4466 0,'-22'0'16,"44"0"-16,-65 0 0,64 0 31,1-21-31,-1 21 16,21 0-16,-21-21 0,22 21 15,-1 0-15,0-21 0,1 21 0,-1 0 16,0 0-16,-21-21 0,22 21 0,-22 0 15,-21-22-15,0 1 16,0 0-16,-42 21 16</inkml:trace>
  <inkml:trace contextRef="#ctx0" brushRef="#br0" timeOffset="45138.01">15409 4297 0,'-42'0'0,"84"0"0,-105 0 16,20 0-16,22 0 0,0 0 15,21 21 17,21 0-32,0-21 15,1 0-15,-1 0 0</inkml:trace>
  <inkml:trace contextRef="#ctx0" brushRef="#br0" timeOffset="45578.69">16510 4636 0,'0'0'0,"21"0"0,21 0 16,-20 0-1,-1 0-15,0 0 0,0 0 16,0 0-16,0 0 15,1 0-15,-1 0 16,0-22-16,0 22 16,0-21-16,-21 0 15,0 0 1,0 0-16,0 0 16,-21 21-1,0 0-15,0 0 0,0 0 16,-1 0-16,-20 21 0,21-21 0,0 21 15,0 0-15,-1 0 0,22 0 16,0 1-16,0-1 0,0 0 16,0 0-16,0 0 0,0 0 15,22 1-15,20-1 0,-21-21 16,0 21-16,22 0 0,-22-21 0,21 0 16,-21 0-16,22 0 0,-22 0 15,21 0-15,0 0 0,-20 0 0,20-21 16,0 21-16,1-21 0,20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03:56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804 0,'0'-21'15,"0"0"1,0 0-16,0 0 0,0 0 16,0-1-16,0 1 15,0 0-15,0 0 16,0 0-16,0 0 0,-21-1 16,0 1-16,21 0 15,-21 0 1,0 0-16,21 0 31,0 42 16,0 0-47,0 0 16,0 0-16,0 22 0,0-22 15,0 0-15,0 21 0,0-21 0,0 22 16,0-1-16,0 22 0,0-22 15,0 0-15,0 22 0,0-22 16,0 22-16,0-22 0,0 21 0,0-20 16,0-1-16,0 22 0,0-22 15,0 0-15,0 1 0,0 20 16,0-21-16,0 1 0,0 20 0,0-20 16,0-1-16,0 0 0,0-21 15,0 22-15,0-22 0,0 21 0,0-21 16,0 1-16,0-1 0,0 0 15,0 0-15,0 0 16,0-42 31,0 0-47,0 0 0,0 0 0,0-1 16,0 1-16,0-21 0</inkml:trace>
  <inkml:trace contextRef="#ctx0" brushRef="#br0" timeOffset="1025.8">1312 910 0,'0'0'0,"0"-21"0,0 0 0,21 21 15,22-64 1,-22 43-16,0-21 0,0 21 15,0 0-15,22-1 0,-22 1 16,0 0-16,21 0 0,-20 0 0,20 0 16,-21-1-16,21 22 0,1-21 15,-22 0-15,21 21 0,-21 0 0,1 0 16,-1 0-16,0 0 0,0 21 16,0 0-16,-21 1 0,21-1 15,-21 21-15,0 0 0,0 1 16,0-1-16,0 0 0,0 22 0,0-1 15,0-20-15,0 20 0,0 1 16,0-22-16,0 22 0,0-22 0,0 21 16,0-20-16,0-1 0,0 0 0,0 1 15,0-22-15,0 21 0,0 1 16,0-22-16,22 0 0,-22 0 0,0 0 16,0 0-16,0 1 0,0-1 15,21-42 16,-21-1-31,0 1 0,0 0 16,21 0-16,-21-21 16,0 20-16,0-20 0,0 0 0,0-1 15,21 1-15,-21 0 0,0-1 16,21-20-16,-21 21 0,0-22 0,21 22 16,-21-22-16,22 22 0,-1-22 15,0 22-15,0 0 0,0-22 0,0 22 16,1 21-16,-1-22 0,0 1 15,21 21-15,-21 0 0,1-22 0,-1 22 16,0 21-16,0-21 0,0 0 16,0 21-16,1-21 0,-1 21 0,0 0 15,0-21 1,0 21 0,0 21-1,-21 0-15,0 0 0,0 0 16,0 22-16,0-22 0,0 0 15,0 0-15,-21 21 0,21-20 16,0 20-16,-21 0 0,21-21 16,0 43-16,0-22 0,0 1 0,0-1 15,0 0-15,0 1 0,0-1 16,0 21-16,0-20 0,0-1 16,0 0-16,0 1 0,0-1 0,0 43 15,0-43-15,0 0 16,0 1-16,0-1 0,0 0 0,0 1 15,0-1-15,0-21 0,0 22 16,0-22-16,0 0 0,0 0 0,0 0 16,0 0-16,0 1 15,0-44 17,0 1-17,0 0-15,0 0 0,0 0 0,21-22 16</inkml:trace>
  <inkml:trace contextRef="#ctx0" brushRef="#br0" timeOffset="1526.92">3027 1503 0,'0'0'0,"21"0"16,0 0-16,0 0 0,0 0 0,1 0 15,-1 0-15,0 0 16,0 0-16,0-21 0,0 0 0,1 21 16,-1-22-16,0 22 0,0-21 15,-21 0-15,0 0 0,21 21 0,-21-21 16,0 0-16,0-1 0,0 1 0,0 0 15,0 0-15,-21 0 0,21 0 16,-21-1-16,0 1 0,0 21 0,-1-21 16,1 21-16,0 0 15,0 0-15,0 0 0,0 0 16,-1 21-16,1 0 16,0 1-16,0-1 0,0 21 0,0-21 0,21 22 15,-22-22-15,1 21 16,0-21-16,21 22 0,0-1 0,-21 0 15,21 1-15,-21-22 0,21 21 0,0 0 16,0-20-16,0 20 0,0-21 16,0 0-16,0 0 0,21 1 0,0-1 15,0 0-15,0-21 16,1 0-16,-1 0 0,0 0 16,0 0-16,0 0 0,0-21 15,1 21-15,-1-21 0,21-22 0,-21 22 16</inkml:trace>
  <inkml:trace contextRef="#ctx0" brushRef="#br0" timeOffset="1915.62">3937 466 0,'0'0'0,"-21"21"0,21 21 16,-21 1-16,-1 20 0,1-21 0,21 22 15,-21-1-15,0 1 0,-43 148 16,64-149-16,-21-21 15,0 22-15,21-1 0,-21-20 0,21-1 16,0 0-16,0 1 0,0-1 16,0 0-16,0 1 0,0-22 15,0 21-15,0-21 0,0 1 0,0 20 16,0-21-16,0 0 0,21-21 31,-21-21-15,21 0-16,-21-21 0,21 20 0,1-20 15,-22 0-15</inkml:trace>
  <inkml:trace contextRef="#ctx0" brushRef="#br0" timeOffset="2547.96">4276 360 0,'0'0'0,"0"21"15,-22 21-15,22-20 16,0-1-16,-21 21 0,21-21 0,-21 22 16,21-1-16,-21 0 0,21 22 0,-21-1 15,21 1-15,0-1 0,-21 1 16,-1-1-16,1 1 0,21-1 0,0 1 15,-21-1-15,21 1 0,-21-22 16,21 0-16,-21 22 0,21-22 0,0 1 16,0-1-16,0-21 0,-21 21 15,21-20-15,0 20 0,-22-21 0,22 0 16,0 0-16,0 1 16,0-44 15,0 1-31,0 0 15,0 0-15,0 0 0,0 0 16,0-1-16,0 1 0,0-21 0,22 21 16,-1 0-16,0-22 0,0 22 15,0 0-15,0-21 0,1 20 16,-1 1-16,21 0 0,-21 0 0,22 0 16,-1 0-16,0 21 0,1-22 0,-22 22 15,21 0-15,0 0 0,-20 0 16,20 0-16,-21 0 0,0 22 15,0-1-15,-21 0 0,0 0 0,0 21 16,0-20-16,0 20 0,-21-21 0,0 21 16,0 1-16,0-22 0,21 21 15,-21-21-15,-1 1 0,1 20 0,21-21 16,-21 0-16,0 0 0,21 1 16,-21-22-16,21-22 46,21 1-46,0-21 0</inkml:trace>
  <inkml:trace contextRef="#ctx0" brushRef="#br0" timeOffset="3052.04">5186 1249 0,'0'0'0,"0"-21"0,-21 21 31,-1 0-15,1 21-16,21 0 0,-21-21 0,0 21 16,0 0-16,0 22 0,-1-22 0,1 0 15,0 0-15,0 22 0,0-22 16,0 21-16,-1-21 0,1 22 0,0-1 15,0-21-15,21 21 0,0-20 16,0 20-16,0-21 0,0 0 0,0 0 16,0 1-16,0-1 0,21-21 0,0 21 15,0-21-15,1 0 0,-1 0 16,21 0-16,-21 0 0,0 0 16,22-21-16,-22 0 0,21-1 0,-21 1 15,22 0-15,-22 0 0,0 0 16,0 0-16,22-22 0,-43 22 0,21-21 15,0 21-15,-21-22 0,21 1 0,-21 21 16,0-22-16,0 1 0,0 21 16,0 0-16,-21-22 0,0 22 0,0 21 15,21-21-15,-22 0 0,1 21 16,0 0-16,0 0 0,0 0 0,0 0 16,-1 0-1,-20 0-15,42 21 16</inkml:trace>
  <inkml:trace contextRef="#ctx0" brushRef="#br0" timeOffset="3842.07">5927 1334 0,'0'-22'16,"0"1"-1,0 0 1,-22 21-16,1 0 16,0 0-16,0 0 15,0 0-15,0 0 16,-1 21-16,1 0 0,0 1 0,0-22 15,0 42-15,-22-21 0,22 0 16,0 0-16,0 22 0,0-22 0,0 21 16,-1-21-16,1 22 0,21-22 15,0 21-15,-21-21 0,21 1 0,0 20 16,0-21-16,0 0 0,21 0 16,0 1-16,1-1 15,-1-21-15,0 0 0,0 0 0,0 0 16,22 0-16,-22 0 0,0 0 0,21 0 15,-21-21-15,22-1 0,-22 22 16,0-21-16,21-21 0,-20 21 0,-1-22 16,0 22-16,0-21 0,0 0 0,22-1 15,-22 1-15,0-22 0,0 22 16,-21-21-16,21-1 0,0 1 0,1-1 16,-1-21-16,-21 22 0,0-1 15,21 1-15,-21-1 0,21 1 0,-21 21 16,0-1-16,0-63 15,0 85-15,21-21 0,-21 21 0,0-22 16,0 22-16,0 0 0,0 0 16,0 42 15,-21 0-31,21 0 0,0 22 0,-21-1 16,0 0-16,0 22 0,-1-1 15,22 1-15,-21-1 0,0 22 0,0 42 16,0-42-16,21-22 15,0 1-15,0-1 0,-21-20 0,21 20 16,0-21-16,0 1 0,0-1 16,0 22-16,0-1 0,0-21 15,21 1-15,-21-22 0,21 21 16,0 1-16,0-22 0,0-21 16,1 21-16,-1-21 0,0 0 15,0 0-15,0 0 0,0 0 0,22 0 16,-22-21-16,0 21 0,21-21 0,-20-1 15,-1 1-15,21 0 16,-21 0-16,0 0 0,1 0 0,-1-1 16,-21-20-16,0 21 0,21-21 0,-21 20 0,0 1 15,0-21-15</inkml:trace>
  <inkml:trace contextRef="#ctx0" brushRef="#br0" timeOffset="4235.84">3768 1101 0,'0'0'16,"21"0"-1,0-21 1,0 21-16,0-22 0,22 1 0,-1 21 16,0-21-16,1 0 0,20 21 15,-21-21-15,22 0 0,-1 21 0,-20-22 16,20 22-16,-20 0 0,-22 0 15,21 0-15,-21-21 0,0 21 16,1 0 31</inkml:trace>
  <inkml:trace contextRef="#ctx0" brushRef="#br0" timeOffset="5141.72">8086 635 0,'0'-21'0,"0"42"0,0-63 0,0 21 16,0-1-16,-22 1 16,22 0-16,-21 21 0,0 0 15,0 0-15,0 0 0,0 0 16,-22 0-16,22 0 0,0 21 0,-21 0 16,20 1-16,-20-1 0,21 0 15,-21 21-15,20 22 0,-20-22 0,21 22 16,-21-1-16,20 1 0,1-1 0,0 22 15,0-22-15,0 1 0,0-1 16,-1 1-16,1-1 0,21 1 16,-21-1-16,21 1 0,0-1 0,0-20 15,0-1-15,0 0 0,21 1 0,22-1 16,-22-21-16,0 0 0,21 0 16,-21 1-16,22-22 0,-1 0 0,22 0 15,-22 0-15,21 0 0,1-22 16,-1 1-16,-20 0 0,20-21 0,1 21 15,-1-22-15,-20 1 0,20 0 16,1-22-16,-22 22 0,0-22 0,1 22 16,-1-22-16,-21 1 0,0-1 15,0 1-15,-21-1 0,0-105 16,-21 106-16,0-1 0,0-21 0,0 43 16,-22-21-16,22 20 0,-21 1 15,0 0-15,-1-1 0,1 22 0,0 0 16,20 21-16,-20 0 15,-21 0-15,20 0 0,1 0 0,0 0 16,-1 21-16,1 0 0,0 22 0,-1-22 16,1 0-16,21 21 0,0 1 15,-1-1-15,1 0 0,21 1 0,0-1 16,0 0-16,0 1 0,21-1 16,1 0-16,20-21 0,-21 22 0,21-1 15,1-21-15,-1 0 0</inkml:trace>
  <inkml:trace contextRef="#ctx0" brushRef="#br0" timeOffset="5460.13">8636 1228 0,'0'0'0,"21"0"16,0 0-1,0 21-15,-21 0 16,22 0-16,-1 0 0,0 1 0,0-1 16,0 21-16,0-21 0,1 22 15,-22-1-15,21-21 0,0 21 0,-21 1 16,21-1-16,-21-21 0,0 22 0,0-22 16,0 21-16,0-21 0,0 0 15,0 1-15,0-1 16,21-21 15,-21-21-31,21-1 16,1 1-16,-22-21 0,21 21 0,0-22 15</inkml:trace>
  <inkml:trace contextRef="#ctx0" brushRef="#br0" timeOffset="5728.63">9292 1185 0,'0'-21'0,"0"42"0,0-63 0,21 21 0,-21 0 15,-21 42 17,21 0-32,-21 0 0,0 0 0,0 1 15,21 20-15,-22-21 0,1 21 0,0 1 16,0-1-16,0 0 0,0 1 16,-1-1-16,-20 0 0,21 1 0,0-22 15,0 21-15,21 1 0,0-22 0,-22 0 16,22 0-16,0 0 0,0 0 15,0 1-15,0-1 16,22-21 0,-1 0-1,0-21-15,-21-1 0,21 1 0,0 0 16,0 0-16</inkml:trace>
  <inkml:trace contextRef="#ctx0" brushRef="#br0" timeOffset="7285.4">9483 1778 0,'0'0'15,"0"21"-15,0 0 16,0-42 31,21 0-47,0 0 15,0 0-15,0 0 0,0-1 0,-21 1 16,22-21-16,-22 21 0,21-22 16,-21 22-16,0-21 0,0 0 0,0 20 15,0-20-15,0 21 0,0 0 0,0 0 16,0-1-16,-21 1 0,21 0 16,-22 21-16,1 0 15,0 21 1,0 0-16,21 22 15,0-22-15,0 0 0,-21 21 16,21-20-16,0 20 0,-21 0 16,21-21-16,0 22 0,0-1 0,0-21 15,0 0-15,0 22 0,0-22 0,0 0 16,0 0-16,0 0 0,0 1 16,0-1-16,21 0 0,0-21 15,0 0-15,0 0 0,0 0 16,1 0-16,-1 0 0,0 0 15,21-21-15,-21 21 0,1-21 0,20-1 16,-21 1-16,0 0 0,22 0 0,-22-21 16,0 20-16,0-20 0,0 21 15,0-21-15,1-1 0,-1 22 16,0-21-16,-21 21 0,0-1 0,0-20 16,0 21-16,0 0 15,0 0-15,-21 21 16,0 0-1,-1 0-15,22 21 16,0 0 0,22-21 15,-1 0-31,0 0 16,0 0-16,0-21 15,0 21-15,1 0 0,-1 0 0,0-21 16,0 21-16,0 0 0,0 0 15,1-22-15,-1 22 0,-21 22 32,0-1-17,0 0-15,0 0 16,0 0-16,0 22 0,0-22 0,0 0 16,0 0-16,0 21 0,0-20 15,0-1-15,0 21 0,0-21 0,0 0 16,0 22-16,0-22 0,0 0 15,0 0-15,0 0 0,0 1 0,0-1 16,21 0-16,0-21 16,21 0-16,-20 0 0,-1 0 15,0 0-15,0 0 0,21-21 0,-20 21 16,20-21-16,-21-1 0,21 1 16,-20 0-16,20 0 0,-21-21 0,0 20 15,0-20-15,1 21 0,-1-21 16,0-1-16,0 22 0,-21-21 0,21 21 15,-21-1-15,0 1 0,0 0 0,0-21 16,-21 42-16,0 0 16,0 0-16,0-21 0,-1 21 0,1 0 15,0 0-15,0 0 16,21 21-16,0 0 16,21-21 15,0 0-16,0 0-15,1 0 0,-1 0 0,0 0 16,0 0-16,0-21 0,22 21 16,-22 0-16,0 0 0,0 0 15,0 0-15,0 0 16,1 0-16,-22 21 16,0 0-1,0 0-15,0 0 16,0 1-16,0-1 0,0 0 0,0 0 15,0 21-15,0-20 0,0-1 16,-22 0-16,22 21 0,0-21 0,0 1 16,0-1-16,0 0 0,0 0 15,0 21-15,0-20 16,22-22-16,-1 0 0,0 21 16,0-21-16,0 0 0,0 0 15,1 0-15,20-21 0,-21 21 0,0-22 16,0 1-16,1 21 0,-1-21 15,0 0-15,0-21 0,0 20 0,0 1 16,1-21-16,-1 21 16,0 0-16,-21-22 0,0 22 0,21 0 15,-21 0-15,21 21 0,-21-21 0,0 42 32,0 0-17,0 0-15,-21 0 0,21 0 0,-21 1 16,21-1-16,0 0 0,0 21 15,0-21-15,0 1 0,0-1 0,-21 21 16,21-21-16,0 0 16,21-21 15,0 0-31,0 0 0,0 0 16,1-21-16,-22 0 15,21 0-15,0 0 0,-21 0 16,21-22-16,-21 22 0,0-21 0</inkml:trace>
  <inkml:trace contextRef="#ctx0" brushRef="#br0" timeOffset="7575.84">11536 1228 0,'0'0'0,"-21"0"0,-1 0 16,1 0-16,21 21 15,21-21 16,1 0-15,-1 0-16,0 0 0,0 0 16,0 0-16,-21-21 0,21 0 15,-21-1 1,0 1 0,-21 21-16,0 0 15,0 0-15,0 0 0,21 21 16,-21 1-16,-1-1 15,1 0 1</inkml:trace>
  <inkml:trace contextRef="#ctx0" brushRef="#br0" timeOffset="8552.12">12425 1630 0,'21'0'0,"-42"0"0,42-21 0,-21 0 0,0-1 15,0 1-15,0 0 0,0 0 16,0 0-16,0 0 0,0-1 16,0 1-16,-21 0 0,0 21 15,-1 0-15,-20 0 16,21 0-16,0 0 0,-22 0 0,1 0 16,21 0-16,-21 21 0,-43 0 15,64 1-15,-22-1 0,22 21 16,-21-21-16,21 22 0,0-22 0,-1 21 15,1-21-15,21 22 0,0-22 0,0 0 16,0 0-16,0 21 0,0-20 16,21-22-16,1 21 0,-1 0 0,0-21 15,0 0-15,0 0 0,22 0 0,-22 0 16,21 0-16,-21 0 0,22 0 16,-22-21-16,21 0 0,-21-1 0,22 1 15,-22 0-15,0 0 0,21-21 0,-21-1 16,1 1-16,-1 0 0,0-22 15,0 22-15,0-1 0,0-20 16,1-1-16,-1 22 0,-21-21 0,21-1 16,-21 22-16,21-22 0,-21 22 15,0 0-15,0-1 0,0 1 0,0 21 16,0-22-16,0 22 0,0 0 16,0 42 15,0 0-31,-21 1 0,21 20 15,-21-21-15,21 21 0,0 1 0,-21-1 16,-1 0-16,22 22 0,-21-22 0,21 1 16,0-1-16,-21 0 15,0 22-15,21-22 0,-21 0 0,21 1 16,0-1-16,0 0 0,0 1 0,0-22 16,0 21-16,0 1 0,0-22 15,0 21-15,0-21 0,21 0 0,0 1 16,0-1-16,0 0 0,1 0 0,-1-21 15,0 21-15,0-21 0,0 21 16,0-21-16,1 0 0,-1 0 0,0 0 16,21 0-16,-21-21 0,1 0 15,20 0-15,-21 0 0,0 0 0,0-1 16,1 1-16,-1-21 0,0 21 0,0-22 16,0 22-16,0-21 0,1 21 15,-22 0-15,0-1 0,21 1 16,-21 0-16,0 0 0,21 21 15,-42 21 17,21 0-32,-21 22 0,-1-22 15,22 0-15,0 0 0,-21 0 0,21 0 16,-21 1-16,21-1 16,0 0-16,0 0 0,0 0 0,0 0 15,21-21-15,0 0 0,1 0 16,-1 0-16,0 0 15,-21-21-15,21 0 16</inkml:trace>
  <inkml:trace contextRef="#ctx0" brushRef="#br0" timeOffset="8892">13123 1143 0,'-21'0'16,"42"0"-16,-42 21 0,0-21 0,0 21 16,21 1-16,-21-22 0,21 21 0,0 0 15,21-21 1,0 0-16,0 0 16,0 0-16,0 0 0,1 0 15,-1 0-15,-21-21 0,0 0 16,-21 21-1,-1-22-15,1 22 0,0 0 16,0 0-16,0 0 16,0 0-16,-1 0 0,1 0 0,0 22 15,0-1-15,21 0 0,0 0 16,0 0-16,0 0 16,0 1-16,21-22 15,0 0-15,0 0 0,1 21 0</inkml:trace>
  <inkml:trace contextRef="#ctx0" brushRef="#br0" timeOffset="9451.95">13504 1461 0,'0'0'0,"0"21"16,0 0-1,0 0-15,0 0 0,0 0 0,0 1 16,0-1-16,0 0 16,0 0-16,0 0 0,0 0 0,0 1 15,0-1-15,0 0 0,0 0 0,0 0 16,0 0-16,0 1 16,0-1-16,-21-21 31,0 0-31,0-21 15,21-1-15,0 1 16,0 0-16,0 0 0,0 0 16,0-22-16,0 22 0,0 0 0,0-21 15,0 21-15,21-1 0,0-20 16,21 0-16,-20 21 0,-1-1 16,21 1-16,-21 0 0,22 21 15,-22-21-15,21 21 0,-21 0 0,22 0 16,-22 0-16,0 0 0,21 0 0,-21 21 15,-21 0-15,22-21 0,-22 21 16,0 1-16,0 41 0,0-42 16,0 0-16,0 1 0,-22 20 0,1-21 15,21 0-15,-21 0 0,0 1 16,21-1-16,0 0 0,-21 0 0,0 0 16,21 0-1,21-21 16,0 0-31,0-21 16,0 21-16,22-21 0,-22 0 16,21 21-16,-21-21 0</inkml:trace>
  <inkml:trace contextRef="#ctx0" brushRef="#br0" timeOffset="10309.86">14732 1461 0,'0'0'0,"0"-22"16,0 1-16,0-21 0,0 21 16,0 0-16,0-1 0,0 1 15,-21 0-15,0 0 0,-1 21 16,1 0-16,0 0 16,0 0-16,0 0 0,-22 21 0,22 0 15,-21 0-15,21-21 0,-22 43 0,1-22 16,0 0-16,-1 0 0,1 22 15,21-22-15,0 21 0,0-21 0,-1 0 16,22 22-16,0-22 0,0 0 0,0 0 16,22 0-16,-1 1 15,0-1-15,0 0 0,0-21 0,22 0 16,-22 0-16,0 0 0,0 0 0,21 0 16,-20 0-16,-1 0 0,0-21 15,0 21-15,0-21 0,0-1 0,1 1 16,-1-21-16,0 21 0,0 0 0,0-1 15,-21-20-15,0 21 0,0 0 16,21 0-16,-21-1 0,0 1 16,0 0-16,-21 42 47,21 0-47,0 1 15,0-1-15,-21 0 0,21 0 16,0 0-16,-21 22 0,21-22 15,0 21-15,0 0 0,0 1 0,0-1 16,0 0-16,0 1 0,0-1 0,0 22 16,0-22-16,0 0 0,0 1 15,0 20-15,0-21 0,0 1 0,21 20 16,-21-20-16,0 20 0,0 1 0,0-22 16,0 21-16,21 1 0,-21-22 0,0 22 15,0-1-15,0-20 0,0 20 16,0-21-16,0 22 0,0-22 0,0 22 15,0-1-15,0-20 0,-21 20 16,21-21-16,0 1 0,0-22 0,0 21 16,0-21-16,0 1 0,0-1 15,-21-21 1,0-21-16,21-1 16,0 1-16,-21 0 0,-1 0 0,22-21 15,-21-1-15,0 1 0,0-22 0,0 22 16,-22-21-16,22-1 0,0 1 15,0-1-15,0 1 0,0-22 0,21 21 16,0 1-16,0-22 0,0 22 0,0 20 16,21-20-16,21-1 0,-21 22 15,22 0-15,-22-1 0,21 1 0,0 0 16,1-1-16,-1 1 0,0 0 16,1-1-16,-1 22 0,-21-21 0,22 21 15,-1-22-15,0 22 0,-21 0 16,1 0-16,-1 0 0,0 0 0,-21-1 15,0 1-15,-21 0 16,0 21-16</inkml:trace>
  <inkml:trace contextRef="#ctx0" brushRef="#br0" timeOffset="11122.32">2540 2328 0,'0'0'0,"-85"0"0,22 0 0,-1 0 16,-20 0-16,20 0 0,1 0 0,20 0 15,-20 22-15,20-1 0,1-21 16,-21 0-16,20 21 0,22-21 16,-21 0-16,21 21 0,-22-21 0,22 21 15,42 0 1,0-21-1,1 0-15,20 0 0,21 0 0,86 22 16,-44-22-16,1 0 16,21 0-16,21 0 0,1 0 0,168-22 15,-126 22-15,-22 0 0,21-21 16,1 0-16,21 21 0,-1-21 16,1 0-16,0 0 0,-22-1 15,22 22-15,-22-21 0,-20 0 0,-1 0 0,0 0 16,-42 21-16,0-21 15,-21 21-15,0 0 0,-43 0 0,1 0 16,-1-22-16,-20 22 0,-22 0 0,21 0 16,-21 0-16,1 0 15,-1 0 1,0 0-16,0-21 0,21 21 0,1-21 16,-1 0-16</inkml:trace>
  <inkml:trace contextRef="#ctx0" brushRef="#br0" timeOffset="11699.74">8488 2117 0,'-43'0'0,"86"0"0,-107 0 16,43 21-16,0-21 0,-21 0 16,20 0-16,1 21 0,0-21 0,0 21 15,0-21-15,0 0 0,42 0 31,0 0-15,0 0-16,21 0 0,1 0 0,-1 0 16,22 0-16,-1 0 0,22-21 0,21 21 15,-1 0-15,1 0 0,21-21 16,21 21-16,1 0 0,20 0 0,21-21 16,22 21-16,-21-21 0,41 21 0,-20-22 15,21 22-15,0-21 0,0 21 16,21-21-16,-22 21 0,1-21 0,0 21 15,0 0-15,0 0 0,-22-21 16,-20 21-16,169 0 0,-212 0 16,0 0-16,-21 0 0,-21 0 15,0 0-15,-22 0 0,-20 0 0,-1 0 16,-20 0-16,-1 0 0,0 0 0,-20 0 16,-1 0-16,0 0 15,-21 21 16,0 0-31,0 0 16,21-21 0</inkml:trace>
  <inkml:trace contextRef="#ctx0" brushRef="#br0" timeOffset="45460.64">1524 3768 0,'0'0'0,"-21"0"16,21 21-16,0 0 31,21-42 16,0 21-47,-21-21 15,21 21-15,-21-21 0,0-1 16,0 1-16,0 0 16,0 0-16,0 0 15,0 0-15,-21 21 0,0 0 0,21-22 16,-21 22-16,0 0 0,-1 0 15,1 0-15,0 22 0,0-22 0,0 21 16,0 0-16,-1 0 0,1 0 16,21 0-16,-21 1 0,21-1 15,-21-21-15,21 21 0,0 0 16,0 0-16,21-21 16,0 0-1,0 0-15,1-21 0,-1 21 16,0-21-16,0 0 0,-21 0 15,21-1-15,-21 1 0,0 0 16,0 0-16,-21 21 31,0 21-15,0 21-16,0-20 0,-1-1 16,1 21-16,21 0 0,-21 1 0,0-1 15,21 0-15,-21 1 16,21-22-16,0 21 0,0 1 0,0-22 15,0 0-15,0 0 0,21 0 16,0-21-16,21 0 0,-20 0 0,-1 0 16,0 0-16,21-21 0,1 21 15</inkml:trace>
  <inkml:trace contextRef="#ctx0" brushRef="#br0" timeOffset="46013.61">1905 3831 0,'21'0'16,"-381"297"-16,699-594 0,-297 297 16,-21 0-1,1 0-15,-1 0 16,0 0-16,0-21 15,0 0-15,-21 0 16,0 0 0,0-1-16,-21 22 15,0 0-15,0 0 0,21-21 16,-21 21-16,-1 0 0,1 0 16,0 0-16,0 21 0,0 1 0,21-1 15,-21-21-15,21 21 0,-22 0 16,22 0-16,0 0 0,0 1 15,22-22 1,-1 0 0,0 0-16,0 0 15,-21-22-15,21 1 0,0 21 0,-21-21 16,0 0-16,22 21 0,-22-21 16,0 0-16,0-1 0,0 1 15,-22 21 1,1 0-1,0 21-15,21 1 16,-21 20-16,0-21 0,0 21 0,21-20 16,0 20-16,-22 0 0,22 1 15,0-22-15,0 21 0,0-21 0,0 0 16,0 22-16,22-22 16,-1 0-16,0-21 0,0 0 0,0 21 15,22-21-15</inkml:trace>
  <inkml:trace contextRef="#ctx0" brushRef="#br0" timeOffset="47739.57">1799 4043 0,'-21'0'16,"0"0"0,21 21-16,-21 0 0,-1-21 15,22 21-15,0 1 0,0-1 16,-21 0-16,21 0 0,0 0 0,0 0 15,0 1-15,0-1 16,21-21-16,-21 21 0,22-21 0,-1 0 16,0 0-16,-21 21 0,21-21 15,0 0-15,-21 21 16,21-21-16</inkml:trace>
  <inkml:trace contextRef="#ctx0" brushRef="#br0" timeOffset="61903.64">1460 3895 0,'22'0'125,"20"0"-125,-21 0 16,0-21-16,22 21 0,-22-22 15,21 22-15,0-21 0,-20 21 0,20-21 16,-21 21-16,21-21 0,-20 21 0,20 0 15,-21-21-15,0 21 16,0 0-16,1 0 0,-1 0 0,0 0 16,-42 0 31,0 0-47,-22 0 0,22 21 0,0-21 15,-21 21-15,20-21 0,-20 21 16,0-21-16,-1 21 0,1-21 0,0 0 15,-1 22-15,1-22 0,0 0 16,-1 21-16,22-21 0,-21 0 0,21 0 16,0 0-16,-1 21 15,22 0 17,22-21-32,-1 0 15,21 0-15,-21 0 0,0 0 16,22 0-16,-1 0 0,0 0 0,1-21 15,-1 21-15,0 0 0,-20-21 16,20 21-16,0 0 0,-21-21 0,1 21 16,-1-22-16,0 22 0,0 0 15,-42 0 1,0 0-16,-22 0 16,22 22-16,-42-1 0,20-21 0,1 21 15,-21 0-15,20-21 16,1 21-16,0-21 0,-1 21 0,1-21 15,0 22-15,20-22 0,1 21 16,0-21-16,21 21 0,0 0 16,21-21-1,22 0-15,-22 0 16,0 0-16,21 0 0,1 0 0,-22 0 16,21 0-16,0 0 0,1-21 15,-1 21-15,-21 0 0,22-21 0,-22 21 16,21 0-16,-21 0 0,0-21 15,1 21-15,-22-22 32,-22 22-17,1 0-15,0 0 0,0 0 16,0 0-16,0 0 0,-1 0 0,1 0 16,0 22-16,0-22 0,0 0 15,0 0-15,21 21 0,-22-21 0,1 21 16,0-21-16,21 21 15,0 0-15,0 0 16,21-21 0,0 0-16,1 0 15,-1 0 1,0 0-16,0 0 0,21 0 0,-20 0 16,-1-21-16,0 21 0,0-21 15,0 0-15,0 21 0,-21-21 16,22 21-16,-22-21 0,0-1 15,-22 22-15,1 0 16,0-21-16,0 21 0,0 0 16,-22 0-16,22 0 0,-21 0 0,21 0 15,-22 0-15,22 21 0,-21 1 16,21-22-16,0 21 0,-1 0 16,1 0-16,21 0 0,-21 0 15,21 1-15,0-1 0,21-21 16,0 0-16,1 0 15,-1 0-15,0 0 0,0 0 0,0 0 16,0 0-16,1 0 0,20-21 16,-21 21-16,0-22 0,22 1 0,-22 0 15,0 0-15,21 0 0,-21 0 16,1-1-16,-1 1 0,-21 0 0,0 0 16,0 0-16,0 0 15,0-1-15,0 1 16,-21 21-16,-1 0 15,1-21-15,0 21 0,0 0 0,-21 0 16,20-21-16,1 21 0,0 0 16,-21 0-16,21 0 0,-1 0 0,-20 0 15,21 0-15,-21 21 0,20-21 16,-20 0-16,21 21 0,0-21 0,0 0 16,-1 0-16,22 21 15,22-21 16,-1 0-31,0 0 0,0-21 16,0 21-16,0 0 16,1-21-16,20 21 0,-21-21 0,0 21 15,0 0-15,1-21 0,-1 21 16,0 0-16,0 0 0,-42 0 31,-21 0-31,20 0 16,1 0-16,-21 0 0,21 0 15,0 0-15,-1 0 0,1 21 16,0-21-16,0 0 0,0 0 16,42 0-1,0 0 1,0 0-16,0 0 0,1 0 16,20 0-16,0 0 0,-21-21 15,22 21-15,-1 0 0,-21-21 16,22 21-16,-22 0 0,0 0 0,21-22 15,-21 22-15,1 0 0,-44 0 32,1 0-17,0 0-15,0 0 0,-21 22 16,20-22-16,-20 0 0,21 21 0,-21-21 16,20 0-16,-62 0 15,63 0-15,-1 21 16,1-21-1,42 0 1,22 0 0,-22 0-16,0 0 0,21-21 15,-20 21-15,20 0 0,0 0 0,-21-21 16,22-1-16,-22 22 0,0 0 16,21 0-16,-20 0 0,-1-21 0,0 21 15,0 0-15,-42 21 31,0 1-15,0-22-16,-1 21 0,1-21 16,0 21-16,-21-21 15,21 21-15,-1-21 0,1 21 16,0-21-16,21 21 16,0 1-1,21-22 1,0 0-16,1 0 15,-1 0-15,0 0 0,0 0 0,0 0 16,0 0-16,1 0 16,-1 0-16,-21 21 0,0 0 31,0 0-15,-21 0-1,-1-21-15,1 0 0,21 21 16,-21-21-16</inkml:trace>
  <inkml:trace contextRef="#ctx0" brushRef="#br0" timeOffset="66126.36">3514 4890 0,'0'-22'0,"0"1"0,0 0 16,0 0-16,0 0 16,0 0-16,0-1 0,0 1 15,0 0-15,0 0 0,0 0 16,0 0-16,0-1 0,0 1 0,0 0 15,0 0-15,0 0 0,0 0 16,0-1 0,-22 44 15,22-1-15,0 0-16,0 0 0,-21 0 15,21 22-15,-21-22 0,21 21 16,-21 0-16,21 22 0,0-22 0,0 22 15,-21-1-15,21-20 0,-21 20 16,21-21-16,0 22 0,0-22 0,0 1 16,0-1-16,0 0 0,0 1 0,0-22 15,0 21-15,0-21 0,0 0 16,0 22-16,0-22 0,0 0 16,0 0-16,0 0 0,21-21 15,0 0 1,0 0-1,-21-21-15,0 0 16,21 0-16,0 0 0,1 0 0,-22-1 16,0-20-16,21 21 0,0-21 15,-21-1-15,21 1 0,0 0 0,-21-1 16,21-20-16,1 20 0,-1 1 0,-21 0 16,21-1-16,0 1 0,-21 0 15,21-1-15,0 22 0,1-21 0,-22 21 16,21 0-16,-21-1 0,21 1 15,0 21-15,0 0 16,0 21 0,-21 1-1,0 20-15,0-21 0,0 21 0,0 1 16,0-1-16,0 0 0,0 1 0,0-1 16,0 22-16,0-22 0,0 0 15,0 1-15,0-1 0,0-21 0,0 21 16,0 1-16,22-22 0,-22 0 0,21 0 15,-21 22-15,0-22 0,21-21 16,0 21-16,-21 0 0,21-21 0,0 0 16,-21 21-16,22-21 0,-1 0 15,0 0-15,0 0 0,0 0 16,0-21-16,1 0 0,-1 0 0,0 0 16,0-1-16,0-20 0,-21 21 15,21-21-15,1-1 0,-22-41 16,0 20-16,0 1 0,0 20 15,0-20-15,0-1 0,0 22 16,0-22-16,-22 22 0,1 0 0,0-1 16,21 22-16,0 0 0,-21 0 15,0 0-15,21 0 0,-21-1 0,-1 22 16,1 0 0,21 22-1,0-1-15,0 0 0,0 0 16,0 0-16,0 0 0,21 1 15,1-1 1,-1-21-16,0 0 0,0 21 0,0-21 16,22 0-16,-1 0 0,-21 0 15,21 0-15,22 0 0,-22-21 0,22 0 16,-22-1-16,22 22 0,-1-21 0,-21 0 16,22 0-16,-22 0 0,22 0 15,-22-22-15,0 22 0,-20 0 16,20-21-16,-21 20 0,0-20 0,0 0 0,1 21 15,-22-22-15,0 1 0,0 0 16,0 20-16,0-20 0,0 21 16,0-21-16,-22 20 0,1 1 0,21 0 15,-21 0-15,0 21 0,0-21 16,0 21-16,-1 0 0,1 0 16,0 0-16,0 0 15,21 21-15,0 0 0,-21 0 0,21 22 16,-21-1-16,21-21 0,0 21 0,-22 1 15,22 20-15,0-20 0,0-1 16,0 21-16,0-20 0,0 20 0,0 1 16,0-1-16,0 1 0,0-1 15,0 1-15,0-1 0,0 1 0,0-1 16,0-20-16,-21 20 0,21-21 0,0 1 16,-21-1-16,21 0 0,0 1 15,0-22-15,0 21 0,0-21 16,-21 1-16,21 20 0,0-21 0,0 0 15,0 0-15,0-42 47,0 0-47,0 0 16,0-21-16,21 20 0,-21 1 0,21 0 16,-21-21-16,0 21 0,21-22 0,1 22 15,-22-21-15,21 21 0,0-22 16,0 22-16,0 0 0,-21-21 15,21 20-15,1 1 0,-1 0 0,0 0 16,0 0-16,0 0 0,0-1 16,1 22-16,-1 0 0,0 0 15,0 0-15,0 22 16,-21-1-16,0 0 0,0 0 16,0 0-16,0 0 0,0 22 0,0-22 15,0 0-15,0 21 0,0-20 0,0-1 16,0 21-16,0-21 0,0 0 15,0 1-15,0-1 0,21 0 0,-21 0 16,22 0-16,-1 0 0,0-21 16,0 0-16,0 0 15,0 0-15,1 0 0,-1 0 16,21 0-16,-21 0 0,0-21 0,22 21 16,-22-21-16,64-42 15,-64 41-15,0-20 0,0 21 16,0 0-16,0 0 0,1-1 0,-22 1 15,21 0-15,-21 0 0,21 0 0,-21 0 16,21-1-16,-21 1 16,0 0-16,0 42 31,0 0-15,0 1-16,0-1 0,0 0 15,0 0-15,0 0 0,0 0 0,0 1 16,0-1-16,0 0 0,0 0 15,21 0-15,-21 0 0,21-21 16,-21 22-16,22-22 0,-1 0 0,0 21 16,0-21-16,0 0 0,0 0 15,1 0-15,-1 0 0,0-21 16,0 21-16,0-22 0,0 22 16,1-21-16,-1 0 0,-21 0 15,21 0-15,0 0 0,-21-1 0,21 1 16,-21 0-16,0 0 0,21 0 0,1 0 15,-1-1-15,-21 1 16,0 0-16,0 0 0,21 21 0,-21-21 16,0 0-1,21 21-15,-21-22 16,0 44 15,0-1-15,0 0-16,0 0 0,0 0 0,0 0 15,-21 1-15,21-1 16,-21 21-16,21-21 0,-21 22 0,21-22 16,0 21-16,0 0 0,0 1 0,-22-1 15,22 0-15,0 1 0,0 20 16,0-20-16,0-1 0,0 21 0,0-20 16,22-1-16,-22 22 0,21-22 0,0 0 15,-21 22-15,21-22 0,0 0 0,-21 1 16,0-1-16,21 22 0,-21-22 15,22 0-15,-22 1 0,0 20 0,0-21 16,0 1-16,0-1 0,0 0 0,-22 1 16,1-22-16,0 21 0,0 1 15,0-22-15,0 0 0,-1 0 0,1 0 16,0 0-16,-21 1 0,21-22 16,-1 0-16,1 0 0,0 0 0,0 0 0,-21 0 15,20 0-15,1 0 0,0-22 16,-21 1-16,21 0 0,-1 0 0,1 0 15,-21-22-15,21 1 16,0 0-16,-1-1 0,1 1 0,-21-64 16,21 43-16,21 20 0,0-20 15,0 21-15,0-22 0,0 22 0,0-22 16,0 22-16,21-22 0,0 22 0,21-21 16,-20-1-16,20 22 0,43-64 15,-43 42-15,0 22 0,1 0 16,-1 21-16,0-22 0,43 1 15,-43 21-15,1 0 0,-1-1 16,-21 1-16,21 21 0,-20 0 16,-1-21-16,0 21 0,0 0 15,-21-21-15,21 0 32</inkml:trace>
  <inkml:trace contextRef="#ctx0" brushRef="#br0" timeOffset="67596.52">3831 5863 0,'-21'0'0,"0"0"16,0 0-1,-1 0-15,44 0 63,-1 0-63,21-21 0,-21 21 16,22 0-16,-1 0 0,0-21 15,22 21-15,-1 0 0,1-21 0,-1 21 16,22 0-16,21-21 0,-22 21 15,22-22-15,-21 22 0,21 0 0,-22 0 16,22-21-16,0 21 0,-21 0 0,21 0 16,-22 0-16,22 0 0,-21 0 15,-1-21-15,1 21 0,-21-21 0,20 21 16,-20 0-16,-22 0 0,22 0 0,-22 0 16,0-21-16,1 21 0,-22 0 15,0 0-15,0 0 0,0 0 0,-42 0 63,0-21-63,0 21 0,0 0 0,-22 0 15,1 0-15,0 0 0,-22 0 0</inkml:trace>
  <inkml:trace contextRef="#ctx0" brushRef="#br0" timeOffset="68019.24">3746 6054 0,'0'21'16,"22"-21"-16,-1 0 0,21 0 0,-21 0 16,22 0-16,-1 0 0,0 0 0,22 0 15,-1-21-15,1 21 0,20 0 16,1-21-16,21 21 0,-21-22 0,20 22 16,1-21-16,0 21 0,0-21 15,0 21-15,21-21 0,-21 21 16,-1-21-16,22 21 0,-21 0 0,0-21 15,0 21-15,-21-22 0,-1 22 0,-20 0 16,20-21-16,-41 21 0,20 0 16,-20 0-16,-1 0 0,-21-21 0,0 21 15,0 0-15,-42 0 47,0 0-47,0 0 0</inkml:trace>
  <inkml:trace contextRef="#ctx0" brushRef="#br0" timeOffset="71087.96">1460 9631 0,'0'-21'0,"0"0"16,0-1-16,-21 1 16,21 0-1,-21 21-15,0 0 16,21-21-16,-21 21 15,0 0 1,-1 0 0,22 21-16,-21 0 0,0-21 15,21 21-15,0 1 0,0-1 16,-21 0-16,21 0 0,0 0 0,-21 0 16,21 1-16,0-1 0,0 21 15,0-21-15,0 0 0,0 22 0,-21-22 16,21 21-16,0-21 0,0 22 15,-22-22-15,22 21 0,0-21 0,0 22 16,0-1-16,0 0 0,0 1 16,-21-1-16,21 0 0,0 1 15,0 20-15,-21-20 0,21-1 16,0 21-16,-21-20 0,21-1 0,0 22 16,0-22-16,0 0 0,0 22 15,-21-22-15,21 0 0,-21 22 0,21-1 16,0 1-16,0-22 0,0 22 15,-22-1-15,22-20 0,-21 20 0,21-21 16,0 22-16,0-22 0,0 1 16,-21-1-16,21 0 0,0 22 0,-21-22 15,21 0-15,0 1 0,0-1 16,0 0-16,-21 1 0,21-1 0,-21 0 16,21 1-16,0-1 0,0 0 15,0 22-15,0-22 0,0 1 16,-22-1-16,22 0 0,0-21 0,0 22 15,-21-1-15,21 0 0,0-20 16,0 20-16,0 0 0,0-21 0,0 22 16,0-1-16,-21-21 0,21 22 0,0-1 15,0-21-15,-21 21 0,21-20 16,0 20-16,0-21 0,0 0 0,0 22 16,0-22-16,0 0 0,0 0 15,0 0-15,0 0 0,0 1 0,0-1 16,0 0-16,0 0 0,0 0 0,0 0 15,0 1-15,0-1 16,0 21-16,0-21 0,0 22 0,0-1 16,0-21-16,0 21 0,0-20 0,0 20 15</inkml:trace>
  <inkml:trace contextRef="#ctx0" brushRef="#br0" timeOffset="73899.71">1524 9377 0,'0'0'0,"-21"0"15,0 0 1,-1 0-1,1 0-15,0 0 16,21 21 31,21-21 0,0 0-47,22 0 0,-22 0 15,0 0-15,21 0 0,1 0 16,-22 0-16,21 0 0,1 0 0,-1 0 16,0 0-16,1 0 0,-1 0 15,0 0-15,1 0 0,-1 0 0,0 0 16,22-21-16,-22 21 0,22 0 16,-1 0-16,1 0 0,-1 0 15,1 0-15,-1 0 0,1 0 0,-1 0 16,22 0-16,-22 0 0,1 0 15,-1 0-15,22 0 0,0 0 0,-22 0 16,22 0-16,-1 0 0,1 0 0,0 0 16,-22 0-16,22 0 0,-22 0 15,1 0-15,-1-21 0,1 21 0,-1 0 16,-20 0-16,20-21 0,1 21 0,20 0 16,-20-22-16,-1 22 0,22-21 15,-21 21-15,20-21 0,-20 21 0,20 0 16,-20-21-16,-1 21 0,1 0 15,-1-21-15,1 21 0,-1 0 16,1 0-16,-1 0 0,1-21 0,-1 21 16,1 0-16,-1 0 0,1 0 0,-1 0 15,1 0-15,-1 0 0,1 0 16,-1 0-16,1 0 0,-22 0 0,22-22 16,-1 22-16,-20 0 0,20 0 0,1 0 15,-1 0-15,1-21 0,-1 21 16,1 0-16,-1 0 0,1 0 0,-1 0 15,1 0-15,-1 0 0,1 0 0,-1 0 16,-21 0-16,22 0 0,-22 0 16,1 0-16,-1 0 0,0 0 15,-21 0-15,22 0 0,-1 0 0,0 0 16,-20 0-16,20 0 0,21-21 16,-20 21-16,-22 0 0,21 0 15,-21 0-15,1 0 0,-1 0 0,0 0 16,0 0-16,0 0 15,-21-21 32,0 0 0,-21 21-47,21-21 0,-21 21 16</inkml:trace>
  <inkml:trace contextRef="#ctx0" brushRef="#br0" timeOffset="74944.27">7535 9250 0,'0'-21'0,"0"0"15,21 21 1,-21-22-16,22 22 0,-22-21 16,21 42 31,-21 1-32,0-1 1,0 0-16,0 0 0,0 0 0,0 0 15,0 1-15,0 20 0,0-21 0,0 21 16,21-20-16,-21 20 0,0 0 0,0 1 16,0-1-16,0 0 0,21 1 15,-21-1-15,0 0 0,21 1 0,-21-1 16,0 0-16,0 1 0,0-1 0,0 0 16,21 1-16,-21-1 0,22 21 0,-22-20 15,0 20-15,0-20 0,0 20 16,0 1-16,0-1 0,0-21 0,0 22 15,0-1-15,0 1 0,0-22 16,0 22-16,0-22 0,-22 22 0,22-22 16,-21 21-16,0-20 0,21-1 0,0 22 15,0-22-15,0 0 0,-21 22 0,21-22 16,0 0-16,0 1 0,0-1 16,0 0-16,0 1 0,0-1 0,0 0 15,0-20-15,0 20 0,0 0 0,0 1 16,0-1-16,0-21 0,0 21 0,0 1 15,0-22-15,0 21 0,0 1 0,0-1 16,0-21-16,0 21 0,0-20 16,0 20-16,0 0 0,0 22 15,0-22-15,0-21 0,0 22 0,0-22 16,0 21-16,0-21 0,0 22 16,0-22-16,0 0 0,0 21 0,0-21 15,0 1-15,0 20 0,0-21 0,0 0 16,0 22-16,0-22 0,0 21 0,0-21 15,-21 0-15,21 1 0,0 20 0,0-21 16,0 0-16,0 0 0,0 1 0,0-1 16,0 0-16,-21 0 0,21 0 0,0 0 15,0 1-15,-22-1 0,22 0 16,0 0-16,0 0 0,0 0 0,0 1 16,0-1-16,0 0 0,0 0 15,0 0-15,-21-21 16,0 0-1,0-21 1,0 21-16,21-21 0,-21 0 16</inkml:trace>
  <inkml:trace contextRef="#ctx0" brushRef="#br0" timeOffset="76144.13">1228 13716 0,'-22'0'0,"44"0"0,-65 21 0,22-21 15,0 0-15,21 21 16,-21-21-16,21 22 16,0-1 15,21-21-31,0 0 15,0 0 1,0 0-16,1 0 0,-1 0 0,0 0 16,0 0-16,0 0 0,0 0 0,1 0 15,-1 0-15,21 0 0,-21 0 16,22 0-16,-1 0 0,0 0 0,1-21 16,20 21-16,1-22 0,-1 22 0,1-21 15,20 21-15,1 0 0,0 0 16,-1-21-16,1 0 0,21 21 0,-22 0 15,22 0-15,0 0 0,-21-21 0,-1 21 16,22 0-16,-21 0 0,0 0 0,-1-21 16,1 21-16,0 0 0,-1 0 15,1 0-15,0 0 0,-1 0 0,-20 0 16,20-22-16,1 22 0,0 0 16,-1 0-16,1 0 0,-21 0 0,20 0 15,1 0-15,0 0 0,-1 0 0,-20 0 16,20 0-16,-20 0 0,-1 0 0,1 0 15,-1 0-15,1 0 0,-1 0 0,1 0 16,-1 0-16,-20 0 0,20 0 0,1 0 16,-1 0-16,1 0 0,-1 0 0,1 0 15,-1 0-15,1-21 0,-1 21 0,1 0 16,-1 0-16,1 0 0,-1 0 0,1 0 16,-1 0-16,1 0 15,-1 0-15,1 0 0,-1-21 0,-20 21 16,20 0-16,-21 0 0,22 0 0,-22 0 15,1 0-15,-1 0 0,0 0 0,1 0 16,-1-21-16,0 21 0,1 0 0,-1 0 16,0 0-16,-21 0 0,22-21 15,-1 21-15,-21 0 0,22 0 0,-22-21 0,21 21 16,-21 0-16,0 0 0,1-22 0,20 22 16,-21 0-16,0 0 0,0 0 0,1 0 15,-22-21-15,21 21 0,0 0 0,0 0 16,0 0-16,0 0 0,1 0 15,-1 0 1,0 0-16,0 0 16,0 0-16,-21-21 15,21 21-15,-21-21 0,0 0 16,0 0 0,0-1-16,0 1 0,-21 0 15,0 0-15,0-21 0,0-1 0</inkml:trace>
  <inkml:trace contextRef="#ctx0" brushRef="#br0" timeOffset="77528.06">1270 10668 0,'-42'0'15,"20"21"-15,1-21 16,21 21 46,0 1-30,21-22-32,1 0 0,-1 0 0,0 0 15,21 0-15,-21 0 0,22 0 16,-1 0-16,0 0 0,1 0 15,-1 0-15,22 0 0,-22 0 0,21 0 16,-20-22-16,20 22 0,1 0 16,-1 0-16,1-21 0,-1 21 0,1-21 15,-1 21-15,1 0 0,20 0 0,1 0 16,0-21-16,-1 21 0,1 0 16,0 0-16,21-21 0,-1 21 0,-20 0 15,21-21-15,0 21 0,0-22 0,-1 22 16,1 0-16,-21 0 0,21-21 15,0 21-15,-22 0 0,22 0 16,-21 0-16,-1-21 0,22 21 0,-21 0 16,0 0-16,-1 0 0,1 0 0,0 0 15,-1 0-15,-20 0 0,20 0 0,-20-21 16,-1 21-16,22 0 0,-21 0 16,-1 0-16,1 0 0,-1 0 0,1 0 15,-1 0-15,-21 0 0,22 0 0,-22 0 16,1 0-16,-1 0 0,0 0 0,1 0 15,-1-21-15,0 21 0,1 0 16,-1 0-16,0 0 0,1 0 0,20 0 16,-21 0-16,1 0 0,-1 0 15,0 0-15,22 0 0,-22-21 0,1 21 16,-1 0-16,0 0 0,1 0 0,-1 0 16,0 0-16,-21 0 0,22 0 15,-22 0-15,21 0 0,-21 0 0,1 0 16,-1 0-16,0 0 0,0 0 0,0 0 15,0 0-15,1 0 0,-1 0 16,0-22-16,0 22 0,0 0 16,0 0-16,1 0 0,-1 0 15,0 0-15,0 0 0,0 0 0,0 0 16,1 0-16,-1-21 0,0 21 16,0 0-1,0 0-15,0 0 16,1 0-1,-22-21-15,0 0 94,-22 21-94,22-21 16,-21 21-16</inkml:trace>
  <inkml:trace contextRef="#ctx0" brushRef="#br0" timeOffset="82515.59">1799 9991 0,'21'0'32,"-21"-21"-1,21-1-31,-21 1 16,22 21-16,-22-21 15,0 0 1,0 0-16,0 0 15,-22 21-15,1 0 16,0 0-16,0 0 0,0 0 16,0 0-16,-1 0 0,1 0 15,0 21-15,-21 0 0,21 0 0,-22 0 16,22 0-16,0 1 16,0 20-16,0-21 0,-1 0 0,1 22 15,0-22-15,21 21 0,0-21 16,0 22-16,0-22 0,0 0 0,0 21 15,21-21-15,0 1 0,1-1 16,-22 0-16,21-21 0,0 21 0,0 0 16,0-21-16,0 0 0,1 21 15,20-21-15,-21 0 0,0 0 0,0 0 16,1 0-16,20 0 0,-21 0 0,0 0 16,0-21-16,1 0 0,-1 21 15,0-21-15</inkml:trace>
  <inkml:trace contextRef="#ctx0" brushRef="#br0" timeOffset="83024.14">2138 10075 0,'0'0'0,"-43"-21"15,22 21-15,0 0 0,0 0 16,0 0-16,0 0 15,-1 21-15,1 1 0,21-1 16,-21 0-16,0 21 16,21-21-16,0 1 0,-21 20 0,21-21 15,-21 0-15,21 0 0,0 22 16,0-22-16,0 0 0,0 0 16,21-21-1,0 0-15,0 0 0,0 0 16,0-21-16,1 0 15,-1 0-15,-21 0 0,21-1 0,0 1 16,-21 0-16,0 0 0,21 0 16,-21-22-16,21 22 0,-21 0 0,22 0 15,-22 0-15,0 0 0,0-1 16,0 44 15,0-1-15,0 0-16,0 0 0,0 0 15,0 0-15,0 1 0,0-1 0,0 21 16,0-21-16,0 0 0,0 1 16,0-1-16,0 0 0,0 0 15,21-21 17,0 0-32,-21-21 15,21 0-15,-21 0 16,21-1-16</inkml:trace>
  <inkml:trace contextRef="#ctx0" brushRef="#br0" timeOffset="83360.58">2349 9779 0,'0'0'15,"0"-21"-15,0 0 0,0 42 31,-21-21-31,21 21 16,0 0-16,0 0 0,0 22 16,0-22-16,0 21 0,0-21 0,0 22 15,0-1-15,0-21 0,0 22 16,0-1-16,0-21 0,0 21 16,0 1-16,-21-1 0,21-21 0,0 22 15,0-22-15,0 0 0,0 0 16,0 0-16,0 0 0,0 1 0,0-1 15,0-42 17,0-1-32,0 1 15,21-21-15,-21 21 0,0 0 0,21-22 16,1 22-16</inkml:trace>
  <inkml:trace contextRef="#ctx0" brushRef="#br0" timeOffset="83672">2582 9673 0,'0'0'0,"0"-21"16,0 42 0,0 0-1,0 1-15,0-1 0,0 21 0,0 0 16,0-20-16,0 20 0,0 0 15,0 1-15,0-1 0,0 0 16,0 43 0,0-43-16,0-21 0,0 22 0,0-22 15,0 0-15,0 0 0,0 0 0,0 1 16,0-1-16,0 0 16,0-42 15,0 0-31,0-1 15,0 1-15</inkml:trace>
  <inkml:trace contextRef="#ctx0" brushRef="#br0" timeOffset="84266.01">3027 9970 0,'0'0'0,"0"-22"16,0 1-16,21 21 15,-21-21 1,-21 21 15,0 0-15,-1 21-16,1-21 0,21 21 15,-21 1-15,0-1 0,0-21 0,0 21 16,-1 0-16,22 0 16,-21-21-16,21 21 0,0 1 15,0-1 1,0 0-16,21-21 16,1 21-1,-1-21-15,-21 21 16,21-21-1,0 0-15,-21 21 0,21-21 16,0 0-16,-21 22 16,0-1-16,0 0 15,0 0-15,0 0 16,0 0 0,-21 1-16,0-22 0,0 21 15,0-21-15,0 21 0,-1-21 16,1 0-16,0 0 0,0 0 15,0 0-15,0 0 16,-1 0 0,1 0-1,21-21 17,0 0-32,21-1 15,1 1-15</inkml:trace>
  <inkml:trace contextRef="#ctx0" brushRef="#br0" timeOffset="85208.75">3429 9398 0,'0'-21'15,"-21"21"1,0 0 15,21 21-15,0 0-16,0 0 15,0 1-15,0-1 0,0 0 0,0 0 16,0 21-16,0-20 0,0 20 16,0 0-16,0 1 0,0-1 0,0 0 15,0-21-15,0 22 0,0-1 16,0 0-16,0 1 0,0-22 16,0 21-16,0 1 0,0-22 0,0 21 15,0-21-15,0 22 0,0-1 0,0 0 16,0-21-16,0 22 0,0-1 15,0 0-15,0 1 0,0 20 0,0-20 16,0-1-16,0 0 0,-22 1 0,22-1 16,0 0-16,0 22 0,0 84 15,0-106-15,0 22 16,0-22-16,0 22 0,0-22 16,0 21-16,0-20 0,0 20 0,0-20 15,0 20-15,22-21 0,-22 22 16,21-22-16,-21 22 0,0-22 0,0 22 15,0-22-15,0 21 0,21-20 0,-21 20 16,0 1-16,0-22 0,0 0 16,0 22-16,0-22 0,0 1 0,0-1 15,0 0-15,0 22 0,0-22 0,0 0 16,0 1-16,0-1 0,0 0 0,0 1 16,0-22-16,0 21 0,0 1 15,0-1-15,0-21 0,0 21 0,-21-20 16,21-1-16,0 21 0,0-21 15,0 22-15,0-22 0,0 0 0,0 0 16,0 0-16,0 22 0,0-22 16,0 0-16,0 0 0,0 0 15,0 0-15,0 1 0,0 20 0,0-21 16,0 0-16,0 43 16,0-43-16,0 0 15,0-42 16,0 0-31,0-22 16,0 1-16,0 0 0,0-1 0,0-20 16,0-1-16,0-20 15</inkml:trace>
  <inkml:trace contextRef="#ctx0" brushRef="#br0" timeOffset="85916.44">3619 9779 0,'0'-21'0,"22"21"15,-1 0 1,-21-21-16,0 0 0,0-1 16,-21 22 31,-1 22-47,1-1 0,0 0 15,0 0-15,0 0 0,21 0 16,0 22-16,-21-22 0,21 21 0,-22 1 15,22-22-15,0 21 0,0-21 16,0 0-16,0 22 0,0-22 0,0 0 16,0 0-16,22 0 0,-1-21 0,-21 22 15,21-1-15,0-21 0,0 0 16,-21 21-16,21-21 0,1 0 16,-1 0-16,0 0 0,0 0 0,0 0 15,0 0-15,1-21 0,-1 0 0,0 21 16,0-22-16,0 1 0,0 0 15</inkml:trace>
  <inkml:trace contextRef="#ctx0" brushRef="#br0" timeOffset="86435.97">4000 9589 0,'0'0'0,"0"-22"16,-21 22-1,21 22-15,-21-1 16,21 21-16,0-21 16,0 0-16,0 22 0,0-22 0,0 21 15,0-21-15,0 22 0,0-1 0,0-21 16,0 22-16,0-22 0,0 21 16,0-21-16,0 0 0,-21 1 0,21-1 15,0 0-15,0 0 0,0 0 16,-21 0-1,21-42 17,0 0-32,0 0 15,0 0-15,0 0 16,0-1-16,21 1 0,-21 0 0,21 21 16,0-21-16,-21 0 0,21 0 15,1-1-15,-1 22 0,0-21 0,0 0 16,0 21-16,0 0 0,1-21 0,-1 21 15,0 0-15,0 0 0,0 0 16,0 21-16,-21 0 0,22 0 16,-22 1-16,0-1 0,0 0 0,0 0 15,0 0-15,0 0 0,0 1 16,0-1-16,0 0 0,0 0 16,-22 0-16,22 0 15,-21-21-15,21 22 0,0-44 47,21 1-47,1 21 0</inkml:trace>
  <inkml:trace contextRef="#ctx0" brushRef="#br0" timeOffset="86987.95">4720 9800 0,'0'0'16,"0"-21"-16,-21 0 0,0 21 15,0 0-15,-1 0 16,1 0-16,0 0 0,0 21 16,0 0-16,0 0 0,-1 1 0,1-1 15,0 0-15,0 21 0,21-21 16,-21 1-16,0 20 0,21-21 0,0 0 15,0 0-15,0 1 0,0-1 0,0 0 16,0 0-16,0 0 0,0 0 16,21-21-1,0 0-15,0 0 16,0 0-16,0 0 0,1-21 16,-1 0-16,0 21 0,0-21 15,0 0-15,-21 0 0,21-1 16,1-41-16,-22 42 0,0-22 0,21 22 15,-21 0-15,0 0 0,21 0 16,-21 0-16,0 42 47,0 0-47,0 0 0,0 0 0,0 0 0,0 1 16,0-1-16,0 21 0,0-21 15,0 0-15,0 1 0,0-1 16,0 0-16,0 0 0,0 0 15,21-21-15,-21 21 16,21-21-16,0-21 31,-21 0-31,22 21 16,-22-21-16,21 0 0,0 0 0</inkml:trace>
  <inkml:trace contextRef="#ctx0" brushRef="#br0" timeOffset="87298.37">5016 9525 0,'0'-21'0,"0"42"0,0-63 15,0 21 1,0-1-16,0 44 16,0-1-1,0 0-15,0 0 0,0 0 16,0 22-16,0-22 0,0 21 0,0 0 15,0 1-15,0-1 0,-21 0 0,21 1 16,0-22-16,0 21 0,0-21 16,0 22-16,0-22 0,0 0 15,0 0-15,-21 0 0,21 1 0,0-1 16,0 0-16,0 0 0,21-21 47,0 0-32,-21-21-15,22 21 0</inkml:trace>
  <inkml:trace contextRef="#ctx0" brushRef="#br0" timeOffset="87760.51">5419 9821 0,'0'0'0,"-43"0"16,22 0 0,0 0-16,0 0 0,0 0 0,21 22 15,-22-22-15,-20 21 0,42 0 16,0 0-16,-21 0 0,21 0 16,0 1-16,0-1 15,0 0 1,21-21-16,0 0 15,-21 21 1,21-21-16,1 21 0,-1-21 16,0 21-16,0 1 15,0-22-15,-21 21 16,0 0 0,0 0-16,-21-21 15,0 21-15,0-21 0,0 0 16,-1 21-16,1-21 0,0 0 15,0 0-15,0 0 16,0 0 0,-1 0-1,22-21 17,0 0-32,0 0 15</inkml:trace>
  <inkml:trace contextRef="#ctx0" brushRef="#br0" timeOffset="88052.97">4889 9673 0,'0'0'0,"0"-21"31,22 21-31,-1 0 0,0 0 16,0-21-16,0 21 0,0 0 15,1 0-15,-1 0 0,0 0 16,0-21-16,0 21 0,0 0 16,1 0-1,-1 0 16,-21-21-31,21 21 16</inkml:trace>
  <inkml:trace contextRef="#ctx0" brushRef="#br0" timeOffset="88973.26">5736 9208 0,'-21'0'0,"0"0"16,21 21-16,0 0 15,0 0 1,0 0-16,0 0 0,0 1 16,0-1-16,0 0 0,0 0 0,0 0 15,0 0-15,0 1 0,0-1 0,0 0 16,0 0-16,0 0 0,21 22 16,-21-22-16,21 21 0,-21-21 15,0 22-15,0-22 0,0 21 0,0 0 16,0-20-16,0 20 0,0-21 15,21 21-15,-21-20 0,0 20 0,0-21 16,0 21-16,0-20 0,0 20 0,21-21 16,-21 21-16,0 1 0,0-22 0,0 21 15,0 1-15,0-1 0,0-21 16,0 21-16,0 1 0,22-1 0,-22-21 16,0 22-16,0-1 0,0-21 0,0 21 15,0-20-15,21 20 0,-21-21 16,21 21-16,0-20 0,-21 20 0,0-21 15,21 21-15,0-20 0,-21 20 16,22-21-16,-1 21 0,-21 1 0,0-22 16,21 21-16,0 1 0,-21-1 0,0 0 15,0 1-15,21-1 0,-21 0 0,0 1 16,21 20-16,-21-21 0,0 1 16,0 20-16,0-20 0,0 20 0,0 1 15,0-22-15,0 21 0,0-20 0,0 20 16,0-20-16,0-1 0,0 0 0,0 1 15,0 20-15,0-21 0,0-20 16,0-1-16,0 21 0,0-21 16,0 0-16,0 1 0,0-1 15,0 0-15,0 0 0,0 0 0,0 22 16,0-22-16,0 0 0,0 0 0,0 0 16,0 22-16,0-22 0,0 0 0,-21 0 15,21 0-15,-21 22 0,21-22 0,-21 0 16,21 0-16,0 0 15,0 0-15,-21 1 0,21-1 0,0 0 16,0 0-16,-21-21 0,21 21 0,0 0 16,0 1-16,0-1 0,0 0 15,0 0-15,-22 0 0,22 0 16,-21 1-16,21 20 16,0-21-1,0 0 1,0-42-1,0 0 1,0 0-16,21 0 0,1-1 16,-22-20-16,21 21 0,0-21 0,-21-1 15,21 1-15,0 0 0,0-22 0</inkml:trace>
  <inkml:trace contextRef="#ctx0" brushRef="#br0" timeOffset="90236.41">6202 9631 0,'21'0'0,"-21"-21"31,0 0 203,-21 21-62,0 0-125</inkml:trace>
  <inkml:trace contextRef="#ctx0" brushRef="#br0" timeOffset="91176.43">6350 9610 0,'-21'0'16,"21"-21"-16,-21-1 31,-1 22-31,22-21 0,-21 21 16,0 0-1,0 0-15,0 0 0,0 0 16,-1 0-16,1 21 0,0 1 15,0-1-15,0-21 0,0 21 0,21 0 16,0 0-16,-22 0 0,22 1 16,0-1-16,0 0 0,0 0 15,22 0-15,-1 0 16,0-21-16,0 22 0,0-1 16,0-21-16,1 21 0,-1 0 15,-21 0-15,21-21 0,-21 21 16,21 1-16,-21-1 15,0 0-15,0 0 16,-21-21-16,0 0 0,0 21 16,-1-21-16,1 0 0,0 0 0,21 21 15,-21-21-15,0 0 0,0 0 16,-1 0-16,1 0 16,0 0-16,42-21 46,0 21-46,1-21 0,-1 0 0</inkml:trace>
  <inkml:trace contextRef="#ctx0" brushRef="#br0" timeOffset="91464.4">6477 9504 0,'0'-21'15,"0"42"1,0 0 0,0 0-16,0 0 0,0 1 15,-21-1-15,21 0 0,0 21 0,-21-21 16,21 22-16,0-22 0,-22 21 0,22-21 16,0 1-16,0 20 15,-21-21-15,21 0 0,0 0 0,-21 1 16,21-1-16,0 0 0,21-21 62</inkml:trace>
  <inkml:trace contextRef="#ctx0" brushRef="#br0" timeOffset="91973.95">6710 9758 0,'0'-21'0,"0"42"0,0-63 16,-21 42 0,-1 0-16,1 0 15,0 0-15,0 21 16,0-21-16,0 21 0,-1 0 0,1 0 15,21 0-15,-21 1 0,21-1 0,-21 0 16,21 0-16,0 0 0,0 0 16,0 1-16,0-1 15,21-21 17,0 0-32,0 0 15,1 0-15,-1-21 0,-21-1 0,21 22 16,0-21-16,0 0 0,-21 0 0,0 0 15,21 0-15,1-1 0,-22 1 16,0 0-16,0 0 16,0 42-1,0 0 1,0 0-16,0 1 0,0-1 16,0 0-16,0 0 15,0 0-15,0 0 0,0 1 16,0-1-16,0 0 0,0 0 15,21-21 17,0 0-32,-21-21 15,21 21-15,-21-21 0</inkml:trace>
  <inkml:trace contextRef="#ctx0" brushRef="#br0" timeOffset="92660.1">6943 9462 0,'0'-22'0,"0"44"0,-22-44 16,1 22 0,0 0-1,21 22-15,0-1 0,0 0 0,0 0 16,0 0-16,0 0 0,0 1 15,0 20-15,0-21 0,0 21 0,0-20 16,0-1-16,0 21 0,0-21 0,0 0 16,0 1-16,0-1 0,0 0 0,0 0 15,0 0-15,0 0 16,0 1-16,0-1 0,0 0 16,21-21 30,0-21-46,1 21 0,-22-21 0,0-1 16,21 22-16,0-21 0,-21 0 0,21 0 16,-21 0-16,0 0 0,21-1 15,-21 1-15,21 0 0,-21 0 0,0 0 16,0 0-16,0 42 47,0 0-47,0 0 0,0 0 15,0 0-15,0 1 0,0-1 0,0 0 16,0 0-16,0 0 0,0 0 16,0 1-1,22-22 17,-1 0-17,0-22 1,-21 1-16,21 21 15,-21-21-15,0 0 0,0 0 16,21 0-16,-21-1 0,21 1 16</inkml:trace>
  <inkml:trace contextRef="#ctx0" brushRef="#br0" timeOffset="93060.05">7302 9716 0,'22'0'0,"-22"-22"0,0 1 31,0 42 0,-22 1-15,22-1-16,0 0 0,0 0 15,-21-21-15,21 21 0,0 0 16,0 1-16,0-1 16,0 0-1,21-21-15,-21 21 16,22-21-1,-22 21-15,21-21 0,-21 21 16,0 1 15,0-1-15,-21-21 0,-1 0-1,1 0 1,21-21-1,0-1 1,0 1-16</inkml:trace>
  <inkml:trace contextRef="#ctx0" brushRef="#br0" timeOffset="93317.07">6943 9546 0,'0'0'0,"21"0"31,-21-21-31,21 21 16,0 0-16,0 0 0,0 0 16,1 0-16,-1-21 0,0 21 15,0 0-15,0 0 0,0 0 16,-21-21-16,22 21 15,-44 0 1,1 0-16</inkml:trace>
  <inkml:trace contextRef="#ctx0" brushRef="#br0" timeOffset="93585.61">6138 9610 0,'0'0'0,"21"0"0,1 0 15,-1 0-15,0 0 0,0 0 0,0 0 16,0 0-1,1 0-15,-1 0 0,0 0 16</inkml:trace>
  <inkml:trace contextRef="#ctx0" brushRef="#br0" timeOffset="97971.98">5863 8043 0,'-21'0'0,"42"0"47,0 0-31,0 0-16,1 0 0,-1-21 0,0 21 15,0 0-15,0 0 0,0 0 0,1 0 16,-1 0-16,0 0 0,0 0 16,0 0-16,0 0 0,1 0 15,-1 0-15,0 0 0,0 0 0,0 0 31,-42 0 1,0 0-32,0 0 15,0 0-15,-1 0 0,1 0 0,0 0 16,0 0-16,0 0 16,0 0-16,-1 0 0,1 0 0,0 0 15,0 0-15,0 0 31,0 0-31,21 21 16,-22 1-16,1-1 0,0 0 16,0 0-16,0 0 15,0 0-15,-1 1 0,22-1 0,-21 0 16,0 0-16,21 0 0,0 0 16,-21-21-16,21 22 15,0-1 1,21-21 31,0 0-32,0 0-15,1 0 0,-1-21 0,0 21 16,0 0-16,0 0 0,22 0 0,-22 0 16,0 0-16,0 0 0,21 0 15,-20 0-15,-1 0 0,0 0 0,0 0 16,0 0-16,-21 21 0,21-21 0,-21 21 15,22 0-15,-22 0 16,0 0-16,0 1 0,0-1 16,0 0-16,-22 0 0,1-21 15,-21 21-15,21 0 16,-22-21-16,22 22 0,0-1 0,-21-21 0,21 0 16,-22 21-16,22-21 0,0 0 15,0 0-15,0 0 16,21 21-16,-22-21 0,1 0 0,0 0 15,42 0 32,0 0-47,1 0 0</inkml:trace>
  <inkml:trace contextRef="#ctx0" brushRef="#br0" timeOffset="98692.3">6519 8234 0,'0'-21'0,"0"42"0,0-63 16,0 20-16,21 1 0,-21 0 16,0 42 15,0 0-16,0 1-15,0-1 0,0 0 0,0 0 16,0 0-16,0 22 0,0-22 0,0 0 16,-21 21-16,21-21 15,0 1-15,0-1 0,0 0 0,0 0 16,0 0-16,0 0 16,21-21-16,1 0 0,-1 0 15,0 0-15,0 0 0,21 0 0,-20 0 16,20-21-16,-21 0 0,21 21 0,-20-21 15,20 0-15,-21 21 0,0-21 16,22-1-16,-22 1 0,-21 0 0,21 0 16,-21 0-16,21-22 0,-21 22 0,21 0 15,-21 0-15,0 0 16,0 42 31,-21 0-47,21 21 0,0-20 15,-21-1-15,21 0 0,0 21 0,0-21 16,0 1-16,0 20 0,0-21 16,0 0-16,0 22 0,-21-22 0,21 0 15,0 21-15,0-21 0,0 22 0,0-22 16,0 21-16,0-21 0,0 22 16,0-22-16,0 21 0,0-21 0,0 1 15,-21-1-15,21 0 0,-22 0 0,22 0 16,-21-21-16,21 21 0,-21-21 31,21-21-15,0 0-16,0 0 15,0 0-15,0-22 0,0 22 0,0-21 16,0 21-16,0-22 0,0 1 0,21 0 16,0 21-16,-21-22 0,22 22 15,-1 0-15,-21 0 0,21-22 0,0 22 16,0 21-16,-21-21 0,21 0 0,1 0 15,-1 0-15,0 21 0,0-22 16,-21 1-16,21 21 0,0-21 0</inkml:trace>
  <inkml:trace contextRef="#ctx0" brushRef="#br0" timeOffset="99168.91">7218 8107 0,'0'-21'15,"0"0"-15,21 21 32,0 0-32,0 0 15,0 0-15,1 21 0,-22 0 16,21-21-16,-21 21 0,0 0 0,0 0 15,21 22-15,-21-22 0,0 0 16,0 0-16,0 0 0,0 22 0,0-22 16,0 0-16,0 0 0,0 0 0,0 1 15,0-1-15,0 0 16,0 0-16,0 0 16,-21-21-1,21-21 1,0 0-16,0 0 15,0 0-15,0-1 0,0 1 0,0 0 16,0 0-16,0 0 0,0 0 0,0-1 16,21 1-16,0-21 0,-21 21 15,21 0-15,0-1 0,-21 1 16,22 0-16,-1 0 16,0 21-16,0 0 0,-21-21 15,21 21-15,0 0 16,-21-21-16,22 21 15,-1 0-15</inkml:trace>
  <inkml:trace contextRef="#ctx0" brushRef="#br0" timeOffset="99872.11">8022 8043 0,'0'-21'0,"0"0"16,0 0 0,-21 21-1,0 0 1,0 0-16,-1 0 0,1 0 0,0 0 15,0 21-15,0-21 0,0 21 16,-1-21-16,1 21 0,21 1 0,-21-1 16,21 0-16,0 0 15,0 0-15,0 0 16,21 1 0,0-22-16,1 21 15,-1-21-15,0 21 0,0-21 16,0 0-16,0 21 15,1-21-15,-1 21 16,0 0 0,-21 1-16,0-1 15,0 0 1,0 0-16,-21-21 16,21 21-16,-21-21 0,-1 0 0,22 21 15,-21-21-15,0 0 0,0 0 16,0 0-16,0 0 0,-1 0 15,1 0-15,0 0 16,0 0-16,0 0 16,0 0-1,-1 0 1,22-21 15,22 21 63,-1 0-78</inkml:trace>
  <inkml:trace contextRef="#ctx0" brushRef="#br0" timeOffset="103692.49">7662 9525 0,'21'0'0,"1"0"15,-22-21 1,21 21 0,-21-21-1,21 21 1,-21-21 0,0-1-1,0 1 1,0 0-1,0 0-15,-21 0 16,0 21 0,-1 0-16,1-21 0,0-1 15,0 22-15,0 0 16,0-21-16,-1 21 16,1-21-16,0 21 0,0-21 15,0 21-15,0 0 0,-1-21 16,1 21-16,-21-21 15,21 21-15,0 0 0,-1 0 16,1-22-16,0 22 0,0 0 0,0 0 16,0 0-16,-1 0 0,1 0 15,0 0-15,0 0 0,0 0 0,0 0 16,-1 0-16,-20 0 0,21 0 16,0 0-16,0 0 15,-1 0-15,1 0 0,0 0 0,0 0 16,0 0-16,0 0 0,-1 0 0,1 0 15,0 0-15,0 0 0,0 0 16,0 0-16,-1 0 0,1 22 0,-63-1 16,62-21-1,1 21-15,-21-21 0,21 0 16,0 0-16,-1 21 0,1-21 0,0 0 16,0 21-16,0-21 0,0 0 15,-1 21-15,1-21 16,0 22-16,0-22 0,0 21 15,0-21-15,21 21 0,-22-21 16,1 21-16,0-21 16,21 21-16,-21-21 0,0 21 0,21 1 15,-21-22-15,-1 21 0,1-21 16,21 21-16,-21 0 16,0-21-16,21 21 0,-21-21 0,21 21 15,-21-21-15,-1 22 0,1-1 16,0-21-16,21 21 0,-21 0 15,0-21-15,0 21 0,-1 0 16,22 1-16,-21-1 16,0 0-1,21 0-15,0 0 0,0 0 16,0 1-16,0-1 16,0 0-16,0 0 15,0 0-15,0 0 0,0 1 16,0-1-16,0 0 15,0 0-15,0 0 0,0 0 16,0 1-16,0-1 16,0 0-16,21 0 15,-21 0-15,21-21 0,-21 21 16,22-21-16,-1 22 0,-21-1 0,21-21 16,0 21-16,-21 0 0,21 0 15,0 0-15,1 1 0,-1-1 16,0 0-16,0 0 15,0 0-15,0-21 0,-21 21 16,22-21-16,-1 22 0,0-1 0,0 0 16,0-21-16,-21 21 15,21-21-15,1 0 0,-1 21 0,0-21 16,0 0-16,0 21 0,0-21 0,1 0 16,20 0-16,-21 0 0,0 22 15,0-22-15,1 0 0,20 0 0,-21 0 16,0 0-16,22 0 0,-22 0 15,21 0-15,-21 0 0,0 0 0,22 0 16,-22 0-16,21 0 0,-21 0 16,22 0-16,-22 0 0,21 0 0,-21 0 15,22 0-15,-22 0 0,21 0 0,-21 0 16,22 0-16,-22 0 0,0 0 0,21 0 16,-20 0-16,-1 0 0,0 0 15,0 0-15,0 0 0,22 0 0,-22 0 16,0 0-16,0 0 0,0-22 0,0 22 15,1 0-15,20 0 0,-21 0 16,0-21-16,0 21 0,1 0 0,20 0 16,-21-21-16,0 21 0,0-21 0,1 21 15,-1 0-15,0-21 0,0 21 16,0 0-16,0-21 0,1 21 0,-1 0 16,0-22-16,-21 1 0,21 21 0,0-21 15,0 21-15,-21-21 0,22 21 16,-22-21-16,21 21 0,0-21 0,-21-1 15,21 1-15,0 21 0,-21-21 16,0 0-16,21 21 16,-21-21-16,22 21 0,-22-21 0,0-1 15,21 1 1,-21 0-16,21 21 0,-21-21 16,0 0-16,0 0 15,0-1-15,0 1 16,0 0-16,0 0 15,0 0-15,0 0 0,0-1 16,0 1-16,0 0 16,0 0-16,0 0 0,0 0 15,0-1-15,0 1 0,0 0 0,0 0 16,0 0-16,0 0 0,0-1 16,-21 1-16,21 0 0,-21 0 15,-1 0-15,22 0 0,-21 21 16,0-22-16,0 1 0,0 0 0,0 0 15,-1 0-15,1 0 16,0-1-16,0 22 0,0-21 0,0 21 16,-1-21-16,1 0 0,0 21 15,0-21-15,-21 21 0,20 0 0,-20-21 16,21 21-16,0 0 0,-22 0 16,22-22-16,0 22 0,-21 0 0,21 0 0,-1 0 15,1 0-15,0 0 0,0 0 16,0 0-16,0 0 0,-1 0 15,1 0-15,0 0 0,0 22 0,0-22 16,0 21-16,-43 0 16</inkml:trace>
  <inkml:trace contextRef="#ctx0" brushRef="#br0" timeOffset="112880">9144 10202 0,'0'-21'47,"-21"21"-16,0 0 1,-1 0-32,1 0 31,0 0-31,0 0 0,0 0 16,0 0-16,-1 0 15,1 0-15,0 0 0,0 0 16,0 0-1,42 0 32,21 0-31,-21 0-16,1 0 0,20 0 0,-21 0 16,21 0-16,-20 0 0,20 0 0,0 0 15,-21 0-15,22 0 0,-22 0 16,21 0-16,-21 0 0,22-21 0,-22 21 15,0 0-15,0 0 0,0 0 0,1 0 16,-1 0-16,-42 0 47,-1 0-31,1 0-16,0 21 15</inkml:trace>
  <inkml:trace contextRef="#ctx0" brushRef="#br0" timeOffset="113236.25">9229 10181 0,'-22'0'0,"1"0"16,0 0 15,21 21-15,0 1-1,0-1-15,0 0 0,0 0 16,0 0-16,0 22 0,0-22 16,0 0-16,0 21 0,0-21 15,0 22-15,0-1 0,0-21 0,0 22 16,-21-1-16,21-21 0,0 21 0,-21 1 16,21-22-16,0 0 0,0 21 0,0-20 15,-21-1-15,21 0 0,0 0 16,0 0-16,0 0 0,0 1 31,0-44 0,21 1-31,-21 0 16,21 21-16,-21-21 0,21 0 0</inkml:trace>
  <inkml:trace contextRef="#ctx0" brushRef="#br0" timeOffset="113648.98">9377 10689 0,'0'0'0,"21"0"0,0 0 16,0-21-1,0 21-15,1-21 0,-1 0 16,0 21-16,0-21 15,0 21-15,-21-22 0,0 1 0,0 0 16,0 0 0,0 0-16,-21 21 15,0 0-15,0 0 16,0 0-16,-1 0 16,1 21-16,0 0 15,21 0-15,0 0 0,-21 1 16,21-1-16,0 0 0,0 0 15,0 0-15,0 0 0,0 1 0,0-1 16,0 0-16,0 0 16,21-21-16,-21 21 0,21-21 15,0 0-15,1 0 0,-1 21 0,0-21 16,0 0-16,0 0 0,0 0 16,1 0-16,-1 0 0,0 0 15,0 0-15,0 0 16</inkml:trace>
  <inkml:trace contextRef="#ctx0" brushRef="#br0" timeOffset="113968.12">9779 10456 0,'0'0'0,"0"22"31,21-1-31,-21 0 16,21-21-16,-21 21 0,21 0 0,-21 0 15,22 1-15,-1-22 0,-21 21 16,0 0-16,21 0 0,0 0 16,0 0-16,-21 1 15,21-22-15,1 21 0,-1-21 31,-21-21 16,0-1-47</inkml:trace>
  <inkml:trace contextRef="#ctx0" brushRef="#br0" timeOffset="114279.54">10033 10393 0,'-21'0'31,"0"21"-15,-1 0-16,1-21 0,21 21 15,-21 1-15,0-1 0,21 0 0,-21 0 16,0 0-16,-1 0 0,22 1 0,-21-1 15,0 0-15,21 21 0,0-21 0,-21-21 16,0 22-16,21-1 0,-21 0 16,21 0-16,0 0 15,0 0 1,0-42 15,0 0-31,21 21 16,0-21-16</inkml:trace>
  <inkml:trace contextRef="#ctx0" brushRef="#br0" timeOffset="114662.82">10308 10139 0,'0'-21'16,"0"42"15,0 0-31,0 0 16,0 0-16,0 1 0,0-1 0,0 21 16,0-21-16,0 22 0,0-1 0,-21-21 15,21 21-15,-21 1 0,21-22 16,-21 21-16,21-21 0,0 22 0,0-22 15,0 0-15,0 0 0,0 0 16,0 1-16,0-1 0,0 0 16,21-21-1,0 0-15,0 0 16,0 0-16,0 0 16,-21-21-16,22 21 0,-22-21 15,21-1-15,-21 1 0,0 0 16,0 0-16,0 0 0</inkml:trace>
  <inkml:trace contextRef="#ctx0" brushRef="#br0" timeOffset="114862.1">10181 10456 0,'0'-21'16,"21"21"-1,0 0-15,-21-21 0,22 21 0,-1 0 16,0 0-16,0 0 16,0 0-16,0 0 15,-21-21-15,22 21 0,-1 0 16</inkml:trace>
  <inkml:trace contextRef="#ctx0" brushRef="#br0" timeOffset="115776.42">10985 10393 0,'0'-21'15,"0"42"-15,-21-42 0,21 0 16,-21 21-16,21 21 16,-21 0-1,21 0-15,0 0 0,0 0 16,0 1-16,-21 20 0,21-21 0,0 0 15,0 22-15,0-22 0,0 0 0,0 0 16,0 21-16,0-20 0,0-1 16,-21-21-16,21 21 0,0 0 15,0 0-15,0-42 47,0 0-47,0 0 16,0 0-16,0-1 0,0 1 15,0 0-15,0 0 0,0 0 0,21 0 16,0-22-16,-21 22 0,0 0 16,21 0-16,0-22 0,-21 22 0,21 0 15,1 0-15,-1 0 0,0 21 16,0-21-16,0-1 0,0 22 0,1 0 16,-1-21-16,0 21 0,0 0 0,0 0 15,0 0-15,1 0 0,-1 21 16,0 1-16,0-1 0,-21 0 0,21 0 15,-21 0-15,21 22 0,-21-22 0,0 21 16,0-21-16,0 0 0,0 1 0,0 20 16,0-21-16,0 0 0,0 0 15,0 1-15,0-1 16,0 0-16,-21-21 16,0 0-16,0-21 31,21 0-31,0-1 15,0 1-15,0 0 0,0 0 16,0-21-16,0 20 0,0-20 0,21 21 16,-21-21-16,21 20 0,0-20 0,-21 21 15,22 0-15,-1 0 0,0-1 16,0 1-16,0 21 0,22-21 0,-22 21 16,0 0-16,0 0 0,0 0 0,0 0 15,1 0-15,-1 21 0,0 0 0,0 1 16,-21-1-16,0 0 0,0 0 15,0 0-15,0 22 0,0-22 0,0 0 16,0 0-16,0 21 0,-21-20 0,0-1 16,21 0-16,-21 0 0,-1-21 15,22 21-15,-21 0 0,21 1 16,-21-22 0,42-22 15</inkml:trace>
  <inkml:trace contextRef="#ctx0" brushRef="#br0" timeOffset="116339.91">12234 10351 0,'0'0'0,"0"-22"0,0 1 15,21 21-15,-21-21 0,0 0 16,-21 21 0,0 0-16,0 0 15,0 0-15,-22 0 0,22 21 16,0 0-16,0 0 0,-21 1 0,20-22 16,1 42-16,0-42 0,0 42 0,0-21 15,0-21-15,21 22 0,0-1 0,0 0 16,0 0-16,0 0 15,0 0 1,21-21-16,0 0 0,0 0 0,0 22 16,0-22-16,1 0 0,-1 0 0,0 21 15,21-21-15,-21 0 0,1 0 16,-1 21-16,0-21 0,0 21 16,0-21-16,-21 21 0,0 0 15,0 1 1,-21-1-16,0-21 15,0 0-15,0 0 0,-1 21 16,1-21-16,-21 0 0,21 0 0,0 0 16,-1 0-16,1 0 0,0 0 15,0 0-15,0 0 0,0 0 16,-1-21-16,1 21 31,42-21 16,1 21-31,-1 0-16,0-22 0,0 22 15,0 0-15</inkml:trace>
  <inkml:trace contextRef="#ctx0" brushRef="#br0" timeOffset="117288.67">12975 10351 0,'0'0'0,"0"-22"0,0 1 16,-21 0-16,0 21 15,0 0-15,-1 0 0,1 0 16,0 0-16,0 0 16,0 0-16,0 0 0,-1 0 0,1 21 15,0 0-15,21 1 0,-21-22 0,0 21 16,21 0-16,-21 0 0,21 0 0,0 0 16,-22 1-16,22-1 0,0 0 0,0 0 15,0 0-15,0 0 16,22-21-1,-1 0-15,0 0 16,0 0-16,0 0 0,0 0 16,1 0-1,-1-21-15,-21 0 0,21 0 16,0 21-16,-21-21 0,21 21 16,-21-21-16,0-1 0,21 22 15,-21-21-15,22 21 16,-22 21 15,0 1-15,0-1-16,0 0 15,0 0-15,0 0 0,0 0 0,0 22 16,0-22-16,0 0 0,0 21 0,0-20 16,0 20-16,0-21 0,0 21 15,0-20-15,0 20 0,0 0 0,0 1 16,0-1-16,0 0 0,0 1 15,0 20-15,0-21 0,0 22 0,0-22 16,0 22-16,0-1 0,0-20 0,21 189 16,-21-189-1,0 20-15,0-20 0,0-1 0,0 21 16,0-20-16,-21-22 0,-1 21 0,22-21 16,-21 22-16,0-22 0,0 0 0,0 0 15,0 0-15,-1-21 0,1 0 16,21 22-16,-21-22 0,0 0 15,0 0-15,0 0 0,-1 0 0,22-22 16,-21 1-16,0 21 0,0-21 0,0 0 16,21-21-16,-21 20 0,21-20 0,-22 0 15,22-1-15,0 1 0,-21 0 0,21-1 16,0 1-16,0-21 0,0 20 0,0 1 16,0 0-16,0-22 0,0 22 0,0-1 15,0-20-15,0 21 0,21-1 16,-21-20-16,22 20 0,-1 1 0,0 0 15,-21 21-15,21-22 0,0 1 16,0 21-16,-21-22 0,22 22 0,41-42 16,-42 42-16,0 21 15,1-22-15,-1 22 0,0-21 0,0 21 16,0-21 0,-21 0-16,21 0 31</inkml:trace>
  <inkml:trace contextRef="#ctx0" brushRef="#br0" timeOffset="132427.22">16298 9313 0,'0'-21'15,"0"0"-15,0 0 0,0 0 0,0 0 16,0-1-16,0 1 0,-21 0 16,21 0-16,0 0 0,-21 0 0,21-1 15,0 1-15,0 0 0,0 0 16,-21 21-16,21-21 0,-21 0 15,21 42 17,-22-21-32,22 21 15,0 0-15,-21 0 0,21 0 0,0 1 16,0-1-16,0 0 0,0 21 0,0-21 16,0 22-16,0-22 0,0 21 0,0-21 15,0 22-15,0-1 0,0 0 16,0 1-16,0-1 0,0 0 0,21 22 15,-21-22-15,0 1 0,0 20 16,22-21-16,-22 22 0,0-22 0,0 1 16,0 20-16,21-21 0,-21 1 0,21 20 15,-21-20-15,0 20 0,0-21 16,0 22-16,21-1 0,-21-20 0,0 20 16,21 1-16,-21-1 0,0 1 0,0-22 15,0 22-15,0-1 0,0 1 0,0-1 16,0 1-16,0-1 0,0 1 0,0-1 15,0 1-15,0-1 0,0 1 0,0-22 16,0 21-16,0 1 0,0-1 0,0 1 16,0-1-16,0-20 0,0 20 15,0 1-15,0-1 0,0 1 0,0-22 16,0 22-16,-21-22 0,21 21 16,0 1-16,0-22 0,0 22 0,0-22 15,0 22-15,0-22 0,0 0 0,0 1 16,0-1-16,0 0 0,0-21 0,0 22 15,0-22-15,0 21 0,0-21 0,0 1 16,0-1-16,0 0 0,0 21 0,0-21 16,0 1-16,0-1 0,0 0 0,0 0 15,0 0-15,0 0 16,0 1-16,0-1 0,0-42 47,21-1-47,-21 1 0,0 0 0,0-42 15,21 20-15,1-20 0,-22-1 0</inkml:trace>
  <inkml:trace contextRef="#ctx0" brushRef="#br0" timeOffset="134392.07">16150 8996 0,'0'0'0,"-21"-21"0,0 0 0,0 21 16,-1 0 0,1 0 15,21 21 0,0 0-31,21-21 16,1 0-16,-22 21 0,21-21 0,0 21 15,0-21-15,0 0 0,0 0 16,22 21-16,-22-21 0,21 0 0,1 0 16,-1 0-16,0 0 0,22 0 0,-22 0 15,22 0-15,-1 0 0,1 0 0,-1 0 16,1 0-16,20 0 0,1 0 16,-22 0-16,22 0 0,21-21 0,-21 21 15,-1 0-15,1 0 0,0 0 0,-1-21 16,1 21-16,21 0 0,-22 0 15,1 0-15,21 0 0,0 0 16,0 0-16,-22 0 0,22 0 0,-21 0 16,21 0-16,-22 0 0,1 0 0,21 0 15,-22 0-15,1 0 0,21 0 0,-21 0 16,-1 0-16,22 0 0,-21 0 16,-1 0-16,22 0 0,-21 0 0,0 21 15,20-21-15,-20 0 0,21 0 0,-21 0 16,20 0-16,-20 0 0,21 0 0,-21 0 15,-1 0-15,1 0 0,0 0 16,-1 0-16,1 0 0,-22 0 0,22 0 16,-21 0-16,20 0 0,-20 0 15,-1 0-15,22 0 0,-22-21 0,1 21 16,-1 0-16,1 0 0,-1-21 16,-20 0-16,20 21 0,-20 0 0,-1-21 15,0 21-15,22 0 0,-22-22 0,-21 22 16,22 0-16,-1-21 0,-21 0 15,21 21-15,-20-21 0,20 21 0,-21-21 16,0 21-16,22 0 0,-22-21 0,0 21 16,0 0-16,21 0 0,-20-22 0,-1 22 15,0 0-15,0 0 16,-42 22 31,0-1-32,21 0-15,-21 0 0,21 0 0,-22 0 16,1 1-16,0-1 0,0 21 16,21-21-16,-21 22 0,21-1 0,-21 0 15,21 1-15,-22-1 0,22 0 0,0 1 16,0-1-16,0 21 0,0-20 16,0 20-16,0 1 0,-21-1 0,21 1 15,0-1-15,0-20 0,0 20 0,0 1 16,0-1-16,0 1 0,0-1 15,0 1-15,0-1 0,0 1 0,0-1 16,0 1-16,0-22 0,0 21 16,0 1-16,0-1 0,0-20 0,0 20 15,0-20-15,0 20 0,0 1 0,0-1 16,0-21-16,0 22 0,0-1 0,0 1 16,0-1-16,0 1 0,0-1 0,0 1 15,0-1-15,0-20 0,0 20 16,0 1-16,0-22 0,0 22 0,0-22 15,0 21-15,0-20 0,0 20 0,-21-20 16,21-1-16,0 0 0,0 22 16,0-22-16,0 0 0,0 1 0,0-1 0,0 0 15,0-20-15,0 20 0,0 0 16,0 1-16,0-1 0,0 0 0,0 1 16,0-22-16,0 21 0,0 0 15,0-20-15,0-1 0,0 21 0,0-21 16,0 0-16,0 1 0,0-1 0,0 0 15,0 0-15,0 0 16,0 0-16,0 1 0,-21-1 16,21 0-16,-21 0 0,21 0 15,0 0-15,-21-21 0,-1 22 16,22-1-16,-21-21 0,0 21 31,0-21-31,0 0 0,0 0 16,-1 0-16,1 0 0,0 0 15,0 21-15,0-21 0,0 0 0,-22 0 16,22 0-16,0 0 0,0 0 0,-22 0 16,22 0-16,-21 0 0,0 0 0,-1 0 15,1 0-15,21 0 0,-22 0 0,1 0 16,0 0-16,-1 0 0,22 0 0,-21 0 16,0 0-16,-1 0 0,1 0 0,21 0 15,-22 0-15,1 0 0,-21 0 0,20 0 16,-20-21-16,-1 0 0,1 0 15,-1-1-15,-20 1 0,-1 21 16,-21-21-16,21 0 0,1 21 0,-1 0 16,0 0-16,22 0 0,-1 0 0,22 0 15,-21 0-15,20 0 0,1 0 0,0 0 16,-1 0-16,1 0 0,0 0 0,-1 0 16,-20 0-16,20 0 0,-20 0 0,-1-21 15,-20 21-15,20 0 0,-20 0 16,-1-21-16,0 21 0,1 0 0,-1 0 0,0 0 15,22 0-15,-1 0 0,1 0 0,-1 0 16,1 0-16,20 21 0,1-21 0,-43 21 16,43-21-16,0 0 15,-22 21-15,22-21 0,0 0 0,-22 0 16,1 21-16,-1-21 0,1 0 0,-1 0 16,-21 0-16,22 0 0,-22 21 15,1-21-15,-1 0 0,0 0 0,22 0 16,-22 0-16,22 22 0,-22-22 0,21 0 15,22 0-15,-21 0 0,20 21 0,1-21 16,0 0-16,-1 0 0,22 0 0,-21 21 16,21-21-16,-22 0 0,22 0 0,-21 0 15,-1 0-15,22 0 0,-21 0 0,0 0 16,20 0-16,-20-21 0,21 21 16,0-21-16,0-1 0,-1 1 0,22 0 15,0 0-15,0 0 0,0-22 0</inkml:trace>
  <inkml:trace contextRef="#ctx0" brushRef="#br0" timeOffset="135496.1">16785 10181 0,'-21'0'0,"42"0"0,-63 0 16,21 0-16,-1 21 0,1-21 0,-21 0 16,21 0-16,0 0 0,-1 22 15,1-22-15,-21 0 0,21 0 0,0 21 16,-1-21-16,-20 0 0,21 0 0,0 21 15,0-21-15,-1 0 0,1 0 0,0 21 16,0-21-16,21 21 47,21-21-31,0 0-16,0 0 15,22 0-15,-22 0 0,21 0 0,1 0 16,-1 0-16,21 0 0,-20 0 0,20 0 15,1 0-15,-1 0 0,1 0 16,-1 0-16,1 0 0,20 0 16,-20 0-16,21 0 0,-1 0 0,1-21 15,0 21-15,-1 0 0,1 0 0,-22 0 16,22 0-16,0 0 0,-1 0 0,1 0 16,0 0-16,-1 0 0,1 0 0,0 0 15,-1 0-15,1 0 0,0 0 0,-1 0 16,1 0-16,0 0 0,-22 0 15,22 0-15,0 0 0,-1 0 0,234 0 32,-255 21-32,22-21 0,-22 0 0,1 0 15,-1 0-15,1 0 0,-1 0 0,1 0 16,-1 0-16,-20 0 0,20 0 0,1 0 16,-1 0-16,-20 0 0,20 0 15,1 0-15,-1 0 0,1 0 0,20 0 16,-20 0-16,-1 0 0,1 0 0,-1 0 15,1 0-15,-1 0 0,1 0 0,-1 0 16,1 0-16,-22 0 0,22-21 16,-1 21-16,1-21 0,-22 21 0,21 0 15,-20-21-15,20 21 0,-20 0 0,-1 0 16,0-21-16,1 21 0,-1 0 16,0 0-16,-21-22 0,22 22 0,-22-21 15,21 21-15,-21 0 0,1 0 16,20 0-16,-21 0 0,0 0 0,0 0 15,1 0-15,-1 0 0,0 0 0,0 0 16,0 0-16,0 0 16,-21-21-1,-21 21 1,0-21-16,0 0 0,-21 21 16,20-21-16</inkml:trace>
  <inkml:trace contextRef="#ctx0" brushRef="#br0" timeOffset="136452.44">17780 9525 0,'21'0'0,"21"-21"16,-20 0-16,-22 0 15,21 21-15,0 0 0,0-22 16,0 1-16,0 21 0,-21-21 16,0 0-1,-21 21 1,0 0-16,0 0 16,0 0-16,-22 0 0,22 0 0,0 0 15,-21 0-15,21 21 0,-22-21 0,22 0 16,0 21-16,0-21 0,0 21 15,-1-21-15,1 22 0,21-1 16,0 0-16,0 0 0,0 0 16,0 0-16,0 1 0,0-1 15,21 0-15,1 0 0,-22 0 16,21 0-16,0 1 0,0-1 16,0 0-16,0 0 0,1 0 0,-1 0 15,0-21-15,-21 22 0,21-1 0,-21 0 16,21 0-16,-21 0 0,0 0 0,0 1 15,0-1-15,0 0 0,-21-21 0,0 21 16,0 0-16,-22 0 0,1-21 0,0 22 16,-1-22-16,1 0 15,0 21-15,-1-21 0,-20 0 0,21 0 0,-1 0 16,22 0-16,-21 0 0,-1 0 0,22-21 16,0 21-16,0-22 0,0 1 15,21 0-15,0 0 0,0 0 16,0 0-16,0-1 0,0 1 15,0 0-15,0 0 0,0 0 0,21 21 16,0-21-16,0-1 0,0 22 0,1-21 16,-1 0-16,21 21 0</inkml:trace>
  <inkml:trace contextRef="#ctx0" brushRef="#br0" timeOffset="136775.34">18267 9377 0,'0'0'0,"0"-21"0,0 0 16,0-1-1,-21 44 1,21-1-16,0 0 16,-22 0-16,22 0 0,-21 22 0,21-1 15,-21 0-15,21 1 0,0-1 0,0 0 16,-21 22-16,0-22 0,21 0 15,-21 1-15,21-1 0,-22 0 0,22 1 16,-21-22-16,0 21 0,21-21 0,0 1 16,0-1-16,0 0 0,0 0 15,0 0-15,0 0 16,21-21-16,0 0 16,1-21-16,-1 0 15,21 21-15,-21-21 0,0 0 0,1 0 16</inkml:trace>
  <inkml:trace contextRef="#ctx0" brushRef="#br0" timeOffset="137276.42">18732 9779 0,'0'0'0,"0"-21"0,0 0 16,0 0-16,0-1 0,0 1 15,-21 21-15,0-21 0,0 21 16,0 0-16,0 0 0,-1 0 15,1 0-15,0 0 0,0 21 16,0 0-16,0 1 0,-1-1 0,1 21 16,21-21-16,-21 0 0,0 22 0,0-22 15,21 21-15,0-21 0,0 1 0,0-1 16,0 0-16,0 0 0,0 0 0,0 0 16,21-21-1,0 0-15,0 0 16,0 0-16,22 0 0,-22 0 15,0-21-15,0 0 0,0 21 0,1-21 16,-22 0-16,21 0 0,0-1 0,-21 1 16,21 0-16,-21-21 0,0 21 0,0-1 15,0-20-15,21 21 0,-21 0 16,0 0-16,0-1 0,0 44 31,0-1-15,0 21-16,0-21 0,0 0 15,0 1-15,0-1 0,0 21 0,21-21 16,-21 0-16,0 1 0,0-1 0,22 0 16,-22 0-16,0 0 15,0 0-15,0 1 16,21-22-16,0 0 16,0 0-16,0-22 15,0 1-15,-21 0 16,22 0-16</inkml:trace>
  <inkml:trace contextRef="#ctx0" brushRef="#br0" timeOffset="138264.09">19050 9525 0,'0'0'0,"0"-21"0,0 0 16,0 0-16,0-1 16,0 1-16,0 0 0,0 0 15,0 0-15,-21 21 16,21 21-1,0 0 1,0 0-16,-21 22 0,21-1 0,0 0 16,0 1-16,0-1 0,0 0 0,0 1 15,0 20-15,0-21 0,0-20 0,0 20 16,0 0-16,0-21 0,0 1 0,0-1 16,0 0-16,0 0 0,0 0 0,0 0 15,21-21 1,0 0-1,0 0-15,0 0 0,0-21 16,1 0-16,-1 21 0,0-21 16,-21 0-16,21 0 0,0-1 0,0-20 15,-21 21-15,22 0 0,-22 0 16,21-22-16,-21 22 0,0 0 0,0 0 16,0 0-16,21 21 0,-21 21 31,0 0-31,0 0 0,0 0 15,0 0-15,0 1 0,0-1 16,-21 0-16,21 0 0,0 21 0,0-20 16,0-1-16,0 0 0,0 0 15,0 0-15,0 0 0,0 1 16,0-1-16,21-21 16,0 0-16,0 0 0,22 0 15,-22 0 1,0 0-16,0-21 0,0-1 15,0 22-15,-21-21 0,22 0 0,-1 0 16,-21 0-16,21 0 0,0-22 0,-21 22 16,0 0-16,0 0 0,21 0 0,-21-1 15,21 22-15,-21 22 47,-21-1-47,21 0 0,-21 0 0,21 0 16,0 0-16,0 1 0,0-1 15,-21 0-15,21 0 0,0 0 0,0 0 16,0 1-16,0-1 16,0 0-16,21 0 15,0-21-15,0 0 16,1 0-16,-1 0 0,21 0 16,-21 0-16,0-21 0,1 21 0,-1-21 15,0 21-15,0-21 0,0-1 16,0 1-16,1 0 0,-1 0 15,0 0-15,0 0 0,-21-1 0,21-20 16,-21 21-16,21 0 0,-21 0 0,22-1 16,-22 1-16,-22 21 31,22 21-31,-21-21 0,21 22 16,-21-22-16,21 21 0,0 0 0,0 0 15,0 0-15,0 0 0,0 1 16,0-1-16,0 0 0,0 0 15,0 0-15,0 0 16,0 1-16,0-1 16,0 0-1,-21-21 1,0 0-16,21-21 16,-21 0-16,21-1 15,-22 22-15,1-21 0</inkml:trace>
  <inkml:trace contextRef="#ctx0" brushRef="#br0" timeOffset="138517.62">19177 9525 0,'0'0'16,"0"-42"-1,0 21 1,21 21-16,0 0 0,0 0 0,1 0 16,-1 0-16,0 0 0,0 0 0,0 0 15,0 0-15,1 0 0,-1 0 0,-42-22 47,-1 22-47,1 0 0</inkml:trace>
  <inkml:trace contextRef="#ctx0" brushRef="#br0" timeOffset="138798.1">17843 9610 0,'0'21'15,"0"-42"-15,-21 42 0,0-21 0,42 0 32,0 0-32,22 0 15,-1 0 1,-21 0-16,22 0 0,-22 0 0,21 0 16,-21 0-16,22 0 0,-22 0 0,0 0 15,0 0-15,-21-21 31</inkml:trace>
  <inkml:trace contextRef="#ctx0" brushRef="#br0" timeOffset="140042.75">21548 5990 0,'0'0'0,"0"-21"0,0 0 15,0 0 1,21 21-16,-21 21 47,0 0-47,0 0 16,0 0-16,0 22 0,0-22 15,0 0-15,0 21 0,0 1 0,-21-22 16,21 21-16,-22 1 0,22-22 15,0 21-15,0 0 0,0-20 0,0 20 16,0-21-16,0 21 0,0-20 0,0-1 16,22 0-16,-1-21 0,0 21 15,0 0-15,0-21 0,0 0 0,1 0 16,-1 0-16,0 0 0,0 0 0,0 0 16,0 0-16,1 0 15,-22-21-15,0 0 0,0 0 16,0 0-16,0-1 15,0 1-15</inkml:trace>
  <inkml:trace contextRef="#ctx0" brushRef="#br0" timeOffset="140242.37">21399 6308 0,'0'0'0,"22"0"31,-1 0-15,0 0-16,0 0 0,0 0 16,0 0-16,1 0 0,20 0 0,-21 0 0,0 0 15,0-21-15,1 21 0,-1 0 16,0 0-16,0-22 0,0 1 16</inkml:trace>
  <inkml:trace contextRef="#ctx0" brushRef="#br0" timeOffset="140658.04">22013 6202 0,'21'0'16,"1"0"-1,-1 0-15,0 0 16,0 0-16,0 0 0,0 0 15,1 0-15,-1 0 0,0 0 16,-21-21-16,21 21 16,-21-21-16,0-1 15,-21 1 1,0 21-16,0 0 0,-1 0 16,1 0-16,0 0 0,0 0 15,0 0-15,0 21 16,-1-21-16,1 22 0,0-1 15,21 0-15,0 0 0,0 0 0,0 0 16,0 22-16,0-22 0,0 0 0,0 0 16,21 0-16,-21 1 0,21-1 15,1 0-15,-1-21 0,0 21 0,0-21 16,0 0-16,0 21 0,1-21 0,-1 0 16,0 0-16,0 0 0,0 0 15,22 0-15,-22 0 0,0 0 0,0-21 16,0 21-16,0-21 0</inkml:trace>
  <inkml:trace contextRef="#ctx0" brushRef="#br0" timeOffset="140926.32">22585 6054 0,'0'21'15,"0"0"-15,0 0 0,0 0 16,21 1-16,0-1 16,-21 0-16,21 0 0,-21 0 0,21 0 15,1 1-15,-22-1 0,21 0 16,0 0 0,-21 0-1,0-42 16</inkml:trace>
  <inkml:trace contextRef="#ctx0" brushRef="#br0" timeOffset="141176.35">22860 6054 0,'-21'0'15,"0"0"-15,-1 21 16,1 0-16,0-21 0,21 21 0,-21 0 16,0 1-16,0-1 0,-1 0 15,1 0-15,0 0 0,0 0 0,0 22 16,0-22-16,-1 0 0,1 0 0,0 22 16,21-22-16,0 0 0,0 0 15,-21 0-15,21 0 0,0 1 16,21-22-1,0 0-15</inkml:trace>
  <inkml:trace contextRef="#ctx0" brushRef="#br0" timeOffset="141592.07">23347 5800 0,'0'-21'0,"0"42"0,0-64 16,-21 43 0,-1 0-1,22 22-15,0-1 0,-21 0 0,0 0 16,21 0-16,-21 22 0,21-22 15,0 21-15,-21 0 0,21-20 0,-21 20 16,21 0-16,-22-21 0,22 22 0,0-1 16,0-21-16,0 22 0,0-22 15,-21 0-15,21 21 0,0-21 0,0 1 16,0-1-16,0 0 0,21-21 16,1 0-16,-1 0 15,0 0-15,0 0 0,0 0 0,0 0 16,1 0-16,-1-21 0,0 0 15,0 21-15,0-22 0,0 22 16,1-21-16,-22 0 0,21 21 0,-21-21 16,21 21-16,-21-21 0,0 0 15</inkml:trace>
  <inkml:trace contextRef="#ctx0" brushRef="#br0" timeOffset="141838.62">23114 6160 0,'0'-22'15,"21"22"1,0 0-16,0 0 0,1 0 0,-1-21 16,0 21-16,0 0 0,0 0 15,0 0-15,1 0 0,-1 0 16,0 0-16,-21 21 47,-21-21-47,0 22 0,-1-22 15</inkml:trace>
  <inkml:trace contextRef="#ctx0" brushRef="#br0" timeOffset="142352.2">21971 7049 0,'0'0'0,"-21"0"16,21 21 31,21 0-47,0 0 0,0 0 0,-21 0 15,21 1-15,1 20 0,-22-21 0,0 0 16,21 22-16,-21-22 0,21 0 0,-21 0 15,0 0-15,0 0 0,21 1 16,-21-1-16,0 0 16,0 0-16,0-42 15,0 0 1</inkml:trace>
  <inkml:trace contextRef="#ctx0" brushRef="#br0" timeOffset="142608.75">22415 6922 0,'0'-22'16,"0"44"-16,-21-44 15,0 22 1,21 22-16,-21-1 0,21 0 16,-21 0-16,0 0 0,21 0 0,-22 1 15,1 20-15,21-21 0,0 0 0,-21 22 16,0-22-16,0 21 15,21-21-15,0 22 0,0-22 0,-21 0 16,21 0-16,0 0 0,-22-21 0,22 21 16,0 1-1,0-44 1</inkml:trace>
  <inkml:trace contextRef="#ctx0" brushRef="#br0" timeOffset="142819.85">22437 7133 0,'0'21'15,"0"1"-15,0-1 0,0 0 16,0 0-16,0 0 0,0 0 0,0 1 16,-22-1-16,22 0 0,0 0 15,0 0-15,0 0 0,-21 1 16,21-1-16,0-42 31</inkml:trace>
  <inkml:trace contextRef="#ctx0" brushRef="#br0" timeOffset="142980.06">22458 6985 0,'0'0'0,"0"-21"15,0 0 1,21 21 31</inkml:trace>
  <inkml:trace contextRef="#ctx0" brushRef="#br0" timeOffset="143533.34">22648 7345 0,'0'21'15,"0"0"-15,0 0 16,0 1-16,0-1 16,21-21-16,1 0 0,-1 0 15,0 0-15,0 0 0,0 0 16,0 0-16,1 0 0,-1-21 15,0-1-15,0 22 0,0-21 0,-21 0 16,21 0-16,-21-21 0,22 20 16,-22-20-16,21 21 0,-21-21 0,0-1 15,0 22-15,0-21 0,21-1 0,-21 22 16,0-21-16,0 21 0,0-22 16,0 22-16,0 0 0,0 0 0,0 0 15,-21 42 16,0 0-31,21 0 16,-22 22-16,22-22 0,-21 0 0,0 21 16,21 1-16,0-22 0,0 21 0,-21 0 15,21-20-15,0-1 0,0 21 16,0-21-16,0 0 0,0 1 0,0-1 16,21-21-16,-21 21 0,21-21 15,0 0-15,1 0 0,-1 0 16,0 0-16</inkml:trace>
  <inkml:trace contextRef="#ctx0" brushRef="#br0" timeOffset="143952.06">23241 7154 0,'-21'0'15,"42"0"48,0 0-63,0 0 15,0 0-15,-21-21 16,0 0-16,22 21 0,-22-21 16,0 0-16,0 0 15,0-1-15,0 1 16,-22 21-16,1 0 15,0 0-15,0 0 0,0 0 16,0 0-16,21 21 0,-22-21 0,22 22 16,-21-1-16,21 0 0,0 0 15,0 0-15,-21 0 0,21 1 0,0-1 16,0 0-16,0 0 0,0 0 16,0 0-16,0 1 0,0-1 15,21-21-15,-21 21 0,0 0 16,21-21-16,1 21 0,-1-21 15,0 0-15,0 0 16,0 0-16,0 0 0,1-21 16,20 21-16</inkml:trace>
  <inkml:trace contextRef="#ctx0" brushRef="#br0" timeOffset="144349.32">23664 7027 0,'0'0'0,"0"-21"15,-21 21 17,0 0-32,21 21 15,-21 1-15,0-1 0,21 0 0,-22 0 16,22 21-16,-21-20 0,21-1 16,-21 21-16,21-21 0,0 0 0,0 1 15,0-1-15,0 0 0,0 0 16,21 0-16,0-21 15,1 0-15,41 0 16,-42 0-16,0 0 16,22-21-16,-22 21 0,0-21 0,0 0 15,0 0-15,-21-1 0,0 1 16,22 0-16,-22 0 0,0-21 0,0 20 16,0-20-16,0 21 0,0 0 0,0 0 15,-22-1-15,1 1 0,0 21 0,21-21 16,-21 21-16,0 0 0,0 0 15,-1 0-15,1 0 0,0 0 0,0 0 16,0 0-16,0 0 0,21 21 0,-22-21 16,1 21-16,0-21 0,0 0 0,-21 0 15,20 22-15,1-22 0,-21 21 0</inkml:trace>
  <inkml:trace contextRef="#ctx0" brushRef="#br0" timeOffset="144644.78">22627 7197 0,'0'0'0,"-21"0"0,0 0 16,0 0-16,-1 21 15,1 0-15,21 0 16,-21 0-16,21 1 0,-21-1 16,21 0-16,0 0 15,0 0-15,0 0 0,0 1 0,0-1 16,0 0-16,0 0 0,0 0 16,21 0-16,0-21 0,0 22 0,1-22 15,20 0-15,-21 0 0</inkml:trace>
  <inkml:trace contextRef="#ctx0" brushRef="#br0" timeOffset="145058.51">22479 7938 0,'-21'-22'15,"42"44"-15,-63-44 0,20 22 16,1 0-16,21 22 15,0-1-15,0 0 0,-21 0 0,21 21 16,0-20-16,0 20 0,0 0 0,0 1 16,0-1-16,0 0 0,-21 1 0,21-1 15,0 0-15,-21 1 0,21-1 16,0-21-16,0 21 0,-21-20 0,21-1 16,-22 0-16,22 0 0,0 0 0,0 0 15,22-42 16,-22 0-31,21 0 16</inkml:trace>
  <inkml:trace contextRef="#ctx0" brushRef="#br0" timeOffset="145351.96">22310 8149 0,'-22'-63'16,"44"126"-16,-44-147 0,22 62 0,0 1 15,22 0-15,-1 21 0,0-21 16,0 21-16,21 0 0,-20 0 16,-1 0-16,21 0 15,-21 0-15,22 0 0,-22 0 0,0 21 16,21 0-16,-21 0 0,-21 1 16,0-1-16,0 0 0,-21 0 15,0 0 1,0-21-16,0 0 0,0 21 0,-1-21 15,1 0-15,0 22 0,0-22 0,42-22 63</inkml:trace>
  <inkml:trace contextRef="#ctx0" brushRef="#br0" timeOffset="146113.07">22945 7832 0,'-22'0'47,"1"21"-47,21 0 0,0 0 16,0 0-16,0 1 0,0 20 0,0-21 15,0 0-15,0 22 0,0-22 0,0 0 16,0 21-16,0-21 0,0 1 15,0-1-15,0 0 0,0 0 16,0 0-16,21-21 31,1-21-15,-22 0-16,0 0 16,21 21-16,-21-21 0,21-1 15,-21 1-15,21 21 0,-21-21 0,0 0 16,21 21-16,0 0 0,1 0 15,-1 0 1,-21 21 0,0 0-16,0 0 15,0 1-15,21-1 0,-21 0 16,0 0-16,21-21 0,0 21 16,0-21-1,1 0-15,-1 0 0,0 0 16,0 0-16,0-21 15,0 21-15,-21-21 0,22 21 16,-22-21-16,0 0 0,0-1 0,0 1 16,0 0-16,0 0 0,0 0 0,0 0 15,0-1-15,0 44 32,0-1-17,0 0-15,0 0 0,0 0 16,0 0-16,0 1 0,0-1 0,0 0 15,0 0-15,0 0 16,21-21-16,0 21 0,0-21 16,0 0-16,0 0 15,1 0-15,-1 0 0,0-21 0,-21 0 16,21 0-16,-21 0 0,0 0 16,0-1-16,0-20 15,0 21-15,0 0 0,0 0 0,-21-1 16,0 1-16,0 21 15,-1 0-15,1 0 16,0 0-16,0 0 0,21 21 16,-21-21-16,21 22 0,-21-22 15,21 21-15,0 0 0,-22-21 0,22 21 16</inkml:trace>
  <inkml:trace contextRef="#ctx0" brushRef="#br0" timeOffset="146420.21">23791 7662 0,'0'0'0,"0"-21"0,0 0 16,-21 21-1,21 21 1,0 0-16,-21 1 0,21-1 0,-21 0 15,21 21-15,-21-21 0,21 22 0,0-1 16,0 0-16,0 1 0,0-22 16,-22 21-16,22 1 0,-21-22 0,21 0 15,0 21-15,0-21 0,0 1 0,0-1 16,0 0-16,0 0 16,21-42 15,1 0-16,-1 0-15</inkml:trace>
  <inkml:trace contextRef="#ctx0" brushRef="#br0" timeOffset="146821.34">23897 8022 0,'0'21'31,"0"1"-31,-21-22 0,21 21 15,-21 0-15,21 0 0,0 0 16,0 0 0,0 1-16,21-22 15,0 21-15,0-21 16,0 0 0,1 0-16,-22-21 15,0-1-15,0 1 0,0 0 16,0 0-16,0 0 0,0-22 0,0 22 15,0 0-15,0 0 0,0 0 0,-22 21 16,22-21-16,-21 21 0,0 0 16,0 0-16,0 21 15,0 0-15,21 0 16,0 0-16,0 0 0,0 1 16,0-1-16,0 0 15,21 0 1,0-21-1,0 0-15,0 0 0,0 0 16,1-21-16,-1 21 0,0-21 0,0 0 16</inkml:trace>
  <inkml:trace contextRef="#ctx0" brushRef="#br0" timeOffset="147116.29">24193 7916 0,'0'-21'15,"0"42"1,-21-42-16,0 21 15,0 0 1,0 0 0,21 21-16,0 1 0,0-1 0,0 0 15,0 0-15,0 0 0,0 0 0,0 1 16,0-1-16,0 0 16,21 0-16,-21 0 0,21-21 0,-21 21 15,0 1-15,21-22 16,-21 21-16,-21-21 47,0 0-32,0 0-15,0-21 16,21-1-16,-22 22 16</inkml:trace>
  <inkml:trace contextRef="#ctx0" brushRef="#br0" timeOffset="147360.84">23474 7705 0,'0'0'0,"0"-21"16,21-1-16,0 1 15,0 21-15,0 0 0,22 0 0,-22-21 16,0 21-16,21 0 0,-20 0 16,-1 0-16,0 0 0,0 0 0,0-21 15,-21 0 1,-21 21-16,0-21 0</inkml:trace>
  <inkml:trace contextRef="#ctx0" brushRef="#br0" timeOffset="160547.1">8170 9589 0,'0'21'16,"0"0"-16,21 0 0,-21 0 16,0 22-16,0-22 0,0 21 15,0 0-15,0-20 0,0 20 16,0-21-16,0 21 0,0-20 0,0-1 15,0 0-15,22-21 16,-1 0 0,0 0-16,0-21 0,21 21 15,-20-21-15,20-22 0,21 22 16,1 0-16,21-21 0,-22-1 16,43 1-16,-21 0 0,-1-1 0,22 1 0,-21 21 15,-22-22-15,22 22 0,-22-21 16,1 21-16,-1 0 0,-20-1 15,20 1-15,-20 0 0</inkml:trace>
  <inkml:trace contextRef="#ctx0" brushRef="#br0" timeOffset="161530.39">20489 9652 0,'0'0'0,"21"0"16,1-21-1,-1 21-15,-21-21 0,21 0 16,-21-1-16,21 22 0,0-21 15,-21 0 1,0 42 15,0 0-31,0 1 0,-21-1 0,0 0 16,21 0-16,-21 0 0,21 0 0,-21 1 16,21-1-16,-22 0 0,22 0 15,0 0-15,0 0 0,0 1 16,0-1-16,22-21 0,-1 21 15,0-21-15,21 0 0,1 0 0,-1 21 16,0-21-16,22 0 0,-1 0 0,1 0 16,-1 0-16,1 0 0,-1 0 15,1-21-15,-1 21 0,22-21 0,-22 0 16,1 21-16,-1-22 0,22 1 0,-21 0 16,-22 21-16,21-21 0,-20 0 0,-1 21 15,0-21-15,1 21 0,-1-22 16,-21 22-16</inkml:trace>
  <inkml:trace contextRef="#ctx0" brushRef="#br0" timeOffset="187821.19">11112 6879 0,'22'0'0,"-44"0"0,44-21 15,-22 0-15,0 0 16,0 0-16,0-1 16,-22 22 30,1 0-46,0 22 0,21-1 16,-21 0-16,21 0 0,-21 0 16,0 0-16,21 22 0,-22-22 0,22 21 15,0 1-15,0-1 0,-21 0 0,21 1 16,0-1-16,0 0 0,0 22 0,0-22 16,0 0-16,21-20 0,1 20 15,-1-21-15,0 21 0,21-20 16,-21-1-16,22 0 0,-1 0 0,0-21 15,-20 21-15,20-21 0,0 0 0,1 0 16,-22 0-16,21 0 0,0 0 0,-20 0 16,-1 0-16,0-21 0,0 0 15,21 21-15,-42-21 0,22 0 0,-1-1 16,0 1-16,-21 0 0,21-21 0,0-1 16,-21 22-16,21-21 0,-21 0 0,22-22 15,20-84 1,-21 106-16,-21-1 0,21 22 15,-21 0-15,0-21 0,0 20 0,21 22 16,-21-21-16,0 0 0,0 0 16,0 0-1,0 0-15,-21 21 16,21-22-16,-21 22 31,0 0-31,0 0 16,0 0-16,-1 22 15,1-22-15,21 21 0,0 0 16,-21-21-16,21 21 0,0 0 16</inkml:trace>
  <inkml:trace contextRef="#ctx0" brushRef="#br0" timeOffset="188489.11">12234 7027 0,'0'-21'16,"0"0"0,0 0-1,-21 21 79,21 21-16,-21-21-15,21 21-48,0 0-15,0 1 16,0-1-16,0 0 15,0 0-15,0 21 0,0-20 0,0 20 16,0 0-16,0 1 0,0-1 0,0 0 16,0 1-16,0 62 15,0-41-15,0-22 0,0 22 0,-21-22 16,0 22-16,-1-22 0,22 21 16,-21 1-16,0-22 0,21 22 0,-21-22 15,21 22-15,0-22 0,-21 0 0,21-21 16,0 22-16,0-22 0,-21 21 0,21-21 15,0 1-15,0-1 0,0 0 16,0 0-16,0-42 31,0 0-31,0-22 0,0 22 0,0-21 16,0 0-16,0-22 0,21 22 0</inkml:trace>
  <inkml:trace contextRef="#ctx0" brushRef="#br0" timeOffset="188814.01">12192 7345 0,'0'-42'0,"0"84"0,0-106 0,0 22 0,0 21 15,0-43-15,0 43 0,0 0 16,0 0-16,21 0 0,0 0 0,0-1 16,1 1-16,-1 21 0,0-21 15,21 21-15,-21 0 0,1 0 0,-1 0 16,21 0-16,-21 0 0,0 0 0,1 0 15,-1 21-15,-21 0 0,0 1 0,21-1 16,-21 0-16,0 0 0,0 0 16,0 22-16,-21-22 0,0 21 15,-1-21-15,1 0 0,0 22 0,-21-22 16,21 0-16,-1 0 0,-20 0 0,21 1 16,0-22-16,0 21 0,-1-21 15,1 0-15,0 21 16,0-21-16,21-21 15,21 0 1,0 21-16</inkml:trace>
  <inkml:trace contextRef="#ctx0" brushRef="#br0" timeOffset="190576.46">13335 7218 0,'0'0'15,"21"-21"-15,-21 0 0,0-1 0,0 1 0,0 0 16,0 0-16,0 0 0,-21 0 16,0-1-16,0 1 0,-1 21 15,1-21-15,-21 21 0,21 0 0,-22 0 16,22 0-16,-21 0 0,21 0 15,-22 0-15,1 21 0,21 0 0,0 1 16,-22-1-16,22 0 0,0 0 16,0 0-16,0 22 0,0-22 0,21 21 15,0-21-15,0 22 0,0-22 0,0 0 16,0 0-16,0 0 0,0 0 0,0 1 16,0-1-16,21-21 0,0 0 15,0 0-15,0 0 0,0 0 16,1 0-16,20 0 0,-21-21 0,21 21 15,1-22-15,-22 1 0,21 0 0,-21-21 16,22 21-16,20-43 16,-42 43-16,1-21 0,-1-1 15,0 1-15,0 0 0,-21-1 0,21 1 16,0 0-16,-21-1 0,22 1 0,-22 0 16,21-22-16,-21 22 0,0-1 0,0 1 15,0 0-15,0 21 0,0-22 16,0 22-16,0 0 0,0 0 0,-21 21 31,-1 0-31,1 21 16,0 21-16,21-21 0,-21 22 0,0-22 15,21 21-15,-21 1 0,21-1 0,0 43 16,0-43-16,0 0 16,0 1-16,0-1 0,0 0 15,0-21-15,0 22 0,0-1 0,0-21 16,21 22-16,0-22 0,0 0 0,-21 0 15,42 0-15,-20 0 0,-1-21 0,0 22 16,0-22-16,21 0 0,-20 0 16,-1 0-16,21 0 0,-21 0 0,22 0 15,-22 0-15,21 0 0,0 0 0,-20-22 16,20 1-16,0 0 0,1 0 16,-22 0-16,21 0 0,-21-1 0,22-20 15,-22 21-15,0 0 0,0-22 16,0 1-16,-21 21 0,0-21 0,0 20 15,0 1-15,0 0 16,-21 0-16,0 21 0,0 0 0,0 0 16,-1 0-16,1 0 15,0 21-15,0 0 0,-21 0 0,20 1 16,1-1-16,0 21 0,0-21 16,0 0-16,21 1 0,0-1 0,0 0 15,0 0-15,0 0 0,0 0 16,0 1-16,0-1 0,0 0 15,21-21-15,0 0 16,0 0-16,0 0 0,1 0 0,-1 0 16,0-21-1,0 21-15,0-21 0,43-64 16,-64 64 0,0 0-16,0-1 0,0 1 15,0 0-15,0 0 16,0 42 15,0 0-31,0 0 16,0 1-16,0-1 0,0 0 15,0 0-15,0 0 0,21 0 0,-21 1 16,21-22-16,0 21 0,-21 0 16,21 0-16,1-21 0,-1 21 15,0-21-15,0 0 0,0 0 0,0 0 16,1 0-16,-1 0 0,21 0 15,-21-21-15,0 0 0,1 21 0,-1-21 16,0 0-16,-21-1 0,21 1 0,0 0 16,-21 0-16,0-21 0,21 20 0,1-20 15,-1 21-15,-21-21 0,0-1 16,21 1-16,0 0 0,-21-1 0,21 1 16,-21-22-16,0 43 0,21-21 15,-21 0-15,0-1 0,0 22 0,0 0 16,0-21-16,0 20 0,0 1 0,0 0 15,-21 21 17,0 0-32,21 21 0,0 0 15,0 1-15,0-1 0,0 0 16,0 21-16,-21 1 0,21-22 0,0 21 16,0 0-16,0-20 0,0 20 0,0-21 15,0 21-15,-21-20 0,21 20 0,0-21 16,0 21-16,0-20 0,0-1 15,0 21-15,0-21 0,0 0 16,0 1-16,0-1 0,0 0 0,0 0 0,0 0 16,21-21-16,-21 21 0,21-21 15,0 0-15,0 22 0,1-22 16,-1 0-16,0 0 0,0 0 16,0 0-16,0 0 0,1-22 0,20 1 15,-21 21-15,0-21 0,22 0 0,-22 0 16,0 0-16,21-1 0,-21 1 0,1 0 15,-1 0-15,0-21 0,-21 20 16,0 1-16,21 0 0,-21 0 0,0 0 16,0 0-16,0-1 0,0 1 15,-21 21 1,0 0-16,0 21 16,-1 1-16,1-1 15,21 0-15,-21-21 0,21 21 0,0 0 16,0 0-16,0 1 0,-21-1 0,21 0 15,0 0-15,0 0 0,0 0 0,0 1 16,0-1-16,21-21 16,-21 21-16,21 0 0,0-21 0,1 0 15,-1 0-15,0 0 0,0 0 16,0 0-16,0 0 0,1 0 16,-1 0-16,0 0 0,0 0 0,0 0 15,0 0-15,1-21 16,-1 0-1,-21 0-15,21 21 0,0-22 16,0 1-16,-21 0 0,0 0 16,0 0-16</inkml:trace>
  <inkml:trace contextRef="#ctx0" brushRef="#br0" timeOffset="190921.82">14414 6646 0,'0'0'0,"-21"0"0,42 0 15,1 0 1,-1 0-16,21-21 0,-21 21 15,22 0-15,-22-21 0,21 21 0,0-21 16,1 21-16,-22 0 0,21-21 0,1 21 16,-1 0-16,0-21 0,1 21 0,-22 0 15,0 0-15,21-22 0,-21 22 16,1 0-16,-1 0 16,0 0 30,0 0-46</inkml:trace>
  <inkml:trace contextRef="#ctx0" brushRef="#br0" timeOffset="191852.5">16679 6922 0,'-21'0'0,"0"-22"15,0 22-15,21-21 16,-21 21-16,-1 0 0,1-21 15,0 21-15,0 0 16,21-21 0,21 21 31,0 0-47,0 0 15,1 0-15,-1 0 0,0 0 0,0 0 16,0 0-16,0 0 0,22 0 0,-22 0 15,21 0-15,-21 0 0,22 0 16,-1 0-16,0 0 0,1 0 0,20 0 16,-20 0-16,20 0 0,1 0 0,-22 0 15,21 21-15,1-21 0,21 21 0,-22-21 16,1 21-16,-1-21 0,1 22 16,-1-1-16,1-21 0,-22 21 0,21 0 15,1 0-15,-22-21 0,1 21 0,20 1 16,-21-1-16,22 0 0,-22 21 15,1-21-15,-1 1 0,0 20 0,22-21 16,-22 0-16,0 22 0,1-22 16,-1 21-16,0-21 0,-20 22 0,20-22 15,0 0-15,-21 21 0,22-21 0,-22 1 16,21 20-16,-21-21 0,1 0 16,20 0-16,0 22 0,-21-1 0,1-21 15,-1 0-15,0 1 0,0-1 16,0 0-16,-21 0 0,21 0 0,1 0 15,-1 1-15,-21 20 0,21-21 0,-21 0 16,21 0-16,-21 1 0,0-1 0,21 0 16,-21 0-16,21 21 0,-21-20 15,22-1-15,-22 0 0,21 0 16,-21 0-16,21 0 0,0-21 0,-21 22 16,21-1-16,0-21 15,1 0-15,-22 21 0,21-21 16,-42 0 31,-1 0-47,1-21 15</inkml:trace>
  <inkml:trace contextRef="#ctx0" brushRef="#br0" timeOffset="192359.56">18859 8234 0,'0'-21'15,"0"42"-15,-21-42 0,0 21 0,42 21 78,0-21-62,1 21-16,-1-21 0,0 21 0,0-21 16,0 21-16,22-21 0,-22 22 0,0-1 15,21-21-15,-21 21 0,22 0 0,-22-21 16,0 21-16,21 0 0,-20-21 15,-1 22-15,0-22 0,0 21 0,0 0 16,0-21-16,1 21 0,-1 0 16,0 0-16,0 1 0,0-1 15,0-21-15,-21 21 0,22-21 16,-22 21-16,21 0 0,0 0 16,0-21-16,-21 22 15,21-22-15,-21-22 47,0 1-31,0 0-1,0 0-15,0 0 16</inkml:trace>
  <inkml:trace contextRef="#ctx0" brushRef="#br0" timeOffset="193052.51">19897 7938 0,'0'-22'0,"0"44"0,-22-44 0,22 1 15,0 0 1,-21 21-16,0 0 16,0 0-16,0 0 15,0 0 1,21 21-16,-22 0 0,22 1 0,0-1 16,0 0-16,-21 0 0,21 0 15,0 0-15,-21 22 0,21-22 0,0 21 16,0-21-16,0 22 0,0-22 0,0 21 15,0 1-15,0-22 0,-21 0 0,21 21 16,0-21-16,0 22 0,-21-22 16,21 0-16,0 0 0,-21 22 0,21-22 0,0 0 15,0 0-15,0 0 0,-22 0 16,22 1-16,-21-1 16,21 0-16,0 0 0,0 0 15,0 0-15,21-21 188,1 0-157</inkml:trace>
  <inkml:trace contextRef="#ctx0" brushRef="#br0" timeOffset="196920.99">8467 9906 0,'-22'0'0,"22"21"15,-21-21-15,42 0 63,1 0-48,-1 0 1,0 0-16,0 0 31,0-21-31,-21 0 16,21 21-16,1 0 0,-22-21 0,21 21 15,0-21-15,0 21 16,-21-22-16,21 22 16,0 0-16,1-21 0,-22 0 15,21 21-15,0-21 0,0 0 16,0 21-16,0-21 0,1-1 16,-1 1-16,0 21 0,-21-21 15,21 0-15,0 21 0,-21-21 16,21 0-16,-21-1 15,22 22-15,-22-21 0,21 21 16,-21-21-16,0 0 0,21 21 16,-21-21-16,21 0 0,0-1 15,-21 1-15,0 0 0,21 0 16,-21 0-16,22 0 16,-22-1-16,0 1 0,21 0 15,-21 0-15,21 0 0,-21 0 0,0-1 16,21 1-16,0 0 0,0 0 0,-21 0 15,22 0-15,-22-1 0,21 1 16,0 0-16,-21 0 0,21 0 0,0 0 16,-21-1-16,21 1 0,1-21 15,-1 21-15,-21 0 0,0-1 0,21 1 16,0 21-16,-21-21 0,21 0 16,-21 0-16,21 0 0,-21-1 15,22 22-15,-1-21 0,-21 0 16,21 0-16,0 0 0,0 21 15,-21-21-15,21-1 0,1 1 16,-1 21-16,-21-21 0,21 0 0,0 21 16,0-21-16,0 0 0,1 21 15,-22-22-15,21 1 16,0 21-16,0-21 0,-21 0 0,21 21 16,0-21-16,1 0 0,-1-1 15,-21 1-15,21 21 0,0-21 0,-21 0 16,21 0-16,0 21 0,-21-21 15,22-1-15,-1 22 0,-21-21 16,21 0-16,0 21 0,0-21 16,-21 0-16,21 0 15,-21-1 1,22 22 0,-22-21-16,21 21 0,-21-21 31,-21 0 31,-1 0-62,1 21 16,0-21-16,0 21 16,0 0-16,0 0 15,-1-22-15,1 22 0,0 0 16,0 0-16,-21 0 0,20 0 0,1 0 15,0-21-15,0 21 0,0 0 16,0 0-16,-1 0 0,1 0 16,0 0-16,0 0 15,0 0 1,21 21 15,0 1 0,21-22-15,0 0-16,0 0 0,0 0 16,22 0-16,-22 0 0,0 0 15,0 0-15,0-22 0,1 22 0,20 0 16,-21 0-16,0-21 0,0 21 0,1-21 16,-1 21-16,0 0 0,0 0 15,0-21-15,0 21 16,1 0-16,-22 21 78,0 0-78,0 0 16,0 1-16,0 20 0,0-21 0,0 21 15,0 1-15,0-1 0,0 0 0,0 1 16,0-1-16,0 0 0,-22 1 0,22-1 15,0-21-15,0 22 0,0-22 16,0 0-16,0 0 0,0 21 0,0-20 16,0-1-16,0 0 0,0 0 15,0 0-15,0 0 0,0 1 16,0-1 0,0 0-16,0 0 15,0 0 1,22-21-1,-22-21-15</inkml:trace>
  <inkml:trace contextRef="#ctx0" brushRef="#br0" timeOffset="204276.54">18817 12044 0,'0'0'0,"0"21"16,0 0-1,21-21 48,0 0-48,1 0-15,-22-21 0,21 21 16,-21-21-16,21 21 0,-21-21 0,21 21 16,-21-21-16,0-1 0,0 1 15,-21 21 1,0 0-1,0 0-15,-1 0 0,1 21 16,0-21-16,21 22 0,-21-1 16,0 0-16,21 0 15,0 0-15,-21 0 0,21 1 16,0-1-16,0 0 0,0 0 16,21-21-16,0 21 15,0-21-15,0 0 0,0 0 0,1 0 16,-22 21-16</inkml:trace>
  <inkml:trace contextRef="#ctx0" brushRef="#br0" timeOffset="204650.85">18690 12721 0,'0'21'0,"0"-42"0,-21 42 0,0 1 16,21-1-16,-21-21 16,42 0 15,0 0-31,0 0 16,0-21-16,0-1 0,1 22 15,-22-21-15,21 21 0,-21-21 16,0 0-1,-21 21 1,-1 0 0,1 0-16,0 0 15,21 21 17,21-21-17,0 0-15,1 0 0,-1 0 0,0 0 16</inkml:trace>
  <inkml:trace contextRef="#ctx0" brushRef="#br0" timeOffset="204920.85">19833 12531 0,'0'-21'16</inkml:trace>
  <inkml:trace contextRef="#ctx0" brushRef="#br0" timeOffset="205124.47">19791 12573 0,'0'-21'16,"0"0"0,-21 21-16,-1 0 0,1-21 0,0 21 15,21-22 1,0 1 0</inkml:trace>
  <inkml:trace contextRef="#ctx0" brushRef="#br0" timeOffset="205352.55">19918 12065 0,'0'0'15,"0"21"32,0 0-31,0 1-1</inkml:trace>
  <inkml:trace contextRef="#ctx0" brushRef="#br0" timeOffset="205900.56">19939 11938 0,'0'-21'0,"0"0"15,-21 21 1,21 21 31,0 0-31,0 0-16,0 0 15,0 1 1,0-1-16</inkml:trace>
  <inkml:trace contextRef="#ctx0" brushRef="#br0" timeOffset="206156.59">19939 12425 0,'0'0'0,"0"21"15,0 0 17,0-42 46,0 0-78</inkml:trace>
  <inkml:trace contextRef="#ctx0" brushRef="#br0" timeOffset="206369.73">20616 11980 0,'0'-21'16,"0"42"-16,0-63 0,0 21 16,-21 21-1,21 21 1</inkml:trace>
  <inkml:trace contextRef="#ctx0" brushRef="#br0" timeOffset="206583.83">20701 12404 0,'0'0'0,"0"21"47,21-21 0,0 0-47,0 0 0,-21-21 0</inkml:trace>
  <inkml:trace contextRef="#ctx0" brushRef="#br0" timeOffset="206776.47">21145 11959 0,'-84'148'16,"168"-317"-16,-84 190 0,0-63 16,0 63 31,0 0-47,0 0 15,0 1-15,0-1 0,0 0 16</inkml:trace>
  <inkml:trace contextRef="#ctx0" brushRef="#br0" timeOffset="206940.24">21167 12361 0,'0'0'0,"0"22"31,21-44 0,0 22-31,0-21 0</inkml:trace>
  <inkml:trace contextRef="#ctx0" brushRef="#br0" timeOffset="207120.92">21675 11896 0,'-22'0'32,"1"21"-17,21 0 1,21 0 0,1-21-16</inkml:trace>
  <inkml:trace contextRef="#ctx0" brushRef="#br0" timeOffset="207308.57">21802 12383 0,'-22'21'16,"1"-21"-16,42 0 46,1-21-30,-1 21-16</inkml:trace>
  <inkml:trace contextRef="#ctx0" brushRef="#br0" timeOffset="207472.81">22098 11938 0,'0'-21'0,"0"106"0,0-149 0,0 1 16,0 41-16,0 44 31,0-1-31,0 0 16,0 0-16,0 0 0,0 0 15,0 1-15,21-1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07:35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1439 0,'-21'0'78,"21"22"-78,0-1 16,0 0 0,0 0-16,21-21 46,-21-21-46,0 0 16,22 0-16,-22-1 16,0 1-16,0 0 0,0 0 15,0 0-15,0 0 0,0-1 16,-22 22 0,1 0-1,21 22 1,0-1-16,-21 0 15,21 0-15,0 0 0,0 0 16,0 1-16,0-1 0,0 0 16,0 0-1,21-21 1,0 0 0,1-21-1,-22 0-15,0 0 16,0-1-16,0 1 0,0 0 15,0 0-15,0 0 16,0 0-16,-22 21 16,22-22-16,-21 22 0,21 22 15,0-1 1,0 0-16,-21 0 0,21 0 0,0 0 16,0 1-16,0-1 0,0 21 15,0-21-15,0 22 0,0-22 0,0 0 16,0 21-16,0-21 0,0 1 15,0-1-15,21 0 0,0 0 16,1-21-16,-1 0 0,0 0 16</inkml:trace>
  <inkml:trace contextRef="#ctx0" brushRef="#br0" timeOffset="628.86">1524 1482 0,'0'0'0,"0"21"31,0 0 0,21-21 16,0 0-47,-21-21 0,0 0 16,21 21-16,-21-21 15,0-1-15,0 1 16,-21 21 0,0 0-1,0 0 1,0 21-16,21 1 15,0-1-15,0 0 16,0 0 0,0 0-1,21-21 1,0 0-16,0 0 0,-21-21 16,21 21-16,-21-21 15,22 21-15,-22-21 0,0 0 16,0-1-16,0 1 15,0 0 1,-22 21 0,1 0-16,21 21 15,0 0-15,-21-21 16,21 22-16,0-1 0,0 0 16,0 0-16,0 0 15,0 0-15,0 1 0,0-1 0,0 0 16,0 0-16,0 0 15,0 0-15,0 1 0,0-1 16,0 0 0,21-21-16</inkml:trace>
  <inkml:trace contextRef="#ctx0" brushRef="#br0" timeOffset="2166.52">2963 1207 0,'0'-22'0,"0"1"0,0 0 16,0 0-16,0 0 15,0 0-15,0 42 47,0 0-47,-21 0 0,21 0 0,-21 0 16,0 22-16,0-1 0,21 0 0,-22 1 16,1-1-16,21 22 0,-21-1 15,0 1-15,0-1 0,-22 128 16,43-128-16,-21 1 15,0-1-15,0-21 0,0 22 16,21-22-16,-21 1 0,-1-22 0,22 21 0,-21-21 16,21 0-16,0 1 0,0-1 15,0 0-15,0-42 32,0 0-17,0-1-15,0 1 0,0-21 0,0 21 16,0-22-16,0 22 0,0-21 15,0 0-15,0-1 0,0 1 0,0 0 16,0-1-16,0 22 0,21-21 0,-21 21 16,22-1-16,-22 1 0,0 0 15,21 21-15,0 0 16,0 0-16,-21 21 16,21 0-16,0 1 0,1-1 15,-22 0-15,21 21 0,0-21 16,-21 1-16,21 20 0,0-21 15,-21 0-15,21 22 0,1-22 0,-22 0 16,21 0-16,0 0 0,-21 0 0,21 1 16,0-1-16,-21 0 0,21-21 15,1 21-15,-22 0 0,21-21 0,0 0 16,0 0-16,0 0 0,0 0 16,1 0-16,-1 0 0,0 0 15,0-21-15,0 0 0,0 21 0,22-21 16,-22 0-16,0-22 0,0 22 0,0-21 15,1-1-15,-1 1 0,0 0 16,-21-1-16,21-20 0,0-1 0,-21 1 16,21-1-16,-21 22 0,0-21 15,0-1-15,0 1 0,0-1 16,0 22-16,0-22 0,0 1 0,-21 20 16,0-20-16,0 21 0,0-1 0,-22 1 15,22 21-15,-21-22 0,0 22 16,-1 21-16,1 0 0,0 0 0,-1 0 15,-20 0-15,20 21 0,-20 22 16,21-22-16,-1 21 0,1-21 16,-22 22-16,43 20 0,-21-20 0,0-1 15,20 21-15,1-20 0,21-1 0,0 22 16,0-1-16,0-21 0,0 1 16,0 20-16,21-20 0,1-1 15,20 0-15,-21-21 0,0 22 0,0-22 16,22 0-16,-22 0 0,21-21 15,-21 21-15,1-21 0,-1 0 0,0 22 16,0-22-16,0 0 0,0 0 0,1 0 16,-1 0-16,0 0 15,0 0-15,0 0 0,-21-22 16,21 22-16,1-21 0</inkml:trace>
  <inkml:trace contextRef="#ctx0" brushRef="#br0" timeOffset="2607.69">3746 2074 0,'0'0'16,"0"22"-1,22-44 16,-1 1-31,0 21 0,0-21 16,-21 0-16,21 0 0,0 0 0,1-1 16,-1 1-16,-21 0 15,0 0-15,0 0 0,21 0 0,-21-1 16,0 1-16,0 0 0,-21 21 31,0 0-31,-1 0 0,1 0 0,0 21 16,0 0-16,21 1 0,-21-1 0,0 0 15,-1 0-15,1 21 0,0-20 16,21 20-16,0-21 0,-21 0 0,21 22 16,0-22-16,-21 0 0,21 21 0,0-21 15,0 1-15,0-1 0,21-21 16,-21 21-16,21 0 0,0-21 16,-21 21-16,21-21 0,1 0 0,-1 0 15,0 0-15,0 0 16,0 0-16,0 0 0,1 0 0,-1 0 15,0 0-15,0-21 0,0 0 16</inkml:trace>
  <inkml:trace contextRef="#ctx0" brushRef="#br0" timeOffset="3076.33">4233 1947 0,'0'-21'0,"0"42"0,21-63 15,-21 21-15,0 42 47,0 0-47,0 0 0,0 1 16,0-1-16,0 0 0,0 0 0,0 0 15,0 22-15,0-22 0,0 0 16,0 0-16,0 0 0,0 0 0,0 1 16,22-1-16,-22 0 0,0 0 0,0 0 15,0 0-15,21-21 16,0 0-1,0 0 1,0-21 0,-21 0-16,21 0 15,1 0-15,-1 0 0,-21-1 16,21 1-16,0-21 0,-21 21 0,21 0 16,0-22-16,1 22 0,-22 0 15,21-21-15,-21 20 0,21 22 0,-21-21 16,21 0-16,-21 0 15,0 42 32,0 0-31,-21-21 0,21 21-16</inkml:trace>
  <inkml:trace contextRef="#ctx0" brushRef="#br0" timeOffset="3508.04">4847 2117 0,'0'21'0,"21"-21"46,0 0-46,1 0 0,-1 0 16,0-21-16,0 21 0,0-21 0,0-1 16,1 1-16,-1 0 15,0 21-15,0-21 0,-21 0 0,0 0 16,21-1-16,-21 1 0,0 0 16,0 0-16,-21 21 15,0 0 1,0 0-16,0 0 0,-1 0 0,1 21 15,0-21-15,0 21 0,0 0 0,-22 1 16,22-1-16,0 21 16,0-21-16,0 0 0,0 1 0,-1 20 15,22-21-15,0 0 0,0 22 0,0-22 16,0 0-16,0 0 0,0 0 0,0 0 16,22 1-16,-1-1 15,0 0-15,0-21 0,0 0 0,0 0 16,1 21-16,-1-21 0,0 0 0,0 0 15,0 0-15,22 0 0,-22-21 16,0 0-16,0 21 0,0-21 0,0-1 16,22 1-16,-22-21 0</inkml:trace>
  <inkml:trace contextRef="#ctx0" brushRef="#br0" timeOffset="3869.37">5821 995 0,'0'-21'0,"0"42"0,0-63 15,-21 20-15,-1 22 16,1 0-16,0 0 0,0 22 16,0-1-16,21 21 0,-21-21 0,-1 22 15,1-1-15,21 21 0,-21-20 16,0 20-16,0-20 0,21 20 15,-21 1-15,-1-1 0,1 1 0,21 20 16,-21-20-16,0-1 0,0 1 16,21-1-16,-21 1 0,-1-22 0,22 22 15,0-22-15,0 0 0,-21 1 0,21-22 16,0 21-16,0-21 0,0 0 0,0 1 16,0-1-16,0 0 0,0 0 15,0 0-15,21-21 16,-21-21-1,22 0-15,-1 0 16,0 0-16,-21-1 0,21 1 16</inkml:trace>
  <inkml:trace contextRef="#ctx0" brushRef="#br0" timeOffset="4264.07">5757 1969 0,'0'21'16,"0"0"-1,0 0-15,0 0 16,-21 0-16,21 1 0,0-1 0,0 0 16,-21 0-16,21 0 0,0 0 0,0 1 15,0-1-15,21 0 16,0-21-16,0 21 0,1-21 0,-1 0 16,0 0-16,0 0 0,0 0 15,0 0-15,1 0 0,20 0 0,-21 0 16,0 0-16,0-21 0,22 21 15,-22-21-15,0 0 0,0-1 0,0 1 16,1 0-16,-22 0 0,0 0 0,21-22 16,-21 22-16,0-21 0,0 21 15,0-22-15,0 22 0,0-21 0,0 21 16,-21 0-16,21-1 0,-22 22 0,1 0 16,0 0-16,0 0 0,-21 0 0,20 0 15,1 0-15,-21 22 0,21-1 16,0-21-16,-1 21 0,1 0 15,0 0-15,0-21 0,21 21 0,-21 1 16,21-1-16</inkml:trace>
  <inkml:trace contextRef="#ctx0" brushRef="#br0" timeOffset="4720.66">6435 1905 0,'0'0'15,"0"-21"-15,21-21 16,-21 20-16,21 22 0,-21-21 0,0 64 47,0-22-47,-21 0 0,21 21 15,0 1-15,-21-1 0,21 0 0,0 1 16,0-1-16,0 21 0,0 1 0,-22-1 16,22 1-16,-21-1 15,0 22-15,0 0 0,21-22 0,-21 22 16,0 0-16,-1-22 0,22 22 0,-21-1 15,0-20-15,0 21 0,0-22 0,0 1 16,-1-1-16,1-21 0,21 1 16,0-1-16,-21 0 0,21-20 0,-21-1 15,21 0-15,0 0 16,0-42 0,0 0-16,21 0 0,0-1 15,-21-20-15,21 21 0,1-21 16,41-107-1,-42 107-15,0-21 0</inkml:trace>
  <inkml:trace contextRef="#ctx0" brushRef="#br0" timeOffset="5093.47">6435 2244 0,'0'-43'0,"0"86"15,0-107-15,0 22 0,-22 21 0,22 0 0,0-22 16,0 22-16,0 0 0,0 0 0,0 0 15,0-1-15,22 1 0,-1 0 16,0 0-16,0 0 0,0 21 16,0-21-16,22-1 0,-22 22 0,0 0 15,21 0-15,-20 0 0,20 0 0,-21 0 16,0 22-16,0-1 0,1 0 16,-22 0-16,21 21 0,-21-20 0,0-1 15,0 21-15,0-21 0,-21 0 0,-1 1 16,1 20-16,0-42 0,0 21 15,-21 0-15,20 0 0,1 1 0,0-22 16,0 0-16,0 21 0,0-21 16,-1 21-16,1-21 31</inkml:trace>
  <inkml:trace contextRef="#ctx0" brushRef="#br0" timeOffset="11841.47">7154 1884 0,'0'-21'0,"0"0"15,0-1-15,0 1 16,-21 21 0,0 0 15,21 21-16,0 1-15,0-1 16,0 0-16,-21 0 0,21 21 0,-21-20 16,21-1-16,0 21 0,0-21 0,-22 0 15,22 1-15,0 20 0,-21-21 16,21 0-16,0 0 0,0 1 16,0-1-16</inkml:trace>
  <inkml:trace contextRef="#ctx0" brushRef="#br0" timeOffset="12252.21">7006 1545 0,'0'0'0,"-21"0"0,21 21 16,0 1 0,0-1-16,0 0 15,0 0 1,21-21 0,0 0-16,0 0 15,1 0-15,-1 0 0,0-21 16,-21 0-16,21 21 0,-21-21 15,0-1-15,0 1 16,0 0-16,0 0 16,-21 0-16,0 21 0,0 0 0,-1 0 15,1 0-15,0 0 0,0 0 16,0 0-16,0 0 16,-1 21-16,22 0 15,0 0-15,0 0 0,0 1 16,0-1-1,0 0-15,22-21 0,-1 21 0,0-21 16,0 0-16,-21 21 0,21-21 0,0 0 16,1 0-16,-1 21 0</inkml:trace>
  <inkml:trace contextRef="#ctx0" brushRef="#br0" timeOffset="12892.02">7556 1799 0,'0'-21'16,"0"0"0,0 42 15,-21-21-31,21 21 0,0 0 15,0 1-15,-21-1 0,21 0 16,0 0-16,-21 0 0,21 0 0,0 1 16,0 20-16,0-21 0,0 0 0,0 0 15,-21 1-15,21-1 0,0 0 16,-21 0-16,21 0 0,0 0 16,0-42 30,0 0-30,0 0-16,0 0 0,0 0 16,0-1-16,0 1 0,0-21 15,21 21-15,-21-22 0,21 22 0,0 0 16,-21-21-16,21 21 0,0-1 16,1 1-16,-1 21 0,0-21 0,0 0 0,0 21 15,0 0-15,22 0 16,-22 0-16,0 0 0,0 0 0,0 21 15,1 0-15,-1-21 0,0 21 0,-21 1 16,21-1-16,-21 0 0,21 0 16,-21 0-16,0 0 0,0 1 0,0-1 15,0 0-15,0 0 0,0 0 0,0 0 16,0 1-16,0-1 0,-21 0 0,21 0 16,-21 0-16,21 0 0,0 1 15,0-1-15,-21-21 0,21 21 16,0 0-1,0-42 32</inkml:trace>
  <inkml:trace contextRef="#ctx0" brushRef="#br0" timeOffset="14125.83">8594 1820 0,'0'0'0,"0"-21"0,0 0 15,0 0 1,0 0 0,-22 21-16,1 0 0,0 0 0,0 0 15,0 0-15,0 0 0,-1 0 16,1 21-16,0-21 15,0 21-15,0-21 0,0 21 0,-1 0 16,22 1-16,-21-1 0,0 0 0,0 0 16,21 0-16,0 0 15,-21-21-15,21 22 0,-21-1 0,21 0 16,0 0-16,0 0 0,0 0 16,0 1-16,21-1 15,0-21 1,0 0-16,0 0 0,0 0 15,1 0-15,-1 0 0,0 0 16,0 0-16,0-21 16,0-1-16,-21 1 0,22 21 15,-1-21-15,-21 0 0,0 0 16,21 21-16,-21-21 0,21-1 16,-21 1-16,21 0 15,-21 0-15,0 0 16,0 0-1,0 42 32,0 0-47,0 0 16,0 0-16,0 0 16,0 1-16,0-1 0,0 21 0,0-21 15,0 0-15,0 22 0,0-22 0,0 21 16,0 1-16,0-22 0,0 21 15,0 0-15,-21 1 0,21 20 16,-21-20-16,21-1 0,0 21 0,-21-20 16,21 20-16,0 1 0,0-22 0,0 22 15,-21-22-15,21 21 0,0 1 0,0-22 16,0 22-16,0-22 0,0 22 0,0-22 16,0 21-16,0-20 0,0-1 15,21 22-15,-21-43 0,0 21 0,0 0 16,0 1-16,21-22 0,-21 21 0,0-21 15,0 1-15,0-1 0,0 0 0,-21 0 16,0 0-16,-1 0 0,1 1 16,0-1-16,0-21 0,0 0 15,0 21-15,-1-21 0,1 0 16,-21 0-16,21 0 0,0 0 0,-22-21 16,22 0-16,-21-1 0,21 1 0,-22-21 15,1 21-15,21-22 0,-22-20 0,22 21 16,-21-22-16,21 1 0,0-1 0,-1 1 15,1-1-15,21 1 16,0-1-16,0 1 0,0-1 0,0 1 0,0 20 16,0-20-16,21 20 0,1 1 0,-1 0 15,0-1-15,0 1 0,0 0 16,0-1-16,1 22 0,-1-21 16,0 21-16,0 0 0,0-1 0,0 1 15,-21-21-15,22 42 0,-22-21 16,0 0-16,0-1 31,-22 22-31,22-21 16</inkml:trace>
  <inkml:trace contextRef="#ctx0" brushRef="#br0" timeOffset="15128.83">10753 1863 0,'21'0'0,"-42"0"0,42 21 16,0-21-16,0 0 15,-21-21-15,0 0 16,21-1-16,0 1 16,-21 0-16,22 0 0,-22 0 15,0 0-15,0-1 0,0 1 0,0 0 16,0 0-16,-22 0 0,1 0 15,0-22-15,0 43 0,0-21 0,-22 0 16,22 0-16,0 0 0,-21 21 0,21 0 16,-22 0-16,22 0 0,0 0 15,-21 0-15,20 21 0,1 0 0,0 0 16,0 0-16,0 0 0,0 22 0,-1-22 16,1 21-16,21 1 0,-21-1 15,21-21-15,0 21 0,0 1 0,0-22 16,0 21-16,0-21 0,0 1 0,0-1 15,0 0-15,21 0 0,0-21 16,1 0-16,-1 0 0,0 0 0,0 0 16,0 0-16,0 0 0,22 0 15,-22-21-15,0 0 0,0 0 0,22 21 16,-22-22-16,0-20 0,0 21 16,0 0-16,0 0 0,1-1 0,-22-20 15,0 21-15,21 0 0,0-22 0,-21 22 16,21 0-16,-21 0 0,0 0 0,21 0 15,0-1-15,1 44 32,-22-1-17,0 0-15,0 0 0,0 0 0,0 0 16,0 1-16,21 20 0,-21-21 16,21 0-16,-21 0 0,0 1 15,21-1-15,-21 0 0,21 0 0,0 0 16,1-21-16,-22 21 0,21-21 15,0 0-15,0 22 0,0-22 16,0 0-16,1 0 0,20 0 0,-21-22 16,0 22-16,22-21 0</inkml:trace>
  <inkml:trace contextRef="#ctx0" brushRef="#br0" timeOffset="16076.36">12679 1482 0,'-21'0'16,"42"0"-16,-64 0 0,22 0 15,0 0-15,21 21 16,0 0-16,0 0 0,0 0 16,0 1-16,0-1 0,0 0 0,0 21 15,0-21-15,0 22 0,0-22 0,0 21 16,0-21-16,0 1 0,0 20 16,0-21-16,0 0 0,0 0 15,0 1-15,0-1 0,0 0 16,-21-21-16,0 0 15,21-21 1,0 0-16,0-1 16,0-20-16,0 21 0,0 0 15,0 0-15,0-22 0,0 1 16,0 21-16,0-22 0,21 1 0,0 21 0,-21-21 16,21 20-16,0 1 0,-21 0 15,22 0-15,-1 0 0,0 0 0,0 21 16,0 0-16,0 0 0,1 0 15,-1 0-15,0 21 0,0 0 16,0 0-16,0 0 0,1 0 0,-1 1 16,0 20-16,0-21 0,-21 0 0,0 22 15,0-22-15,21 0 0,-21 0 0,0 0 16,0 0-16,0 1 0,0-1 16,0 0-16,0-42 46,0 0-46,0-1 16,0 1-16,0 0 0,0 0 0,21 0 16,1-22-16,-22 22 0,21-21 15,0 21-15,0 0 0,0-22 0,0 22 16,1 0-16,-1 0 0,21 21 16,-21-21-16,22 21 0,-22 0 0,0 0 15,21 0-15,-21 21 0,1-21 16,-1 21-16,0 0 0,-21 21 0,0-20 0,21 20 15,-21-21-15,0 21 16,0-20-16,0-1 0,0 21 0,0-21 0,0 0 16,0 1-16,0-1 0,0 0 0,-21 0 15,21 0-15,0-42 47,0 0-31</inkml:trace>
  <inkml:trace contextRef="#ctx0" brushRef="#br0" timeOffset="16490.09">13758 1715 0,'21'0'0,"1"0"31,-1 0-31,0 0 0,0-22 15,0 1-15,0 21 0,1-21 16,20 0-16,-21 21 0,0-21 0,22 0 16,-22-1-16,0 1 0,21 21 0,-21-21 15,1 0-15,-1 0 0,0 0 0,-21-1 16,0 1-16,0 0 0,0 0 16,0 0-16,-21 21 0,-22 0 15,22 0-15,0 0 0,-21 0 0,21 0 16,-22 0-16,22 0 0,-21 21 0,21 0 15,-1 0-15,1 0 0,0 22 16,0-22-16,21 21 0,0-21 16,0 22-16,0-1 0,0-21 0,0 22 15,0-22-15,0 21 0,0-21 0,0 0 16,0 1-16,0-1 0,21 0 16,0 0-16,-21 0 0,21-21 0,1 0 15,-1 21-15,0-21 0,0 0 0,0 0 16,0 0-16,1 0 0,20-21 0,-21 21 15,21-21-15,-20 0 0,20 0 16,-21 0-16,21-1 0</inkml:trace>
  <inkml:trace contextRef="#ctx0" brushRef="#br0" timeOffset="16768.57">14690 931 0,'21'-21'0,"-42"42"0,42-84 0,-21 42 0,0 0 15,0 42 1,0 0-16,-21 0 16,-1 21-16,22 1 0,0-1 0,0 0 15,-21 22-15,21-22 0,-21 22 16,21-22-16,0 22 0,0-22 0,0 21 16,-21-20-16,21-1 0,-21 22 0,21-22 15,-21 0-15,21 1 0,0-1 0,0-21 16,0 21-16,-22-20 0,22-1 15,0 0-15,0 0 16,22-21 0,-1 0-16,-21-21 0,21 21 15,0-21-15,0 0 0</inkml:trace>
  <inkml:trace contextRef="#ctx0" brushRef="#br0" timeOffset="17280.62">15071 995 0,'0'0'0,"0"-42"0,0 20 0,0 1 16,0 0-16,0 42 15,-22 0 1,22 22-16,0-22 0,0 21 16,0 1-16,0-1 0,0 0 0,0 1 15,-21-1-15,21 21 0,0-20 0,0-1 16,0 0-16,0 1 0,-21-1 0,21 0 15,-21 1-15,21-1 0,-21-21 16,21 0-16,0 22 0,0-22 0,0 0 16,-21 0-1,21-42 1,0 0 0,0 0-16,0 0 0,0-1 15,21 1-15,-21 0 0,21-21 0,0 21 16,-21-1-16,21-20 0,0 21 0,1 0 15,-1 0-15,0-1 0,0 1 16,21 21-16,-20 0 0,-1 0 0,0 0 16,0 0-16,0 21 0,-21 1 15,21-1-15,-21 21 0,0-21 16,0 0-16,0 22 0,0-22 16,0 0-16,0 21 0,0-20 0,0-1 15,0 0-15,0 0 0,0 0 0,-21 0 16,21 1-16,0-1 15,0 0-15,0 0 16,0-42 15,21 0-31,1 0 0,-1 21 16,0-22-16</inkml:trace>
  <inkml:trace contextRef="#ctx0" brushRef="#br0" timeOffset="17706.33">15811 1503 0,'0'-21'0,"0"42"0,-21-42 47,0 21-47,0 21 0,21 0 0,-21 0 15,0 0-15,21 1 0,-22-1 0,1 21 16,0-21-16,21 22 0,-21-22 0,0 0 15,21 21-15,0-21 0,0 1 16,0-1-16,0 0 0,0 0 0,0 0 16,0 0-16,21 1 0,0-22 15,0 0-15,0 0 0,1 0 16,-1 0-16,21 0 16,-21 0-16,0 0 0,1-22 0,-1 1 15,0 0-15,0 0 0,0 0 16,-21 0-16,0-1 0,21-20 0,-21 21 15,0 0-15,0-22 0,0 22 16,0-21-16,0 21 0,0-22 0,0 22 16,0 0-16,0 0 0,-21 0 15,0 21-15,0 0 16,0 0 0,0 0-16</inkml:trace>
  <inkml:trace contextRef="#ctx0" brushRef="#br0" timeOffset="18446.39">16658 1630 0,'0'-21'0,"0"42"0,-21-42 0,0 0 0,0-1 15,-1 22-15,22-21 0,-21 21 16,0 0-16,0 0 0,0 0 0,0-21 16,-1 21-16,1 0 0,0 0 0,0 0 15,-21 21-15,20-21 0,1 21 0,0 1 16,0-1-16,0 0 0,0 0 15,-1 21-15,1-20 0,0 20 0,0-21 16,0 21-16,21-20 0,0 20 0,-21-21 16,21 0-16,-22 0 0,22 1 0,0-1 15,0 0-15,0 0 0,0 0 16,22-21-16,-1 0 0,0 21 16,0-21-16,0 0 0,0 0 0,1 0 15,-1 0-15,21 0 0,-21-21 0,22 0 16,-22 21-16,0-21 0,21 0 15,-21 0-15,1-22 0,105-147 16,-106 147 0,0-20-16,0 21 0,0-1 15,0-20-15,1 20 0,-22 1 0,21 0 16,-21-1-16,21 1 0,-21 0 0,0-1 16,0 22-16,0-21 0,0 21 15,0 0-15,0-1 16,0 1-16,0 42 15,0 1-15,0-1 16,0 0-16,-21 21 0,21-21 16,-21 22-16,21-1 0,-22 0 0,22 1 15,0-1-15,0 0 0,0 1 0,-21-1 16,21 0-16,0 1 0,-21-1 16,21 0-16,0 1 0,0-1 0,0 0 15,0-20-15,0 20 0,0-21 0,0 0 16,0 0-16,0 1 0,0-1 0,21 0 15,0-21-15,1 21 0,-1-21 16,0 0-16,0 0 0,0 0 16,0 0-16,1 0 0,-1 0 15,0 0-15,0-21 0,-21 0 16,0 0-16,21-1 16,-21 1-16,0 0 0,0 0 0,0 0 15,0 0-15,0-1 0</inkml:trace>
  <inkml:trace contextRef="#ctx0" brushRef="#br0" timeOffset="18756.32">14605 1482 0,'-21'0'0,"42"0"0,-85 0 16,22 0-16,21 0 0,42 0 31,0 0-31,22 0 0,-22 0 0,21 0 16,0 0-16,1-21 0,-1 21 16,0 0-16,22 0 0,-22 0 15,1 0-15,20 0 0,-42 0 0,22 0 0,-1 0 16,-21 0-16,0 0 0,0 0 15,-21-22 1,0 1 0,22 21-16</inkml:trace>
  <inkml:trace contextRef="#ctx0" brushRef="#br0" timeOffset="20680.31">18457 1482 0,'0'-21'0,"0"42"0,-21-64 16,21 22-16,-21 0 0,21 0 15,0 0 1,-21 21-16,21 21 15,-21 0-15,21 0 0,0 0 16,0 22-16,0-22 0,0 21 0,0 1 16,0-1-16,0 0 0,0 1 15,0-1-15,0 0 0,0-21 0,0 22 16,0-22-16,0 0 0,0 0 0,0 0 16,0 1-16,0-1 15,0-42 16,0-1-31,21 1 0,-21 0 16,21 0-16,-21 0 0,21 0 16,0-1-16,-21-20 0,21 21 0,1-21 15,-1 20-15,-21-20 0,0 21 0,21 0 16,0 21-16,-21-21 0,21 21 16,-21 21-1,21 0-15,-21 0 0,0 0 0,0 0 16,22 1-16,-22-1 0,21 0 0,0 0 15,-21 0-15,21 0 0,-21 1 16,21-1-16,0 0 0,1-21 0,-22 21 16,21-21-16,0 0 0,0 0 15,0 0-15,0 0 0,1 0 16,-1 0-16,0-21 0,0 0 16,-21 0-16,21 21 0,-21-22 15,21 1-15,-21 0 0,0-21 0,0 21 16,0-22-16,0 22 0,0-21 0,0-1 15,22 22-15,-22-21 0,0 21 16,0-22-16,0 22 0,0 0 0,0 0 16,0 0-16,0 42 31,0 0-31,0 0 0,0 22 16,0-22-16,0 21 0,0 0 0,0-20 15,0 20-15,0 0 0,0-21 0,0 22 16,0-22-16,0 21 0,0-21 15,0 1-15,0-1 0,21 0 16,0-21-16,0 0 0,0 0 16,0 0-16,1 0 0,-1 0 15,0 0-15,0 0 0,0-21 0,0 0 16,1-1-16,-1 1 0,0 0 16,-21-21-16,21 21 0,0-1 0,-21-20 15,0 21-15,21-21 16,-21 20-16,22 1 0,-22 0 0,0 0 15,0 0-15,0 42 16,0 0 0,0 0-16,0 22 0,-22-22 15,22 0-15,-21 21 0,21-21 0,0 22 16,0-22-16,0 0 0,0 0 0,0 0 16,0 1-16,0-1 0,0 0 0,0 0 15,21 0-15,1-21 16,-1 0-16,0 0 0,0 0 0,0 0 15,22 0-15,-22 0 0,0 0 16,0 0-16,21-21 0,-20 21 16,-1-21-16,21 0 0,-21 0 0,0-1 15,1 1-15,-1-21 0,-21 0 0,21-1 16,0 1-16,-21 0 0,0-1 0,0-20 16,21 20-16,-21 1 0,0-21 15,21 20-15,-21 1 0,0-22 0,0 22 16,0 0-16,0-1 0,0 22 0,0-21 15,0 21-15,0 0 16,0 42 0,0 0-16,0 0 0,0 0 15,-21 22-15,0-1 0,21 0 0,0 1 16,0-1-16,-21 21 0,21-20 16,-21-1-16,21 0 0,0 1 0,0-1 15,0 0-15,0 1 0,0-1 16,0 0-16,0-20 0,0-1 0,0 21 15,21-21-15,-21 0 0,21-21 0,0 22 16,0-22-16,1 0 0,-1 0 16,0 0-16,0 0 0,0 0 15,0 0-15,1 0 0,-1 0 0,0-22 16,0 1-16,0 0 0,0-21 0,1 21 16,-1-22-16,0 1 0,0 0 15,0-1-15,0 1 0,1-22 0,-22 22 16,21 0-16,0-22 0,-21 22 15,21 0-15,-21-1 0,0 1 0,0 0 16,0 20-16,0 1 0,0 0 16,0 0-16,0 42 15,-21 21-15,21-20 16,-21 20-16,21 0 0,-21 1 16,21-1-16,-22 0 0,22 1 0,-42 62 15,42-62-15,-21 20 0,21-20 16,0-1-16,-21 0 0,21-21 15,0 22-15,-21-22 0,21 21 0,0-21 16,0 1-16,0-1 0,0 0 16,-22-21-16,22 21 15,0-42 17,0 0-32,0 0 0,0-22 15,22 22-15,-1 0 16,0 0-16,-21 0 0,21-22 0,0 22 15,0 0-15,1-21 0,-1 20 0,21 1 16,-21 0-16,22 0 16,-1 21-16,-21-21 0,0 21 0,0 0 15,1 0-15,-1 0 0,0 21 16,-21 0-16,21 0 0,-21 0 0,21 1 16,-21-1-16,0 0 0,0 0 15,0 21-15,0-20 0,0-1 0,0 0 16,0 0-16,0 0 0,0 0 0,0 1 15,0-1-15,0 0 0,0 0 0,-21 0 16,0-21 0,21 21-16,-21-21 15,0 0 1,21-21-16,0 0 0,-22 0 16,1 21-16,0-21 0</inkml:trace>
  <inkml:trace contextRef="#ctx0" brushRef="#br0" timeOffset="20918.86">19516 1397 0,'0'0'16,"0"-21"-1,21 21 1,21-21-16,-21 21 0,0 0 15,1 0-15,20 0 0,-21 0 0,21 0 16,-20 0-16,20-21 0,-21 21 16,0 0-16,0 0 0,1 0 15,-1 0-15,-21-22 16,0 1-16</inkml:trace>
  <inkml:trace contextRef="#ctx0" brushRef="#br0" timeOffset="21108.51">19008 1185 0,'-22'0'16,"44"0"-16,-44 22 0,44-1 47,-1-21-32,0 0-15,0 0 16</inkml:trace>
  <inkml:trace contextRef="#ctx0" brushRef="#br0" timeOffset="23280.14">21929 1715 0,'0'42'16,"0"-21"-16,0 0 15,0 0-15,0 1 16,0-1 15,21-42 16,0-1-31,0 1-16,0 21 0,0-21 0,1 0 15,-1 0-15,0 0 0,0-1 16,21-20-16,-20 21 0,-1-21 0,0 20 16,21-20-16,-21 21 0,1-21 15,-1-1-15,0 22 0,0-21 0,0-1 16,0 22-16,-21-21 0,0 21 16,0 0-16,0-1 0,0 1 0,0 0 15,-21 21-15,0 0 0,0 0 16,0 0-16,0 0 0,-1 0 15,1 21-15,0 22 0,21-22 0,0 0 16,0 0-16,0 21 0,0-20 0,0 20 16,0 0-16,0-21 0,0 22 15,0-1-15,0-21 0,21 22 0,0-1 16,1-21-16,-22 21 0,0-20 0,0-1 16,21 0-16,-21 0 0,0 0 15,0 0-15,0 1 16,-21-22-16,-1 0 15,1 0-15,0 0 16,0 0-16,0-22 16,0 22-16,21-21 15,-22 21-15,44 0 47,-22 21-47,21-21 0,0 0 0,0 22 16,0-22-16,0 0 0,22 0 15,-22 0-15,0 0 0,21 0 16,-20 0-16,20 0 0,0 0 0,-21 0 16,22 0-16,-1-22 0,0 22 0,-20-21 15,20 0-15,0 21 0,-21-21 16,22-21-16,-22 20 0,0 1 0,21-21 16,-20 21-16,-22 0 0,21-22 0,-21 22 15,21-21-15,-21 21 0,0-1 16,0 1-16,0 0 0,-21 21 15,0 0-15,-1 0 0,1 0 16,0 0-16,-21 21 0,21-21 16,-1 43-16,1-22 0,0 0 15,0 0-15,-21 21 0,20-20 0,22 20 16,-21-21-16,0 21 0,21-20 0,-21-1 16,21 0-16,0 0 0,0 0 15,0 0-15,0 1 0,21-22 16,0 21-16,0-21 0,1 0 0,-1 0 15,0 0-15,0 0 0,0 0 16,0-21-16,1 21 0,-1-22 0,0 1 16,0 0-16,0 0 0,0-21 15,-21 20-15,0 1 0,22 0 16,-22-21-16,21 21 0,-21-1 0,0 1 16,0 0-16,0 42 31,0 0-16,0 1-15,0-1 0,0 0 0,0 0 16,0 0-16,0 0 0,0 1 0,0-1 16,0 0-16,0 0 0,21 0 15,0-21-15,0 21 0,0-21 0,1 0 16,-1 22-16,0-22 0,0 0 0,0 0 16,0 0-16,1 0 0,-1 0 15,21 0-15,-21-22 0,0 1 16,1 0-16,-1 0 0,-21 0 0,21 0 15,-21-1-15,21 1 0,-21-21 16,0 21-16,21 0 0,-21-1 16,21-20-16,-21 21 0,0 0 15,0 0-15,0 42 32,0 0-32,0 0 0,-21 0 0,21 0 15,-21 1-15,21-1 0,-21 21 0,21-21 16,0 0-16,0 1 0,0 20 15,0-21-15,0 0 0,0 0 0,0 1 16,0-1-16,0 0 16,0-42 31,0 0-47,0-1 0,0 1 15,0 0-15,21 0 0,-21 0 16,21-22-16,-21 22 0,21 0 0,-21 0 15,22-21-15,-1 20 0,-21 1 0,21 0 16,0 0-16,0 21 0,-21-21 0,21 21 16,1 0-16,-1 0 0,0 0 15,0 0-15,0 21 16,-21 0 0,0 0-16,0 0 0,0 1 15,0-1-15,0 0 0,0 0 16,0 0-16,0 0 0,0 1 0,21-1 15,-21 0-15,0 0 0,0 0 16,22-21-16,-22 21 0,21-21 16,0 0-1,0 0-15,0 0 16,0 0-16,1-21 16,-22 0-16,21 0 0,0 21 0,0-21 15,0-22-15,0 22 0,1 0 16,20 0-16,-21-21 0,0 20 0,22 1 15,-22 0-15,0 0 0,0 0 0,0 0 16,0-1 0,-21 44-1,0-1-15,0 0 16,0 0-16,0 0 0,0 22 0,-21-22 16,0 0-16,21 21 0,-21-21 15,21 1-15,0-1 0,0 0 0,0 0 16,0 0-16,0 0 0,0 1 0,0-1 15,0 0 1,21-21-16,0 0 16,0 0-16,1 0 0,-1 0 0,0 0 15,0 0-15,21-21 0,-20 21 16,-1-21-16,0-1 0,21 1 16,-21 0-16,1 0 0,-1 0 0,0-22 15,0 22-15,0-21 0,-21 21 0,21 0 16,-21-1-16,0 1 0,0 0 15,0 0-15,-21 21 0,0 0 16,0 0-16,0 0 0,0 0 16,-1 0-16,1 21 0,0 0 0,0-21 15,21 21-15,-21 1 0,21-1 16,-21 0-16,-1 0 0,22 0 16,0 0-16,0 1 0,0-1 15,0 0 1,22 0-1,-1-21-15,0 0 0,0 0 16,0 0 0,0 0-1,-21-21-15,0 0 0,-21 0 16</inkml:trace>
  <inkml:trace contextRef="#ctx0" brushRef="#br0" timeOffset="26244.49">1143 3450 0,'0'-21'15,"-21"0"-15,21 0 0,-21 21 16,21-21-16,-22 21 0,22-22 16,-21 22-1,21 22 1,-21-22-16,21 21 0,0 21 15,0-21-15,0 0 0,-21 22 0,21-22 16,0 21-16,-21-21 16,21 1-16,0 20 0,0-21 0,0 0 15,0 0-15,0 1 0,0-1 16,0 0-16,0-42 62,0 0-62,21-1 0,0 1 16,-21 0-16,21 0 0,-21 0 16,21 0-16,1-1 0,-22 1 0,21 0 15,0 0-15,0 21 16,0 0-16,22 0 16,-22 0-16,0 0 0,0 21 15,0 0-15,0 0 0,1 1 0,-1-1 16,0 0-16,0 0 0,0 0 15,0 0-15,1 1 0,-1-1 0,0 0 16,0 0-16,0 0 16,0-21-16,1 0 15,-1 0 1,0 0-16,0-21 0,-21 0 0,21 21 16,0-21-16,1 0 0,-22-1 15,21 1-15,0-21 0,0 21 0,0 0 16,0-22-16,1 1 0,-1 21 15,21 0-15,-21-22 0,0 22 16,1 0-16,-1 0 0,0 21 0,0 0 16,0 0-16,0 0 0,1 0 15,-1 0-15,-21 21 0,0 0 0,21-21 16,-21 21-16,21 0 0,-21 1 16,21-22-16,-21 21 0,0 0 0,0 0 15,21-21 1,-21-21 31,0 0-47,0 0 0,0-1 15,0 1 1,-21 0-16,0 21 0,0-21 0,0 0 16,0 0-16,-1-1 15,1 22-15,0 0 0,0 0 16,0 0-16,0 22 15,21-1-15,-22 0 0,1 0 0,21 21 16,0 1-16,0-1 0,-21 0 16,21-20-16,-21 20 0,21 0 0,0 1 15,0-22-15,0 21 0,0-21 16,0 0-16,0 1 0,0-1 16,21 0-16,0 0 0,0-21 0,1 0 15,-1 0-15,0 0 16,0-21-16,0 21 0,22-21 15,-22 0-15,0 21 0,0-22 16,0 1-16,0 0 0,1-21 0,-1 21 16,0-1-16,0 1 0,-21-21 15,0 21-15,21 0 0,-21-22 0,0 22 16,0 0-16,21-21 0,-21 20 16,0 1-16,0 42 31,0 1-31,0-1 0,0 0 0,0 0 15,0 0-15,0 22 0,0-22 16,22 0-16,-22 0 0,21 0 16,-21 0-16,0 1 0,21-1 0,-21 0 15,21 0-15,0-21 0,0 21 16,1-21-16,-1 0 16,0 0-16,0 0 0,0 0 0,0-21 15,1 0-15,-1 21 0,21-21 16,-21 0-16,0 21 0,1-22 0,-1 1 15,0 0-15,0 0 0,-21 0 0,0 0 16,0-1-16,0 1 0,0 0 16,0 0-16,0 0 0,0 0 15,0 42 17,0 21-32,0-21 0,0 0 15,0 1-15,0-1 0,0 0 16,0 21-16,0-21 0,0 1 0,0-1 15,0 0-15,0 0 16,0 0-16,0-42 47,0 0-31,21 0-16,-21 0 0,21-1 0,-21 1 15,0 0-15,0 0 0,22 0 16,-22 0-16,21-22 0,-21 22 0,21 21 15,-21-21-15,0 0 0,21 21 16,0 0-16,-21 21 16,21 0-16,1 0 15,-1 0-15,-21 1 16,0-1-16,21 0 0,0 0 0,-21 0 16,21 0-16,0 1 15,-21-1-15,0 0 0,22 0 16,-1-21-16,-21 21 15,21-21-15,0 0 16,0 0-16,0 0 16,-21-21-16,22 0 0,-1 0 15,0 0-15,0-1 16,-21 1-16,21 0 0,0-21 16,-21 21-16,0-1 0,22-20 0,-1 21 15,-21 0-15,21-22 0,-21 22 0,0 0 16,21 0-16,0 0 0,-21 42 31,0 0-15,0 0-16,0 0 0,0 1 15,0 20-15,0-21 0,0 0 16,0 0-16,0 22 0,0-22 0,0 0 16,21 0-16,1 0 0,-22 1 0,0-1 15,42 0 1,-21 0-16,0-21 0,0 0 0,1 0 0,-1 0 15,0 0-15,0 0 0,0 0 16,22 0-16,-22 0 0,0 0 0,21-21 16,-21 21-16,22-21 0,-22 0 0,0-1 15,0 22-15,0-21 0,1 0 16,-22-21-16,0 21 0,21-1 16,-21 1-16,0-21 0,0 21 0,0 0 15,0-1-15,0 1 0,0 0 0,0 0 16,-21 21-1,-1 0-15,1 0 0,21 21 16,-21 0-16,21 0 0,0 1 0,0-1 16,0 21-16,0-21 0,0 0 15,0 1-15,0-1 0,0 21 0,0-21 16,0 0-16,21 1 0,0-22 0,1 21 16,-1 0-16,0-21 0,0 21 15,0-21-15,0 21 0,1-21 16,20 0-16,-21 0 0,0 0 0,0 0 15,22 0-15,-22 0 0,0 0 16,0-21-16,0 21 0,1-21 0,-1 0 16</inkml:trace>
  <inkml:trace contextRef="#ctx0" brushRef="#br0" timeOffset="28038.92">5948 3641 0,'21'-21'16,"-21"-1"-1,21 22-15,-21-21 0,0 0 16,21 0-16,-21 0 0,0 0 0,21-1 16,-21 1-16,0 0 0,0-21 0,0 21 15,0-22-15,0 22 0,0 0 16,0-21-16,-21 20 0,0 1 0,0 21 16,21-21-16,-42 21 0,20 0 15,1 0-15,-21 0 0,21 21 0,-22 0 16,22 1-16,-21-1 0,21 21 15,-22 0-15,22-20 0,0 20 0,0 0 16,0 1-16,21-1 0,0 0 0,0 1 16,0-22-16,0 21 0,0-21 15,0 0-15,0 1 0,0-1 0,21-21 16,0 21-16,21-21 16,-20 0-16,-1 0 0,0 0 0,0 0 15,21 0-15,-20 0 0,-1-21 16,21 21-16,-21-21 0,22-1 0,-22 1 15,0 0-15,0 0 0,0 0 0,0 0 16,1-1-16,-22 1 0,0-21 16,0 21-16,0-22 0,0 22 0,0-21 15,0 21-15,0 0 0,0-1 0,0 1 16,0 0-16,0 42 31,-22 0-31,22 1 0,0-1 0,0 0 16,0 21-16,0-21 0,0 22 0,0-1 15,0-21-15,0 0 0,0 22 16,0-22-16,22 0 0,-1 0 0,0 0 16,0 1-16,0-22 15,0 0-15,1 0 0,-1 0 16,21 0-16,-21 0 0,0 0 0,22 0 16,-22 0-16,21-22 0,-21 1 0,22 21 15,-22-21-15,0 0 0,21 0 0,-20 0 16,-1-1-16,-21 1 0,0 0 15,21 0-15,-21 0 0,0 0 16,0-1-16,0 1 0,0 0 0,-21 21 16,0 21-1,21 0 1,0 1-16,-22 20 0,22-21 0,-21 0 16,21 0-16,0 22 0,-21-22 15,21 0-15,0 0 0,0 0 0,0 1 16,-21-1-16,21 0 15,0-42 17,21 0-32,0 21 15,-21-22-15,21 1 0,-21 0 0,22 0 16,-1 0-16,-21 0 0,21-22 16,0 22-16,0 0 0,-21 0 15,21-22-15,1 22 0,-1 21 0,-21-21 16,21 21-16,0-21 0,0 21 15,-21 21-15,21 0 16,-21 0-16,0 1 0,22-1 0,-1 0 16,-21 0-16,21 0 0,0 0 0,-21 1 15,21-1-15,-21 0 0,21-21 16,1 21-16,-22 0 0,21-21 0,0 0 16,-21 21-16,21-21 0,0 0 0,0 0 15,1 0 1,-1-21-16,0 0 0,-21 0 15,21 0-15,0 0 16,-21-1-16,21 1 0,1 0 0,-22-21 16,21 21-16,0-1 0,0 1 0,-21 0 15,21 0-15,0 0 0,1 0 16,-1 21-16,0 0 0,0 0 16,0 0-16,0 21 15,1 0-15,-22 0 16,0 0-16,21 0 0,-21 1 15,21-1-15,-21 0 16,0-42 47,0 0-63,0-1 15,0 1-15,0 0 0,0 0 16,-21 21-16,0-21 0,21 0 0,-22-1 15,1 22-15,0-21 0,0 21 16,0 0-16,0 0 16,-1 21-16,1 1 0,0-1 0,0 0 15,0 0-15,0 0 0,-1 0 0,1 22 16,0-22-16,21 21 16,0-21-16,0 1 0,0-1 0,0 0 0,0 0 15,0 0-15,0 0 0,0 1 0,0-1 16,21-21-16,0 0 15,1 0-15,-1 0 0,0 0 16,0 0-16,0 0 0,0 0 0,1 0 16,-1-21-16,0-1 0,0 22 0,0-21 15,0 0-15,1 0 0,-1 0 0,0-22 16,0 22-16,0-21 0,0 0 16,-21-1-16,0 1 0,22 0 0,-22-1 15,21-20-15,-21 20 0,0 1 0,0-21 16,0 20-16,0 1 0,0 0 15,0 20-15,0-20 0,0 21 0,0 0 16,0 0-16,0-1 0,0 44 31,-21-1-31,21 21 0,0-21 16,-22 22-16,22-1 0,0 0 0,0 22 16,0-22-16,0 22 0,-21-1 0,21-21 15,0 22-15,0-1 0,0-20 16,0-1-16,0 0 0,0 1 0,0-1 15,0-21-15,0 22 0,0-22 0,21 0 16,1 0-16,-22 0 0,21 0 0,0-21 16,0 22-16,0-22 15,0 0-15,1 0 0,-1 0 16,0-22-16</inkml:trace>
  <inkml:trace contextRef="#ctx0" brushRef="#br0" timeOffset="29061.03">9610 3196 0,'0'0'16,"0"-21"-16,0 0 15,0 0-15,21 21 16,0-21-16,-21-1 0,21 1 0,0 0 15,0 0-15,1 0 0,-1 0 0,0-1 16,-21-20-16,21 21 0,-21-21 16,21 20-16,-21-20 0,0 21 15,0-21-15,0 20 0,-21 1 0,0 0 16,0 0-16,-22 0 0,22 21 0,-21 0 16,21 0-16,-22 0 0,1 0 15,0 21-15,-1 0 0,22 0 0,-21 0 16,21 1-16,-43 20 0,64 0 15,0-21-15,-21 22 0,21-22 16,0 21-16,0-21 0,0 22 0,21-22 16,-21 21-16,21 1 0,1-22 0,-1 21 15,0 0-15,0 1 0,0-1 16,0 0-16,1 1 0,-1-1 16,0 0-16,0 1 0,-21-1 0,0 0 15,0-20-15,0 20 0,0-21 0,0 0 16,-21 43-16,0-43 0,0 0 15,-1-21-15,1 21 0,0 0 16,0-21-16,0 0 0,0 0 0,-1 0 16,-20 0-16,21 0 0,0 0 0,0-21 15,-1 21-15,1-21 0,21 0 0,-21 0 16,0-22-16,21 22 0,0-21 16,0 0-16,-21-1 0,21 1 0,0 0 15,0-1-15,0 1 0,0 21 0,0-22 16,0 1-1,21 63 1,-21 0-16,0 1 0,21-1 16,0 0-16,-21 21 0,0-21 0,21 22 15,1-22-15,-1 21 0,-21-21 16,0 1-16,21 20 0,0-21 0,0 0 16,0 0-16,1 1 0,-1-1 15,0-21-15,0 0 0,0 0 0,0 0 16,1 0-16,-1 0 0,0 0 15,21 0-15,-21-21 0,22 21 0,-22-22 16,21 1-16,-21 0 0,22 0 16,-22 0-16,0 0 0,0-1 0,0 1 15,1 0-15,-22 0 0,0 0 16,21 0-16,-21-1 0,0 44 31,0-1-31,0 0 16,-21-21-16,21 21 0,0 0 15,0 0-15,0 1 0,0-1 0,0 0 16,-22-21-16,22 21 0,0 0 16,-21-21 15,21-21-15,0 0-1,0 0-15</inkml:trace>
  <inkml:trace contextRef="#ctx0" brushRef="#br0" timeOffset="29240.19">9927 3196 0,'0'0'0,"0"21"78</inkml:trace>
  <inkml:trace contextRef="#ctx0" brushRef="#br0" timeOffset="30032.22">10435 3641 0,'21'0'0,"-42"0"0,63 0 0,-42-21 15,22 21-15,-1-22 0,0 1 16,0 0-16,0 0 0,-21 0 0,21 0 16,1-22-16,-22 22 0,0 0 15,0-21-15,0 20 0,0-20 0,0 21 16,0 0-16,0 0 0,0-1 0,-22 1 15,1 21-15,0 0 0,0 0 16,0 0-16,0 0 0,-22 0 0,22 21 16,0 1-16,-21-1 0,20 21 0,1-21 15,0 22-15,0-22 0,0 21 16,21-21-16,-21 0 0,21 22 16,0-22-16,0 0 0,0 0 0,0 0 15,21-21-15,0 22 0,0-1 0,0-21 16,0 0-16,1 0 0,-1 0 0,21 0 15,-21 0-15,0 0 0,22 0 16,-22-21-16,0-1 0,0 22 0,0-21 16,-21 0-16,22 21 0,-22-21 0,21 0 15,-21 0-15,0-1 0,0 1 16,0 0-16,21 0 0,-21 0 16,0 42 15,0 0-16,0 0-15,0 22 0,-21-22 16,21 0-16,0 0 0,0 21 0,0-20 16,0 20-16,-21-21 0,21 21 0,0 1 15,0-22-15,-22 21 0,22 22 16,0-22-16,0 0 0,0 22 0,-21-22 16,21 22-16,0-1 0,0-20 0,-21 20 15,0 1-15,21-22 0,-21 21 0,21 1 16,-21-22-16,-1 1 0,1 20 0,0-21 15,0 1-15,0-1 0,0 0 16,-1 1-16,1-22 0,0 21 16,-21-21-16,-1 1 0,22-1 0,-21 0 15,0 0-15,-1-21 0,-20 0 0,20 0 16,-20 0-16,21 0 0,-22-21 0,1-21 16,-1 20-16,22 1 0,-22-21 0,22 0 15,0-1-15,-1 1 0,1 0 16,21-22-16,0 22 0,-1-1 0,1 1 15,0 0-15,21-1 0,0 1 0,0 0 16,0-1-16,0 1 0,0 21 0,21-21 16,-21 20-16,21 1 0,1 0 15,-1-21-15,21 21 0,-21-22 0,22 22 16,-1-21-16</inkml:trace>
  <inkml:trace contextRef="#ctx0" brushRef="#br0" timeOffset="30760.54">11070 3323 0,'0'-21'16,"0"42"-16,0-63 0,0 21 0,0 0 31,0 42-15,0 0-16,0 0 0,-21 0 0,21 0 16,0 1-16,0-1 0,0 21 15,0-21-15,0 0 0,-21 22 0,21-22 16,0 0-16,-21 0 0,21 0 0,0 1 15,0-1-15,0-42 47,0-1-47,0 1 0,0 0 16,21 0-16,0-21 0,-21 20 16,0 1-16,21 0 15,0-21-15,0 21 0,-21-1 0,22-20 16,-1 21-16,0 0 0,-21 0 0,21-1 15,0 22-15,0 0 0,1 0 16,-1 0-16,0 22 16,0-1-16,-21 0 0,0 0 15,0 21-15,21-20 0,-21-1 0,0 0 16,0 21-16,0-21 0,0 1 16,0-1-16,0 0 0,0 0 0,0 0 15,0 0-15,0 1 0,0-1 16,-21-21-1,21-21 17,0-1-32,0 1 15</inkml:trace>
  <inkml:trace contextRef="#ctx0" brushRef="#br0" timeOffset="31092.42">11790 2540 0,'0'-21'0,"0"42"0,0-84 16,0 41-16,0 1 0,0 0 0,0 0 15,0 42 1,-21 0-16,21 22 0,-22-22 16,22 21-16,0 0 0,-21 22 0,0-22 15,21 22-15,-21-1 0,21-20 16,-21 20-16,21 1 0,-21-1 0,-1 1 15,22-1-15,0-21 0,-21 22 0,0-22 16,21 22-16,-21-22 0,21 0 0,0-20 16,0 20-16,0-21 0,0 0 15,0 0-15,0 1 16,21-1 0,0-21-16,0 0 15,-21-21-15,22 21 0,-1-22 16,-21 1-16,0 0 0,21 0 0,-21 0 15,0-22-15</inkml:trace>
  <inkml:trace contextRef="#ctx0" brushRef="#br0" timeOffset="31270.59">11430 3217 0,'0'0'0,"0"-21"15,21 0 1,0 21-16,0 0 15,1-21-15,-1 21 0,0 0 16,0 0-16,0-21 0,22 21 0,-22-21 16,0 21-16,0 0 0,0-22 0,0 22 15,1 0-15,-1 0 0</inkml:trace>
  <inkml:trace contextRef="#ctx0" brushRef="#br0" timeOffset="31552.07">12340 3429 0,'21'0'16,"-21"-21"-1</inkml:trace>
  <inkml:trace contextRef="#ctx0" brushRef="#br0" timeOffset="33316.49">11705 3196 0,'0'0'0,"0"-21"16,0 0-1,0 0 1,0 0-16,0-1 47,0 44-16</inkml:trace>
  <inkml:trace contextRef="#ctx0" brushRef="#br0" timeOffset="34672.48">11811 3260 0,'21'0'0,"-21"-21"16,0-1-16,0 1 15,0 0 1,0 0-16,-21 21 0,0-21 16,21 0-16,-21 21 0,-1-22 15,1 22-15,0 0 16,0 0-16,0 0 16,0 22-16,21-1 0,-22 0 0,1 0 15,21 0-15,0 22 0,-21-22 0,0 21 16,21-21-16,-21 22 0,21-22 15,-21 21-15,21-21 0,0 0 0,0 1 16,0-1-16,0 0 0,0 42 16,21-63 15,0 0-31,0 0 0,0 0 16,0-21-16,1 21 0,-1-21 15,-21 0-15,21 0 0,0 21 16,-21-21-16,21-22 0,0 22 15,-21 0-15,22 0 0,-22-22 0,0 22 16,21-21-16,-21 21 0,21-22 0,-21 22 16,0 0-16,0 0 0,0 0 0,0 0 15,0 42 17,0 0-32,0 21 0,0-21 15,0 1-15,0-1 0,-21 21 0,21-21 16,0 22-16,0-22 0,0 21 15,0-21-15,0 0 0,0 1 0,0-1 16,0 0-16,0 0 0,21 0 16,0 0-16,0-21 0,0 0 15,1 0-15,-1 0 16,0 0-16,0 0 0,0 0 0,0 0 16,22-21-16,-22 0 0,0 0 0,0 0 15,22 0-15,-1-43 0,0 43 16,-21-21-16,1-1 0,-1 1 15,0-22-15,0 22 0,0 0 16,0-1-16,1-20 0,-1 21 0,0-22 16,-21 22-16,0-1 0,0-20 0,21 21 15,-21-1-15,0-20 0,0 42 16,0-22-16,0 22 0,0 0 0,0 0 16,0 0-16,-21 42 15,21 0-15,0 0 16,-21 21-16,21 1 0,-21-1 0,21 0 15,-22 1-15,22-1 0,0 22 0,0-22 16,-21 0-16,21 22 0,-21-22 16,21 22-16,0-22 0,0 0 0,-21 22 15,21-22-15,0 0 0,0 1 0,0-1 16,0-21-16,0 22 0,0-22 0,0 0 16,0 0-16,21 0 0,0 0 15,0-21-15,1 0 16,-1 0-16,0 0 0,0 0 15,0 0-15,0 0 0,1-21 0,-1 0 16,0 0-16,0 0 0,0 0 16,-21-1-16,21 1 0,1-21 0,-22 21 15,0-22-15,21 22 0,0-21 0,-21 21 16,0 0-16,0-1 0,0 1 16,0 0-16,21 21 0,-21 21 31,-21 0-31,21 1 0,0-1 15,0 21-15,0-21 0,-21 0 16,21 22-16,0-22 0,0 0 0,0 0 16,0 0-16,0 1 0,0-1 15,0 0-15,21-21 16,0 0 0,0 0-16,0 0 0,1-21 15,-1 21-15,0-21 0,0-1 0,0 22 16,-21-21-16,21 0 0,1 0 0,-1-21 15,0-1 1,-21 22-16,21 0 0,0 0 0,-21 0 0,0 42 31,0 0-15,0 0-16,-21 0 16,21 22-16,0-22 0,-21 0 0,21 0 15,-21 0-15,21 0 0,0 1 0,0-1 16,0 0-16,0 0 15,21-21 1,0 0 0,0 0-16,0 0 0,1 0 15,-22-21-15,21 21 0,-21-21 0,21 0 16,-21-1-16,21 1 16</inkml:trace>
  <inkml:trace contextRef="#ctx0" brushRef="#br0" timeOffset="35070.74">13229 3302 0,'0'-21'0,"0"-43"15,0 43-15,21 0 0,-21 0 16,21 21-16,-21-21 0,22 21 16,-1 0-16,0 0 15,0 0-15,0 21 16,-21 0-16,0 0 0,21 22 0,-21-22 15,22 0-15,-22 21 0,21-21 16,-21 22-16,0-22 0,0 0 0,0 0 16,0 0-16,0 1 0,0-1 15,0 0-15,0 0 0,0-42 47,0 0-47,0 0 16,0-1-16,0 1 0,0-21 15,0 21-15,0 0 0,21-1 0,0-20 16,-21 21-16,0-21 0,21 20 16,0 1-16,1 0 0,-22 0 15,21 21-15,0 0 0,0 0 16,-21 21 15,0 0-31</inkml:trace>
  <inkml:trace contextRef="#ctx0" brushRef="#br0" timeOffset="35421.08">13610 3366 0,'0'0'0,"21"0"15,0 0 1,1 0-16,-1 0 16,0 0-16,0-22 0,0 22 0,0-21 15,1 0-15,-1 21 0,0-21 16,0 0-16,0 21 0,0-21 0,-21-1 15,0 1-15,0 0 0,0 0 16,0 0-16,0 0 0,-21 21 31,0 0-31,0 0 0,0 0 0,0 21 16,-1-21-16,1 21 0,0 0 0,0 0 16,21 0-16,-21 1 0,21 20 0,-21-21 15,21 0-15,-22 0 0,22 22 16,0-22-16,0 0 0,0 0 0,0 0 15,22 1-15,-1-22 0,0 0 16,-21 21-16,21-21 0,0 0 0,0 0 16,1 0-16,-1 0 15,0 0-15,0 0 0,0-21 0,0-1 16,1 1-16,-22 0 0,0 0 16,0 0-16</inkml:trace>
  <inkml:trace contextRef="#ctx0" brushRef="#br0" timeOffset="35840.44">11663 2963 0,'-21'0'0,"42"0"0,-64 0 15,86 0 1,-22 0-16,21-21 16,1 21-16,20-21 0,1 21 0,20-21 15,1 21-15,0-21 0,20 21 0,-20-21 16,0-1-16,21 22 0,-1-21 15,-20 0-15,21 21 0,-21-21 16,20 0-16,-41 0 0,21-1 0,-43 22 16,0-21-16,1 21 0,-22 0 0,0-21 15,0 21-15,-21-21 16,21 21 0,0 0-1,-21 21 16</inkml:trace>
  <inkml:trace contextRef="#ctx0" brushRef="#br0" timeOffset="39276.28">15494 3196 0,'0'0'0,"0"-21"16,21 21-16,-21-21 0,0 0 0,0 0 0,0-1 16,0 1-16,0 0 0,0 0 15,-21 0-15,0 0 0,0 21 0,-1-22 16,-20 22-16,21 0 0,-21 0 16,-1 0-16,22 0 0,-21 0 0,-1 22 15,-20-1-15,42 0 0,-22 0 16,1 0-16,0 0 0,21 22 0,-1-22 15,1 21-15,0 1 0,0-1 0,21 0 16,0 1-16,0-1 0,0-21 16,0 21-16,0-20 0,0 20 0,21-21 15,0-21-15,-21 21 0,43 0 0,-22-21 16,0 0-16,0 0 0,0 0 0,22 0 16,-22 0-16,21-21 0,0 0 15,-20 0-15,20 0 0,-21 0 16,85-43-16,-85 43 15,0 0-15,0 0 0,1-1 0,-22 1 16,21-21-16,0 21 0,-21-22 16,0 22-16,0 0 0,21-21 0,-21 21 15,21-1-15,-21 1 0,0 0 16,0 0-16,0 42 31,0 0-31,0 0 16,0 1-16,0-1 0,0 21 0,-21-21 15,21 0-15,0 22 0,0-22 16,0 21-16,0-21 0,0 1 0,0-1 16,0 0-16,0 0 0,0 0 15,0 0-15,21-21 16,0 0-16,1 0 16,-1 0-16,0 0 0,0-21 0,0 0 15,0 21-15,1-21 0,-1 0 0,0 0 16,21-1-16,-21 1 0,1 0 0,-1 0 15,0 0-15,0-22 0,0 22 16,-21 0-16,21 0 0,-21 0 0,22 0 16,-22-1-16,0 1 0,0 0 0,0 0 15,0 42 17,-22-21-32,22 21 15,0 0-15,0 1 16,0-1-16,0 0 0,0 0 0,0 21 15,0-20-15,0-1 0,0 0 0,22 0 16,-22 0-16,0 0 0,21 1 0,0-1 16,0 0-16,-21 0 15,0 0-15,0 0 16,0 1-16,-21-22 16,0 0-16,0 0 0,-1 0 15,1 0-15,0 0 16,0 0-16,0-22 15,21 1 1,-21 21-16,21-21 16,21 0-1,0 21 1</inkml:trace>
  <inkml:trace contextRef="#ctx0" brushRef="#br0" timeOffset="39640.5">17060 3006 0,'0'-43'16,"0"22"-1,0 42 17,0 1-32,0-1 0,0 0 15,0 0-15,0 0 16,0 0-16,0 1 0,0-1 0,-21 21 16,21-21-16,-21 0 0,21 1 0,0-1 15,0 0-15,0 0 0,0 0 0,-21 0 16,21 1-16,-21-22 31,21-22 0,0 1-31</inkml:trace>
  <inkml:trace contextRef="#ctx0" brushRef="#br0" timeOffset="39988.94">17103 2731 0,'-22'0'0,"44"0"0,-65 0 0,22 0 16,0 0-16,0 0 15,21 21-15,0 0 0,0 0 16,21 0 0,0-21-16,0 0 15,0 0-15,1 0 0,-1 0 0,0 0 16,0 0-16,0 0 15,-21-21-15,0 0 0,21 21 16,-21-21-16,0 0 0,0-1 16,0 1-1,-21 21-15,0 0 0,0 0 16,0 0-16,0 0 0,-1 0 16,1 0-16,21 21 0,-21 1 15,21-1-15,-21 42 16,21-42-16,0 1 15,21-1-15,0-21 0,0 21 16,1-21-16</inkml:trace>
  <inkml:trace contextRef="#ctx0" brushRef="#br0" timeOffset="40502.99">17547 2921 0,'0'21'16,"0"0"-16,0 1 16,0-1-16,0 0 15,0 0-15,0 0 0,0 0 0,0 1 16,0-1-16,0 0 0,0 0 0,0 0 16,0 0-16,0 1 0,0-1 0,0 0 15,0 0-15,0 0 16,0-42 31,0 0-32,0 0-15,0 0 0,0-22 16,0 22-16,0 0 0,21 0 0,-21-22 16,21 22-16,1-21 0,-1 0 15,0 20-15,21 1 0,-21-21 16,22 21-16,-22 0 0,21 21 0,1 0 0,-22 0 15,42 21 1,-20-21-16,-22 21 0,0 0 0,0 0 16,-21 22-16,0-22 0,0 0 0,0 21 15,0-21-15,0 22 0,0-22 0,0 0 16,0 0-16,0 0 0,-21 1 16,0-1-16,21 0 0,-21 0 0,21 0 15,-22 0-15,1-21 16,21 22-16,0-44 31,0 1-31,0 0 16</inkml:trace>
  <inkml:trace contextRef="#ctx0" brushRef="#br0" timeOffset="41148.37">19283 2434 0,'0'0'0,"0"-21"0,21 0 15,-21 0-15,-21 42 32,0 0-32,21 21 0,-22 1 15,1 20-15,0-20 0,21 20 16,-21-21-16,0 22 0,0-1 0,21-20 16,-22 20-16,1-20 0,21-1 15,0 0-15,0 1 0,-21-1 0,21-21 16,0 21-16,0-20 0,0-1 15,0 0-15,0 0 0,0-42 47,-21 0-47</inkml:trace>
  <inkml:trace contextRef="#ctx0" brushRef="#br0" timeOffset="41988.31">18796 2963 0,'0'0'0,"-21"-21"0,42 21 32,0 0-32,0 0 15,22 0-15,-22 0 0,21 0 16,0-21-16,22 21 0,-22 0 0,22-21 16,20 21-16,-20-21 0,-1 0 0,22 21 15,-21-22-15,-1 1 0,1 0 16,-22 0-16,21 0 0,-20 0 0,20-43 15,-42 22-15,1 21 0,-1-22 16,-21 1-16,21 0 0,-21-1 16,0 1-16,0 0 0,0 20 15,0-20-15,0 21 0,-21 0 0,0 0 16,-1-1-16,1 22 16,0 0-16,0 22 0,0-1 15,21 0-15,-21 21 0,-1 1 0,22 20 16,-21-21-16,0 22 0,21-1 15,-21 22-15,0-21 0,21-1 0,-21 1 16,-1-1-16,22 1 0,-21-22 0,21 21 16,-21-20-16,21-1 0,0 0 0,-21 1 15,21-22-15,-21 0 0,21 0 16,0 0-16,0 1 0,-21-1 16,21-42 15,0-1-31,21 1 15,0 0-15,0 0 0,-21 0 0,21-22 16,0 22-16,1 0 0,-1-21 0,0 21 16,0-1-16,0 1 0,0 0 15,1 21-15,-1-21 0,0 21 0,0 0 16,0 0 0,-21 21-16,0 0 15,0 0-15,0 1 0,0-1 16,0 0-16,0 0 0,0 0 0,0 0 15,21 1-15,-21-1 0,22 0 16,-1-21-16,0 0 16,0 0-16,0 0 0,22 0 15,-22 0-15,0 0 0,21 0 0,1-21 16,-22 21-16,21-21 0,-21-1 0,22 1 16,-22 0-16,0 0 0,-21 0 15,21 0-15,0-1 0,-21 1 16,0 0-16,21-21 0,-21 21 0,0-1 0,0 1 15,0 0 1,-21 21-16,0 0 0,0 21 0,0-21 16,0 21-16,21 1 0,-22-1 15,22 21-15,-21-21 0,21 0 16,0 1-16,0 20 0,0-21 0,0 0 16,0 0-16,0 1 0,21-1 0,1 0 15,-1-21-15,0 21 0,0-21 0,0 21 16,0-21-16,22 0 0,-22 0 0,21 0 15,-21 0-15,22 0 0,-1-21 16,0 0-16,1 0 0</inkml:trace>
  <inkml:trace contextRef="#ctx0" brushRef="#br0" timeOffset="43518.87">21759 2688 0,'21'0'0,"1"0"0,-1 0 16,0-21-16,0 0 0,0 21 15,-21-21-15,21 21 0,1-21 0,-1-1 16,21 1-16,-21 0 0,0 0 15,1 0-15,-1 0 0,0-22 16,0 22-16,0 0 0,0 0 0,1-22 16,-22 22-16,0 0 0,0 0 15,0 0-15,0 0 0,0-1 0,-43 22 16,22-21-16,0 21 0,-21 0 0,-1 0 16,1 0-16,0 0 0,-1 0 15,1 0-15,0 21 0,20 1 0,-20-1 16,21 0-16,0 21 0,21-21 0,0 22 15,0 20-15,0-20 0,0 20 16,0-21-16,21 22 0,0-22 0,0 22 16,-21-22-16,21 22 0,1-22 0,-1 0 15,-21 1-15,21-22 0,-21 21 16,21 0-16,-21-20 0,21 20 16,-21-21-16,0 0 0,0 22 0,0-22 15,-21 0-15,-21-21 0,21 0 16,-1 0-16,1 0 0,-21 0 0,21 0 15,-22 0-15,1 0 0,0-21 16,21 0-16,-22-1 0,22 1 0,0 0 16,0 0-16,0 0 0,21-22 15,-22 22-15,22 0 0,0-21 0,0 21 16,0-22-16,0 22 0,22 0 0,-1 0 16,0 21-16,0 0 0,-21-21 15,21 21-15,0 0 0,-21 21 16,22 0-16,-22 0 0,21 0 15,-21 0-15,0 1 0,0-1 0,21 21 16,-21-21-16,21 0 0,-21 1 0,0 20 16,0-21-16,21 0 0,0 0 0,1 1 15,-22-1-15,21 0 0,0-21 16,-21 21-16,21-21 0,0 0 0,0 0 16,1 0-16,-1 0 0,21 0 0,-21 0 15,22-21-15,-22 21 0,21-21 16,-21 0-16,0-1 0,22 1 15,-22 0-15,0 0 0,0-21 0,0 20 16,1 1-16,-1 0 0,-21 0 0,0 0 16,0 0-16,0-1 0,0 1 15,0 42 1,0 1 0,-21-1-16,-1 0 0,22 0 15,-21 0-15,21 0 0,0 1 0,0-1 16,0 0-16,0 0 0,0 0 0,0 0 15,0 1-15,0-1 0,21-21 16,1 21-16,-1-21 16,0 0-16,0 0 0,0 0 15,0 0-15,1 0 0,-1-21 0,0 0 16,0 21-16,0-22 0,0 1 16,1 0-16,-1 21 0,0-21 15,-21 0-15,21 0 0,0-1 0,-21 1 16,21 0-16,-21 0 0,0 0 15,0 42 17,0 0-32,0 0 0,0 0 15,0 1-15,0-1 0,0 0 0,0 0 16,0 0-16,22 0 16,-1 1-16,0-22 0,0 0 0,21 21 15,-20-21-15,-1 0 0,21 0 0,-21 0 16,22 0-16,-22 0 0,21-21 15,0-1-15,-20 1 16,-1 21-16,0-21 0,0 0 0,-21 0 16,0 0-16,21-1 0,-21 1 0,0 0 15,0 0-15,0 0 0,0 0 16,0-1-16,0 1 0,21 0 0,-21 0 16,0 42-1,0 0-15,-21 0 16,21 1-16,0-1 15,-21 21-15,0-21 0,21 22 0,-21-1 0,0 0 16,21 1-16,-22-1 0,22 0 0,-21 22 16,21-22-16,-21 0 15,21 22-15,0-22 0,0 1 0,-21-1 16,21 0-16,-21 1 0,21-1 0,0 0 16,-21 1-16,21-1 0,-22 0 0,1 1 15,21-1-15,-21-21 0,0 21 0,21-20 16,-21-1-16,21 0 0,-21 0 15,21 0-15,0 0 0,-22-21 16,22-21 0,0 0-16,0 0 15,22 0-15</inkml:trace>
  <inkml:trace contextRef="#ctx0" brushRef="#br0" timeOffset="43832.29">22987 3154 0,'0'-42'16,"0"84"-16,21-127 0,-21 43 0,0 21 0,0-22 16,0 22-16,0 0 0,0 0 15,21 0-15,-21 0 0,0-1 16,21 22-16,1 0 0,-1 0 0,0 0 16,0 0-16,0 0 15,0 22-15,1-22 0,-1 21 0,-21 0 16,0 0-16,0 0 0,0 22 15,0-22-15,0 0 0,0 0 0,-21 0 16,-1 22-16,1-22 0,0 0 16,-21 0-16,21 0 0,-1 0 0,1-21 15,0 22-15,0-1 0,0-21 0,0 0 16,42 0 15,0-21-31,0 21 0,0-22 16,0 1-16,1 21 0</inkml:trace>
  <inkml:trace contextRef="#ctx0" brushRef="#br0" timeOffset="44124.24">23453 2942 0,'21'0'15,"-42"0"-15,63-21 0,-21 0 0,-21 0 16,0 0-1,-21 21 1,0 0-16,0 0 16,-1 21-16,1-21 0,0 21 15,0 0-15,0 0 0,21 0 0,0 1 16,0-1-16,0 0 16,0 0-16,0 0 0,0 0 15,0 1-15,21-1 16,0-21-16,0 0 15,0 0-15,1 0 0,-1 0 16,0 0-16,0-21 16</inkml:trace>
  <inkml:trace contextRef="#ctx0" brushRef="#br0" timeOffset="44472.1">23643 2900 0,'0'0'16,"0"-21"-16,0 0 15,21 21-15,0 0 16,1 0 0,-1 0-16,-21 21 15,0 0-15,0 0 0,0 0 16,0 0-16,0 1 0,0-1 16,0 0-16,0 0 0,0 0 15,0 0-15,0 1 0,0-1 16,-21-21-1,21-21 32,0-1-47,0 1 0,0 0 16,0 0-16,21 0 16,-21 0-16,0-1 0,21 1 15,0 21-15,-21-21 0,21 21 16,0 0-1,1 0-15</inkml:trace>
  <inkml:trace contextRef="#ctx0" brushRef="#br0" timeOffset="44788.97">24363 2794 0,'0'-21'0,"0"42"0,0-63 0,0 21 16,0-1-16,-21 22 16,-1 0-1,1 0-15,0 22 16,0-1-16,0 0 0,21 0 0,-21 21 16,-1-20-16,1-1 0,21 21 0,0-21 15,-21 0-15,21 1 0,-21-1 16,21 21-16,0-21 15,0 0-15,0 1 0,0-1 0,0 0 16,21-21 0,0 0-16,0 0 0,1 0 15,-1 0-15,0-21 0,0 0 16,0-1-16</inkml:trace>
  <inkml:trace contextRef="#ctx0" brushRef="#br0" timeOffset="45069.45">24765 2201 0,'0'0'0,"0"-21"16,0 0 0,0 42-16,-21 0 15,0 1-15,-1-1 0,1 0 0,0 21 16,0 1-16,-21-1 0,20 21 15,1-20-15,0 20 0,0-20 0,-21 20 16,42-21-16,-22 1 0,1-1 0,0 0 16,21 1-16,-21-1 0,21-21 15,0 22-15,0-22 0,0 0 16,-21 0-16,21 0 0,-21 0 0</inkml:trace>
  <inkml:trace contextRef="#ctx0" brushRef="#br0" timeOffset="46125.99">24807 2900 0,'0'-21'0,"0"42"0,0-63 0,0 20 0,0 1 16,0 0-16,0 0 0,0 0 15,-21 21 1,0 0-16,0 0 0,0 0 16,-1 0-16,1 21 0,0 0 0,0 0 15,0 0-15,0 1 0,-1-1 16,1 0-16,0 0 0,21 21 16,0-20-16,-21-1 0,21 0 0,0 0 0,-21 0 15,21 0-15,0 1 0,21-22 16,0 0-1,0 0-15,0 0 0,1 0 16,-1 0-16,0-22 16,0 22-16,0-21 0,0 0 15,1 21-15,-1-21 0,0 0 0,-21 0 16,21-1-16,0-20 0,0 21 0,1 0 16,-22 0-16,0-1 15,21 22-15,-21 22 31,-21-1-31,21 0 0,-22 0 16,22 0-16,-21-21 0,21 21 16,0 1-16,0-1 0,0 0 31,21-21-15,1 0-16,-1 0 15,0 0-15,0 0 0,21-21 0,-20 21 16,-1-21-16,0 21 0,0-22 15,21 22-15,-42-21 0,22 0 16,-1 0-16,0 21 0,-21 21 47,0 0-47,0 0 16,0 1-16,0-1 0,0 0 15,0 0 1,0 0-1,-21-21-15,0 0 16,-1 0 0,1 0-16,21-21 15,-21 21 1,42 0 31,0 0-32,1 0-15,-1-21 16,0 21-16,0 0 16,0-21-16,0 0 0,1 21 15,-1-22-15,0 1 0,0 21 0,-21-21 16,21 0-16,0 0 0,-21 0 16,0-1-16,0 1 0,0 0 15,-21 21 16,0 21-15,21 0-16,0 1 0,0-1 16,0 0-16,0 0 15,0 0-15,0 0 16,0 1-16,21-1 0,-21 0 16,0 0-16,0 0 15,0 0-15,0 1 16,-21-22-1,0 0-15,0 0 16,0 0-16,-1 0 16</inkml:trace>
  <inkml:trace contextRef="#ctx0" brushRef="#br0" timeOffset="48347.96">1185 4466 0,'0'0'0,"0"-21"0,0 0 0,0 0 16,-21 21-1,21 21 1,0 21-16,0 1 0,0-1 15,21 0-15,-21 22 0,0-1 0,0 22 16,21-22-16,-21 22 0,0-21 16,0 20-16,0-20 0,0-22 0,0 22 15,0-22-15,0-21 0,0 21 16,0-20-16,0-1 0,-21 0 0,21 0 16,-21-21-1,0 0-15,21-21 16,-21 21-16,21-21 15,0 0-15,0-1 0,0 1 0,0 0 16,0-21-16,0 21 0,0-1 16,21-20-16,0 21 0,0 0 0,0 0 15,22-1-15,-1 1 0,0 21 16,1 0-16,-1 0 0,0 0 0,1 21 16,-1 1-16,0-1 0,1 0 15,-22 0-15,21 0 0,-21 22 0,1-22 16,-22 0-16,0 21 0,0-21 15,0 1-15,0-1 0,-43 0 0,22 0 16,0 0-16,-21 0 0,20 1 16,-20-22-16,0 0 0,-1 0 15,22 0-15,-21 0 0,21 0 0,-22 0 16,22 0-16,0-22 0,0 1 16,0 21-16,0-21 0,21 0 0,-22 0 15,44 42 16,-1-21-31,0 21 16,0 0-16,0 0 0,0-21 16,1 22-16,-1-1 0,0-21 0,21 21 15,-21-21-15,1 0 0,20 0 16,-21 0-16,21 0 0,-20 0 16,20 0-16,21-21 0,-41 21 15,20-21-15,-21-1 0,0 1 16,22 0-16,-22 0 0,0 0 0,0 0 15,-21-1-15,21-20 0,-21 21 0,21 0 16,-21-22-16,22 22 0,-22 0 16,0 0-16,0 0 0,0 42 31,0 0-15,0 0-16,0 0 0,0 22 15,0-22-15,0 0 0,0 0 0,0 0 16,0 1-16,0-1 15,0 0-15,21-21 0,0 21 16,0-21-16,0 0 16,0 0-16,1 0 15,-1-21-15,0 21 0,21-21 0,-21 21 16,1-21-16,-1-1 0,0 1 0,0 0 16,-21 0-16,0 0 0,21 0 15,-21-1-15,0 1 0,0 0 0,0 0 16,0 0-16,0 0 0,-21-1 15,21 1-15,-21 21 0,0 0 32,21 21-32,0 1 0,0-1 15,0 0-15,0 21 0,0-21 0,0 1 16,0-1-16,0 0 0,0 21 16,0-21-16,21 1 0,0-1 15,0 0-15,0-21 0,1 21 0,-1-21 16,0 0-16,0 0 0,0 0 15,0 0-15,1 0 0,-1 0 0,0 0 16,0 0-16,0-21 0,0 0 16,1 21-16,20-21 0,-21-1 0,0 1 15,0-21-15,-21 21 0,22-22 16,-1 1-16,0 0 0,-21-1 16,21 1-16,0-21 0,-21-1 0,21 1 15,1 20-15,-1-20 0,0-1 0,-21 22 16,21-22-16,0 22 0,-21-21 15,0 20-15,21 1 0,-21 0 0,0 20 16,0 1-16,0 0 0,0 0 16,0 0-16,0 42 15,0 0-15,-21 0 0,0 22 16,21-1-16,0 0 0,-21 22 16,21-22-16,-21 22 0,21-1 15,-21 1-15,21-1 0,0 1 0,0-1 16,0 1-16,0-22 0,0 0 15,0 1-15,0-1 0,0 0 0,0 1 16,0-22-16,0 0 0,0 0 16,0 0-16,0 0 0,21 1 15,0-22 1,0 0-16,0 0 16,-21-22-16,21 1 0,-21 0 15,0 0-15,0 0 0,0 0 16,0-22-16,0 22 0,0 0 15,0-21-15,0 20 0</inkml:trace>
  <inkml:trace contextRef="#ctx0" brushRef="#br0" timeOffset="48569.22">2730 4932 0,'0'-21'0,"0"42"0,-21-42 0,21 0 16,0-1-1,21 1-15,1 21 16,-1-21-16,0 21 0,0-21 15,0 0-15,22 21 0,-22-21 0,0 21 16,0 0-16,0-22 0,0 22 0,1 0 16,-1 0-16,0 0 15,-21-21 1,21 21-16,-21-21 31</inkml:trace>
  <inkml:trace contextRef="#ctx0" brushRef="#br0" timeOffset="49590.03">4784 5165 0,'0'0'0,"0"-21"46,0-1-46,0 1 0,21 21 16,-21-21-16,21 0 0,0 0 16,-21 0-16,0-1 0,0 1 15,0 0-15,0-21 0,0 21 0,0-1 16,0 1-16,-21 0 0,21-21 16,-21 21-16,0-1 0,-22 22 0,22-21 15,0 21-15,-21-21 0,20 21 0,-20 0 16,0 0-16,-1 21 0,22 0 0,-21 1 15,0-1-15,20 21 0,-20 0 16,21 1-16,0-22 0,0 21 0,21 1 16,0-1-16,0 0 0,0 1 15,0-1-15,0-21 0,0 0 16,0 22-16,21-22 0,0 0 0,0-21 0,-21 21 16,21-21-16,0 0 0,1 0 15,-1 0-15,0 0 0,0 0 16,0 0-16,22 0 0,-22-21 0,0 0 15,0 0-15,21-1 0,-20 1 0,-1 0 16,21-21-16,-21 21 0,0-22 0,22-20 16,-22 20-16,0-20 0,0 21 15,0-22-15,1 1 0,-1 20 16,0-20-16,0-1 0,-21 22 0,0-22 0,21 22 16,-21-21-16,0 20 15,0 1-15,0 0 0,0-1 0,0 22 0,0 0 16,0 0-16,-21 21 15,21 21-15,0 0 16,-21 0-16,0 22 0,21-1 0,0 21 16,-21-20-16,-1 20 0,22 1 0,-21-1 15,21 1-15,0-1 0,0 1 16,0-1-16,0 1 0,0-1 0,0-20 16,0-1-16,0 0 0,0 1 0,0-1 15,21-21-15,-21 0 0,22 0 16,-1 1-16,0-22 0,-21 21 0,21-21 15,0 0-15,0 0 0,1 0 16,-1 0-16,0-21 0,0 21 16,0-22-16,0 1 0,-21 0 15,22 0-15,-1 0 0,-21 0 0,21-1 16,-21 1-16,0-21 0,0 21 0,0 0 16,0-22-16,0 22 0,0 0 15,0 0-15,0 0 0,0 42 31,0 0-31,0 0 16,0 0-16,0 0 0,0 1 0,0 20 16,0-21-16,0 0 0,0 0 0,0 1 15,0-1-15,0 0 16,0 0-16,0 0 16,0-42 15,0 0-31,0 0 0</inkml:trace>
  <inkml:trace contextRef="#ctx0" brushRef="#br0" timeOffset="49748.73">5292 4699 0,'0'0'0,"-22"0"16,1 0-1,42 0 32,1 0-47,-1 0 16</inkml:trace>
  <inkml:trace contextRef="#ctx0" brushRef="#br0" timeOffset="52082.4">5482 4911 0,'21'0'0,"-42"0"0,63 21 0,-20-21 16,-1 0-16,0 0 16,0 0-16,0-21 0,0 21 15,22-21-15,-22-1 0,21 22 0,-21-21 16,22 0-16,-1 0 0,0-21 0,1 20 16,-1 1-16,0 0 0,-20 0 15,20-21-15,0 20 0,-21 1 0,1-21 16,-1 21-16,0-22 0,0 22 0,-21-21 15,0 0-15,0 20 0,0-20 0,0 0 16,0 21-16,0-22 0,-21 22 16,0 0-16,-22 0 0,22 0 0,0 21 15,-21 0-15,21 0 0,-22 21 0,22 0 16,-21 0-16,21 21 16,-1 1-16,1-1 0,0 22 0,0-1 15,0 1-15,0-1 0,-1 1 0,22 20 16,-21 1-16,0-22 0,21 22 15,-21-21-15,21 20 0,-21-20 0,21-1 16,-21 22-16,21-22 0,0 1 0,-22-1 16,1 1-16,21-1 0,-21 1 0,21-1 15,0 1-15,0-22 0,0 22 16,0-22-16,0 22 0,0-22 0,0-21 16,0 21-16,0-20 0,0 20 0,21-21 15,0-21-15,1 0 16,-1 0-16,0 0 0,21-21 0,-21 0 15,22 0-15,-22-1 0,0-20 16,21 21-16,-20-21 0,-1-1 0,0 1 16,-21 0-16,0-1 0,0 1 0,0-22 15,0 1-15,0 21 0,0-22 16,-21 1-16,0 20 0,-1-20 0,1 20 16,-21-20-16,21 21 0,-22-1 15,1 22-15,0 0 0,21 0 0,-22 0 16,22-1-16,0 22 0,0 0 15,0 0-15,42-21 16,0 21-16,0 0 0,21-21 16,1 21-16,-1-21 15,0 0-15,22 0 0,-22-1 0,22 1 16,-22-21-16,22 21 0,-22-22 0,21 1 16,43-43-16,-42 43 0,-22 0 15,0-22-15,1 22 0,-1 0 16,0-22-16,-20 1 0,-1 20 15,0-84-15,-21 85 0,0 0 0,0-1 16,0 1-16,0 0 0,-21 20 16,0 1-16,-1 0 0,-20 21 0,21 0 15,0 21-15,0 0 0,-1 1 16,1 20-16,0 21 0,-21 43 16,21-42-16,21 20 0,-22-20 15,22 21-15,0-1 0,-21 1 0,0 0 16,21-1-16,-21 1 0,21 0 0,-21-1 15,21 1-15,-21 0 0,-1-22 16,22 22-16,0-22 0,-21 1 0,0 42 16,21-43-16,0-21 0,0 22 15,0-22-15,0 1 0,0-22 0,0 21 16,0-21-16,0 22 0,0-22 16,0 0-16,0 0 0,0 0 0,0 0 15,21 1-15,0-22 16,1 0-16,-1 0 15,0-22-15,21 22 0,-21-21 16,1 0-16,20 0 0,-21 0 0,0-22 16,22 22-16,-22-21 0,0 21 0,0-22 15,0 1-15,0 0 0,1-22 0,-22 22 16,0-22-16,0 22 0,0-21 16,0 20-16,0-20 0,-22 20 0,1 1 15,0 0-15,-21 21 0,21-1 16,-22 1-16,1 0 0,21 21 0,-22 0 15,22 0-15,0 0 0,-21 0 0,21 0 16,42 0 15,0-21-31,21 21 16,-21-21-16,22 21 0,-1-21 16,-21-1-16,22 1 0,-1 0 15,21 0-15,-20 0 0,-1 0 0,0-22 16,43-20-16,-64 42 0,22-22 15,-22 22-15,-21-21 0,0 21 16,0-1-16,0 1 0,0 0 0,-21 21 16,-1 0-16,1 0 0,0 0 15,0 21-15,0-21 0,0 21 16,21 1-16,0-1 0,0 0 16,0 0-16,0 21 0,0-20 0,0-1 15,0 0-15,0 0 0,21 0 0,0 0 16,0 1-16,-21-1 0,21 0 15,0 0-15,-21 0 0,22 0 0,-1-21 16,-21 22-16,0-1 0,21-21 0,0 0 16,0 0-16,0 0 15,1 0-15,-1 0 0,0 0 16,0-21-16,0-1 0,22 22 16,-22-21-16,0 0 0,0 0 0,0 0 15,0 0-15,-21-22 0,22 22 16,-1 0-16,0 0 0,-21 0 15,0-22-15,0 22 0,0 0 16,0 0-16,-21 42 47,21 0-47,-21 0 0,21 22 0,0-22 16,0 0-16,0 0 0,0 21 0,0-20 15,0-1-15,0 0 0,0 0 16,0 0-16,0 0 0,21-21 0,0 22 15,0-22-15,0 0 0,22 0 16,-22 0-16,0 0 0,21 0 16,1 0-16,-22 0 0,21 0 0,0-22 15,1 1-15,-1 0 0,0 21 16,-20-21-16,20 0 0,-21 0 0,21-43 16,-20 43-16,-22 0 15,0-22-15,0 22 0,0 0 0,0 0 16,0 0-16,-22 21 15,1 0-15,0 21 16,0 0-16,21 0 0,0 0 0,-21 22 16,21-22-16,-21 0 0,21 21 15,0-20-15,-22 20 0,22-21 16,0 0-16,0 0 0,0 1 0,0-1 16,0 0-1,22-21 1,-1-21-1,0 21-15,-21-21 0,21-1 0,0 22 16,-21-21-16,21 0 0,1 0 0,-1 0 16,0 0-16,0-1 0,0 1 0,0 0 15,1-21-15,-1 42 16,0 0-16,0 0 0,0 0 16,-21 21-16,0 0 15,0 0-15,21 0 0,-21 1 16,22 41-1,-22-42-15,21-21 16,-21 21-16,21-21 0,0 0 16,0 0-16,0 0 0,1 0 15,-1 0-15,21 0 0,-21 0 16,0 0-16,1-21 0,-1 0 0,21 21 16,-21-21-16,0 0 0,1 0 0,-1-1 15,21-41-15,-21 42 16,22-64-16,-22 43 15,0 21-15,0-22 0,-21-20 16,21-1-16,0 43 0,-21 0 16,0 0-16,-21 21 15,0 21 1,21 0-16,-21 0 0,0 0 16,21 1-16,-21 20 0,-1-21 0,22 21 15,0 1-15,-21-1 0,0-21 0,0 22 16,21-1-16,-21 0 0,21-21 15,0 22-15,0-22 0,0 0 0,0 0 16,0 0-16,0 1 0,0-1 16,0 0-16,21-21 15,0 0-15,0 0 0,0 0 16,1 0-16,-1-21 16,21 0-16,-21 21 0,0-22 0,1 1 15,-1 0-15,21-42 16,-42 41-16,21-20 0</inkml:trace>
  <inkml:trace contextRef="#ctx0" brushRef="#br0" timeOffset="52464.69">8636 4233 0,'0'0'0,"-21"0"16,0 0 0,21 22-16,-22 20 15,1-21-15,21 21 0,0-20 0,0 20 16,-21 0-16,21 1 0,0 20 0,-21-21 15,21 1-15,0 20 0,0-20 16,-21 20-16,21-21 0,0 1 16,0-1-16,0 0 0,0-20 0,0 20 15,0-21-15,0 0 0,0 0 0,0 1 16,21-1-16,0-21 16,0 0-16,0 0 15,1-21-15,-22-1 16,21 1-16,-21 0 0,21 0 15</inkml:trace>
  <inkml:trace contextRef="#ctx0" brushRef="#br0" timeOffset="52684.28">8403 4763 0,'-21'0'0,"42"0"0,-21-22 31,21 22-16,0 0-15,22 0 0,-1-21 0,0 21 16,1 0-16,-1-21 0,22 21 0,-22 0 16,0 0-16,1-21 0,-1 21 15,-21 0-15,21 0 0,-20 0 0,-1 0 16,0 0-16,-21-21 0,0 0 31</inkml:trace>
  <inkml:trace contextRef="#ctx0" brushRef="#br0" timeOffset="54428.42">11536 4805 0,'21'0'16,"0"0"-1,0 0 1,0 0-16,-21-21 0,22 0 15,-1 21-15,0-22 0,0 1 16,21 0-16,-20 0 0,20 0 0,0-22 16,1 22-16,-1-21 0,0 0 0,1-1 15,-1 1-15,0 0 0,-21-22 16,1 22-16,-1-22 0,0 1 0,-21 20 16,0-20-16,0 21 0,0-1 0,0 1 15,-21 21-15,0 0 0,-1-1 16,-20 22-16,21 0 0,-21 0 15,-1 22-15,1-1 0,21 0 0,-22 21 16,22 1-16,0 20 0,0 1 0,0-1 16,21 22-16,0-22 0,0 22 15,0-22-15,0 22 0,0 0 0,0-1 16,21-20-16,0 21 0,-21-22 0,0 1 16,0-1-16,0-21 0,0 1 0,0-1 15,0 0-15,0 1 0,0-22 0,-21 0 16,0 0-16,0 0 0,-1-21 15,-20 0-15,21 22 0,-21-22 0,20 0 16,-20 0-16,21-22 0,-21 22 16,-1-21-16,22 0 0,-21 0 0,-1-21 15,22 20-15,-21-20 0,21 21 16,-22-21-16,22-1 0,0 22 0,0-21 16,0 21-16,0-1 0,21 44 15,0-1 1,0 21-16,0-21 0,42 0 15,-21 22-15,0-22 0,0 0 0,1 21 16,-1-20-16,21-1 0,-21 0 16,0 0-16,22-21 0,-1 21 0,-21-21 15,22 0-15,-1 0 0,0 0 16,1 0-16,-1-21 0,0 0 0,1 21 16,-1-21-16,0 0 0,1-1 0,-22 1 15,21-21-15,-21 21 0,22 0 0,-22-22 16,0 22-16,-21-21 0,21 21 15,-21-1-15,21 1 0,-21 0 0,0 42 32,0 0-32,0 1 0,0 20 15,-21-21-15,21 0 0,-21 22 16,21-22-16,0 0 0,0 0 0,0 0 16,0 0-16,0 1 0,0-1 15,0-42 16,0-1-31,21 22 16,0-21-16,-21 0 0,21 0 0,-21 0 16,0 0-16,22-1 0,-22 1 0,21 21 15,-21-21-15,21 0 0,0 21 32,-21 21-32,0 0 15,0 0-15,0 1 0,0-1 0,0 0 16,0 0-16,0 0 0,0 0 15,21 1-15,0-1 16,1-21-16,-1 0 16,0 0-1,0-21-15,0 21 16,0-22-16,-21 1 0,22 0 0,-1 0 16,-21 0-16,0 0 0,21-1 0,-21 1 15,21 0-15,-21 0 0,0 0 0,0 0 16,0-1-16,0 1 0,0 42 31,0 1-31,0-1 0,0 21 16,0-21-16,0 0 0,0 1 0,0-1 15,0 21-15,0-21 0,0 0 0,21 1 16,0-1-16,1 0 16,-1-21-16,0 21 0,0-21 0,0 0 15,0 0-15,22 0 0,-22 0 0,21 0 16,1 0-16,-22-21 0,21 0 0,0 21 15,1-21-15,-22-1 0,21 1 0,-21 0 16,1-21-16,-1 21 0,0-22 16,0 1-16,-21 0 0,0-1 0,0 1 15,21 0-15,-21-22 0,0 22 0,0-1 16,21-20-16,-21 21 0,0-1 0,0 22 16,0-21-16,22 21 0,-22-1 15,0 44 1,0-1-16,0 21 0,0 0 15,-22 1-15,1-1 0,21 22 0,-21-1 16,0 1-16,0-1 0,0 1 16,21-1-16,-22 1 0,1 20 0,0-20 15,0-1-15,21 1 0,-21 20 0,0-20 16,-1-1-16,22 22 0,-21-21 16,0-1-16,0 1 0,0 20 0,21-20 0,-21-22 15,-1 22-15,1-1 0,21-21 16,0 22-16,-21-22 0,21 1 0,-21-1 15,21-21-15,0 0 0,0 0 16,0 1-16,0-44 16,21 1-16,0 0 15,0 0-15,1-21 0,-22-1 0,21 1 16,0 0-16,0-1 0,-21-20 0,0 20 16,0-20-16,21-1 0,-21 1 0</inkml:trace>
  <inkml:trace contextRef="#ctx0" brushRef="#br0" timeOffset="54687.94">12912 5334 0,'0'-85'16,"0"234"-16,0-213 0,0-126 0,0 168 0,0-20 16,0 21-16,0-21 0,0 20 0,0 1 15,21 0-15,0 0 0,21 0 0,-21 0 16,22 21-16,-1 0 0,0-22 16,1 22-16,-1 0 0,0 0 0,-20 22 15,20-1-15,-21 0 0,0 0 0,-21 21 16,0-20-16,0 20 0,0-21 15,0 0-15,-21 0 0,0 22 0,-21-22 16,20 0-16,1 0 0,-21-21 0,21 21 16,0-21-16,-22 0 0,22 22 0,0-22 15,0 0 1,21-22 0,21 1-16,0 0 15,0 21-15</inkml:trace>
  <inkml:trace contextRef="#ctx0" brushRef="#br0" timeOffset="58308.72">13398 5228 0,'0'0'0,"43"-21"16,-22 0-16,0 21 16,0-21-16,0 0 0,1-1 0,-1 1 15,0-21-15,21 21 0,-21-22 16,22 1-16,-22 0 0,21-22 0,-21 22 15,22 0-15,-22-22 0,0 22 0,0-22 16,0 1-16,1-1 0,-22 22 16,0-22-16,0 1 0,0-1 15,0 1-15,0 21 0,-22-1 0,22 1 16,-21 21-16,0 0 0,21-1 0,-21 22 16,0 0-16,0 0 0,-1 0 15,1 22-15,0 20 0,0 0 0,0 1 16,0-1-16,-1 0 0,1 22 0,21-1 15,0-20-15,-21 20 0,0-21 0,21 22 16,0-1-16,0-20 0,0 20 16,0-20-16,0 20 0,0-21 0,0 1 15,0-1-15,21 0 0,0 1 16,-21-22-16,21 0 0,1 0 0,-1 0 16,0 1-16,0-22 0,0 0 15,22 0-15,-22 0 0,21 0 0,-21 0 16,22 0-16,-1-22 0,-21 1 0,21 0 15,1 0-15,-22 0 0,21-22 0,-21 22 16,1-21-16,-1 0 0,-21-1 16,0 1-16,21 0 0,-21 20 0,0-20 15,0 21-15,0 0 0,-21 21 16,0 0-16,-1 21 16,1 0-16,0 0 0,0 22 0,0-1 15,0 0-15,-1 1 0,22-1 16,0-21-16,0 21 0,0 1 15,0-22-15,0 0 0,0 0 0,0 0 16,0 1-16,22-1 0,-1-21 0,0 0 16,0 0-16,0 0 0,0 0 0,1 0 15,-1 0-15,0 0 0,0-21 16,21-1-16,-20 1 0,-1 0 0,0 0 16,0 0-16,0 0 0,0-1 15,-21-20-15,0 21 0,0 0 0,22 0 16,-22-1-16,0 1 0,0 42 31,-22 1-31,1-1 0,21 0 16,0 0-16,0 0 0,-21 0 0,21 1 15,-21-1-15,21 0 0,0 0 16,-21-21-16,21 21 0,0 0 0,0-42 47,0 0-47,21 0 15,0 0-15,-21 0 0,21-1 16,0 1-16,1-21 0,-1 21 0,-21 0 16,21-1-16,0 22 0,-21-21 0,21 21 15,0 0-15,-21 21 16,0 1 0,0-1-16,0 0 0,0 0 15,0 0-15,0 0 0,0 1 0,0-1 16,0 0-16,0 0 0,22 0 15,-22 0 1,21-21-16,0 0 16,0-21-1,0 0-15,-21 0 0,21 0 16,1 0-16,-22-1 0,21 1 0,0 0 16,-21 0-16,21 0 0,0 0 15,-21-1-15,0 1 0,21 0 0,1 21 16,-22 21 15,0 0-31,0 1 16,0-1-16,0 0 0,0 0 0,0 0 15,0 0-15,0 1 0,0-1 16,0 0-16,21-21 0,-21 21 0,21-21 16,0 0-16,0 0 0,-21 21 0,21-21 15,1 0-15,20 0 0,-21 0 16,0 0-16,22-21 0,-22 21 0,21-21 15,-21 21-15,22-21 0,-22 0 0,0-1 16,0 1-16,0 0 0,0 0 16,-21 0-16,0 0 0,0-22 15,0 22-15,0 0 0,0 0 0,0 0 16,0-1-16,0 1 0,-21 21 16,0 0-1,0 21-15,0 1 0,21-1 0,0 0 16,-21 21-16,21-21 0,-22 1 15,22-1-15,0 0 0,0 0 0,0 0 16,0 0-16,0 1 0,22-1 16,-1-21-16,0 0 0,0 0 15,0 0-15,22 0 0,-22 0 16,0 0-16,21 0 0,-21-21 16,22-1-16,-22 22 0,0-21 0,21 0 15,-20 0-15,-1 0 0,0 0 0,0-1 16,-21 1-16,21 0 0,-21 0 0,21 0 15,-21 42 17,0 0-32,0 0 0,0 0 15,-21 1-15,21 20 0,-21-21 0,21 0 16,0 0-16,0 1 0,0-1 16,0 0-16,0 0 0,0-42 46,21 0-46,0 21 16,1-21-16,-22-1 0,21 1 16,0 0-16,-21 0 0,42-21 15,-42-1-15,21 22 0,-21 0 0,22 0 16,-1 21 0,-21 21-1,0 0-15,0 0 0,0 0 0,0 1 16,0-1-16,0 0 0,0 0 15,0 0-15,0 0 0,0 1 16,21-22-16,0 0 0,0 0 16,0 0-16,1 0 15,20 0-15,-21 0 0,0 0 0,0 0 16,1-22-16,-1 1 0,0 0 0,21 21 16,-42-21-16,21 0 0,1-22 0,-1 22 15,0-21-15,0 0 0,0 20 16,22-83-16,-1 62 0,-21 1 15,0-22-15,0 1 0,1-1 16,20-63-16,-21 64 0,-21 21 16,21-64-16,0 63 0,-21 22 15,0 0-15,0 0 0,0 0 16,-21 21-16,0 0 0,0 0 16,0 21-16,0 0 0,-1 0 0,1 22 15,-21-1-15,21 21 0,0-20 16,-1-1-16,1 22 0,0-22 0,-21 64 15,42-64-15,0 0 16,0 1-16,0 20 0,0-20 0,0-1 0,0 0 16,0 1-16,0-22 0,0 21 15,0 0-15,21-20 0,-21 20 0,21-21 16,0 0-16,-21 0 0,21-21 0,1 22 16,-1-22-16,0 0 0,21 0 15,-21 0-15,22 0 0,-22-22 0,21 22 0,-21-21 16,22 0-16,-22 0 15,21 0-15,1-43 0,-1 22 16,-21 21-16,-21 0 0,21-22 0,0 22 16,-21 0-16,0-21 0,-21 42 31,-21 21-15,42 0-16,-21 0 0,21 0 15,-21 0-15,21 1 0,-22-22 16,22 21-16,0 0 0,0 0 0,0 0 15,0 0-15,22-21 32,-1 0-17,0-21-15,-21 0 0,21 21 0,-21-21 16,21 0-16,-21 0 0,0-1 16,21 1-16,1 0 0,-22 0 0,0 0 15,21 21 1,-21 21-1,0 0-15,0 0 16,0 0-16,0 1 0,0-1 0,0 0 16,0 0-16,21 0 0,-21 0 15,0 1-15,21-22 0,0 21 0,-21 0 16,21-21-16,1 0 0,-1 0 16,0 21-16,0-21 0,0 0 0,0 0 15,1 0-15,-1 0 0,0-21 0,0 0 16,0 0-16,0 21 0,1-43 0,20 22 15,-21 0-15,0-21 0,0 20 16,1-20-16,41-43 0,-42 43 16,22-64-16,-1 0 15,0-21-15,-42 64 16,0-43-16,21 64 0,-21-1 16,0 22-16,0-21 0,0 21 15,0 0-15,-21 21 16,0 21-1,0 0-15,0 0 0,0 21 16,-1 1-16,22-1 0,-21 0 0,-21 64 16,21-42-16,0 42 15,-1-64-15,22 64 0,-21-43 16,21-20-16,-21-1 0,21 0 16,0 1-16,0-1 0,0 0 0,0-21 15,0 22-15,0-22 0,21 0 0,-21 0 16,21-21-16,1 21 0,-1-21 15,0 0-15,0 0 0,0 0 0,0 0 16,1-21-16,20 21 0,-21-21 16,0 0-16,0 0 0,22 0 0,-22-22 15,21 1-15,-21 0 0,1 20 16,-1-20-16,-21 21 16,21 0-16,-21 42 31,0 0-31,0 0 0,0 0 15,0 1-15,0-1 0,0 0 0,0 0 16,0 0-16,0 0 16,0 1-16,0-1 0,21-21 15,0 0 1,0 0-16,1 0 16,-1 0-16,-21-21 0,21 21 15,0-22-15,0 1 0,0 0 0,1 0 16,-1 0-16,0-22 0,0 22 15,0 0-15,0-21 0,-21 63 32,0 0-32,0 21 15,0-20-15,0-1 0,0 0 16,0 0-16,0 0 0,0 0 0,0 1 16,0-1-16,22-21 31,-1 0-31,0 0 15,0 0-15,0 0 0,0-21 16,-21-1-16,0 1 0,0 0 16,0 0-16,0 0 0,0 0 15,0-1-15,0 1 0,0 0 16,-21 21-16,0-21 0,0 21 16,21-21 30,21 21-46,0 0 16,0-21-16,1 21 0,-1 0 0,0-22 16,0 22-16,0 0 0,0 0 15,1-21-15,-1 21 0,0 0 0,0 0 16,0 0 0,-21 21-16,0 1 0,0-1 15,0 0-15,0 0 0,0 0 0,0 0 16,0 1-16,21 20 0,-21-21 0,0 0 15,22 0-15,-22 22 0,21-22 0,-21 0 16,0 0-16,0 0 16,0 1-16,0-1 0,-21-21 31,21-21-15,0-1-1,0 1-15,0 0 0,0 0 0,0 0 16,0-22-16,21 1 0,0 21 0,0-21 15,0-1-15,0 22 0,1-21 16,41-22-16,-42 43 16,43-21-16,-22 42 0,22 0 15,-43 0-15,0 0 16,0 0-16,0 21 0,0 0 0,-21 0 0,0 0 16,0 1-16,0-1 0,0 21 15,0-21-15,0 0 0,0 22 16,0-22-16,0 0 0,0 0 0,0 0 15,0 1-15,-21-1 0,0 0 0,0 0 16,21 0-16,0 0 0,-21-21 0,0 22 16,-1-22-16,1 0 31,21-22-15,0 1-16,0 0 0,0 0 0,0 0 15</inkml:trace>
  <inkml:trace contextRef="#ctx0" brushRef="#br0" timeOffset="58528.31">18838 4191 0,'-21'0'16,"42"0"-16,-63-21 0,21 21 0,0-21 15,-1 21-15,1 0 31,0 0-15,0 0 0,0 0-16,0 21 15,-1-21-15,-20 0 0,21 0 16</inkml:trace>
  <inkml:trace contextRef="#ctx0" brushRef="#br0" timeOffset="58756.39">17653 4339 0,'-42'0'16,"84"0"-16,-127 21 0,64-21 0,0 0 0,21 22 16,21-22-16,0 0 15,22 0-15,-22 0 0,21 0 0,0-22 16,1 22-16,-1 0 0,0-21 16,1 21-16,-22 0 0,0-21 0,21 21 15,-20 0-15,-1-21 0,-21 0 0,0 0 31,-21-1-15,-1 22-16,-20 0 16,21 0-16,0 0 0,-22 0 0</inkml:trace>
  <inkml:trace contextRef="#ctx0" brushRef="#br0" timeOffset="58982.47">16256 4509 0,'-42'0'0,"84"0"0,-127 21 0,64-21 16,-21 0-16,63 0 15,0 0 1,0 0-16,0 0 0,22 0 0,-1 0 16,0 0-16,1 0 0,-1 0 15,0 0-15,1-21 0,-1 21 0,-21 0 16,22 0-16,-22 0 0,21 0 0,-21 0 15,0-22-15,1 22 0</inkml:trace>
  <inkml:trace contextRef="#ctx0" brushRef="#br0" timeOffset="59560.68">19748 4360 0,'0'0'0,"43"0"16,-43 22-1,0-1-15,0 0 0,0 0 16,0 0-16,0 0 0,0 22 0,0-22 15,0 0-15,0 0 0,0 0 16,0 1-16,-21-1 0,21 0 0,0 0 16,-22-21-16,22 21 0,0-42 47,0 0-47,0 0 15</inkml:trace>
  <inkml:trace contextRef="#ctx0" brushRef="#br0" timeOffset="59717.38">19791 4085 0,'0'-21'16,"-21"21"0,-1 0-16,22 21 31,0 0-31</inkml:trace>
  <inkml:trace contextRef="#ctx0" brushRef="#br0" timeOffset="60200.05">20299 4233 0,'0'0'15,"-21"22"-15,-1 62 16,1-63-16,21 1 0,0 20 16,-21-21-16,21 21 0,0-20 15,0 20-15,0-21 0,0 0 0,0 22 16,0-22-16,0 0 0,0 0 0,0 0 16,0 0-16,-21 1 0,21-1 15,-21 0-15,0-21 16,21-21-1,0 0-15,0-1 16,0 1-16,0 0 0,0 0 16,21 0-16,0-22 0,0 1 15,0 21-15,0-21 0,22-1 0,-1 1 16,-21 0-16,22-1 0,-1 22 0,0-21 16,1 21-16,-22 21 0,21 0 15,-21 0-15,22 0 0,-22 21 0,0 0 16,0 21-16,0-21 0,-21 22 0,0-1 15,0-21-15,0 22 0,0-1 0,0 0 16,0-21-16,-21 22 0,0-22 16,21 0-16,-21 0 0,0 22 0,-1-22 15,22 0-15,0 0 0,22-42 47,-1 0-47,0 21 0,0-21 16</inkml:trace>
  <inkml:trace contextRef="#ctx0" brushRef="#br0" timeOffset="60493.5">22204 3789 0,'0'-21'0,"0"42"0,0-63 15,0 63 1,-21 21 0,-1-21-16,22 22 0,-21 20 15,21 1-15,-21-1 0,21 1 16,-21-1-16,21 1 0,0-1 0,-21 1 16,21-1-16,-21-21 0,21 22 0,-22-22 15,22 1-15,0-1 0,0-21 0,0 21 16,0-20-16,0-1 0,-21 0 15,21 0-15,-21-21 0,0 0 16</inkml:trace>
  <inkml:trace contextRef="#ctx0" brushRef="#br0" timeOffset="61324.96">21611 4509 0,'0'0'16,"0"-22"-16,21 1 15,22 21-15,-22 0 0,21 0 0,0-21 16,1 21-16,20-21 0,-20 21 16,20-21-16,1 21 0,-1-21 0,191-22 15,-169 22-15,-1-21 16,-20 21-16,-1-22 0,1 22 16,-1-21-16,-20-1 0,-22 1 0,0 0 15,0-22-15,-21 22 0,0 0 0,0 20 16,0-20-16,0 21 0,-21-21 15,0 42-15,0-22 0,0 22 16,-1 0-16,1 0 0,0 0 0,0 22 16,0-1-16,0 0 0,-1 21 0,1 1 15,0-1-15,21 21 0,0-20 16,-21 20-16,21 1 0,-21-1 0,21-20 16,-21 20-16,21 1 0,0-22 0,-22 21 15,1-20-15,21-1 0,-21 0 0,21 1 16,-21-1-16,0 0 0,21-20 15,-21-1-15,21 0 0,0 0 0,0 0 16,-22 0 0,22-42-1,22 0-15,-1 0 16,0-21-16,0 20 0,0 1 16,22-21-16,-22 0 0,21 20 0,-21-20 15,22 21-15,-22-21 0,21 20 0,-21 1 16,0 0-16,22 21 0,-22 0 15,0 0-15,0 0 0,-21 21 16,0 0-16,0 1 0,0-1 0,0 0 16,0 21-16,0-21 0,0 1 0,0-1 15,0 0-15,0 0 0,0 0 16,0 0-16,0 1 0,0-1 16,21 0-16,1 0 0,-1-21 15,0 0-15,0 0 0,0 0 0,0 0 16,22 0-16,-22 0 0,21-21 15,1 21-15,-22-21 0,21 0 0,0 21 16,1-22-16,-22 1 0,21-21 0,1 21 16,-22 0-16,21-22 0,-21 1 0,0 21 15,1-22-15,-22 22 0,0 0 16,0 0-16,-22 21 16,1 0-16,0 0 0,0 21 0,-21 0 15,20 0-15,1 1 0,0-1 16,0 21-16,0-21 0,0 0 15,21 22-15,0-22 0,0 0 0,0 21 16,0-20-16,0-1 0,21 0 0,0-21 16,0 21-16,21 0 0,-20-21 0,20 0 15,0 0-15,22 0 0,-22 0 16,0 0-16,1 0 0,-1-21 0,-21 21 16,22-21-16,-22 0 0,-21 0 15,0-1-15,0 1 0,0 0 0,0 0 16</inkml:trace>
  <inkml:trace contextRef="#ctx0" brushRef="#br0" timeOffset="63445.77">2244 6816 0,'0'21'16,"0"0"-16,-22 0 15,1-21 1,21-21 15,0 0-31,0 0 0,21 0 16,1-22-16,-1 22 0,0-21 15,0-1-15,21 1 0,-20 0 0,20-1 16,0-20-16,1-1 0,-1 22 0,0-21 16,1 20-16,-1 1 0,-21 0 15,21-1-15,-20 22 0,-22-21 0,-22 42 32,1 0-32,-21 21 0,0 0 0,-1 0 15,-20 22-15,20-22 0,1 21 16,0 0-16,21 1 0,-1-1 15,22 0-15,0-20 0,0 20 16,0 0-16,22-21 0,20 1 0,-21 20 16,21-21-16,22 0 0,-22 0 0,1 1 15,20-1-15,-21 0 0,1 0 16,-1-21-16,-21 21 0,0 0 0,1-21 16,-1 22-16,-21-1 0,0 0 15,-21 0 1,-1-21-16,1 0 0,-21 0 0,21 0 15,0 0-15,-22 0 0,22-21 16,-21 21-16,21-21 0,-1 0 16,1-1-16,0 1 0,0 0 15,0-21-15,0 21 0,21-1 0,0 1 16,0 0-16,0 42 31,21 0-31,0 22 0,0-22 0,0 0 16,0 21-16,1-20 0,-1-1 15,0 0-15,0 21 0,0-21 0,0-21 16,1 22-16,20-1 0,-21-21 16,0 0-16,0 0 0,22 0 15,-22 0-15,0 0 0,21 0 0,-20 0 0,20-21 16,-21-1-16,21 1 16,-20 21-16,20-21 0,-21-21 0,21 21 15,-20-1-15,20 1 0,-21-21 0,0 21 16,0-22-16,1 22 0,-22-21 15,0 21-15,0-22 0,0 22 0,0 0 16,0 42 0,0 0-1,0 1-15,0-1 0,-22 21 0,22-21 16,0 22-16,0-22 0,0 21 16,0-21-16,0 22 0,0-22 0,0 0 15,22 0-15,-1 0 0,0 0 16,0-21-16,21 0 15,-20 0-15,-1 0 0,0 0 0,21 0 16,-21 0-16,1 0 0,20-21 16,-21 0-16,0 0 0,0 0 0,22 0 15,-22-1-15,0 1 0,-21-21 16,21 21-16,0-22 0,1 22 0,-22-21 16,0 0-16,0 20 0,0 1 0,0 0 15,0 0-15,0 0 0,0 42 16,0 0-1,0 0-15,0 0 0,0 22 16,0-1-16,0-21 0,-22 22 0,22-1 16,0 0-16,0-21 0,0 22 15,0-22-15,22 0 0,-22 0 0,21 0 16,0 1-16,0-1 0,0-21 0,0 0 16,1 0-16,-1 0 0,0 0 15,21 0-15,-21-21 0,1-1 0,20 1 16,-21 0-16,21 0 0,-20 0 0,20-22 15,-21 22-15,0-21 0,0 0 16,1-1-16,-1 1 0,-21 0 16,21-1-16,-21-20 0,0 20 0,0 1 15,0-21-15,0 20 0,0 1 0,0 0 16,0-1-16,-21 22 0,21 0 16,-21 0-16,21 0 0,-22 21 15,22 21-15,0 0 16,0 21-16,0-21 0,0 22 15,0-1-15,0 0 0,0 1 16,0 20-16,-21-20 0,21 20 0,-21 1 16,21-22-16,0 21 0,0-20 0,0-1 15,-21 0-15,21-20 0,0 20 16,-21-21-16,21 0 0,0 0 16,0-42-1,0 0 1,0 0-16,21 0 15,0 0-15,0-22 0,0 22 0,-21 0 16,22-21-16,-1 20 0,0 1 16,21-21-16,-21 21 0,1 0 0,20-1 15,-21 22-15,0 0 0,22 0 0,-22 0 16,0 0-16,21 0 0,-21 22 16,-21-1-16,22 0 0,-1 0 15,-21 0-15,0 0 0,0 1 0,0-1 0,0 0 16,-21 0-16,-1 21 0,1-20 15,-21-1-15,21 0 0,-22-21 16,1 21-16,21 0 0,-21-21 0,20 0 16,-20 21-16,21-21 0,0 0 15,-22 0-15,22 0 0,0 0 16,21-21-16,0 0 16,0 0-16,21 0 15,0 21-15,22-21 0,-22-1 0</inkml:trace>
  <inkml:trace contextRef="#ctx0" brushRef="#br0" timeOffset="65255.91">6985 6202 0,'21'-21'16,"-42"42"-16,42-85 0,0 43 0,-21 0 0,0-21 0,0 21 16,0-1-16,0 1 0,0 0 15,-21 21 1,-21 0-16,21 0 0,-1 21 15,1 0-15,-21 22 0,21-22 16,-22 21-16,22 1 0,0-1 0,0 0 16,-21 1-16,42-1 0,-22 0 0,22 1 15,-21-1-15,21 0 0,0-21 16,0 22-16,0-22 0,21 0 0,1 0 16,-1 0-16,0 1 0,21-1 0,-21-21 15,22 0-15,-1 0 0,0 0 16,1 0-16,-1 0 0,0 0 0,1-21 15,-1-1-15,0 1 0,1 0 16,-1 0-16,0-21 0,1 20 0,20-20 16,-20 0-16,-1-1 0,0 1 15,1-21-15,-1 20 0,0-20 0,-21 20 16,1-20-16,20 21 0,-21-22 0,0 22 16,-21-22-16,0 22 0,0 0 15,0-1-15,0 1 0,0 21 0,0 0 16,0-1-16,-21 22 0,0 0 0,0 0 15,0 22-15,21-1 16,0 0-16,-22 21 0,1 1 0,21 20 16,-21-21-16,21 22 0,0-22 0,0 22 15,-21-22-15,21 22 0,-21-22 16,21 21-16,0-20 0,0 20 16,0-20-16,0-1 0,0 0 0,0 1 15,0-22-15,21 21 0,0-21 0,0 0 16,0 1-16,1-1 0,-1 0 15,0-21-15,21 0 0,-21 0 0,22 0 16,-1 0-16,-21 0 0,22 0 0,-22-21 16,21 0-16,-21-1 0,22 1 15,-22 0-15,21 0 0,-21 0 0,0 0 16,22-22-16,-22 1 0,0 21 0,-21-22 16,0 22-16,21-21 0,-21 21 0,0 0 15,0-1-15,0 1 0,-21 21 16,0 0-1,0 0-15,0 0 0,-1 0 0,1 21 16,0 1-16,0-1 0,0 0 0,0 0 16,-1 21-16,1-20 0,21 20 15,-21-21-15,0 21 0,21-20 16,0 20-16,0-21 0,0 0 0,0 0 0,0 1 16,0-1-16,0 0 0,21-21 15,0 0-15,0 0 16,1 0-16,-1 0 0,0 0 0,0-21 15,0 0-15,0-1 0,1 1 16,-1 0-16,0 0 0,0-21 0,0 20 16,-21-20-16,21 0 0,-21 21 15,22-22-15,-22 1 0,21 21 0,-21 0 16,0-1-16,0 1 0,0 0 0,0 42 31,0 0-15,0 22-16,0-22 0,0 0 0,0 21 15,0 1-15,0-1 0,0-21 0,-21 22 16,21-22-16,0 21 0,0-21 0,0 0 16,0 1-16,0-1 0,0 0 15,0 0-15,21-21 0,0 0 16,0 0-16,0 0 0,22 0 0,-22 0 16,21 0-16,0 0 0,1-21 0,-1 0 15,0 0-15,1-1 0,-1 1 16,0-21-16,85-64 15,-105 85-15,-1-21 0,0-1 0,0 22 16,-21 0-16,0-21 0,0 20 16,-21 22-1,0 0-15,0 22 0,-1-1 0,1 0 16,21 0-16,-21 0 0,21 0 0,-21 22 16,21-22-16,0 0 0,0 21 0,0-20 15,0-1-15,0 21 16,0-21-16,0 0 0,0 1 0,0-1 0,21-21 15,-21 21-15,0 0 0,0 0 16,-21-21 15,0-21-31,21 0 16,-21 0-16,-1 21 0,22-21 0,-21-1 16,21 1-16,0 0 0,-21 21 0,21-21 15,-21 0-15,0 21 31,21 21-31,-21 0 0,21 0 16,0 0-16,0 1 0,0-1 0,0 0 16,0 0-16,21 0 15,0 0-15,0 1 0,0-22 16,0 0-16,1 21 0,-1-21 0,0 0 16,21 0-16,-21 0 0,1 0 0,20 0 15,-21-21-15,21-1 0,1 22 16,-22-21-16,21 0 0,1 0 0,-22-21 15,21 20-15,0-20 0,-20 21 0,20-21 16,-21-1-16,0 1 0,43-43 16,-43 64-16,0 0 0,0 0 15,-21 0-15,0-1 0,-21 22 32,0 0-32,0 0 0,0 22 0,21-1 15,0 0-15,-22 0 0,22 0 0,0 0 16,0 22-16,0-22 0,0 0 0,0 0 15,0 0-15,22 1 0,-1-1 16,0 0-16,-21 0 0,0 0 0,0 0 16,21 1-16,-21-1 0,0 0 15,0 0-15,-21 0 0,0-21 16,0 21-16,-1-21 0,-20 0 16,21 0-16,0 22 0,0-22 0,-22 0 15,22 0-15,0 0 0,0 0 16,21-22-1,0 1-15,0 0 16,21 0-16,0 0 16,0 0-16,0-22 0</inkml:trace>
  <inkml:trace contextRef="#ctx0" brushRef="#br0" timeOffset="65569.89">10520 5609 0,'0'-21'0,"0"42"46,0 0-30,0 1-16,0-1 0,0 0 16,0 0-16,-21-21 15,21 21-15,0 0 16,0 1-16,-22-22 0</inkml:trace>
  <inkml:trace contextRef="#ctx0" brushRef="#br0" timeOffset="65737.58">10647 5609 0,'21'-42'15,"-42"84"-15,42-63 32,-21 42-32,0 0 15,0 1-15,0-1 0,0 0 16,0 0-16,0 0 0,0 0 15,0 1-15,-21-1 0,0 0 16</inkml:trace>
  <inkml:trace contextRef="#ctx0" brushRef="#br0" timeOffset="85768.88">3175 14626 0,'0'0'0,"0"-21"31,0 0-31,0 0 31,0 0-31,0-1 16,0 1-1,0 0-15,0 0 0,0 0 16,0 0-16,0-1 16,0 1-16,0 0 15,0 0-15,0 0 16,0 0-1,0-1-15,0 44 47,0-1-31,0 0-16,0 21 0,0-21 16,0 22-16,-21-22 0,21 21 15,0 1-15,-21-1 0,21 0 0,0 1 16,-22 20-16,22-21 0,0 1 0,0-1 15,0 22-15,-21-22 0,21 0 16,0 22-16,-21-22 0,21 22 0,0-22 16,0 0-16,0 22 0,0-22 15,-21 22-15,21-22 0,0 21 0,-21-20 16,21-1-16,0 22 0,0-22 16,0 21-16,0-20 0,-21 20 15,21-20-15,0 20 0,0-21 0,0 22 16,0-22-16,0 22 0,0-22 0,0 22 15,0-22-15,0 0 0,0 1 16,0 20-16,0-21 0,0 1 0,0-1 16,-22 0-16,22 1 0,0-1 0,0 0 15,0 1-15,0-22 0,0 21 16,0-21-16,0 22 0,-21-22 0,21 0 16,0 0-16,0 0 0,0 1 15,0-1-15,0-42 47,0-1-47,0 1 0,0 0 16,0-21-16,0-1 0,0 1 0,0-21 15,0 20-15,0-20 0</inkml:trace>
  <inkml:trace contextRef="#ctx0" brushRef="#br0" timeOffset="87631.85">3027 14732 0,'21'0'0,"-42"0"0,42-21 0,-21 0 0,21 21 16,-21-21-16,0-1 16,21 22-16,-21-21 0,0 0 15,0 0 1,21 21 78,1 0-79,-1 0-15,0 0 0,0 0 16,0 0-16,22 0 0,-1 0 15,0 0-15,1 0 0,-1 0 0,21 0 16,1 0-16,-1 0 0,1 0 0,-1 0 16,22 0-16,-21 0 0,20 0 15,1 21-15,0-21 0,-1 21 0,1-21 16,21 0-16,-22 0 0,22 0 0,0 21 16,-21-21-16,21 0 0,-1 0 15,1 0-15,0 0 0,21 0 0,-21 0 16,21 0-16,0 0 0,-21 0 0,0 0 15,-1 0-15,1 0 0,0 0 16,-21 0-16,21 0 0,-22 0 16,1 0-16,0 0 0,-1 0 0,1 0 15,0 0-15,-22 0 0,1 0 0,-1 0 16,-21 0-16,22 0 0,-22 0 0,1 0 16,-22 0-16,21 0 0,-21 0 15,0 0-15,1 0 0,-1 0 16,0 0-16,0 0 15,-21 22 17,0-1-17,21 0-15,-21 0 16,0 0 0,0 0-16,0 1 0,0-1 15,0 0-15,0 0 0,0 21 16,0-20-16,0-1 0,-21 21 0,21 0 15,0-20-15,-21 20 0,21 0 0,0 1 16,0-1-16,0 0 0,0 1 0,0-1 16,0 0-16,0 22 0,0-22 15,0 0-15,0 1 0,0 20 0,0 22 16,21-22-16,-21-20 0,0 20 16,0-20-16,0 20 0,21-21 0,-21 1 15,0 20-15,0-20 0,0-1 16,0 0-16,0-21 0,0 22 15,0-1-15,0-21 0,0 22 0,0-22 16,0 21-16,0-21 0,0 22 0,0-22 16,-21 21-16,21-21 0,0 22 0,-21-22 15,21 21-15,0-21 0,0 22 16,0-22-16,0 0 0,0 21 0,-21-21 16,21 1-16,0-1 0,0 0 15,0 0-15,0 0 0,0 0 0,-21 1 0,21-1 16,0 0-16,0 0 15,0 0-15,0 0 16,0 1-16,0-1 16,-22 0-16,22 0 0,-21-21 15,21 21-15,-21-21 0,21 21 0,0 1 16,0-1-16,-21 0 16,21 0-16,-21-21 0,21 21 15,0 0-15,-21-21 16,-1 0-16,1 22 0,0-22 15,0 0-15,21 21 16,-21-21-16,0 0 0,-1 0 0,1 21 16,0-21-16,-21 0 0,21 0 15,-1 21-15,-20-21 0,0 0 0,-1 21 0,1-21 16,0 21-16,-1-21 0,1 0 16,0 22-16,-1-22 0,1 21 15,0-21-15,-1 0 0,1 0 0,0 21 16,-1-21-16,1 0 0,0 0 0,-22 0 15,22 0-15,0 0 0,-22 0 0,1 0 16,-1 0-16,-21 0 0,1 0 16,-1 0-16,-21 0 0,22 0 0,-22 0 15,21-21-15,-21 21 0,0 0 0,22 0 16,-1 0-16,-21 0 0,22 0 0,-1 0 16,-21 0-16,21 0 0,1 0 15,-1 0-15,0 0 0,1 0 0,-22 0 16,21 0-16,-190 21 15,190-21-15,1 0 16,-1 0-16,0 0 0,22 0 0,-1 0 16,1 0-16,-1 0 0,22 0 0,0 0 15,21 0-15,-1 0 0,-20 0 16,21 0-16,0 0 16,0 0-16,-1 0 62,22-21 94,-21 21-156,21-21 0,0-1 16,0 1 0,-21 0-16,21 0 0,0 0 0,-21 0 15,21-1-15,0-20 0,0 21 0,0-21 16,-21-1-16,21 1 0,-21 0 15,-1-1-15,22 1 0,0-22 0,0 22 16,-21-21-16,21 20 0,0-20 16,0 20-16,0-20 0</inkml:trace>
  <inkml:trace contextRef="#ctx0" brushRef="#br0" timeOffset="88524.4">4191 15028 0,'0'22'16,"21"-22"0,0-22-1,0 22-15,-21-21 0,22 21 16,-1-21-16,-21 0 16,21 21-16,-21-21 15,-21 21 16,0 0-31,-1 0 0,1 21 16,0 0-16,0-21 0,-21 21 0,20 0 16,1 22-16,0-22 0,0 0 15,0 21-15,21-20 0,0 20 0,0-21 16,0 0-16,0 0 0,0 22 0,0-22 16,0 0-16,0 0 0,0 0 15,21-21-15,0 22 0,0-1 0,0 0 16,-21 0-16,22-21 0,-1 21 0,0 0 15,0 1-15,-21-1 16,21 0-16,-21 0 0,0 0 16,0 0-16,-21 1 15,0-1-15,0-21 0,0 21 0,-1-21 16,-20 0-16,21 21 0,-21-21 16,20 0-16,-20 0 0,21 0 0,-21 0 15,20 0-15,-20 0 0,21-21 0,0 0 16,0 21-16,-22-21 0,22-1 15,0 22-15,0-21 0,0 0 0,21 0 16,0 0-16,0 0 16,21-1-16,0 1 15,0 21-15,0 0 0,22-21 0</inkml:trace>
  <inkml:trace contextRef="#ctx0" brushRef="#br0" timeOffset="88831.48">4762 14965 0,'22'-21'15,"-44"42"-15,44-63 0,-1 42 0,-21 21 32,0 0-17,0 0-15,0 0 0,0 22 0,0-1 16,-21-21-16,21 21 15,0 1-15,0-1 0,0 0 0,-22 1 16,22-22-16,0 21 0,-21 1 0,21-22 16,0 21-16,0-21 0,0 0 15,0 1-15,0-1 0,0 0 16,0 0-16,0-42 31,0 0-15,-21 21-16</inkml:trace>
  <inkml:trace contextRef="#ctx0" brushRef="#br0" timeOffset="89008.64">4424 15431 0,'0'0'0,"21"0"31,0-22-31,0 22 0,0 0 16,1-21-16,-1 21 0,21 0 0,-21 0 15,0-21-15,22 21 0,-22-21 16,21 21-16,-21 0 0,1 0 0,-1-21 16,0 21-16,0 0 0,0 0 0</inkml:trace>
  <inkml:trace contextRef="#ctx0" brushRef="#br0" timeOffset="89550.2">5419 15367 0,'0'-21'15,"0"0"-15,0 0 0,0-1 16,0 1-16,-22 0 16,1 0-16,0 21 0,0 0 15,0 0-15,0 0 16,-1 0-16,1 0 0,0 0 0,0 21 15,0 0-15,21 0 0,-21 1 16,-1-1-16,1 21 0,21-21 0,-21 22 16,21-22-16,0 0 0,0 21 0,0-21 15,0 1-15,0-1 0,0 0 16,0 0-16,0 0 0,21-21 16,0 0-16,1 0 15,-1 0-15,0 0 16,0-21-16,0 0 0,0 21 15,1-21-15,-1 0 0,0-22 0,0 22 16,0 0-16,0-21 0,1-1 0,-1 22 16,0-21-16,0-1 15,0 1-15,0 21 0,1 0 0,-22-22 16,0 22-16,0 0 16,0 42-1,0 0-15,0 1 0,0 20 16,0-21-16,0 0 0,0 0 0,0 22 15,0-22-15,0 0 0,0 21 0,0-20 16,0-1-16,0 0 0,0 0 16,21 0-16,0 0 0,0-21 15,0 0-15,0 0 16,1 0-16,-1 0 16,0-21-16</inkml:trace>
  <inkml:trace contextRef="#ctx0" brushRef="#br0" timeOffset="89836.16">5905 14817 0,'0'0'0,"-21"21"16,21 0-1,0 0-15,0 22 16,0-22-16,0 21 0,0-21 0,0 22 15,0-1-15,0 0 0,0 1 16,0-1-16,0 0 0,0-21 0,0 22 16,0-1-16,0-21 0,0 22 0,0-22 15,0 0-15,0 0 0,0 0 16,0 0-16,0 1 0,0-1 16,21-21-16,1 0 15,-22-21-15,21-1 16,0 1-16,-21 0 0</inkml:trace>
  <inkml:trace contextRef="#ctx0" brushRef="#br0" timeOffset="90192.42">6138 15134 0,'0'0'0,"0"21"31,0 1-31,0-1 16,0 0-16,0 0 0,0 21 0,0-20 15,0-1-15,0 0 0,0 0 16,0 0-16,0 0 0,21 1 0,-21-1 16,0 0-16,0 0 0,22-21 0,-22 21 15,21-21-15,0 0 16,0 0 0,-21-21-16,21 0 15,-21 0-15,0 0 0,0-1 16,0 1-16,0 0 0,0 0 0,0 0 15,0 0-15,0-1 0,0 1 16,0 0-16,21 21 16,1 0 15,-1 0-15,0 0-1</inkml:trace>
  <inkml:trace contextRef="#ctx0" brushRef="#br0" timeOffset="90616.63">6752 15113 0,'0'0'0,"0"-42"15,-21 42 1,0 0-16,0 0 15,-1 0-15,1 0 0,0 0 0,0 21 16,0-21-16,0 21 0,-1 0 16,22 0-16,0 1 15,0-1-15,0 0 16,0 0-16,0 0 0,22-21 16,-1 21-16,0-21 0,0 0 15,0 0-15,0 22 0,22-22 0,-22 0 16,0 0-16,0 21 0,0-21 15,1 0-15,-1 21 0,0-21 0,-21 21 16,21-21-16,-21 21 0,0 0 16,0 1-1,-21-1-15,0-21 16,0 0-16,21 21 0,-22-21 16,1 0-16,0 0 0,0 0 0,0 0 15,0 0-15,-1 0 0,1 0 16,0 0-1,21-21-15,-21 0 0,21-1 16,-21 1-16</inkml:trace>
  <inkml:trace contextRef="#ctx0" brushRef="#br0" timeOffset="90899.61">5736 14986 0,'0'-21'16,"0"42"-16,0-63 15,21 42-15,0 0 0,1-21 16,-1 21-16,21 0 0,-21 0 16,0-22-16,1 22 0,20 0 0,-21 0 15,21 0-15,-20 0 0,-1 0 0,0-21 16,0 21-16,0 0 0,0 0 0,-42 0 62,0 0-62,0-21 0</inkml:trace>
  <inkml:trace contextRef="#ctx0" brushRef="#br0" timeOffset="92030.95">3175 8932 0,'0'-21'0,"0"42"0,0-63 16,-21 42-16,21 21 16,0 0-1,0 1-15,-21-1 0,21 21 0,-22 0 16,22 1-16,0 20 15,0-20-15,-21 20 0,21 22 0,-21-22 0,21 22 16,-21 0-16,21 20 16,0-20-16,0 21 0,-21 0 0,0 0 15,21-1-15,0 22 0,0-21 0,0 0 16,0 0-16,0-21 0,0 20 16,0-20-16,0 21 0,0-21 0,0-1 15,0 1-15,0-22 0,0 1 0,0-1 16,0 1-16,21-22 0,0 1 15,-21-22-15,0 21 0,0-21 0,21-21 16,-21 21-16,0-42 16,0 0-16,0 0 15,0 0-15,0-22 0,0 1 0,0-21 16</inkml:trace>
  <inkml:trace contextRef="#ctx0" brushRef="#br0" timeOffset="93019.11">3556 8954 0,'0'0'0,"21"0"16,0 0-16,22 0 0,-1-22 0,0 22 15,1 0-15,-1-21 0,21 21 16,1-21-16,-1 21 0,1-21 0,42 0 16,-22 21-16,43-21 0,0-1 15,0 1-15,0 0 0,22 21 16,-22-21-16,42 0 0,0 0 0,1 21 0,-1-22 15,0 22-15,1-21 0,20 21 16,22-21-16,-22 21 0,1 0 16,-1-21-16,22 0 0,-22 21 0,1 0 15,-1 0-15,1-21 0,-22 21 0,1 0 16,-22 0-16,0 0 0,0 0 16,-21 0-16,-21 0 0,0 0 0,-22 0 15,-20 0-15,-1 0 0,1 0 0,-22 0 16,1 0-16,-1 0 0,-21 0 15,0-22-15,0 22 0,1 0 0,-1 0 16,-21 22 0,0-1-16,21 0 0,-21 21 15,0-21-15,0 22 16,0-22-16,0 42 0,0-20 0,0-1 16,0 22-16,-21-22 0,0 21 0,-1 1 15,1-22-15,0 22 0,0-1 0,0 1 16,0-1-16,-1 1 0,-20 20 15,42-20-15,-21 21 0,0-22 16,21 1-16,-21-1 0,21 22 0,0-22 0,0 1 16,0-1-16,0 1 0,0-1 15,0 1-15,0-1 0,0 1 0,0-1 16,0-20-16,0-1 0,0 0 0,0 1 16,0-1-16,0 0 0,0-21 0,0 22 15,-22-22-15,22 0 0,-21 0 0,0 0 16,21 1-16,-21-1 15,0 0-15,0 0 0,-1-21 0,1 21 16,21 0-16,-21-21 0,0 22 0,0-22 16,0 0-16,-1 21 0,1-21 0,0 0 15,0 21-15,0-21 0,-22 21 0,22-21 16,-21 0-16,0 0 0,-1 21 16,1-21-16,-22 0 0,1 0 0,-1 21 15,-20-21-15,-1 0 0,0 0 0,-20 0 16,-1 22-16,-21-22 0,0 0 0,-21 0 15,21 0-15,-43 21 0,22-21 16,-21 0-16,-22 21 0,22-21 16,-22 21-16,1-21 0,-1 21 0,-20 0 15,20 1-15,1-22 0,-22 21 0,22 0 16,-1 0-16,1 0 0,-1 0 16,22 1-16,-1-1 0,22-21 0,0 21 15,21 0-15,0-21 0,42 0 0,-20 0 16,41 0-16,1 0 0,20 0 15,22 0-15,0 0 0,21-21 16,0 0-16,21 0 0,21-1 0,1 1 16,-1-21-16,0 21 0,22-22 0,-22-20 15,22 21-15</inkml:trace>
  <inkml:trace contextRef="#ctx0" brushRef="#br0" timeOffset="93555.12">5757 9504 0,'0'-21'0,"0"42"0,0-63 16,0 20-16,0 1 15,-21 21-15,0-21 0,0 21 16,0-21-16,-1 0 0,-20 21 16,21 0-16,0 0 0,-22 0 0,22 0 15,-21 0-15,21 0 0,-22 21 16,22 0-16,-21 0 0,21 0 0,-22 1 16,22-1-16,0 0 0,21 0 15,0 21-15,0-20 0,0-1 0,0 0 16,0 21-16,21-21 0,0 1 0,22-1 15,-1 0-15,-21 0 16,22 0-16,-1 0 0,0 1 0,1-1 16,-22 0-16,21 0 0,-21 0 0,22 22 15,-43-22-15,0 0 16,0 0-16,0 0 0,-22 0 0,-20-21 16,0 22-16,-1-1 0,1 0 0,-21-21 15,20 21-15,-20-21 0,20 0 16,-20 0-16,21 0 0,-1 0 0,1 0 15,21 0-15,-22 0 0,22 0 0,0-21 16,0 0-16,0 0 0,21-1 16,0 1-16,0 0 0,0 0 15,0 0-15,21-22 16,21 22-16,-21 21 0,1-21 16,-1 0-16,21-21 0,-21 20 0</inkml:trace>
  <inkml:trace contextRef="#ctx0" brushRef="#br0" timeOffset="93830.1">6138 9208 0,'0'0'16,"0"21"-1,0 0-15,0 0 16,0 0-16,0 22 0,-21-22 0,21 21 15,-21 0-15,21 1 0,-21 20 16,21-20-16,0-1 0,0 21 0,-21-20 16,21-1-16,-22 0 0,22 1 0,0-22 15,0 21-15,0-21 0,0 1 16,0-1-16,0 0 0,0 0 0,0 0 16,22-21-1,-1 0-15,0-21 16</inkml:trace>
  <inkml:trace contextRef="#ctx0" brushRef="#br0" timeOffset="95189.58">6667 9567 0,'0'0'0,"-21"-21"0,0 0 0,0 21 15,0 0-15,0 0 0,-1 0 0,1 0 16,0 0-16,0 0 0,0 21 0,0 0 16,-1 1-16,1-1 0,21 21 15,-21-21-15,21 22 0,-21-22 16,21 21-16,-21-21 0,21 22 0,0-22 16,0 0-16,0 0 0,0 0 15,0 0-15,21 1 0,0-22 16,0 0-16,0 0 0,1 0 0,-1 0 15,0 0-15,0 0 0,0 0 16,0-22-16,1 1 0,-1 0 16,-21 0-16,21 0 0,-21 0 15,21-1-15,-21-20 0,0 21 0,0-21 16,0 20-16,0 1 0,0 0 0,0 0 16,0 0-16,21 21 0,-21-21 15,0 42 1,0 0-16,0 0 15,0 0-15,0 22 0,0-22 0,0 0 16,0 21-16,0-21 0,0 22 0,0-22 16,0 0-16,0 0 0,21 0 15,-21 1-15,22-22 0,-1 21 0,0-21 16,0 0-16,0 0 0,0 0 0,1 0 16,-1 0-16,0 0 0,0 0 15,0-21-15,0-1 0,1 1 16,-1 0-16,-21 0 0,21 0 0,0 0 15,-21-22-15,21 22 0,-21-21 16,21-1-16,1 1 0,-22 0 0,0-1 0,21-20 16,0 21-16,-21-1 0,0-20 15,0 20-15,0 22 0,0-21 16,0 21-16,0 0 16,-21 42-1,21 0-15,-21 0 16,-1 21-16,22-20 0,-21 20 15,21 0-15,0 1 0,0-1 0,0 0 16,-21 1-16,21-1 0,0 21 0,0-20 16,0-22-16,0 21 15,0 1-15,0-22 0,0 0 0,0 0 0,21 0 16,0 0-16,1 1 0,-1-22 16,0 0-16,21 0 15,-21 0-15,1 0 0,-1 0 0,0 0 16,0 0-16,-21-22 0,21 1 0,0 0 15,1 0-15,-22 0 0,0 0 0,21-1 16,-21-20-16,21 21 0,-21-21 16,0-1-16,0 22 0,0 0 0,0-21 15,0 20-15,0 1 0,0 42 32,0 1-32,0-1 15,0 21-15,0-21 0,0 0 16,0 22-16,0-22 0,0 0 15,0 0-15,0 0 0,0 1 0,21-1 16,-21 0-16,21-21 0,0 21 16,1-21-1,-1 0-15,0 0 16,0-21-16,0 0 0,0 21 0,-21-21 16,22-1-16,-1 1 0,0 0 15,-21 0-15,0 0 0,0 0 0,21-1 16,-21 1-16,0 0 0,0 0 0,0 0 15,0 42 1,0 0 0,0 0-16,0 0 0,0 1 15,0-1-15,0 21 0,0-21 0,0 0 16,0 1-16,0-1 0,0 0 16,0 0-16,21-21 0,0 0 15,1 0-15,-1 0 16,0 0-16,0 0 0,0 0 15,0 0-15,1-21 0,-1 0 0,0 0 16,0-1-16,0 1 0,0 0 16,1 0-16,-1 0 0,-21 0 0,21-1 15,-21 1-15,21 0 0,-21 0 0,0 0 16,0 42 15,0 0-31,0 0 0,0 0 16,0 1-16,0-1 0,0 0 0,0 0 15,0 0-15,0 22 16,0-22-16,0 0 0,0 0 16,-21-21 15,0-21-31,0 21 16,21-21-16,-22 0 0,1-1 15,0 22-15</inkml:trace>
  <inkml:trace contextRef="#ctx0" brushRef="#br0" timeOffset="95408.18">7239 9356 0,'0'-21'0,"0"-1"31,21 22-31,0 0 16,0-21-16,1 21 0,-1-21 0,0 21 15,0 0-15,0-21 16,0 21-16,1 0 0,-1 0 0,0-21 16,0 21-16,-21-21 15,-42 21 1,21 0-16</inkml:trace>
  <inkml:trace contextRef="#ctx0" brushRef="#br0" timeOffset="95646.23">5948 9504 0,'-21'0'0,"42"0"0,-64 21 0,22-21 0,21 21 16,-21-21-16,42 0 16,0 0-16,22 0 15,-22-21-15,21 0 0,1 21 16,-1-21-16,0 21 0,-21 0 0,22-21 15,-22 21-15,0 0 0,21 0 0,-42-22 16,22 22-16</inkml:trace>
  <inkml:trace contextRef="#ctx0" brushRef="#br0" timeOffset="96740.2">10160 9335 0,'-21'0'16,"0"0"15,-1 0-16,44 0 17,-1 0-32,0 0 15,0 0-15,21-22 0,1 22 0,-1 0 16,0 0-16,1-21 0,20 21 16,1 0-16,20 0 0,1-21 15,0 21-15,21 0 0,-22 0 0,22 0 16,0-21-16,-21 21 0,-1 0 0,22 0 15,-42 0-15,20 0 0,1 0 0,-22 0 16,1 0-16,-1 0 0,1 0 16,-22 0-16,1 0 0,-1 0 0,-21 0 15,0 0-15,0-21 0,1 21 16,-1 0-16,-21-21 16,-21-1 15,-1 22-31,1 0 15,0 0-15,0 0 0,0-21 0,0 21 16,-1-21-16,1 21 0,0-21 0</inkml:trace>
  <inkml:trace contextRef="#ctx0" brushRef="#br0" timeOffset="97065.1">11790 8975 0,'-21'0'0,"84"21"0,-105-42 0,21 0 16,21-1-1,21 22 1,0 0-16,0 0 16,0 0-16,0 0 0,1 0 0,20 0 15,-21 0-15,21 0 0,-20 0 0,20 0 16,-21 22-16,0-22 0,22 21 16,-22 0-16,0 0 0,-21 0 0,0 0 15,0 1-15,0-1 0,0 0 0,0 21 16,-42-21-16,20 22 0,-20-22 0,0 21 15,-1 1-15,1-22 0,0 21 16,-1-21-16,1 0 0,0 22 0,-1-22 16,1 0-16,21 0 0,0 0 0,0 1 15,-1-1-15,1 0 0,21 0 16,21-42 0,1 21-1,-1-21-15,0 0 0</inkml:trace>
  <inkml:trace contextRef="#ctx0" brushRef="#br0" timeOffset="97588.63">13525 8107 0,'0'0'16,"0"-21"-1,0 42-15,0 21 16,0-21-16,0 22 0,0-1 16,0 22-16,-21-22 0,0 0 0,21 22 15,-21-1-15,21 1 0,-21-22 16,21 22-16,-21-1 0,-1 1 0,22 84 15,0-106-15,0-21 16,0 22-16,0-22 0,0 0 0,22 0 16,-1 0-16,0-21 0,0 0 0,0 0 15,0 0-15,1 0 16,-1 0-16,21 0 0,-21-21 16,0 21-16,1-21 0,-1 0 0,0 0 15,0-1-15,0 1 0,0 0 0,-21-21 16,0 21-16,0-1 0,0-20 15</inkml:trace>
  <inkml:trace contextRef="#ctx0" brushRef="#br0" timeOffset="97764.3">13356 8700 0,'-21'0'16,"84"0"-16,-105 0 0,42 0 15,42 0 1,-20 0-16,-1 0 0,0 0 15,0-22-15,21 22 0,-20 0 0,-1 0 16,21 0-16,-21 0 0,0 0 0,1-21 16,-1 21-16,0 0 0,0-21 0,0 21 15,0 0-15</inkml:trace>
  <inkml:trace contextRef="#ctx0" brushRef="#br0" timeOffset="98189.02">13970 8784 0,'21'0'31,"0"0"-31,0 0 0,1 0 16,-1-21-16,0 21 0,0-21 15,21 21-15,-20-21 0,-1 0 0,0 21 16,0-22-16,0 22 0,-21-21 0,0 0 15,21 21-15,-21-21 0,0 0 0,0 0 16,-21 21-16,0 0 16,0 0-16,-21 0 15,20 0-15,1 0 0,-21 0 0,0 21 16,20 0-16,1 0 0,-21 0 16,21 0-16,0 22 0,21-22 0,0 21 15,-22-21-15,22 22 0,0-1 0,0-21 16,0 22-16,0-22 0,22 0 15,-1 0-15,0 0 0,0 0 0,0 1 16,0-1-16,22-21 0,20 21 16,-42-21-16,22 0 0,-22 0 0,21 0 15,-21 0-15,22 0 0,-22 0 0,21 0 16,-21 0-16,1 0 0,-1 0 16,0-21-16,0 21 0,0-21 0,0-1 15,-21 1-15</inkml:trace>
  <inkml:trace contextRef="#ctx0" brushRef="#br0" timeOffset="98468.49">14690 8551 0,'0'22'31,"0"-1"-31,0 0 0,0 0 16,0 0-16,21 0 0,0 1 15,-21-1-15,21 21 0,0-21 16,0 0-16,1 1 0,-22 20 0,21-21 16,0 0-16,0 0 0,-21 1 0,0-1 15,21 0-15,-21 0 0,0 0 0,21-21 16,-21 21-16,22-21 31,-1-21-15,-21 0-16,0 0 0,21 0 15,0 0-15</inkml:trace>
  <inkml:trace contextRef="#ctx0" brushRef="#br0" timeOffset="98754.46">15198 8488 0,'0'0'0,"-22"0"15,1 0-15,0 0 16,0 0-16,0 21 0,0 0 0,-22 0 15,22 1-15,0-1 0,-21 0 0,20 0 16,1 21-16,-21-20 0,21 20 0,0 0 16,-22-21-16,22 22 0,0-1 15,0-21-15,0 22 0,-1-22 0,1 0 16,0 21-16,21-21 0,-21 1 0,21-1 16,0 0-16,0 0 15,21-21 16,0 0-31,0 0 0,1-21 16,-1 21-16,0-21 0,0 0 16,0-1-16,0-20 0</inkml:trace>
  <inkml:trace contextRef="#ctx0" brushRef="#br0" timeOffset="99111.3">15600 7938 0,'0'-22'0,"0"44"0,0-22 31,0 21-15,0 21-16,-21-21 0,21 22 0,-22-1 15,22 0-15,-21 1 0,21 20 0,0-21 16,-21 1-16,21 20 0,-21-20 0,21 20 15,-21-21-15,21 1 0,0-1 0,0 0 16,0 1-16,0-1 0,0 0 16,0-20-16,0 20 0,0-21 0,0 0 15,0 0-15,21 1 0,0-1 16,0 0-16,0-21 16,1 0-16,-1 0 0,0 0 15,0 0-15,0 0 0,0 0 16,-21-21-16,22 0 0,-1-1 0,-21 1 15,0 0-15,42-42 16</inkml:trace>
  <inkml:trace contextRef="#ctx0" brushRef="#br0" timeOffset="99304.94">15473 8530 0,'21'0'47,"0"0"-47,0 0 0,0 0 16,22 0-16,-22 0 0,0 0 0,0-21 15,0 21-15,1 0 0,-1 0 0,0 0 16,0 0-16,0-21 0,0 21 0,1 0 16,-1-21-16</inkml:trace>
  <inkml:trace contextRef="#ctx0" brushRef="#br0" timeOffset="99632.33">16679 8340 0,'0'0'0,"0"-21"16,-21 21-1,0 0 1,21 21-16,-21 0 0,0 0 16,21 0-16,-22 0 0,1 22 15,0-22-15,21 0 0,0 21 0,-21-20 16,21 20-16,-21-21 0,21 21 0,0-20 16,0 20-16,0-21 0,0 0 15,0 0-15,0 1 0,0-1 0,0 0 16,0 0-16,0 0 0,21-21 0,0 21 15,0-21-15,0 0 0,1 0 16,-1 0-16,0 0 0,0 0 0,0 0 16,0-21-16,1 21 0</inkml:trace>
  <inkml:trace contextRef="#ctx0" brushRef="#br0" timeOffset="99930.78">17081 8319 0,'0'-22'15,"22"22"-15,-1 22 16,0-1-16,0 0 0,0 0 16,-21 21-16,21-20 0,1 20 15,-1-21-15,0 21 0,-21-20 0,0 20 16,0 0-16,0-21 0,0 22 0,0-1 15,0-21-15,-21 22 0,21-22 16,-21 0-16,-1 0 0,1 21 0,-21-20 16,21-1-16,0-21 0,-1 21 15,1 0-15,0-21 0,0 21 0,0-21 16,0 0-16,-1 0 0,1 0 16,0 0-16,0 0 0,0 0 0</inkml:trace>
  <inkml:trace contextRef="#ctx0" brushRef="#br0" timeOffset="101152.51">10012 14986 0,'0'0'0,"-21"0"0,-1 0 16,1 0-16,0 0 0,0 0 15,0 0-15,0 0 0,-1 0 0,1 0 16,0 21-16,42-21 31,0 0-31,22 0 0,-1 0 16,22 0-16,-1 0 0,1 0 0,20 0 16,-20 0-16,20 0 0,1 0 15,21 0-15,0 0 0,0 0 0,-1 0 16,1 0-16,0 0 0,-21 0 0,-1 0 15,1 0-15,0 0 0,-22 0 0,22 0 16,-43 0-16,22 0 0,-22 0 16,0 0-16,-20 0 0,-1 0 15,0-21-15,-42 21 16,0-21-16,-1 0 0,-20 21 16,21 0-16,-21-21 0,20 21 15,-20 0-15,0-22 0,21 22 0,-22 0 16,22-21-16,0 21 0,0 0 0,0 0 15,-1 0-15,1-21 16,42 21 0,1 0-16,-1 0 0,21 0 15,-21 0-15,0 21 0,22-21 0,-22 21 16,0-21-16,0 22 16,0-1-16,-21 0 0,0 0 0,0 21 15,0 1-15,0-22 0,-21 21 0,0 1 16,0-1-16,-21 0 0,20 1 15,-20-1-15,0 0 0,-1 1 0,1-22 16,0 21-16,21-21 0,-43 43 16,43-64-16,0 21 0,42-42 15,0 0 1</inkml:trace>
  <inkml:trace contextRef="#ctx0" brushRef="#br0" timeOffset="101646.59">13314 14097 0,'0'-21'0,"0"42"0,0-63 15,0 21-15,-21 21 16,-1 0-16,22 21 15,-21 0-15,0 0 0,21 21 0,-21 1 16,0-1-16,0 0 0,-1 22 0,1-22 16,21 22-16,0-22 0,-21 22 15,21-22-15,0 21 0,0-20 16,0-1-16,0 0 0,0 1 0,0-22 16,0 21-16,21-21 0,0 1 0,1-1 15,-1 0-15,0 0 0,-21 0 16,21-21-16,0 0 0,0 21 0,1-21 15,-1 0-15,0 0 0,0 0 0,0 0 16,0-21-16,1 0 0,-22 0 16,21 0-16,-21 0 0,0-1 15,0 1-15,0 0 0</inkml:trace>
  <inkml:trace contextRef="#ctx0" brushRef="#br0" timeOffset="101833.25">12869 14711 0,'-21'0'0,"42"0"0,-21 0 32,21 0-17,22 0-15,-22 0 0,0 0 0,21 0 16,-20 0-16,20 0 0,-21 0 0,21 0 16,-20 0-16,20 0 0,-21 0 15,21 0-15,-20-21 0,20 21 0,-21-21 16,0 21-16,0-22 0</inkml:trace>
  <inkml:trace contextRef="#ctx0" brushRef="#br0" timeOffset="102232.51">13631 14647 0,'0'0'0,"21"0"16,1 0-1,-1 0-15,0-21 16,0 21-16,0-21 0,0 21 0,22-21 16,-22 21-16,21-21 0,-21 21 0,22-21 15,-22 21-15,21-22 0,-21 22 16,1-21-16,-1 0 0,-21 0 16,0 0-16,-21 21 15,-1 0-15,1 0 0,0 0 16,0 0-16,-21 0 0,20 0 15,1 21-15,0 21 0,0-21 0,21 1 16,0 20-16,0-21 0,0 21 0,0-20 16,0 20-16,0-21 0,0 0 15,0 0-15,21 1 0,0-1 0,0 0 16,1 0-16,-1 0 0,0-21 16,0 21-16,21-21 0,-20 0 0,20 22 0,-21-22 15,0 0-15,22 0 0,-22 0 16,0 0-16,0 0 0,0 0 15,0-22-15,1 1 16,-22 0-16</inkml:trace>
  <inkml:trace contextRef="#ctx0" brushRef="#br0" timeOffset="102480.55">14520 14351 0,'0'0'15,"0"21"-15,21 22 16,-21-22-16,0 0 0,0 21 16,22-21-16,-22 22 0,0-1 0,0-21 15,0 22-15,21-22 0,-21 0 0,0 21 16,0-21-16,0 1 0,21-1 16,-21 0-16,21 0 0,-21 0 15,21-21 1,0 0-16,-21-21 15,22 0-15,-22 0 16</inkml:trace>
  <inkml:trace contextRef="#ctx0" brushRef="#br0" timeOffset="102668.7">14732 14520 0,'-42'0'15,"84"0"-15,-106 0 0,22 43 16,21-43-16,0 21 0,0 0 15,-1 0-15,22 0 0,-21 1 0,0-1 16,0 0-16,21 0 0,0 0 0,-21 0 16,21 1-16,0-1 15,21-21 1,0 0-16,0 0 16</inkml:trace>
  <inkml:trace contextRef="#ctx0" brushRef="#br0" timeOffset="102940.69">15071 14097 0,'0'0'0,"-22"21"16,22 0-16,-21 1 15,0-1-15,21 21 0,-21 0 0,0 1 16,21 20-16,-21-20 0,21 20 0,-22-21 15,22 1-15,-21-1 0,21 0 16,0 1-16,0-22 0,0 21 16,0-21-16,21 1 0,1-1 0,-1-21 15,0 21-15,0-21 0,0 21 0,0-21 16,1 0-16,-1 0 0,0 0 16,0 0-16,0 0 0,-21-21 0,0 0 15,21 0-15</inkml:trace>
  <inkml:trace contextRef="#ctx0" brushRef="#br0" timeOffset="103108.38">14944 14584 0,'21'0'32,"0"0"-32,0 0 0,0 0 15,0 0-15,1 0 16,20 0-16,-21 0 0,0 0 0,22 0 15,-1 0-15,-21 0 0,21 21 0,1-21 16,-1 0-16</inkml:trace>
  <inkml:trace contextRef="#ctx0" brushRef="#br0" timeOffset="103348.94">15727 14901 0,'0'0'0,"0"22"0,0 20 16,0-21-16,0 0 0,0 0 15,0 1-15,0-1 0,0 21 16,-21-21-16,-1 22 0,22-1 0,-21-21 16,0 21-16,0-20 0,0 20 0,0-21 15,-22 21-15,22-20 0,0-1 16,0 0-16,-22 0 0,22-21 0,21 21 15,-21-21-15</inkml:trace>
  <inkml:trace contextRef="#ctx0" brushRef="#br0" timeOffset="103720.74">16256 14669 0,'0'-22'15,"0"44"-15,-21-44 0,0 22 0,-1 22 16,1-1-16,21 0 0,-21 0 15,21 21-15,0 1 0,0-1 0,0 0 16,0 1-16,0-1 0,0 22 0,0-22 16,0 0-16,0 22 0,0-22 15,0 0-15,0 22 0,0-22 0,0-21 16,0 22-16,0-22 0,0 0 0,0 0 16,0 0-16,0 1 0,21-22 31,-21-22-16,0 1-15,21-21 0</inkml:trace>
  <inkml:trace contextRef="#ctx0" brushRef="#br0" timeOffset="103966.29">16150 14605 0,'21'-42'15,"-42"84"-15,42-105 0,22 20 16,-22 22-16,0 21 0,21-21 0,-21 21 0,1 0 15,-1 0-15,21 0 0,-21 21 16,0 0-16,1 0 0,-1 1 16,0-1-16,-21 21 0,0 64 15,0-85 1,-21 21-16,0-20 0,-1-1 0,1 0 16,0-21-16,21 21 0,-21 0 0,21 0 15,-21-21-15,21 22 0</inkml:trace>
  <inkml:trace contextRef="#ctx0" brushRef="#br0" timeOffset="104476.84">16933 14838 0,'21'21'16,"-21"0"-16,0 0 16,0 1-16,0-1 15,0 0-15,0 0 0,0 0 0,22 0 16,-22 1-16,0-1 0,21 0 16,0 0-16,0-21 15,-21 21-15,21-21 16,0 0-16,1 0 0,-1 0 62</inkml:trace>
  <inkml:trace contextRef="#ctx0" brushRef="#br0" timeOffset="104576.66">17484 14415 0,'42'-43'15,"-42"213"17,0-128-17,42 275 63</inkml:trace>
  <inkml:trace contextRef="#ctx0" brushRef="#br0" timeOffset="105085.71">17907 14626 0,'-169'170'78,"169"-149"-46,0-42-32</inkml:trace>
  <inkml:trace contextRef="#ctx0" brushRef="#br0" timeOffset="105340.24">17928 14415 0,'21'-22'0,"-296"488"125,-169-254-125,888-382 15,-634-316-15,338 930 0</inkml:trace>
  <inkml:trace contextRef="#ctx0" brushRef="#br0" timeOffset="105833.82">18267 14774 0,'-43'170'109,"86"-340"-109,-107 361 0,64-170 0,-42 0 16,42 0-16,-21 1 0,0-1 16,-1 0-16</inkml:trace>
  <inkml:trace contextRef="#ctx0" brushRef="#br0" timeOffset="106533.03">19219 14669 0,'-21'0'0,"42"0"0,-42-22 15,0 1-15,21 0 16,0 0-1,-42 0 1,20 21-16,1 0 0,0 21 16,0 0-16,0 0 0,0 0 15,-22 22-15,-20-1 16,20 0-16,22-20 16,21-1-16,0 0 0,-21 0 0,21 0 0,0 0 15,0 1-15,0-1 16,21-21-1,0 0-15,1 0 0,-1 0 16,0 0-16,0 0 0,0 0 0,0 0 16,1 0-16,-1-21 0,0-1 15,0 22-15,0-42 0,0 21 16,1 0-16,-1-22 0,21-20 16,22-43-16,-43 64 15,0-22-15,0-20 0,0 20 0,-21 22 16,21-1-16,-21 22 0,0-21 0,0 21 15,0 0-15,0-1 0,-21 22 32,0 0-32,0 22 0,21-1 0,-21 0 15,21 21-15,-21 1 0,21-22 0,0 21 16,-22 0-16,22 1 0,0-1 16,0 0-16,0 1 0,0-22 0,0 21 15,0-21-15,0 1 0,0 20 0,0-21 16,0 0-16,0 0 0,0 1 15,0-1-15,22-21 16,-22 21-16,0 0 16,21-21-16,0 0 15</inkml:trace>
  <inkml:trace contextRef="#ctx0" brushRef="#br0" timeOffset="106967.72">19706 14605 0,'0'0'16,"0"21"0,0 0-16,-21-21 15,0 22-15,21-1 0,0 0 0,0 0 16,-21 0-16,21 0 15,-22 1-15,22-1 0,0 0 16,0 0-16,0 0 0,0 0 16,22 1-1,-1-22-15,0 0 0,0 0 0,0 0 16,22 0-16,-22 0 0,0 0 16,0 0-16,0 0 0,0-22 0,1 1 15,-1 21-15,0-21 0,0 0 16,0 0-16,-21 0 0,0-1 0,0-20 15,0 21-15,0 0 0,0 0 0,0-1 16,-21 1 0,0 0-16,0 21 0,0 0 0,-1 0 15,1 0-15,0 0 0,0 0 16,0 0-16,0 0 0,21 21 0,-22 0 16,22 1-1,0-1-15,0 0 16,22-21-16,-1 21 0</inkml:trace>
  <inkml:trace contextRef="#ctx0" brushRef="#br0" timeOffset="107327.55">20383 14605 0,'0'-21'15,"0"42"-15,0-63 0,-21 42 0,0 0 16,0 0-16,-21 0 0,20 0 16,1 0-16,-21 21 0,21 0 0,0 0 15,-1 0-15,-20 1 0,21-1 0,0 0 16,21 0-16,-21 0 0,21 0 16,-22 1-16,22-1 0,0 0 15,0 0-15,0 0 0,22 0 0,-1 1 16,0-22-16,0 21 15,0-21-15,22 0 0,-22 21 0,0-21 16,21 0-16,-21 0 0,1 0 0,20 0 16,-21 0-16,0 0 0,0 0 15,1 0-15,-1 0 0,0 0 0,0 0 16,0 0-16,-42 0 47</inkml:trace>
  <inkml:trace contextRef="#ctx0" brushRef="#br0" timeOffset="149864.32">5884 11705 0,'21'0'0,"-21"-21"15,22 0-15,-22 0 16,0 0 0,0-1-16,0 1 15,0 0-15,0 0 16,0 0-16,21 21 16,-21-21-16,0-1 15,0 1 1,0 0 15,-21 42 47,-1-21-62,22 21-16,0 1 0,0-1 15,-21 0 1,21 0-16,0 0 16,-21-21-16,21 21 0,0 1 0,0-1 15,0 0-15,0 0 0,0 0 16,0 0-16,0 1 0,0 20 0,0-21 16,0 21-16,-21-20 0,21 20 15,0 0-15,0-21 0,-21 22 0,21-1 16,0 0-16,0 1 0,0-1 15,-21 0-15,21 1 0,0-22 0,0 21 16,0 1-16,0-1 0,0-21 0,-22 21 16,22 1-16,0-22 0,-21 21 15,21 1-15,0 20 0,0-21 0,0 1 16,0-1-16,0 0 16,0 1-16,0-1 0,0 0 0,0 1 15,0-22-15,0 21 0,0 1 0,0-22 16,0 21-16,0-21 0,0 22 15,0-22-15,0 21 0,0-21 0,0 0 16,0 22-16,0-22 0,0 21 16,0 1-16,0-22 0,0 21 0,0 0 15,0-20-15,0 20 0,0 0 0,0-21 16,0 22-16,0-22 0,0 21 16,0-21-16,0 1 0,0-1 0,0 0 15,0 0-15,0 0 0,0 0 16,0 1-16,-21-1 0,21 0 15,0 0-15,0 0 0,0 0 16,0 1 0,-21-22 46,21-22-31,0 1-31,0 0 0,0-21 0,0-1 16,0 1-16,0-21 0</inkml:trace>
  <inkml:trace contextRef="#ctx0" brushRef="#br0" timeOffset="150877.45">5461 12023 0,'0'21'0,"0"-42"0,0 84 0,-21-42 0,21 1 16,-21-22-16,21 21 0,0 0 16,0 0-16,-22-21 15,22-21 32,22 0-47,-1 0 16,0-1-16,-21-20 0,21 21 0,0 0 15,0 0-15,-21-22 0,22 22 16,-1 0-16,0 0 0,0-22 0,-21 22 16,21 0-16,0-21 0,1 21 15,-1-1-15,-21 1 0,21-21 0,0 21 16,-21 0-16,21-1 0,0 1 16,1 0-16,-22 0 0,21 0 15,0 0-15,-21-1 0,21 1 0,0 0 16,0 21-1,1 0 1,-1 21 15,-21 0-15,21-21-16,-21 22 0,0-1 16,0 0-16,21-21 0,-21 21 0,21 0 15,-21 0-15,0 1 0,21-1 16,-21 21-16,22-21 0,-1 0 15,-21 1-15,21 20 0,0-21 0,-21 0 16,21 22-16,22 20 16,-22-42-16,-21 0 0,21 1 0,21 41 15,-21-42-15,1 0 0,-1 1 16,0-1-16,0-21 0,-21 21 16,21 0-16,0-21 0,-21 21 0,22-21 15,-22 21-15,0 1 16,0-1-1,0 0-15</inkml:trace>
  <inkml:trace contextRef="#ctx0" brushRef="#br0" timeOffset="172008.55">14457 15325 0,'-21'0'47,"-1"0"0,1 0-16,0 0-15,0 0 15,0 0-15,0 0-1,-1 0 1,1 0-16,0 0 16,0 0-16,0 0 15,0 0-15,-1 0 16,1 0-16,0 0 15,0 0-15,0 21 16,0-21 0,-1 0-16,1 0 0,0 0 15,0 0-15,0 0 16,0 0-16,21 21 16,-22-21-16,1 0 46,21-21-14,21 21-32,1-21 0</inkml:trace>
  <inkml:trace contextRef="#ctx0" brushRef="#br0" timeOffset="173009.19">13674 9525 0,'0'0'0,"0"21"16,-22 0-16,1 1 15,0-22-15,0 21 0,0-21 16,0 21-16,-1-21 16,65 0 31,-22 0-47,0 0 0,21 0 15,1 0-15,20 0 0,1-21 0,42 21 16,-22-21-16,22 21 0,0-22 15,21 1-15,-21 21 0,21-21 0,21 21 16,-21-21-16,21 21 0,-21 0 16,21-21-16,-42 21 0,0 0 15,0 0-15,-22 0 0,-20 0 0,21 0 16,-22 0-16,-21 0 0,1 0 0,-1 0 16,-21 0-16,0 0 0,1 0 15,-1 0-15,0 0 16,-42 0 15,0 0-31,-1 0 16,1 0-16,0 0 0</inkml:trace>
  <inkml:trace contextRef="#ctx0" brushRef="#br0" timeOffset="173572.34">13483 10012 0,'21'0'0,"-42"0"0,85 0 16,-22 0-16,21 0 0,1 0 15,21 0-15,-22-21 0,22 21 0,21 0 16,-22-21-16,22 21 0,0-22 16,-21 22-16,20-21 0,-20 21 15,21 0-15,0-21 0,0 21 0,21 0 16,-43 0-16,22 0 0,-21 0 0,-22-21 16,1 21-16,-1 0 0,1 0 15,-22 0-15,0 0 0,1 0 0,-22 0 16,0 0-16,0 0 0,0 0 15,1 0-15,-22-21 47,-22 21-15,1 21-17,0-21-15,0 0 0,21 21 16</inkml:trace>
  <inkml:trace contextRef="#ctx0" brushRef="#br0" timeOffset="174741.03">13906 15367 0,'0'-21'16,"-21"21"30,0 0-30,0 0-16,0 0 0,0 0 16,-1 0-16,1 0 15,0 0 1,42 0 15,0 0-31,1 0 0,20-21 0,0 21 16,1-21-16,20-1 0,22 22 0,-22-21 15,22 0-15,0 0 0,-1 0 0,1 0 16,0-1-16,-1 1 0,-20 0 0,20 21 16,-20-21-16,-1 0 0,-20 21 15,-1 0-15,0-21 0,-20 21 0,-1 0 16,0 0-16,0 0 0,0 0 16,-42 0 15,0 0-16,-21 0-15,20 0 0,1 21 16,-21-21-16,21 21 0,-22-21 0</inkml:trace>
  <inkml:trace contextRef="#ctx0" brushRef="#br0" timeOffset="175057.73">13822 15473 0,'0'0'0,"21"0"16,21 0-1,1-21-15,-1 0 0,21 21 0,1-22 16,21 1-16,-1 0 0,1 0 0,21 0 15,-22 0-15,22-1 0,-21 1 16,21 21-16,-22-21 0,1 0 0,0 21 16,-1 0-16,-20 0 0,-22 0 0,22 0 15,-22 0-15,0 0 0,1 0 0,-22 0 16,21 0-16,-21 0 0,1 0 16,20-21-16,-21 21 0,0-21 0,22 21 15</inkml:trace>
  <inkml:trace contextRef="#ctx0" brushRef="#br0" timeOffset="175357.17">16214 15325 0,'0'0'0,"0"-21"15,21 21 1,0 0-16,0-22 0,21 22 0,1-21 16,-1 21-16,0 0 0,1-21 15,-1 21-15,0 0 0,1-21 0,-1 21 16,0 0-16,1 0 0,20 0 0,-20-21 15,-1 21-15,0 0 0,22 0 0,-22 0 16</inkml:trace>
  <inkml:trace contextRef="#ctx0" brushRef="#br0" timeOffset="175712.49">18288 15325 0,'21'0'31,"21"0"-31,-20-21 0,20 21 16,0 0-16,1 0 0,-1-22 0,0 22 0,1 0 16,-1 0-16,0 0 0,1-21 0,-1 21 15,0 0-15,22 0 16,-22 0-16,0 0 0,1 0 0,20 0 15</inkml:trace>
  <inkml:trace contextRef="#ctx0" brushRef="#br0" timeOffset="175973.61">19833 15388 0,'21'0'16,"0"0"-16,1 21 15,-1-21-15,21 0 0,-21 0 0,22 0 16,-1 0-16,0 0 0,1 0 0,-1 0 16,0 0-16,1 0 0,-1 0 0,0 0 15,-21 0-15,22 0 0,-22 0 16,0 0-16,0 0 0,0 0 0,1-21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11:2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2138 0,'0'-21'0,"0"0"16,0-1-16,0 1 0,-21 0 16,21 0-16,-21 0 15,21 42 17,0 21-32,0-21 15,0 1-15,0 20 0,0 0 16,0 1-16,0-1 0,0 0 0,0 22 15,0-22-15,0 22 0,0-1 16,0-21-16,0 22 0,0-22 16,0 1-16,0 20 0,0-42 0,0 22 15,0-1-15,0-21 0,0 0 16,0 0-16,0 1 0,0-1 0,0 0 16,0-42 15,0 0-31,0-1 15,21 1-15,-21-21 0</inkml:trace>
  <inkml:trace contextRef="#ctx0" brushRef="#br0" timeOffset="883.65">2836 2138 0,'0'-21'0,"0"42"0,0-63 0,-21 20 15,0 22 1,21-21-16,21 21 31,0 0-15,0 0-16,1 0 0,20 0 0,0 0 16,1 0-16,-1 0 0,21 0 0,1 0 15,21 0-15,20 0 0,1 0 16,0-21-16,21 21 0,-21 0 15,42-21-15,-21 21 0,21 0 0,22-21 16,-22 21-16,0-21 0,0 21 16,0 0-16,0 0 0,1 0 0,20 0 15,-21 0-15,0 0 0,-21 0 0,21 0 16,1 0-16,-1 0 0,-21 0 16,21 0-16,-21 0 0,0 0 0,-21 0 15,0 0-15,-22 0 0,1 0 0,0 0 16,-22 0-16,1 0 0,-1 0 15,-21 0-15,1 0 0,-22 0 0,21 0 16,-21 0-16,1 0 0,-22-22 16,21 22-16,0 0 15,-21 22 17,0-1-32,0 0 0,0 0 15,0 0-15,0 22 16,0-22-16,0 0 0,0 21 0,0-21 15,0 22-15,0-1 0,0 0 0,0-20 16,0 20-16,0 0 0,0 1 0,0 20 16,0-21-16,0-20 0,0 20 15,0 0-15,0 1 0,0-22 16,0 21-16,0-21 0,0 22 0,0-22 16,0 0-16,0 0 0,0 0 0,0 0 15,0 1-15,0-1 0,0 0 16,-21 0-16,0-21 0,-1 21 15,1-21-15,0 0 0,0 21 0,0-21 16,-22 0-16,22 0 0,-21 22 0,0-22 16,-1 0-16,1 0 0,-22 0 0,1 0 15,-1 21-15,1-21 0,-22 0 16,1 0-16,-22 0 0,-21 0 0,21 0 16,-21 0-16,0 0 0,-21 0 0,21 0 15,-43 0-15,22 0 0,-21 21 16,0-21-16,-1 0 0,-20 21 15,-1 0-15,22-21 0,-22 21 0,22-21 16,-21 22-16,20-1 0,1-21 0,21 0 16,21 0-16,0 21 0,21-21 15,0 0-15,21 0 0,22 0 0,-1 0 16,1 0-16,21 0 0,-1 0 0,1 0 16,21 0-16,0 0 0,-1 0 15,44 0 1,-1 0-1,0 0-15,21 0 16,-21-21-16</inkml:trace>
  <inkml:trace contextRef="#ctx0" brushRef="#br0" timeOffset="1320.92">3492 2752 0,'0'-21'0,"0"42"0,0-64 0,0 22 16,0 0-16,0 0 15,0 42 17,0 0-32,0 0 0,0 1 15,0-1-15,0 21 0,0-21 16,0 22-16,0-22 0,0 21 0,0-21 15,0 0-15,0 22 0,0-22 0,0 0 16,22 0-16,-1 0 0,0-21 16,0 22-16,0-22 0,22 0 15,-22 0-15,0 0 0,0 0 0,0 0 16,0-22-16,1 1 0,-1 0 16,0 21-16,0-21 0,0 0 0,-21 0 15,0-1-15,0 1 0,0 0 16,0 0-16,0 0 0,0 0 0,0-1 15,0 1-15,0 0 16,0 0-16,21 21 47,1 0-31</inkml:trace>
  <inkml:trace contextRef="#ctx0" brushRef="#br0" timeOffset="1652.83">4212 2688 0,'-21'0'16,"0"0"0,0 21-16,21 1 0,0-1 15,0 0-15,0 21 0,0-21 0,0 22 16,0-1-16,0 0 0,0 1 0,0-1 15,0 22-15,-22-1 0,22 1 16,0-1-16,0 1 0,0-1 0,0 22 16,0-22-16,0 1 0,0-1 0,0 1 15,0-1-15,0-20 0,0 20 16,0 1-16,0-22 0,0 0 16,0 1-16,0-1 0,0-21 0,0 0 15,0 0-15,0 1 0,0-44 31,0 1-31,0 0 16,0-21-16,0-1 0,0 1 0,0 0 16,0-22-16</inkml:trace>
  <inkml:trace contextRef="#ctx0" brushRef="#br0" timeOffset="1939.79">4085 2942 0,'0'-42'0,"0"84"0,0-105 15,0 20-15,0 22 0,0-21 0,0 21 16,0 0-16,0-1 0,21 1 0,0 0 16,22 0-16,-22 0 0,21 0 15,1 21-15,-1 0 0,-21 0 0,21 0 16,1 21-16,-1 0 0,-21 0 0,0 0 16,-21 0-16,0 22 0,0-22 15,0 0-15,-21 21 0,0-20 0,0 20 16,-21-21-16,20 0 0,-20 0 0,21 1 15,-21-1-15,20 0 0,1-21 16,0 21-16,42-21 47,0-21-47,1 21 0,-1-21 0</inkml:trace>
  <inkml:trace contextRef="#ctx0" brushRef="#br0" timeOffset="2491.8">5186 2646 0,'0'0'0,"0"-21"0,0 0 16,-21 21-1,-1 0-15,1 0 16,0 0-16,0 21 0,0-21 15,0 21-15,-1 21 0,-20-21 0,21 1 16,0-1-16,0 21 0,-1-21 0,22 0 16,-21 22-16,21-22 0,0 0 15,0 0-15,0 0 0,0 1 0,0-1 16,21-21 0,1 0-16,-1 0 15,0 0-15,0 0 0,0 0 0,0 0 16,1-21-16,-1-1 0,0 1 15,-21 0-15,21 0 0,0 0 0,0 0 16,1-22-16,-22 22 0,21-21 16,-21-1-16,21 1 0,-21 0 0,0-1 15,21 1-15,-21 0 0,21-1 0,-21 1 16,0 21-16,0 0 0,0-22 0,0 22 16,0 0-16,0 42 31,0 0-31,0 1 0,0 20 15,-21-21-15,21 21 0,0 1 16,0-1-16,0-21 0,0 22 16,0-1-16,0 0 0,0-21 0,0 22 15,0-22-15,0 21 0,0-21 16,0 1-16,0-1 0,0 0 0,21 0 16,0-21-16,1 0 15,-1 0-15,0 0 16,0 0-16,0 0 0,0-21 15</inkml:trace>
  <inkml:trace contextRef="#ctx0" brushRef="#br0" timeOffset="3375.92">5863 2731 0,'0'-22'0,"0"44"0,0-65 16,0 22-16,0 0 0,-21 0 16,0 21-16,0 0 15,-1-21-15,1 21 0,0 0 0,0 0 16,-21 0-16,42 21 0,-22-21 16,1 21-16,0 0 0,0 0 0,0 0 15,0 1-15,-1-1 16,22 21-16,-21-21 0,21 0 0,-21 22 15,21-22-15,0 0 0,0 0 0,0 0 16,0 1-16,0-1 0,21-21 16,0 0-16,1 0 15,-1 0-15,0 0 0,0 0 0,0 0 16,0-21-16,1 21 0,-1-22 0,-21 1 16,21 21-16,0-21 0,-21 0 0,0 0 15,21 0-15,-21-1 0,21 1 16,-21 0-16,0 0 0,0 0 15,0 0-15,22-1 0,-22 1 0,0 0 16,0 0-16,21 0 16,-21 42 46,0 0-46,0-42 156,0 0-157,0 42 79,0 0-94,0 0 0,0 0 16,0 1-16,0 20 0,0-21 0,0 0 15,0 0-15,0 1 0,0-1 16,0 0-16,0 0 0,0 0 16,0 0-16,21-21 0,0 0 15,0 0-15,0 0 0,1 0 16,-1 0-16,0-21 0,0 21 15,0-21-15,22 0 0</inkml:trace>
  <inkml:trace contextRef="#ctx0" brushRef="#br0" timeOffset="3828.93">6371 2773 0,'0'0'0,"0"-21"16,0 0-16,0-1 15,0 1 1,0 0-1,-21 21-15,21-21 0,-21 21 0,0 0 16,-1 0-16,1 0 16,0 0-16,0 0 0,0 21 15,21 0-15,-21 0 16,-1-21-16,22 22 16,0-1-1</inkml:trace>
  <inkml:trace contextRef="#ctx0" brushRef="#br0" timeOffset="4657.14">5736 2752 0,'21'0'0,"-21"-21"16,0 42 15,0 0-15,0 0-16,0 0 0,0 0 0,0 22 15,0-22-15,0 21 0,0-21 16,0 22-16,0-1 0,0 22 0,0-22 15,0 21-15,0 1 0,0-1 16,0 1-16,0-1 0,0 1 0,0-1 16,0 1-16,0-1 0,0 22 15,0-43-15,0 22 0,21-1 0,-21 1 16,0-22-16,0 1 0,0-1 0,22 0 16,-22-21-16,0 1 0,0-1 0,0 0 15,0 0-15,-22-21 16,1 0-1,0 0-15,0-21 0,0 0 16,0 0-16,-1-22 0,1 22 0,0-21 16,-21-43-16,21 43 15,21-22-15,0 22 0,0-22 0,0 1 16,0-1-16,0 1 0,0 21 0,0-22 16,0 1-16,0-1 0,21 1 15,0 20-15,0-20 0,0 20 0,0 1 16,1 0-16,-1-1 0,0 22 0,21-21 15,-21 21-15,22-22 0,-22 22 16,0 0-16,21 0 0,-20 0 16,-1 0-16,0 21 0,0-22 0</inkml:trace>
  <inkml:trace contextRef="#ctx0" brushRef="#br0" timeOffset="5089.92">5990 3006 0,'0'-21'47,"21"-1"-47,-21 1 0,21 21 16,1-21-16,-1 0 0,0 0 0,0 0 15,0-22-15,0 22 0,1 0 0,-1 0 16,0 0-16,-21-1 0,0 1 15,0 0-15,0 0 0,-21 21 32,0 0-17,-1 0-15,22 21 16,0 0-16,0 0 16,0 1-16,0-1 15,0 0-15,22 0 0,-1-21 0,-21 21 16,21 0-16,-21 1 0,21-1 15,-21 0-15,21 0 16,-21 0-16,0 0 16,21-21-1,1 0 1,-1 0 0,0 0-16,0-21 0,0 21 15,0 0-15</inkml:trace>
  <inkml:trace contextRef="#ctx0" brushRef="#br0" timeOffset="5560.61">6752 2667 0,'0'-21'0,"-21"0"16,0 0-16,0 21 0,-1 0 0,1 0 15,0 0-15,0 0 0,0 0 16,0 0-16,-1 21 0,1 0 15,0 0-15,0 0 0,0 0 16,21 1-16,-21-1 0,21 21 0,0-21 16,-22 0-16,22 1 0,0-1 0,0 0 15,0 0-15,0 0 16,22 0-16,-1-21 16,0 0-16,0 0 0,0 0 15,0 0-15,1 0 0,-1 0 0,0-21 16,-21 0-16,21 21 0,0-21 15,0 0-15,-21 0 0,0-1 16,22 22-16,-22-21 0,21 0 0,-21 0 0,0 0 16,0 0-16,0-1 0,0 1 15,0 42 17,0 1-17,0-1-15,0 0 0,0 0 16,0 0-16,0 0 15,0 1-15,0-1 0,21-21 16,0 21-16,0-21 16,0 0-16,1 0 0,-1 0 15,0 0-15,0 0 16,0 0-16</inkml:trace>
  <inkml:trace contextRef="#ctx0" brushRef="#br0" timeOffset="6073.7">7154 2625 0,'0'0'0,"0"-21"0,0-1 16,-21 1-16,0 21 15,0 0-15,0 0 16,-1 0-16,1 21 0,0 1 16,0-22-16,21 21 0,-21 0 0,0 0 15,21 0-15,-22 0 0,22 1 0,0-1 16,0 0-16,0 0 15,-21 0-15,21 0 0,0 1 0,0-1 16,0 0-16,21-21 16,1 0-16,-1 0 0,0 0 15,0 0-15,0 0 16,0 0-16,1-21 0,-1 21 16,0-21-16,-21-1 0,0 1 0,21 0 15,0 0-15,-21-21 0,0 20 0,0-20 16,21 0-16,-21-1 0,0 1 15,22 0-15,-22-1 0,0 1 16,0 0-16,0-1 0,0 22 0,0-21 16,0 21-16,0 0 0,0-1 15,0 44 1,0-1 0,0 0-16,0 21 0,0-21 15,-22 22-15,22-1 0,0-21 0,0 22 16,0-1-16,0 0 0,0 1 15,0-22-15,0 21 0,-21 0 0,21-20 16,0-1-16,0 0 0,0 0 0,0 0 16,0 0-16,0 1 0,21-22 15,1 0 1,-1 0-16,0 0 16</inkml:trace>
  <inkml:trace contextRef="#ctx0" brushRef="#br0" timeOffset="6432.19">7366 2752 0,'0'-21'16,"0"-1"0,21 22-1,-21-21-15,0 0 16,21 21-16,0-21 0,1 0 15,-22 0-15,21-1 16,-21 1 0,-21 21-1,-1 0-15,1 21 0,0 1 16,0-1-16,0 0 0,21 0 0,-21 0 16,21 0-16,-22 1 0,22 20 15,-21-21-15,21 0 0,0 0 0,0 1 16,0-1-16,0 0 0,0 0 15,21-21-15,1 0 0,-1 0 16,0 0-16,0 0 0,0 0 16,0 0-16,1 0 0,-1 0 15,0 0-15,0 0 0,0 0 16,-21-21-16</inkml:trace>
  <inkml:trace contextRef="#ctx0" brushRef="#br0" timeOffset="10228.26">3196 5122 0,'0'0'0,"0"-21"0,0 0 16,0 0-16,0-21 0,0 20 0,0 1 15,0 0-15,0 0 16,0 0-16,0 0 0,0-1 15,-21 22 1,21 22-16,-21-1 0,21 0 16,-21 0-16,21 21 0,-22 1 0,22-1 15,-21 0-15,0 1 0,0 20 16,21-20-16,-42 20 0,20 1 0,1-1 16,0 1-16,0-1 0,-21 1 15,20-1-15,1 1 0,0-22 0,0 21 16,0-20-16,0-1 0,21-21 15,0 0-15,0 1 0,0-1 16,21-21 0,0 0-1,-21-21-15,21-1 0,0 1 0,-21 0 16,21-21-16,1 21 0,-22-22 0,21 1 16,0-22-16,0 22 0,0-21 15,-21-1-15,21 1 0,1 20 0,-1-41 16,-21 20-16,21 1 0,-21-1 15,21 1-15,-21-1 0,0 1 0,0-1 16,21 22-16,-21-1 0,0 22 0,0 0 16,0 0-16,21 0 0,-21 42 15,0 21 1,0-21-16,22 43 0,-22-22 16,21 22-16,-21-1 0,0 1 0,21-1 15,0-20-15,-21 20 0,21 1 0,-21-1 16,0 1-16,0-1 0,21 1 15,-21-22-15,22 21 0,-22-20 0,0-1 16,0 0-16,0-20 0,0-1 16,21 21-16,-21-21 0,0 0 15,0 1-15,21-22 0,-42-22 47,0 22-47,-1-21 0,1 0 16</inkml:trace>
  <inkml:trace contextRef="#ctx0" brushRef="#br0" timeOffset="10431.87">2942 5757 0,'-21'0'0,"42"0"0,-63 0 0,21 0 16,42 0 15,0 0-31,0-21 16,0 21-16,22-21 0,-22 21 15,0-21-15,0 21 0,21 0 0,-20-21 16,-1 21-16,0 0 0,0 0 16,0 0-16,0-21 0,1 21 15,-1 0-15,0 0 0,0 0 16,0-22-16</inkml:trace>
  <inkml:trace contextRef="#ctx0" brushRef="#br0" timeOffset="11475.94">4106 5440 0,'0'0'0,"0"-21"0,0 0 16,0-1-16,-21 1 0,0 21 16,0-21-16,0 0 0,-1 21 15,1 0-15,0 0 0,0 0 0,0 0 16,0 0-16,-1 21 0,-20-21 0,21 21 15,21 0-15,-21 1 0,0 20 16,-1 0-16,22-21 0,0 22 0,0 20 16,0-20-16,0-1 0,0 0 0,0 1 15,0-1-15,0-21 0,0 21 16,0-20-16,22 20 0,-1-21 0,-21 0 16,21 0-16,0-21 0,0 22 15,0-22-15,22 0 0,-22 0 16,21 0-16,-21 0 0,22 0 0,-1-22 15,0 1-15,1 0 0,-1 0 0,22 0 16,-22 0-16,0-22 0,1 1 16,-1 0-16,-21-1 0,21 1 0,-20-22 15,-1 22-15,21-21 0,-21-1 16,-21 1-16,0-1 0,21 1 0,-21-1 16,0 1-16,0-1 0,0 22 0,0-1 15,0 1-15,0 0 0,-21-1 16,21 22-16,-21 0 0,21 0 0,-21 21 15,0 0 1,21 21-16,0 0 16,-21 22-16,21-22 0,0 21 0,0 22 15,0-22-15,0 21 0,0-20 16,0 20-16,-22 1 0,22-1 0,0 1 16,0-1-16,-21 1 0,21-22 0,0 22 15,0-22-15,0 0 0,-21 1 16,21-1-16,0 0 0,0-21 0,0 1 15,0-1-15,0 0 0,0 0 16,21-21 0,0 0-16,-21-21 0,22 0 15,-1 21-15,0-21 0,0-1 16,0-20-16,0 21 0,-21 0 16,22-22-16,-1 22 0,0-21 0,0 21 15,0 0-15,0-1 0,-21 1 0,22 0 16,-1 21-16,-21-21 15,21 21-15,0 21 16,0-21-16,-21 21 0,0 0 0,0 1 16,21-1-16,-21 0 0,22 0 15,-22 0-15,0 0 0,21 1 0,0-1 16,0 0-16,0 0 0,0-21 16,-21 21-16,22-21 0,-1 0 15,0 0-15,0 0 16,0 0-16,0 0 0,1 0 0,-1-21 15,0 0-15,0 0 0,0 0 16,0 21-16,1-43 0,-22 22 16,0 0-16,21 0 0,-21 0 0,0-1 15,21-20-15,-21 21 0,0 0 16,0 42 15,0 0-31,0 0 16,0 0-16,0 1 0,-21-1 15,21 0-15,0 0 0,0 0 16,0 0-16,0 1 0,0-1 16,0-42 31,0-1-32,0 1-15,0 0 0,21 0 0,-21 0 16</inkml:trace>
  <inkml:trace contextRef="#ctx0" brushRef="#br0" timeOffset="11652.12">5376 5334 0,'-21'0'16,"21"-21"-16,-21 21 15,21 21 32,21 0-31</inkml:trace>
  <inkml:trace contextRef="#ctx0" brushRef="#br0" timeOffset="12851.93">5524 5821 0,'0'0'0,"43"21"16,-22-21-16,0 0 15,0 0-15,0 0 0,1 0 16,-1 0-16,0-21 0,0 0 16,0 21-16,22-21 0,-22-1 0,0 22 15,0-21-15,0 0 0,0 0 0,-21 0 16,22 0-16,-22-1 0,21-20 15,-21 21-15,0 0 0,0 0 0,0-1 16,0 1-16,0 0 0,-21 21 16,-1-21-16,1 21 15,0 0-15,0 0 16,0 0-16,21 21 0,0 0 0,-21-21 16,21 21-16,-22 1 0,22 20 0,0-21 15,0 0-15,0 0 0,0 22 16,0-22-16,0 0 0,0 0 0,0 0 15,0 1-15,0-1 0,22 0 16,-1 0-16,0-21 0,-21 21 16,21-21-16,0 0 0,0 0 0,1 0 15,-1 0-15,0 0 16,0-21-16,0 0 0,0 21 0,1-21 16,-1 0-16,0-1 0,0 22 15,0-21-15,-21 0 0,21-21 0,1 21 16,-1-1-16,0 1 0,0 0 0,-21-21 15,21 21-15,-21-1 0,21 22 0,-21-21 16,0 0-16,22 21 0,-1 0 31,-21 21-15,0 0-16,0 1 16,0 20-16,0-21 0,0 0 0,0 0 15,21 1-15,-21-1 0,0 0 16,21 0-16,-21 0 0,0 0 15,0 1-15,21-1 0,0-21 16,-21 21-16,22-21 16,-1 0-16,0 0 15,-21-21-15,21 0 16,0 21-16,-21-22 0,0 1 0,21 0 16,-21 0-16,22 0 0,-22 0 0,21-1 15,-21 1-15,0 0 0,21 0 16,-21 0-16,21 0 0,-21-1 15,21 1 1,-21 42 15,0 1-15,0-1-16,0 0 0,0 0 16,21 0-16,-21 0 0,0 1 15,0-1-15,22 0 0,-22 0 16,0 0-16,0 0 0,21 1 15,0-22-15,0 21 0,0 0 16,0-21-16,1 0 0,-1 0 16,0 0-16,0 0 0,21 0 0,-20 0 15,-1 0-15,0 0 0,21-21 16,-21 0-16,1 21 0,20-22 0,-21 1 16,0 0-16,0 0 0,1 0 15,-22 0-15,21-1 0,-21 1 0,21-21 16,-21 21-16,0 0 0,0-1 0,0 1 15,0 0-15,0 0 0,0 0 0,0 0 16,0-1-16,-21 22 31,0 0-31,21 22 0,-22-22 16,22 21-16,0 0 0,0 0 0,0 21 16,0-20-16,0-1 15,0 0-15,0 0 0,0 21 0,0-20 0,0-1 16,0 0-16,0 0 0,0 0 15,22 0-15,-1-21 0,0 22 16,0-22-16,0 0 16,0 0-16,1 0 15,-1 0-15,0 0 16,-21-22-16,21 22 0,-21-21 0,21 21 16,-21-21-16,0 0 15,0 0-15,0 0 0</inkml:trace>
  <inkml:trace contextRef="#ctx0" brushRef="#br0" timeOffset="13748.13">9229 4403 0,'0'0'15,"0"-21"-15,0-1 0,0 1 16,0 0-16,0 0 0,0 0 16,0 0-1,-22 21 1,22 21 0,0 0-1,-21 21-15,21-21 0,0 22 0,0-1 16,0 0-16,0 1 0,-21-1 0,21 0 15,0 22-15,0-22 0,0 22 0,0-22 16,0 22-16,-21-22 0,21 21 16,0-20-16,-21-1 0,21 0 0,0 1 15,0-22-15,0 21 0,0-21 0,-21 1 16,21-1-16,0 0 0,0 0 0,0 0 31,0-42-15,0 0-16,-22 0 15,22 0-15,0-1 0</inkml:trace>
  <inkml:trace contextRef="#ctx0" brushRef="#br0" timeOffset="14408.06">8826 4699 0,'0'-21'16,"0"42"-16,-21-63 0,21 21 0,-21-1 0,21 1 0,0 0 15,0-21-15,0 21 0,0-1 16,0 1-16,21-21 0,0 21 16,1 0-16,-1-22 0,0 22 0,0 0 15,21-21-15,-20 20 0,20 1 0,-21 0 16,21 21-16,1 0 0,-22 0 16,21 0-16,-21 0 0,22 21 0,-22 0 15,0 1-15,0-1 0,0 21 0,1 0 16,-1 22-16,0-22 0,0 1 15,0 20-15,-21 1 0,0-22 0,21 21 16,-21 1-16,22-1 0,-22-20 0,0-1 16,0 22-16,21-22 0,-21-21 0,21 21 15,-21-20-15,0-1 0,0 0 16,0 0-16,21 0 16,-21-42-1,0 0 1,21 0-16,-21 0 0,21-1 0,-21-20 15,0 21-15,0-21 0,22-1 16,-1 1-16,0 0 0,-21-22 0,21 22 16,0-1-16,0-20 0,1-1 15,-1 22-15,0-21 0,21 20 0,-21-20 16,22 20-16,-22 1 0,21 0 0,-21-1 16,22 1-16,-1 21 0,-21 0 15,22 21-15,-22 0 0,21 0 0,-21 0 16,0 21-16,1 0 0,-1 0 15,0 22-15,0-1 0,-21 21 0,0-20 16,0 20-16,0-20 0,0 20 0,0 1 16,0-1-16,0 1 0,0-1 0,0 1 15,0-22-15,0 21 0,0-20 16,0-1-16,0 0 0,0 1 0,0-1 16,0-21-16,0 0 0,0 1 0,0-1 15,21 0-15,-21 0 0,0 0 16,21-21-16,1 0 31,-22-21-31,21 0 16,-21 0-16,0-22 0,0 22 0</inkml:trace>
  <inkml:trace contextRef="#ctx0" brushRef="#br0" timeOffset="14892.34">10858 5144 0,'-21'0'0,"42"-22"31,1 1-31,-1 21 0,0-21 16,0 0-16,0 0 0,0 0 0,1-1 16,-1 1-16,0 0 0,0 0 0,0 0 15,0-22-15,1 22 0,-22-21 16,0 21-16,0 0 0,0-1 0,0 1 16,0 0-16,0 0 15,-22 21-15,1 0 0,0 0 16,0 21-16,0 0 0,0 0 15,-1 1-15,1 20 0,0 0 0,0-21 16,0 22-16,21-1 0,0 0 16,0 1-16,0-22 0,0 21 0,0 1 15,0-22-15,0 0 0,0 21 0,0-21 16,21 1-16,-21-1 0,21-21 0,0 21 16,-21 0-16,21-21 0,1 0 15,-1 0-15,0 0 0,21 0 16,-21 0-16,1 0 0,-1 0 0,0-21 15,0 21-15,21-21 0,-20-22 16,-1 22-16,21 0 0,-21-21 0</inkml:trace>
  <inkml:trace contextRef="#ctx0" brushRef="#br0" timeOffset="15199.77">11811 4233 0,'0'-21'0,"0"42"0,0-84 0,0 42 15,0 0-15,0-1 0,-21 22 16,0 0-16,-1 22 16,22-1-16,-21 21 0,21 0 15,0-20-15,0 41 0,0-21 16,0 22-16,0-22 0,0 22 0,0-1 16,0 1-16,0-1 0,-21 1 0,21-1 15,0-20-15,-21 20 0,21-21 16,0 1-16,0-1 0,0 0 0,0 1 15,0-22-15,0 0 0,-21 0 0,21 0 16,0 1-16,0-1 16,21-21-1,-21-21-15,21-1 0,0 22 16,0-42-16,-21 21 0,22 0 0,-1-22 16,0 1-16</inkml:trace>
  <inkml:trace contextRef="#ctx0" brushRef="#br0" timeOffset="15740.77">12213 4170 0,'0'-21'0,"0"42"0,0-63 0,-21 42 16,0 21 0,0 0-16,21 0 0,0 21 15,0-20-15,-22 20 0,22 0 0,0 1 16,0-1-16,-21 0 0,21 22 0,0-22 15,0 22-15,0-22 0,0 21 16,0 1-16,0-22 0,0 22 16,0-22-16,0 0 0,0 1 0,0-1 15,0 0-15,0-20 0,0-1 0,0 21 16,0-21-16,0 0 16,0 1-16,-21-44 31,21 1-16,0 0-15,0 0 0,0 0 0,0-22 16,0 1-16,0 21 0,21-21 16,0-1-16,1 1 0,-22 21 0,21-22 15,0 1-15,21 21 0,-21 0 16,1-22-16,-1 43 0,0-21 0,0 0 16,0 21-16,0 0 0,1 0 15,-1 0-15,0 0 0,-21 21 0,21 0 16,-21 1-16,21-1 0,-21 21 0,0-21 15,0 22-15,0-22 0,0 21 0,0-21 16,0 22-16,0-22 0,0 0 16,0 0-16,0 21 0,0-20 15,-21-1-15,21 0 0,0 0 16,0-42 31,0 0-47,21 21 0,0-21 15</inkml:trace>
  <inkml:trace contextRef="#ctx0" brushRef="#br0" timeOffset="16187.94">13017 4763 0,'0'-43'15,"0"22"1,-21 21-1,0 0-15,0 21 0,0-21 16,0 21-16,21 1 0,-22 20 16,1-21-16,0 0 0,0 22 0,21-22 15,0 21-15,-21 0 0,21-20 0,-21 20 16,21-21-16,0 21 0,0-20 0,0-1 16,0 0-16,0 0 0,21 0 15,0 0-15,0-21 16,0 0-16,0 0 0,22 0 0,-22 0 15,0 0-15,0-21 0,22 21 0,-22-21 16,0 21-16,0-21 0,0 0 0,0 0 16,1-22-16,-22 22 0,0 0 15,21-21-15,-21-1 0,0 22 16,0-21-16,0-1 0,0 22 0,-21-21 16,21 21-16,-22 0 0,1-1 0,-21 22 15,21 0-15,0-21 0,-22 21 16,22 0-16,0 0 0,0 0 0,0 0 15,-1 0-15,1 21 0,21 1 0,-21-22 16,21 21-16,0 0 0,0 0 16,21 0-16,0-21 15,1 21-15,-1-21 0,21 0 0,-21 0 16,22 22-16,-1-22 0</inkml:trace>
  <inkml:trace contextRef="#ctx0" brushRef="#br0" timeOffset="16823.91">13716 4763 0,'0'0'0,"0"-22"15,0 1-15,-21 21 16,0 0 0,-1 0-16,1 0 0,0 0 15,0 21-15,21 1 0,-21-1 0,0 0 16,-1 21-16,22-21 0,-21 22 0,0-22 15,21 21-15,-21-21 16,21 1-16,-21 20 0,21-21 0,-21 0 16,21 22-16,0-22 0,0 0 15,0 0-15,0 0 0,21-21 16,0 21-16,0-21 0,0 0 16,0 0-16,64-42 15,-43 21-15,-20 0 16,-1 0-16,0-1 0,0-20 0,0 21 15,0-21-15,1-1 0,-1 1 0,0-22 16,0 22-16,0 0 0,0-22 16,1 1-16,-1 20 0,0-20 0,0 21 15,-21-22-15,0 1 0,21 20 0,-21 1 16,21 0-16,-21-1 0,0 1 16,0 21-16,0 0 0,0-1 15,0 1-15,0 0 0,-21 21 16,0 0-16,21 21 0,-21 0 15,21 1-15,0 20 0,-21-21 0,21 21 16,-21 1-16,21 20 0,-22-20 16,22-1-16,0 0 0,0 22 0,0-22 15,0 22-15,0-22 0,0 0 0,0 22 16,0-22-16,0 0 0,0 1 0,0-1 16,0 0-16,0-20 0,0 20 15,0-21-15,0 0 0,0 0 16,0 1-16,22-1 0,-22 0 0,21 0 15,0-21-15,0 0 16,0 0-16,0 0 0,1 0 16,-1 0-16,0-21 0,0 21 15,0-21-15,0 0 0,1 21 0,-22-22 16,0 1-16,0-21 0,0 21 0,0 0 16,0-1-16</inkml:trace>
  <inkml:trace contextRef="#ctx0" brushRef="#br0" timeOffset="17071.68">11747 4805 0,'-63'21'0,"126"-42"0,-274 63 15,190-42-15,42 0 16,0 0-1,0 0-15,21 0 0,1 0 0,-1-21 16,22 21-16,-22 0 0,21-21 0,1 21 16,-22 0-16,22 0 0,-22 0 15,22-21-15,-1 21 16,-42 0-16,0 0 0,1 0 0,-1-21 16</inkml:trace>
  <inkml:trace contextRef="#ctx0" brushRef="#br0" timeOffset="17944.09">15600 4149 0,'0'0'0,"21"-21"0,0-22 16,0 22-16,-21 0 0,0 0 0,0-22 15,21 22-15,-21 0 0,0 0 0,0 0 16,0 0-16,0-1 0,0 1 15,-21 0-15,0 0 0,0 21 16,0 0-16,0 0 0,-1 0 16,1 0-16,0 0 0,-21 0 15,-1 21 1,22 0-16,0 0 0,0 1 0,0-1 16,0 21-16,-1 0 0,1 1 0,0-1 15,0 22-15,0-22 0,0 21 16,-1 1-16,22-22 0,0 22 0,0-1 15,0-20-15,0 20 0,0 1 0,0-22 16,0 21-16,0-20 0,0-1 0,0 22 16,0-43-16,22 21 0,-1 0 15,0-20-15,-21-1 0,21 21 0,0-42 16,0 21-16,1 0 0,-1-21 0,21 0 16,-21 0-16,0 0 0,22 0 0,-22 0 15,0-21-15,21 0 0,1 0 16,-22 0-16,21-22 0,-21 22 15,22-21-15,-1 0 0,-21-1 0,0 1 16,22 0-16,-22-22 0,0 22 0,-21-22 16,0 1-16,0-1 0,0 1 15,0-1-15,0 1 0,-21-1 0,0 1 16,0-1-16,-22 1 0,22 20 0,-21 1 16,-1 21-16,1 0 0,0 0 0,-1-1 15,1 22-15,0 0 0,-1 0 16,1 0-16,0 0 0,-1 22 0,1-22 15,21 42-15,-21-21 0,20 0 0,1 22 16,21-22-16,0 21 16,0 0-16,0-20 0,0 20 0,0-21 15,21 21-15,1-20 0,-1 20 0,21-21 16,-21 0-16,22 0 0,-1 1 0,-21-1 16</inkml:trace>
  <inkml:trace contextRef="#ctx0" brushRef="#br0" timeOffset="18471.97">16383 4509 0,'0'0'0,"0"-22"0,0 1 16,0 0-1,21 21 1,-21 21 0,21 0-16,-21 1 0,21-1 15,-21 0-15,22 0 0,-22 0 0,0 0 16,0 22-16,21-22 0,-21 21 16,21-21-16,-21 22 0,0-1 15,0-21-15,21 0 0,-21 22 0,21-22 16,-21 0-16,0 0 0,0 0 0,21 1 15,1-22-15,-1 21 0,0-21 16,0 0-16,0-21 16,0 21-16,-21-22 0,22 1 15,-1 0-15,-21 0 0,21 0 0,-21-22 16,21 22-16,-21-21 0,0 21 0,21-22 16,0 1-16,-21 0 0,0 21 15,0-22-15,22 1 0,-22 21 0,0 0 16,0-22-16,0 22 0,0 0 15,0 42 32,0 0-31,0 0-16,21-21 0,-21 22 16,0-1-1</inkml:trace>
  <inkml:trace contextRef="#ctx0" brushRef="#br0" timeOffset="21276.42">17039 5038 0,'0'0'0,"0"21"0,0 0 16,21-21-1,0 0-15,1 0 16,-1 0-16,0-21 15,0 21-15,0-21 0,0 21 0,1-21 16,-1-1-16,0 22 0,0-21 0,0 0 16,0-21-16,1 21 0,20-1 0,-42 1 15,21-21-15,0 21 0,0-22 16,1 22-16,-22 0 0,0 0 0,0 0 16,0 0-16,0-1 0,0 1 0,0 0 15,0 0-15,-22 21 31,1 0-31,0 0 0,0 0 16,0 0-16,0 21 0,21 0 16,0 0-16,-22 1 0,22-1 15,0 0-15,-21 0 0,21 0 16,0 0-16,0 1 0,0 20 0,0-21 16,0 0-16,0 0 0,0 1 0,0-1 15,0 0-15,0 0 0,0 0 16,0 0-16,21 1 15,1-1-15,-1-21 16,0 0-16,0 0 16,0 0-16,0 0 0,1 0 15,-1 0-15,21 0 0,-21 0 16,0-21-16,1-1 0,-1 22 0,0-21 16,21 0-16,-21 0 0,1 0 0,20 0 15,-21-22-15,0 22 0,22 0 16,-22-21-16,0 20 0,0-20 0,0 21 15,0-21-15,-21 20 0,0 1 0,0 0 16,0 0-16,0 0 0,-21 21 16,0 0-1,0 0-15,0 0 0,0 0 16,21 21 0,0 0-1,21-21-15,-21 21 16,21 0-16,0 1 0,0-22 0,-21 21 15,21 0-15,1 0 0,-22 0 0,0 0 16,0 1-16,0 20 0,0-21 0,0 0 16,0 0-16,0 1 0,0-1 15,0 0-15,0 0 0,0 0 0,0 0 16,0 1-16,0-1 16,21-21 15,0 0-31,0 0 0,0 0 0,22 0 15,-22 0-15,0-21 0,21 21 0,-21-22 16,1 1-16,20 0 0,-21 0 0,0 0 16,22 0-16,-22-1 0,0 1 15,21-21-15,-21 21 0,1 0 0,-1-1 16,0 1-16,-21 0 0,21 0 0,-21 0 16,0 0-16,0-1 0,0 1 0,-21 21 15,0 0-15,0 0 16,-1 0-16,1 0 0,0 0 0,0 0 15,0 21-15,21 1 16,0-1 0,0 0-16,0 0 15,21 0-15,0-21 0,-21 21 0,21 1 16,0-1-16,-21 0 0,0 0 0,22 0 16,-1 0-16,-21 1 0,0-1 0,0 0 15,0 0-15,21-21 0,-21 21 16,0 0-16,21 1 0,-21-1 0,0 0 15,21-21-15,0 0 0,-21 21 16,22-21-16,-1 0 0,0 0 0,0 0 16,0 0-16,0 0 15,1 0-15,-1 0 0,0 0 0,0-21 16,0 0-16,0 0 0,1-1 16,-1 1-16,0 0 0,-21 0 0,21-21 15,0 20-15,-21-20 0,0 21 16,21-21-16,1 20 0,-22-20 0,0 21 15,0 0-15,0 0 0,0 42 32,0 0-32,0 0 0,0 0 15,0 22-15,0-22 0,0 0 0,0 0 16,0 21-16,0-20 0,0-1 16,0 0-16,-22 0 0,22 0 0,0 0 0,0 1 15,0-1 1,0-42 15,0-1-15</inkml:trace>
  <inkml:trace contextRef="#ctx0" brushRef="#br0" timeOffset="21440.15">19008 4530 0,'0'0'0,"0"-21"0,-22 21 15,1 0-15,21-22 0,21 44 63,-21-1-63,22-21 0,-1 21 0</inkml:trace>
  <inkml:trace contextRef="#ctx0" brushRef="#br0" timeOffset="22799.16">19621 4953 0,'0'0'0,"22"0"16,20-21-16,-42 0 16,21 0-16,-21-1 0,21 1 0,-21 0 15,0 0-15,21 0 0,-21 0 16,22-1-16,-22 1 0,0 0 0,0 0 15,0 0-15,0 0 0,-22 21 16,1 0-16,0 0 16,0 0-16,0 0 0,-22 0 15,22 21-15,0 0 0,-21 0 0,21 0 16,-22 0-16,-20 43 16,42-43-16,-1 21 0,1-20 0,0 20 0,21-21 15,-21 0-15,21 0 16,0 1-16,0-1 0,0 0 0,0 0 15,21 0-15,0-21 0,-21 21 0,43-21 16,-22 0-16,0 0 0,0 0 0,0 0 16,22 0-16,-22 0 0,0 0 0,0 0 15,21-21-15,-20 0 0,-1 0 16,21 0-16,-21 0 0,0-1 16,1 1-16,20-42 0,-21 20 0,0 1 15,0 0-15,1-22 0,-1 22 0,0 0 16,0-22-16,0 1 0,0 20 15,1-20-15,-1-1 0,-21 1 0,0-1 16,0 22-16,21-22 0,-21 22 16,0 0-16,0 21 0,0-22 15,0 22-15,0-21 0,0 21 0,0-1 16,0 1-16,-21 21 16,0 0-16,-1 21 15,22 1-15,-21-1 16,0 21-16,0 0 0,21 1 0,0-1 15,-21 0-15,0 22 0,21-1 0,0-20 16,-22 20-16,1 1 0,21-22 16,-21 22-16,21-22 0,0 21 0,0-20 15,0-1-15,0 0 0,0 22 16,0-22-16,0-21 0,0 22 0,0-1 16,0-21-16,0 0 0,21 1 0,0-1 15,-21 0-15,22 0 0,-1-21 16,21 0-16,-21 0 0,0 0 0,1 0 15,20 0-15,0 0 0,-21-21 0,22 0 16,-1 21-16,-21-21 0,22-1 16,-1 1-16,-21-21 0,0 21 0,22 0 15,-22-1-15,0-20 0,-21 21 0,21 0 16,-21 0-16,0-1 0,0 1 16,0 0-16,-21 21 31,0 0-31,21 21 0,0 0 0,-21 1 15,-1-1-15,22 0 0,0 0 0,0 0 16,0 0-16,0 22 0,0-22 0,0 0 16,0 0-16,0 0 0,0 1 15,22-22-15,-1 21 0,0 0 0,0-21 16,0 0-16,0 21 0,22-21 0,-22 0 16,0 0-16,21 0 0,-20 0 0,20 0 15,-21 0-15,0-21 0,0 21 0,1-21 16,-1 0-16,0 21 15,0-22-15,0 1 0,0 0 0,1 0 0,-1 0 16,-21 0-16,0-1 0,21 1 16,-21 0-16,21 0 0,-42 42 47,0 0-47,21 0 0,-21 1 15,-1-1-15,1 0 0,21 0 0,0 0 16,-21 0-16,0-21 0,0 22 15,21-1-15,0 0 0,-21-21 16,-1 21-16,22-42 47,0 0-31,0 0-16,22 21 0,-22-22 0,21 1 15,0-21-15,0 21 0,0 0 0,0-22 16,22 22-16,-22 0 0,21 0 15,-21 0-15,22-1 0,-22 1 0,0 21 16,21 0-16,-20 0 0,-1 0 16,0 21-16,-21 1 0,0-1 15,0 0-15,0 21 0,0-21 0,0 1 16,0 20-16,-21-21 0,21 0 16,-21 22-16,21-22 0,-22 0 15,22 0-15,0 0 0,0 0 0,0 1 16,22-22 31,-1-22-47,0 22 15,21-21-15</inkml:trace>
  <inkml:trace contextRef="#ctx0" brushRef="#br0" timeOffset="23428.05">21780 4805 0,'0'0'0,"22"-21"0,-22-22 0,21 22 16,-21 0-16,0 0 0,0 0 15,0 0-15,0-1 0,-21 22 16,-1 0-16,1 0 0,0 0 16,0 22-16,-21-1 0,20 0 0,1 0 15,-21 0-15,21 0 0,0 1 16,-1 20-16,1-21 0,0 21 0,0-20 15,21-1-15,0 21 0,0-21 0,0 22 16,0-22-16,21 0 16,0-21-16,0 0 0,1 21 15,-1-21-15,0 0 0,0 0 16,21 0-16,-20 0 0,-1 0 0,0-21 16,0 0-16,0 21 0,0-21 0,1-1 15,-1 1-15,0 0 0,0-21 0,-21 21 16,0-1-16,21 1 0,-21 0 15,21 0-15,-21 63 32,0-21-32,-21 22 0,0-22 15,0 21-15,21 1 0,-21 20 16,0-21-16,21 1 0,-22 20 0,22-20 16,0 20-16,-21-21 0,0 22 15,0-1-15,21 1 0,-21-1 0,0 1 16,21-1-16,-22 22 0,1-21 0,0-1 15,21 1-15,-21-1 0,0 1 16,21-1-16,-21 1 0,-1-1 0,22 1 16,-21-1-16,21-21 0,-21 22 0,0-22 15,0 1-15,21-1 0,-21-21 0,-1 21 16,1-20-16,0-1 0,0 0 16,0-21-16,0 0 0,-1 0 0,1 0 15,0 0-15,0 0 0,0 0 16,0-21-16,21 0 0,0-1 15,-22 22-15,22-21 0,0 0 16,0 0-16,0 0 16,0 0-16,0-22 0,0 22 0,0-21 15,0-1-15,0 1 0,0 0 0,0-22 16</inkml:trace>
  <inkml:trace contextRef="#ctx0" brushRef="#br0" timeOffset="23672.6">20722 4466 0,'0'-21'15,"-42"21"-15,21 0 31,-1 0-15,1 0 0,0 0-16,0 0 15,0 0-15</inkml:trace>
  <inkml:trace contextRef="#ctx0" brushRef="#br0" timeOffset="24695.75">4339 6265 0,'-42'0'16,"84"0"-16,-127 0 0,64 0 0,-21 0 0,21 0 16,-22 0-16,22 0 0,0 0 15,0 0-15,0 0 0,0 0 16,42 0-1,21 0-15,0 0 0,1 0 16,41 0-16,1 0 0,0 0 0,42-21 16,-21 21-16,21 0 0,0 0 0,0-21 15,21 21-15,21 0 16,-21 0-16,22-21 0,-22 21 0,21 0 16,-21 0-16,0-21 0,1 21 0,-22 0 15,0 0-15,0-21 0,-43 21 0,1 0 16,0 0-16,-43 0 0,21 0 15,-41 0-15,20 0 0,-21 0 0,0 0 16,-21-22 15,21 22-31,1-21 16,-1 0-16,0 0 16</inkml:trace>
  <inkml:trace contextRef="#ctx0" brushRef="#br0" timeOffset="25317.03">10202 5757 0,'-21'0'0,"42"0"0,-63 0 0,0 0 16,20 0-16,1 0 0,-21 0 0,21 0 15,0 0-15,-1 0 0,1 0 16,0 0-16,0-21 0,0 21 0,0 0 16,-1 0-16,44 0 31,20 0-31,0 0 0,22 0 0,20 0 15,1 0-15,0 0 0,21 0 16,-1-21-16,44 21 0,-22-21 0,21 21 16,0 0-16,0 0 0,21 0 0,-20 0 15,-1-21-15,0 21 0,0 0 16,-21 0-16,0 0 0,-21 0 0,0 0 16,-22 0-16,1 0 0,-21 0 0,-1-21 15,1 21-15,-22 0 0,0 0 16,-21 0-16,1 0 0,-1 0 15,0 0-15,0 0 32,0 0-17,-21-22 1,21 22-16,1 0 0</inkml:trace>
  <inkml:trace contextRef="#ctx0" brushRef="#br0" timeOffset="25932.23">15811 5482 0,'-21'-21'0,"42"42"0,-63-42 0,21 21 16,0 0-16,0-21 0,-1 21 15,44 0 17,20 0-32,0 0 15,1 0-15,20 0 0,22 0 16,21 0-16,-1 0 0,22 0 15,0 0-15,22 0 0,20 0 0,0 0 16,22 0-16,-1 0 0,1-21 0,-1 21 16,212 0-16,-211-21 0,-22 21 15,22 0-15,-43 0 0,21-22 16,-21 22-16,-21-21 0,0 21 0,-21 0 16,-21 0-16,0-21 0,-22 21 0,1 0 15,-22 0-15,0 0 0,-21-21 16,1 21-16,-22-21 15,-22 21 1,1 0 0,0 0-16,0 0 0,0 0 15,0 0-15,-1 0 0,1 0 0,-21 0 16,0 0-16</inkml:trace>
  <inkml:trace contextRef="#ctx0" brushRef="#br0" timeOffset="26792.53">3704 7599 0,'0'0'0,"0"-21"0,0 0 15,0-1-15,0 1 0,0 0 16,0-21-16,0 21 0,0-1 0,0 1 16,0 0-16,0 0 0,0 0 0,0 0 15,0 42 1,-21 0-1,21 0-15,-21 21 0,0 1 16,21-1-16,-22 0 0,1 1 0,0 20 16,0-20-16,0-1 0,21 21 0,-21-20 15,-1 20-15,22-20 0,-21-1 16,21 0-16,0 1 0,0-1 0,-21 0 16,21-21-16,-21 1 0,21-1 15,0 0-15,0 0 0,0 0 16,0-42 15,21 0-15,0-21-16,0 20 0,1 1 15,-1-21-15</inkml:trace>
  <inkml:trace contextRef="#ctx0" brushRef="#br0" timeOffset="27049.59">3789 7811 0,'0'21'0,"0"0"16,0 0-16,0 0 0,0 0 16,21-21 15,0 0-31,0 0 16,-21-21 15,-21 21-31,0 0 0,0 0 15,0 0-15,-1 0 16</inkml:trace>
  <inkml:trace contextRef="#ctx0" brushRef="#br0" timeOffset="31280.58">5059 7260 0,'-21'0'16,"42"0"-16,-42-21 0,-1 0 0,22 0 15,0 42 16,0 0-31,0 0 16,0 0 0,22-21-16,-22 22 0,21-22 0,0 0 15,0 0-15,0 0 16,0 0-16,1 0 0,20-22 0,-21 1 16,21 21-16,-20-21 0,20 0 0,0-21 15,1 20-15,-22 1 0,21 0 16,0 0-16,-20 0 0,-1 0 15,0-22-15,-21 22 0,0 0 0,0 0 0,0 0 16,0-1-16,0 1 0,0 0 16,-21 21-16,0 0 0,-1 0 0,1 0 15,0 21-15,0-21 16,0 43-16,0-22 0,-1 21 16,22 0-16,0 1 0,0 20 0,0 1 15,0 20-15,-21-20 0,21-1 16,0 22-16,0-21 0,0-1 0,0 1 15,0-1-15,0-21 0,-21 22 0,21-22 16,0 22-16,0-22 0,0 0 16,-21-20-16,21 20 0,-21-21 0,0 0 15,21 0-15,-22-21 0,1 0 16,0 0-16,0 0 16,0 0-16,0-21 0,-1 0 0,1 0 15,0-21-15,0 20 0,0-20 16,-22 21-16,22-21 0,0-1 15,0 22-15,0-21 0,0 21 0,-1-1 16,1 22-16,0 0 0,0 0 16,21 22-1,0-1-15,0 0 0,0 21 0,0-21 16,0 22-16,0-22 0,21 21 0,0 1 16,0-22-16,1 21 0,-1-21 15,0 0-15,21 1 0,-21-1 0,22-21 16,-22 0-16,21 0 0,1 0 0,-22 0 15,21 0-15,22 0 16,-22 0-16,0-21 0,1-1 0,-1 1 16,0-21-16,1 21 0,-1 0 0,0-22 15,1 22-15,-22-21 0,0-1 16,0 22-16,-21-21 0,0 21 0,0-22 16,0 22-16,0-21 0,0 21 0,0 0 15,0-1-15,0 44 16,0-1-1,0 21-15,0-21 0,-21 0 16,21 22-16,0-22 0,0 21 0,-21 1 16,21-22-16,0 21 0,0-21 15,0 0-15,0 1 0,0-1 0,0 0 16,0 0 0,0-42-1,0 0 1,0 0-16,0-1 0,0-20 15,0 21-15,0 0 0,21-22 16,0 22-16,-21 0 0,21-21 0,-21 21 16,21-1-16,-21 1 0,22 21 0,-1 0 15,0 0 1,0 21-16,-21 1 16,0-1-16,0 0 0,0 0 0,21 0 15,-21 0-15,21 1 0,-21-1 16,0 21-16,22-21 0,-1 0 15,0 1-15,0-22 0,-21 21 0,21-21 16,0 0-16,1 0 0,-1 0 0,0 0 16,0 0-16,21 0 0,-20 0 15,-1-21-15,0 21 0,21-22 0,-21 1 16,1 0-16,20-21 0,-21 21 0,0-1 16,22-20-16,-22 0 0,0-1 15,21 1-15,-21 0 0,1-1 0,-1-20 16,0 21-16,0-22 0,-21 1 0,0-1 15,0 1-15,0-1 16,0 22-16,0-1 0,0 1 0,0 21 16,0-21-16,0 20 0,-21 22 31,0 0-31,0 22 0,-1 20 0,1-21 16,0 21-16,0 1 0,21 20 0,-21-20 15,0 20-15,-1 1 0,22-1 16,0-21-16,-21 22 0,21-22 0,-21 22 15,21-22-15,0 0 0,0 1 0,0-1 16,0 0-16,0-20 0,0-1 16,0 0-16,0 0 0,0 0 0,0 0 15,0-42 17,0 0-32,21 0 0,0 0 15,-21 0-15,22-1 0,-1 1 0,0 0 16,0-21-16,-21 21 0,21-1 0,0 1 15,1 0-15,-1 0 16,0 0-16,0 21 16,-21 21-16,21 0 15,-21 0-15,0 0 0,0 1 16,21-1-16,-21 0 0,22 0 0,-22 0 16,0 0-16,21 22 0,0-22 15,0 0-15,0 0 0,0-21 0,-21 21 16,22 1-16,-1-22 0,0 0 15,0 0-15,0 0 0,0 0 0,22 0 16,-1 0-16,0-22 0,-20 1 16,-1 0-16,0 21 0,21-21 15,-21 0-15,1 0 0,-22-1 0,21-20 16,0 21-16,-21 0 0,21 0 0,-21-22 16,0 22-16,0 0 0,0 0 15,0 0-15,0-1 0,0 1 16,0 42 15,-21 1-15,21-1-16,0 21 0,0-21 0,-21 0 15,21 1-15,0-1 0,-21 0 0,21 0 16,0 21-16,0-20 0,0-1 0,0 0 16,0 0-16,0 0 15,21-21-15,0 0 0,0 0 16,0 0-16,0 0 0,1 0 15,-1 0-15,0-21 0,0 0 16,0 21-16,22-21 0,-22 0 16,0-1-16,0 1 0,21 0 0,-20 0 0,20-21 15,-21 20-15,21 1 0,-20 0 16,-1 0-16,0 0 0,-21 0 16,-21 21-1,0 0-15,-1 0 0,1 0 16,0 0-16,0 21 0,21 0 15,0 0-15,-21 0 0,21 0 16,0 1-16,0-1 0,21-21 16,-21 21-16,21 0 0,0 0 0,-21 0 15,21-21-15,1 22 0,-22-1 16,21 0-16,-21 0 0,21 0 16,0 0-16,0 1 31,0-22-31,1 0 15,-1 0-15,0 0 0,-21-22 0,21 22 16,0-21-16,0 0 0,22 21 0,-22-21 16,0 0-16,0-22 0,0 22 15,-21 0-15,22 0 0,-1-21 0,0 20 16,-21 1-16,0 0 0,0 0 0,21 0 16,0 0-16,-21 42 46,0 0-46,0 0 0,0 0 16,-21 0-16,21 1 0,-21 20 16,21-21-16,0 0 0,0 0 15,0 1-15,0-1 0,0 0 0,0 0 16,0 0-16,21 0 0,0-21 0,0 22 16,1-22-16,-1 0 15,0 0-15,0 0 0,0 0 0,22 0 16,-22 0-16,0-22 0,0 1 0,21 0 15,-20 0-15,-1 0 0,0 0 0,21-22 16,-21 22-16,1-21 0,-1-1 16,0 1-16,21 0 0,-21-1 15,1-20-15,-1-1 0,0 1 0,0-1 16,0 1-16,0-1 0,-21 1 0,0 21 16,0-22-16,0 22 0,0-1 15,0 22-15,0 0 0,0 0 0,0 0 16,0 0-16,-42 21 0,21 0 15,0 0-15,0 21 16,21 0-16,-22 0 0,22 0 0,-21 22 16,21-1-16,0 0 0,0 1 0,0 20 15,0-21-15,0 22 0,0 42 16,0-43-16,0-20 16,0 20-16,0-21 0,0 1 0,0-1 15,0 0-15,0 1 0,21-1 0,1-21 16,-22 22-16,21-22 0,0 0 15,0 0-15,0 0 0,0 0 0,1 1 16,20-22-16,-21 0 0,21 0 0,-20 0 16,20 0-16,0 0 0,-21-22 15,22 1-15,-1 0 0,0 0 0,-20 0 16,20 0-16,0-1 0,-21-20 16,22 21-16,-1-43 0,-21 43 0,0-21 15,1 21-15,-1-22 0,-21 22 16,0 0-16,0 0 0,0 0 15,0 0-15,-21 21 0,-1 0 16,1 0-16,0 0 0,0 0 16,0 21-16,0 0 0,-1 0 0,-20 0 15,21 0-15,0 1 0,0 20 16,21-21-16,-22 0 0,22 0 0,-21 1 16,21-1-16,0 0 0,0 0 0,0 0 15,0 0-15,0 1 0,21-1 16,1-21-16,-1 0 15,0 0-15,0 0 0,0 0 16,0-21-16,1-1 0,-1 1 16,0 0-16,0 0 0,-21 0 15,21 0-15,0-1 0,-21 1 16,0 0-16,22 0 0,-22 0 0,21 0 16,-21-1-16,21 1 0,-21 42 46,0 1-46,0-1 0,0 0 0,0 0 16,0 0-16,0 0 0,0 1 0,21-1 16,-21 0-16,0 0 0,0 0 15,21-21-15,0 0 16,1 0-16,-1 0 16,0 0-16,0 0 0,0 0 0,22 0 15,-22 0-15,21-21 0,-21 0 16,22 21-16,-1-21 0,0 21 0,-21-21 15,1-1-15,-1 1 0,0 0 16,0 0-16,-21 0 0,0 0 16,0-1-16,-21 44 31,0-1-15,21 0-16,0 0 0,-21 0 0,21 0 15,-22 1-15,1-1 0,21 0 16,0 0-16,-21 0 0,21 0 0,-21-21 0,21 22 15,0-1-15,21-42 32,0-1-17,-21 1-15,21 0 0,1 21 0,-1-21 16,0 0-16,-21 0 0,21-1 0,0 1 16,-21 0-16,21 0 0,-21 0 15,22 0-15,-1-1 0,0 22 16,-21 22-1,21-1-15,-21 0 0,0 0 16,0 0-16,0 0 0,0 1 16,0-1-16,0 0 0,21-21 15,-21 21-15,21-21 0,1 21 16,-1-21-16,0 0 0,0 0 16,0 0-16,0 0 0,1 0 15,-1 0-15,0-21 0,0 0 0,0 21 16,0-21-16,1 0 0,-1-1 15,0 1-15,0 0 0,0 0 16,-21 0-16,21-22 0,-21 22 16,0 0-16,43 0 0,-43 0 0,21 0 15,-21 42 17,0 0-32,0 0 15,0 0-15,0 0 16,0 1-1,21-22 1,0 0-16,-21-22 16,21 22-1,-21-21-15,22 0 0,-22 0 16,0 0-16,0 0 16,0-1-1,-22 22 1,1 0-16,0 0 0,21 22 15,-21-1-15,0-21 0,0 42 16,-22 0 0,43-20-16,0-1 0,0 0 0,-21 0 15,21 0-15,0 0 0,0 1 0,0-1 16,0 0-16,0 0 0,0 0 16,0 0-16,21-21 0,-21 22 15,21-22-15,1 0 0,-1 0 0,0 0 16,0 0-16,0 0 0,0 0 0,22 0 15,-22 0-15,0 0 0,0-22 0,22 22 16,-22-21-16,0 0 0,21 0 0,-21 21 16,1-21-16,20 0 0,-21-1 0,0 1 15,0 0-15,1-21 16,-1 21-16,0-1 0,0 1 0,-21-21 16,0 21-16,0 0 15,-21 21 1,0 21-16,0 0 0,-1 0 15,1 0-15,-21 22 16,42-22-16,-21 0 0,21 0 16,0 0-16,0 0 0,0 1 0,0-1 0,0 0 15,0 0-15,21 0 16,0-21-16,0 0 0,0 21 0,1-21 0,20 0 16,-21 0-16,0 0 15,0 0-15,22 0 0,-22 0 0,0 0 16,0-21-16,22 21 0,-22-21 0,0 0 15,0 21-15,0-21 0,0 0 0,1 21 16,-1-22-16,0 1 0,-21 0 0,0 0 16,0 0-16</inkml:trace>
  <inkml:trace contextRef="#ctx0" brushRef="#br0" timeOffset="31602.96">8509 7472 0,'-21'0'0,"42"0"0,-42-21 16,63 0-1,-21 21-15,22-22 0,20 22 0,-21-21 16,22 21-16,-1-21 0,1 21 0,-1-21 16,-20 0-16,20 21 0,1-21 15,-22 21-15,0 0 0,1-22 16,-1 22-16,-21 0 0,0-21 0,-21 0 16,-21 0-1,0 21-15,0 0 16</inkml:trace>
  <inkml:trace contextRef="#ctx0" brushRef="#br0" timeOffset="31993.92">7832 7218 0,'0'21'32,"21"-21"14,0-21-46,0 21 16,0 0 62,0 0-78,-21 21 16</inkml:trace>
  <inkml:trace contextRef="#ctx0" brushRef="#br0" timeOffset="33018.44">3577 9398 0,'0'0'0,"-63"0"16,41 0-16,1 0 0,0-21 16,0 0-16,0 0 15,21-1-15,0 1 16,0 0-16,0 0 0,0 0 16,0 0-16,0-1 0,21 1 0,0 21 15,0-21-15,-21 0 0,21 21 16,1 0-16,-1-21 0,0 21 0,0 0 15,21 0-15,-20 21 0,-1 0 16,0 0-16,21 0 0,-21 22 16,1-1-16,-1 0 0,0 1 0,0-1 0,-21 22 15,0-22-15,0 21 0,0-20 16,0 20-16,0-20 0,0-1 0,-21 21 16,0-41-16,-22 20 0,22 0 15,0 1-15,0-22 0,0 0 16,-22 0-16,1 21 15,0-20-15,21-22 0,-22 0 0,1 21 16,21-21-16,-22 0 0,22 0 0,-21 0 16,21-21-16,0-1 0,-1 22 0,-20-21 15,21 0-15,0-21 0,0 21 16,21-22-16,0 22 0,-22-21 0,22 21 16,0-22-16,0 22 0,0-21 15,0 21-15,0-1 0,22 1 0,-1 0 16,0 21-16,0 0 0,21 0 0,-20 0 15,20 0-15,0 21 16,1 0-16,-22 22 0,21-22 0,0 21 16,-20-21-16,-1 22 0,0-22 0,0 21 15,0-21-15,0 1 0,1 20 16,-22-21-16,0 0 0,21 0 0,0-21 16,-21 22-16,21-22 0,-21 21 15,0 0-15,21-21 0,0 0 16,1 0-1,-1 0-15,-21-21 0,21 0 16,0-1-16</inkml:trace>
  <inkml:trace contextRef="#ctx0" brushRef="#br0" timeOffset="33303.91">4149 9821 0,'0'-21'31,"0"0"-15,21 0-1,-21 0-15,0 0 16,-21 21 0,-1 0-16,1 21 15,0-21-15,21 21 16,-21 0-16,0 0 15,21 0 1,0 1 0,21-22-16,0 0 0,0 0 15,0 0-15,1 0 16</inkml:trace>
  <inkml:trace contextRef="#ctx0" brushRef="#br0" timeOffset="37082.3">5800 9038 0,'0'21'47,"-22"1"-47,22-1 15,0 0-15,0 21 0,0-21 0,0 22 16,0-22-16,0 21 0,0 1 16,22-1-16,-22 0 0,0 1 15,0-1-15,0 0 0,0 1 0,0-1 16,0 0-16,0-21 0,0 1 0,0 20 16,0-21-16,0 0 15,0 0-15,0-42 47,0 0-47,0 0 16,0 0-16,0 0 0,0-1 0,0-20 15,0 21-15,21-21 16,0 20-16,0 1 0,-21-21 0,21 21 16,0-22-16,-21 22 0,22-21 0,-1 21 15,0 0-15,0-22 0,0 43 16,0-21-16,1 0 0,-1 21 0,0 0 15,0 0-15,0 0 0,0 0 16,1 21-16,-1 0 0,-21 0 0,0 1 16,21-1-16,-21 21 0,21-21 15,-21 0-15,0 22 0,0-22 0,0 21 16,0-21-16,0 22 0,0-22 0,0 0 16,21 0-16,-21 0 0,0 1 15,0-1-15,21 0 0,-21 0 16,22-21-1,-1 0-15,0 0 16,0 0-16,0 0 0,0-21 16,1 21-16,-1-21 0,0 0 0,0-1 15,0 1-15,0 0 0,1 0 0,-1 0 16,0 0-16,0-1 0,0-20 16,0 21-16,1 0 0,-1 0 15,-21-1-15,0 1 0,21 21 0,-21-21 0,21 21 16,-21 21 15,0 0-31,0 1 0,0-1 16,0 0-16,0 21 0,0-21 0,0 1 15,0 20-15,0-21 0,0 0 16,0 0-16,0 1 0,0-1 0,0 0 16,0 0-16,0 0 0,0 0 15,21-21 1,0 0-16,1 0 0,-1 0 15,0 0-15,0-21 0,0 21 16,0-21-16,1 0 0,-1 0 16,-21 0-16,21-1 0,-21-41 31,0 42-31,0 0 0,0-22 0,0 22 16,-21 0-16,0 21 0,-1-21 15,1 0-15,0 21 0,0 0 0,0-22 16,0 22-16,-1 0 0,1 0 15,21-21 17,21 21-32,1 0 15,-1-21-15,0 0 0,0 21 0,0 0 16,0-21-16,22 21 0,-22 0 16,0 0-16,0-21 0,22 21 0,-22 0 15,0 0-15,0 0 0,0 0 16,0 0-16,1 21 0,-1-21 15,0 21-15,0 0 0,0 0 0,-21 22 16,21-22-16,-21 0 0,22 0 16,-22 0-16,0 0 0,0 1 0,0-1 15,0 0-15,0 0 0,0 0 16,0 0-16,0 1 0,0-1 0,0 0 16,-22-21-1,22-21 16,0 0-31,0-1 0,0 1 16,0 0-16,0 0 0,22 0 16,-1-22-16,-21 22 0,21 0 15,0-21-15,0 21 0,-21-22 0,21 22 16,1-21-16,20 21 0,-21-1 0,0 1 16,22 0-16,-22 0 0,0 21 0,0 0 15,21 0-15,-20 0 0,-1 0 16,0 21-16,0 0 0,-21 0 0,21 1 15,0-1-15,-21 0 0,22 21 16,-22-21-16,0 1 0,0-1 0,0 0 16,0 0-16,0 0 0,0 0 15,0 1-15,0-1 0,0 0 16</inkml:trace>
  <inkml:trace contextRef="#ctx0" brushRef="#br0" timeOffset="38392.01">9440 9694 0,'0'0'0,"-21"0"0,0 0 0,0 0 31,21-21-31,0 0 0,0 0 15,0 0-15,21-22 0,0 22 0,0-21 16,0 21-16,1-22 0,-1 1 16,21 0-16,0-22 0,1 22 0,-22 0 0,21-22 15,1 22-15,-1-1 0,-21 1 16,21 0-16,-20 21 0,-1-22 0,0 22 16,-21 0-16,0 42 15,-21 0 1,0 0-16,-22 1 0,22-1 15,0 21-15,0-21 0,0 0 0,21 22 16,0-1-16,0-21 0,0 22 0,0-22 16,0 0-16,0 21 0,21-21 15,0 1-15,0-1 0,21 0 0,-20 0 16,-1 0-16,0 0 0,0 1 0,0-22 16,0 21-16,-21 0 0,22-21 0,-22 21 15,0 0-15,0 0 16,0 1-1,-22-22-15,1 0 0,0 0 0,0 0 16,-21 0-16,20 0 0,1 0 16,-21 0-16,21 0 0,-22-22 0,22 22 15,0-21-15,-21 0 0,21 21 16,-1-21-16,1 0 0,0 21 0,0-21 16,21-1-16,0 1 15,-21 21-15,42 21 31,0-21-31,0 22 0,-21-1 16,21 0-16,1 0 0,-1-21 0,21 21 16,-21 0-16,0 1 0,1-22 15,-1 21-15,21 0 0,-21-21 16,0 0-16,1 21 0,20-21 0,-21 0 16,0 0-16,0 0 0,1 0 0,20 0 15,-21-21-15,0 21 0,22-21 0,-22 0 16,21-1-16,-21 1 0,22 0 15,-22 0-15,21 0 0,-21 0 0,0-1 16,22-20-16,-22 21 0,0-21 0,0-1 16,0 1-16,-21 21 0,0-22 0,22 1 15,-22-21-15,21 20 0,-21 1 16,0 0-16,0-1 0,0 1 0,21 21 16,-21-22-16,0 22 0,0 0 0,0 0 15,0 42 1,0 21-1,0-20-15,0 20 0,0 0 16,0 1-16,0-1 0,0 0 0,0 1 16,-21-1-16,21 0 0,0-21 0,-21 22 15,21-1-15,0 0 0,0-20 0,0-1 16,0 21-16,0-21 0,0 0 16,0 1-16,0-1 0,0 0 0,0 0 15,0 0-15,0-42 31,21 0-15</inkml:trace>
  <inkml:trace contextRef="#ctx0" brushRef="#br0" timeOffset="38640.26">10372 9186 0,'0'0'0,"-22"0"16,44-21 0,-1 21-1,0-21-15,0 21 0,0 0 16,0 0-16,22 0 0,-22-21 16,0 21-16,0 0 0,0 0 0,1 0 15,-1 0-15,0 0 0,0 0 16,-21 21-1,21-21-15,-21 21 16</inkml:trace>
  <inkml:trace contextRef="#ctx0" brushRef="#br0" timeOffset="40136">11282 9313 0,'0'0'16,"21"0"-16,-21-21 15,21 21-15,-21-21 0,0 0 16,0 0-16,0 0 16,0-1-16,0 1 15,-21 0-15,0 0 0,0 0 16,-1 0-16,1 21 0,0 0 15,0 0-15,0 0 0,0 0 16,21 21-16,-22 0 16,1 0-16,0 0 0,0 0 0,0 1 15,0-1-15,21 21 0,0-21 0,-22 0 16,22 22-16,0-22 0,0 0 0,0 0 16,0 0-16,0 1 0,0-1 15,22-21-15,-1 0 16,0 0-16,0 0 0,0 0 0,0 0 15,1 0-15,-1 0 0,0-21 16,0 21-16,0-22 0,0 1 0,1 21 16,-22-21-16,21 0 0,-21 0 15,21 0-15,-21-1 0,0 1 16,21 0-16,-21 0 0,0 0 0,0 0 16,0-1-16,0 1 0,0 0 0,0 0 15,0 42 16,0 0-31,0 0 0,-21 1 16,21-1-16,0 0 0,0 0 0,0 0 16,0 0-16,0 1 0,0-1 0,0 0 15,0 0-15,21 0 0,0 0 16,-21 1-16,21-22 0,1 21 0,-1-21 16,0 0-16,0 0 15,0 0-15,0 0 0,1 0 16,-1 0-16,0-21 0,0 21 0,0-22 15,-21 1-15,21 0 0,1 0 0,-1 0 16,-21 0-16,21-1 0,-21-20 16,21 21-16,0-21 0,-21-1 0,0 1 15,21-22-15,1 22 0,-22 0 0,21-22 16,0-20-16,-21 41 0,21 1 16,-21 21-16,0-22 0,0 22 15,0 42 1,0 1-1,-21-1-15,21 21 0,-21 0 16,21 1-16,-21-1 0,21 0 0,0 1 16,-22-1-16,22 0 0,0 1 15,-21-1-15,21 0 0,0 1 0,0-22 16,0 21-16,0-21 0,0 1 0,0-1 16,0 21-16,0-21 0,0 0 15,0 1-15,21-22 0,1 21 16,-1-21-16,0 0 15,0 0-15,0 0 0,0-21 16,1 21-16,-22-22 0,21 1 0,0 21 16,-21-21-16,0 0 0,21 21 0,-21-21 15,21 0-15,-21-1 0,0 1 16,0 0-16,21 21 16,1 21-1,-22 0 1,0 1-16,0-1 0,0 0 15,0 0-15,21-21 0,-21 21 16,21 0-16,0-21 16,0 0-16,0 0 0,1 0 15,-1 0-15,0 0 0,0 0 0,0 0 16,0 0-16,1-21 0,-1 21 0,0-21 16,-21 0-16,21 0 0,0 21 0,0-21 15,1-1-15,-1 1 0,-21-21 16,21 21-16,0 0 0,0-1 15,0-20-15,1 21 0,-22 0 0,21 0 16,0-1-16,0 1 0,0 0 0,0 21 16,-21 21 15,0 0-31,0 1 16,22-22-1,-22-22 1,21 22-1,-21-21-15,0 0 0,21 0 16,-21 0 0,0 0-16,0-1 15,-21 22-15,0 0 16,-1 0-16,1 0 16,21 22-16,-21-1 0,0 0 0,21 21 15,0-21-15,-21 1 0,0 20 0,-1-21 16,22 0-16,0 22 0,0-22 0,0 0 15,0 0-15,0 0 0,0 0 16,0 1-16,0-1 0,0 0 0,22 0 16,-1-21-16,0 0 15,0 0-15,0 0 0,0 0 16,1 0-16,-1 0 0,0 0 0,0 0 16,0 0-16,0 0 0,1-21 0,-1 21 15,0-21-15,0 21 0,0-21 16,0-1-16,1 1 0,-22 0 15,0 0-15,21 0 0,-21 0 0,21-1 16,-21 1-16</inkml:trace>
  <inkml:trace contextRef="#ctx0" brushRef="#br0" timeOffset="40390.03">12827 8594 0,'-21'0'0,"0"0"15,-1 0-15,1 0 16,0 0-16,21 21 16,-21-21-1,21 21 1,-21-21-1</inkml:trace>
  <inkml:trace contextRef="#ctx0" brushRef="#br0" timeOffset="40748.37">11705 8932 0,'-21'0'15,"21"22"-15,21-22 16,0 0-1,0 0-15,22 0 0,-22 0 0,0-22 16,21 22-16,-20 0 0,20 0 0,-21 0 16,0 0-16,0 0 0,1-21 15,-1 21-15,-42 0 78</inkml:trace>
  <inkml:trace contextRef="#ctx0" brushRef="#br0" timeOffset="50273.1">5376 13081 0,'0'0'0,"0"21"16,-21-21-16,21-21 156,0 0-156,21 21 15,0-21-15,-21 0 0,22-1 0,-1 1 16,0 0-16,0 0 0,0-21 16,22-1-16,-22 1 0,21 0 0,0-1 15,1 1-15,20-22 0,1 22 16,-1-21-16,1-1 0,-1 1 16,1-1-16,-1 1 0,22-1 0,0 1 15,-1-1-15,1 1 0,0 20 0,-1-20 16,22 20-16,-21 1 0,-1 0 15,1-1-15,0 22 0,-1-21 0,-20 21 16,-1 0-16,22-1 0,-21 1 0,-22 21 16,21 0-16,-20-21 0,-1 21 15,0 0-15,-20 0 0,-1 0 0,0 0 16,0 0-16,0 0 0,0 0 16,-42 0 46,0-21-62,0 21 0,0 0 16</inkml:trace>
  <inkml:trace contextRef="#ctx0" brushRef="#br0" timeOffset="50740.78">7239 11472 0,'0'0'0,"-21"-21"0,0 21 15,-1 0 1,44 0 15,-1 0-31,0 0 0,21 0 16,-21 0-16,22 0 0,-1 0 15,0 0-15,1 0 0,-1 0 0,22 0 16,-22 0-16,21 0 0,-20 0 0,-1 0 16,0 0-16,1 0 0,-1 0 15,-21 0-15,0 0 0,1 0 16,-1 0-16,-21 21 16,0 1-1,-21-22-15,-1 21 0,1 0 0,0 21 16,0-21-16,0 1 0,-22 20 0,22 0 15,-21-21-15,21 22 0,-22-1 16,22 0-16,-21 1 0,21-22 0,0 21 16,-1 1-16,1-22 0,0 21 0,0-21 15,0 22-15,0-22 0,-1 0 16,22 0-16,-21 0 0,21 0 0,-21-21 16,21 22-16,0-1 15,0-42 16</inkml:trace>
  <inkml:trace contextRef="#ctx0" brushRef="#br0" timeOffset="51768.07">8361 13420 0,'0'0'0,"0"21"16,-21-21 0,21 21-16,0-42 31,0 0-16,21 0-15,0-1 0,0 1 16,-21-21-16,21 21 0,0 0 16,-21-22-16,22 1 0,-1 0 0,0-1 15,0-20-15,0-1 0,0 1 0,22-1 16,-22 1-16,0-1 0,21 1 16,1-22-16,-22 22 0,21-22 15,1 21-15,-1-20 0,0-1 16,1 0-16,-1 22 0,0-1 0,1-20 15,-1 41-15,0-20 0,-21 21 0,22-22 16,-22 43-16,0-21 0,0 20 0,22-20 16,-22 21-16,0 0 0,0 0 0,0 21 15,0-22-15,1 22 0,-1-21 16,0 21-16,0 0 0,0 0 0,0 0 16,-21-21-16,-21 21 78,0 0-78,0 0 15,0 0-15,0 0 16,-1 21-16,1-21 0,0 21 16,-21-21-16,21 22 0,-22-22 0,22 21 15,-21-21-15,-1 21 0,1 0 0,0-21 16,21 21-16,-22 0 0,22-21 15,0 22-15,0-22 0,0 0 0,-1 0 16,44 0 15,-1 0-31,0 0 0,0 0 16,21-22-16,1 1 0,-22 21 0,21-21 16,1 0-16,-1 21 0,-21-21 0,21 0 15,1-1-15,-22 22 0,21-21 16,-21 0-16,1 21 0,-1 0 0,0 0 15,0-21-15,-21 42 32,0 0-32,0 0 0,0 1 15,0 20-15,0-21 0,0 0 0,-21 0 16,21 1-16,-21 20 0,21-21 16,0 0-16,0 0 0,0 1 0,0-1 15,0 0-15,0 0 16,0 0-16,0 0 15,0 1-15,21-22 16,0 0-16,21 0 0,-20 0 0</inkml:trace>
  <inkml:trace contextRef="#ctx0" brushRef="#br0" timeOffset="52252.67">11112 11642 0,'-21'0'15,"0"0"-15,0 0 0,0 0 16,0 0-16,21 21 0,-22 0 0,1 0 16,0 0-16,0 22 0,0-1 15,0 0-15,-22 22 0,22-1 16,0-20-16,0 20 0,-22 1 0,22-1 16,0 1-16,0-1 0,0-20 0,0 20 15,21 1-15,-22-22 0,22 21 16,-21-20-16,0 20 0,21-20 0,0 20 15,-21-21-15,21 22 0,-21-22 0,21 1 16,0-1-16,-21 0 0,-1 1 0,22-1 16,-21 0-16,21-21 0,0 22 15,0-22-15,0 21 0,0-21 16,0 1-16,21-22 31,1 0-31,-22-22 16,0 1-16,21 0 0,0 0 15,0 0-15,-21-22 0,21 22 0</inkml:trace>
  <inkml:trace contextRef="#ctx0" brushRef="#br0" timeOffset="52828.1">10922 11684 0,'0'0'0,"-21"-21"16,21 0-16,-21 21 16,-1 0-16,1 0 15,0 0-15,0 0 0,0 21 16,0 0-16,-1-21 0,1 21 15,-21 0-15,21 1 0,0 20 0,-22-21 16,22 21-16,-21-20 0,21 20 0,-22-21 16,22 21-16,-21-20 0,21 20 15,-1-21-15,1 0 0,0 0 16,21 1-16,0-1 16,0-42 15,21-1-31,0 1 0,1 0 15,-1 0-15,21 0 0,-21-22 0,0 22 16,22-21-16,-22 0 0,21 20 16,1-20-16,-22 0 0,21 21 0,-21-22 15,0 22-15,1 0 0,-1 21 0,0-21 16,0 21-16,-21 21 16,0 0-1,0 0-15,0 22 0,0-22 16,0 0-16,0 21 0,0-21 15,0 22-15,21-1 0,0 0 16,1 1-16,-1-1 0,0-21 0,21 22 16,-21-1-16,1-21 0,-1 21 0,0-20 15,0-1-15,0 0 0,0 0 0,-21 0 16,22-21-16,-22 21 0,0 1 16</inkml:trace>
  <inkml:trace contextRef="#ctx0" brushRef="#br0" timeOffset="54528.18">6181 10266 0,'0'0'0,"-22"0"0,1 0 16,0 0-16,0 0 15,0 0-15,0 0 32,21-21-32,21 21 31,0 0-31,0 0 0,0 0 15,22 0-15,-1 0 0,0-21 0,1 21 16,20 0-16,1 0 16,-1 0-16,1 0 0,-1 0 0,1 0 15,-1 0-15,1 0 0,-1 0 0,-21 0 16,22-22-16,-22 22 0,1 0 16,-1 0-16,0 0 0,-21 0 0,1 0 15,-1 0-15,0 0 0,0 0 47,0 0-31,0 0-16</inkml:trace>
  <inkml:trace contextRef="#ctx0" brushRef="#br0" timeOffset="55196.29">10477 10054 0,'0'0'0,"-21"0"16,0 0-16,0 0 16,21 21-1,21-21 17,21 0-17,1 0-15,-1 0 0,22 0 0,20 0 16,1 0-16,0 0 0,20 0 15,-20-21-15,21 21 0,-21 0 0,20 0 16,-20 0-16,0 0 0,-22 0 0,1 0 16,20 0-16,-20 0 0,-22-21 0,22 21 15,-1 0-15,-20 0 16,-1 0-16,0 0 0,1 0 0,-1 0 16,0 0-16,-21 0 0,1 0 0,-1 0 15,0 0-15,0 0 16,-42 0 62,21 21-78,-21-21 0,0 0 16</inkml:trace>
  <inkml:trace contextRef="#ctx0" brushRef="#br0" timeOffset="67320.28">5863 10266 0,'-21'0'16,"0"0"-16,-22 21 0,22-21 15,0 0 1,0 0-1,42 0 17,0 0-17,22 0-15,-22 0 0,0 0 16,21 0-16,1 0 0,-1-21 16,0 21-16,22 0 0,-22-21 0,22 21 15,20-21-15,1 21 0,0 0 0,-1-22 16,1 1-16,21 21 0,-22 0 15,22-21-15,-21 21 0,0 0 0,-22 0 16,22-21-16,-22 21 0,22 0 0,-22 0 16,1-21-16,-1 21 0,1-21 15,-1 21-15,-20 0 0,-1 0 0,0 0 16,1-22-16,-22 22 0,21 0 0,-21 0 16,1 0-1,-1 0 1,-21-21-16,-21 21 47,-1 0-47,1 0 0,0 0 15,-21 0-15,21 0 0,-1 0 16,-20 0-16,21 0 0,-21 0 0,20 0 16</inkml:trace>
  <inkml:trace contextRef="#ctx0" brushRef="#br0" timeOffset="67807.88">5927 10372 0,'-43'0'0,"86"0"0,-107 21 0,43-21 16,0 0-16,0 0 0,21 21 15,0 0 1,21-21 0,21 0-16,-21 0 15,22 0-15,-1 0 0,0 0 0,1 0 16,20-21-16,1 21 0,-1-21 15,22 0-15,-1 0 0,1 21 0,21-22 16,-21 1-16,20 21 0,-20-21 16,0 21-16,-22-21 0,22 21 0,-22 0 15,1 0-15,-1-21 0,-20 21 0,-1 0 16,0 0-16,1 0 0,-1 0 16,-21 0-16,0 0 0,1 0 15,-1 0-15,0 0 0,0 0 16,0 0 31,0-21-32,1-1-15,20 22 16,-21-21-16</inkml:trace>
  <inkml:trace contextRef="#ctx0" brushRef="#br0" timeOffset="68636.23">10647 9991 0,'0'0'15,"-43"0"-15,1 0 0,21 0 0,-21 0 16,-1 21-16,1-21 0,0 0 0,20 0 15,-20 0-15,21 0 0,-21 0 0,20 21 16,1-21-16,0 0 0,0 0 16,0 0-16,42 0 62,0 0-62,0 0 0,0 0 0,1 0 16,-1 0-16,0 0 0,21 0 15,1-21-15,-22 21 0,42 0 16,-20 0-16,20-21 0,22 21 0,-22 0 16,22 0-16,21-21 0,-22 21 15,22 0-15,-21 0 0,0 0 0,-1-22 16,1 22-16,0 0 0,-1 0 0,1-21 16,0 21-16,-22-21 0,22 21 15,-22 0-15,1 0 0,-1 0 0,-20-21 16,20 21-16,-21 0 0,-20 0 0,20 0 15,-21 0-15,21-21 0,-20 21 16,-1 0-16,0 0 0,0 0 16,0 0-1,-21-21-15,-21 21 63,0 0-63,0 0 15,0 0-15,-1 0 0,-20 0 16,21 0-16</inkml:trace>
  <inkml:trace contextRef="#ctx0" brushRef="#br0" timeOffset="69135.8">10287 10160 0,'0'0'0,"-21"0"15,42 0 1,21 0-16,-21 0 0,22 0 15,-1 0-15,0 0 0,43 0 16,0 0-16,-1 0 0,22 0 16,0-21-16,21 21 0,-21 0 0,21-21 15,-21 21-15,0 0 0,-1 0 0,22-21 16,-42 21-16,21 0 0,-21 0 16,-1 0-16,1-22 0,-22 22 0,1 0 15,-22 0-15,1-21 0,-1 21 0,-21 0 16,21 0-16,-20 0 0,-1 0 0,0 0 15,0-21-15,0 21 16,0 0-16,1 0 16,-1 0 46,-42 0-15,-1 0-47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18:36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2858 0,'0'21'15,"0"0"1,-21 21-16,0-21 0,21 1 0,0 20 15,-21 0-15,21 1 0,-21-1 16,21 21-16,-22-20 0,22-1 0,0 0 16,0 1-16,0-1 0,0 0 0,0 1 15,0-22-15,0 21 0,0-21 16,0 1-16,0-1 0,0 0 0,0 0 16,0 0-1,-21-21 1,0 0-16</inkml:trace>
  <inkml:trace contextRef="#ctx0" brushRef="#br0" timeOffset="46524.7">3895 2773 0,'0'-21'0,"0"0"0,0-1 0,0 1 16,0 0-16,0 0 0,0 0 16,0 0-16,0-1 0,0 1 0,0 0 15,0 0-15,0 0 16,0 0-16,-22 21 31,22 21-15,0 0-16,0 0 0,0 0 0,0 22 15,0-22-15,0 21 0,0 0 0,0 1 16,0-1-16,0 0 0,0 22 16,0-22-16,0 22 0,0-22 0,0 22 15,0-1-15,0 1 0,0-1 16,22 1-16,-22-22 0,0 21 15,0-20-15,21-1 0,-21 0 0,21 1 16,-21-22-16,0 21 0,0-21 16,0 22-16,0-22 0,0 0 0,21 0 15,-21 0-15,0 1 0,0-1 16,0-42 31,0-1-47,0 1 15,0 0-15,0 0 0,0 0 0,0-22 16,0 22-16</inkml:trace>
  <inkml:trace contextRef="#ctx0" brushRef="#br0" timeOffset="47298.4">4657 2540 0,'-22'0'0,"1"21"16,0 0-16,0 1 0,0-1 0,-22 0 15,22 21-15,-21-21 0,0 22 16,-1-1-16,1-21 0,0 22 0,-1-1 15,1 0-15,0-21 0,-1 22 0,1-22 16,0 21-16,20-21 0,-20 22 16,21-22-16,0 0 0,0 0 0,-1 0 15,1 1-15,21-1 0,0 0 0,0 0 16,21-21 31,1 0-47,-1 0 15,0-21-15,0 21 16,0 0-16,0 0 0,1 0 16,-1 0-16,0 21 0,0 0 15,-21 0-15,21 1 0,0-1 0,-21 0 16,22 21-16,-22-21 0,21 22 16,0-22-16,-21 0 0,21 21 0,0-20 15,-21-1-15,21 0 16,1 0-16,-1 0 0,-21 0 0,21 1 0,0-1 15,0-21-15,-21 21 0,21-21 16,1 0-16,-1 21 0,0-21 16,0 0-16,0 0 15,0 0-15,1-21 0,-1 21 16,0-21-16,0 0 0,0-1 16,0 1-16,1 0 0,-1 0 0,0-21 15,0 20-15,0-20 0,0 21 0,1-21 16,-1 20-16,0 1 0,0 0 15,-21 0-15,21 21 0,-21-21 16,0 42 0,0 0-16,0 0 0,0 0 15,0 1-15,0-1 0,0 0 0,0 0 16,0 21-16,0-20 0,0-1 16,0 0-16,-21 0 15,21 0-15,0 0 0,-21-21 0,21 22 16,-21-1-1,21-42 17,0-1-32</inkml:trace>
  <inkml:trace contextRef="#ctx0" brushRef="#br0" timeOffset="47672.2">4826 3154 0,'-21'0'15,"21"21"1,0 0 0,21-21-1,0 0-15,0 0 16,0 0-16,1 0 0,-22-21 0,21 21 15,0-21-15,0 21 0,-21-21 16,0 0-16,0-1 16,0 1-16,0 0 15,-21 21-15,0 0 0,0 0 16,-22 0-16,22 0 0,0 0 16,0 0-16,0 0 0,-1 21 0,1-21 15,21 21-15,-21-21 0,21 22 16,21-22-1,0 0 1,1 0-16,-1 0 0,0 0 0,0 0 16,0 0-16,0 0 0</inkml:trace>
  <inkml:trace contextRef="#ctx0" brushRef="#br0" timeOffset="48096.41">5588 2604 0,'0'-22'0,"0"44"0,0-65 15,0 22-15,0 0 0,0 0 16,0 42 31,0 0-47,-21 0 0,21 0 0,-21 22 15,-1-22-15,1 21 0,21 1 0,-21-1 16,0 21-16,0-20 0,0-1 16,-1 0-16,1 22 0,0-1 0,21-20 15,-21 20-15,0 1 0,21-22 0,0 0 16,0 22-16,-21-22 0,21 1 16,0-1-16,0-21 0,0 21 0,0-20 15,0 20-15,0-21 0,0 0 0,0 0 16,21 1-16,-21-1 15,21-21-15,0 0 0,0 21 16,0-21-16,1 0 16,-1 0-16,0-21 15,0 21-15,0-21 0,-21-1 0,21 22 16,1-21-16,-1 0 0,-21-21 0,0 21 16,21-22-16,-21 22 0,0-21 15</inkml:trace>
  <inkml:trace contextRef="#ctx0" brushRef="#br0" timeOffset="48297.1">5249 3260 0,'0'0'0,"-21"0"16,63 0 31,-20-21-47,-1 21 0,0 0 0,0 0 15,21 0-15,-20-22 0,-1 22 0,0-21 16,21 21-16,-21-21 16,1 21-16,-1-21 0,0 21 0,0-21 0</inkml:trace>
  <inkml:trace contextRef="#ctx0" brushRef="#br0" timeOffset="48676.23">6202 2561 0,'0'-21'0,"0"42"0,0-63 16,0 21-16,0 42 31,0 0-16,0 0-15,0 22 0,0-1 0,0 0 16,0 1-16,0-1 16,-21 0-16,-1 22 0,1-22 0,21 22 15,-21-1-15,0-21 0,21 22 0,-21-1 16,0-20-16,21 20 0,-22-20 16,22-1-16,0 0 0,-21 1 0,21-22 15,-21 21-15,21-21 0,0 0 0,0 1 16,0-1-16,0 0 15,-21-21-15,21-21 32,0 0-32,0-1 15</inkml:trace>
  <inkml:trace contextRef="#ctx0" brushRef="#br0" timeOffset="49115.94">6689 2688 0,'-22'0'16,"1"21"0,-21 1-16,21-1 0,-22 0 0,1 0 15,0 0-15,-22 0 0,22 1 16,0-1-16,-1 0 0,1 0 15,0 0-15,20 0 0,-20 1 0,21-1 16,0-21-16,0 21 0,-1-21 0,22 21 16,0 0-16,0 0 15,0 1 1,0-1-16,22 0 0,-1 0 16,-21 0-16,21 0 0,0 1 15,-21-1-15,21 21 0,-21-21 0,21 0 16,-21 1-16,22 20 0,-1-21 15,-21 0-15,21 0 0,-21 1 0,21-1 16,0 0-16,-21 0 0,21 0 16,1 0-16,-1 1 0,0-22 15,0 21-15,0-21 16,0 21-16,1-21 0,-1 0 16,0 0-16,0 0 0,0 0 0,0 0 15,22 0-15,-22 0 0,0-21 0,21 21 16</inkml:trace>
  <inkml:trace contextRef="#ctx0" brushRef="#br0" timeOffset="50073.67">7197 3302 0,'0'-21'0,"0"42"0,0-63 0,0 21 0,0-1 15,0 1-15,0-21 0,-22 21 0,1 21 16,21-21-16,-21-1 0,0 1 0,0 21 15,0 0-15,-22 0 0,22 0 16,0 0-16,0 0 0,-22 0 0,22 0 16,0 21-16,-21 1 0,21-1 0,-22 0 15,22 0-15,0 21 0,-21 1 16,42-1-16,-22-21 0,1 22 0,21-1 16,0-21-16,0 21 0,0-20 0,0 20 15,0-21-15,0 0 0,21 0 16,1-21-16,-1 22 0,0-22 15,0 0-15,0 0 0,22 0 0,-22 0 16,0 0-16,21 0 0,-21 0 16,1-22-16,20 1 0,-21 0 0,0 0 15,0 0-15,1 0 0,-1-22 0,0 22 16,-21-21-16,21-1 0,-21 1 16,21 21-16,-21-21 0,0 20 0,0 1 15,0 0-15,0 0 0,0 0 0,0 42 31,0 0-31,0 0 16,-21 0-16,21 1 0,-21-1 16,21 21-16,0-21 0,0 0 0,0 1 15,0 20-15,0-21 0,0 0 16,0 0-16,0 22 0,0-22 0,0 0 16,21 0-16,0 0 0,0 1 15,1-22-15,-1 0 16,0 21-16,0-21 0,0 0 0,22 0 15,-22 0-15,0 0 0,21-21 0,-21 21 16,1-22-16,20 1 0,-21 0 0,0 0 16,22 0-16,-22-22 0,0 22 15,21-21-15,-21-22 0,1 22 16,-1 0-16,0-22 0,-21 1 0,21 20 16,-21-20-16,21-1 0,-21 22 15,0-21-15,0-1 0,0 1 0,0-128 16,0 149-1,0-1-15,0 22 0,0-21 16,0 21-16,0 0 0,0-1 16,-21 22-1,0 0-15,0 22 16,21-1-16,-21 21 0,-1 0 0,1 1 16,21-1-16,-21 22 0,21-22 15,-21 21-15,21-20 0,0-1 0,-21 22 16,21-22-16,0 0 0,0 22 15,0-22-15,0 0 0,0 1 0,0 20 16,0-20-16,0-1 0,0 0 16,0 1-16,0-22 0,0 21 0,0-21 15,21 22-15,-21-22 0,0 0 0,0 0 16,21 0-16,0 0 16,-21 1-16,21-22 0,1 0 15,-22 21-15,21-21 0,0 0 0,0 0 0,0 0 16,0 0-1,1 0-15,-1 0 0,0 0 0,0 0 16,0 0-16,0-21 16,-21-1-16,22 1 15,-1 21-15,-21-21 0,21 0 0,-21-21 16,0 20-16,21 1 0</inkml:trace>
  <inkml:trace contextRef="#ctx0" brushRef="#br0" timeOffset="50376.11">7641 2921 0,'0'0'0,"-21"0"0,0 0 16,42-21 15,0 21-31,21 0 0,-20 0 0,20-21 15,0 21-15,22 0 0,-22-21 0,22 21 16,-22 0-16,21 0 0,-20-22 16,20 22-16,-20 0 0,20-21 0,-21 21 15,1 0-15,-1-21 0,-21 21 0,22 0 16,-22 0-16,0 0 0,-21-21 16,21 21-16,0 0 15,-21-21 1</inkml:trace>
  <inkml:trace contextRef="#ctx0" brushRef="#br0" timeOffset="59476.26">4233 8721 0,'-21'0'0,"21"21"31,-21-21-16,42 0 32,0-21-47,-21 0 0,21 21 16,1-22-16,-1 1 0,21 0 16,-21 0-16,0 0 0,22-22 0,-22 1 15,21 21-15,1-43 0,-22 22 16,21-21-16,0-1 0,1 1 0,-1-1 15,0 1-15,1-22 0,-1 21 0,0 1 16,-20-1-16,-1 1 0,21 21 16,-21-22-16,-21 22 0,0-22 0,21 22 15,-21 0-15,0 20 0,0-20 0,0 21 16,0 0-16,0 0 0,-21-1 16,0 22-16,0 0 0,0 0 15,0 22-15,-1-1 16,1 21-16,0-21 0,0 43 0,0-22 15,-22 22-15,22-22 0,-21 21 0,21 1 16,-22 21-16,22-22 0,0 22 16,0-1-16,0 1 0,0-21 0,-1 20 15,22-20-15,0-1 0,0-20 0,0 20 16,0 1-16,0-22 0,0 0 16,0 1-16,22-1 0,-1 0 0,0-21 15,-21 1-15,21-1 0,0 0 16,22 0-16,-22 0 0,0-21 0,0 0 15,0 0-15,22 0 0,-22 0 16,0-21-16,21 0 0,-21 0 16,22 0-16,-22-22 0,0 22 0,21 0 15,-20-21-15,-1-1 0,21 22 0,-21-21 16,0-1-16,-21 1 0,22 21 16,-1-21-16,0-1 0,-21 22 0,0-21 15,0 21-15,0-1 0,21 22 0,-21-21 16,0 42 15,0 22-31,0-22 16,-21 0-16,21 21 0,0-20 15,0 20-15,0-21 0,0 21 0,0-20 16,0 20-16,0-21 0,0 21 16,0-20-16,0-1 0,0 21 0,0-21 15,0 0-15,21-21 0,0 22 16,0-1-16,1-21 0,-1 0 0,0 0 15,0 0-15,21 0 0,-20 0 0,20-21 16,-21-1-16,21 1 0,-20 0 16,20 0-16,-21-21 0,0 20 0,0-20 15,-21 21-15,0-21 0,0-1 0,0 1 16,0 0-16,0-1 0,0 1 16,0 0-16,-21-1 0,0 22 0,0-21 15,-21 21-15,20 21 0,1-22 0,-21 22 16,21 0-16,0 0 15,-22 0-15,22 0 0,0 22 0,0-22 16,0 21-16,-1 0 0,1 0 0,0 0 16,21 0-16,0 1 0,0-1 15,0 0-15,0 0 0,0 0 16,42-21 0,-20 0-16,-1 0 0,21 0 15,-21-21-15</inkml:trace>
  <inkml:trace contextRef="#ctx0" brushRef="#br0" timeOffset="60057.62">6350 7620 0,'0'0'0,"0"-85"16,0 64-16,0-21 15,0 21-15,0 0 0,0-1 16,0 1-16,-21 21 16,0 0-16,21 21 15,-22 1-15,1-1 0,0 0 0,21 21 16,-21-21-16,0 22 16,21 20-16,-21-20 0,-1 20 0,1 1 15,21-1-15,-21 1 0,0 20 0,0-20 16,21-1-16,0 1 0,0-1 15,-21 1-15,21-1 0,0-20 0,0-1 16,0 0-16,0-21 0,0 22 0,0-22 16,21 0-16,-21 0 0,21 0 15,0-21-15,0 0 0,-21 22 0,21-22 16,1 0-16,-1 0 0,0 0 0,0-22 16,21 22-16,-20-21 0,-1 0 0,0 0 15,21 0-15,-21 0 16,1-22-16,-1 22 0,0-21 0,0 21 15,0-22-15,-21 22 0,0 0 0,21 0 16,-21 0-16,0 42 31,0 0-31,0 0 0,-21 0 16,21 22-16,0-22 0,0 0 16,-21 0-16,21 0 0,0 0 0,0 1 15,0-1-15,0 0 0,0 0 16,21-21 15,0 0-15,-21-21-1,22 0-15,-22 0 0</inkml:trace>
  <inkml:trace contextRef="#ctx0" brushRef="#br0" timeOffset="60300.16">6752 8170 0,'-21'0'0,"0"-42"16,0 42-16,-1 0 16,22-21-1,0 0 1,0 0 0,22 21 15,-22 21 0,0 0-15,-22-21-16,22 21 0</inkml:trace>
  <inkml:trace contextRef="#ctx0" brushRef="#br0" timeOffset="60712.4">6985 8213 0,'0'-21'0,"0"42"31,0 0-15,0 21-16,21-21 0,-21 1 0,0 20 15,0 0-15,0 1 0,0-1 0,0 0 16,0 1-16,0-1 0,0 21 0,0 1 15,-21-1-15,0 1 0,0-1 16,-1 1-16,1-1 0,0 22 16,-21-21-16,21-1 0,-1 1 0,1 20 15,0-20-15,21-1 0,-21 22 0,21-22 16,0 1-16,0-1 0,0-20 16,0-1-16,0 0 0,0 1 0,0-22 15,0 0-15,0 0 0,0 0 0,-21 1 16,21-1-16,-21-21 15,21-21 1,0-1 0,0 1-16,0 0 0,0 0 15,0 0-15,0 0 0,0-1 16,0-20-16,0 21 0,0-21 0,0-1 16,21-20-16,0 20 0</inkml:trace>
  <inkml:trace contextRef="#ctx0" brushRef="#br0" timeOffset="61059.26">6985 8446 0,'-21'-22'16,"42"44"-16,-42-86 0,21 43 0,0-21 0,0 20 0,0 1 16,0 0-16,0 0 0,21 0 15,0 0-15,0-1 0,22 1 0,-22 21 16,0 0-16,21-21 0,-21 21 15,1 0-15,20 0 0,-21 21 0,0-21 16,0 21-16,1 1 0,-22-1 16,0 0-16,0 0 0,0 0 0,0 22 15,0-22-15,0 0 0,-22 0 0,1 0 16,0 0-16,-21 1 0,21 20 16,-1-42-16,-20 21 0,21 0 0,0 0 15,0 1-15,-1-22 0,1 21 0,0-21 16,0 21-16,21 0 0,0 0 31,21-21-15,0 0-16,0 0 15,1 0-15,-1-21 0</inkml:trace>
  <inkml:trace contextRef="#ctx0" brushRef="#br0" timeOffset="61828.61">7789 8297 0,'21'-21'16,"-42"42"-16,64-63 0,-22 21 0,0 0 0,-21 0 16,0-1-16,0 1 15,0 0-15,-21 21 16,0 0-16,-1 0 16,1 21-16,0 0 0,0 1 15,-21-1-15,20 0 0,1 21 16,0-21-16,-21 22 0,21-22 0,-1 21 15,1-21-15,0 22 0,0-22 0,21 0 16,0 0-16,0 0 0,0 1 16,0-1-16,42 0 0,-21-21 15,1 0-15,-1 0 0,21 0 0,-21 0 16,22 0-16,-22 0 0,21 0 0,-21 0 16,0-21-16,22 0 0,-22 21 15,0-22-15,0 1 0,0 0 16,-21 0-16,0-21 0,0 20 0,0-20 15,0 21-15,0-21 0,-21 20 0,0 1 16,0 0-16,0 0 0,0 0 16,-1 21-16,-20 0 0,21 0 0,0 0 15,0 0-15,-1 0 16,22 21-16,22-21 16,-1 0-16,0 0 0,0 0 15,21 0-15,1 0 0,20 0 0,-20-21 16,-1 21-16,0-21 0,1-1 15,20 22-15,-21-21 0,-20 0 16,20 21-16,-21-21 0,21 0 0,1 0 16,-22 21-16,-42 21 47,21 0-47,-21 0 0,-1 21 0,1-20 15,0 20-15,21 0 0,-21 22 0,0-22 16,21 22-16,0-1 0,-21 1 15,21-1-15,0 1 0,0 20 0,0-20 16,0 20-16,0 1 0,0 0 0,0-22 16,0 22-16,0-22 0,0 22 0,0-21 15,0 20-15,0 1 16,0-22-16,0 1 0,0 21 0,0-22 16,-22 1-16,1-22 0,0 21 0,21-20 15,-21-1-15,0 0 0,0-20 0,-1 20 16,1-21-16,0 0 0,0 0 0,0 1 15,0-22-15,-1 0 16,22-22 0,0 1-16,0 0 0,22-21 15,-1 21-15,0-22 0,0 1 0,0 0 16,22-22-16,-22 22 0,21-22 0</inkml:trace>
  <inkml:trace contextRef="#ctx0" brushRef="#br0" timeOffset="62157.5">8297 8530 0,'0'0'15,"-21"-42"-15,21 21 0,0-22 0,-21 1 0,21 0 16,0 21-16,0-22 0,0 22 16,0 0-16,21 0 0,0 0 0,0-1 15,22 1-15,-22 0 0,21 21 0,1 0 16,-22 0-16,21 0 0,0 0 15,1 0-15,-1 0 0,-21 21 16,22 0-16,-22-21 0,-21 22 0,0-1 16,0 21-16,0-21 0,-21 0 0,-1 1 15,1-1-15,-21 0 0,21 0 16,-22 0-16,1 0 0,21 1 0,-21-22 16,20 21-16,1 0 0,0-21 0,-21 21 15,21-21-15,21 21 0,-22-21 16,22 21-16,-21-21 0,21-21 31</inkml:trace>
  <inkml:trace contextRef="#ctx0" brushRef="#br0" timeOffset="73112.39">4551 7239 0,'0'0'0,"0"-21"0,0 0 0,0 0 16,0-1-16,0-20 0,0 21 16,0 0-16,0 0 0,0-1 15,-21 22 16,-1 22-15,1-1-16,21 0 0,0 21 0,-21 1 16,0-1-16,21 21 0,-21 1 15,21 21-15,-21-1 0,-1 1 0,1 0 16,0 20-16,0 22 0,0-21 0,21 0 16,-21 21-16,-22 106 0,43-106 15,-21 0-15,21 0 0,0-21 16,0 21-16,0-21 0,0-1 0,0 1 15,0 0-15,0-21 0,0 21 16,0-43-16,21 22 0,-21-22 0,0 1 16,0-1-16,21-20 0,-21-1 15,22 0-15,-22-21 0,0 22 0,0-22 16,21-21-16,-21-21 16,21 0-16,-21-22 0,0 1 15,0-22-15,0 1 0,0-1 16</inkml:trace>
  <inkml:trace contextRef="#ctx0" brushRef="#br0" timeOffset="74024.09">4508 7324 0,'0'-21'0,"0"42"0,-21-42 0,21-1 0,0 1 15,0 0 1,21 0 0,1 21-16,20 0 0,0-21 15,1 21-15,-1-21 0,21 21 16,1-22-16,21 22 0,-1 0 15,22-21-15,0 21 0,0 0 0,21-21 16,0 21-16,21 0 0,-21 0 0,21 0 16,0 0-16,0 0 0,22 0 15,-1 0-15,-21 0 0,22 0 0,-1 0 16,0 21-16,1-21 0,-1 0 0,0 21 16,1-21-16,-22 0 0,21 0 0,-21 0 15,-21 22-15,21-22 0,-21 0 16,-21 0-16,21 0 0,-21 0 15,-21 0-15,-1 0 0,1 0 0,-21 0 0,-1 0 16,1-22-16,-22 22 0,0 0 16,1 0-16,-1 0 0,0 0 0,-21 0 15,1 0-15,-1 0 0,0 22 0,0-22 16,-21 21-16,21 0 16,-21 0-16,0 0 0,0 0 15,0 1-15,0 20 0,0-21 0,0 0 16,0 22-16,0-1 0,-21 0 0,21 1 15,-21-1-15,21 0 0,0 22 0,0-22 16,0 22-16,-21-1 0,21-21 0,0 22 16,0-1-16,0 22 0,0-21 0,0-1 15,0 1-15,0-1 0,0 1 0,0-1 16,0 1-16,21-1 16,-21-21-16,21 22 0,-21-1 0,0 1 15,0-22-15,0 22 0,21-22 0,-21 0 16,0 22-16,0-22 0,0-21 0,0 22 15,0-22-15,-21 21 0,21-21 0,-21 1 16,0 20-16,0-21 0,-1 0 0,1 0 16,0 1-16,0-22 0,-21 21 0,20 0 15,-20 0-15,0 0 0,-1 0 0,-20 1 16,21-1-16,-22 0 0,1 0 0,-22 0 16,21 0-16,-20 1 0,-22-1 0,21 0 15,-21 0-15,1 0 16,-128 22-16,106-22 0,0 0 15,-21 0-15,21 21 0,-22-20 0,1 20 16,-148 0-16,148 1 0,-22-22 16,22 0-16,-21 0 0,21 0 0,0 0 15,-1 1-15,1-1 0,0 0 0,21 0 16,0 0-16,0 0 0,21-21 0,22 0 16,-1 0-16,0 0 0,22 0 15,-1 0-15,22 0 0,0 0 0,-1 0 16,22 0-16,0 0 0,0 0 0,21-21 15,0 0-15,0 0 0,0-21 16,0 20-16</inkml:trace>
  <inkml:trace contextRef="#ctx0" brushRef="#br0" timeOffset="75032.11">3175 2180 0,'0'0'15,"0"-21"-15,0 0 0,0 0 16,0 0 0,0-1-1,0 44 1,0-1-16,0 0 16,0 0-16,0 0 0,0 22 15,0 20-15,0 1 0,0-1 16,-21 22-16,21-1 0,-21 1 0,-1 21 15,22 0-15,-21 0 0,0 21 16,21 0-16,-21 21 0,0-21 0,0 0 16,-1 21-16,1-21 0,0 21 15,0-42-15,0 21 0,21-42 0,0 20 16,-21-20-16,21-21 0,-22-1 16,22 1-16,0-22 0,0 0 0,0-21 15,0 1-15,0-1 0,0 0 16,0-42-16,0 0 15,0-22-15,0 1 0,0 0 0,0-22 16,0 22-16,0-43 16</inkml:trace>
  <inkml:trace contextRef="#ctx0" brushRef="#br0" timeOffset="75790.63">3111 2223 0,'0'0'15,"0"-22"-15,22 22 31,20 0-15,-21 0-16,21-21 0,1 21 0,-1 0 16,22 0-16,-1-21 0,22 0 15,-1 21-15,22-21 0,-21 0 0,42-1 16,0 1-16,0 0 16,21 0-16,21 0 0,-20 0 0,20-1 0,-21 1 15,43-21-15,-22 21 16,0 0-16,1-1 0,-1-20 0,191 0 15,-170 21-15,1-1 16,-22 1-16,0 0 0,22 0 0,-22 0 16,1 0-16,-1-1 0,-21 22 0,0-21 15,-21 21-15,0 0 0,0-21 16,0 0-16,-21 21 0,21 0 0,-21 0 16,-21-21-16,-1 21 0,1 0 15,0 0-15,-22 0 0,1 0 0,-22 0 16,0 0-16,1-21 0,-1 21 0,-21 0 15,21 0-15,-20 0 0,-1 0 16,0 0-16,0 0 0,0 0 16,0 0-16,-21 21 15,22 0-15,-1-21 0,-21 21 0,21 0 16,0 22-16,-21-22 0,21 21 16,0 0-16,-21 1 0,0 20 0,0-20 15,22 20-15,-22 1 0,0-1 0,0 1 16,0-1-16,0 22 0,0-1 15,-22 1-15,22 0 0,-21-1 0,21 1 16,0 0-16,-21-22 0,0 22 0,21 0 16,0-1-16,-21 1 0,21-22 15,-21 22-15,-1-21 0,22-1 16,-21 1-16,21-22 0,0 0 0,0 1 16,-21-1-16,21-21 0,0 21 15,-21-20-15,21-1 0,0 0 16,-21-21-1,0 0-15,-1 0 16,22-21-16,-21 0 16,0-1-16</inkml:trace>
  <inkml:trace contextRef="#ctx0" brushRef="#br0" timeOffset="76412.8">3048 4678 0,'0'0'0,"-42"21"0,20-21 16,-20 21-16,21 0 0,0-21 0,-22 22 15,22-22-15,0 21 0,0 0 0,0 0 16,0 0 0,21 0-16,0 1 0,0-1 15,0 0-15,21 0 16,0-21-16,0 21 0,21-21 0,-20 0 15,20 0-15,0 0 0,22 0 16,20 0-16,1-21 0,0 0 0,42 0 16,0-22-16,0 22 0,21-21 0,21 0 15,22-1-15,-1 1 0,22 21 16,0-22-16,-1 1 0,22 0 16,0-1-16,0 1 0,21 0 0,-21-1 15,21 1-15,-22 0 0,22-1 16,-21 22-16,0-21 0,0 21 0,-21 0 15,-1-1-15,-20 1 0,20 21 0,-41-21 16,-1 21-16,-21 0 0,0 0 16,-21-21-16,-21 21 0,0 0 0,0 0 15,-43-21-15,22 21 0,-43 0 0,1 0 16,-1 0-16,-21-21 0,0 21 16,1 0-16,-1 0 0,-21-22 15,0 1 16,0 0-15,-21 0 0</inkml:trace>
  <inkml:trace contextRef="#ctx0" brushRef="#br0" timeOffset="79552.85">8234 3556 0,'0'0'0,"21"0"0,21-21 0,-21 0 16,22 0-16,-1-22 0,0 22 0,1-21 15,-1-1-15</inkml:trace>
  <inkml:trace contextRef="#ctx0" brushRef="#br0" timeOffset="81416.16">10922 2328 0,'21'0'0,"0"0"15,-21-21 1,0 0 0,0 0-16,0 0 15,21 21-15,-21-21 0,0-1 16,0 1-16,0 0 15,0 0-15,0 0 0,0 0 16,-21 21-16,0-22 16,0 22-16,0 0 15,0 0-15,-1-21 16,1 21-16,0 0 0,0 0 16,0 0-16,0 0 0,-1 21 0,1-21 15,0 22-15,21-1 0,-21 0 0,0 0 16,0 0-16,-1 0 0,22 1 15,-21 20-15,21-21 0,-21 21 0,21 1 16,-21-22-16,0 42 0,21-20 0,-21-1 16,-1 0-16,1 1 0,21-1 15,0 0-15,0 1 0,-21-1 0,21 0 16,0 1-16,0-1 0,0-21 0,0 0 16,0 22-16,0-22 0,0 0 15,21 0-15,0 0 0,1 1 16,-1-22-16,0 21 0,0-21 0,0 0 15,22 0-15,-22 0 0,21 0 0,0 0 16,-20 0-16,20 0 0,-21 0 16,21-21-16,1 21 0</inkml:trace>
  <inkml:trace contextRef="#ctx0" brushRef="#br0" timeOffset="83600.21">11388 2582 0,'0'-21'0,"-22"0"16,1 21-1,0 0-15,0 0 0,0 0 16,0 0-16,-22 21 0,22 0 0,0 1 16,-21-1-16,20 0 0,1 0 15,-21 21-15,21-20 0,0 20 0,-1-21 16,1 21-16,21-20 0,0 20 0,0-21 15,0 0-15,0 0 0,0 1 16,0-1-16,0 0 0,21 0 16,1-21-16,-1 0 0,0 0 15,0 0-15,0 0 0,22 0 16,-22 0-16,21-21 0,-21 0 16,22 21-16,-1-21 0,-21-1 0,21 1 15,-20 0-15,-1-21 0,21 21 0,-21-1 16,0 1-16,-21-21 0,22 21 15,-22 0-15,0-22 0,0 22 0,0 0 16,0 0-16,-22 21 16,22 21-1,-21-21-15,21 21 16,-21 0-16,21 22 0,0-22 0,0 0 16,0 21-16,0-21 0,0 1 15,0-1-15,0 21 0,21-21 0,0 0 16,1-21-16,-22 22 0,21-1 15,0-21-15,0 0 0,0 0 0,22 0 16,-22 0-16,0 0 0,21 0 0,-21 0 16,22 0-16,-22 0 0,0-21 15,0-1-15,0 1 0,1 21 0,20-21 16,-42 0-16,21 0 0,0 0 0,0-22 16,-21 22-16,0 0 0,22 0 0,-22 0 15,0-1-15,0 1 0,0 0 16,-22 42-1,22 0 1,0 1-16,-21-1 0,0 0 16,21 0-16,-21 0 0,21 22 15,0-22-15,0 0 0,0 0 0,-21 0 16,21 0-16,0 1 0,0-1 16,-21-21-16,21 21 15,0-42 16,0 0-31,21-1 16,0 1-16,-21 0 0,21 0 0,-21 0 16,21 0-16,0-1 0,1 1 15,-22 0-15,21-21 0,0 21 0,0-1 0,0 1 16,-21 0-16,21 21 16,1-21-16,-1 21 0,-21-21 0,21 21 15,0 0-15,-21 21 16,21 0-16,-21 0 0,21 0 15,-21 22-15,0-22 0,0 0 0,22 0 16,-22 0-16,21 22 0,-21-22 0,0 0 16,0 0-16,21 0 0,-21 1 15,21-22-15,-21 21 0,0 0 16,21-21-16,0 0 16,1 0-1,-22-21-15,21 21 0,-21-21 16,21-1-16,-21 1 15,0 0-15,21 0 0,-21 0 0,21 0 16,-21-22-16,0 22 0,21 0 0,1 0 16,-1-22-16,0 22 0,-21 0 15,21 0-15,0 0 0,0 0 0,1-1 16,-1 22-16,0 0 16,0 0-1,-21 22-15,0-1 0,0 0 16,0 21-16,0-21 0,0 1 0,0 20 15,0-21-15,0 21 0,0-20 16,0-1-16,0 0 0,0 0 16,0 0-16,0 0 0,0 1 0,0-1 15,21-21-15,-21 21 0,21-21 0,1 0 16,-1 0-16,0 0 0,0 0 16,0 0-16,0 0 0,1 0 0,20 0 15,-21 0-15,0 0 0,22-21 0,-22 0 16,21 21-16,-21-22 0,0 1 0,1 0 15,-1 0-15,0 0 0,0 0 16,0-1-16,-21 1 0,21 0 0,-21 0 16,0 0-16,0 0 0,0-1 15,-21 22 1,0 0 0,0 0-16,0 22 0,0-1 15,21 0-15,-22 0 16,22 0-16,0 0 0,-21 1 0,21-1 15,0 0-15,0 0 0,0 0 0,0 0 16,0 1-16,0-1 0,0 0 0,21 0 16,-21 0-16,22-21 15,-1 0-15,0 0 0,0 0 16,0 0-16,0 0 0,1 0 0,-1 0 16,21 0-16,-21 0 0,0-21 0,1 21 15,20-21-15,-21 0 16,0 21-16,0-21 0,22-1 0,-22 1 15,0 0-15,0 0 0,0 0 0,1-22 16,-22 22-16,21 0 0,-21 0 0,21 0 16,-21 0-16,0-1 0,0 1 15,-21 21 1,0 0 0,21 21-1,0 1-15,0-1 0,0 0 16,0 0-16,0 0 0,0 0 0,0 1 15,0-1-15,0 0 0,0 0 16,0 0-16,0 0 16,0 1-16,0-1 0,21-21 15,-21 21-15,21 0 16,0 0-16,0-21 16,0 21-16,1-21 15,-1 0-15,0 0 0,0 0 0,0 0 16,22 0-16,-1 0 0,-21 0 0,21 0 15,22 0-15,-22-21 0,1 21 16,-22 0-16,21-21 0,-21 0 16,22 21-16,-22-21 0,0 0 15,21 21-15,-21-22 0,1 1 0,-1 0 16,0 0-16,0 0 0,-21-22 0,0 22 16,21 0-16,-21 0 0,0 0 15,0 0-15,0-1 0,0 1 16,-21 21-16,0 0 0,0 0 15,0 0-15,-1 0 0,1 21 16,0 1-16,-21-1 0,21-21 0,-1 21 16,-20 0-16,21 21 0,0-20 0,0-1 15,21 0-15,-22 0 0,22 0 0,-21 0 16,21 1-16,0-1 16,0 0-16,0 0 0,0 0 0,0 0 15,21-21-15,1 0 16,-1 0-16,0 0 15,0 0-15,0-21 16,0 0-16,1 21 0,-1-21 0,-21 0 16,21 0-16,0-1 0,0 1 0,-21 0 15,0 0-15,21 0 0,-21 0 0,22-1 16,-22 1-16,0 0 16,0 42 15,0 0-31,0 1 0,0-1 15,21 0-15,-21 0 0,0 0 16,21 0-16,-21 1 0,0-1 16,0 0-16,21-21 0,-21 21 15,21-21-15,-21 21 16,21-21 0,1 0-16</inkml:trace>
  <inkml:trace contextRef="#ctx0" brushRef="#br0" timeOffset="84790.81">11366 7599 0,'22'0'0,"-22"-21"15,21 21-15,-21-21 0,0-1 16,0 1 0,21 0-16,0 0 15,-21 0-15,0 0 0,0-1 16,0 1-16,0 0 0,0 0 16,-21 21-16,0 0 15,0 0-15,-1 21 16,-20-21-16,21 21 0,-21 0 0,20 22 15,-20-22-15,21 21 0,-21-21 0,-1 22 16,1-1-16,0 22 0,-1-22 0,1 0 16,0 1-16,20 20 0,-20-21 15,21 22-15,0-22 0,21 1 16,0 20-16,0-21 0,0 1 0,0-22 16,0 21-16,42-21 0,-21 1 0,0-1 15,22 0-15,-22 0 0,21 0 0,1-21 16,-1 0-16,21 0 0,-20 0 15,-1 0-15,0 0 0,1 0 0,-1 0 16,0-21-16,1 0 0,-1 0 0,0 21 16,1-21-16</inkml:trace>
  <inkml:trace contextRef="#ctx0" brushRef="#br0" timeOffset="86985.77">11874 7853 0,'0'-21'16,"0"42"-16,0-85 0,0 43 0,-21 0 15,0 0-15,0 21 0,0 0 16,-22 0-16,22 0 0,0 0 0,0 0 16,0 0-16,0 21 0,-22-21 0,22 21 15,21 22-15,-21-22 0,0 0 0,0 21 16,21 1-16,-22-1 0,22-21 16,0 21-16,0 1 0,0-22 0,0 21 15,0-21-15,0 1 0,0-1 0,0 0 16,0 0-16,22-21 0,-1 0 0,0 0 15,0 0-15,0 0 0,0 0 16,1 0-16,20-21 0,-21 0 16,0 0-16,0-1 0,1 1 15,-1 0-15,0-21 0,0 21 0,0-22 16,0 22-16,-21-21 0,0 21 0,22-1 16,-22-20-16,21 42 0,-21-21 15,0 0-15,0 42 16,0 0-1,0 0-15,0 0 0,0 1 0,0-1 16,0 21-16,0-21 0,0 22 0,0-22 16,0 0-16,0 21 0,0-21 15,0 1-15,21-22 0,-21 21 0,21 0 16,0-21-16,0 0 16,1 0-16,-1 0 0,0 0 0,0 0 15,0 0-15,22 0 0,-22-21 0,0 0 16,0-1-16,0 22 0,0-21 15,1 0-15,-1 0 0,0-21 0,-21 20 16,0 1-16,0 0 0,0 0 0,0 0 16,21 0-16,-21-1 0,0 1 0,0 42 47,0 1-47,-21-1 0,21 0 15,0 0-15,-21 0 0,21 0 16,0 1-16,0-1 0,0 0 0,0 0 15,0 0-15,0-42 47,0 0-31,0 0-16,0 0 0,0-1 0,0 1 16,0 0-16,21 0 0,-21 0 0,21 0 15,-21-1-15,21 1 0,-21 0 16,0 0-16,21 21 0,1-21 0,-1 21 15,0 0 1,0 0 0,-21 21-16,0 0 0,21 0 15,-21 0-15,0 1 0,21-1 16,-21 0-16,0 0 0,0 0 0,0 0 16,0 1-16,0-1 0,22-21 0,-22 21 15,0 0-15,21-21 16,0-21 15,-21 0-15,21 0-16,-21-1 0,21 1 0,-21 0 15,21 0-15,1 0 0,-1 0 16,-21-22-16,21 22 0,0 0 0,0 0 16,0 0-16,1-1 0,20 1 15,-21 0-15,0 21 0,0-21 16,1 21-16,-1 0 0,0 0 15,-21 21-15,0 0 16,0 0-16,0 1 0,0-1 16,0 0-16,0 0 0,0 0 15,0 0-15,0 1 0,0-1 0,21 0 16,-21 0-16,21 0 0,-21 0 0,0 1 16,21-1-16,1 0 0,-1 0 15,0-21-15,0 0 16,0 0-16,0 0 15,1 0-15,-1 0 0,0 0 0,0 0 16,0-21-16,0 21 0,1-21 0,-1 0 16,0-1-16,0 1 0,0 0 0,0 0 15,1 0-15,-1 0 0,-21-1 0,21-20 16,0 21-16,-21 0 0,21 0 16,-21-1-16,21 1 0,-21 0 0,0 0 15,0 0-15,-21 21 31,0 0-31,21 21 0,-21-21 16,0 21-16,21 0 16,0 0-16,-21 1 0,21-1 0,-22 0 15,22 0-15,0 0 0,0 0 0,0 1 16,0-1-16,0 0 0,0 0 0,0 0 16,0 22-16,0-22 0,0 0 15,22 0-15,-22 0 0,0 0 16,21-21-16,0 0 0,0 0 15,0 0-15,0 0 0,1 0 16,-1 0-16,0 0 0,0-21 0,0 0 16,0 0-16,1 0 0,-1 0 0,0-1 15,0 1-15,21-21 0,-20 21 16,-1-22-16,0 22 0,0-21 16,0 21-16,0 0 0,1-22 0,-22 22 15,0 0-15,0 0 0,0 0 16,-22 21-1,1 0-15,0 0 0,0 0 16,21 21 0,0 0-16,0 0 15,0 0-15,21 0 0,-21 1 16,21-1-16,-21 0 0,21 0 0,-21 0 16,22 0-16,-22 1 0,0-1 15,0 0-15,21 0 16,-21 0-16,0 0 0,0 1 15,0-1-15,0 0 0,0 0 16,0 0-16,0 0 16,21-21-1,0 22-15,0-22 0,0 0 16,1 0-16,-1 0 16,0 0-16,0 0 0,0 0 0,22-22 15,-22 22-15,0-21 0,0 21 0,21-21 16,-20 0-16,20 21 0,-21-21 0,0 0 15,22-1-15,-22 1 0,0 0 16,0 0-16,0 0 0,22 0 16,-22-1-16,0 1 0,-21 0 15,21 0-15,-21 0 0,21 0 0,-21-1 16,0 1-16,0 0 0,0 0 16,0 0-16,-21 21 15,0 0-15,0 0 16,0 0-16,-1 0 0,1 0 0,0 21 15,0 0-15,0 0 0,0-21 16,-1 21-16,1 1 0,0-1 0,0 0 16,21 0-16,0 0 0,-21 0 0,21 1 15,0-1-15,0 0 0,0 0 16,0 0 0,21-21-16,0 0 15,0 0 1,-21-21-16,21 21 0,1-21 15,-1 21-15,-21-21 0,0 0 0,21 21 16,-21-22-16,21 1 0,-21 0 16,21 0-16,-21 0 0,21 21 15,1 0 17,-22 21-32,0 0 15,0 0-15,21-21 16,-21 21-16,0 1 0,0-1 0,21 0 15,0 0-15,-21 0 16,21-21-16,0 0 0,1 0 16,-1 0-16,0 0 0,0 0 15,0 0-15,0 0 0,1 0 16,-1 0-16,0 0 16,-21-21-16,0 0 0,0 0 15</inkml:trace>
  <inkml:trace contextRef="#ctx0" brushRef="#br0" timeOffset="91756.46">15727 2963 0,'-21'0'15,"21"22"-15,-22-22 31,1 0-15,0 0-16,0 0 16,0 0-16,21-22 15,-21 22 1,21-21-16,0 0 0,-22 21 0,22-21 16,-21 21-1,21-21-15,-21 21 16,0 0-16,21-21 15,-21 21-15,21 21 79,0 0-64,21-21-15,0 21 16,0-21-16,0 21 0,1 0 15,-1-21-15,0 0 0,0 0 16,0 22-16,0-22 0,1 0 16,20 0-16,-21 0 0,0 0 15,22 21-15,-22-21 0,21 0 0,0 0 16,1 0-16,-1 0 0,22 0 0,-1 0 16,1 0-16,-22 0 0,43 0 15,-22 21-15,1-21 0,-1 0 0,-21 0 16,22 0-16,-1 0 0,-20 0 0,-1 0 15,0 0-15,1 0 0,-1 0 16,0 0-16,-20 0 0,20 0 0,-21 0 16,0 0-16,0 0 0,1 0 0,-22-21 62,0 0-46,-22 21-16,22-22 0,-21 22 15,0 0-15,0-21 0,0 21 16,0-21-16,-1 0 16,1 21-16,0 0 0,0 0 0,0-21 15,0 21-15,-1 0 0,1 0 16,0-21-16,0 21 0,0 0 16,0 0-16,21 21 62,21-21-62,0 0 0,-21 21 16,21-21-16,0 21 0,0-21 0,1 0 15,-1 21-15,0-21 16,0 0-16,0 0 0,22 0 0,-22 21 16,0-21-16,0 0 0,0 0 0,22 0 15,-22 0-15,0 0 0,0 0 16,0 0-16,0 0 0,1 0 15,-1-21-15,-42 21 63,-1 21-47,1 1-16,0-1 0,21 0 0,-21 0 15,0 21-15,0-20 0,-22 20 0,22 0 16,0 1-16,0-1 0,0-21 15,-22 21-15,22 1 0,0-22 0,0 21 16,21-21-16,0 1 0,-21-1 0,21 0 16,-22 0-16,22 0 31,-21-21 16,0 0-47,0 0 0,21-21 0,-21 0 15,21 0-15</inkml:trace>
  <inkml:trace contextRef="#ctx0" brushRef="#br0" timeOffset="92896.07">18224 2455 0,'0'-21'16,"0"0"-16,0 0 15,0 0 1,0 42 0,0 21-1,0-21-15,0 22 0,-21 20 16,21-20-16,-21 20 0,21-21 0,-21 22 15,21-1-15,-21 1 0,21-22 0,0 22 16,0-22-16,-21 22 0,21-22 16,0 0-16,-22 1 0,22-1 0,0 0 15,-21-21-15,21 1 0,0 20 16,0-21-16,0 0 0,0 0 16,-21 1-16,21-44 46,0 1-46,0 0 0,0 0 0,0 0 16,0-22-16</inkml:trace>
  <inkml:trace contextRef="#ctx0" brushRef="#br0" timeOffset="93491.35">18076 2519 0,'0'-21'0,"0"42"0,0-63 16,0 20-16,0 1 0,0 0 0,0 0 16,21 0-1,1 21-15,-1 0 0,0 0 0,21 0 16,-21 0-16,1 0 0,20 0 0,-21 0 16,21 0-16,-20 0 0,20 0 15,-21 21-15,0 0 0,0 21 0,1-20 16,-1 20-16,-21 0 0,0-21 15,0 22-15,0-1 0,-21 0 0,-1-20 16,1 20-16,-21 0 0,21-21 0,-22 1 16,1-1-16,0 0 0,21 0 15,-22 0-15,22-21 0,0 0 0,-21 0 16,20 0-16,1 0 16,42 0-1,1 0 1,-1-21-16,21 21 0,-21 0 0,22 0 15,-1 0-15,0 0 0,1 0 16,-22 0-16,21 0 0,0 0 0,1 21 16,-1 0-16,-21 1 0,22-1 0,-22 0 15,21 21-15,-21-21 0,0 22 16,-21-22-16,0 21 0,0 1 0,0-22 16,0 21-16,-21-21 0,0 22 0,0-22 15,-21 0-15,-1 0 16,1 0-16,0 0 0,-22-21 0,22 22 15,-22-22-15,1 0 0,20 0 0,1 0 16,0 0-16,-1 0 0,1 0 16,21 0-16,0 0 0,0 0 0,-1 0 15,22-22-15,0 1 32,22 21-32,-1-21 0,21 21 15,-21-21-15,22 0 0,-1 21 0,21-21 16</inkml:trace>
  <inkml:trace contextRef="#ctx0" brushRef="#br0" timeOffset="94024.36">19304 2963 0,'21'-21'15,"-42"42"-15,63-84 0,-42 42 0,0 0 16,0-22-16,0 22 0,0 0 0,0 0 15,-21 21-15,0 0 0,-21 0 16,20 0-16,1 0 0,0 0 16,-21 21-16,21 0 0,-1 21 0,-20-20 15,21 20-15,0-21 16,0 21-16,-1 1 0,1-1 0,0 0 16,0 1-16,21-22 0,0 21 0,0 1 15,0-22-15,0 21 0,0-21 16,0 0-16,0 22 0,0-22 0,21 0 15,-21 0-15,21-21 0,0 0 16,1 0-16,-1 0 0,0 0 16,0 0-16,0 0 0,0-21 0,1 21 15,-1-21-15,21 0 0,-21-22 0,0 22 16,1-21-16,-1 21 0,0-22 16,0 1-16,0 0 0,0-1 15,-21 1-15,0 0 0,22 21 0,-22-22 16,0 22-16,0 0 15,0 42 1,0 0-16,0 0 16,0 1-16,-22 20 0,1-21 0,21 21 15,0 1-15,-21-1 0,21-21 0,-21 22 16,21-1-16,0-21 0,0 0 16,0 22-16,0-22 0,0 0 0,0 0 15,0 0-15,0 0 0,0 1 16,21-22-1,0 0-15,0 0 0,1 0 16,-1-22-16</inkml:trace>
  <inkml:trace contextRef="#ctx0" brushRef="#br0" timeOffset="94339.72">19918 3006 0,'0'-21'0,"0"42"0,0-64 0,0 22 0,0 0 15,0 0-15,0 0 0,0 0 16,0-1-16,-21 22 16,-1 0-16,1 0 15,0 22-15,0-1 16,0 0-16,0 0 0,-1 21 0,1-20 16,0 20-16,21 0 0,-21 1 15,0-1-15,0 0 0,21 1 0,0-22 16,0 21-16,0 0 0,0-20 0,0-1 15,0 21-15,0-21 0,0 0 16,21 1-16,0-22 0,0 0 16,-21 21-16,21-21 0,0 0 0,1 0 15,-1 0-15,21 0 0,-21-21 16,0 21-16,1-22 0,-1 1 0,0-21 16,0 21-16</inkml:trace>
  <inkml:trace contextRef="#ctx0" brushRef="#br0" timeOffset="94948.13">20214 2350 0,'0'0'0,"-21"-22"16,0 22-16,0 22 15,-1-1-15,22 0 16,-21 21-16,21-21 0,-21 22 0,21-1 15,-21 22-15,21-22 0,0 0 0,0 22 16,-21-22-16,21 22 16,-21-22-16,21 0 0,0 22 0,0-22 15,0 0-15,0 1 0,-22-1 0,22 0 16,0-20-16,-21-1 0,21 21 16,0-21-16,0 0 0,0 1 15,-21-22-15,21-22 31,0 1-31,21 0 16,-21 0-16,21 0 0,1-22 16,-22 22-16,21 0 0,0 0 15,0 0-15,0 0 0,0-1 0,1 1 16,-1 21-16,-21-21 16,21 21-16,-21 21 31,0 0-31,0 1 15,-21-22-15,0 0 0,-1 21 16,1-21-16,0 0 16,21 21-16,-21-21 15,21 21-15,0 0 16,0 0-16,0 1 0,0-1 16,0 0-16,0 0 0,0 0 15,21 0 1,-21 1-16,21-22 0,0 21 0,1 0 15,-22 0-15,21-21 0,0 0 16,-21 21-16,21-21 0,0 0 0,0 21 16,1-21-16,-1 0 15,0 0-15,0 0 0,0 0 16,0 0-16,22-21 0</inkml:trace>
  <inkml:trace contextRef="#ctx0" brushRef="#br0" timeOffset="95300.28">21294 2900 0,'0'0'0,"21"-21"0,0-22 0,0 22 0,-21 0 16,0 0-16,0 0 0,0 0 16,-21 21-16,0 0 0,0 0 15,-1 0-15,1 0 0,-21 0 0,21 21 16,-22 0-16,22 0 0,0 0 15,-21 0-15,21 1 0,-1 20 0,-20-21 16,21 21-16,0 1 0,21-22 0,-21 21 16,-1 1-16,22-22 0,-21 21 15,21 0-15,0-20 0,0 20 16,0-21-16,0 0 0,0 0 0,21 1 16,1-1-16,-1-21 0,0 21 15,0-21-15,0 0 0,0 0 0,1 0 16,-1 0-16,21 0 0,-21 0 0,0 0 15,22 0-15,-22 0 0,21 0 16,-21-21-16,22 21 0,-22-21 0,21 21 16,1-22-16,-22 1 0,21 21 0,0-21 15</inkml:trace>
  <inkml:trace contextRef="#ctx0" brushRef="#br0" timeOffset="97328.39">21802 3027 0,'0'0'0,"0"-21"0,0 0 0,0-1 15,-43 22 1,22 0-16,-21 0 0,21 0 16,-22 0-16,22 22 0,-21-22 0,21 21 15,-1 0-15,-20 0 0,21 0 0,0 22 16,0-22-16,-1 0 0,1 0 16,21 21-16,0-20 0,0-1 0,0 0 15,0 0-15,0 0 0,0 0 0,0 1 16,21-22-1,1 0 1,-1 0-16,0 0 0,0 0 16,0 0-16,0-22 0,1 1 15,-1 0-15,0 0 0,0 0 0,-21 0 16,21-1-16,0 1 0,-21 0 0,0 0 16,22 0-16,-22 0 15,0 42 1,0 0-1,0 0-15,0 0 0,0 0 16,-22 1-16,22-1 0,0 0 0,0 0 16,0 0-16,0 0 0,22 1 15,-1-1-15,0-21 16,0 0-16,0 0 0,0 0 16,1 0-16,-1 0 0,0 0 0,0 0 15,0-21-15,0 21 0,22-22 16,-22 22-16,0-21 0,0 0 0,0 0 15,1 0-15,-1 0 0,-21-1 0,21 1 16,0 0-16,-21 0 16,0 0-16,-21 42 31,21 0-31,0 0 0,-21-21 16,0 43-16,21-22 0,-22 0 0,22 0 15,0 0-15,0 0 0,0 1 16,0-1-16,0 0 15,0 0-15,0-42 47,0 0-47,0 0 0,0-1 16,0 1-16,0 0 0,22 0 0,-22 0 16,21-22-16,-21 22 0,21 0 15,-21 0-15,0 0 0,21 0 0,0-1 16,0 22 15,-21 22-15,0-1-16,0 0 0,0 0 15,0 0-15,0 0 0,22 1 16,-22-1-16,0 0 0,0 0 0,0 0 16,0 0-16,0 1 0,21-22 15,0 0 1,0 0-1,0 0-15,0-22 16,1 1-16,-22 0 0,21 21 0,0-21 16,0 0-16,-21 0 0,21-1 0,0 1 15,1 0-15,-1 0 0,0 0 16,0 0-16,0-1 0,0 22 16,1-21-16,-1 21 15,0 0-15,-21 21 16,0 1-16,0-1 15,0 0-15,0 0 0,0 0 0,0 0 16,0 1-16,0-1 0,0 0 16,0 0-16,0 0 0,0 0 15,21-21-15,0 22 16,0-22-16,1 0 0,-1 0 16,0 0-16,0 0 0,21 0 15,-20 0-15,20-22 16,21 1-16,-41 0 15,-1 21-15,0-21 0,0 0 0,0 0 16,0-22-16,1 22 0,-22 0 0,0 0 16,21 0-16,-21-1 0,0 1 15,0 0-15,0 0 0,0 0 16,-21 21 0,-1 0-16,1 21 15,0 0-15,0-21 0,0 21 0,0 0 16,21 1-16,-22-1 0,22 21 0,0-21 15,0 0-15,0 1 16,-21-1-16,21 0 0,0 0 16,0 0-16,0 0 0,21-21 15,1 0 1,-1 0-16,0 0 0,0 0 0,0 0 16,0 0-16,1 0 0,-1 0 15,0-21-15,21 21 0,-21-21 0,1 0 16,20 0-16,-21 0 0,0-1 15,0 1-15,1 0 0,-1 0 0,-21 0 16,0 0-16,0-1 0,0 1 0,0 0 16,-21 0-1,-1 21 1,1 0 0,21 21-16,0 0 0,0 0 15,0 1-15,0-1 0,0 0 16,0 0-16,0 0 0,21 0 0,-21 1 15,0-1-15,22 0 0,-1 0 0,0-21 16,-21 21-16,21 0 0,0 1 16,0-22-16,1 21 15,-1-21-15,0 0 0,0 21 16,0-21-16,0 0 0,1 0 16,-1 0-16,0 0 0,21 0 0,-21 0 15,1 0-15,-1 0 0,21 0 16,-21 0-16,0 0 0,1 0 15,20 0-15,-21-21 0,0 21 0,0-21 16,1-1-16,-1 1 0,0 0 0,0 0 16,-21-21-16,21 20 0,-21-20 15,21 21-15,-21 0 0,0 0 0,0-1 16,0 1-16,0 0 0,0 0 0,-21 21 16,0 0-1,0 0-15,0 0 0,0 0 0,-1 0 16,1 21-16,0 0 0,-21-21 0,21 21 15,-1 1-15,1-1 0,21 0 16,0 0-16,-21 0 0,21 22 16,0-22-16,0 0 0,0 0 15,0 0-15,0 0 0,0 1 16,21-22-16,0 0 16,1 0-16,-1 0 15,0 0-15,0 0 0,0 0 16,-21-22-16,21 1 0,1 21 15,-22-21-15,21 0 0,-21 0 16,0 0-16,21-1 0,-21 1 16,0 0-16,0 42 31,0 0-15,0 1-16,0-1 0,0 0 0,21 0 15,0 0-15,0 0 16,1 1-16,-1-1 0,0 0 0,0 0 15,0-21-15,22 0 16,-22 21-16,0-21 0,0 0 0,0 0 16,0 0-16,1 0 0,-1 0 0,0 0 15,0 0-15,0-21 16,-21 0-16</inkml:trace>
  <inkml:trace contextRef="#ctx0" brushRef="#br0" timeOffset="99640.36">16129 8022 0,'0'-21'0,"0"42"94,-21-21-94,0 0 15,-1 0 1,1 0-16,0 0 16,0 0-16,0 0 0,0 0 0,-1 0 15,1-21-15,0 21 16,-21 0-16,21 0 0,-1-21 0,1 0 15,0 21-15,0 0 0,0 0 0,21-21 16,-21 21-16,-1 0 0,1 0 16,21-22-16,-21 22 15,42 0 32,0 0-47,1 22 0,20-22 16,-21 0-16,21 21 0,1-21 0,20 0 15,-20 0-15,20 21 0,1-21 16,-1 21-16,1-21 0,20 0 0,1 0 16,-22 0-16,22 0 0,0 0 0,-22 0 15,22 0-15,-22 0 0,1 0 16,-1 0-16,1 0 0,-1 0 0,-20 0 16,-1 0-16,0 0 0,1 0 0,-22 0 15,0 0-15,0 0 0,0 0 0,1 0 16,-22-21-16,0 0 15,0 0 1,-22 21-16,1-22 16,0 22-16,0-21 0,21 0 15,-21 21-15,0-21 0,-1 21 0,1-21 16,-21 21-16,21-21 0,0 21 0,-1 0 16,-20 0-16,21-22 0,0 22 0,-22 0 15,22 0-15,0 0 0,0 0 16,0 0-16,0 0 15,42 0 48,0 0-63,0 22 0,21-22 0,-20 0 16,-1 0-16,21 0 0,-21 0 0,22 21 15,-22-21-15,21 0 0,-21 0 16,22 0-16,-1 0 0,0 0 0,-21 21 15,22-21-15,-22 0 0,21 0 16,-21 0-16,1 0 0,-1 21 0,-21 0 16,0 0-1,0 1-15,-21-1 16,-1 0-16,1 0 0,0 0 0,0 22 16,0-22-16,-22 0 0,22 21 0,-21 1 15,21-22-15,-22 21 0,22-21 16,0 0-16,-21 22 0,21-22 0,-1 0 15,1 0-15,0 0 0,0 1 16,21-1-16,0 0 0,-21 0 0,0-21 0,21 21 16,0 0-1,-22-21-15,22 22 0,-21-22 16,0 0 0,0 0-1,0 0 1,0 0-1,-1 0-15</inkml:trace>
  <inkml:trace contextRef="#ctx0" brushRef="#br0" timeOffset="103169.88">18246 7853 0,'0'0'0,"21"0"0,0 0 16,0 0 62,0 0-31,0 0-47,1 0 16,-1 0-16,0 0 15,0 0-15,0 0 16,0-21-16,1 21 0,-1-21 15,-21-1-15,21 22 0,0-21 16,-21 0-16,21 21 0,0-21 16,1 0-16,-1 21 0,-21-21 0,21-1 15,0 1-15,-21 0 0,21 0 0,-21 0 16,21 0-16,1-1 0,-22 1 0,0 0 16,0 0-16,21 0 0,-21-22 15,21 22-15,-21 0 0,0-21 0,0 21 16,0-1-16,0-20 0,0 21 0,0 0 15,0 0-15,0-1 0,0 1 0,0 0 16,-21 21 15,21 21-31,-21 0 0,-1 1 0,22-1 0,0 21 16,-21-21-16,21 22 0,-21-1 16,21 0-16,-21 1 0,0-1 0,21 0 15,0 22-15,0-22 0,-21 0 16,21 1-16,-22 20 0,22-20 0,0-1 15,0 21-15,0 1 0,0-22 0,0 22 16,-21-1-16,21 1 0,-21-22 0,21 22 16,0-1-16,0-21 0,-21 22 0,0-1 15,21-20-15,-21 20 0,21 1 16,-22-22-16,22 22 0,0-1 0,0-21 16,-21 22-16,21-22 0,0 1 0,0 20 15,0-21-15,0-20 0,0 20 16,0 0-16,0-21 0,21 1 0,1-1 15,-22 0-15,21 0 0,0-21 0,0 0 16,0 0-16,0 0 0,1 0 0,-1 0 16,0 0-16,0-21 0,21 0 0,-20 0 15,20-22-15,-21 22 0,21-21 0,-20-1 16,-1 1-16,21 0 0,-21-1 0,0-20 16,1 21-16,-1-22 0,-21 1 15,0-1-15,0 1 0,0 20 0,0-20 16,0-1-16,0 1 0,-21 20 0,-1-20 15,-20 21-15,21-1 0,0 1 0,-22 0 16,22 20-16,-21 1 0,21 0 16,0 21-16,-1 0 0,-20 0 0,21 0 15,0 0-15,0 0 16,21 21-16,0 0 16,21-21-16,0 0 15,0 0-15,21 0 0,-20 0 16,-1 0-16,0 0 0,21-21 0,-21 0 15,1 21-15,20-21 0,-21 0 0,21 0 16,-20-1-16,-1 1 0,0 0 16,0-21-16,0 21 0,0-1 15,-21-20-15,22 21 0,-22-21 0,0-1 0,0 22 16,0 0-16,0-21 0,0 20 16,0 1-16,0 0 0,-22 21 15,1 0-15,0 0 16,21 21-1,0 0-15,0 1 0,0-1 16,0 0-16,0 21 0,0-21 0,0 1 16,0-1-16,0 21 0,0-21 0,0 22 15,0-1-15,0-21 0,0 0 16,0 0-16,21 1 16,-21-1-16,21 0 0,1 0 0,-1-21 15,0 0-15,-21 21 16,21-21-16,0 0 0,0 0 0,1 0 15,-1 0-15,21-21 0,-21 21 0,0-21 16,22 0-16,-22 0 0,0-1 16,21 1-16,-20 0 0,-1 0 0,0 0 15,0-22-15,0 22 0,0 0 0,-21 0 16,22 0-16,-22 0 0,21-1 0,-21 44 31,0-1-15,0 0-16,-21 21 15,-1-21-15,22 1 0,-21 20 16,21-21-16,0 0 0,0 22 0,0-22 16,0 0-16,0 0 0,0 0 0,0 0 15,21 1-15,1-22 0,-1 0 16,0 0-16,0 0 0,0 0 16,0 0-16,1 0 0,-1 0 0,0 0 15,0 0-15,0-22 0,0 1 0,-21 0 16,22 0-16,-22 0 0,0 0 0,0-22 15,0 22-15,0 0 0,0-21 0,0 20 16,0 1-16,-22-21 0,1 21 16,0 21-16,21-21 0,-21-1 0,0 22 15,0-21-15,42 21 47,0-21-47,0 21 0,21 0 16,-20 0-16,-1 0 0,21-21 15,-21 21-15,0 0 0,1 0 0,-1 0 16,21 0-16,-21 0 0,0 0 0,1 0 16,-1 21-16,0-21 0,-21 21 15,0 0-15,0 1 0,0-1 0,0 0 16,0 0-16,0 0 0,0 0 16,0 22-16,0-22 0,0 0 0,0 0 15,0 22-15,0-22 0,0 0 16,0 0-16,0 0 0,0 0 0,-21 1 15,21-1-15,0-42 47,0-1-47,0 1 16,0 0-16,0 0 0,0 0 0,0 0 16,21-1-16,0-20 0,0 21 0,0-21 15,1 20-15,-1-20 0,0 21 16,0 0-16,21 0 0,-20-1 0,-1 22 0,0-21 15,21 21-15,-21 0 16,1 0-16,-1 0 0,-21 21 16,0 1-16,21-1 0,-21 0 15,0 0-15,0 0 0,0 0 0,0 1 16,0 20-16,0-21 0,0 0 0,0 0 16,0 1-16,-21 20 0,21-21 15,0 0-15,-21 0 0,21 1 16,-22-22-16,44 0 31,-1-22-31,0 1 16,0 0-16,0 21 0</inkml:trace>
  <inkml:trace contextRef="#ctx0" brushRef="#br0" timeOffset="103508.25">21251 7239 0,'-21'0'0,"42"0"0,-63-21 0,21 21 0,0 0 15,-1 0-15,1 0 16,0 21-16,21 0 0,-21 0 16,0 22-16,0-22 0,-1 21 15,1 1-15,0-1 0,21 0 0,-21 1 16,0-1-16,0 0 0,-1 1 0,22-1 15,0 0-15,-21 1 0,21-1 0,-21 0 16,21 1-16,0-1 0,0 0 16,0-21-16,0 22 0,0-22 0,0 0 15,0 0-15,0 0 0,21 1 16,0-22-16,1 21 0,-1-21 0,0 0 16,0 0-16,0 0 0,0 0 0,1-21 15,-1-1-15,21 22 0,-21-21 16,0 0-16,1 0 0,-1 0 0,0 0 15,0-22-15</inkml:trace>
  <inkml:trace contextRef="#ctx0" brushRef="#br0" timeOffset="103696.41">20870 7662 0,'-21'0'0,"42"0"0,-84 0 0,42 0 15,-1 0-15,22-21 16,-21 21-16,42 0 31,22 0-31,-22 0 0,0 0 0,21 0 16,1 0-16,-22 0 0,21 0 0,22 0 15,-22-21-15,0 21 16,22 0-16,-22-21 0</inkml:trace>
  <inkml:trace contextRef="#ctx0" brushRef="#br0" timeOffset="105897.62">22479 7197 0,'0'0'0,"0"-21"0,0-1 0,0 1 16,0 0-16,-21 21 15,0 0-15,-1-21 0,1 21 0,0 0 16,0 0-16,0 0 0,0 0 0,-22 0 16,22 21-16,0 0 0,-21 0 15,20 1-15,-20 20 0,0 0 0,21 1 16,-22-1-16,22 0 0,-21 1 0,21 20 16,-1-21-16,-20 1 0,42-1 0,0 0 15,0 1-15,0-1 0,0 0 16,0 1-16,0-22 0,21 21 0,0-21 15,1 1-15,-1-1 0,0 0 0,0 0 16,21 0-16,-20 0 0,20-21 16,0 0-16,1 0 0,-22 0 15,21 0-15,-21 0 0,0-21 16,22 0-16,-22 21 0,0-21 0,21 0 16,-20 0-16,-1-1 0,0 1 0,0 0 15,0-21-15,0 21 0,-21-1 0,0 1 16,0 0-16,0 0 0,0 0 15,-21 21-15,0 0 0,0 0 16,0 0-16,-22 0 0,22 0 0,-21 21 16,21-21-16,-22 21 0,22 0 15,-21 0-15,21 1 0,0 20 0,-22-21 16,43 0-16,-21 0 0,21 1 16,0 20-16,0-21 0,0 0 15,0 0-15,21 1 0,0-22 16,1 0-16,20 0 0,-21 0 0,0 0 15,0 0-15,1 0 0,20 0 16,-21-22-16,0 1 0,0 21 0,1-21 16,-1 0-16,0 0 0,-21 0 0,21-1 15,-21 1-15,21 0 0,-21 0 0,0 0 16,0 42 15,0 0-15,0 0-16,0 0 0,0 1 15,0-1-15,0 0 0,0 0 0,0 0 16,21-21 0,1 0-16,20 0 0,-21 0 15,0 0-15,0 0 0,1 0 0,20 0 16,-21-21-16,0 21 0,0-21 0,22 0 16,-22 0-16,0-1 0,0 1 15,0 0-15,-21 0 0,22 0 0,-1 0 16,-21-1-16,0 1 0,0 42 31,0 1-15,-21-1-16,-1 0 0,22 0 15,-21 0-15,0 22 0,21-22 0,-21 0 16,21 0-16,0 0 0,-21 0 0,21 1 16,0-1-16,-21-21 0,21 21 0,0-42 46,0 0-30,21-1-16,0 1 0,-21 0 16,21 0-16,0 0 0,-21-22 15,21 22-15,1 0 0,-1 0 0,-21 0 16,21 21-16,0-21 0,-21-1 16,21 22-16,0 0 15,1 0 1,-22 22-16,0-1 0,0 0 15,0 0-15,0 0 0,0 0 16,0 1-16,0-1 0,0 0 0,0 0 16,0 0-16,0 0 15,0 1 1,0-1-16,21-21 31,0 0-31,0-21 16,-21-1-16,21 1 0,0 21 15,-21-21-15,22 0 0,-1 0 0,0 0 16,0-1-16,0-20 0,-21 21 0,21 0 16,1 0-16,-1-1 0,-21 1 0,21 0 15,0 21 1,-21 21 15,0 0-31,0 1 0,0-1 16,0 0-16,0 0 0,0 0 15,0 0-15,0 1 0,0-1 0,0 0 16,0 0-16,0 0 16,0 0-16,21-21 15,0 0-15,1 0 16,-1 0-16,0 0 0,0 0 16,0-21-16,0 0 0,1 0 15,-22 0-15,21 0 0,-21-1 0,21 1 16,-21 0-16,0-21 0,21 21 0,-21-1 15,21 1-15,-21 0 0,0 0 16,0 0-16,0 0 16,-21 21-1,0 0-15,21 21 0,-21 0 0,0-21 16,21 21-16,0 0 16,-22 0-16,22 1 0,0-1 0,0 0 15,-21 0-15,21 0 0,0 0 0,0 1 16,0-1-16,0 0 0,0 0 0,21 0 15,1-21-15,-22 21 0,21 1 16,0-22-16,0 0 0,0 0 16,0 0-16,1 0 0,-1 0 15,0 0-15,-21-22 0,21 22 0,0-21 16,0 0-16,1 0 0,-1 0 16,0 0-16,-21-1 0,21-20 15,0 21-15,0 0 0,-21 0 0,0-1 16,0 1-16,22 21 0,-22-21 0,21 21 15,-21 21 17,0 0-32,0 1 15,0-1-15,0 0 0,0 0 16,0 0-16,0 0 16,21-21-16,-21 22 0,21-22 0,0 21 15,0-21-15,1 21 16,-1-21-16,0 0 0,0 0 15,0 0-15,0 0 0,1 0 0,-1 0 16,0 0-16,0 0 0,0 0 16,0 0-16,1 0 0,-1-21 0,0 21 15,0-21-15,0-1 0,0 1 0,1 21 16,-1-21-16,-21 0 0,0 0 16,21 0-16,-21-22 0,0 22 15,0 0-15,0 0 0,-21 21 0,0 0 16,-1 0-16,1 0 0,0 0 15,0 0-15,0 0 0,0 21 16,-1-21-16,1 21 0,0-21 16,21 21-16,0 0 0,0 1 0,0-1 31,0 0-31,21-21 31,0 0-31,1 0 0,-1 0 16,0 0-16,0 0 0,0-21 15,0 0-15,1 21 16,-1 0-16,0-22 0,0 22 16,0 0-16,-21 22 31,21-1-31,1 0 16,-22 0-16,21-21 15,0 0-15,-21 21 0,21 0 16,0-21-16,0 0 15,1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26:05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1164 0,'0'21'0,"0"1"16,0-1-16,0 0 0,0 21 0,0-21 15,0 22-15,0-1 0,0-21 16,0 22-16,0-1 0,0-21 0,0 21 16,0-20-16,21-1 0,-21 21 15,21-21-15,-21 0 0,21 1 16,0-22-16,0 0 15,-21-22 1,22 22 0,-22-21-16</inkml:trace>
  <inkml:trace contextRef="#ctx0" brushRef="#br0" timeOffset="511.11">1566 1334 0,'-21'0'32,"0"0"-1</inkml:trace>
  <inkml:trace contextRef="#ctx0" brushRef="#br0" timeOffset="846.26">1503 1355 0,'-21'0'15,"21"21"64,0 0-48,21 0-16</inkml:trace>
  <inkml:trace contextRef="#ctx0" brushRef="#br0" timeOffset="2342.54">1863 3048 0,'-22'0'0,"1"0"16,21 21-16,0 0 16,0 1-16,0-1 15,0 0-15,0 0 16,21 0-16,1-21 16,-1 0-16,0 0 15,0 0-15,0 0 0,22 0 0,-22 0 16,21 0-16,-21-21 0,22 21 15,-1-21-15,-21 0 0,21 21 0,-20-21 16,-1-1-16,21 1 16,-21 0-16,0 0 0,-21 0 15,0 0-15,22-1 0,-22 1 16,0 0-16,0 42 31,0 0-31,0 1 16,0-1-16,0 21 0,0 0 15,0 1-15,0-1 0,0 22 0,0-1 16,0 1-16,0-22 0,0 21 0,0 1 16,0-1-16,0 1 0,0-22 15,0 1-15,0-1 0,0 0 0,0-21 16,0 22-16,0-22 0,0 0 16,0 0-16,0 0 0,0 1 15,-22-1-15,1 0 0,0-21 16,0 21-16,0-21 0,-22 0 0,22 0 15,-21 0-15,21 0 0,-22 0 0,1 0 16,21-21-16,-21 0 0,20-22 16,-20 22-16,21-21 0,-21 21 0,20 0 15,-20-1-15,21-20 0,0 42 16,0-21-16,21 0 0,0 42 31,0 0-31,0 0 0,0 0 0,0 22 16,21-22-16,0 0 15,0 21-15,0-20 0,0 20 0,1-21 16,-1 0-16,21 0 0,-21 1 16,22-22-16,-1 21 0,0-21 0,1 0 15,-1 0-15,21 0 0,-20-21 0,20-1 16,-20 1-16,20 0 0,-21 0 16,1 0-16,-1 0 0,-21-22 0,22 22 15,-22 0-15,0-21 0,0 20 16,-21-20-16,0 21 0,0 0 0,0 0 15,0-1-15,0 1 0,0 0 16,0 42 15,0 0-31,0 1 0,0-1 16,0 0-16,-21 21 0,21-21 0,0 22 16,-21-1-16,21-21 0,-21 22 15,21-22-15,0 21 0,0-21 0,0 0 16,0 1-16,0-1 0,0 0 15,0-42 17,0 0-32,0-1 0,0 1 15,0-21-15,0 21 0,21-22 16,-21 1-16,21 21 0,0-21 0,0-1 16,0 1-16,1 21 0,-1 0 15,21-1-15,-21 1 0,22 0 0,-22 21 16,0 0-16,0 0 0,0 21 15,0 0-15,1 1 0,-1-1 0,-21 0 16,0 0-16,0 21 0,0-20 0,0 20 16,0-21-16,0 21 0,0-20 15,0 20-15,0-21 0,0 0 0,0 0 16,0 1-16,0-1 0,-21-21 16,21 21-16,0-42 31,0 0-16,21-1-15</inkml:trace>
  <inkml:trace contextRef="#ctx0" brushRef="#br0" timeOffset="2796.77">4699 3006 0,'0'-21'15,"0"42"-15,0-85 0,0 43 0,0 0 0,0 0 16,0 0-16,-21-1 16,21 44-1,0 20 1,0-21-16,0 21 0,21 1 16,0 20-16,-21 1 0,0-1 0,21 1 15,0 20-15,-21-20 0,0 21 16,0-22-16,0 1 0,0-1 0,0-21 15,0 22-15,0-22 0,0 1 0,0-1 16,0-21-16,0 0 0,0 22 16,0-22-16,0 0 0,-21-21 15,0 0 1,0 0-16,0-21 16,-22 0-16</inkml:trace>
  <inkml:trace contextRef="#ctx0" brushRef="#br0" timeOffset="3630.04">4191 3725 0,'0'0'0,"-42"-21"0,20 21 16,1 0-16,0 0 0,42 0 31,22 0-31,-22 0 0,21 0 16,22-21-16,-1 21 0,1-21 0,20 21 16,1-21-16,0 0 0,-1-1 15,1 1-15,0-21 0,-1 21 0,-20 0 16,20-22-16,1 1 0,-21 0 0,-1 20 15,-21-20-15,22 0 0,-22-1 16,-21 1-16,1 0 0,-1-1 16,-21 1-16,0 0 0,0 21 0,0-22 15,0 22-15,-21 0 0,-1 0 16,1 0-16,0 21 0,0 0 0,0 0 16,0 0-16,-1 21 0,1 0 0,0 0 15,21 21-15,0 1 0,-21-1 16,21 0-16,-21 22 0,21-1 0,-21 1 15,21 21-15,0-22 0,0 1 16,0-1-16,0-21 0,0 22 0,-22-22 16,22 1-16,0-1 0,0 0 0,0 1 15,0-22-15,0 0 0,0 0 16,0 0-16,0 0 0,0 1 16,0-44-1,0 1 1,0 0-16,0 0 15,0-21-15,0 20 0,22-20 0,-22 21 16,21-21-16,-21 20 0,21-20 0,0 21 16,-21 0-16,21 0 0,43-1 31,-43 22-31,0 22 16,-21-1-16,21 0 0,-21 0 15,0 0-15,0 0 0,0 22 0,0-22 16,21 0-16,-21 0 0,0 22 15,0-22-15,0 0 0,22 0 16,-1 0-16,-21 0 0,21-21 0,0 22 16,21-22-16,-20 0 0,-1 0 0,21 0 15,0 0-15,1-22 0,-22 22 16,21-21-16,1 0 0,-1 0 0,0 0 16,-21 0-16,22-1 0,-22-20 0,21 21 15,-21-21-15,-21-1 0,22 1 16,-22 21-16,0-22 0,0 1 0,0 21 15,0 0-15,0 0 0,0-1 0,-22 22 16,1 0 0,0 22-16,0-1 0,0 0 0,21 0 15,-21 0-15,-1 22 0,22-1 0,0-21 16,0 21-16,0-20 0,0 20 16,0-21-16,0 0 0,0 22 0,0-22 15,0 0-15,0 0 0,0 0 0,22 0 16,-1-21-16,0 22 0,0-1 15,0-21-15,0 0 0,1 0 16,-1 0-16,21-21 0,0-1 0,-20 22 16,20-42-16,21 21 0,-20 0 0</inkml:trace>
  <inkml:trace contextRef="#ctx0" brushRef="#br0" timeOffset="5050.81">8403 3217 0,'0'0'0,"0"-21"15,-21-21-15,21 0 0,0 20 0,0-20 16,0 21-16,0-21 0,-21 20 0,21 1 16,0 0-16,-21 0 0,-1 21 15,1 0 1,0 0-16,0 21 0,0 21 16,21-20-16,-21 20 0,-1 0 15,22 1-15,0 20 0,-21 1 0,0-22 16,0 21-16,21 1 0,-21-1 0,21 1 15,0-22-15,-21 22 0,21-22 16,0 0-16,0 1 0,0-1 0,0 0 16,0-20-16,0 20 0,21-21 15,0 0-15,0 0 0,21 1 16,-20-22-16,20 0 0,0 0 0,1 0 16,-1 0-16,21 0 0,-20 0 0,20-22 15,-20 1-15,20 0 0,1 0 16,-22 0-16,0-22 0,1 22 0,-1-21 15,0 21-15,-21-22 0,1 1 0,-1 0 16,-21 21-16,0-22 0,0 1 0,0 21 16,0 0-16,-21-1 0,-22 1 15,22 0-15,0 21 0,0 0 0,-22 0 16,22 21-16,-21 0 0,21 22 0,-22-22 16,22 21-16,-21 1 15,21-22-15,0 21 0,-1 0 0,1 1 16,21-22-16,0 21 0,0-21 0,0 1 15,0-1-15,0 0 0,0 0 16,21-21-16,1 0 0,-1 0 16,0 0-16,21 0 0,-21 0 0,1 0 15,20-21-15,-21 0 0,21 0 16,-20-1-16,20 1 0,-21 0 16,0-21-16,-21 21 0,21-22 0,-21 22 0,22-21 15,-22 21-15,0-22 0,0 22 16,0 0-16,0 0 0,0 42 31,-22 0-31,22 0 16,-21 0-16,21 22 0,0-22 15,0 0-15,0 0 0,0 22 0,0-22 16,0 0-16,0 0 0,0 0 0,0 0 16,0 1-16,21-1 0,1-21 15,-1 0-15,0 21 0,0-21 0,0 0 16,0 0-16,22 0 0,-22-21 0,21 21 15,-21-21-15,22-1 0,-22 1 0,21 0 16,-21 0-16,1 0 16,-1 0-16,0-22 0,0 22 0,0-21 15,0 21-15,1-22 0,-22 22 0,0 0 16,0 0-16,0 0 0,0-1 16,0 44-1,0-1-15,0 0 0,-22 0 16,22 0-16,0 22 0,0-22 15,0 21-15,0-21 0,0 22 0,0-22 16,0 21-16,0-21 0,0 0 0,0 1 16,0-1-16,0 0 0,0 0 0,0 0 15,-21-21 17,21-21-32,-21 0 15,0 21-15,21-21 0,-21 0 0,0-1 16,21 1-16,-22 0 0,1 21 15,21-21-15,-21 0 0,0 21 16,0 0 0,21 21-16,0 0 15,0 0-15,0 0 0,0 1 16,21-22-16,0 21 0,0 0 0,0-21 16,1 21-16,-1-21 0,21 0 0,0 0 15,-20 0-15,20 0 0,21 0 16,-20 0-16,-1 0 0,0-21 15,22 0-15,-22 0 0,1-1 0,20 1 16,-21 0-16,-20 0 0,20 0 0,0-22 16,-21 22-16,1-21 0,-1 21 15,0-22-15,0 22 0,-21 0 0,0 0 16,0 0-16,0 0 0,0-1 0,-21 44 31,0-1-31,0 0 0,-1 0 0,1 0 16,0 22-16,0-22 0,0 0 0,21 21 15,0-21-15,0 22 0,0-22 16,0 0-16,0 0 0,0 0 16,0 1-16,21-22 0,-21 21 0,21-21 15,0 0-15,0 0 0,22 0 0,-22 0 16,0 0-16,0-21 0,0-1 0,1 1 16,-1 0-16,21 0 0</inkml:trace>
  <inkml:trace contextRef="#ctx0" brushRef="#br0" timeOffset="6013.83">12446 3408 0,'-21'-21'0,"42"42"0,-42-63 16,0-1-16,21 22 0,-22 21 15,22-21-15,-21 21 0,0 0 0,0 0 16,0 0-16,0 21 0,-22-21 15,22 42-15,-21-20 0,-1 20 16,22 0-16,-21 1 0,0-1 0,20 0 16,-20 1-16,21-1 0,21 0 0,0-21 15,0 22-15,0-22 0,0 0 16,0 0-16,21 0 0,0 1 0,0-22 16,22 0-16,-1 0 0,0 0 0,22 0 15,-22 0-15,22-22 0,-22 1 16,0 21-16,22-21 0,-22-21 0,1 21 15,-1-1-15,0-20 0,-21 21 0,1-21 16,-22-1-16,0 1 0,0 0 0,0-1 16,-22 1-16,1 0 15,-21-1-15,21 1 0,-22 0 0,22 20 16,-21 1-16,21 0 0,0 0 0,-1 0 16,65 21-1,-22 0 1,21 0-16,1 0 0,20 0 0,1 0 15,-1 0-15,22 0 0,-1 0 16,1-21-16,0-1 0,-1 22 0,-20-21 16,21 0-16,-22 0 0,1 0 0,-22 0 15,0-22-15,-21 22 0,-21 0 16,0-21-16,0 20 0,0-20 16,0 21-16,-21-21 0,-21 20 0,21 1 15,-22 0-15,22 0 0,-21 21 16,0 0-16,20 0 0,-20 0 0,0 21 15,-1 0-15,22 22 0,-21-1 0,21 0 16,0 22-16,-1-1 0,1 1 16,0 20-16,21 1 0,-21 21 0,21-21 15,0 20-15,0 1 0,0 0 0,0 0 16,0 21-16,0-21 0,0 21 0,0 0 16,0 0-16,21 21 0,0-21 15,-21 21-15,21-21 0,-21 0 16,22 0-16,-22 0 0,0-21 0,0 0 15,0 0-15,0-22 0,-22 1 0,1-22 16,0-20-16,0 20 0,0-42 0,-22 22 16,22-43-16,-21 0 0,0 0 0,-1 0 15,-20-21-15,20-22 0,1 1 16,-21 0-16,-1-22 0,1 1 0,20-22 16,-20 0-16,-1 1 0,22-1 0,0 0 15,20 1-15,1-22 0,21 21 0,0 0 16,0 1-16,0-1 0,43 22 0,-22-1 15,0 1-15,0-1 0,21 1 16,-20-1-16,20 22 0,0-22 16,-21 1-16,22-22 0,-1 22 0,0-1 15,22-21-15</inkml:trace>
  <inkml:trace contextRef="#ctx0" brushRef="#br0" timeOffset="6811.41">14774 3239 0,'0'-22'0,"0"44"0,0-86 16,0 43-16,0 0 0,0 0 0,0-1 15,0 1-15,0 42 32,-21 1-32,21 20 0,-21-21 0,21 21 15,-21 1-15,21 20 0,0-20 0,0 20 16,-21-21-16,21 22 15,-22-22-15,22 1 0,-21-1 0,21 0 16,0-21-16,0 1 0,0-1 0,-21 0 16,21 0-16,0-42 31,0 0-31,0 0 0,21-22 16,-21 22-16,0-21 0,21-1 0,1-20 15,-22 21-15,0-22 0,0 22 16,21-1-16,-21 1 0,21 0 0,0 21 15,-21-1-15,21 1 0,0 21 16,1 21-16,-1 1 0,-21-1 16,21 21-16,0 0 0,-21 1 15,0-1-15,0 22 0,21-22 0,-21 0 16,21 1-16,-21-1 0,0 0 0,0-21 16,0 1-16,0-1 0,0 0 15,22 0-15,-22 0 0,21-21 16,0 0-1,0-21-15,0 0 0,0 0 16,1 0-16,-1-22 0,0 1 16,0 0-16,0-1 0,22-20 0,-22-1 15,21 22-15,0-22 0,-20 1 0,20 21 16,-21 20-16,21-20 0,-20 21 16,20 21-16,-21 0 0,0 0 15,0 21-15,-21 0 0,0 22 0,22-1 16,-22 0-16,0 1 0,0-1 0,0 0 15,0 1-15,0 20 0,0-42 16,0 22-16,0-1 0,0-21 0,0 21 16,0-20-16,0-1 0,0 0 15,21-21 1,0 0-16,0 0 0,0-21 16,0 21-16,22-43 15</inkml:trace>
  <inkml:trace contextRef="#ctx0" brushRef="#br0" timeOffset="7170.77">15833 3493 0,'0'21'16,"-22"0"-16,22 0 15,22-21 1,-1 0 0,0 0-16,0 0 0,0 0 0,22 0 15,-1 0-15,0-21 0,1 0 16,-1 0-16,0 21 0,1-22 0,-22-20 15,21 21-15,-21 0 0,0-22 0,1 22 16,-22-21-16,0 0 0,0-1 16,-22 1-16,1 21 0,0-22 15,-21 22-15,-1 21 0,1 0 0,0 0 16,-1 0-16,1 0 0,0 21 0,-1 1 16,1 20-16,21 0 0,0 1 15,21-1-15,0 21 0,0-20 0,0 20 16,0-20-16,0-1 0,0 0 0,21 1 15,0-1-15,0-21 0,0 21 16,1-20-16,20-1 0,-21 0 0,0-21 16,0 21-16,1-21 0,-1 0 0,0 0 15,21 0-15,-21 0 0,1 0 0,20-21 16,-21 0-16,0 0 16,22-1-16,-22 1 0</inkml:trace>
  <inkml:trace contextRef="#ctx0" brushRef="#br0" timeOffset="7454.74">16954 2815 0,'0'0'0,"0"-84"0,0 20 0,0 1 16,0-1-16,0 22 0,0-1 15,0 1-15,0 21 0,0 0 0,0 0 16,-21 21-16,0 21 16,21 21-16,0 0 0,0 1 0,0 20 15,-21 1-15,21 20 0,0 1 16,0 0-16,-21-1 0,21 1 0,0 0 15,0-1-15,-21 1 0,21 0 16,0-22-16,0 1 0,-22-1 0,22-20 16,-21-1-16,21 0 0,0 1 0,0-22 15,0 0-15,0 0 0,0 0 16,21-42 0,1 0-16,-22 0 15,21 0-15,0-22 0,0 1 0,21 0 16,-20-22-16</inkml:trace>
  <inkml:trace contextRef="#ctx0" brushRef="#br0" timeOffset="8190.37">17272 2815 0,'0'0'0,"21"-84"0,0-65 15,-21 86-15,0-1 0,21 43 0,-21-21 16,0 63 0,0 21-16,0 1 15,0 20-15,-21 1 0,21-1 0,-21 1 16,0 20-16,21-20 0,-21 21 0,0-1 15,-1 1-15,1 0 0,0-22 16,0 1-16,0-1 0,0 1 0,21-1 16,-22-21-16,22 1 0,-21-22 0,21 0 15,0 0-15,0 0 0,0 1 16,21-44 0,1 1-1,-1 21-15,0-42 0,0 21 0,0 0 16,22-22-16,-22 1 0,21 21 15,-21-22-15,22 22 0,-22 0 0,0 0 16,21 0-16,-21 21 0,1 0 16,-1 21-16,-21 0 15,0 21-15,0-20 0,0 20 0,0-21 16,0 0-16,0 22 0,0-22 0,0 21 16,0-21-16,0 0 0,0 1 15,0-1-15,0 0 0,21-21 16,0 21-16,0-21 15,0 0-15,1 0 0,-1 0 0,21 0 16,-21-21-16,0 21 0,22-21 16,-22 0-16,0-1 0,21-20 0,-20 21 15,-1-21-15,21-1 0,-21 1 0,0 0 16,1-1-16,-1 22 0,0-21 16,0 21-16,-21-1 0,0 44 15,-21-1 1,0 21-16,0-21 0,-1 22 15,1-1-15,0-21 0,0 21 0,0 1 16,0-22-16,21 21 0,0-21 0,0 22 16,0-22-16,0 0 15,0 0-15,21-21 0,0 0 16,0 0-16,0 0 0,0 0 0,1 0 16,20 0-16,-21 0 0,21-21 0,-20 0 15,20 0-15,-21 0 0,0-1 0,0-20 16,1 21-16,-1-21 0,0-1 15,-21 1-15,0-22 0,0 22 0,0 0 16,0-1-16,0 22 0,-21-21 0,0 21 16,-1 21-16,1 0 0,0 0 15,-21 0-15,-1 21 0,22 0 0,-21 0 16,21 0-16,0 1 0,-1 20 0,1-21 16,21 0-16,0 0 15,0 22-15,0-22 0</inkml:trace>
  <inkml:trace contextRef="#ctx0" brushRef="#br0" timeOffset="8766.81">18838 3429 0,'0'0'0,"21"-42"0,22-1 16,-22 1-16,0 0 0,-21-1 0,0 1 16,0 21-16,0-21 0,0 20 0,0 1 15,-21 21 1,0 0-16,-22 21 0,22 1 15,-21-1-15,21 21 0,-22-21 0,1 22 16,0-1-16,-1 21 0,1-20 16,0-1-16,21 0 0,-22 1 0,22-1 15,0 0-15,21-20 0,-21 20 0,21-21 16,0 0-16,0 0 0,21 1 16,0-1-16,0-21 0,0 0 0,22 0 15,-22 0-15,21 0 0,-21 0 0,22 0 16,-1-21-16,-21-1 0,22-20 0,-22 21 15,21-21-15,-21 20 0,22-41 16,-22 21-16,0-22 0,21 1 16,-21-22-16,22 0 0,-22 22 0,21-22 15,-21-21-15,1 22 0,20-1 16,-42 21-16,21-20 0,-21 41 0,0-20 16,0 21-16,0 20 0,0 1 15,0 0-15,-21 21 0,0 21 16,-22 0-16,22 22 0,0 20 0,-21-20 15,21 20-15,-1 1 0,-20 20 16,21-20-16,0 20 0,0 1 0,-1 0 16,1-22-16,21 22 0,0-22 0,0 1 15,0-1-15,0 1 0,0-22 16,0 1-16,0-1 0,0-21 0,0 21 16,21-20-16,-21-1 0,22-21 15,-1 21-15,0-21 0,0 0 16,0 0-16,0 0 0,1 0 0,-1 0 15,0 0-15,0-21 0,0 0 0,0 21 16,1-22-16,-1 1 0,-21 0 0,0 0 16,0 0-16,0 0 0,0-1 15,-21 1-15,-1-21 0</inkml:trace>
  <inkml:trace contextRef="#ctx0" brushRef="#br0" timeOffset="9001.91">16489 3175 0,'0'0'0,"-43"0"0,1 0 0,-21 0 15,84-21 1,21 21-16,0 0 16,1 0-16,20 0 0,-20 0 0,20 0 15,1 0-15,20 0 0,-20 0 16,-1 0-16,1 0 0,-1 0 0,1 0 15,-22 0-15,22 0 16,-43 0-16,0 0 0,0 0 16,0 0-16</inkml:trace>
  <inkml:trace contextRef="#ctx0" brushRef="#br0" timeOffset="11154.97">20807 3069 0,'21'-21'0,"-42"42"0,84-84 0,-42 20 16,1 22-16,-1-21 0,0 0 0,0-1 16,0 1-16,-21-22 0,21 22 15,1 0-15,-1-22 0,-21 22 0,0 0 16,0-1-16,21 1 0,-21 21 16,0 0-16,0-1 0,-21 22 15,0 0-15,-1 0 0,1 43 16,-21-1-16,0 22 0,20-1 15,-41 1-15,21 20 0,-1 1 0,1 0 16,0 20-16,20-20 0,-20 0 0,21 21 16,0-22-16,21 1 15,0-22-15,0 22 0,0-21 0,0-22 16,21 21-16,0-20 0,21-1 0,-20-21 16,20 22-16,0-22 0,1 0 15,-1-21-15,0 0 0,1 0 0,20 0 16,1 0-16,-1-21 0,1 0 0,20-22 15,-20 22-15,20-21 0,1-1 16,-21 1-16,20-21 0,-20-22 0,-22 21 16,0-20-16,1-1 0,-22 0 0,-21 1 15,0-1-15,-21 0 0,0-20 16,-22 20-16,-20 0 0,-1 1 0,1-1 16,-1 21-16,1 22 15,20 0-15,-20-1 0,21 22 0,-22 0 16,22 21-16,-1 0 0,1 42 0,0-20 15,-1 41-15,1 1 0,0-1 16,-1 1-16,1 20 0,0 1 0,21 0 16,-1-1-16,1 1 0,21 0 0,0-22 15,0 1-15,21 20 0,1-41 16,-1 20-16,21-21 0,0 1 0,22-1 16,-22-21-16,22 0 0,-1 1 15,1-1-15,-1-21 0,1 0 0,20 0 16,-20 0-16,21-21 0,-22-1 15,1 1-15,-1 0 0,1 0 0,-1-21 16,-21 20-16,1 1 0,-1-21 16,-21 21-16,22 0 0,-22 21 0,-21-22 15,21 22-15,0 0 16,-21 22-16,0 20 16,0-21-16,0 0 0,0 0 15,0 22-15,0-22 0,0 21 16,0-21-16,0 1 0,0 20 0,0-21 15,0 0-15,0 0 0,0 1 16,21-22 0,0 0-16,1 0 15,20 0-15,-21-22 0,21 1 0,-20 0 16,20 0-16,0 0 0,-21 0 16,22-22-16,-22 1 0,21 0 0,-21-1 15,1 1-15,-1 21 0,-21-22 0,21 22 16,-21-21-16,21 42 0,-21-21 15,0 42 1,0 0-16,0 0 0,0 0 16,0 22-16,0-1 0,0-21 15,0 22-15,-21-1 0,21 0 0,-21-21 16,21 22-16,0-22 0,0 0 16,0 0-16,0 0 0,0 1 15,0-1-15,21-21 0,0 0 16,0 0-16,0 0 0,1 0 0,-1 0 15,21 0-15,-21-21 0,22-1 16,-1 1-16,-21 0 0,21 0 0,1 0 16,-22-22-16,21 1 0,-21 0 0,1-1 15,-1 1-15,0 0 0,-21-1 16,21 1-16,-21 21 0,0-21 0,0 20 16,0 1-16,-21 21 0,0 0 15,0 0-15,-1 21 0,1 1 16,0-1-16,-21 21 0,21-21 0,-1 22 15,1-1-15,21 0 0,-21-21 16,21 22-16,-21-1 0,21-21 16,0 43-16,0-43 0,0 0 15,21 0-15,0 0 0,0 1 0,22-22 16,-22 0-16,0 0 16,0 0-16,22 0 0,-22 0 0,21 0 15,0 0-15,1-22 0,-1 22 0,0-21 16,1 0-16,-1-21 0,-21 21 15,22-22-15,-22 22 0,0-21 0,0-1 16,0 1-16,-21 0 0,0-1 16,0 22-16,0-21 0,0 21 15,0 0-15,-21 21 0,0 0 0,0 0 16,0 0-16,-1 0 0,1 0 16,0 21-16,21 0 0,0 0 0,0 0 15,0 0-15,0 1 0,0-1 0,0 21 16,21-21-16,0 0 0,22 22 15,-22-22-15,0 21 0,21-21 0,-20 1 16,-1-1-16,-21 21 0,0-21 0,21 0 16,-21 1-16,0-1 15,0 0-15,0 0 0,-21-21 16,21 21 0,21-21-1,0 0 1,0 0-16,22-21 0,-22 0 0,21 21 15,0-21-15,-20 0 0,20-1 0,0 1 16,-21 0-16,22-21 0,-22 21 16,21-22-16,-21 1 0,-21 21 0,0-22 15,22 22-15,-22 0 0,0 0 0,0 0 16,-22 21-16,1 0 16,0 0-16,0 0 0,0 0 15,0 21-15,-1 0 0,1-21 0,21 21 0,0 0 16,0 1-16,0-1 15,0 0-15,0 0 0,0 0 0,0 0 16,0 1-16,0-1 0,0 0 0,0 21 16,21-21-16,-21 1 0,0-1 15,22 0-15,-22 0 0,0 0 16,0 0-16,0 1 0,21-22 0,0 21 16,0-21-1,0 0-15,0 0 0,1 0 16,-1-21-16,0-1 0,0 22 0,21-21 15,-20 0-15,-1 0 0,0 0 0,0 0 16,0-1-16,0 1 16,1-21-16,-1 21 0,0 0 0,-21-1 15,0 1-15,0 42 32,0 1-32,0-1 0,0 0 15,0 0-15,0 0 0,-21 0 0,21 1 16,0-1-16,-21 0 0,21 0 15,0 0 1,0-42 15,0 0-15,0 0-16</inkml:trace>
  <inkml:trace contextRef="#ctx0" brushRef="#br0" timeOffset="11318.22">24405 3387 0,'0'0'0,"-21"0"0,0-21 16,0 21-16,-1 0 15,22-22-15,-21 22 16,42 0 15,1 22-31,-1-22 0</inkml:trace>
  <inkml:trace contextRef="#ctx0" brushRef="#br0" timeOffset="13066.67">24977 3598 0,'0'0'16,"42"0"-1,-42-21-15,21 21 0,-21-21 16,21 21-16,-21-21 0,21 21 15,-21-21-15,0 0 0,0-1 0,0 1 16,0 0-16,-21 21 16,0 0-16,0 0 15,0 0-15,0 0 0,-22 0 0,22 0 16,-21 0-16,-1 21 0,1 22 0,0-22 16,-1 0-16,1 21 0,21-21 15,-21 22-15,20-22 0,1 21 0,0-21 16,21 1-16,0-1 0,0 21 0,0-21 15,21 0-15,0 1 16,1-22-16,20 0 0,-21 21 0,21-21 16,-20 0-16,20 0 0,0 0 0,1 0 15,-22 0-15,21-21 0,0 21 16,-20-22-16,-1 1 0,21 0 16,-21 0-16,0-21 0,1 20 0,-1-20 15,0 0-15,0-22 0,0 22 0,0-22 16,1 1-16,-1-22 0,-21 22 15,21-1-15,-21 1 0,0 20 0,0-20 16,0 21-16,0-1 0,0 1 16,0 21-16,0-22 0,0 22 0,0 0 15,0 42 1,0 0 0,-21 1-16,0 20 0,21-21 0,-22 21 15,22 22-15,0-22 0,0 22 16,0-1-16,0 1 0,0-22 15,0 22-15,0-1 0,0 1 0,0-1 16,0-21-16,0 1 0,0-1 16,0 0-16,0 1 0,0-22 0,22 0 15,-1 0-15,-21 0 0,21 1 0,0-1 16,0-21-16,0 0 0,1 21 0,-1-21 16,0 0-16,0 0 0,0 0 15,0 0-15,22-21 0,-22 0 0,0 21 16,0-22-16,22 1 0,-22 0 0,0 0 15,-21 0-15,21-22 0,-21 22 16,21 0-16,-21 0 0,0 0 16,0 0-16,0-1 0,0 44 31,0-1-31,0 0 16,-21 0-16,21 0 0,0 0 15,0 1-15,0-1 0,0 0 16,0 0-16,21-21 15,0 21-15,1-21 0,20 0 16,-21 0-16,0 0 0,22 0 0,-22 0 16,21 0-16,-21 0 0,0-21 15,22 21-15,-22-21 0,0 0 0,0 0 16,0-1-16,1 1 0,-1-21 0,0 21 16,-21 0-16,21-1 15,-21 1-15,0 0 0,0 42 31,-21 0-31,0 1 16,0-1-16,-1 0 0,22 21 0,-21-21 16,0 1-16,0-1 0,21 0 0,0 0 15,-21 0-15,21 0 0,-21-21 0,21 22 16,21-22 31,-21-22-47,21 22 15,0-21-15,0 21 0,0-21 0,1 0 16,-1 0-16,0 0 0,0-1 0,0-20 16,0 21-16,1 0 0,-1 0 15,0-1-15,0 1 0,0 0 0,-21 42 32,0 0-17,0 1-15,0 20 0,0-21 0,0 0 16,0 0-16,0 1 0,0-1 0,0 0 15,0 0-15,0 0 0,0 0 0,0 1 16,0-1-16,21-21 16,1 21-16,-1-21 15,0 0-15,0 0 0,0 0 0,22 0 16,-22 0-16,21 0 0,-21 0 0,22-21 16,-1 21-16,-21-21 0,21-1 15,1 1-15,-22 0 0,0 0 0,21-21 16,-20-1-16,-1 22 0,0-21 0,0-1 15,-21 1-15,0 21 0,0-21 16,0 20-16,0 1 0,-21 21 16,-21 0-16,20 0 0,1 21 15,-21 1-15,21 20 0,-22-21 16,22 0-16,-21 22 0,21-22 0,0 0 16,-1 0-16,1 21 0,21-20 15,0-1-15,0 0 16,0 0-16,21-21 0,-21 21 15,22-21-15,-1 0 0,0 0 0,0 0 16,0 0-16,0 0 0,1 0 0,-1-21 16,0 0-16,0 21 0,0-21 15,0 0-15,1-1 0,-1 1 0,0 0 16,-21 0-16,21 0 0,-21 0 0,21-1 16,0 1-16,-21 0 15,0 42 1,-21 0-1,0 1-15,0 20 0,0-21 16,-22 21-16,22 1 0,-42 41 16,20-41-16,22-1 0,-21 22 0,21-1 15,0 1-15,-1-1 0,1 1 16,0-1-16,21 1 0,0-1 0,-21 1 16,21-1-16,-21 1 0,21-1 0,0 1 15,0-1-15,0 1 0,0-22 0,0 21 16,0-20-16,-21-1 0,-1 0 15,22-20-15,-21-1 0,0 21 16,21-21-16,-21 0 0,0-21 0,0 22 16,-1-22-16,1 0 0,0 0 0,0 0 15,0 0-15,0 0 0,-1 0 0,1 0 16,0-22-16,0 22 0,0-21 16,0 0-16,-1-21 0,1 21 0,0-22 15,-21-41-15,21 20 0</inkml:trace>
  <inkml:trace contextRef="#ctx0" brushRef="#br0" timeOffset="13247.91">25463 3090 0,'-21'-21'15,"42"42"-15,-63-42 0,21 0 0,0 0 16,0 21-16,-1 0 15,1 0-15,0 0 16,0 0-16</inkml:trace>
  <inkml:trace contextRef="#ctx0" brushRef="#br0" timeOffset="14230.71">28300 3641 0,'0'21'0,"0"-42"0,-21 42 0,-1-21 16,22 21-16,0 0 31,22-21-31,-1 0 16,0 0-16,0-21 0,0 0 15,0 0-15,1 0 0,-1-1 16,0 1-16,0-21 0,0 0 0,0-1 16,1 1-16,20 0 0,-21-22 15,0 1-15,0 20 0,1-20 0,-1-1 16,0 1-16,0-1 0,0 1 16,0-1-16,-21 1 0,22-1 15,-22 1-15,0 20 0,0 1 0,0 21 16,0 0-16,0 0 0,-22 42 15,1 0-15,0 0 16,0 21-16,0 22 0,0-22 16,-1 22-16,1-1 0,0 1 0,0-1 15,21 1-15,0 20 0,-21-20 0,21-1 16,0 22-16,0-21 0,0-22 16,0 21-16,0-20 0,0-1 0,21 0 15,0-20-15,0 20 16,0-21-16,1 0 0,-1-21 0,0 0 15,21 0-15,-21 0 0,22 0 0,-1 0 16,0 0-16,1-21 0,-1 0 16,0 0-16,22 0 0,-22-22 0,1 22 15,-22-21-15,21-1 0,-21 1 0,22 0 16,-22-1-16,-21 22 0,21-21 16,-21 21-16,0 42 15,0 0-15,0 0 16,0 0-16,-21 22 0,0-1 0,21 0 15,0 1-15,-22-22 0,22 21 0,0-21 16,0 22-16,0-22 0,0 0 16,0 0-16,22 0 0,-1-21 15,21 22-15,-21-22 0,0 0 16,1 0-16,20 0 0,-21 0 16,21-22-16,-20 1 0,20 0 0,-21 0 15,0 0-15,22 0 0,-22-22 16,-21 1-16,21 21 0,-21-22 0,21 1 15,-21 0-15,0 21 0,0-22 0,0 22 16,0 0-16,-21 21 16,0 0-16,0 0 0,-1 0 0,1 0 15,0 0-15,0 21 0,0-21 16,0 21-16,-1 0 0,1-21 16,21 22-16,-21-22 0,21 21 15,-21-21-15,21-21 31,0-1-31,-21 1 16</inkml:trace>
  <inkml:trace contextRef="#ctx0" brushRef="#br0" timeOffset="14507.2">28787 2985 0,'-43'0'0,"86"0"0,-128 0 0,64-22 15,-22 22-15,22 0 0,64 0 31,-1 0-15,0 0-16,22 0 0,-1 0 0,1 0 16,20 0-16,1 0 0,-21 0 15,-1 0-15,1 0 0,-1 0 0,1 0 16,-22 0-16,0-21 0,-21 21 16,1 0-16,-1 0 0,0 0 0,-42 0 46,0 0-46,-22 0 0,22 0 0,-21 0 16,-1 21-16,-20 1 0,-1-1 16,1 0-16,-22 0 0,1 0 15</inkml:trace>
  <inkml:trace contextRef="#ctx0" brushRef="#br0" timeOffset="17022.57">3090 6202 0,'-21'21'15,"0"-21"-15,0 21 0,21 0 32,21-42-17,21 0 1,-21 21-16,1-21 0,20 0 15,0-22-15,22 22 0,-1-21 0,-20 0 16,20-1-16,1 1 0,-1-22 16,1 22-16,-1-21 0,-21-1 15,22 1-15,-22-1 0,-21 1 16,22 20-16,-22 1 0,-21-22 0,0 43 16,0-21-16,0 21 0,-21 0 0,0-1 15,-1 22-15,-20 0 0,21 0 16,-21 0-16,20 22 0,-20-1 0,21 0 15,-21 21-15,-1 1 0,22-1 16,0 0-16,0 22 0,0-1 0,-1 1 16,1 20-16,21-20 0,-21 21 15,0-22-15,0 1 0,0-1 0,21 1 16,0-22-16,-22 0 0,22 1 16,0-1-16,-21-21 0,21 21 15,0-20-15,0-1 0,21-42 31,1-1-31,-22 1 0,21 0 0,0 0 16,0 0-16,0-22 0,0 1 16,1 21-16,-22-21 0,21-1 0,0 22 15,0-21-15,0 21 0,0-1 16,1 1-16,-22 0 0,21 21 0,0 0 16,0 0-16,0 21 15,-21 0-15,21 1 0,1 20 16,-22-21-16,21 0 0,0 22 15,0-22-15,-21 21 0,21-21 0,0 0 16,1 22-16,-1-22 0,0 0 16,0 0-16,0 0 0,22 1 0,-22-22 15,0 0-15,21 0 0,-21 0 16,22 0-16,-22 0 0,21-22 0,1 22 16,20-21-16,-21 0 0,22-21 0,-22 21 15,22-1-15,-22 1 0,22-21 16,-22 21-16,0-22 0,-21 22 0,1-21 15,-1 0-15,0-1 0,-21 22 16,0-21-16,0-1 0,0 22 0,0 0 16,-21 0-16,0 0 0,-1 0 15,1 21-15,0 0 0,-21 0 16,21 0-16,-1 21 0,-20 0 0,21 21 16,-21-21-16,20 22 0,1-22 0,0 21 15,0 1-15,21-22 0,0 21 16,0 0-16,0-20 0,0 20 0,0-21 15,0 0-15,0 0 0,21 1 16,0-1-16,0-21 0,1 0 0,-1 0 16,0 0-16,0 0 0,0 0 0,22-21 15,-22 21-15,0-22 16,21 1-16,-21 0 0,22 0 0,-22 0 0,0 0 16,0-1-16,0 1 0,1-21 15,-1 21-15,-21 0 0,0-22 16,0 22-16,21 0 0,-21 0 0,0 0 15,21-1 1,-21 44 0,0-1-16,0 0 0,0 0 15,0 0-15,0 22 0,0-22 16,0 0-16,0 21 0,21-21 0,-21 1 16,0 20-16,21-21 0,-21 0 15,0 0-15,0 1 0,22-1 0,-1-21 16,-21 21-16,21-21 0,0 0 15,0 0-15,0 0 0,1 0 16,-1-21-16,0 0 16,0 21-16,0-22 0,0 1 0,22 0 15,-22 0-15,0 0 0,0-22 0,0 22 16,1 0-16,-1 0 0,21-21 16,-42 20-16,21 1 0,0 21 0,1-21 15,-1 21 1,-21 21-1,21 0-15,-21 1 16,0-1-16,0 0 0,0 0 16,0 0-16,0 0 0,0 1 15,0-1-15,0 0 0,0 0 0,0 0 16,21 0-16,0-21 16,0 0-1,1 0-15,-1 0 16,0 0-16,0-21 0,0 0 0,0 0 15,1 0-15,-1 0 0,0-1 16,0 1-16,0 0 0,22-21 16,-22 21-16,0-1 0,0 1 15,-21 0-15,21 21 0,-21-21 16,0 42 0,0 0-1,0 0-15,0 1 16,0-1-16,0 21 0,0-21 0,0 0 15,0 1-15,0-1 0,0 0 0,0 0 16,0 0-16,0 0 0,21-21 16,1 22-16,-1-22 0,0 0 15,0 0-15,0 0 0,0 0 0,22 0 16,-22 0-16,0 0 0,21-22 16,-20 1-16,-1 21 0,21-21 0,-21 0 15,22 0-15,-22 0 0,0-1 16,0-20-16,0 21 0,-21 0 15,0-22-15,0 22 0,0 0 0,0-21 16,0 21-16,0-1 0,0 1 16,-21 21-16,0 0 0,0 0 15,21 21-15,-21-21 0,-1 22 0,1-1 16,21 21-16,0-21 0,0 22 16,0-22-16,-21 21 0,21-21 0,0 0 15,0 1-15,0-1 0,0 0 0,0 0 16,21 0-16,0 0 15,1-21-15,-1 0 0,0 0 16,0 0-16,0 0 0,0 0 0,1 0 16,-1 0-16,21-21 15,-21 21-15,22-21 0,-22 0 0,21 0 16</inkml:trace>
  <inkml:trace contextRef="#ctx0" brushRef="#br0" timeOffset="19762.37">9038 5503 0,'0'0'0,"-21"0"0,0 22 0,0-1 16,-1-21-16,22 21 16,-21-21-16,42 0 31,1-21-31,-1 0 0,21 21 16,-21-22-16,22 1 0,-1 0 0,-21 0 15,21 0-15,1 0 0,-1-22 0,0 22 16,-20 0-16,20-21 15,-21 20-15,0-20 0,22 0 0,-22 21 16,0-22-16,-21 1 0,0 0 0,0 20 16,0 1-16,0-21 0,-21 21 15,-22 21-15,22 0 0,-21 0 0,21 0 16,-22 0-16,-20 0 0,21 21 0,-1 21 16,-20-21-16,20 22 0,1-22 15,0 21-15,-1 1 0,1-22 0,21 21 16,21 0-16,0 1 0,0-22 0,0 21 15,0-21-15,21 22 0,0-1 16,0-21-16,1 22 0,20-1 16,0-21-16,-21 21 0,22 1 0,-1-22 15,-21 21-15,22 1 0,-22-1 16,0-21-16,0 21 0,0 1 0,0-22 16,-21 21-16,0-21 0,0 1 0,0 20 15,0-21-15,0 0 0,-42 0 0,21 1 16,0-22-16,0 21 0,-1-21 15,-20 0-15,21 0 0,-21 0 0,20 0 16,-20 0-16,21 0 0,0 0 0,-22-21 16,22-1-16,0 1 0,0 0 0,0 0 15,0-21-15,-1-1 0,22 1 16,-21 0-16,21-1 0,-21 1 16,21-22-16,0 22 0,0 0 0,0-1 15,0 1-15,0 21 0,0 0 16,0 0-16,0-1 0,21 22 0,0 0 15,1 22-15,-1-1 0,0 0 16,0 21-16,0-21 0,0 22 16,-21-1-16,22 22 0,-1-22 0,0 0 15,-21 1-15,0-1 0,21 0 0,0 1 16,0-22-16,-21 21 0,22-21 16,-1 0-16,0 1 0,0-1 15,0-21-15,0 0 0,1 0 0,-1 0 0,0 0 16,0 0-16,21 0 0,-20 0 15,-1-21-15,21-1 0,0 1 16,-20 0-16,20 0 0,-21-21 0,21 20 16,-20-20-16,20 21 0,-21-21 0,0-1 15,22-20-15,-43 20 0,0 22 16,21 0-16,-21 0 0,0 42 31,0 0-31,0 0 16,0 22-16,0-22 0,0 21 15,0-21-15,-21 22 0,21-22 0,0 21 16,0-21-16,0 1 0,0-1 0,0 0 16,0 0-16,0 0 0,21-21 15,0 21-15,0-21 16,0 0-16,0 0 0,1 0 0,-1 0 16,0-21-16,0 0 0,21 0 0,-20 0 15,20 21-15,-21-43 0,21 22 16,-20 0-16,-1 0 0,0-21 0,0 20 15,0-20-15,-21 21 0,0 0 0,0 0 16,0 42 15,0 0-31,0 0 0,0 21 16,-21-20-16,21-1 0,-21 21 0,21-21 16,0 0-16,0 22 15,0-22-15,0 0 0,0 0 0,0 0 16,0 1-16,21-22 15,0 0-15,0 0 0,1 0 16,-1 0-16,0 0 0,21 0 16,-21-22-16,1 1 0,20 0 0,-21 0 15,0 0-15,22 0 0,-22-22 16,0 1-16,0 0 0,0-1 0,0 1 0,1-22 16,-1 22-16,-21-21 0,21-1 15,0 1-15,-21-1 0,21 22 0,-21-22 16,21 22-16,1 0 0,-22 20 15,21-20-15,-21 21 0,0 0 16,0 42 0,0 0-16,0 0 0,0 0 15,0 22-15,-21-1 0,21 0 16,0 1-16,-22-1 0,1 22 0,0-22 16,21 21-16,0-20 0,-21 20 0,0-20 15,21-1-15,-21 0 0,21 1 16,0-22-16,0 21 0,-22-21 0,22 0 15,-21 1-15,21-1 0,0 0 16,0-42 15,0 0-31,0-1 16,0 1-16,0-21 0,0 21 16,21 0-16,1-22 0,-1 1 15,0 21-15,0-22 0,0 22 0,0 0 16,22-21-16,-22 21 0,21 21 15,-21-22-15,22 22 0,-22 0 0,21 0 0,-21 0 16,1 0-16,20 0 0,-21 22 16,-21-1-16,0 0 0,0 21 0,0-21 15,0 1-15,0 20 0,-21-21 16,0 21-16,0-20 0,-1-1 16,-20 0-16,0 0 0,21 0 0,-22 0 15,1 1-15,21-1 0,0 0 0,-22-21 16,22 0-16,0 21 0,0-21 0,0 0 15,21-21 1,0 0-16,0 0 16,21-1-16,0 1 0,-21 0 0,21 0 15,21 0-15</inkml:trace>
  <inkml:trace contextRef="#ctx0" brushRef="#br0" timeOffset="21719.33">11536 6011 0,'0'0'0,"0"22"16,0-44 15,0 1-31,0 0 0,21 21 16,0-21-16,-21-21 0,21 20 0,0-20 15,-21 21-15,22-21 0,-1-1 16,0 1-16,0-22 0,0 22 16,0 0-16,22-1 0,-22 1 0,0 0 15,0-1-15,0 22 0,1 0 16,20 0-16,-21 0 0,0 21 0,0 0 16,1 21-16,-22 0 0,21 0 15,-21 0-15,0 1 0,0-1 0,0 21 16,0-21-16,0 0 0,0 22 15,0-22-15,0 0 0,0 0 0,0 0 16,21-21 0,-21-21-1,0 0 1,0 0-16,0 0 16,0 0-16,0-22 0,0 22 0,0 0 15,0 0-15,0-22 0,0 22 16,-21 0-16,0 0 0,21 0 15,-22 21-15,1 0 0,0 0 16,0 21-16,0 0 0,0 0 16,-1 0-16,1 22 0,0-1 0,0-21 15,0 22-15,0-1 0,-1 21 0,1-20 16,0-1-16,0 0 0,0 1 16,21-1-16,0-21 0,0 22 0,0-22 15,0 0-15,0 0 0,21 0 16,0 0-16,0 1 0,22-22 0,-22 0 15,21 0-15,0 0 0,1 0 16,-1 0-16,0 0 0,22-22 0,-22 22 16,22-21-16,-22 0 0,22 0 0,-22-21 15,0-1-15,1 22 0,-1-42 16,0 20-16,1-20 0,-22-1 0,21 1 16,-21-1-16,0 1 0,1-1 0,20-84 15,-21 63-15,-21 22 16,0-1-16,0 1 0,0 21 0,0-1 15,0 22-15,0 0 0,0 0 0,0 0 16,-21 42 0,0 0-16,21 21 15,0 1-15,-21-1 0,-1 0 0,22 1 16,0 20-16,0 1 0,-21-22 0,21 21 16,-21 1-16,21-22 0,0 22 15,0-1-15,0 1 0,0-22 0,0 22 16,0-22-16,0 21 0,0-20 0,0-1 15,21-21-15,-21 22 0,21-22 0,1 21 16,-1-21-16,0-21 0,21 21 16,-21 1-16,22-22 0,-22 0 0,21 0 15,1 0-15,-1 0 0,0 0 0,22 0 16,-22 0-16,0-22 0,1 1 16,-1 0-16,-21 0 0,22 0 15,-1-22-15,-21 22 0,0-21 0,0 21 16,1-22-16,-1 22 0,-21-21 0,0 21 15,0 0-15,0-1 0,0 1 16,0 0-16,0 0 0,-21 21 0,-1 0 16,1 0-16,0 0 0,0 21 0,-21 0 15,20 0-15,1 1 0,-21-1 0,21 0 16,0 0-16,-22 21 0,22-20 16,0-1-16,0 21 0,0-21 0,-1 0 15,1 1-15,21-1 0,0 0 16,0 0-16,0 0 0,0 0 15,21 1-15,1-22 16,-1 0-16,0 0 0,0 0 0,21 0 16,-20-22-16,-1 22 0,21-21 0,-21 0 15,0 0-15,1 0 0,20 0 16,-21-1-16,0-20 0,0 21 0,1-21 16,-1-1-16,-21 1 0,21 0 0,-21 20 15,21 1-15,-21-21 0,0 21 16,0 42-1,0 0 1,-21 0-16,21 22 0,-21-22 16,21 0-16,0 21 0,0-21 15,0 1-15,0 20 0,0-21 16,0 0-16,0 0 0,0 1 0,0-1 16,0 0-16,0 0 0,21-21 15,0 21-15,0-21 16,0 0-16,22 0 0,-22 0 0,0-21 15,21 0-15,-20 21 0,20-21 0,-21 0 16,21-1-16,1 1 0,-1 0 0,0 0 16,1 0-16,-22-22 0,21 22 15,-21-21-15,1 21 0,-1 0 0,-21-1 16,0 1-16,0 0 0,-21 21 31,-1 0-31,1 21 0,0 0 16,0 1-16,21-1 0,0 0 0,0 21 15,0-21-15,0 1 0,0-1 0,0 0 16,0 0-16,0 0 0,0 0 0,0 1 16,0-1-16,0 0 15,21-21-15,-42 0 47,0 0-47,0 0 16,-1-21-16,1 21 0,0 0 15,0 0-15,0 0 16,0 0 0,21 21-16,0 0 15,0 0 1,21-21-16,0 0 0,0 0 0,0 0 16,22 0-16,-22 0 0,21 0 0,-21 0 15,22 0-15,-1 0 0,-21 0 16,21-21-16,1 21 0,-22-21 0,148-64 31,-148 43-31,22 21 0,-22-22 16,21 22-16,-21-21 0,1 21 15,-1-22-15,0 22 0,-21 0 0,21 0 16,-21 0-16,0 0 0,-21 21 16,0 21-16,0 0 15,-1 0-15,1 0 0,0 0 16,0 22-16,21-22 0,0 0 0,0 21 15,0-20-15,0-1 0,0 0 0,0 21 16,21-21-16,-21 1 0,21-1 16,-21 0-16,0 0 15,-21-21 1,0 0-16,0 0 16,0 0-16,-22 0 0,22 0 15,0 0-15,-21 0 0,20-21 16,1 21-16,-21-21 0,21 0 0,0 21 15,-22-22-15,22 1 0</inkml:trace>
  <inkml:trace contextRef="#ctx0" brushRef="#br0" timeOffset="22244.7">16510 5419 0,'0'-21'0,"0"42"0,0-64 0,0 22 15,0 0-15,0 0 0,0 0 16,-21 21 0,21 21-16,0 0 0,0 0 15,0 0-15,0 1 0,0-1 16,0 21-16,0-21 0,-21 0 16,21 1-16,0-1 0,-22 21 0,22-21 15,0 0-15,0 1 0,0-1 16,0-42 15,0-1-31,-21 1 0,21 0 16</inkml:trace>
  <inkml:trace contextRef="#ctx0" brushRef="#br0" timeOffset="22402.27">16319 5122 0,'0'-21'16,"0"0"-16,0 63 0,0-105 0,0 42 15,0 42 17,0 0-17,22-21-15,-1 0 0,-21 21 0,21-21 16,0 21-16</inkml:trace>
  <inkml:trace contextRef="#ctx0" brushRef="#br0" timeOffset="23086.14">16997 5249 0,'0'22'0,"0"20"16,0-21-16,0 0 16,0 0-16,-21 1 15,21-1-15,0 0 0,0 21 0,-22-21 16,22 1-16,0 20 0,0-21 0,0 0 15,0 22-15,0-22 0,0 0 0,0 0 16,0 0-16,-21 0 16,0-21-1,21-21 1,0 0 0,0 0-16,0 0 0,0 0 15,0-1-15,0-20 0,0 21 0,0 0 16,21-22-16,0 1 0,-21 21 0,22-21 15,20 20-15,-21 1 0,0 0 0,0 0 16,1 0-16,20 21 0,-21 0 16,0 0-16,0 0 0,1 21 0,20 0 15,-21 0-15,0 0 0,-21 1 0,21-1 16,-21 21-16,22-21 0,-22 22 16,0-22-16,0 21 0,0 0 0,0-20 15,0 20-15,0-21 0,0 0 0,0 0 16,0 1-16,0-1 0,0 0 15,0-42 17,0 0-32,0-1 15,0 1-15,0 0 0,0 0 0,0-21 16,21 20-16,0-20 0,0 21 16,0-21-16,0-1 0,1 1 0,-1 21 15,0-22-15,0 22 0,0 0 0,0 0 16,1 21-16,-1 0 0,0 21 15,-21 0-15,0 0 16,0 1-16,0-1 0,0 0 16,0 21-16,0-21 0,0 22 0,0-22 15,0 21-15,0-21 0,0 1 0,0-1 16,0 0-16,0 0 0,0 0 16,0 0-16,0 1 0,0-1 15,21-21 16</inkml:trace>
  <inkml:trace contextRef="#ctx0" brushRef="#br0" timeOffset="23478.43">18182 5228 0,'0'0'0,"-21"0"0,21-21 15,-21 21-15,0-21 16,-1 21-16,22 21 16,-21-21-16,21 21 15,0 22-15,-21-1 0,21 0 16,0 1-16,-21 20 0,0 1 0,0-1 16,-1 22-16,1-22 0,0 22 0,0 0 15,0-22-15,0 22 0,-22-1 0,22 1 16,0 0-16,0-1 0,0 1 15,-1-21-15,1 20 0,0-20 16,0 20-16,0-20 0,0-22 0,21 22 16,0-1-16,-22 1 0,1-22 0,0 0 15,21 1-15,-21-1 0,0 0 0,21-20 16,0-1-16,0 0 0,-21-21 0,21-21 31,0 0-31,0-1 0,0-20 0,21 0 16,-21-1-16,21 1 0,0 0 15,-21-22-15,21 1 0,0-22 0,22 0 16</inkml:trace>
  <inkml:trace contextRef="#ctx0" brushRef="#br0" timeOffset="23759.41">17970 5609 0,'0'-63'16,"0"126"-16,0-211 0,0 85 15,0 41-15,0-20 0,0 0 0,22 21 16,-1-1-16,-21-20 0,21 21 0,0 0 15,21 21-15,-20-21 0,20 21 16,0 0-16,1 0 0,-1 0 0,0 21 16,1 0-16,-1 0 0,-21 0 0,21 0 15,-20 22-15,-1-22 0,-21 21 16,0-21-16,0 22 0,0-22 0,-21 0 16,-1 21-16,-20-20 0,21-1 15,-21 0-15,20 0 0,-20 0 0,21 0 16,-21 1-16,-43-1 15,64-21-15,0 0 0,21-21 32,0-1-32</inkml:trace>
  <inkml:trace contextRef="#ctx0" brushRef="#br0" timeOffset="27598.25">18711 5694 0,'-21'21'0,"42"-42"0,-63 42 15,21-21-15,0 0 0,-1 0 0,1 0 16,0 0-16,0-21 16,21 0-16,0 0 15,0-1-15,21 1 0,0 0 0,0 0 16,1-21-16,-1-1 0,21 22 0,-21-21 15,22-1-15,-22-20 0,21 21 0,-21-22 16,22 1-16,-22-1 16,21-21-16,-21 1 0,0 20 0,1-20 15,-1-1-15,0 21 0,-21-20 0,0 20 16,0 1-16,0-1 0,0 22 16,0 0-16,0 20 0,0 1 0,-21 21 15,0 0-15,-1 21 0,1 22 0,0-22 16,0 42-16,-21-20 0,20 20 15,1 1-15,0-1 0,-21 22 0,21 0 16,-1-1-16,-20 1 0,21 0 0,0-1 16,0 1-16,-1-22 0,1 1 15,21-1-15,0 1 0,0-1 0,0-20 16,0-1-16,0-21 0,21 22 16,1-22-16,-1 0 0,0 0 0,21 0 15,-21-21-15,22 0 0,-1 0 16,-21 0-16,22 0 0,-1 0 0,21-21 15,-20 0-15,-1 0 0,22 0 0,-1-22 16,-21 22-16,1 0 0,20-21 0,-20-1 16,-22 1-16,21 0 0,-21-1 15,0 1-15,1 21 0,-22-22 0,0 22 16,0 0-16,0 0 0,-22 0 0,1 21 16,0 0-16,-21 0 0,21 0 15,-22 21-15,1 0 0,21 0 0,-22 0 16,22 22-16,-21-22 0,21 21 15,21 1-15,-21-22 0,21 21 0,0-21 16,0 22-16,0-22 0,0 21 16,21-21-16,-21 0 0,42-21 0,-21 22 15,0-1-15,22-21 0,-1 0 0,0 0 16,1 0-16,20 0 0,-20 0 16,20-21-16,1-1 0,-22 1 0,21 21 15,-20-21-15,-1 0 0,0-21 0,1 20 16,-1-20-16,-21 21 0,0-21 0,1-1 15,-1 1-15,0 21 16,-21-22-16,0 22 0,0 0 0,-21 42 31,0 0-31,21 22 16,-22-22-16,1 21 0,0-21 16,21 22-16,-21-22 0,21 21 0,-21-21 15,21 22-15,-21-22 0,21 0 0,0 0 16,0 0-16,0 1 0,0-1 15,0-42 17,21-1-32,-21 1 0,21 0 15,0 0-15,-21-21 0,21 20 16,-21-20-16,21 21 0,1-21 16,-1-1-16,0 22 0,-21-21 0,21 21 15,0-1-15,0 1 0,1 0 0,-1 21 16,0 0-16,0 0 15,0 0-15,-21 21 0,21 0 0,1 1 16,-22-1-16,21 0 0,-21 21 0,21-21 16,0 1-16,-21 20 0,0-21 15,21 21-15,0-20 0,-21-1 0,0 0 16,0 0-16,22 0 0,-22 0 0,21 1 16,0-22-1,0 0-15,0-22 16,0 1-16,1 0 15,-1 0-15,0 0 0,0 0 0,0-1 16,0 1-16,85-127 16,-63 106-16,-22 21 15,0-22-15,0 22 0,0 0 0,-21 0 16,21 21-16,-21 42 31,0-21-31,-21 0 0,21 1 0,-21 20 16,0-21-16,21 21 0,0-20 0,0 20 15,0-21-15,0 0 0,0 22 16,0-22-16,0 0 0,0 0 16,0 0-16,21 0 0,-21 1 0,21-22 15,22 0-15,-22 21 0,0-21 0,21 0 16,1 0-16,-22 0 0,21 0 16,0-21-16,1 21 0,-1-22 0,0 1 15,1 0-15,-22 0 0,21 0 0,-21-22 16,22 22-16,-22-21 0,0 0 0,0-1 15,0 1-15,-21 0 0,0-1 16,0 1-16,0 21 0,0 0 0,0-1 16,-21 22-16,0 0 0,-21 0 15,21 22-15,-1-1 16,1 0-16,0 0 0,0 21 0,0-20 16,0 20-16,21-21 0,0 21 0,0-20 15,0 20-15,0-21 0,0 0 0,0 0 16,21 1-16,0-1 0,0 0 15,0 0-15,0-21 0,1 0 0,-1 0 16,21 0-16,-21 0 0,0 0 0,22 0 16,-22 0-16,21-21 0,-21 21 15,22-21-15,-22 0 0,0-1 0,21 1 16,-20 0-16,-1-21 0,0 21 0,0-22 16,0 22-16,0 0 0,1-21 15,-22 20-15,0 1 0,0 42 31,0 1-31,-22-1 16,1 0-16,0 21 0,0-21 0,21 1 16,-21 20-16,0-21 0,-1 21 15,22-20-15,-21-1 0,21 0 0,-21 0 16,21 0-16,0 0 0,0 1 0,0-1 16,0-42 15,0-1-31,21 1 15,-21 0-15,21 0 0,1 0 16,-22 0-16,21-1 0,0 1 0,-21-21 16,21 21-16,0 0 0,-21-22 15,21 22-15,1 0 0,-1 21 16,-21 21 0,0 0-1,0 0-15,0 1 0,0-1 16,0 21-16,0-21 0,0 0 0,0 1 15,21-1-15,0 0 0,0 0 16,0 0-16,1-21 0,-1 0 16,-21 21-16,21-21 0,0 0 0,0 0 15,0 0-15,1 0 0,20 0 0,-21-21 16,0 0-16,0 0 0,1 0 16,-1 0-16,0-1 0,0 1 15,0-21-15,0 21 0,1-22 0,-1 1 16,0 0-16,0-22 0,0 1 15,0 20-15,1-41 0,-1 20 0,0 1 16,-21-1-16,21 22 0,-21 0 0,21-1 16,-21 22-16,0 0 0,0 0 0,0 0 15,-21 21 1,0 21-16,0 0 16,0 21-16,-1 1 0,1-1 0,0 0 15,0 1-15,0 20 0,21-21 16,0 22-16,0-1 0,0-20 15,0 20-15,0-20 0,0 20 0,21-21 16,0 1-16,0-1 0,0 0 0,1 1 16,-1-22-16,0 21 0,0-21 15,0 1-15,0-1 0,1 0 0,20-21 16,-21 0-16,21 0 0,-20 0 0,20 0 16,0 0-16,-21 0 0,22 0 0,-22-21 15,21 0-15,-21-1 0,1 1 16,-1 0-16,21 0 0,-21-21 0,0 20 15,-21 1-15,0-21 0,22 21 0,-22 0 16,0-1-16,0 1 16,-22 21-16,1 0 0,0 0 15,0 0-15,0 0 0,0 21 0,-22 1 16,22-1-16,-21-21 0,21 21 0,-22 42 16,1-41-16,21-1 15,21 0-15,-21 0 0,21 0 0,-22 0 16,22 1-16,0-1 0,0 0 0,0 0 15,22-21 1,-1 0-16,0 0 0,0 0 16,0-21-16,0 0 0,1 21 0,-1-21 15,0-1-15,0 1 0,0 0 0,0 0 16,1 0-16,-1 0 16,0-22-16,0 22 0,0 0 0,-21 0 15,0 0-15,0-1 0,21 22 0,-21 22 31,-21-1-15,21 0-16,0 0 0,0 0 0,0 22 16,0-22-16,0 0 0,0 0 0,0 0 15,0 0-15,0 1 0,0-1 0,21-21 16,1 21-16,-1-21 16,0 0-16,0 0 0,0 0 0,0 0 15,1 0-15,-1 0 0,0-21 0,21 0 16,-21-1-16,1 1 15,-1 0-15,0 0 0,0-21 0,0 20 16,0-20-16,1 0 0,-1-1 0,0 1 16,0-21-16,43-128 15,-43 128-15,0-1 0,-21 1 16,0-1-16,0 22 0,0-22 0,0 43 16,0-21-16,0 21 0,0-1 0,-21 22 15,-22 0-15,22 22 16,0-1-16,0 21 0,0 0 0,0 1 15,-1-1-15,22 22 0,0-1 16,0-21-16,0 22 0,0-1 16,0-20-16,0 20 0,0-20 0,0 20 15,22-21-15,-1 22 0,-21-22 0,21 1 16,0-1-16,0 0 0,-21 1 0,21-1 16,1-21-16,-1 0 0,0 22 15,0-43-15,0 21 0,22 0 0,-22-21 16,0 0-16,0 0 0,21 0 0,-20 0 15,-1 0-15,21 0 0,-21-21 0,22 0 16,-22-1-16,0 1 16,0 0-16,0-21 0,0 21 0,1-22 15,-1 1-15,0 0 0,-21 20 0,0-20 16,21 0-16,-21 21 0,0-1 16,0 1-16,-21 21 15,0 21-15,0 1 16,21-1-16,-22 0 0,22 0 15,-21 0-15,21 0 0,0 1 0,0-1 16,0 0-16,0 0 0,0 0 0,0 0 16,0 1-16,21-1 0,1-21 15,-1 0-15,0 0 0,0 0 0,0 0 16,0 0-16,22 0 0,-22 0 16,21-21-16,-21 21 0,22-22 0,-22 1 15,21 0-15,1 0 0,-22 0 16,21-22-16,-21 22 0,0 0 15,1 0-15,20 0 0,-63 21 32,0 21-32,-1-21 15,1 21-15,0 0 0,0 0 16,21 1-16,0-1 0,-21 0 0,21 0 16,0 0-16,0 0 0,0 1 15,0-1-15,0 0 0,21-21 16,0 0-16,21 0 15,-20 0-15,-1 0 0,0 0 0,0 0 16,0 0-16,0-21 0,1 0 16,-1-1-16,-21 1 0,0 0 15,21 0-15,-21-21 0,0 20 0,0-20 16,0 21-16,0 0 0,-21 0 0,21-1 16,-21 1-16,-22 0 0,22 21 0,0 0 15,0 0-15,0-21 0,-1 21 16,1 0-16,42 0 31,1 0-31,20 0 16,0 0-16,-21 0 0,22 0 0,-1 0 15,0 0-15,1 0 0,-1-21 16,0 21-16,-20 0 0,20 0 0,-21 0 16,21 0-16,-20 0 0,-1 0 15,0 0-15,0 0 0,-21 21 16,0 0-16,0 0 15,0 0-15,0 1 0,0-1 16,0 42-16,0-42 0,0 22 16,0-22-16,-21 0 0,21 21 0,-21-20 15,21-1-15,-21 21 0,21-21 16,0 0-16,0 1 0,0-1 16,-22-21-16,22-21 46,0-1-46,0 1 0,0 0 16,0-21-16,22 21 0,-1-1 0,-21-20 16,42 0-16,-21 21 0,0-22 0,22 1 15,-22 21-15,21-22 0,22-20 16,-22 42-16,43-22 16,-64 22-16,42 21 0,-41 0 15,-1 0-15,-21 21 16,0 1-16,0-1 0,0 0 15,0 21-15,0-21 0,-21 1 0,-1 20 16,1-21-16,0 21 0,0-20 16,0-1-16,0 0 0,-1 21 0,1-21 15,0-21-15,21 22 0,0-1 16,-21-21-16,0 21 0,21-42 31,0 0-15,0-1-16,0 1 15,0-21-15,-21 21 0,21-22 0</inkml:trace>
  <inkml:trace contextRef="#ctx0" brushRef="#br0" timeOffset="27809.2">25379 4953 0,'-21'-21'0,"42"42"0,-64-63 15,43 21-15,-21-1 0,0 1 0,0 21 16,0-21-16,0 0 0,-1 21 15,22 21 17,0 0-32,0 0 15,0 1-15,0-1 16,-21 0-16,0 0 0,-21 0 0,21 0 16,-22 1-16,-20-1 0,-1 0 0,1 0 15</inkml:trace>
  <inkml:trace contextRef="#ctx0" brushRef="#br0" timeOffset="28018.84">24024 5228 0,'-42'0'16,"84"0"-16,-105 0 0,41 0 0,44 0 31,-1 0-31,0 0 0,21 0 0,-21-21 16,22 21-16,-1 0 0,0 0 0,-20-21 15,20 21-15,0 0 0,1 0 16,-22 0-16,21-21 0,-21 21 0,0 0 15,-21-21 1,-21 21 0,-21 0-16,21 0 15,-22-22-15,1 22 0,0 0 0</inkml:trace>
  <inkml:trace contextRef="#ctx0" brushRef="#br0" timeOffset="28209.99">22564 5101 0,'0'0'0,"-85"0"0,-63 0 16,105 0-16,22 0 0,64 0 16,-22 0-1,21 0-15,0 0 16,1 0-16,20 0 0,-20 0 0,-1 0 0,0 0 16,1 0-16,-1 0 0,0 0 15,-21 0-15,22-21 0,-22 0 0,0 21 16,0-21-16,0 0 0,1-1 15</inkml:trace>
  <inkml:trace contextRef="#ctx0" brushRef="#br0" timeOffset="30142.6">27220 5482 0,'0'0'0,"21"0"0,1 0 0,-1 21 16,0-21-16,0 0 0,0 0 0,22 0 0,-22 0 16,0 0-16,21 0 0,-21-21 0,1 21 15,-1-21-15,0 0 0,0 0 16,0 0-16,-21-1 0,0 1 0,0-21 16,0 21-16,0-22 0,0 22 15,-21-21-15,0 0 0,0-1 16,-22 1-16,22 0 0,-21 20 0,21 1 15,-22 0-15,1 21 0,21 0 0,-21 0 16,-1 21-16,1 0 0,0 1 16,-1 20-16,1 0 0,0 1 0,20-1 15,-20 0-15,21 1 0,0-1 0,0 0 16,-1 1-16,22-1 0,0 0 16,0-21-16,0 22 0,0-22 0,22 0 15,-1 0-15,0-21 0,21 0 0,1 0 16,-1 0-16,0 0 0,22 0 15,-22 0-15,22-21 0,-1 0 16,-21 0-16,22 0 0,-22-1 0,22 1 16,-22 0-16,0-21 0,-20-1 0,-1 22 15,0-21-15,0 0 0,-21-1 16,0 1-16,0 0 0,0-1 0,0 1 16,0 21-16,0 0 0,0-1 0,-21 22 15,0 0-15,0 0 16,21 22-16,-22-1 0,22 0 0,0 21 15,-21-21-15,0 22 0,21-22 0,-21 21 16,21 1-16,0-22 16,0 21-16,0 0 0,0-20 0,0-1 15,0 21-15,21-21 0,0 0 0,0 1 16,22-1-16,-1-21 0,0 21 16,1-21-16,20 0 0,1 0 0,-22 0 15,22 0-15,-1-21 0,-21 21 0,1-21 16,-1-1-16,0 1 0,1 0 15,-22-21-15,0 21 0,0-22 16,0 1-16,1-22 0,-1 22 0,-21-21 16,0-22-16,0 21 0,21 1 15,-21-1-15,0 1 0,0-1 0,0 1 16,0 21-16,0-1 0,0 22 0,0 0 16,0 0-16,0 0 0,0 42 15,0 0 1,0 0-16,-21 21 0,21 1 0,0-1 15,-21 0-15,-1 22 0,1-1 16,21 1-16,-21-1 0,0 22 0,0-21 16,21-1-16,0-21 0,-21 22 15,21-1-15,0-20 0,0-1 0,0 0 16,0 1-16,0-1 0,0-21 0,21 0 16,0 1-16,0-1 0,0 0 0,22-21 15,-22 0-15,21 0 0,0 0 16,1-21-16,-1 0 0,0-1 0,22 1 15,-22 0-15,1 0 0,-1 0 16,0-22-16,1 22 0,-1-21 16,-21 0-16,21 20 0,-20-20 0,-22 21 15,21 0-15,-21 0 0,21 21 0,-42 21 32,0 0-32,21 0 15,-22 21-15,1-20 0,21-1 16,-21 21-16,21-21 0,0 0 0,0 22 15,0-22-15,0 0 0,0 0 0,0 0 16,0 1-16,21-1 16,0-21-16,1 0 0,-1 0 15,0 0-15,0 0 0,21 0 0,-20 0 16,20-21-16,-21 21 0,21-22 16,-20 1-16,-1 0 0,0 0 0,0 0 15,0-22-15,-21-20 16,0 42-16,0-22 0,0 1 0,0 21 15,-21-21-15,0 20 0,0 1 0,0 0 16,-1 21-16,1 0 0,-21 0 0,21 0 16,0 0-16,-1 0 0,1 0 15,0 0-15,42 0 32,0 0-32,22 0 15,-22 0-15,0 0 0,21 0 0,-20 0 16,20-21-16,0 21 0,-21 0 0,22-21 15,-22 21-15,0-21 0,21 21 16,-20 0-16,-1 0 0,0 0 0,0 0 16,-21 21-16,0 0 15,0 0-15,0 0 0,0 0 0,0 1 16,0-1-16,0 0 0,0 21 0,0-21 16,0 22-16,0-22 0,0 21 15,-21-21-15,21 22 0,-21-22 16,21 0-16,0 0 0,0 0 0,0 1 15,0-1-15,0 0 16,0-42 0,0 0-1,0-1-15,0 1 0,0 0 16,0 0-16,21 0 0,0-22 0,0 22 16,0-21-16,1 21 0,-1-22 0,0 1 15,0 0-15,21-1 0,1 1 16,-22 0-16,21 21 0,1-1 0,-22 1 15,21 0-15,-21 21 0,0 0 0,1 0 16,-1 21-16,-21 0 16,0 1-16,21-1 0,-21 21 0,0-21 15,0 22-15,0-22 0,0 21 0,0-21 16,0 0-16,0 22 0,0-22 16,0 0-16,0 0 0,0 0 0,0 1 15,0-1-15,0 0 16,0 0-1,-21-21-15,21-21 32,0 0-32,21 0 0,0 21 15,0-22-15,22 1 0</inkml:trace>
  <inkml:trace contextRef="#ctx0" brushRef="#br0" timeOffset="30855.46">30713 5292 0,'21'-21'15,"-42"42"-15,63-64 0,-21 22 0,0 0 16,1 0-16,-22 0 0,21-22 0,0 22 16,-21 0-16,21-21 0,-21 21 15,0-1-15,0 1 0,0 0 16,-21 21-16,0 0 0,0 0 16,-1 21-16,-20 0 0,21 1 15,-21-1-15,20 0 0,1 0 0,-21 21 16,21-20-16,0 20 0,-22-21 15,22 21-15,0-20 0,0 20 16,21-21-16,0 0 0,0 0 0,0 1 16,0-1-16,21 0 15,0-21-15,0 0 0,0 0 0,1 0 16,-1 0-16,21 0 0,-21 0 0,22 0 16,-22 0-16,0-21 0,21 21 15,-21-21-15,1-1 0,20-20 0,-21 21 16,0 0-16,0 0 0,1-1 0,-1 1 15,0 0-15,-21 0 0,0 0 16,-21 42 15,21 0-31,-21 0 0,-1 0 16,1 22-16,21-22 0,-21 21 0,0 1 16,0-1-16,0 21 0,21-20 15,-22 20-15,1 1 0,0-1 0,21 1 16,-21-1-16,0 1 0,21-1 0,0 22 15,0-22-15,-21 22 0,21 0 16,-22-1-16,22 1 0,-21 0 0,0 21 16,21-22-16,-21 1 0,0 21 0,0-22 15,-1-20-15,1 21 0,0-22 0,-21 1 16,21-22-16,-22 0 16,1 1-16,0-22 0,-1 0 0,1-21 15,0 0-15,20 0 0,-20 0 0,-43 0 16,43-21-16,0-22 0,-1 22 15,22-21-15,-21 0 0,0-1 16,20 1-16,-20-22 0,21 22 0,0-21 16,0-1-16,21 1 0,0-22 0,0 0 15,21 1-15,21-1 0,0 0 0,22-21 16,-1 22-16,1-22 0,-1 0 16,1 21-16,-1-20 0,1 20 0,-1 0 15,1 1-15,-22 20 0,1 1 16,-1-1-16,0 22 0,-21-1 15,1 1-15,-1 0 0,-21-1 0,21 22 16,-21-21-16</inkml:trace>
  <inkml:trace contextRef="#ctx0" brushRef="#br0" timeOffset="33392.01">931 8022 0,'0'0'0,"0"-21"0,0 0 0,0 0 15,0 0-15,0-1 16,0 1-16,0 0 16,21 21-16,-21 21 46,0 22-46,0-22 0,0 21 0,0 22 16,0-22-16,0 21 0,0-20 16,0 20-16,0-20 0,-21-1 0,21 21 15,0-20-15,0-22 0,0 21 16,0-21-16,0 1 0,0-1 0,0 0 16,0-42-1,0-22 1,21 22-16,-21 0 15,0-21-15,22-1 0,-22 22 0,21-21 16,-21-22-16,21 22 0,-21 0 16,21 21-16,0-22 0,-21 22 15,21 0-15,1 0 0,-1 21 16,0 21-16,0 0 0,0 21 16,-21-20-16,21 20 0,1-21 15,-1 21-15,-21 1 0,21-1 0,0 0 16,-21-20-16,21 20 0,0-21 15,-21 0-15,22-21 0,-1 21 0,0-21 16,0 0-16,0 0 16,0 0-16,1 0 0,-1-21 15,21 0-15,-21 0 0,0 0 0,22-22 16,-22 22-16,21-21 0,-21 21 16,1-22-16,-22 1 0,0 0 15,21-1-15,-21-20 0,0 21 0,0 20 16,0-20-16,0 21 0,0 0 15,0 0-15,0 63 32,0-21-32,0 0 0,0 22 0,0-1 15,0 0-15,0 1 0,0-1 16,0 0-16,0 1 0,0-1 0,0-21 16,0 21-16,0-20 0,0-1 15,21 0-15,-21 0 0,21 0 0,0-21 16,0 0-16,1 0 15,-1 0-15,0-21 16,0 0-16,0 21 0,0-42 0,1 20 16,20 1-16,-21 0 0,0-21 15,0-1-15,1 22 0,-1-21 0,0 0 16,-21-1-16,0 1 0,0 21 16,21-22-16,-21 22 0,0 0 0,0 42 31,0 22-31,0-22 15,0 21-15,0-21 0,0 22 16,0-1-16,-21 0 0,21 1 0,0-1 16,0-21-16,0 21 15,0-20-15,0 20 0,0-21 0,0 0 16,21-21-16,0 21 0,0-21 0,1 0 16,20 0-16,-21 0 0,21 0 15,1 0-15,-1-21 0,0 0 0,1 0 16,-1 0-16,0 0 0,-20-1 15,20-20-15,0 21 0,1-21 0,-22-1 16,21 1-16,-21-22 0,0 1 16,22 21-16,-22-22 0,-21 1 15,21-1-15,0 22 0,-21-22 0,0 22 16,0 0-16,0 20 0,0-20 16,0 21-16,0 0 0,0 0 15,0 42 1,0 0-1,-21 21-15,21-21 0,-21 1 0,21 20 16,-21 0-16,21 1 0,0-1 16,0 21-16,-21-20 0,-1 20 0,22 1 15,-21 42 1,21-64-16,0 21 0,0-20 0,0-1 0,0-21 16,0 22-16,0-22 0,21 0 15,1 0-15,-1-21 0,0 21 0,0-21 16,0 0-16,0 0 0,1 0 0,20 0 15,-21-21-15,0 21 16,22-21-16,-1 0 0,-21 0 0,21-1 16,1-20-16,-22 21 0,21-21 0,-21-1 15,1 1-15,-1-22 0,21 1 16,-21 21-16,-21-22 0,21 1 0,-21 20 16,22-20-16,-22 20 0,0 1 15,0 0-15,0-1 0,0 22 0,0 0 16,-22 21-1,1 21 1,21 22-16,-21-22 0,21 21 0,0 0 16,-21 1-16,21-1 15,-21 0-15,21 22 0,-21-22 0,21 1 16,0 20-16,0-21 0,0 1 0,0-1 16,0-21-16,0 22 0,0-22 15,-22 21-15,22-21 0,0 0 16,0 1-16,0-44 31,0 1-15,0 0-16,22 0 15,-22 0-15,0 0 0,21-22 0,0 1 0,0 21 16,0-22-16,0 1 16,1 0-16,-1 21 0,0-22 0,0 22 15,0 0-15,22 0 0,-43 0 0,21 21 16,0 0-16,0 0 0,0 0 15,-21 21-15,21 0 0,-21 0 16,22 0-16,-22 0 0,0 22 0,0-22 16,0 21-16,0-21 0,0 22 15,0-22-15,0 21 0,0-21 0,0 22 16,0-22-16,-22 0 0,22 0 16,0 0-16,0 1 0,-21-1 15,0-21 16,21-21-15,0-1-16,-21 22 16,21-21-16,-21 0 0,0 21 15,21-21-15,-22 0 0</inkml:trace>
  <inkml:trace contextRef="#ctx0" brushRef="#br0" timeOffset="33682.48">2921 7916 0,'-21'-21'0,"0"21"16,21-21 0,21 21-1,0-21-15,0 21 0,0-21 0,22 21 16,-22-21-16,21 21 0,-21-22 15,22 22-15,-1 0 0,0-21 0,-21 0 16,1 21-16,-1 0 0,0 0 0,0 0 16,0 0-16,-21-21 15,-21 21 17,0 0-32,0 0 15,0 0-15</inkml:trace>
  <inkml:trace contextRef="#ctx0" brushRef="#br0" timeOffset="34070.29">2371 7641 0,'0'0'0,"-22"0"0,1 0 0,0 21 0,21 1 16,-21-22-16,21 21 0,0 0 16,0 0-1,21-21-15,0 0 16,0 0-16,1 0 0,-1 0 0,0 0 16,0-21-16,0 0 15,0 21-15,-21-21 0,22 21 0,-22-22 16,0 1-16,-22 21 15,1-21-15,-21 21 0,21-21 16,0 21-16,-1 0 16,1 0-16,0 0 0,0 21 15,21 0-15,0 0 16,0 1-16,0-1 16,0 0-16,21-21 15,0 21-15,0-21 0,1 0 16</inkml:trace>
  <inkml:trace contextRef="#ctx0" brushRef="#br0" timeOffset="37687.12">5948 8065 0,'0'0'0,"0"-22"15,21 1-15,0 0 16,0 0 0,-21 0-16,21 0 15,-21-1-15,22 22 0,-22-21 16,0 0-1,0 0-15,0 0 16,0 0 0,0-1-1,-22 22-15,1 0 0,0 0 16,0 0-16,0 0 16,0 0-16,-1 0 0,1 22 15,0-1-15,0 0 0,0 21 0,0 1 16,21-1-16,-22 0 0,1 22 0,0-22 15,21 22-15,0-1 0,-21-21 16,21 1-16,0 20 0,0-20 0,0-1 16,0 0-16,0 1 0,0-22 0,0 21 15,0-21-15,21 22 0,0-22 16,-21 0-16,21 0 0,1-21 16,-1 0-16,21 0 0,-21 0 0,0 0 15,22 0-15,-1 0 0,-21-21 16,22 0-16,-1 0 0,0-1 0,-21 1 15,22 0-15,-1-21 0,0 21 0,1-22 16,-1 22-16,-21-21 0,22-1 16,-1 1-16,-21-21 0,0 20 0,0-20 15,-21 20-15,0-20 0,0 21 0,0-22 16,0 22-16,-21-22 0,0 22 16,0 0-16,-21-1 0,20 22 0,1-21 15,-21 21-15,0-1 0,20 1 16,-20 0-16,21 21 0,-21 0 15,-1 0-15,22 0 0,-21 21 0,21 0 16,-1 1-16,-20-1 0,21 21 0,0-21 16,0 43-16,-1-22 0,1 22 15,21-1-15,0-21 0,0 22 0,0-1 16,0 1-16,0-22 0,21 1 16,1-1-16,-1 0 0,0-21 0,21 1 15,-21-1-15,1 0 0,-1 0 0,21-21 16,-21 0-16,22 0 0,-22 0 15,21 0-15,0 0 0,-20-21 0,20 0 16,0 21-16,1-21 0,-1-22 0,21 22 16,-20 0-16,-1-21 0,22 20 15,-22-20-15,0 0 0,1 21 16,-1-22-16,0 22 0,-21-21 0,1 21 16,-1-1-16,0 1 0,0 0 15,-21 42 1,0 0-1,0 22-15,0-22 0,-21 21 16,21-21-16,0 22 0,0-22 0,0 21 16,0-21-16,0 22 0,0-22 0,0 0 15,0 0-15,0 0 0,0 1 16,0-1-16,0 0 0,21-21 16,0 0-16,0 0 0,1 0 15,-1 0-15,0 0 0,0 0 0,0-21 16,0 21-16,1-21 0,-1-1 15,0 1-15,0 0 0,0-21 0,0 21 16,1-22-16,-1 22 0,0-21 0,0-1 16,-21 22-16,21-21 0,0 0 15,-21-1-15,0 22 0,0-21 0,0 21 16,0-1-16,0 1 0,0 42 47,-21 1-47,21-1 15,0 0-15,-21 0 0,21 0 16,0 22-16,0-22 0,0 21 0,0-21 16,0 22-16,0-22 0,0 0 0,0 21 15,0-21-15,0 1 0,0-1 16,0 0-16,0 0 0,21 0 0,-21 0 16,21-21-16,-21 22 0,22-22 0,-1 0 15,0 0-15,0 0 16,0 0-16,0 0 0,1 0 0,-1 0 15,0 0-15,0 0 0,0-22 0,22 22 16,-22-21-16,0 0 0,0 21 16,0-21-16,0 0 0,1 0 15,-1-1-15,-21 1 0,21 0 0,0 0 16,-21 0-16,21 0 0,-21-22 0,0 22 16,0 0-16,0 0 0,0 0 15,0-1-15,0 1 0,0 0 16,0 0-16,0 0 0,0 0 15,0-1 1,0 1-16,0 0 16,-21 21 31,0 0-47,0 0 15,0 21-15,21 0 16,0 1-16,0-1 0,-22-21 0,22 21 15,-21 21-15,21-21 0,0 1 0,0-1 16,0 0-16,0 0 0,0 21 16,0-20-16,0-1 0,0 0 0,0 0 15,0 0-15,0 0 0,0 1 16,0-1-16,0 0 16,21-21-16,1 0 0,-1 0 15,0 0-15,0 0 16,0 0-1,-21 21 110,21-21-109,1 0 0,-1 0-1,0 0 1,0 0-16,0 0 16,0 0-1,-21-21-15,22 21 16,-22-21-16,21 21 0,0 0 15,-21-21-15,21 21 16,-21-22-16,0 1 31,0 0-15,0 0 0,21 21-16,-21-21 0,0 0 15,21-1-15</inkml:trace>
  <inkml:trace contextRef="#ctx0" brushRef="#br0" timeOffset="38918.48">8107 8361 0,'0'21'16,"21"-21"-1,-21-21 1,21 0-16,0 0 0,0-1 16,-21 1-16,22 0 0,-1 0 15,0-21-15,0 20 0,-21-20 0,21 0 16,0-1-16,1 1 0,-22 0 0,0 21 15,0-22-15,0 1 0,0 21 16,0 0-16,0-1 0,-22 22 16,1 0-16,0 0 15,0 0-15,21 22 16,-21-1-16,21 0 0,0 0 16,0 0-16,0 0 0,0 1 0,0-1 15,0 0-15,21 0 0,0 21 0,0-20 16,-21-1-16,21 0 0,1 0 15,-1 0-15,0 0 0,0 1 0,-21-1 16,21 0-16,-21 0 0,21 0 0,-21 0 16,0 1-16,0-1 15,0 0-15,0 0 0,0 0 16,0 0-16,0 1 16,0-1 15,22-21-16,-1 0-15,0 0 16,0 0-16,0-21 16,0 21-16,1-22 0,-22 1 15,21 21-15,0-21 0,0 0 0,0 0 16,0 0-16,1-1 0,20-20 16,-21 21-16,0-21 0,0-1 0,22 1 15,-22 0-15,0-1 0,0 1 0,22 0 16,-22 20-16,-21-20 0,0 21 15,21 0-15,-21 0 0,0-1 0,0 1 16,-21 21-16,0 0 16,-1 0-16,-20 0 0,21 0 0,0 0 15,-22 21-15,22-21 0,0 22 16,0-1-16,0 0 0,21 0 16,0 0-16,0 0 0,0 1 15,21-1-15,0 0 0,0-21 16,0 21-16,1 0 0,20 0 0,-21-21 15,0 22-15,0-1 0,1 0 0,-1 0 16,0 0-16,-21 0 0,21 1 16,-21-1-16,21 0 0,-21 0 0,21 21 15,-21-20-15,0-1 0,22 0 16,-22 0-16,21 0 16,0-21-16,0 0 15,0 0-15,0 0 0,1 0 16,-1-21-16,0 0 0,0 0 0,0 21 15,0-21-15,1-1 0,-22 1 0,21-21 16,0 21-16,-21 0 0,0-22 16,21 22-16,-21-21 0,21 21 0,-21-22 15,21 22-15,-21 0 0,0 0 0,0 42 32,0 0-17,0 0-15,0 0 0,0 1 0,0-1 16,0 0-16,0 21 0,0-21 15,0 1-15,0-1 0,0 0 0,0 0 16,0 0-16,0 0 16,0-42 31,0 0-47</inkml:trace>
  <inkml:trace contextRef="#ctx0" brushRef="#br0" timeOffset="39087.66">9461 7747 0,'0'-21'0,"0"42"0,0-63 15,-21 42-15,0 0 16,21-21-16,21 21 47,0 0-47</inkml:trace>
  <inkml:trace contextRef="#ctx0" brushRef="#br0" timeOffset="40440.65">10160 8128 0,'0'-21'0,"0"0"0,0 0 15,0-1-15,0 1 0,0 0 0,0 0 16,0 0-16,0 0 0,0-1 16,-21 1-16,21 0 0,0 0 0,-21 0 15,-1 21-15,1 0 0,0 0 16,0 0-16,0 0 15,0 21-15,-1 0 0,1 0 16,0 0-16,0 22 0,-21-1 0,20 0 16,1-20-16,21 20 0,-21 0 0,21 1 15,0-1-15,0-21 0,0 0 16,0 22-16,0-22 0,21 0 16,0 0-16,1-21 0,-1 0 0,0 0 15,0 0-15,21 0 0,-20-21 0,20 0 16,-21 21-16,21-21 0,-20-1 15,20 1-15,-21-21 0,0 21 0,22-22 16,-22 1-16,0 0 0,0-1 16,0 1-16,0-21 0,1 20 0,-22-20 15,21-1-15,0 22 0,-21-22 16,21 1-16,-21-1 0,0 1 0,0 21 16,0-22-16,0 22 0,0-1 0,0 22 15,0-42-15,0 84 16,0 0-1,-21 0-15,0 22 0,21-1 0,-21 0 16,21 1-16,-22-1 0,22 21 0,0-20 16,0-1-16,0 22 0,-21-22 15,21 21-15,0 1 0,0-22 0,0 22 16,0-1-16,0-20 0,0-1 16,0 0-16,21 1 0,-21-1 0,22-21 15,-1 21-15,0-20 0,0-1 16,0-21-16,0 21 0,22-21 0,-22 0 15,21 0-15,-21 0 0,22 0 0,-1 0 16,0-21-16,22 0 0,-22 21 0,1-22 16,-1-20-16,0 21 0,1 0 0,-1 0 15,-21-22-15,0 1 0,-21 21 16,0-22-16,0 1 0,0 0 0,0 21 16,0-22-16,0 22 0,0 0 0,-21 21 15,0-21-15,0 21 0,0 0 0,-1 0 16,1 0-16,0 0 15,0 21-15,0 0 0,0 0 0,-1 22 16,22 20-16,0-42 16,0 22-16,0-22 0,0 0 0,0 0 15,0 21-15,0-20 0,22-22 16,-1 21-16,0 0 0,21-21 0,-21 0 16,22 21-16,-22-21 0,21 0 0,1 0 15,-22 0-15,21 0 0,0 0 0,1-21 16,-1 0-16,0 21 0,-20-21 15,20-1-15,0 1 0,-21 0 0,1-21 16,-1 21-16,0-1 0,0-20 16,-21 21-16,0 0 0,0-22 0,0 22 15,0 0-15,0 0 16,0 42 0,0 0-16,-21 0 15,0 1-15,21-1 0,0 21 0,0-21 16,-21 0-16,21 22 0,0-22 0,-22 21 15,22-21-15,0 1 0,0-1 0,0 0 16,0 0-16,0 0 0,0 0 16,0-42 31,0 0-32,0 0-15,0 0 0,0 0 0,0-1 16,0-20-16,0 21 0,22-21 0,-1-1 15,0 1-15,0 0 0,0-1 0,0 1 16,22-22-16,-1 22 0,-21 21 16,0-21-16,1 42 0,-1-22 15,0 22-15,0 0 0,0 0 0,0 0 16,-21 22-16,22-1 0,-22 0 16,0 21-16,0-21 0,0 22 0,0-1 15,0-21-15,0 22 0,0-1 16,0-21-16,0 21 0,0-20 15,0-1-15,0 0 0,0 0 0,0 0 16,-22 0-16,22 1 0,-21-1 0,21 0 16,-21-21-1,0 0-15,0 0 16,0 0 0,-1 0-16,1 0 15,21-21-15</inkml:trace>
  <inkml:trace contextRef="#ctx0" brushRef="#br0" timeOffset="41668.62">10541 5482 0,'0'-21'16,"0"0"-1,0 0-15,0 0 16,0 42 31,0 21-32,0-21-15,0 22 0,0-22 16,0 42-16,0-20 0,0-1 16,0 21-16,0 1 0,0-1 0,0 1 15,0-1-15,0 1 0,0 21 16,0-22-16,-21 1 0,0 20 0,-1 1 16,1-22-16,21 1 0,-21-1 0,0 1 15,21-22-15,-21 1 0,21-1 0,0 0 16,0-21-16,-21 22 0,21-22 15,0 0-15,0-42 32,21 0-17,-21-22-15,21 22 16,21-85 0</inkml:trace>
  <inkml:trace contextRef="#ctx0" brushRef="#br0" timeOffset="42002.01">10604 5884 0,'0'-21'0,"0"42"0,0-63 16,0 21-16,0 0 0,0 0 16,0-1-16,22 1 0,-1 0 15,0 21-15,-21-21 0,21 0 0,21 21 16,-20-21-16,-1 21 0,0 0 15,21 0-15,-21 0 0,1 0 16,-1 0-16,0 21 0,0 0 0,-21 0 16,21 21-16,-21-20 0,0-1 0,0 21 15,0-21-15,-21 22 0,0-22 16,0 21-16,0-21 0,-22 0 0,22 1 16,0-1-16,-21 0 0,20-21 0,1 21 15,0 0-15,0 0 16,42-21 15,-21-21-15,21 0-16,0 21 0</inkml:trace>
  <inkml:trace contextRef="#ctx0" brushRef="#br0" timeOffset="42340.51">11112 5821 0,'22'-21'15,"-22"0"-15,0-1 16,21 22-16,-21-21 16,0 0-16,21 21 0,-21-21 0,0 0 15,0 0-15,-21 42 31,21 0-31,-21 0 16,21 0-16,0 0 0,0 1 0,-22-1 16,22 0-16,0 0 0,0 0 15,0 0-15,0 1 0,0-1 0,0 0 16,0 0-16,0 0 0,0 0 16,22-21-1,-22 22-15,21-22 16,0 0-16,0 0 15</inkml:trace>
  <inkml:trace contextRef="#ctx0" brushRef="#br0" timeOffset="42730.02">11282 5694 0,'0'-21'15,"0"42"17,0 0-32,21 0 15,0 0-15,-21 1 0,0-1 16,0 0-16,0 0 0,21 21 16,-21-20-16,0-1 0,0 0 0,0 0 15,0 0-15,0 0 0,0 1 16,0-1-1,0-42 17,21-1-32,-21 1 0,0 0 15,0 0-15,22 0 0,-22 0 16,0-22-16,0 22 0,21-21 0,-21 21 0,21-22 16,-21 22-16,21 0 15,-21 0-15,0 0 0,0-1 0,21 22 16,0-21-16,1 21 31</inkml:trace>
  <inkml:trace contextRef="#ctx0" brushRef="#br0" timeOffset="45450.23">13441 7916 0,'0'22'16,"0"-1"-1,0 0 17,0 0-1,21-21-15,0 0-1,0-21-15,0 0 0,1 21 16,-22-21-16,21-1 0,0 1 15,0 21-15,0-21 0,0 0 0,1 0 16,-1-22-16,21 22 0,-21 0 0,0 0 16,1 0-16,-1-22 0,0 22 0,-21 0 15,0 0-15,0 0 0,0 0 16,0-1 0,0 44-1,-21-1-15,21 0 16,0 0-16,-21 0 0,21 0 15,-22 1-15,22-1 0,0 0 0,0 0 16,0 0-16,0 0 0,0 1 0,0-1 16,0 0-16,0 0 15,0 0-15,-21-21 125,21 21-109,-21-21 0,0 0-16,0 0 15,0 0-15,-1 0 16</inkml:trace>
  <inkml:trace contextRef="#ctx0" brushRef="#br0" timeOffset="45850.35">13864 7154 0,'0'0'0,"0"-21"0,0 0 15,-21 21-15,0 0 16,0 21-16,21 0 16,-22 1-16,22-1 0,0 0 15,0 0-15,0 0 0,0 0 0,22 1 16,-1-1-16,0-21 16,0 0-16,0 0 0,0 0 0,1 0 15,-1 0-15,0 0 0,0 0 16,21-21-16,-20-1 0,-1 1 0,0 0 15,0 21-15,0-42 0,-21 21 0,0-1 16,0 1-16,0 0 0,-21 0 0,0 21 16,0-21-16,-22 0 0,22 21 15,-21 0-15,21 0 0,0 0 0,-1 0 16,1 0-16,0 0 0,0 0 0,0 0 16,21 21-16,0 0 0,0 0 15,0 0-15,0 0 0,0 1 16,21 20-16,0-21 0,0 0 15,0 0-15,1 1 0,-1-1 0,0 0 16</inkml:trace>
  <inkml:trace contextRef="#ctx0" brushRef="#br0" timeOffset="46592.42">14563 7493 0,'0'21'16,"0"0"-16,0 1 16,0-1-16,-22 0 0,22 0 0,-21 0 15,21 0-15,-21 1 0,21-1 0,0 0 16,0 0-16,0 0 0,-21 0 0,21 1 15,0-1-15,0 0 16,0-42 15,0 0-15,0-1-16,21 1 0,-21 0 0,0 0 0,21 0 16,0 0-16,1-22 15,-22 22-15,21-21 0,-21 21 0,21-22 16,0 22-16,0 0 0,-21 0 0,21 0 15,1-1-15,-1 1 0,0 21 16,0 0-16,0 0 16,0 21-16,-21 1 0,22-1 0,-1 0 15,-21 0-15,0 0 0,0 0 0,21 22 16,-21-22-16,0 0 0,21 0 0,-21 22 16,0-22-16,0 0 0,0 0 0,0 0 15,0 0-15,0-42 47,21 21-47,-21-21 16,0 0-16,21 0 0,1 0 0,-1-1 15,0 1-15,-21-21 0,21 21 16,0-22-16,22 22 0,-22-21 0,0 21 16,0 0-16,21-1 0,-20 1 0,20 0 15,-21 21-15,0 0 0,22 0 0,-22 0 16,0 0-16,0 21 15,-21 0-15,21-21 0,-21 22 0,0-1 16,0 0-16,0 0 0,0 21 0,0-20 16,0-1-16,0 0 0,0 0 15,0 0-15,0 0 0,0 1 0,0-1 16,0 0-16,0 0 0,0 0 16,21 0-16,1 1 15,-1-22-15,0 0 16,0 0-16,0 0 0,0 0 0,1 0 15,-1 0-15</inkml:trace>
  <inkml:trace contextRef="#ctx0" brushRef="#br0" timeOffset="46974.01">16129 7430 0,'0'0'0,"0"-22"15,0 1-15,0 0 0,-21 0 0,21 0 16,0 0-16,-21-1 0,-1 22 0,1-42 15,0 42 1,0 0-16,0 21 16,0 0-1,-1 1-15,1-1 0,21 0 0,-21 21 16,0 1-16,0-1 0,0 0 0,-1 1 16,1-1-16,0 21 0,0 1 0,0-22 15,0 43-15,-1-22 0,1 1 16,0 21-16,0-22 0,21 22 15,-21-1-15,0-20 0,-1 21 0,22-22 16,-21 1-16,21 20 0,-21-20 0,21-1 16,-21 1-16,21-1 0,-21-20 0,21 20 15,0-21-15,0 1 0,-21-22 0,21 21 16,0-21-16,0 1 0,-22-1 0,22-42 31,0-1-15,0-20-16,0 21 0,0-21 0,22-1 15,-22 1-15,0-22 0,21 1 0</inkml:trace>
  <inkml:trace contextRef="#ctx0" brushRef="#br0" timeOffset="47262.48">15642 7662 0,'0'-63'0,"0"126"0,21-168 0,22-65 31,-22 128-31,21-22 0,-21 43 15,0 0-15,1 0 0,20 0 0,-21 0 16,21 21-16,1 0 0,-1 0 0,-21 21 16,22 0-16,-22 0 0,0 0 15,0 22-15,-21-22 0,0 21 0,0-21 16,0 22-16,-21-1 0,0-21 16,0 21-16,-22-20 0,22 20 0,0-21 15,-21 0-15,20 0 0,1 1 0,0-1 16,0-21-16,0 21 0,0-21 15,21 21 1,21-42 0,0 21-1</inkml:trace>
  <inkml:trace contextRef="#ctx0" brushRef="#br0" timeOffset="50912.8">16214 7684 0,'21'0'0,"-42"0"0,42-22 16,0 22-16,0 0 0,0-21 0,0 0 16,1 0-16,-1 21 0,0-21 15,0 0-15,0-22 0,22 22 16,-22 0-16,0-21 0,21-1 0,-21 1 16,22 0-16,-22-1 0,0 1 0,21 0 15,-20-22-15,-1 22 0,0-22 0,0 22 16,0-22-16,0 1 0,1-1 15,-22 22-15,0-21 0,0 20 0,0-20 16,0 42-16,0-22 0,0 22 16,0 0-16,-22 21 15,1 21-15,0 0 0,0 0 16,0 22-16,0-1 0,-1 22 0,1-22 16,0 21-16,-64 170 15,64-169-15,0-1 0,21 1 16,0 20-16,0-20 0,0-22 15,0 22-15,0-22 0,0 0 0,21 1 16,0-1-16,1-21 0,20 22 0,-21-22 16,21 0-16,1-21 0,-1 21 0,0-21 15,1 0-15,-1 0 0,0 0 16,22 0-16,-22-21 0,1 0 0,-1 21 16,0-21-16,1-22 0,-1 22 15,-21 0-15,0-21 0,0-1 0,1 1 16,-1 0-16,-21-1 0,0 22 0,0-21 15,0-1-15,0 22 0,0 0 16,0 0-16,-21 0 0,-1 21 0,1 0 16,0 0-16,0 0 0,0 21 0,0 0 15,21 0-15,-22 0 0,22 1 0,-21 20 16,21-21-16,0 21 0,0-20 16,0-1-16,0 0 0,0 0 0,0 0 15,0 0-15,21 1 0,1-22 0,-1 21 16,0-21-16,0 0 0,0 0 15,22 0-15,-22 0 0,21 0 16,-21 0-16,22 0 0,-1-21 0,-21-1 16,21 1-16,1 0 0,-22 0 0,0 0 15,0 0-15,22-1 0,-1-62 16,-42 63-16,21-22 0,0 22 0,-21 0 16,21 0-16,-21 0 0,0 42 31,0 0-31,0 0 0,-21 21 0,0-20 15,0 20-15,21-21 0,-21 21 0,21 1 16,0-22-16,0 21 0,-21-21 16,21 22-16,0-22 0,0 0 15,0 0-15,0 0 0,21-21 32,0 0-32,0 0 0,0-21 15,-21 0-15,21 0 0,1 0 16,-22 0-16,21-1 0,0 1 0,-21-21 15,21 21-15,0-22 0,0 22 0,1-21 16,-22 21-16,21-22 0,0 22 0,0 0 16,-21 0-16,21 0 15,0 21-15,-21 21 16,0 0-16,0 0 16,22 0-16,-22 1 0,21 20 0,-21-21 15,0 21-15,0-20 0,21-1 0,0 0 16,-21 0-16,21 0 0,-21 0 15,21 1-15,1-1 0,-1-21 16,0 0-16,0 0 0,0 0 16,0 0-16,1 0 0,-1-21 15,0 21-15,0-22 0,0 1 0,0 0 16,1 0-16,-1 0 0,0 0 16,0-1-16,0-20 0,0 21 15,1-21-15,-1-22 0,0 43 16,0 0-16,-21 0 0,0-1 0,0 44 31,0-1-31,0 0 16,0 0-16,0 21 0,0-20 0,0 20 15,0-21-15,0 21 0,0-20 0,0-1 16,0 0-16,0 0 0,0 0 0,21 0 16,0 1-16,1-22 0,-1 0 15,21 21-15,-21-21 0,0 0 0,1 0 16,20 0-16,-21 0 0,21 0 0,-20-21 15,20 21-15,0-22 0,1 1 0,-22 21 16,21-21-16,-21 0 0,22 0 16,-22-22-16,0 22 0,0-21 15,0 21-15,0-22 0,-21 1 0,0 21 16,0-21-16,0 20 0,0 1 0,0 0 16,-21 0-16,0 21 0,0 0 0,0 0 15,-22 0-15,22 0 0,-21 21 16,21 0-16,0 0 0,-1 1 0,1-1 15,0 21-15,21-21 0,-21 22 0,21-22 16,0 21-16,0-21 0,0 0 0,0 1 16,21-1-16,0 0 0,0 0 15,1 0-15,-1-21 0,21 0 0,-21 21 16,22-21-16,-1 0 0,0 0 16,-21 0-16,22 0 0,-1 0 0,0 0 15,1-21-15,-22 0 0,21 21 0,-21-21 16,22 0-16,-22 0 0,0-1 15,-21-20-15,21 21 0,-21 0 0,21 0 16,-21-1-16,0 1 0,0 0 0,0 42 31,-21-21-31,0 21 16,0 22-16,21-22 0,0 0 0,-21 0 16,21 0-16,-21 1 0,21 41 15,0-42-15,0 0 16,21-21 15,-21-21-31,21 21 16,0-21-16,0 0 0,0 0 0,1 0 15,-1-1-15,0 1 0,0 0 0,0-21 16,0 21-16,-21-1 0,22 1 16,-1 0-16,-21 0 0,21 0 0,-21 42 31,0 0-31,0 0 0,0 0 0,0 1 15,0 20-15,0-21 0,0 0 0,0 22 16,0-22-16,0 0 0,21 0 16,0 0-16,0 0 0,1 1 15,-1-1-15,0-21 0,0 0 0,21 0 16,-20 0-16,20 0 0,0 0 0,1 0 16,-1 0-16,-21 0 0,21-21 0,1-1 15,-22 1-15,21 0 0,-21 0 16,1 0-16,-1-22 0,0 1 0,0 0 15,0-1-15,0 1 0,1 0 16,-1-22-16,21-42 0,-42 64 16,0-21-16,21-1 0,-21 22 0,21-22 15,-21 1-15,0-1 0,0 22 0,0 0 16,0-1-16,0 1 0,0 21 16,0 0-16,-21 21 15,0 0-15,0 21 0,21 0 16,-21 0-16,0 21 0,-1 1 0,1-1 15,0 0-15,0 22 0,0-22 0,21 1 16,0 20-16,-21-21 0,21 22 16,0-1-16,0-20 0,0 20 0,0-20 15,0 20-15,21-21 0,-21 1 0,21-1 16,21 0-16,-21-20 0,22 20 0,-22-21 16,21 0-16,1 0 0,-1 1 15,-21-22-15,21 0 0,1 0 0,-1 0 16,0 0-16,-20 0 0,20 0 15,0 0-15,-21-22 0,22 1 0,-22 0 16,0 0-16,0 0 0,22 0 16,-43-22-16,21 1 0,-21 21 0,21-22 15,-21 1-15,0 0 0,0 21 0,0-22 16,0 22-16,0 0 0,-21 21 0,0 0 16,-1 0-16,1 0 0,-21 0 15,21 21-15,0 0 0,-1 0 16,-20 22-16,21-1 0,0-21 0,0 22 15,-1-1-15,22 0 0,0-21 16,-21 43-16,21-43 0,0 0 16,0 0-16,0 1 0,0-1 15,21-21-15,1 0 0,-1 0 16,0 0-16,0 0 0,0 0 0,0 0 16,1-21-16,20 21 0,-21-22 0,0 1 15,0 0-15,1 0 0,-22-21 0,21 20 16,0-20-16,0 21 0,-21-21 15,0-1-15,21 22 0,-21 0 0,0 0 16,0 0-16,0 42 16,-21 21-1,21-21-15,0 0 16,0 1-16,0 20 0,0-21 16,0 0-16,0 22 0,0-22 0,0 0 15,0 0-15,0 0 0,21 0 0,0 1 16,1-1-16,-1-21 0,0 21 0,0-21 15,0 0-15,0 0 0,1 0 16,20 0-16,-21 0 0,0 0 0,22 0 16,-22-21-16,21 0 0,-21-1 0,22 1 15,-22 0-15,0-21 0,21-1 0,-21 1 16,1-21-16,-1 20 0,0-20 16,21 20-16,-21-20 0,1-1 15,-1 22-15,-21-21 0,0 20 0,21 1 16,-21 0-16,0-1 0,0 22 0,0 0 15,0 0-15,-21 21 16,0 21-16,-1 0 0,22 0 16,-21 0-16,0 22 0,0-22 0,0 21 15,21 1-15,-21-1 0,21 0 16,-22 22-16,22-22 0,0 0 0,0 22 16,0-22-16,0 1 0,0-1 0,0 0 15,22-21-15,-1 22 0,0-22 0,0 0 16,0 0-16,0 0 0,1 1 0,-1-22 15,0 0-15,21 0 0,-21 0 16,1 0-16,-1-22 0,0 1 16,21 0-16,-21 0 0,1 0 0,20 0 15,-21-22-15,0 1 0,0 21 0,1-22 16,-22 22-16,21 0 0,-21 0 16,21 0-16,-21 0 0,0 42 15,0 0-15,0 0 16,-21 0-16,21 22 0,-21-22 0,21 21 15,0-21-15,0 22 0,0-22 16,0 21-16,0-21 0,0 0 0,0 1 16,0-1-16,0 0 0,0 0 15,21-21-15,0 0 0,0 0 0,0 0 16,0 0-16,22 0 0,-22 0 0,21 0 16,-21 0-16,22-21 0,-22 0 15,21 21-15,-21-21 0,1-1 0,20 1 16,-21 0-16,0 0 0,0 0 0,-21 0 15,0-1-15,22 22 0,-22 22 32,0-1-17,0 0-15,0 0 0,0 0 0,0 0 16,0 1-16,0-1 16,0 0-16,21-21 15,0 0-15,0 0 0,0 0 16,0 0-16,-21-21 15,22 0-15,-22-1 0,0 1 16,0 0-16,0 0 0,0 0 16,0 0-16,0-1 0,0 1 0,-22 0 15,22 0-15,-21 0 0,0 0 16,21-1-16,-21 22 0,0 0 16,21-21-16,21 0 15,0 0 1,0 21-16,0-21 0,1 21 15,20-21-15,-21-1 0,21 22 0,-20-21 0,20 21 16,-21-21-16,21 21 0,-20 0 16,20 0-16,-21 0 0,0 0 15,0 0-15,1 0 0,-1 0 0,0 21 16,0 0-16,-21 1 0,0-1 0,0 21 16,0-21-16,0 22 0,0-22 15,0 21-15,0 0 0,0-20 0,0 20 16,0-21-16,0 21 0,-21-20 0,21 20 15,-21-21-15,21 0 0,-21 0 0,21 1 16,-22-22 0,1 0-16,21-22 31,0 1-31,0 0 0,0 0 16,0 0-16,0 0 0,21-1 0,-21-20 15,22 21-15,20-21 0,-21-1 0,21-20 16,1 20-16,-1 1 0,0 0 15,22-1-15,-22 1 0,1 0 16,20-1-16,-21 43 0,-20 0 0,-1 0 16,21 0-16,-42 22 0,21-22 15,-21 21-15,0 21 0,0-21 16,0 22-16,0-22 0,0 21 0,-21-21 16,0 22-16,0-22 0,21 21 0,-21-21 15,-1 0-15,22 1 0,0-1 16,-21 0-16,0-21 0,21 21 15,-21-21-15,0 0 32,0-21-32,21 0 15,0 0-15,-22-1 0,1-20 0,21 21 16,-21-21-16,0-1 0</inkml:trace>
  <inkml:trace contextRef="#ctx0" brushRef="#br0" timeOffset="51090.49">23558 6668 0,'-21'-43'16,"42"86"-16,-63-86 0,42 22 16,-21 21-16,0 0 62,0 0-46,-1 0-16,1 0 0,-21 21 15,21-21-15</inkml:trace>
  <inkml:trace contextRef="#ctx0" brushRef="#br0" timeOffset="51315.61">21929 6816 0,'-22'21'0,"44"-42"0,-86 42 0,85-21 31,0 0-31,22 0 0,-22-21 0,21 21 16,1 0-16,-1-21 0,21 21 0,-20 0 16,-1 0-16,0-22 0,-20 22 0,20 0 15,-21 0-15,0 0 0,0-21 16,-42 0 0,-21 21-16,21 0 15,0 0-15,-22 0 0</inkml:trace>
  <inkml:trace contextRef="#ctx0" brushRef="#br0" timeOffset="51523.55">20256 6879 0,'-42'21'16,"84"-42"-16,-105 42 0,21-21 0,20 0 0,44 0 15,20 0 1,0 0-16,1 0 0,-1 0 0,21-21 15,1 21-15,-1 0 0,1 0 16,-1-21-16,1 21 0,-1 0 0,-20 0 16,-1-21-16,-21 21 0,0 0 15,1-21-15,-22 0 0</inkml:trace>
  <inkml:trace contextRef="#ctx0" brushRef="#br0" timeOffset="53467.75">26141 6858 0,'21'0'15,"0"0"-15,-21-21 16,21 21-16,-21-21 0,21 21 16,1-21-16,-1-1 15,0 22-15,0-21 0,0 0 0,0 0 16,1 0-16,-1 0 0,21-1 0,-21 1 16,0 0-16,1 0 0,-22-21 15,0 20-15,0 1 0,0 0 0,-22 0 16,1 0-16,-21 0 0,0 21 0,-1 0 15,-20 0-15,-1 0 0,1 21 16,-22 0-16,22 0 0,-22 0 0,21 22 16,1-1-16,21-21 0,-1 21 15,1 1-15,21-22 0,21 21 0,0 1 16,0-22-16,0 0 0,21 21 16,0-21-16,21 1 0,1-1 0,-1 0 15,0 0-15,1 0 0,-1 0 0,0 1 16,1-1-16,-1 21 0,0-21 15,-20 22-15,20-22 0,-21 21 0,0-21 16,0 22-16,-21-22 0,0 0 0,0 21 16,0-21-16,-21 1 0,0-1 15,-21-21-15,-1 21 0,1-21 0,0 0 16,-22 0-16,22 0 0,-22 0 0,1 0 16,21 0-16,-22-21 0,22 0 15,-1-1-15,22 1 0,-21 0 16,21 0-16,0-21 0,-1 20 0,22-20 15,0 21-15,0-21 0,0-1 0,0 22 16,0 0-16,0 0 0,0 0 16,0-1-16,22 1 0,-1 21 15,0 0-15,0 0 16,0 0-16,-21 21 0,21 1 16,1-1-16,-1 0 0,0 0 0,-21 0 15,21 22-15,0-22 0,0 21 0,1-21 16,-1 0-16,0 1 0,0-1 15,0 0-15,22 0 0,-22 0 0,21-21 16,-21 21-16,22-21 0,-1 0 0,0 0 16,1 0-16,-1 0 0,0 0 15,1 0-15,-1-21 0,21 21 16,-20-21-16,-1 0 0,0 0 0,1 0 16,-1-22-16,-21 22 0,0-21 0,1 21 15,-1-22-15,-21 22 0,0-21 0,0 21 16,0-1-16,0 1 0,-21 21 31,-1 21-31,1-21 16,21 22-16,-21-1 0,21 21 15,0-21-15,0 22 0,-21-22 0,21 21 16,0-21-16,0 0 0,0 22 16,0-22-16,21 0 0,-21 0 0,21 0 15,0 1-15,1-22 0,-1 0 16,0 21-16,21-21 0,1 0 0,-22 0 15,21 0-15,0 0 0,1-21 0,-1-1 16,0 22-16,1-21 0,-1 0 16,-21 0-16,0-21 0,22 20 0,-43-20 15,21 21-15,0-21 0,0 20 0,-21-20 16,0 21-16,0 0 0,0 0 16,0-1-16,0 44 31,-21-1-31,0 0 15,21 21-15,-21-21 0,21 1 16,0 20-16,0-21 0,0 21 0,0-20 16,0-1-16,0 21 0,0-21 0,21 0 15,0 1-15,0-1 16,0-21-16,1 0 0,20 0 0,-21 0 16,0 0-16,22 0 0,-1 0 0,-21 0 15,21 0-15,1-21 0,-1-1 0,-21 1 16,22-21-16,-22 21 15,0-22-15,0 1 0,0 0 0,0-1 16,1-20-16,-1 21 0,-21-1 0,0-20 16,0 20-16,21-20 0,-21 21 15,0-1-15,0 1 0,0 0 0,0-1 16,0 22-16,0 0 0,-21 42 31,21 0-31,-21 0 0,21 22 16,-22-1-16,1-21 0,21 22 0,-21-1 15,0 0-15,21 1 0,-21-1 16,21 0-16,-21 22 0,21-22 0,-22 0 16,1 22-16,21-22 0,0 1 0,0-22 15,0 21-15,-21-21 0,21 0 16,0 1-16,0-1 0,0 0 16,0-42 15,21 0-16,0 21-15,1-43 0,-1 22 0,0 0 16,0-21-16,0-1 0,0 22 0,1-21 16,-1 21-16,21-22 0,-21 22 15,22 0-15,-22 0 0,0 21 0,21 0 16,-21-21-16,1 21 0,-1 0 0,21 0 16,-21 0-16,0 21 0,1 0 15,-1 0-15,0 0 0,-21 22 0,0-22 16,0 21-16,0 0 0,0-20 15,0 20-15,0-21 0,-21 0 0,0 0 16,-1 1-16,1-1 0,-21 0 16,21 0-16,-22 0 0,1-21 0,0 0 15,-1 21-15,1-21 0,21 0 0,-21 0 16,20 0-16,1 0 0,0 0 16,0 0-16,0 0 0,21-21 15,0 0-15,21 0 16,0 0-16,0 0 0,0-1 15,1 1-15</inkml:trace>
  <inkml:trace contextRef="#ctx0" brushRef="#br0" timeOffset="56318.44">28808 7091 0,'21'0'15,"0"0"1,-21-21-16,21 21 16,0-21-16,1 21 0,-1 0 15,-21-22-15,21 22 0,0 0 16,0-21-16,0 21 15,1 0-15,-65 0 47,22 0-47,0 0 0,0 21 0,-22 1 16,22-1-16,0 0 0,0 0 16,0 0-16,0 0 0,-1 22 0,1-1 15,0-21-15,21 22 0,0-22 0,0 21 16,0-21-16,0 0 0,0 1 15,0-1-15,0 0 0,0 0 0,21 0 16,22 0-16,-22-21 0,0 0 0,21 22 16,1-22-16,-1 0 15,0 0-15,1 0 0,-1 0 0,0 0 16,-21-22-16,22 1 0,-1 0 0,0 0 16,1 0-16,-22 0 0,21-22 15,1 1-15,-22 0 0,21-1 0,-21-20 16,22 20-16,-22-20 0,0 21 0,0-1 15,0-20-15,0 20 0,1-20 16,-1 21-16,-21-22 0,21 22 0,-21-22 16,0 22-16,0 0 0,0 20 0,0-20 15,0 21-15,0 0 16,0 42 0,0 0-16,-21 21 15,21 1-15,-21-1 0,-1 0 0,22 1 16,-21-1-16,0 22 0,21-22 0,-21 0 15,21 1-15,0-1 0,-21 21 16,21-20-16,-21-1 0,21 0 0,0 1 16,0-1-16,0 0 0,0 1 0,0-22 15,21 21-15,0-21 0,0 1 16,0-1-16,0 0 0,22-21 0,-22 21 16,0-21-16,21 0 0,1 0 0,-1 0 15,0 0-15,1 0 0,-1 0 16,0-21-16,1 0 0,-1 0 15,0-1-15,1 1 0,-1 0 0,-21-21 16,0-1-16,1 1 0,-1 21 16,-21-21-16,21-1 0,-21 22 0,0 0 15,0 0-15,0 0 0,-21-1 0,0 22 16,-1 0-16,-20 0 0,21 0 16,0 0-16,-22 0 0,1 22 0,21-1 15,-21 0-15,20 0 0,1 21 16,-21-20-16,21 20 0,0 0 15,21-21-15,-22 22 0,22-22 0,0 21 0,0-21 16,0 22-16,0-22 16,0 0-16,22 0 0,-1-21 15,0 0-15,0 0 0,0 0 0,0 0 16,22 0-16,-22 0 0,21 0 0,-21 0 16,1 0-16,20-21 0,-21 0 15,0 0-15,0 0 0,1-22 0,-1 22 16,0-21-16,0-1 0,0 22 15,0-21-15,-21 0 0,0 20 0,0 1 16,0 0-16,0 42 31,-21 0-31,0 1 0,21-1 16,-21 21-16,21-21 0,0 0 16,0 1-16,0-1 0,0 0 15,0 0-15,0 0 0,0 0 0,21 1 16,0-22-16,0 0 0,1 21 0,-1-21 15,0 0-15,0 0 0,21 0 16,-20 0-16,20 0 0,-21-21 0,21 21 16,-20-22-16,20 1 0,-21 0 0,21 0 15,-20-21-15,20-1 0,-21 1 16,0 21-16,0-22 0,-21 1 16,0 21-16,0-21 0,0 20 0,0 1 15,0 0-15,-21 21 0,0 0 16,0 0-16,0 21 0,21 0 15,0 1-15,-21-1 0,21 0 16,0 21-16,0-21 0,0 22 0,0-22 16,0 21-16,0-21 0,0 1 0,21 20 15,-21-21-15,0 0 0,21 0 16,0-21-16,-21 22 0,0-44 47,0 1-47,-21 21 15,0 0-15,0 0 0,-1 0 16,22 21 15,0 1-31,22-22 16,-1 0-16,0 0 0,0 0 16,0 21-16,0-21 0,22 0 0,-1 0 15,-21 0-15,22 0 0,-1 0 16,0-21-16,-21-1 0,22 1 0,-1 0 15,-21 0-15,22 0 0,-22-22 0,21 1 16,-21 0-16,0-1 0,22 1 16,-43 0-16,21-1 0,-21 22 0,0 0 15,21 0-15,-21 0 0,0 0 16,0 42 0,0 0-16,0 0 15,0 0-15,0 0 0,0 22 16,0-22-16,0 21 0,0-21 0,0 22 15,0-22-15,0 21 0,0-21 16,0 1-16,0-1 0,0 0 0,0 0 16,-21-21-16,0 0 15,0 0-15,-1 0 16,22-21 0,0 0-16,0 0 0,0-1 15,0 1-15,0 0 16</inkml:trace>
  <inkml:trace contextRef="#ctx0" brushRef="#br0" timeOffset="56594.65">32110 6350 0,'0'-21'0,"0"42"16,0-63-16,0 21 0,0-1 15,-21 22 1,-1 22-16,22-1 0,0 0 16,-21 0-16,0 0 15,21 0-15,-21 1 0,21 20 0,0-21 16,0 0-16,0 0 0,-21 22 16,21-22-16,0 0 0,0 0 15,0 0-15,21-21 31,0 0-31</inkml:trace>
  <inkml:trace contextRef="#ctx0" brushRef="#br0" timeOffset="56774.81">32279 6414 0,'0'-43'16,"0"86"-16,0-107 0,0 43 0,21 0 16,-21 0-16,0 42 31,0 0-16,-21-21-15,21 21 0,0 0 0,0 0 16,-21 1-16,0-1 0,21 0 0,-21 0 16,-1 0-16,1 0 0,-21 1 15,21-1-15,-22 0 0,1 0 0,-21 0 16</inkml:trace>
  <inkml:trace contextRef="#ctx0" brushRef="#br1" timeOffset="65296.72">3598 17611 0</inkml:trace>
  <inkml:trace contextRef="#ctx0" brushRef="#br1" timeOffset="66942.48">2836 699 0,'21'0'15,"1"0"-15,-22-22 0,21 1 16,0 0-16,0 0 0,0 0 15,22 0-15,-22-1 0,0 1 16,0 0-16,0 0 0,0 0 16,1 0-16,-22-1 0,0 1 15,0 0-15,-22 21 0,1 0 16,0 0-16,-21 0 0,21 0 0,-22 0 16,-20 0-16,20 21 0,-20 0 15,21 1-15,-22 20 0,1-21 0,-1 21 16,22-20-16,-22 20 0,22 0 15,0-21-15,20 22 0,-20-1 0,42 0 16,0-20-16,0 20 0,0-21 16,0 21-16,0-20 0,21-1 0,22 0 15,-22 0-15,21 0 0,-21 0 16,22 1-16,-1-1 0,0-21 16,1 21-16,-22 0 0,21 0 0,0 0 15,-20-21-15,20 22 0,-21-1 16,21 0-16,-20 0 0,-1 0 0,0 0 15,0 1-15,0 20 0,-21-21 0,0 0 16,0 0-16,0 1 0,-21 20 16,0-21-16,-21 0 0,20 22 0,-20-22 15,-21 0-15,20 0 0,-20 0 0,-1 0 16,1 1-16,-1-22 0,1 0 16,-22 0-16,22 0 0,-1 0 0,1 0 15,-1-22-15,22 1 16,-22 0-16,22-21 0,0 21 0,-1-1 15,1-20-15,-43-21 0,64 20 16,0 22-16,0-21 0,21-1 16,0 22-16,0 0 0,0 0 0,0-21 15,21 20-15,0 1 0,0 21 16,0-21-16,22 0 0,-1 21 0,0 0 16,1-21-16,-1 21 0,0 0 15,22 0-15,-1 0 0,1 0 0</inkml:trace>
  <inkml:trace contextRef="#ctx0" brushRef="#br1" timeOffset="67386.11">3471 1016 0,'0'0'0,"0"-21"0,0 0 15,0 0-15,-21 21 0,0 0 16,0 21 0,21 0-16,-21 0 15,21 21-15,-22-20 0,22 20 16,0 0-16,0 1 0,0-1 16,-21 0-16,21-21 0,0 22 0,0-1 15,0-21-15,0 22 0,0-22 16,0 0-16,0 0 0,21 0 0,1 0 15,-1-21-15,0 0 0,0 0 0,0 0 16,0 0-16,22 0 0,-22-21 16,21 0-16,1 0 0,-22 0 0,21 0 15,-21-1-15,22-20 0,-22 21 0,0-21 16,0 20-16,0-20 0,0 0 16,1 21-16,-22-22 0,0 22 0,0 0 15,0-21-15,0 20 16,0 1-16,0 0 15,21 21 32</inkml:trace>
  <inkml:trace contextRef="#ctx0" brushRef="#br1" timeOffset="67714.5">4339 804 0,'0'22'0,"-21"-1"0,21 0 15,-21 0-15,21 21 0,-21-20 0,21 41 16,0-21-16,0 1 0,0 20 16,0 1-16,0-1 0,0 1 0,0 20 15,0 1-15,0 0 0,-22-1 0,1 1 16,0 0-16,0-1 0,0 1 15,0 0-15,-22 21 0,22-22 0,-21 22 16,-1-21-16,22-1 0,-21 1 0,21-21 16,0-1-16,-22 1 0,22-22 15,0-21-15,21 0 0,0 22 16,0-22-16,0-42 16,21-1-1,0-20-15,0 21 0,1-21 0,-1-1 16,21 1-16,-21-22 0,0 1 15,1-1-15</inkml:trace>
  <inkml:trace contextRef="#ctx0" brushRef="#br1" timeOffset="68030.42">4233 1270 0,'-21'-21'0,"42"42"0,-63-63 0,21-1 15,21 22-15,0 0 0,0-21 0,0 21 16,0-1-16,0 1 0,0 0 15,21 0-15,0 0 0,0 0 16,22-1-16,-1 1 0,0 0 0,1 21 16,-1 0-16,43 0 0,-43 0 15,0 21-15,1 22 0,-22-22 16,-21 0-16,0 21 0,0 1 16,0-1-16,-21-21 0,-1 21 0,-20 1 15,0-1-15,-1 0 0,22-20 0,-21 20 16,0-21-16,-1 0 0,22 0 0,0 1 15,0-1-15,0 0 0,-1-21 16,22 21-16,22-21 31,20 0-31,-21-21 0,21 0 0,-20 0 16,20-1-16</inkml:trace>
  <inkml:trace contextRef="#ctx0" brushRef="#br1" timeOffset="68356.82">4953 1270 0,'0'-21'0,"0"42"0,21-42 16,-21 0-16,21 21 0,-21-21 0,21-1 15,1 1-15,-1 0 0,0 0 16,-21-21-16,21 20 0,0-20 16,0 21-16,1-21 0,-22 20 0,0-20 15,21 21-15,-21 0 0,0 0 16,-21 21-1,-1 0-15,1 21 0,0 21 0,0-21 16,0 22-16,0-1 0,-1 0 16,1 1-16,0-1 0,0 0 0,21-21 15,0 22-15,0-1 0,0-21 0,0 22 16,0-22-16,0 0 0,0 0 16,21 0-16,0 0 0,0-21 0,1 22 15,-1-22-15,0 0 0,0 0 16,0 0-16,0 0 0,22 0 0,-22 0 15,0 0-15,0 0 0,0 0 16,1-22-16</inkml:trace>
  <inkml:trace contextRef="#ctx0" brushRef="#br1" timeOffset="68704.67">5376 1037 0,'0'-42'15,"0"84"-15,0-105 0,0 42 0,21-1 0,-21 1 16,22 0-16,-1 21 15,0 0-15,0 0 0,0 0 16,0 0-16,1 21 0,-1 22 16,0-22-16,-21 21 0,21-21 15,0 22-15,0-1 0,-21 0 0,0 1 16,0-1-16,0 0 0,0-21 0,0 22 16,0-1-16,0-21 0,0 0 0,0 1 15,0-1-15,0 0 16,0-42-1,0 0-15,0-1 16,0 1-16,0 0 0,0-21 16,22-1-16,-1 1 0,0 0 0,0-22 15,0 1-15,0-1 0,1 1 0,-1-1 16,21 22-16,-21 0 16,0-1-16,22 1 0,-22 21 0,0-22 15,21 22-15,-20 0 0,20 21 0,0-21 16,-21 0-16,22 0 0</inkml:trace>
  <inkml:trace contextRef="#ctx0" brushRef="#br1" timeOffset="69394.69">7112 910 0,'0'0'16,"0"-21"-16,0-21 0,-21 21 0,21-1 0,0-20 15,0 21-15,0-21 0,0-1 16,0 1-16,0 0 0,21 20 0,-21-20 16,0 0-16,21 21 0,-21-1 15,0 1-15,21 0 0,-21 42 16,0 0-16,0 1 0,0 20 15,0 0-15,0 22 0,0-1 16,-21 22-16,21-22 0,-21 22 16,0 0-16,21-1 0,0 1 0,-21-21 15,-1 20-15,22-20 0,-21-1 0,21-20 16,0 20-16,0-21 0,-21-20 16,21 20-16,-21-21 0,21 0 0,-21 0 15,21-63 16,0 21-31,0 0 0,0-22 0,21 22 16,0-42-16,0 20 0,0 1 0,1 0 16,20-22-16,-21 22 0,0-22 15,22 22-15,-22 0 0,0-1 0,0 22 16,21 0-16,-20 0 0,-1 0 16,0 21-16,0 0 0,0 0 15,0 0-15,-21 21 16,0 0-16,0 0 0,-21 0 15,0 1-15,0-22 0,-21 21 16,20 0-16,-20 0 0,21 0 0,-21 0 16,20 1-16,1-1 0,0 0 0,0 0 15,21 0-15,0 0 0,0 1 16,0-1-16,0 21 0,0-21 0,0 0 16,0 1-16,0-1 0,21 0 0,0 0 15,0 0-15,1 0 0,-1 1 0,0-22 16,0 21-16,0-21 15,22 0-15,-22 21 0,0-21 0,0 0 16,21 0-16,-20 0 0,-1 0 0,0 0 16,0 0-16,0 0 0,0-21 15,1 0-15</inkml:trace>
  <inkml:trace contextRef="#ctx0" brushRef="#br1" timeOffset="70279.07">7620 1461 0,'0'-22'16,"0"44"-16,21-44 0,0 22 15,0-21 1,1 21-16,-1 0 0,0 0 16,0 0-16,21-21 0,-20 21 15,20-21-15,0 21 0,1-21 0,-1 21 16,-21-21-16,21-1 0,-20 22 0,-1-21 16,0 0-16,-21 0 0,0 0 15,0 0-15,0-1 0,-21 22 16,-22 0-16,22 0 0,0 0 0,-21 0 15,-1 0-15,1 22 0,21-1 16,-21 0-16,-1 0 0,22 0 0,0 22 16,-21-22-16,42 0 0,-22 21 0,22-21 15,0 22-15,0-22 0,0 0 0,0 0 16,0 0-16,22 1 16,-1-1-16,0 0 0,21-21 0,-21 0 15,22 0-15,-1 0 0,22 0 0,-22 0 16,0 0-16,22-21 0,-22 21 15,0-21-15,1-1 0,-1 22 0,0-21 16,-20 0-16,20 0 0,-21 0 0,0 0 16,0-22-16,22 22 0,-43 0 0,21 0 15,-21-22-15,21 22 0,-21 0 16,0 0-16,0 0 0,0 42 31,0 0-15,-21 0-16,0 0 0,21 22 15,0-22-15,0 0 0,-21 0 0,21 0 16,0 22-16,0-22 0,0 0 0,0 0 16,21 0-16,-21 1 0,42-22 15,-21 21-15,0-21 0,22 0 0,-22 0 16,21 0-16,-21 0 0,22 0 0,-1 0 16,-21-21-16,22 21 0,-1-22 0,43-41 31,-64 42-31,0 0 0,0-1 0,0-20 15,0 21-15,1-21 0,-22-1 0,0 22 0,21 0 16,-21 0-16,0 0 16,0-1-16,0 44 15,0-1-15,-21 0 16,-1 0-16,22 0 0,-21 22 0,0-1 16,0 0-16,0 1 0,0-1 15,-1 21-15,1-20 0,0 20 0,0 1 16,0-1-16,0 22 0,-1-22 15,1 1-15,0 21 0,0-22 0,0 22 0,0-22 16,-1 1-16,1 20 0,0-20 16,0-1-16,-21-20 0,20 20 0,22-20 15,-21-1-15,0 0 0,0-21 16,0 1-16,0-1 0,-1 0 0,1-21 16,0 0-16,0 0 0,0 0 15,-22 0-15,22 0 0,0-21 0,0 0 16,-21-1-16,20 1 0,1 0 0,0 0 15,0-21-15,0 20 0,0-20 0,21 21 16,-22-21-16,22-1 0,0 1 0,0 21 16,22-22-16,-1 1 0,0 0 15,21-1-15,-21-20 0,22 21 0,-1-1 16,22-20-16</inkml:trace>
  <inkml:trace contextRef="#ctx0" brushRef="#br1" timeOffset="70838.03">9313 1164 0,'0'-21'0,"0"42"0,0-63 15,0 63 1,0 0-16,0 0 16,-21 1-16,21-1 0,0 21 15,-21 0-15,0-20 0,21 20 0,0 0 16,-21-21-16,21 22 0,0-22 0,0 0 15,0 21-15,0-20 0,0-1 16,21-21 0,0 0-1,0 0-15,0-21 0,0-1 0,-21 1 16,22 21-16,-1-21 0,0 0 16,0 0-16,-21 0 0,21-1 0,-21 1 15,21 0-15,-21 42 31,0 0-31,0 1 16,0-1-16,0 0 0,0 0 0,0 21 16,0-20-16,0-1 0,0 0 15,0 0-15,22-21 16,-1 0-16,0 21 0,21-21 0,-21 0 16,22 0-16,-22 0 0,21-21 0,1 21 15,-22-21-15,0 0 0,21 0 0,-21 21 16,1-43-16,-1 22 0,0 0 15,0 0-15,-21-22 0,0 1 0,0 21 16,0-21-16,0-1 0,0 22 0,0 0 16,0 0-16,-21 0 0,21-1 15,-21 22-15,0 0 0,-1 0 0,1 0 16,0 0-16,0 0 0,0 0 0,0 22 16,21-1-16,-22 0 0,22 0 15,0 0-15,0 0 0,22 1 16,-1-22-16,0 21 0,21-21 15</inkml:trace>
  <inkml:trace contextRef="#ctx0" brushRef="#br1" timeOffset="71232.78">10414 1249 0,'0'-21'16,"0"42"-16,0-63 0,-21 20 15,21 1-15,-21 0 0,-1 21 0,1 0 16,0 0-16,0 0 0,0 0 0,-22 0 15,22 0-15,0 21 0,0 0 16,0 1-16,0 20 0,-1-21 16,1 21-16,21-20 0,-21 20 0,21 0 15,0-21-15,0 22 0,0-1 0,0-21 16,0 22-16,21-22 0,0 0 16,1 0-16,-1 0 0,21-21 0,-21 0 15,0 0-15,22 0 0,-22 0 0,0 0 16,0-21-16,0 0 0,1 0 0,-1 0 15,0-1-15,-21 1 0,0 0 16,21 0-16,-21-21 0,0-1 0,0 22 16,0-21-16,0-1 0,0 22 0,0-21 15,-21 21-15,0 0 0,0-1 16,-1 1-16,-20 21 0,21 0 16,-21 0-16,20 0 0,-20 0 0,21 21 15,0 1-15,0-1 0,-1-21 16,1 21-16,21 0 0,0 0 0,0 0 15,0 1-15,21-1 0,1 0 0,20-21 16,-21 21-16</inkml:trace>
  <inkml:trace contextRef="#ctx0" brushRef="#br1" timeOffset="71606.17">10753 1270 0,'0'-21'0,"0"-21"16,21 42-1,0 0 1,0 21-16,0 0 16,0 0-16,-21 0 0,22 0 0,-1 1 15,0 20-15,-21 0 0,21-21 16,-21 22-16,21-1 0,-21 0 0,0-20 16,0 20-16,0-21 0,0 21 0,0-20 15,0-1-15,0 0 0,0 0 0,0-42 47,0 0-47,0 0 16,0-1-16,0-20 0,0 21 0,21 0 15,1-22-15,-1 22 0,0-21 16,0 0-16,0 20 0,0-20 0,1 0 16,20 21-16,-21-1 0,0-20 0,0 21 15,1 21-15,-1-21 0,0 21 16,0-21-16,0 21 0,0 0 0,1 0 15,-1 0-15,-21 21 0,21 0 0,0 0 16,0 0-16</inkml:trace>
  <inkml:trace contextRef="#ctx0" brushRef="#br1" timeOffset="72162.64">11917 1461 0,'21'0'16,"0"0"-16,0-43 15,0 22-15,-21 0 0,0 0 16,0 0-16,0-1 0,0 1 16,-21 21-16,0 0 15,-21 0-15,21 0 0,-22 21 16,1 1-16,21-1 0,-22 0 0,1 0 16,0 0-16,-1 22 0,1-22 0,21 21 15,-21-21-15,20 22 0,1-22 0,0 21 16,21-21-16,0 0 15,0 1-15,0-1 0,0 0 0,0 0 16,0 0-16,42-21 0,1 21 16,-22-21-16,0 0 0,0 0 0,22 0 15,-22 0-15,21-21 0,-21 0 16,22 0-16,-1 0 0,-21 0 0,21-22 16,1 22-16,-22-21 0,21-1 15,-21 1-15,22 0 0,-22-22 0,0 22 0,0-22 16,0 1-16,1 21 0,-1-22 15,-21 1-15,0 20 0,0 1 0,0 0 16,0-1-16,0 1 0,0 21 16,0 0-16,-21 42 31,-1 21-31,1-21 0,21 22 0,-21-1 16,0 0-16,0 1 0,0-1 15,-1 21-15,1-20 0,0 20 0,0-20 16,0 20-16,21-21 0,0 22 0,0-22 15,0 1-15,0 20 0,0-21 16,21 1-16,0-1 0,0-21 0,0 22 16,1-22-16,-1 21 0,0-21 0,0 0 15,0-21-15,0 22 0,1-22 16,-1 0-16,0 0 0,0 0 16</inkml:trace>
  <inkml:trace contextRef="#ctx0" brushRef="#br1" timeOffset="72802.28">3725 2328 0,'0'0'16,"-42"0"-16,21 0 0,0-21 0,-22 21 15,22 0-15,0 0 0,-21 0 0,20-21 16,1 21-16,0 0 0,0 0 16,42 0 15,0 0-31,22 0 0,20 0 16,1 0-16,-1 0 0,43 0 0,-21 0 15,42 0-15,21-21 0,21 21 16,0 0-16,22 0 0,21 0 0,-1 0 15,1 0-15,21 0 0,21 0 0,0 0 16,21 0-16,0 0 0,0 0 0,0-21 16,1 21-16,-1 0 0,0-21 15,0 21-15,-21-22 0,0 22 0,0-21 16,0 21-16,-21 0 0,-21-21 16,-1 21-16,1 0 0,-22 0 0,-20 0 15,-22 0-15,0 0 0,-21 0 16,-21 0-16,-21-21 0,-22 21 0,1 0 15,-22 0-15,0 0 0,-21 0 0,1 0 16,-1 0-16,-21-21 0,0 0 47,-21 21-47,-1 0 0,1-22 16,0 22-16,21-21 0,0 0 0</inkml:trace>
  <inkml:trace contextRef="#ctx0" brushRef="#br1" timeOffset="94207.29">1249 10181 0,'0'0'0,"0"-21"16,0 0-16,0 0 15,-21 0 1,21 42 0,0 0-16,0 0 15,0 0-15,0 22 0,0-1 16,0 0-16,0 22 0,0-1 15,0-20-15,0 20 0,0 1 0,0-1 16,0 1-16,0-22 0,0 0 16,0 1-16,0-1 0,0 0 0,0 1 15,0-22-15,0 0 0,0 0 16,0 0-16,0-42 31,0-21-15,0 21-16,0-1 0,0-20 15,0 0-15,0-1 0,0-20 16,0-1-16,0 1 0,0-1 0,0 22 16,0-21-16,0 20 0,0 1 15,0 0-15,0 20 0,-22 1 16,22 0-16,0 0 0,0 42 31,0 21-31,0 1 16,0-1-16,0 0 0,0 22 15,0-22-15,0 22 0,0-22 0,0 22 16,0-22-16,0 0 0,0 1 0,0-1 16,0-21-16,0 21 0,0-20 15,0-1-15,0 0 0,0 0 0,0 0 16,0 0 0,0-42-1,0 0 1,0 0-16,0 0 0,22 0 0</inkml:trace>
  <inkml:trace contextRef="#ctx0" brushRef="#br1" timeOffset="94679.25">1757 10880 0,'21'-21'31,"-21"-1"-31,0 1 16,0 0-16,0 0 16,-21 21 15,21 21-31,-21-21 15,21 21-15,0 0 0,0 1 16,0-1-16,0 0 16,21-21-1,0 0 1,0 0-16,-21-21 0,0 0 16,21 21-16,-21-22 0,0 1 15,0 0 1,0 0-16,-21 21 15,0 0 1,0 0 0,21 21-1,0 0-15,0 0 16,21-21 15</inkml:trace>
  <inkml:trace contextRef="#ctx0" brushRef="#br1" timeOffset="95767.41">1312 10202 0,'-21'-21'0,"0"21"0,21-21 0,-21 21 16,0-21-16,-1 21 0,22-21 15,-21 21-15,21 21 31,0 0-31,0 0 0,21 22 16,1-1-16,20 0 0,-21 22 0,0-1 16,22-20-16,-22 20 0,21 1 15,0-22-15,-20 21 0,20-20 16,-21-1-16,21 0 0,1 1 16,-22-1-16,0 0 0,21-20 0,-20 20 15,-1-21-15,0 0 0,-21 0 0,21-21 16,-21 22-16,21-22 0,0-22 31,-21 1-31,0 0 16,0 0-16,22 0 0,-22-22 0,0 1 15,0 0-15,0-1 0</inkml:trace>
  <inkml:trace contextRef="#ctx0" brushRef="#br1" timeOffset="96022.48">1905 10097 0,'0'-22'0,"0"44"0,0-65 0,0 22 16,0 0-16,0 42 16,0 0-1,0 0-15,-21 1 0,21 20 16,0 0-16,0 1 0,-21 20 0,21-21 16,-22 22-16,22-1 0,0 1 15,0-22-15,-21 22 0,21-22 0,-21 22 16,21-22-16,-21 0 0,21 1 15,0-22-15,0 21 0,0-21 0,-21 0 16,21 1-16,0-1 0,21-42 31,-21-1-15</inkml:trace>
  <inkml:trace contextRef="#ctx0" brushRef="#br1" timeOffset="96426.27">2074 10562 0,'0'0'0,"0"-21"0,0 42 31,-21 0-15,21 1-16,0 20 16,-21-21-16,21 21 0,-21-20 0,21 20 15,-21-21-15,21 21 0,0-20 0,0 20 16,0-21-16,0 0 0,0 0 15,0 1-15,0-1 0,0 0 0,21-21 16,0 21-16,0-21 16,0 0-16,0 0 0,1 0 0,20-21 15,-21 0-15,21 21 0,-20-21 16,-1-1-16,21 1 0,-42 0 0,21-21 16,-21 21-16,0-22 0,0 1 0,0 21 15,-21-22-15,0 1 16,0 21-16,0-21 0,-22 20 0,22 1 15,-21 21-15,21 0 0,-22 0 16,22 0-16,0 0 0,0 0 0,-22 21 16,43 1-16,-21-1 0,21 0 15,0 0-15,0 0 0,0 0 0,0 1 16,0-1-16,21-21 0,1 0 0,-1 0 16,0 0-16,21 0 0</inkml:trace>
  <inkml:trace contextRef="#ctx0" brushRef="#br1" timeOffset="96702.79">2879 10075 0,'0'-21'0,"0"42"0,0-63 0,-22 42 16,1 0-16,0 0 15,0 21-15,21 0 0,-21 22 16,21-22-16,-21 21 0,21 1 15,0 20-15,0-21 0,-22 22 0,1-1 16,0 1-16,21-1 0,0-20 16,-21 20-16,21-20 0,-21-1 0,21-21 15,0 21-15,0-20 0,0-1 16,0 0-16,0 0 0,21-21 16,0 0-16,0 0 15,0 0-15,1-21 16,-1 0-16,-21 0 0</inkml:trace>
  <inkml:trace contextRef="#ctx0" brushRef="#br1" timeOffset="97051.63">2836 10732 0,'21'0'31,"1"0"-15,-1 0-16,0 0 15,0 0-15,0 0 0,0-22 16,1 22-16,-1-21 0,21 0 15,-21 0-15,0 0 0,1 0 0,-1-1 16,0 1-16,-21-21 0,0 21 16,0 0-16,0-22 0,0 22 0,0 0 15,0 0-15,-21 21 16,0 0-16,-1 21 0,1 0 16,0 21-16,0-20 0,-21 20 0,20 0 15,22 1-15,-21-1 0,21 0 16,0 1-16,0-1 0,0 0 0,0 1 15,0-22-15,0 21 0,0-21 0,21 0 16,1-21-16,-22 22 16,21-22-16,0 21 0,21-21 0,-21 0 15,1 0-15,-1 0 0,21-21 0,-21-1 16,22 1-16,-22 0 0,0 0 16,0-21-16,0 20 0,0-20 0</inkml:trace>
  <inkml:trace contextRef="#ctx0" brushRef="#br1" timeOffset="97267.73">2984 10202 0,'-21'0'0,"42"0"0,-63-21 0,21 21 16,21-21-1,21 21-15,0 0 0,22-21 16,-22 21-16,21 0 0,-21 0 0,22 0 15,-1 0-15,-21 0 0,21 0 16,-20 0-16,-1 0 0,0 0 0,-42 21 31,0-21-31</inkml:trace>
  <inkml:trace contextRef="#ctx0" brushRef="#br1" timeOffset="97610.49">974 11388 0,'-64'21'0,"128"-42"0,-170 63 16,63-21-16,1-21 0,21 21 16,0 1-16,63-1 15,-21-21-15,22 0 16,20 0-16,22 0 0,-1 0 0,22 0 15,21 0-15,-21-21 0,21 21 16,21-22-16,-21 1 0,21 21 16,-21-21-16,22 21 0,-22 0 0,0-21 15,-22 21-15,-20 0 0,-21 0 16,-1 0-16,-21 0 0,1 0 0,-22 0 16,0 0-16,-21 21 0,-42 0 15,21-21-15,-22 0 16,1 21-16,-22-21 0,1 22 0,-1-22 15,-20 21-15,-1-21 0,0 21 0,-20-21 16,-1 21-16</inkml:trace>
  <inkml:trace contextRef="#ctx0" brushRef="#br1" timeOffset="97830.59">1037 11748 0,'-190'42'16,"465"-106"-16,-360 86 0,-127 20 0,191-42 15,21 21-15,21-21 16,22 0-16,-1 0 0,0 0 0,43 0 15,21 0-15,0 0 0,0 0 16,21-21-16,0 0 0,21 21 0,-21-21 16,0-1-16,-21 22 0,21-21 0,-43 21 15,1 0-15,0 0 0,-43 0 16,0 0-16,1 0 0,-22 0 0,0 0 16,-21-21-16,21 21 0,-21-21 15,0 0-15,21 0 16,0-22-16,1 22 0</inkml:trace>
  <inkml:trace contextRef="#ctx0" brushRef="#br1" timeOffset="98138.51">3895 10689 0,'-22'0'15,"1"0"1,42 0 31,1-21-31,-22 0-16,-22 21 15,1 0 1,0 0-16,0 0 15,21 21-15,0 0 16,0 0 0,0 1-16,0-1 15</inkml:trace>
  <inkml:trace contextRef="#ctx0" brushRef="#br1" timeOffset="98366.59">3852 10986 0,'0'0'0,"0"21"0,21-21 32,-21-21-17,0-1 17,0 1 46</inkml:trace>
  <inkml:trace contextRef="#ctx0" brushRef="#br1" timeOffset="99807.16">6096 10435 0,'0'0'0,"0"-21"31,21 0-31,0 0 15,-21 0-15,21-1 0,1 1 0,-1 0 16,0-21-16,0 21 0,0-1 16,22-20-16,-22 21 0,21-43 15,-42 22-15,0 21 0,0 0 16,0-22-16,-21 22 0,0 21 0,-22-21 16,22 21-16,-21 0 0,-22 0 0,22 21 15,-43-21-15,22 43 0,-22-22 16,22 0-16,-1 0 0,1 21 15,-1-20-15,43 20 0,0 0 0,21-21 16,0 22-16,21-1 0,0-21 0,22 22 16,-1-1-16,0 21 0,1-20 15,20-1-15,-21 0 0,1 1 0,-1-1 16,0 0-16,-20 1 0,20-1 0,-42 0 16,0 1-16,0-22 0,0 21 15,0-21-15,-21 1 0,0 20 0,-22-21 16,22-21-16,-85 21 15,64-21-15,0 0 0,-1 0 0,-20 0 16,20 0-16,-20-21 0,21-21 0,-1 21 16,22-22-16,-21 1 0,21 0 15,-1-1-15,22 1 0,0-22 16,0 22-16,-21-21 0,21 20 0,0 22 16,0-21-16,0 21 0,21-1 0,1 22 15,-1 0-15,-21 22 16,21-1-16,0 0 0,0 21 0,0-21 15,1 22-15,-22-1 0,21 0 16,0 1-16,0-1 0,0 0 16,0-20-16,1 20 0,-1-21 0,0 21 0,0-20 15,43-1-15,-43 0 16,0-21-16,0 0 0,21 0 16,-20 0-16,-1 0 0,21 0 0,-21 0 15,0-21-15,22 0 0,-22-1 0,0 1 16,0 0-16,22 0 0,-22 0 15,0-22-15,0 22 0,0 0 16,-21 0-16,21 0 0,1 0 0,-1 21 31,-21 21-31,0 0 16,0 0-16,0 0 0,0 0 0,0 1 16,0-1-16,0 0 0,0 0 15,0 0-15,0 0 0,0 1 16,0-1-16,0 0 0,21-21 15,0 0-15,0 0 0,0 0 16,22-21-16,-22 21 0,0-21 16,21 21-16,-20-22 0,-1 1 0,0 0 15,21-21-15,-21 21 0,-21-1 0,22 1 16,-1 0-16,-21 0 0,21 0 16,-21 0-16,0 42 31,0 0-31,0 0 15,0 0-15,0 0 0,0 1 0,0-1 16,0 0-16,0 0 0,0 0 0,0 0 16,0 1-16,21-22 0,0 21 15,0-21-15,1 0 16,20 0-16,-21 0 0,0 0 0,0-21 16,22 21-16,-22-22 0,0 1 0,21 0 15,-20 0-15,-1 0 0,0 0 16,0-1-16,-21 1 0,0-21 0,0 21 15,0 0-15,0-1 0,0 1 16,0 0-16,0 42 16,0 0-1,-21 1-15,21-1 0,-21 21 0,21-21 16,-21 22-16,21-1 0,0 21 16,-22 1-16,1-1 0,21 1 15,-21 21-15,21-1 0,0 1 0,0 21 16,-21-22-16,0 1 0,21 0 0,-21 21 15,21-22-15,0-20 0,-22 20 0,22-20 16,0-22-16,-21 22 0,21-22 16,0-21-16,0 0 0,0 1 15,0-44 1,0-20-16,0 21 0,0-21 0,21-1 16,-21-20-16,22-1 0,-22 1 0,0-1 15</inkml:trace>
  <inkml:trace contextRef="#ctx0" brushRef="#br1" timeOffset="100063.68">7006 10964 0,'0'-42'15,"0"84"-15,0-105 0,0 21 0,0 20 0,0 1 16,0 0-16,0 0 0,0 0 0,42 0 16,-20-1-16,-1 22 0,21 0 15,0 0-15,-20 0 0,20 0 0,-21 0 16,0 22-16,0-1 0,-21 0 0,0 0 15,0 0-15,0 0 0,0 1 16,-21-1-16,0 0 0,0 0 16,0 0-16,0 0 0,-22 1 0,1 20 15,21-42-15,21 21 0,21-21 47,0 0-47</inkml:trace>
  <inkml:trace contextRef="#ctx0" brushRef="#br1" timeOffset="100330.69">7387 10901 0,'21'-21'0,"-42"42"0,63-63 16,-20 42-16,-22-22 0,21 1 16,0 0-16,-21 0 0,0 0 0,0 0 15,0-1-15,0 1 0,0 0 16,-21 21-1,0 21 1,-1 0-16,1 1 0,0-1 16,21 0-16,-21 21 0,21-21 0,-21 1 15,21-1-15,0 0 0,0 21 0,0-21 16,0 1-16,0-1 0,21 0 16,0-21-16,0 21 15,0-21-15,1 0 0,-1 0 0,0 0 16,0-21-16</inkml:trace>
  <inkml:trace contextRef="#ctx0" brushRef="#br1" timeOffset="100659.08">7641 10732 0,'0'0'0,"0"21"47,0 0-47,21 0 0,0 0 15,-21 0-15,22 1 0,-22-1 0,21 0 16,0 0-16,-21 0 0,0 0 16,21 1-16,-21-1 0,21 0 15,-21 0-15,0 0 0,0 0 16,0-42 15,0 0-31,0 0 0,0 0 16,0 0-16,0-1 0,0 1 0,0-21 15,0 0-15,0 20 0,0-20 0,0 0 16,0 21-16,0-22 0,0 22 16,0 0-16,21 0 0,1 0 0,-22-1 15,21 1-15,0 21 0,0-21 16,21 0-16,-20 0 0,-1 21 0</inkml:trace>
  <inkml:trace contextRef="#ctx0" brushRef="#br1" timeOffset="101278.33">8382 9927 0,'-21'-21'0,"42"42"16,-63-84-16,42 20 0,-22 22 0,22 0 0,-21 0 16,0 21-1,0 21-15,0 0 16,21 22-16,0-1 0,0 0 0,-21 22 15,-1-22-15,22 22 0,-21-1 16,0 22-16,21-22 0,0 22 0,-21 0 16,0-22-16,21 22 0,0-22 0,0 1 15,0-22-15,0 22 0,0-22 16,0 0-16,0 1 0,0-22 0,0 0 16,0 0-16,0 0 0,0 0 0,0-42 31,0 0-31,0 0 15,0 0-15,0 0 0,0-22 16,0 1-16,0 21 0,0-22 0,0 1 16,0 0-16,0-1 0,0 1 0,21 0 15,0 21-15,0-1 0,0 1 16,1 0-16,-1 21 0,0 0 0,0 0 16,0 0-16,0 0 0,1 21 0,-1 0 15,-21 1-15,0-1 0,0 0 16,0 0-16,0 0 0,0 0 0,0 1 15,-21-1-15,-1 0 0,1 0 0,0-21 16,-21 21-16,21-21 0,-1 0 0,1 21 16,0-21-16,0 0 15,0 0 1,21 22 0,21-1-1,0 0-15,0 0 16,0 0-16,1 0 0,-1 1 15,0-22-15,0 21 16,0-21-16,0 0 0,1 0 16,-1 0-16,0 0 0,0 0 15,0 0-15,0-21 0,-21-1 0,22 1 16</inkml:trace>
  <inkml:trace contextRef="#ctx0" brushRef="#br1" timeOffset="102093.31">8509 10880 0,'21'-21'31,"-42"42"-31,63-64 16,-21 43 0,1-21-16,-1 21 0,0-21 15,0 0-15,0 21 0,0-21 16,1 0-16,-1-1 16,-21 1-16,0 0 0,0 0 15,-21 21 1,-1 0-16,1 0 15,0 21-15,0 0 0,0 0 0,0 1 16,-1-1-16,22 0 0,-21 0 16,21 0-16,-21 0 0,21 1 15,0-1-15,0 0 0,0 0 0,0 0 16,0 0 0,21-21-16,0 0 0,1 0 0,-1 0 15,21 0-15,-21 0 0,0-21 16,1 0-16,20 21 0,-21-21 0,0 0 15,0 0-15,1-1 0,-1 1 0,-21 0 16,21 21-16,0-21 0,-21 0 0,21 0 16,-21-1-1,0 44 1,0-1 0,0 0-16,-21 0 0,21 0 15,-21 0-15,21 1 0,0-1 16,0 0-16,0 0 0,0 0 15,21-21-15,0 0 0,0 0 16,1 0-16,-1 0 0,0 0 0,0 0 16,21 0-16,-20-21 0,-1 0 15,0 0-15,0 21 0,0-21 0,0-1 16,1 1-16,-1 0 0,-21 0 0,0 0 16,21 0-16,-21-1 0,0 1 0,21 0 15,-21 0-15,0 84 47,0-41-47,-21-1 0,0 0 0,21 0 0,0 21 16,-21-20-16,-1 20 0,22 0 0,-21 1 15,21 20-15,0 1 0,0-1 16,0 22-16,0-1 0,0 1 0,0 0 16,0 21-16,0-1 0,-21 1 0,0 0 15,0-21-15,0 21 0,-1-22 0,1 1 16,-21-22-16,21 1 0,-22-1 0,1-20 15,0-1-15,-1-21 0,1 0 16,0 1-16,-1-22 0,1 0 16,0 0-16,-1 0 0,1-22 0,21 22 15,-21-21-15,-1 0 0,1 0 0,0 0 16,-1 0-16,22-1 0,0-20 0,0 21 16,0 0-16,21-22 0,-22 1 15,22 21-15,0-21 0,0-22 0,22 22 16,-1-22-16,0 1 0,21-1 0,-21 1 15,22-22-15</inkml:trace>
  <inkml:trace contextRef="#ctx0" brushRef="#br1" timeOffset="102672.74">9398 10499 0,'0'21'16,"-21"0"0,0 0-16,21 0 0,-22 22 15,22-22-15,-21 0 0,0 21 0,21-20 16,0-1-16,-21 21 0,21-21 0,-21 0 16,21 1-16,-21-1 0,42-21 46,0-21-46,0-1 0,0 22 0,0-21 16,1 0-16,-1 0 0,-21 0 0,21 21 16,0-21-16,0 21 15,0 0 1,-21 21 0,0 0-16,0 0 0,0 0 0,0 0 15,0 1-15,0-1 0,22-21 16,-22 21-16,21 0 0,-21 0 0,21-21 15,-21 21-15,21-21 0,0 0 16,0 0-16,1 0 0,20 0 16,-21 0-16,0 0 0,0-21 0,22 21 15,-22-21-15,0 0 0,0 21 16,0-21-16,1 0 0,-22-1 0,0 1 16,0 0-16,0 0 0,0-21 0,0 20 15,0 1-15,0 0 0,-22 0 16,1 21-16,0-21 15,0 21-15,0 0 16,21 21-16,0 0 16,0 0-16,0 0 15,21 1 1,0-22-16,0 0 0,0 0 16,1 0-16,-1 0 0</inkml:trace>
  <inkml:trace contextRef="#ctx0" brushRef="#br1" timeOffset="103038.08">10202 10541 0,'21'0'0,"-42"0"16,42-21-16,-42 21 31,0 0-31,0 21 0,0 0 16,0 0-16,21 1 0,-22-1 0,1 21 15,21-21-15,-21 0 0,21 1 16,0 20-16,0-21 0,0 0 15,0 0-15,0 1 0,21-1 16,0 0-16,1-21 0,-1 0 0,0 0 16,0 0-16,0 0 0,0 0 15,1 0-15,-1-21 0,0 21 0,0-21 16,0-1-16,-21 1 0,21 0 16,-21 0-16,22 0 0,-22 0 0,0-1 15,0 1-15,0-21 0,0 21 0,0 0 16,0-1-16,-22 22 0,1-21 0,0 21 15,0 0 1,0 0-16,21 21 16,0 1-16,0-1 15,0 0 1</inkml:trace>
  <inkml:trace contextRef="#ctx0" brushRef="#br1" timeOffset="103433.07">10520 10562 0,'0'-21'15,"21"21"1,0 0 0,-21 21-16,0 0 0,21-21 15,0 22-15,-21-1 0,22 0 16,-22 0-16,21 0 0,0 0 0,-21 22 15,0-22-15,0 0 0,21 0 0,-21 0 16,0 1-16,0-1 0,0 0 16,0 0-16,0-42 47,0 0-47,0 0 15,0-1-15,0 1 0,0 0 16,21-21-16,0 21 0,-21-1 15,0 1-15,0-21 0,22 21 16,-1 0-16,-21-1 0,0 1 0,0 0 16,21 21-16,0-21 0,0 21 15,0 0 1,1 0 0,-22 21-16,21-21 0,0 0 15</inkml:trace>
  <inkml:trace contextRef="#ctx0" brushRef="#br1" timeOffset="104362.67">11430 10583 0,'0'0'0,"0"-21"0,0 0 16,0 0-16,0 0 0,0 0 15,0-1-15,-21 22 16,0 0-16,-1 0 0,1 0 15,0 0-15,-21 0 0,21 22 16,-1-1-16,-20-21 0,21 21 0,-21 0 16,20 0-16,1 0 0,-21 1 0,21 20 15,0-21-15,-1 0 0,22 0 16,0 1-16,0-1 0,0 0 16,0 0-16,0 0 0,0 0 15,22-21-15,-1 0 0,0 22 0,0-22 16,0 0-16,0 0 0,1 0 0,20 0 15,-21 0-15,0 0 0,22-22 16,-22 22-16,0-21 0,0 0 0,21 0 16,-20 0-16,-1 0 0,0-1 0,0-20 15,0 21-15,0-21 0,1-1 0,-1-20 16,0 20-16,0 1 0,0-21 0,43-128 31,-64 149-31,21-1 0,-21 1 0,21 21 16,-21-21-16,0 20 0,0 1 15,0 0-15,0 0 16,0 42 0,0 0-16,0 0 15,-21 1-15,0-1 0,21 21 0,-21-21 16,21 22-16,0-1 0,0-21 0,-22 21 16,22 1-16,0-1 0,-21 0 15,21 1-15,0-1 0,0 0 0,0-20 16,0 20-16,0 0 0,0-21 0,0 22 15,0-22-15,0 0 0,0 0 0,0 0 16,0 1-16,0-1 16,21-21-16,-21 21 15,22-21-15,-1 0 0,0 0 0,0 0 16,0 0-16,0 0 0,1 0 0,-1 0 16,0 0-16,0-21 0,0 0 0,0 21 15,1-22-15,-1 22 0,0-21 16,0 0-16,0 0 0,-21 0 0,21 0 15,1-1-15,-22 1 0,0 0 0,0 0 16,21 0-16,-21 0 0,0-1 0,-21 22 47,21 22-47,-22-1 0,1-21 16,21 21-16,0 0 0,-21 0 0,21 0 15,-21 1-15,21-1 0,0 0 0,0 0 16,0 0-16,0 0 0,0 1 15,21-1 1,0-21-16,-21 21 0,0 0 31,0 0-31,-21-21 16,0 0 0,0 0-1,21-21 32,0 0-47,-21 21 0</inkml:trace>
  <inkml:trace contextRef="#ctx0" brushRef="#br1" timeOffset="105783.58">14055 10118 0,'0'0'0,"21"-21"15,0-1-15,0 1 16,0 0-16,-21 0 0,0 0 0,21 0 15,-21-1-15,0 1 0,0 0 0,0-21 16,0 21-16,-21 21 0,-21-22 0,21 1 16,0 21-16,-22 0 0,1 0 15,0 0-15,-1 0 0,1 21 0,0 1 16,-1-1-16,22 21 0,-21 0 0,21 1 16,-22-1-16,22 0 0,21 22 0,0-22 15,0 22-15,0-1 0,0-20 16,0 20-16,0 1 0,0-22 0,0 0 15,21 1-15,-21-1 0,21 0 0,1-21 16,-1 1-16,21-1 0,-21 0 16,0 0-16,22-21 0,-22 0 0,21 0 15,1 0-15,-1 0 0,0-21 16,22 0-16,-22 0 0,0-1 0,1 1 16,-1 0-16,0 0 0,-20-21 0,20-22 15,-42 22-15,0 21 0,0-22 16,0 22-16,0 0 0,0 0 15,-21 0-15,0-1 0,-1 22 0,-20 0 16,21 0-16,-21 22 0,-1-1 0,1 0 16,21 0-16,-22 0 0,22 0 0,0 22 15,0-22-15,0 21 0,21-21 16,0 22-16,0-22 0,0 0 0,0 0 16,0 0-16,21 1 15,0-22-15,0 0 0,0 0 0,1 0 16,20 0-16,-21-22 0,0 22 0,22-21 15,-22 0-15,21 0 0,-21 0 0,22 0 16,-22-1-16,0 1 0,0 0 16,0 0-16,-21-21 0,0 20 0,21 22 15,-21-21-15,0 0 0,0 42 16,0 0 0,0 1-16,0 20 0,0-21 15,0 0-15,0 22 0,0-22 0,0 0 16,0 0-16,0 0 0,0 0 15,0 1-15,22-1 0,-1-21 16,0 0-16,0 0 0,0 0 16,0 0-16,1-21 0,-1-1 15,0 22-15,0-21 0,0 0 0,-21 0 16,21 0-16,-21 0 0,22-1 0,-22 1 16,0-21-16,0 21 0,0 0 0,0-1 15,0 1-15,0 42 31,0 1-31,0-1 0,0 0 16,0 0-16,0 0 0,-22 22 16,22-22-16,-21 0 0,21 0 0,0 0 15,0 0-15,0 1 0,-21-22 0,21 21 16,-21-21 0,21-21-1,0-1 1,0 1-16,0-21 0,0 21 15,21 0-15,0-22 0,0 22 16,1-21-16,-1 21 0,0-22 0,0 22 16,21 0-16,-20 0 0,-1 0 0,0 21 15,0 0-15,0 0 0,0 21 0,-21 0 16,22 0-16,-22 0 0,21 0 16,-21 22-16,0-22 0,0 21 15,0-21-15,0 22 0,0-22 0,0 0 16,0 21-16,0-20 0,-21-1 0,21 0 15,0 0-15,-22-21 0,22 21 16,-21-21 0,42-21-1,1 0-15,-1 0 16,0 0-16,21-1 0</inkml:trace>
  <inkml:trace contextRef="#ctx0" brushRef="#br1" timeOffset="106566.12">16129 9546 0,'0'-21'0,"0"42"0,-21-63 0,0 42 0,21 21 16,-22 21-16,1 1 15,0-1-15,0 0 0,21 22 0,0-1 16,-21 22-16,0-21 0,21-1 0,-22 22 15,22-22-15,0 22 0,-21-22 16,0 1-16,21-1 0,-21 1 16,21-22-16,0 1 0,0-1 0,0 0 15,-21-21-15,21 22 0,0-22 16,0 0-16,0-42 16,0 0-1,0-22-15,0 22 16,21 0-16,0-21 0,-21 21 0,21-22 15,0 1-15,22 21 0,-22-22 0,0 22 16,21 0-16,-20 0 0,20 0 0,-21 21 16,0 0-16,22 0 0,-22 0 0,0 0 15,0 0-15,0 21 0,0 0 16,-21 0-16,0 0 0,0 1 16,0-1-16,0 0 0,0 21 0,0-21 15,-21 1-15,0-1 0,0 0 0,0 0 16,0 0-16,-1 0 0,-20-21 15,21 22-15,0-22 0,-22 0 0,22 0 16,0 21-16,0-21 0,0 0 0,0 0 16,-1-21-1,44 21 32,-1 0-47,0 0 16,0 21-16,21-21 0,-20 0 0,-1 0 15,21 0-15,-21 0 0,22 0 0,-1 0 16,0 0-16,1 0 0,-1 0 0,21-21 16,-20 21-16,-1-22 0,0 1 15,1 0-15,-1 0 0,-21 0 0,0 0 16,22-22-16,-22 22 0,-21-21 0,21-1 16,-21 1-16,0 21 0,0-21 0,0 20 15,0 1-15,0 0 0,-21 21 16,0 0-16,0 21 15,-1 22-15,1-22 16,0 0-16,0 21 0,21 1 0,0-22 16,0 21-16,0-21 0,0 22 0,0-22 15,0 0-15,0 0 0,0 0 0,21 0 16,0-21-16,0 0 0,-21 22 0,22-22 16,-1 0-16,0 0 0,0 0 15,0 0-15,0-22 0,-21 1 0</inkml:trace>
  <inkml:trace contextRef="#ctx0" brushRef="#br1" timeOffset="108408.08">17970 9779 0,'0'-21'16,"0"42"-16,0-84 0,0 41 0,0 1 15,0 0-15,0 0 0,-21 42 16,21 21-1,0-20-15,0 20 0,0 0 16,0 1-16,0-1 0,0 0 0,0 22 16,0-22-16,0 22 0,-21-1 15,21-21-15,-21 22 0,21-22 0,0 1 16,0-1-16,0 0 0,0 1 16,0-1-16,0-21 0,0 0 0,0 0 15,21 1-15,0-22 0,0 0 16,22 0-16,-22 0 0,0 0 0,21 0 15,-20-22-15,20 1 0,0 0 0,-21-21 16,22 21-16,-1-22 0,-21 1 16,22-22-16,-1 22 0,-21 0 0,21-22 15,-20 1-15,-1 20 0,21-20 0,-21-1 16,22-63-16,-43 85 16,21 0-16,-21-1 0,21 1 15,-21 21-15,0 0 0,0 42 16,-21 0-1,0 21-15,-1 1 0,22-1 0,-21 0 16,0 22-16,0-22 0,21 1 16,0 20-16,-21-21 0,21 22 0,-21-22 15,21 1-15,0-1 0,0 0 0,0 1 16,0-22-16,0 21 0,21-21 0,0 0 16,0 1-16,0-22 0,0 0 0,22 0 15,-22 0-15,21 0 16,1 0-16,-22 0 0,21-22 0,0 1 15,-20 0-15,-1 0 0,21 0 0,-21-22 16,0 22-16,1 0 0,-22-21 0,0 21 16,0-1-16,0 1 0,0 0 15,-22 42 1,1 0 0,0 1-16,21-1 0,0 21 0,0-21 15,0 0-15,0 22 0,0-22 0,0 0 16,0 0-16,0 0 0,0 22 15,0-22-15,0 0 0,0 0 16,0 0 0,0-42 15,-21 0-31,0 0 16,0 21-16,21-21 15,0 42 16,0 0-15,21 0 0,0-21-1,0 0-15,0 0 0,0 0 0,1 0 0,20 0 16,0 0-16,-21 0 0,22 0 16,20-21-16,-20 0 0,-1 21 0,0-21 15,1 0-15,-1-1 0,0 1 16,1 0-16,-22 0 0,21-21 0,-21 20 15,0 1-15,1-21 0,-22 21 0,0 0 16,0-22-16,0 22 0,0 0 16,0 0-16,-22 21 15,1 0-15,0 21 16,21 0-16,-21-21 0,0 21 16,21 0-16,0 1 0,-21 20 0,21-21 0,0 0 15,0 22-15,0-22 0,0 0 0,0 21 16,0-21-16,0 1 0,21-1 15,0 0-15,0 0 0,21-21 16,-20 21-16,20-21 0,-21 0 0,21 0 16,1 0-16,-1 0 0,0 0 0,1 0 15,-1 0-15,0-21 0,22 21 0,-22-21 16,1 0-16,-1 21 0,-21-21 0,21-1 16,-20 1-16,20 0 0,-21 0 15,0 0-15,-21 0 0,0-1 0,21 1 16,-21 0-16,0 0 0,0 0 15,0 0-15,0-1 0,-21 22 16,0 0-16,0 0 0,0 0 16,0 0-16,-1 0 0,1 0 15,0 22-15,-21-1 0,21-21 0,-1 21 16,22 0-16,-21 0 0,21 0 0,-21 1 16,21-1-16,0 0 0,0 0 0,0 0 15,0 0-15,0 1 0,0-1 0,21-21 16,0 21-16,1-21 0,-1 0 15,0 0-15,0 0 0,0 0 16,22 0-16,-22 0 0,0-21 0,0 0 16,0 21-16,22-22 0,-22-20 0,0 21 15,0 0-15,0-22 0,0 1 0,1 21 16,-1-21-16,21-22 16,-21 22-16,0-1 0,1-20 0,-1-1 15,0-41-15,0 41 0,0 22 16,-21-1-16,0 1 0,0 0 15,0-1-15,0 22 0,0 0 0,-21 21 32,0 42-32,0-20 0,0 20 0,-1 0 15,1 1-15,0 20 0,21-21 0,0 22 16,0-22-16,0 22 0,0-22 16,0 22-16,0-22 0,0 0 15,21 1-15,0-1 0,-21 0 0,22-21 16,-22 22-16,0-22 0,0 0 0,0 21 15,21-20-15,-21-1 0,21 0 16,0-21 0,0 0-16,0 0 15,1-21-15,-1 21 0,0-21 0,0-1 16,21 1-16,1 0 0</inkml:trace>
  <inkml:trace contextRef="#ctx0" brushRef="#br1" timeOffset="110102.54">22246 9673 0,'0'0'0,"0"-106"16,0 64-16,0 21 16,0-21-16,0 20 0,0 1 0,-21 21 15,0 0-15,0 0 0,-1 0 0,1 0 16,0 0-16,0 21 0,-21 1 15,20-1-15,-20 21 0,21 0 0,0 1 16,-22-1-16,22 22 0,-21-1 0,21-21 16,0 22-16,-1-1 0,1-20 0,0 20 15,21-20-15,0-1 0,0 0 16,0 1-16,0-1 0,21 0 16,0 1-16,1-22 0,-1 0 0,0 0 15,21 0-15,-21 0 0,22-21 0,-1 0 16,-21 0-16,22 0 0,-1 0 0,0-21 15,-21 21-15,22-21 0,-1 0 16,0 0-16,107-106 16,-128 84-16,0 1 0,0-21 15,21-1-15,-20 1 0,-22-1 0,21 1 16,-21-1-16,0 1 0,0-1 16,0 1-16,-21 20 0,-1 1 0,1 0 15,-21 20-15,21 1 0,-22 0 0,1 21 16,0 0-16,-1 0 0,1 21 15,0 22-15,-1-22 0,22 21 16,-21 0-16,0 22 0,20-22 0,1 22 16,0-1-16,21-20 0,0 20 0,0-21 15,0 1-15,0 20 0,21-42 0,0 22 16,1-1-16,-1-21 0,0 22 16,21-22-16,-21 0 0,22 0 0,-22-21 15,21 0-15,-21 0 0,22 0 16,-1 0-16,-21 0 0,22 0 0,-1-21 0,-21 0 15,21 21-15,-20-21 0,-1-1 0,0 1 16,0 0-16,0 0 16,0 0-16,-21 0 0,22-1 0,-22 44 31,-22-1-31,1 0 16,21 0-16,-21 0 0,0 0 15,21 22-15,-21-22 0,21 0 16,-21 0-16,21 0 0,0-42 47,0 0-47,21 0 0,0 0 15,0 0-15,0-22 0,0 22 16,1 0-16,-1 0 0,0 0 16,0-1-16,0 1 0,0 21 0,1 0 15,-22 21 1,0 1-1,0-1-15,0 0 0,0 0 0,0 0 16,0 22-16,21-22 0,0 0 0,-21 0 16,21-21-16,0 21 0,-21 0 15,21-21-15,1 0 0,-1 22 0,0-22 16,0 0-16,0 0 0,0 0 0,1-22 16,-1 22-16,0-21 0,0 0 0,0 0 15,0 0-15,-21 0 0,22-1 16,-1-20-16,0 21 0,0-21 15,-21-1-15,21-20 0,0-1 0,1 1 16,-1-1-16,0 1 0,0-1 0,-21 1 16,0-1-16,21 22 0,-21 0 15,0 20-15,21-20 0,-21 21 16,-21 21-16,0 21 16,0 0-16,0 22 0,0-22 0,21 21 15,-22 0-15,1 22 0,0-22 16,0 22-16,21-22 0,-21 22 0,21-22 15,0 0-15,0 22 0,0-22 16,0-21-16,0 22 0,0-22 0,0 21 16,21-21-16,0 0 0,0 1 0,0-22 15,1 21-15,-1-21 16,0 0-16,0 0 0,0 0 0,0 0 16,1-21-16,-1-1 0,0 1 0,0 21 15,0-21-15,0 0 0,1 0 0,-1 0 16,0-1-16,-21 1 0,21 21 15,-21 21 1,0 1 0,0-1-16,-21 0 0,21 0 15,0 0-15,0 0 0,0 1 0,0-1 16,0 0-16,21 0 16,0-21-16,0 0 15,1 0-15,-1 0 0,0 0 0,0 0 16,0 0-16,0 0 0,22 0 0,-22-21 15,0 0-15,0 0 16,0-1-16,1 1 0,-22 0 0,21 0 16,0 0-16,-21 0 0,21-22 0,-21 22 15,21 0-15,-21 0 0,-21 42 32,21 0-17,-21 0-15,0 0 0,0 22 0,21-22 16,-22 21-16,1-21 0,21 22 15,-21 20-15,21-20 0,-21-1 0,0 21 16,21 1-16,0-1 0,0 1 16,0-1-16,0 1 0,-21-1 0,21 1 15,-22-1-15,22 22 0,0-21 0,-21-1 16,0-21-16,21 22 0,-21-22 0,0 1 16,0-1-16,-1 0 0,1-21 15,0-21-15,0 22 0,-21-22 0,20 0 16,1 0-16,0-22 0,-21 22 0,21-21 15,-1-21-15,1 21 0,0-233 32,21 211-32,21 1 0,-21-21 15,43 20-15,-22-20 0,0-1 16,21 1-16,1-1 0,-22 1 0,21 20 16,0-20-16,43-22 0,-64 43 15,22 21-15,-1 0 0,21-22 16,-20 43-16,-22-21 0,21 21 15,1 0-15,-1-21 0,0 21 0,1 0 16</inkml:trace>
  <inkml:trace contextRef="#ctx0" brushRef="#br1" timeOffset="110856.7">24659 10181 0,'0'-21'15,"0"0"1,21 21-16,0 0 0,1-21 0,-1 0 16,0 21-16,0-22 0,0 22 15,0-21-15,1 0 0,-1 0 0,0 21 16,-21-21-16,0 0 0,21 21 0,-21-22 16,-21 44 15,0-1-31,21 0 0,-21 0 15,21 0-15,-22 0 0,22 1 0,0-1 16,0 0-16,0 0 0,0 0 16,0 0-16,22 1 0,-1-1 0,0 0 15,0-21-15,0 0 0,0 0 0,1 0 16,20 0-16,-21 0 0,0 0 0,0 0 16,22 0-16,-22-21 0,0 0 15,0 21-15,0-22 0,1 1 0,-1 0 16,0 0-16,0 0 0,0 0 0,-21-1 15,21 1-15,1 0 0,-22 42 47,-22 0-47,1 1 0,0-1 16,21 0-16,-21 0 0,0 0 0,0-21 16,21 21-16,0 1 0,-22-1 15,22 0-15,-21-21 0,21 21 0,0 0 16,-21-21 15,21-21-31,0 0 16,0 0-16,21 0 0,-21-1 15,21 1-15,1 0 0,-1 0 0,21 0 16,-21 0-16,0-1 16,22 1-16,-22 0 0,0 0 0,21 0 15,-20 21-15,-1 0 0,0 0 0,0 0 16,0 0-16,0 0 0,1 0 0,-22 21 15,0 0-15,0 0 16,0 0-16,0 1 0,0-1 0,0 0 16,-22 0-16,22 0 0,-21 0 0,0 1 15,21-1-15,-21 0 0,21 0 0,0 0 16,-21 0-16,0-21 16,21 22-1,-22-22 1,22-22-16,-21 22 15,21-21-15,-21 0 0,21 0 0,0 0 16,0 0-16</inkml:trace>
  <inkml:trace contextRef="#ctx0" brushRef="#br1" timeOffset="111032.92">25231 9652 0,'-22'-21'0,"44"42"0,-44-63 16,1 42-16,0 0 0,0-21 15,0 21 48,0 21-63</inkml:trace>
  <inkml:trace contextRef="#ctx0" brushRef="#br1" timeOffset="112842.39">11938 11684 0,'0'-21'0,"0"42"0,-21-42 0,21 0 15,0 0-15,-21-1 16,21 1-16,-22 21 0,22 21 31,0 22-15,-21-22-16,21 0 0,-21 21 15,21 1-15,0-22 0,0 21 0,-21 1 16,21-1-16,-21 0 0,21 1 0,0-1 16,0 0-16,-21-21 0,21 22 15,0-22-15,0 0 0,-22 0 0,22 0 16,0-42 15,0 0-15,0 0-16,22-21 0,-1 20 0,0-20 15,0 21-15,0-21 0,0 20 16,1-20-16,-1 21 0,0 0 16,0 0-16,0-1 0,0 22 0,1 0 15,-1 0-15,0 22 16,-21-1-16,0 0 0,0 21 16,0-21-16,0 22 0,21-22 15,-21 21-15,21-21 0,-21 22 0,0-22 16,21 0-16,-21 0 0,22 0 0,-1 1 15,0-1-15,0-21 16,0 0-16,0 0 0,1 0 0,-1 0 16,21 0-16,-21-21 0,0-1 0,1 1 15,20 0-15,-21 0 0,0 0 16,0-22-16,1 22 0,-1-21 16,0 21-16,0-22 0,0 22 0,0-21 15,-21 21-15,0 0 0,0-1 0,0 1 16,0 0-16,0 42 15,0 0-15,0 1 16,0-1-16,0 0 0,0 21 16,0-21-16,0 22 0,0-1 0,0 0 15,0-20-15,0 20 0,0-21 0,0 0 16,0 0-16,0 1 0,0-1 16,22-21-16,-1 0 0,0 0 15,0 0-15,0 0 0,0 0 16,1-21-16,-1 21 0,0-22 15,0 1-15,0 0 0,-21 0 16,0 0-16,0 0 0,0-1 0,0 1 16,0 0-16,0 0 0,0 0 0,-42 0 15,21-1-15,0 1 0,-1 0 0,1 0 16,0 21-16,0 0 0,0-21 16,0 21-16,21-21 15,21-1 1,0 22-16,21 0 0,-21-21 15,22 0-15,-22 21 0,21 0 16,1 0-16,-1-21 0,0 21 16,-21 0-16,22 0 0,-1 0 0,-21 21 15,0-21-15,22 21 0,-22 0 0,-21 1 16,21-1-16,-21 0 0,21 21 16,-21-21-16,0 22 0,0-22 0,0 0 15,0 21-15,0-20 0,0-1 0,0 0 16,0 0-16,0 0 0,0 0 0,0 1 15,-21-1-15,0 0 16,21-42 15,0 0-31,0-1 0,0 1 16,0-21-16,0 21 16,0-22-16,21 1 0,0 0 0,0-1 15,1 1-15,-1 0 0,21 21 0,-21-22 16,0 22-16,1 0 0,20 21 0,-21 0 15,0 0-15,0 0 0,1 0 16,-1 21-16,0 0 0,-21 0 0,0 22 16,21-22-16,-21 21 0,0 1 0,0-1 15,0-21-15,0 21 0,0 1 0,0-22 16,0 21-16,0-21 0,0 1 16,0-1-16,0 0 0,0 0 15,21-21 1,0 0-16,1 0 15,-1-21-15,0 21 0</inkml:trace>
  <inkml:trace contextRef="#ctx0" brushRef="#br1" timeOffset="113787.6">14795 12446 0,'-21'0'15,"42"0"-15,-42-21 0,21 0 0,0 0 16,0-1-16,0 1 0,0-21 0,0 21 16,0-22-16,21 1 0,-21-21 15,22-1-15,20 22 0,-21-22 16,43-63-16,-22 43 0,0 20 16,-21 1-16,22 20 0,-22-20 0,0 20 15,-21 1-15,0 21 0,0-21 16,0 20-16,-21 22 0,0 0 15,-22 0-15,22 22 0,0-1 0,0 21 16,-21-21-16,42 22 0,-22-1 16,22 0-16,0 1 0,0-1 0,0 0 15,0 1-15,22-1 0,-1 21 0,0-20 16,0-1-16,21-21 0,-20 22 0,-1-1 16,0-21-16,0 21 0,0-20 15,-21-1-15,0 0 0,0 0 16,0 0-16,-21-21 0,0 0 15,-21 0-15,20 0 0,-20 0 0,21 0 16,-21 0-16,20-21 0,-20 21 16,21-21-16,0 0 0,0-22 0,-1 22 15,1 0-15,0 0 0,21 0 0,-21 0 16,21 42 0,0 0-1,21 0-15,0 0 0,0 22 0,-21-22 16,22 0-16,-1 0 0,0 0 0,0 0 15,0 1-15,0-22 0,1 21 16,-1-21-16,0 0 0,21 0 16,-21 0-16,22 0 0,-1-21 0,0-1 15,1 22-15,-1-21 0,0-21 0,1 21 16,-1 0-16,0-22 0,1 1 16,-1 0-16,-21-1 0,22 1 0,-22 0 15,0-22-15,42-84 16,-63 84-16,0 22 0,0 0 0,22-22 15,-22 22-15,0 0 0,0-1 0,0 22 16,0 0-16,0 0 0,-22 21 16,1 21-16,0 0 15,0 0-15,0 22 0,21-1 16,-21 0-16,-1 22 0,1-1 0,0-20 16,21 20-16,-21 1 0,21-1 15,-21 1-15,21-22 0,0 0 0,0 22 16,0-43-16,0 21 0,0-21 0,0 1 15,21-1-15,0 0 0,0-21 0,0 0 16,1 0-16,-1 0 0,0 0 16,0 0-16,0 0 0,0 0 0,1-21 15,-1 21-15,-21-21 0,21-22 16,-21 22-16,0 0 0,0-21 0</inkml:trace>
  <inkml:trace contextRef="#ctx0" brushRef="#br1" timeOffset="113956.29">15473 11811 0,'-21'-21'16,"169"63"-16,-275-63 0,127 0 31,21 21-31,0 0 0,21-21 16,1 21-16,-22 0 0,21 0 0,1-21 16,-1 21-16,0-22 0,1 22 0,-1 0 15,0-21-15,1 21 0,-22-21 0,0 0 16,0 21-16,0 0 0</inkml:trace>
  <inkml:trace contextRef="#ctx0" brushRef="#br1" timeOffset="115365.67">16341 12086 0,'0'0'0,"21"0"15,0 0-15,0 0 0,0-21 16,0 0-16,1 0 0,-1 0 16,-21-1-16,0-20 0,0 21 0,0 0 15,0 0-15,0-22 0,0 22 0,0 0 16,0-21-16,0 20 16,-21 1-16,-1 0 0,1 21 0,0 0 15,0 0-15,0 0 0,0 0 0,-22 0 16,22 21-16,-21 0 0,21 22 0,-22-22 15,22 21-15,0 1 0,-21-1 16,20 0-16,1 1 0,21-1 0,0 0 16,0 1-16,0-22 0,0 21 0,0-21 15,0 0-15,21 1 0,1-22 16,-1 0-16,0 0 0,0 0 16,0 0-16,22-22 0,-22 1 0,0 0 15,21 0-15,1 0 0,-22 0 16,0-22-16,21 22 0,-21-21 0,1-1 15,-1 22-15,0-21 0,-21 0 16,21 20-16,-21-20 0,21 21 0,-21 0 16,0 0-16,0-1 0,0 44 31,0-1-31,0 0 0,0 0 0,0 0 16,-21 22-16,21-22 0,0 21 15,0 0-15,0-20 0,0 20 0,0-21 16,0 0-16,0 0 0,0 1 0,0-1 15,0 0-15,21-21 0,0 0 16,1 0-16,-1 0 16,21 0-16,-21 0 0,0-21 15,1 0-15,20-1 0,-21 1 0,0 0 16,0-21-16,1 21 0,20-22 0,-21 1 16,0 0-16,0-1 0,1-20 0,-22 20 15,21-20-15,0 21 0,0-22 16,0 1-16,0-1 0,-21 22 0,22-22 15,-22 22-15,21 0 0,-21 20 0,0 1 16,21 0-16,-42 42 16,0 0-1,-1 22-15,22-22 0,-21 21 16,0 1-16,0 20 0,0-21 0,0 22 16,-1-22-16,1 22 0,0-22 15,0 22-15,21 20 0,0-41 16,0 20-16,0-42 0,0 22 0,0-1 15,0-21-15,0 0 0,21 0 0,0 1 16,0-22-16,1 0 0,20 0 16,-21 0-16,0 0 0,0-22 15,22 1-15,-22 21 0,21-21 0,-21-21 16,1 21-16,-1-1 0,21 1 16,-21 0-16,-21-21 0,21 21 0,1-22 15,-22 64 16,0 1-31,0-1 0,0 21 16,0-21-16,0 0 0,0 1 0,0 20 16,0-21-16,0 0 0,0 0 0,0 1 15,21-1-15,0-21 0,0 21 16,0-21-16,0 0 0,22 0 16,-22 0-16,0 0 0,0 0 0,0-21 15,22 21-15,-22-21 0,0-1 0,0 1 16,-21 0-16,21 0 0,1 0 15,-1-22-15,0 1 0,0 21 16,-21-21-16,21-1 0,0 22 0,1-21 16,-1 21-16,0-1 0,0 1 0,-21 0 15,21 21-15,0 0 0,1 0 16,-22 21 0,0 0-16,0 1 15,0-1 1,21-21-1,0 0 1,-21-21-16,0-1 16,0 1-16,0 0 15,0 0-15,0 0 16,0 0-16,0-1 0,-21 1 0,21 0 16,-21 21-16,-1 0 0,1 0 15,0 0-15,0 21 16,0 0-16,21 1 0,-21-1 0,-1 0 15,1 21-15,0 1 0,21-22 0,0 21 16,-21 0-16,21 1 0,0-22 0,0 21 16,0-21-16,0 22 0,0-22 15,0 0-15,0 0 0,21-21 0,0 21 16,0-21-16,1 0 0,-1 0 16,0 0-16,0 0 0,0-21 0,0 21 15,1-21-15,-1 0 0,0 0 16,0 21-16,-21-21 0,21-1 15,-21 1-15,21-21 0,-21 21 0,0 0 16,0-1-16,22 1 0,-22-21 0</inkml:trace>
  <inkml:trace contextRef="#ctx0" brushRef="#br1" timeOffset="115598.71">17738 11218 0,'0'0'16,"-43"-21"-16,22 21 15,0 0-15,0 0 16,21 21 15,0 1-31,0-1 16,0 0-1,-21-21-15,-1 0 0</inkml:trace>
  <inkml:trace contextRef="#ctx0" brushRef="#br1" timeOffset="115827.29">16637 11642 0,'-21'21'0,"42"-42"0,-63 42 0,42 0 15,21-21 1,0 0 0,0 0-16,21 0 0,-20 0 0,20 0 15,-21 0-15,21-21 0,1 21 0,-22 0 16,21-21-16,-21 21 0,22-21 0,63-1 31,-64 22-31,-21-21 0,0 21 16,-21-21-16,21 21 0</inkml:trace>
  <inkml:trace contextRef="#ctx0" brushRef="#br1" timeOffset="118394.89">18965 11811 0,'-21'0'16,"0"0"0,21-21-1,0 0-15,0 0 16,0-1 0,21 22-16,0-21 15,0 21-15,1 0 16,-22 21-1,0 1-15,0-1 16,21 0-16,-21 0 0,0 21 0,0-20 16,0-1-16,0 21 0,0-21 0,0 22 15,0-22-15,0 0 0,0 0 0,0 0 16,0 0-16,0 1 0,0-1 16,0 0-1,0-42 16,0 0-31,0-1 0,0 1 16,0 0-16,21-21 0,0 21 16,-21-1-16,21-20 0,0 21 0,1-21 15,-1 20-15,0 1 0,0-21 16,21 42-16,-20-21 0,-1 0 0,21-1 16,-21 22-16,0 0 0,1 0 15,-1 22-15,-21-1 16,21 0-16,-21 0 0,0 21 0,0-20 15,0-1-15,0 21 0,0-21 0,0 22 16,21-22-16,-21 0 0,0 0 0,0 0 16,21 0-16,-21 1 0,0-1 15,0-42 17,21-1-17,1 1-15,-22 0 0,21-21 16,0 21-16,0-22 0,0 22 15,0-21-15,22 21 0,-22-22 0,21 1 16,-21 21-16,1 0 0,-1-1 16,0 1-16,0 0 0,0 21 0,0 0 15,-21 21 1,0 0-16,0 1 0,0-1 16,0 0-16,0 0 0,0 21 0,0-20 15,0 20-15,-21-21 0,21 0 0,0 22 16,0-22-16,0 0 0,0 0 0,21 0 15,1 0-15,-1 1 0,0-22 16,0 0-16,0 0 0,0 0 16,1 0-16,20 0 0,-21 0 0,0 0 15,22 0-15,-22-22 0,0 1 0,21 21 16,-21-21-16,1 0 0,-1 0 0,0 0 16,0-1-16,-21 1 0,0-21 15,0 21-15,0 0 0,0-1 16,0 1-16,0 0 0,0 0 0,0 0 15,0 0-15,-21 21 16,0 0-16,0 0 0,21 21 16,-22-21-16,1 21 0,0 0 0,21 0 15,-21 22-15,21-22 0,-21 0 16,21 21-16,0-21 0,0 43 16,0-43-16,0 0 0,0 0 0,0 1 15,21-1-15,0 0 0,0-21 16,0 0-16,22 0 0,-22 0 15,21 0-15,-21 0 0,22 0 16,-22 0-16,21 0 0,1-21 0,-22 0 16,21-1-16,-21 1 0,22 0 0,-22 0 15,0-21-15,21 20 0,-21-20 0,1 0 16,-1-1-16,0 1 0,-21 0 16,21-1-16,0-20 0,-21 21 0,0-1 15,0 22-15,21-21 0,-21 21 0,0-1 16,0 1-16,0 0 0,0 42 31,-21 0-31,21 1 0,0-1 16,-21 21-16,0-21 0,0 22 0,21-22 15,0 21-15,-21 0 0,21-20 0,-22 20 16,22 0-16,0-21 0,0 22 0,0-22 16,0 21-16,0-21 0,22 1 15,-1-1-15,0 0 0,0 0 0,0-21 16,0 0-16,22 0 0,-22 0 0,0 0 15,0 0-15,0 0 0,22 0 0,-22-21 16,0 0-16,0 0 0,0-1 16,1-20-16,-22 21 0,21-21 15,0 20-15,0-20 0,0 0 0,-21-1 16,21-20-16,1 21 0,-22-1 0,0 1 16,21 0-16,-21-22 0,0 43 15,0 0-15,0 42 16,0 0-16,-21 0 15,-1 0-15,1 22 0,21-1 0,-21-21 16,0 22-16,0-1 0,21-21 0,-21 21 16,-1 1-16,22-22 0,0 21 15,0-21-15,-21 22 0,21-22 0,-21 0 16,21 0-16,0 0 0,0 1 0,0-1 16,0-42 15,21-1-31,0 22 15,-21-21-15,22 0 0,-1 0 0,0 0 16,-21 0-16,21-1 0,0 1 0,0 0 16,1 0-16,-1 0 0,0 21 15,-21-21-15,21 21 0,-21 21 32,0 0-32,0 0 0,0 0 15,0 0-15,0 1 0,0-1 16,0 0-16,0 0 0,0 0 15,0 0 1,21-21-16,0 0 0,1 0 16,-1 0-16,0 0 0,0 0 0,0 0 15,0-21-15,1 21 0,-1-21 0,0 0 16,-21 0-16,21 21 0,0-21 16,0-1-16,1 1 0,-1 0 0,-21 0 15,21 0-15,-21 0 0,21-22 16,-21 64 15,-21-21-31,21 22 0,0-1 16,-21 0-16,21 0 0,-21 0 0,21 0 15,-22 1-15,22-1 0,0 0 0,0 0 16,0 0-16,0 0 16,22-21-16,-1 0 15,0 0-15,0 0 0,0 0 16,0 0-16,22 0 0,-22 0 0,0-21 15,0 0-15,0 0 0,1 0 16,-22 0-16,21-1 0,-21 1 16,0 0-16,0 0 0,0 0 0,0 0 15,0-1-15,0 1 0,0 0 0,0 0 16,0 0-16,-21 21 16,-1 0-16,1 0 0,0 0 15,0 21-15,0-21 16,-22 21-16,22 0 0,0-21 15,21 21-15,-21-21 0,21 22 0,-21-22 16,21 21-16,21-21 31,0 0-31,0 0 0,0 0 0</inkml:trace>
  <inkml:trace contextRef="#ctx0" brushRef="#br1" timeOffset="118986.79">22373 11705 0,'0'-21'16,"0"42"-16,0-63 0,0 21 0,0 0 15,-21 21 1,0 0 0,0 0-16,-1 0 0,1 0 0,0 21 15,0-21-15,0 21 0,0 0 16,21 0-16,-22 0 0,1 1 0,21-1 15,-21 0-15,21 0 0,0 0 0,0 0 16,0 1-16,0-1 16,0 0-16,0 0 0,21-21 15,0 0 1,1 0-16,-1 0 0,0 0 16,0 0-16,0-21 15,-21 0-15,21 21 0,1-21 0,-1-1 16,0 1-16,-21 0 0,21-21 0,0 21 15,0-1-15,1-20 0,-22 0 0,21-1 16,0 1-16,0 0 0,0-1 16,-21-20-16,21 21 0,-21-1 0,22 1 15,-22 0-15,0-1 0,0 22 0,0 0 16,0 0-16,0 0 0,0 42 31,-22 0-31,1 0 16,21 0-16,0 22 0,-21-22 0,0 21 15,21 0-15,-21 1 0,21-1 0,-21 0 16,21-20-16,0 20 0,0 0 16,0-21-16,0 22 0,0-22 0,0 21 15,0-21-15,0 1 0,0-1 0,0 0 16,21 0-16,-21 0 0,21-21 16,0 0-16,-21 21 0,21-21 15,0 0-15,1 0 16,-1 0-16,0-21 15,0 0-15,-21 0 0,0 0 16,0 0-16</inkml:trace>
  <inkml:trace contextRef="#ctx0" brushRef="#br1" timeOffset="119331.6">20341 11684 0,'-21'0'16,"0"0"-16,-43 21 15,107-21 17,-22 0-32,0 0 15,0 0-15,21 0 0,-20-21 0,-1 21 16,0 0-16,0 0 0,0 0 0,0 0 16,1 0-16,-22-21 15,21 21-15</inkml:trace>
  <inkml:trace contextRef="#ctx0" brushRef="#br1" timeOffset="121139.4">1609 14563 0,'0'0'0,"-43"0"0,22 0 0,0 0 15,-21 0-15,20 0 0,1 0 0,-21 0 16,21 0-16,0 0 0,-1 0 16,1 0-16,0 0 0,0 0 15,42 0 1,0 0 0,22 0-16,-1 0 0,0 0 15,1-21-15,20 21 0,1-22 0,-1 22 16,1-21-16,-1 21 0,1-21 15,20 21-15,-20-21 0,20 21 0,-20-21 16,21 21-16,-22 0 0,22 0 16,-22-21-16,1 21 0,-1 0 0,1 0 15,-22 0-15,22 0 0,-43 0 16,21 0-16,0-22 0,-20 22 0,-1 0 16,0 0-16,0 0 0,-21-21 0,0 0 15,0 0 1,0 0-16,0 0 0,0-1 15,-21 1-15,-21 0 0,20 0 16,1 0-16,-21 0 0,0 21 16,-1-22-16,1 1 0,21 21 0,-22 0 15,1-21-15,21 21 0,0 0 16,0 0-16,-1 0 0,1 0 16,42 0-1,1 0-15,-1 0 16,21 21-16,-21-21 0,22 0 0,-1 0 15,0 21-15,-21-21 0,22 0 16,-1 0-16,-21 22 0,22-22 0,-22 21 16,0-21-16,-21 21 0,0 0 15,0 0-15,0 0 0,0 22 16,0-22-16,-21 21 0,0 1 0,-1-22 16,-20 21-16,21 0 0,-21-20 15,20 20-15,-20-21 0,21 21 0,-21-20 16,20-1-16,1 0 0,0 0 0,0 0 15,21 0-15,0 1 0,-21-22 16,21 21-16</inkml:trace>
  <inkml:trace contextRef="#ctx0" brushRef="#br1" timeOffset="124567">4953 13780 0,'0'0'0,"0"-22"0,0 1 0,0 0 15,0 0-15,0 0 0,0 0 0,0-1 16,0-20-16,21 21 0,-21 0 0,0-22 15,0 22-15,0 0 0,0 0 16,-21 21 0,0 0-16,0 21 15,-1 0-15,-20 22 0,21-1 16,-127 170 0,105-128-16,22-20 0,0-1 15,0 22-15,0-22 0,21 22 0,0-21 16,0-1-16,0 22 0,0-22 0,21 1 15,0-22-15,21 0 0,-20 1 16,20-1-16,0 0 0,-21-20 0,22-1 16,-1 0-16,0-21 0,1 0 0,-1 0 15,0 0-15,1 0 16,-1-21-16,0 0 0,1-22 0,-1 22 16,0-21-16,22-1 0,-22 1 0,22-21 15,-22-1-15,0 1 0,1-1 16,-22 22-16,0-22 0,0-274 15,-42 274 1,-21 1-16,21-1 0,-22 1 16,1-1-16,0 1 0,-1 20 15,1 1-15,0 21 0,-1 0 0,1-1 16,-22 22-16,22 0 0,0 0 16,-22 22-16,22-1 0,0 21 0,-22 0 15,22 22-15,-1-1 0,22 22 0,-21-21 16,21 20-16,21-20 0,0 20 15,0-20-15,0 21 0,0-22 0,42 1 16,-21-1-16,22 1 0,-22-22 16,21 0-16,0 1 0,22-22 0,-22 0 15,1 0-15,20-21 0,-21 0 0,22 0 16,-1 0-16,1-21 0,-1 0 16,22 0-16,-21-1 0,-1 1 0,1-21 15,-1 21-15,-21-22 0,22 1 0,-22 21 16,-21-21-16,22 20 0,-22 1 15,0 0-15,0 0 0,0 0 0,1 21 16,-22 21 0,0 0-16,0 0 15,0 0-15,0 1 0,0-1 16,0 21-16,0-21 0,0 22 0,0-22 16,0 0-16,0 21 0,0-21 0,-22 1 15,22-1-15,0 0 16,-21-21-16,21-21 31,0 0-31,21-1 0,1 1 0,-22 0 16,21-21-16,0-1 0,0 22 15,0-21-15,-21 0 0,21-1 16,1 22-16,-1-21 0,-21 21 0,0-1 16,21 22-16,0 0 15,-21 22 1,0-1-16,0 0 0,0 21 0,21-21 15,-21 22-15,0-22 0,0 21 0,21-21 16,-21 22-16,0-22 0,0 21 16,22-21-16,-1 1 0,-21-1 0,21-21 15,0 21-15,0-21 0,0 0 0,1 0 16,-1 0-16,21 0 0,-21-21 16,22 0-16,-1-1 0,-21 1 15,21-21-15,1 21 0,-1-22 0,0 1 16,1 0-16,-1-22 0,-21 22 0,22 0 15,-1-22-15,-21 1 0,21 20 16,-20-20-16,-1-1 0,0 1 0,0-43 16,-21 64-16,0-1 0,0 1 15,0 21-15,0 0 0,0-1 16,-21 44 0,0-1-16,0 21 0,21-21 0,0 22 15,-22 20-15,1-21 0,0 22 16,21-22-16,-21 22 0,21-1 0,-21-20 15,21 20-15,0-21 0,-21 22 0,21-22 16,0 1-16,0-1 16,0 0-16,0-21 0,0 22 0,0-22 15,21-21-15,-21 21 0,21-21 0,0 0 16,21 0-16,-20-21 0,20 21 0,-21-21 16,21 0-16,-20-1 0,20-20 15,-21 21-15,21 0 0,-20-22 0,-1 22 16,0 0-16,0 0 0,0 21 0,-21-21 15,0 42 1,0 0 0,0 21-16,0-20 0,0-1 15,0 0-15,0 21 0,0-21 0,0 1 16,0-1-16,0 0 16,0 0-16,0 0 0,21-21 0,1 0 15,-1 0-15,0 0 0,0 0 16,0 0-16,0-21 0,22 0 0,-22 0 15,0 0-15,0-1 0,22 1 16,-43 0-16,21-21 0,0 21 0,-21-1 16,21-20-16,-21 21 0,0 0 15,0 0-15,0-1 0,0 1 16,0 42 0,0 1-16,0-1 15,0 0-15,0 0 0,-21 21 0,21 1 16,-21-1-16,0 0 0,21 1 15,0-1-15,-22 22 0,22-22 0,-21 21 16,0 1-16,21-22 0,0 22 0,-21-1 16,21 1-16,-21-1 0,0 22 0,21-22 15,0 1-15,-22 21 0,1-22 16,0 1-16,21-1 0,-21-21 0,0 22 16,0-22-16,-1-21 0,22 22 0,-21-22 15,0 0-15,0 0 0,0 0 0,0-21 16,-1 0-16,1 0 0,-21 0 15,21-21-15,0 0 0,-22 0 0,1 0 16,0-22-16,-1 22 0,1-21 16,0 21-16,-1-22 0,1 22 0,0 0 15,20-21-15,1 21 0,0-1 16,0 1-16,21 0 0,0-21 0,0 21 16,0-1-16,0-20 0,21 0 0,0-1 15,0 22-15,22-21 0,-1 0 0</inkml:trace>
  <inkml:trace contextRef="#ctx0" brushRef="#br1" timeOffset="124880.57">9186 14034 0,'0'0'16,"0"21"15,-21 0-31,0 0 0,0 21 16,21-20-16,-21-1 0,21 0 16,-22 0-16,22 21 0,0-20 0,-21-1 15,21 0-15,-21 0 16,0-21-1,21-21 1,0 0-16,0 0 16,0-1-16,0 1 0,0 0 0</inkml:trace>
  <inkml:trace contextRef="#ctx0" brushRef="#br1" timeOffset="125023.3">9080 13843 0,'0'-63'16,"0"190"-16,0-191 0,0 22 47,0 63-47,22-21 0,-1 21 15,0-21-15,0 21 0,0-21 0,0 21 16</inkml:trace>
  <inkml:trace contextRef="#ctx0" brushRef="#br1" timeOffset="125406.59">9525 13949 0,'0'21'16,"0"21"0,0-20-16,0-1 0,0 0 0,0 0 15,0 0-15,0 0 0,0 1 16,0-1-16,0 0 0,0 0 0,0 0 16,0 0-16,0 1 0,0-1 15,0 0 1,-21-21-16,21-21 31,0 0-31,0-1 0,0 1 16,0 0-16,21-21 0,0 21 0,0-1 15,0-20-15,1 21 0,-1-21 0,21 20 16,-21 1-16,22 0 0,-22 21 16,0 0-16,0 0 0,0 0 0,0 0 15,1 21-15,-1 0 0,0 1 0,-21-1 16,0 0-16,0 0 0,0 21 15,0-20-15,0-1 0,0 0 16,0 21-16,0-21 0,0 1 0,0-1 16,0 0-16,0-42 31,0 0-31</inkml:trace>
  <inkml:trace contextRef="#ctx0" brushRef="#br1" timeOffset="126898.56">11896 13589 0,'0'-42'0,"0"84"0,0-127 0,0 64 0,0-21 15,0 21-15,0 0 0,0-22 0,-22 22 16,1 21-16,0-21 0,-21 21 0,21 0 16,-22 0-16,1 0 0,0 0 15,20 21-15,-20 0 0,0 0 16,-1 1-16,1 20 0,0 0 0,-1 22 15,1-1-15,0 1 0,21-1 16,-1 1-16,1-1 0,0 1 0,21-1 16,0 64-16,0-84 0,21 20 15,0-21-15,22 1 0,-1-1 16,0-21-16,1 22 0,-1-22 0,22 0 16,-1-21-16,1 0 0,20 0 0,-20 0 15,20 0-15,-20 0 0,21-21 0,-22 0 16,1-1-16,-22 1 15,21 0-15,-20 0 0,-1 0 0,-21-22 0,0 22 16,1-21-16,-1 21 16,-21-22-16,0 22 0,0-21 0,0 21 0,0 0 15,-21-1-15,-1 1 0,1 0 16,-21 21-16,21 0 0,0 0 0,-22 0 16,22 0-16,-21 21 0,21 0 0,-22-21 15,1 22-15,21-1 0,0 0 16,-22 21-16,22-21 0,0 1 0,0-1 15,0 0-15,21 0 0,0 0 0,0 0 16,0 1-16,21-1 0,0-21 16,21 0-16,-21 0 0,1 0 15,20 0-15,-21-21 0,21 21 16,1-22-16,-22 1 0,21 0 0,-21 0 16,1 0-16,-1 0 0,0-1 0,0 1 15,-21 0-15,21 0 0,-21 0 16,0 0-16,0-1 0,0 44 31,0-1-31,0 0 0,0 0 16,0 0-16,0 0 0,0 1 0,0-1 15,0 21-15,0-21 0,0 0 0,0 1 16,0-1-16,0 0 0,21-21 0,1 21 16,-1-21-16,0 0 15,0 0-15,0 0 0,0 0 0,1-21 0,20 0 16,-21 0-16,0-1 0,22 1 15,-22 0-15,21 0 0,-21-21 0,0 20 16,1-20-16,-1 21 0,-21-21 16,0-1-16,0 22 0,21-21 0,-21 21 15,0-1-15,-21 22 16,21 22 0,-21 20-16,21-21 0,0 0 15,0 0-15,0 22 0,0-22 0,0 0 16,0 21-16,0-20 0,0-1 0,21 0 15,-21 0-15,0 0 0,0 0 16,0 1-16,21-1 0,-42-21 47,0-21-47,-1 21 0,1-22 0,21 1 16,-21 21-16,0-21 0,0 0 0,0 0 15,21 0-15,-22 21 16,22 21 15,0 0-31,22-21 0,-1 21 0,-21 0 16,21 0-16,0-21 0,0 22 0,0-22 15,1 0-15,-1 21 0,21-21 16,-21 0-16,22 0 0,-1 0 16,-21-21-16,21 21 0,1-22 0,-1 1 15,22 0-15,-22 21 0,0-21 0,1-21 16,-22 20-16,21 1 0,-21 0 15,0 0-15,1-21 0,-22 20 0,21-20 16,-21 21-16,0-43 0,0 43 16,0 0-16,-21 21 15,-1 0-15,1 0 0,0 0 0,0 21 16,0-21-16,0 43 0,21-22 16,0 0-16,-22 0 0,22 21 0,0-20 15,0-1-15,0 21 0,0-21 16,0 0-16,22 1 0,-22-1 0,21 0 15,0 0-15,0-21 0,0 21 0,0 0 16,1-21-16,-1 0 0,21 0 0,-21 0 16,0 0-16,22 0 0,-1 0 15,-21-21-15,22 0 0,-1 0 0,21 0 16</inkml:trace>
  <inkml:trace contextRef="#ctx0" brushRef="#br1" timeOffset="127621.22">14795 13758 0,'22'-21'16,"-255"169"-16,444-275 0,-189 85 0,-22 21 0,-22 21 16,1 0-16,0 0 15,0 0-15,0 0 0,0 0 16,-22 21-16,22 0 0,0 0 0,0 1 16,0 20-16,-1-21 0,22 0 0,0 22 15,0-22-15,0 21 0,0-21 0,0 0 16,0 1-16,0-1 0,22 0 15,-1-21-15,0 21 0,0-21 0,21 0 16,1 0-16,-22 0 16,0 0-16,0 0 0,0-21 0,1 21 15,-22-21-15,21 0 16,-21-22-16,0 22 0,21 0 0,-21-21 16,0-1-16,0 1 0,0 0 0,0-1 15,0-20-15,-21 20 0,21 1 0,0 21 16,0-21-16,0 20 0,0 1 15,0 0-15,21 0 0,0 21 0,0 0 16,0-21-16,22 21 0,-1 0 0,-21 0 16,22 0-16,-1 0 0,0 0 0,1 0 15,-22 0-15,21 0 0,-21 0 16,0 21-16,1-21 0,-1 21 16,-21 0-16,0 0 0,0 1 0,0-1 15,0 21-15,0 0 0,0 1 0,0-1 16,0 22-16,0-22 0,0 21 15,-21 1-15,-1-22 0,1 43 0,0-22 16,0 1-16,0-1 0,0 1 0,-1 21 16,22-22-16,-21 1 0,0-1 0,0 22 15,21-22-15,0 1 0,-21-1 16,21 1-16,0-1 0,-21 1 0,21 20 16,0-20-16,0-1 0,0 1 0,-22-22 15,22 1-15,0-1 0,-21 0 0,0-21 16,0 1-16,0-22 15,0-22-15,21 1 16,0 0-16,0-21 16,0-1-16,0 1 0,0 0 0,0-22 15,0 22-15,0-22 0,0 1 0,0-1 16,0 1-16,0-1 0,21 1 0,0 21 16,-21-22-16,21 1 0,0-1 0,-21 22 15,21-22-15,1 22 0,-22 0 16,21-1-16,-21 1 0,21 0 0,-21-1 15,21 1-15,0 0 0,-21 20 0,21-20 16,1 0-16,-1-22 0,0 22 0,0 0 16</inkml:trace>
  <inkml:trace contextRef="#ctx0" brushRef="#br1" timeOffset="128482.55">17230 13780 0,'0'-22'16,"-22"22"-1,1 0-15,21 43 16,0-22-16,-21 0 0,21 21 16,0-20-16,0 20 0,0-21 15,0 21-15,0-20 0,0-1 0,0 0 16,0 0-16,0 0 0,0 0 0,0 1 16,0-44 15,0 1-16,0 0-15,0 0 0,0-21 0,0 20 16,0-20-16,21 0 0,0-1 0,-21 1 16,22 0-16,-1 21 0,0-22 15,0 1-15,0 21 0,0 0 16,1 21-16,20 0 0,-21 0 0,0 0 16,0 0-16,1 21 0,-1 21 15,0-21-15,-21 0 0,0 22 0,21-22 16,-21 21-16,21 1 0,-21-22 0,0 21 15,0-21-15,0 0 0,0 1 0,0-1 16,0 0-16,0 0 0,0 0 16,0 0-16,0-42 31,0 0-31,0 0 0,0 0 16,21 0-16,1-22 0,-22 22 15,21-21-15,0-1 0,0 1 0,0 0 16,0-1-16,22 1 0,-22 0 15,0 21-15,21-1 0,-20 1 0,-1 21 16,21 0-16,-21 0 0,0 0 16,1 21-16,-1 1 0,0-1 0,0 21 15,-21-21-15,0 22 0,0-22 0,0 21 16,0-21-16,0 0 0,0 22 0,0-22 16,0 0-16,0 0 0,0 0 15,0 1-15,21-22 31,0 0-31,-21-22 16,22 1-16</inkml:trace>
  <inkml:trace contextRef="#ctx0" brushRef="#br1" timeOffset="128858.42">18478 13843 0,'0'21'16,"22"-21"0,-1 0-16,0 0 15,0-21-15,0 0 0,0 21 0,22-21 16,-22 0-16,21-1 0,-21 1 16,22 0-16,-22 0 0,0 0 0,0-22 15,-21 22-15,0 0 0,0-21 16,0 21-16,0-1 0,-21 22 15,-21 0-15,21 0 0,-22 0 0,1 0 16,21 22-16,-22 20 0,1-21 0,0 21 16,-1 1-16,22-1 0,-21 0 15,21 1-15,0-1 0,21 0 0,0 1 16,0-1-16,0-21 0,0 0 0,21 22 16,0-22-16,0 0 0,0-21 0,0 21 15,22-21-15,-1 0 16,-21 0-16,22 0 0,-1 0 0,0 0 15,1 0-15,-1 0 0,0-21 0,-21 0 16,22 0-16,-1 0 0</inkml:trace>
  <inkml:trace contextRef="#ctx0" brushRef="#br1" timeOffset="129123.31">19473 13166 0,'0'-43'0,"0"86"0,0-107 0,0 43 16,0 0-16,0 0 0,-21 21 15,21 21-15,-21 0 0,0 21 16,0 1-16,21-1 0,-22 0 16,1 22-16,0-22 0,21 22 0,-21-1 15,0 1-15,21-1 0,0 1 0,-21-22 16,21 22-16,-22-22 0,1 0 16,21 1-16,0-1 0,-21 0 0,21-21 15,-21 1-15,21-1 0,-21 0 0,21 0 16,21-21-1,0 0 1,0-21-16,0 0 0,22-22 16,-22 22-16</inkml:trace>
  <inkml:trace contextRef="#ctx0" brushRef="#br1" timeOffset="129855.45">19727 13208 0,'43'-85'16,"-149"339"-16,169-423 0,-20 63 0,-43 127 15,0 22-15,-22-22 0,1 21 16,0 1-16,0-1 0,21 0 16,-21 22-16,0-1 0,-1-20 0,1 20 15,0 1-15,21-1 0,-21 1 0,21-22 16,-21 21-16,0-20 0,21-1 0,0 0 16,-22-20-16,22-1 0,-21 21 15,21-21-15,0 0 16,21-21-1,1-21 1,-1 0-16,0 0 0,0 0 16,0 0-16,0-1 0,1-20 0,-1 21 15,0 0-15,0 0 0,0-22 16,0 43 0,-21 21-16,0 1 15,0-1-15,0 0 0,0 0 0,0 21 16,0-20-16,0-1 0,0 0 0,0 0 15,22 0-15,-1 0 0,-21 1 0,21-22 16,0 21-16,0-21 16,0 0-16,1 0 0,-1 0 15,0 0-15,0 0 0,0 0 0,0-21 16,1-1-16,-1 22 0,0-21 0,0 0 16,0 0-16,-21 0 0,21 0 0,-21-1 15,22 1-15,-1 0 16,-21 0-16,0 42 31,0 0-31,0 0 0,0 1 16,0-1-16,-21 0 0,21 0 0,0 0 15,0 0 1,0 1-16,0-1 0,0 0 16,21-21-16,0 0 0,0 0 15,0 0-15,0 0 0,1-21 16,-1 0-16,0 21 0,0-22 0,0 1 15,-21 0-15,0 0 0,21 0 16,-21 0-16,22-1 0,-22 1 0,0-21 16,0 21-16,0 0 0,0-22 0,0 22 15,0 0-15,-22 21 0,1 0 0,0 0 16,0 0-16,0 0 16,0 0-16,-1 0 0,1 21 0,0 0 15,0 0-15,21 1 0,-21-22 16,21 21-16,0 0 0,0 0 0,0 0 15,21-21-15,0 0 16,0 21-16</inkml:trace>
  <inkml:trace contextRef="#ctx0" brushRef="#br1" timeOffset="130390.32">20680 13991 0,'0'0'0,"0"-21"0,21 21 0,-21-21 0,21 0 16,-21 0-16,0-1 0,0 1 15,-21 21 17,0 0-32,0 21 15,-1 1-15,1-1 0,21 0 0,-21 0 16,0 0-16,0 0 0,0 22 0,-1-22 16,22 0-16,-21 0 0,21 0 15,-21 1-15,21-1 0,0 0 0,0 0 16,0 0-16,21-21 15,0 0-15,1 0 0,-1 0 16,0 0-16,0 0 0,0-21 16,0 21-16,1-21 0,-1 0 0,0 0 15,0-1-15,-21 1 0,21-21 16,0 21-16,1-22 0,-22 1 0,21 0 16,0-22-16,-21 1 0,21 20 15,0-20-15,-21-1 0,0 1 0,21-1 16,-21 22-16,22 21 0,-22-21 0,0 20 15,-22 22 1,1 22-16,21 20 16,-21-21-16,0 21 0,0 1 0,0 20 15,-1-20-15,22 20 0,0-21 0,0 1 16,0 20-16,0-20 0,0-1 0,0 0 16,0-21-16,0 22 0,0-22 15,0 0-15,0 21 0,22-42 16,-22 22-16,0-1 0,21-21 0,0 0 15,0 0-15,0 0 0,0 0 16,1 0-16,-22-21 16,21 21-16,-21-22 15,0 1-15</inkml:trace>
  <inkml:trace contextRef="#ctx0" brushRef="#br1" timeOffset="130614.4">18775 13801 0,'-21'-21'0,"42"42"0,-64-42 16,43-1-16,0 1 0,0 0 16,22 21-16,-1-21 0,21 0 15,0 21-15,1-21 0,20 21 0,-20-22 16,41 1-16,-20 21 0,-1-21 15,1 21-15,-1 0 0,1-21 0,-22 0 16,0 21-16,1 0 0</inkml:trace>
  <inkml:trace contextRef="#ctx0" brushRef="#br1" timeOffset="131406.4">21590 13356 0,'21'-21'0,"-42"42"0,42-84 0,-21 42 16,21-22-16,-21 1 0,21 21 0,1-22 16,-22 22-16,21-21 0,-21 21 15,0-22-15,0 22 0,0 0 0,0 0 16,-21 21 0,-1 21-16,1 0 15,0 22-15,-21-1 0,21 0 0,-22 22 16,22-22-16,0 43 0,0-22 0,0 22 15,-1 0-15,1-1 0,21-20 0,-21 20 16,21 1-16,0-21 0,0-1 16,0-21-16,0 22 0,21-22 0,0 1 15,1-22-15,-1 21 0,21-21 16,0-21-16,-20 21 0,20-21 0,21 0 16,-20 0-16,-1 0 0,22 0 15,-22-21-15,21 0 0,-20 0 0,-1-21 16,22 20-16,-22-20 0,0 0 0,-21-1 15,22-20-15,-22-1 0,0 1 16,-21-22-16,0 1 0,0 20 0,0-21 16,0 1-16,-21-1 0,0 0 0,0 22 15,-22-1-15,22 1 0,-21-1 0,-1 22 16,1 0-16,0 21 0,-22 21 16,22 0-16,-22 0 0,22 42 15,-21-21-15,20 21 0,1 1 0,0-1 16,20 0-16,1 22 0,-21-1 15,42-20-15,0 20 0,-21 1 0,21-22 16,0 22-16,0-22 0,0 0 0,21 1 16,0-1-16,0 0 0,22-21 0,-22 1 15,21-1-15,0-21 0,1 0 16,-1 0-16,0 0 0</inkml:trace>
  <inkml:trace contextRef="#ctx0" brushRef="#br1" timeOffset="132703">22373 13631 0,'0'22'16,"0"-1"-16,0 0 15,0 0-15,0 0 0,0 0 16,0 22-16,0-22 0,0 0 0,0 21 16,0-20-16,0 20 0,0-21 0,0 0 15,0 0-15,0 1 0,0-1 0,0 0 16,0 0-16,21-21 31,0 0-31,1 0 0,-22-21 0,21 21 16,0-21-16,0-22 0,0 22 0,0 0 15,1-21-15,-1-1 0,0 1 16,0 0-16,0-1 0,0 1 16,1 0-16,-1 21 0,-21-22 0,0 22 15,21 0-15,-21 42 16,0 21-1,0-20-15,0-1 0,-21 21 0,21-21 16,0 22-16,-21-1 0,21-21 0,-22 21 16,22-20-16,0 20 0,0-21 15,0 0-15,0 0 0,0 1 0,0-1 16,22 0-16,-1-21 0,0 0 16,0 0-16,21 0 15,-20 0-15,-1 0 0,21 0 16,-21-21-16,0 0 0,22 21 0,-22-22 15,0 1-15,21 0 0,-20 0 0,-1 0 16,0-22-16,-21 22 0,0 0 16,21-21-16,-21 21 0,0-1 0,0 1 15,0 0-15,0 0 0,-21 21 16,21 21 0,-21 0-16,0 0 0,21 1 15,-22-1-15,1 0 0,21 21 0,-21-21 16,21 1-16,0 20 0,0-21 0,0 0 15,0 0-15,0 1 0,0-1 16,0 0-16,0 0 0,0 0 16,21-21-16,0 21 0,1-21 15,-1 0-15,0 0 0,0 0 0,0 0 16,0 0-16,1-21 0,-1 0 16,0 21-16,21-21 0,-21 0 0,1 0 15,-1-1-15,0-20 0,-21 21 0,21-21 16,0-1-16,-21 22 0,0-21 0,0 21 15,0-22-15,0 22 0,0 0 16,-21 21 0,0 0-16,0 21 15,21 0-15,0 0 0,0 1 16,0-1-16,0 0 0,0 0 16,0 0-16,21 0 0,0 1 0,-21-1 15,0 0-15,21 0 0,-21 0 0,21-21 16,-21 21-16,0 1 0,0-1 15,0 0-15,0 0 16,22-21-16,-1 0 16,0 0-16,0 0 15,0 0-15,22 0 0,-22-21 16,0 21-16,0-21 0,0 0 0,0 21 16,1-22-16,-1 1 0,0-21 0,0 21 15,-21 0-15,0-22 0,0 22 16,0 0-16,0 0 0,0-22 15,0 22-15,0 0 0,-21 21 16,0 0-16,0 0 16,-1 0-16,22 21 15,0 0-15,0 1 0,0-1 16,0 0-16,0 0 0,0 0 0,0 0 16,0 1-16,0-1 0,0 0 0,0 0 15,0 0-15,22 0 16,-22 1-16,0-1 0,0 0 15,21 0-15,0-21 16,0 0-16,0 0 0,0 0 16,1 0-16,-1 0 0,21 0 15,-21 0-15,0 0 0,1 0 0,-1-21 16,0 21-16,0-21 0,-21 0 0,21-1 16,-21 1-16,0 0 0,0 0 15,0 42 16,0 0-31,0 0 16,0 1-16,0-1 0,0 0 16,0 0-16,-21 0 15,21 0 1,0-42 15,0 0-15,0 0-16</inkml:trace>
  <inkml:trace contextRef="#ctx0" brushRef="#br1" timeOffset="132859.76">24088 13674 0,'0'-21'16,"0"126"-16,0-189 0,0 41 0,0 65 31,0-1-31,0 0 16,0 0-16,0 0 15,0 0-15,0 1 16</inkml:trace>
  <inkml:trace contextRef="#ctx0" brushRef="#br1" timeOffset="134240.63">24511 14012 0,'0'0'0,"0"-21"0,0 0 0,0 0 16,0 0-16,0 0 15,-21-1-15,0 1 0,-1 0 16,22 0-16,-21 21 0,0 0 0,0 0 16,0 0-16,0 0 0,-1 21 15,22 0-15,-21-21 0,0 43 16,0-22-16,0 0 0,0 0 0,21 0 15,0 22-15,-22-22 0,22 0 16,0 0-16,0 0 0,0 0 0,0 1 16,0-1-16,0 0 0,22-21 0,-1 0 15,0 21-15,0-21 0,0 0 16,0 0-16,1 0 0,-1 0 0,21-21 16,-21 21-16,22-21 0,-22 0 0,21-1 15,-21 1-15,22 0 0,-22 0 16,0-21-16,21-1 0,-21 1 0,1 0 15,-1-22-15,0 22 0,0-22 0,0-20 16,0 20-16,1 1 0,-1-1 16,-21-21-16,0 22 0,0-1 0,0 22 15,0-21-15,0 20 0,0 1 0,0 21 16,0 0-16,-21-1 0,-1 22 16,1 0-16,0 0 0,0 22 0,0-1 15,0 21-15,-1-21 0,1 22 16,0-1-16,21 21 0,0-20 0,0-1 15,0 22-15,0-1 0,0-21 16,0 22-16,0-1 0,0-20 0,0 20 16,0-20-16,0-1 0,0 0 0,21 1 15,0-1-15,1-21 0,-22 21 16,21-20-16,0-1 0,0-21 0,0 21 16,0-21-16,22 0 0,-22 0 0,0 0 15,21 0-15,-20 0 0,-1 0 0,0 0 16,21 0-16,-21-21 0,1 0 15,-1-1-15,0 1 0,0 21 0,0-21 16,0 0-16,-21 0 0,0 0 16,22-1-16,-22 44 31,-22-1-31,22 0 16,-21 0-16,21 0 0,-21 0 0,21 1 15,0-1-15,0 0 0,0 0 16,21-21 15,0 0-31,1 0 0,-1 0 0,0 0 16,0-21-16,0 21 0,-21-21 15,21 21-15,1-21 0,-1-1 16,0 22-16,0-21 0,-21 0 0,21 21 0,0-21 16,1 0-16,-1 21 15,-21 21 16,0 0-31,0 0 16,0 0-16,0 1 0,0-1 16,0 0-16,0 0 15,21 0 1,0-21-16,0 0 0,0 0 0,1 0 16,20 0-16,-21 0 0,21 0 0,1 0 15,-22-21-15,21 21 0,-21-21 0,22 21 16,-22-21-16,21 0 15,-21-1-15,1 1 0,-1 0 0,21 0 16,-21-21-16,0 20 0,-21-20 0,22 21 16,-1-21-16,-21 20 0,21 1 15,-21 0-15,0 0 0,-21 21 16,0 0-16,-1 21 16,1 0-16,-21 0 0,21 1 0,-22 20 15,22-21-15,0 0 0,-21 22 16,21-22-16,-1 21 0,1-21 0,0 0 15,21 1-15,0-1 0,0 0 0,0 0 16,0 21-16,0-20 16,21-1-16,0-21 15,1 21-15,-1 0 0,0 0 0,-21 0 16,21 1-16,-21-1 0,21 21 0,0-21 16,-21 22-16,0-1 0,0 21 0,0-20 15,0-1-15,0 22 0,0-1 16,0-21-16,0 22 0,0-22 0,-21 22 15,0-1-15,0 1 0,0-1 0,0 1 16,-1-22-16,-20 22 0,21-22 16,-106 127-1,106-126-15,0-22 0,-22 0 16,22 0-16,0 0 0,0 0 0,0-21 16,-1 0-16,22-21 31,0 0-31,0 0 0,0 0 15,22 0-15,-1-22 0,0 22 0,0-21 16,0-1-16,-21 1 0,21 0 0</inkml:trace>
  <inkml:trace contextRef="#ctx0" brushRef="#br1" timeOffset="134551.09">25527 13589 0,'0'0'0,"-42"-21"0,-1 21 16,22-21-16,-21 0 0,21 21 0,-1-22 15,1 22-15,21-21 16,0 0-16,43 21 16,-22 0-16,0-21 0,0 21 15,21 0-15,-20 0 0,-1-21 0,0 21 16,-42 0 15,0 0-31,-1 0 16,1 0-16,0 21 0,0-21 15,0 21-15,0 0 0,-1 0 16,22 1-16,0-1 0,0 0 16,0 0-16,-21-21 0,21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5:56:27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3112 0,'0'-22'63,"0"1"-48,0 0 1,0 0-1,-21 21 32,-1 21-47,1 0 16,21 0 0,0 1-16,0-1 0,0 0 15,0 0 1,21-21 15,1-21-15,-22 0-16,0 0 15,0-1 1,0 1-16,-22 0 16,1 21-1,0 0-15,21 21 16,-21-21-16,21 21 15,-21 1-15,21-1 0,-21 0 0,21 21 16,0-21-16,0 22 16,0-22-16,-22 0 0,22 21 0,0-20 15,0-1-15,0 0 0,0 0 16,22-21-16,-1 0 16,0 0-16,0 0 0,0 0 15</inkml:trace>
  <inkml:trace contextRef="#ctx0" brushRef="#br0" timeOffset="414.23">1820 3112 0,'0'21'15,"21"-21"32,1 0-31,-22-21-16,0-1 16,0 1-1,-22 21 32,1 21-47,21 1 16,-21-1-16,21 0 0,0 0 15,0 0-15,0 0 0,0 1 0,0-1 16,0 0-16,0 0 0,0 0 16,0 0-16,0 1 0,0-1 15,0 0 1</inkml:trace>
  <inkml:trace contextRef="#ctx0" brushRef="#br0" timeOffset="1359.81">2815 2815 0,'0'21'78,"21"-21"-78,0 22 0,1-1 16,-1-21-1,0 0-15,0 0 0,0 0 0,0 0 16,1 0-16,-1 0 0,0 0 16,0 0-16,21 0 0,-20 0 0,20 0 15,-21 0-15,21-21 0,-20-1 16,20 22-16,-21-21 0,0 0 0,0 0 15,1 21-15,-22-21 0,0 0 16,0-1-16,0 1 0,0 0 0,0 0 16,0 0-16,0 0 15,0-1-15,-22 22 0,1-21 16,0 21 0,0 0-1,0 0-15,21 21 0,-21 1 16,21 20-16,0-21 0,0 21 15,0-20-15,-22 20 0,22 0 0,0 1 16,0-1-16,-21 0 16,21 1-16,0-1 0,0 0 0,0 22 0,-21-22 15,21 22-15,0-1 0,-21 43 16,21-43-16,0-20 16,0 20-16,0-20 0,0-1 15,0 0-15,-21 1 0,21-1 0,0 0 16,-21 1-16,21-1 0,0-21 15,0 21-15,-22 1 0,22-22 0,-21 0 16,0 0-16,21 22 0,-21-43 0,0 21 16,0 0-16,-1-21 0,1 0 15,0 0-15,-21 0 0,21 0 0,-22 0 16,22-21-16,-21 0 0,-1 21 16,1-43-16,0 22 0,21 0 0,-22 0 15,22 0-15,0-1 0,0 1 16,0 0-16,-1 0 0,22 0 15,-21 0-15,21-1 16,0 1 0,21 21-1,1 0-15,-1 0 16,0 0-16,0 0 0,0 0 0,0-21 16</inkml:trace>
  <inkml:trace contextRef="#ctx0" brushRef="#br0" timeOffset="4454.82">3471 3810 0,'0'0'0,"0"-21"16,21 21-1,-21-21 1,22 21-16,-22-21 31,0-1-15,21 22-1,-21-21 1,0 42 62,0 1-78,0-1 16,0 0-16,21 0 15,-21 0-15,0 0 16,0 1-16,0-1 0,0 0 0,0 0 16,0 21-16,0-20 0,0-1 15,0 21-15,0-21 0,0 0 0,0 1 16,0 20-16,0-21 0,0 0 15,-21 0-15,21 1 0,0-1 0,-21 0 16,21 0-16,-22-21 16,22 21-16,-21-42 47,21 0-47,0 0 15,0 0-15,0-1 0,0 1 16,0 0-16,0 0 0,0 0 0,0-22 15,21 22-15,-21-21 0,0 0 16,22 20-16,-1-20 0,-21 21 0,21 0 16,0-22-16,-21 22 0,21 0 0,0 0 15,1 0-15,-1 21 0,-21-21 16,21-1-16,0 22 0,0 0 16,0 0-16,-21-21 0,22 21 0,-1 0 15,0 0-15,0 0 16,0 0-16,0 21 0,-21 1 15,22-22-15,-1 21 0,-21 0 0,0 0 16,0 0-16,0 0 0,21 22 0,-21-22 16,0 21-16,0-21 0,0 22 15,0-22-15,0 21 0,0-21 0,0 22 16,-21-22-16,21 0 0,0 0 16,0 0-16,0 1 15,0-44 16,0 1-15,0 0-16,0-21 0,21 21 16,0-22-16,-21 22 15</inkml:trace>
  <inkml:trace contextRef="#ctx0" brushRef="#br0" timeOffset="5255.62">4297 3260 0,'0'-21'0,"0"42"0,0-64 0,0 22 15,0 0-15,0 0 0,0 0 0,0 0 16,0-1-16,0 1 16,-21-21-16,-1 42 0,22-21 15,-21 21-15,21-21 16,-21 21-16,0 0 16,0 0-16,21 21 15,0 0-15,0 0 16,0 0-16,0 0 0,0 22 0,0-1 0,0 0 15,0 1-15,0 20 0,0-20 16,0 20-16,0 1 0,0-22 16,21 21-16,-21-20 0,0 20 0,21-20 15,-21 20-15,0-21 0,0 1 16,0 20-16,0-20 0,0-1 0,0 0 16,0 1-16,0-1 0,0 0 0,0-21 15,0 1-15,0-1 0,-21 0 16,21 0-16,0 0 0,-21-21 15,21-21 1,0 0 0,0 0-16,0 0 0,0-22 15,0 22-15,0 0 0,0-21 16,0-1-16,0 22 0,0-21 16,21-22-16,0 43 0,0-21 0,0 21 15,1-1-15,-1 1 0,21 0 16,0 0-16,-20 0 0,20 21 0,0 0 15,1 0-15,-1 0 0,0 0 16,-21 0-16,22 0 0,-22 0 16,21 21-16,-21 0 0,-21 0 0,0 0 0,22 1 15,-22 20-15,0-21 0,0 21 16,0-20-16,0 20 0,-22 0 16,22-21-16,-21 1 0,21 20 15,-21 0-15,0-21 0,21 1 16,0-1-16,0 0 0,-21-21 62,21-21-46,0 0-16,0-1 16,0 1-16,21 0 0,-21 0 15</inkml:trace>
  <inkml:trace contextRef="#ctx0" brushRef="#br0" timeOffset="6268.06">5101 3831 0,'0'21'31,"21"-21"47,0 0-78,-21-21 0,22 21 0,-1-21 16,0 21-16,-21-21 0,21 21 15,0-21-15,0 21 0,1-21 0,-1 21 16,-21-22-16,21 1 0,-21 0 15,0 0-15,0 0 16,0 0-16,-21 21 16,0 0-16,-1 0 15,1 0-15,0 0 16,0 0-16,0 21 16,0 0-16,21 0 15,-22 21-15,1-20 0,21-1 0,-21 0 16,21 0-16,0 21 0,0-20 0,0 20 15,0-21-15,0 0 0,0 22 16,0-22-16,0 0 0,0 0 0,0 0 16,21 0-16,-21 1 0,21-22 0,1 21 15,-22 0-15,21-21 0,0 21 16,0-21-16,0 0 0,0 0 16,1 0-16,-1 0 15,0 0-15,0-21 0,0 21 16</inkml:trace>
  <inkml:trace contextRef="#ctx0" brushRef="#br0" timeOffset="6788.12">5609 3662 0,'0'0'16,"0"-21"-16,-21 0 16,42 21 15,0 0-31,0 0 16,1 0-16,-1 0 0,21 21 15,-21 0-15,0-21 0,1 21 16,-1 0-16,0 0 0,0 43 15,0-43-15,0 0 0,-21 0 0,0 1 16,0 20-16,0-21 0,0 0 16,0 22-16,0-22 0,0 0 15,0 0-15,0 0 0,0 0 0,0 1 16,0-1-16,0-42 47,0-1-47,0 1 0,0 0 15,0 0-15,0 0 0,0-22 0,0 22 16,0-21-16,22 0 0,-22-1 16,21 22-16,-21-21 0,21-1 0,0 1 15,-21 21-15,21-21 0,-21 20 0,21-20 16,1 21-16,-22 0 0,0 0 16,21 21-16,-21-22 0,21 1 15,0 0-15,0 21 16,0-21-16,1 0 0,-1 21 15,0-21-15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30:11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1820 1524 0,'0'-21'16,"0"0"-16,0 0 15,0-1 1,0 1-16,0 0 16,0 0-16,0 0 0,0 0 15,0-1-15,-21 22 63,21 22-63,0-1 0,0 0 15,0 21-15,0-21 0,0 22 0,0-1 16,0 0-16,0 1 0,-21-1 0,21 22 16,0-22-16,0 21 0,0 1 15,0-22-15,0 22 0,0-22 16,0 0-16,-21 1 0,21-1 15,0 0-15,0 1 0,0-1 0,0-21 16,0 0-16,0 22 0,0-22 16,0 0-16,0 0 0,0 0 15,0 1-15,0-44 32,0 1-17,21 0-15</inkml:trace>
  <inkml:trace contextRef="#ctx0" brushRef="#br0" timeOffset="348.26">2095 2074 0,'0'22'15,"0"-1"-15,0 0 16,0 0-16,0 0 15,22-21 1,-1 0-16,0 0 16,0 0-16,0 0 0,0-21 15,1 0 1,-22 0-16,0 0 16,0-1-16,0 1 15,0 0-15,-22 21 16,1 0-1,0 0-15,0 21 16,0 0-16,21 1 16,0-1-1,21-21 1,21 0-16,-21 0 16</inkml:trace>
  <inkml:trace contextRef="#ctx0" brushRef="#br0" timeOffset="2826.96">4022 1566 0,'0'0'0,"0"-21"0,-22 0 15,22 0-15,-21 0 0,21 0 16,0-1-16,0 1 16,-21 21-16,21-21 15,0 42 17,0 0-17,0 1-15,0 20 0,0-21 16,0 21-16,-21 1 0,21 20 0,0-20 15,0 20-15,-21-21 0,21 22 16,-21-1-16,-1-20 0,22-1 0,0 22 16,0-22-16,-21 0 0,21 1 15,0-22-15,0 21 0,0-21 0,0 22 16,0-22-16,0 0 0,0 0 0,0 0 16,21-21-1,1 0 1,-1 0-16,0-21 0,0 21 15,-21-21-15,21 0 0,0-22 16,1 22-16,-1-21 0,-21 21 0,21-22 16,0 1-16,0 21 0,0-21 0,1-1 15,-22 1-15,21 0 0,0-1 16,0 22-16,-21-21 0,0 21 0,0-22 16,21 22-16,-21 0 0,21 0 0,-21 0 15,0-1-15,22 22 16,-1 22 15,-21-1-31,0 0 0,0 21 0,0-21 16,0 22-16,0-1 0,0-21 0,0 22 15,0-1-15,0 0 0,0 1 16,0-1-16,0-21 0,0 21 0,0-20 16,0 20-16,0-21 0,0 0 0,0 0 15,0 1-15,21-1 0,0 0 16,0 0-16,0-21 0,22 0 15,-22 0-15,0 0 0,21 0 0,-20 0 16,20-21-16,-21 21 0,21-21 16,-20 0-16,20-1 0,-21-20 0,21 21 15,-20-21-15,-1 20 0,21-20 16,-21 0-16,0-22 0,1 22 16,-1 0-16,0-1 0,0 1 0,0 0 15,0-1-15,-21 1 0,0 0 0,0-1 16,0 22-16,22 0 0,-22 0 15,0 0-15,0-1 0,0 1 16,-22 42 0,22 1-1,-21-1-15,0 21 0,21-21 0,-21 22 16,0-1-16,21 0 0,-21-21 0,21 22 16,0-1-16,-22 0 15,22 1-15,0-1 0,0-21 0,0 22 16,0-22-16,0 0 0,0 0 0,0 21 15,22-20-15,-1-22 0,0 21 0,0 0 16,0 0-16,0-21 0,1 0 16,-1 21-16,21-21 0,-21 0 0,0 0 15,22 0-15,-22 0 0,21-21 0,-21 0 16,1 21-16,20-21 0,-21 0 16,0-1-16,0-20 0,1 21 0,20-21 15,-21-1-15,0 1 0,0-22 0,1 1 16,-1-1-16,0 1 15,0-1-15,0 1 0,0-1 0,1 22 16,-22-21-16,21 20 0,-21 1 0,0 0 16,0 20-16,0 1 0,0-21 15,0 21-15,0 0 0,0-1 16,-21 22-16,-1 0 0,1 0 16,21 22-16,-21-1 0,21 0 15,-21 0-15,0 21 0,21-20 0,-21 20 16,21 0-16,0 1 0,-22 20 15,22-21-15,-21 128 16,21-107-16,0-20 0,0-1 0,-21 0 16,21 1-16,0-1 0,0 0 15,0 1-15,-21-22 0,21 21 16,0-21-16,0 0 0,0 1 0,0-1 16,0 0-16,0 0 0,0 0 0,0 0 15,0-42 16,0 0-15,0 0-16,0 0 0,0 0 16,0-22-16,0 22 0,21 0 0,0-21 15,0-1-15,1 22 0,-22-21 0,21 21 16,0-22-16,0 22 0,0 0 16,0-21-16,1 20 0,-1 1 15,0 21-15,0-21 0,0 21 0,0 0 16,1 0-16,-1 21 15,-21 0-15,21 1 0,-21-1 16,0 0-16,0 0 0,0 0 0,0 22 16,0-22-16,0 0 0,0 21 0,0-21 15,0 1-15,0-1 0,0 21 16,0-21-16,0 0 0,0 1 16,21-1-16,0 0 0,0 0 15,1 0-15,-1-21 0,0 0 16,0 0-16,21 0 0,-20 0 0,-1 0 15,0 0-15,0 0 0,21 0 16,-20-21-16,-1 21 0,21-42 16,22-1-16,-43 22 15,0 0-15,0-21 0,21 21 0,-20-22 16,-22 22-16,21-21 0,0 21 0,-21-1 16,0 1-16,0-21 0,0 21 15,0 0-15,0-1 0,-21 22 16,0 0-16,-1 0 0,1 0 15,0 0-15,0 0 16,21 22-16,-21-1 0,21 0 0,-21 0 16,21 0-16,-22 0 0,22 1 15,0 20-15,0-21 0,0 0 0,0 0 16,0 1-16,0-1 0,0 0 16,0 0-16,0 0 0,0 0 0,0 1 15,0-1-15,22 0 0,-1-21 0,0 21 16,0-21-16,0 0 0,0 21 15,1-21-15,20 0 0,-21 0 0,21 0 16,-20 0-16,-1 0 0,21 0 0,-21-21 16,22 21-16,-22-21 0,21 0 0,-21 0 15,22-1-15,-22 1 0,0 0 16,0 0-16,0-21 0,0 20 0,1 1 16,-1 0-16,-21 0 0,21 0 15,-21 0-15,0-1 0,0 1 16,0 42 15,0 1-31,0-1 0,0 0 16,-21 0-16,21 0 0,-21 0 15,21 1-15,-22-1 0,22 0 0,-21 0 16,21 0-16,0 0 0,0 1 0,-21-1 16,21 0-16,0 0 0,-21-21 15,21 21-15,0 0 0,-21-21 0,21 22 16,0-44 31,0 1-47,0 0 15,0 0-15,0 0 0,0-22 0,0 22 16,21 0-16,0 0 0,0-21 0,0 20 16,1-20-16,-1 21 0,21 0 15,-21 0-15,0-1 0,1 1 0,20 0 16,-21 0-16,0 0 0,22 21 0,-22 0 15,0 0-15,0 0 0,0 0 16,0 0-16,1 21 0,-1 0 0,0 0 16,0 0-16,-21 1 0,0-1 0,0 0 15,0 0-15,0 21 0,0-20 16,0-1-16,0 0 0,0 21 16,0-21-16,0 1 0,0-1 0,-21 0 15,21 0-15,-21 0 0,21 0 16,0 1-16,-21-22 0,21 21 15,-22-21-15,22-21 32,0-1-32,0 1 15,0 0-15,22 0 0</inkml:trace>
  <inkml:trace contextRef="#ctx0" brushRef="#br0" timeOffset="5987.58">8615 2011 0,'-21'0'78</inkml:trace>
  <inkml:trace contextRef="#ctx0" brushRef="#br0" timeOffset="7772">8657 1884 0,'0'-21'16,"0"42"-16,21-42 0,-21 0 0,0-1 0,0 1 16,0 0-16,0 42 46,0 0-30,0 1-16,0-1 0,0 21 0,0 0 16,0 1-16,-21-1 0,21-21 0,0 22 15,0-1-15,0-21 0,0 21 16,0-20-16,0-1 0,0 0 0,0 0 16,0 0-16,0 0 0,0 1 15,0-44 16,0 1-15,21 21-16,0-21 0,1 0 16,-22 0-16,21 0 0,0-1 0,-21 1 15,21 0-15,0 0 0,-21 0 16,21 0-16,-21-1 0,22 1 0,-1 21 31,0 0-31,-21 21 16,0 1-16,0-1 0,21 0 0,-21 0 15,21 0-15,-21 22 0,0-22 0,0 0 16,21 0-16,-21 0 0,22 0 16,-1 1-16,0-1 0,0-21 15,0 0-15,0 0 16,1 0-16,-1 0 0,0 0 16,0 0-16,0 0 0,0-21 15,1-1-15,-1 1 0,0 0 0,0 0 16,0 0-16,0 0 0,1-1 0,-22-20 15,0 21-15,21-21 0,-21-1 16,0 22-16,0-21 0,0-1 0,0 22 16,0-21-16,0 21 0,0 0 0,0-1 15,0 44 1,-21-1 0,21 0-16,0 0 0,0 21 15,-22 1-15,22-1 0,0-21 0,-21 22 16,21-1-16,0-21 0,0 21 15,0-20-15,0 20 0,0-21 0,0 0 16,21-21-16,1 21 0,-1 1 0,0-22 16,0 0-16,0 0 0,0 0 15,1 0-15,-1 0 0,0-22 16,21 1-16,-21 21 0,22-21 0,-22 0 16,21 0-16,-21 0 0,1-1 0,20 1 15,-21 0-15,0-21 0,0 21 16,1-22-16,-22 22 0,0 0 0,0-21 15,0 20-15,0 1 0,0 0 16,-22 42 0,1 0-1,0 1-15,0-1 0,21 0 0,0 21 16,-21-21-16,21 22 0,-21-22 16,21 0-16,0 21 0,0-20 0,0-1 0,0 0 15,0 0-15,0 0 0,21 0 16,0 1-16,0-22 0,0 0 0,0 21 15,1-21-15,20 0 0,-21 0 0,21 0 16,1-21-16,-1 21 0,-21-22 16,22 1-16,-1 0 0,-21 21 0,21-21 15,-20-21-15,-1 20 0,0 1 16,0-21-16,0 0 0,0-1 0,1 1 16,-22 0-16,0-1 0,21-20 15,-21 20-15,0-20 0,0 21 0,0-22 16,0 22-16,0-1 0,0 1 0,0 0 15,0-1-15,0 22 0,0 0 16,0 0-16,0 0 0,0 42 16,0 0-16,-21 0 15,-1 0-15,1 22 0,21-1 16,-21 22-16,0-22 0,0 21 0,21 1 16,0-22-16,0 22 0,-21-22 0,21 22 15,0-22-15,0 0 0,0 1 16,0-22-16,0 21 0,0-21 15,0 0-15,21 22 0,-21-22 0,21-21 16,0 21-16,0 0 0,0-21 0,1 0 16,-1 0-16,21 0 0,-21 0 0,0 0 15,22 0-15,-22-21 0,21 21 16,-21-21-16,22 0 0,-1 0 0,-21-22 16,22 22-16,-22-21 0,21-1 0,-21 1 15,0-21-15,1 20 0,-1-20 16,0-1-16,0 1 0,-21-1 0,21 22 15,-21-22-15,0 22 0,0-21 16,0 20-16,0 1 0,0 0 0,0 20 16,0 1-16,0 0 0,-21 0 15,0 21-15,21 21 16,-21 0-16,0 22 0,-1-22 16,22 21-16,-21 22 0,0-22 15,21 21-15,-21 1 0,21-1 0,0 1 16,-21-22-16,21 22 0,0-1 0,0-20 15,0-1-15,0 0 0,0 1 16,0-22-16,0 21 0,0-21 0,0 0 16,21 1-16,-21-1 0,21-21 0,0 21 15,-21 0-15,21-21 0,1 0 16,-1 0-16,0 0 0,21 0 16,-21 0-16,1 0 0,-1 0 15,0 0-15,0-21 0,0 0 0,0 0 16,1-1-16,-1 1 0,-21 0 0,0 0 15,21 0-15</inkml:trace>
  <inkml:trace contextRef="#ctx0" brushRef="#br0" timeOffset="7973.62">9948 1588 0,'0'0'0,"-21"0"0,-42 0 16,41 0-16,22 21 31,22-21 1</inkml:trace>
  <inkml:trace contextRef="#ctx0" brushRef="#br0" timeOffset="8790.12">12848 2032 0,'0'-21'16,"21"0"-1,-21 0-15,21-1 0,1 22 16,-22-21-16,0 0 0,21 0 0,-21-21 15,0 20-15,0 1 0,0-21 0,0 21 16,0-22-16,-21 22 0,-1-21 16,1 21-16,0 21 0,-21-21 0,-1 21 15,22 0-15,-21 0 0,0 0 0,20 0 16,-20 21-16,0 0 0,21 0 16,-1 21-16,-20-20 0,21 20 15,0 0-15,0 1 0,-1-22 0,1 21 16,21 0-16,0-20 0,0 20 0,0-21 15,0 0-15,0 0 0,21 1 16,1-22-16,-1 21 0,0-21 0,0 0 16,21 0-16,-20 0 0,-1 0 0,21 0 15,0 0-15,-20 0 0,-1-21 16,21 21-16,-21-22 0,0 1 0,1 0 16,-1 0-16,0 0 0,-21 0 0,21-1 15,-21 1-15,0 0 0,0 0 0,0 0 16,0 0-1,0 42 1,0 0-16,0 0 0,0 0 16,0 22-16,0-22 0,-21 21 15,21 0-15,-21 1 0,21-1 0,0 22 16,0-22-16,0 21 0,0-20 0,-21 20 16,21 1-16,0-22 0,-22 22 0,22-1 15,0-21-15,0 22 0,0-22 16,-21 1-16,21-1 0,-21 0 0,-42 64 15,41-85 1,22 0-16,-21-21 0,0 22 0,0-22 16,-21 0-16,20 0 0,1 0 0,0 0 15,-21 0-15,21 0 16,-1 0-16,-20-22 0,21 1 0,0 21 16,0-21-16,-1 0 0,22 0 0,0 0 15,0-1-15,0 1 0,0 0 16,0 0-16,0 0 0,0 0 15,22-1-15,-1 1 0,21 0 0,-21-21 16,0-1-16</inkml:trace>
  <inkml:trace contextRef="#ctx0" brushRef="#br0" timeOffset="9190.1">13335 1778 0,'0'-21'0,"0"42"0,0-63 0,0 21 15,0-1-15,0 1 16,-21 21-16,0 21 16,-1-21-16,1 22 0,0 20 15,21-21-15,-21 0 0,21 22 16,-21-22-16,21 21 0,0-21 0,-21 22 16,21-22-16,0 0 0,0 0 0,0 0 15,21 0-15,0 1 0,0-1 16,0-21-16,0 0 0,1 0 0,-1 0 15,0 0-15,0 0 0,0 0 16,0-21-16,1-1 0,-1 1 0,-21 0 16,21 0-16,-21 0 0,21-22 15,-21 22-15,0-21 0,0 0 0,0-1 16,0 22-16,-21-21 0,0 21 0,21-1 16,-21 1-16,-1 21 0,1 0 15,0 0-15,0 0 0,0 21 16,0-21-16,-1 22 0,22-1 0,0 0 15,0 0-15,0 0 0,0 0 16,0 1-16,0-1 0,22-21 16,-1 0-16,0 0 0</inkml:trace>
  <inkml:trace contextRef="#ctx0" brushRef="#br0" timeOffset="10467.68">14817 2074 0,'-22'22'16,"44"-44"-16,-65 44 0,22-22 0,0 0 15,21 21-15,21-21 16,0 0 0,0-21-16,22-1 0,-1 22 0,-21-21 15,22 0-15,20 0 0,-21-21 16,22 20-16,-1-20 0,1 21 0,-22-21 16,22-1-16,-22 1 0,0 0 0,1-1 15,-1-20-15,0 20 0,-20 1 16,20-64-16,-42 64 0,0 0 15,0-1-15,0 1 0,-21 0 0,0-1 16,-1 22-16,1-21 0,0 21 16,-21-1-16,21 1 0,-1 21 15,-20 0-15,21 0 0,0 21 0,0 1 16,-22 20-16,22 0 0,0 1 16,0 20-16,0 1 0,-1 20 0,1 1 15,0 0-15,0 20 0,0 1 0,0-21 16,-1 21-16,1 0 0,0-1 15,0 1-15,0 0 0,0 0 16,21 0-16,-22 0 0,22-22 0,-21 1 0,0 21 16,21-22-16,-21 1 0,21 0 0,0-1 15,-21-20-15,0 21 0,21-22 16,0 1-16,0-1 0,0 1 0,-22-22 16,22 0-16,0 1 0,0-1 15,0 0-15,0-21 0,0 1 0,22-1 16,-22 0-16,21-21 0,0 0 0,0 0 15,0-21-15,22 0 0,-22-1 0,21 1 16,-21-21-16,22 21 0,-1-22 16,0 1-16,-21-21 0,22 20 0,-22-20 15,21-1-15,-21 1 0,1-22 0,-1 22 16,-21-22-16,0 21 0,0 1 0,0-22 16,-21 22-16,-1-1 0,1 22 15,-21-22-15,0 22 0,-1 0 0,1-1 16,0 1-16,-1 0 0,-20 21 0,20-1 15,22 1-15,-21 0 0,21 0 16,0 21-16,-1 0 0,22-21 16,0 0-1,22 21-15,-1-22 0,0 22 0,21-21 16,1 21-16,-1-21 0,0 0 16,22 0-16,-1 0 0,-20-1 0,20 1 15,1 0-15,-1 0 0,1-21 0,-22 20 16,0-20-16,1 21 0,-1 0 0,-21-22 15,0 22-15,0 0 0,-21 0 16,0 0-16,0 0 0,0-1 0,-21 22 16,0 0-1,0 22-15,0-1 0,0 0 16,21 0-16,-22 0 0,1 22 16,21-22-16,-21 21 0,21-21 0,0 22 15,0-22-15,0 0 0,0 0 0,0 0 16,0 0-16,0 1 0,0-1 15,0 0-15,21-21 0,0 0 0,1 0 16,-1 0-16,0 0 0,0 0 0,0 0 16,0 0-16,1-21 0,-1 0 15,0-1-15,0 1 0,0 0 0,0 0 16,1 0-16,-22-22 0,0 22 0,0-21 16,0 21-16,0-22 15,0 22-15,-22 0 0,1 0 0,0 0 16,0 21-16,0 0 0,0 0 0,-1 0 15,1 0-15,0 0 0,0 0 0,0 0 16,0 21-16,21 0 16,0 0-16,0 0 0,0 1 15,21-1-15,0-21 0,0 21 0,0-21 16,0 0-16,1 0 0</inkml:trace>
  <inkml:trace contextRef="#ctx0" brushRef="#br0" timeOffset="10838.38">16150 1969 0,'0'0'0,"0"-22"0,21 22 32,-21 22-17,0-1-15,21 0 0,1 0 0,-1 0 16,-21 22-16,21-22 0,-21 0 15,0 21-15,0-21 0,0 1 0,0 20 16,0-21-16,0 0 0,0 0 16,0 1-16,0-44 47,0 1-47,0 0 0,0 0 0,0 0 15,0 0-15,0-1 0,0 1 16,21-21-16,-21 21 0,21 0 0,-21-22 15,0 22-15,21 0 0,-21 0 0,22 0 16,-22-1-16,0 1 0,21 0 16,0 21-1,-21-21-15,42 21 16</inkml:trace>
  <inkml:trace contextRef="#ctx0" brushRef="#br0" timeOffset="11757.84">18203 1884 0,'0'-21'15,"0"42"-15,-21-63 0,21 20 0,0 1 16,-21 0-16,21 0 15,-21 21-15,21 21 32,0 0-17,0 0-15,0 1 0,0 20 16,0-21-16,0 21 0,0-20 0,0 20 16,0-21-16,0 21 0,0-20 15,-21-1-15,21 0 0,0 0 0,-22 0 16,22 0-16,0 1 0,0-1 15,-21-21 1,0 0-16,0 0 16,21-21-1,0-1-15,0 1 16,0 0-16,0 0 0,0 0 0,0 0 16,0-22-16,0 22 0,21-21 15,0 21-15,0-1 0,1-20 0,-1 21 16,0 0-16,0 0 0,21 21 15,-20-22-15,-1 22 0,0 0 0,0 0 16,21 0-16,-20 22 0,-1-1 0,0 0 16,0 0-16,-21 0 0,21 0 15,-21 1-15,0 20 0,0-21 0,0 0 16,0 22-16,0-22 0,0 0 0,0 0 16,0 0-16,0 0 0,-21 1 15,0-22 1,0 0-1,21-22 1,0 1 0,0 0-16,0 0 0,0 0 15,21-22-15,0 22 0,0 0 0,0-21 16,1 21-16,-1-22 0,0 22 16,21 0-16,-21 0 0,1 0 0,-1-1 15,21 22-15,-21 0 0,0 0 0,1 0 16,-1 0-16,0 22 0,0-1 15,-21 0-15,0 0 0,21 21 0,-21-20 16,0-1-16,0 21 0,0-21 0,0 0 16,0 22-16,0-22 0,0 0 15,-21 0-15,21 0 0,0 1 16,-21-22-16,21 21 0</inkml:trace>
  <inkml:trace contextRef="#ctx0" brushRef="#br0" timeOffset="12139.93">19071 1990 0,'21'0'47,"0"0"-47,1-21 0,-1 21 16,0-22-16,0 1 0,0 21 0,0-21 15,1 0-15,-22 0 0,21 21 16,-21-21-16,21-22 0,-21 22 0,0 0 16,0 0-16,0 0 0,0-1 0,0 1 15,-21 21-15,0 0 0,-1 0 16,1 0-16,-21 0 0,21 21 0,0 1 15,-1-1-15,-20 21 0,21-21 0,21 22 16,-21-1-16,21-21 16,-21 21-16,21-20 0,0 20 0,0-21 15,0 0-15,0 22 0,0-22 0,0 0 16,21-21-16,0 21 0,0 0 0,0-21 16,0 0-16,1 0 15,20 0-15,-21 0 0,0 0 0,0 0 16,1 0-16,-1-21 0,0 0 0</inkml:trace>
  <inkml:trace contextRef="#ctx0" brushRef="#br0" timeOffset="12460.34">19833 1037 0,'-21'21'0,"21"1"16,-21 20-16,21-21 0,-21 21 0,21 22 15,0-22-15,0 1 0,-22 20 0,22 1 16,-21-1-16,0 1 0,21-1 16,-21 1-16,0-1 0,21-21 15,-21 22-15,-1-22 0,22 1 0,-21-1 16,21 0-16,0-21 0,-21 1 0,21-1 15,-21 0-15,21 0 0,0 0 16,21-42 15,0 0-31,0 21 16,-21-21-16</inkml:trace>
  <inkml:trace contextRef="#ctx0" brushRef="#br0" timeOffset="12992.09">20129 1080 0,'0'21'16,"0"0"-16,0 0 16,-21 21-16,21 1 0,0-1 15,0 0-15,-21 22 0,0-22 0,21 22 16,-21-1-16,0 1 0,21-1 0,-22-20 15,1 20-15,21-21 0,-21 22 16,21-22-16,-21 1 0,21-22 0,-21 21 16,21-21-16,0 0 0,0 1 0,0-1 15,0 0-15,0 0 16,0-42 15,0 0-15,0 0-16,0-1 0,21 1 15,0 0-15,0 0 0,-21-21 0,21 20 16,1 1-16,-1 0 0,0 0 16,0 0-16,0 0 0,0-1 0,1 22 15,-1 0-15,0-21 0,0 21 0,0 0 16,0 0-16,1 0 0,-22 21 0,21 1 16,-21-1-16,0 0 15,0 0-15,0 0 0,0 22 16,0-22-16,0 0 0,-21 0 0,-1 0 15,22 0-15,-21 1 0,0-1 16,0 0-16,21 0 0,-21-21 0,0 21 16,-1-21-16,22 21 0,22-21 47,-22-21-47,42 21 0,-21-21 15,0 21-15</inkml:trace>
  <inkml:trace contextRef="#ctx0" brushRef="#br0" timeOffset="13414">20828 1799 0,'0'0'0,"0"-21"15,0 0-15,-21 21 0,0 0 0,-1 0 16,1 0-16,0 21 15,0 0-15,0-21 0,-22 43 0,22-22 16,0 0-16,0 0 0,0 0 0,0 22 16,21-22-16,-22 0 0,22 0 15,0 0-15,-21 0 0,21 1 16,0-1-16,0 0 0,21-21 16,1 21-16,-1-21 0,0 0 15,0 0-15,0 0 0,0 0 0,1 0 16,-1 0-16,0 0 0,0 0 0,0-21 15,0 0-15,1 0 0,-1-1 0,-21 1 16,21 0-16,-21 0 0,21 0 16,-21 0-16,0-22 0,0 22 0,0 0 15,0 0-15,0 0 0,0-1 16,-21 1-16,0 21 0,0 0 0,-1-21 16,1 21-16,0 0 15,0 0-15,0 0 0,21 21 16,0 0-16,0 1 15,0-1-15</inkml:trace>
  <inkml:trace contextRef="#ctx0" brushRef="#br0" timeOffset="14063.76">21315 1842 0,'0'-22'16,"0"1"0,-21 21-16,-1 0 15,1 0-15,0 21 0,0-21 16,0 22-16,0-1 0,21 0 16,-22 0-16,1 0 0,0 22 0,21-22 15,-21 0-15,0 0 0,21 0 0,-21 0 16,21 1-16,0-1 0,0 0 15,0 0-15,0 0 16,21-21-16,0 0 16,0 0-16,0 0 0,0 0 15,1 0-15,-1-21 0,0 0 16,0 21-16,0-21 0,-21 0 16,43-1-16,-22-20 0,0 21 0,0-21 15,0-1-15,0 1 0,1-22 16,20 22-16,-21-21 0,0-1 0,0 22 15,1-22-15,-1 22 0,0-22 0,0 22 16,-21 0-16,0-1 0,0 1 16,0 21-16,0 0 0,0 0 0,0-1 15,0 1-15,-21 21 16,0 0-16,0 21 0,-1 1 16,1-1-16,21 0 0,-21 21 15,0-21-15,0 22 0,21-1 16,0 0-16,0 1 0,-21-1 0,21 22 15,-22-22-15,22 0 0,0 1 0,0-1 16,0 0-16,0 1 0,0-1 16,0 0-16,0-21 0,0 22 0,0-22 15,0 0-15,0 0 0,22 0 0,-1 1 16,0-1-16,0 0 0,0-21 16,0 21-16,1-21 0,-1 0 0,21 0 15,-21 0-15,0 0 0,1 0 0,-1 0 16,0 0-16,0 0 0,0 0 15,0-21-15,1 21 0,-1-21 0,-21 0 16,21 21-16,-21-22 0,0 1 16,0 0-16,0-21 0,0 21 0,0-1 15</inkml:trace>
  <inkml:trace contextRef="#ctx0" brushRef="#br0" timeOffset="14367.76">19537 1524 0,'0'0'15,"21"0"1,21 0-1,-21 0-15,22 0 0,-1 0 0,0 0 16,1 0-16,-1 0 0,0 0 0,-20 0 16,20 0-16,-21 0 0,0 0 15,0 0-15,1 0 0,-22-21 47</inkml:trace>
  <inkml:trace contextRef="#ctx0" brushRef="#br0" timeOffset="15429.23">22796 1334 0,'0'-22'0,"0"1"16,22 21-16,-22-21 0,21 21 0,-21-21 15,0 0-15,21 21 16,-21-21-16,0-1 15,-21 22-15,0 0 16,-1 0-16,1 0 16,0 22-16,-21-1 0,-1 0 0,22 0 15,-21 0-15,0 0 0,20 22 0,-20-1 16,0-21-16,21 22 0,-22-1 16,1 0-16,21 1 0,0 20 0,-1-21 15,1 1-15,0-1 0,21-21 16,0 22-16,0-1 0,0-21 0,0 21 15,0-20-15,21 20 0,22-21 0,-22 0 16,0 0-16,21 1 0,1-22 16,-1 21-16,0-21 0,1 0 0,-1 0 15,0 0-15,1 0 0,-1 0 16,0 0-16,1 0 0,-1 0 16,0-21-16,1-1 0,-1 1 0,-21-21 15,21 21-15,-20-22 0,-1 1 16,0 0-16,0-22 0,0 22 0,-21-22 15,0 22-15,0-21 0,0 20 0,0-20 16,0 20-16,0 1 0,0 0 16,0-1-16,-21 22 0,0-21 0,0 21 15,-22 21-15,22-21 0,0 21 16,-21 0-16,21 0 0,-1 21 16,-20-21-16,21 21 0,-21 0 0,20 0 0,1 0 15,0 22-15,-21-22 16,21 0-16,21 0 0,-22 22 0,22-22 15,-21 0-15,21 0 0,0 21 16,0-20-16,0-1 0,0 0 0,21 0 16,1 0-16</inkml:trace>
  <inkml:trace contextRef="#ctx0" brushRef="#br0" timeOffset="15755.8">23241 1799 0,'21'0'15,"-21"21"1,0 1-16,0-1 16,0 0-16,0 0 0,0 0 15,0 0-15,0 1 0,0 20 0,21-21 16,-21 0-16,0 0 0,0 1 15,0-1-15,0 0 0,0 0 16,0 0-16,21-21 63,1-21-63,-22 0 15,21 21-15,-21-21 0,21 0 0,0-1 16,0 1-16</inkml:trace>
  <inkml:trace contextRef="#ctx0" brushRef="#br0" timeOffset="16000.35">23601 1736 0,'0'-21'0,"0"42"0,-21-42 32,-1 42-17,1 0-15,0 0 0,0 0 16,0 0-16,0 22 0,21-22 0,-22 21 15,1-21-15,0 1 0,0 20 16,0-21-16,0 0 0,-1 0 0,1 22 16,21-22-16,-21-21 0,21 21 15,-21 0-15,21 0 0,0 1 16,0-1-16,21-21 16,0 0-1,0 0-15,1 0 0</inkml:trace>
  <inkml:trace contextRef="#ctx0" brushRef="#br0" timeOffset="16399.96">23770 1990 0,'21'0'31,"0"0"-16,1 0-15,-1 0 16,0 0-16,0 0 16,0-21-16,0-1 0,-21 1 15,22 21 1,-22-21-16,21 0 0,-21 0 16,0 0-16,-21 21 15,-1 0-15,1 0 16,0 0-16,0 21 0,0-21 0,0 21 15,-22 0-15,22 21 0,0-20 16,0-1-16,0 0 0,-1 21 0,1-21 16,21 1-16,0-1 0,0 0 0,0 0 15,0 0-15,0 0 16,0 1-16,21-22 16,1 21-16,-1-21 15,0 0-15,21 0 0,-21 0 16,1 0-16,20 0 0,-21 0 0,0 0 15,22 0-15,-22-21 0</inkml:trace>
  <inkml:trace contextRef="#ctx0" brushRef="#br0" timeOffset="16816.84">24172 1926 0,'0'0'0,"21"-21"15,1 21-15,-1 0 16,0 0 0,-21 21-16,0 0 15,21 1-15,-21-1 16,0 21-16,0-21 0,0 0 0,0 1 16,0-1-16,0 0 0,0 0 15,0 0-15,0 0 0,0 1 0,0-1 16,0 0-16,0 0 0,0-42 62,0 0-46,0 0-16,0-1 0,0-20 16,21 21-16,0 0 0,-21 0 0,0-1 15,22-20-15,-1 21 0,-21 0 16,21 0-16,-21-1 0,21 1 15,-21 0-15,21 21 0,-21-21 16,21 21 0,1-21-1</inkml:trace>
  <inkml:trace contextRef="#ctx0" brushRef="#br0" timeOffset="17156">24977 1439 0,'0'-21'16,"0"42"15,0 1-31,0-1 16,-22 0-16,1 0 0,0 21 0,21 1 15,-21-1-15,0 0 0,0 1 16,-1-1-16,1 0 0,0 1 16,0-1-16,21 0 0,-21 1 0,0-22 15,21 21-15,0-21 0,0 1 16,-22-1-16,22 0 0,0 0 0,0 0 16,-21 0-16,21 1 0,21-22 46,1 0-46,-1 0 0</inkml:trace>
  <inkml:trace contextRef="#ctx0" brushRef="#br0" timeOffset="17607.77">25209 1842 0,'0'0'16,"-21"0"0,0 21-16,0 0 0,0 0 15,-22 0-15,22 0 0,0 1 16,0-1-16,0 0 0,0 21 0,-1-21 16,1 1-16,21-1 0,0 0 0,-21 0 15,21 0-15,0 0 16,0 1-16,0-1 0,21 0 15,0-21-15,1 0 0,-1 0 16,0 0-16,0 0 0,21 0 16,-20 0-16,-1 0 0,0 0 0,0 0 15,21 0-15,-20-21 0,-1 21 16,0-21-16,0-1 0,-21 1 0,21 0 16,0 0-16,1-21 0,-22 20 0,0-20 15,0 21-15,0 0 0,0 0 16,0-22-16,0 22 0,0 0 0,0 0 15,-22 0-15,1 21 16,0 0-16,0 0 16,0 0-16,0 0 15,21 21-15,0 0 16,-22 0-16,22 0 0,0 0 16,22 1-16</inkml:trace>
  <inkml:trace contextRef="#ctx0" brushRef="#br0" timeOffset="18148.2">25950 1884 0,'0'-21'0,"0"42"0,0-63 16,0 20-1,-21 22-15,0 0 0,0 0 16,-22 0-16,22 22 0,0-22 16,0 21-16,-21 0 0,20 0 0,-20 0 15,21 0-15,0 1 0,0 20 0,-1-21 16,1 0-16,0 0 16,0 1-16,21-1 0,-21-21 0,21 21 0,0 0 15,0 0-15,0 0 16,21 1-1,0-22-15,0 0 0,0 0 16,1 0-16,-1 0 0,0 0 16,0 0-16,0 0 0,0-22 0,1 22 15,-1-21-15,21 0 0,-21 0 0,0 0 16,1 0-16,-1-22 0,0 22 16,0 0-16,0 0 0,-21-22 0,21 22 15,-21 0-15,-21 42 31,0 0-15,21 1-16,-21-1 0,0 0 16,0-21-16,21 21 0,0 0 0,0 0 15,0 1-15,0-1 0,0 0 16,0 0 0,21 0-1,0-21-15,0 0 0,0 0 16,0 0-16,22 0 0,-22 0 0,21 0 15,-21 0-15</inkml:trace>
  <inkml:trace contextRef="#ctx0" brushRef="#br0" timeOffset="19868.29">26522 1842 0,'0'0'0,"-21"-43"15,-1 43-15,1 0 16,0 0-16,0 0 0,0 21 16,0 1-16,-1-22 0,1 21 0,0 0 15,0 21-15,0-21 0,0 1 16,-1-1-16,1 21 0,0-21 0,21 0 16,0 1-16,-21-1 15,21 0-15,0 0 0,0 0 16,0 0-16,21 1 15,0-22-15,0 0 16,1 0-16,-1 0 0,0 0 0,0 0 16,0-22-16,0 1 0,1 0 15,-1 0-15,0 0 0,0-22 16,0 22-16,-21-21 0,21 0 0,1-1 16,-1 1-16,0 0 0,0-22 15,0 22-15,-21-1 0,21 1 0,-21 0 16,22 21-16,-22-1 0,0 1 0,0 0 15,0 0-15,0 0 0,0 0 32,-22 42-17,1 0-15,21 0 16,0 0-16,-21 22 0,0-22 0,21 21 16,-21 0-16,21-20 0,0 20 15,-21 0-15,21 1 0,-22-22 0,22 21 16,-21-21-16,21 22 0,0-22 15,0 0-15,0 21 0,0-21 0,0 1 16,0-1-16,21 0 0,1-21 16,-22 21-16,21-21 0,0 0 15,0 21-15,0-21 0,0 0 16,22 0-16,-22 0 0,0 0 0,0 0 16,22 0-16,-22-21 0,0 21 15,21-21-15,-21 0 0,1 0 0,-1-1 16,0-20-16,0 21 0,0 0 15,-21 0-15,0-1 0,0 1 0,0 0 16,0 0-16,0 42 31,0 0-31,0 0 16,0 1-16,0-1 0,0 0 16,-21-21-16,21 21 0,0 0 15,0 0-15,0 1 0,0-1 16,21 0-16,0-21 0,1 21 15,-1-21-15,0 0 0,0 21 0,0-21 16,0 0-16,1 0 0,-1 0 16,0 0-16,0 0 0,0-21 0,0 21 15,-21-21-15,22 0 0,-1 0 16,-21-1-16,21 1 0,-21 0 16,21 0-16,-21 0 15,-21 42 1,0-21-1,21 21-15,-21 0 0,-1-21 16,22 21-16,-21 1 16,0-22-16,0 0 0,21 21 15,0-42 32,0-1-31,0 1-16,21 21 0,0-21 15,0 0-15,1 21 0,-1-21 16,-21 0-16,21-1 0,0 22 0,21-21 16,-20 0-16,-1 21 15,0 0-15,0 0 0,0 0 0,0 0 0,1 0 16,-1 0-16,0 0 16,-21 21-16,0 0 15,0 1-15,0-1 0,0 0 16,0 0-16,0 0 15,-21 0-15,21 1 16,0-1-16,21-21 16,0 21-1,0-21-15,0 0 0,22 0 0,-22 0 16,0 0-16,0 0 0,0 0 16,1 0-16,-1 0 0,0 0 0,0 0 15,0-21-15,0 21 0,1-21 16,-1-1-16,-21 1 0,21 0 15,0-21-15,-21 21 0,0-1 0,0-20 16,0 21-16,0 0 0,0 0 16,0-1-16,-21 22 0,0 0 15,0 0-15,-1 0 0,1 0 16,0 0-16,0 0 0,0 22 0,-22-1 16,22 0-16,0 0 0,0 0 0,0 0 15,21 1-15,0-1 0,0 0 16,-21 0-16,21 0 0,0 0 15,0 1-15,0-1 16,21-21-16,0 21 0,0 0 0,0-21 16,0 21-16,1-21 0,-1 0 0,0 0 15,0 0 1,-42 21 31,0-21-47,0 22 0,21-1 15,-22 0-15,1 0 0,0 21 16,21-20-16,0 20 0,-21-21 0,0 21 16,21 1-16,-21-1 0,21 0 15,0 1-15,0-1 0,0 0 16,0-20-16,-22 20 0,22 0 0,-21-21 16,21 22-16,0-1 0,0-21 15,0 0-15,-21 22 0,21-22 0,-21 0 16,0 0-16,21 0 0,0 1 0,0-1 15,-21 0-15,-1 0 16,22 0-16,-21-21 0,21 21 16,0-42-1,0 0 1,0 0-16,0 0 0,0 0 16,0-1-16,0 1 0,0 0 15,-21-21-15</inkml:trace>
  <inkml:trace contextRef="#ctx0" brushRef="#br0" timeOffset="20154.27">26818 1651 0,'0'-21'0,"0"42"0,-21-42 0,21 0 0,-21 21 16,0 0-16,21-21 16,-22 21-1,22 21 32,-21 0-31,0-21-1</inkml:trace>
  <inkml:trace contextRef="#ctx0" brushRef="#br0" timeOffset="21423.79">3683 3852 0,'0'0'0,"-21"0"15,0 0-15,-1 0 16,1 0-16,0 0 0,0 0 16,0 0-16,0 0 0,-1 0 0,1 0 15,-21 0-15,21 0 0,-22 0 0,22 0 16,-21 0-16,21 0 0,0 0 15,-1 0-15,1 0 0,0 0 0,0 0 16,21 22-16,21-22 31,0 0-31,0 0 16,22 0-16,-1 0 0,0 0 16,22 0-16,-1 0 0,1 0 0,-1 0 15,1 0-15,-1 0 0,1 0 0,-1 0 16,1 0-16,-1 0 0,-20 0 15,-1 0-15,22 0 0,-22 0 0,-21 0 16,21 0-16,-20 0 0,-1 0 0,0 0 16,-21-22 15,-21 22-15,0 0-1,-1 0-15,1 0 16,0 0-16,0 0 0,0 0 0,0 0 15,-1 0-15,1 0 0,0 0 16,-21 0-16,21 0 0,-22 0 0,1 0 16</inkml:trace>
  <inkml:trace contextRef="#ctx0" brushRef="#br0" timeOffset="21776.63">3069 3916 0,'0'0'15,"-42"21"-15,21-21 0,-22 0 0,22 0 16,0 0-16,0 0 0,0 0 0,21 21 15,21-21 1,0 0 0,0 0-16,21 0 0,1 0 0,-1 0 15,0 0-15,22 0 0,-1 0 0,22 0 16,-21 0-16,20 0 0,-20 0 16,20 0-16,-20 0 0,-1 0 0,1 0 15,-1 0-15,1 0 0,-22 0 0,22 0 16,-22 0-16,-21 0 0,22 0 15,-22 0-15,0 0 0,0 0 0,0 0 16,0 0-16,-21-21 47,0 0-31,0 0-16,0 0 15,0-1-15,0 1 16,0 0-16,0 0 15,0 0-15,-21 21 0</inkml:trace>
  <inkml:trace contextRef="#ctx0" brushRef="#br0" timeOffset="22224.49">4085 3577 0,'0'0'0,"-21"0"0,21-21 16,0 42 15,0 0-16,0 1-15,21-22 0,0 21 16,-21 0-16,21-21 0,1 21 0,-1-21 16,0 21-16,21-21 0,-21 0 0,22 21 15,-22 1-15,21-22 0,1 0 16,-1 0-16,-21 21 0,21-21 0,1 0 16,-22 0-16,0 21 0,21-21 0,-20 0 15,-1 0-15,0 21 16,-21 0-1,0 0 1,-21 1-16,0-1 0,-1 0 16,1 0-16,0 0 0,-21 0 15,21 22-15,-22-22 0,22 21 0,-21 1 16,21-22-16,-22 21 0,1 0 16,21 1-16,-22-1 0,22-21 0,0 22 15,0-22-15,0 0 0,0 0 0,21 0 16,-22 0-16,22 1 0,0-1 15,0-42 32,0-1-31,0 1-16,22 0 0,-1 0 16,0 0-16</inkml:trace>
  <inkml:trace contextRef="#ctx0" brushRef="#br0" timeOffset="23487.81">5821 3408 0,'21'0'47,"0"0"-31,0 0-16,0 0 0,1 0 16,-22-21-16,21 21 0,0-21 15,21-1-15,-21 22 0,1-21 0,-1 0 16,0 0-16,0 21 0,0-21 0,0 0 15,1-1-15,-1 1 16,0 0-16,-21 0 0,0 0 0,0 0 16,0-1-16,0 1 0,-21 0 15,0 21 1,-1 0-16,1 0 16,0 0-16,0 0 0,0 0 0,-22 0 15,22 21-15,0 0 0,-21 1 16,21-1-16,-1 0 0,-20 21 0,21-21 15,0 22-15,0-1 0,-1-21 0,1 22 16,21-22-16,0 21 0,0-21 16,0 22-16,0-22 0,0 0 15,0 21-15,21-21 0,1 1 0,-1-1 0,0 0 16,0 0-16,0 0 16,0 0-16,1 1 0,-1-1 0,21 0 15,-21 0-15,0 0 0,1 0 0,-1 1 16,-21-1-16,21 0 0,0 21 0,-21-21 15,0 1-15,0-1 0,0 0 16,0 0-16,0 0 0,-21 0 0,0 1 16,-22-1-16,22 0 0,-21 0 0,21 0 15,-22-21-15,1 0 0,0 0 16,-1 0-16,1 0 0,0 0 0,21 0 16,-22 0-16,22-21 0,-21 21 15,21-21-15,-1 0 0,22 0 16,-21-1-16,21 1 0,-21 0 0,21 0 15,-21 0-15,21 0 0,0-1 0,0 1 16,0 0-16,0 0 16,0 0-1,21 21 1,0 0-16,22 0 16,-22 0-16,0 0 0,0 0 0,21-21 15</inkml:trace>
  <inkml:trace contextRef="#ctx0" brushRef="#br0" timeOffset="24941.85">6943 3937 0,'0'0'15,"21"-21"-15,-21 0 0,21 0 16,-21-1-16,21 22 0,-21-21 0,0 0 15,0 0-15,0 0 16,0 0-16,0-1 16,-21 22-16,0 0 0,0 0 0,-1 0 15,1 0-15,0 0 0,0 0 16,0 22-16,-22-1 0,22 0 0,0-21 16,0 21-16,0 0 0,0 22 0,-1-22 15,1 0-15,0 0 0,0 21 16,21-20-16,0-1 0,0 21 15,0-21-15,0 0 0,0 1 0,0-1 16,0 0-16,0 0 0,21-21 16,0 0-1,0 0-15,1 0 0,20 0 0,-21 0 16,0 0-16,0 0 0,1-21 0,-1 0 16,0 21-16,0-21 0,-21-1 15,21 1-15,-21 0 0,21 0 0,-21-21 16,22 20-16,-22 1 0,0 0 0,0-21 15,0 21-15,0-1 0,0 1 16,0 0-16,0 0 16,0 42 15,0 0-31,0 0 16,0 1-16,0-1 0,0 0 0,0 0 15,0 0-15,0 0 0,0 1 0,0-1 16,21 0-16,0 0 0,0-21 15,0 21-15,0-21 16,1 0-16,-1 0 0,0 0 16,0 0-16,0-21 0,0 21 15,1-21-15,-1 0 16,0 0-16,-21-1 0,21 22 0,-21-21 16,21 0-16,-21 0 0,0 0 0,0 0 15,0-1-15,0 1 0,21 0 16,-21 42 15,0 0-31,0 1 16,0-1-16,0 0 15,0 0-15,0 21 0,0-20 0,0-1 16,0 0-16,-21 0 0,21 0 0,0 0 16,0 1-16,0-1 15,0-42 32,0-1-47,0 1 16,0 0-16,0 0 15,0 0-15,0 0 0,0-22 0,0 22 16,0 0-16,0 0 0,21 0 0,-21-1 16,22 1-16,-1 0 0,0 0 15,0 0-15,0 0 0,22 21 16,-22 0-16,0 0 0,0 0 0,0 0 15,0 0-15,1 0 0,-1 21 16,0 0-16,0 0 16,-21 0-16,21 0 0,-21 1 0,21-1 15,-21 0-15,0 0 0,22 0 0,-22 0 16,21 1-16,-21-1 0,0 0 16,0 0-16,0 0 0,0 0 15,0 1 1,-21-22-1,21-22 1,-22 1-16,22 0 16,0 0-16,0 0 0,0 0 15,0-22-15,22 22 16,-1 0-16,0 0 0,-21 0 0,21-1 16,0 1-16,0 0 0,1 0 0,-1 0 15,21 0-15,-21 21 0,0 0 0,1-22 16,-1 22-16,0 0 0,0 0 15,0 0-15,0 22 0,1-1 0,-1-21 16,-21 21-16,21 0 0,0 0 16,-21 0-16,0 1 0,0-1 15,0 0-15,0 0 0,0 0 16,0 0-16,0 1 0,0-1 0,0 0 16,-21 0-16,21 0 15,-21-21-15,21 21 16,0-42 31,0 0-47</inkml:trace>
  <inkml:trace contextRef="#ctx0" brushRef="#br0" timeOffset="25370.82">8403 3916 0,'0'0'0,"21"-21"47,0 21-47,1-21 15,-1 21-15,0-22 0,0 22 0,0-21 16,0 0-16,1 21 0,-1-21 0,0 0 15,-21 0-15,21 21 0,-21-22 16,0 1-16,21 0 0,-21 0 16,0 0-16,-21 21 15,0 0-15,0 0 0,0 0 0,-1 0 16,1 21-16,0 0 16,0 0-16,0 0 0,0 1 0,-43 62 15,43-63-15,0 22 16,21-22-16,-21 0 0,21 21 15,0-20-15,0-1 0,0 21 0,0-21 16,0 0-16,21 1 0,0-22 0,0 21 16,0-21-16,0 0 0,1 21 0,-1-21 15,0 0-15,0 0 0,0 0 16,0 0-16,1 0 0,-22-21 0,21 21 16,0-21-16,-21-1 0,21 1 0,-21 0 15,21 0-15</inkml:trace>
  <inkml:trace contextRef="#ctx0" brushRef="#br0" timeOffset="26171.94">10520 2858 0,'0'-22'16,"0"44"-16,0-65 0,-21 22 15,-1 0-15,1 21 0,0 0 16,0 0-16,0 0 0,0 0 15,-1 0-15,1 21 0,0 0 16,0 22-16,0-22 0,-22 21 0,22 0 16,0 22-16,0-1 0,-21 1 0,20-1 15,1 22-15,-21-21 0,21-1 16,0 22-16,21-22 0,0 1 0,0-22 16,0 22-16,0-22 0,0 0 0,21 1 15,0-1-15,0 0 0,21-21 16,-20 1-16,20-1 0,0 0 15,1 0-15,-1-21 0,0 0 0,1 0 16,-1 0-16,21 0 0,-20-21 0,-1 0 16,22 21-16,-1-21 0,-21-22 0,22 22 15,-22 0-15,22-21 0,-22-1 16,0 22-16,1-21 0,-1-22 0,-21 22 16,22-22-16,-22 1 0,0-22 0,-21 22 15,0-22-15,0 22 0,0-22 16,0 21-16,-21 1 0,0-22 0,-1 43 15,-20-22-15,0 22 0,-1 0 16,1-1-16,0 22 0,-22 0 16,22 21-16,-22 0 0,22 0 0,-21 21 15,20 0-15,-20 22 0,20-1 0,1-21 16,0 43-16,-1-22 0,22 0 16,-21 22-16,21-1 0,0 1 0,-1-22 15,1 22-15,21-1 0,0-20 0,0-1 16,0 0-16,21 1 0,1-1 0,-1-21 15,21 0-15,-21 0 16,22 1-16,-1-1 0,0-21 0,1 0 0</inkml:trace>
  <inkml:trace contextRef="#ctx0" brushRef="#br0" timeOffset="26537.77">11388 3429 0,'0'-21'0,"0"42"0,21-42 0,-21 42 32,0 21-32,-21-20 15,21 20-15,0-21 0,-22 21 0,22 22 16,-21-22-16,21 1 0,0 20 0,0 1 16,-21-1-16,0 1 0,21-1 15,-21 22-15,21-22 0,0 22 16,-21-22-16,-1 22 0,1-21 0,0 20 15,21-20-15,-21 20 0,0-20 0,21-1 16,-21 22-16,-1-21 0,1-1 0,21-21 16,-21 22-16,0-22 0,21 1 0,0-22 15,-21 21-15,21-21 0,-21 0 16,21 1-16,-22-1 0,22-42 31,0-1-31,22 1 16,-1 0-16,-21-21 0,21-1 0,0 1 15,-21 0-15,21-1 16,0-20-16</inkml:trace>
  <inkml:trace contextRef="#ctx0" brushRef="#br0" timeOffset="26836.08">11282 3937 0,'0'0'0,"0"-42"0,-21-43 16,21 64-16,0-21 0,0 20 15,0 1-15,21 0 0,-21 0 0,21 0 16,21 0-16,-21-1 0,1 22 0,20 0 16,-21 0-16,21 0 0,-20 0 0,-1 0 15,21 22-15,-21-1 16,-21 0-16,0 0 0,21 21 0,-21-20 16,0 20-16,0 0 0,-21 1 0,0-22 15,0 21-15,0 0 0,0-20 0,-1 20 16,-20-21-16,21 0 0,0 0 15,0 1-15,-1-22 0,-20 21 0,21-21 16,0 0-16,21-21 31,21-1-15,0 1-16</inkml:trace>
  <inkml:trace contextRef="#ctx0" brushRef="#br0" timeOffset="27164.1">11790 3852 0,'0'0'0,"21"-21"0,0 0 16,0 0-16,0 0 16,1 0-16,-22-1 0,0 1 0,21 0 15,-21 0-15,0 0 0,0 0 16,0-1-16,-21 22 15,-1 0-15,1 0 0,0 0 0,0 22 16,0-1-16,0 0 0,-1 0 16,1 0-16,0 0 0,0 1 0,21 20 15,0-21-15,0 0 0,0 0 16,0 22-16,0-22 0,0 0 0,0 0 16,0 0-16,21 1 0,0-1 0,0-21 15,1 21-15,-1-21 0,0 0 0,0 0 16,0 0-16,22 0 0,-22 0 15,0 0-15,0 0 0,0-21 0,0 21 16,1-21-16</inkml:trace>
  <inkml:trace contextRef="#ctx0" brushRef="#br0" timeOffset="27565.31">12128 3662 0,'0'0'0,"0"-21"0,0 0 15,22 21-15,-1-22 0,0 1 16,0 21-16,0 0 16,0 0-16,1 0 0,-1 21 15,-21 1-15,0-1 0,21 0 0,-21 0 16,21 0-16,-21 0 0,0 22 16,0-22-16,0 21 0,0-21 15,0 1-15,0-1 0,0 0 0,0 0 16,0 0-16,0 0 0,0 1 0,0-1 15,0-42 17,0-1-32,0 1 15,0 0-15,0 0 0,0 0 0,0 0 16,0-1-16,0-20 0,0 21 16,21-21-16,0 20 0,-21 1 0,22 0 15,-22 0-15,0 0 0,21 0 0,-21-1 16,21 22-16,-21-21 0,21 21 15,0 0 1,-21 21 0,0 1-16</inkml:trace>
  <inkml:trace contextRef="#ctx0" brushRef="#br0" timeOffset="28080.08">13039 3620 0,'0'0'0,"0"-22"0,0 1 16,0 0-16,-22 21 16,1 0-16,0 0 0,0 0 15,-21 0-15,20 21 0,1 0 0,-21 1 16,21-1-16,0 0 0,-1 21 15,1-21-15,0 1 0,0-1 0,0 21 16,21-21-16,-21 0 0,21 1 0,0-1 16,0 0-16,0 0 0,0 0 15,21-21 1,0 0-16,0 0 0,0 0 16,0 0-16,1-21 0,-1 21 0,0-21 15,0 21-15,0-21 0,0 0 16,1-1-16,-1 1 0,0 0 15,0-21-15,-21 21 0,21-1 0,-21 1 16,21 0-16,-21 0 0,0 0 0,0 0 16,0 42-1,0 0-15,0 0 16,-21 0-16,21 22 0,-21-22 16,21 0-16,-21 0 0,21 0 0,0 22 15,0-22-15,0 0 0,0 0 0,0 0 16,0 0-16,0 1 15,0-1-15,21-21 16,0 0-16,0 0 16,1 0-16,-22-21 0,21-1 15,0 22-15,-21-21 0,21 0 16</inkml:trace>
  <inkml:trace contextRef="#ctx0" brushRef="#br0" timeOffset="29688.2">13589 2667 0,'0'0'16,"-21"21"-1,0 22-15,21-22 16,-22 21-16,1 0 0,21 1 0,-21-1 15,0 0-15,0 22 0,0-22 16,21 22-16,-22-1 0,1 1 0,0-1 16,21 1-16,0-22 0,0 22 0,-21-22 15,21 21-15,0-20 0,-21-1 16,21 0-16,0-20 0,0 20 0,0-21 16,0 21-16,0-20 0,0 20 0,0-21 15,0 0-15,0 0 0,21-21 16,0 22-16,0-22 0,0 0 15,1 0-15,-1 0 0,0 0 16,0 0-16,0-22 0,0 1 0,1 0 16,-1 0-16,0 0 0,-21 0 0,21-1 15,0-20-15,0 21 0,1 0 0,-22-22 16,0 22-16,21 0 0,0 0 16,-21 0-16,0 0 0,0-1 0,0 44 31,0-1-31,0 0 15,0 0-15,0 0 0,0 0 16,0 1-16,-21-1 0,21 0 0,-21 21 16,21-21-16,0 1 0,0-1 0,0 0 15,0 0-15,0 0 16,21-21-16,-21 21 0,21-21 16,0 0-16,0 0 0,0 0 15,1 0-15,-1-21 0,21 0 0,-21 21 16,0-21-16,1 0 15,-1 0-15,0-1 0,0 1 0,-21 0 16,21 0-16,0 0 0,-21 0 16,0 42 15,0 0-31,0 0 16,0 0-16,0 0 0,-21 1 0,21-1 15,0 0-15,0 0 0,0 0 16,0 0-16,0 1 15,21-22 1,1 0-16,-1 0 0,0 0 0,0 0 16,0-22-16,0 1 0,1 21 0,-1-21 15,0 0-15,-21 0 0,21 0 16,-21-1-16,0 1 0,0 0 16,0 0-16,0 0 0,0 0 15,-21 21-15,0 0 0,0-22 16,-1 22-16,1 0 0,0 0 0,0 0 15,0 0-15,0 0 16,42 0 15,0-21-31,0 21 16,0-21-16,0 0 0,1 21 0,-1-21 16,21 21-16,-21-21 0,0 21 0,1-22 15,-1 22-15,0 0 0,0-21 0,0 21 16,0 0-16,1 0 0,-1 0 15,-21 21-15,21-21 16,-21 22-16,0-1 0,21 0 16,-21 0-16,0 0 0,21 0 0,-21 1 15,21-1-15,-21 0 0,0 0 16,0 0-16,0 0 0,0 1 0,0-1 16,0 0-16,0 0 0,0 0 15,0-42 32,0 0-47,0 0 0,0 0 16,0-1-16,0 1 0,22 0 15,-1 21-15,-21-21 16,21 0-16,0 0 0,0-1 0,0 1 16,1 0-16,-1 0 0,0 21 0,0-21 15,0 21-15,0-21 0,1 21 16,-1 0-16,-21 21 15,0 0-15,0 0 16,0 0-16,21 0 0,-21 1 0,0-1 16,21 0-16,-21 0 0,0 0 0,0 0 15,0 1-15,0-1 16,21 0-16,0 0 0,1-21 16,-1 0-1,0 0-15,0 0 0,0 0 16,0 0-16,1 0 0,-1 0 0,21-21 15,22 0-15,-22 0 16,-21-1-16,21 1 0,1 0 0,-22 0 16,21 0-16,-21 0 0,22-22 0,-22 22 15,0 0-15,-21 0 0,0 0 0,0-1 16,0 1-16,0 0 16,-21 21-1,0 0-15,0 0 0,-1 0 0,1 21 16,0-21-16,21 21 0,0 1 15,0-1-15,0 0 16,0 0-16,0 0 0,0 0 16,0 1-16,0-1 0,0 0 15,0 0-15,0 0 0,0 0 16,0 1-16,0-1 16,-21 0-16,0 0 15,0-21-15,-1 0 16,1 0-1,0-21 1,21 0-16,0 0 16,-21-1-16,0 1 0,0 0 15</inkml:trace>
  <inkml:trace contextRef="#ctx0" brushRef="#br0" timeOffset="30004.81">14436 3112 0,'-22'0'16,"44"0"-16,-65 0 16,43-22 15,21 22-31,-21-21 31,-21 21-15,0 0-16,0 0 0,0 0 15,0 0-15,-1 0 16,22 21-16,-21-21 16,21 22-16,-21-22 15</inkml:trace>
  <inkml:trace contextRef="#ctx0" brushRef="#br0" timeOffset="30292.3">13144 3260 0,'-21'21'0,"42"-42"0,-63 42 0,42 0 16,42-21-1,-20 0-15,20 0 0,0 0 16,1 0-16,-1 0 0,0 0 0,1 0 16,-1 0-16,0 0 0,1 0 15,-1 0-15,-21 0 0,0 0 16,0-21-16,1 21 0,-1 0 0,-42 0 62,-1 0-46,1 0-16</inkml:trace>
  <inkml:trace contextRef="#ctx0" brushRef="#br0" timeOffset="32815.96">1333 6096 0,'0'0'0,"22"0"16,-1 0 0,-21 21 15,-21 0-16,-1-21-15,1 0 0,0 0 16,0 0-16,0 0 0,0 0 16,-1 0-16,1 0 0,0 0 15,21-21 1,0 0-16,0 0 0,0 0 16,0 0-16,21-1 15,0 1-15,1 0 0,-1 0 16,0 0-16,21 0 0,-21-1 15,22 22-15,-22-21 0,0 0 0,21 21 16,-20 0-16,20 0 0,-21 0 16,0 0-16,0 0 0,1 21 0,-1 0 15,0 1-15,0-1 0,0 21 16,-21 0-16,0-20 0,0 20 0,0 0 16,0 1-16,0 20 0,-21-21 15,0 1-15,0-1 0,-22 22 0,1-22 16,0 0-16,-1 1 0,1-1 15,0 0-15,-1-21 0,1 22 16,0-22-16,-1 0 0,1 0 16,21 0-16,-21-21 0,20 0 0,1 0 15,0 0-15,0 0 16,0-21-16,21 0 0,-21 0 16,21-21-16,0 20 0,0-20 15,0 21-15,0-21 0,-22-1 0,22 22 16,0-21-16,0 21 0,0-1 15,0 1-15,0 0 16,22 21-16,-1 0 0,0 21 16,0 0-16,0 1 0,22-1 0,-22 0 15,21 21-15,-21 1 16,0-22-16,22 21 0,-22-21 0,0 0 16,0 22-16,0-22 0,1 0 15,-22 0-15,21 0 0,-21 1 0,21-1 16,0 0-16,0-21 15,0 0-15,1 0 0,-1 0 16,0 0-16,0 0 0,21-21 0,-20 0 16,-1-1-16,21 1 0,-21-21 15</inkml:trace>
  <inkml:trace contextRef="#ctx0" brushRef="#br0" timeOffset="33085.96">1968 6435 0,'0'0'0,"22"0"0,-22 21 31,21-21 1,0 0-32,0 0 15,0-21 1,-21 0-16,0-1 0,0 1 16,0 0-16,-21 21 15,0 0-15,0 0 16,0 0-16,-1 0 15,1 0-15,0 0 16,21 21-16,0 0 16,21-21-1,0 0 1</inkml:trace>
  <inkml:trace contextRef="#ctx0" brushRef="#br0" timeOffset="33604.57">3556 5503 0,'0'0'0,"21"-21"0,0 0 0,-21-21 15,0 21-15,0-1 16,0 1-16,0 42 31,0 1-31,0-1 16,0 0-16,0 21 0,-21 22 15,21-1-15,0 1 0,0-1 0,0 1 16,0 20-16,0-20 0,0 21 0,0-22 16,0 22-16,0-22 0,0 22 15,-21-22-15,21 1 0,0-1 0,0 1 16,0-1-16,-21-20 0,21-1 0,0 0 15,-21-20-15,21 20 0,0-21 16,0 0-16,-22-21 31,22-21-31,-21 0 16,21 0-16,0-22 0,0 22 0,0-21 16,-21-22-16,21 22 0</inkml:trace>
  <inkml:trace contextRef="#ctx0" brushRef="#br0" timeOffset="34253.53">3302 5821 0,'0'0'16,"-21"-106"-1,0 85-15,21 0 0,0-22 0,0 22 16,0 0-16,0 0 0,0 0 16,21-22-16,-21 22 0,21 0 0,0-21 15,21 21-15,-20-1 0,20 1 0,0 0 16,1 21-16,-22-21 0,21 21 15,0 0-15,1 0 0,-1 0 0,-21 0 16,22 21-16,-1 0 0,-21 22 16,0-22-16,22 21 0,-22 0 0,0 22 15,0-22-15,-21 22 0,21-1 0,-21 1 16,21-1-16,-21 1 0,0-22 16,0 22-16,0-22 0,0 0 15,0 1-15,22-1 0,-22 0 0,0 1 16,0-22-16,0 0 0,0 0 15,21 0-15,-21 0 0,0 1 0,0-44 32,0 1-32,0 0 15,0 0-15,0 0 0,0-22 0,0 1 16,0 0-16,21-1 0,0-20 0,-21-1 16,21 1-16,-21-1 0,21-20 15,1 20-15,-1 1 0,0-1 0,21 1 16,-21-1-16,1 22 0,-1 0 15,21-1-15,-21 22 0,0 0 16,1 0-16,-1 0 0,0 21 0,21 0 16,-21 0-16,1 21 0,-1 0 15,0 21-15,-21-21 0,21 22 0,-21 20 16,21 1-16,-21-1 0,0 1 0,0 20 16,0-20-16,0-1 0,0 1 15,0-1-15,0 1 0,0-1 0,0-20 16,0 20-16,-21-20 0,21 20 0,-21-21 15,21 1-15,-21-1 0,21 0 16,0 1-16,0-1 0,-21 0 0,21-20 16,-22 20-16,22-21 0,0 0 15,0 0-15,0 1 0,0-1 16,0-42 0,22-1-1,-1-20-15,0 21 0,0 0 16</inkml:trace>
  <inkml:trace contextRef="#ctx0" brushRef="#br0" timeOffset="34663.26">4932 6329 0,'0'0'0,"21"0"0,-21 21 15,21-21-15,0 0 16,0 0-1,1 0-15,-1-21 0,0 0 16,0 21-16,21-21 0,-20-1 0,-1 1 16,0 0-16,0 21 0,0-21 0,0 0 15,1-22-15,-1 22 0,-21 0 16,0 0-16,0 0 0,0-22 0,0 22 16,0 0-16,-21 0 0,-1 21 0,1 0 15,0 0-15,-21 0 0,21 0 16,-22 21-16,22-21 0,-21 21 0,21 22 15,-1-22-15,1 21 0,0 0 16,0 1-16,0-1 0,21 0 16,0 1-16,0-1 0,0 0 0,0 1 15,0-1-15,0 0 0,0 1 0,21-22 16,0 21-16,0-21 0,0 1 16,1-1-16,-1-21 0,63 21 15,-41-21-15,-22 0 0,21 0 16,1-21-16,-1 0 0,0 21 0,1-22 15,-1 1-15,0-21 0,1 21 16</inkml:trace>
  <inkml:trace contextRef="#ctx0" brushRef="#br0" timeOffset="34964.21">6181 5334 0,'0'-21'0,"0"42"0,0-84 15,0 41-15,-22 22 16,1 0-16,21 22 0,-21-22 0,0 42 16,0-21-16,0 21 0,21 1 15,-22-1-15,22 22 0,-21-1 0,0 22 16,21-22-16,-21 22 0,21-22 16,-21 1-16,0 21 0,21-22 0,-22 1 15,1-1-15,21 1 0,0-22 16,-21 21-16,21-20 0,-21-1 0,21 0 15,0-20-15,0 20 0,0-21 0,0 0 16,0 0-16,21-21 31,0 0-31,0-21 0,1-21 0,20 21 16,-21-22-16,0 1 0</inkml:trace>
  <inkml:trace contextRef="#ctx0" brushRef="#br0" timeOffset="35808.07">6562 5398 0,'0'0'0,"0"-22"15,-22 22-15,1 0 16,0 0-16,0 22 0,0-1 0,21 0 16,-21 21-16,-1 1 0,22-1 15,0 21-15,-21 1 0,21-1 0,-21 1 16,21-1-16,-21 1 0,21-1 0,-21-20 15,21 20-15,0 1 0,-21-22 0,21 22 16,-22-22-16,22 21 0,-21-20 16,21-1-16,0-21 0,0 22 0,0-22 15,-21 0-15,21 0 16,0 0-16,0-42 31,0 0-31,0 0 0,0-22 16,21 22-16,-21-21 0,21 21 0,1-22 15,-1 1-15,0 0 0,-21 21 16,21-1-16,0 1 0,0 0 0,1 0 16,-1 21-16,0 0 15,-21 21-15,0 0 0,0 0 16,0 22-16,0-22 0,0 0 16,0 21-16,0-20 0,0 20 0,0-21 15,0 0-15,0 22 0,0-22 16,21 0-16,0 0 0,0 0 15,1-21-15,-1 0 16,21 0-16,-21 0 0,0 0 0,22 0 16,-22 0-16,21-21 0,-21 0 0,22 0 15,-22 0-15,21-1 0,-21 1 0,1 0 16,20-21-16,-21 21 0,0-22 16,-21 22-16,21-21 0,-21 21 0,22-1 15,-22 1-15,0 0 0,0 42 31,-22 0-15,1 1-16,21-1 0,-21 21 16,21-21-16,0 0 0,0 22 0,0-22 15,0 0-15,0 21 0,0-20 0,0-1 16,0 0-16,0 0 16,0 0-16,21-21 0,0 0 0,1 0 15,-1 0-15,0 0 0,0 0 16,0 0-16,0 0 0,1-21 0,-1 0 15,-21 0-15,21 0 0,-21-1 16,21 1-16,-21 0 0,0 0 0,0-21 16,0 20-16,0 1 0,0-21 0,0 21 15,0-22-15,0 22 0,0 0 16,-21 0-16,0 0 0,0 21 16,-1 0-16,1 0 0,0 0 0,0 0 15,0 0-15,0 0 0,-1 21 0,1-21 16,0 21-16,0 0 0,0 0 0,0-21 15,21 22-15,0-1 0,0 0 16,0 0-16,21-21 16,0 0-16,0 0 0</inkml:trace>
  <inkml:trace contextRef="#ctx0" brushRef="#br0" timeOffset="36436.17">7980 6096 0,'0'-21'16,"0"42"-16,0-63 0,0 21 0,-21-1 15,-1 22-15,1 0 0,0 0 16,0 0-16,0 0 0,0 0 0,-1 0 16,1 22-16,0-1 0,0 0 0,0 0 15,0 0-15,-1 22 0,1-22 16,0 0-16,0 21 0,0-21 0,0 22 15,-1-1-15,22-21 0,0 22 16,0-22-16,0 0 0,0 0 0,0 0 16,0 0-16,0 1 0,0-1 15,22-21-15,-1 0 0,0 21 0,0-21 16,0 0-16,22 0 0,-22 0 0,0 0 16,21-21-16,-21 0 0,1-1 0,20 22 15,-21-21-15,0 0 0,0-21 16,22 21-16,-22-22 0,0 22 0,0-21 15,0-1-15,1 1 0,41-43 16,-42 22-16,0-1 0,1 1 16,-1-1-16,0-20 0,-21 20 0,0 1 15,21-1-15,-21 22 0,0-22 16,0 22-16,0 21 0,0 0 0,0 0 16,0-1-16,0 1 0,-21 42 15,21 1 1,0-1-16,-21 21 0,0-21 0,21 43 15,0-22-15,-22 0 0,1 22 0,21-1 16,-21 1-16,21-22 0,0 22 0,0-1 16,0 1-16,0-22 0,0 0 15,0 22-15,0-22 0,0 1 0,0-22 16,0 21-16,0 0 0,0-20 16,0-1-16,0 0 0,21 0 0,0 0 15,1-21-15,-1 0 16,0 0-16,0 0 0,0-21 15,0 0-15,1 21 0,-1-21 16,0 0-16,-21-1 0,21 1 0,-21 0 16,21 0-16,-21 0 0,0 0 0</inkml:trace>
  <inkml:trace contextRef="#ctx0" brushRef="#br0" timeOffset="36711.66">6075 6054 0,'-43'0'0,"86"0"0,-128 21 0,64-21 0,0 0 16,42 0 0,0 0-16,0 0 15,22-21-15,-1 21 0,0 0 0,1 0 16,-1-21-16,21 21 0,22 0 15,-21 0-15,-22-22 0,0 22 16,-21 0-16,1 0 0,-1 0 0,0 0 16,-21-21-16,21 21 0,-21-21 15,0 0 1</inkml:trace>
  <inkml:trace contextRef="#ctx0" brushRef="#br0" timeOffset="37543.82">10075 5419 0,'21'-21'0,"22"-22"16,-22 22-16,-21 0 15,21 0-15,-21 0 0,0-1 16,0 1-16,0 0 0,0 0 0,0 0 15,0 0-15,-21 21 16,0 0-16,0 0 0,-1 0 0,1 0 16,-21 21-16,21 0 0,-22 21 15,1 1-15,21-1 0,-21 21 16,-1-20-16,1 20 0,21 1 0,-22-1 16,22 22-16,0-22 0,0 1 0,0-1 15,21 1-15,0-1 0,0 1 16,0-22-16,0 1 0,0 20 0,21-42 15,0 22-15,21-1 0,-20-21 0,-1 0 16,21 0-16,0 1 0,1-22 0,-1 0 16,0 0-16,1 0 0,-1 0 15,22 0-15,-22-22 0,0 1 0,22 0 16,-22-21-16,22 21 0,-22-1 0,21-20 16,-20 0-16,-1-1 0,0 1 15,1 0-15,-22-1 0,0-20 0,0-1 16,-21 1-16,0-1 0,0 1 15,0-1-15,-21 1 0,0-22 0,-21 22 16,20 20-16,-20-20 0,0 21 0,-22-1 16,22 22-16,-22 0 0,22 0 0,-21 21 15,-1 0-15,22 0 0,-22 21 16,1 0-16,20 0 0,-20 22 0,21-1 16,20-21-16,-20 21 0,21 1 0,0 20 15,21-20-15,0-1 0,0 0 16,0 1-16,0-1 0,0 0 0,21 1 15,0-22-15,0 21 0,22-21 16,-22 0-16,21-21 0,22 22 0</inkml:trace>
  <inkml:trace contextRef="#ctx0" brushRef="#br0" timeOffset="37996.4">10753 5800 0,'21'0'15,"-42"0"-15,42-21 0,0-1 0,-21 1 16,21 21-16,0-21 0,0 21 0,1 0 16,-1 0-16,-21 21 0,21 0 15,0 1-15,0-1 0,-21 21 16,21-21-16,1 22 0,-22-1 0,0-21 15,0 21-15,21 1 0,-21-1 0,0-21 16,0 22-16,0-22 0,0 0 0,0 0 16,0 0-16,0 0 0,0 1 0,21-22 31,0-22-15,0 1-16,-21 0 15,21 0-15,1 0 0,-22 0 0,21-22 0,0 1 16,0 21-16,-21-22 0,21 1 15,0 0-15,1-22 0,-22 22 16,21 0-16,-21 20 0,21-20 0,-21 21 16,21 0-16,-21 0 0,21 21 31,-21 21-15,0 0-16,21 0 0,1 0 15,-1 0-15</inkml:trace>
  <inkml:trace contextRef="#ctx0" brushRef="#br0" timeOffset="39283.83">11684 6223 0,'0'0'0,"-21"0"0,21-21 31,0 0-31,0 0 16,21-1-16,0 1 16,-21 0-16,0 0 0,21 0 15,-21-22-15,0 22 0,21 0 16,-21 0-16,0 0 0,0-22 0,0 22 15,0-21-15,0 21 0,0 0 16,0-1-16,-21 1 0,0 21 16,0-21-16,0 21 0,0 0 15,-1 21-15,1-21 0,21 21 0,-21 22 16,21-22-16,-21 21 0,21-21 16,0 22-16,0-1 0,0 0 15,0-20-15,0 20 0,0-21 0,0 21 16,0-20-16,0-1 0,0 0 0,0 0 15,0 0-15,21 0 0,0-21 0,0 22 16,1-22-16,-1 0 16,0 0-16,0 0 0,0 0 0,22 0 15,-22 0-15,0-22 0,21 1 0,-21 21 16,1-21-16,20 0 0,-21 0 0,21 0 16,-20-1-16,20-20 0,0 21 0,-21-21 15,22 20-15,-22-20 0,0 21 16,0-21-16,-21 20 0,0 1 15,0-21-15,0 21 0,0 0 16,-21 21-16,0 0 0,0 0 16,0 0-16,-1 0 0,1 21 15,0-21-15,0 21 0,21 0 0,0 0 16,0 0-16,0 1 0,21-1 16,0 0-16,0 0 15,1 0-15,-1-21 0,0 21 0,0 1 16,0-1-16,-21 0 15,21 0-15,1 0 0,-22 0 16,21 1-16,-21-1 16,0 0-16,0 0 15,21-21 1,0 21 0,0-21-16,0 0 15,1 0-15,-1 0 0,0 0 16,0-21-16,0 21 0,0-21 0,22 21 15,-22-21-15,0 0 0,21 21 0,-20-22 16,-1 1-16,21 0 0,-21-21 0,0 21 16,1-22-16,-1 22 0,0-21 15,0-1-15,-21 22 0,0-21 16,0 21-16,0-22 0,0 22 0,-21 0 0,0 21 16,0-21-16,-1 21 0,1 0 0,-21 0 15,21 0-15,0 0 0,-1 21 16,1 0-16,21 0 0,0 1 15,0-1-15,0 0 0,0 0 16,0 0-16,21 0 0,1 1 0,-1-1 16,0 0-16,-21 0 0,21 0 0,0-21 15,0 21-15,1 1 0,-22-1 0,0 0 16,0 0-16,21-21 0,-21 21 16,0 0-16,0 1 0,0-1 15,0 0-15,0 0 16,21-21-1,0 0-15,0 0 16,0 0-16,22 0 0,-22 0 16,0 0-16,21 0 0,-20-21 0,20 21 15,-21-21-15,21 0 0,-20-1 16,-1 1-16,21 0 0,-21 0 0,0 0 16,1 0-16,-1-22 0,0 22 15,0 0-15,-21 0 0,0 0 0,21-1 16,-21 44-1,0-1 1,-21 0-16,21 0 0,0 0 0,0 0 16,-21 1-16,21-1 0,-21 0 0,21 0 15,0 0-15,0 0 16,0 1-16,0-44 62,0 1-62,0 0 0,0 0 16</inkml:trace>
  <inkml:trace contextRef="#ctx0" brushRef="#br0" timeOffset="39440.14">13335 5673 0,'-21'0'15,"0"0"1,-1 0-16,1 0 15,21 21-15,0 0 32</inkml:trace>
  <inkml:trace contextRef="#ctx0" brushRef="#br0" timeOffset="40767.76">13949 5990 0,'0'0'0,"21"0"0,-21-21 16,21 0-1,0 0-15,-21 0 0,0-1 16,0 1-16,21 21 0,-21-21 0,0 0 15,0 0-15,0 0 0,0-1 0,0 1 16,-21 21-16,0 0 16,0 0-16,0 0 0,0 0 0,-1 0 15,1 21-15,-21 1 0,21-1 16,-22 0-16,22 0 0,0 21 0,-21-20 16,21 20-16,-1-21 0,1 21 0,21-20 15,0-1-15,-21 21 0,21-21 0,0 0 16,0 1-16,0-1 15,21-21-15,0 0 0,22 0 16,-22 0-16,0 0 0,0 0 0,22 0 16,-22 0-16,21-21 0,-21 21 0,22-22 15,-1 1-15,-21 0 0,21 0 0,-20 0 16,-1 0-16,21-1 0,-21-20 0,0 0 16,1-1-16,-1 1 15,0 0-15,0-22 0,0 1 0,0 20 16,1-20-16,-1-1 0,0 1 0,-21-1 15,0 1-15,21-1 0,-21 1 16,21 21-16,-21-22 0,0 22 0,0-1 16,0 1-16,0 21 0,0 0 0,0 0 15,-21-1-15,0 22 0,0 0 0,0 22 16,-1-1-16,1 0 0,0 21 16,0 1-16,0-1 0,0 21 0,-1-20 15,1 20-15,0-20 0,21 20 16,0 1-16,-21 41 0,0-41 15,21-1-15,0-20 0,0-1 0,0 22 16,0-22-16,0-21 0,0 21 16,0 1-16,0-22 0,0 0 0,21 21 15,0-20-15,-21-1 0,21 0 0,0-21 16,1 21-16,-1 0 0,0-21 0,0 0 16,0 0-16,0 0 0,22 0 0,-22 0 15,21 0-15,-21 0 0,1 0 16,20 0-16,-21-21 0,0 0 0,22 21 15,-22-21-15,0 0 0,0-1 0,0 1 16,0 0-16,-21-21 0,22 21 0,-22-22 16,21 22-16,-21 0 0,0 0 15,0 0-15,0-1 0,0 44 32,0-1-32,0 0 0,-21 0 15,-1 0-15,1 0 0,21 22 0,-21-22 16,21 0-16,0 0 0,0 0 0,0 1 15,0-1-15,0 0 0,0 0 16,21-21 0,0 21-16,1-21 0,-1 0 0,0 0 15,0 0-15,0 0 0,22 0 0,-22-21 16,0 21-16,0-21 0,21 0 16,-20 21-16,-1-21 0,0-1 0,0 1 15,0 0-15,0 0 0,1 21 16,20-21-16,-21 0 0,0-1 0,0 22 15,-21 22 17,-21-1-32,0-21 0,21 21 0,-21 0 15,0 0-15,0 0 0,-1 1 16,22-1-16,-21 0 0,0-21 0,21 21 16,0 0-16,-21 0 0,0-21 15,0 0 1,21-21 15,0 0-31,21 21 16,0-21-16,0 0 0,0 21 0,0-21 15,1-1-15,-22 1 0,42-21 0,-21 21 16,0 0-16,0-1 0,1 1 0,-1 21 16,-21-21-16,21 21 0,0 0 0,-21 21 31,0 0-31,0 1 15,0-1-15,0 0 0,0 0 16,0 0-16,0 0 0,21 1 0,0-1 16,-21 0-16,22 0 15,-1-21-15,0 0 16,0 0-16,-21 21 0,21-21 0,0 0 16,1 0-16,-1 0 0,0 0 15,0 0-15,0 0 0,0 0 0,1 0 16,-1-21-16,0 21 0,0 0 0,0-21 15</inkml:trace>
  <inkml:trace contextRef="#ctx0" brushRef="#br0" timeOffset="41447.97">16214 5736 0,'0'-21'16,"0"42"-16,-22-63 0,1 42 0,0 0 15,0-21-15,0 21 0,0 0 0,-1 0 16,1 0-16,-21 0 0,21 21 0,0-21 16,-1 21-16,1 0 0,0 0 15,0 22-15,0-22 0,0 0 0,-1 0 16,1 22-16,21-22 0,0 0 0,0 0 16,0 0-16,0 0 0,0 1 0,0-1 15,21-21-15,1 21 16,-1-21-16,0 0 0,21 0 15,-21 0-15,1 0 0,-1 0 16,0-21-16,21 21 0,-21-21 0,1 21 16,-22-22-16,21 1 0,0 0 0,0 21 15,0-21-15,-21 0 0,21 0 0,-21-1 16,0-20-16,22 42 0,-22-21 16,21 0-16,-21 0 0,-21 21 31,-1 0-16,1 21-15,21 0 0,-42 0 16,21 0-16,21 0 0,-21 1 16,-1 20-16,1-21 0,21 0 15,-21 0-15,0 22 0,0-22 0,21 21 16,-21-21-16,21 22 0,0-22 0,-22 21 16,1 1-16,21-1 0,-21 21 0,21-20 15,0-1-15,-21 22 0,21-22 0,-21 21 16,21-20-16,-21-1 0,21 106 15,-22-105-15,1-1 16,21 0-16,-21 1 0,21-1 0,-21 0 16,0 1-16,21 20 0,-21-21 0,-1 1 15,1-22-15,0 21 0,0 1 0,0-22 16,0 21-16,-1-21 0,1 0 0,-21 1 16,21-1-16,0 0 0,-22-21 15,22 0-15,0 21 0,0-21 0,0 0 16,-1 0-16,1 0 0,21-21 15,0 0-15,-21 0 0,21-1 0,0 1 16,0 0-16,0 0 0,0 0 0,0-22 16,0 1-16,0 21 0,0-21 15,-21-1-15,21-20 0</inkml:trace>
  <inkml:trace contextRef="#ctx0" brushRef="#br0" timeOffset="41780.41">15155 5313 0,'0'0'0,"-63"0"15,42 0 1,21-21 15,21 21-15,0-21-16,0 21 0,0 0 0,-21-22 0,21 22 15,-21-21-15,22 21 16,-22-21-16,-22 21 16,1 0-1,0 21 1,0 0-16,0-21 15,21 22-15,-21-1 0,-1 0 0</inkml:trace>
  <inkml:trace contextRef="#ctx0" brushRef="#br0" timeOffset="42844.25">4953 7366 0,'0'0'0,"-21"0"0,21-21 16,-21 0-16,-1 0 0,1 21 15,0-22-15,0 22 0,0 0 16,0 0-16,-1 0 0,-20-21 0,21 21 16,0 0-16,0 0 0,-1 0 0,1 0 15,0 0 1,42 0 0,0 21-1,22-21-15,-22 0 0,42 0 16,-20 22-16,20-22 0,22 0 0,-22 0 15,22 0-15,21 0 0,0 0 0,0 0 16,21 0-16,0 0 16,21 0-16,0-22 0,0 22 0,0-21 15,22 0-15,-22 0 0,21 21 0,-21-21 16,0 21-16,-21 0 0,0-21 0,-21 21 16,0 0-16,-21 0 0,-1 0 15,-20 0-15,-1 0 0,-41 0 0,20 0 16,-21 0-16,0 0 0,-21-22 47,21 22-47,1-21 15,-1 0-15,21 0 16,-21 0-16,22 0 0,-1 21 0</inkml:trace>
  <inkml:trace contextRef="#ctx0" brushRef="#br0" timeOffset="43496.11">10964 6900 0,'0'0'0,"-63"0"0,20 0 0,-20 0 0,-85 0 16,105 0 0,22 0-16,-21 0 0,21 0 0,-22 0 15,22-21-15,0 21 16,0 0-16,42 0 31,0 0-31,0-21 0,22 21 0,20 0 16,1 0-16,-1 0 0,22 0 0,0 0 15,20 0-15,22 0 0,-21 0 16,21 0-16,0 0 0,0 0 0,21 0 16,1 0-16,-22 0 0,21 0 0,-21 0 15,0 0-15,21 0 0,-21 0 0,0 0 16,0 0-16,0 0 0,0 0 0,0 0 16,0 0-16,-21 21 0,0-21 15,-1 0-15,-20 0 0,0 0 16,-1 0-16,-20 0 0,-22 0 0,22 0 15,-43 0-15,21 0 0,-21 0 0,1 0 16,-1 0-16,0 0 16,-21 21-16,-21-21 47,0 0-47,-22 0 0,22-21 15,0 21-15,-21-21 0</inkml:trace>
  <inkml:trace contextRef="#ctx0" brushRef="#br0" timeOffset="44695.93">4847 2582 0,'0'0'0,"-21"0"0,21 22 0,-21-22 15,0 0 1,-1 0 0,1 0 15,21 21-31,0 0 16,21-21-16,1 0 0,-1 0 15,21 0-15,0 21 0,22-21 16,-1 0-16,1 0 0,21 0 15,-1 0-15,1 0 0,21 0 0,21 0 16,-21 0-16,21 0 0,-22 0 16,22-21-16,0 21 0,22 0 0,-22 0 15,0 0-15,0-21 0,0 21 0,-22 0 16,1 0-16,-21 0 0,0 0 16,-22 0-16,22 0 0,-43 0 0,22 0 15,-22 0-15,-21-21 0,0 21 0,0 0 16,1 0-16,-1 0 0,-21-22 31,21 1-15,0 0-16,0 21 15,0 0-15</inkml:trace>
  <inkml:trace contextRef="#ctx0" brushRef="#br0" timeOffset="45479.71">8784 2582 0,'21'0'15,"22"0"-15,-22 0 16,21 0-16,0 0 0,22 0 16,-22 0-16,22 0 0,-1 0 0,1 0 15,20 0-15,1 0 0,21 0 0,-21 0 16,42 0-16,-22 0 0,22 0 15,0 0-15,0-21 0,0 21 0,0 0 16,0 0-16,0 0 0,0-21 0,-21 21 16,0 0-16,0 0 0,-21 0 15,-1-21-15,1 21 0,0 0 16,-22 0-16,1 0 0,-1 0 0,1-21 16,-1 21-16,1 0 0,-22 0 0,21 0 15,-20 0-15,20 0 0,-20 0 16,-1 0-16,0 0 0,1 0 0,-22 0 15,21 0-15,0 0 0,-20 0 0,20 0 16,-21 0-16,21 0 0,-20 0 16,-1 0-16,0 0 0,0 0 0,0 0 15,0 0-15,1 0 0,-1 0 16,0 0-16,0 0 16,0 0-16,0 21 15,1-21-15,-1 0 16,0 0-16,0 0 0,0 0 15,0 0-15,1 0 0,-1 0 16,0 0-16,0 0 0,21 0 0,-20 0 16,-1 0-16,0 0 0,0 0 0,0 0 15,0 0 1,1 0-16,-1-21 16,-21 0-16</inkml:trace>
  <inkml:trace contextRef="#ctx0" brushRef="#br0" timeOffset="46611.83">18500 2455 0,'0'0'0,"21"0"0,0 0 0,0 0 0,0 22 15,0-22-15,1 0 16,-1 0-16,0 0 0,0 0 16,21 0-16,-20 0 0,20 0 15,0 0-15,1 21 0,-22-21 0,21 0 16,0 0-16,1 0 0,-1 0 16,0 0-16,22 0 0,-22 0 0,22 0 15,-1 0-15,-20 0 0,41 0 0,-20 0 16,-1 0-16,1 0 0,-1 0 15,1 0-15,-1 0 0,1 0 0,-1 0 16,1 0-16,-1 0 0,22 0 16,-22 0-16,1 0 0,-1 0 0,22 0 15,-21 0-15,-1 0 0,22 0 16,-22 0-16,1 0 0,-1 0 0,1 0 16,-1 0-16,1 0 0,-1 0 15,-20-21-15,20 21 0,1 0 0,-1 0 16,1-22-16,-1 22 0,1 0 15,-22 0-15,21 0 0,1-21 0,-1 21 16,1 0-16,-1 0 0,1-21 0,-22 21 16,22 0-16,-1 0 0,1-21 15,-1 21-15,-20 0 0,20 0 0,1 0 16,-1-21-16,1 21 0,-1 0 16,1 0-16,-1 0 0,1 0 0,-1 0 15,-21 0-15,22-21 0,-1 21 16,1 0-16,-1 0 0,-20 0 15,20 0-15,1 0 0,-1 0 0,-20 0 16,20 0-16,1 0 0,20 0 0,-20 0 16,-1 0-16,1 0 0,20 0 15,-20 0-15,-1 0 0,1 0 0,-1 21 16,43-21-16,-63 0 16,20 0-16,1 0 0,-22 0 0,21 0 15,-20 21-15,20-21 0,1 0 16,-22 0-16,22 0 0,-22 0 0,21 0 15,-20 0-15,-1 0 0,0 0 16,1 0-16,-1 0 0,-21 0 16,0 0-16,22 0 0,-22 0 15,-21-21 1,-21 21 0,0 0-16,-22 0 0,1 0 15</inkml:trace>
  <inkml:trace contextRef="#ctx0" brushRef="#br0" timeOffset="47936.13">2117 8678 0,'0'0'16,"-22"0"-16,1 0 0,0 0 0,-21 0 16,21 0-16,-1 0 0,1 0 0,-21 0 15,21 0-15,0 0 0,-1 0 16,1 0-16,0 0 0,0 0 16,63 0 15,-21 0-31,1 0 0,20 0 15,0 0-15,1 0 0,-1 0 0,21 0 16,-20 0-16,20 0 0,1 0 16,20 0-16,-20 0 0,-1 0 0,22 0 15,-21 0-15,-1 0 0,1 0 0,-22 0 16,21 0-16,-20 0 0,-1 0 16,-21 0-16,0 0 0,1 0 15,-1 0-15,-21 22 0,-21-22 31,-1 21-15,1-21-16,-21 0 0,21 0 0,-22 0 16,1 0-16,0 0 0</inkml:trace>
  <inkml:trace contextRef="#ctx0" brushRef="#br0" timeOffset="48269.18">1799 8911 0,'-42'21'0,"84"-42"0,-105 42 0,41-21 0,1 0 16,0 0-16,21 22 16,42-22 15,-20 0-31,-1 0 0,21 0 16,0 0-16,1 0 0,-1 0 0,22 0 15,-22 0-15,21 0 0,1 0 16,-22 0-16,22-22 0,-1 22 0,1 0 15,-22 0-15,22 0 0,-22-21 16,0 21-16,1 0 0,-1 0 16,0 0-16,-21 0 0,1 0 0,-1-21 0,0 21 15,-21-21 32,-21 21-31,0-21-16</inkml:trace>
  <inkml:trace contextRef="#ctx0" brushRef="#br0" timeOffset="48768.03">2815 8319 0,'-21'-22'0,"42"44"0,-42-65 0,0 22 16,0 21-16,-1 0 0,22-21 0,-21 21 15,0 0-15,0 0 0,21 21 16,0 0-16,0 0 16,0 1-16,0-1 0,0 0 0,21 0 15,0 0-15,0 0 0,1 1 16,-1-1-16,0 0 0,21 0 0,-21 0 16,1 0-16,20 1 0,0-22 0,1 0 15,-22 21-15,42-21 0,-20 0 16,-1 0-16,0 0 0,22 0 0,-22 0 15,0-21-15,1 21 0,-1 0 16,0 0-16,-20 0 0,-1 0 0,-21 21 31,-43 0-31,22-21 0,0 21 16,-21 0-16,21 22 0,-22-22 0,1 0 16,21 21-16,-22-21 0,1 22 15,21-1-15,-21 0 0,-1 1 0,22-1 16,-21 0-16,21 1 0,-43 20 15,43-20-15,0-22 0,0 0 16,-1 0-16,22 0 0,0 0 0,0 1 16,0-1 15,0-42 16,0-1-47,22 1 0,-1 0 15</inkml:trace>
  <inkml:trace contextRef="#ctx0" brushRef="#br0" timeOffset="50821.48">5016 8340 0,'22'0'0,"-1"0"0,0 0 15,0 0 1,0 0-16,0-21 15,-21-1-15,22 22 16,-22-21-16,21 21 0,-21-21 0,0 0 16,0 0-16,0 0 15,0-1 1,-21 22-16,-1 0 0,1 0 0,0-21 16,0 21-16,0 0 0,0 0 0,-1 0 15,1 0-15,0 21 0,0 1 0,0-1 16,0 0-16,-22 0 0,22 0 15,0 0-15,0 22 0,-22-1 0,22-21 16,0 22-16,0-1 0,21 0 0,-21-21 16,21 22-16,0-22 0,0 21 15,0-21-15,0 1 0,0-1 0,0 0 16,21-21-16,0 0 0,0 0 0,0 0 16,22 0-16,-22 0 0,21 0 15,-21-21-15,22 0 0,-22-1 16,21 1-16,-21 0 0,1 0 0,20 0 15,-21 0-15,0-1 0,-21 1 16,21 0-16,-21 0 0,0 0 16,0 0-16,22-1 0,-22 1 0,0 0 15,0 42 32,0 0-47,0 22 0,0-22 16,0 0-16,0 21 0,0 1 0,0-1 15,0 0-15,0 1 16,0-1-16,0 0 0,0 22 0,0-22 16,0 22-16,0-1 0,0-20 0,0 20 15,0 1-15,0-22 0,0 21 0,0-20 16,0 20-16,0 1 0,0-1 16,0-20-16,0 20 0,0 1 0,0-1 15,0-21-15,0 1 0,-22 20 0,22-20 16,-21-22-16,0 21 0,0 0 0,0-20 15,0-1-15,-1 0 0,1-21 0,-21 0 16,21 0-16,-22 0 0,1 0 16,0 0-16,-1 0 0,-20-21 15,21 0-15,-1-1 0,-20 1 0,20 0 0,-20-21 16,-22-1 0,43 1-16,21 21 0,0 0 0,-1-22 15,1 22-15,0 0 0,21 0 0,-21 0 16,21 0-16,0-1 0,0 1 0,0 0 15,0 0-15,0 0 0,0 0 16,21-1-16,0 1 0,0 0 0,1 0 16,-1-21-16,0 20 0,0 1 0,21 0 15,-20 0-15</inkml:trace>
  <inkml:trace contextRef="#ctx0" brushRef="#br0" timeOffset="51139.88">5524 8700 0,'0'0'0,"0"-22"0,22 22 0,-22-21 16,-22 42 15,22 1-31,0-1 0,0 0 15,0 0-15,-21 0 16,21 0-16,0 1 0,-21-1 0,21 0 16,-21 0-16,21 0 0,0 0 0,0 1 15,-21-22 1,21 21-16,-21-21 16,21-21-1,0-1 1,0 1-16,0 0 0</inkml:trace>
  <inkml:trace contextRef="#ctx0" brushRef="#br0" timeOffset="51452">5482 8340 0,'0'0'0,"-21"0"31,0 0-15,21 21-1,21-21 1,0 0 0,0 0-16,-21-21 0,21 0 15,-21-1-15,0 1 16,-21 21 0,0 0-16,0 0 15,0 0-15,0 0 0,-1 0 16,1 21-16,21 1 0,-21-1 15,21 0-15,0 0 16,0 0-16,0 0 0,21 1 16,0-22-16,1 0 15,-1 0-15,0 21 0,21-21 0</inkml:trace>
  <inkml:trace contextRef="#ctx0" brushRef="#br0" timeOffset="52267.74">6011 8509 0,'-21'0'0,"0"0"31,21 21-31,0 0 16,0 1-16,0-1 0,0 0 15,0 0-15,0 0 0,0 0 16,0 1-16,0-1 0,0 0 16,0 0-16,0 0 0,0 0 0,0 1 0,0-1 15,0 0-15,21 0 16,0-21 15,0-21-31,1 21 0,-22-21 16,21 0-16,-21-1 0,21 1 15,0 0-15,-21 0 0,0-21 16,21 20-16,-21 1 0,21 0 0,1 0 16,-22 0-16,0 0 0,21-1 0,-21 1 15,21 0-15,-21 0 16,0 42 15,0 0-15,0 0-16,0 1 0,0-1 15,0 0-15,0 0 0,0 0 16,0 0-16,0 22 0,0-22 0,0 0 16,0 0-16,0 0 0,0 1 0,0-1 15,21 0-15,-21 0 0,21-21 16,0 0-16,-21 21 0,22-21 16,-1 0-16,0 0 0,0 0 15,0 0-15,0-21 0,1 21 0,-1-21 16,21 0-16,-21 21 0,0-21 0,22-1 15,-22 1-15,0 0 16,0 0-16,22 21 0,-22-21 0,-21 0 16,21-1-16,-21 1 0,21 0 0,-21 0 15,0 0-15,0 0 0,0-1 0,0 1 16,0 0-16,0 0 16,0 0-16,-21 21 0,0 0 15,0 0-15,-1 21 16,22 0-16,-21 0 0,21 0 0,0 1 15,0-1-15,-21 0 0,21 0 16,0 0-16,0 0 0,0 1 0,0-1 16,0 0-16,0 0 0,21 0 15,0-21-15,-21 21 0,22-21 0,-1 0 16,0 22-16,0-22 16,0 0-16,0 0 0,1-22 15,-1 1-15,-21 0 16,0 0-16,21 0 0,-21 0 15</inkml:trace>
  <inkml:trace contextRef="#ctx0" brushRef="#br0" timeOffset="54681.63">8297 8297 0,'0'-21'31,"21"21"-15,-21-21 328,0 0-329,0 0 1,22 0 0,-22-1-16,0 1 15,0 42 48,0 1-63,-22-1 0,22 21 0,0-21 15,0 22-15,0-1 0,0-21 0,-21 21 16,21 1-16,0-1 0,0-21 16,-21 22-16,21-22 0,0 21 0,0-21 15,-21 0-15,21 22 0,0-22 0,0 0 16,0 0-16,0-42 31,0 0-15,0 0-16,0 0 0,0-1 15,0 1-15,0 0 0,0-21 16,0 21-16,0-22 0,0 22 0,21-21 16,0 21-16,-21-22 0,21 22 15,1-21-15,-22 21 0,21-1 0,0 1 16,0 0-16,0 0 16,0 21-16,1 21 15,-1 0-15,-21 0 0,0 1 16,21-1-16,0 0 0,-21 0 0,21 21 15,-21-20-15,0-1 0,21 21 0,-21-21 16,22 0-16,-22 1 0,0 20 16,0-21-16,21 0 0,0 0 15,0 1-15,0-1 0,0-21 16,1 0-16,-1 21 0,0-21 0,0 0 16,0 0-16,22 0 0,-22 0 0,0-21 15,21 0-15,-21 21 0,22-22 16,-22 1-16,0 21 0,0-21 0,0 0 15,1 0-15,-1 0 0,0-1 0,0 1 16,0-21-16,-21 21 0,21 0 0,-21-22 16,0 22-16,0 0 0,0-21 0,22 20 15,-22-20-15,0 21 0,0 0 16,0 0-16,0-1 0,0 44 31,0-1-15,0 0-16,-22 0 0,22 21 15,0-20-15,0-1 0,0 21 0,-21-21 16,21 22-16,0-22 0,0 21 0,0-21 16,0 0-16,0 1 0,0-1 0,0 0 15,0 0-15,21 0 0,-21 0 16,22-21-16,-1 0 0,0 0 16,0 0-16,0 0 0,0 0 15,1 0-15,-1 0 0,0-21 16,0 21-16,-21-21 0,21 0 0,0 0 15,1 0-15,-22-1 0,21 1 16,0 0-16,0 0 0,-21 0 16,21 0-16,0-1 0,-21 1 0,22 0 15,-22 0-15,21 0 0,-21 0 16,21 21 15,-21 21-15,0 0-16,0 0 0,0 0 15,0 0-15,0 1 0,0-1 16,0 0-16,0 0 16,0 0-16,0 0 15,0 1-15,21-22 32,0 0-32,0-22 15,1 1 1,-1 0-16,0 0 0,-21 0 15,0 0-15,21 21 0,0-22 0,-21 1 16,21 0-16,1 0 0,-1 21 16,0 0 15,-21 21-31,0 0 0,0 0 16,0 1-16,0-1 0,0 0 15,0 0-15,0 0 0,0 0 0,0 1 16,0-1-16,0 0 0,21 0 0,0 0 15,0-21-15,1 21 16,-1-21-16,0 0 0,0 0 16,0 0-16,0 0 0,22 0 0,-22-21 15,0 21-15,0-21 0,0 0 0,1 0 16,-22 0-16,21-1 0,-21 1 16,0 0-16,0 0 0,0 0 0,0 0 15,0-1-15,0-20 0,0 21 16,0 0-16,0 0 0,-21-1 0,-1 1 15,1 0-15,21 0 16,-21 21-16,42 0 63,0 0-63,1 0 15,-1 0-15,-21-21 16,21 21-1,-21-21-15,21 21 0,-21-22 16,0 1-16</inkml:trace>
  <inkml:trace contextRef="#ctx0" brushRef="#br0" timeOffset="56529.14">11980 7895 0,'21'0'31,"1"0"-31,-1 0 16,0 0-16,0 0 16,0 0-16,0-21 0,1 21 0,-1-21 15,21 21-15,-21-21 0,22 0 0,-1 21 16,-21-22-16,21 1 0,1 0 0,-22-21 15,21 21-15,-21-1 0,1-20 0,-1 21 16,0-21-16,0-1 0,-21 22 16,21-21-16,-21-1 0,0 1 15,0 0-15,0-1 0,0 22 0,0-21 16,-21 21-16,0 0 0,0 21 16,0 0-16,-1 0 0,1 21 15,0 0-15,0 21 0,0 1 16,21 20-16,0 1 0,-21-1 0,21 1 15,-22 20-15,22-20 0,-21 20 0,21-20 16,0 21-16,0-1 0,-21-20 0,21 20 16,-21-20-16,21-1 0,-21 1 0,21-22 15,0 22-15,0-22 0,0 0 16,0 1-16,-21-22 0,21 0 0,0 21 16,-22-20-16,1-1 15,0 0-15,0-21 0,0 0 16,0 0-16,-1 0 0,1-21 15,21 0-15,-21-1 0,0 1 0,0 0 16,0 0-16,-1-21 0,1 20 16,0-20-16,0 0 0,0 21 0,0-22 15,21 1-15,-22 21 0,1 0 0,21-1 16,0 1-16,-21 21 16,21 21-16,0 1 15,0-1-15,0 0 0,0 0 16,0 21-16,0-20 0,21 20 0,0-21 15,1 21-15,-1-20 0,0-1 0,0 21 16,0-21-16,22 0 0,-22 1 16,21-22-16,-21 21 0,22 0 0,-1-21 15,-21 0-15,21 0 0,1 0 0,-1 0 16,0-21-16,1 0 0,-1-1 16,0 1-16,1 0 0,-1 0 0,0 0 15,1 0-15,-1-22 0,0 22 16,-20 0-16,-1-21 0,21 20 0,-42-20 15,21 21-15,-21 0 0,21 0 0,-21-1 0,0 1 16,0 0-16,-21 21 31,0 21-31,21 0 0,0 1 0,-21-1 16,0 0-16,21 0 0,-21 0 0,21 22 16,0-22-16,-22 0 0,1 0 0,21 0 15,-21 0-15,21 1 0,0-1 0,-21-21 16,21 21-16,-21 0 15,21-42 1,0 0 0,21 0-16,-21-1 0,21 1 15,0 0-15,-21 0 0,21 0 0,1-22 16,-22 22-16,21 0 0,0 0 0,0 0 16,-21 0-16,21 21 15,0-22-15,1 22 0,-1 0 16,0 0-16,-21 22 0,0-1 15,21-21-15,-21 21 0,21 0 0,-21 0 16,0 0-16,0 22 0,21-22 0,-21 0 16,22 0-16,-22 0 0,0 1 0,21-1 15,0 0-15,-21 0 16,21-21-16,0 0 16,0 0-16,1 0 15,-1-21-15,-21 0 0,0 0 0,21 21 16,0-22-16,-21 1 0,21 0 15,0 0-15,-21-21 0,22 20 0,-1 1 0,-21-21 16,21 21-16,0 0 0,0-1 16,-21 1-16,21 0 0,1 0 15,-1 21 1,0 21-16,-21 0 16,0 0-16,0 1 0,0-1 0,0 0 15,0 0-15,0 0 0,0 0 0,0 1 16,21-1-16,-21 0 0,21 0 0,-21 0 15,21-21-15,1 21 0,-22 1 0,21-22 16,0 21-16,0-21 0,0 0 16,0 0-16,22 0 0,-22 0 15,0 0-15,21 0 0,-20 0 0,-1-21 16,21-1-16,-21 22 0,0-21 0,1 0 16,-1 0-16,0 0 0,0 0 0,0-22 15,-21 22-15,21 0 0,1-21 0,-22 20 16,0 1-16,21 0 0,-21-21 0,21 21 15,-21-1-15,0 1 16,0 42 0,0 1-16,0-1 0,-21 0 15,0 0-15,21 21 0,-22-20 0,1 20 16,0 0-16,21 1 0,-21-1 0,0 0 16,21 1-16,0-1 0,-21 21 15,21 1-15,-22-1 0,1 64 16,0-42-16,21-21 0,-21 20 0,21 1 15,-21-22-15,21 22 0,0 0 0,-21-1 16,-1 1-16,22-21 0,-21-1 16,0 1-16,21-1 0,0 1 0,-21-22 15,0 0-15,21 1 0,0-22 0,0 0 16,-21 0-16,21 0 0,0-42 16,0 0-1,0 0-15,0 0 0,0-1 0,21 1 16,-21-21-16,21 0 0,0-1 15,0-20-15,0-1 0,1 22 0</inkml:trace>
  <inkml:trace contextRef="#ctx0" brushRef="#br0" timeOffset="56834.07">14033 8361 0,'-21'-21'16,"42"42"-16,-42-63 0,21-1 0,0 22 0,0 0 15,0 0-15,0 0 0,21-1 16,1 22-16,-1-21 0,0 21 0,0 0 16,21 0-16,-20 0 0,20 0 15,-21 0-15,0 21 0,0 1 16,1-1-16,-1 0 0,-21 0 0,0 0 16,0 22-16,0-22 0,-21 0 0,-1 0 15,-20 0-15,21 0 0,-21 1 0,-1-1 16,22 0-16,-21 0 0,-1 0 0,22-21 15,0 21-15,0-21 0,0 0 0,21 22 16,21-22 0,0 0-16,0 0 15,0-22-15,22 22 0,-22-21 0,21 21 16</inkml:trace>
  <inkml:trace contextRef="#ctx0" brushRef="#br0" timeOffset="60696">14584 8530 0,'0'0'0,"-21"0"16,21-21-16,0 0 0,0 0 15,21 0-15,0-1 0,21 1 16,-21-21-16,22 0 0,-22 20 16,21-20-16,1-21 0,-1 20 0,0 1 15,1-22-15,-1 22 0,0-21 0,1-1 16,-1 1-16,0 20 0,-21-20 16,1-1-16,20 1 0,-42-1 0,0 1 15,0-1-15,0 1 0,0 20 0,0 1 16,0 0-16,-21 21 0,0-1 0,-22 1 15,22 21-15,-21 0 0,-1 0 16,1 21-16,0 1 0,-1-1 0,22 21 16,-21 22-16,0-22 0,20 21 15,-20 1-15,21-1 0,0 22 0,0-21 16,-1-1-16,22 1 0,0 20 0,0-20 16,0-1-16,0 1 0,0-1 0,0-20 15,0 20-15,0-21 0,0 1 16,0-22-16,22 21 0,-1-21 0,0 1 15,0-1-15,0 0 0,0 0 0,22-21 16,-1 0-16,-21 0 0,22 0 0,-1 0 16,0 0-16,1-21 0,-1 0 0,0 0 15,1-1-15,-1 1 0,0 0 0,-21-21 16,22 21-16,-22-22 0,0 1 0,0 21 16,0-22-16,-21 22 15,0-21-15,0 21 0,0 0 0,0-1 16,-21 22-1,0 0-15,0 22 0,0-1 0,0 0 16,21 0-16,-22 21 0,1-20 0,0 20 16,21-21-16,-21 21 0,21-20 0,0-1 15,0 21-15,0-21 0,0 0 16,0 1-16,0-1 0,21-21 0,0 21 16,0-21-16,1 0 0,-1 0 0,21 0 15,-21 0-15,0 0 0,22 0 0,-22-21 16,0 21-16,21-21 0,-20-1 15,-1 1-15,0 21 0,0-42 0,0 21 16,-21 0-16,0-1 0,21-20 0,-21 21 16,0 0-16,22-22 0,-22 22 15,0 0-15,0 42 32,0 22-32,0-22 0,0 0 15,-22 0-15,1 21 0,21-20 0,0-1 16,0 0-16,-21 0 0,21 0 0,-21 0 15,21 1-15,0-1 0,-21-21 16,21-21 15,21 21-31,-21-22 16,21 1-16,0 0 0,-21 0 0,0 0 16,21 0-16,1-1 0,-22 1 0,0 0 15,21 0-15,0 0 0,-21 0 0,21-1 16,0 22-1,-21 22 1,0-1-16,0 0 16,21 0-16,-21 0 0,0 0 15,0 1-15,0-1 0,0 0 0,0 0 16,0 0-16,0 0 0,0 1 16,22-22-16,-22 21 15,21-21-15,0 0 16,0-21-1,0-1-15,-21 1 0,21 21 16,1-21-16,-22 0 0,21 0 0,0-22 16,0 22-16,0 0 0,0-21 15,1 21-15,-1-22 0,0 22 0,-21 0 0,21 0 16,0 21-16,-21 21 31,0 0-31,0 0 0,0 0 0,-21 1 16,21-1-16,0 0 0,-21 0 15,21 0-15,0 0 0,0 1 16,0-1-16,0 21 16,0-21-16,21 0 0,0-21 0,0 0 15,1 22-15,-1-22 0,0 0 0,0 0 16,0 0-16,0 0 0,22 0 0,-22 0 16,0-22-16,0 1 0,22 21 0,-22-21 15,0 0-15,0 0 0,0 0 16,-21-1-16,21 1 0,-21 0 0,22-21 15,-22 21-15,0-1 0,0-20 0,0 21 16,0 0-16,0 0 0,0-1 16,-22 22-16,1 0 15,0 22-15,0-22 0,21 21 16,-21 0-16,0 0 0,-1 0 0,22 0 16,0 22-16,-21-22 0,21 0 15,0 0-15,0 0 0,0 1 0,0-1 16,0 0-16,21 0 0,1-21 15,-1 0-15,0 0 0,0 0 16,21 0-16,-20 0 0,-1 0 0,0 0 16,21 0-16,-21-21 0,1 21 0,-1-21 15,21 0-15,-21-1 0,0 1 16,1 0-16,-1 0 0,-21 0 0,21 0 16,0-1-16,0 1 0,-21 0 15,0 0-15,21 21 0,-21 21 31,0 0-31,0 0 0,0 1 0,-21-1 16,21 0-16,0 0 0,0 0 0,-21 0 16,21 1-16,0-1 0,0 0 15,0 0-15,21-42 47,-21 0-47,21 0 16,1-1-16,-22 1 0,21 0 0,0 0 15,-21 0-15,0-22 0,21 22 16,0 21-16,-21-21 0,0 0 0,21 21 16,-21 21-1,0 0-15,0 0 0,0 1 16,0-1-16,0 0 0,0 0 16,0 0-16,0 0 0,0 1 15,0-1-15,0 0 0,22-21 16,-1 0-16,0 21 0,0-21 0,0 0 15,22 0-15,-22 0 0,0 0 0,21 0 16,-21-21-16,1 0 0,-1 21 0,0-21 16,21-1-16,-21 1 0,1 0 15,20 0-15,-21 0 0,21-22 16,-20 1-16,20 0 0,-21-1 0,0 1 16,22-21-16,-22 20 0,0-20 0,21-1 15,-21 1-15,22-1 0,-22 22 0,0-22 16,0 1-16,0 21 0,-21-1 15,0 1-15,0 0 0,0 20 0,0 1 0,0 0 16,0 0-16,-21 21 16,0 0-16,0 21 0,0 0 15,21 0-15,-21 1 0,-1 20 16,1-21-16,0 21 0,21 1 0,0-22 16,-21 21-16,21 1 0,-21-1 0,21 0 15,-21 1-15,21-1 0,0 0 0,0 22 16,0-22-16,0 0 0,0 1 15,0-1-15,0 0 0,0 1 0,0-1 16,0-21-16,0 22 0,0-22 16,21 21-16,0-21 0,-21 0 0,21 1 0,0-1 15,0 0-15,22-21 0,-22 0 0,21 21 16,-21-21-16,22 0 0,-1 0 16,-21 0-16,22 0 0,-1-21 0,-21 21 0,21-21 15,-20 0-15,20 21 0,-21-22 16,21 1-16,-20-21 0,-1 21 0,0 0 15,0-22-15,0 22 0,0-21 16,-21 21-16,0-22 0,22 22 0,-22 0 16,0 0-16,-22 21 15,1 0-15,-21 0 0,21 0 16,0 21-16,-1 0 0,1 0 0,-21 22 16,21-22-16,0 0 15,-1 21-15,1-21 0,21 1 0,0-1 0,0 0 16,0 0-16,0 0 0,0 0 15,0 1-15,0-1 0,21-21 16,1 0-16,-1 0 0,0 0 16,0-21-16,0 21 15,0-22-15,-21 1 0,22 21 0,-1-21 16,-21 0-16,21-21 0,0 20 16,0 1-16,-21-21 0,21 21 15,-21-43 1,0 85-1,0 1-15,0-1 16,0 0-16,0 0 0,-21 0 0,21 0 16,0 1-16,0-1 15,0 0-15,0 0 0,0 0 0,0 0 16,21-21-16,1 0 0,-1 22 16,0-22-16,0 0 0,0 0 15,0 0-15,1 0 0,-1 0 16,0-22-16,0 22 0,0-21 0,0 0 15,1 21-15,-1-42 0,-21 21 0,21-1 16,0-20-16,-21 21 0,21-43 16,0 22-16,1 0 0,-1-22 0,-21 22 15,21-22-15,0 1 0,0-1 0,0 1 16,-21-1-16,0 1 0,22-1 0,-22 1 16,0 21-16,0-1 0,0 1 0,0 21 15,0-22-15,0 22 0,0 0 0,0 0 16,-22 0-16,1 21 15,0 0 1,0 0-16,0 0 0,0 42 16,21-21-16,-22 0 0,22 22 0,0-1 15,0 22-15,0-22 0,0 21 0,0-20 16,0 20-16,0 1 0,0-22 16,0 22-16,0-22 0,0 21 0,0-20 15,0 20-15,0-20 0,22-1 16,-22 0-16,21 1 0,-21-1 0,0-21 0,0 21 15,21-20-15,-21-1 0,21 0 0,-21 0 16,0 0-16,21-21 0,-21 21 16,21-21-16,1 0 0,-1 0 15,0 0-15,0-21 16,0 0-16,0 21 0,1-21 0,-1 0 16,0 0-16,21-22 0,-21 22 0,1 0 15,-1-21-15,0 20 0,0 1 16,21-42-16,-20 42 0,-22-1 15,0 1-15,0 42 32,0 1-32,0-1 0,0 0 0,0 0 15,0 0-15,-22 0 0,22 1 0,-21 20 16,21-21-16,0 0 0,0 0 0,0 1 16,0-1-16,0 0 0,21-21 15,1 21-15,-1-21 16,0 0-16,0 0 0,0 0 15,0 0-15,1 0 0,-1-21 0,21 21 16,-21-21-16,0 0 0,1-1 0,-1 1 16,0 0-16,0 0 0,0 0 15,0-22-15,1 22 0,-1 0 0,-21-21 16,21 21-16,0-1 0,-21 44 31,0-1-31,0 0 0,0 0 16,-21 0-16,0 0 0,21 1 0,-21-1 15,21 0-15,0 0 0,0 0 16,0 0-16,0 1 0,0-1 16,21-21-16,0 21 0,0-21 15,0 0-15,0 0 0,1 0 16,-1 0-16,0 0 16,0-21-16,-21 0 0,0-1 15,21 1-15,-21 0 0,0 0 0,0 0 16,0 0-16,0-22 0,0 22 0,0 0 15,0 0-15,-21 0 0,0 21 0,21-22 16,-21 22-16,21-21 0,-21 21 0,-1 0 16,44 0 31,-22-21-47,21 21 0,0 0 15,0 0-15,0-21 0,0 21 0,1 0 16,-1 0-16,0 0 0,0-21 0,0 21 15,0 0-15,22 0 0,-22 0 0,0 0 16,-21 21-16,21-21 0,-21 21 0,0 0 16,0 0-16,0 22 0,0-22 15,0 0-15,0 21 0,0-20 0,0-1 16,0 0-16,0 0 0,0 0 16,0 0-16,0 1 0,-21-1 0,21 0 15,0 0 1,0-42 15,0 0-15,0 0-16,0-1 0,0 1 15,21 0-15,-21 0 0,21 0 0,1-22 16,-1 22-16,0-21 0,0 0 0,0 20 16,22-20-16,-22 21 0,0 0 15,21 0-15,-21-1 0,1 1 0,41 0 16,-42 21-16,0 0 15,1 0-15,-1 21 16,-21 0-16,0 1 0,0-1 16,0 0-16,0 0 0,0 21 0,0-20 15,0-1-15,0 0 0,0 21 0,0-21 16,0 1-16,-21-1 0,21 0 0,-22 0 16,1 0-16,21 0 0,0 1 15,-21-22-15,21 21 16,0-42 31,0-1-47,0 1 0,0 0 15,0 0-15</inkml:trace>
  <inkml:trace contextRef="#ctx0" brushRef="#br0" timeOffset="60924.57">20299 7408 0,'0'0'16,"-21"0"-16,-1-21 0,1 21 0,0 0 16,21-21-1,-21 21 1,21 21-1,-21-21-15,21 21 16,-21-21-16,-1 0 16</inkml:trace>
  <inkml:trace contextRef="#ctx0" brushRef="#br0" timeOffset="61216.24">18542 7535 0,'0'0'0,"-21"0"16,42 0 0,0 0-16,21 0 0,-20 0 0,-1 0 15,21 0-15,0-21 0,-20 21 0,20 0 16,-21 0-16,21-21 0,-20 21 0,-1 0 15,21 0-15,-21 0 0,0 0 16,-21-21-16,22 21 0,-44 0 31,1 0-31,0 0 16,0 0-16,-21 0 0,20 0 0</inkml:trace>
  <inkml:trace contextRef="#ctx0" brushRef="#br0" timeOffset="61555.76">16277 7726 0,'0'0'0,"21"0"16,0 0-16,1 0 16,-1 0-16,21 0 0,-21 0 0,22 0 15,-1 0-15,-21 0 0,21 0 0,1 0 16,-1-21-16,-21 21 0,22 0 0,-1 0 16,-21 0-16,21 0 0,-20-21 15,20 21-15,-21 0 0,0-22 0,0 22 16,1 0-16,-44 0 31,1 0-31,0 0 0,-21-21 0,21 21 16,-22 0-16,1 0 0</inkml:trace>
  <inkml:trace contextRef="#ctx0" brushRef="#br0" timeOffset="61967.97">14965 7641 0,'0'0'0,"21"0"31,0 0-31,0 0 0,22 0 0,-1 0 16,21 0-16,-20-21 0,41 0 0,-20 21 15,21-21-15,-22 0 0,43 21 16,-21-22-16,20-20 0,1 21 0,0-21 0</inkml:trace>
  <inkml:trace contextRef="#ctx0" brushRef="#br0" timeOffset="71544.25">1122 10986 0,'0'0'0,"-21"-22"0,-1 22 16,22-21-16,-42-21 15,42 21-15,0 0 16,0-1-16,0 1 16,21 0-16,0 21 0,22-21 15,-22 0-15,42 21 0,-20 0 16,-1 0-16,22 0 0,-22 0 15,21 21-15,-20 0 0,-1 0 0,0 0 16,1 22-16,-22-1 0,0-21 0,-21 22 16,0-1-16,0 21 0,-21-20 0,-21 20 15,20-20-15,-20-1 16,-21 0-16,20 1 0,-20-1 0,20 0 16,1-21-16,0 1 0,-1-1 15,22-21-15,0 0 0,0 0 0,0 0 16,21-21-1,0-1-15,0 1 0,0 0 0,21 0 16,0 0-16,0 0 0,0-1 16,22 1-16,-22 21 0,21 0 0,1 0 15,-1 0-15,0 0 0,1 21 16,-1-21-16,0 22 0,-21 20 0,22-21 16,-1 0-16,-21 22 0,0-22 15,-21 21-15,0 0 0,0-20 16,0 20-16,0 0 0,-42 1 0,21-22 15,-21 21-15,-22-21 0,22 22 16,-22-22-16,1 0 0,20 0 0,-20 0 16,21-21-16,-1 0 0,1 0 15,0 0-15,-1 0 0,22 0 0,-21 0 16,21-21-16,-1 0 0,1 21 16,0-21-16,21 0 0,-21-1 15,21 1-15,0 0 16,0 0-16,0 0 0,21 21 15,0-21-15,22-1 0,-22 22 0,21-21 16,0 0-16</inkml:trace>
  <inkml:trace contextRef="#ctx0" brushRef="#br0" timeOffset="71794.05">2032 11515 0,'0'0'0,"21"21"0,0-21 15,0 0 1,1 0-16,-22-21 0,21 21 0,0-21 16,0-1-16,-21 1 0,21 0 15,-21 0-15,0 0 16,0 0-16,-21 21 16,0 0-1,0 0-15,0 0 16,21 21-16,0 0 15</inkml:trace>
  <inkml:trace contextRef="#ctx0" brushRef="#br0" timeOffset="73192.92">4381 10626 0,'43'-64'0,"-22"43"0,42-85 16,-63 85-1,0-21-15,0 21 0,0-1 16,0 1-16,0 0 0,-42 0 0,21 21 16,-21 0-16,-1 0 0,1 0 15,21 0-15,-22 0 0,1 21 16,0 0-16,-1 22 0,22-1 0,-21 0 16,21 22-16,-22-1 0,22 1 15,-21 20-15,21-20 0,0 21 0,-1-1 16,22 1-16,0 0 0,-21-1 0,21 1 15,0 0-15,0-22 0,21 1 16,-21-1-16,22 1 0,20-22 0,-21 0 16,21 1-16,-20-22 0,20 21 0,0-21 15,22-21-15,-22 0 0,22 0 16,-1 0-16,1 0 0,-1 0 0,1-21 16,-1 0-16,1 0 0,20-22 15,-20 22-15,-22-21 0,22 21 0,-22-22 16,0 1-16,1 0 0,-22-1 15,-21 1-15,0 0 0,0-1 0,0 1 16,0 0-16,0-1 0,-64 1 16,43 21-16,0 0 15,-21 21-15,20 0 0,-20 0 0,21 21 0,-21 0 16,20 21-16,1-20 0,-21 20 0,42 0 16,-21 1-16,0-1 0,-1 0 15,22 128 1,0-128-16,0-21 0,0 0 15,0 22-15,22-43 16,-1 0-16,0 0 0,21 0 0,-21 0 16,22 0-16,-22 0 0,21-22 0,1 1 15,-22 0-15,21 0 0,0 0 0,-20-22 16,-1 22-16,21 0 0,-21-21 16,-21-1-16,0 22 0,21-21 0,-21 21 15,0-22-15,0 22 0,0 0 0,0 0 16,0 0-16,0 42 15,0 0 1,0 0-16,0 0 0,0 22 0,0-22 16,0 21-16,0-21 0,0 1 15,0 20-15,0-21 0,22 0 16,-1-21-16,-21 21 0,21-21 0,0 0 16,0 0-16,0 0 0,1 0 0,-1 0 15,21 0-15,0-42 16,1 21-16,-22 0 0,0 0 0,21-22 15,-20 22-15,-22 0 0,21-21 0,-21 20 16,21-20-16,-21 21 0,0-21 0,0 20 31,0-41-31,0 84 16,-21-21-16,21 42 0,0-20 16,0-1-16,-21 21 0,21-21 15,0 22-15,0-1 0,0-21 16,0 21-16,0-20 0,0-1 0,0 0 15,0 0-15,-22 0 0,22 0 16,-21-21 15,21-21-31,0 0 0,0 0 16,0 0-16,0 0 0,0-22 16,0 22-16,0-21 0,0-1 0,0 1 15,21 0-15,1-1 0,-1 1 0,0 0 16,21 21-16,-21-22 0,22 22 15,-1 0-15,0 0 0,1 21 0,-1 0 16,-21 0-16,22 0 0,-1 21 16,-21 0-16,0 0 0,22 22 0,-22-22 15,0 21-15,-21 0 0,0-20 0,0 20 16,0 0-16,0-21 0,0 22 16,0-22-16,0 0 0,0 0 0,0 0 15,0 1-15,-21-1 0,0 0 16,21-42 15,0 0-31,0-1 16,0 1-16,0 0 0,0-21 0,0 21 15</inkml:trace>
  <inkml:trace contextRef="#ctx0" brushRef="#br0" timeOffset="74002.14">7514 11049 0,'0'0'0,"-21"0"15,0 0-15,0 0 0,-1 0 0,1 0 16,0 0-16,21-21 0,0 0 15,0 0-15,0-1 0,0 1 16,0 0-16,0 0 0,0 0 0,21 0 16,0-22-16,1 22 0,20 0 0,-21 0 15,0 0-15,0-1 0,22 1 0,-22 0 16,0 21-16,0 0 16,0 0-16,-21 21 0,0 0 15,0 22-15,0-22 0,0 21 0,0-21 16,0 22-16,0-1 0,0 0 15,0-20-15,0 20 0,0 0 16,0-21-16,0 22 0,0-22 0,0 0 16,22 0-16,-1 0 0,0-21 0,0 22 15,0-22-15,0 0 0,1 0 0,20 0 16,-21 0-16,21-22 0,1 22 16,-22-21-16,21 0 0,-21 0 0,22-21 15,-22 20-15,0 1 0,0 0 0,0-21 16,1 21-16,-1-22 0,-21 22 0,0-21 15,21 21-15,-21-22 0,21 22 16,-21 0-16,0 0 0,0 0 16,0 42-1,0 0 1,0 0-16,0 0 0,-21 22 16,21-1-16,-21-21 0,0 21 0,21 22 15,-22-22-15,22 1 0,-21 20 0,21-21 16,0 22-16,0-22 0,0 22 0,-21-1 15,21-20-15,0 20 0,0 1 16,0-22-16,0 21 0,0 1 0,0-1 16,0 1-16,0-1 0,0 1 0,0-1 15,0 1-15,0-22 0,0 22 0,0-22 16,0 22-16,0-22 0,0-21 0,-21 21 16,0-20-16,0-1 0,-1 0 15,1 0-15,0-21 0,-21 0 16,21 0-16,-1 0 0,-20 0 0,0-21 15,-1 0-15,1 0 0,-21-1 0,20 1 16,1-21-16,0 0 0,-1-1 0,1 1 16,0 0-16,20-1 0,1 1 0,0 0 15,0-1-15,21 1 0,0 21 16,0-22-16,0 1 0,0 21 0,21-21 16,0 20-16,0-20 0,1 21 0,20-21 15,0 20-15,43-62 0</inkml:trace>
  <inkml:trace contextRef="#ctx0" brushRef="#br0" timeOffset="74909.34">8551 10732 0,'0'-22'0,"0"44"0,0-65 0,0 22 15,-21 0-15,-21 0 0,21 21 16,-1 0-16,1 0 0,0 21 15,0 0-15,0 0 0,0 0 0,21 1 16,-22 20-16,1-21 0,0 21 0,21 1 16,0-1-16,0 0 0,0-20 15,0 20-15,0 0 0,0 1 0,0-22 16,0 21-16,0-21 0,21 0 16,0 22-16,1-22 0,-1-21 0,0 21 15,0-21-15,0 0 0,0 0 0,1 0 16,20 0-16,-21 0 0,21-21 0,-20 21 15,-1-21-15,21-22 0,-21 22 16,0 0-16,22-21 0,-22 21 0,-21-22 16,21 1-16,-21 0 0,0-1 0,0 22 15,0-21-15,0-1 0,0 22 0,-21-21 16,0 21-16,0 0 0,-1-1 16,1 22-16,-21 0 0,21-21 15,0 21-15,-22 0 0,22 0 0,-21 21 16,21 1-16,-1-1 0,-20 0 15,21 21-15,0-21 0,0 22 0,-1-22 16,22 21-16,0 1 0,0-22 0,0 21 16,0-21-16,0 0 0,0 22 0,22-22 15,-1 0-15,0-21 0,0 21 16,21 0-16,-20-21 0,-1 0 0,21 0 16,-21 0-16,22 0 0,-22 0 0,21-21 15,0 0-15,-20 0 0,20 0 0,0 0 16,1-1-16,-22-20 0,21 21 15,0-21-15,1 20 0,-22-20 0,21 0 16,-21 21-16,1-1 0,-1-20 16,0 42-16,-21-21 0,0 0 0,0 42 31,0 0-15,-21 0-16,21 0 0,-21 1 0,-1 20 15,22-21-15,0 0 0,0 0 0,0 1 16,0 20-16,0-21 0,0 0 15,0 0-15,0 1 0,22-1 16,-1-21-16,0 0 0,0 0 0,0 0 16,0 0-16,1 0 0,-1 0 0,0 0 15,21-21-15,-21 21 0,1-22 16,-1 1-16,0 0 0,0 0 16,0 0-16,0 0 0,-21-22 0,0 22 15,22 0-15,-22-21 0,21 20 0,-21 1 16,0 0-16,0 42 31,0 22-31,0-22 0,-21 0 16,21 0-16,0 21 0,-22-20 0,22-1 15,0 21-15,0-21 0,0 0 0,0 1 16,0-1-16,43 0 0,-22 0 0,0-21 16,0 0-16,22 0 0,-22 0 15,21 0-15,-21 0 0,0 0 16,1 0-16,-1-21 0,0 0 0,-21 0 15,0-1-15,21 1 0,-21 0 0,0 0 16</inkml:trace>
  <inkml:trace contextRef="#ctx0" brushRef="#br0" timeOffset="78263.78">11599 10139 0,'21'-21'0,"-42"42"0,64-63 0,-43 20 0,21 1 0,-21 0 16,0-21-16,0 21 0,0-1 0,0 1 16,0 0-16,0 0 0,0 0 15,-21 21-15,-1 0 16,1 0-16,0 0 0,0 0 0,-21 21 15,20 0-15,1 0 0,-21 0 0,21 22 16,-22-1-16,22 0 0,0 1 0,0-1 16,0 22-16,21-1 0,0 1 15,0-1-15,0 1 0,0 20 0,0-20 16,0-1-16,0 1 0,0-1 0,21-20 16,-21 20-16,21-21 0,0 1 0,0-1 15,1-21-15,20 22 0,-21-22 16,0 0-16,22 0 0,-22-21 0,21 0 15,0 0-15,1 0 0,-1-21 0,64-21 16,-43 20-16,1 1 16,-22-21-16,22 21 0,-1-22 0,-20 1 15,-1 0-15,0-22 0,1 22 0,-1-22 16,-21 1-16,-21-1 0,0 1 16,0-22-16,0 22 0,-21-1 0,0 1 15,0-1-15,-22 1 0,1 20 0,-22 1 16,22 0-16,-21 21 0,-1-1 0,1 1 15,20 21-15,-20 0 0,-1 21 16,22 1-16,0-1 0,-1 21 16,1 0-16,0 1 0,20-1 0,1 22 15,21-1-15,0 1 0,0 84 16,0-85-16,0 1 0,0-1 16,21 1-16,1-1 0,-1-20 0,42 41 15,-20-41-15,-1-22 0,0 0 16,1 0-16,-1 0 0,21-21 15,-20 0-15,20 0 0,-20 0 0,20 0 0,-21-21 16,22 0-16,-22 0 0,1 0 0,-1-1 16,0 1-16,-21-21 15,22 21-15,-22-22 0,0 22 0,0-21 16,0 0-16,-21-1 0,22 22 16,-1 0-16,-21 0 0,0 42 31,21 0-31,-21 0 0,21 0 15,-21 1-15,0-1 0,0 0 0,0 0 16,21 0-16,-21 0 0,0 1 0,21-1 16,-21 0-16,0 0 0,0 0 0,22-21 15,-1 21-15,0-21 0,0 0 16,0 0-16,0 0 0,1 0 16,-1 0-16,0-21 0,0 21 15,0-21-15,0 0 0,1 0 0,20-22 16,-21 1-16,0 21 15,-21 0-15,0-22 0,21 22 0,-21-21 16,22 21-16,-22-22 0,0 22 0,0 0 16,0 0-16,0 42 31,0 0-31,0 0 0,0 22 16,0-22-16,0 21 0,-22-21 0,22 22 15,0-22-15,0 0 0,0 21 0,0 43 31,22-64-31,-1-21 0,0 0 16,0 0-16,0 0 0,0 0 16,1 0-16,20 0 0,-21 0 0,21-21 15,-20 0-15,-1 0 0,21 0 16,-21-1-16,0 1 0,1 0 0,-1 0 16,0 0-16,0-22 0,-21 22 15,0-21-15,0 21 0,0 0 0,0-1 0,0 1 16,0 0-16,-21 21 15,0 0 1,0 21-16,-1 0 0,1 1 0,0-1 16,0 21-16,21-21 0,-21 0 0,21 22 15,-21-22-15,21 0 0,0 0 0,0 22 16,0-22-16,0 0 0,21 0 16,0 0-16,0-21 15,0 21-15,22-21 0,-22 0 16,0 0-16,21 0 0,-21 0 0,22 0 15,-1-21-15,-21 21 0,22-21 16,-1 0-16,-21 21 0,21-21 0,1 0 0,-22-1 16,0 1-16,0 0 0,0 0 0,1-21 15,-22 20-15,21-20 0,-21 21 0,0-21 16,0 20-16,0 1 0,0 0 0,0 0 16,-21 0-16,-1 21 0,1 0 15,0 0-15,21 21 16,0 0-16,0 0 15,0 0-15,0 1 0,21-1 16,0 0-16,1 21 0,-1-21 0,0 1 16,-21-1-16,21 0 0,0 0 15,0 0-15,-21 0 0,0 1 16,0-1-16,0 0 0,22-21 16,-22 21-16,21-21 15,0 0-15,0 0 16,0 0-16,22 0 0,-22 0 0,21-21 15,-21 21-15,22-21 0,-22 0 16,21-1-16,22-20 0,-43 21 16,0-21-16,0-1 0,21 1 15,-20 0-15,-1-1 0,-21-20 0,21-1 16,0 22-16,0-22 0,0 1 0,-21-1 16,0 1-16,0 21 0,0-22 0,0 1 15,0 20-15,0 1 0,0 0 0,0 20 16,0 1-16,0 0 0,0 0 15,-21 21-15,0 0 0,0 0 0,0 0 16,0 0-16,-1 21 0,1 0 0,0 22 16,21-1-16,-21 0 0,21 1 15,-21-1-15,21 0 0,0 22 0,-21-1 0,21 1 16,0-22-16,0 22 0,0-1 16,0 1-16,0-22 0,0 0 15,0 22-15,21-22 0,-21-21 0,21 22 16,0-22-16,-21 21 0,21-21 0,0 0 15,1 1-15,-1-22 0,0 21 0,42-21 16,-41 0-16,-1 0 0,21 0 16,-21 0-16,22-21 0,-22 21 0,0-22 15,21 1-15,-21 0 0,1 0 16,20 0-16,-21 0 0,0-1 0,-21 1 16,21 0-16,1 0 0,-22 0 15,0 42 1,0 0-1,0 0-15,0 0 16,0 1-16,0-1 16,0 0-16,0 0 0,0 0 0,0 0 15,0 1-15,0-1 0,21-21 16,0 0-16,0 0 0,0 0 0,0 0 16,43 0-16,-43 0 0,21 0 15,-20 0-15,20 0 0,0-21 0,-21 21 16,22-22-16,-22 1 0,0 0 0,0 0 15,0 0-15,1 0 0,-1-1 16,0-20-16,-21 21 0,0-21 16,0 20-16,0-20 0,0 0 0,0-1 15,0 1-15,0 21 0,-21-21 0,0 20 16,-1 1-16,1 0 0,0 0 0,-21 21 16,-1 0-16,22 0 0,-21 0 0,0 21 15,-22 0-15,22 0 0,-1 22 16,1-22-16,0 21 0,-1 1 0,22-1 15,0 0-15,0 1 0,21-1 16,0-21-16,0 21 0,0-20 0,0 20 0,0-21 16,21 0-16,0 0 0,22 1 0,-22-1 15,21-21-15,-21 21 0,22-21 16,-1 0-16,0 0 0,1 0 0,20 0 0,-21 0 16,1 0-16,20 0 0,-20 0 15,20-21-15,-21 21 0,22-21 16,-22-1-16,22 22 0,-22-21 0,22 0 15,-1 0-15,-21 0 0,1 0 0,-1-22 16,22 22-16,-1-42 0,-42 41 16,22-105-1,-43 106-15,0 0 16,-22 21-16,1 0 0,-21 0 0,0 0 16,-1 21-16,1 0 0,0 1 0,-1-1 15,1 0-15,0 0 0,-1 0 16,22 22-16,0-22 0,0 0 0,0 21 15,21-21-15,0 1 0,0-1 16,0 0-16,21-21 16,0 0-16,0 0 15,0 0-15,0 0 0,1-21 0,-1 0 16,0 21-16,0-22 0,0 1 0,0 0 16,1 0-16,-1-21 0,0 20 15,-21-20-15,21 21 0,0-21 0,0 20 0,1 1 16,-1-21-16,0 42 15,-21 21 1,0 0-16,0 22 0,0-22 16,0 0-16,0 21 0,0-21 15,21 22-15,-21-22 0,0 0 0,21 0 16,-21 0-16,21 1 0,1-1 0,-22 0 16,21-21-16,0 0 0,0 21 0,21-21 15,-20 0-15,20 0 0,-21 0 0,21 0 16,1 0-16,-1-21 0,0 0 15,1 21-15,-1-21 0,0-1 0,-20 1 16,20 0-16,0 0 0,-21 0 16,22-22-16,-22 22 0,21-21 0,-21 21 15,22-64-15,-43 43 0,0 21 16,0-22-16,0 22 0,0 0 0,-21 0 16,-1 21-16,1 0 0,0 0 0,0 0 15,-21 0-15,-1 21 0,22 0 16,-21 0-16,-1 22 0,1-1 0,0-21 15,21 21-15,-1 1 0,-20-1 0,42-21 16,-21 22-16,21-1 0,0-21 16,0 0-16,0 22 0,0-22 0,21 0 0,0 0 15,0 0-15,22-21 16,-22 0-16,0 0 0,21 0 0,-20 0 16,-1 0-16,0 0 0,21 0 0,-21-21 15,1 21-15,-1-21 0,0 0 16,0 0-16,0-1 0,0 1 0,1 0 0,-1-21 15,0-1-15,-21-41 16,21 20-16,0 22 0,-21-22 0,0 1 16,0-1-16,0 1 0,0-1 0,0 1 15,0-1-15,0 1 0,0 21 16,0-22-16,0 22 0,0 21 0,0-1 16,0 1-16,0 42 15,-21 1-15,0-1 0,21 21 16,-21 0-16,0 1 0,21 20 0,-22-20 15,22 20-15,0-21 0,0 22 16,0-1-16,0 43 16,22-42-16,-1-22 0,-21 0 0,21 1 0,0-1 15,-21-21-15,0 0 0,21 1 16,-21-1-16,21 0 0,-21 0 16,22-21-16,-22 21 0,21-21 0,0 0 15,0 0-15,0 0 0,0 0 16,1-21-16,-1 0 0</inkml:trace>
  <inkml:trace contextRef="#ctx0" brushRef="#br0" timeOffset="78759.86">18923 10033 0,'0'-42'0,"0"84"0,0-105 15,0 41-15,0-20 0,0 21 0,-21-21 16,21 20-16,0 1 0,-21-21 0,21 21 16,-22 21-16,22-21 0,0 42 15,0 0 1,0 21-16,0 1 0,0-1 0,0 0 15,0 22-15,0-1 0,0 1 0,0-22 16,0 22-16,0-1 0,0 1 16,0-22-16,0 21 0,0-20 0,0-1 0,0-21 15,0 22-15,0-22 16,0 0-16,-21 0 0,21 0 0,0 0 16,-21-21-16,0 0 15,0 0-15,0 0 16,21-21-16,-22 0 0</inkml:trace>
  <inkml:trace contextRef="#ctx0" brushRef="#br0" timeOffset="79300.28">18521 10075 0,'0'-21'16,"0"42"-16,0-84 0,0 21 0,0 20 0,0-20 16,0 0-16,0 21 0,0-22 15,0 22-15,42 0 0,-21-21 0,0 20 16,22 1-16,-22-21 0,21 21 15,1 0-15,20-1 0,-21 22 0,22 0 16,-22 0-16,22 0 0,-22 22 0,22-1 16,-22 0-16,-21 21 0,21 1 0,-20-1 15,-1 0-15,0 1 0,0 20 16,-21-21-16,0 22 0,0-1 0,0-20 16,0 20-16,0-20 0,0-1 0,0 21 15,0-20-15,0-1 0,0-21 0,0 22 16,0-22-16,0 0 0,0 0 0,0 0 15,-21-42 17,21-21-32,0 21 15,0-1-15,0-20 0,0 0 0,21-1 16,0 1-16,0-21 0,1-1 0,-1 1 16,0-1-16,21 1 0,-21-1 0,22 1 15,-22-1-15,21 1 0,-21 20 16,22 1-16,-22 21 0,0 0 0,21 21 15,-20 0-15,-1 0 0,0 21 0,0 21 16,0-21-16,0 22 0,1 20 0,-1-21 16,0 1-16,-21 20 0,0-20 15,0 20-15,0-21 0,0 22 16,0-22-16,0 22 0,0 20 16,-21-41-16,0-1 0,-1 0 0,22 1 15,-21-22-15,21 0 0,-21 0 0,21 0 16,0 1-16,21-22 31,22-22-31,-22 22 0,0-21 16</inkml:trace>
  <inkml:trace contextRef="#ctx0" brushRef="#br0" timeOffset="80400.3">20637 10202 0,'0'0'0,"0"-21"0,0 0 0,0-21 0,0 21 16,-21-1-16,21-20 0,-21 21 0,0 0 16,0 0-16,0 21 0,-1 0 0,1 0 15,-21 0-15,21 0 0,0 21 0,-22 21 16,22-21-16,0 22 0,-21-1 16,20 0-16,1 1 0,-21-1 15,21 0-15,21 1 0,-21-1 0,21-21 16,0 21-16,0 1 0,0-22 0,0 0 0,0 0 15,21 0-15,0 1 0,21-22 16,-21 0-16,1 0 16,-1 0-16,0 0 0,21 0 0,-21 0 15,1-22-15,-1 1 0,0 0 0,0 0 16,0 0-16,0-22 0,1 22 0,-22-21 16,0 0-16,21-1 0,-21 1 0,21 21 15,-21-22-15,0 22 0,0-21 0,0 21 16,0 0-16,0 42 31,0 0-31,0 0 0,0 0 16,0 0-16,0 22 0,0-22 15,0 21-15,0-21 0,0 22 0,0-22 16,0 21-16,0-21 0,0 1 16,0-1-16,21 0 0,0 0 0,0-21 15,1 21-15,-1-21 0,0 0 16,0 0-16,21 0 0,-20 0 0,-1 0 15,0-21-15,0 21 0,0-21 0,0 0 16,1 0-16,-22-1 0,21 1 16,0 0-16,0-21 0,-21 21 0,0-1 15,21 1-15,-21 0 0,21 0 0,-21 0 16,0 42 0,0 0-16,0 0 15,0 0-15,0 1 0,-21 20 16,21-21-16,-21 0 0,21 0 15,0 1-15,0-1 0,0 21 0,0-21 16,21 0-16,0 1 0,1-22 16,-1 0-16,0 0 0,0 0 0,0 0 15,0 0-15,1 0 0,-1 0 0,0 0 16,0-22-16,0 1 0,0 21 0,1-21 16,-22 0-16,21 0 0,-21 0 15,21-22-15,-21 22 0,0 0 0,0-21 16,0 20-16,0 1 0,0 0 0,0 0 15,0 42 17,0 0-32,0 0 0,0 1 0,0-1 15,0 0-15,-21 0 0,21 0 16,-21 0-16,21 1 0,-22-1 0,22 0 16,0 0-16,0 0 0,-21 0 15,0-21 1,21-21-1,0 0 1,0 0-16,0 0 16,0 0-16,0-22 0,21 22 15,0-21-15,1 21 0,-1-22 0,-21 22 16,21 0-16,21-21 0,-21 20 0,1 22 16,-1-21-16,0 21 0,21-21 0,1 21 15,-22 0-15,0 21 0,0-21 16,-21 21-16,21 1 0,-21-1 15,21 0-15,-21 0 0,0 21 0,0-20 16,0-1-16,0 0 0,0 0 0,0 0 16,0 0-16,0 1 0,0-1 0,0 0 15,-21 0-15,21 0 0,0 0 16,-21-21-16,0 0 16,0 0-16,0 0 15,-1 0 1,22-21-16,-21 0 0,21 0 15,0 0-15,0 0 0</inkml:trace>
  <inkml:trace contextRef="#ctx0" brushRef="#br0" timeOffset="80587.95">21040 9864 0,'0'0'0,"-22"0"0,-20-21 16,42-1-1,-21 22-15,21-21 0,-21 21 16,42 0 15,0 0-31,0 0 16,0 0-16,22 0 0</inkml:trace>
  <inkml:trace contextRef="#ctx0" brushRef="#br0" timeOffset="81332.17">21971 10118 0,'0'0'0,"0"-21"0,0 42 47,0 0-47,0 0 0,0 0 16,0 0-16,-21 22 0,21-22 0,0 0 15,0 21-15,0-20 0,0-1 0,0 21 16,0-21-16,0 0 0,0 1 0,-21-1 16,21 0-16,-22-21 31,22-21-16,0 0-15,0-1 0,0 1 16,0 0-16,0 0 0,0 0 0,0-22 16,0 22-16,0-21 0,0 21 0,22-22 15,-1 22-15,-21 0 0,21-21 16,0 21-16,0-1 0,0 22 0,1-21 16,-1 21-16,0 0 0,0 0 15,0 0-15,0 21 0,-21 1 16,0-1-16,0 0 0,22 0 15,-22 0-15,0 0 0,0 22 0,21-22 16,-21 0-16,0 0 0,0 22 16,0-22-16,0 0 0,0 0 0,0 0 15,0 0-15,0 1 0,0-44 47,0 1-47,0 0 0,0 0 16,0-21-16,0 20 0,21 1 15,0 0-15,0-21 0,0 21 16,1-22-16,-1 22 0,0 0 0,21-21 16,-21 20-16,1 1 0,-1 21 0,21-21 15,-21 21-15,0 0 0,1 0 16,-22 21-16,21 0 0,-21 1 16,0-1-16,21 0 0,-21 0 0,0 0 15,0 0-15,0 1 0,0 20 0,0-21 16,0 0-16,0 0 0,0 1 15,0-1-15,-21 0 0,21 0 16,0 0-16,-21-21 16,21-21 15</inkml:trace>
  <inkml:trace contextRef="#ctx0" brushRef="#br0" timeOffset="81708.49">22796 10202 0,'0'-21'16,"22"0"15,-1 21-31,0 0 16,0 0-16,0 0 0,0-21 15,22 21-15,-22-21 0,0 21 0,0-21 16,0 21-16,1-22 0,-1 22 15,-21-21-15,0 0 0,21 0 0,-21 0 16,0 0-16,-21 21 16,0 0-16,-1 0 15,1 0-15,0 21 0,0-21 0,0 21 16,-22 0-16,22 21 0,0-20 0,0 20 16,21-21-16,-21 0 0,0 22 0,21-22 15,0 21-15,0-21 0,0 0 16,0 22-16,0-22 0,0 0 0,0 0 15,21-21-15,0 21 0,0 1 16,0-22-16,0 0 0,1 0 0,-1 0 0,0 0 16,0 0-16,21 0 0,-20 0 15,-1-22-15,0 1 0,0 0 16,-21 0-16</inkml:trace>
  <inkml:trace contextRef="#ctx0" brushRef="#br0" timeOffset="82013.42">23410 9504 0,'0'-21'0,"0"42"0,0-63 16,0 20-16,0 1 0,0 42 31,-21 1-31,21-1 0,-21 21 0,21-21 16,0 22-16,0-1 0,0 0 15,0 22-15,0-22 0,-21 0 0,21 22 16,0-22-16,-21 1 0,21-1 15,0 0-15,0 22 0,0-22 0,0-21 16,0 22-16,0-1 0,0 0 0,0-21 16,0 22-16,-22-22 0,22 0 0,0 0 15,0 0-15,0 1 0,0-44 47,22 1-47,-22-21 0,0 21 16,21 0-16,0-22 0</inkml:trace>
  <inkml:trace contextRef="#ctx0" brushRef="#br0" timeOffset="82492.05">23685 9483 0,'0'0'0,"0"-43"16,-21 43-1,0 0 1,21 22-16,0-1 0,0 21 0,0 0 15,0-20-15,0 20 0,0 0 16,-21 22-16,21-22 0,0 0 0,-21 1 16,21-1-16,0 0 0,0 1 0,-21-1 15,-1 0-15,22 1 0,0-22 16,0 21-16,-21-21 0,21 22 0,0-22 16,-21 0-16,21 0 0,0 0 15,0 1-15,0-1 0,0-42 31,0-1-15,0 1-16,0 0 0,0 0 0,0 0 16,21 0-16,0-1 0,1 1 15,-22 0-15,21 0 0,0 0 0,0 0 16,0 21-16,0 0 16,1 0-16,-1 21 15,-21 0-15,21-21 0,-21 21 16,0 0-16,21 0 0,-21 1 15,0-1-15,0 0 0,0 0 0,0 0 16,0 0-16,0 1 0,0-1 16,0 0-1,21-21-15,0 0 16,-21 21-16,22-21 16,-1 0-16,0 0 0,0 0 15,0-21-15</inkml:trace>
  <inkml:trace contextRef="#ctx0" brushRef="#br0" timeOffset="82847.42">24130 10181 0,'0'0'0,"0"-21"0,0 0 15,-21 21 1,0 0-16,-1 0 16,22 21-16,-21 0 0,0 0 0,21 1 15,-21-1-15,21 0 0,-21 0 16,21 0-16,0 0 15,0 1-15,0-1 0,0 0 0,0 0 16,0 0-16,21-21 16,-21 21-16,21-21 0,0 0 15,0 0-15,1 0 0,-1 0 16,0 0-16,0-21 0,0 0 16,0 0-16,-21 0 0,22 0 15,-22-1-15,0 1 0,0-21 0,0 21 16,0 0-16,0-1 0,0 1 15,0 0-15,-22 21 16,1 0-16,0 0 16,0 21-1,21 0-15,21 1 16,0-22-16</inkml:trace>
  <inkml:trace contextRef="#ctx0" brushRef="#br0" timeOffset="83400.39">24680 10139 0,'0'-42'15,"0"84"-15,-21-84 0,0 20 16,0 22-16,0 0 16,-1 0-16,1 0 0,0 22 0,-42-1 15,63 0-15,-22 0 0,1 0 16,0 0-16,21 1 0,-21 20 0,21-21 15,0 0-15,0 0 0,0 1 16,0 20-16,0-21 0,0 0 16,0 0-16,21 1 15,0-22-15,0 0 0,1 0 16,-1 0-16,0-22 0,0 1 16,0 0-16,-21 0 0,21 0 15,-21 0-15,22-1 0,-22-20 0,21 0 16,-21 21-16,21-22 0,0 1 0,0-22 15,-21 22-15,21-21 0,1-1 16,-22 1-16,21-1 0,0 1 0,-21 20 16,0-20-16,0 42 0,21-22 15,-21 22-15,0 0 0,0 0 0,-21 21 32,21 21-32,-21 0 0,0 21 0,-1-20 15,1 20-15,0 21 0,0-20 0,0-1 16,0 22-16,21-22 0,-22 0 0,22 1 15,0 20-15,0-21 0,0 1 16,0-1-16,0 0 0,0-20 0,0 20 16,0 0-16,0-21 0,0 22 0,0-22 15,22 0-15,-1 0 0,0 0 0,0 1 16,0-1-16,22-21 0,-22 0 16,0 0-16,0 0 0,0 0 15,0 0-15,22 0 0,20 0 16,-42-21-16,1-1 15,-22 1-15</inkml:trace>
  <inkml:trace contextRef="#ctx0" brushRef="#br0" timeOffset="83672.39">22775 10012 0,'-21'0'15,"42"0"-15,-21 0 16,21 0 0,22 0-16,-22 0 0,21 0 0,1 0 15,20 0-15,-21 0 0,22 0 0,-22 0 16,1 0-16,-1 0 0,0 0 0,1 0 15,-1 0-15,0 0 0,-21 0 0,1 0 16,-1 0-16,0 0 0</inkml:trace>
  <inkml:trace contextRef="#ctx0" brushRef="#br0" timeOffset="85001.04">9292 12700 0,'-21'0'0,"0"0"0,21-21 15,0 0-15,0 0 0,-21-1 16,21 1-16,0 0 0,0-21 16,0 21-16,0-1 0,0 1 15,21-21-15,-21 21 0,21-22 0,0 22 16,0-21-16,0 21 0,1 0 0,-1 21 15,0-22-15,0 22 0,0 0 0,0 0 16,1 0-16,-22 22 16,0 20-16,21-21 0,-21 21 0,21 1 15,-21-1-15,0 0 0,0 22 0,0-22 16,0 1-16,0 20 0,0-21 16,21 1-16,0-1 0,0-21 0,-21 0 15,22 1-15,-1-1 0,0 0 0,0-21 16,0 0-16,0 0 0,22 0 0,-22 0 15,0-21-15,21 0 0,-20-1 16,20-20-16,-21 21 0,0-21 0,0 20 16,22-20-16,-22 0 0,0-1 0,-21 1 15,21 0-15,0-22 0,-21 22 16,22 0-16,-22-1 0,0 1 16,0 0-16,21 20 0,-21 1 0,0 42 31,0 1-31,0-1 0,0 21 0,-21 0 15,21 1-15,-22-1 0,22 0 16,0 1-16,0 20 0,0-20 0,0 20 16,0 1-16,0-1 0,0 1 0,0-1 15,0 1-15,0-22 0,0 21 0,0-20 16,0 20-16,0-20 0,0-22 16,0 21-16,0 0 0,-21-20 15,21-1-15,-21 0 0,21 0 0,-21 0 16,0 0-16,0-21 0,-1 0 15,1 0-15,-21 0 0,21 0 16,0 0-16,-22 0 0,22 0 0,0-21 16,0 0-16,-22 21 0,22-21 0,0 0 15,0 0-15,21-1 0,0 1 0,-21 0 16,21 0-16,0 0 0,0 0 16,0-1-16,0 1 0,21 0 0,0 0 15,0-21-15,0 20 0,22-20 16</inkml:trace>
  <inkml:trace contextRef="#ctx0" brushRef="#br0" timeOffset="85598.9">10393 12721 0,'21'0'0,"0"-42"16,-21 21-1,21 21-15,0-21 0,-21-1 0,22 22 16,-1-21-16,0 0 0,0 0 0,0 0 15,-21-22-15,21 22 0,1 0 0,-1 0 16,-21-21-16,0 20 0,0 1 16,0 0-16,-21 21 31,-1 21-31,1 0 0,0 1 0,0-1 16,0 21-16,0-21 0,-1 22 0,1-22 15,0 21-15,21-21 0,0 22 16,0-1-16,0-21 0,0 21 0,0-20 15,0-1-15,0 0 0,0 0 0,0 0 16,21-21-16,0 0 0,1 0 16,-1 0-16,0 0 0,0 0 15,0 0-15,0-21 0,22 0 16,-22 0-16,21 0 0,-21-1 0,22-20 16,-1 21-16,0-21 0,-20-1 0,20 22 15,0-21-15,1-1 0,-22 1 16,21 21-16,-21 0 0,-21 0 0,0-1 15,-21 22 1,0 22-16,-21-1 0,20-21 16,1 21-16,-21 0 0,21 0 15,21 0-15,0 1 0,0 20 16,0-21-16,0 0 0,21 0 16,0-21-16,0 22 0,0-1 0,1-21 15,-1 21-15,0-21 0,-21 21 16,21 0-16,-21 0 15,0 1-15,-21-22 16,0 21-16,0-21 0,-1 0 16,1 0-16,0 21 0,-21-21 0,21 0 15,-22 0-15,22 21 0,-21-21 16,21 0-16,-22 21 0,1-21 0,0 21 16</inkml:trace>
  <inkml:trace contextRef="#ctx0" brushRef="#br0" timeOffset="86620.06">1736 14563 0,'0'0'0,"0"-21"0,-22-22 15,1 1-15,0 21 0,21-22 16,0 22-16,-21 0 0,0 0 0,21 0 16,-21 42-1,21 21 1,0 1-16,-22-22 0,22 21 15,0 22-15,-21-22 0,0 0 0,21 1 16,-21 20-16,0-21 0,0 1 16,-1-22-16,22 21 0,0 1 0,-21-22 15,21 0-15,0 0 16,0 0-16,21-21 31,1 0-31,-1 0 0,0 0 0,0 0 16,0 0-16,22 0 0,-22-21 15,21 0-15,-21 21 0,22-21 0,-22 21 16,21-21-16,-21-1 0,0 1 16,1 21-16,20-21 0,-42 0 0,21 0 15,0 0-15,-21-22 0,0 22 16,0 0-16,0 0 0,0 0 0,0-1 16,-21 22-1,0 22-15,21-1 16,0 21-16,-21-21 0,21 22 0,-21-22 15,21 21-15,0 0 16,0 1-16,0-1 0,0 0 0,0-20 16,0 20-16,0-21 0,0 21 15,0-20-15,0-1 0,0 0 0,0 0 16,0 0-16,0-42 31,21 0-31</inkml:trace>
  <inkml:trace contextRef="#ctx0" brushRef="#br0" timeOffset="86776.27">2095 14965 0,'22'-21'16,"-107"84"-16,148-105 0,-20 0 15,-43 20-15,21 22 0,0 0 47,0 0-47,0 0 16,22 0-16,-22 0 0,0 0 15,21-21-15,1 21 0</inkml:trace>
  <inkml:trace contextRef="#ctx0" brushRef="#br0" timeOffset="88056.85">4297 14309 0,'21'-21'0,"-42"42"0,84-64 0,-42 22 16,1 0-16,-1-21 0,0 21 15,0-1-15,0 1 0,-21-21 0,0 21 16,0 0-16,0-1 0,0-20 0,0 21 16,-21 0-16,21 0 0,-21-1 15,-21 22-15,20 0 0,1-21 0,-21 21 16,21 0-16,-22 0 0,22 21 0,-21 1 15,0-1-15,20 21 0,-20-21 16,21 22-16,0-1 0,-22 0 16,22 22-16,21-1 0,-21 1 0,21 20 15,0-20-15,0 84 16,0-84-16,0-1 0,0 1 0,21-1 16,0-21-16,1 1 0,-1-1 0,21 0 15,-21 1-15,22-22 0,-1 0 16,0 0-16,22 0 0,-22-21 0,22 0 15,-1 0-15,1-21 0,-1 0 0,1 0 16,-1 0-16,-21 0 0,22-22 16,-22 22-16,-21-21 0,22 21 0,-1-43 15,-21 22-15,-21 21 16,0-22-16,0 1 0,0 0 0,0 20 16,-21-20-16,0 21 0,-21 0 15,20 21-15,1 0 0,0 0 0,-21 0 16,-1 0-16,22 21 0,-21 0 15,21 21-15,-22-20 0,22 20 0,0-21 16,0 21-16,0 1 0,0-22 0,21 21 16,0 1-16,0-22 0,0 0 15,0 21-15,0-21 0,21 1 16,0-22-16,0 0 0,0 0 0,22 0 16,-22 0-16,21 0 0,-21-22 15,22 1-15,-22 0 0,21 0 0,-21 0 16,0 0-16,1-22 0,-1 22 0,0-21 15,0 21-15,-21-22 0,21 22 16,-21 0-16,0-21 0,0 20 16,0 1-16,0 42 15,0 1 1,0-1-16,0 0 0,0 21 16,0-21-16,21 1 0,1 20 0,-22-21 15,21 21-15,-21-20 0,21-1 0,0 0 16,0 0-16,0 0 15,1-21-15,-1 0 0,0 0 0,0 0 16,21 0-16,-20 0 0,-1-21 0,0 0 16,0 21-16,0-21 0,0 0 15,-21-1-15,0 1 0,22-21 16,-22 21-16,0 0 0,0-22 0,0 22 16,0 0-16,0-21 0,0 20 0,0 1 15,0 42 1,0 1-1,0-1-15,0 0 0,0 0 0,0 21 16,-22-20-16,1-1 0,21 0 0,0 0 16,-21 0-16,0 0 0,21 1 15,-21-1-15,21 0 16,0-42 15,0 0-31,0-1 0,0 1 16,0 0-16,0 0 0,0-21 0,21 20 15,0-20-15,0 0 0,0-1 0,1 22 16,-1-21-16,0 21 0,0 0 16,0-1-16,22 1 0,-22 21 0,21 0 15,0 0-15,-20 21 0,20 1 0,0-1 16,-21 21-16,22-21 0,-22 22 16,0-1-16,0-21 0,-21 21 15,0-20-15,0 20 0,0-21 0,0 0 0,0 0 16,0 1-16,0-1 0,0 0 15,0 0-15</inkml:trace>
  <inkml:trace contextRef="#ctx0" brushRef="#br0" timeOffset="88892.84">7578 14415 0,'-43'21'16,"22"-21"-16,21-21 31,0-1-31,21 1 16,0-21-16,1 21 0,20 0 0,-21-22 15,0 22-15,22 0 0,-22 0 0,21 0 16,-21-1-16,0 22 0,1 0 16,-1 0-16,0 0 0,0 0 0,-21 22 15,0-1-15,21 0 0,-21 42 16,0-20-16,0-1 0,0 0 0,0 1 16,0-1-16,0 0 0,0 1 15,0-22-15,0 21 0,0-21 0,0 1 16,21-1-16,1-21 15,-1 0-15,0 0 0,0 0 0,21 0 0,-20 0 16,-1-21-16,21-1 0,22-41 16,-22 42-16,-21 0 15,0-22-15,22 1 0,-22 21 0,0-22 16,0 1-16,0 21 0,-21-21 0,0 20 16,21 1-16,-21 0 0,0 42 31,0 0-31,0 22 0,0-1 15,0 0-15,0 1 0,-21 20 0,21-20 16,0 20-16,-21 1 16,21-1-16,0 1 0,0 63 15,0-43-15,0-20 0,0 20 0,0 1 16,0 0-16,0-1 0,0 1 0,0 0 16,0-1-16,0-20 0,-21 21 15,0-22-15,21 22 0,-21-22 0,-1 1 16,1-22-16,0 22 0,-21-22 0,-1 0 15,22 1-15,-21-22 0,0 0 0,-1 0 16,1 0-16,0-21 0,-22 0 0,22-21 16,21 0-16,-22-21 0,1-1 15,21 1-15,-22 0 0,22-22 0,0 1 16,0-22-16,21 21 0,0 1 16,0-1-16,0-20 0,0 20 0,21 1 15,0-1-15,22 1 0,-1-1 16,-21 1-16,21-1 0,1 1 0,20-1 15</inkml:trace>
  <inkml:trace contextRef="#ctx0" brushRef="#br0" timeOffset="89695.9">8953 14161 0,'-21'0'0,"42"0"0,-63 0 0,21 0 0,0 0 15,0 0-15,-1 21 0,1 0 16,0 21-16,0 1 0,0-1 0,21 0 16,-21 1-16,-1-1 0,22 21 0,-21-20 15,21-1-15,0 0 0,0 1 0,0-22 16,0 21-16,0-21 0,21 1 16,1-22-16,-1 21 0,0-21 0,21 0 15,-21 0-15,22 0 0,-22-21 0,21-1 16,1 1-16,-1 0 0,-21 0 0,21-21 15,-20-1-15,-1 22 0,0-21 16,0-22-16,-21 22 0,0 0 0,0-1 16,0 1-16,0 0 0,0 20 0,-21 1 15,0 0-15,-22 0 16,1 21-16,21 0 0,-21 21 16,-1 0-16,1 22 0,21-22 0,-22 21 15,22 0-15,-21 1 0,21 20 0,0-20 16,21-1-16,0 0 0,-22 1 0,22-1 15,0 0-15,0 1 0,22-22 16,-22 0-16,42 0 0,-21 0 0,0 0 16,22-21-16,-1 0 0,0 0 0,1 0 15,-1 0-15,0 0 0,-21-21 0,22 0 16,-1 0-16,0 0 0,-20 0 16,-1-1-16,21-20 0,-21 21 15,0-21-15,1-1 0,-22 1 0,21 0 16,0-85-1,0 105-15,-21 1 0,0 0 16,0 42-16,0 0 16,0 1-16,0-1 0,0 21 0,0-21 15,0 22-15,0-1 0,-21-21 0,21 21 16,0-20-16,0 20 0,0-21 0,0 0 16,0 0-16,0 1 15,21-22-15,0 0 0,0 0 0,1 0 16,-1 0-16,0 0 0,0-22 15,21 1-15,-20 0 0,20 0 0,-21 0 0,0 0 16,22-22-16,-22 1 16,0 21-16,21-22 0,-21 1 0,1 0 15,-1-1-15,-21 1 0,21 21 0,-21 0 16,0 0-16,0 42 16,0 0-16,0 0 0,-21 21 15,21 1-15,-21-1 0,-1 0 0,1 1 16,21-1-16,0 0 0,-21 1 0,21-1 15,0-21-15,0 0 0,0 1 0,0-1 16,21 0-16,0 0 0,1-21 0,-1 0 16,21 0-16,0 0 0,1 0 15,-1-21-15</inkml:trace>
  <inkml:trace contextRef="#ctx0" brushRef="#br0" timeOffset="91853.92">11917 13504 0,'0'-21'0,"0"42"0,0-84 0,0 42 16,0-22-16,0 22 0,-21 0 16,-22 21-16,22 0 0,0 21 15,-21 0-15,-1 1 0,1 20 16,21 21-16,-22 1 0,1-1 0,21 1 15,-21-1-15,20 22 0,-20 0 0,21-22 16,21 22-16,-21-22 0,21 22 16,0-21-16,0-1 0,0 1 0,21-1 15,0-21-15,0 1 0,0-22 16,1 21-16,20-21 0,0 1 0,1-22 16,-1 0-16,0 0 0,22 0 15,-22 0-15,22-22 0,-22-20 0,21 21 16,1-21-16,-1-1 0,1 1 0,-22 0 15,1-22-15,-1 1 0,0-1 0,-21 22 16,1-22-16,-22-20 0,0 20 16,0 1-16,0-1 0,0-21 0,-22 22 15,1-1-15,-21 22 0,0 0 0,-43-43 16,21 64-16,1 0 16,-1 21-16,1 0 0,-1 0 15,1 21-15,21 0 0,-22 21 0,22 1 16,-1 20-16,22 1 0,-21-1 0,21 1 15,0 20-15,-1-20 0,22 21 16,0-22-16,0 22 0,0-22 0,0 1 16,22-1-16,-1-20 0,21-1 0,-21 0 15,22 1-15,-1-22 0,21 0 0,-20-21 16,20 0-16,1 0 0,-1 0 16,1 0-16,-1-21 0,1-22 0,-1 22 15,-20-21-15,20 0 0,1-1 16,-22 1-16,0 0 0,1-1 0,-1 1 15,0 0-15,-21-1 0,1 1 16,-1 21-16,42-22 16,-63 65-16,0 20 15,0-21-15,0 0 16,0 22-16,0-1 0,0 0 0,0 22 16,0-22-16,0 0 0,0 1 0,0-1 15,21 0-15,1-20 0,-22 20 0,0-21 16,21 0-16,0-21 0,0 21 15,0-21-15,0 0 0,1 0 16,-1 0-16,0-21 0,0 0 0,0 0 16,22 0-16,-22-22 0,0 1 15,0 0-15,0-1 0,22 1 16,-22 0-16,0-1 0,-21 1 0,21 21 16,-21-21-16,21 20 0,-21-20 0,0 21 15,0 0-15,0 42 31,0 0-31,-21 0 0,21 0 0,-21 22 16,21-22-16,0 21 0,0 1 0,0-22 16,0 21-16,0-21 0,0 22 15,0-22-15,0 21 0,21-21 0,0 0 16,0 1-16,1-1 0,-1-21 16,0 21-16,0-21 0,0 0 0,0 0 15,1 0-15,-1 0 0,21 0 0,-21-21 16,0 0-16,22-1 0,-22 1 15,21 0-15,-21 0 0,22-21 0,-22 20 16,21-20-16,-21 21 0,1-21 0,-1-1 16,0 22-16,-21-21 0,0 21 0,0-1 15,0 1-15,0 0 0,0 0 16,-21 21-16,0 0 0,-1 0 0,1 0 16,0 0-16,-21 0 0,21 21 0,-1 0 15,1 0-15,0 1 0,0-1 16,21 0-16,0 21 0,0-21 15,0 22-15,0-1 0,0-21 0,0 22 16,0-1-16,0-21 0,21 0 0,0 43 16,0-43-16,1 0 0,-1-21 15,0 21-15,0-21 0,0 0 16,22 0-16,-1 0 0,0 0 0,1 0 16,-1-21-16,0 0 0,1 0 0,20 0 15,-21-1-15,1-20 0,20 0 16,-20-1-16,20 1 0,-21 0 15,1-1-15,-1-20 0,-21 21 0,0-1 0,1 1 16,-22 21-16,0-22 0,0 22 0,0 0 16,-22 21-16,1 0 0,-21 0 15,21 0-15,-22 0 0,1 21 16,21 0-16,-21 1 0,20-1 0,1 0 16,0 0-16,21 0 0,0 0 0,0 1 15,0-1-15,0 0 0,21-21 0,0 21 16,1 0-16,-1 0 0,42 1 15,-42-1-15,1 0 16,-1-21-16,-21 21 0,0 0 0,21 0 0,-21 1 16,0-1-16,0 0 15,0 0-15,0 0 16,0 0-16,0 1 16,0-1-1,21-21-15,0 0 16,0 0-16,1 0 0,-1-21 15,21-1-15,-21 22 0,0-21 0,22 0 16,-22 0-16,21-21 0,-21 20 0,22-20 16,-1 0-16,-21 21 0,0-22 0,1 1 15,-1 0-15,0-1 0,-21 1 16,21 21-16,-21-22 0,0 22 0,0 0 16,0 0-16,0 0 0,-21 21 0,0-21 15,0 21-15,-1 0 0,1 21 16,21 0-16,0 0 0,-21 0 15,21 0-15,0 1 0,0 20 16,0-21-16,0 0 0,0 0 0,21 1 16,-21-1-16,21 0 0,1 0 0,-1 0 15,-21 0-15,21 22 0,-21-22 0,21-21 16,-21 21-16,21 0 0,-21 0 16,21-21-16,-21 22 0,22-22 15,-1 0-15,0 0 0,0 0 16,0 0-16,0 0 0,1 0 0,20-22 15,-21 22-15,0-21 0,22 0 16,-22 0-16,21 0 0,-21 0 16,22-1-16,-22 1 0,0 0 0,-21 0 15,0 0-15,0 0 0,21 21 16,-21-22-16,0 1 0,-21 42 31,0 1-31,21-1 16,0 0-16,0 21 0,0-21 0,0 1 15,0-1-15,-21 0 0,21 0 0,0 0 16,0 0-16,0 1 16,0-44 15,0 1-31,0 0 16</inkml:trace>
  <inkml:trace contextRef="#ctx0" brushRef="#br0" timeOffset="92004.15">15473 13885 0,'0'-42'0,"0"84"0,-21-84 15,-1 42-15,1 0 16,21 21-16,0 0 16,0 1-1,21-22-15,1 0 0,-1 21 16</inkml:trace>
  <inkml:trace contextRef="#ctx0" brushRef="#br0" timeOffset="92772.74">16256 14139 0,'0'-21'15,"0"0"1,0 0-16,-21 0 0,0 0 0,21-1 15,-22 1-15,1 0 0,0 21 0,0-21 16,0 0-16,0 21 0,-1 0 0,1 0 16,0 0-16,0 21 15,-21 0-15,20-21 0,1 42 0,0-20 16,0-1-16,0 21 0,0 0 0,21-20 16,0 20-16,-22-21 0,22 21 0,0 1 15,0-22-15,0 0 0,0 21 0,0-20 16,0-1-16,22-21 0,-1 21 15,0-21-15,0 0 0,0 0 16,22 0-16,-22 0 0,0 0 0,21-21 16,-21 0-16,1-1 0,20 1 0,-21-21 15,0 21-15,0 0 0,1-22 16,-1 1-16,0 0 0,0-1 16,0-20-16,0 20 0,1-20 0,-1-1 15,0-84-15,-21 64 0,21 20 16,-21 1-16,21-43 15,-21 42-15,0 43 0,0-21 0,0 21 16,0-1-16,0 1 0,-21 21 16,0 0-16,0 21 0,21 1 0,-21 20 15,-1 0-15,22 1 0,-21-1 16,21 21-16,0-20 0,0 20 0,0 1 16,0-1-16,0 1 0,0-1 0,0 1 15,0-1-15,0-20 0,0 20 0,0-21 16,21 1-16,-21-1 0,22 0 15,-22-20-15,21 20 0,0-21 16,0 0-16,-21 0 0,21-21 0,0 0 16,22 0-16,-22 0 0,0 0 0,21 0 15,-20-21-15,20 21 0,-21-42 0,21 21 16,-20 0-16,20-1 0,-21-20 16,0 21-16,0-21 0,1 20 0,-22 1 15,0 0-15,0 0 0,0 0 0,-22 21 16,1 0-16,0 21 15,0 0-15,0-21 0,0 21 16,-1 0-16,1 22 0,21-22 16,0 0-16,0 0 0,0 0 0,0 1 0,0-1 15,21 0-15,22 0 16,-1 0-16,-21-21 0,0 0 0,22 0 16,-1 0-16,-21 0 0,22 0 15,-22 0-15,21 0 0,-21 0 0,22-21 16,-22 0-16,0 0 0,21 0 0,-21-1 15</inkml:trace>
  <inkml:trace contextRef="#ctx0" brushRef="#br0" timeOffset="93272.31">18584 13483 0,'0'-42'0,"0"84"0,0-126 16,0 62-16,0-20 0,0 21 15,-21 0-15,21 0 0,0-1 0,-21 1 16,0 21-16,0 21 0,-1 1 15,22 20-15,-21 0 0,21 22 16,0 20-16,0-20 0,0 21 0,0-1 16,0 1-16,0 0 0,0-1 0,0-20 15,0 20-15,0-20 0,0-1 16,0-20-16,0 20 0,0-20 0,0-22 16,21 21-16,-21-21 0,22 0 15,-22 1-15,21-22 0,-21-22 31,0 1-31</inkml:trace>
  <inkml:trace contextRef="#ctx0" brushRef="#br0" timeOffset="93807.82">18267 13780 0,'0'-43'0,"0"86"0,-21-107 0,21 22 15,-22 21-15,22-22 0,0 22 0,0-21 16,0 21-16,0-1 0,0-20 15,22 21-15,-1 0 0,0 0 0,0-22 16,21 22-16,22-21 16,-22 21-16,1-1 0,-1 22 0,-21 0 0,21 0 15,-20 22-15,-1-1 0,21 21 16,-21 0-16,0 1 0,1 20 0,-1 1 16,0-1-16,-21 22 0,21-22 0,-21 1 15,21-1-15,-21 1 0,0-22 0,0 22 16,0-22-16,0 0 0,0-20 15,21 20-15,-21-21 0,0 0 16,0 0-16,0 1 0,0-44 31,0 1-31,0 0 0,0 0 0,0 0 16,22-22-16,-22 1 0,0 0 16,21-22-16,0 1 0,0-1 0,-21 1 15,21-22-15,0 22 0,1-22 0,20 21 16,-21 1-16,0 21 0,0-22 0,22 22 15,-22 21-15,0-1 0,0 22 16,0 0-16,1 0 0,-1 22 0,0 20 16,-21-21-16,21 43 0,-21-22 0,0 21 15,0 22-15,0 42 16,0-42-16,0-22 0,0 1 16,0-22-16,0 22 0,0-22 0,0 0 15,0 1-15,0-1 0,0 0 0,0-21 16,0 22-16,0-22 0,0 0 0,0 0 15,0 0-15,21-21 32,0-21-32,1 0 0</inkml:trace>
  <inkml:trace contextRef="#ctx0" brushRef="#br0" timeOffset="94880.33">20151 13949 0,'0'0'0,"0"-21"0,0-22 0,0 22 16,0-21-16,0 21 0,-22 0 0,-20-1 15,21 22-15,0 0 0,-22 0 16,1 22-16,0-1 0,-1 0 0,1 0 16,0 21-16,21 1 0,-22-1 0,1 0 15,21 1-15,0-1 0,-1 0 0,1 1 16,21-1-16,0 0 15,0 1-15,0-1 0,0-21 0,21 0 16,1 1-16,-1-1 0,0 0 0,0-21 16,0 0-16,22 0 0,-22 0 0,0 0 15,21-21-15,-21 0 0,1-1 0,20 1 16,-21-21-16,0 21 0,0-22 16,1 1-16,-1 0 0,21-1 0,-21 1 15,-21 0-15,21-1 0,1 1 0,-1 0 16,-21 21-16,0-1 0,0 1 0,0 42 15,0 1 1,0-1-16,0 0 0,0 21 0,-21 1 16,21-22-16,0 21 0,0 0 0,0-20 15,0 20-15,0 0 0,0-21 16,0 22-16,0-22 0,21 0 16,0 0-16,0 0 0,21 1 0,-20-22 15,20 0-15,-21 0 0,21 0 0,1 0 16,-22 0-16,21 0 0,1-22 0,-1 1 15,0 0-15,-21 0 0,22 0 0,-1 0 16,-21-22-16,22 22 0,-22 0 16,0-21-16,0-1 0,0 22 0,0 0 15,-21-21-15,0 20 0,22 1 0,-22 0 16,0 42 0,0 0-1,-22 1-15,22-1 0,-21 0 16,21 0-16,0 0 0,0 22 0,0-22 15,0 0-15,0 0 0,0 0 0,0 0 16,21-21-16,1 22 0,-1-1 0,0-21 16,21 0-16,-21 0 0,22 0 15,-22 0-15,21 0 0,-21 0 0,22 0 16,-22-21-16,0-1 0,0 22 0,0-21 16,1 0-16,-1 0 0,-21 0 0,0 0 15,21-1-15,-21 1 0,0 0 0,0 0 16,21 0-16,-21 42 31,-21 0-15,21 0-16,-21 0 0,21 22 0,0-22 15,-21 0-15,-1 21 0,1-20 0,21-1 16,-21 21-16,21-21 0,0 0 16,-21 1-16,21-1 0,-21 0 0,21 0 15,0-42 16,21 0-31,-21-22 0,21 22 16,-21 0-16,21-21 16,0 21-16,1-22 0,-1 22 0,0-21 15,0-1-15,0 22 0,0-21 0,1 21 16,20-22-16,-21 22 0,0 0 16,0 21-16,1 0 0,-1 0 15,-21 21-15,0 0 16,0 1-16,0 20 0,0-21 0,0 0 15,0 0-15,0 1 0,0-1 0,0 21 16,0-21-16,0 0 0,0 1 0,0-1 16,-21 0-16,21 0 15,-22-21-15,22 21 16,-21-21 0,21-21-1,-21 0-15,21 0 0,0 0 16</inkml:trace>
  <inkml:trace contextRef="#ctx0" brushRef="#br0" timeOffset="95056.5">21145 13737 0,'-21'-21'16,"42"42"-16,-42-63 0,0 42 0,0 0 15,0 0-15,0 0 16,21 21-1,0 0 1,21-21-16,0 21 16,0-21-16,0 22 0</inkml:trace>
  <inkml:trace contextRef="#ctx0" brushRef="#br0" timeOffset="96836.17">21971 13843 0,'0'21'0,"0"0"16,0 1-1,0-1-15,0 0 0,0 0 16,-21 0-16,21 0 0,0 1 0,0-1 16,-21 0-16,21 0 0,0 0 0,0 0 15,0 1-15,0-1 0,0 0 16,-22-21-1,1 0 1,21-21 0,0 0-1,0-1-15,0 1 0,0 0 16,0 0-16,0 0 0,0 0 0,21-1 16,1-20-16,-1 21 0,42-85 15,-42 106 1,1 0-16,-1 0 15,-21 21-15,0 0 16,21 1-16,-21-1 0,0 21 0,21-21 16,-21 0-16,0 22 0,0-22 0,0 0 15,21 0-15,-21 0 0,0 1 0,21-22 16,-21 21-16,22-21 31,-1 0-15,-21-21-16,0-1 0,21 1 15,0 0-15,0 0 0,-21 0 16,21 0-16,1-1 0,-1-20 16,0 21-16,0 0 0,0-22 0,0 22 15,1 0-15,20 21 0,-21 0 0,0 0 16,22 0-16,-22 0 0,0 0 0,-21 21 16,0 0-16,0 1 0,0-1 15,0 0-15,0 0 0,0 0 0,0 0 16,0 1-16,21-1 0,-21 0 0,21 0 15,-21 0-15,21-21 0,-21 21 0,22-21 16,-1 22-16,0-22 16,0 0-16,0 0 0,0 0 0,22 0 15,-22 0-15,21 0 0,-21 0 16,22-22-16,-22 22 0,0-21 0,0 0 16,0 0-16,1 21 0,-1-21 15,-21 0-15,0-22 0,21 22 0,-21 0 16,0 0-16,0 0 0,0-22 0,0 22 15,0 0-15,-21 21 16,0 21 0,-1 0-16,22 0 0,-21 1 0,0-1 15,0 0-15,21 0 0,0 21 0,-21-20 16,21-1-16,0 0 0,0 0 0,0 0 16,0 0-16,0 1 15,21-1-15,0-21 0,0 21 16,0-21-16,1 0 0,-1 0 0,0 0 15,21 0-15,-21 0 0,22 0 0,-22 0 16,21 0-16,-21 0 0,22 0 0,-22-21 16,0 0-16,0 21 0,22-22 0,-22 1 15,0 0-15,21-42 16,-42 20-16,21 1 0,1 0 16,-1-1-16,0-20 0,-21 20 0,21-20 0,0 21 15,-21-1-15,0 22 0,0-21 0,0 21 16,0-1-16,-21 44 31,21-1-31,-21 0 0,21 21 16,-21-21-16,21 22 0,0-1 0,0-21 15,0 22-15,0-1 0,0 0 16,0-21-16,0 22 0,21-22 0,0 0 16,0 21-16,-21-20 0,21-1 0,1 0 15,-1-21-15,0 21 0,0 0 0,21-21 16,-20 0-16,-1 0 15,0 0-15,0 0 0,0 0 16,0 0-16,1 0 0,-1-21 0,-21 0 16,0 0-16,21 0 0,0-1 0,-21 1 15,21-21-15,-21 0 16,21-1-16,1 1 0,-22 0 0,21-1 16,-21 1-16,21 0 0,-21 20 0,0 1 15,0 0-15,0 0 0,0 42 16,-21 21-1,21-20-15,-21 20 0,21-21 16,-22 21-16,1 1 0,21-1 0,0-21 16,0 22-16,-21-1 0,21-21 15,0 21-15,-21-20 0,21-1 0,0 21 16,0-21-16,0 0 0,0 1 16,-21-22-16,21 21 15,0-42 16,21-1-15,0 1-16,0 0 0,-21 0 16,21 0-16,1 0 0,-1 21 0,0-22 15,0 1-15,0 21 16,0 0-16,-21-21 0,22 21 16,-22 21-1,0 0-15,0 1 0,0-1 16,0 0-16,0 0 15,0 0 1,21-21-16,-21 21 0,21-21 0,0 0 16,0 0-16,-21 22 0,21-22 15,1 0-15,-1 0 0,0 0 0,0 0 16,0 0-16,0 0 0,1 0 16,-1-22-16,0 1 0,0 0 15,-21 0-15,21 0 0,0 0 16,-21-22-16,22 22 0,-22 0 0,0 0 15,0 0-15,0-1 16,0 44 0,-22-1-1,22 0-15,-21 0 16,21 0-16,0 0 0,-21 1 16,21-1-16,0 0 15,0 0-15,0 0 16,21-21-16,0 0 0,1 0 15,-1 0-15,0 0 16,0 0-16,0 0 0,0 0 16,-21-21-16,22 0 15,-22 0-15,0 0 16</inkml:trace>
  <inkml:trace contextRef="#ctx0" brushRef="#br0" timeOffset="97127.94">23072 13737 0,'42'0'0,"-84"0"16,-22 0-16,22 0 0,-1-21 0,22 21 15,0 0-15,0 0 0,0 0 0,21-21 31,21 21-31,0 0 0,21 0 0,-20 0 0,20-21 16,0 21-16,1 0 0,-1 0 16,21-21-16,-20 21 0,-1 0 0,0 0 15,1 0-15,-1 0 0,-21 0 16,0 0-16,1 0 0,-1 0 0,-42 0 31,-1 0-31</inkml:trace>
  <inkml:trace contextRef="#ctx0" brushRef="#br0" timeOffset="99527.86">24236 13462 0,'0'0'0,"0"-21"0,0 0 0,21 0 15,-21-1 1,-21 22 15,0 22-31,-1-1 0,22 21 0,-21-21 16,0 22-16,0-1 0,21 0 15,0 1-15,-21-1 0,21 21 0,-21-20 16,21-1-16,0 0 0,0 1 0,0-1 16,0 0-16,-22-20 0,22 20 0,0-21 15,0 0-15,0 0 0,0 1 16,0-1-16,22-42 47,-1-1-47,0 1 15,0 0-15</inkml:trace>
  <inkml:trace contextRef="#ctx0" brushRef="#br0" timeOffset="100003.98">24850 13885 0,'0'-21'16,"0"42"-16,21-63 0,-21 21 16,0 0-16,-21 21 15,-1 0-15,1 21 16,-21 0-16,21-21 0,0 21 0,-1 0 15,1 22-15,0-22 0,0 0 0,0 0 16,21 0-16,0 1 0,0-1 16,0 0-16,0 0 0,0 0 15,21-21-15,0 0 16,0 0-16,0 0 0,1 0 0,-1 0 16,21 0-16,-21 0 15,0 0-15,1-21 0,-1 0 0,0 21 16,0-21-16,-21 0 0,0-1 0,0 1 15,0 0-15,0 0 0,0 0 0,0 0 16,0-1-16,-21 1 0,0 21 16,0-21-16,-1 21 0,1 0 0,-21 0 15,21 0-15,0 0 0,-1 0 0,1 0 16,0 0-16,0 21 0,21 0 16,0 1-16,0-1 15,21 0-15,0-21 0,0 0 16</inkml:trace>
  <inkml:trace contextRef="#ctx0" brushRef="#br0" timeOffset="100560.94">25421 13928 0,'0'-21'0,"0"42"0,0-64 15,0 22 1,-21 21-16,0 0 0,0 0 15,-1 0-15,1 0 0,0 21 0,0-21 16,-21 22-16,20-1 0,1 0 0,0 0 16,0 0-16,0 0 15,21 1-15,0-1 0,0 0 0,-21 0 16,21 0-16,0 0 0,0 1 16,21-1-16,0-21 15,0 0-15,0 0 0,0 0 16,1 0-16,-1 0 0,0 0 15,0-21-15,0 21 0,0-22 0,1 1 16,-22 0-16,21 0 0,0 0 0,0 0 16,0-22-16,0 22 0,1-21 15,-1-1-15,0 1 0,0 0 0,0-22 16,0 22-16,1-22 0,-1 22 0,0-21 16,-21 20-16,0 1 0,0 21 15,0-22-15,0 22 0,0 0 16,-21 21-16,0 0 15,-22 21-15,22 0 0,0 22 0,-21-1 16,20 0-16,-20 22 0,21-22 16,0 1-16,0 20 0,21-21 0,0 1 15,0-1-15,0 0 0,0 1 0,0-22 16,21 21-16,0-21 0,0 1 0,0-1 16,0 0-16,1 0 0,20-21 15,-21 21-15,21-21 0,1 0 0,-22 0 16,21 0-16,1 0 0,-22 0 0,21 0 15,0 0-15,-20 0 0,-1 0 16,0 0-16,0 0 0,0 0 16,0-21-16,1 21 0</inkml:trace>
  <inkml:trace contextRef="#ctx0" brushRef="#br1" timeOffset="113745.94">2815 16404 0,'21'-21'16,"-21"0"124,0 0-124,0 0 0,0-1-16,0 1 15,0 0-15,0 0 16,0 0-16,0 0 0,0-1 15,0 1-15,0 0 0,0 0 0,0 0 16,0 0-16,0-1 0,0 1 16,0 0-16,0 42 47,0 0-47,-21 1 15,21-1-15,0 21 0,0-21 0,0 22 16,0-1-16,0 21 15,0-20-15,0-1 0,0 0 0,0 22 0,0-22 16,0 22-16,0-22 16,0 22-16,0-22 0,0 0 0,0 22 15,0-22-15,0 0 0,0 1 16,0-22-16,0 21 0,0-21 0,0 22 16,0-22-16,0 0 0,0 0 0,0 0 15,0 1-15,0-1 0,0 0 16,0 0-16,0-42 62,0 0-62,0 0 16,0-1-16,0 1 16,0 0-16,0 0 0,0 0 0,0 0 15,0-1-15,0 1 0</inkml:trace>
  <inkml:trace contextRef="#ctx0" brushRef="#br1" timeOffset="114263.98">2434 16171 0,'0'-21'0,"0"42"0,0-63 15,21 42 1,0 0 0,1 0-16,-1 0 0,0 0 15,0 21-15,0 0 0,22 1 0,-1-1 16,0 0-16,1 21 0,-1-21 15,0 22-15,22-1 0,-22-21 16,22 22-16,-22-1 0,0 21 0,22-20 16,-22-1-16,0 0 0,1 22 15,-1-22-15,-21 1 0,22-1 0,-22 0 16,0 1-16,0-1 0,-21 0 16,0 1-16,21-22 0,-21 21 0,21-21 15,-21 0-15,0 22 0,0-22 16,0 0-16,0 0 0,0 0 15,22-21 1,-22 22 0,21-22-1,-21-22-15,0 1 16,0 0-16,0 0 16,0 0-16,0 0 15,0-1-15,21 1 0,-21 0 0,0-21 16,0 21-16,0-1 0,21-20 0</inkml:trace>
  <inkml:trace contextRef="#ctx0" brushRef="#br1" timeOffset="114710.99">3873 15981 0,'0'-42'15,"0"84"-15,0-106 0,0 22 0,0 21 16,0 0-16,0 0 0,0-1 0,0 1 16,-21 21-16,21-21 15,-21 21-15,0 21 16,0 0-16,21 1 0,-21 20 16,21 0-16,0 1 0,-22 20 15,22-21-15,-21 22 0,21 21 0,-21-22 16,21 1-16,0-1 0,0 1 15,-21-1-15,21 22 0,0-22 16,-21 1-16,21-22 0,0 22 16,0-22-16,0 0 0,0 1 0,0-1 15,-21 0-15,21-21 0,0 1 0,0-1 16,0 0-16,0 0 0,0 0 16,0 0-16,0 1 15,0-44 32,0 1-47,0 0 16,21 0-16,0 0 15,0 21-15,-21-21 0,21-1 16,0 1-16</inkml:trace>
  <inkml:trace contextRef="#ctx0" brushRef="#br1" timeOffset="117004.7">4276 16595 0,'0'-21'0,"0"-1"16,0 1-1,-22 21-15,1 0 0,0 0 16,0 21-1,21 1-15,-21-1 0,0 0 0,21 0 16,0 0-16,0 22 0,-22-22 16,22 21-16,0-21 0,0 22 0,0-22 15,-21 21-15,21-21 0,0 22 0,0-22 16,0 0-16,0 0 0,0 0 16,0 0-16,21 1 0,1-22 15,-1 0-15,0 0 16,0 0-16,0 0 15,0 0-15,1 0 0,-1 0 16,0 0-16,0-22 0,0 22 16,0-21-16,1 0 0,-1 0 0,0-21 15,0 20-15,0 1 16,-21-21-16,0 21 0,0-22 0,0 22 16,0-21-16,0 21 0,0-22 0,0 22 15,0 0-15,0 0 0,0-21 16,-21 20-16,0 22 0,0-21 0,21 0 15,-21 21-15,-1-21 0,1 21 16,0 0-16,0 0 0,0 0 0,0 0 16,-1 0-16,1 0 0,0 21 15,0-21-15,0 21 16,0 0-16,21 1 0,0 20 0,-22-21 16,1 21-16,21-20 0,0 20 15,0-21-15,0 21 0,0 1 0,-21-22 16,21 21-16,0-21 0,0 1 0,0 20 15,0-21-15,0 0 0,0 0 16,0 1-16,21-1 0,0 0 16,1-21-16,-1 21 15,0-21-15,0 0 0,0 0 16,0 0-16,1 0 16,-1 0-16,0-21 0,0 21 15,0-21-15,0 0 0,1-1 0,-1 1 16,0 0-16,0 0 0,0 0 15,-21-22-15,0 22 0,21-21 0,-21 21 16,0-22-16,0 1 0,0 21 16,0-21-16,0 20 0,0 1 0,0-21 15,-21 21-15,0 21 0,0-21 0,0-1 16,0 22-16,-1 0 0,-20-21 16,21 21-16,0 0 0,0 0 0,-22 0 15,22 0-15,0 0 0,0 21 16,0-21-16,-1 22 0,1-1 0,0 0 15,0 0-15,0 0 0,0 0 16,21 22-16,-22-22 0,22 21 16,0-21-16,0 22 0,0-22 0,0 21 15,0-21-15,0 22 0,0-22 16,0 0-16,22 0 0,-22 0 0,21 1 16,0-1-16,-21 0 0,21 0 0,0-21 15,0 21-15,1-21 16,-1 0-16,0 0 0,0 0 0,0 0 15,0 0-15,1 0 0,-1 0 16,0-21-16,0 0 0,0 21 0,0-21 16,1 0-16,-1-1 0,-21 1 15,21 0-15,0-21 0,0 21 16,-21-1-16,0-20 0,0 0 0,0 21 16,0-22-16,0 22 0,0-21 15,0 21-15,0-1 0,0-20 0,0 21 16,-21 0-16,0 0 0,0-1 0,0 22 15,-1-21-15,1 21 0,-21 0 16,21 0-16,-22 0 0,22 0 0,-21 0 16,21 0-16,-22 0 0,22 21 15,-21 1-15,21-1 0,0 0 0,-1 0 16,1 21-16,0-20 0,21 20 16,-21-21-16,21 21 0,0 1 15,0-22-15,0 21 0,0-21 0,0 22 16,21-22-16,0 0 0,0 0 15,-21 0-15,22 1 0,-1-1 0,0 0 16,0 0-16,0-21 16,0 21-16,1-21 0,-1 0 15,0 0-15,0 0 0,0 0 0,0-21 16,1 21-16,-1-21 16,0 0-16,0 0 0,-21-1 0,21 1 15,-21-21-15,21 21 0,-21-22 16,0 1-16,0 21 0,0-21 0,0-1 15,0 1-15,0 0 0,0 20 16,-21 1-16,21 0 0,-21 0 16,0 0-16,-21 0 0,20 21 0,1 0 15,0 0-15,0 0 0,0 0 16,0 0-16,-22 21 0,22 0 0,0 0 16,0 0-16,0 0 0,-1 22 15,22-22-15,0 21 0,-21-21 0,21 1 16,0 20-16,0-21 0,0 21 15,0-20-15,0-1 0,21 0 0,1 0 16,-1 0-16,-21 0 0,21 1 16,0-1-16,0 0 0,0-21 0,1 21 15,-1-21-15,0 0 16,0 0-16,0 0 16,-21-21-16,21 21 15,1-21-15,-22 0 0,0-1 16,21 22-16,-21-21 15,21 21 189,-42 0 61,0 0-249,-1 0 156,1 0-157,0 0 1,0 0 0,0 0-1,0 0 1</inkml:trace>
  <inkml:trace contextRef="#ctx0" brushRef="#br1" timeOffset="119327.23">6519 16404 0,'0'0'0,"0"-21"0,0 0 16,21 0-16,-21 0 0,0-1 0,0 1 16,0 0-16,0 0 0,0 0 0,0 0 15,0 42 17,0 0-32,0 0 15,0 21-15,0 1 0,0-1 16,-21 0-16,21 1 0,0-1 0,-21 0 15,21 1-15,-21-1 0,21 0 0,0-20 16,0 20-16,0 0 0,-21-21 16,21 1-16,0-1 0,0 0 0,0 0 15,21-42 17,0 0-32,0 0 15,0-1-15,1-20 0,-1 21 16,-21 0-16,21-22 0,0 22 0,0 0 15,0 0-15,1 0 0,-1-22 0,0 22 16,0 0-16,0 21 0,0-21 16,1 0-16,-1 21 0,0 0 15,0 0-15,0 21 16,-21 0-16,21 0 16,-21 0-16,22 22 0,-22-22 0,0 0 15,0 0-15,21 22 0,0-22 16,-21 0-16,21 0 0,-21 0 15,21 0-15,0 1 0,1-22 16,-1 0 0,0 0-16,0 0 0,0-22 15,0 22-15,1-21 0,-1 0 0,-21 0 16,21 0-16,0-22 0,0 22 16,0 0-16,-21 0 0,22 0 0,-1-43 15,-21 43-15,21 0 16,-21 0-16,21-22 0,-21 22 0,0 0 15,0 0-15,21 0 0,-21 0 16,21 21-16,-21 21 63,0 0-63,0 0 0,0 0 15,0 0-15,0 1 16,0-1-16,0 0 0,0 0 15,0 0-15,0 0 16,0 1 0,0-1-16,0 0 15,0 0-15,0 0 16,0 0-16,0 1 0,22-1 16,-1 0-16,0 0 0,-21 0 15,21 0 1,0 1-16,0-22 0,-21 21 0,22-21 15,-1 0-15,0 0 0,0 21 0,0-21 16,0 0-16,1 0 0,-1 0 16,0 0-16,21 0 0,-21-21 0,22 0 15,-22 21-15,0-22 0,21 1 16,-20 0-16,20 0 0,-21 0 0,21 0 16,-20-1-16,-1 1 0,0 0 15,0 0-15,0-21 0,0 20 0,1 1 16,-22 0-16,21-21 0,0 21 15,-21-1-15,0-20 0,21 21 0,-21 0 16,21 0-16,-21-1 0,0 1 16,0 0-16,0 0 0,-21 21 15,0 0 1,0 0-16,0 21 16,-1 0-16,1 0 0,0 1 0,0-1 15,0 21-15,21-21 0,0 0 0,-21 1 16,21-1-16,0 0 0,0 21 15,0-21-15,0 1 0,0-1 0,0 0 16,0 0-16,21 0 0,0 0 16,0-21-16,0 22 0,0-22 0,1 0 15,-1 21-15,0-21 0,0 0 16,0 0-16,0 0 0,1 0 16,-1 0-16,0 0 0,0 0 0,0 0 15,0 0-15,-21-21 0,22 21 16,-22-22-1,0 1 17,0 0-17</inkml:trace>
  <inkml:trace contextRef="#ctx0" brushRef="#br1" timeOffset="122500.47">7027 16425 0,'0'0'0,"-42"0"16,21 0-16,0 0 0,-1 0 0,1 0 15,0 0-15,0 22 0,0-22 0,0 21 16,21 0 0,0 0-16,21-21 15,0 0-15,0 0 16,21 0-16,-20 0 0,20 0 16,0 0-16,22 0 0,-22 0 0,22 0 15,-1-21-15,22 21 0,-22-21 16,22 21-16,0-21 0,-1 21 15,-20 0-15,20-22 0,-20 22 0,-1-21 16,1 21-16,-1 0 0,-20 0 16,-22 0-16,21 0 0,-21 0 0,-42 0 31,0 0-15,0 0-16,-21 0 0,-1 0 0,1 21 15,0 1-15,-1-22 0,-20 0 0</inkml:trace>
  <inkml:trace contextRef="#ctx0" brushRef="#br1" timeOffset="122732.53">7154 16679 0,'21'0'16,"1"0"-1,-1 0-15,0 0 0,0-21 16,0 0-16,22 21 0,-1-21 0,0 21 15,1-21-15,20 21 0,-21-21 0,22 21 16,-1 0-16,-20-22 0,-1 22 16,22 0-16,-43-21 0,21 21 0,-21 0 15,22 0-15,-22 0 0,0-21 16,0 21-16,0-21 0,0 0 16,1 21-16</inkml:trace>
  <inkml:trace contextRef="#ctx0" brushRef="#br1" timeOffset="124840.77">9969 16129 0,'0'0'0,"0"-21"0,0 0 15,0 42 16,0 0-31,0 0 0,0 22 16,0-22-16,0 0 0,0 21 16,0 1-16,0-22 0,0 21 0,0 0 15,0-20-15,0 20 0,0-21 16,0 21-16,0-20 0,0-1 0,-21 0 16,21 0-16,0 0 0,0 0 15,-21-21 1,21-21-1,0 0-15,0 0 0,0 0 16,0 0-16,0-1 0,0 1 0,0 0 16,0-21-16,0 21 0,0-22 0,0 22 15,0-21-15,0 21 0,0-22 16,21 22-16,0 0 0,1 0 0,-1 0 16,0 21-16,0 0 0,0 0 15,0 0-15,1 0 16,-1 21-16,0 0 0,0-21 0,0 42 15,0-21-15,1 1 0,-22-1 0,21 0 16,0 0-16,0 0 0,-21 22 16,0-22-16,21 0 0,-21 0 0,21 0 15,-21 0-15,0 1 0,0-1 0,0 0 16,0 0-16,0 0 16,0-42-1,0 0 1,0 0-16,22 0 0,-22-1 15,21 1-15,0 0 0,-21 0 16,21-21-16,-21 20 0,21 1 0,0-42 16,1 20-16,-1 22 15,-21 0-15,21 0 0,0 0 0,0 0 16,0 21-16,1-22 0,-1 22 0,0 0 16,0 0-16,0 0 15,-21 22-15,21-1 0,1 0 0,-22 0 16,21 0-16,-21 0 0,0 1 0,0 20 15,0-21-15,21 0 0,-21 22 16,0-22-16,21 0 0,-21 0 16,0 0-16,21 0 0,0-21 0,1 22 15,-22-1-15,21-21 0,0 0 0,0 0 16,0 0-16,22 0 0,-22 0 16,21 0-16,-21 0 0,22 0 0,-22 0 15,21-21-15,0 21 0,-20-22 0,-1 1 16,21 0-16,-21 21 0,0-21 15,1 0-15,-1-22 0,-21 22 0,0 0 16,0 0-16,0-21 0,0 20 16,0-20-16,0 21 0,0-21 0,-21 20 15,21 1-15,-22 0 0,1 21 0,0-21 16,0 21-16,0 0 0,-22 0 0,22 21 16,0-21-16,0 21 0,-21 0 15,20 22-15,1-22 0,0 0 16,0 21-16,0 1 0,21-22 0,0 21 15,0-21-15,0 1 0,0 20 16,0-21-16,0 0 0,21 0 0,0 1 16,0-22-16,0 21 0,1-21 0,-1 0 15,0 0-15,0 0 0,0 0 0,0 0 16,1 0-16,20 0 16,-21-21-16,0-1 0,0 1 0,1 0 15,-22 0-15,0 0 0,21 0 16,-21-1-16,0 1 0,21-21 0,-21 21 15,0 0-15,0-1 0,0 1 16,0 0-16,0 0 0,0 0 16,0 42-1,0 0 1,0 0-16,0 0 0,0 1 0,0-1 16,0 0-16,0 0 0,0 0 0,21 22 15,0-22-15,0 0 16,-21 0-16,22 0 0,-1-21 15,0 21-15,0-21 0,0 0 16,0 0-16,1 0 0,-1 0 16,0-21-16,21 21 0,-21-21 0,1 0 15,-1 0-15,21 21 0,-21-21 16,0-1-16,22 1 0,-22-21 16,0 21-16,0 0 0,0-1 0,1 1 15,-22 0-15,0 0 0,21 21 16,-21 21-1,0 0 1,0 0-16,0 1 0,0-1 0,0 0 16,0 21-16,0-21 0,21 1 15,0-1-15,0-21 0,-21 21 16,21-21-16,1 0 0,-1 0 0,0 0 16,0 0-16,0 0 0,0 0 15,1 0-15,20 0 0,-21 0 16,0 0-16,0-21 0,1 0 0,-1-1 15,0 1-15,0 0 0,0 0 0,0 0 16,-21 0-16,22-1 0,-1-20 16,-21 21-16,21 0 0,-21 0 0,0-1 15,0 44 17,0-1-32,0 0 0,0 0 0,0 0 15,0 0-15,-21 22 0,21-22 0,-21 0 16,21 0-16,-22 0 0,22 1 15,0-1-15,0 0 0,0 0 16,0 0-16,-21-21 16,21-21 15,0 0-31,0 0 16,0 0-16,0-1 0,0-20 15,21 21-15,-21 0 0,22-22 16,-22 22-16,21-21 0,0 0 0,-21 20 15,21-20-15,0 21 0,0 0 16,1 0-16,-1-1 0,0 22 0,21 0 16,-21 0-16,22 0 0,-22 22 0,0-1 15,21 0-15,-20 21 0,-1-21 16,0 1-16,0 20 0,-21-21 0,0 21 16,0-20-16,0 20 0,0-21 15,0 0-15,-21 22 0,0-22 0,21 0 16,-21 0-16,21 0 0,0 0 15,-22-21-15,1 0 32,21-21-17,0 0-15,-21 0 0,21 0 16,-21 0-16</inkml:trace>
  <inkml:trace contextRef="#ctx0" brushRef="#br1" timeOffset="125036.41">12107 15939 0,'0'0'0,"-42"-22"0,21 22 0,0-21 0,-1 21 16,1 0-16,0 0 0,0-21 16,21 42 15,21-21-16,0 21-15,0-21 16</inkml:trace>
  <inkml:trace contextRef="#ctx0" brushRef="#br1" timeOffset="125916.3">13377 16066 0,'-21'0'47,"21"21"-47,0 21 15,0-21-15,-21 0 0,21 1 0,0-1 16,0 21-16,0-21 0,0 22 15,0-22-15,-21 0 0,21 0 0,0 0 16,-21 0-16,21 1 0,0-1 0,0 0 16,-22-21-1,1-21 17,21 0-32,0-1 15,0 1-15,0 0 0,0 0 0,0-21 16,0 20-16,0-20 0,21 21 0,-21-21 15,22 20-15,-22-20 0,21 21 16,-21 0-16,21 21 0,-21-21 16,21-1-16,0 22 0,0 0 0,1 0 15,-1 22-15,0-1 16,0 0-16,0 21 0,0-21 0,1 22 16,-1-22-16,0 21 0,-21-21 0,0 1 15,0 20-15,21-21 0,-21 0 0,0 0 16,0 1-16,0-1 15,0-42 32,21-1-47,-21 1 16,0 0-16,21 0 0,-21 0 0,22-22 16,-1 22-16,-21-21 0,21 21 15,0-22-15,0 1 0,0 21 0,1-21 16,-1 20-16,0 1 0,0 21 0,0-21 15,0 21-15,1 0 0,-1 0 16,0 21-16,0 0 0,-21 1 16,0-1-16,0 0 0,0 21 0,0-21 15,0 1-15,0-1 0,0 0 16,0 21-16,0-21 0,0 1 16,0-1-16,0 0 15,0 0 1,21-21-16,0 0 15,1-21 1</inkml:trace>
  <inkml:trace contextRef="#ctx0" brushRef="#br1" timeOffset="126292.11">14160 16214 0,'0'0'15,"22"0"1,-1 0-16,0-21 15,0 21-15,0 0 0,0-22 16,22 22-16,-22-21 0,21 21 0,-21-21 16,22 0-16,-22 21 0,0-21 0,21 0 15,-20 21-15,-1-22 0,0 1 16,-21 0-16,0 0 0,0 0 0,0-22 16,0 22-16,0 0 0,-21 0 15,0 21-15,-1 0 0,-20 0 16,21 0-16,-21 21 0,20-21 0,1 42 15,-21-20-15,21 20 0,21 0 0,0 1 16,-21-22-16,21 21 0,0 0 16,0 1-16,0-22 0,0 0 15,21 21-15,0-20 0,-21-1 0,21 0 16,0-21-16,0 21 0,1 0 16,-1-21-16,0 0 0,0 0 0,0 0 15,0 0-15,1 0 0,-1 0 0,0 0 16,0 0-16,0-21 0,0 21 15,1-21-15,-1 0 0,-21 0 0,21-1 16,0-20-16,0 21 0</inkml:trace>
  <inkml:trace contextRef="#ctx0" brushRef="#br1" timeOffset="126589.08">15113 15515 0,'0'0'0,"0"-21"0,0 0 16,0 42-1,0 0 1,0 0-16,0 1 0,0 20 0,0 0 16,0-21-16,0 43 0,0-22 15,0 1-15,0 20 0,0-21 0,0 22 16,0-22-16,0 1 0,0-1 0,0 0 16,-21 1-16,21-1 0,0-21 15,0 0-15,0 0 0,0 1 0,-21-1 16,21 0-16,0 0 0,-22-21 31,22-21-15,0 0-1,0 0-15,22-1 0,-1 1 16,0-21-16,-21 0 0</inkml:trace>
  <inkml:trace contextRef="#ctx0" brushRef="#br1" timeOffset="127112.12">15452 15600 0,'0'-21'0,"-43"127"0,86-191 0,-43 43 0,0 20 16,0 44 15,-22-1-31,22 0 0,0 21 16,0-21-16,-21 22 0,0-1 0,21 0 15,-21 1-15,21-1 0,0 0 16,-21 1-16,21-1 0,-21 0 0,21 1 15,-22-1-15,22-21 0,0 22 16,0-22-16,0 0 0,0 0 0,0 0 16,0 0-16,0 1 15,0-44 17,0 1-32,0 0 0,0 0 15,0 0-15,0 0 0,0-22 16,0 22-16,0-21 0,22-1 0,-1 22 15,0 0-15,0-21 0,0 21 0,0-1 16,1 1-16,-1 21 0,0-21 16,0 21-16,0 0 0,0 0 0,1 0 15,-1 21-15,0-21 0,0 21 16,-21 1-16,0 20 0,0-21 16,21 0-16,-21 0 0,0 22 0,0-22 15,0 0-15,0 21 0,0-20 16,0-1-16,0 0 0,0 0 15,-21 0-15,21 0 16,-21-21-16,0 0 16,42-21 15,0 0-15,0 0-16,0 0 0,1 21 15</inkml:trace>
  <inkml:trace contextRef="#ctx0" brushRef="#br1" timeOffset="127526.08">16129 15917 0,'0'-21'0,"0"42"0,0-63 0,0 21 16,0 0-16,-21 21 16,0 0-16,-1 0 15,1 0-15,0 0 0,0 21 16,0 0-16,21 0 0,-21 22 0,-1-22 15,22 21-15,0-21 0,-21 22 16,21-22-16,0 21 0,0-21 0,0 22 16,0-22-16,0 0 0,0 0 0,0 0 15,0 0-15,0 1 0,21-22 16,1 21-16,-1-21 0,0 0 16,0 0-16,0 0 0,0 0 15,1 0-15,-1-21 0,0-1 16,21 1-16,-21 0 0,1 0 0,-22 0 15,42-64-15,-42 43 0,0-1 16,0 1-16,0 0 0,0 21 16,0-22-16,0 22 0,0 0 0,-21 0 15,21 0-15,-21 21 0,-1 0 0,1 0 16,0 0-16,0 0 16,0 21-16,0 0 15,21 0-15,0 0 16,0 0-16,0 1 0,21-1 15,0-21-15</inkml:trace>
  <inkml:trace contextRef="#ctx0" brushRef="#br1" timeOffset="128129.01">16785 15939 0,'0'-22'15,"0"1"1,-21 21-16,0 0 0,0 0 16,-1 0-16,1 21 15,0 1-15,0-1 0,0 0 0,21 21 16,-21-21-16,-1 22 0,1-22 16,21 21-16,0-21 0,-21 22 0,21-22 15,0 0-15,0 0 0,0 0 0,0 1 16,0-1-16,0 0 0,21-21 15,0 0-15,1 0 16,-1 0-16,0 0 0,0 0 16,0-21-16,0 0 0,1-1 15,-1 1-15,-21 0 0,21-21 0,0 21 16,0-22-16,0-20 0,1 20 0,-1-20 16,0-1-16,0 22 15,-21-21-15,21-1 0,0 1 0,-21-1 16,22 22-16,-22-22 0,0 22 0,0-22 15,21 22-15,-21 21 0,0-21 16,0 20-16,0 1 0,0 42 31,0 1-31,0-1 0,-21 21 0,21 0 16,-22 1-16,22-1 0,0 0 0,-21 1 16,0 20-16,21-20 0,-21-1 15,21 21-15,0 1 0,-21-22 16,21 22-16,0-22 0,-21 0 0,21 1 0,0-1 15,0 0-15,0-20 16,0 20-16,0-21 0,0 0 0,0 0 16,0 1-16,21-22 15,0 0-15,0 0 16,0 0-16,0 0 16,-21-22-16,22 1 0,-22 0 15,21 0-15,-21 0 0,0 0 16</inkml:trace>
  <inkml:trace contextRef="#ctx0" brushRef="#br1" timeOffset="128388.07">14965 15939 0,'0'0'0,"-43"0"0,1 0 0,21 0 15,0 0-15,0 0 0,42 0 16,0 0 0,0 0-16,21 0 0,-20-22 15,20 22-15,0 0 0,1 0 0,-1-21 16,0 21-16,-21 0 0,22-21 16,-1 21-16,0-21 0,-20 21 15,20-21-15,-21 21 0,0-21 0,22 21 16,-22-22-16,0 22 0,0-21 0</inkml:trace>
  <inkml:trace contextRef="#ctx0" brushRef="#br1" timeOffset="130779.92">18627 16658 0,'21'0'0,"0"0"16,0-21-1,-21 0-15,0 0 16,21 0-16,-21-1 0,21 1 0,-21 0 15,22-21-15,-1-1 0,-21 1 16,21 0-16,0-22 0,21 22 0,-20-22 16,-1-20-16,21 20 0,-21 1 0,0 20 15,1-20-15,-1 21 0,0-1 16,-21 22-16,0-21 0,0 21 0,-21 21 16,0 0-1,-1 0-15,-20 0 0,21 21 0,0 0 16,-22 0-16,22 0 0,0 22 15,21-22-15,0 21 0,0 0 0,0 1 16,0-1-16,0 0 0,21 1 0,0-22 16,1 21-16,-1 1 0,0-22 15,21 0-15,-21 21 0,1-21 0,20 1 16,-21-1-16,0 0 0,0 0 0,1-21 16,-22 21-16,-22-21 15,1 0 1,0 0-16,-21 0 0,21 0 15,-1-21-15,-20 21 0,21-21 16,0 0-16,-22 0 0,22-1 0,0 1 16,0 21-16,0-21 0,0 21 0,-1 0 15,22 21 1,0 0-16,0 1 16,0-1-16,0 0 0,22-21 0,-1 21 15,0 0-15,-21 0 0,21-21 16,0 0-16,0 22 0,1-22 0,-1 0 15,0 0-15,21 0 0,-21 0 0,22 0 16,-22-22-16,21 1 0,1 0 16,-1 0-16,0 0 0,1 0 15,-1-1-15,0-20 0,1 0 0,-1-1 16,-21 1-16,0 0 0,0-22 16,1 1-16,-1 20 0,0-20 0,0 21 15,0-22-15,-21 22 0,0-1 16,0-20-16,21 21 0,-21-1 0,0 22 15,0-21-15,0 21 0,0-1 0,0 1 16,-21 21 0,21 43-16,-21-22 15,0 21-15,21-21 0,-21 43 0,21-22 16,-21 0-16,21 22 0,0-22 16,0 22-16,-22-22 0,22 22 15,0-22-15,0 21 0,0-20 0,0-1 16,0 0-16,22-20 0,-22 20 15,21-21-15,0 21 0,0-20 0,0-1 16,0 0-16,1-21 0,20 21 0,-21-21 16,21 0-16,1 0 0,-1 0 15,0 0-15,1 0 0,-1 0 0,0 0 16,1 0-16,20-21 0,-20 0 0,-1 0 16,-21-1-16,21 1 0,-20-21 15,-1 21-15,0-22 0,-21 1 16,21 0-16,-21 21 0,0-22 0,0 1 15,-21 21-15,0 0 0,0-1 16,-1 1-16,1 21 0,0 0 0,0 0 16,-21 0-16,20 0 0,1 0 15,0 21-15,0 1 0,0 20 0,0-21 16,-1 21-16,22-20 0,0 20 0,-21 43 16,21-43-1,0-21-15,0 0 0,0 0 0,0 1 16,0-1-16,21-21 31,1 0-31,-1 0 0,0 0 16,0-21-16,0-1 0,0 1 15,1-21-15,-1 21 0,0-22 16,0 1-16,0 0 0,0 21 0,-21-22 16,22 22-16,20-42 0,-42 41 15,0 44 1,0-1-1,0 0-15,0 0 0,0 21 16,0-20-16,0-1 0,0 21 0,0-21 16,0 0-16,0 22 0,21-22 0,0 0 15,0 0-15,1 0 0,-1 1 16,0-22-16,0 21 0,21-21 0,-20 0 16,20 0-16,-21 0 0,21 0 15,-20 0-15,20 0 0,-21 0 16,21 0-16,-20-21 0,-1-1 0,0 1 15,0-21-15,0 21 0,0-22 0,1 1 16,-1 0-16,-21-22 0,21 22 16,0-22-16,-21 22 0,21-21 0,-21 20 15,0-20-15,21 20 0,-21 1 0,22-21 16,-22 41-16,21-20 0,-21 0 16,0 21-16,0-1 0,0 1 0,0 0 15,0 42 1,0 0-1,0 22-15,0-22 0,0 21 16,-21 1-16,21-1 0,-22 0 0,22 1 16,-21-1-16,21 0 0,0-21 15,0 22-15,0-1 0,0 0 0,0 1 16,0-1-16,0 0 0,0 1 0,0-22 16,0 21-16,0-21 0,0 1 15,21-1-15,1 0 0,-22 0 0,21 0 16,0-21-16,0 0 0,0 0 15,0 0-15,1 0 0,-1 0 16,0-21-16,0 0 0,0 0 16,0-22-16,1 22 0,-22-21 15,0 21-15,21-22 0,0 22 16,-21-21-16,0 21 0,0 0 16,0 42-1,0 0-15,0 0 16,0 21-16,0-20 0,0-1 0,0 21 15,0-21-15,0 0 0,0 22 16,0-22-16,0 0 0,21 0 0,0-21 16,0 21-16,1-21 0,-1 0 0,0 22 15,0-22-15,0 0 16,0 0-16,1 0 0,20 0 0,-21 0 0,0-22 16,0 1-16,1 0 0,-1 0 15,0 0-15,0 0 0,0-22 16,0 22-16,22-21 0,-22-1 0,0 1 15,0 21-15,0-21 0,1 20 0,-22 1 16,21 0-16,0 21 0,0 0 31,0 0 1,0-21-1,-21 0-16,0 0-15,0-1 16,0 1-16,0 0 16,-21 21-1,0 0-15,0 0 0,0 0 16,21 21-16,-21 0 0,-1-21 0,1 43 16,0-22-16,0 21 0,0-21 15,21 22-15,0-1 0,-21 0 0,21-20 16,0 20-16,0 0 0,0-21 15,0 1-15,0 20 0,21-21 0,0 0 16,-21 0-16,21-21 0,0 22 0,0-22 16,1 0-16,-1 0 0,0 0 15,0 0-15,0 0 16,0 0-16,1-22 0,-22 1 0,21 21 16,-21-21-16,21 0 0,-21-21 0,0 20 15,21-20-15,-21 0 0,21 21 16,-21-22-16,21 1 0,-21 0 15,0 20-15,0-20 0,0 21 0,0-21 0</inkml:trace>
  <inkml:trace contextRef="#ctx0" brushRef="#br1" timeOffset="131091.84">21971 15325 0,'-21'0'0,"0"0"16,21-21 62,-22 21 0,1 0-78</inkml:trace>
  <inkml:trace contextRef="#ctx0" brushRef="#br1" timeOffset="131341.95">21018 15600 0,'-21'0'0,"42"0"0,-63 0 16,42 21-16,21-21 31,0 0-31,22 0 16,-22 0-16,0-21 0,21 21 0,-20 0 15,20-21-15,-21 21 0,21-21 0,-20 21 16,-1-22-16,0 22 0,0 0 16,0-21-16,-21 0 0,0 0 15,-21 21 1</inkml:trace>
  <inkml:trace contextRef="#ctx0" brushRef="#br1" timeOffset="131649.69">19494 15790 0,'22'0'16,"20"0"-16,-21 0 15,21 0-15,1-21 16,-1 21-16,0-21 0,-20 21 0,20 0 16,0-21-16,1 21 0,-22 0 0,21 0 15,-21-21-15,0 21 0,1 0 16,-1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33:07.1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1863 1461 0,'0'-43'15,"0"22"-15,0 0 0,0 0 0,0 0 16,0-1-16,-22 1 0,22 0 16,0 0-16,0 0 0,0 0 31,0 42 0,0 0-31,0 0 0,-21 0 16,21 0-16,0 22 0,-21-22 15,21 21-15,0 1 0,0 20 16,-21-21-16,21 22 0,0-1 0,-21-20 16,21 20-16,0 1 0,0-22 15,0 0-15,-21 22 0,21-43 0,0 21 16,0-20-16,0 20 0,0-21 16,0 0-16,0 0 0,0 1 31,21-22-16,0-22-15,-21 1 0,21 21 0,0-21 16,-21 0-16,21 0 16</inkml:trace>
  <inkml:trace contextRef="#ctx0" brushRef="#br0" timeOffset="263.51">2011 1842 0,'0'0'0,"0"21"16,0 0-1,21-21 1,0 0 0,0 0-16,0 0 0,1-21 15,-22 0-15,0-1 16,0 1 0,-22 21 15,1 0-31,21 21 0,-21-21 15,21 22-15,0-1 0,0 0 32,21-21-32,0 0 0</inkml:trace>
  <inkml:trace contextRef="#ctx0" brushRef="#br0" timeOffset="759.63">3979 1270 0,'0'-21'0,"0"42"0,21-63 0,-21 21 16,0-1-16,0 1 0,0 0 0,0 0 15,0 0-15,0 0 16,0-1-16,0 1 0,0 0 0,-21 21 16,0-21-16,0 21 0,0-21 15,0 21-15,-1 0 0,-20 0 16,21 21-16,-21 0 0,-1-21 0,1 42 15,0-20-15,-1 20 0,1 0 16,0 1-16,-1-1 0,1 21 0,0-20 16,20 20-16,1 1 0,-21-22 0,42 22 15,-21-1-15,21 1 16,0-1-16,0-21 0,0 22 0,0-22 0,0 1 16,21-1-16,0 0 0,0-21 15,0 22-15,22-22 0,-22 0 16,21 0-16,1 0 0,-1-21 0,0 22 15,1-22-15,-1 0 0,0 0 0,1 0 16,-1 0-16,-21 0 0,21 0 16,1-22-16,-22 22 0</inkml:trace>
  <inkml:trace contextRef="#ctx0" brushRef="#br0" timeOffset="1655.66">4318 1672 0,'0'0'0,"0"-42"0,0-22 15,0 43-15,-21 21 16,0 0-16,-1 0 0,1 0 0,0 0 16,-21 21-16,21 1 0,-22-1 0,22 21 15,-21 0-15,21-20 0,-22 20 16,22 0-16,-21 1 0,21-1 0,-1 0 16,22 1-16,0-22 0,0 21 0,0-21 15,0 22-15,0-22 0,0 0 16,22-21-16,-1 21 0,0-21 0,21 0 15,-21 0-15,22 0 0,-22 0 16,21 0-16,-21 0 0,22 0 0,-1-21 16,-21 0-16,0 0 0,22-1 15,-22-20-15,0 21 0,0-21 0,0 20 16,1-20-16,-22 0 0,21 21 0,-21-1 16,0 1-16,0 0 0,0 0 15,0 0-15,0 42 16,0 0-16,-21 0 15,-1 0-15,22 1 0,-21 20 16,0-21-16,21 0 0,0 0 0,0 22 16,0-22-16,0 0 0,0 0 0,0 0 15,21 1-15,0-22 16,1 0-16,-1 21 0,0-21 16,0 0-16,21 0 0,-20 0 0,20 0 15,-21-21-15,21 21 0,1-22 16,-22 1-16,21 21 0,-21-21 0,1 0 15,-1-21-15,0 20 0,0 1 0,0-21 16,0 21-16,1-22 0,-22 22 16,0 0-16,0 0 0,21 0 0,-21 0 15,0 42 1,0 0 0,0 0-16,-21 0 0,21 0 15,-22 1-15,22-1 0,-21 0 0,21 21 16,-21-21-16,21 1 0,0-1 15,-21 0-15,21 0 0,-21 0 16,21 0-16,0 1 16,0-44 31,0 1-47,0 0 0,0 0 15,0 0-15,21 0 0,0-22 0,-21 22 16,21-21-16,0 21 15,22-22-15,-22 1 0,0 21 0,21 0 0,1-22 16,-22 43-16,21-21 0,1 21 16,-22 0-16,21 0 0,0 0 15,-20 0-15,-1 21 0,0 0 0,0 22 16,-21-22-16,0 0 0,0 21 0,0-20 16,0 20-16,0-21 0,0 21 15,-21-20-15,0-1 0,0 0 0,21 0 16,0 0-16,-22 0 0,1 1 15,0-22-15,21 21 0,21-42 47,22-1-47,-22 22 0</inkml:trace>
  <inkml:trace contextRef="#ctx0" brushRef="#br0" timeOffset="2213.57">6752 1376 0,'0'21'15,"21"-21"1,0 0-16,1 0 15,20 0-15,-21 0 16,0-21-16,0 0 0,22 21 0,-22-21 16,0-1-16,0 1 0,0 0 0,1 0 15,-22 0-15,21 0 0,-21-1 16,0 1-16,0 0 0,0 0 0,0 0 16,0 0-16,-21 21 0,-1 0 15,1 0-15,0 0 16,0 21-16,21 0 0,-21 21 15,21-21-15,0 22 0,-21-22 16,21 21-16,-22 1 0,22-1 0,0 0 16,0 22-16,0-22 0,0 0 15,0 22-15,0-1 0,0-20 0,0-1 16,0 22-16,0-22 0,0 0 16,0 1-16,0-1 0,0 0 0,0-21 15,0 1-15,0-1 0,0 0 0,0 0 16,0 0-16,-21 0 0,0-21 0,0 0 15,-21 22-15,20-22 0,-20 0 16,21 0-16,-21 0 0,20 0 0,-20 0 16,21 0-16,-21 0 0,20 0 0,1 0 15,0 0-15,0 0 0,0 0 16,21-22 15,0 1-31,0 0 0,21 21 16,0-21-16,0 0 0</inkml:trace>
  <inkml:trace contextRef="#ctx0" brushRef="#br0" timeOffset="4529.89">9356 1185 0,'0'-42'0,"0"84"0,0-105 0,0 42 16,0-22-16,0 22 0,0 0 0,0 0 15,-22-21-15,1 20 0,0 1 16,0 21-16,0-21 0,0 21 0,-1 0 16,1 0-16,0 0 0,-21 0 15,21 21-15,-1 0 0,-20 22 16,21-1-16,0 0 0,-22 1 0,22 20 15,-21-20-15,21 20 0,0 1 0,-1 20 16,1-20-16,0-1 0,0 22 16,21-22-16,-21 1 0,21 21 0,0-43 15,0 21-15,0 1 0,0-22 0,21 1 16,0-1-16,0-21 0,0 0 16,1 0-16,-1 1 0,21-1 0,-21-21 15,22 0-15,-1 0 0,-21 0 0,21 0 16,1 0-16,-1 0 0,0-21 0,1-1 15,-1 1-15,0-21 16,1 21-16,-1-22 0,0 1 0,-20-21 16,20 20-16,0-20 0,-21-1 0,22-20 15,-22 20-15,0 1 0,-21-1 16,0 1-16,0-1 0,0 1 0,-21 20 16,0 1-16,0 0 0,-64-22 15,43 43-15,-1 0 16,1 0-16,0 21 0,-1 0 0,1 0 0,0 0 15,-1 21-15,1 0 0,-22 0 16,22 21-16,0 1 0,-1-1 0,22 22 16,-21-22-16,21 21 0,0 1 15,21-1-15,0 22 0,0-21 0,0-1 16,0 1-16,21-22 0,0 21 16,0-20-16,21-1 0,-20-21 0,20 22 15,0-22-15,1-21 0,-1 21 0,0-21 16,1 0-16,-1 0 0,0 0 0,1 0 15,-1-21-15,21 0 0,-20-1 16,-1 1-16,0 0 0,1 0 0,20 0 16,-42-22-16,22 22 0,-1 0 0,0-21 15,-20 21-15,20-22 0,-21 22 16,0 0-16,0 0 0,1 0 16,-1 21-16,0 0 0,-21 21 31,0 21-31,0-21 0,0 0 15,0 22-15,0-22 0,0 0 0,0 21 16,0-20-16,0-1 0,0 0 0,0 0 16,0 0-16,0 0 0,0 1 15,0-1-15,21 0 16,0-21-16,0 0 16,1 0-16,-1 0 0,0-21 15,0 0-15,0 21 0,0-22 16,1 1-16,20-21 0,-21 21 15,0 0-15,0-22 0,1 22 0,-1-21 16,-21 21-16,21-1 0,0 1 16,0 0-16,-21 0 0,0 0 0,0 42 47,0 0-47,0 0 0,0 0 15,0 1-15,-21-1 0,21 0 0,0 0 16,0 21-16,-21-20 0,21-1 0,0 0 15,0 0-15,-21 21 0,21-20 16,0-1-16,0 0 0,0 0 16,0 0-16,21-21 15,0 0-15,0 0 0,0 0 0,1 0 16,-1 0-16,0 0 0,0 0 0,21 0 16,-20-21-16,20 21 0,-21-21 15,21 0-15,-20 0 0,20-1 0,-21 1 16,0 0-16,22 0 0,-43 0 0,21 0 15,0-22-15,-21 22 0,0 0 16,0 0-16,0 0 0,0-1 0,0 1 16,-21 21-16,21-21 0,-21 21 15,-1 0-15,1 0 0,0 0 16,21 21-16,-21 0 16,0 1-16,21-1 0,-21 0 15,21 0-15,0 0 0,-22 22 0,22-22 16,0 0-16,-21 0 0,21 0 0,0 0 15,0 1-15,0-1 0,0 0 16,0 0-16,0 0 0,21 0 16,1-21-16,-1 22 15,0-22-15,0 0 0,0 0 0,0 0 16,22 0-16,-22 0 0,0 0 16,21 0-16,-20 0 0,20-22 0,0 22 15,-21-21-15,22 0 0,-22 0 0,21 0 16,-21 0-16,1-1 0,-1 1 15,0 0-15,0-21 0,0 21 16,-21-1-16,0 1 0,0 0 0,0 0 16,0 0-16,0 0 0,-21 21 15,0 0-15,0 0 16,21 21-16,-21 0 16,21 0-16,0 0 0,0 0 15,0 1-15,0-1 0,21 0 16,-21 0-16,21-21 0,-21 21 15,21 0-15,-21 1 16,0-1-16,0 0 16,21-21-16,-21 21 0,0 0 15,0 0-15,21 1 16,1-22 0,-1 0-16,0 0 15,0 0-15,0 0 0,0 0 0,1-22 16,20 22-16,-21-21 0,0 0 0,0 21 15,22-21-15,-22 0 0,21 0 0,-21-22 16,1 22-16,-1 0 0,0 0 16,0-22-16,-21 22 0,0 0 0,0 0 15,0 0-15,0 0 0,-21 21 16,0 0-16,0 0 16,-1 0-16,1 21 0,0 0 15,21 0-15,-21 0 0,0 0 0,21 1 16,0-1-16,0 0 0,0 0 0,0 0 15,0 0-15,0 1 16,0-1-16,21-21 0,0 0 0,-21 21 16,21-21-16,0 0 0,1 0 0,-1 0 15,0 0-15,0 0 0,0 0 16,0 0-16,1-21 0,-1 21 16,0-21-16,0-1 0,0 22 0,0-21 15,1 0-15,-22 0 0,42 0 0,-21 0 16,0-1-16,0 1 0,1 0 15,20 0-15,-21 21 16,0 0-16,-21 21 16,0 0-16,0 0 15,0 1-15,0-1 0,-21 0 0,21 0 0,-21 0 16,21 0-16,0 1 0,0-1 16,0 0-16,0 0 15,0 0-15,0-42 47,0 0-31,0 0-16,0 0 15,0-1-15,0 1 0,0-21 0</inkml:trace>
  <inkml:trace contextRef="#ctx0" brushRef="#br0" timeOffset="4698.08">12213 1672 0,'0'-21'0,"0"0"32,21 42-1,-21 0-15,21 0-1,1 1-15</inkml:trace>
  <inkml:trace contextRef="#ctx0" brushRef="#br0" timeOffset="5463.65">12806 1926 0,'21'0'0,"-42"0"0,42-21 16,0 0-16,-21 0 0,0 0 15,0-1-15,0-20 0,0 21 16,0 0-16,0 0 0,0-1 15,0 1-15,0 0 0,-21 21 0,0 0 16,0 0-16,-1 0 16,1 21-16,-21 0 0,21 1 0,0-1 15,-1 0-15,1 21 0,0 1 0,21-22 16,-21 21-16,21-21 0,-21 22 16,21-22-16,0 21 0,0-21 0,0 0 15,0 1-15,0-1 0,21-21 0,0 21 16,0-21-16,0 0 0,1 0 15,20 0-15,-21 0 0,0 0 16,0 0-16,1-21 0,20 0 0,-21-1 16,0 1-16,0 0 0,1 0 15,-1-21-15,0-1 0,-21 1 0,21 0 16,0-1-16,0-20 0,1-1 16,-1 1-16,0-1 0,0 1 0,21 20 15,-20-20-15,-1 21 0,0-22 0,0 22 16,-21 21-16,0-22 0,0 22 0,0 0 15,0 0-15,-21 21 16,0 42 0,0-21-16,-1 22 0,1-22 0,0 21 15,0 0-15,21 1 0,0 20 16,0-20-16,0-1 0,0 21 0,0-20 16,0-1-16,0 0 0,0 1 15,21-1-15,-21-21 0,21 22 0,0-22 16,1 0-16,-1 0 0,0-21 15,0 0-15,21 21 0,-20-21 0,20 0 16,-21 0-16,21 0 0,1 0 0,-22-21 16,21 21-16,-21-21 0,1 0 15,-1 0-15,0-1 0,0 1 0,0 0 16,0 0-16,1-21 0,-22 20 0,0 1 16,0 0-16,0 0 0,0 0 0,-22 42 31,22 0-31,-21 0 0,0 0 15,0 1-15,21 20 0,0-21 0,-21 21 16,21 1-16,0-22 0,0 0 0,0 21 16,0-20-16,0-1 0,0 0 15,0 0-15,21-21 0,0 0 16,0 0-16,0 0 0,1 0 16,-1 0-16,0 0 0,0-21 15,0 0-15,-21 0 0,21 21 16,1-22-16,-1 1 0</inkml:trace>
  <inkml:trace contextRef="#ctx0" brushRef="#br0" timeOffset="6452.09">15748 2096 0,'-21'0'16,"42"0"-16,-63 0 0,20 0 0,1 0 0,0 0 15,0 0-15,0 0 16,21-22-16,0 1 16,21 0-16,0 0 0,0-21 15,0 20-15,22-20 0,-1 0 0,-21-1 16,22 1-16,-1-21 0,21 20 0,-20-20 16,-22 20-16,21 1 0,-21 0 15,1 21-15,-22-22 0,0 22 0,0 0 16,-22 21-16,1 0 15,-42 0-15,20 0 0,22 21 16,-21 0-16,0 0 0,20 1 16,-20 20-16,21-21 0,0 21 0,21-20 15,0 20-15,0 0 0,0-21 0,0 22 16,42-1-16,-21 0 0,0-20 0,1 20 16,20 0-16,0-21 0,-21 22 15,22-22-15,-22 21 0,21-21 0,-21 1 16,1-1-16,-1 0 0,-21 0 0,0 0 15,-21-21-15,-22 0 16,22 0-16,0 0 0,0 0 16,-22 0-16,22-21 0,-21 0 15,21 21-15,0-21 0,-1 0 0,1-1 16,0 1-16,0 0 0,0 21 0,21-21 16,0 42 15,0 0-31,0 0 15,0 1-15,21-1 0,0-21 16,0 21-16,0 0 0,1-21 0,-1 21 16,21-21-16,-21 0 0,22 0 0,-1 0 15,0 0-15,1 0 0,-1 0 0,0 0 16,1-21-16,-1 21 0,0-21 16,1 0-16,-1 0 0,-21-1 15,21 1-15,-20-21 0,-1 0 0,0-1 16,0 1-16,0 0 0,0-22 0,1 1 15,-22-1-15,0 1 0,21-1 16,-21 22-16,0-22 0,0 22 0,0 0 16,0 20-16,0 1 0,0 0 0,0 0 15,0 42 1,-21 0-16,-1 0 0,22 22 16,-21-22-16,0 42 0,21-20 0,-21 20 15,0-20-15,21 20 0,0-21 0,0 22 16,-21-22-16,21 22 15,0-22-15,0 0 0,0-20 0,0 20 16,0-21-16,0 21 0,21-20 0,-21-1 16,21 0-16,0 0 0,0-21 15,0 0-15,1 0 16,-1 0-16,0 0 16,-21-21-16,0 0 0,0 0 15,0-1-15,0 1 0,0 0 0</inkml:trace>
  <inkml:trace contextRef="#ctx0" brushRef="#br0" timeOffset="6632.76">16425 1842 0,'-21'0'15,"42"0"-15,-63 0 0,42-22 32,21 22-17,0 0-15,22 0 0,-22-21 0,21 21 16,-21 0-16,22 0 0,-1 0 15,-21-21-15,21 21 0,-20 0 0,20 0 16,-21 0-16,0 0 0,0 0 0,1 0 16,-1 0-16</inkml:trace>
  <inkml:trace contextRef="#ctx0" brushRef="#br0" timeOffset="8084.7">17293 2159 0,'21'0'15,"0"0"-15,1 0 16,-22-21-16,0 0 0,21 0 16,-21-1-16,21 1 0,-21 0 15,0 0-15,0 0 0,0 0 0,0-22 16,0 22-16,0 0 0,0 0 15,0-22-15,0 22 0,-21 0 16,0 21-16,-1 0 0,1 0 16,0 0-16,-21 0 0,21 0 0,-1 21 15,-20 0-15,21 22 0,0-22 0,-22 0 16,22 21-16,0-20 0,0 20 16,0-21-16,0 21 0,21-20 0,0-1 15,0 0-15,0 0 0,0 0 0,0 0 16,21-21-16,0 0 15,0 0-15,21 0 0,-20 0 16,20-21-16,0 21 0,-21-21 0,22 0 16,-22 0-16,21 0 0,-21-1 15,1 1-15,-1-21 0,0 21 0,0 0 16,-21-22-16,0 22 0,21 0 16,-21 0-16,0 0 15,0 42 1,0 0-16,-21 0 15,21 0-15,0 0 0,0 1 0,-21-1 16,21 0-16,0 0 0,0 0 0,0 0 16,0 1-16,0-1 0,0 0 15,21-21-15,0 21 16,0-21-16,22 0 0,-22 0 0,0 0 16,21 0-16,-20 0 0,-1 0 15,21-21-15,-21 0 0,0 21 0,1-21 16,-1-1-16,0 1 0,0-21 15,0 21-15,0-22 0,-21 1 0,22 0 16,-1-1-16,-21-20 0,0-1 0,0 22 16,21-21-16,-21 20 0,21-20 0,-21 20 15,0 1-15,0 21 0,0-21 16,0 20-16,0 1 0,0 0 0,0 42 47,-21 0-47,21 1 0,-21 20 0,21 0 15,-21-21-15,21 22 0,-22 20 16,1-20-16,21-1 0,0 21 16,0-20-16,-21-1 0,21 22 0,0-22 15,0 0-15,0 1 0,0-22 0,0 21 16,0-21-16,21 0 0,-21 1 0,21-1 16,1 0-16,-1 0 0,0-21 15,0 0-15,0 21 0,0-21 0,1 0 16,-1 0-16,0 0 0,0 0 0,0-21 15,0 21-15,1-21 0,20 0 16,-21 0-16,0-1 0,0 1 0,1 0 16,-22 0-16,21 0 0,0 0 15,-21 42 17,0 0-32,0 0 0,0 0 15,0 0-15,0 1 0,0-1 16,0 0-16,0 0 0,21-21 15,0 0-15,0 21 16,1-21-16,-1 0 0,0 0 0,0 0 16,0-21-16,0 0 0,1 21 15,-1-21-15,0 0 0,0-1 0,0 1 16,0 0-16,1-21 16,-1 21-16,21-22 0,-21 22 0,0-21 15,22-1-15,-22 22 0,0 0 0,0 0 16,0 21-16,1 0 15,-22 21 1,0 0-16,0 0 0,0 1 16,0-1-16,0 0 15,0-42 17,0 0-17,0-1-15,0 1 16,0 0-16,0 0 15,0 0-15,0 0 16,-22 21-16,1 0 16,0 0-16,0 0 0,21 21 15,-21-21-15,0 21 0,-1 0 16,1 0-16,0 22 0,0-22 0,0 0 16,0 0-16,-1 0 0,22 22 0,0-22 15,0 0-15,0 0 0,0 0 0,0 0 16,0 1-16,0-1 15,22 0-15,-1-21 0,0 0 0,0 0 16,0 21-16,0-21 0,22 0 0,-22 0 16,0 0-16,0 0 0,0 0 15,1-21-15,-1 0 0,0 21 16,-21-21-16,21 21 0,0-22 0,-21 1 16,0 0-16,21 0 0,-21 0 15,0 0-15,0-1 0,22 1 0,-22 0 16,0 0-16</inkml:trace>
  <inkml:trace contextRef="#ctx0" brushRef="#br0" timeOffset="8280.34">18754 1439 0,'0'-21'0,"0"42"0,-22-42 16,1 21-16,21-21 15,-21 21 17,0 0-17,0 0-15</inkml:trace>
  <inkml:trace contextRef="#ctx0" brushRef="#br0" timeOffset="8479.96">17759 1545 0,'-21'0'0,"42"0"0,-21 0 31,21 0-31,0 0 0,21 0 16,-20 0-16,20 0 0,0 0 15,22 0-15,-22 0 0,22 0 0,-22 0 16,0 0-16,22-21 0,-22 21 0,-21 0 15,22 0-15,-22-21 0</inkml:trace>
  <inkml:trace contextRef="#ctx0" brushRef="#br0" timeOffset="9439.56">20024 1820 0,'0'22'0,"0"-44"0,-22 86 0,22-43 15,0 21-15,0-20 0,-21-1 16,21 21-16,-21-21 0,21 0 0,-21 1 15,21-1-15,0 0 0,-21-21 16,21 21-16,0-42 31,0 0-15,0 0-16,0-1 0,0 1 16,21-21-16,-21 21 0,0-22 0,21 22 15,0-21-15,-21 21 0,21-22 0,1 22 16,-1-21-16,-21 21 0,21 0 15,0-1-15,0 22 0,22 0 0,-22 0 16,0 0-16,0 0 0,0 0 0,0 0 16,1 22-16,-1-1 0,0 0 15,-21 0-15,21 0 0,0 0 16,-21 1-16,0-1 0,0 0 16,0 0-1,0-42 16,21 21-31,-21-21 0,22 0 16,-22-1-16,21 1 0,0 0 16,0 0-16,0-21 0,0 20 0,1 1 15,-1-21-15,0 21 0,21 0 0,-21-1 16,22 1-16,-22 21 0,0-21 16,21 21-16,-20 0 0,-1 0 0,0 0 15,0 21-15,0 0 0,0 1 0,1 20 16,-22-21-16,0 21 0,0 1 0,0-1 15,0 0-15,0 1 16,0-22-16,-22 21 0,1-21 0,0 22 16,21-22-16,-21 0 0,21 0 0,-21-21 15,21 21-15,21-42 32,0 21-17</inkml:trace>
  <inkml:trace contextRef="#ctx0" brushRef="#br0" timeOffset="9811.66">21188 1799 0,'0'0'0,"-21"21"16,21 1-16,21-22 31,0 0-31,0 0 0,0 0 15,22-22-15,-22 1 0,21 21 0,-21-21 16,22 21-16,-22-21 0,21 0 16,-21 0-16,0-1 0,1 1 0,-1 0 15,0 0-15,-21-21 0,0 20 0,0 1 16,0-21-16,0 21 0,-21 21 16,-22-21-16,22 21 0,0 0 15,-21 0-15,-1 0 0,22 21 0,-21 0 16,21 0-16,-22 21 0,22 1 0,0-1 15,0 0-15,0 1 0,0-1 16,21 0-16,0 1 0,0-1 0,0-21 16,0 22-16,21-22 0,0 0 0,21-21 15,-21 21-15,22-21 0,-22 0 16,21 0-16,1 0 0,-1 0 0,0 0 16,1-21-16,-1 21 0,0-21 0</inkml:trace>
  <inkml:trace contextRef="#ctx0" brushRef="#br0" timeOffset="10112.19">22161 1058 0,'0'-21'0,"-21"21"16,0 21-1,0-21-15,21 43 0,0-22 0,-21 21 16,0 1-16,21-1 0,-22 0 0,22 1 15,0 20-15,-21-21 0,21 22 16,-21-1-16,21-20 0,-21 20 0,21-20 16,0 20-16,0-21 0,-21 1 15,21-1-15,-21-21 0,21 0 16,0 22-16,-22-22 0,22 0 0,0 0 16,22-21 15,-1-21-31,-21 0 0,21 0 15,0 0-15,0-1 0,0-20 0,1 0 16</inkml:trace>
  <inkml:trace contextRef="#ctx0" brushRef="#br0" timeOffset="10862.51">22458 1037 0,'0'0'0,"0"-21"0,0 0 0,0 42 31,-21 21-31,-1-20 0,22 20 15,-21 0-15,0 22 0,21-1 0,-21-20 16,0 20-16,21 22 0,0-22 16,-21 1-16,21-1 0,-22 1 0,22-1 15,-21-20-15,21-1 0,0 0 0,0 1 16,0-1-16,0-21 0,0 0 16,0 0-16,0 1 15,21-44 1,1 22-16,-1-21 15,-21 0-15,21 0 0,0-21 16,0 20-16,0-20 0,1 0 0,-1-1 16,0 1-16,0 21 0,0-21 0,0 20 15,1 1-15,-1 0 0,0 21 16,0 0-16,-21 21 16,0 0-16,0 1 0,21-1 0,-21 0 15,0 0-15,0 0 0,0 0 0,0 22 16,0-22-16,0 0 0,21 0 15,-21 0-15,22-21 16,-1 22-16,0-22 0,0 0 16,0 0-16,0 0 15,1 0-15,-1-22 0,0 22 0,0-21 16,0 0-16,0 21 0,1-21 0,-22 0 16,21 0-16,0-1 0,-21 1 0,0 0 15,21 0-15,-21 0 0,21 0 16,-21 42-1,0 0-15,0 0 0,-21 0 16,0 0-16,21 1 0,-21-1 16,21 21-16,0-21 0,0 0 0,0 1 15,0-1-15,0 0 16,21-21-16,0 0 16,0 0-16,0 0 15,1 0-15,-1-21 0,21 21 0,-21-21 16,0 21-16,1-22 0,-1 1 0,0 0 15,-21 0-15,21-21 0,0 20 0,-21-20 16,0 21-16,0-21 0,0-1 16,0 22-16,0 0 0,0-21 0,0 20 15,-21 1-15,0 21 0,0 0 16,0 0-16,-1 0 0,-20 0 16,21 0-16,0 21 0,0 1 0,-1-22 15,22 21-15,0 0 0,0 0 0,0 0 16,0 0-16,22 1 15,-1-22 1</inkml:trace>
  <inkml:trace contextRef="#ctx0" brushRef="#br0" timeOffset="11450.94">23961 1566 0,'0'-21'0,"0"42"0,0-63 0,0 21 15,-22 21-15,1 0 0,0 0 16,0 0-16,0 0 0,0 0 0,-1 0 16,-20 21-16,21 0 0,-21 0 15,20 1-15,-20-1 0,21 21 0,0-21 16,0 22-16,-1-22 0,1 21 16,0-21-16,21 0 0,0 1 0,0-1 15,0 0-15,0 0 0,0 0 0,0 0 16,21 1-16,0-22 15,1 0-15,-1 0 0,0 0 16,21 0-16,-21 0 0,1 0 0,-1 0 16,0-22-16,21-20 0,-21 21 15,1 0-15,-1-22 0,0 1 16,0 0-16,0-1 0,0 1 0,1-21 16,20 20-16,-21-20 0,0-1 15,0 22-15,1-22 0,-1 1 16,0 21-16,-21-1 0,0 1 0,21 0 15,-21 20-15,0 1 0,0 0 0,0 0 16,0 42 0,-21-21-16,21 42 0,-21-20 15,0 20-15,21 0 0,-22 1 0,22-1 16,-21 0-16,0 1 0,21-1 16,0 21-16,0-20 0,0-1 0,-21 22 15,21-22-15,0 0 0,0 1 0,0-1 16,0-21-16,0 21 0,0-20 15,21 20-15,-21-21 0,0 0 16,21 0-16,0-21 0,1 22 0,-1-22 16,0 0-16,0 0 0,0 0 15,0 0 1,1 0-16,-22-22 0,0 1 0,21 0 16,0 0-16,-21 0 0,21 0 0,-21-1 15,0 1-15</inkml:trace>
  <inkml:trace contextRef="#ctx0" brushRef="#br0" timeOffset="11749.23">21886 1439 0,'0'0'0,"21"0"16,1 0-16,-1 0 0,21 0 15,0 0-15,1-21 0,-1 21 0,0 0 16,1 0-16,20 0 0,-20 0 16,-1 0-16,0 0 0,1-21 15,-1 21-15,-21 0 0,0 0 0,0 0 16,1 0-16,-44 0 31</inkml:trace>
  <inkml:trace contextRef="#ctx0" brushRef="#br0" timeOffset="15219.5">4530 3154 0,'0'0'0,"0"-21"16,0 0-16,-22 21 0,22-22 15,0 1 1,0 42 15,0 1-31,22-1 16,-1 0-16,0 0 0,21 21 15,-21 1-15,22-22 0,-1 21 0,0 22 16,-20-22-16,20 0 0,0 1 16,-21-1-16,22 0 0,-1 1 0,-21-1 15,0 0-15,22-20 0,-22 20 0,0-21 16,0 21-16,0-20 0,1-1 15,-1 0-15,-21 0 0,0 0 0,21-21 16,-21 21-16,21-21 0,0 0 31,-21 22-31,0-44 32,0 1-32,0 0 15,0 0 1,0 0-16,0 0 0</inkml:trace>
  <inkml:trace contextRef="#ctx0" brushRef="#br0" timeOffset="15725.44">5207 3006 0,'0'0'0,"0"-21"15,0-1 1,-21 44 0,0-1-16,-1 0 15,22 0-15,-21 21 0,-21 22 0,21-22 16,0 22-16,-22-1 0,1 1 0,0 20 15,-1-20-15,1 21 0,-22-22 16,22 1-16,-21-1 0,20 1 0,1-22 16,0 21-16,-1-20 0,22-1 15,-21 0-15,21 1 0,-1-22 0,1 0 16,21 0-16,0 0 0,-21-21 16,21 22-16,21-44 31,0 1-31,1 0 0,-1 0 0,0 0 15,0-22-15</inkml:trace>
  <inkml:trace contextRef="#ctx0" brushRef="#br0" timeOffset="16445.61">6625 3598 0,'0'0'16,"0"-42"-1,0 21-15,0 0 0,0 0 16,0-1-16,0 1 0,21 0 0,0 0 16,1 0-16,20 0 15,-21-1-15,0 22 0,0 0 16,1 0-16,-1 0 0,0 0 0,21 0 16,-21 22-16,1-22 0,-1 42 15,-21-21-15,21 0 0,0 22 0,-21-1 16,0 0-16,0-21 0,0 22 0,0-1 15,0 0-15,0-20 0,0 20 16,0-21-16,0 0 0,0 0 0,0 1 16,0-1-16,0 0 0,0 0 0,0-42 47,0 0-32,0 0-15,0-1 0,0 1 0,0-21 16,21 21-16,0-22 0,1 22 15,-1-21-15,0 0 0,0-1 0,0 22 16,0-21-16,1-1 0,-1 1 16,0 21-16,0 0 0,0 0 0,0-1 15,1 22-15,-1 0 0,0 0 0,0 0 16,0 22-16,0-1 0,1 0 0,-1 21 16,-21-21-16,21 22 0,-21-22 15,0 21-15,0 1 0,0-22 0,0 21 16,0-21-16,0 0 0,0 1 15,-21 20-15,21-21 0,-21-21 0,21 21 16,0 0-16,0 1 16,-22-22-16,22 21 15,0-42 17,22 21-17,-22-22-15</inkml:trace>
  <inkml:trace contextRef="#ctx0" brushRef="#br0" timeOffset="16836.97">8001 3471 0,'0'0'16,"0"-42"0,-21 63-1,21 0-15,-21 1 16,-1-1-16,1 0 0,0 0 0,0 0 15,21 22-15,-21-22 0,21 0 16,-21 21-16,21-21 0,0 1 0,0-1 16,0 21-16,0-21 0,0 0 15,21 1-15,0-22 0,0 0 16,0 21-16,22-21 0,-22 0 0,0 0 16,21 0-16,-21 0 0,22-21 15,-22 21-15,0-22 0,0 1 0,0 21 16,1-21-16,-22-21 0,21 21 15,-21-1-15,0-20 0,0 0 0,0 21 16,-43-22-16,22 1 0,0 21 0,0-22 16,0 22-16,0 0 0,-22 0 15,22 21-15,0 0 0,0 0 16,0 0-16,21 21 0,-22 0 16,22 0-16,0 1 15,-21-1-15,21 0 0,0 0 0,-21-21 16,0 21-16</inkml:trace>
  <inkml:trace contextRef="#ctx0" brushRef="#br0" timeOffset="17701.32">1397 6562 0,'0'-21'16,"0"-1"-16,0 1 16,0 0-16,0 0 0,0-21 15,0 20-15,21 1 0,-21 0 0,21-21 16,0 21-16,1-1 15,-1 22-15,21-21 0,-21 21 0,22 0 16,-1 0-16,-21 21 0,21-21 16,1 43-16,-22-1 0,21 0 0,-21 1 15,1 20-15,-22 1 0,0-1 16,0 1-16,0-1 0,0-20 0,-22 20 16,1 1-16,-21-22 0,21 0 0,-22 1 15,1-1-15,0-21 0,-1 0 16,1 0-16,0 1 0,21-22 0,-22 0 15,22 0-15,0 0 0,0-22 16,0 22-16,-1-21 0,22 0 0,0-21 16,0 21-16,0-22 15,0 22-15,0-21 0,0 21 0,22-22 16,-1 22-16,0 0 0,0 0 16,0 0-16,22 21 0,-22 0 0,21 0 15,-21 21-15,22 0 0,-22 0 16,21 0-16,-21 0 0,0 1 0,1 20 15,-1-21-15,0 21 0,0-20 16,0 20-16,-21-21 0,0 0 0,21 0 16,-21 22-16,22-43 0,-22 21 15,0 0-15,0 0 16,0-42 15,0 0-31</inkml:trace>
  <inkml:trace contextRef="#ctx0" brushRef="#br0" timeOffset="17864.02">2244 6900 0,'0'22'16,"21"-22"46,0 0-62,0-22 0,21 1 16,-20 21-16</inkml:trace>
  <inkml:trace contextRef="#ctx0" brushRef="#br0" timeOffset="19008.3">4212 6160 0,'21'-22'0,"-42"44"0,63-86 0,-20 43 0,-22-21 15,0-1-15,0 1 0,0 21 16,0 0-16,0-22 0,-22 22 0,1 21 16,-21-21-16,21 21 0,-22 0 0,1 21 15,0-21-15,-1 42 0,1-20 16,0 20-16,-22 0 0,22 22 0,-22-1 15,22 1-15,-21-1 0,20 22 16,1 0-16,0-1 0,-1-20 0,1 20 16,21-20-16,0 21 0,21-43 0,0 21 15,0 1-15,0-22 0,21 1 16,21-1-16,0-21 0,1 21 0,20-20 16,-20-1-16,20-21 0,1 0 15,-1 0-15,1 0 0,-1 0 16,-21-21-16,22 21 0,-1-22 0,-20 1 15,20 0-15,-20-21 0,20 21 0,-21-1 16,-20-20-16,20 21 0,-21-21 16,-21-1-16,0 1 0,0 0 0,0-1 15,0 1-15,-21 21 0,0-22 0,-22 22 16,22 0-16,-21 0 0,0 21 16,-1 0-16,1 0 0,0 21 0,20 0 15,-20 22-15,0-22 0,21 21 16,-1 0-16,-20-20 0,21 20 0,0 0 15,21 1-15,0-22 0,0 0 16,0 21-16,0-21 0,0 1 0,0-1 16,21-21-16,21 0 15,-21 0-15,1 0 0,20 0 0,-21 0 16,21-21-16,-20 21 0,20-22 0,0 1 16,-21 0-16,1 21 15,20-21-15,-21 0 0,0-22 0,-21 22 0,0 0 16,0 0-16,0 0 0,0 0 0,0-1 15,0 1-15,0 42 16,0 1 0,0-1-16,-21 0 0,21 21 15,-21-21-15,21 1 0,0 20 16,0-21-16,0 0 0,0 0 0,0 1 16,21-1-16,0 0 0,22-21 0,-22 0 15,21 0-15,0 0 0,1 0 16,-1 0-16,0-21 0,1 0 0,-1 21 15,0-22-15,1 1 0,-22 0 0,21 0 16,-21-21-16,1 20 0,-1 1 16,0-21-16,-21 0 0,0 20 0,0-20 15,0 21-15,0-21 0,0 20 0,0 1 16,0 42 0,0 1-1,0-1-15,0 0 0,-21 21 0,21-21 16,0 1-16,-21 20 0,21-21 15,0 0-15,0 0 0,0 22 0,0-22 16,0 0-16,0 0 16,0-42 15,0 0-31,0 0 0,0 0 16,0-1-16,0 1 0,0-21 0,0 21 15,21-22-15,0 22 0,0-21 16,0 0-16,0 20 0,64-62 15,-43 63-15,-20 21 16,20 0-16,-21 0 0,21 0 16,-20 21-16,20 0 0,-21 0 0,0 0 15,0 0-15,1 22 0,-22-22 0,0 21 16,0-21-16,0 1 0,0 20 0,0-21 16,0 0-16,0 0 0,0 1 15,0-1-15,0 0 0,-22 0 16,1-21-1,42 0 1,22-21 0,-22 0-16</inkml:trace>
  <inkml:trace contextRef="#ctx0" brushRef="#br0" timeOffset="19495.88">6773 6160 0,'0'0'16,"21"0"-16,1 0 15,-1 0-15,0-22 0,0 1 16,0 21-16,-21-21 0,21 0 16,22 0-16,-22 0 0,0-1 0,0 1 15,-21-21-15,21 21 0,1-22 16,-1 1-16,-21 21 0,21-21 0,-21-1 15,0 1-15,0 21 0,0 0 0,0-1 16,0 44 0,0 20-16,-21 0 15,0 1-15,-1-1 0,22 0 0,0 22 16,-21-22-16,21 22 0,-21-22 16,21 21-16,0-20 0,0 20 0,0 1 15,0-22-15,0 22 0,0-22 0,0 21 16,0-20-16,0-1 15,0 0-15,21-20 0,-21 20 0,0-21 16,0 21-16,0-20 0,0-1 0,0 0 16,-21 0-16,0-21 0,0 0 15,0 21-15,-1-21 0,1 0 16,-21 0-16,21 0 0,0 0 0,-22 0 16,22 0-16,0 0 0,0 0 0,0 0 15,-1 0-15,1 0 0,0 0 16,0 0-16,0 0 0,21-21 0,-21 21 15,21-21-15,0 0 0,0 0 16,0-1-16</inkml:trace>
  <inkml:trace contextRef="#ctx0" brushRef="#br0" timeOffset="21894.37">9991 5842 0,'21'-42'16,"-42"84"-16,63-105 0,-42 20 0,0 22 0,0-21 15,0 21-15,0-22 0,0 22 16,-21 0-16,0 0 0,-1 21 0,1-21 16,-21 21-16,21 0 0,-22 0 15,1 0-15,21 21 0,-21 0 0,-1 21 16,1 1-16,0-1 0,-1 21 0,22-20 16,-21 41-16,21-20 0,-1-1 15,1 22-15,0-21 0,0 20 0,0 1 16,0 0-16,21-22 0,0 22 0,0-22 15,0-20-15,0 20 0,0-21 0,0 1 16,21-1-16,0-21 0,0 0 16,0 1-16,0-1 0,22 0 15,-1-21-15,0 0 0,1 0 0,-1 0 16,22-21-16,-22 0 0,21-1 0,1 1 16,-1-21-16,-20 21 0,20-22 0,1 22 15,-22-21-15,22-22 0,-22 22 16,0-21-16,-21 20 0,22-20 0,-22-255 31,-21 255-31,0-1 0,-21 1 16,-22-1-16,1 1 0,0 20 0,-1 1 15,-20 0-15,-1-1 0,1 22 0,-22 21 16,22 0-16,-22 0 0,22 21 16,-1 1-16,1 20 0,20 0 15,-20 1-15,20 20 0,22 1 0,0-1 16,0 22-16,0-22 0,21 22 0,0-22 15,0 22-15,0-21 0,0-1 16,21 1-16,0-22 0,0 0 0,0 1 16,1-1-16,20-21 0,64 43 15,-64-64-15,22 0 0,-1 0 0,1 0 16,-1 0-16,1 0 0,-1-22 16,-21 1-16,22 0 0,-1 0 0,-20 0 15,-1-22-15,0 22 0,1-21 0,-1 0 16,-21 20-16,22-20 0,-22 0 15,0 21-15,-21-1 0,0 1 16,21 0-16,-21 42 16,0 0-1,0 1-15,0-1 0,0 21 16,0-21-16,0 22 0,0-22 0,0 21 16,0 0-16,0-20 0,0-1 0,0 21 15,0-21-15,21 0 0,-21 1 0,21-1 16,1 0-16,-1-21 15,0 0-15,0 0 0,0 0 0,0 0 16,1 0-16,-1 0 0,21-21 0,-21 21 16,22-21-16,-22-1 0,0 1 15,0 0-15,0-21 0,0 21 16,1-1-16,-1-20 0,-21 0 0,21-1 16,-21 1-16,0 0 0,21 21 0,-21-22 15,21 1-15,-21 21 0,0 0 0,0-1 16,0 1-16,0 0 15,0 42 1,0 0-16,0 1 16,0-1-16,0 21 0,0-21 0,0 22 15,0-1-15,0 0 0,0-21 16,0 22-16,0-22 0,0 21 16,21-21-16,-21 1 0,22-1 0,-22 0 15,0 0-15,21 0 0,0-21 0,0 0 16,0 21-16,0-21 0,1 0 15,-1 0-15,0 0 0,0 0 0,0-21 16,0 21-16,22-21 0,-22 0 0,0 21 16,0-21-16,0 0 0,1-22 0,-1 22 15,-21 0-15,21-21 0,0 20 16,-21-20-16,0 0 0,21 21 0,-21-22 16,21 22-16,-21 0 0,0 0 0,0 0 15,-21 21 16,0 0-31,21 21 0,0 0 0,-21 0 16,0 0-16,21 0 0,-21 1 0,21 20 16,0-21-16,0 0 0,0 22 0,0-22 15,0 0-15,0 21 0,0-21 16,0 1-16,0-1 0,0 0 16,0 0-16,21-21 0,0 0 0,0 21 15,0-21-15,22 0 0,-22 0 16,0 0-16,21 0 0,-21-21 15,22 0-15,-1 21 0,-21-21 16,22 0-16,-1-1 0,-21 1 0,21 0 16,-20 0-16,-1-21 0,0 20 0,0-20 15,0 0-15,0-1 0,1 22 0,-22-21 16,0 21-16,0-22 0,0 22 16,0 0-16,-22 0 0,1 21 15,0 0-15,0 0 0,0 0 0,0 0 16,-1 0-16,22 21 0,0 0 15,0 0-15,0 1 0,22 20 16,-1-21-16,0 0 0,0 22 16,0-22-16,22 0 0,-22 21 0,0-21 15,0 1-15,21 20 0,-20-21 16,-22 0-16,21 0 0,-21 1 0,0-1 16,0 0-16,21-21 15,0 0 1,0 0-16,0 0 0,1 0 15,-1 0-15,0 0 0,0-21 0,0 21 16,0-21-16,22-1 16,-22 22-16,0-21 0,0 0 0,0 0 0,1 0 15,-1 0-15,0-22 0,0 22 16,-21-21-16,0 21 0,21-22 0,0 22 0,-21-21 16,0 21-16,0-1 0,0 1 15,0 0-15,0 42 31,0 0-31,-21 1 0,21-1 16,0 0-16,0 21 0,0-21 0,0 22 16,0-22-16,0 0 0,0 0 15,0 22-15,0-22 0,0 0 16,21 0-16,-21 0 0,22-21 0,-1 0 16,0 0-16,0 0 0,0 0 15,0 0-15,1 0 16,-1 0-16,0-21 0,0 0 15,0 21-15,-21-21 0,0 0 0,21 21 0,-21-22 16,22 22-16,-22 22 47,0-1-31,0 0-16,0 0 15,0 0 16,21-21-15,0 0 15,0 0-15,-21-21-16,0 0 16,21 0-16,-21 0 15,21 21-15,-21-43 0,22 22 0,-22 0 16,0 0-16,0-22 0,21 22 0,-21 0 15,0 0-15,0 0 0,0 0 16,0-1-16,0 44 31,0-1-31,0 0 16,0 0-16,0 0 0,0 0 16,0 1-16,0 20 0,0-21 0,0 0 15,0 0-15,0 1 0,0-1 16,0-42 31,0-1-32</inkml:trace>
  <inkml:trace contextRef="#ctx0" brushRef="#br0" timeOffset="22063.89">13144 6138 0,'0'0'0,"0"-21"0,-21 21 15,0 0-15,0 0 0,0 0 16,0 0-16,-1 0 16,44 0 15,-1 0-31,0 0 16,0 0-16,0 0 0,22 0 15</inkml:trace>
  <inkml:trace contextRef="#ctx0" brushRef="#br0" timeOffset="22819.99">13843 6287 0,'0'-43'15,"0"22"-15,0 0 16,0 0-16,-21 0 15,0 21-15,-1 0 16,1 0-16,0 0 16,0 0-16,0 21 0,0 0 0,-22 0 15,22 0-15,0 0 0,0 22 0,0-22 16,21 21-16,-22 1 0,22-22 16,0 21-16,0-21 0,0 22 0,0-22 15,0 0-15,0 0 0,0 0 0,22-21 16,-1 21-16,0-21 0,0 0 15,0 0-15,0 0 0,1 0 0,-1 0 16,0-21-16,21 0 0,-21 21 16,1-21-16,-1-21 0,0 20 0,21 1 15,-21-21-15,1 0 0,-1-1 0,0 1 16,21 0-16,-21-1 0,1 1 0,-1-22 16,0 22-16,0-21 0,0-1 15,-21-21-15,21 22 0,1-1 0,-1 1 16,-21-1-16,0 1 0,0 21 15,0-1-15,0 22 0,0-21 0,-21 42 16,-1 0 0,1 42-16,0-21 0,0 22 15,0 20-15,0-21 0,-1 22 0,1-1 16,0 1-16,0-1 0,21-20 16,0 20-16,0-20 0,0 20 0,0-21 15,0 1-15,0-1 0,21-21 0,0 22 16,0-1-16,1-21 0,-1 0 0,0 0 15,0 1-15,0-22 0,0 0 0,1 21 16,-1-21-16,21 0 0,-21 0 16,0 0-16,1-21 0,-1 21 0,0-22 15,0 1-15,0 0 0,0 0 0,-21 0 16,0 0-16,22-1 0,-22 1 0,0 0 16,21 0-16,-21 0 15,0 0-15,-21 42 16,-1 0-16,22 0 15,0 0-15,-21 0 0,0 22 0,21-22 16,0 21-16,0-21 0,0 22 0,0-22 16,0 0-16,0 0 0,0 0 15,0 1-15,21-22 0,0 0 0,1 21 16,-1-21-16,0 0 0,0 0 0,0 0 16,0 0-16,1-21 0,-22-1 0,0 1 15,21 0-15</inkml:trace>
  <inkml:trace contextRef="#ctx0" brushRef="#br0" timeOffset="23340.01">16722 5694 0,'0'-42'0,"0"84"0,0-127 0,0 64 0,-22 0 16,22 0-16,-21 21 15,21 21 1,0 0-16,0 21 0,0 1 0,0-1 15,0 22-15,-21-1 0,21 1 0,0-1 16,-21 1-16,21-1 0,-21 1 16,21-1-16,0-21 0,-21 22 0,-1-22 15,1 1-15,21-1 0,0 0 0,-21-21 16,21 1-16,-21-1 0,21 0 0,0 0 16,-21-21-1,21-21-15,0 0 16,0 0-16,-21-1 0</inkml:trace>
  <inkml:trace contextRef="#ctx0" brushRef="#br0" timeOffset="23740.76">16171 6011 0,'0'0'0,"-21"-42"0,21 0 0,0-1 16,0-105-16,0 106 16,0 0-16,21-1 0,22 1 0,-22 21 15,21-22-15,0 22 0,1 0 16,-1 0-16,22 21 0,-22 0 0,0 21 15,22 0-15,-22 22 0,0-1 0,22 0 16,-22 22-16,1-1 0,-1 22 16,0-22-16,-21 1 0,22-1 15,-22 1-15,0-1 0,0 1 0,0-22 16,1 22-16,-1-22 0,0-21 0,-21 22 16,0-22-16,21 0 0,-21 0 0,21-21 15,0 0 1,-21-21-16,0-21 0,0 20 15,22-20-15,-22 21 0,21-21 0,-21-22 16,21 22-16,-21-22 0,21 1 0,0-1 16,-21-20-16,21-1 0,1 0 15,-1 1-15,0 20 0,-21-21 16,21 22-16,-21 21 0,21-22 0,-21 43 16,21 0-16,-21 0 0,22 21 15,-1 0-15,-21 21 0,21 0 16,0 0-16,0 21 0,0-20 0,43 105 15,-43-85 1,0 0-16</inkml:trace>
  <inkml:trace contextRef="#ctx0" brushRef="#br0" timeOffset="24359.88">17822 5948 0,'0'0'0,"0"21"0,0 0 15,0 0-15,0 1 0,0-1 16,0 21-16,-21-21 0,21 0 15,-21 22-15,21-22 0,0 0 16,-21 0-16,21 22 0,0-22 0,0 0 16,0 0-16,0 0 0,0 0 15,21-21 1,0 0-16,0 0 0,-21-21 16,21 0-16,1 0 0,-22 0 15,0 0-15,0-1 0,0 1 0,0 0 16,0 0-16,0-21 0,0 20 15,0-20-15,0 0 0,0 21 0,0-22 16,0 22-16,0-21 0,0 21 0,21-1 16,0 1-16,0 21 0,21 0 15,-20 0-15,20 0 0,-21 0 16,0 21-16,22 1 0,-22-1 0,0 0 16,0 21-16,0-21 0,0 22 0,-21-22 15,0 0-15,0 21 0,0-20 0,0-1 16,0 0-16,0 0 0,0 0 15,0 0-15,0 1 0,0-1 16,0-42 15,0-1-31,0 1 0,0 0 0,0 0 16,0 0-16,0 0 0,22-1 16,-1-20-16,0 0 0,21-1 15,-21 1-15,22 0 0,-22-1 0,21 22 16,1 0-16,-22 0 0,0 21 0,21 0 15,-21 0-15,-21 21 0,22 0 16,-22 0-16,21 22 0,-21-22 0,0 21 16,0 1-16,0-22 0,0 21 0,0 0 15,0-20-15,-21-1 0,-1 21 0,22-21 16,-21 0-16,21 1 0,0-1 16,0 0-16,21-21 31,1 0-31,-1-21 0,21 21 15,-21-21-15,22-1 0,-22 22 16</inkml:trace>
  <inkml:trace contextRef="#ctx0" brushRef="#br0" timeOffset="24759.83">19791 5694 0,'0'0'16,"21"-64"-1,-21 43-15,0 0 0,0 0 0,0 0 16,-21 0-16,0 21 0,-1 0 0,1 0 16,-21 0-16,21 0 0,-22 21 15,22 0-15,-21 21 0,0-21 0,20 22 16,-20-1-16,21 0 0,0 1 16,21-22-16,0 21 0,0 1 0,0-22 15,0 21-15,42-21 0,-21 22 0,22-22 16,-1 0-16,0 0 0,1 0 0,-22 0 15,21 1-15,0-1 0,1 0 16,-22 0-16,0 0 0,0 0 0,-21 1 16,0-1-16,-21 0 15,-21-21-15,21 21 0,-22-21 16,1 0-16,0 0 0,-1 0 16,1 0-16,0 0 0,-1 0 15,1 0-15,0 0 0,20 0 0,-20 0 16,21 0-16,21-21 0,0 0 15,0 0-15,0-1 16,21 1-16,0 0 0,22-21 16,-1 21-16,0-1 0</inkml:trace>
  <inkml:trace contextRef="#ctx0" brushRef="#br0" timeOffset="25035.82">20489 5144 0,'0'-22'15,"0"44"-15,0-86 0,0 43 0,0 0 16,-21 21-16,0 0 0,0 21 16,0 0-16,-1 0 0,1 0 0,0 22 15,0-1-15,0 0 0,21 22 16,-21-1-16,21-20 0,-22 20 0,22 22 16,0-22-16,0 1 0,0-1 0,0 1 15,0-1-15,0-20 0,0 20 16,0-20-16,0-22 0,0 21 0,0 0 15,0-20-15,0-1 0,0 0 16,0 0-16,0 0 0,22-21 16,20 0-16,-21 0 15,0 0-15,22-21 0,-1 0 16,0 21-16</inkml:trace>
  <inkml:trace contextRef="#ctx0" brushRef="#br0" timeOffset="26243.57">21103 5969 0,'0'0'0,"0"-127"16,0 85-16,0 21 0,0-22 16,-21 22-16,0 21 0,-22-21 0,22 21 15,0 0-15,-21 0 0,21 21 16,-22 0-16,22 0 0,-21 22 16,-1-22-16,22 21 0,0 1 0,-21-1 15,21 0-15,-1-21 0,1 22 0,21-1 16,0-21-16,0 0 0,0 1 15,0-1-15,0 0 0,0 0 0,21-21 16,1 0-16,-1 0 0,21 0 0,-21 0 16,0 0-16,1 0 0,-1 0 0,0 0 15,0-21-15,0 0 0,0 21 16,1-21-16,-1-1 0,0 1 0,0-21 16,0 21-16,0 0 0,1-22 0,-22 22 15,21-21-15,-21 21 0,21-1 0,-21 44 31,0-1-31,0 0 16,0 0-16,0 0 0,0 22 0,0-22 16,0 0-16,0 0 0,0 21 0,0-20 15,0-1-15,21 0 16,0-21-16,0 0 0,1 21 0,-1-21 16,0 0-16,0 0 0,0 0 0,0 0 15,1-21-15,-1 0 0,0 0 0,0 21 16,0-22-16,0-20 0,1 21 15,-1 0-15,0-22 0,0 1 16,0-21-16,0 20 0,1-20 0,-1-1 16,21-20-16,-21 20 0,0 1 0,22-22 15,-22 21-15,0 1 0,0-1 16,-21 22-16,0 0 0,0-1 0,0 22 16,0 0-16,-21 21 0,21 21 15,-42 0-15,21 22 0,-22-1 16,22 0-16,0 1 0,-21-1 0,20 0 15,1 22-15,-21-1 0,21 1 0,21-1 16,0 1-16,0-22 0,0 22 16,0-22-16,0 0 0,0 1 0,0-1 15,21 0-15,0-20 0,-21-1 0,21 0 16,0-21-16,1 21 0,-1-21 16,0 0-16,0 0 0,0 0 15,0 0-15,1-21 0,-1 21 16,0-21-16,-21 0 0,21-1 0,0 1 15,-21 0-15,21 0 16,1 21-16,-22 21 16,0 0-16,0 0 15,0 1-15,0-1 0,0 0 0,0 0 16,0 0-16,0 0 0,0 1 16,0-1-16,0 0 0,0 0 15,21-21-15,0 0 0,0 0 16,0 0-16,0 0 15,1-21-15,-1 0 0,0 21 16,0-21-16,21-1 0,-20 22 0,-1-21 16,0 0-16,0-21 0,21 21 15,-20-1-15,20-20 0,-21 21 0,0-21 0,22-1 16,-22 22-16,0-21 0,0 21 16,0-1-16,0 1 0,1 21 15,-22-21-15,21 21 16,-21-21 46,0 0-46,-21 21-16,-1 0 16,1 0-16,0 0 15,0 0-15,0 21 0,0 0 16,-22 0-16,22 0 0,0 22 0,0-22 15,0 21-15,-1 1 0,1-22 0,21 21 16,-21 0-16,21 1 0,0-22 16,0 0-16,0 0 15,21 0-15,0-21 0,1 0 0,-1 0 16,0 0-16,0 0 0,0 0 0,0 0 16,1 0-16,-1 0 0,21 0 15,-21-21-15,0 0 0,1 21 16,-1-21-16,21 0 0,0-22 15,-42 22-15,22 0 0,-1-21 0,0 21 16,-21-22-16,0 1 0</inkml:trace>
  <inkml:trace contextRef="#ctx0" brushRef="#br0" timeOffset="26426.23">22564 5376 0,'0'0'16,"-43"0"-1,22 0-15,0 0 63,0 0-47</inkml:trace>
  <inkml:trace contextRef="#ctx0" brushRef="#br0" timeOffset="26609.41">21759 5525 0,'0'0'16,"21"0"-1,1 0-15,-1 0 0,21 0 16,0-22-16,1 22 0,-1-21 0,0 21 16,1-21-16,-1 21 0,0-21 0,22 21 15,-43-21-15,0 0 16,-21-1-16,-21 22 15,0-21-15,-21 21 0</inkml:trace>
  <inkml:trace contextRef="#ctx0" brushRef="#br0" timeOffset="26793.57">20045 5567 0,'-21'21'0,"42"-42"0,-85 42 0,107-21 31,-22 0-31,42 0 0,1 0 16,-1 0-16,22 0 0,-22 0 0,1 0 15,21 0-15,-43 0 0,0-21 0,-21 21 16,-21-21-16</inkml:trace>
  <inkml:trace contextRef="#ctx0" brushRef="#br0" timeOffset="27535.88">7937 8192 0,'0'-22'0,"0"44"0,0-86 0,0 43 16,0 0-16,0 0 0,0-1 15,-21 1-15,0 21 0,0 0 16,21 21-16,-21 1 0,21 20 0,-21 0 15,21 1-15,0-1 16,0 21-16,0-20 0,0 20 0,0 1 16,0-22-16,0 22 0,0-22 0,0 21 15,0-20-15,21-1 0,0-21 16,0 0-16,0 1 0,22-1 0,-1-21 16,0 0-16,1 0 0,-1-21 15,21-1-15,1 1 0,-1-21 0,22 0 16,0-1-16,21 1 0,-22 0 0,22-22 15,0 1-15,-21-1 0,-1 1 0,1-1 16,-22 22-16,1-22 0,-22 22 16,-21 0-16,43-22 15,-43 43-15,-21 0 0,0 0 0,21 21 16</inkml:trace>
  <inkml:trace contextRef="#ctx0" brushRef="#br0" timeOffset="28004.01">10372 8043 0,'0'0'15,"0"-21"-15,21 21 0,-21 21 16,0 1-16,-21-1 15,-1 0-15,22 21 0,-21-21 0,0 1 16,21 20-16,-21-21 0,21 0 16,0 0-16,0 1 0,0-1 0,0 0 15,21-21-15,0 0 16,0 0-16,1 0 0,-1-21 16,21 0-16,-21-1 0,22 1 0,-1 0 15,0-21-15,1 21 0,20-22 0,-21 22 16,1-21-16,-1 21 0,0-22 15,-20 22-15,20 0 0,-21 0 16,0 21-16,0 0 0,1 0 0,-22 21 16,21 0-16,-21 21 0,0 1 15,0-1-15,0 22 0,0-22 0,0 21 16,-21 1-16,-1-1 0,1 1 16,0-22-16,0 22 0,21-1 0,-21-20 15,21-1-15,-21 0 0,21-21 0,0 22 16,0-22-16,0 0 0,0 0 0,21-21 15,0 0-15,0 0 16,21-21-16,-20 0 0,-1 0 16,21-22-16</inkml:trace>
  <inkml:trace contextRef="#ctx0" brushRef="#br0" timeOffset="28548">11536 8340 0,'0'0'15,"21"0"-15,0-21 0,0-1 0,0 1 16,1 21-16,-1-21 0,-21 0 15,21 21-15,0-21 0,0 21 0,0-21 16,1-1-16,-1 1 0,0 0 16,0 0-16,0 0 0,-21 0 0,0-1 15,0 1-15,0 0 0,0 0 16,0 0-16,-21 21 0,0 0 16,0 0-16,-22 21 0,22 0 0,0 0 15,-21 22-15,21-1 0,-1 0 16,1 1-16,0-1 0,0 21 0,21-20 15,0-1-15,0 0 0,0-20 0,0 20 16,0-21-16,0 0 0,0 0 0,21-21 16,0 0-16,0 0 0,1 0 0,20 0 15,-21 0-15,21 0 0,-20-21 16,20 0-16,0 0 0,1 0 0,-1 0 16,21-1-16,-20-20 0,-1 21 0,22-21 15,-22-1-15,21 1 0,-20 0 0,20-43 16,-20 43-16,-22-1 15,-21 22-15,0 0 0,0 0 16,-21 21 0,-1 21-16,1 0 0,0 21 0,0-20 15,21-1-15,0 0 0,0 0 0,0 21 16,0-20-16,0-1 0,21 0 16,0 0-16,22 0 0,-22 0 0,0 1 15,21-1-15,-21 0 0,1 0 16,-1-21-16,-21 21 0,0 0 0,0 1 15,-21-22-15,-1 21 0,-20-21 0,0 0 16,-1 21-16,1-21 16,0 0-16,-1 0 0,1 21 0,0-21 15,21 0-15,-22 0 0,22 0 0,0 0 16</inkml:trace>
  <inkml:trace contextRef="#ctx0" brushRef="#br0" timeOffset="47844.16">2222 10753 0,'0'0'0,"-21"0"0,0 0 0,0 0 16,0 0-16,0 0 16,-1 0-1,1 0 1,21-21 0,0-1-16,21 1 15,1 21 1,-1-21-16,21 0 0,-21 21 0,22-21 15,-1 21-15,0 0 0,1 0 0,-1 0 16,0 0-16,1 0 0,-1 0 16,0 21-16,-21 0 0,1 0 0,-1 22 15,0-22-15,-21 21 0,0 0 16,0-20-16,0 20 0,-21 0 0,0 1 16,-22-1-16,1 0 0,0-21 15,-1 22-15,22-22 0,-21 21 0,-1-21 16,1 1-16,21-1 0,0-21 0,0 0 15,-1 0-15,1 0 0,0 0 16,21-21 0,0-1-16,0 1 15,0 0-15,0 0 0,21 21 16,0-21-16,1 21 0,-1 0 16,0-21-16,0 21 0,21 0 0,-20 0 15,20 0-15,0 0 0,1 0 0,-22 21 16,21 0-16,0 0 0,-20 0 15,20 0-15,-21 1 0,0 20 0,0-21 16,-21 21-16,22 1 0,-22-22 16,0 21-16,0-21 0,-22 22 0,1-22 15,0 0-15,0 0 0,0 0 0,-22 1 16,1-1-16,21 0 16,-21 0-16,-22 0 0,22 0 0,-1-21 15,1 22-15,0-22 0,-1 0 0,1 21 16,21-21-16,-21 0 0,20 0 15,1 0-15,-21 0 0,21 0 0,0 0 16,-1 0-16,1 0 16,21-21 15,21-1 0,1 22-31,-22-21 0,21 21 16,0-21-16,21 21 15</inkml:trace>
  <inkml:trace contextRef="#ctx0" brushRef="#br0" timeOffset="48185.03">3111 11409 0,'0'21'15,"22"-21"1,-1 0-16,0 0 31,-21-21-31,0 0 16,-21 21 15,0 0-31,-1 0 16,1 0-1,21 21 1,0 0 0,-21-21-16,21 21 0</inkml:trace>
  <inkml:trace contextRef="#ctx0" brushRef="#br0" timeOffset="50196.12">4868 10774 0,'21'-21'15,"-42"42"-15,64-63 0,-22 20 0,0 1 0,0 0 16,0 0-16,0 0 0,1-22 0,-22 1 15,21 21-15,-21-21 0,21-1 16,-21 1-16,0 21 0,0 0 16,0-22-16,0 22 0,-21 21 0,0-21 15,-1 21-15,1 0 0,-21 0 16,0 0-16,-1 0 0,1 0 0,0 21 16,-22 21-16,22-20 0,-1 20 15,1 0-15,0 1 0,21 20 0,-1 1 16,1-22-16,0 21 0,21 1 0,0-1 15,0 1-15,0-1 0,0-20 16,0 20-16,21 1 0,0-1 0,22 1 16,-22-22-16,0 22 0,21-22 0,1-21 15,-22 21-15,21 1 0,1-22 16,-1 0-16,0 0 0,1-21 16,-1 21-16,-21-21 0,21 0 0,1 0 15,-1 0-15,0 0 0,-20-21 16,20 0-16,0 0 0,1 0 0,20-22 15,-21 22-15,1-21 0,-22 0 0,21 20 16,-21-20-16,1 0 0,-1-1 16,-21 1-16,0 21 0,0-21 0,0 20 15,0 1-15,-21 0 0,-1 0 0,1 0 16,0 21-16,-21 0 0,21 0 16,-22 0-16,22 0 0,-21 0 0,21 0 15,-1 21-15,-20 0 0,21 0 16,0 22-16,0-22 0,-1 21 0,22 0 15,0 1-15,-21-22 0,21 21 16,0 1-16,0-22 0,0 21 0,0-21 16,0 0-16,0 1 0,21-1 15,1-21-15,-1 0 16,0 0-16,0 0 0,0-21 16,0 21-16,1-22 0,-1 1 0,21 0 15,-21-21-15,0 21 0,1-1 16,-22-20-16,21 21 0,-21-21 0,21 20 15,-21 1-15,0-21 0,0 21 0,0 0 16,21 21-16,-21-22 0,21 22 31,-21 22-15,0-1-16,0 0 0,0 0 16,21 0-16,-21 0 0,0 22 0,0-22 15,22 0-15,-22 0 0,0 0 0,21 1 16,0-1-16,0 0 15,0-21-15,0 0 0,1 0 0,-1 0 16,0 0-16,0 0 0,0 0 0,0 0 16,22-21-16,-22 21 0,0-21 0,0-1 15,22 1-15,-22 0 0,0 0 16,-21 0-16,21 0 0,0-1 0,-21 1 16,21 0-16,-21 0 0,0 0 15,0 0-15,0-1 16,22 22-16,-22-21 0,0 42 31,21 1-15,-21-1-16,0 0 15,0 0-15,0 0 0,0 0 0,0 1 16,0-1-16,0 0 0,0 0 0,0 0 16,0 0-16,0 1 15,0-1 1,0-42 31,0-1-47,-21 22 0,21-21 0,0 0 15,0 0-15,0-21 0,0 20 0,0 1 16,0-21-16,0 21 0,0-22 16,0 22-16,21 0 0,0 0 0,0 0 15,0 0-15,-21-1 0,21 1 0,1 21 16,-1 0-16,0-21 0,0 21 0,0 0 15,0 0-15,22 0 0,-22 0 16,0 0-16,0 21 0,0 0 16,1 1-16,-1-22 0,0 21 15,-21 0-15,0 0 0,0 0 16,0 0-16,0 1 0,0-1 0,0 0 16,0 0-16,0 0 0,0 0 0,0 1 15,0-1-15,-21 0 0,21 0 0,0 0 16,-21 0-16,-1 1 15,1-1 1,21 0-16,0-42 47,0 0-47,0-1 16,0-20-16,0 21 15,0 0-15,0-22 0</inkml:trace>
  <inkml:trace contextRef="#ctx0" brushRef="#br0" timeOffset="68480.96">8064 10541 0,'0'-21'47,"0"42"422,0 0-454,0 0 1,0 1 0,0-1-16,0 0 31,0 0 0,22-21-31,-1 0 484,-21-21-468,21 42 187,-21 0-187,0 0-1,21-21 1,-21 22 15,21-22-31,0 0 16,1 0 0,-1 0-1,0 0 32,0 0 47</inkml:trace>
  <inkml:trace contextRef="#ctx0" brushRef="#br0" timeOffset="69715.78">8086 10626 0,'-22'0'47,"22"21"16,0 0-63,0 0 15,0 0-15,0 1 16,0-1-16,0 0 16,0 0-16,22-21 15,-22 21-15,21-21 16,0 0-16,0 0 15,0 0 1,0 0-16,1 0 16,-1 0-16,0 0 0,0 0 15,0-21-15,0 21 0,-21-21 16,22 21-16,-1-21 0,0 21 16,0-21-16,0-1 15,0 1-15,1 21 0,-1-21 0,-21 0 16,21 21-16,-21-21 0,21 0 0,-21-1 15,0 1-15,21 0 0,-21 0 16,0 0-16,0 0 16,0-1-1,0 44 32,0-1-31,0 0-16,0 0 0,0 0 15,0 22-15,0-22 0,0 0 16,0 0-16,-21 0 0,21 0 16,0 22-16,0-22 0,0 0 0,0 0 15,0 22-15,0-22 0,0 21 0,0-21 16,0 0-16,0 1 0,0 20 0,0-21 16,0 0-16,-21 22 0,21-22 15,0 0-15,0 0 0,0 0 0,0 0 16,0 1-16,0-1 0,0 0 0,0 0 15,0 0-15,0 0 0,-21 1 16,21-1 0,-21-21-16,-1 21 15,1-21-15,0 21 0,0-21 0,-21 0 16,20 0-16,-20 0 0,21 0 0,-21 0 16,-1 0-16,22 0 0,-21 0 0,21 0 15,-22 0-15,22-21 0,0 21 16,0 0-16,0-21 0,-1 21 0,1 0 15,21-21-15,-21 21 0,21-22 110,0 1-110</inkml:trace>
  <inkml:trace contextRef="#ctx0" brushRef="#br0" timeOffset="74044.05">10266 10414 0,'0'-21'15,"0"42"48,0 0-63,0 0 15,0 1-15,0-1 0,0 0 16,0 0 0,0 0-16,0 0 15,21-21-15,0 22 0,0-22 16,0 0-16,-21 21 16,22-21-16,-1 0 0,0 0 15,0 0-15,0 0 16,0-21-16,1 21 0,-1-22 0,0 1 15,0 0-15,0 0 0,0 21 16,1-21-16,20 0 0,-21-1 0,-21-20 16,21 21-16,0 0 0,1 0 15,-1-1-15,-21 1 0,0 0 0,21-21 16,-21 21-16,21-1 16,-21 1-16,0 0 0,0 0 15,0 42 32,-21 0-47,21 0 0,-21 1 16,21 20-16,0-21 0,0 21 0,-21-20 15,21 20-15,-22 0 0,22 1 16,0-1-16,0 21 0,0-20 0,-21-1 16,21 0-16,0 1 0,0-1 0,0-21 15,0 22-15,0-1 0,0-21 16,0 21-16,0-20 0,0 20 0,0-21 15,21 0-15,-21 22 0,0-22 16,0 0-16,0 0 0,0 0 0,0 0 16,0 1-16,-21-22 31,0 0-31,0 0 16,-21 0-16,20-22 0,1 1 15,0 21-15,-21-21 0,21 0 0,-1 0 16,1 0-16,0-1 0,0 1 0,0 21 15,21-21-15,-21 0 16,21 42 15,21 0-15,-21 0-16,21 1 0,0-22 16,-21 21-16,21 0 0,0 0 0,1-21 15,-1 21-15,21 0 0,-21-21 16,0 0-16,1 0 0,20 0 15,-21 0-15,0 0 0,22 0 0,-22 0 16,21-21-16,-21 21 0,22-21 0,-22 0 16,21 0-16,-21 0 0,22-22 15,-1 22-15,-21 0 0,0 0 0,0 0 16,-21-22-16,22 22 0,-1-21 16,0 21-16,-21-1 0,0 1 15,21 0-15,-21 0 0,21 0 0,-21 0 16,0-1-16,0 44 31,0-1-31,0 0 16,0 0-16,0 0 0,0 0 0,0 1 15,-21 20-15,21-21 0,-21 0 0,21 0 16,0 22-16,0-22 0,0 0 0,-21 0 16,21 0-16,0 1 0,0-1 15,-21-21-15,21 21 16,0-42 15,0 0-31,0-1 16,0 1-16,0 0 0,0 0 15,0 0-15,0 0 0,0-1 0,21-20 16,0 21-16,0 0 0,0 0 16,0-1-16,-21 1 0,22 0 0,-1 0 15,0 0-15,0 21 0,0-21 16,0 21-16,1 0 0,-1 0 15,0 0-15,-21 21 0,21 0 16,-21 0-16,0 0 0,21 0 16,-21 1-16,21-1 0,-21 0 15,22 0-15,-22 0 0,0 22 0,21-22 16,0 0-16,-21 0 0,21 0 16,0 0-16,-21 1 0,21-22 0,1 21 15,-1-21-15,0 0 0,0 0 16,0 0-16,0 0 0,1 0 15,-1 0-15,0-21 0,-21-1 0,21 22 16,0-21-16,0 0 0,1-21 0,-1 21 16,0-22-16,0 22 0,0-64 15,0 43-15,1 0 0,-22-1 0,0-20 16,21 21-16,-21-22 0,0 22 16,0-1-16,0 1 0,0 0 15,0-1-15,0 22 0,0-21 0,0 21 16,0 0-16,0 42 31,0 0-31,0 21 16,-21 1-16,21-1 0,-22 0 15,22 22-15,-21-22 0,21 0 0,0 1 16,-21 20-16,0-20 0,21-22 0,0 21 16,0 0-16,-21-20 0,21-1 15,-21 21-15,21-21 0,-22-21 0,22 21 0,0 1 16,0-1-16,0-42 47,0-1-47,0 1 15,0 0-15,0 0 0,22 0 0,-1 0 16,-21-1-16,21-20 0,0 21 0,0 0 16,0 0-16,1-1 0,-22 1 15,42 0-15,-42 0 0,42 0 0,-42 0 16,21 21-16,1 0 0,-1-22 0,0 22 15,0 0-15,0 0 0,-21 22 16,21-1-16,-21 0 0,0 0 0,0 0 16,0 0-16,0 1 0,0-1 15,0 21-15,0-21 0,0 0 16,0 1-16,0-1 0,0 0 0,0 0 16,0 0-16,22 0 0,-22 1 15,21-22-15,0 0 0,-21 21 0,21-21 16,0 0-16,0 0 0,1 0 0,-1 0 15,0 0-15,0 0 0,0 0 0,0 0 16,1 0-16,-1-21 0,0 21 0,0-22 16,0 1-16,0 0 0,1 21 15,-22-21-15,21-21 0,0 20 0,0 1 16,-21 0-16,21-21 0,0 21 16,-21-22-16,22 22 0,-22 0 0,0 0 15,0 0-15,0-1 0,0 1 0,-22 42 47,1 1-47,0-1 0,21 0 16,0 0-16,-21 0 0,0 22 0,21-22 15,-21 0-15,21 0 0,0 0 0,0 0 16,0 1-16,0-1 0,0 0 0,0 0 16,0 0-16,21 0 15,0-21-15,0 0 0,0 0 16,0 0-1,1 0-15,20 0 0,-21 0 0,0 0 16,0-21-16,1 21 0,20-21 0,-21 0 16,0 0-16,0 0 0,1-1 0,-1 1 15,0 0-15,0 0 0,0 0 0,-21-22 16,0 22-16,21 0 0,-21 0 0,0 0 16,-21 0-1,0 21 1,0 0-16,0 0 0,21 21 15,0 0-15,0 0 16,0 0-16,0 0 0,0 1 16,21-1-16,0 0 0,0 0 15,0 0-15,1 0 0,-22 1 16,21-22-16,-21 21 0,21-21 16,-21 21-16,0 0 0,21 0 15,0-21-15,-21 21 16,21-21-16,1 0 15,-1 0-15,0 0 0,0 0 16,0 0-16,0 0 0,1 0 16,-1 0-16,-21-21 0,21 0 0,0 21 15,0-21-15,0 0 0,1 0 16,-22-1-16,21 1 0,0 0 0,0 0 0,-21-21 16,21 20-16,-21 1 0,21 0 15,-21 0-15,0 0 0,0 0 16,22 21-1,-22 21 17,0 0-32,0 0 0,0 0 0,-22 0 15,22 1-15,0-1 0,0 0 0,0 0 16,0 0-16,0 0 0,0 1 16,0-1-16,0 0 0,0 0 15,22-21-15,-22 21 0,21-21 16,0 0-16,0 0 0,0 21 0,0-21 15,1 0-15,-1 0 0,0 0 0,0 0 16,0 0-16,0 0 0,1-21 0,-1 0 16,0 21-16,0-21 0,0 0 0,0 0 15,1-1-15,-1 1 0,0-21 0,0 21 16,0-22-16,22 1 0,-22 0 16,0-1-16,0 1 0,0-21 0,0 20 15,1 1-15,-1 0 0,0-64 16,0 85-16,-21-22 15,0 22-15,0 0 0,0 0 0,0 0 16,0-1-16,-21 22 31,21 22-15,-21-1-16,0 0 0,-1 0 0,22 0 16,-21 22-16,21-1 0,-21-21 15,21 21-15,-21 1 0,0-1 0,21 0 16,0-20-16,-21 20 0,-1 43 15,1-64-15,21 21 0,0-21 0,0 0 16,0 1-16,0 20 0,0-21 0,0 0 16,0 0-16,0 1 0,0-1 15,0 0-15,21 0 16,1 0-16,-1-21 0,0 0 16,0 0-16,0 21 0,0-21 15,1 0-15,-1 0 0,0 0 0,0 0 16,21 0-16,-20 0 0,-1-21 0,0 21 15,0-21-15,0 0 0,22 21 0,-22-21 16,0 0-16,0-1 0,0 1 0,0 0 16,1-21-16,20-1 0,-42 22 15,21 0-15,-21 0 16,0 0-16,-21 21 31,0 0-31,21 21 16,-21 0-16,-1 0 0,1 0 15,21 1-15,-21-1 0,21 0 0,0 0 16,0 0-16,0 0 16,0 1-16,0-1 15,0 0-15,21-21 16,0 0-16,1 0 0,-1 0 16,0 0-16,0 0 0,0 0 0,0 0 15,1 0-15,20 0 0,-21 0 0,21 0 16,-20-21-16,20 21 0,0-21 0,-21 21 15,43-22-15,-43 1 16,21 21-16,-20-21 0,-1 0 16,0 0-16,-21 0 15,0-1-15,0 1 16,0 0-16,-21 21 0,0-21 0</inkml:trace>
  <inkml:trace contextRef="#ctx0" brushRef="#br0" timeOffset="74340">14351 10414 0,'0'0'16,"0"-21"-16,0 0 15,21 21-15,0 0 16,0 0-16,22-21 0,-22 21 0,21-22 15,-21 22-15,22 0 0,-22 0 16,21-21-16,1 21 0,-22 0 0,21 0 16,-21 0-16,0 0 0,1-21 0,20 21 15,-21 0-15,0 0 0,-21-21 16,0 0-16,-21 0 31,0 21-31,0-22 0,0 22 16,-1 0-16,1 0 0</inkml:trace>
  <inkml:trace contextRef="#ctx0" brushRef="#br0" timeOffset="74542.16">13779 10224 0,'0'0'0,"-21"0"16,0 0-16,0 0 15,0 0 17,0 0-17,-1 0 1</inkml:trace>
  <inkml:trace contextRef="#ctx0" brushRef="#br0" timeOffset="75691.58">16870 10647 0,'0'0'0,"21"0"31,0 0-15,0-21-16,0 21 0,22-21 15,-22-1-15,21 1 0,1 0 0,-1 0 16,21-21-16,-20 20 0,20-20 15,-20 0-15,20 21 0,-21-22 0,1 1 16,-1 0-16,0-1 0,-20 1 16,20 0-16,-21-1 0,-21 1 0,0-22 15,21 22-15,-21 0 0,0-22 0,0 22 16,0 0-16,-21-1 0,0 1 16,0 0-16,0-1 0,-22 1 0,22 21 15,0 0-15,-21-1 0,20 1 16,-20 21-16,21 0 0,0 0 0,-22 0 0,22 21 15,-21 22-15,21-1 0,-22 0 0,22 22 16,0-1-16,0 22 0,0 0 16,0-1-16,-1 22 0,22 0 15,0 0-15,-21 0 0,0 0 0,21-1 0,-21 1 16,0 0-16,21-21 0,-21 21 16,-1-1-16,1 1 0,0 0 0,0-21 15,0-1-15,0 1 0,-1 21 0,-20-21 16,42-1-16,-21 1 0,0-22 15,21 22-15,-21-21 0,21 20 0,0-20 16,0-22-16,0 22 0,0-22 0,0 0 16,21-21-16,0 22 0,0-22 0,0-21 15,0 0-15,22 0 0,-1 0 0,-21 0 16,22-21-16,20 0 0,-21-22 0,1 1 16,20 0-16,-20-1 0,20-20 15,-21-1-15,1 1 0,-1-1 16,-21 1-16,22-1 0,-22-20 0,-21 20 0,0 1 15,0-1-15,-21 1 0,-22-1 16,22 1-16,-21 20 0,-1-20 0,-20 20 16,-1 1-16,22 0 0,-21-1 0,20 22 15,-20 0-15,20-21 0,1 21 0,0 21 16,-1-22-16,22 22 0,0 0 0,0 0 16,0-21-16,42 21 31,0 0-31,0-21 0,0 21 0,22-21 15,-1 0-15,0 21 0,1-21 0,20-1 16,1 1-16,-1 0 0,1 0 16,-1 0-16,1 0 0,-1-1 0,-20-20 15,-1 21-15,0 0 0,-21 21 16,1-21-16,-1-1 0,-21 1 16,-21 21-1,21 21 1,-22 1-16,1-22 0,21 21 0,-21 0 15,21 0-15,0 0 0,0 0 16,0 1-16,-21-1 0,21 0 16,0 0-16,-21-21 0,21 21 15,0-42 17,0 0-32,21 0 15,0 0-15</inkml:trace>
  <inkml:trace contextRef="#ctx0" brushRef="#br0" timeOffset="75913.66">17716 10435 0,'0'-21'0,"0"42"0,0-63 0,0 21 16,-21 0 0,0-1-16,21 1 15,-21 21-15,21-21 16,-21 21-16,21 21 47,0 0-47,0 1 15,0-1-15,21-21 0,0 21 0,0 0 16</inkml:trace>
  <inkml:trace contextRef="#ctx0" brushRef="#br0" timeOffset="77132.52">18224 10583 0,'0'22'15,"-21"-22"1,21 21-16,-21 0 0,0 0 16,0-21-16,21 21 0,0 0 0,-21 1 15,-1-1-15,22 0 0,-21 0 0,21 0 16,0 0-16,-21 1 0,21-1 0,-21-21 15,21 21-15,0 0 0,0 0 16,0-42 15,0 0-15,0 0-16,0 0 16,0-1-16,0 1 0,21-21 0,-21 21 15,21 0-15,-21-1 0,21-20 16,1 21-16,-22 0 0,21 21 0,-21-21 15,21 21 1,0 21 0,-21 0-16,0 0 0,0 0 0,0 0 15,0 22-15,0-22 0,0 0 0,21 0 16,-21 0-16,21 1 0,1-1 16,-22 0-16,21 0 0,0 0 0,-21 0 15,21 1-15,0-22 0,0 21 0,1-21 16,-1 0-16,0 0 0,0 0 15,0 0-15,22 0 0,-22 0 0,21 0 16,-21 0-16,0 0 0,22-21 0,-22 21 16,21-22-16,-21 1 0,22 0 0,-22 0 15,0 0-15,0 0 0,0-1 16,-21-20-16,0 21 0,0 0 0,22 0 16,-22-1-16,0 1 0,0 0 0,0 0 15,0 0-15,-22 21 0,1-21 16,0 21-1,0 0-15,0 0 0,0 0 0,21 21 16,-22-21-16,1 21 0,21 0 16,0 0-16,-21 0 0,21 1 15,-21-1-15,21 0 0,-21 0 0,21 0 16,0 0-16,0 1 0,0-1 0,0 0 16,0 0-16,0 0 0,0 0 15,21-21 1,0 0-16,0 0 15,0 0-15,1 0 16,-22-21-16,21 21 0,0-21 16,-21 0-16,21 0 0,-21 0 0,21-1 15,-21-20-15,21 21 0,-21 0 16,0 0-16,22-1 0,-22 1 0,21 0 16,-21 0-16,0 42 31,0 0-16,0 0-15,0 1 0,0-1 0,0 0 16,0 0-16,0 0 0,0 0 0,0 1 16,0-1-16,21 0 0,-21 0 0,21-21 15,0 21-15,0 0 0,1-21 16,-1 0-16,0 0 0,0 0 0,21 0 16,-20 0-16,-1 0 0,21-21 15,-21 21-15,22-21 0,-22 0 16,21 0-16,-21 0 0,0-1 0,1 1 15,-1-21-15,0 0 0,21 20 0,-42-41 16,21 21-16,1-22 0,-1 22 0,0-22 16,0 1-16,-21-1 0,21 1 0,0 20 15,1-20-15,-1-1 0,-21 1 16,0 21-16,0-1 0,21 1 0,-21 0 16,0-1-16,0 22 0,0 0 0,0 0 15,-21 21-15,0 0 0,-1 0 16,1 21-16,0 0 0,-21 0 15,21 22-15,-1-1 0,-20 21 0,21-20 16,0 20-16,0 1 0,21-22 16,0 22-16,0-1 0,0 1 0,0-1 15,0 1-15,0-22 0,0 0 0,21 22 16,0-22-16,0-21 0,0 22 0,0-1 16,1-21-16,-1 0 0,0 0 15,0 1-15,0-1 0,0-21 0,-21 21 16,22-21-16,-1 0 0,0 0 0,0 0 15,0 0-15,0 0 16,1 0-16,-1-21 0,0 0 16,0-1-16</inkml:trace>
  <inkml:trace contextRef="#ctx0" brushRef="#br0" timeOffset="78121.58">20934 10287 0,'0'-21'0,"0"42"0,0-63 16,-21 42-16,-1 0 16,22 21-16,0 0 0,-21 0 0,21 0 15,-21 1-15,21-1 0,0 21 16,0-21-16,0 22 0,0-22 0,0 0 15,0 21-15,0-21 0,0 1 16,0-1-16,0 0 0,0 0 0,0 0 16,0-42 31,0 0-47,0 0 0,21 0 15,-21-1-15,21-20 0,-21 21 0,0-21 16,22-1-16,-22 22 0,21-21 0,-21 21 15,21-1-15,0 1 0,-21 0 0,21 0 16,0 21-16,1 0 16,-1 0-16,0 0 15,0 0-15,0 21 0,0 0 16,1 22-16,-22-22 0,21 0 0,0 21 16,0-21-16,-21 22 0,0-22 0,21 21 15,-21-21-15,21 1 0,-21 20 16,0-21-16,0 0 0,0 0 15,0 1-15,22-44 32,-22 1-17,21 0-15,0 21 0,-21-21 0,21 0 16,0-22-16,0 22 16,1 0-16,41-42 0,-21-22 15,1 64-15,-22-22 0,0 22 16,21 0-16,-20 21 0,-1-21 0,-21 0 15,21 21-15,-21 21 16,0 0-16,0 0 16,0 22-16,0-22 0,0 0 0,0 21 15,0-21-15,0 22 0,0-22 0,0 0 16,0 0-16,21 0 0,-21 1 0,0-1 16,21 0-16,0-21 0,1 21 0,-1-21 15,0 21-15,0-21 16,0 0-16,0 0 0,1 0 0,20 0 0,-21 0 15,0 0-15,0-21 0,22 0 16,-22 0-16,0 0 0,0 21 0,0-64 16,1 43-16,-22-21 0,21 20 15,-21-20-15,0 21 0,0-21 0,0 20 16,0 1-16,0 0 0,-21 21 16,-1 0-1,1 21-15,0 0 0,0 1 16,21 20-16,-21-21 0,21 0 0,-21 22 15,21-22-15,0 21 0,0-21 0,0 0 16,0 1-16,0-1 0,0 0 16,0 0-16,21-21 0,0 21 15,0 0-15,0-21 0,0 0 0,1 0 16,-1 0-16,0 0 0,0 0 0,0 0 16,22 0-16,-22 0 0,0 0 0,0 0 15,0-21-15,0 0 16,1 0-16,-1 0 0,0 0 0,0-1 15,0 1-15,0 0 0,1 0 16,-1-21-16,0 20 0,0 1 0</inkml:trace>
  <inkml:trace contextRef="#ctx0" brushRef="#br0" timeOffset="78432">22966 9546 0,'-21'-42'16,"42"84"-16,-42-105 0,-1 42 0,22-1 0,-21 22 16,0 0-1,0 0-15,21 22 0,-21-1 0,21 0 16,0 21-16,0 1 0,-21-1 16,21 21-16,-22-20 0,22 20 15,-21-20-15,21 20 0,-21 1 0,21-22 16,-21 21-16,0-20 0,21 20 0,-21-20 0,21-1 15,-22 0-15,22 1 16,0-1-16,0 0 0,0-21 0,0 1 16,-21-1-16,21 0 0,0 0 0,0 0 15,21-21 1,1 0-16,-1 0 0,0-21 0,0 0 16,0 0-16,0 0 0</inkml:trace>
  <inkml:trace contextRef="#ctx0" brushRef="#br0" timeOffset="79279.92">23283 9525 0,'0'0'0,"0"-42"16,0 63 15,0 0-31,0 21 0,0-20 16,0 20-16,-21 0 0,21 22 0,0-22 15,0 22-15,0-22 0,0 21 0,0 1 16,-21-22-16,21 22 0,-21-22 0,21 0 16,0 1-16,0 20 0,-21-20 15,21-22-15,0 21 0,-22-21 0,22 22 16,0-22-16,0 0 0,-21 0 16,21 0-16,0-42 31,0 0-16,21-21-15,1 20 0,-1 1 0,0-21 16,-21 0-16,21 20 0,0-20 0,0 21 16,1 0-16,-1-22 0,0 22 0,-21 0 15,21 21-15,0-21 0,0 21 0,1 0 16,-1 0 0,-21 21-16,21 0 15,-21 0-15,0 1 0,0 20 0,0-21 16,0 0-16,0 22 0,0-22 15,0 0-15,0 0 0,0 0 0,0 0 16,0 1-16,0-1 0,0 0 16,21-21-16,0 0 15,0 0-15,22 0 0,-22 0 16,0 0-16,0 0 0,0 0 0,22-21 16,-22 0-16,0-1 0,0 1 0,-21 0 15,21 0-15,1 0 0,-1 0 0,0-22 16,0 22-16,-21 0 0,0 0 15,21 21-15,-21-21 0,0 42 47,0 0-47,-21 0 0,0 0 16,21 0-16,-21 1 0,21-1 16,0 0-16,0 0 0,0 0 0,0 0 15,0 1-15,0-1 0,0 0 16,21-21-16,0 0 15,0 0-15,0 0 0,1 0 0,-1 0 16,0 0-16,0 0 0,0 0 16,-21-21-16,21 0 0,1-1 0,-1 1 15,-21 0-15,0 0 0,21 0 0,-21-22 16,21 22-16,-21-21 0,0 21 16,0 0-16,0-1 0,0 1 0,0 0 15,-21 21-15,0 0 0,-22 0 16,22 0-16,0 0 15,0 0-15,-21 0 0,20 0 0,1 0 16,-21 21-16,21-21 0,21 21 0,-21 1 16,21-1-1,21-21-15,0 21 0</inkml:trace>
  <inkml:trace contextRef="#ctx0" brushRef="#br0" timeOffset="79975.14">24659 10181 0,'0'0'0,"0"-42"16,-21 42-16,0 0 16,0 0-16,-1 0 0,-20 0 15,21 0-15,0 21 0,0 0 16,-1-21-16,1 21 0,-21 1 0,21-1 15,0-21-15,21 21 0,-22 0 0,22 0 16,-21 22-16,0-22 16,21 0-16,0 0 0,0 0 0,0 0 15,0 1-15,0-1 0,21 0 16,0-21-16,1 0 16,-1 0-16,0 0 0,0 0 15,0 0-15,0 0 0,1 0 0,-1 0 16,0-21-16,0 0 0,0-1 0,0 1 15,1 0-15,-1-21 0,0 21 0,0-22 16,21 1-16,-20 0 0,-1-1 16,0 1-16,21 0 0,-21-1 0,1 1 15,-1-22-15,0 22 0,0 0 0,0-1 16,-21 1-16,0 0 0,0-1 0,0 22 16,0-21-16,0 21 15,0 0-15,0-1 0,0 1 0,-21 0 16,0 21-1,21 21 1,-21-21-16,21 21 16,-21 22-16,-1-22 0,22 0 0,0 21 15,0 1-15,-21-1 0,0 0 0,21 1 16,-21-1-16,21 0 0,0 1 16,0-1-16,-21 0 0,21 1 0,0-1 15,0 0-15,0-20 0,0 20 16,0 0-16,0 1 0,0-1 0,0-21 15,21 21-15,0-20 0,-21 20 0,21-21 16,0 0-16,1 0 0,-22 1 0,21-1 16,0 0-16,0-21 0,0 0 0,0 21 15,1-21-15,-1 0 0,21 0 16,-21 0-16,0 0 0,22 0 0,-22-21 16,0 0-16,0 0 0,22-1 0,-22 1 15,0 0-15,-21-21 0,21 21 0,-21-1 16,0 1-16,0 0 0,0 0 0</inkml:trace>
  <inkml:trace contextRef="#ctx0" brushRef="#br0" timeOffset="80372.46">22140 9991 0,'0'-21'15,"21"21"1,22-22-16,-1 22 0,0-21 16,22 21-16,21 0 0,-22 0 0,22 0 15,-1 0-15,22 0 0,-21-21 0,-22 21 16,22 0-16,-21 0 0,-1 0 0,-21 0 16,1 0-16,-1 0 0,-21 0 0,0 0 15,1 0-15,-22-21 16,-43 21 15,22 0-31</inkml:trace>
  <inkml:trace contextRef="#ctx0" brushRef="#br0" timeOffset="92832.21">5969 12679 0,'-21'0'15,"0"0"-15,-1-21 0,1 21 16,0 0-16,0 0 16,21-21-16,-21 21 0,21-22 15,0 1-15,0 0 16,0 0-16,0 0 0,0 0 16,21-1-16,0 1 0,0 0 15,-21 0-15,21 21 0,1-21 16,-1 21-16,0-21 0,0 21 15,0 0-15,0 0 0,1 0 0,-1 21 16,0 0 0,-21 0-16,0 21 0,0-20 0,0 20 15,0 0-15,0 1 0,0-1 0,0 0 16,0 1-16,0-1 0,0 0 16,0 1-16,0-22 0,0 0 0,21 21 15,0-42-15,-21 21 0,21-21 0,1 0 16,-1 0-16,21 0 0,-21 0 15,0-21-15,22 21 0,-1-42 0,0 21 16,1 0-16,-1-22 0,0 1 0,1 21 16,20-22-16,-42 1 15,22 0-15,-22-1 0,21 22 0,-21-21 16,-21 21-16,0 0 0,0-22 0,22 22 16,-22 0-16,0 42 31,0 0-31,-22 0 0,22 1 15,0 20-15,0 0 0,-21 22 16,21-22-16,-21 22 0,21-1 0,-21 1 16,21-1-16,0 1 0,0-1 0,0-21 15,0 22-15,0-22 0,0 1 16,0-1-16,0 0 0,0 1 16,0-1-16,0-21 0,0 21 0,0-20 15,0 20-15,0-21 0,-21 0 0,0 0 16,-1 1-16,1-1 0,-21-21 15,0 21-15,20-21 0,-20 0 0,0 0 16,-1 0-16,22 0 0,-21 0 0,21 0 16,-22 0-16,22-21 0,0 21 15,0-21-15,0-1 0,0 22 0,21-21 16,0 0-16,0 0 0,-22 0 16,22 0-16,0-1 0,0 1 15,0 0-15,22 0 0,-1 0 0,-21 0 16</inkml:trace>
  <inkml:trace contextRef="#ctx0" brushRef="#br0" timeOffset="93485.37">7006 13102 0,'0'0'0,"21"-42"16,0 21-1,1 0-15,-1-1 0,0 1 16,-21 0-16,21 0 0,0 0 0,0 0 16,1-1-16,-1-20 15,0 21-15,-21 0 0,0 0 0,21-1 16,-21 1-16,0 0 0,0 0 16,-21 21-1,0 0-15,0 21 16,21 0-16,-22 0 0,1 22 0,0-22 0,0 21 15,0-21-15,0 22 0,21-22 16,0 21-16,0-21 0,0 22 0,0-22 16,0 0-16,0 0 0,0 0 0,0 1 15,0-1-15,21 0 0,0-21 16,0 0-16,0 21 0,0-21 16,1 0-16,-1 0 0,0 0 0,0 0 15,0 0-15,0-21 0,22 0 0,-22 21 16,0-21-16,21-1 0,-20 1 15,20-21-15,0 21 0,-21-22 0,22 22 16,-22-21-16,0 21 0,0-22 0,0 22 16,-21 0-16,0 0 0,0 0 15,0 0-15,0-1 0,-21 22 0,0 0 16,0 0-16,0 0 0,0 0 0,-1 22 16,1-1-16,0-21 0,21 21 15,0 0-15,0 21 0,0-20 0,0-1 16,0 0-16,21 0 0,0 0 15,-21 22-15,22-22 0,20 0 16,-21 0-16,0 0 0,-21 0 0,21 1 16,-21-1-16,22 0 0,-22 0 15,0 0-15,-22-21 0,1 21 16,0-21-16,0 0 0,0 22 0,-22-22 16,22 0-16,0 0 0,0 0 0,0 0 15,0 0-15,-1 0 0,22-22 31,0 1-31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34:42.95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1016 0,'0'-21'0,"0"0"15,0 0-15,0-1 0,0 1 0,0 0 16,0 0-16,-22 21 0,22-21 0,0 42 31,0 21-15,0-21-16,0 22 0,0 20 16,0-20-16,0 20 0,0 1 15,0-1-15,0 1 0,-21-1 16,21 22-16,-21-1 0,0-20 0,21 21 15,-21-22-15,0 22 0,-1-22 0,22 1 16,-21-22-16,21 0 0,0 1 16,0-22-16,0 21 0,-21-21 0,21 1 15,0-1-15,0-42 32,21-1-32,0-20 0,-21 21 15,22-21-15,-1-1 0,-21 1 0,21 0 16</inkml:trace>
  <inkml:trace contextRef="#ctx0" brushRef="#br0" timeOffset="236.16">3768 1101 0,'-22'-21'16,"22"-1"-16,-21 22 15,21-21-15,0 0 16,21 21-16,1-21 0,-1 0 15,21 21-15,0-21 0,1 21 0,-1-22 16,0 22-16,1 0 0,-22 0 16,21 0-16,1 0 0,-22 0 15,0 0-15,0 0 0,-21 22 16,0-1-16,0 0 16,0 0-16,0 0 0,-21-21 0,0 21 15,0 1-15</inkml:trace>
  <inkml:trace contextRef="#ctx0" brushRef="#br0" timeOffset="455.88">3746 1757 0,'0'0'16,"43"0"-16,-22 0 15,0 0-15,0 0 16,22 0-16,-22-21 0,0 21 0,0 0 15,0-21-15,22 21 0,-22 0 16,0 0-16,0 0 0,0-22 0,0 22 16,1 0-16,-1 0 0,0 0 0,0-21 15,0 21-15,0 0 16</inkml:trace>
  <inkml:trace contextRef="#ctx0" brushRef="#br0" timeOffset="724.51">4593 1630 0,'0'21'16,"0"0"-16,-21 0 16,21 1-16,0-1 0,0 0 0,-21 0 15,21 0-15,-21 0 0,21 22 0,0-22 16,0 0-16,0 21 0,0-20 15,0-1-15,0 0 0,0 0 0,0 0 16,0 0-16,0 1 0,0-44 47,21 1-31,0 0-16,-21-21 0</inkml:trace>
  <inkml:trace contextRef="#ctx0" brushRef="#br0" timeOffset="1019.68">4826 1397 0,'0'0'0,"-21"0"15,0 0-15,-1 0 16,44 0 15,20 0-15,-21 0-16,0-21 0,0 21 0,-21-21 15,22 21-15,-1-21 16,-21-1-16,-21 22 16,-1 0-16,1 0 15,0 0-15,0 0 16,0 0-16,0 0 0,-1 0 0,22 22 16,-21-1-16,21 0 15,0 0-15,0 0 16,0 0-16,21 1 15,1-22-15</inkml:trace>
  <inkml:trace contextRef="#ctx0" brushRef="#br0" timeOffset="1532.03">5461 1588 0,'0'21'16,"-21"-21"-16,21 21 0,0 0 16,-21 0-1,21 0-15,0 1 0,-22-1 0,22 0 16,0 21-16,0-21 0,0 1 16,-21 20-16,21-21 0,-21 0 0,0 22 15,21-22-15,0 0 0,0 0 0,-21 0 16,21 0-16,-21-21 0,21 22 15,-22-22-15,22-22 32,0 1-17,0 0-15,0 0 0,0 0 0,22 0 16,-22-22-16,21 1 0,0 0 16,0-1-16,21 22 0,-20-21 15,20-1-15,0 1 0,1 21 0,-22 0 16,21 0-16,0-1 0,43 22 15,-64 0-15,0 0 16,1 22-16,-1-1 0,-21 0 0,0 0 16,0 21-16,0-20 0,0 20 0,0-21 15,0 21-15,0-20 0,0-1 16,0 21-16,-21-21 0,21 0 0,0 1 16,0-1-16,0 0 0,-22-21 0,22 21 15,0 0-15,22-21 31,-1 0-31,0 0 16,0-21-16</inkml:trace>
  <inkml:trace contextRef="#ctx0" brushRef="#br0" timeOffset="2354.01">6413 1672 0,'0'0'0,"0"-63"16,0 42 0,-21-1-16,0 22 0,0-21 15,0 21-15,0 0 0,-1 0 16,1 0-16,0 21 0,0-21 16,0 43-16,0-22 0,-1 0 15,1 21-15,21 1 0,-21-22 0,0 21 16,0 1-16,0-1 0,21-21 0,0 21 15,0-20-15,0-1 0,0 0 16,0 0-16,0 0 0,21 0 0,0-21 16,0 0-16,0 0 0,0 0 0,1 0 15,-1 0-15,21 0 0,43-63 32,-64 42-32,-21 0 0,21-22 0,0 22 15,-21 0-15,0-21 0,0 20 16,21-20-16,-21 0 0,0 21 0,0-1 15,0-20-15,0 21 0,0 0 0,0 0 16,0 42 15,0 0-31,-21 0 0,21 0 0,-21 22 16,21-22-16,0 21 0,0-21 16,-21 22-16,21-22 0,0 21 0,-21 0 15,21-20-15,0 20 0,0-21 16,0 0-16,0 0 0,0 1 15,21-1-15,0 0 0,0 0 0,0-21 16,1 0-16,-1 0 0,0 0 0,21 0 16,-21 0-16,22 0 0,-22-21 0,0 21 15,0-21-15,22 0 0,-22-1 16,0-20-16,0 21 0,0-21 0,0 20 16,1-20-16,-22 0 0,21-22 0,0 22 15,0-22-15,-21 22 0,21 0 16,0-22-16,-21 22 0,0 21 0,22-22 15,-22 22-15,21-21 16,-21 21-16,0-22 0,0 22 16,0 0-16,0 0 0,-21 21 15,-1 0 1,1 21-16,21 0 0,-21 0 16,0 22-16,0-1 0,0 0 0,-22 1 15,22 20-15,0-20 0,0 126 16,21-127-16,0 22 15,0-43-15,0 21 0,0 1 0,0-22 16,21 0-16,-21 21 0,21-42 16,0 21-16,0 1 0,1-22 15,-1 0-15,0 0 0,0 0 0,0 0 16,0-22-16,1 1 16,-1 0-16,0 0 0,0 0 0</inkml:trace>
  <inkml:trace contextRef="#ctx0" brushRef="#br0" timeOffset="2803.08">8572 1207 0,'0'0'0,"-21"-22"0,21 1 0,-21 21 0,21-21 15,0 0-15,-21 42 16,21 0 0,0 22-16,0-22 0,0 21 15,0 0-15,0 22 0,0-22 0,-21 22 16,21-1-16,0-20 0,0 20 16,-21 1-16,21-22 0,-22 0 0,22 1 15,-21-1-15,21-21 0,0 21 0,0-20 16,0-1-16,0 0 15,0-42 1,-21 0 0</inkml:trace>
  <inkml:trace contextRef="#ctx0" brushRef="#br0" timeOffset="3340.12">8213 1397 0,'-22'-42'0,"44"84"0,-44-127 16,1 43-16,21 0 0,0-1 15,0 1-15,0 21 0,21-21 0,1 20 16,-1 1-16,21 0 0,-21 0 0,22 0 16,-1 0-16,0 21 0,1 0 15,-1 0-15,21 21 0,-20 0 0,-1 21 16,0 1-16,1-1 0,-1 0 16,-21 22-16,0-22 0,1 22 0,-22-1 15,21 1-15,-21-1 0,0 1 0,0-1 16,0-21-16,0 22 0,0-22 15,0 1-15,0-22 0,0 21 16,0-21-16,0 0 0,0 1 0,0-1 16,0-42 15,0-1-31,0 1 0,0-21 0,0 21 16,0-22-16,21 1 0,0-21 0,0-1 15,0 22-15,1-22 0,-1 1 16,0-22-16,0 22 0,21-1 0,-20 1 15,-1-1-15,21 22 0,-21-1 0,0 1 16,22 0-16,-22 42 0,0-21 16,0 21-16,22 21 0,-22 0 15,0 0-15,0 21 0,0 1 0,0-1 16,1 22-16,-1-1 0,-21-21 16,0 22-16,0-1 0,0-20 0,0 20 15,0 1-15,0-1 0,0-20 0,0-1 16,-21 0-16,21 1 0,-22-1 15,22-21-15,-21 21 0,21-20 0,0-1 16,0 0-16,0 0 0,0 0 16,0-42 15,0 0-31,0 0 0,21 0 16</inkml:trace>
  <inkml:trace contextRef="#ctx0" brushRef="#br0" timeOffset="3724.41">9842 1799 0,'0'0'15,"0"43"1,22-43-16,-1 0 16,0 0-16,0 0 0,0-22 15,0 1-15,1 21 0,-1-21 16,0 0-16,0 0 0,0 0 15,0-1-15,1 1 0,-1 0 0,0 0 16,-21-21-16,0 20 0,0 1 16,0 0-16,0 0 0,0 0 0,0 0 15,-21 21-15,0 0 0,-22 0 0,22 0 16,0 21-16,0 0 0,-22 0 0,22 0 16,0 22-16,0-1 0,0 0 15,0 1-15,-1-1 0,22 0 0,-21 1 16,21-22-16,0 21 0,0-21 0,0 22 15,0-22-15,21 0 0,1 0 16,-1-21-16,0 21 0,21-21 16,-21 0-16,1 0 0,20 0 0,-21 0 15,21 0-15,-20 0 0,20 0 0,-21 0 16,0-21-16,22 0 0,-22 0 16,21 0-16,-21-1 0</inkml:trace>
  <inkml:trace contextRef="#ctx0" brushRef="#br0" timeOffset="4016.36">10710 1164 0,'0'0'16,"0"-63"-16,0 20 0,0 1 0,0 0 15,0 21-15,-21-1 0,21 1 0,0 0 16,-21 21-16,21 21 16,-21 0-16,21 1 0,-21 20 15,21 0-15,0 1 0,0-1 16,0 21-16,0-20 0,-22 20 0,22 1 15,-21-1-15,21 1 0,0-1 0,-21 1 16,21-1-16,0 1 0,0-22 16,-21 22-16,21-22 0,-21-21 0,21 21 15,0-20-15,0 20 0,0-21 0,0 0 16,0 0-16,21-42 31,0 0-31,0 0 16,0 0-16,1-22 0,-1 1 15,0 0-15</inkml:trace>
  <inkml:trace contextRef="#ctx0" brushRef="#br0" timeOffset="4501.91">11070 1080 0,'0'0'0,"0"-43"0,0 22 0,0 0 16,0 0-16,0 42 31,-21 0-31,21 21 0,-21-20 15,21 20-15,0 21 0,0-20 0,-21-1 16,21 22-16,0-22 0,0 21 16,0-20-16,0 20 0,-22 1 0,22-22 15,-21 22-15,21-22 0,0 0 16,0 1-16,-21-1 0,21-21 0,-21 21 16,21-20-16,0-1 0,0 0 15,0 0-15,0-42 31,0 0-31,0 0 16,0-1-16,21-20 0,0 21 16,0-21-16,-21-1 0,22 22 0,-1-21 15,0-1-15,21 1 0,-21 21 16,1-21-16,20 20 0,-21 1 0,0 21 16,22 0-16,-22 0 0,0 0 15,0 0-15,0 0 0,0 0 0,-21 21 16,0 22-16,22-22 0,-22 0 0,0 21 15,0 1-15,0-22 0,0 21 16,0-21-16,0 1 0,0 20 0,-22-21 16,22 0-16,-21 0 0,21 1 0,-21-22 15,21 21-15,0 0 0,-21-21 16,21-21 15,0 0-31,21-1 16</inkml:trace>
  <inkml:trace contextRef="#ctx0" brushRef="#br0" timeOffset="4895.68">11726 1566 0,'0'-21'0,"0"42"0,-21-42 47,0 42-47,0 1 0,21-1 15,-21 0-15,-1 21 0,22-21 16,-21 1-16,21 20 0,-21-21 16,21 21-16,0-20 0,0 20 0,0-21 15,0 21-15,0-20 16,0-1-16,0 0 0,21-21 16,0 0-16,1 0 0,-1 0 0,0 0 15,0 0-15,21 0 0,-20 0 0,-1-21 16,0 0-16,0-1 0,-21 1 15,21 0-15,-21 0 0,21-21 0,-21-1 16,0 22-16,0-21 0,0-1 0,0 1 16,0 21-16,0-21 0,-21 20 0,0 1 15,0 21-15,0-21 16,0 21-16,-1 0 16,1 0-16,0 21 0,0 0 0,21 1 15,0-1-15,0 0 16,0 0-16,0 0 15,21-21-15</inkml:trace>
  <inkml:trace contextRef="#ctx0" brushRef="#br0" timeOffset="5548.4">12488 1545 0,'21'-21'0,"-21"0"15,-21 0 1,0 21-16,0 0 16,0 0-16,-22 0 0,22 0 0,0 0 15,0 0-15,0 21 0,-22 0 0,22 0 16,0 0-16,0 1 0,0-1 0,0 21 16,-1-21-16,22 22 0,-21-22 15,21 21-15,-21-21 0,21 22 0,-21-22 16,21 0-16,0 0 0,0 0 0,0 0 15,0 1-15,21-1 0,0-21 16,0 21-16,1-21 0,-1 0 16,0 0-16,0 0 0,0 0 15,0 0-15,1 0 0,-1 0 0,0-21 16,0 0-16,-21-1 0,21 22 16,0-21-16,1-21 0,-22 21 0,21 0 15,0-22-15,0 1 0,-21 0 0,21-1 16,0 1-16,-21-22 0,22 22 15,-1-21-15,0 20 0,0-20 0,-21 20 16,21-20-16,-21 21 0,21-22 0,-21 22 16,0-22-16,0 22 0,0 0 15,22 20-15,-22 1 0,0-21 16,0 21-16,0 42 16,0 0-1,-22 21-15,22 1 0,0-1 0,-21 22 16,0-22-16,0 21 0,21-20 15,-21 20-15,21-20 0,0 20 0,0-21 16,0 22-16,0-22 0,0 1 0,0 20 16,0-21-16,0-20 0,0 20 0,0 0 15,0-21-15,0 1 0,21-1 16,0 0-16,-21 0 0,21 0 0,0-21 16,22 0-16,-22 0 0,0 0 0,0 0 15,22 0-15,-22 0 0,0 0 16,21 0-16,-21-21 0,1 0 15,-22 0-15,21 21 0,0-43 0,-21 22 16,21 0-16,-21 0 0,0 0 0,0 0 16,0-1-16</inkml:trace>
  <inkml:trace contextRef="#ctx0" brushRef="#br0" timeOffset="5880.21">10329 1376 0,'0'0'0,"-21"0"15,42 0 1,0 0-16,22-21 0,-22 21 15,21 0-15,1 0 0,-1 0 0,0 0 16,1 0-16,20 0 0,-21 0 16,22 0-16,-22 0 0,1 0 0,-1 0 15,-21 0-15,21 0 0,-20 0 0,-44 0 47,1 0-47,0 0 16,0 0-16,-21 0 0</inkml:trace>
  <inkml:trace contextRef="#ctx0" brushRef="#br0" timeOffset="6812.53">4085 2604 0,'0'0'15,"-42"0"-15,-22 0 0,22 21 0,0-21 0,-1 0 16,1 0-16,21 0 0,-22 21 0,1-21 16,21 0-16,0 0 0,0 0 15,21 21 17,21-21-32,0 21 0,21-21 15,-21 0-15,43 21 0,-22-21 0,22 0 16,-22 22-16,43-22 0,-22 0 0,43 0 15,-21 0-15,42 0 0,-21 0 0,21 0 16,21 0-16,0 0 0,0 0 16,0 0-16,0 0 0,1-22 0,20 22 15,-21-21-15,21 21 0,-20-21 0,20 21 16,0 0-16,1-21 0,-22 21 16,21 0-16,-21 0 0,0 0 0,22 0 15,-22 0-15,0 0 0,0 0 16,0 0-16,-21 0 0,0 0 0,22 0 15,-22 0-15,0 0 0,0 0 16,0 0-16,-22 0 0,22 0 0,-21 0 16,0 21-16,21-21 0,-21 0 0,0 0 15,0 0-15,-22 0 0,22 0 16,0 21-16,0-21 0,-22 0 0,1 0 16,21 0-16,0 0 0,-22 0 0,22 0 15,0 0-15,-21 0 0,21 0 0,-22 0 16,22 0-16,-21 0 0,-1 0 0,22 0 15,-21 0-15,0 0 0,-1 0 16,1 0-16,0 0 0,-22 0 0,22 0 16,-22 0-16,-20 0 0,20 0 15,-21 0-15,1 0 0,-1 0 0,0 0 16,-20 0-16,20 0 0,-21 0 16,0 0-16,0 0 0,1 0 0,-1 0 15,0 0-15,0 0 16,-42 0 15,0 0-15,21-21-16,0 0 0</inkml:trace>
  <inkml:trace contextRef="#ctx0" brushRef="#br0" timeOffset="13810.4">1714 4022 0,'0'0'0,"22"0"16,-22-21-16,0-1 16,0 1-16,0 0 15,0 0-15,0 0 16,-22 0-16,1 21 0,0-22 16,0 22-16,0 0 0,0 0 0,-22 0 15,22 0-15,-21 0 16,-1 0-16,22 0 0,-21 22 0,0 20 15,20-21-15,-20 21 0,21 1 16,0-1-16,0 22 0,-1-22 0,22 21 16,-21-20-16,21-1 0,0 0 15,0 1-15,0-22 0,0 21 0,21-21 16,1 1-16,-1-1 0,21-21 16,-21 0-16,22 0 0,-22 0 0,21 0 15,0 0-15,-20-21 0,20-1 16,0 1-16,1 0 0,-22 0 0,21 0 15,-21-22-15,22 22 0,-22-21 0,0 0 16,0 20-16,0-20 0,0 0 16,1-1-16,-22 22 0,0-21 15,0 0-15,0 20 0,0 1 16,0 0-16,0 42 31,0 22-31,0-22 0,0 21 16,0 0-16,0 1 0,0-1 0,0 0 15,0 1-15,0-1 0,0 0 16,0-20-16,21 20 0,0-21 0,0 0 16,0 0-16,0-21 0,1 0 15,20 0-15,-21 0 0,21 0 0,-20 0 16,20-21-16,0 0 0,1 0 16,-1 0-16,0 0 0,1-1 15,-1 1-15,0-21 0,-21 21 0,1 0 16,-1-22-16,0 22 0,-21 0 0,0 0 15,21 0-15,-21-1 0,0 44 32,-21-1-32,0 0 0,0 0 15,21 21-15,-22-20 0,1 20 16,0-21-16,21 0 0,0 0 0,-21 1 16,21-1-16,-21 0 0,21 0 15,0-42 16,21 0-15,-21 0-16,21-1 0,0 1 0,-21 0 16,21-21-16,-21 21 0,22-1 15,-22-20-15,0 21 0,0 0 0,21 0 16,-21-1-16,0 1 0,21 21 0,0 0 16,-21 21-1,0 1-15,21-1 0,-21 0 16,21 21-16,-21-21 0,0 1 0,0 20 15,22-21-15,-22 0 0,21 0 16,-21 1-16,21-1 0,0 0 16,0 0-16,0-21 0,1 0 0,-1 0 15,0 0-15,0 0 0,21 0 16,-20-21-16,20 0 0,-21 0 0,0-1 16,22 1-16,-22 0 0,0 0 0,0-21 15,0 20-15,0 1 0,-21-21 16,0 21-16,0 0 0,0-1 0,0 1 15,0 42 17,0 1-32,0 20 0,0-21 15,0 0-15,0 22 0,0-22 0,0 21 16,0-21-16,0 0 16,0 1-16,0-1 0,0 0 0,22 0 15,-1-21-15,0 0 0,0 0 16,21 0-16,-20 0 0,-1 0 15,21-21-15,0 0 0,-20 0 0,20 21 16,-21-43-16,0 22 0,22 0 0,-22 0 16,-21 0-16,21-1 0,-21 1 15,0 0-15,21 0 0,-21 0 0,0 0 16,0-1-16,0 1 0,0 0 16,0 42 15,0 0-16,0 1-15,0 20 0,0-21 16,0 21-16,0 1 0,0-22 0,0 21 16,0 1-16,0-1 0,0 0 0,0 1 15,0-1-15,0 0 0,0 1 16,0-1-16,0 21 0,0-20 0,0 20 16,0 1-16,0-22 0,0 22 0,0-1 15,0 1-15,0-22 0,21 21 0,-21 1 16,0-22-16,0 1 0,0 20 15,0-21-15,-21-20 0,0 20 0,0 0 16,0-21-16,-22 1 0,22-1 16,-21-21-16,21 0 0,-22 0 0,1 0 15,0 0-15,-1 0 0,-20-21 16,20-1-16,1 1 0,0 0 0,-1-21 16,1-1-16,21 1 0,-21 0 0,20-1 15,1 1-15,0 0 0,0-1 16,21-20-16,-21 21 0,21-1 0,0 1 15,0 0-15,0 20 0,0-20 16,21 0-16,0-1 0,0 1 0,0-21 16,1 20-16,20 1 0,-21 0 0</inkml:trace>
  <inkml:trace contextRef="#ctx0" brushRef="#br0" timeOffset="14603.89">4762 3916 0,'0'-21'16,"0"42"-16,0-63 0,0 63 31,0 0-15,0 21-16,0-21 0,0 22 0,0-1 15,0 0-15,0-20 0,0 20 0,0 0 16,0 1-16,0-22 0,0 0 15,-21 21-15,21-21 0,-21 1 0,21-1 16,0-42 15,0-1-15,0 1-16,0 0 0,0-21 0,21 21 16,-21-1-16,21-20 0,-21 0 0,22-1 15,-22 22-15,21-21 0,0 21 16,-21-22-16,21 22 0,0 0 0,0 21 15,1 0-15,-1 0 0,0 0 16,0 0-16,0 21 0,0 0 0,1 1 16,-1-1-16,-21 21 0,21-21 15,-21 22-15,21-22 0,-21 21 16,0 0-16,0-20 0,0-1 0,0 21 16,0-21-16,0 0 0,0 1 15,0-44 16,0 1-31,21 0 0,-21 0 16,21 0-16,-21 0 0,0-22 16,22 22-16,-1-21 0,0-1 0,-21 22 15,21-21-15,0 0 0,0 20 0,1 1 16,-1 0-16,0 0 0,0 0 0,0 21 16,0 0-16,1 0 15,-1 21-15,-21 0 0,0 0 16,0 0-16,0 22 0,0-1 0,0-21 15,0 22-15,0-1 0,0-21 16,0 0-16,0 22 0,0-22 0,0 0 16,0 0-16,0 0 0,0 0 15,21-21-15,0 0 0,0 0 16,0 0-16,1 0 16,-1-21-16,0 0 0,0 0 0</inkml:trace>
  <inkml:trace contextRef="#ctx0" brushRef="#br0" timeOffset="14957.43">5757 4128 0,'21'0'15,"-21"21"-15,22-21 16,-1 0-16,0 0 0,0-21 16,0 21-16,0-22 0,1 1 15,20 21-15,-21-21 0,0 0 0,22 0 16,-22 0-16,0-1 0,0 1 0,0 0 15,-21 0-15,0 0 0,0 0 16,0-1-16,-21 22 0,0 0 16,0-21-16,-22 21 0,22 0 0,-21 0 15,0 0-15,-1 21 0,1 1 16,21-1-16,-22 0 0,22 0 0,-21 21 16,42 1-16,-21-1 0,21 0 15,0 1-15,0-1 0,0-21 0,0 22 16,0-22-16,21 21 0,0-21 0,0 0 15,22 1-15,-22-1 0,21-21 16,-21 0-16,22 21 0,-22-21 0,21 0 16,-21 0-16,22 0 0,-22 0 0,21-21 15,-21 0-15,0-1 0,22 1 0,-22 0 16,21 0-16</inkml:trace>
  <inkml:trace contextRef="#ctx0" brushRef="#br0" timeOffset="15223.95">6752 3535 0,'0'-21'0,"0"42"0,0-85 0,0 43 0,0 0 16,0 0-16,-21 21 0,0 0 15,0 0-15,-1 21 0,1 0 16,21 22-16,-21-22 0,0 21 0,0 22 16,21-22-16,-21 21 0,-1 1 15,22-22-15,-21 43 0,0-22 0,0-20 16,21 20-16,-42 128 15,42-149-15,-22-21 0,22 0 16,0 1-16,0-1 16,0 0-16,22-21 15,-1 0-15,0-21 0,0 0 16,0-1-16,0 1 0,1-21 0,20 21 16,-21-22-16</inkml:trace>
  <inkml:trace contextRef="#ctx0" brushRef="#br0" timeOffset="15960.64">7006 3429 0,'21'-42'16,"-42"84"-16,42-105 0,-21 41 0,0 1 0,0 42 15,-21 1 1,21 20-16,-21-21 0,21 43 0,-21-22 16,0 21-16,21-20 0,-22 20 15,1 1-15,0-1 0,0 1 0,0-1 16,21-20-16,-21 20 0,-1-21 0,22 22 15,-21-43-15,21 21 0,0 1 16,0-22-16,0 0 0,0 0 0,0 0 16,21-21-1,1 0 1,-22-21-16,21 0 0,0 0 16,0 0-16,0-22 0,0 22 0,1 0 15,-1-21-15,-21-1 0,21 22 0,0 0 16,0 0-16,0 0 0,1 0 15,-1 42 1,-21 0-16,0 0 0,0 0 16,0 0-16,0 1 0,0 20 0,0-21 15,0 0-15,0 22 0,0-22 0,0 0 16,0 0-16,0 0 0,0 0 16,21-21-16,-21 22 0,21-22 0,0 0 15,0 0-15,1 0 0,-1 0 16,0-22-16,0 22 0,0-21 15,0 0-15,1 0 0,-1 0 16,21 0-16,-21-1 0,0 1 16,1 0-16,-1 0 0,-21-21 0,21 20 15,0 1-15,-21 0 0,0 42 32,0 0-32,-21 1 15,0-1-15,21 0 0,-21 0 0,21 0 16,0 22-16,0-22 0,0 0 0,0 0 15,0 0-15,0 0 0,0 1 16,21-22-16,0 0 16,0 0-16,0 0 0,0 0 0,1 0 15,-1 0-15,0-22 0,0 1 0,21 21 16,-20-21-16,-1 0 0,0 0 16,-21 0-16,0-1 0,21-20 15,-21 21-15,0 0 0,0-22 0,0 22 16,0 0-16,0-21 0,0 21 0,-21 21 15,0-22-15,0 1 0,-1 21 16,1 0-16,0 0 0,0 0 16,0 21-16,0 1 0,-1-22 0,1 21 15,21 0-15,0 0 0,0 0 16,0 0-16,21-21 0</inkml:trace>
  <inkml:trace contextRef="#ctx0" brushRef="#br0" timeOffset="16567.04">8615 3979 0,'-21'-21'0,"42"42"0,-64-63 16,1 42-16,21-21 0,0 21 15,-22 0-15,1 0 0,21 0 0,-21 0 16,-1 0-16,1 21 0,0 0 0,-1 0 15,1 1-15,0-1 0,-1 21 16,1 0-16,0-20 0,-1 20 0,1 0 16,21 1-16,0-22 0,21 21 15,0-21-15,0 22 0,0-22 0,0 0 16,21 0-16,0-21 0,0 21 0,21-21 16,1 0-16,-22 0 0,21 0 0,1 0 15,-1 0-15,0-21 0,1 0 16,-1 21-16,0-21 0,1-22 0,-22 22 15,21 0-15,-21-21 0,0-1 0,22 1 16,-22 0-16,0-1 0,85-189 16,-85 168-1,0 22-15,0-22 0,-21 1 0,0-1 16,22 22-16,-22 0 0,0-22 16,0 43-16,0-21 0,0 20 0,0-20 15,0 21-15,-22 21 16,1 21-16,0 0 15,0 22-15,0-22 0,21 42 0,-21-20 16,-1 20-16,1-21 0,21 22 16,0-1-16,0 1 0,-21-1 0,21 1 15,0-1-15,0-20 0,0 20 0,0 1 16,0-22-16,0 0 0,0 1 0,0-1 16,0-21-16,0 0 0,21 22 15,0-22-15,1 0 0,-1-21 16,0 0-16,0 0 0,0 0 15,0 0-15,1 0 0,-1 0 16,0-21-16,-21 0 0,0 0 16,21-1-16,-21 1 0,0 0 0,0 0 15,0 0-15</inkml:trace>
  <inkml:trace contextRef="#ctx0" brushRef="#br0" timeOffset="16791.66">6731 3768 0,'0'0'0,"-42"0"15,-1 0-15,1 0 0,21 0 16,0 0-16,42 0 16,0 0-16,0 0 0,21 0 15,1 0-15,-1 0 0,0 0 16,22 0-16,-22-21 0,1 21 0,-1 0 15,21 0-15,-20-22 0,-22 22 0,21-21 16,-21 21-16,22-21 0,-22 21 0</inkml:trace>
  <inkml:trace contextRef="#ctx0" brushRef="#br0" timeOffset="18269.34">10626 3704 0,'0'0'15,"0"-21"-15,-22 0 0,22 0 0,0 0 16,-21-1-16,0 22 31,0 22-31,21-1 16,0 21-16,0-21 0,0 22 15,0-1-15,0-21 0,0 21 0,0 1 16,0-1-16,0 0 0,0 1 16,0-1-16,0-21 0,0 22 0,0-22 15,0 0-15,0 0 0,0 0 0,0 0 16,21-42 15,0 0-31,-21 0 0,21 0 16,1 0-16,-22-1 0,21-20 15,0 21-15,0-21 0,-21 20 0,21-20 0,0 21 16,1 0-16,-22 0 0,21-1 16,0 22-16,-21 22 15,21-22 1,-21 21-16,21 21 0,-21-21 0,0 0 15,0 1-15,21-1 0,-21 0 0,22 21 16,-22-21-16,21 1 16,0-1-16,0-21 0,0 21 15,0-21-15,1 0 0,-1 0 16,0-21-16,0 21 0,0-21 0,0 21 16,1-22-16,-1 1 15,0 0-15,0 0 0,0 0 0,0-22 0,-21 22 16,0 0-16,0-21 0,22 21 15,-22-1-15,0-20 0,0 0 16,0 21-16,0 42 31,0 0-31,0 0 0,0 0 16,0 22-16,0-22 0,0 21 0,0 0 16,0-20-16,0 20 0,0-21 15,0 0-15,0 22 0,0-22 0,21 0 16,-21 0-16,21 0 0,0-21 15,0 0-15,0 0 0,1 0 16,-1 0-16,0-21 0,21 0 16,-21 21-16,1-21 0,-1 0 15,0-22-15,0 22 0,0-21 0,0 21 16,22-22-16,-22 1 0,0 0 0,0-1 16,0-20-16,1 20 0,-22 1 0,0 0 15,21-22-15,-21 22 0,0 0 16,0 20-16,0-20 0,0 21 15,-21 21 1,-1 21-16,1 0 0,0 0 16,21 22-16,-21-1 0,-21 43 15,42-22-15,-22-20 0,22-1 0,-21 0 0,0 1 16,21 20-16,0-21 0,-21 1 16,21-22-16,-21 21 0,21-21 0,0 22 15,0-22-15,0 0 16,0-42 15,0 0-31,21 0 0,0-1 0,0-20 16,0 21-16,-21 0 15,22 0-15,-1-1 0,-21 1 0,21 0 16,0 0-16,0 21 16,0 0-16,-21 21 15,0 0-15,0 0 0,0 1 16,0-1-16,22 21 0,-22-21 15,0 0-15,21 1 0,-21-1 0,0 0 16,21 0-16,0 0 0,0-21 16,0 0-16,1 0 0,-1 0 15,0 0-15,0-21 0,0 21 16,0-21-16,1 0 0,-1 0 0,0-1 16,0 1-16,0 0 0,-21 0 0,21-21 15,-21 20-15,22 1 0,-22 0 0,0 0 16,0 0-16,21 0 15,-21 42 1,0 0-16,0 0 16,0 0-16,-21 22 0,21-22 0,-22 21 15,22-21-15,0 0 0,0 22 0,0-22 16,0 0-16,0 0 0,0 0 16,0-42 15,0 0-16,0 0-15</inkml:trace>
  <inkml:trace contextRef="#ctx0" brushRef="#br0" timeOffset="18428.06">12255 3725 0,'0'-21'15,"-21"21"-15,0 0 16,0 0-16,21 21 15,0 1 1,0-1-16,21-21 16</inkml:trace>
  <inkml:trace contextRef="#ctx0" brushRef="#br0" timeOffset="19112.33">12573 3704 0,'0'0'0,"0"-21"16,0 0-16,-21 21 16,0 0-16,-1 0 0,1 21 15,0 0-15,0 0 0,21 1 16,-21-1-16,0 21 0,-1-21 0,22 22 16,0-1-16,-21 0 0,21-21 0,0 22 15,0-1-15,0-21 0,0 0 0,0 22 16,21-22-16,-21 0 0,43-21 15,-22 21-15,0-21 0,21 0 0,-20 0 16,20 0-16,0 0 0,1-21 16,-1 21-16,0-21 0,1 0 0,-22 0 15,21-1-15,0 1 0,-20-21 0,20 21 16,-21-22-16,21 1 0,-20 0 16,-1-1-16,0 1 0,0 0 0,0-22 15,-21 1-15,0-1 0,0 1 0,0-1 16,0 1-16,0-1 0,0 1 0,0 20 15,0 22-15,0 0 0,0 0 16,-21 21-16,0 21 0,0 0 16,0 22-16,-1-1 0,1 0 0,21 1 15,-21 20-15,0 1 0,0-22 16,0 21-16,-1 1 0,22-22 0,0 1 16,0 20-16,-21-21 0,21 1 15,0-1-15,0-21 0,-21 22 0,21-1 16,0-21-16,0 0 0,0-42 47,21 0-47,0 0 0,1 0 0,-22-1 15,21 1-15,0 0 0,0 0 0,21-21 16,-20 20-16,-1 1 0,0 0 16,21 0-16,-21 0 0,1 21 0,-1 0 15,0 0-15,0 21 16,-21 0-16,0 0 0,0 0 15,0 22-15,0-22 0,0 0 0,0 0 16,0 22-16,0-22 0,0 0 16,0 0-16,0 21 0,0-20 15,-21-1-15,21 0 0,21-21 32,0-21-17,0 21-15</inkml:trace>
  <inkml:trace contextRef="#ctx0" brushRef="#br0" timeOffset="19369.98">14520 3662 0,'0'21'31,"0"0"-31,0 0 15,0 22-15,0-22 0,0 0 0,-21 21 16,21-20-16,0 20 0,-21-21 16,21 21-16,-21-20 0,21 20 0,0-21 15,0 0-15,0 0 0,-21 1 0,21-1 16,0 0 0,21-21-1,-21-21-15,21 0 0</inkml:trace>
  <inkml:trace contextRef="#ctx0" brushRef="#br0" timeOffset="19707.82">15028 3725 0,'0'0'0,"0"-21"0,0 0 16,-21 21 0,-21 0-16,21 0 0,-1 0 15,-20 0-15,21 0 0,-21 0 0,20 0 16,1 21-16,0-21 0,0 21 15,0-21-15,21 22 0,0-1 16,0 0-16,21 0 0,0-21 16,0 21-16,0 0 0,22-21 15,-1 22-15,-21-1 0,0 0 0,22-21 16,-22 21-16,0 0 0,0 0 0,-21 1 16,0-1-16,0 0 0,0 0 15,-21 0-15,0-21 16,-21 21-16,20-21 0,1 0 15,0 0-15,0 0 0,-21 0 0,20 0 16,1 0-16,0 0 16,0 0-16,21-21 15,0 0-15,0 0 0,0 0 16</inkml:trace>
  <inkml:trace contextRef="#ctx0" brushRef="#br0" timeOffset="19872.06">14647 3366 0,'0'-22'0,"0"44"0,0-65 0,-21 22 16,21 0-16,0 0 0,0 0 15,21 21 48</inkml:trace>
  <inkml:trace contextRef="#ctx0" brushRef="#br0" timeOffset="20734.3">17272 3556 0,'0'21'0,"0"-42"0,0 63 0,0-20 16,0-1-16,0 0 15,21-21 16,0 0-31,0 0 16,-21-21-16,22 21 16,-22-21-16,0-1 0,0 1 15,0 0-15,0 0 0,0 0 16,-43 0-16,22-1 0,0 1 0,-21 0 16,-1 21-16,1 0 0,-22 0 15,22 0-15,0 0 0,-1 0 16,1 21-16,0 0 0,-1 22 0,1-22 15,21 21-15,-21 1 0,20-1 0,1 0 16,0 1-16,21-22 0,0 21 0,0 0 16,0-20-16,0 20 0,0 0 15,21-21-15,0 1 0,1-22 16,-1 0-16,0 0 0,0 0 0,21 0 16,-20 0-16,20 0 0,0-22 0,1 1 15,-1 0-15,0-21 16,1 21-16,-1-22 0,0 22 0,1-21 15,-1-1-15,106-126 16,-127 84-16,22 22 0,-22-1 16,0-20-16,0 20 0,-21 1 0,0 20 15,0-20-15,0 42 0,0-22 0,0 22 16,-21 0-16,0 21 0,0 0 16,-1 0-16,1 21 0,0 22 0,0-22 15,0 21-15,0 0 0,-1 22 0,22-1 16,0-20-16,-21 20 0,21 1 15,0-1-15,0-20 0,0 20 0,0-21 16,0 1-16,0-1 0,0-21 0,21 22 16,-21-22-16,22 0 0,-1 0 15,0 0-15,-21 0 0,21-21 16,0 0-16,0 0 0,1 0 0,-1 0 16,0 0-16,0 0 0,0-21 0,0 21 15</inkml:trace>
  <inkml:trace contextRef="#ctx0" brushRef="#br0" timeOffset="21064.19">17716 3704 0,'22'0'15,"-1"0"1,0 0 0,0 0-16,0 0 15,0 0-15,-21-21 0,22 0 0,-1 21 16,0-21-16,0 21 0,0-21 0,-21-1 15,0 1-15,0 0 16,0 0-16,0 0 0,-21 21 16,0 0-16,0 0 0,-22 0 0,22 0 15,0 21-15,0 0 0,0 0 16,0 0-16,-1 1 0,1 20 0,0-21 16,21 0-16,-21 0 0,21 22 0,0-22 15,0 0-15,0 0 0,21 0 16,0 1-16,0-1 15,1-21-15,-1 0 0,0 21 0,0-21 16,21 0-16,-20 0 0,20 0 0,-21 0 16,21 0-16,1-21 0,-22 0 0,21 21 15,1-22-15</inkml:trace>
  <inkml:trace contextRef="#ctx0" brushRef="#br0" timeOffset="21295.76">18436 3620 0,'0'-22'0,"0"44"0,0-86 0,0 43 16,0 0-16,0-22 0,0 22 15,-21 21 1,0 0-16,0 0 0,-1 21 16,1 1-16,0 20 0,0-21 0,0 0 15,0 22-15,-1-1 0,1-21 16,0 21-16,21-20 0,-21-1 0,21 0 16,0 21-16,0-21 0,0 1 15,0-1-15,21-21 0,0 0 0,0 21 16,22-21-16,-22 0 0,21 0 15,1 0-15,-22 0 0,21-21 0,0 21 16,1-21-16,-1-1 0,0 1 0,-20 0 16</inkml:trace>
  <inkml:trace contextRef="#ctx0" brushRef="#br0" timeOffset="21556.28">19008 3154 0,'0'-64'15,"0"128"-15,0-191 0,0 85 0,0-22 0,0 22 16,0-1-16,0 22 0,0 0 15,0 0-15,-22 21 0,1 0 16,21 21-16,0 0 0,0 22 0,-21-22 16,0 42-16,0-20 0,21 20 15,-21-21-15,21 43 0,-22-21 0,1-1 16,0 1-16,0-1 0,0 1 0,0-22 16,21 21-16,-22-20 0,22-1 15,-21-21-15,21 22 0,0-22 0,0 0 16,0 0-16,0 0 0,0 0 15,21 1-15,1-22 16,-1 0-16,0 0 0,21 0 16,-21 0-16,1-22 0,20 1 0</inkml:trace>
  <inkml:trace contextRef="#ctx0" brushRef="#br0" timeOffset="22007.94">19240 3725 0,'22'-21'16,"-22"0"-16,21 0 0,-21 0 15,0 0-15,0-1 0,0 1 0,0 0 16,0 0-16,0 0 16,0 0-16,-21 42 15,-1 0 1,1 0-16,0 0 16,0 0-16,0 1 0,0 20 0,-1-21 15,1 0-15,0 0 0,0 22 0,21-22 16,0 0-16,0 0 0,0 0 15,0 1-15,0-1 0,21-21 16,0 0-16,0 0 16,1 0-16,-1 0 0,21 0 0,-21-21 15,0 21-15,1-22 0,-1 1 16,0 0-16,0 0 0,0 0 0,0 0 16,-21-1-16,22-20 0,-22 21 15,0 0-15,0 0 0,0-1 16,0 44-1,0-1-15,0 0 16,0 0-16,0 0 0,0 0 0,0 1 16,0-1-16,0 0 0,0 0 0,0 0 15,0 0-15,0 1 0,0-1 16,21 0-16,0-21 16,0 21-16,0-21 0,0 0 15,1 0-15,-1 0 0,0 0 0,0-21 16</inkml:trace>
  <inkml:trace contextRef="#ctx0" brushRef="#br0" timeOffset="22401.21">19748 3577 0,'0'0'0,"0"-21"0,22 0 0,-1 21 31,-21 21-15,21 0-16,0-21 0,-21 21 15,0 1-15,21-1 0,0 0 16,1 0-16,-22 0 0,0 0 16,0 1-16,0-1 0,0 0 15,0 0-15,0 0 16,-22 0 0,1-21-16,0 0 15,21-21 1,0 0-16,0 0 15,21 0-15,0 0 16,-21-1-16,22 1 0,-1 0 0,-21 0 16,21 0-16,-21 0 0,21-1 15,-21 1-15,0 0 0,21 21 0,-21-21 16,21 21 0,1 0-1,-1 0 1,0 0-1,0 0-15</inkml:trace>
  <inkml:trace contextRef="#ctx0" brushRef="#br0" timeOffset="22712.13">20214 3683 0,'0'0'0,"21"0"31,0 0-31,1 0 0,-22-21 15,21 21-15,0-21 0,0 21 16,-21-21-16,21 21 0,0-22 16,-42 22 15,0 0-31,0 0 0,0 0 16,0 22-16,-1-1 0,1 0 0,-21 0 15,21 0-15,0 0 0,-1 1 16,22-1-16,0 0 0,0 0 15,0 0-15,0 0 0,0 1 16,0-1-16,22-21 16,-1 0-16,0 0 0,0 0 15,0 0-15,0 0 0,1 0 0,-1 0 16,0 0-16,21 0 0</inkml:trace>
  <inkml:trace contextRef="#ctx0" brushRef="#br0" timeOffset="23260.19">20870 3641 0,'0'0'0,"0"-21"16,0-1-16,0 1 0,0 0 15,-21 21-15,0-21 0,0 21 16,0 0-16,-1 0 16,1 0-16,0 0 0,0 21 15,0-21-15,21 21 0,-21 0 0,-1 1 16,1-1-16,0 0 0,0 0 0,0 0 15,21 0-15,0 1 0,0-1 16,0 0-16,0 0 0,0 0 0,0 0 16,0 1-16,21-22 15,0 21-15,0-21 0,0 0 0,22 0 16,-22 0-16,0 0 0,0 0 16,0-21-16,1 21 0,-1-22 0,0 1 15,0 0-15,0 0 0,0 0 0,1-22 16,-1 22-16,0-21 0,0 0 15,-21-22-15,42 22 0,-20-22 16,-1 22-16,0-22 0,0 1 0,0 21 16,0-1-16,-21 1 0,0 0 0,22 20 15,-22-20-15,0 21 16,0 0-16,-22 21 16,1 21-16,0 0 0,0 0 15,0 0-15,0 22 0,21-1 16,0-21-16,-22 22 0,22-1 0,0 21 15,0-20-15,0-1 0,0 0 0,0-20 16,0 20-16,0 0 0,22-21 16,-1 1-16,-21 20 0,21-21 15,0 0-15,0 0 0,0-21 0,1 22 16,-1-22-16,0 0 0,0 0 0,0 21 16,0-21-16,1 0 0,-1 0 15,0 0-15,0 0 0,0-21 0,0-1 16,-21 1-16,0 0 0</inkml:trace>
  <inkml:trace contextRef="#ctx0" brushRef="#br0" timeOffset="25443.04">1249 5630 0,'0'0'15,"0"-21"1,0 42-1,0 1-15,0-1 16,0 0-16,0 21 0,0-21 0,0 22 16,0-1-16,0 0 0,0 1 15,0-1-15,0-21 0,0 22 0,0-22 16,0 21-16,0-21 0,0 0 16,0 1-16,0-1 15,21-21 1,0 0-16,0-21 0,0-1 15,1 1-15,-1 0 0,0 0 16,-21 0-16,21 0 0,0-1 16,-21-20-16,21 21 0,-21 0 15,22 0-15,-1 21 16,-21 21-16,21 0 16,-21 0-16,21 0 0,-21 0 15,21 22-15,0-22 0,1 0 0,-22 0 16,21 0-16,0 1 0,-21-1 15,21 0-15,0-21 0,0 0 0,1 0 16,-1 0-16,0 0 0,0 0 0,0 0 16,22-21-16,-22 21 0,0-21 15,21-1-15,1 1 0,-22-21 0,21 21 16,-21 0-16,0-1 16,1-20-16,-1 21 0,0-21 0,-21 20 15,21-20-15,-21 21 0,0-21 0,0 20 16,0 1-16,0 0 15,0 42 1,0 0-16,0 1 16,0-1-16,0 0 0,0 0 0,0 21 15,0-20-15,0-1 0,0 21 16,0-21-16,0 0 0,0 1 0,0-1 16,0 0-16,0 0 0,0 0 0,21-21 15,0 0-15,1 0 16,-1 0-16,0 0 0,0 0 15,0 0-15,22 0 0,-22-21 16,0 0-16,21 0 0,-21 0 0,22-1 16,-22 1-16,21 0 0,-21 0 0,1 0 15,-1 0-15,-21-22 0,0 22 16,21 0-16,-21 0 0,0 0 0,0 42 31,0 0-15,0 0-16,0 0 0,0 0 0,0 22 15,0-22-15,-21 0 0,21 21 16,0-20-16,0-1 0,0 0 0,0 0 16,0 0-16,0 0 15,21-21-15,0 0 0,0 0 16,0 0-16,85 0 16,-63-21-16,-22 0 0,21 0 15,-21 0-15,22 0 0,-1-1 16,-21 1-16,21-21 0,-20 0 0,20-1 15,-21 1-15,21 0 0,-20-1 16,-1-20-16,0 20 0,0-20 0,0 21 16,0-1-16,-21 1 0,0 0 0,0 20 15,0 1-15,0 0 0,22 0 16,-22 42 0,-22 0-1,1 0-15,21 1 0,-21 20 16,0-21-16,21 21 0,0 1 0,-21-1 15,21 0-15,-21 1 0,21 20 16,0-20-16,0-1 0,0 0 0,0 1 16,21-22-16,-21 21 0,21-21 0,0 0 15,0 1-15,22-1 0,-22 0 16,0 0-16,21-21 0,1 0 0,-1 0 16,21 0-16,-20 0 0,-1-21 15,-21 0-15,22 21 0,-1-21 16,-21-1-16,0-20 0,0 21 15,1-21-15,-1 20 0,0-20 0,0-21 16,0 20-16,-21 1 0,21-22 0,-21 22 16,22 0-16,-22-1 0,0 1 15,0 0-15,0 21 0,0-1 0,0 44 32,0-1-17,0 21-15,-22 0 0,22 1 0,-21-1 16,21 0-16,0 1 0,-21-1 15,21 0-15,-21 1 0,21-1 0,-21 0 16,21 1-16,0-22 0,0 0 16,0 0-16,0 22 15,0-22-15,0-42 32,0-1-32,0 1 15,21 0-15,0 0 0,0-21 16,-21 20-16,21 1 0,1-21 0,-1 21 15,-21-22-15,21 22 0,0 0 16,0 0-16,0 21 0,1 0 0,-1 0 16,0 0-16,0 0 0,0 21 15,0 0-15,-21 22 0,22-22 16,-22 0-16,0 21 0,0-21 0,0 1 16,0-1-16,0 21 0,0-21 15,0 0-15,-22 1 0,22-1 16,-21-21-16,21 21 15,-21-21 1,21-21 0,-21 0-16,0-1 0,0 1 15</inkml:trace>
  <inkml:trace contextRef="#ctx0" brushRef="#br0" timeOffset="25632.01">3344 5652 0,'0'0'0,"-21"0"0,0-22 16,21 1 0,21 21-16,0-21 15,22 21-15,-1-21 0,0 21 0,1-21 16,-1 21-16,0-21 0,22 21 0,-22-22 16,-21 22-16,22 0 0,-22-21 15,-21 0 1,-21 21-16,-1 0 0</inkml:trace>
  <inkml:trace contextRef="#ctx0" brushRef="#br0" timeOffset="25796.3">2794 5440 0,'-21'0'0,"42"0"0,-63 0 15,63 0 16,0 0-31,0 0 16,0 0-16,22 0 0,-22 0 16</inkml:trace>
  <inkml:trace contextRef="#ctx0" brushRef="#br0" timeOffset="26167.34">5800 5228 0,'0'-21'0,"0"42"0,0-84 0,0 42 0,0-22 0,-22 22 16,22-21-16,-21 21 15,0-1-15,0 22 0,0 0 0,0 0 16,-1 0-16,1 22 0,0 20 0,0-21 16,-21 43-16,20-22 0,1 21 15,21 1-15,-21-1 0,0 22 0,21-21 16,-21 20-16,21-20 0,0-1 0,-21 1 16,-1-1-16,22-20 0,0 20 15,0-42-15,0 22 0,0-22 0,0 21 16,0-21-16,0 0 0,0-42 31,0 0-31</inkml:trace>
  <inkml:trace contextRef="#ctx0" brushRef="#br0" timeOffset="26883.91">5059 5673 0,'0'-21'0,"0"42"0,0-64 0,0 22 16,0 0-16,21 21 0,21 0 15,-21-21-15,22 0 0,20 21 0,-20-21 16,20 21-16,22-22 0,-22 1 0,22 0 16,0 0-16,-1 0 15,1 0-15,0-22 0,-1 22 0,-20 0 0,-1-21 16,-20 20-16,-1-20 0,0 0 16,-21-1-16,1 1 0,-22 0 15,0-1-15,0 1 0,0 0 0,-22-1 16,1 22-16,0 0 0,0 0 0,0 0 15,-22 21-15,22 0 0,0 21 16,-21 21-16,21 1 0,-1-1 0,1 21 16,0 128-1,0-128-15,21 1 0,-21 21 0,21-22 16,0 1-16,0-1 0,0 1 0,-21-1 16,21-21-16,0 1 0,0-1 0,-22 0 15,22-20-15,0-1 0,0 0 0,0 0 16,0-42 15,0 0-31,0 0 0,22-1 16,-1 1-16,-21 0 0,21-21 0,0 21 15,0-22-15,-21 22 0,0 0 16,21 0-16,1 21 16,-22 21-16,0 0 15,0 0-15,0 22 0,0-22 16,0 0-16,0 21 0,0-21 0,0 1 15,0-1-15,0 0 0,21 0 16,0 0-16,0-21 0,0 0 0,0 21 0,1-21 16,20 0-16,-21 0 15,21 0-15,1-21 0,-22 21 0,21-21 16,1 0-16,-1 0 0,0 0 0,1-1 16,-22 1-16,21 0 0,-21-21 15,0 21-15,1-22 0,-22 1 0,0 21 16,0-22-16,0 22 0,0 0 0,0 0 15,-22 21-15,1 0 16,0 0-16,21 21 0,0 21 16,-21-20-16,21-1 0,0 21 0,0-21 15,0 22-15,0-22 0,0 0 0,21 0 16,-21 0-16,21 0 0,0 1 16,1-22-16,-1 0 0,0 0 15,21 0-15,-21 0 0,1 0 16,-1 0-16,21-22 0,-21 22 0</inkml:trace>
  <inkml:trace contextRef="#ctx0" brushRef="#br0" timeOffset="27573.19">7937 4784 0,'0'-43'0,"0"86"0,0-107 0,0 43 16,0-21-16,0 21 0,0-1 15,0 1-15,-21 21 16,0 21-16,21 22 0,-21-1 15,21 0-15,0 22 0,0 21 0,0-22 16,0 22-16,0-1 0,-21 1 16,21 0-16,-21-1 0,21 1 15,-22-21-15,-20 84 0,42-85 16,-21 1-16,0-22 0,21 0 0,-21-20 16,21 20-16,0-21 0,0 0 15,0-42 1,0 0-16,0 0 15,0 0-15,21-1 0,0-20 0,0 0 16,0-1-16,0 1 0,1-21 16,20 20-16,-21-20 0,0 20 0,22 1 15,-22 0-15,21 21 0,-21-1 16,0 1-16,1 0 0,-1 21 0,0 0 16,0 0-16,0 0 0,-21 21 15,0 0-15,0 1 16,0-1-16,-21 0 0,0-21 0,-21 21 15,20 0-15,-20 0 0,21-21 0,-21 22 16,-1-1-16,22-21 0,-21 0 16,21 21-16,-1-21 0,1 0 0,21 21 15,0 0-15,0 0 0,0 1 16,21-1-16,1 0 0,-1 0 16,0 0-16,0 22 0,0-22 0,0 21 15,1-21-15,-1 22 0,0-22 0,0 0 16,0 0-16,0 0 0,1 0 15,-1-21-15,0 0 0,0 22 0,0-22 16,0 0-16,1 0 0,-1 0 16,0 0-16,0-22 0,0 1 0,0 0 15,-21 0-15,22 0 0,-22 0 0</inkml:trace>
  <inkml:trace contextRef="#ctx0" brushRef="#br0" timeOffset="27917.12">8403 5715 0,'0'21'31,"21"-21"-15,0 0-16,1 0 0,-1 0 15,21 0-15,-21-21 0,22 0 16,-1 21-16,0-21 0,22 0 0,-22-1 16,0 22-16,1-21 0,-22 0 0,21 0 15,-21 21-15,-21-21 0,0 0 0,0-1 16,-21 22-1,0 0-15,0 0 0,-21 0 0,-1 0 16,1 0-16,0 22 0,-1 20 0,1-21 16,21 0-16,-22 22 0,22-22 0,0 21 15,0-21-15,21 22 0,0-22 16,0 0-16,0 21 0,0-21 0,21-21 16,21 22-16,-20-1 0,20-21 15,-21 0-15,21 0 0,1 0 0,-1 0 16,0 0-16,1 0 0,-1-21 0,22-1 15,-22 1-15,0 0 0,-21 0 16,22 0-16,-1 0 0,-21-1 0</inkml:trace>
  <inkml:trace contextRef="#ctx0" brushRef="#br0" timeOffset="28414.2">9313 5567 0,'21'-64'0,"-63"149"16,63-106-16,0-85 0,-42 127 31,0 0-31,0 1 0,21-1 16,-21 21-16,21-21 0,-21 0 15,21 1-15,0-1 0,0 0 0,0 0 16,0 0-16,0 0 0,0 1 16,21-22-16,0 0 15,0 0-15,0 0 0,0 0 16,1-22-16,-1 22 0,0-21 0,0 0 16,0 21-16,0-21 0,-21 0 15,22 0-15,-1-22 0,-21 22 0,21 0 16,-21 0-16,0 0 0,0-1 0,0 1 15,21 21-15,-21 21 32,0 1-32,0 20 0,-21-21 15,0 21-15,21 1 0,0-1 0,-21 22 16,-1-22-16,1 21 0,21 1 0,0-1 16,-21-20-16,0 20 0,21 1 0,-21-1 15,21 1-15,0 20 0,0-20 16,0-1-16,0 1 0,-21-1 0,21 1 15,-22-1-15,22 1 0,0-22 0,0 1 16,-21-1-16,0-21 0,0 0 0,21 0 16,-21-21-16,0 0 0,-1 0 15,-20 0-15,21 0 0,-21-21 0,-1 0 0,22 0 16,-21 0-16,-1 0 0,1-1 16,0 1-16,-1 0 0,1-21 15,21 21-15,-21-1 0,20 1 0,1 0 16,21-21-16,0 21 0,0-1 0,0 1 15,0-21-15,21 21 0,1-22 0,20 1 16,0 0-16,1-1 0</inkml:trace>
  <inkml:trace contextRef="#ctx0" brushRef="#br0" timeOffset="28952.13">9906 5419 0,'0'0'0,"0"-21"0,-21 21 15,0 0 1,-1 0-16,1 21 0,0 0 0,21 0 16,0 21-16,-21-20 0,21 20 15,0-21-15,-21 21 0,21 1 0,0-22 16,0 21-16,0-21 0,0 1 0,0-1 16,0 0-16,0 0 0,0 0 0,21-21 31,0 0-16,0-21-15,-21 0 0,21 0 0,1 0 16,-1-1-16,0-20 0,0 21 16,0 0-16,-21 0 0,21-1 15,1 1-15,-1 21 0,-21 21 32,0 1-32,0-1 0,0 0 15,21 21-15,-21-21 0,21 1 16,-21-1-16,0 0 0,21 0 0,0-21 15,1 21-15,-1-21 0,0 0 0,0 0 16,0 0-16,0 0 0,22 0 16,-22 0-16,0 0 0,0-21 0,0 0 15,1 0-15,-22 0 16,21-1-16,0 1 0,-21-21 0,0 21 16,0-22-16,21 22 0,-21-21 0,0 21 15,0 0-15,0-1 0,0 1 0,0 0 16,0 0-16,-21 42 31,21 0-31,0 0 16,0 1-16,0-1 0,0 0 15,21-21-15,0 0 16</inkml:trace>
  <inkml:trace contextRef="#ctx0" brushRef="#br0" timeOffset="29329.43">10753 5482 0,'0'-21'0,"21"-21"15,0 21-15,-21-1 16,0 1-16,0 0 0,-21 21 31,0 21-31,-1-21 0,1 21 16,21 22-16,-21-22 0,0 0 0,0 21 16,0-20-16,21 20 0,0 0 15,-22-21-15,22 22 0,0-1 0,0-21 16,0 0-16,0 22 0,0-22 0,0 0 15,22-21-15,-1 21 0,-21 0 0,21-21 16,0 0-16,0 0 0,22 0 16,-22 0-16,0 0 0,0-21 15,21 0-15,-20 0 0,-1 0 0,0 0 16,0-1-16,0 1 0,-21 0 0,21-21 16,-21 21-16,0-22 0,0 22 0,0-21 15,0 21-15,0-22 0,-21 22 16,0 0-16,0 21 0,21-21 0,-21 21 15,0 0-15,-1 0 0,1 0 0,0 0 16,0 0-16,21 21 0,-21-21 0,21 21 16,0 0-16,0 0 0,0 1 15,0-1-15</inkml:trace>
  <inkml:trace contextRef="#ctx0" brushRef="#br0" timeOffset="29688.26">11176 5525 0,'0'-22'0,"0"44"0,0-65 0,0 22 16,21 21-16,-21-21 15,21 21-15,0 21 16,-21 0 0,22 0-16,-22 1 0,21 105 15,-21-106 1,0 21-16,0-21 0,0 22 0,0-22 15,0 21-15,-21-21 0,21 0 16,0 1-16,-22-22 0,22 21 0,-21-21 16,0 0-16,21-21 31,0-1-31,0 1 0,0 0 16,0 0-16,21 0 0,0 0 15,1-22-15,-1 22 0,-21 0 0,21-21 16,0 20-16,-21-20 0,21 21 0,0 0 15,1 0-15,-1-1 0,-21 1 0,21 21 16,0-21-16,0 21 0,0 0 16,1 0-16,-1 0 15,0 0-15</inkml:trace>
  <inkml:trace contextRef="#ctx0" brushRef="#br0" timeOffset="30197.81">11938 5482 0,'0'-21'16,"0"0"0,0 0-16,-21 21 15,0 0-15,-1 0 0,1 0 16,0 0-16,0 21 0,0 0 16,0 0-16,-1 0 0,1 1 15,0 20-15,0-21 0,0 21 0,0-20 16,21 20-16,-22-21 0,22 21 0,0-20 15,0-1-15,0 0 0,0 0 0,0 0 16,22-21-16,-1 0 0,0 21 0,0-21 16,0 0-16,0 0 0,1 0 15,-1 0-15,0-21 0,21 0 0,-21 21 16,1-21-16,-1 0 0,0 0 0,0-1 16,0-20-16,0 21 0,1-21 0,-1-1 15,0 1-15,-21 0 0,21-22 16,0 22-16,0-22 0,1 1 15,-22-1-15,21-20 0,0 20 0,-21 1 16,0-1-16,0 22 0,0-1 0,0 1 16,0 21-16,0 0 0,-21 21 15,21 21-15,-21 0 0,-1 0 16,1 22-16,0-1 0,0 0 0,21 1 16,-21-1-16,21 21 0,0-20 0,0-1 15,0 22-15,0-22 0,0 0 16,0-21-16,0 22 0,21-1 0,-21 0 15,0-20-15,0-1 0,0 21 0,0-21 16,0 0-16,0 1 0,0-1 16</inkml:trace>
  <inkml:trace contextRef="#ctx0" brushRef="#br0" timeOffset="32330.23">14351 5249 0,'21'-42'0,"-42"84"0,63-105 0,-21 42 15,-21-22-15,0 22 0,0-21 16,0 21-16,0-22 0,0 22 0,-21-21 0,0 21 16,0-22-16,-21 22 0,20-21 15,-20 21-15,0 0 0,-1 21 0,1-22 16,0 22-16,-22 0 0,22 0 0,0 22 15,-1-1-15,1 0 0,0 21 0,-1 22 16,1-1-16,21 1 0,-22-1 16,22 22-16,0-22 0,0 22 15,0-21-15,21 20 0,0-20 0,0-1 16,0 1-16,0-22 0,0 0 0,21 1 16,0-1-16,0 0 0,0-20 15,22-1-15,-1 0 0,0-21 0,22 0 16,-22 0-16,22 0 0,-1 0 0,1 0 15,-1 0-15,1-21 0,-22 0 0,22-1 16,-1 1-16,-21 0 0,1 0 0,-1 0 16,-21-22-16,22-41 15,-22 41-15,-21 22 16,0-21-16,0 21 0,0-22 0,-21 22 16,-1 0-16,1 21 0,0 0 0,0 0 15,-21 0-15,20 0 0,1 0 0,-21 21 16,21 0-16,-22 1 0,22 20 15,0-21-15,0 21 0,21 1 0,-21 20 16,21-42-16,0 1 0,0-1 16,0 0-16,0 0 0,21-21 15,0 0-15,0 0 16,22 0-16,-22 0 0,0 0 0,21-21 16,-21 0-16,1 0 0,20-1 0,-21 1 15,0 0-15,0 0 0,1 0 16,-1-22-16,-21 22 0,0 0 0,21-21 15,-21 21-15,0-1 0,0 1 16,0 0-16,0 42 16,0 0-1,0 1-15,0 20 0,0-21 0,0 21 16,-21-20-16,21-1 0,0 21 0,0-21 16,0 0-16,0 1 0,0-1 15,0 0-15,0 0 0,21-21 16,0 0-16,0 0 0,0 0 15,1 0-15,-1 0 0,0-21 0,0 0 16,0 21-16,22-21 0,-22-1 16,0-20-16,0 21 0,0 0 15,0-22-15,1 1 0,20 0 0,-21-1 16,0 1-16,0 0 0,1-22 0,-22 1 16,21 20-16,0-20 0,-21-1 0,21 22 15,0 0-15,-21-1 0,21 1 16,-21 21-16,0 0 0,0 42 15,0 0-15,0 21 16,0-20-16,-21 41 0,21-21 16,-21 1-16,0 20 0,0 1 0,21-1 15,-21-20-15,-1 20 0,1 1 16,0-22-16,21 21 0,0-20 0,0-1 16,0-21-16,0 22 0,0-22 0,0 0 15,0 0-15,21 0 0,0-21 16,22 0-16,-22 0 0,0 0 0,21 0 15,-20 0-15,20-21 0,0 21 0,-21-21 16,22 0-16,-1 0 0,-21-1 0,22-20 16,-22 21-16,21-21 0,-21-1 15,0 1-15,22 0 0,-22-1 0,0-20 16,-21 20-16,21-20 0,-21 21 0,21-22 16,-21 1-16,0 20 0,0 1 15,0 0-15,0-1 0,0 22 0,0 0 16,-21 0-16,0 21 15,21 21-15,-21 0 0,0 0 0,0 0 16,21 22-16,0-1 0,-22 22 0,22-22 16,-21 21-16,21-20 0,0 20 0,0-20 15,0 62-15,0-41 16,0-22-16,0 1 0,0-1 0,0-21 16,21 21-16,-21-20 0,22 20 0,-1-21 15,-21 0-15,21-21 0,0 21 0,0-21 16,0 0-16,1 0 0,20 0 15,-21 0-15,21 0 0,-20 0 0,20 0 16,0-21-16,-21 0 0,22 21 0,-1-21 16,0 0-16,1 0 0,20-1 15,-20-20-15,-22 21 0,21-21 0,-21 20 16,22-20-16,-43 21 0,21-21 16,-21 20-16,0 1 0,0 0 0,-21 21 15,-1 0 1,1 0-16,-21 0 0,21 21 0,0 22 15,-22-22-15,22 0 0,0 21 0,0-21 16,21 1-16,0 20 0,0-21 16,0 0-16,0 0 0,0 1 15,0-1-15,21 0 0,0 0 0,21 0 0,-20-21 16,20 21-16,0-21 0,-21 0 16,22 0-16,-1 0 0,0 0 0,1 0 15,-1 0-15,0 0 0,22 0 16,-22 0-16,1-21 0,-22 21 0,21-21 15,0 0-15,1 0 0,-1 0 0,-21-1 16,22 1-16,-22-21 0,0 0 0,-21 20 16,0-20-16,0 0 0,0 21 0,0-22 15,0 22-15,0 0 0,0 0 16,0 0-16,-21 21 0,0 0 0,-1 0 16,1 0-16,0 0 0,0 0 0,0 21 15,0 0-15,-1 0 0,1 21 16,0-20-16,0 62 15,21-41-15,0-22 0,0 0 16,0 21-16,0-21 0,0 1 16,21-1-16,0-21 0,0 0 0,1 0 15,-1 0-15,21 0 0,-21 0 16,0 0-16,1-21 0,-1-1 16,0 22-16,0-21 0,0 0 0,0 0 15,1-21-15,-1 20 0,0-20 16,-21 0-16,21-1 0,0-20 0,0 21 15,-21-22-15,22 1 0,-1-1 0,0-21 0,-21 22 16,0-1-16,0 1 16,0-1-16,0 1 0,0 42 0,0-22 15,0 22-15,-21 21 16,0 21-16,-1 22 16,1-1-16,21 0 0,0 1 0,-21 20 15,21-20-15,-21 20 0,21 1 0,0-22 16,0 21-16,0-20 0,0 20 0,0-20 15,0-1-15,0 0 0,0 1 0,0-22 16,0 21-16,0-21 0,0 0 16,0 1-16,0-1 0,0 0 15,21-21-15,0 0 16</inkml:trace>
  <inkml:trace contextRef="#ctx0" brushRef="#br0" timeOffset="34403.99">18690 5376 0,'0'0'0,"0"22"0,-21-22 16,21 21-16,-21 0 0,21 0 15,21-21 1,0 0-16,0 0 0,0 0 16,22-21-16,-1 21 0,0-21 0,1 0 15,-1-1-15,0-20 0,22 21 0,-22-21 16,1-1-16,-1 1 0,0-22 0,1 1 15,-1 21-15,-21-22 0,21 1 16,-20-1-16,-22 22 0,0-1 0,0-20 16,0 42-16,0-22 0,0 22 15,-43-21-15,22 42 0,0 0 16,0 0-16,-22 21 0,22 0 16,0 22-16,-21 20 0,21-21 0,-22 22 15,22 21-15,0-22 0,-21 22 0,20-22 16,1 22-16,0 0 0,0-1 0,0 1 15,0 0-15,-1-1 0,1 1 0,21 0 16,-21-22-16,21 22 0,0-1 16,0 1-16,0 0 0,0-1 0,0 1 15,0 21-15,0-21 0,0-1 16,0 1-16,0-22 0,21 1 0,-21-1 16,21 1-16,1-22 0,-1-21 0,0 22 15,-21-22-15,21-21 0,0 0 0,0 0 16,22 0-16,-22 0 0,21-21 0,-21 0 15,22-1-15,-1 1 0,0-21 0,-20 0 16,20 20-16,0-20 0,-21 0 0,22-22 16,-22 22-16,0-22 0,0 1 0,0-22 15,1 22-15,-1-1 0,-21 1 16,0-1-16,0 1 0,0-1 0,-21 1 16,-1 20-16,1 1 0,-21 0 0,0-1 15,-1 1-15,1 0 0,0 21 0,-22-1 16,22 1-16,-1 0 0,1 0 15,0 0-15,21 0 0,-1 21 0,22-22 16,0 1-16,0 0 16,22 21-16,-1-21 0,0 0 15,0 0-15,21 21 0,-20-22 0,20 1 16,0 0-16,22 0 0,-22 0 0,0 21 16,1-21-16,20-1 0,-20 1 15,-1 0-15,-21 0 0,21 0 16,-20 0-16,-1 21 0,0-22 0,-21 1 15,0 0-15,0 0 0,0 42 32,-21 0-17,0 0-15,21 1 0,-22-1 0,22 0 16,0 0-16,0 21 0,0-20 0,0-1 16,0 0-16,0 0 0,0 0 0,22 0 15,-1-21-15,0 22 0,0-22 16,0 0-16,0 0 0,22 0 0,-22 0 15,21 0-15,1 0 0,-1 0 0,-21-22 16,21 1-16,1 21 0,-1-21 0,-21 0 16,22 0-16,-22 0 0,0-1 15,0 1-15,-21 0 0,0 0 0,21 0 16,-21 0-16,21 21 16,-21-22-16,0 44 15,0-1-15,-21 0 16,21 0-16,0 0 0,-21 0 15,0 1-15,0-1 0,21 0 0,-21 21 16,21-21-16,-22 1 0,22-1 16,-21 0-16,21 0 15,0-42 17,0 0-32,0 0 0,21 21 15,1-22-15,-1 1 0,-21 0 0,21 0 16,0 0-16,0 0 0,0-22 15,-21 22-15,22 0 0,-1 21 16,0-21-16,-21 0 0,21 21 16,0 21-16,-21 0 15,0 0-15,21 0 0,1 22 16,-22-22-16,21 0 0,0 0 16,0 21-16,21-20 0,-20-1 0,-1 0 15,21 0-15,-21 0 0,22 0 16,-1-21-16,0 22 0,1-22 0,-1 0 0,-21 0 15,21 0-15,1 0 0,-1 0 16,-21 0-16,0 0 0,22-22 16,-22 1-16,0 0 0,0 0 0,-21 0 15,21 0-15,1-1 0,-1 1 0,-21-21 16,0 21-16,21-22 0,-21 22 0,0 0 16,0-21-16,0 21 0,0-1 15,0 1-15,-21 21 0,0 0 16,-1 0-16,-20 0 0,21 21 0,0 1 15,-22-1-15,22 0 0,0 0 0,-21 0 16,21 22-16,-1-22 0,1 0 16,0 21-16,0-21 0,21 1 0,0-1 15,0 0-15,0 21 16,0-21-16,21-21 16,0 0-16,0 0 0,1 0 15,-1 0-15,0 0 0,0-21 16,0 21-16,0-21 0,-21 0 0,22 21 15,-1-21-15,0 0 0,-21-1 0,21-20 16,0 21-16,-21 0 0,21 0 0,-21-22 16,22 22-16,-22 0 15,0 0-15,0 42 16,0 0-16,0 0 16,0 0-16,0 1 0,0-1 0,0 21 15,-22-21-15,22 0 0,0 1 16,0 20-16,0-21 0,0 0 15,0 0-15,0 1 0,0-1 16,22 0-16,-1-21 16,0 0-16,0 0 0,0 0 0,0 0 15,1 0-15,-1 0 0,0 0 16,21-21-16,-21 0 0,1-1 0,-1 1 16,0 0-16,0 0 0,0-21 0,0 20 15,1-20-15,-1 0 0,0-1 16,0 1-16,0-21 0,0 20 0,1-20 15,-22-1-15,21 1 0,0 20 16,0-20-16,-21-1 0,0 22 0,0 0 0,0-1 16,0 22-16,0 0 0,0 0 15,0 42 1,-21 0-16,21 22 0,-21-1 16,0 0-16,-1 1 0,22-1 0,-21 21 15,0 1-15,21-1 0,-21-20 0,21 20 16,-21 1-16,21-22 0,0 22 15,-21-22-15,21 21 0,0-20 0,0-1 16,0 0-16,21 22 0,0-43 16,0 0-16,-21 0 0,21 1 0,0-1 15,1-21-15,-1 0 0,0 0 16,21 0-16,-21 0 0,1 0 16,-1 0-16,0-21 0,0-1 0,0 1 15,0 0-15,1-21 0,-22 21 16,21-1-16,-21 1 0,0 0 0,0 0 15,0 0-15,0 0 0,0-1 0,0 1 16</inkml:trace>
  <inkml:trace contextRef="#ctx0" brushRef="#br0" timeOffset="34807.97">19939 5144 0,'0'0'0,"21"0"0,-21-22 16,21 22-16,-21-21 16,21 21-16,-21-21 15,0 42 48</inkml:trace>
  <inkml:trace contextRef="#ctx0" brushRef="#br0" timeOffset="36883.83">2857 7557 0,'0'0'0,"-21"0"16,0 0 15,21 21-16,0 0 1,0 0 0,21-21-16,0 0 15,1 0-15,-1 0 0,0 0 16,0 0-16,0 0 0,22-21 0,-22 21 16,21-21-16,-21 0 0,22 21 0,-1-22 15,-21 1-15,0 0 16,0 0-16,1 0 0,-1 0 0,-21-1 15,0 1-15,0 0 0,0 0 16,-21 21-16,-1-21 16,1 21-16,0 0 0,-21 0 0,21 0 15,-1 21-15,1 0 0,0 0 16,-21 0-16,21 22 0,-1-22 0,1 21 16,0-21-16,0 22 0,21-1 0,0-21 15,0 0-15,0 22 0,0-22 16,0 0-16,21 0 0,0 0 15,0 1-15,1-22 0,20 0 16,-21 0-16,0 0 0,0 0 0,22 0 16,-22 0-16,0 0 0,0 0 15,0 0-15,-42 0 32,-21 0-17,21 0-15,0 0 0,-1 21 16,-20 0-16,0 0 0,21 0 0,-64 43 15,64-22-15,-22-21 16,22 22-16,0-22 0,0 21 0,0-21 16,21 0-16,-21 1 0,21-1 0,0 0 15,0 0-15,21-21 16,0 0-16,0 0 16,0 0-16,0 0 0,1 0 0,-1 0 15,0 0-15,21-21 0,-21 0 16,1 0-16,20 21 0,0-22 0</inkml:trace>
  <inkml:trace contextRef="#ctx0" brushRef="#br0" timeOffset="37524.37">3873 7811 0,'0'0'0,"0"-43"15,0 22-15,-21 21 16,0-21-16,-21 21 15,21 0-15,-1 0 0,1 0 16,-21 21-16,21 0 0,0-21 0,-22 21 16,22 1-16,0-1 0,0 21 15,-22-21-15,43 0 0,-21 22 0,0-22 16,21 21-16,0-21 0,0 1 0,0-1 16,0 0-16,21 0 15,0-21-15,1 0 0,-1 0 0,21 0 16,-21 0-16,22 0 0,-1-21 0,-21 0 15,21 21-15,1-21 16,-22-1-16,0 1 0,21 0 0,-20 0 0,-1 0 16,-21 0-16,21-1 0,-21-20 15,21 42-15,-21-21 0,0 0 16,0 0-16,0-1 16,0 44-1,0 20 1,0-21-16,-21 0 0,21 22 15,0-1-15,-21 0 0,21 1 0,0 20 16,0 1-16,0-22 0,-21 21 16,21 1-16,-22-1 0,22 1 0,-21-22 15,21 22-15,-21-1 0,0 1 0,0-1 16,21 1-16,-21-1 0,-1 1 16,1-1-16,0 1 0,-21-1 15,21 1-15,-22-1 0,22-20 0,-21-1 16,21 0-16,-22-21 0,22 1 0,-21-1 15,-1 0-15,22 0 0,-21-21 16,0 0-16,-1 0 0,22 0 0,-21 0 16,-1-21-16,1 0 0,0 0 0,-1-1 15,22 1-15,-21 0 0,0 0 16,20 0-16,1 0 0,-21-22 0,42 22 16,-21 0-16,21 0 0,-21-22 0,21 22 15,0 0-15,0-21 0,0 21 16,0-22-16,0 22 0,0-21 15,21-1-15,0 1 0,0 0 0</inkml:trace>
  <inkml:trace contextRef="#ctx0" brushRef="#br0" timeOffset="37882.28">4381 7747 0,'-21'21'15,"0"0"-15,0-21 16,21 22-16,0-1 0,21-21 31,0 0-31,0 0 16,1 0-16,-22-21 0,0-1 15,0 1-15,0 0 16,-22 21 0,1 0-16,0 0 15,0 21 1,21 0-16,-21 1 16,21-1-16,0 0 0,0 0 15,-21 0-15,21 0 16,0 1-16</inkml:trace>
  <inkml:trace contextRef="#ctx0" brushRef="#br0" timeOffset="38141.3">4318 8213 0,'0'0'0,"0"42"16,0-21-1,21-21 1,0 0-1,-21-21-15,21 21 0,-42 0 47,0 0-31,21-21 31,0 0-47</inkml:trace>
  <inkml:trace contextRef="#ctx0" brushRef="#br0" timeOffset="40316.14">6159 7832 0,'0'-21'16,"0"-1"31,0 1-31,22 21-1,-22-21 1,0 42 46,21-21-46,0 0 109,0 0-125,0 0 16,-21-21-16,21 21 15,1 0-15,-1 0 0,0-21 16,0 21-16,0-21 0,0 21 15,1-21-15,-1-1 0,0 22 0,0-21 16,0 21-16,0-21 0,-21 0 0,0 0 16,0 0-16,0-1 0,0 1 15,0 0-15,0 0 0,-21 0 0,21 0 16,-21-1-16,0 1 0,0 0 16,0 21-16,-1 0 15,1 0-15,21 21 0,-21 22 16,21-1-16,-21 0 0,21 1 15,0 20-15,0 1 0,-21-1 0,21 1 16,-21 20-16,-1 1 0,22 0 0,0-1 16,-21 1-16,0-22 0,21 22 0,-21 0 15,21-1-15,0 1 0,0 0 16,-21-1-16,0 1 0,21 0 0,-22-1 16,22 1-16,-21-21 0,21 20 0,-21 1 15,21-22-15,-21 22 0,21-21 16,0-1-16,0 1 0,0-22 15,0 0-15,0 1 0,0-22 0,21 21 16,0-42-16,0 0 0,1 0 0,-1 0 16,0 0-16,0-21 0,21-21 0,-20 20 15,20-20-15,0 0 0,1-22 16,-22 22-16,21-22 0,0 22 0,-20-21 16,20-1-16,-21 1 0,0-1 15,-21 1-15,0-1 0,0 1 0,0-1 16,-21 1-16,-21-1 0,21 22 0,-22-22 15,1 22-15,0 0 0,-22 20 16,22-20-16,-1 21 0,1 0 0,21 0 16,-21-1-16,20 22 0,1-21 15,0 21-15,21-21 16,0 0-16,42 0 16,-20 0-16,-1 21 0,21-22 0,-21 1 15,22 0-15,-1 0 0,0 0 16,1 0-16,-1-1 0,0-20 0,1 21 15,-1 0-15,0 0 0,-21-1 0,22 1 16,-22 0-16,0 0 0,0 0 16,0 0-16,-21-1 0,22 1 15,-22 0-15,21 21 0,-21-21 16,0 0 109,0 0-63,0-1 32,-21 44-16,21-1-78,-22 0 16,22 0-16,-21 0 0,21 22 0,0-22 16,0 0-16,-21 21 0,21-21 0,-21 1 15,21-1-15,0 0 0,0 0 16,0 0-16,0 0 0,21-21 31,0 0-15,0-21-16,-21 0 0,22 0 0,-1 0 15</inkml:trace>
  <inkml:trace contextRef="#ctx0" brushRef="#br0" timeOffset="40624.07">6985 7662 0,'0'0'0,"-21"-21"16,0 21-16,-1 0 16,22 21-16,0 1 31,22-22-15,-1 0-1,0-22-15,0 22 16,-21-21-1,0 0-15,-21 21 16,0-21-16,0 21 0,-1 0 16,1 0-16,0 0 0,-21 0 15,21 21-15,-1 0 0,1-21 0,21 21 16,0 1-16,0 20 0,0-21 0,0 0 16,0 0-16,0 1 0,21-1 15,1 0-15,-1 0 0,0 0 0,0 0 16</inkml:trace>
  <inkml:trace contextRef="#ctx0" brushRef="#br0" timeOffset="41952.5">7324 7895 0,'0'21'47,"-22"1"-47,22-1 0,0 0 15,0 21-15,0-21 0,0 1 0,0 20 16,0-21-16,0 0 0,-21 22 16,21-22-16,0 0 0,-21 21 0,21-21 15,0 1-15,0-1 0,0-42 47,0-1-47,0 1 0,0 0 16,0 0-16,0 0 0,0-22 0,0 22 15,21-21-15,0 21 0,1-22 0,-22 22 16,21-21-16,0 21 0,0 0 16,21-1-16,-20 1 0,-1 21 0,21 0 15,-21 0-15,0 0 0,1 0 0,-1 0 16,-21 21-16,21 1 0,-21-1 16,21 0-16,-21 21 0,21-21 0,-21 1 15,0 20-15,0-21 0,0 21 0,0-20 16,21-1-16,1 0 0,-22 0 15,21 0-15,0 0 0,0-21 16,0 0-16,0 0 0,1 0 16,-1 0-16,0 0 0,0-21 0,0 21 15,0-21-15,1 0 0,-1 21 16,0-21-16,0 0 0,-21-22 0,21 22 16,0 0-16,1-21 0,-1 20 0,0-20 15,0 21-15,21-21 0,-20 20 0,-1 1 16,0 0-16,0 0 0,0 21 15,0 0-15,1 0 0,-1 0 0,0 0 32,-21 21-32,0 0 0,21-21 0,-21 21 15,0 1-15,0-1 0,0 0 0,0 0 16,0 0 0,21-21-1,0 0 1,-21-21-16,0 0 15,0 0-15,0 0 0,0-1 16,0 1-16,0 0 16,-21 0-16,0 0 0,0 21 15,0 0-15,0 0 16,-1 0-16,1 0 16,0 21-16,0 0 0,0 0 15,0 0-15,-1 22 0,22-22 0,-21 21 16,0-21-16,0 22 0,0-1 15,0-21-15,21 22 0,0-22 0,0 0 16,0 21-16,0-21 0,0 1 16,0-1-16,21-21 0,0 0 0,0 0 15,0 0-15,0 0 0,1 0 16,-1 0-16,0-21 0,0-1 0,0 22 16,0-21-16,1 0 0,-1 0 0,-21-21 15,21 20-15,0 1 0,-21-21 16,0 0-16,0 20 0,21-20 15,-21 21-15,21-21 0,-21 20 0,0 1 16,0 0-16,0 0 0,0 42 31,0 0-31,0 0 16,0 1-16,0-1 0,0 21 0,0-21 16,-21 22-16,21-22 0,0 21 0,0-21 15,0 0-15,0 22 0,0-22 16,0 0-16,0 0 0,0 0 0,21-21 15,1 22-15,-1-22 0,0 0 0,0 0 16,0 0-16,0 0 0,22-22 16,-22 22-16,21-21 0,-21 0 15,22 0-15,-22 0 0,21 0 0,-21-22 16,1 22-16,-1-21 0,0-1 0,0 1 16,0 0-16,0-1 0,1 1 0,-22-21 15,21 20-15,-21 1 0,21 0 16,-21-22-16,0 22 0,0 21 0,0-22 15,0 22-15,0 0 0,0 0 0,0 0 16,-21 21-16,0 0 16,-1 21-16,1 21 0,0-21 15,0 0-15,0 22 0,21-1 16,-21 0-16,21 1 0,-22-1 0,22 0 16,0 1-16,0 20 0,0-20 15,0-1-15,0 0 0,0 1 0,0-1 16,22-21-16,-1 21 0,-21-20 0,21-1 15,0 0-15,0-21 0,0 21 0,1-21 16,-1 0-16,0 0 16,0 0-16,0 0 0,0-21 0,1 0 15,-1 0-15,0-1 0,-21 1 0,0 0 16</inkml:trace>
  <inkml:trace contextRef="#ctx0" brushRef="#br0" timeOffset="45375.97">10604 7768 0,'0'-21'0,"0"0"16,0 0-1,0 0-15,0-1 16,0 44 46,0-1-62,0 0 0,0 0 16,0 21-16,0 1 0,0-1 0,0 22 16,0-1-16,22 1 0,-22-1 0,21 1 15,0-1-15,-21 1 0,0-1 16,21 1-16,0-1 0,-21 1 0,0-1 15,0 22-15,0-22 0,0 1 0,0-1 16,0-20-16,0 20 0,0-21 0,0 1 16,0-1-16,0 0 0,0-20 0,0 20 15,-21-42-15,21 21 0,0-42 32,0 0-32,0 0 15,0-22-15,0 1 0,0 0 0,0-1 16,0 1-16</inkml:trace>
  <inkml:trace contextRef="#ctx0" brushRef="#br0" timeOffset="45668.97">10668 7874 0,'0'-21'0,"0"42"0,-21-84 0,21 41 0,-21-20 0,21 21 15,0 0-15,0 0 0,0-1 0,21 1 16,0 0-16,21 0 0,-21 21 15,22 0-15,-1 0 0,0 0 16,1 0-16,-1 0 0,0 0 0,1 21 16,-1 21-16,0-20 0,-20-1 0,-1 21 15,0 0-15,-21-20 0,0 20 0,0 0 16,-21 1-16,-22-22 0,22 21 16,0-21-16,-42 22 15,20-22-15,22 0 0,0 0 0,0 0 0,0-21 16,-1 0-16,22-21 31,22 0-31,-1 21 16</inkml:trace>
  <inkml:trace contextRef="#ctx0" brushRef="#br0" timeOffset="46088.2">11303 7641 0,'0'0'0,"0"-21"0,0 42 31,0 0-15,0 1-16,0-1 0,0 0 0,0 21 16,21-21-16,-21 1 0,0 20 0,21-21 15,-21 21-15,0-20 0,0-1 0,21 0 16,-21 0-16,0 0 0,22 0 0,-1-21 16,0 0-1,0 0-15,0 0 16,0 0-16,-21-21 0,22 0 0,-1 0 15,0 0-15,0 0 0,0-22 0,0 22 16,1-21-16,-1 21 0,0-22 0,0 1 16,-21 21-16,0-22 0,0 22 15,0 0-15,0 0 0,0 0 0,0 42 32,0 0-32,0 21 0,0-20 0,0 20 15,0 0-15,0 1 0,0-22 16,0 21-16,0 0 0,0 1 15,0-1-15,0-21 0,0 22 0,0-22 16,0 0-16,0 0 0,0 0 16,21-21-16,0 0 0,1 0 15,-1 0-15,0-21 0,0 0 16,-21 0-16,21 0 0</inkml:trace>
  <inkml:trace contextRef="#ctx0" brushRef="#br0" timeOffset="47472.47">12192 7281 0,'21'-63'0,"-42"126"0,42-168 0,-21 83 16,0 1-16,0 0 0,0 0 15,-21 21-15,21 21 16,0 0-16,-21 22 0,21-22 0,0 21 16,0 0-16,-21 22 0,21-22 0,0 1 15,0 20-15,0-21 0,0 1 16,0 20-16,0-20 0,-22-1 0,22 21 15,0-20-15,-21-22 0,21 0 16,0 0-16,0 0 0,0-42 31,0 0-15,21 0-16,-21 0 16,0 0-16,22-1 0,-1 1 0,0 0 15,0-21-15,0 21 0,0-1 16,-21 1-16,22 21 0,-1 0 0,0 0 15,0 0-15,0 0 16,0 21-16,-21 1 0,22-1 16,-22 0-16,21 0 0,-21 0 0,0 0 15,0 1-15,0 20 0,0-21 0,0 0 16,0 0-16,-21 1 0,-1-1 0,22 0 16,-42-21-16,21 21 0,0 0 15,0-21-15,-1 0 0,1 0 0,0 0 16,0 0-16,0 0 0,0 0 15,-1 0-15,1-21 0,21 0 0,-21 21 16,21 21 15,21 0-15,0 0-16,1 1 16,-1-22-16,0 0 0,0 21 0,0-21 15,0 0-15,1 0 0,-1 0 0,21 0 16,-21 0-16,22-21 0,-22-1 15,21 22-15,-21-21 0,0 0 16,22 0-16,-22-21 0,0 20 0,0 1 0,0-21 16,22 0-16,-1-43 15,-21 43-15,0-22 0,1 22 0,-1-22 16,0 1-16,0 20 0,0-20 16,-21 21-16,21-22 0,-21 22 0,0 21 15,0-1-15,0 1 0,0 0 0,-21 63 31,0-20-31,21 20 0,-21 0 16,0 22-16,0-22 0,21 22 0,-22-1 16,22 1-16,-21-22 0,0 21 0,21-20 15,0-1-15,0 22 0,0-43 0,0 21 16,0 0-16,0-20 0,21-1 16,0 0-16,1-21 0,-22 21 15,21-21-15,0 0 0,0 0 0,0 0 16,22 0-16,-22-21 0,0 21 0,0-21 15,21 0-15,-20-1 0,-1 1 0,0 0 16,21 0-16,-42 0 0,21 0 0,1-1 16,-1 1-16,-21 0 15,0 42 1,0 0 0,0 1-16,0-1 0,0 21 0,0-21 15,0 0-15,0 1 0,0-1 0,0 0 16,0 0-16,21-21 0,-21 21 15,21-21-15,0 0 16,0 0-16,1 0 0,-1 0 0,0 0 16,0 0-16,0-21 0,0 0 0,1 0 15,-1 0-15,0-1 0,0 1 0,-21 0 16,21 0-16,0 0 0,1 0 0,-22-22 16,21 22-16,-21-21 0,21 21 15,0-1-15,-21 1 0,0 0 16,0 0-16,21 21 0,-21 21 31,0 0-15,0 0-16,0 1 15,21-22 1,1 0 0,-22-22-1,21 1-15,-21 0 0,0 0 16,0 0-16,0 0 15,0-1-15,-21 22 32,-1 0-32,1 0 0,0 22 0,21-1 15,-21 0-15,0 0 0,0 21 0,-1-20 16,22-1-16,-21 21 0,21-21 16,-21 22-16,21-22 15,0 0-15,0 0 0,0 0 0,0 0 0,0 1 16,0-1-16,21-21 0,0 0 0,-21 21 15,22-21-15,-1 0 0,0 0 16,0 0-16,0-21 0,0 0 16,1 21-16,-1-43 15,0 22-15,-21 0 0,0 0 16,0 0-16,21-1 0,-21 1 0,0 0 16,0 0-16</inkml:trace>
  <inkml:trace contextRef="#ctx0" brushRef="#br0" timeOffset="47716.02">13420 7239 0,'0'0'0,"-22"0"0,-20 0 16,21 0-16,21-21 31,21 21-15,0 0-16,0 0 0,-21-21 31,-21 21 0,0 0-31,21 21 16,21-21 0</inkml:trace>
  <inkml:trace contextRef="#ctx0" brushRef="#br0" timeOffset="48095.91">15261 7366 0,'0'-21'0,"0"-43"15,0 43-15,0 0 16,21 21 0,0 0-1,-21 21-15,22 22 0,-1-22 16,-21 21-16,21 0 0,-21 1 0,0-1 16,0 0-16,0 1 0,0 20 0,0-20 15,0-1-15,0 0 0,0 1 0,0-1 16,0-21-16,0 21 15,0-20-15,0 20 0,0-21 0,0 0 16,0 0-16,21-42 47,0 0-47,0 0 0,1 0 16,-1 0-16</inkml:trace>
  <inkml:trace contextRef="#ctx0" brushRef="#br0" timeOffset="48314.5">15833 7451 0,'0'0'0,"21"-21"16,-21-22-16,0 22 0,0 0 0,0 0 16,-21 42-1,-1 0 1,1 21-16,0-20 0,0 20 0,-21 0 16,20 1-16,1-1 0,-21 0 0,21 1 15,0-22-15,-22 21 0,22 0 16,0-20-16,0-1 0,0 21 0,-1-21 15,22 0-15,0 1 0,0-1 16,22-21 0,-1 0-16,42-21 0,-42-1 15</inkml:trace>
  <inkml:trace contextRef="#ctx0" brushRef="#br0" timeOffset="48676.2">16256 7493 0,'0'0'0,"0"-21"0,-21 21 16,0 21-16,21 0 16,-22 0-16,1 1 0,0 20 0,0-21 15,0 0-15,0 22 0,-1-22 0,1 21 16,21-21-16,0 22 0,0-22 16,0 0-16,0 0 0,0 0 0,0 0 15,0 1-15,43-22 0,-22 21 16,0-21-16,21 0 0,-21 0 15,22 0-15,-1-21 0,-21-1 0,22 22 16,-22-21-16,0 0 0,21 0 16,-21 0-16,-21 0 0,22-22 0,-22 22 15,0 0-15,0-21 0,0-1 0,0 22 16,0 0-16,-22 0 0,1 0 0,0-1 16,0 1-16,-21 21 0,20 0 15,1 0-15,-21 0 0,21 21 0,0 1 16,-22-1-16,22 0 0,0 0 0,21 0 15,0 0-15,-21 1 0,21-1 0,0 0 16,0 0-16,21-21 0,0 21 16,21-21-16</inkml:trace>
  <inkml:trace contextRef="#ctx0" brushRef="#br0" timeOffset="48920.86">16912 7599 0,'0'0'0,"0"-21"0,21 21 15,-21-21-15,0 42 32,0 0-32,-21 0 0,21 0 15,-21 0-15,21 1 0,-21-1 0,21 0 16,0 21-16,0-21 0,-21 1 16,21-1-16,-22 0 0,22 0 0,0 0 15,0 0-15,0 1 0,0-44 47,0 1-47</inkml:trace>
  <inkml:trace contextRef="#ctx0" brushRef="#br0" timeOffset="49104.52">16891 7281 0,'0'-21'0,"0"42"0,0-63 0,-21 21 0,21 0 0,-21 21 31,-1 0-31,22 21 31,0 0-31,-21 0 16,0-21 0,0 21-16</inkml:trace>
  <inkml:trace contextRef="#ctx0" brushRef="#br0" timeOffset="49900.42">17589 8107 0,'0'0'0,"22"-21"16,-1 0-16,0 21 15,-21-22-15,21 1 0,0 0 16,-21 0-16,0 0 0,21 0 0,-21-1 16,22 1-16,-22 0 0,21 0 0,-21 0 15,0 0-15,0-1 0,0 1 16,0 0-16,0 0 0,-21 21 0,-1 0 15,1 0-15,-21 0 0,21 0 16,-22 0-16,1 21 0,21 0 0,-21 0 16,20 1-16,-20 20 0,21 0 0,0-21 15,0 22-15,-1-1 0,22-21 0,0 22 16,0-22-16,0 0 0,0 0 16,0 0-16,0 0 0,22-21 0,-1 0 15,0 0-15,0 0 0,0 0 0,22 0 16,-22 0-16,0-21 0,21 0 0,1 0 15,-22 0-15,21 0 0,0-22 16,-20 22-16,20-21 0,0-1 16,-21 1-16,22 0 0,-1-22 0,-21 22 15,22-22-15,-22 1 0,0-1 0,0-20 16,-21 20-16,0-20 0,0 20 0,0 1 16,0 20-16,-21-20 0,0 42 15,0-22-15,-1 22 0,1 0 0,0 21 16,0 0-16,0 0 0,0 21 0,-1 0 15,1 22-15,0-1 0,21 21 0,0 1 16,0-1-16,0 1 0,0-1 16,0 1-16,0-1 0,0-20 0,0 20 15,21-20-15,0-1 0,-21 0 0,22 1 16,-1-22-16,-21 21 0,21-21 16,0 0-16,-21 1 0,21-1 15,0-21-15,1 21 0,-1-21 16,0 0-16,0 0 0,0 0 0,22 0 15,-1-21-15,0 0 0,1 21 0</inkml:trace>
  <inkml:trace contextRef="#ctx0" brushRef="#br0" timeOffset="50397.05">19875 7578 0,'0'0'0,"0"-21"15,22-43-15,-22 22 16,21 21-16,-21-43 0,0 22 16,0-1-16,0 22 0,0 0 0,0 0 15,0 0-15,-21 21 16,-1 0-16,1 21 0,0 0 0,-21 21 16,-1-20-16,1 20 0,0 21 0,-1-20 15,1-1-15,0 22 0,-1-22 16,22 0-16,-21 1 0,21-1 15,0 0-15,21-21 0,0 1 0,0 20 16,0-21-16,0 0 0,21 0 16,0-21-16,21 0 0,-21 0 0,22 0 15,-1 0-15,0-21 0,-20 21 16,20-21-16,0 0 0,-21 0 0,22 0 16,-22-1-16,0 1 0,21-21 0,-20 21 15,-1-22-15,-21 1 0,21 21 0,0-21 16,-21 20-16,0 1 0,0 42 31,0 1-31,-21-1 0,21 21 16,-21-21-16,21 22 0,-21-22 0,21 21 15,0-21-15,0 0 0,0 1 0,0-1 16,0 0-16,0 0 0,0 0 16,0 0-16,0 1 0,0-1 15,21-21-15,0 0 16,0 0-16,0 0 15,0-21-15</inkml:trace>
  <inkml:trace contextRef="#ctx0" brushRef="#br0" timeOffset="51368.54">20320 7112 0,'0'0'0,"21"-42"0,-21-43 16,0 43-16,0 21 15,0-1-15,0 44 32,-21-1-32,21 0 0,0 0 15,0 21-15,-21-20 0,21 20 0,0 0 16,-21 22-16,21-22 0,0 0 0,0 22 16,0-22-16,0 1 0,0-1 15,0 21-15,0-41 0,0 20 0,0 0 16,0-21-16,0 22 0,0-22 0,0 0 15,0 0-15,21 0 0,-21 1 16,0-44 15,21 22-31,-21-21 16,0 0-16,0 0 0,0 0 0,21 0 16,0-1-16,-21-20 0,21 21 0,1 0 15,-1 0-15,0-1 0,21 1 16,-21 21-16,1-21 0,-1 21 15,0 0-15,21 0 0,-21 0 0,1 21 16,-1 0-16,-21 1 0,0-1 16,0 21-16,0-21 0,0 0 15,0 1-15,-21-1 0,-1 0 0,-20 0 16,21 0-16,0 0 0,-22 1 16,22-1-16,0-21 0,0 21 0,-21-21 15,20 0-15,1 21 0,0-21 16,0 0-1,21 21 17,21-21-32,0 0 15,0 0-15,1 0 0,20 0 16,-21 0-16,0 0 0,22 0 16,-1 0-16,0 0 0,1-21 0,-1 21 15,0-21-15,1 0 0,-22 0 16,21-1-16,0 1 0,1-42 15,-1 20-15,-21 1 0,22 0 0,-22-1 16,0 1-16,0 21 0,21-85 31,-20 106-31,-1 0 16,0 0-16,-21 21 16,0 0-16,0 1 15,21-22 1,-21-22 31,0 1-47,0 0 0,0 0 15,-21 21 1,0 0-16,0 0 16,-1 21-16,1 0 15,0 0-15,0 1 0,0 20 0,0-21 16,-1 0-16,22 22 0,-21-22 0,21 0 15,-21 0-15,21 21 0,0-20 0,0-1 16,0 0-16,0 0 16,0 0-16,21-21 0,0 0 0,1 0 15,-1 21-15,0-21 0,0 0 16,0 0-16,0 0 0,1 0 16,20 0-16,-21 0 0,0 0 0,0-21 15,1 21-15,20 0 0,0-21 0</inkml:trace>
  <inkml:trace contextRef="#ctx0" brushRef="#br0" timeOffset="51636.54">22119 7027 0,'0'0'0,"0"-21"0,0 0 0,-21 21 15,0-21-15,0 21 16,-1 0-16,-20 21 15,21-21-15,0 21 0,0 0 0,-1 22 16,22-22-16,-21 21 0,21-21 16,-21 22-16,21-1 0,0 0 0,0-20 15,0 20-15,0 0 0,0 1 0,0-22 16,0 21-16,0-21 0,0 0 0,0 1 16,0 20-16,21-42 0,0 21 15,-21 0-15,22-21 0,-1 0 0,0 0 16,0 0-16,0 0 0</inkml:trace>
  <inkml:trace contextRef="#ctx0" brushRef="#br0" timeOffset="51839.66">22521 7027 0,'0'-21'0,"0"42"0,21-63 0,1 21 0,-1 21 15,0 0-15,0-21 0,0 21 16,0 0-16,1 0 0,-1 0 0,0 21 15,0-21-15,-21 21 0,21 0 16,0 22-16,1-22 0,-1 21 0,0 0 16,0 1-16,-21-1 0,0 0 0,0 1 15,-21-22-15,-21 21 0,20 1 16,-41-22-16,21 21 0,-22-21 16</inkml:trace>
  <inkml:trace contextRef="#ctx0" brushRef="#br0" timeOffset="52500.94">14753 9504 0,'0'0'0,"0"-21"16,0 0-16,0 42 47,0 0-47,0 0 15,21 0-15,-21 0 16,21 1-16,-21-1 15,0 0 1,0 0-16,-21-21 16,0 0-16,0 21 0,0 0 0,0-21 15,-1 0-15,1 22 0,0-22 0,21 21 47,21-21-47,0 0 0,22 21 16,-22-21-16,0 21 0,21 0 0,-20 0 15,20 1-15,-21 20 0,0 0 0,0-21 16,-21 22-16,0-1 0,0 0 16,0 1-16,0-1 0,0 0 0,-21-20 15,-21 20-15,21 0 0,0 1 0,-1-22 16,1 21-16,0-21 0,21 0 0,0 1 16,-21-1-16,21 0 0,-21 0 15,21 0 1</inkml:trace>
  <inkml:trace contextRef="#ctx0" brushRef="#br0" timeOffset="52732.01">14245 11091 0,'0'0'0,"0"22"0,0-1 15,21 0 1,0-21-16,22 0 0,-1 0 0,0 0 15,1 0-15,20 0 0,1 0 0,-1 0 16,22 0-16,0-21 0,-22 21 16,22-21-16,-1 21 0,1 0 0,0 0 15,-22 0-15,1 0 0,-22-22 0,0 22 16,-20 0-16,-1 0 0,-42 0 16,-22 22-1</inkml:trace>
  <inkml:trace contextRef="#ctx0" brushRef="#br0" timeOffset="52924.15">14457 11430 0,'-43'21'0,"86"-42"0,-107 63 0,43-20 15,0-22-15,21 21 0,21-21 16,21 21 0,-20-21-16,20 0 0,0 0 15,22 0-15,-1 0 0,1 21 0,20-21 16,1 0-16,0 21 0,-1-21 0,-20 21 15,21-21-15,-22 0 0,1 22 16,-22-22-16,-21 0 0,0 0 0,-21 21 0</inkml:trace>
  <inkml:trace contextRef="#ctx0" brushRef="#br0" timeOffset="53079.86">14436 11875 0,'-22'0'0,"44"0"0,-86 21 16,85-21 15,0 0-31,22 0 0,-1 0 0,22-21 16,-1 21-16,1 0 0,20-22 0,-20 22 15,20 0-15,1 0 0,-21 0 0,-1 0 16,1 0-16</inkml:trace>
  <inkml:trace contextRef="#ctx0" brushRef="#br0" timeOffset="53421.73">14859 12573 0,'0'0'0,"-42"21"0,-1 0 0,1 1 0,0-1 16,20 0-16,-20 0 0,21 21 0,0-20 15,21-1-15,0 21 0,0-21 16,0 0-16,0 22 0,0-22 0,21 0 15,0 0-15,0 22 0,0-22 0,1 0 16,-1 21-16,-21-21 0,21 22 0,-21-22 16,0 21-16,0-21 0,0 22 0,0-1 15,-21 0-15,0 1 0,-1-1 0,1 0 16,21 22-16,-21-22 0,0 22 16,21-1-16,-21 1 0,21-1 0,0 1 15,0-1-15,0-20 0,0 20 16,0-21-16,0-20 0,0 20 0,0-21 15,0 0-15,21-21 0</inkml:trace>
  <inkml:trace contextRef="#ctx0" brushRef="#br1" timeOffset="96417.63">5397 11938 0,'0'0'0,"22"-21"16,-22 0-16,0 0 15,21 21-15,-21-22 0,0 1 0,0 0 16,0 0-16,-21 0 16,-1 21-16,1 0 15,0 0-15,-21 0 0,21 0 16,-1 0-16,1 0 0,-21 21 0,21-21 16,0 21-16,-22 0 0,22 22 15,0-22-15,0 21 0,0 0 0,-1 1 16,1-1-16,21 0 0,0 1 0,-21-1 15,21 0-15,-21 1 0,21-1 16,0 0-16,0 1 0,0-22 0,0 21 16,0-21-16,0 22 0,21-22 0,0 0 15,0 0-15,-21 0 0,22 1 16,-1-1-16,0 0 0,0-21 16,0 21-16,0 0 0,1-21 0,-1 0 15,0 0-15,0 0 0,0 0 16,0 0-16,22 0 0,-22 0 0,0-21 15,0 0-15,22 21 0,-22-42 0,0 20 16,21 1-16,-21-21 0,22 21 0</inkml:trace>
  <inkml:trace contextRef="#ctx0" brushRef="#br1" timeOffset="96745.52">6032 11642 0,'0'-21'16,"0"42"-16,0-64 0,0 22 16,0 0-16,-21 21 15,21 21-15,-21 0 16,21 1-16,-21-1 0,21 21 16,0-21-16,-21 22 0,21 20 0,0-21 15,0 22-15,0-22 0,0 22 0,0-22 16,0 22-16,0-22 0,0 0 15,0 1-15,0-1 0,-21 0 0,21-21 16,0 22-16,0-22 0,0 0 16,0 0-16,0 0 0,0 1 15,0-1 1,21-21 0,-21-21-16,21 21 15,0-22-15,-21 1 0</inkml:trace>
  <inkml:trace contextRef="#ctx0" brushRef="#br1" timeOffset="97997.25">6604 12277 0,'21'-21'15,"-42"42"-15,63-42 0,-42-1 0,21 1 0,-21 0 16,22 0-16,-22 0 0,0 0 0,0-1 15,0 1-15,0 0 0,0 0 16,0 0-16,0 0 0,-22-1 0,1 1 16,0 21-16,0 0 0,0 0 0,-22 0 15,22 0-15,0 0 0,-21 0 16,21 21-16,-1 1 0,1-1 0,0 0 16,0 0-16,0 21 0,0-20 0,-1 20 15,1-21-15,21 21 0,-21-20 16,21 20-16,0-21 0,0 0 15,0 0-15,0 1 0,0-1 0,0 0 16,21-21-16,0 0 0,1 21 0,-1-21 16,0 0-16,21 0 15,-21 0-15,1 0 0,-1-21 0,0 21 16,0-21-16,0 21 0,0-21 0,1-1 16,-1 1-16,-21 0 0,0 0 15,21 0-15,-21-22 0,21 22 0,-21 0 16,0 0-16,0 0 0,0 0 0,0-1 15,0 44 17,0-1-17,0 0-15,0 0 0,0 0 0,0 22 16,0-22-16,0 0 0,0 0 16,0 0-16,0 0 0,0 1 0,0-1 15,21 0-15,0 0 0,1-21 16,-1 0-16,0 0 15,0 0-15,0 0 0,0 0 16,1 0-16,20 0 0,-21 0 0,0-21 16,0 0-16,22 0 0,-22-1 0,0 1 15,21-21-15,-20 21 0,-1-22 16,0 22-16,0-21 0,-21 21 16,0 0-16,0-1 0,0 1 0,0 0 15,-21 21 16,21 21-31,-21 0 0,21 1 16,0-1-16,0 0 0,0 0 0,0 0 16,0 0-16,0 1 0,21-22 15,0 21-15,-21 0 0,0 0 0,0 0 16,21-21-16,-21 21 0,0 1 16,21-22-16,-21 21 15,0 0-15,-21-21 31,0 0-31,0 0 0,0 0 16,0 0-16,-1 0 31,22 21-15,0 0-16,0 0 16,22-21-1,-1 0 1,0 0-16,0 0 0,0 0 15,0 0-15,1 0 0,-1-21 0,0 21 16,0-21-16,0 0 0,0 21 16,22-21-16,-22 0 0,0-1 15,0 1-15,0-21 0,1 21 0,-1 0 16,0-1-16,-21-20 0,0 21 0,21 0 16,-21-22-16,0 22 0,0 0 15,0 0-15,0 0 0,-21 21 16,0 0-1,0 21 1,21 0-16,0 0 0,0 0 16,0 1-16,0-1 0,0 0 0,0 0 15,0 0-15,0 0 0,0 1 16,21-1-16,-21 0 0,0 0 16,21 0-16,-21 0 0,21-21 15,-21 22-15,0-1 0,0 0 16,0 0-1,-21-21 1,0 21-16,0-21 0,-1 0 0,1 0 16,0 21-16,0-21 15,0 0 1,21-21 0,0 0-1,0 0-15,21 0 16</inkml:trace>
  <inkml:trace contextRef="#ctx0" brushRef="#br1" timeOffset="98704.26">8657 11621 0,'0'0'0,"0"-22"0,0 1 16,-21 21-1,0 0-15,21 21 16,-21 1 0,21-1-16,-22 0 0,22 0 0,0 0 15,0 22-15,0-22 0,-21 21 0,21 0 16,-21-20-16,21 20 0,-21 0 15,21 1-15,0-1 0,-21 0 0,21-21 16,-21 22-16,21-22 0,-22 21 0,22-21 16,0 1-16,0-1 0,0 0 15,0 0-15,-21-21 0,21 21 16,0-42 15,0 0-15,0 0-16,0 0 0,0-1 0,0 1 15,0-21-15,0 21 0,0-22 0,0 1 16,21 0-16,-21 21 0,22-22 0,-1 1 16,-21 21-16,21-22 0,0 22 15,-21-21-15,21 21 0,0 0 0,1-1 16,-1 1-16,0 0 0,0 0 0,0 0 16,0 0-16,1 21 0,-1-22 15,0 22-15,0 0 16,0 0-16,0 0 0,1 0 0,-22 22 15,21-1-15,-21 0 0,21 0 0,-21 0 16,0 0-16,0 1 0,0 20 16,0-21-16,0 21 0,0-20 0,0 20 15,0 0-15,0 1 0,0-22 0,0 21 16,0-21-16,0 22 0,0-22 0,0 0 16,0 21-16,-21-21 0,21 1 15,-21-1-15,-1 0 0,22 0 16,0 0-16,-21-21 15,21-21 32,0 0-47,-21 0 16,21 0-16</inkml:trace>
  <inkml:trace contextRef="#ctx0" brushRef="#br1" timeOffset="98942.31">8488 12107 0,'0'-21'15,"21"21"1,0-21-16,0 21 16,0 0-16,1 0 0,-1 0 15,0 0-15,0 0 0,0 0 0,0 0 16,1 0-16,-1 0 0,0-21 15,0 21-15,-21-21 32,0 0-32,21-1 15</inkml:trace>
  <inkml:trace contextRef="#ctx0" brushRef="#br1" timeOffset="99561.5">9821 11705 0,'0'-21'0,"0"0"16,-21 21-1,0 0 1,0 0-16,0 0 16,-1 0-16,1 0 0,0 0 0,0 0 15,0 21-15,0-21 0,-1 21 0,22 0 16,-21-21-16,21 22 16,0-1-1,21-21 1,-21 21-16,22-21 15,-1 0-15,0 0 0,-21 21 0,21-21 16,-21 21-16,21-21 0,-21 21 0,0 1 16,0-1-16,0 0 15,0 0-15,-21-21 16,0 21-16,0 0 0,0-21 16,21 22-16,-22-22 0,1 21 15,42-21 48,-21 21-63,0 0 15,0 0-15,0 0 16,0 1-16,0-1 0,0 0 0,0 0 16,0 0-16,0 0 0,0 1 15,0-1-15,0 0 0,0 0 16,-21-21-1,21 21-15,-21-21 16</inkml:trace>
  <inkml:trace contextRef="#ctx0" brushRef="#br1" timeOffset="100130.97">9737 13018 0,'-22'0'15,"22"21"-15,22-21 47,-22 21-31,0 0 0,-22 0-1,1-21-15,0 21 0,0-21 0,0 22 16,0-1-16,-1 0 0,-20-21 0,21 21 15,0 0-15,0-21 0,-1 21 0,1 1 16,21-1-16,0 0 16,21 0-1,1-21 1,-1 21-16,0 0 0,0-21 0,-21 22 16,21-1-16,0 0 0,-21 0 15,0 0-15,0 0 0,22 1 16,-22-1-16,0 21 0,0-21 0,0 0 15,0 1-15,0-1 0,0 0 0,0 0 16,0 0-16,0 0 0,0 1 16,-22-22-16,1 0 15,21 21-15,-21-21 0,0 21 0,0-21 16,0 0 0,21-21-16,0 0 15,0-1-15,0 1 0,0-21 16</inkml:trace>
  <inkml:trace contextRef="#ctx0" brushRef="#br1" timeOffset="100480.37">9694 12573 0,'-21'0'0,"42"0"0,-63 0 16,21-21 0,42 21-1,0 0 1,0 0-16,22 0 0,-22 0 16,21 0-16,-21 0 0,22 0 0,-1 0 15,0 0-15,-21 0 0,22 0 16,-22 0-16,21 0 0,-21 0 0,1 0 15,-1 0-15,0 0 0,0 0 0,0 0 16,-42 0 47,0 0-63</inkml:trace>
  <inkml:trace contextRef="#ctx0" brushRef="#br1" timeOffset="100780.08">9567 12658 0,'-21'0'15,"42"0"-15,-42 21 0,0-21 0,0 0 16,21 21 0,21-21-16,0 0 15,21 0-15,-20 0 0,20 0 0,0 0 16,22 0-16,-22 0 0,0 0 15,22 0-15,-22 0 0,1 0 0,20 0 16,-21 0-16,-20 0 0,20 0 16,0 0-16,-21 0 0,1 0 0,-1 0 15,0 0-15,0 0 0,0 0 16,-42 0 31,0 0-47,0 0 0,0 0 15,-1 0-15,1 0 0,-21 0 16</inkml:trace>
  <inkml:trace contextRef="#ctx0" brushRef="#br1" timeOffset="101041.6">9398 12869 0,'-21'22'0,"42"-44"0,-63 44 16,63-22-1,0 0-15,0 0 16,21 0-16,-20 0 0,20-22 0,0 22 16,1 0-16,-1 0 0,0 0 0,22 0 15,-22 0-15,0 0 0,1 0 16,-1 0-16,-21 0 0,22 0 0,-22 0 16,0 0-16,0 0 0,0 0 0,0-21 31,-42 21 0</inkml:trace>
  <inkml:trace contextRef="#ctx0" brushRef="#br1" timeOffset="101720.38">5546 14901 0,'0'-21'16,"0"-21"-16,-22 21 15,1 21-15,0-21 0,0 21 16,0 0-16,-22 0 0,22 0 0,-21 0 16,21 0-16,-22 0 0,1 21 0,21-21 15,-21 42-15,20-21 0,1 0 16,-21 22-16,21-1 0,21-21 0,-21 22 16,21 20-16,-22-21 0,22 1 15,0-1-15,0 0 0,0 1 0,0-22 16,0 21-16,0-21 0,22 1 0,-1-1 15,0 0-15,0 0 16,0 0-16,-21 0 0,21-21 0,1 0 16,-1 22-16,0-22 0,0 0 0,0 0 15,22 0-15,-22 0 0,0 0 16,0-22-16,21 1 0,-20 21 0,-1-21 16,21 0-16</inkml:trace>
  <inkml:trace contextRef="#ctx0" brushRef="#br1" timeOffset="101990.43">6117 14859 0,'0'0'0,"21"-63"15,-21 41-15,0 1 0,0 0 16,-21 21 0,0 21-1,0-21-15,21 21 0,0 22 0,-21-22 16,-1 0-16,22 21 0,-21-20 0,21 20 15,0 0-15,0 1 0,-21-1 16,21 0-16,-21 1 0,21-1 0,0 0 16,0-21-16,0 22 0,0-22 0,0 21 15,-21-21-15,21 1 0,0-1 16,0 0-16,0 0 0,21-21 16,0 0-16,0 0 15</inkml:trace>
  <inkml:trace contextRef="#ctx0" brushRef="#br1" timeOffset="103060.39">6710 15177 0,'0'0'0,"0"-22"16,-21-41-1,21 42-15,-22 0 0,1 21 0,0-22 16,0 22-16,0 0 0,-22 0 0,22 0 15,0 0-15,0 0 0,0 22 0,0-1 16,-1 0-16,22 0 16,-21 21-16,0 1 0,21-22 0,-21 21 15,21-21-15,0 22 0,0-22 0,0 0 16,0 21-16,0-20 0,0-1 16,0 0-16,21-21 0,0 0 15,0 0-15,22 0 0,-22 0 16,0 0-16,0 0 0,0-21 15,22 0-15,-22-1 0,0 1 0,0 0 16,0 0-16,1 0 0,-1-22 0,-21 22 16,0-21-16,0 21 0,0-22 15,0 22-15,21 0 0,-21 0 0,0 0 16,0 42 15,0 0-31,-21 0 0,21 22 16,0-22-16,0 21 0,0-21 0,0 22 15,0-22-15,0 0 0,0 21 16,0-21-16,0 1 0,0-1 0,0 0 16,21-21-16,0 21 0,0-21 0,0 0 15,1 0-15,-1 0 0,21 0 16,-21 0-16,0 0 0,22 0 0,-22-21 16,21 21-16,-21-21 0,22 0 0,-22-22 15,21 22-15,-21 0 0,1-21 16,-1 20-16,21 1 0,-42-21 15,0 21-15,21 0 0,-21-1 0,0-20 16,-21 42 0,0 0-16,0 21 0,21 0 15,0 1-15,-21-1 0,21 0 0,0 0 16,0 0-16,0 0 0,21 1 0,0-1 16,-21 0-16,21 0 0,0 0 15,0 0-15,1 1 0,-1-22 0,-21 21 16,0 0-16,21-21 0,-21 21 15,-21-21 1,0 0 0,-1 0-16,-20 0 0,21 0 15,0 0-15,0 0 0,-1 0 0,1 0 16,0 0-16,0 0 0,21 21 31,0 0-31,21-21 16,0 22-1,0-22-15,1 0 0,20 0 0,-21 0 16,21 0-16,-20 0 0,20 0 0,0 0 16,1-22-16,-1 22 0,-21-21 15,106-42 1,-85 42-16,-20-1 0,41-41 16,-42 42-16,0-22 0,-21 22 15,0 0-15,0-21 0,0 21 0,0-1 16,-21 22-16,0 0 0,0 0 15,0 0-15,0 22 16,21-1-16,0 0 0,0 0 16,0 0-16,0 0 0,0 22 0,0-22 0,21 0 15,0 0-15,0 0 0,-21 1 16,21-1-16,0 0 0,-21 0 0,0 0 16,0 0-16,0 1 15,-21-22 1,0 21-16,0-21 0,0 0 15,0 0-15,-1 0 0,1 0 16,0 0-16,21-21 16,0-1-16,0 1 15</inkml:trace>
  <inkml:trace contextRef="#ctx0" brushRef="#br1" timeOffset="103784.08">8424 15007 0,'0'-21'16,"0"42"-16,21-42 0,-21 0 0,22 21 15,-1 21 1,-21 0 0,0 0-16,0 1 0,0 20 0,0-21 15,0 21-15,0 1 0,0-1 0,0-21 16,0 22-16,0-1 0,-21-21 15,-1 21-15,22-20 0,0-1 0,-21 0 16,21 0-16,-21 0 0,21 0 0,-21-21 16,21-21 15,0 0-31,0 0 16,0 0-16,21-22 0,-21 22 15,21-21-15,-21 0 0,21-1 0,-21 1 16,0-22-16,22 22 0,-1 0 0,0-1 15,-21 1-15,21 21 0,0-21 16,0 20-16,1 1 0,-22 0 0,21 0 16,21 21-16,-21 0 0,0 0 0,1 0 15,-1 0-15,0 0 0,21 21 16,-21 0-16,1 0 0,-22 1 0,21 20 16,-21-21-16,0 0 0,0 22 0,0-22 15,0 0-15,0 0 0,-21 0 16,-1 0-16,1 1 0,0-1 15,0 0-15,0-21 0,0 0 16,-1 0-16,1 0 0,21-21 31,21 0-31,1-1 0,-1 22 16,0-21-16,21 21 0,-21 0 0,1-21 16,20 21-16,-21 0 0,21 0 15,-20 0-15,-1 0 0,0 21 0,0-21 16,0 21-16,0 1 0,1-1 0,-22 0 15,0 0-15,0 0 16,0 0-16,0 1 0,0-1 0,-22 0 16,-20 0-16,21 0 0,-21 0 15,-1-21-15,1 22 0,0-1 16,20-21-16,-20 21 0,0-21 0,21 0 16,-22 0-16,22 0 0,0 21 0,21-42 31,0 0-31,21 21 15,21-21-15,-20-1 0,-1 1 0,0-21 16,21 21-16</inkml:trace>
  <inkml:trace contextRef="#ctx0" brushRef="#br1" timeOffset="104329">9779 14901 0,'0'-21'0,"0"42"0,21-42 0,-21 0 16,0 0-16,-21 21 31,0 21-15,0 0-16,-1-21 0,1 21 0,0 1 15,0-1-15,0-21 0,0 21 16,-1 0-16,22 0 0,-21-21 15,21 21-15,0 1 16,21-22-16,1 0 16,-1 0-16,0 0 0,0 21 15,0-21-15,0 0 0,-21 21 16,22-21-16,-22 21 0,0 0 16,0 0-16,0 1 0,0-1 15,-22 0-15,22 0 0,-21-21 16,0 21-16,0 0 0,21 1 0,-21-1 15,0 0-15,-1 0 0,22 0 16,0 0 0,22 1 15,-22-1-15,0 0-1,0 0-15,0 0 16,0 0-16,-22-21 0,22 22 15,0-1-15,0 0 16</inkml:trace>
  <inkml:trace contextRef="#ctx0" brushRef="#br1" timeOffset="104707.34">9229 16256 0,'0'0'0,"21"0"31,21 0-31,-21 0 16,0 0-16,22 0 0,-1 0 0,43 0 16,-43 0-16,22 0 15,-22 21-15,0-21 0,22 0 0,-22 0 16,0 0-16,1 0 0,-22 0 0,21 0 15,-21 0-15,1 0 0,-1 0 16,-42 0 15,-1 0-31,1 0 16,0 0-16</inkml:trace>
  <inkml:trace contextRef="#ctx0" brushRef="#br1" timeOffset="104958.37">9186 16552 0,'0'22'16,"0"-44"-16,-21 44 0,21-1 15,21-21 1,0 0-16,1 0 16,20 0-16,-21 0 0,21 0 0,1 0 15,-1 0-15,0 0 0,1 0 0,-1 0 16,0 0-16,1 0 0,-1 0 15,-21 0-15,22 0 0,-22 0 0,0 0 16,0 0-16,0 0 0,0 0 0,1 0 16,-44 0 15</inkml:trace>
  <inkml:trace contextRef="#ctx0" brushRef="#br1" timeOffset="105207.91">9292 16933 0,'0'0'0,"21"0"32,0 0-32,1 0 0,-1 0 0,0 0 15,21 0-15,-21 0 0,22 0 0,-1 0 16,-21 0-16,22 0 0,-1 0 0,0 0 15,1 0-15,-1 0 0,0 0 16,-21 0-16,22 0 0,-22 0 16,0 0-16,0 0 0</inkml:trace>
  <inkml:trace contextRef="#ctx0" brushRef="#br1" timeOffset="105660.45">9504 17293 0,'0'21'0,"0"-42"0,0 64 15,0-22 16,21-21-31,0 0 0,-21 21 16,0 0 0,0 0-1,-21 0-15,21 1 16,-21-22-16,0 21 0,-1-21 0,1 21 16,21 0-16,-21 0 0,0 0 15,21 1-15,0-1 16,0 0-16,0 0 0,0 0 0,0 0 15,0 1-15,0-1 16,0 0-16,21 0 0,0 0 16,0-21-16,1 0 15,-1 21-15,0-21 16,-42 0 46,0 0-46</inkml:trace>
  <inkml:trace contextRef="#ctx0" brushRef="#br1" timeOffset="107968.18">825 12467 0,'0'21'16,"-21"-21"-16,42 0 62,1 0-46,-1 0 0,0 0-16,0-21 15,-21 0-15,21 21 0,0-21 0,1 0 16,-1 21-16,-21-21 0,21-1 16,0-20-16,0 21 0,0 0 0,1-22 15,-1 22-15,0-21 0,0 0 16,0 20-16,0-20 0,1 0 0,-1 21 15,-21-22-15,0 22 0,0-64 32,0 64-32,0 0 0,0 0 15,-21 21-15,-1-21 0,1 21 16,0 0 0,0 0-16,0 0 0,0 21 15,-1 0-15,1 0 0,0 0 16,0 1-16,0 20 0,0 0 0,21 1 15,-22 20-15,22-21 0,-21 22 16,0-22-16,21 22 0,-21-1 0,21 1 16,0-22-16,-21 22 0,0-1 15,-1 1-15,22-1 0,-21 22 0,0-22 16,21 1-16,-21-1 0,0 1 16,21-1-16,-21 1 0,21-22 0,0 0 15,0 1-15,0-1 0,0 0 16,0-20-16,0-1 0,0 0 15,0 0-15,21 0 0,0-21 0,0 0 16,0 0-16,22 0 16,-22-21-16,0 0 0,0 0 0,0 0 15,0-1-15,1 1 0,20 0 16,-21-21-16,0 21 0,-21-22 0,21 1 16,-21 21-16,0-22 0,0 1 15,0-21-15,0 20 0,0 1 0,-21 0 16,0-1-16,0 1 0,-21 0 15,20 20-15,1 1 0,-21 0 0,21 0 16,0 0-16,-1 21 16,1 0-16,0 0 0,0 0 0,42-21 47,0 21-47,22 0 0,-22-22 15,0 22-15,21-21 0,-21 21 16,22-21-16,-1 0 0,0 0 0,1 0 15,-1-1-15,0 1 0,22 0 16,-22 21-16,-21-21 0,22 0 0,-22 0 16,0-1-16,0 22 0,-21 22 47,0-1-32,0 0-15,0 0 0,-21 0 16,21 0-16,0 1 0,0-1 15,-21 0-15,21 0 0,0 0 16,0-42 31,0 0-47</inkml:trace>
  <inkml:trace contextRef="#ctx0" brushRef="#br1" timeOffset="108160.87">1630 12150 0,'0'0'0,"0"-21"15,-21 21-15,-1-22 16,1 22 0,0 0-16,42 22 31,0-1-16,-21 0 1</inkml:trace>
  <inkml:trace contextRef="#ctx0" brushRef="#br1" timeOffset="108631.99">1841 12340 0,'0'21'0,"0"1"16,0-1-16,0 0 16,0 0-16,0 0 0,0 0 15,-21 1-15,21-1 16,0 0-16,0 0 31,-21-21-31,0 0 16,21-21-1,0 0-15,0 0 16,0-1-16,0 1 0,0 0 16,0 0-16,0 0 0,21 0 15,0-1-15,0 1 0,1 0 16,-1 0-16,0 21 0,0-21 0,0 21 0,22-21 16,-22 21-16,0 0 15,0 0-15,0 0 0,0 21 0,1 21 16,-1-21-1,-21 0-15,0 1 0,0-1 0,0 0 16,0 0-16,0 0 0,0 0 16,0 1-16,-21-22 0,21 21 0,-22 0 15,22 0-15,0 0 32,22-21-17,-1 0-15,0-21 16,0 0-16,0 21 0</inkml:trace>
  <inkml:trace contextRef="#ctx0" brushRef="#br1" timeOffset="109536.54">2730 12256 0,'0'0'0,"0"-22"16,0 1-1,-21 21-15,0 0 16,0 0-16,0 0 0,0 0 0,-1 21 16,-20-21-16,21 22 0,0-1 0,0 0 15,-1 0-15,-20 0 0,21 0 16,21 1-16,-21-1 0,21 0 16,-21 21-16,21-21 0,0 1 0,0-1 15,0 0-15,0 0 16,21 0-16,0 0 0,0-21 15,0 0-15,0 0 0,1 0 16,-1 0-16,0 0 0,0 0 0,0 0 16,0 0-16,1-21 0,-1 0 0,0 21 15,0-21-15,0 0 0,0 0 16,1-1-16,-1 1 0,-21 0 16,0 0-16,21 0 0,-21 0 0,21-1 15,-21-20-15,0 21 0,0 0 16,21 0-16,-21-1 0,0 1 0,0 0 15,21 21-15,-21 21 32,-21 0-32,21 1 15,-21-1-15,21 0 0,-21 0 16,21 0-16,0 0 0,0 1 0,0-1 16,0 0-16,0 0 0,0 0 0,0 0 15,0 1-15,0-1 0,0 0 16,0 0-16,21-21 0,-21 21 15,21-21-15,0 0 0,1 0 16,-1 0-16,0 0 16,0 0-16,0 0 0,0 0 0,22 0 15,-22-21-15,0 21 0,21-21 0,-20 0 16,20 0-16,-21-1 0,21 1 16,-20 0-16,20-21 0,0-22 15,1 43-15,-22-21 0,0-22 16,0 22-16,21 0 0,-20-1 0,-1-20 15,0 20-15,0 1 0,0 21 0,-21-21 16,0 20-16,0-20 0,0 0 16,0 21-16,0-1 0,-21 22 15,21-21-15,-21 21 0,0 0 0,0 0 16,-1 0-16,1 0 16,0 0-16,0 21 0,21 1 15,-21-1-15,0 0 0,21 0 0,-22 21 16,22 1-16,0-1 0,-21 0 15,21 1-15,-21 20 0,21-20 0,0 20 16,0-21-16,0 1 0,0-1 16,0 0-16,0 1 0,0-1 0,0-21 15,21 0-15,0 1 0,1-1 0,-1 0 16,0 0-16,0-21 0,21 0 16,-20 21-16,-1-21 0,0 0 15,0 0-15,0 0 0,0 0 0,1 0 16,-22-21-16,21 21 0,0-21 0,0 0 15,-21 0-15,21-1 16,0 1-16,-21 0 0</inkml:trace>
  <inkml:trace contextRef="#ctx0" brushRef="#br1" timeOffset="114356.38">9906 15007 0,'0'0'0,"0"21"0,0 1 15,-21-22-15,21 21 16,21-21 46,0 0-62,0 0 16,-21-21-16,21-1 0,1 22 0,-22-21 16,21 21-16,0-21 0,-21 0 15,21 0-15,-21 0 0,0-1 16,0 1-16,0 0 0,0 0 15,-21 21 1,0 0-16,0 0 0,-1 0 16,1 0-16,0 0 0,0 0 0,0 0 15,0 21-15,-1 0 0,1 0 16,21 1-16,-21-1 0,0 0 0,21 21 16,0-21-16,0 22 0,-21-22 0,21 21 15,0-21-15,0 1 0,0 20 16,0-21-16,0 0 0,0 0 0,21 1 15,-21-1-15,21-21 0,0 21 0,0 0 16,1-21-16,-1 21 16,0-21-16,0 0 0,0 0 0,0 0 15,1 0-15,-1 0 16,0 0-16,-21-21 0,0 0 16,21 21-16,0-21 0,0 0 0,-21-1 15,22 1-15,-1 0 0,-21 0 0,21-21 16,0 20-16,0 1 0,0 0 15,-21-21-15,22 21 0,-1-1 0,0 1 16,0 21-16,0-21 0,0 21 0,1 0 16,-1 0-16,0 0 0,0 0 15,0 0-15,-21 21 16,21 0-16,-21 1 0,0-1 16,0 0-16,0 0 0,0 21 0,0-20 0,0-1 15,0 0-15,-21 21 16,0-21-16,0 1 0,0-1 0,21 0 15,-21 0-15,-1-21 16,22-21 15,0 0-31,22 0 0,-1-1 16,0 1-16,-21 0 0,21 0 16,0 0-16,-21-22 0,21 22 0,1 0 15,-22-21-15,0 21 0,0-1 0,21 1 16,-21 0-16,0 0 0,-21 42 47,21 0-47,0 22 15,-22-22-15,22 0 0,-21 0 16,21 21-16,0-20 0,0 20 0,0-21 16,0 21-16,0-20 0,0-1 0,0 0 15,0 0-15,0 0 16,21-21-16,1 0 0,-1 0 0,0 0 15,0 0-15,0 0 0,0 0 0,1 0 16,20-21-16,-21 0 0,21 0 16,1 0-16,-22-1 0,21 1 0,1 0 15,-22-21-15,21-1 0,0 22 16,-20-21-16,-1 0 0,21-1 0,-21 1 16,-21 0-16,21-1 0,1 1 15,-22 0-15,21 20 0,-21-20 0,0 0 16,0 21-16,0-1 0,0 1 0,0 0 15,-21 21-15,-1 0 0,1 0 16,0 0-16,0 0 0,0 0 0,0 21 16,-1 22-16,1-22 0,0 21 15,0 0-15,-21 1 0,42-1 0,-22 0 16,1 1-16,21-1 0,0 0 0,0 1 16,0-1-16,0 0 15,0-20-15,0 20 0,21 0 0,1-21 16,-1 1-16,0-1 0,0 0 0,0 0 15,22 0-15,-22-21 0,0 0 0,21 0 16,-21 0-16,22 0 0,20 0 16,-42 0-16,1-21 0,20 21 15,-21-21-15,0 0 0,0 0 0,1-1 16,-1 1-16,-21 0 0,21 0 16,-21 0-16,0 0 0,0-1 0,0 1 15,-21 21 1,0 0-1,-1 21-15,22 1 16,0-1-16,0 0 0,0 0 16,0 0-16,0 0 0,0 1 15,0-1-15,0 0 0,0 0 0,22 0 16,-1-21-16,0 0 16,0 0-16,0 0 0,0 0 15,1 0-15,20 0 0,-21 0 0,0-21 16,0 0-16,1 21 0,-1-21 0,21 0 15,-21-1-15,0 1 0,1 0 16,-22-21-16,21 21 0,0-1 16,-21 1-16,0 0 0,0 0 0,0 0 0,0 42 47,-21 0-47,0 0 0,21 0 15,0 1-15,-22 20 0,22-21 16,-21 0-16,21 0 0,0 1 0,-21-22 15,21 21-15,0 0 0,0 0 16,0-42 15,21 0-31,0 0 16,-21-1-16,22 1 0,-22 0 16,21 0-16,0 0 0,0 0 0,0 21 15,-21-22-15,21 1 0,1 0 16,-1 21-16,0 0 15,0 0-15,-21 21 16,0 0-16,0 1 0,21-1 16,-21 0-16,21 0 0,-21 0 0,0 0 15,22 1-15,-1-1 0,0-21 16,-21 21-16,21 0 0,0-21 0,0 0 16,22 0-16,-22 21 0,0-21 0,0 0 15,22 0-15,-22 0 0,0 0 16,21-21-16,-21 0 0,1 21 0,-1-21 15,21 0-15,-42-1 0,21 22 0,0-21 16,1 0-16,-22 0 16,0 0-16,0-22 0,0 22 0,0 0 15,0 0-15,0 0 0,0 0 0,-22-1 16,1 22-16,0 0 16,0 0-16,0 0 0,0 0 0,-1 0 15,1 22-15,0-1 0,0 0 0,0 0 16,0 0-16,-1 0 0,22 22 0,0-22 15,-21 0-15,21 21 0,0-20 16,0-1-16,0 0 0,0 0 0,0 0 16,21 0-16,-21 1 0,22-22 0,-1 0 15,0 0-15,0 0 16,0 0-16,0 0 0,1 0 0,-1 0 16,0-22-16,-21 1 0,21 21 15,0-21-15,-21-21 0,43-43 16,-43 64-16,21-21 15,-21-1-15,0 1 0,21 0 0,0-1 16,-21 1-16,21 0 0,-21-1 16,0 1-16,0 0 0,0-1 0,0 22 15,21 0-15,-21 0 0,0 0 0,0-1 16,0 1-16,0 42 31,0 1-31,0-1 0,0 21 16,-21-21-16,21 22 15,0-22-15,-21 21 0,21 0 0,0 1 16,0-22-16,0 21 0,0 1 0,0-22 16,0 21-16,0-21 0,0 22 15,0-22-15,21 0 0,0 0 0,1 0 16,-1 0-16,0-21 0,-21 22 0,21-22 16,21 0-16,-20 0 0,-1 0 15,0 0-15,21 0 0,-21 0 0,1-22 16,-1 22-16,0-21 0,0 0 0,0 0 15,-21 0-15,0 0 0,21-1 16,-21 1-16,0 0 16,0 0-16,-21 21 15,0 0 1,21 21-16,0 0 16,0 0-16,0 1 0,0-1 15,0 0-15,21-21 0,-21 21 16,21 0-16,-21 0 0,0 1 15,0-1-15,0 0 0,0 0 32,-21-21-17,0 0-15,0 0 16,0-21-16,0 21 16,-1-21-16,1 0 0,-21-1 15</inkml:trace>
  <inkml:trace contextRef="#ctx0" brushRef="#br1" timeOffset="114640.93">10880 14986 0,'0'0'0,"-43"-21"0,-20 21 16,42 0-16,-1-21 0,22 0 15,22-1 1,20 22-16,-21 0 16,21 0-16,1-21 0,20 21 0,-20 0 15,20 0-15,-21 0 0,1 0 0,-1-21 16,0 21-16,-20 0 0,-1 0 0,0 0 16,0 0-16,0 0 15,0 0 1</inkml:trace>
  <inkml:trace contextRef="#ctx0" brushRef="#br1" timeOffset="116579.17">13822 14944 0,'0'0'16,"21"-21"-16,-21-1 16,0 1-1,-21 21 1,0 0-16,-1 0 0,1 0 16,0 21-16,0-21 0,0 22 15,21-1-15,-21 0 0,-1 0 0,22 0 16,0 22-16,-21-22 0,21 0 0,-21 21 15,21-21-15,0 22 0,0-22 16,0 0-16,0 21 0,0-20 16,21-1-16,0 0 0,1 0 0,-1-21 15,21 21-15,-21 0 0,22-21 16,-22 0-16,21 0 0,0 0 0,1 0 16,-1 0-16,0 0 0,1 0 0,-1-21 15,0 0-15,-20 0 0,20 0 16,0 0-16,-21-1 0,1 1 0,20-21 15,-21 0-15,-21 20 0,21-20 0,0 0 16,-21-1-16,22 22 0,-22-21 16,0 0-16,0 20 0,0-20 0,0 21 15,0-21-15,0 20 0,0 1 0,0 0 16,0 0-16,0 42 31,0 0-31,-22 0 16,22 1-16,0 20 0,-21 0 15,21-21-15,-21 22 0,21-1 0,-21 0 16,21 1-16,0-22 0,0 21 0,0 1 16,0-22-16,0 21 0,0-21 15,0 0-15,0 22 0,21-22 0,0-21 16,0 21-16,1 0 0,-1-21 16,0 0-16,21 0 0,-21 0 15,1 0-15,-1 0 0,21 0 0,-21 0 16,0-21-16,1 21 0,20-21 15,-21 0-15,0 0 0,-21-1 16,21 1-16,1-21 0,-22 21 0,0 0 16,0-22-16,0 22 0,0 0 0,0 0 15,0 0-15,0-1 0,0 1 16,-22 21-16,1 0 0,0 0 16,0 0-16,0 0 0,0 0 15,-1 21-15,22 1 0,-21-1 0,0 0 16,21 0-16,0 0 0,-21 0 15,21 22-15,0-22 0,0 0 0,0 0 16,0 0-16,0 1 0,0-1 16,21 0-16,0-21 15,0 0-15,1 0 0,-1 0 16,0 0-16,0 0 16,0-21-16,0 0 15,-21-1-15,0 1 0,22 0 0,-22 0 16,21 0-16,-21-22 0,0 22 0,0 0 15,0 0-15,0 0 16,21 21-16,-21 21 31,0 0-31,0 0 16,0 0-16,0 1 0,0-1 16,0 0-16,0 0 0,0 0 0,0 0 15,21 22 1,-21-22-16,21-21 0,0 0 15,1 0-15,-1 0 0,0 0 16,0 0-16,0 0 0,22 0 16,-22-21-16,0 0 0,21 21 0,-21-22 15,1 1-15,20 0 0,-21 0 0,0-21 16,22 20-16,-22 1 0,0 0 16,0 0-16,-21 0 0,0 0 0,0-1 15,-21 22 16,21 22-31,0-1 0,-21 0 16,21 0-16,-21 0 0,21 0 0,0 22 16,0-22-16,0 0 0,0 0 15,0 0-15,0 1 0,0-1 0,0 0 16,21-21-16,-21 21 16,-21-21 15,-1 0-31,1 0 15,0-21-15,0 21 0,0-21 16,0 21-16,-1-21 0,1 21 16,0 0-16,0 0 15,21 21 1,0 0 0,21 0-16,-21 0 15,21-21-15,0 0 0,1 21 0,-1-21 16,0 0-16,0 0 0,0 0 15,22 0-15,-22 0 0,0 0 0,21 0 16,-21-21-16,22 21 0,-22-21 0,21 0 16,-21 0-16,22 0 0,-22-1 15,0 1-15,0 0 0,0 0 0,22-43 16,-22 43-16,0 0 16,-21 0-16,0 0 0,0 0 15,0-1-15,0 1 0,0 0 0,0 42 47,0 0-47,0 1 0,0-1 0,0 21 16,0-21-16,0 0 0,0 22 0,0-22 15,0 0-15,0 21 0,0-20 16,0-1-16,0 0 0,0 0 0,0 0 16,0 0-16,-21 1 15,0-22-15,0 0 31,-1 0-31,1 0 16,21-22-16,0 1 16,0 0-1,21 0-15,1 0 0</inkml:trace>
  <inkml:trace contextRef="#ctx0" brushRef="#br1" timeOffset="117148.25">16341 14901 0,'0'0'0,"0"-21"0,0 0 0,0 0 15,0 42 17,-22 0-32,22 0 0,0 1 0,-21-1 15,0 21-15,21-21 0,-21 22 0,21-1 16,0-21-16,0 21 0,-21 1 15,0-22-15,21 21 0,-22-21 0,22 1 16,0-1-16,0 0 0,-21 0 0,21 0 16,0 0-1,0-42 17,0 0-32,0 0 15,0 0-15,0 0 0,21-1 0,-21-20 16,22 21-16,-1-21 0,-21-1 0,21 22 15,0-21-15,0-1 0,0 1 16,1 21-16,-1-21 0,0-1 0,0 22 16,21 0-16,-20-21 0,-1 20 0,0 1 15,-21 0-15,21 21 0,0-21 16,0 21-16,1 0 16,-22 21-16,21 0 0,-21 0 15,0 22-15,0-22 0,0 21 16,0 1-16,21-1 0,-21 0 15,0 1-15,0-1 0,0 0 0,0 1 16,0-1-16,0-21 0,0 21 16,0-20-16,0-1 0,0 0 0,-21 0 15,21 0-15,0 0 0,-21 1 16,-1-22-16,1 0 31,0 0-15,21-22-16,-21 1 0,0 0 15,21 0-15</inkml:trace>
  <inkml:trace contextRef="#ctx0" brushRef="#br1" timeOffset="117412.26">16171 15155 0,'0'-21'0,"0"0"15,21 21 16,1 0-31,-1-21 0,0 21 16,21 0-16,-21 0 0,1 0 0,-1 0 16,21 0-16,-21 0 0,0 0 0,1 0 15,-1 0-15,0 0 16,0 0 0,0 0-16,-21-21 0,21 21 15,1 0 1,-1 0-1,0 0-15,-21-21 16,21 21-16,0 0 0</inkml:trace>
  <inkml:trace contextRef="#ctx0" brushRef="#br1" timeOffset="117957.25">17272 14986 0,'21'0'0,"-42"0"0,63-21 0,-21 0 15,1 21-15,-1-21 0,0-1 16,-21 1 0,0 0-16,-21 21 15,0 0-15,-1 0 16,1 0-16,0 0 0,0 0 16,0 0-16,-22 21 0,22-21 0,0 21 15,0-21-15,0 22 0,21-1 16,0 0-16,0 0 15,0 0-15,21-21 16,0 0-16,-21 21 16,21-21-16,0 0 0,1 22 15,-1-1 1,-21 0-16,0 0 0,0 0 16,0 0-16,-21 1 15,-1-1-15,1 0 0,0-21 0,0 21 16,0 0-16,0 0 0,21 1 15,-22-1-15,22 0 0,-21-21 0,21 21 16,0 0-16,0 0 16,0 1-1,21-1 1,-21 0-16,0 0 16,0 0-16,0 0 15,0 1-15,0-1 0,0 0 16,0 0-16,0 0 15,0 0-15,22-21 16,-1 0-16,0 0 16,21 0-16,-21 0 0,1 0 15,-1 0-15,0 0 0,0 0 16,0 0-16</inkml:trace>
  <inkml:trace contextRef="#ctx0" brushRef="#br1" timeOffset="130340.71">10985 13610 0,'0'0'0,"0"-21"16,0 0-16,0 0 16,0 0-16,0-1 0,-21 1 0,21 0 15,-21 0-15,21 0 0,-21 0 16,21-1-16,-21 22 16,0-21-16,-1 21 31,1 0-16,21 21-15,0 1 0,0-1 16,0 0-16,0 21 0,0-21 0,0 22 16,0-22-16,0 21 0,0 1 15,21-22-15,1 21 0,-1 0 0,0 1 16,0-22-16,0 21 0,0-21 0,22 22 16,-22-22-16,0 21 0,21 1 15,-20-22-15,20 21 0,-21-21 16,21 22-16,-20-1 0,41 43 15,-42-43-15,22 21 0,-22-20 16,0-1-16,0 22 0,0-22 0,0 21 16,1-20-16,-1-1 0,21 0 0,-21 22 15,0-22-15,1 1 0,-1 20 0,21-21 16,-21 22-16,0-22 0,1 22 16,20-1-16,-21-20 0,0 20 0,0 1 15,1-22-15,-1 21 0,21 1 0,-21-22 16,0 22-16,22-1 0,-22 1 0,21-1 15,-21 1-15,22-1 0,-1 1 16,-21-1-16,22 1 0,-22-1 16,21-20-16,-21 20 0,22-21 0,-22 22 15,21-22-15,-21 22 0,0-22 0,1 0 16,-1 1-16,0-1 0,0 0 16,-21 1-16,0-22 0,21 21 0,-21-21 15,0 1-15,0-1 0,0 0 16,0 0-16,-21-21 15,0 0 1,0 0 0,21-21-16,-21 0 15,21 0-15,0-22 16,0 22-16,0-21 0,0-1 0,0-20 16</inkml:trace>
  <inkml:trace contextRef="#ctx0" brushRef="#br1" timeOffset="131112.34">12573 13653 0,'0'-22'0,"0"44"0,0-65 0,21 22 0,-21 0 16,0 0-16,0 0 15,0-1-15,0 1 0,0 0 16,0 0 0,-21 21-1,0 0 1,0 0-16,-1 21 0,22 0 0,-21-21 15,-21 21-15,21 1 0,0 20 16,-22-21-16,22 21 0,-21 1 0,-1-1 16,1 0-16,0 1 0,-1 20 0,1-20 15,-21 20-15,20-21 16,-20 22-16,20-1 0,-20 1 0,21-1 16,-1 1-16,1-1 0,0 1 0,20 21 15,-20-43-15,0 21 0,21 1 16,-22-1-16,22 1 0,-21-1 0,-1 1 15,22-1-15,-21 22 0,0-21 0,-1-1 16,1 1-16,21-1 0,-22 1 16,1-1-16,0-21 0,21 22 0,-22-22 15,1 22-15,21-22 0,0 22 0,-22-22 16,22 0-16,-21 1 0,21 20 0,-1-21 16,1-20-16,0 20 15,0 0-15,21 1 0,-21-22 0,21 0 16,-21 21-16,-1-21 0,22 1 0,0-1 15,0 0-15,-21-21 0,21 21 16,0 0-16,-21-21 31,21-21-15,0 0 0,0 0-16,-21 0 15</inkml:trace>
  <inkml:trace contextRef="#ctx0" brushRef="#br1" timeOffset="-173131.81">19579 10880 0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35:47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1228 0,'0'-21'16,"0"-22"-1,0 22-15,-21 0 0,21 0 0,-21 0 16,21 42 0,0 0-1,-21 0-15,21 21 0,0 1 0,0-1 16,0 22-16,0-22 0,0 21 16,0 1-16,-21 21 0,21-22 0,0 1 15,0-1-15,0 1 0,0-1 16,0 1-16,0-22 0,0 0 15,0 1-15,0-1 0,0-21 0,0 0 16,0 0-16,0 1 0,21-22 16</inkml:trace>
  <inkml:trace contextRef="#ctx0" brushRef="#br0" timeOffset="311.02">1947 1397 0,'-21'-42'0,"42"84"0,-42-127 15,0 64-15,21 0 0,0-21 16,0 21-16,0-1 0,0 1 0,21 21 16,0 0-1,0 21-15,22 22 0,-22-22 16,42 21-16,-20 22 0,-1-22 0,22 22 15,-22-1-15,21 1 0,-20 20 16,-1-20-16,-21-1 0,22 1 0,-22-22 16,42 64-16,-42-64 15,1-21-15,-1 22 0,0-22 16,-21 0-16,0 0 0,21-21 0,-21 21 16,21-21-1,-21-21 1,0 0-16,0 0 0,0 0 15</inkml:trace>
  <inkml:trace contextRef="#ctx0" brushRef="#br0" timeOffset="594.37">3027 995 0,'0'0'0,"0"-21"0,0 0 16,0-1-16,-21 22 0,-1 0 15,1 0-15,0 22 0,0 20 16,21-21-16,0 21 0,-21 22 16,21-22-16,-21 22 0,-1 20 0,1-20 15,0 21-15,0-1 0,0 1 0,0-22 16,-1 22-16,1 0 0,-21-22 16,21 1-16,21-22 0,-21 22 0,21-22 15,0-21-15,0 21 0,0-20 0,0-1 16,0 0-16,21-21 15,0 0-15,0 0 16,-21-21-16,21 0 0,0-1 16</inkml:trace>
  <inkml:trace contextRef="#ctx0" brushRef="#br0" timeOffset="1017.17">3387 1545 0,'0'0'16,"0"21"0,-22 1-16,22-1 0,-21 0 0,-21 0 15,21 21-15,0 1 0,-1-1 0,1 0 16,0 1-16,0-1 0,0-21 16,21 22-16,0-1 0,0 0 15,0-21-15,0 22 0,0-22 0,0 0 16,21 0-16,0 0 0,0 1 0,22-22 15,-22 0-15,21 0 0,0 0 16,1 0-16,-1 0 0,0 0 0,1-22 16,-1 1-16,0 0 0,1 0 15,-22 0-15,0 0 0,0-22 0,-21 22 16,21 0-16,-21-21 0,0-1 0,0 1 16,0 0-16,-42-1 0,21 1 15,-43-64 1,22 85-16,21 0 0,-21 0 0,20 21 15,-20 0-15,21 0 0,0 0 16,-22 0-16,22 21 0,0 0 0,0 0 16,21 0-16,0 0 0,0 1 15,0-1-15,21-21 16,21 0-16,-20 0 0,20 0 0,0 0 16</inkml:trace>
  <inkml:trace contextRef="#ctx0" brushRef="#br0" timeOffset="1322.6">4551 868 0,'0'-21'0,"0"42"0,0-63 0,0 20 16,0 1-16,-21 21 15,-1 0-15,22 21 0,-21 22 16,0-22-16,0 21 0,21 22 0,-21-22 15,0 22-15,21-1 0,-22 1 16,1-1-16,0 1 0,21 20 0,-21-20 16,0-1-16,0 1 0,-1 20 0,1-41 15,0 20-15,0 1 0,21-22 16,-21 0-16,21 1 0,-21-22 16,21 21-16,0-21 0,0 1 0,0-1 15,21-21 1,0 0-16,-21-21 15,21 21-15,0-22 0,0 1 0</inkml:trace>
  <inkml:trace contextRef="#ctx0" brushRef="#br0" timeOffset="1726.27">4593 1842 0,'0'21'0,"21"-21"15,0 0 1,1 0-16,-1 0 0,0-21 0,21-1 16,-21 22-16,1-21 0,20 0 0,-21 0 15,21 21-15,-20-21 0,-1 0 16,0-1-16,0-20 0,-21 21 0,0 0 16,0 0-16,0-1 0,0 1 0,0 0 15,-21 21-15,0 0 16,0 0-16,-1 0 0,-20 0 0,21 0 15,-21 21-15,-1 22 0,1-22 0,0 21 16,20 0-16,-20 1 16,0-1-16,21 0 0,-1 1 0,1-1 15,0 0-15,21 1 0,0-1 0,0 0 16,0-20-16,0-1 0,21 0 16,0 0-16,1 0 0,20 0 0,-21-21 15,21 0-15,-20 0 0,20 0 0,-21 0 16,21 0-16,1 0 0,-22 0 15,21 0-15,-21-21 0,1 0 0,-1 21 16,21-21-16,-42 0 0,21 0 0,0-1 16,-21-20-16,22 21 0</inkml:trace>
  <inkml:trace contextRef="#ctx0" brushRef="#br0" timeOffset="2017.37">4403 1291 0,'0'0'0,"-22"0"0,1 0 0,21-21 15,21 21 1,1 0-16,-1-21 16,21 21-16,-21-21 0,22 21 0,-1 0 15,21 0-15,-20 0 0,-1 0 16,0 0-16,1 0 0,-1 0 15,-21 0-15,0 0 0,1 0 0,-1 0 16,-42 21 15,-1 0-31,1-21 0,0 21 0,0 0 16,-21-21-16,20 22 0,-20-1 16</inkml:trace>
  <inkml:trace contextRef="#ctx0" brushRef="#br0" timeOffset="2422.62">2117 2731 0,'-22'0'0,"44"0"0,-86 0 16,43 0-16,0 0 0,0 0 0,42 0 31,21 0-31,0 0 0,22-22 16,21 22-16,20-21 16,22 21-16,-21-21 0,21 0 0,21 21 15,-21-21-15,22 0 0,-1 21 0,0-22 16,0 22-16,-21-21 0,0 21 15,0 0-15,0-21 0,-21 21 0,0 0 16,-22 0-16,22-21 0,-42 21 0,20 0 16,-20 0-16,-22 0 0,1 0 15,-1-21-15,-21 21 0,-42 0 32,0 0-32,-22 0 0,1 0 15,0 0-15,-22 21 0,22-21 16</inkml:trace>
  <inkml:trace contextRef="#ctx0" brushRef="#br0" timeOffset="2750.03">2815 2858 0,'0'0'0,"-233"42"16,170-42-16,-1 21 0,22-21 15,0 21-15,20-21 0,1 0 0,42 21 31,1-21-31,20 0 0,21 0 0,1 0 16,-1 0-16,22 0 0,21 0 16,0-21-16,0 21 0,-1-21 15,22 21-15,0-21 0,0 0 0,0 21 16,0-21-16,-21 21 0,21 0 0,-21-22 16,0 22-16,0 0 0,-22 0 15,1 0-15,0 0 0,-22 0 0,-20 0 16,-1 0-16,0 0 0,-21 0 0,-21-21 31,-21 21-15,0 0-1,0 0-15,-21 0 0,20 0 0,-20 0 16</inkml:trace>
  <inkml:trace contextRef="#ctx0" brushRef="#br0" timeOffset="3447.29">1524 4551 0,'0'-21'0,"0"42"0,0-63 16,21 42-16,-21-22 15,0 1 1,21 42 15,-21 1-31,0-1 0,0 0 16,0 21-16,0-21 0,0 22 15,0-22-15,0 21 0,0 1 0,-21-1 16,0 0-16,21 1 0,-21-1 16,21-21-16,0 0 0,0 22 0,0-22 15,0 0-15,-21-21 0,21 21 16,0 0-16,0 0 0,0 1 16,0-44 30</inkml:trace>
  <inkml:trace contextRef="#ctx0" brushRef="#br0" timeOffset="3784.23">2053 4741 0,'0'22'31,"0"-1"-15,-21-21-16,21 21 15,21-21 17,0-21-32,-21 0 15,-21 21 16,0 0-15,0 0-16,0 21 0,-1 0 16,22 0-16,-21-21 15,21 21-15,0 0 16,21-21 15,22-21-31</inkml:trace>
  <inkml:trace contextRef="#ctx0" brushRef="#br0" timeOffset="4334.57">3725 4212 0,'0'-21'16,"0"42"-16,0-63 0,0 0 0,0 20 15,0 1-15,0 0 0,0 0 0,0 0 16,0 0-16,-21 21 31,21 21-31,0 21 0,0-21 0,0 22 16,0-1-16,0 0 0,0 1 15,0 20-15,0-21 0,0 22 0,0-22 16,0 22-16,0-1 0,0 1 0,-21-1 16,21-20-16,0 20 0,0-21 15,0 1-15,0-1 0,0 0 0,0 1 16,-21-22-16,21 0 0,0 0 16,0 0-16,0 1 15,0-44 1,0 1-1,0-21-15,0 21 16,0-22-16,0 1 0</inkml:trace>
  <inkml:trace contextRef="#ctx0" brushRef="#br0" timeOffset="4594.04">3725 4170 0,'-21'-21'0,"42"42"0,-42-63 0,0 42 0,21-22 15,0 1 1,0 0-16,21 21 16,21-21-16,-20 0 0,20 21 0,0-21 15,1 21-15,-1 0 0,0 0 16,1-22-16,-1 22 0,0-21 0,-21 21 16,22 0-16,-22 0 0,0 0 0,-21 21 31,0 1-16,-21-22-15,0 21 0,21 0 16,-21-21-16,-1 21 0,1 0 16,0 0-16</inkml:trace>
  <inkml:trace contextRef="#ctx0" brushRef="#br0" timeOffset="4800.16">3662 4678 0,'0'0'15,"0"21"-15,0 0 0,21-21 16,0 0 0,0 0-16,0 0 0,1 0 15,-1 0-15,0 0 0,0 0 0,0 0 16,0 0-16,1 0 16,-1 0-16,0 0 0,0 0 15,0 0-15,0 0 0,1 0 16</inkml:trace>
  <inkml:trace contextRef="#ctx0" brushRef="#br0" timeOffset="5091.32">4403 4741 0,'0'22'47,"0"-1"-47,0 0 0,0 0 0,0 0 16,0 0-16,0 22 0,0-22 15,0 0-15,0 0 0,0 22 0,-22-22 16,22 0-16,0 0 0,0 0 0,-21 0 16,21 1-16,0-1 15,0-42 16,0-1-15,0 1-16,21 0 0,1 0 16</inkml:trace>
  <inkml:trace contextRef="#ctx0" brushRef="#br0" timeOffset="5402.11">4551 4572 0,'-21'0'16,"-1"0"-1,1 0-15,42-21 47,1 21-47,-1 0 16,-21-21-16,21 21 16,-21-21-16,0-1 31,-21 22-31,0 0 0,-1 0 0,1 0 15,0 0-15,0 0 0,0 0 16,0 0-16,-1 22 16,22-1-16,-21-21 0,21 21 15,0 0-15,0 0 16,21 0 0,1-21-16,-1 0 0,0 22 0</inkml:trace>
  <inkml:trace contextRef="#ctx0" brushRef="#br0" timeOffset="6427.4">5080 4636 0,'0'0'0,"-21"21"47,21 0-47,0 0 15,-21 0-15,21 22 0,-22-22 16,22 0-16,0 0 0,0 21 16,0-20-16,-21 20 0,21-21 15,0 0-15,-21 0 0,21 22 16,0-22-16,0 0 0,0 0 16,0-42 15,0 0-16,0 0-15,0 0 0,0-1 16,0 1-16,0-21 0,21 21 0,-21-22 16,21 1-16,1 21 0,-22-21 0,21-1 15,0 22-15,0 0 0,0 0 16,-21 0-16,21-1 0,1 1 16,-1 21-16,0 0 0,0 0 15,0 21-15,-21 1 16,21-1-16,-21 0 0,22 21 15,-22-21-15,0 1 0,21 20 0,0-21 16,-21 21-16,21-20 0,0-1 0,0 21 16,1-21-16,-1 0 0,0-21 15,0 22-15,0-22 0,0 0 0,1 0 16,-1 21-16,0-21 0,0 0 0,0 0 16,0-21-16,1 21 15,-22-22-15,0 1 0,21 0 16,0 0-16,-21 0 0,21 0 0,-21-43 15,21 43-15,0-21 0,-21 20 16,22-20-16,-22 21 0,21-21 16,0 20-16,-21 1 0,0 0 0,21 0 15,0 0-15,0 21 16,1 0-16,-1 0 0,0 0 16,0 0-16,-21 21 0,21-21 15,-21 21-15,0 0 0,21-21 0,-21 21 16,0 1-1,22-22-15,-22-22 63,-22 22-32,22 22 94,0-1-31</inkml:trace>
  <inkml:trace contextRef="#ctx0" brushRef="#br0" timeOffset="7618.29">5990 4699 0,'0'-21'15,"0"0"-15,0 0 16,0-1-16,0 1 16,0 0-16,-21 21 15,0 0 1,0 0-16,-1 0 16,1 0-16,0 0 0,0 21 15,21 0-15,-21 1 0,0 20 0,-1-21 16,22 21-16,-21-20 15,21 20-15,-21 0 0,21-21 0,0 22 16,0-1-16,0-21 0,0 0 0,0 22 16,0-22-16,0 0 0,0 0 15,21 0-15,0 1 0,1-22 16,-1 0-16,0 0 0,0 0 0,0 0 16,0 0-16,1-22 0,-1 1 0,0 21 15,0-21-15,0 0 0,0 0 16,1 0-16,-1-22 0,0 22 15,0-21-15,21-64 0,-42 85 16,0-22-16,0 22 16,22-21-16,-22 21 0,0 0 0,0-1 15,0 1-15,0 0 0,0 0 16,0 42 15,0 0-31,-22-21 0,22 21 0,0 1 16,0 20-16,0-21 0,-21 0 0,21 0 15,0 22-15,0-22 0,0 0 0,-21 21 16,21-20-16,0-1 0,0 0 16,0 0-16,0 0 0,0 0 0,0 1 15,0-1-15,21-21 0,0 21 0,1-21 16,-1 0 0,0 0-16,0 0 0,0 0 0,0 0 15,1 0-15,-1 0 0,0-21 0,0 0 16,0-1-16,0 1 0,1 0 0,20 0 15,-21-21-15,-21 20 0,21-20 16,0 0-16,1-1 0,-1 1 0,0 0 16,-21-1-16,21 1 0,0-21 0,-21 20 15,21-20-15,-21-1 0,22 22 16,-22-22-16,0 22 0,0 0 0,0-1 16,0 1-16,0 0 0,0 21 0,0-1 15,0 1-15,0 0 0,0 0 16,0 0-16,-22 21 15,1 21-15,0 21 16,21-21-16,-21 22 0,0-1 0,21 22 16,-21-1-16,-1-21 0,22 22 15,-21-1-15,21 1 0,-21-1 0,21-20 16,-21 20-16,21-20 0,0 20 0,0-21 16,0 1-16,0-1 0,0 0 15,0 1-15,42 41 0,-21-62 16,22-1-16,-22 0 0,0 0 15,21 0-15,-20 0 0,20-21 0,0 0 0,-21 0 16,22 0-16,-22 0 16,0 0-16,0 0 0,22-21 0,-22 0 15,-21 0-15,21 0 0,0 0 0</inkml:trace>
  <inkml:trace contextRef="#ctx0" brushRef="#br0" timeOffset="11015.92">8170 4720 0,'0'21'250,"21"1"-250,1-1 16,-22 0-16,0 0 0,0 0 16,21-21-16,-21 21 0,21 1 15,-21-1-15,21-21 16,0 0-16,-21-21 31,21-1-31,-21 1 16,0 0-16,0-21 0,22 21 15,-22-1-15,0 1 0,0-21 0,0 21 16,21-22-16,-21 1 0,21 21 16,-21-21-16,21-1 0,0 1 15,-21 0-15,21 20 0,1-20 0,-1 21 16,0 0-16,-21 0 0,21-1 0,0 1 15,0 21-15,1 0 16,-1 0-16,0 0 0,-21 21 16,0 1-16,0-1 0,21 0 0,-21 0 15,0 0-15,0 0 16,0 1-16,0-1 16,-21-21-1,21-21 16,0-1-31,0 1 16,-21 0-16,0 0 16,-1 0-16,22 0 0,-21 21 15,21-22-15,-21 22 0,0 0 16,0 0-16,0 22 16,21-1-16,-22 0 0,22 21 15,-21-21-15,21 1 0,0 20 16,0-21-16,-21 21 0,21-20 0,-21 20 15,21-21-15,0 21 0,0-20 16,0 20-16,0-21 0,0 21 16,0-20-16,0-1 0,21 0 0,0 0 15,-21 0-15,21 0 0,1 1 0,20-22 16,-21 21-16,0-21 0,0 0 0,22 0 16,-22 0-16,21 0 0,1 0 15,-22 0-15,21 0 0,-21-21 0,22-1 16,-22 1-16,21 0 0,-21 0 0,22-21 15,-22 20-15,0-20 0,0 0 0,0 21 16,0-43-16,1 22 0,-1-1 16,0-20-16,0-1 0,0 22 0,0-21 15,22-64-15,-43 63 0,0 1 16,21 20-16,-21 1 0,0 0 16,0-1-16,0 1 0,0 21 15,0 0-15,0-1 0,0 1 0,-21 21 31,21 21-31,-21 1 0,21-1 16,-22 21-16,1-21 0,21 22 0,0 20 16,-21-21-16,21 22 0,-21-1 0,21-20 15,-21 20-15,21 1 0,0-1 16,0-20-16,0 20 0,0-21 0,0 1 16,0-1-16,0 0 0,0 1 0,0-1 15,0-21-15,21 22 0,0-22 0,0 0 16,0 0-16,1 0 15,-1-21-15,0 21 0,0-21 0,0 22 16,22-22-16,-1 0 0,-21 0 16,0-22-16,0 1 0,1 21 15,-1-21-15,0 0 0,0 0 16,0-22-16,-21 22 0,21 0 0,1 0 16,-1-21-16,0 20 0,0-20 0,0 21 15,0-21-15,1 20 0,-1-20 0,0 21 16,21 0-16,-21-22 0,1 22 15,20 21-15,-21-21 0,21 21 16,-20 0-16,-1 0 0,21 0 0,-21 0 16,0 0-16,1 21 0,-1-21 0,0 21 15,0 1-15,-21-1 0,0 0 16,0 0-16,0 0 0,0 0 0,0 1 16,0-1-16,0 0 0,0 0 15,0 0-15,0 0 16,0-42 15,0 0-31,0 0 16,0 0-16,0 0 0,0-1 15,0 1-15,0 0 0,0 0 16,-21 0-16,0 0 0,21-1 0,-21 1 16,21 0-16,-22 0 0,1 21 15,0 0-15,0-21 0,0 21 0,0 0 16,-1 0-16,1 0 0,-42 21 15,20 0-15,22 0 0,-21 0 16,21 1-16,0-1 0,-1 0 16,1 21-16,0-21 0,0 1 0,0 20 0,21-21 15,-21 0-15,21 0 16,0 22-16,0-22 0,0 0 0,0 0 0,0 0 16,0 1-16,0-1 0,21 0 0,0 0 15,0-21-15,0 21 0,0-21 16,1 21-16,-1-21 15,0 0-15,0 0 0,0 0 0,0 0 16,22-21-16,-22 21 0,0-21 16,0 0-16,0 0 0,1 0 0,-1-1 15,0 1-15,0 0 0,0-21 16,0 21-16,1-22 0,-22 22 0,21-21 16,0-1-16,0 22 0,-21 0 0,0-21 15,0 21-15,21-1 0,-21 1 16,0 0-16,0 0 0,0 0 15,0 42 1,0 0 0,0 0-16,0 0 15,-21 1-15,21-1 0,0 0 0,0 0 16,0 21-16,-21-20 0,21-1 0,-21 0 16,21 0-16,0 0 0,0 22 0,0-22 15,0 0-15,0 0 0,0 0 16,0 0-16,0 1 0,0-1 0,0 0 15,21 0-15,0 0 0,0 0 16,0 1-16,1-22 0,-1 0 16,0 0-16,0 0 0,0 0 15,0 0-15,1 0 0,-1 0 0,0-22 16,0 1-16,21 21 0,-20-21 16,-1 0-16,0 0 0,0 0 0,0-22 15,0 22-15,1 0 0,-1 0 0,0-22 16,0 22-16,-21 0 0,0 0 15,0 0-15,0 0 0,0-1 0,0 1 16,-21 21 0,21 21-16,-21-21 15,21 22-15,-21-1 0,21 0 16,0 0-16,0 0 0,0 0 16,0 1-16,0-1 0,21 0 0,-21 0 15,0 0-15,21 0 0,0 1 16,-21-1-16,21 0 15,-21 0-15,21-21 0,-21 21 0,0 0 16,0 1 0,-21-22-1,0 0-15,0 0 16,0-22-16,0 1 0,-1 21 16,1-21-16,0 21 0,0-21 15,0 21-15,0 0 0,-1 0 31,22 21-31,0 0 16,0 0-16,0 1 16,22-22-16,-1 21 0,0-21 15,0 0-15,0 21 16,0-21-16,1 0 0,-1 0 0,0 0 16,0 0-16,0 0 0,0 0 0,22 0 15,-22-21-15,21 21 0,-21-21 0,22 21 16,-22-22-16,21 1 0,-21 0 0,22 0 15,-22 0-15,0 0 16,21-1-16,-20-20 0,-1 21 0,0 0 16,21-22-16,-21 22 0,1-21 0,-1 21 15,0-22-15,-21 22 0,0 0 0,0 0 16,0 0-16,0 0 0,-21 21 31,0 0-31,-1 0 0,1 21 0,0 0 16,0 0-16,21 0 0,0 22 0,0-22 15,0 0-15,0 0 0,0 0 16,0 0-16,0 1 0,21-1 0,0 0 16,0 0-16,1 0 0,20 22 15,-21-43-15,0 21 0,0 0 0,-21 0 16,0 0-16,0 0 16,-42 1-1,21-22-15,0 0 0,-22 0 16,22 21-16,-21-21 0,21 0 15,0 0-15,-1 21 0,1-21 0,0 0 16,42 0 31,0 0-47,1 0 0</inkml:trace>
  <inkml:trace contextRef="#ctx0" brushRef="#br0" timeOffset="84191.3">13039 4805 0,'0'0'0,"-22"0"15,22 21 64,0-42-48,0 0-16,0 0-15,0-1 0,0 1 16,0 0-16,0 0 0,0 0 0,0 0 16,0-22-16,0 1 0,0 0 15,0-1-15,0 1 0,0 0 0,0-22 16,0 1-16,0 20 0,0-20 0,0 20 16,22 1-16,-1 0 0,0-1 15,0 22-15,0 0 0,22 0 16,-22 0-16,0 21 0,0 0 0,0 0 15,0 0-15,1 0 0,-1 0 16,0 0-16,0 21 0,0 0 0,-21 0 16,0 0-16,21-21 0,-21 22 15,0-1 1,0-42 15,0-1-15,0 1-16,0 0 0,0 0 15,0 0-15,-21 0 0,0-1 16,0 1-16,0 21 16,0 0-16,-1-21 0,1 21 15,0 0-15,0 0 0,0 0 0,0 0 16,-1 21-16,1-21 0,0 21 0,0 1 16,0 20-16,0 0 0,-1 1 15,1-1-15,21 21 0,0-20 0,0 20 16,0 1-16,0-1 0,0-20 0,0 20 15,0-21-15,0 22 0,0-22 16,21 1-16,1-1 0,-1-21 0,21 21 16,-21-20-16,0-1 0,22 0 0,-22 0 15,21 0-15,-21-21 16,22 0-16,-22 0 0,21 0 0,-21-21 16,22 0-16,-1 0 0,-21 0 0,22-1 15,-22-20-15,21 21 0,-21 0 0,22-22 16,-22 1-16,21 0 0,-21-1 15,22 1-15,-22 0 0,21 21 0,-21-22 16,22 22-16,-22 0 0,0 0 0,0 0 16,0 21-16,0 0 0,1 21 15,-1 0-15,0 0 16,-21 0-16,0 0 0,21 1 0,-21 20 16,21-21-16,-21 0 0,0 0 15,0 1-15,0-1 16,21-21-16,-21 21 0,0-42 47,0 0-32,0-1-15,0 1 0,0 0 16,0 0-16,-21 0 0,0 0 0,21-22 16,-21 43-16,0-21 0,0 0 15,-1 21-15,1 0 0,0 0 16,0 0-16,0 0 0,0 0 0,-1 21 15,1 0-15,21 0 0,-21 1 16,0 20-16,0-21 0,0 21 16,21-20-16,0 20 0,0-21 0,-22 21 15,22-20-15,0-1 0,-21 21 16,21-21-16,0 0 0,0 1 0,0-1 16,0 0-16,21 0 0,1-21 0,-1 0 15,0 0-15,0 0 0,0 0 16,0 0-16,22 0 0,-22-21 15,0 0-15,0 0 0,22-1 0,-22 1 16,0 0-16,0-21 0,0 21 16,0-1-16,-21-20 0,22 21 0,-22-21 15,21 20-15,-21-20 0,0 21 0,0-21 16,0 20-16,0 1 0,0 0 16,0 42 15,-21 22-31,21-22 0,0 0 15,0 0-15,0 21 0,0-20 0,0 20 16,0-21-16,0 21 0,0-20 16,0-1-16,0 0 0,0 21 0,21-21 15,0-21-15,0 22 0,0-1 0,0-21 16,1 0-16,20 0 0,-21 0 0,0 0 16,22 0-16,-22 0 0,0-21 15,21-1-15,-21 1 0,22 0 0,-22 0 16,0 0-16,0 0 0,0-1 15,1 1-15,-1 0 0,-21-21 0,21 21 16,-21-22-16,0 22 0,21-21 16,-21 21-16,0-1 0,0 1 0,0 0 15,0 0-15,0 42 32,0 0-32,0 22 0,0-22 15,-21 0-15,21 0 0,0 21 0,-21-20 16,21 20-16,-21-21 0,21 0 0,0 0 15,0 22-15,-22-22 0,22 0 16,0 0-16,-21-21 0,21 21 16,0 1-16,0-44 31,0 1-15,0 0-16,0 0 0,0 0 15,0 0-15,0-22 0,0 22 0,0 0 16,0-21-16,0 20 0,0 1 0,21 0 15,1 0-15,-1 0 0,-21 0 16,21 21-16,0 0 16,0 0-16,0 21 15,-21 0-15,22 0 0,-22 0 16,21 0-16,-21 22 0,0-22 16,0 0-16,21 0 0,0 22 0,-21-22 15,0 0-15,21 0 0,0 0 0,1 0 16,-1 1-16,-21-1 0,21-21 15,0 0-15,0 21 0,22-21 0,-22 0 16,0 0-16,21 0 0,-21-21 0,22 0 16,-22-1-16,21 22 0,-21-21 0,22 0 15,-22 0-15,0-21 0,0 20 16,0 1-16,1-21 0,-1 21 0,-21-22 16,21 22-16,0 0 0,-21-21 0,0 21 15,0-1-15,0 1 0,0 0 16,21 0-16,-42 42 31,21 0-31,-21 0 0,21 1 16,0 20-16,-21-21 0,21 21 15,-21-20-15,-1-1 0,22 21 0,0-21 16,0 0-16,-21 1 0,21-1 0,0 0 16,0 0-16,-21 0 0,21 0 15,0-42 16,0 0-15,0 0-16,21 0 0,0 0 16,-21-1-16,22 1 0,-22 0 15,21-21-15,0 21 0,0-1 0,-21 1 16,21-21-16,0 42 0,1-21 0,-22 0 16,42-1-16,-21 22 15,0 0-15,0 22 16,-21-1-16,0 0 0,0 0 15,0 0-15,22 0 0,-22 1 0,0-1 16,21 0-16,-21 0 0,0 0 16,0 0-16,21 1 0,-21-1 0,21 0 15,0-21-15,-21 21 0,21-21 16,1 0-16,-1 21 0,0-21 0,0 0 16,21 0-16,-20 0 0,-1 0 0,21 0 15,-21 0-15,0-21 0,22 21 16,-22-21-16,0 0 0,0 0 0,0-1 15,1 1-15,-1 0 0,0 0 0,-21 0 16,0 0-16,21-22 0,-21 22 16,21 0-16,-21 0 0,0 0 0,0-1 15,0 1-15,0 42 32,0 1-32,0-1 15,-21 0-15,21 0 0,0 0 16,-21 0-16,21 1 0,-21 20 0,21-21 15,0 0-15,0 0 0,0 1 0,0-1 16,0 0-16,0 0 16,0 0-16,21 0 0,0-21 15,0 0-15,0 0 0,1 0 16,-1 0-16,0 0 0,0 0 16,0 0-16,0 0 0,1-21 15,-1 0-15,0 0 0,0 21 0,0-21 16,-21 0-16,21-22 0,-21 22 15,22 0-15,-22 0 0,21-22 0,-21 22 16,0-21-16,0 21 0,0 0 16,0-22-16,0 22 0,0-21 0,0 21 15,-21-1-15,-1 1 0,1 0 0,0 21 16,0-21-16,0 21 0,0 0 0,-22 0 16,22 0-16,-21 0 0,21 0 15,-1 0-15,-20 21 0,21 0 0,0 0 16,0 1-16,-1-1 0,1 0 0,0 21 15,21-21-15,-21 22 0,21-22 16,0 21-16,0-21 0,0 1 0,0 20 16,21-21-16,0 0 0,0 0 15,1 1-15,-1-1 0,0 0 0,21-21 16,-21 21-16,1 0 0,-1-21 16,21 0-16,-21 0 0,0 0 0,22 0 15,-22 0-15,0 0 0,21-21 0,-20 0 16,20 21-16,-21-21 0,21 0 0,-20-22 15,-1 22-15,21-21 0,-21 21 16,22-22-16,-22 1 0,0 0 0,0-22 16,0 22-16,0-22 0,1 1 0,-22 20 15,0-20-15,0 21 0,21-22 0,-21 22 16,0-1-16,0 1 0,0 21 16,0-21-16,0 20 0,0-20 0,0 21 15,0 0-15,-21 0 16,-1 21-1,22 21 1,0 0-16,-21 0 0,21 21 0,0-20 16,0 20-16,0 0 0,0 1 15,0-1-15,0 0 0,0 1 0,-21 20 16,21-21-16,0 1 0,-21 20 0,21-20 16,0-1-16,0 0 0,0 22 0,0-22 15,0-21-15,0 22 0,0-1 16,0-21-16,0 0 0,0 22 0,0-22 15,0 0-15,21 0 0,0 0 16,0 0-16,1-21 16,-1 0-16,0 0 15,0 0-15,0 0 0,0 0 16,1-21-16,-1 0 0,0 0 16,-21 0-16,21 0 0,0-1 15,-21 1-15,21 21 0,-21-21 16,22 0-16,-22 0 0,0 0 0,0-1 15,0 1-15</inkml:trace>
  <inkml:trace contextRef="#ctx0" brushRef="#br0" timeOffset="84525.3">16870 4106 0,'0'0'0,"-21"0"15,21-21-15,21 0 32,0 21-32,0 0 0,0 0 15,0 0-15,1 0 0,-1 0 16,0 0-16,21-21 0,-21 21 0,1 0 16,-1 0-16,0 0 0,0 0 0,0 0 15,0 0-15,1 0 0,-1 0 16,0 0-16,0 0 15,0 0-15,0 0 16,-21-21 31,-21 21-47,0 0 16,0 0-16</inkml:trace>
  <inkml:trace contextRef="#ctx0" brushRef="#br0" timeOffset="86542">18711 4763 0,'-21'21'0,"21"0"32,21-21 14,0-21-46,1 21 16,-1-21-16,0-1 16,0 22-16,0-21 0,0 0 0,1 0 15,-1 0-15,-21 0 0,21-22 0,0 22 16,0-21-16,0 21 0,-21-22 16,0 1-16,22 0 0,-22-22 0,0 22 15,0-22-15,0 22 0,0-22 0,0 22 16,0-21-16,0 41 0,-22-20 15,22 0-15,-21 21 0,21-1 0,0 1 16,-21 21-16,0 0 16,21 21-16,0 1 15,0-1-15,0 21 0,0 0 16,0 22-16,0-1 0,0 1 0,0-1 16,0 22-16,0-21 0,0-1 15,0-21-15,0 22 0,0-1 0,21-20 16,-21 20-16,0-20 0,0-1 0,0 0 15,0-21-15,0 22 0,0-22 0,0 0 16,0 0-16,-21-21 31,21-21-31,0 0 0,0 0 16,0-22-16,0 22 0,0-21 16,0 21-16,0-22 0,0 22 0,0-21 15,21 21-15,0-22 0,0 22 16,-21 0-16,22 0 0,20 0 0,-21 0 15,0 21-15,22 0 0,-22-22 16,21 22-16,0 0 0,1 0 0,-22 0 16,21 22-16,1-22 0,-1 21 0,-21 0 15,0 0-15,0 0 0,1 0 16,-1 1-16,-21-1 0,0 0 0,0 0 16,0 0-16,0 0 0,0 1 0,-21-1 15,-1 0-15,1 0 0,0 0 0,0 0 16,-21-21-16,20 22 0,1-22 15,-21 0-15,21 0 0,0 0 0,-1 0 16,1 0-16,0 0 0,0 0 16,21-22-16,-21 22 0,21-21 0,-21 21 15,21-21-15,0 0 0,-22 21 16,22 21 31,0 0-47,0 0 15,0 1-15,22-1 0,-1-21 16,0 21-16,0 0 0,0-21 16,0 0-16,1 0 0,-1 0 15,21 0-15,-21 0 0,22 0 0,-22 0 16,21 0-16,0 0 0,1 0 16,-1-21-16,0 21 0,1-21 0,-22 0 15,21-1-15,1 1 0,-22 0 16,21 0-16,-21 0 0,0 0 0,-21-22 15,22 22-15,-22 0 0,21 0 0,-21 0 16,0-22-16,0 22 0,0 0 16,0 0-16,0 0 15,-21 21 1,-1 21-16,1 0 16,0 0-16,21 0 0,0 0 0,-21 22 15,21-22-15,-21 0 16,21 21-16,0-20 0,0-1 0,0 0 15,0 21-15,0-21 0,0 1 0,0-1 16,21-21-16,0 0 0,-21 21 16,21-21-16,0 0 0,1 0 15,-1 0-15,0 0 0,0-21 16,0 0-16,0 21 0,1-22 16,-22 1-16,21 0 0,0 0 0,0 0 15,0 0-15,0-1 0</inkml:trace>
  <inkml:trace contextRef="#ctx0" brushRef="#br0" timeOffset="89327.32">21294 4233 0,'-22'22'0,"44"-44"0,-65 44 16,43-1 0,-21-21-16,42 0 31,0 0-16,1-21-15,-1 21 0,0-22 16,21 1-16,-21 0 0,1 0 0,-1 0 16,0 0-16,0-1 0,0-20 15,0 21-15,1-21 0,-22 20 0,0-20 16,0 21-16,0-21 0,0 20 0,0-20 16,0 21-16,-22 0 0,1 0 15,0-1-15,0 22 16,0 0-16,0 0 0,21 22 15,-22-1-15,22 21 0,0 0 0,0 1 16,0 20-16,0-20 0,0 20 16,0 1-16,0-1 0,0 1 0,0-1 15,0-21-15,0 22 0,0-22 0,22 1 16,-22-1-16,0 0 0,0 1 16,0-22-16,0 21 0,0-21 0,0 0 15,0 1-15,0-1 0,0 0 0,-22 0 16,1-21-16,0 21 0,0-21 15,0 0-15,0 0 0,-1 0 16,1 0-16,-21-21 0,21 0 16,0 0-16,-22 0 0,22 21 0,0-22 15,0 1-15,0 0 0,-1 0 0,22 0 16,0 42 15,0 0-31,22 0 16,-22 0-16,21 1 0,0-1 0,0-21 15,0 21-15,0 0 0,1-21 16,-1 21-16,0-21 0,21 0 0,-21 0 16,22 0-16,-1 0 0,-21 0 0,22 0 15,-1 0-15,0-21 0,1 0 16,-1 0-16,0 0 0,-21-1 16,22 1-16,-22 0 0,0 0 0,0 0 15,0-22-15,1 22 0,-22 0 0,0-21 16,0 21-16,0-22 0,0 22 0,0 0 15,0 42 17,0 0-32,0 0 0,0 1 0,0 20 15,0-21-15,-22 0 0,22 22 16,-21-22-16,21 21 0,0-21 0,0 0 16,0 1-16,-21-1 0,21 0 0,0 0 15,0-42 16,21 0-15,-21 0-16,21-1 0,-21 1 0,22 0 16,-1 0-16,0 0 0,-21-22 0,21 22 15,0-21-15,0 21 0,-21 0 16,22-22-16,-1 22 0,-21 0 0,21 0 16,0 21-1,-21 21-15,0 0 16,0 0-16,0 0 0,0 1 0,21-1 15,-21 21-15,0-21 0,21 0 0,-21 1 16,0-1-16,0 0 0,22 0 16,-1 0-16,-21 0 0,0 1 15,21-22-15,0 0 0,0 0 0,0 0 16,1 0-16,-1 0 0,0 0 16,0-22-16,0 22 0,0-21 0,1 0 15,-1 0-15,0 0 0,0-22 16,-21 1-16,21 21 0,0-21 0,-21-22 15,22 22-15,-1-22 0,0 1 0,-21-1 16,0 1-16,21-1 0,-21 1 16,21 20-16,-21 1 0,0 0 0,0-1 15,0 22-15,0 0 0,-21 42 32,21 22-32,-21-22 15,0 21-15,21 22 0,0-22 0,0 21 16,-21 1-16,-1-22 0,1 22 0,21-22 15,0 22-15,-21-22 0,0 0 16,21 1-16,-21-1 0,21-21 0,0 0 16,-21 22-16,-1-22 0,22 0 0,-21-21 15,21 21-15,0-42 47,0 0-47,0 0 16,0-22-16,0 22 0,21 0 15,1 0-15,-1 0 0,0-22 0,-21 22 16,21 0-16,0 21 0,0-21 0,1 0 16,-1 21-16,0 0 0,0 0 15,0 21-15,-21 0 16,0 0-16,0 0 0,21 0 16,-21 1-16,0-1 0,0 0 0,0 0 15,0 0-15,0 0 0,0 1 0,0-1 16,0 0-16,0 0 15,22-21-15,-1 0 16,0 0-16,0 0 0,0 0 0,0 0 16,22 0-16,-22 0 0,0 0 15,21 0-15,-20-21 0,-1 0 16,21 21-16,-21-21 0,0-1 0,1 1 16,-1 0-16,-21 0 0,21 0 0,-21 0 15,21-22-15,-21 22 0,0 0 16,0 0-16,0 0 0,0-1 15,0 1-15,-21 21 16,0 21 0,21 1-16,0-1 0,-21 0 15,-1 0-15,1 0 0,21 0 16,-21 1-16,21-1 0,0 0 16,0 0-16,0 0 0,0 0 15,0 1-15,0-1 16,21-21-16,0 0 0,1 0 15,-1 0-15,0 0 0,0 0 16,21 0-16,-20 0 0,-1-21 16,0 21-16,21-22 0,-21 1 15,1 0-15,-1 0 0,0 0 0,0 0 16,0-1-16,0 1 0,-21 0 16,0 0-16,0 0 0,0 0 0,0-1 15,-21 22 16,21 22-31,-21-1 16,21 0-16,0 0 16,0 0-16,0 0 0,0 1 15,21-1-15,-21 0 0,21 0 16,-21 0-16,0 0 16,0 1-16,0-1 15,0 0 1,22-21-16,-1 0 15,0 0-15,0 0 16,0 0-16,22 0 16,-22 0-16,0-21 0,0 21 15,0-21-15,0-1 0,1 22 0,-22-21 16,21 0-16,0 0 0,-21 0 0,21 0 16,-21-1-16,0 1 0,0 0 15,0 0-15,21 21 0,-21-21 0,0 0 16,0 42 15,-21 0-31,0 0 0,21 0 16,0 0-16,0 1 0,-21-1 0,21 0 15,0 0-15,0 0 16,0 0-16,0 1 16,0-1-16,21 0 15,0-21-15,0 0 16,0 0-16,1 0 0,-1 0 0,0 0 15,0-21-15,0 0 0,0 21 16,1-22-16,-1 1 0,0 0 0,0-21 16,-21 21-16,21-22 0,0 1 0,1 0 15,-1-1-15,0 1 0,0-22 0,0 1 16,0 21-16,1-22 0,-1 22 16,-21-1-16,0 1 0,0 21 0,0-21 15,0 20-15,0 1 0,0 0 0,-21 21 31,-1 21-15,1 0-16,21 1 0,-21-1 0,0 21 16,0 0-16,0-20 0,21 20 0,-22 0 15,22 1-15,-21-1 0,21 0 16,-21 1-16,21-1 0,0-21 0,0 21 16,0 1-16,0-22 0,0 0 0,0 21 15,0-20-15,0-1 0,21 0 16,0 0-16,-21 0 0,22-21 0,-1 21 15,0-21-15,0 0 0,0 0 0,0 0 16,1 0-16,-1 0 0,0 0 16,0 0-16,0 0 0,0 0 15,1-21-15,-1 21 0,0-21 0,0 0 16,-21 0-16,21 0 0,-21-1 0,0-20 16,21 21-16,-21 0 0,0 0 0,22-1 15,-22 1-15,-22 21 16,1 0-1,0 21-15,0 1 16,21-1-16,-21 0 0,21 0 0,0 0 16,0 0-16,0 1 0,0-1 15,0 0-15,0 0 16,0 0-16,21-21 0,-21 21 16,21-21-16,0 0 0,0 0 15,1 0-15,-1 0 16,0 0-16,0 0 0,0 0 0,0 0 15,43-21 1</inkml:trace>
  <inkml:trace contextRef="#ctx0" brushRef="#br0" timeOffset="89923.93">25061 4297 0,'-63'-42'15,"126"84"-15,-147-84 0,41 20 0,22 22 16,0 0-16,0 0 0,0 0 16,-1 0-16,1 22 0,0-22 0,0 21 15,0 0-15,0 0 0,-1 0 0,1 0 16,0 1-16,21-1 0,0 0 0,-21 21 16,21-21-16,-21 1 0,21-1 15,0 0-15,0 0 0,0 0 0,0 0 16,21 1-16,0-22 0,0 0 15,-21 21-15,21-21 0,1 0 0,-1 0 16,0 0-16,0 0 16,0 0-16,0-21 0,1-1 0,-1 1 15,0 21-15,0-21 0,0-21 0,0 21 16,1-22-16,-1 22 0,21-21 0,-21-22 16,0 22-16,1-22 0,-1 22 15,0-21-15,0-1 0,0 22 0,-21-22 16,21 22-16,-21 21 0,0-22 0,0 22 15,0 0-15,0 0 0,0 0 16,0 0-16,-21 21 16,0 21-16,0 0 0,0 0 15,0 0-15,-1 22 0,22-1 16,-21 0-16,0 1 0,21-1 16,-21 21-16,21-20 0,0-1 0,0 22 15,0-22-15,0 0 0,0 1 0,0-1 16,0-21-16,0 21 0,0-20 15,0 20-15,0-21 0,0 0 0,0 0 16,21-21-16,0 22 0,0-22 0,1 0 16,-1 0-16,0 0 15,0 0-15,0 0 0,0 0 16,1-22-16,-1 1 16,0 0-16,-21 0 0,0 0 15,21 0-15,-21-1 0,21 1 16,-21 0-16</inkml:trace>
  <inkml:trace contextRef="#ctx0" brushRef="#br0" timeOffset="90194.46">23812 4022 0,'-42'0'15,"84"0"-15,-126 0 0,63-21 0,-1 21 0,44 0 32,-1-22-32,21 22 0,-21 0 0,22 0 15,-1 0-15,0 0 0,1 0 0,-1 0 16,0 0-16,1 0 0,-1 0 16,0 0-16,1 0 0,-22 0 0,0 0 15,0 0-15,-21-21 0,0 0 16,0 0-1,-21 21-15</inkml:trace>
  <inkml:trace contextRef="#ctx0" brushRef="#br0" timeOffset="90358.18">23347 3789 0,'0'0'0,"-43"0"0,22 0 0,0 0 16,21 21-16,0 0 31,-21-21-31,0 0 16,21 21-16,-21-21 0,-1 0 15</inkml:trace>
  <inkml:trace contextRef="#ctx0" brushRef="#br0" timeOffset="91895.22">1185 6435 0,'0'21'15,"-21"-21"16,0 0-15,21-21 15,0 0-31,0-1 16,0 1-16,0 0 0,21 21 16,0-21-16,0 0 0,-21 0 15,22 21-15,-1-22 0,0 22 16,0 0-16,0 0 0,0 0 15,1 0-15,-1 0 0,0 0 16,0 0-16,0 22 0,-21-1 16,21 0-16,-21 0 0,22 0 0,-22 22 15,0-22-15,0 0 0,0 0 16,0 21-16,0-20 0,0 20 0,0-21 16,0 21-16,0-20 0,-22 20 15,1-21-15,0 21 0,0-20 0,0-1 16,-22 0-16,22 0 0,0 0 15,0 0-15,-21 1 0,20-22 0,1 21 16,0-21-16,0 0 16,0 0-16,0 0 0,-1 0 0,1 0 15,0 0-15,21-21 0,-21-1 16,0 1-16,21 0 0,-21 0 16,21 0-16,0 0 0,0-1 15,0 1-15,0 0 0,0 0 16,0 0-16,21 0 15,0 21-15,0 0 0,0 0 16,0 0-16,1 0 0,-1 0 0,0 21 16,0 0-16,21 0 0,-20-21 15,-1 21-15,0 0 0,0 1 16,0-1-16,0 0 16,-21 0-16,22 0 0,-22 0 15,21 1-15,-21-1 0,21 0 16,-21 0-1,0 0 1,21-21-16,0 0 16,0 0-1,-21-21 1,22 0-16,-1 0 16,0 0-16</inkml:trace>
  <inkml:trace contextRef="#ctx0" brushRef="#br0" timeOffset="92246.71">1905 6795 0,'0'0'0,"21"0"32,0 0-17,-21-22 1,21 22-16,-21-21 15,-21 21 32,0 0-15,21 21-32,-21-21 15,21 22-15</inkml:trace>
  <inkml:trace contextRef="#ctx0" brushRef="#br0" timeOffset="109153.94">3323 6392 0,'0'-21'0,"0"0"15,0 0-15,0 0 16,-21 0-16,21-1 16,0 1-1,0 0-15,-21 21 32,21 21-17,0 0-15,0 1 0,0-1 16,0 0-16,0 0 15,0 21-15,0 1 0,0-1 0,0 0 0,0 1 16,0-1-16,0 0 16,0 1-16,0-22 0,0 21 0,0 1 15,0-22-15,0 0 0,0 21 0,0-21 16,0 1-16,21-1 16,-21 0-16,0 0 15,21-21 1,0 0-16,-21-21 15,21 0-15,1 0 0,-22-1 0,21 1 16,-21 0-16,21 0 0,-21 0 16,21-22-16,0 22 0,-21-21 0,21 21 15,1-22-15,-1 22 0,-21-21 16,21 21-16,0-22 0,-21 22 16,0 0-16,21 0 0,-21 0 0,21 0 15,-21-1-15,22 22 31,-22 43-15,21-22-16,-21 0 0,0 0 0,0 22 16,0-22-16,0 0 0,21 21 0,-21-21 15,21 1-15,-21 20 0,0-21 16,0 0-16,0 0 0,21 1 0,-21-1 16,21 0-16,-21 0 0,22 0 15,-1-21-15,0 21 16,0-21-16,0 0 15,0 0-15,1 0 0,-1 0 16,0 0-16,0-21 16,0 0-16,0 0 0,1 21 15,-22-21-15,21 0 0,0-1 0,0 1 16,-21-21-16,21 21 0,-21 0 16,21-22-16,-21 22 0,0-21 0,22 21 15,-22-22-15,21 22 0,-21-21 0,0 21 16,0-22-16,0 22 0,0 0 15,0 0-15,0 0 0,0-1 16,0 1-16,0 42 47,0 1-47,0-1 0,0 0 16,0 0-16,0 0 0,-21 0 0,21 22 15,0-22-15,0 21 0,0-21 0,0 22 16,0-1-16,-22-21 0,22 0 15,0 22-15,0-22 0,0 0 0,0 21 16,0-20-16,0-1 0,22 0 16,-1 0-16,-21 0 0,21-21 15,0 21-15,0-21 0,0 22 16,1-22-16,-1 0 0,0 0 16,0 0-16,0 0 0,0 0 15,1 0-15,20 0 0,-21 0 0,0 0 16,0 0-16,1-22 0,-1 1 0,0 21 15,0-21-15,21 0 0,-20 21 16,-1-21-16,0 0 0,0-1 0,0 1 16,0 0-16,1-21 0,-1 21 0,0-1 15,-21 1-15,21-21 0,0 21 16,-21-22-16,0 22 0,0 0 0,0-21 16,21 21-16,-21-1 0,0 1 0,0 0 15,0 0-15,0 0 0,0 0 16,-21 21-16,0 0 15,0 0-15,0 0 16,0 0-16,21 21 0,-22 0 16,1-21-16,0 21 0,21 21 0,0-20 15,-21-1-15,21 21 0,-21-21 0,21 22 16,0-22-16,0 21 0,0-21 16,0 22-16,0-22 0,0 21 0,0-21 15,0 0-15,21 1 0,0-1 0,-21 0 16,21 0-16,0 0 0,1-21 15,-22 21-15,21 1 0,0-22 16,0 0-16,0 21 0,0-21 16,1 0-16,-1 0 0,0 0 0,0 0 15,0 0-15,0 0 16,1-21-16,-22-1 16,21 1-16,0 0 0,0 0 15</inkml:trace>
  <inkml:trace contextRef="#ctx0" brushRef="#br0" timeOffset="111437.63">6371 6583 0,'0'21'63,"0"0"-63,21-21 0,-21 21 15,21-21-15,-21 22 0,22-22 0,-22 21 16,0 0 0,21-21-16,-21 21 15,21-21 1,-21-21 15,0 0-31,0 0 0,0-1 0,21 1 16,-21 0-16,0 0 0,21-21 15,-21 20-15,21-20 0,-21 0 0,22 21 16,-1-22-16,-21 1 0,21 0 0,0 20 16,0 1-16,0-21 0,22 21 15,-22 0-15,0 21 0,0-22 0,0 22 16,22 0-16,-22 0 0,0 0 0,0 0 16,0 0-16,1 0 0,-1 0 15,-21 22-15,21-1 0,0 0 16,-21 0-16,0 0 15,0 0 17,0-42-1,0 0-31,0 0 16,0 0-16,-21 0 0,0 21 15,0-22-15,-1 22 0,22-21 16,-21 21-16,0 0 0,0 0 15,0 0-15,0 0 0,-1 0 16,1 21-16,0 1 16,21-1-16,-21 0 0,21 21 15,-21-21-15,21 22 0,0-22 16,0 21-16,0 1 0,0-22 0,0 21 16,0 0-16,0 1 0,21-22 0,0 21 15,-21-21-15,42 43 16,-20-43-16,-1 0 0,0-21 0,0 21 15,0 1-15,0-22 0,1 0 0,-1 0 16,0 21-16,0-21 0,0 0 16,0 0-16,1 0 0,-1 0 0,0-21 15,0-1-15,0 22 0,0-21 16,1 0-16,-1 0 0,0 0 0,0 0 16,0-1-16,22-41 15,-22 21-15,0 20 0,-21 1 0,21 0 16,0-21-16,0 21 0,1-1 15,-1 1-15,-21 0 0,21 21 0,0-21 16,0 21-16,0 0 0,1 0 0,-1 0 16,0 0-16,0 0 0,0 0 0,0 0 15,1 0-15,-1 0 0,0 21 16,-21 0-16,21 0 0,0 1 16,-21-1-1,0 0 1,0-42 31,0 0-47,0-1 15,-21 22-15,0-21 0,0 21 0,21-21 16,-21 0-16,-1 21 0,22-21 16,-21 21-16,0 0 0,0 0 0,0 0 15,0 0-15,-1 0 0,1 0 16,0 0-16,0 0 0,0 0 15,0 21-15,21 0 0,-22 0 0,1 22 16,0-22-16,0 0 0,0 21 16,0 85-1,21-106-15,0 1 0,0 20 16,0-21-16,0 0 0,0 0 0,0 1 16,0-1-16,21 0 0,0-21 15,0 21-15,0-21 16,0 0-16,1 0 0,-1 0 15,0 0-15,0-21 0,0 0 0,0 21 16,1-21-16,-1-1 0,0 1 16,0 0-16,0-21 0,0 21 0,1-22 15,-22 22-15,21-21 0,0-1 16,-21 22-16,0-21 0,0 21 0,0-22 16,0 22-16,21 0 0,-21 0 15,0 42 16,0 0-31,0 0 0,-21 1 16,21-1-16,0 21 0,0-21 0,0 22 16,0-22-16,0 0 0,0 21 0,0-21 15,0 1-15,0-1 0,21 0 16,0 0-16,0 0 0,1 0 16,-1-21-16,0 22 0,0-22 15,0 0-15,43 0 0,-43 0 0,0 0 16,0-22-16,22 1 15,-22 21-15,0-21 0,0 0 0,0 0 16,0 0-16,1-1 0,-1 1 0,-21-21 16,21 21-16,-21 0 0,21-22 0,-21 22 15,21 0-15,-21-21 0,0 20 16,0 1-16,0 0 0,0 42 31,0 0-15,-21 1-16,21-1 0,0 0 15,0 0-15,-21 0 0,21 22 16,0-22-16,-21 0 0,21 0 0,0 0 16,0 0-16,0 1 0,0-1 0,0 0 15,0 0-15,0 0 32,0-42-1,0 0-31,0 0 15,0 0-15,0-1 0,0 1 0,0-21 16,0 21-16,21-22 0,0 22 0,0-21 16,-21 21-16,21-22 0,1 22 15,-1 0-15,21-21 0,-21 42 16,0-21-16,1-1 0,-1 22 0,0 0 16,0 0-16,21 0 0,-20 0 0,-1 22 15,0-1-15,0 0 0,-21 21 16,0-21-16,0 1 0,0 20 15,0-21-15,0 21 0,0-20 0,0 20 16,0 0-16,0-21 0,0 1 0,0-1 16,-21 0-16,21 0 0,0 0 0,-21 0 15,21 1-15,0-44 63,0 1-63,21 0 0</inkml:trace>
  <inkml:trace contextRef="#ctx0" brushRef="#br0" timeOffset="115209.73">10223 5779 0,'0'-22'0,"0"1"15,-21 21-15,0 0 16,0 21-1,21 1-15,0-1 0,0 0 0,0 0 16,0 21-16,0-20 0,0-1 0,0 0 16,0 0-16,21 0 0,0 0 15,0 1-15,-21-1 0,22-21 0,20 21 16,-21-21-16,0 0 0,0 0 0,22 0 16,-1 0-16,-21 0 0,22 0 0,-1-21 15,0 0-15,1-1 16,-1 1-16,0 0 0,1 0 0,-1-21 15,-21 20-15,21-20 0,-20 21 0,-1-21 16,0 20-16,0-20 0,-21 0 16,0 21-16,0-22 0,0 22 0,0 0 15,0 0-15,-21 0 0,0 21 16,0 0 0,21 21-16,-22 21 0,22-21 15,0 22-15,0-1 0,0 21 0,0-20 16,0 20-16,0-20 0,0 20 0,0 1 15,-21-22-15,21 0 0,0 22 0,0-22 16,0 0-16,0 22 16,-21-22-16,21 1 0,0-1 0,0-21 15,-21 21-15,21-20 0,0-1 0,0 21 16,0-21-16,-21-21 0,21 21 0,-21 1 16,-1-22-16,22 21 15,-21-21-15,0 0 0,0 0 0,0 0 16,0 0-16,-1-21 0,-20 21 0,21-22 15,0 1-15,-22 0 0,22 0 0,0 0 16,0 0-16,0-1 0,0 1 16,-1 0-16,1 0 0,21 0 0,-21 0 15,21 42 17,21 0-32,0 0 0,-21 0 15,22 0-15,-1 1 0,0-1 0,0 21 16,0-21-16,0-21 0,1 21 0,20 1 15,-21-1-15,0-21 0,22 0 16,-1 21-16,-21-21 0,21 0 0,1 0 16,-1 0-16,0 0 0,1-21 0,-1 0 15,0 21-15,1-22 0,-1 1 0,0 0 16,1-21-16,-1 21 0,0-1 16,-20-20-16,20 0 0,-21 21 15,0-22-15,0 1 0,-21 21 0,0 0 16,0-43-16,0 43 0,0 0 15,0 42 17,0 0-32,0 0 0,0 0 15,0 1-15,0 20 0,0-21 0,0 21 16,-21-20-16,21 20 0,0-21 0,0 21 16,-21-20-16,21-1 0,-21 21 15,21-21-15,0 0 0,0 1 16,0-44 31,0 1-47,0-21 0,0 21 15,0 0-15,0-1 0,21-20 0,0 0 16,0 21-16,-21-22 0,22 1 0,-1 21 16,0 0-16,0-22 0,0 22 15,0 21-15,-21-21 0,22 21 0,-1 0 16,0 0-16,0 0 0,0 21 15,-21 0-15,0 0 0,21 22 16,-21-22-16,22 0 0,-22 21 16,21-20-16,-21 20 0,0-21 0,0 21 15,21-20-15,-21-1 0,21 0 16,-21 0-16,0 0 0,21 0 0,0-21 16,1 22-16,-1-22 0,0 0 15,0 0-15,21 0 16,-20-22-16,-1 1 0,0 0 0,0 0 15,0 0-15,22 0 0,-22-22 0,0 22 16,-21-21-16,21-1 0,0 1 0,0-21 16,1 20-16,-22 1 15,21 0-15,-21-1 0,0 1 0,21 0 16,-21-1-16,0 1 0,0 0 0,0-1 16,0 22-16,0-21 0,0 21 0,0-1 15,0 1-15,0 0 16,-21 21-16,0 21 15,21 0-15,-22 22 16,1 63 0,21-43-16,0-21 0,-21 1 0,21-1 15,0 0-15,0-20 0,-21 20 0,21 0 16,0 1-16,0-1 0,0-21 0,0 21 16,0 1-16,-21-22 0,21 0 15,0 0-15,0 22 0,-21-43 0,21 21 16,0 0-16,0 0 15,0-42 17,0 0-32,0 0 0,0-1 15,0 1-15,0 0 0,0-21 0,21 21 16,0-1-16,-21-20 0,21 21 0,0 0 16,-21 0-16,21-1 0,1 1 0,-1 0 15,0 21-15,0 0 16,0 0-16,0 0 0,1 21 15,-1 0 1,-21 1-16,0 20 0,0-21 0,0 0 16,0 0-16,0 1 0,0 20 15,0-21-15,0 0 0,0 0 0,21 1 16,0-1-16,-21 0 16,21-21-16,0 0 15,1 0-15,-1 0 0,0 0 16,0 0-16,0 0 0,0 0 15,1-21-15,-1 21 0,0-21 0,0-1 16,0 22-16,0-21 0,-21 0 0,43-42 16,-43 41-16,0 1 0,0 0 15,0 0-15,21 0 0,-21 0 0,0-1 16,0 1-16,0 0 16,-21 21-1,0 0 1,-1 21-16,22 0 15,0 1-15,-21-1 0,21 0 16,0 0-16,0 0 0,-21 0 16,21 1-16,0-1 0,0 21 0,0-21 15,0 0-15,0 1 0,0-1 0,0 0 16,0 0-16,0 0 0,0 0 16,21-21-1,0 22-15,1-22 0,-1 0 16,0 0-16,0 0 0,0 0 15,22-22-15,-22 22 0,0-21 16,0 0-16,0 0 0,22 0 0,-22 0 16,0-1-16,0 1 0,0-21 15,0 21-15,1-22 0,-1 22 0,0 0 16,-21-21-16,0 21 0,0-1 0,0 1 16,0 0-16,0 0 0,-21 21 31,0 0-31,-1 0 15,22 21-15,-21 0 0,21 0 16,0 1-16,0-1 16,0 0-16,0 0 0,21-21 0,-21 21 15,22 0-15,-22 1 0,0-1 16,21 0-16,-21 0 0,0 0 16,0 0-16,21 1 0,-21-1 15,21 0-15,-21 0 16,0 0-16,21 0 15,0-21-15,1 0 16,-1 0-16,0 0 16,0 0-16,0 0 0,0 0 15,1 0-15,-1-21 0,0 0 16,0 0-16,0 0 0,-21 0 0,21-1 16,1-20-16,-22 21 0,21 0 15,-21-22-15,21 22 0,-21-21 16,21 21-16,0 0 0,-21-1 0,0 1 15,0 0-15,0 42 32,0 0-17,-21 1-15,21-1 16,-21 0-16,21 0 0,0 0 0,-21 0 16,21 1-16,0-1 0,0 0 15,0 0-15,0 0 0,0 0 0,0 1 0,21-1 16,0 0-16,0 0 0,0 0 15,1-21-15,-1 0 16,0 0-16,0 0 0,0 0 0,0 0 16,1 0-16,20 0 0,-21 0 0,0 0 15,22-21-15,-22 21 0,0-21 0,21 21 16,-21-21-16,1 0 0,-1-1 0,0 1 16,0 0-16,-21-21 0,21 21 15,-21-1-15,21-20 0,-21 21 0,0 0 16,0 0-16,22-1 0,-22 1 0,0 0 15,0 0-15,-22 21 0,1-21 16,0 21-16,0 0 0,-21 0 16,20 0-16,1 0 0,0 0 15,0 21-15,0 0 0,0 0 16,-1-21-16,22 21 0,0 1 0,-21-1 16,21 0-16,-21 0 0,21 0 0,0 0 15,0 1-15,0-1 0,0 0 0,0 0 16,0 0-16,21 0 15,0-21-15,1 22 0,-1-22 16,0 0-16,0 0 0,0 0 16,0-22-16,1 1 15,-1 0-15,-21 0 0,0 0 16,21 0-16,-21-1 0,21 1 0,-21 0 16,0 0-16,0 0 15,0 0-15,0-1 16,0 44 31,0-1-32,0 0-15,0 0 0,0 0 0,0 0 16,0 1-16,0-1 0,0 0 16,0 0-16,21 0 0,0 0 15,-21 1-15,22-22 0,-1 0 16,0 0-16,0 0 15,0 0-15,0 0 0,1 0 0,-1 0 16,0 0-16,0-22 16,0 1-16,0 0 0,1 21 15,-1-21-15,0 0 0,0-22 0,0 22 16,0 0-16,1 0 0,-1 0 0,-21-22 16,21 22-16,21-42 15,-42 42-15,21-1 0,1-20 0,-22 21 16,0 0-16,0-22 0,21 22 0,-21 0 15,21 0-15,-21-21 0,0 20 0,0 1 16,0 0-16,0 0 0,0 0 16,0 0-16,0 42 47,-21-21-47,0 21 0,21 0 15,-22 0-15,22 0 0,0 1 0,-21-1 16,0 0-16,21 21 0,-21-21 0,21 1 15,-21 20-15,21-21 0,0 21 0,0-20 16,0-1-16,0 21 0,-21-21 0,21 43 16,0-22-16,0-21 15,0 22-15,0-22 0,0 0 0,0 21 16,0-21-16,21 1 0,-21-1 0,21 0 16,0 0-16,0-21 0,0 0 15,1 0-15,-1 0 16,0 0-16,0-21 0,0 0 15,0 0-15,-21-1 16,22 22-16,-1-42 0,-21 21 0,21 0 16,0 0-16,-21-22 0,0 22 0,21 0 15,-21 0-15,21 0 0,-21-1 0,0 1 16,0 0-16,-21 42 31,0-21-31,21 21 16,0 1-16,0-1 0,-21 0 0,21 0 15,0 0-15,0 0 0,0 22 16,0-22-16,0 0 0,0 0 0,0 0 16,0 1-16,21-1 15,0-21-15,0 0 16,1 0-16,-1 0 16,0 0-16,0 0 0,0-21 0,0-1 15,1 22-15,-22-21 0,21 21 16,-21-21-16,21 21 0,-21-21 0,0 0 15,21 0-15,-21-1 0,0 1 16</inkml:trace>
  <inkml:trace contextRef="#ctx0" brushRef="#br0" timeOffset="115490.7">14499 6160 0,'-21'-22'16,"42"44"-16,-63-44 0,21 1 0,21 0 16,21 21-1,0 0-15,0 0 16,0 0-16,0-21 0,22 21 16,-22 0-16,21 0 0,-21 0 0,1 0 15,20 0-15,-21 0 0,0 0 16,0 0-16,1 0 15,-22-21 1,-22 21 0,1 0-16,-21 0 15,21 0-15,-22-21 0</inkml:trace>
  <inkml:trace contextRef="#ctx0" brushRef="#br0" timeOffset="115667.87">13589 5969 0,'-21'0'16,"42"0"-16,-63 0 0,63 0 63</inkml:trace>
  <inkml:trace contextRef="#ctx0" brushRef="#br0" timeOffset="118299.03">16235 6075 0,'-21'21'16,"42"-42"-16,-64 63 0,43-21 0,0 1 16,22-22 15,20 0-31,-21 0 16,0-22-16,22 1 0,-1 0 0,0 0 15,1 0-15,-1 0 0,0-1 16,1-20-16,-1 21 0,-21-21 0,21 20 15,1-20-15,-22 0 0,0-1 0,0 1 16,0 0-16,1-1 0,-22 1 0,0 0 16,0 21-16,0-22 0,0 22 15,0 0-15,0 0 0,-22 0 16,1-1-16,0 22 0,0 0 0,0 0 16,0 0-16,-1 0 0,1 22 15,21 20-15,0-21 16,0 21-16,0 1 0,-21 20 0,21-20 15,0 20-15,-21 1 0,21-1 0,-21 1 16,21-1-16,0 1 0,-21-1 0,-1 1 16,1 20-16,21-20 0,-21 20 15,0 1-15,0 0 0,21-22 0,-21 22 16,-1-22-16,22 22 0,-21 0 0,21-22 16,0 22-16,0 0 0,0-22 0,0 22 15,0-22-15,0 22 0,21-22 0,1 1 16,-22-22-16,0 1 0,21-1 15,0 0-15,-21 1 0,21-22 0,0-21 16,0 0-16,1 0 0,-1 0 0,0 0 16,21 0-16,-21-21 0,1-1 0,20 1 15,-21-21-15,21 0 0,-20-1 16,-1 1-16,0 0 0,0-22 0,-21 1 16,0-1-16,0 1 0,0-1 0,0 22 15,0-22-15,0 1 0,-21 20 0,0-20 16,0 21-16,-1-22 0,1 22 15,-21-1-15,21 1 0,-22 21 0,1 0 16,21-22-16,-21 22 0,-1 21 16,22-21-16,-21 0 0,21 21 0,-22 0 15,22 0-15,21-21 0,-21 21 16,21-21 0,21 21-16,0 0 0,0-22 15,1 22-15,-1-21 0,21 0 0,0 21 16,-20-21-16,20 0 0,0-22 0,1 22 15,-1 0-15,0 0 0,1 0 16,-1 0-16,0-1 0,1 1 0,-22 0 16,21 0-16,-21 0 0,0 21 0,1 0 15,-22-21-15,-22 21 32,1 0-32,21 21 0,-21 0 0,0 0 15,21 0-15,-21 0 0,21 1 16,0 20-16,0 0 0,0-21 0,0 22 15,0-1-15,0-21 0,0 22 0,21-22 16,0 0-16,0 0 0,0-21 0,1 21 16,-1-21-16,0 0 0,21 0 0,-21 0 15,22 0-15,-22 0 0,21 0 16,1-21-16,-22 0 0,21 0 0,0 0 16,1-1-16,-22 1 0,21 0 15,-21-21-15,1 21 0,-1-22 0,0 22 16,0 0-16,-21-21 0,21 20 0,-21 1 15,0 0-15,0 0 0,0 0 16,-21 42 15,0 0-31,21 0 0,0 0 0,-21 22 16,0-22-16,21 21 0,-22-21 16,22 1-16,0 20 0,-21-21 0,21 0 15,-21 0-15,21 1 0,0-1 0,0 0 16,0-42 15,21 0-15,0-1-16,-21 1 0,22 0 15,-22 0-15,21 0 0,0 0 0,-21-1 16,21-20-16,-21 21 0,21 0 0,0 0 16,-21-1-16,22 22 0,-1 0 15,0 0 1,-21 22-16,21-1 0,-21 0 15,0 0-15,21 0 0,-21 0 0,21 1 16,-21-1-16,22 0 0,-1 0 16,-21 0-16,21 0 0,0 1 15,0-22-15,0 0 16,1 0-16,-1 0 0,0 0 16,0 0-16,0-22 15,-21 1-15,21 0 0,1 0 16,-1 0-16,-21-22 0,21 22 0,0 0 15,0-21-15,-21 21 0,21-22 16,1 22-16,20 0 0,-21-21 0,0 20 16,22 1-16,-22 0 0,21 0 0,-21 21 15,22-21-15,-22 21 0,21 0 0,-21 0 16,0 0-16,22 0 0,-22 21 16,0-21-16,-21 21 0,21 0 0,-21 0 15,21 1-15,-21-1 0,0 0 16,0 0-16,0 0 0,0 0 15,0 1-15,0-1 0,0-42 63,0-1-63,0 1 16,0 0-16,0 0 0,0 0 15,0 0-15,0-1 0,0 1 0,-21 0 16,0 0-16,0 21 15,0 0-15,21-21 0,-21 21 0,-1 0 16,1 0-16,0 0 0,0 0 16,0 21-16,-22 0 0,22 0 0,0 0 15,0 1-15,0-1 0,0 0 0,-1 0 16,1 0-16,0 22 0,21-22 16,0 21-16,0-21 0,0 0 0,0 1 15,0 20-15,0-21 0,0 0 0,0 0 16,0 1-16,21-22 0,0 21 0,1-21 15,-1 0-15,0 0 0,0 0 16,0 0-16,0 0 0,22 0 16,-22 0-16,0-21 0,0-1 0,0 1 15,-21 0-15,22 0 0,-1 0 16,0-22-16,-21 22 0,0 0 0,21-21 16,-21 21-16,21-22 0,-21 22 0,0 0 15,0-21-15,21 20 0,-21 1 16,0 0-16,0 0 0,0 42 31,0 0-31,0 0 16,0 1-16,0-1 0,0 21 15,0-21-15,0 0 0,0 22 0,0-22 16,0 21-16,0-21 0,0 22 0,0-22 16,0 0-16,0 0 0,0 0 0,0 1 15,22-1-15,-1 0 0,0-21 16,0 0-16,0 21 0,0-21 0,1 0 15,-1 0-15,0 0 0,0 0 16,0-21-16,0 0 0,1 21 0,83-106 31,-83 85-31,-1-22 0,0 22 0,0-21 0,0 0 16,0 20-16,1-20 0,20-43 16,-21 22-16,0 21 15,0-1-15,1 1 0,-22 0 0,0-1 16,21 1-16,-21 0 0,0-22 15,0 43-15,0 0 0,0 0 16,-21 21 0,21 21-16,-22 0 0,1 0 15,21 21-15,-21 1 0,0-1 0,0 0 16,0 1-16,-1-1 0,22 0 0,-21 1 16,0-1-16,0 0 0,0 22 0,21-22 15,-21 1-15,21-1 0,0 0 16,-22 1-16,22-1 0,0-21 0,0 21 15,0-20-15,22-1 0,-1 0 0,0 0 16,0 0-16,43 0 0,-43-21 16,21 0-16,-21 0 0,22 0 0,-1 0 15,-21 0-15,21 0 16,-20 0-16,-1-21 0,0 0 0,0 0 16,0 0-16,0 0 0,1-1 0,-22 1 15,21 0-15,-21-21 0,0 21 0,0-1 16,0-20-16</inkml:trace>
  <inkml:trace contextRef="#ctx0" brushRef="#br0" timeOffset="118531.6">17928 5969 0,'-21'0'0,"42"0"0,-63 0 16,21 0-16,-1 0 16,22 21 15,22-21-15,-1 0-16</inkml:trace>
  <inkml:trace contextRef="#ctx0" brushRef="#br0" timeOffset="121716.69">20976 5990 0,'0'0'0,"-21"0"0,0 21 31,21 1-31,-21-1 0,21 0 16,0 21-16,0-21 0,-22 1 0,22 20 16,-21 0-16,0-21 0,21 22 0,-21-1 15,21 0-15,-21 1 0,21-1 16,-21-21-16,21 0 0,-22 22 15,22-22-15,0 0 0,0 0 0,0 0 16,0-42 15,0 0-31,0 0 16,0-21-16,0 20 0,0 1 0,0-21 16,22 0-16,-22 20 0,21-20 0,0 0 15,-21-1-15,0 22 0,21-21 16,-21 21-16,21-22 0,0 22 0,-21 0 15,22 0-15,-1 0 0,0 21 16,0 0-16,0 0 16,-21 21-16,21 0 0,1 0 0,-1 0 15,-21 1-15,21-1 0,0 0 0,-21 0 16,21 21-16,-21-20 0,0-1 16,21 0-16,-21 21 0,0-21 0,0 1 15,0 20-15,22-21 16,-22 0-16,0-42 47,0 0-47,0 0 15,0 0-15,0-1 0,0 1 16,21-21-16,-21 21 0,0 0 0,21-22 16,0 22-16,-21-21 0,21 21 15,0-1-15,1 1 0,-1 0 0,0 0 16,0 0-16,0 21 0,0 0 15,1 0-15,-1 0 16,0 21-16,-21 0 0,0 0 16,21 0-16,-21 1 0,21-1 0,-21 21 15,0-21-15,0 0 0,21 22 0,1 20 16,-22-42-16,21 1 0,0-1 16,0 0-16,-21 0 0,21 0 15,0 0-15,1 1 0,-1-22 16,0 0-16,0 0 0,0 0 0,0 0 15,1 0-15,-1 0 0,21 0 0,-21 0 16,0-22-16,1 1 0,20 0 0,-21 21 16,0-21-16,0-21 0,1 20 15,-22 1-15,21-21 0,0 21 0,-21 0 16,0-22-16,0 1 0,21 21 0,-21-22 16,0 22-16,0 0 0,0 0 15,0 0-15,0 0 0,-21 21 31,0 0-31,0 21 0,-1 0 16,22 21-16,-21-21 0,0 1 16,21 20-16,-21-21 0,21 21 0,0-20 15,0 20-15,0-21 0,0 21 16,0-20-16,0 20 0,0-21 0,0 0 16,0 0-16,21 1 0,0-22 0,0 21 15,-21 0-15,22-21 0,-1 0 0,21 0 16,-21 0-16,0 0 0,22 0 15,-22 0-15,21-21 0,1 0 0,-22-1 16,21 1-16,0 0 0,1 0 0,-1 0 16,0-22-16,1 1 0,-22 0 0,21-1 15,1 1-15,-1-21 0,-21 20 16,21-20-16,-20 20 0,-1-20 16,0-1-16,0 22 0,0-21 0,-21 20 15,21 1-15,-21 0 0,0 20 0,0 1 16,0 0-16,0 0 0,0 0 0,-21 21 31,0 21-31,21 21 0,-21-21 16,0 22-16,0-22 0,21 21 0,-22 1 15,22 20-15,-21-21 0,21 1 16,0-1-16,0 0 0,0 1 0,0-1 16,0 0-16,0-20 0,0 20 0,0 0 15,0-21-15,0 1 0,0 20 16,0-21-16,0 0 0,21 0 0,1 1 15,-1-1-15,0-21 0,0 21 16,0-21-16,0 0 0,22 0 16,-22 0-16,0 0 0,0-21 0,0 21 15,1-21-15,-1-1 0,0 1 0,0 0 16,0-21-16,0 21 0,1-22 16,-1 1-16,0 0 0,0-1 0,0 1 15,22-22-15,-43 22 0,21-21 0,0 20 16,0-20-16,-21 20 0,0 1 0,0 0 15,0-1-15,0 22 16,0 0-16,0 0 0,0 0 0,-21 21 31,0 21-31,21 0 0,-21 0 16,-1 22-16,22-1 0,-21 0 16,0 1-16,21-1 0,-21 21 0,21-20 15,-21-1-15,0 0 0,21 1 0,0-1 16,-22 0-16,1 1 0,21-22 15,-21 21-15,21-21 0,0 22 0,0-22 16,-21 0-16,21 0 0,0 0 16,-21 1-16,21-44 31,21 22-15,0-21-16,-21 0 0,21 0 15,0 0-15,-21 0 0,22-1 0,-1 1 16,-21 0-16,21 0 0,0 0 0,0 0 15,-21-1-15,21 22 0,-21-21 16,22 21-16,-22 21 16,0 1-1,0-1-15,0 0 0,0 0 0,0 0 16,0 0-16,0 1 0,0-1 16,0 0-16,0 0 0,0 0 0,0 0 15,21 1 1,0-22-16,0 0 0,0 0 0,0 0 15,1 0-15,20 0 0,-21 0 16,0 0-16,0 0 0,22-22 0,-22 1 16,0 21-16,0-21 0,0 0 0,22 0 15,-22 0-15,0-1 0,0-20 16,-21 21-16,21 0 0,1 0 16,-22-1-16,21 22 0,-21-21 0,-21 42 46,-1 1-46,1-1 0,21 0 16,-21 0-16,21 0 0,-21 22 0,0-22 16,21 0-16,0 0 0,0 0 0,0 0 15,0 1-15,0-1 0,0 0 16,21-21 0,0 0-16,0 0 0,0 0 0,1 0 15,-1 0-15,0-21 16,0 21-16,-21-21 0,0-1 0,21 1 15,0 0-15,-21 0 0,0 0 16,0 0-16,0-1 0,0 1 16,0 0-16,0 0 0,0 0 0,-21 0 15,0-1-15,0 22 0,0 0 0,21-21 16,-21 21-16,-1 0 16,1 0-16,42 0 31,1 0-31,20 0 15,-21 0-15,0 0 0,22 0 0,-22 0 16,21-21-16,-21 21 0,22 0 16,-1 0-16,-21 0 0,0-21 0,0 21 15,22 0-15,-22 0 0,0 0 16,-21-21-16,21 21 0,-42 0 62,0 0-62,0 21 0,0-21 16,21 21-16,-22 0 0,1-21 0,21 21 16,-21 1-16,0-1 0,21 0 15,-21 0-15,0 0 0,21 0 16,0 1-16,-22-1 0,22 0 0,0 0 16,0 0-16,0 0 0,0 1 15,22-22 1,-1 0-1,0 0-15,0 0 0,0 0 16,0 0-16,-21-22 0,22 22 16,-1-21-16,0 0 0,-21 0 0,21 0 15,0 0-15,-21-1 0,21-20 0,1 21 16,-22-21-16,21-1 0,0 1 16,-21 0-16,21-1 0,0 1 0,-21 0 15,21-22-15,-21 22 0,0-1 0,0 1 16,0 21-16,0-21 0,0 20 0,0 1 15,0 0-15,0 0 0,0 0 16,0 42 15,0 0-31,0 0 16,0 22-16,0-22 0,0 21 16,-21-21-16,21 22 0,-21-1 0,0 0 15,21 1-15,0-22 0,-21 21 0,21 0 16,-21 1-16,21-22 0,-22 21 15,22-21-15,0 1 0,0 20 0,0-21 16,0 0-16,0 0 0,0 1 0,0-1 16,0 0-16,0 0 0,22-21 15,-1 0-15,0 0 16,0 0-16,0 0 0,0 0 16,1 0-16,-1 0 0,21-21 0,-21 21 15,0-21-15,22 0 0,-22-1 16,0 1-16,21 0 0,1-21 15,-22-1-15,0 22 0,0 0 0,0 0 16,-21 0-16,0 0 0,0-1 16,-21 22-1,0 0 1,0 22-16,21-1 0,0 0 16,0 0-16,0 0 0,0 0 15,0 1-15,0-1 0,0 0 16,0 0-16,0 0 0,21-21 15,0 21-15,-21 1 0,0-1 16,21 0-16,-21 0 16,0 0-1,0 0-15,-21-21 16,0 0-16,0 0 16,0 0-16,0 0 0,-1 0 15,1 0-15,0 0 16,0 0-16,0 0 15,0-21-15,-1 0 0,1 21 16,0-21-16,0 0 0,0 21 0</inkml:trace>
  <inkml:trace contextRef="#ctx0" brushRef="#br0" timeOffset="122050.08">22267 5863 0,'0'0'0,"21"0"31,1 0-31,-1 0 16,0 0-16,21-21 0,-21 21 0,22 0 15,-1 0-15,-21 0 0,22-21 0,-22 21 16,0 0-16,21 0 0,-21 0 16,1 0-16,-22-21 31</inkml:trace>
  <inkml:trace contextRef="#ctx0" brushRef="#br0" timeOffset="123782.32">995 8192 0,'0'-22'47,"0"1"-16,0 0-31,21 0 16,0 0-16,0 0 16,0 21-16,1-22 15,-1 22-15,0-21 0,0 21 16,0 0-16,0 0 0,1 0 15,-1 21-15,0 1 0,-21 20 16,0-21-16,0 21 0,0-20 16,0 20-16,0 0 0,0-21 0,-21 22 15,0-1-15,-1-21 0,1 22 16,0-22-16,0 0 0,0 0 0,0 0 16,-1-21-16,22 21 0,-21-21 15,0 0 1,21-21 15,0 0-31,0 0 16,21 21-16,0 0 15,1-21-15,-1 21 16,0 0-16,0 0 0,0 0 0,0 0 16,1 0-16,-1 0 0,0 21 15,0-21-15,0 21 0,0 0 0,1 0 16,-22 1-16,0-1 15,0 0-15,0 21 0,0-21 0,0 1 16,0-1-16,-22 0 16,1 21-16,0-21 0,0 1 0,-21-1 15,20 0-15,1-21 0,-21 21 16,21-21-16,0 0 0,-22 21 0,22-21 16,0 0-16,0 0 0,-22 0 15,22 0-15,0 0 0,0 0 0,21-21 16,-21 21-16,0 0 0,-1-21 15,22 0-15,-21 21 16,21-21 0,-21 21-16,21-22 31,21 1-31,0 21 16,1-21-16,-1 0 15,0 21-15</inkml:trace>
  <inkml:trace contextRef="#ctx0" brushRef="#br0" timeOffset="124250.87">1968 8573 0,'22'0'0,"-22"-22"47,0 1-16,-22 21-15,1 0 0,21 21-1,-21 1-15,21-1 16,-21-21 0,21 21-16</inkml:trace>
  <inkml:trace contextRef="#ctx0" brushRef="#br0" timeOffset="126698.92">3514 8043 0,'0'-21'0,"0"42"0,21-42 0,-21 0 15,0 0-15,0 0 16,0 42 15,0 0-31,0 0 16,0 22-16,0-22 0,0 21 0,-21 0 15,21 1-15,-22-1 0,22 22 0,0-22 16,0 0-16,-21 1 0,21-22 16,-21 21-16,21 0 0,0-20 0,0-1 15,0 21-15,0-21 0,0 0 16,0 1-16,0-44 47,0 1-47,21 0 0,0 0 15,1 0-15,-22-22 0,21 22 16,0 0-16,0-21 0,-21 21 0,21-22 16,0 22-16,1-21 0,-22 21 0,0-22 15,21 22-15,0 0 0,-21 0 16,21 21 0,0 21-1,-21 0-15,0 0 0,21 22 16,-21-22-16,22 0 0,-22 0 0,0 21 15,0-20-15,21-1 16,-21 0-16,21 21 0,-21-21 0,21 1 16,-21-1-16,21 0 0,0-21 15,-21 21-15,22-21 16,-1 0-16,0 0 0,0 0 16,0 0-16,0 0 15,-21-21-15,22 21 16,-1-21-16,0 21 0,-21-21 15,0-1-15,21 22 0,-21-21 16,21 21-16,-21-21 16,0 0-1,0 0 17,0 0-17,21 21-15,-21-22 16,22 22-1,-22-21 126,0 0-78,21 0 233,-21 0-171,0 0-109,0-1 15,0 1-31,0 0 32,0 0-17,0 0 16,0 0-15,0-1 15,0 44 32,0-1-63,0 0 15,0 21-15,0-21 0,0 1 16,0-1-16,-21 0 0,21 0 0,0 0 16,0 0-16,0 1 0,0-1 15,0 0-15,0 0 0,0 0 0,0 0 16,0 1-16,21-1 16,-21 0-16,21-21 15,0 21-15,0-21 16,0 21-16,1-21 0,-1 0 15,0 0-15,0 0 0,0 0 16,0 0-16,1 0 0,-1 0 0,21 0 16,-21 0-16,0 0 0,1 0 15,-1 0-15,21-21 0,-21 21 0,0-21 16,1 0-16,-1 21 0,0-21 16,0 21-16,0-22 0,-21 1 0,21 0 15,1 0-15,-22 0 16,0 0-16,0-1 0,21-20 0,-21 21 15,0 0-15,0 0 0,0-1 16,0 1-16,0 0 0,0 0 16,-21 21 15,-1 0-31,22 21 16,-21 0-16,21 0 0,-21 1 0,21-1 15,-21 0-15,21 0 0,0 0 16,0 0-16,0 22 0,0-22 15,0 0-15,21 0 0,0 0 0,-21 1 16,21-1-16,1-21 16,-22 21-16,21-21 0,0 21 0,0-21 15,0 0-15,0 21 0,1-21 16,-1 0-16,0 0 16,0 0-16,0 0 0,0 0 15,1 0-15,-1 0 0,0-21 16,0 0-16,0 21 0,0-21 0,-21 0 15,22-1-15,-1 1 0</inkml:trace>
  <inkml:trace contextRef="#ctx0" brushRef="#br0" timeOffset="128130.38">6519 8107 0,'0'0'15,"0"-21"-15,0-22 16,0 22-16,0 0 0,0 0 15,0 0-15,-21 0 0,0 21 16,0-22-16,0 22 16,-1 0-16,1 0 15,0 0-15,0 22 0,0-1 16,0 0-16,-1 0 0,1 0 16,21 22-16,-21-1 0,0-21 15,21 21-15,-21 1 0,21-1 0,-21-21 16,21 22-16,0-1 0,0-21 15,0 21-15,0 1 0,0-22 0,0 0 0,0 21 16,0-20-16,21-1 0,0 0 16,0 0-16,0 0 0,0 0 0,1 1 15,-1-1-15,21-21 0,-21 21 16,22-21-16,-1 0 0,0 0 0,1 0 16,-1 0-16,21 0 0,-20-21 0,-1 21 15,22-21-15,-22-1 0,0 1 16,22 0-16,-22 0 0,-21 0 0,22 0 15,-22-1-15,21-20 0,-21 21 0,-21-21 16,0-1-16,0 1 16,0 21-16,0 0 0,0-1 0,0 1 15,-21 0-15,21 0 0,-21 0 16,0 21-16,0 0 0,-22 0 0,22 0 16,0 0-16,0 0 0,-22 21 15,22 0-15,0 0 0,0 22 0,0-22 16,0 0-16,-1 21 0,22-21 0,0 1 15,0-1-15,0 0 0,0 0 16,0 0-16,0 0 0,0 1 0,0-1 16,22 0-16,-1-21 0,0 0 15,0 0-15,0 0 0,0 0 0,1 0 16,20 0-16,-21 0 0,0 0 16,0-21-16,1 21 0,-1-21 0,0 21 15,0-22-15,0 1 0,0 0 16,1 0-16,-22 0 0,0 0 0,0-1 15,21 1-15,-21 0 0,0 0 16,0 0-16,0 0 0,0-1 16,0 1-16,0 42 31,0 1-31,0-1 0,0 0 16,0 0-16,0 0 0,0 0 0,0 1 15,0-1-15,0 0 0,21 0 16,-21 0-16,0 0 0,21-21 0,0 22 15,0-1-15,1-21 0,-1 0 16,0 21-16,0-21 0,0 0 16,0 0-16,1 0 0,-1 0 15,0 0-15,0-21 0,0 21 0,-21-21 16,21-1-16,1 22 0,-22-21 0,21 21 16,-21-21-16,0 0 0,0 0 0,0 0 15,21-1-15,-21 1 0,0 0 16,0 0-16,0 0 15,0 42 17,0 0-32,0 0 15,0 0-15,0 1 0,0-1 16,0 0-16,0 0 16,-21 0-16,21 0 0,0 1 15,0-1-15,0 0 16,0 0-16,0-42 47,0 0-32,0 0-15,0-1 0,0 1 16,0 0-16,0 0 0,0 0 16,0 0-16,0-1 0,0 1 15,21-21-15,0 21 0,0 0 16,0-1-16,22 1 0,-22 0 0,0 0 15,0 0-15,22 0 0,-22 21 16,0 0-16,0 0 0,0 0 0,0 0 16,1 21-16,-22 0 0,21 0 0,0 0 15,-21 0-15,0 1 0,0-1 16,0 0-16,21 21 0,-21-21 0,0 1 16,0-1-16,0 0 0,0 0 0,0 0 15,0 0-15,0 1 0,0-1 16,0 0-16,0 0 0,-21 0 0,21 0 15,0-42 32,0 0-31,0 0-16</inkml:trace>
  <inkml:trace contextRef="#ctx0" brushRef="#br0" timeOffset="130568.46">10160 7578 0,'0'-21'0,"0"42"15,0-64-15,0 22 0,-21 21 16,0 0-16,21-21 0,-22 21 16,1 0-16,0 0 0,0 0 15,0 21-15,-22 0 0,22 1 0,0-1 16,0 0-16,-21 21 0,20 1 16,1 20-16,0-21 0,0 22 0,21-1 15,0 22-15,0-21 0,0-1 0,0 1 16,0-22-16,0 21 0,0-20 15,21-1-15,0 0 0,0-20 0,1-1 16,-1 21-16,0-21 0,21-21 0,-21 21 16,1 1-16,20-22 0,-21 0 0,0 0 15,22 0-15,-22 0 0,0 0 16,21 0-16,-21-22 0,1 1 16,20 0-16,-21 0 0,21 0 0,-20-22 15,-1 22-15,21-21 0,-21 0 0,-21-1 16,21 1-16,1-22 0,-22 22 15,0-21-15,0 20 0,0-20 0,0 20 16,0-20-16,0 21 0,-22-22 0,1 22 16,0-1-16,-21 1 0,21 0 0,-1-1 15,-20 22-15,0 0 0,21 21 16,-22 0-16,1 0 0,0 0 0,-1 21 16,1 0-16,0 1 0,-1 20 0,1 0 15,0 1-15,-1-1 16,1 0-16,21 22 0,0-22 0,21 22 15,0-1-15,0 1 0,0-1 0,21 1 16,21-1-16,-21-21 0,22 1 16,-1-1-16,0 0 0,1-20 0,20-1 15,-21 0-15,1 0 0,-1 0 0,0-21 16,1 0-16,-1 0 0,0 0 0,1 0 16,-22 0-16,21-21 0,1 0 15,-1 21-15,0-21 0,1 0 0,-1-22 16,-21 22-16,21 0 0,1-21 15,-22 20-15,0-20 0,0 21 0,0 0 16,-21-22-16,0 22 0,22 0 0,-1 21 16,-21 21-1,0 0 1,0 1-16,0-1 0,0 0 0,0 0 16,0 0-16,0 0 0,0 1 0,0-1 15,0 21-15,0-21 0,0 0 16,0 1-16,0-1 0,0 0 15,21-21 1,0-21 0,0 0-16,22 21 0,-22-22 15,0 1-15,0 0 0,0 0 0,0-21 16,1 20-16,-1 1 0,0-21 16,0 0-16,0 20 0,0-41 15,-21 21-15,22 20 0,-22 1 16,21 0-16,-21 42 31,0 0-31,0 1 0,0-1 16,0 21-16,0-21 0,0 22 15,0-22-15,0 21 0,0-21 0,0 22 16,0-22-16,0 0 0,0 0 0,0 21 16,0-20-16,0-1 0,21 0 15,0-21-15,0 0 16,0 0-16,1 0 0,-1 0 15,21 0-15,-21 0 0,22-21 0,-22 21 16,0-21-16,21-1 0,-21 1 0,1 0 16,-1 0-16,0 0 0,0 0 0,0-1 15,-21-20-15,21-21 16,-21 41-16,0-20 0,0 21 0,0 0 16,0-22-16,0 22 0,0 0 0,0 0 15,0 0-15,-21 21 16,0 0-16,0 0 15,21 21-15,-21 0 0,0 0 0,21 0 16,-22 22-16,22-22 0,-21 21 16,0-21-16,21 1 0,0 20 0,0-21 15,0 21-15,0-20 0,0-1 16,0 0-16,0 0 0,0 0 0,0 0 16,0 1-16,21-1 0,0-21 15,1 21-15,-1-21 0,0 0 16,21 0-16,-21 0 0,1 0 0,-1 0 15,21 0-15,-21-21 0,22 21 16,-22-21-16,0-1 0,21 1 0,1 0 16,-22 0-16,21 0 0,-21-22 0,22 22 15,-22-21-15,21 21 0,-21-22 16,22 1-16,-22 21 0,0 0 16,0 0-16,-21-1 0,0 1 0,-21 21 15,0 0 1,0 0-16,-1 0 0,1 21 15,0 1-15,21-1 0,-21-21 16,21 21-16,0 0 0,0 0 0,0 0 16,21 1-16,0-1 0,-21 0 15,21 0-15,1-21 0,-22 21 0,21 0 16,-21 1-16,21-22 0,-21 21 0,0 0 16,0 0-16,0 0 15,21 0-15,-21 1 16,0-1-1,21-21-15,-21 21 0,21-21 16,1 0-16,-1 0 0,0 0 16,0 0-16,0 0 15,0 0-15,1 0 0,-1 0 16,0 0-16,0 0 0,-21-21 0,21 0 16,0 21-16,1-22 0,-1 1 15,-21 0-15,21 0 0,0 0 0,-21-22 16,21 22-16,0-21 0,1 0 0,-1-1 15,0 1-15,0-22 0,0 22 16,0-21-16,1 20 0,-1 1 0,0-22 16,-21 22-16,0 0 0,0 21 0,0-22 15,0 22-15,0 0 0,0 0 16,0 0-16,-21-1 0,0 22 0,-1 0 16,1 0-16,0 0 0,0 22 15,0-1-15,0 0 0,-1 0 0,1 0 16,21 0-16,0 22 0,-21-22 15,0 21-15,21 1 0,-21-1 0,21 0 16,0 22-16,0-22 0,0 0 0,0 22 16,-21-22-16,21 1 0,0-1 0,0 0 15,0 1-15,0-1 0,0-21 16,0 21-16,21-20 0,0-1 16,0 0-16,0 0 0,0-21 0,22 21 15,-22-21-15,0 21 0,21-21 0,-20 0 16,20 0-16,0 0 0,-21 0 0,22-21 15,-22 0-15,21 21 0,1-21 16,-22 0-16,21 0 0,-21-1 0,22 1 16,-22 0-16,0-21 0,0 21 15,0-22-15,-21 22 0,21 0 0,1-21 16,-22 20-16,0 1 0,0 42 47,-22 1-47,22-1 0,-21 0 0,21 0 15,-21 0-15,21 0 0,0 1 0,0-1 16,0 0-16,0 0 0,0 0 0,0 0 16,0 1-16,21-1 15,0 0-15,1-21 0,-1 21 0,0-21 16,0 0-16,0 0 0,0 0 0,22 0 16,-22 0-16,21 0 0,1 0 15,-22 0-15,0 0 0,0-21 0,0 0 16,0 21-16,1-21 0,-1-1 15</inkml:trace>
  <inkml:trace contextRef="#ctx0" brushRef="#br0" timeOffset="131806.57">13864 8213 0,'0'-21'0,"0"-22"16,0 107-16,0-149 0,-21 43 0,21 21 15,0-1-15,-21 1 0,0 0 0,-1 0 16,1 0-16,0 21 0,0 0 0,0 0 16,0 0-16,-1 0 0,-20 0 0,21 21 15,0 0-15,-22 0 0,22 0 16,0 1-16,0-1 0,0 21 0,21-21 15,0 22-15,-21-22 0,21 21 0,0-21 16,0 0-16,0 22 0,0-22 0,0 0 16,0 0-16,21 0 0,0 1 15,0-1-15,0 0 0,0-21 0,1 21 16,-1 0-16,0-21 0,0 0 16,0 0-16,22 0 0,-22 0 0,21 0 15,0 0-15,1 0 0,-1 0 0,0 0 16,22-21-16,-22 0 0,22 21 0,-22-21 15,22 0-15,-22-1 0,21 22 16,-20-42-16,-1 21 0,0 0 0,1 0 16,-22-22-16,21 22 0,-21 0 0,-21-21 15,0 20-15,0 1 0,0-21 0,0 21 16,0 0-16,-21-1 0,0 22 16,0 0-16,0 0 0,0 0 15,-1 0-15,1 0 0,0 0 16,0 0-16,0 22 0,0-22 0,-1 21 15,1 0-15,0 0 0,0 21 0,0-20 16,0-1-16,-1 0 0,22 21 0,0-21 16,0 1-16,0-1 0,0 0 15,0 0-15,0 0 0,22 0 16,-1-21-16,0 0 0,0 22 0,0-22 16,0 0-16,1 0 0,-1 0 0,0 0 15,0 0-15,0 0 0,0-22 0,1 1 16,-1 21-16,0-21 0,-21 0 0,21 0 15,0 0-15,0-1 16,-21-20-16,22 21 0,-1 0 0,0 0 16,-21-1-16,0 1 0,0 0 0,21 0 15,-21 42 17,0 0-32,0 0 15,-21 1-15,21-1 0,0 0 16,0 0-16,0 0 0,0 0 0,0 1 15,0-1-15,0 0 0,0 0 16,21 0-16,0-21 0,-21 21 0,21-21 16,1 0-16,-1 0 0,0 22 15,0-22-15,21 0 0,-20 0 16,-1 0-16,21 0 0,0 0 16,1 0-16,-1-22 0,0 22 0,1-21 15,-1 0-15,0 21 0,-20-21 0,20 0 16,-21 0-16,0-1 0,0 1 0,1 0 15,-1 0-15,0-21 0,-21 20 16,0 1-16,0 0 0,0 0 0,0 0 16,0 0-16,0-1 0,0 1 15,-21 21-15,0 0 16,-1 0-16,1 0 0,0 0 0,0 0 16,-21 21-16,20-21 0,1 22 0,0-1 15,0 0-15,0 0 0,0 0 16,-1 0-16,1 1 0,21-1 15,-21 21-15,21-21 0,-21 0 0,21 1 16,0-1-16,0 0 0,0 0 16,0 0-16,21 0 0,0-21 15,0 0-15,1 0 0,-1 0 16,0 0-16,0 0 0,0 0 0,0 0 16,1 0-16,-1 0 0,0-21 15,0 0-15,0 0 0,0 0 16,-21 0-16,22-1 0,-1-20 0,0 21 0,-21-21 15,21-1-15,0 1 0,0-22 16,-21 22-16,22 0 0,-1-22 0,-21 22 16,0 0-16,21-22 0,0 22 15,-21-1-15,0 1 0,0 21 0,0 0 16,0-22-16,0 22 0,0 0 16,-21 21-1,0 21-15,0 0 0,-1 1 0,1-1 16,0 21-16,0-21 0,0 22 15,0-1-15,-1 0 0,1 1 16,21-1-16,-21 21 0,21-20 0,0-1 0,0 0 16,0 1-16,0-1 0,21 0 15,0-20-15,1 20 0,-1-21 0,0 0 0,0 22 16,-21-22-16,21 0 16,0-21-16,1 21 0,-1 0 0,0-21 15,0 0-15,0 0 0,0 0 16,1 0-16</inkml:trace>
  <inkml:trace contextRef="#ctx0" brushRef="#br0" timeOffset="134091.04">16573 8297 0,'0'22'16,"22"-22"-16,-1 0 0,0 0 0,0 0 15,0 0-15,0 0 0,1-22 16,-1 1-16,0 21 0,0-21 16,0 0-16,0-21 0,1 20 0,-1 1 15,21-21-15,-21 0 16,0 20-16,1-20 0,-1 0 0,0-1 16,0 22-16,-21-21 0,21 0 0,0 20 15,-21 1-15,22 0 0,-22 0 0,0 0 16,0 0-16,0-1 15,-22 44 17,1-1-32,21 0 0,-21 0 0,21 21 15,0-20-15,-21 20 0,21 21 16,-21-20-16,0 20 0,21-20 0,-22 20 16,1 1-16,21-1 0,-21 1 0,0-1 15,21 1-15,-21 20 0,0-20 0,-1 20 16,22-20-16,-21 21 0,21-1 15,-21-20-15,21 20 0,0-20 0,0-1 16,0 1-16,0-1 0,0 1 16,0-1-16,0-20 0,0 20 0,0-20 15,21-1-15,0 0 0,-21-21 0,22 22 16,-1-22-16,0 0 0,0 0 0,0-21 16,0 0-16,1 0 0,-1 0 0,0 0 15,0-21-15,0 0 0,22 0 0,-22 0 16,21-22-16,-21 1 0,0 0 0,22-1 15,-22 1-15,0-22 0,-21 22 16,0-21-16,0 20 0,0-20 16,0 20-16,0-20 0,-21 21 0,-21-22 15,-107-126 1,107 147-16,-21 22 0,20-21 0,1 21 16,-22-1-16,22 22 0,21-21 0,-21 21 15,20 0-15,1 0 0,0 0 16,21-21-16,21 0 15,22 21 1,-22-21-16,21 21 0,0-21 0,22-1 16,-22 22-16,22-21 0,-1 0 0,22 0 15,-22-21-15,1 20 16,21-20-16,-22 21 0,1-21 0,-1 20 16,-21-20-16,1 21 0,-1 0 0,0-22 15,-20 43-15,-1-21 0,-21 0 0,0 0 16,-21 21 15,-1 21-31,1 0 0,21 0 16,-21 1-16,0 20 0,21-21 0,0 0 15,0 0-15,0 1 0,0-1 0,0 0 16,0 0-16,0 0 0,0 0 16,21 1-16,0-22 15,0 0-15,1 0 0,-1 0 16,21 0-16,-21 0 0,0 0 0,22 0 15,-22-22-15,21 22 0,-21-21 0,22 0 16,-22 0-16,21 0 0,-21 0 0,1-1 16,-1 1-16,0 0 0,0-21 15,-21 21-15,0-1 0,0 1 0,0 0 16,0 0-16,0 42 31,-21 0-15,21 0-16,0 1 0,0-1 0,-21 0 15,0 0-15,21 0 0,-22 0 0,22 1 16,0-1-16,-21-21 0,21 21 16,-21-21-16,21-21 47,21 0-47,-21-1 0,21 1 15,1 0-15,-22 0 0,21 0 0,0 0 16,0-1-16,0 1 0,0 0 15,1 0-15,-1 21 0,0 0 16,-21 21 0,0 0-16,0 0 0,0 1 0,0-1 15,0 0-15,0 0 0,0 0 16,0 0-16,0 1 0,0-1 0,21-21 16,-21 21-16,21 0 0,0 0 15,1 0-15,-1-21 0,0 0 16,21 0-16,-21 0 0,1 0 0,-1 0 15,21 0-15,-21 0 0,0 0 0,22 0 16,-22 0-16,0 0 0,21-21 0,-20 0 16,-1 21-16,0-21 0,0 0 15,0 0-15,0-1 0,1 1 16,-1 0-16,-21 0 0,0-21 0,0 20 0,0 1 16,0 0-16,0 0 0,0 0 15,0 0 1,-21 21-16,-1 0 0,1 0 15,0 0-15,0 0 0,0 21 0,0-21 16,-1 21-16,1 0 0,0 0 0,0 0 16,0 1-16,0-1 0,-1 0 0,22 0 15,0 0-15,0 0 0,0 1 0,0-1 16,0 0-16,0 0 16,22-21-16,-1 0 15,0 0-15,0 0 0,0 0 16,0 0-16,1 0 0,-1-21 0,0 21 15,0-21-15,-21 0 0,21-1 16,0 22-16,1-21 0,-22 0 16,0-21-16,21 21 0,0-1 0,-21 1 15,0 0-15,0 0 0,0 42 32,0 0-32,0 0 15,0 22-15,0-22 0,0 0 16,0 0-16,0 22 0,0-22 0,0 0 15,0 0-15,0 0 0,21 0 16,0-21-16,0 0 0,1 0 16,-1 0-16,0 0 0,0 0 15,0 0-15,0 0 0,1-21 0,-1 0 16,21 0 0,-21 0-16,0 0 0,1-22 0,-1 22 15,0-21-15,-21 21 0,21-22 0,0 1 16,-21 0-16,21-1 0,1 1 0,-22-22 15,0 22-15,0 0 0,21-1 0,-21-20 16,0 21-16,0-1 0,0 1 16,0 0-16,0-1 0,0 22 0,0-21 15,0 21-15,-21 21 16,-1 0-16,1 0 0,21 21 0,-21 0 16,0 21-16,0 1 0,21-1 15,0 0-15,-21 1 0,-1-1 16,22 0-16,0 22 0,0-22 0,0 0 15,0 22-15,0-22 0,0 22 0,0-22 16,0 0-16,0 1 0,0-1 0,0 0 16,0 22-16,22-43 0,-1 0 15,0 22-15,0-22 16,0 0-16,-21 0 0,21-21 0,1 0 16,-1 0-16,0 0 0,0 0 15,0 0-15,-21-21 0,21 21 16,-21-21-16,22 0 0,-22-1 15,0-20-15,0 21 0,0 0 0,0 0 16,0-22-16,0 22 16</inkml:trace>
  <inkml:trace contextRef="#ctx0" brushRef="#br0" timeOffset="134290.18">18076 7832 0,'-21'21'0,"42"-42"0,-63 42 0,0-21 16,20 0-16,1 0 15,42 0 32,1 0-47</inkml:trace>
  <inkml:trace contextRef="#ctx0" brushRef="#br0" timeOffset="136959.89">20913 7747 0,'-22'0'0,"44"0"0,-44-21 0,1 21 15,0 0-15,0 0 16,21 21-16,0 0 0,0 0 0,0 1 15,0-1-15,0 21 0,0-21 16,0 22-16,0-1 0,0 0 0,0-21 16,0 22-16,0-1 0,0-21 15,0 22-15,0-22 0,0 0 0,0 0 16,0 0-16,0 0 0,0 1 16,0-44-1,0 1 1,0 0-16,0 0 0,0 0 15,0 0-15,0-22 0,0 1 0,0 21 16,0-22-16,0 1 0,21 0 0,0-1 16,-21 1-16,21 21 0,1-21 0,-1 20 15,0 1-15,-21 0 0,21 0 16,0 21-16,0 0 16,-21 21-16,22 0 0,-1 0 0,-21 1 15,21-1-15,0 21 0,-21 0 0,0-20 16,21 20-16,-21 0 0,21 1 0,-21-22 15,22 21-15,-22-21 0,0 0 16,0 1-16,0-1 0,21 0 0,-21 0 16,21-21-1,-21-21-15,0 0 16,21 21-16,-21-21 0,21-1 16,0-20-16,-21 21 0,22-21 0,-1 20 15,0-20-15,0 0 0,0 21 16,0-22-16,1 1 0,20 21 0,-21-22 15,0 22-15,0 0 0,1 21 16,-1 0-16,0 0 0,0 21 16,-21 0-16,0 1 15,0-1-15,0 0 0,0 21 0,21-21 16,-21 22-16,0-1 0,0-21 0,21 22 16,-21-22-16,22 21 0,-1-21 15,0 0-15,-21 1 0,21-1 0,0 0 16,0 0-16,1-21 0,-1 21 15,0-21-15,21 0 0,-21 0 0,1 0 16,-1 0-16,0-21 16,21 0-16,-21 21 0,1-21 0,-1 0 15,0-1-15,0 1 0,0-21 0,0 21 16,1-22-16,20 22 0,-42-21 0,21 0 16,0 20-16,0-20 0,-21 21 15,0-21-15,0 20 0,0 1 0,0 0 16,0 0-16,-21 21 15,0 0-15,0 21 16,0-21-16,21 21 0,-21 0 0,-1 1 16,1-1-16,0 21 0,21-21 0,0 22 15,-21-22-15,21 21 0,-21 0 16,21-20-16,0 20 0,0-21 0,0 0 16,0 22-16,21-22 0,0 0 0,0 0 15,0 0-15,1-21 0,-1 21 16,21-21-16,-21 0 0,22 0 0,-1 0 15,0 0-15,-21 0 0,22 0 0,-1 0 16,-21 0-16,22 0 0,-1-21 0,-21 0 16,0 0-16,22 0 15,-22-22-15,0 22 0,0-21 0,21 0 0,-20-1 16,-1 1-16,0 0 0,0-22 16,0 22-16,0-1 0,1-20 0,-1 21 15,0-1-15,0-20 0,0 20 16,-21 1-16,0 0 0,0-1 0,21 22 15,-21 0-15,0 0 0,0 0 0,-21 21 16,0 0-16,21 21 16,-21 0-16,0 0 0,0 22 15,-1-1-15,22 0 0,-21 1 0,0-1 16,21 0-16,0 1 0,0-1 0,0 0 16,-21 1-16,21-1 0,0 21 15,0-20-15,0-1 0,21-21 0,-21 22 16,21-1-16,0-21 0,1 21 0,-1-20 15,-21-1-15,42-21 0,-42 21 0,42-21 16,-20 0-16,-1 0 0,0 0 16,0 0-16,0 0 0,0 0 15,1-21-15,-1 0 0,0-1 0,0 1 16,0 0-16,22-21 0,-22-1 0,0 22 16,0-42-16,0 20 0,0 1 0,1 0 15,-1-1-15,0-20 0,0 21 16,0-1-16,-21 1 0,0 0 0,0-1 15,0 22-15,0 0 0,0 0 0,0 0 16,-21 21 0,0 21-16,0 0 0,0 0 15,21 21-15,-22-20 0,1 20 0,0 0 16,0-21-16,21 22 0,-21-1 16,0 0-16,-1 1 0,22-1 15,0 0-15,-21 1 0,0-22 0,21 21 16,0-21-16,0 22 0,0-22 0,0 0 15,0 0-15,21-21 47,-21-21-47,21 0 0,1 0 16,-22 0-16,21-1 0,0 1 0,-21 0 16,21 0-16,0-21 0,0 20 15,1 1-15,-1 21 0,0-21 16,0 21-16,-21 21 15,0 0-15,0 1 16,0 20-16,0-21 0,0 0 16,0 0-16,0 1 0,0 20 0,0-21 15,0 0-15,0 0 0,21 1 16,0-22-16,1 21 0,-1-21 16,0 0-16,21 0 0,-21 0 15,1 0-15,-1 0 0,21-21 16,-21-1-16,22 22 0,-22-21 0,21 0 15,-21 0-15,0 0 0,22 0 16,-1-43-16,0 22 0,-20 21 16,-1-1-16,0-20 0,-21 21 15,0 0-15,21 21 0,-21-21 0,-21 42 32,0 0-32,21 0 0,-21 0 15,-1 0-15,22 1 0,0-1 16,0 0-16,-21 21 0,21-21 0,0 1 15,0-1-15,0 0 0,0 0 16,21 0-16,1-21 16,-1 0-16,0 0 15,0 0-15,0 0 16,-21-21-16,21 0 16,-21 0-16,22 0 0,-22-1 15,0 1-15,0-21 0,0 21 0,0 0 16,0-1-16,0 1 0,0 0 15,0 0-15,0 0 0,-22 21 0,22-21 16,-21 21-16,0 0 0,42 0 47,0 0-31,1 0-16,-1 0 0,21 0 0,-21 0 15,22 0-15,-1 0 0,-21 0 16,21 0-16,1 0 0,-22 0 0,21 0 15,-21 0-15,22-22 0,-22 22 16,0 0-16,0 0 0,-42 0 47,0 0-47,0 0 0,0 0 16,-1 22-16,1-1 0,0-21 0,0 21 15,0 0-15,-22 0 0,22 0 16,0 22-16,0-22 0,0 42 15,21-41-15,-21-1 0,21 0 16,0 0-16,0 0 0,0 0 0,0 1 16,0-1-16,21 0 0,0-21 15,0 0-15,0 0 0,0 0 16,1 0-16,-1 0 0,0 0 16,-21-21-16,21 21 0,0-21 0,0-1 15,1 1-15,-1 0 0,0-21 0,0-1 16,0 22-16,0-42 0,1 20 15,20 1-15,-21 0 0,0-22 0,0 22 16,1-22-16,-1 22 0,0 0 0,0-22 16,-21 22-16,0 0 0,0 20 15,0-20-15,0 21 0,0 0 0,-21 21 16,0 0 0,0 0-16,-1 21 0,1-21 0,0 21 15,0 21-15,0-20 0,0 20 0,-1-21 16,1 21-16,21 1 0,0-1 15,0-21-15,0 22 0,0-1 0,0 0 16,0 1-16,0-1 0,0 0 0,0 1 16,0-1-16,0-21 0,0 21 15,0-20-15,0-1 0,21 0 0,-21 0 16,22 0-16,-1 0 0,0-21 16,0 22-16,0-22 0,0 0 15,1 0-15,-1 0 0,0 0 16,0 0-16,0-22 0,0 22 0,1-21 15,-22 0-15,0 0 16,0 0-16</inkml:trace>
  <inkml:trace contextRef="#ctx0" brushRef="#br0" timeOffset="137258.32">22521 7726 0,'-21'0'0,"42"0"0,-42 21 32,42-21-32,22 0 0,-22 0 15,21 0-15,0 0 0,1 0 0,-1 0 16,-21 0-16,22 0 0,-22 21 0,0-21 15,0 0-15,0 0 0,0 0 16,1 0-16,-44 0 31,1 0-15,0 0-16,0 0 0</inkml:trace>
  <inkml:trace contextRef="#ctx0" brushRef="#br0" timeOffset="138578.43">995 10012 0,'0'-21'0,"0"42"31,0 0-31,0 0 16,0 22-16,-21-1 0,21-21 15,-22 43-15,22-22 0,-21 21 0,0 1 16,0-22-16,0 22 0,0-22 15,21 22-15,-22-22 0,1-21 0,21 21 16,0-20-16,-21-1 0,21 0 16,0-42 15,0 0-31,21-1 16,0 1-16,1 0 0,-1 21 15,0 0-15,-21-21 0,21 21 16,0-21-16,22 21 0,-22 0 0,0-21 15,0 21-15,0-22 0,22 22 16,-22-21-16,0 21 0,0-21 0,0 0 16,0 0-16,1 0 0,-22-1 15,0 1-15,21 0 0,-21 0 0,0 0 16,0 0-16,0-1 0,0 1 16,0 0-16,-21 21 31,21 21-31,-22 0 0,22 22 15,0-22-15,0 42 0,-21-20 16,21 20-16,-21-20 0,0-1 0,21 21 16,0-20-16,-21-1 0,0 0 15,21 1-15,-22-22 0,22 21 0,0-21 16,0 1-16,0-1 0,0 0 16,22-42 15,-1 0-16,0-1-15,0 1 16,0 0-16</inkml:trace>
  <inkml:trace contextRef="#ctx0" brushRef="#br0" timeOffset="138835.45">1609 10668 0,'0'21'15,"21"0"16,0-21-31,0-21 32,0 21-32,-21-21 0,0 0 15,-21 21 1,0 0 0,0 0-16,0 0 15,21 21 16</inkml:trace>
  <inkml:trace contextRef="#ctx0" brushRef="#br0" timeOffset="151175.59">3514 10245 0,'0'0'0,"-22"-21"0,1-1 15,0 1-15,21 0 0,-21 21 16,21-21-16,-21 21 16,0 21-1,21 0-15,0 22 0,0-22 16,0 21-16,0 0 0,0 1 16,0-1-16,21 22 0,-21-22 15,0 0-15,0 22 0,0-22 0,0 0 16,0-20-16,0 20 0,0 0 15,0-21-15,0 1 0,0-1 16,0 0-16,0-42 31,21 0-31,0-1 0,-21-20 0,21 21 16,0 0-16,1-22 0,-22 1 16,21 21-16,0-21 0,-21 20 0,0 1 15,21-21-15,0 21 0,0 21 31,1 21-31,-22 0 0,0 0 16,21 22-16,0-22 16,-21 0-16,21 0 0,-21 21 0,0-20 15,21-1-15,0 0 0,-21 0 0,0 0 16,22 0-16,-22 1 0,21-22 16,-21 21-16,21-21 0,0 0 15,0 0-15,0 0 0,1 0 16,-1-21-16,0-1 15,0 1-15,0 0 0,0 0 0,-21 0 16,22 0-16,-1-22 0,-21 22 0,0-21 16,0 21-16,21-22 0,-21 22 15,0-21-15,0 21 0,0-1 16,0 1-16,0 0 0,0 0 0,0 0 16,21 21-1,-21 21-15,0 0 16,0 21-16,0-20 0,0-1 15,0 21-15,0-21 0,0 22 16,0-22-16,0 21 0,0-21 0,21 0 16,-21 1-16,21 20 0,-21-21 0,0 0 15,22 0-15,-1-21 16,0 0-16,0 0 0,21 0 16,-20 0-16,-1 0 0,21-21 0,-21 21 15,22-21-15,-1 0 16,-21 0-16,21 0 0,1-1 0,-22-20 15,21 21-15,-21-21 0,1 20 0,20-20 16,-42 0-16,21-1 0,0 1 16,-21 0-16,21-1 0,-21 1 0,0 0 15,0 21-15,0-1 0,0 1 0,0 0 16,0 0-16,-21 21 16,0 0-16,0 0 0,21 21 15,-21 0-15,0 0 0,21 22 16,0-22-16,0 21 0,0 1 15,0-1-15,0-21 0,0 21 0,0 1 0,0-22 16,0 21-16,21-21 16,0 1-16,-21 20 0,21-21 0,0-21 15,0 21-15,1 0 0,-1 1 0,0-22 16,0 0-16,0 21 16,0-21-16,1 0 0,-1 0 0,0 0 15,0-21-15,0-1 0,0 1 0,1 0 16,-1 0-16</inkml:trace>
  <inkml:trace contextRef="#ctx0" brushRef="#br0" timeOffset="153495.28">6752 9821 0,'0'-21'0,"0"42"0,0-63 15,-21 42-15,0-21 0,21 0 0,-21 21 16,-1-21-16,1 21 0,0 0 16,0 0-16,0 0 0,0 0 15,-22 0-15,22 21 0,-21 21 16,-1-21-16,22 0 0,-21 22 0,0 41 15,20-41-15,1-1 16,0 22-16,21-22 0,-21 0 0,21 22 16,0-22-16,0 22 0,0-22 0,0 21 15,0-20-15,21-1 0,0 0 0,0-20 16,22 20-16,-22-21 0,21 0 16,1 0-16,-1-21 0,0 22 0,22-22 15,-22 0-15,22 0 0,-22 0 0,21 0 16,-20-22-16,-1 22 15,0-21-15,1 0 0,-1 0 0,0 0 0,-20-22 16,20 22-16,0-63 16,-21 62-16,-21-20 0,0 0 0,0-1 15,0 1-15,0 21 0,0-21 16,-21 20-16,0 1 0,0 0 0,0 0 16,0 21-16,-22 0 0,1 0 0,0 0 15,20 0-15,-20 21 0,0 0 16,-1 0-16,1 1 0,0-1 0,21 21 15,-1 0-15,1 1 0,0-1 0,0 43 16,21-64-16,0 21 0,0-21 16,0 1-16,21-1 0,0 0 15,0-21-15,1 21 0,20-21 0,-21 0 16,43 0-16,-22 0 16,-21-21-16,21 21 0,1-21 15,-22 0-15,21-1 0,-21 1 0,1 0 16,20-21-16,-21 21 0,0-22 0,-21 22 15,21 0-15,-21-21 0,0 20 0,0 1 16,0 0-16,0 42 31,0 0-31,0 1 0,0-1 16,0 21-16,0-21 0,0 22 16,0-22-16,0 0 0,0 21 0,0-21 15,0 1-15,22-1 0,-1 0 16,0 0-16,0 0 0,0-21 15,0 0-15,1 0 0,-1 0 16,0 0-16,0 0 0,0 0 0,22-21 16,-22 0-16,0 0 0,0 0 0,0-1 15,0 1-15,1-21 0,-1 21 0,0-22 16,0 22-16,0-21 0,-21 0 16,21 20-16,-21-20 0,0 21 0,0 0 15,0 0-15,-21 42 16,0 0-1,21 0-15,-21 0 16,0 22-16,21-22 0,0 21 0,0-21 16,-21 22-16,21-22 0,0 21 0,0-21 15,0 0-15,0 1 0,0-1 16,0 0-16,0 0 16,0-42-1,0 0 1,21 0-16,0-1 0,-21 1 15,21-21-15,0 21 0,-21-22 0,21 22 16,1-21-16,-1 21 0,0 0 0,0-22 16,0 43-16,0-21 0,1 0 15,-1 21-15,0 0 16,0 21-16,-21 0 0,0 22 16,0-22-16,21 0 0,-21 21 0,21-21 15,-21 1-15,0 20 0,0-21 16,22 0-16,-1 0 0,-21 1 0,21-1 15,0 0-15,0-21 0,0 0 16,1 0-16,-1 0 0,0 0 0,0 0 16,0 0-16,0-21 0,1 21 15,-1-21-15,0-1 0,0 1 0,0 0 16,0 0-16,1-21 0,-1 20 0,-21 1 16,0-21-16,21 21 0,-21-22 15,21 22-15,-21 0 0,0 0 0,0 0 16,0 0-16,0 42 31,-21 0-31,21 21 0,0-21 16,-21 1-16,21 20 0,-21 0 15,21-21-15,0 22 0,0-22 0,-22 0 16,22 0-16,0 0 0,-21 1 0,21-1 16,0 0-16,0 0 15,0-42 16,21 21-31,1-21 0,-22 0 0,21 21 0,-21-22 16,21-20-16,0 21 0,-21 0 16,21 0-16,0-22 0,1 22 0,-22 0 15,21 0-15,0 0 0,0 21 16,-21 21 0,0 0-16,0 0 15,0 0-15,0 0 0,0 1 16,0-1-16,0 0 0,0 0 0,0 0 15,21 0-15,0-21 0,1 22 0,-22-1 16,21-21-16,0 0 0,0 0 0,0 0 16,0 0-16,1 0 0,-1 0 0,0 0 15,0 0-15,21-21 16,-20 21-16,-1-22 0,0 1 0,0 21 16,0-21-16,0 0 0,1 0 0,-1 0 15,-21-22-15,21 22 0,0 0 0,0 0 16,-21 0-16,21-1 0,1 22 15,-22 22 1,0-1 0,0 21-16,0-21 0,-22 0 0,22 1 15,-21-1-15,21 0 0,-21 21 16,21-21-16,0 1 0,0-1 16,0 0-16,0 0 0,21-21 15,0 21-15,1-21 0,-1 0 16,0 0-16,0 0 15,0 0-15,0 0 0,1-21 0,-1 0 16,0 0-16,0 0 0,0-1 16,0-20-16,-21 21 0,0 0 15,22-43-15,-22 22 0,21 0 16,-21-1-16,0 22 0,0-21 16,0-1-16,0 22 0,0 0 0,0 0 15,0 0-15,-21 0 0,-1 21 0,1 0 16,0 0-16,-42 0 15,41 0-15,-20 21 0,21 0 16,-21 0-16,20 0 0,-20 0 0,21 1 16,0 20-16,0-21 0,21 21 0,0-20 15,0-1-15,0 21 0,0-21 0,0 0 16,42 1-16,-21-1 0,0 0 16,0-21-16,1 21 0,-1-21 15,21 0-15,-21 0 0,0 0 0,1 0 0,20 0 16,-21 0-16,0 0 0,22-21 0,-22 0 15,21 0-15,-21-1 0,0 1 16,22-21-16,-22 21 0,0-22 16,21 1-16,-20 21 0,-1-21 0,0-1 15,0 1-15,0 0 0,0-1 0,1 1 16,-1 0-16,0-1 0,-21 1 0,0 0 16,21 20-16,-21 1 0,0 0 15,0 0-15,-21 21 16,0 21-16,21 21 15,-21-20-15,-1-1 0,1 21 16,0 0-16,21 1 0,-21-1 0,0 0 16,0 1-16,-1-1 0,22 0 15,0 1-15,-21-1 0,21-21 0,0 22 16,0-1-16,0-21 0,0 0 0,0 22 0,0-22 16,0 0-16,0 0 15,21 0-15,1-21 0,-1 0 16,0 0-16,0 0 15,0 0-15,0 0 0,1 0 16,-1-21-16,0 0 0,-21 0 16,0 0-16,21-1 0,-21 1 15,21 0-15,-21-21 0,0 21 0</inkml:trace>
  <inkml:trace contextRef="#ctx0" brushRef="#br0" timeOffset="153707.88">9588 10139 0,'-21'0'15,"42"0"-15,-63 0 0,21 0 0,42 0 32,0-21-32,0 21 15,22 0-15,-22 0 0,0-21 0,21 21 16,-20 0-16,20 0 0,-21-22 0,21 22 16,-20 0-16,-1 0 0,0 0 15,0 0-15,0 0 16,-21-21-1</inkml:trace>
  <inkml:trace contextRef="#ctx0" brushRef="#br0" timeOffset="156154.88">12298 9419 0,'0'-21'0,"0"42"0,0-84 0,0 42 16,0-1-16,-21 1 0,-1 21 0,1-21 16,0 21-16,0 0 0,0 0 15,-22 0-15,22 0 0,0 0 0,0 21 16,-21 0-16,20 1 0,1-1 0,-21 0 15,21 21-15,0 1 0,-22 20 0,22-21 16,0 22-16,0-1 0,-22 22 16,22-21-16,0-1 0,0 1 15,0-22-15,21 21 0,0-20 0,0-1 16,0 0-16,0 1 0,0-1 16,21-21-16,0 22 0,0-22 0,0 0 15,22-21-15,20 21 0,-20-21 16,-1 0-16,0 0 0,22 0 0,-22-21 15,0 0-15,22 21 0,-22-43 16,1 22-16,-1 0 0,0 0 0,1-21 16,-1 20-16,-21-20 0,21 21 0,-20-21 15,-1-1-15,0 1 0,-21 0 0,21-22 16,-21 22-16,0-22 0,0 22 0,0-22 16,-21 1-16,0 21 0,0-22 15,-1 22-15,1-1 0,-21 1 0,0 21 16,20-21-16,-20 20 0,-43-20 15,43 42-15,0 0 0,-1 0 16,1 21-16,0 0 0,-1 22 16,1-22-16,0 42 0,21-20 0,-1 20 15,1 22-15,21-22 0,0 22 0,0-21 16,0-1-16,0 1 0,21-1 16,1-21-16,-1 1 0,21-1 0,-21-21 15,22 22-15,-1-22 0,-21 0 0,21 0 16,1-21-16,-1 0 0,22 0 0,-22 0 15,0 0-15,1 0 0,-1-21 0,0 0 16,1 21-16,20-21 16,-21-22-16,1 22 0,-1 0 0,0 0 15,-20-22-15,20 22 0,-21 0 16,0 0-16,0 0 0,1 0 0,-1-22 16,0 43-1,-21 21 1,0 1-16,0-1 0,0 0 15,0 0-15,0 0 0,0 0 0,0 1 16,0-1-16,21 0 0,-21 0 0,0 0 16,21 0-16,0 1 15,1-22-15,-1 0 16,0 0-16,21 0 0,-21 0 16,1 0-16,-1-22 0,21 22 0,-21-21 15,22 0-15,-22 21 0,21-21 0,-21 0 16,0 0-16,22-22 0,-22 22 0,0 0 15,-21-21-15,21 20 0,-21-20 16,21 21-16,-21-21 0,0 20 0,0 1 16,22-21-16,-22 21 0,21 0 15,-21 42 17,0 0-32,0 0 0,0 0 0,0 22 15,0-22-15,0 21 0,0-21 16,0 22-16,0-22 0,0 0 0,0 21 15,0-21-15,0 1 0,0-1 0,0 0 16,21-21-16,-21 21 0,21 0 0,0-21 16,-21 21-16,21-21 15,1 0-15,-1 0 0,0 0 0,0 0 16,0 0-16,0 0 0,1 0 0,-1 0 16,0 0-16,21 0 0,-21-21 0,1 21 15,-1-21-15,21 21 0,-21-21 0,0 21 16,1-21-16,-1 0 0,0-1 15,0 1-15,0 0 0,0 0 0,-21 0 16,0 0-16,22-22 0,-22 22 16,0 0-16,0-21 0,0-1 15,0 22-15,0 0 0,-22 21 16,1 0-16,0 0 16,0 0-16,0 21 0,0 0 15,-1 0-15,1 1 0,0-1 0,0 0 16,21 0-16,0 0 0,-21 22 0,21-22 15,0 0-15,0 0 0,0 0 0,0 0 16,0 1-16,0-1 0,0 0 16,21 0-16,0 0 0,0-21 15,0 0-15,1 0 16,20 0-16,-21 0 0,0 0 0,0 0 16,22 0-16,-22 0 0,0 0 0,21-21 15,-20 0-15,20 21 0,0-21 0,-21 0 16,22-1-16,-22-20 0,0 21 15,21 0-15,-20-22 0,-1 22 0,21 0 16,-21-21-16,-21 21 0,21-1 0,-21 1 16,22 0-16,-22 0 0,0 0 0,0 0 15,-22 21 1,1 0-16,0 0 16,21 21-16,-21 0 15,21 0-15,0 0 0,0 0 16,0 1-16,0-1 0,0 0 15,21 0-15,-21 0 0,21 0 16,-21 1-16,21-1 0,-21 0 16,0 0-16,0 0 0,22 0 15,-22 1-15,0-1 16,21 0-16,0-21 16,0 0-1,0 0-15,0 0 0,1 0 0,-1 0 16,0 0-16,0-21 0,0 21 0,0-21 15,1-1-15,-1 22 16,0-21-16,0 0 0,0-21 0,0 21 16,1-1-16,-22-20 0,21 0 0,-21 21 15,21-22-15,-21 1 0,0 21 0,0 0 16,0-1-16,0 1 0,-21 21 16,0 0-16,-1 0 15,1 0-15,0 0 0,0 21 0,0 1 16,0-22-16,21 21 0,0 0 0,0 0 15,0 0-15,0 0 0,0 1 0,0-1 16,0 0-16,21 0 16,0 0-16,0-21 0,0 21 15,0-21-15,1 22 16,-1-22-16,0 0 0,0 21 16,0-21-16,0 0 0,1 0 15,-1 0-15,0 0 0,0 0 31,0 0-31,-21 21 16,0 0-16,0 0 16,0 0-16,21-21 15,-21 22-15,22-22 16,-1 0 15,0 0-31,0-22 0,0 1 16,0 0-16,1 0 0,-1 0 0,0 0 15,0-1-15,-21 1 0,21 0 0,0 0 16,1 0-16,-1 0 0,-21-1 16,0 1-16,21 0 0,-21 42 31,0 0-31,0 1 0,0-1 16,0 0-16,-21 21 0,21-21 0,0 1 15,0-1-15,0 0 0,0 0 0,0 0 16,0 0-16,0 1 0,0-1 15,0 0-15,0 0 16,0-42 31,0 0-47,0 0 0,0-1 16,0 1-16,0 0 0,0 0 15</inkml:trace>
  <inkml:trace contextRef="#ctx0" brushRef="#br0" timeOffset="156334.04">15706 9504 0,'0'0'0,"0"-21"16,-22 21-16,22 21 62,0 0-46</inkml:trace>
  <inkml:trace contextRef="#ctx0" brushRef="#br0" timeOffset="157098.23">16425 9737 0,'0'-21'0,"0"-22"16,-21 22-16,0 0 15,0 0-15,0 21 16,-1 0-16,1 0 0,0 0 16,0 0-16,0 0 0,0 21 0,-1 0 15,1 21-15,0-20 0,21-1 16,-21 21-16,0 0 0,21-20 0,-21 20 15,21-21-15,0 21 0,0-20 0,0-1 16,0 21-16,0-21 0,0 0 16,0 1-16,21-22 0,0 21 0,0 0 15,0-21-15,0 0 0,1 0 0,-1 0 16,0 0-16,0 0 0,0 0 0,0 0 16,1-21-16,-1 0 0,0 21 15,21-22-15,-21-20 0,1 21 0,-1 0 16,0-22-16,0 1 0,0 0 0,0-1 15,1-20-15,-1 21 0,0-22 0,0 1 16,0 20-16,0-20 0,-21 20 16,0-20-16,22 21 0,-22-1 0,0 1 15,0 21-15,0-22 0,0 22 16,0 0-16,-22 21 16,1 0-16,0 21 0,0 0 15,0 22-15,0-22 0,-1 21 16,1 1-16,0-1 0,0 21 0,21-20 15,-21 20-15,0 1 0,21-22 0,0 22 16,0-22-16,0 0 0,0 1 0,0-1 16,0 0-16,0 1 0,21-22 0,0 0 15,0 0-15,0 0 0,0 0 16,1-21-16,-1 0 0,21 22 16,-21-22-16,0 0 0,1 0 15,-1 0-15,0-22 0,0 1 0,0 0 16,0 0-16,1 0 0,-1 0 0,0-1 15,-21 1-15,0 0 0,0 0 16,0 0-16,0 0 0,0-1 0,0 44 31,-21-1-31,0 0 0,21 0 16,-22 0-16,22 0 0,0 1 0,0-1 16,0 0-16,0 0 0,0 0 0,0 0 15,22-21-15,-1 0 16,-21 22-16,21-22 0,0 0 0,0 0 15,0 0-15,1 0 0,20 0 0,-21 0 16,0 0-16,0 0 16,1-22-16,-1 1 0</inkml:trace>
  <inkml:trace contextRef="#ctx0" brushRef="#br0" timeOffset="159410.56">18203 10012 0,'0'0'0,"0"21"0,0 0 16,0 0-16,21-21 15,1 0-15,-1 0 16,0 0-16,0 0 0,0 0 0,22 0 16,-1 0-16,0-21 0,1 0 15,-1 0-15,21 0 0,-20 0 0,20-1 16,-20 1-16,-1-21 0,0 0 0,1 20 15,-1-20-15,0 0 0,1-22 0,-22 22 16,0 0-16,0-1 0,0-20 16,-21 20-16,0 1 0,0 0 0,0-1 15,0 1-15,0 21 0,0 0 16,0 0-16,-21-1 0,0 1 0,0 21 16,0 0-16,-1 21 0,1 1 0,0-1 15,0 21-15,-21 0 0,20 22 16,1 21-16,0-22 0,-21 22 0,21-1 15,-1 1-15,1 21 0,-21-21 0,21-1 16,0 1-16,-1 0 0,1-1 0,0 1 16,0 21-16,0-22 0,21 1 0,-21 0 15,-1-1-15,22 1 16,-21-21-16,21 20 0,0 1 0,0-22 0,0 22 16,0-21-16,0-22 0,0 21 15,0-20-15,21-1 0,1 0 0,-1-20 0,0 20 16,0-21-16,0-21 0,0 0 15,1 0-15,20 0 0,-21 0 0,0-21 16,22 0-16,-22 0 0,0-22 0,0 22 16,21-21-16,-20-1 0,-1 1 15,0-21-15,-21 20 0,0-20 0,0-1 16,0 1-16,0-1 0,0 22 0,0-22 16,0 1-16,-21 21 0,0-22 0,-22 22 15,22-1-15,-21 1 0,-1 0 0,1-1 16,0 22-16,-1-21 0,1 21 0,21 0 15,-21-1-15,20 22 0,1-21 16,21 0-16,0 0 16,0 0-16,43 0 15,-22 21-15,21-22 0,-21 1 0,22 21 16,-1-21-16,0 0 0,1 0 16,-1 0-16,0-1 0,1 1 0,-1 0 15,0 0-15,1 0 0,-1 0 0,0-1 16,1 1-16,-22 21 0,0-21 0,0 21 15,-21 21 17,0 0-17,-21-21-15,21 22 0,0-1 16,0 0-16,0 0 0,0 0 16,21-21-16,0 21 15,0-21-15,1 0 0,-1 0 16,0 0-16,21 0 0,-21 0 0,22 0 15,-22 0-15,21 0 0,1-21 0,-22 21 16,21-21-16,0 0 0,-20 0 0,-1 21 16,21-21-16,-21-1 0,-21 1 0,21 0 15,-21 0-15,0 0 16,-21 21 0,21 21-1,-21-21-15,0 21 0,21 0 16,-21-21-16,21 21 0,0 1 0,-21-1 15,21 0-15,-22-21 0,22 21 16,0 0-16,0 0 16,-21-21-16,21-21 31,21 0-15,-21 0-16,22 0 0,-1 0 15,-21-1-15,21 1 0,0 0 16,-21 0-16,21 0 0,0 21 0,1-21 0,-1 21 15,0 0-15,0 0 16,0 0-16,-21 21 16,21 0-16,-21 0 0,0 0 15,0 0-15,22 1 0,-22-1 16,21 0-16,0 0 0,0-21 16,-21 21-16,21-21 0,0 0 0,1 0 15,-1 0-15,0 0 0,0 0 16,0 0-16,0 0 0,1 0 15,-1-21-15,0 21 0,0-21 0,0 0 16,0 21-16,1-21 0,-22-1 0,0 1 16,0 0-16,0-21 0,0 21 0,0-1 15,0 1-15,0 0 0,0 0 0,0 0 16,0 0-16,-22 21 16,1 0-16,0 0 15,0 21-15,0 0 0,0 0 0,-1 0 16,1 22-16,21-22 0,-21 0 0,21 0 15,-21 21-15,21-20 0,0-1 0,0 0 16,0 0-16,0 0 16,21-21-1,0 0-15,0 0 0,1 0 16,-1 0-16,0-21 0,0 0 16,0 0-16,-21 0 15,21-1-15,-21 1 0,0 0 16,22 0-16,-22 0 0,21 0 0,-21-22 15,0 22-15,21 21 0,-21-21 0,0 0 16,0 42 0,0 0-16,0 0 15,0 0-15,0 1 0,0-1 16,0 0-16,0 0 0,0 0 0,0 0 16,0 1-16,0-1 0,21 0 0,0-21 15,0 21-15,1-21 0,-1 0 0,0 21 16,0-21-16,0 0 0,22 0 15,-22 0-15,0 0 0,0 0 16,0-21-16,22 21 0,-22-21 0,0 0 16,0 0-16,-21-1 0,21 1 0,0 0 15,-21 0-15,22-21 0,-1-1 0,-21 22 16,21-42-16,0 20 0,-21 1 16,21-22-16,0 22 0,-21 0 0,0-1 15,22-20-15,-22 42 0,0-22 0,21 22 16,-21 0-16,0 0 0,0 0 0,0 0 15,-21 21 1,-1 21-16,1 0 0,0 0 0,21 0 16,-21 22-16,0-1 0,0 0 0,-1 1 15,22-1-15,-21 21 0,21-20 16,0-1-16,0 22 0,0-22 0,0 0 16,0 1-16,0-22 0,0 21 15,0-21-15,21 0 0,1 1 0,-22-1 16,21 0-16,-21 0 0,21-21 0,0 21 15,0-21 1,0 0-16,1 0 16,-1-21-16,0 21 0,-21-21 15,21 0-15,-21 0 0,21-1 16,-21 1-16,0 0 0,0 0 0,0 0 16,0 0-16,0-1 0,0 1 0,-21 0 15,0 0-15</inkml:trace>
  <inkml:trace contextRef="#ctx0" brushRef="#br0" timeOffset="159590.23">19854 9610 0,'-21'0'0,"42"0"0,-63 0 0,0 0 16,20 0-16,1 0 0,0 21 0,0-21 15,42 0 16,0 0-31,0 0 16,22 0-16,-22 0 0,21 0 16</inkml:trace>
  <inkml:trace contextRef="#ctx0" brushRef="#br0" timeOffset="162190.43">21907 9737 0,'0'21'16,"-21"0"-16,21 0 15,0 0-15,-21 1 0,21-1 0,-21 0 16,0 0-16,21 21 0,0-20 15,-21-1-15,-1 0 0,22 0 0,-21 0 16,21 0-16,0 1 0,0-1 0,0 0 16,-21-21-16,21 21 0,0-42 47,0 0-47,0 0 15,21-1-15,-21-20 0,21 21 0,1 0 0,-1-22 16,-21 22-16,21-21 0,0 0 15,0 20-15,0 1 0,1-21 16,-22 21-16,21 21 0,-21-21 0,21 21 16,0 0-16,-21 21 15,21 0-15,0 0 0,-21 0 16,0 0-16,0 1 0,22 20 0,-22-21 16,21 0-16,-21 22 0,21-22 0,-21 0 15,0 0-15,21 0 0,0 0 0,-21 1 16,21-1-16,-21 0 0,22-21 15,-1 0 1,-21-21 0,21 0-16,-21-1 15,0 1-15,21 0 0,-21 0 0,21 0 16,0-22-16,-21 22 0,22 0 16,-1-21-16,0 21 0,-21-22 0,21 22 15,0 0-15,0 0 0,1 21 0,-22-21 16,21 21-16,0 0 15,-21 21-15,0 0 0,0 0 16,0 0-16,0 0 0,0 1 0,0 20 16,0-21-16,0 0 0,0 0 0,0 1 15,21-1-15,0 0 0,-21 0 16,21 0-16,-21 0 0,22 1 0,-1-22 16,0 21-16,0-21 0,0 0 15,22 0-15,-22 0 0,0 0 0,21 0 16,-21 0-16,1 0 0,20 0 0,-21-21 15,0 21-15,22-22 0,-22 1 0,0 0 16,0 0-16,0-21 0,0 20 16,-21-20-16,0 21 0,22-21 15,-22 20-15,0-20 0,0 21 0,0-21 0,0 20 16,0 1-16,-22 21 0,1 0 16,0 0-16,21 21 0,-42-21 15,21 22-15,-1-1 0,22 21 16,-21-21-16,0 0 0,21 1 0,-21 20 15,21-21-15,0 0 0,0 0 0,0 22 16,0-22-16,0 0 0,21 0 16,0-21-16,0 21 0,1 1 0,-1-22 15,0 21-15,0-21 0,21 0 0,-20 0 16,-1 0-16,0 0 0,0 0 0,0 0 16,0 0-16,1 0 0,-1 0 0,0-21 15,-21-1-15,21 1 0,0 0 16,0 0-16,1-21 0,-1-1 15,0 1-15,0 0 0,0-1 0,0-20 16,1 20-16,20-20 0,-21 21 0,0-22 16,0 22-16,1-1 0,-1 1 15,-21 21-15,21-21 0,-21 20 0,0 1 16,0 0-16,-21 21 16,0 0-16,-1 0 0,1 0 15,0 21-15,0 0 0,0 1 16,0 20-16,-1-21 0,1 21 0,21 1 15,0-1-15,0 0 0,0 1 0,0-1 16,0 0-16,0 1 0,0-1 0,0 0 16,21 1-16,1-1 0,-1-21 15,0 22-15,0-22 0,0 21 16,0-21-16,1 0 0,-1-21 0,0 22 16,0-1-16,0-21 0,0 0 0,1 0 15,-1 0-15,0 0 0,0 0 0,0-21 16,0-1-16,1 1 0,-1 0 15,0-21-15,0-1 0,-21 1 0,21 0 16,0-22-16,1 1 0,-1 20 0,-21-20 16,0-1-16,21 22 0,-21-21 15,0 20-15,0 22 0,0-21 0,0 21 16,0-1-16,0 1 0,0 0 0,-21 21 16,21 21-1,-21 0-15,-1 1 16,22-1-16,-21 21 0,21-21 0,-21 22 15,21-1-15,0 0 0,0 1 0,-21-1 16,21 0-16,0 1 0,0-1 0,0 0 16,0 1-16,0-1 0,0-21 15,0 0-15,0 22 0,0-22 0,0 0 16,0 0-16,0 0 16,0-42 15,21 0-31,0 0 0,0 0 15,1-1-15,-1 1 16,-21 0-16,42-21 16,-21 42-1,-21 21 1,0 0 0,0 0-16,0 0 0,0 1 15,0-1-15,0 0 0,0 0 0,0 0 16,21 0-16,-21 1 15,22-22-15,-1 21 0,0-21 16,0 0-16,0 0 0,0 0 16,1 0-16,-1 0 0,0 0 15,0 0-15,-21-21 0,21-1 0,0 1 16,1 0-16,20 0 16,-21 0-16,0-22 0,0 22 0,22 0 15,-22-21-15,0 21 0,0-1 0,-21 1 16,21 21-16,-42 21 31,21 1-31,-21-1 16,0 0-16,21 0 0,0 0 15,0 0-15,0 1 0,0-1 0,0 0 16,0 0-16,21 0 16,0-21-16,0 0 0,-21 21 15,22-21-15,-1 0 0,0 0 16,0 0-16,0 0 15,0 0-15,1-21 0,-22 0 16,21 0-16,-21 0 0,0 0 0,21-1 16,-21 1-16,0-21 0,0 21 15,0 0-15,0-1 0,-21 1 0,0 0 16,-1 0-16,1 0 0,0 0 0,0 21 16,0 0-16,0-22 0,-1 22 15,44 0 16,20 0-31,-21 0 16,21 0-16,1 0 0,-1 0 16,0 0-16,22 0 0,-22-21 15,22 21-15,-22 0 0,0 0 0,1-21 16,-1 0-16,-21 21 0,0 0 0,1 0 16,-1-21-16,0 21 0,0 0 15,-21-21 1,-21 42-1,0-21-15,0 21 0,-1 0 16,1 0-16,0 0 0,0 1 16,0-1-16,0 21 0,-1-21 15,1 0-15,0 22 0,0-22 0,21 0 16,-21 21-16,21-20 0,0-1 16,-21 0-16,21 0 0,0 0 15,0 0 1,21-21-16,0 0 0,0 0 15,0 0-15,0 0 0,1 0 16,-1-21-16,0 0 0,0 21 16,0-21-16,0 0 0,1-22 15,20 22-15,-42-21 0,21-22 0,0 22 0,0-21 16,1 20-16,-22-20 0,21-1 16,-21 22-16,21-22 0,-21 22 0,0-43 15,0 43-15,0 0 16,0 21-16,0-1 0,0 1 0,0 0 15,0 0-15,0 42 32,0 0-32,0 22 15,0-22-15,0 0 0,0 21 0,0-21 16,0 22-16,0-1 0,0-21 0,0 22 16,0-1-16,0 0 0,0 1 15,0-1-15,0 0 0,21 1 0,0-1 16,0-21-16,1 21 0,-1-20 0,0 20 15,0-21-15,21 21 16,-20-20-16,20-1 0,-21-21 0,0 0 16,0 0-16,1 0 0,-1 0 15,0 0-15,0 0 0,0 0 0,0-21 16,1 21-16,-1-22 0,0 1 0,0 0 16,0 21-16,0-21 0,-21 0 0,22 0 15,-1-1-15,-21 1 16,0 0-16,0 0 0,-21 0 15,-1 0-15</inkml:trace>
  <inkml:trace contextRef="#ctx0" brushRef="#br0" timeOffset="162514.4">23135 9335 0,'0'0'0,"-42"0"0,21 0 0,-1 0 16,44-22-1,-1 22 1,21 0-16,-21 0 0,22-21 0,-1 21 16,0 0-16,1 0 0,-22 0 15,21 0-15,0-21 0,1 21 16,-22 0-16,21 0 0,-21 0 0,1 0 15,-1 0-15,0-21 0,0 21 0,0 0 32,-42 0-1,0 0-31,0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7:39:46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2921 0,'-21'0'0,"21"-21"15,0 0 1,0 0-16,0-1 0,0 1 16,21 0-16,0 0 0,0-21 15,1 20-15,-1-20 0,0 21 0,0-21 16,0-1-16,0 1 0,-21 0 16,22-1-16,-22 22 0,21-21 0,-21 21 15,0-1-15,0 1 0,0 0 16,0 42 15,0 0-15,0 1-16,0 20 0,0 0 15,0 1-15,0-1 0,0 21 16,0-20-16,21 20 0,-21-20 0,21 20 16,-21 1-16,0-22 0,0 0 15,0 1-15,21-1 0,-21 21 0,0-20 0,0-22 16,21 21-16,-21 1 0,0-1 15,0-21-15,0 21 0,0-20 16,0 20-16,0-21 0,0 0 0,0 0 16,0 1-16,0-1 0,0 0 15,0 0-15,0 0 16,-21-21-16,0 21 0,0-21 16,0 0-16,0 0 0,-1 0 15,-20 0-15,21 0 0,-21 0 0,-1 0 16,1 0-16,0 0 0,-1 0 0,22 0 15,-21 0-15,-1 0 0,22 22 16,0-22-16,0 0 0,0 0 0,0 0 16,42 0 15,0 0-31,0 0 0,21 0 0,-20 0 16,20 0-16,0 0 0,1 0 15,20 0-15,-21 0 0,1 0 0,20 0 16,-20 0-16,-1 0 0,0 0 0,1 0 15,-22 0-15,21 0 0,-21 0 16,0 0-16,1 0 0,-1 0 0,0 0 16,0 0-1,-21-22-15,21 1 16,0 0-16,1 0 16</inkml:trace>
  <inkml:trace contextRef="#ctx0" brushRef="#br0" timeOffset="288.45">4508 3133 0,'-21'0'16,"42"0"15,1 0-15,-22-21-1,0-1 1,-22 22 0,1 0-16,0 0 0,0 0 15,0 0-15,0 0 0,21 22 0,-22-22 16,22 21-16,-21-21 0,21 21 16,21-21-1,1 0 1,-1 0-16,0-21 0</inkml:trace>
  <inkml:trace contextRef="#ctx0" brushRef="#br0" timeOffset="2025.24">6181 2392 0,'0'-21'0,"0"0"15,0-1-15,21 1 16,-21 0-1,0 42 1,0 0 0,0 22-16,0-22 0,0 21 15,0 22-15,0-22 0,0 22 0,0-1 16,0 1-16,-21-1 0,21-21 16,-22 22-16,22-22 0,0 22 0,-21-22 15,21 0-15,0 1 0,-21-22 16,21 21-16,0-21 0,0 1 0,0-1 15,0 0-15,21-21 16,0 0 0,-21-21-16,22 0 0,-1-1 0,-21 1 15,21-21-15,0 21 0,0-22 16,0 22-16,1-21 0,-1 0 0,0-1 16,0 1-16,21 0 0,1-43 15,-22 43-15,21-22 16,-21 43-16,-21 0 15,22 21-15,-1 0 0,0 21 16,-21 0-16,0 0 0,0 0 16,21 1-16,-21 20 0,0 0 0,0-21 15,0 22-15,0-1 0,0 0 0,0 1 16,0-22-16,0 21 0,0-21 16,0 1-16,0-1 0,21 0 0,0 0 15,-21 0-15,22-21 0,20 0 0,-21 0 16,0 0-16,22 0 0,-1 0 15,-21 0-15,21 0 0,1-21 0,-1 0 16,-21 0-16,22 0 0,-1-1 0,-21 1 16,21 0-16,-20-21 0,20 21 15,-21-22-15,0 1 0,0 21 16,-21-22-16,0 1 0,0 0 0,0-22 16,0 22-16,0 0 0,0-1 0,0 1 15,0 0-15,-21 20 0,0 1 16,0 0-16,0 0 0,0 21 0,-1 0 15,1 0-15,21 21 0,-21 0 0,0 0 16,0 1-16,21-1 0,0 0 16,0 0-16,0 0 0,0 0 0,0 1 15,21-1-15,0 0 0,0-21 0,0 0 16,22 0-16,-1 0 0,-21 0 16,43 0-16,-22-21 0,22 21 15,-1-21-15,1-1 0,-1 1 0,1-21 16,20 21-16,-20-22 0,-1 22 15,-20-21-15,-1 21 0,0-22 0,1 1 16,-22 21-16,21-64 0,-42 64 16,0-21-16,0-1 0,0 22 15,0 0-15,0 0 0,-21 0 0,0 0 16,0 21-16,-1 0 0,-20 0 16,0 0-16,21 21 0,-1 0 15,-20 21-15,21-21 0,0 22 0,0 20 16,21-20-16,-22 20 0,1 1 15,21-1-15,-21 1 0,21-1 16,0 1-16,-21 63 0,21-64 16,-21-21-16,21 1 0,0-1 0,0 0 15,-21 1-15,21-1 0,-22 0 16,1 1-16,21-22 0,0 21 16,0-21-16,-21 1 0,21-44 31,0 1-16,0 0-15,0 0 0,21-21 0,-21 20 16,21-20-16,1 21 0,-1-21 16,0-1-16,0 1 0,21 21 0,-20-22 15,20 22-15,-21 0 0,21 0 16,-20 0-16,20 0 0,-21 21 0,0 0 16,22 0-16,-22 0 0,0 21 15,0-21-15,0 21 0,0 0 0,-21 0 16,0 22-16,0-22 0,22 0 0,-22 0 15,0 0-15,0 22 0,0-22 16,0 0-16,-22 0 0,22 0 0,-21 0 16,21 1-16,0-1 0,-21 0 0,0 0 15,21 0-15,21-42 47,0 0-47</inkml:trace>
  <inkml:trace contextRef="#ctx0" brushRef="#br0" timeOffset="2878.71">8996 2963 0,'21'-21'0,"-42"42"0,42-63 15,0 42-15,-21-21 0,21 0 0,0-22 16,-21 22-16,0 0 0,0 0 0,0 0 15,0 0-15,0-1 16,0 1-16,0 0 0,-21 21 16,0 0-16,-21 0 0,21 0 0,-22 0 15,22 21-15,-21 0 0,-1 1 16,1 20-16,0-21 0,-1 21 0,1 1 16,0-22-16,-1 21 0,22 1 0,-21-1 15,21-21-15,0 21 0,-1 1 16,22-22-16,0 21 0,0-21 0,0 1 15,0-1-15,0 0 0,22 0 0,-1-21 16,0 0-16,0 0 0,21 0 0,-20 0 16,20 0-16,-21 0 0,21-21 15,-20 0-15,20 0 0,-21-1 16,21 1-16,-20 0 0,-1 0 0,0-21 16,0 20-16,0-20 0,0 21 0,1-21 15,-22-1-15,0 22 0,21-21 16,-21-1-16,0 22 0,0-21 0,0 21 15,21 0-15,-21-1 0,0 44 32,0-1-32,-21 0 0,21 0 15,0 21-15,0-20 0,0 20 0,0-21 16,0 21-16,0 1 0,0-22 16,0 21-16,0-21 0,0 1 0,0 20 15,21-21-15,0 0 0,-21 0 16,21 1-16,0-22 0,1 0 0,-1 0 15,0 0-15,21 0 0,-21 0 16,1 0-16,-1-22 0,21 22 16,-21-21-16,22 0 0,-22-21 0,0 21 0,21-1 15,-21-20-15,22 0 0,-22-1 16,0 1-16,21 0 0,-20-22 0,-1 1 16,21 20-16,-21-20 0,0-1 0,1 1 15,-22-1-15,21 1 0,-21 21 16,21-1-16,-21 1 0,0 21 0,0 0 15,0-1-15,0 44 16,0 20 0,0-21-16,-21 21 15,0 1-15,-1-1 0,1 0 0,21 22 16,-21-1-16,0-20 0,0 20 0,21 1 16,-21-22-16,21 22 0,-22-22 15,22 0-15,-21 1 0,21-1 0,0 0 16,0-21-16,0 22 0,0-22 0,0 0 15,0 0-15,0 0 0,0 1 16,21-1-16,1-21 16,-1 0-16,0 0 15,0-21-15,-21-1 0,21 22 0,0-21 16,-21 0-16,22 0 0,-22 0 16,0 0-16</inkml:trace>
  <inkml:trace contextRef="#ctx0" brushRef="#br0" timeOffset="3072.35">9504 2752 0,'0'0'0,"-21"0"0,-1-21 16,44 21-1,-1-22-15,21 22 16,0-21-16,-20 21 0,41 0 0,-21-21 16,1 21-16,-1-21 0,0 21 15,1 0-15,-1-21 0,0 21 16,1 0-16,-22-21 0,0-1 0,0 22 15,0 0-15,-21-21 0,22 0 16</inkml:trace>
  <inkml:trace contextRef="#ctx0" brushRef="#br0" timeOffset="3460.13">11620 2604 0,'0'-22'15,"0"44"-15,-21-44 0,21 1 0,-21 0 0,21 0 0,-21 21 16,0 0-16,21 21 16,-21 0-16,21 0 0,0 1 15,0 20-15,0 0 0,0 1 16,-22-1-16,22 0 0,-21 1 0,21-1 16,-21 0-16,21 1 0,0-22 0,0 21 15,-21-21-15,21 0 0,-21 22 16,21-22-16,0 0 0,0 0 15,21-21 1,0 0-16,0-21 0,0 0 16</inkml:trace>
  <inkml:trace contextRef="#ctx0" brushRef="#br0" timeOffset="3844.41">12234 2625 0,'21'0'15,"-42"0"-15,42-21 0,-21-1 0,0 1 16,-21 21-16,0 0 16,0 0-16,0 0 0,0 0 0,-22 21 15,22-21-15,-21 22 0,21-1 16,-1 0-16,1 0 0,0 0 0,21 0 16,0 1-16,0-1 0,0 0 15,0 0-15,21-21 16,0 0-16,1 21 0,20-21 0,-21 21 15,21 1-15,-20-22 0,20 21 16,-21-21-16,0 21 0,0 0 0,1 0 16,-1-21-16,0 21 0,-21 1 15,0-1-15,0 0 0,0 0 16,-21-21-16,-22 21 0,22-21 16,-21 0-16,21 21 0,-22-21 0,22 0 15,-21 0-15,21 22 0,-22-22 16,22 0-16,0 0 0,0 0 0,0 0 15,0 0-15,-1 0 16,22-22-16,0 1 16,-21 0-16,21 0 0,0 0 15</inkml:trace>
  <inkml:trace contextRef="#ctx0" brushRef="#br0" timeOffset="4045.54">11366 2223 0,'0'-22'0,"0"44"0,0-65 15,-21 43-15,0 0 16</inkml:trace>
  <inkml:trace contextRef="#ctx0" brushRef="#br0" timeOffset="6856.82">13758 2074 0,'0'22'0,"0"-1"16,-21 0-16,21 0 15,0 0-15,0 0 0,0 1 16,0-1-16,21-21 16,0 0-16,1 0 0,20 0 15,0 0-15,1 0 0,-1 0 16,0 0-16,22-21 0,-22-1 0,22 1 16,-1 0-16,-21 0 0,22 0 15,-22-22-15,1 22 0,-1-21 16,-21 0-16,0-1 0,0 1 0,-21 0 15,0-1-15,0-20 0,0 20 0,-21 1 16,0 0-16,0-1 0,0 22 16,-22-21-16,22 21 0,-21 0 0,21 21 15,-22 0-15,22 0 0,-21 0 0,21 21 16,0 21-16,-22-21 0,22 43 16,0-22-16,21 22 0,-21 20 0,21-20 15,-21 20-15,21 1 0,0 0 0,0-1 16,0 1-16,0 0 0,0 21 15,0-22-15,0-20 0,0 20 16,0-20-16,0-1 0,0-20 0,0 20 16,0-20-16,0-1 0,0 0 0,0-21 15,0 22-15,0-22 0,0 0 16,0 0-16,0 0 0,0 1 0,-22-22 16,1 0-16,0 0 0,0 0 0,0 0 15,-22 0-15,22 0 0,-21-22 16,21 1-16,-22 0 0,22 0 0,-21-21 15,21 20-15,0 1 0,-22-21 0,22 21 16,0 0-16,0-1 0,21 1 0,0 0 16,-21 21-16,-1 0 15,22 21 1,0 0-16,0 1 16,22-1-16,-1 0 0,0 0 15,0 0-15,0 0 0,0 1 0,1-1 16,-1-21-16,21 21 0,-21-21 0,22 0 15,-1 0-15,0 0 0,22 0 0,-22 0 16,22 0-16,-22-21 0,21 21 16,1-21-16,-22-1 0,22 1 0,-22 0 15,22 0-15,-22-21 0,-21 20 0,21 1 16,-20-21-16,-1 21 0,0 0 16,0-1-16,-21-20 0,21 42 15,-21-21-15,0 0 0,0 42 31,0 0-15,-21 0-16,21 0 0,-21 1 0,21-1 16,0 0-16,-21 21 0,21-21 0,-21 1 15,-1 20-15,22-21 0,0 0 0,0 0 16,0 1-16,0-1 16,0-42 15,0-1-31,0 1 0,22 0 15,-22 0-15,21 0 16,0 0-16,-21-22 0,21 22 0,0-21 16,-21 21-16,21-1 0,1-20 0,-1 21 15,-21 0-15,21 21 0,0 0 16,0 21 0,-21 0-16,21 0 0,-21 0 0,22 1 15,-22 20-15,21-21 0,-21 0 0,0 22 16,21-22-16,0 0 0,0 0 15,-21 0-15,21 0 0,1 1 0,-1-22 16,0 21-16,21 0 0,-21-21 16,1 0-16,20 0 0,-21 0 15,21-21-15,-20 0 0,20 21 16,0-22-16,-21 1 0,22-21 0,-22 21 16,0 0-16,21-22 0,-20 1 0,-1 0 15,0-22-15,0 22 0,21-22 0,-20 1 16,-1-1-16,-21-20 0,21 20 15,0 1-15,-21-1 0,0 22 0,0-22 16,0 22-16,0 0 0,0-1 0,0 22 16,0 0-16,-21 21 15,0 0-15,0 21 0,21 0 16,0 22-16,-22-22 0,1 21 0,21 22 16,0-22-16,-21 21 15,0 1-15,0-1 0,21 22 0,-21-21 16,-1-1-16,22 1 0,0-22 0,-21 21 15,0-20-15,21-1 0,0-21 0,0 22 16,-21-22-16,21 21 0,0-21 16,0 0-16,21-42 31,0 0-15,-21 0-16,21 0 0,1 0 0,-22-1 15,21 1-15,0 0 0,0-21 0,-21 21 16,21-1-16,0 1 0,1 0 15,-22 0-15,21 21 16,0 0-16,-21 21 16,0 0-16,0 0 0,21 1 15,-21-1-15,0 0 0,0 0 0,21 21 16,-21-20-16,0-1 0,0 0 16,21 0-16,1 0 0,-22 0 0,21 1 15,0-22-15,0 21 0,0-21 16,0 0-16,1 0 0,-1 0 15,0 0-15,0 0 0,0-21 16,22 21-16,-22-22 0,0 1 0,0 0 16,0 0-16,0 0 0,-21 0 15,22-22-15,-1 22 0,0-21 16,-21 21-16,0-1 0,0-20 0,21 21 16,-21 0-16,0 0 0,0-1 0,0 1 15,-21 21 1,0 21-1,21 1-15,-21-1 0,-1 0 16,22 0-16,-21 0 0,21 22 0,0-22 0,0 0 16,-21 21-16,21-21 0,0 1 15,0-1-15,0 0 0,0 0 0,0 0 16,0 0-16,0 1 0,21-1 0,0 0 16,1-21-16,-1 0 0,0 0 15,0 0 1,21 0-16,-20 0 0,-1 0 0,0 0 15,21-21-15,-21 0 0,1-1 0,20 1 16,-21 0-16,0-21 0,0 21 0,22-22 16,-22 22-16,-21-21 0,0 21 15,21-1-15,-21 1 0,0 0 0,0 0 16,-21 21-16,0 0 0,0 0 16,-1 0-16,1 0 0,0 0 15,0 21-15,21 0 0,0 0 16,0 1-16,0-1 0,21 0 15,0 0-15,0 0 0,1 0 16,-1 1-16,0-1 0,0-21 16,0 21-16,-21 0 0,0 0 0,21 0 15,1 1-15,-22-1 16,0 0-16,21-21 16,0 0-16,0 0 15,0 0-15,0 0 16,1 0-16,-1 0 0,0-21 15,42-22 1,-63 22-16,22 0 0,-1 0 16,-21 0-16,0 0 0,21-1 15,0 1-15,-21 0 0,21 0 0,-21 0 16,0 0-16,21-1 0,-21 44 31,0-1-15,0 0-16,-21 0 0,0 0 0,21 0 15,0 1-15,0-1 0,-21 0 0,21 0 16,0 0-16,0 0 0,0 1 16,0-1-16,0 0 0,0 0 0,0 0 15,21 0-15,0-21 16,0 0-16,1 0 0,20 0 0,-21 0 16,0 0-16,0 0 0,22-21 15,-22 21-15,0-21 0,0 0 16,0-21-16,1 20 0,-1 1 0,0-21 15,0 0-15,0-1 0,0-20 0,1 20 16,-1-20-16,0-22 16,0 22-16,0-1 0,0-20 0,-21 20 15,22 1-15,-22 20 0,0 1 0,21 0 0,-21-1 16,0 1-16,0 21 0,0 0 16,0-1-16,-21 22 0,-1 0 15,1 22-15,0-22 16,0 21-16,21 21 0,-21-21 15,0 0-15,-1 22 0,22-1 16,-21 22-16,0-22 0,0 21 0,21-20 16,0 20-16,-21 1 0,0-22 0,21 22 15,0-22-15,0 0 0,0 1 16,0-1-16,0 0 0,0-21 0,0 22 16,0-22-16,0 0 0,0 0 0,21 0 15,0 22-15,0-43 0,0 21 16,0-21-16,1 0 0,20 0 15,-21 0-15,0 0 0,0 0 0,1 0 16,-1 0-16,0 0 0,0-21 0,0 0 16,0-1-16,1 22 0,-22-42 15,0 21-15,21 0 0,-21 0 16</inkml:trace>
  <inkml:trace contextRef="#ctx0" brushRef="#br0" timeOffset="7069.45">17335 2688 0,'-21'0'0,"42"0"16,-21 0 0,22 0-1,-1 0-15,0 0 0,21 0 0,-21 0 16,22 0-16,-22 0 0,21-21 0,-21 21 16,22 0-16,-22-21 15,0 21-15,0 0 0,0-21 0,1 21 16,-22-21-16,0-1 0,0 1 15,-22 21 1,1-21-16</inkml:trace>
  <inkml:trace contextRef="#ctx0" brushRef="#br0" timeOffset="7225.01">16870 2540 0,'-21'0'0,"42"0"0,-64 0 0,22 0 0,0 0 15,42 0 17,0 0-17,1 0-15,-1 0 0</inkml:trace>
  <inkml:trace contextRef="#ctx0" brushRef="#br0" timeOffset="8860.04">18436 3048 0,'0'-21'0,"0"0"0,0 0 15,0-1-15,0 1 16,0-21-16,0 21 0,0 0 0,-21-1 16,21 1-16,-21 0 0,0 0 0,-1 0 15,1 0-15,0 21 0,-21 0 16,21 0-16,-1 0 16,1 0-16,-21 0 0,0 21 0,20 0 0,-20 0 15,-64 85 1,85-85-16,-21 0 15,21 22-15,21-22 0,-22 0 0,22 0 16,0 0-16,0 0 0,0 1 0,0-1 16,0 0-16,22-21 0,-1 0 15,0 0-15,0 0 0,0 0 16,22 0-16,-22 0 0,21 0 0,0 0 16,-20-21-16,20 0 0,0-1 0,1 1 15,-22 0-15,0 0 0,21 0 0,-21 0 16,1-1-16,-1-20 0,-21 21 15,21-21-15,-21 20 0,21 1 16,-21 0-16,0 0 0,0 0 0,0 42 31,0 0-31,0 21 16,0-20-16,0-1 0,0 0 0,0 21 16,0-21-16,0 1 0,0 20 0,0-21 15,0 0-15,0 0 0,0 1 16,21-1-16,0-21 0,1 21 0,-1-21 15,0 0-15,0 0 0,0 0 0,22 0 16,-22 0-16,0-21 0,21 21 16,-21-21-16,1-1 0,20 22 15,-21-21-15,0 0 0,-21 0 0,21 0 16,-21 0-16,22-22 0,-22 1 16,0 21-16,0 0 0,0-1 15,-22 44 1,1-1-16,21 0 15,-21 0-15,21 0 0,0 0 16,-21 1-16,21-1 0,-21 0 0,21 0 16,0 0-16,0 0 0,0 1 0,0-1 15,0 0-15,0 0 16,0-42 15,21 0-31,0 21 16,0-21-16,-21-1 0,21 1 0,1 0 15,-1 0-15,-21 0 0,21 0 16,0-1-16,0 1 0,0 0 16,1 21-16,-1 0 15,-21 21-15,0 0 16,21 1-16,-21-1 0,0 0 16,0 0-16,21 0 0,0 0 15,0 1-15,-21-1 16,22-21-16,-1 0 0,0 21 0,0-21 15,0 0-15,0 0 0,1 0 16,-1 0-16,0 0 0,0-21 0,0 0 16,0 21-16,1-22 0,-22 1 15,21 0-15,0 0 0,0 0 0,-21 0 16,21-1-16,0-20 0,1 21 0,-1 0 16,0-22-16,0 22 0,-21 0 15,21 0-15,0 21 0,-21-21 0,22 21 16,-1 21-1,-21 0 1,0 0 0,21-21-1,0 0 1,-21-21 15,0 0-31,0 0 16,0 0-1,-21 21 17,0 0-32,0 21 15,-1 0-15,1 0 0,0 21 16,0-20-16,0-1 0,0 0 16,-1 21-16,1-21 0,0 22 0,21-22 15,0 0-15,0 21 0,0-20 16,0-1-16,0 0 0,0 0 0,0 0 15,21-21-15,0 21 0,1 1 0,-1-22 16,0 0-16,0 0 0,21 0 16,1 0-16,-22 0 0,21 0 0,1 0 15,-22-22-15,21 1 0,0 21 0,1-21 16,-22 0-16,21-21 0,-21 20 0,1 1 16,20-21-16,-21 21 0,0-22 15,0 22-15,1-21 0,-22 0 0,0 20 16,0 1-16,0-21 0,0 21 15,-22 21 1,1 0-16,0 21 0,0-21 16,-21 42-16,20-21 0,1 1 0,21 20 15,0-21-15,-21 0 0,21 22 0,0-22 16,0 0-16,0 21 0,21-21 16,0 1-16,1-1 0,-1-21 0,0 21 15,0 0-15,21-21 0,1 0 0,-22 0 16,21 0-16,1 0 0,-1 0 0,0 0 15,1 0-15,-1 0 0,-21-21 16,0 0-16,0 21 0,1-21 0,-1 21 16,-21-22-16,21 22 0,-21-21 0,0 0 15,-21 21 1,0 0-16</inkml:trace>
  <inkml:trace contextRef="#ctx0" brushRef="#br0" timeOffset="9957.66">3111 4614 0,'0'-21'16,"0"0"-16,0 0 15,0 0 1,0 0-16,0-1 0,0 1 15,0 0-15,0 0 0,0 0 16,0 0-16,22-1 0,-1 1 16,0 21-16,0 0 0,0-21 0,22 21 15,-22 0-15,0 0 0,21 21 16,-21 0-16,22 1 0,-1 20 0,0-21 16,-20 21-16,20 1 0,-21-1 15,0 0-15,0 22 0,-21-22 16,0 22-16,0-1 0,0 1 0,-21-1 0,-21 1 15,0-22-15,20 22 0,-20-22 16,0 0-16,-22 1 0,22-22 16,0 21-16,20-21 0,-20 0 0,0 1 15,-1-22-15,22 0 0,0 21 16,0-21-16,-21 0 0,20 0 0,1-21 16,-21-22-16,42 22 0,-21 0 15,21-21-15,-21 20 0,21-20 16,-22 0-16,22-1 0,0 1 0,0 21 15,0-21-15,0 20 0,22 1 0,-1 21 16,0 0-16,21 0 0,-21 0 16,1 21-16,20 1 0,-21-1 0,21 21 15,-20-21-15,20 22 16,-21-1-16,0 0 0,0-21 0,1 22 16,-1-22-16,0 0 0,-21 21 0,0-20 15,21-1-15,-21 0 0,21 0 16,0 0-16,1 0 15,-1-21-15,0 0 16,0-21 0,0 21-16</inkml:trace>
  <inkml:trace contextRef="#ctx0" brushRef="#br0" timeOffset="10124.85">3937 5207 0,'0'0'0,"0"-21"47,0 0-16,21 21-31,0 0 0,0-21 16</inkml:trace>
  <inkml:trace contextRef="#ctx0" brushRef="#br0" timeOffset="12144.63">6562 4233 0,'0'-21'16,"0"42"-16,0-21 15,0 22 1,0-1-16,0 21 0,0 0 16,0 1-16,0-1 0,0 22 15,21-1-15,-21-21 0,0 22 0,0-1 16,0 1-16,0-22 0,0 22 0,0-22 15,0 0-15,0-20 0,0 20 16,0-21-16,0 0 0,0 0 0,0 1 16,0-1-16,21-21 15,0 0 1,0-21-16,-21-1 0,21-20 0,1 21 16,-1 0-16,0-22 0,-21 1 0,21 0 15,0-1-15,0 1 0,-21 0 16,22-1-16,-1 1 0,0 21 15,-21-21-15,21 20 0,-21 1 0,21 0 16,0 21-16,1 0 16,-22 21-1,21 0-15,-21 22 0,0-22 0,0 21 16,0 1-16,21-22 0,-21 21 0,0 0 16,21-20-16,-21 20 0,0-21 15,0 21-15,21-20 0,0-1 0,1 0 16,-22 0-16,21-21 0,0 21 0,0-21 15,21 0-15,-20 0 0,-1 0 0,0 0 16,21 0-16,-21-21 0,22 0 16,-22 0-16,21 0 0,-21-1 15,22 1-15,-22 0 0,21-21 0,-21-1 16,1 22-16,-1-21 0,0 0 0,0-1 16,-21-20-16,0-22 15,0 43-15,0-1 0,-21 1 0,0 21 16,21-21-16,-21 20 0,-22 1 0,22 0 15,0 21-15,0 0 0,0 0 16,-1 0-16,1 21 0,0 0 0,0 1 16,21-1-16,0 0 0,0 0 15,0 0-15,21 0 0,21-21 16,-20 22-16,-1-22 0,21 0 0,0 0 16,1 0-16,20 0 0,-20 0 15,20 0-15,-21 0 0,22-22 0,-1 22 16,1-21-16,-22 0 0,22 0 15,-1 0-15,-20 0 0,-1-1 0,0-20 16,1 0-16,-22 21 0,0-22 0,0 1 16,0-22-16,-21 22 0,0 0 15,0-1-15,0 1 0,0 0 0,0 21 16,-21-22-16,21 22 0,-21 0 0,0 0 16,0 21-16,-1 0 0,1 0 15,0 0-15,0 21 0,21 21 16,-21-21-16,0 22 0,-1-1 0,22 22 15,0-1-15,-21 1 0,0-1 16,0 85-16,21-63 16,0-22-16,0 22 0,-21-21 0,21-1 15,0 1-15,-21-1 0,21 1 0,0-1 16,0-21-16,0 1 0,0-1 0,0-21 16,0 22-16,0-22 0,0 0 15,0-42 16,0 0-31,21-22 16,-21 22-16,21-21 0,0 21 16,0-22-16,-21 1 0,21 0 0,1-1 15,-1 22-15,0-21 0,0 21 0,0-43 16,0 64-16,1-21 16,-1 21-16,0 0 0,0 0 15,0 0-15,-21 21 0,0 0 16,21 0-16,-21 22 0,22-22 0,-22 0 15,0 21-15,0-20 0,21-1 16,0 21-16,-21-21 0,21 0 0,-21 1 16,21-1-16,0 0 0,1-21 15,-22 21-15,21-21 0,0 0 0,0 0 0,21 0 16,-20 0-16,-1 0 0,21 0 16,-21 0-16,22-21 0,-22 0 15,21 0-15,-21-1 0,22 1 0,-22 0 16,0 0-16,21 0 0,-21-22 0,1 22 15,-1 0-15,-21-21 0,21 21 16,-21-1-16,21 1 0,-21 0 16,0 42-1,0 0 1,0 1-16,0-1 0,0 0 16,0 0-16,0 0 0,0 0 0,0 22 15,0-22-15,0 0 0,0 0 16,0 0-16,0 1 0,0-1 0,21 0 15,0-21-15,1 0 16,-1 0-16,0 0 0,0 0 0,0 0 16,0 0-16,1-21 0,-1 21 0,0-21 15,0 21-15,0-22 0,0 1 0,22 0 16,-43 0-16,21-21 0,0 20 0,0 1 16,0-21-16,-21 21 0,0-22 15,22 22-15,-22 0 0,21 0 16,-21 0-16,0 0 0,0-1 0,0 1 0,21 21 15,-21-21-15,0 85 47,0-43-47,0 0 0,0 21 16,0 1-16,0-22 0,0 21 0,0 0 16,0 1-16,0-1 0,0 22 15,0-22-15,-21 0 0,21 1 0,-21 20 16,21-21-16,0 1 0,0 20 0,-22-20 15,22 20-15,-21 1 0,21-1 0,0 1 16,0-1-16,-21 1 0,21-1 0,0 1 16,0-22-16,0 21 0,0-20 15,0-1-15,-21 0 0,21 1 0,-21 20 16,21-42-16,-21-21 16,-1 22-16,1-22 0,0 0 15,0-22-15,0 1 0,21 0 16,0 0-16,0-21 0,-21 20 0,21-20 15,0-21-15,0-43 0,0 42 16,0 1-16,0-1 0,21-20 16,-21 20-16,21-21 0,-21 22 0,21-22 15,0 22-15,0-1 0,-21 1 0,22-1 16,-1 22-16,0 0 0,0-1 16,0 1-16,0 0 0,1-1 15,-22 22-15</inkml:trace>
  <inkml:trace contextRef="#ctx0" brushRef="#br0" timeOffset="14820.16">11493 4297 0,'0'-21'16,"-21"0"-16,21-1 16,-21 22-16,21 22 15,0-1 1,21-21 0,-21 21-16,21-21 0,1 0 15,-1 0-15,21 0 0,-21 0 0,43-21 16,-22 0-16,0-1 0,1 1 15,-1 0-15,0 0 0,1 0 16,-1 0-16,-21-1 0,22-20 0,-1 21 16,-21 0-16,0-22 0,-21 22 0,0 0 15,0 0-15,0 0 0,0 0 0,-21 21 16,0 0 0,0 0-16,0 0 0,-1 21 0,1 21 15,0-21-15,0 43 0,0 42 16,0-43-16,21 1 15,0-1-15,0 1 0,0-1 0,0 1 16,-22 20-16,22-20 0,0-1 0,0-20 16,0 20-16,0 1 0,0-22 0,-21 0 15,21 1-15,0-22 0,0 0 16,0 21-16,-21-21 0,21 1 16,-21-22-16,0 0 0,0 0 15,-1 0-15,1 0 0,0-22 16,0 1-16,0 0 0,0 0 0,-22 0 15,22 0-15,0-22 0,0 1 0,-22 21 16,22-22-16,0 1 0,0 21 0,0 0 16,0 0-16,-1-1 0,22 1 15,0 42 1,0 1-16,0 20 0,0-21 16,0 21-16,0-20 0,22 20 0,-1 0 15,0-21-15,0 22 0,0-22 0,43 42 16,-43-41-16,21-22 15,1 21-15,-1-21 0,0 0 0,22 0 16,-22 0-16,0 0 0,22-21 0,42-1 16,-64 1-16,0 0 0,1-21 15,-1 21-15,0-22 0,22-20 16,-43 20-16,21 1 16,-42 0-16,22-1 0,-22 22 0,21-21 0,-21 0 15,0 63 16,0 0-31,-21 0 16,21 0-16,0 22 0,-22-1 0,22-21 16,0 21-16,0 1 0,0-22 0,-21 21 15,21-21-15,0 1 0,0-1 0,0 0 16,0 0-16,0 0 16,0-42-1,0 0-15,21 0 16,-21 0-16,0-1 15,22 1-15,-22-21 0,21 21 16,-21 0-16,0-22 0,0 22 0,21 0 16,-21 0-16,0 0 0,21 21 0,-21 21 31,0 0-31,0 0 0,21 21 16,-21-20-16,0-1 0,21 21 0,-21-21 15,22 0-15,-22 1 0,21 20 0,0-21 16,0-21-16,-21 21 0,21 0 15,0-21-15,1 0 0,-1 0 0,0 0 16,0 0-16,21 0 0,-20 0 0,20 0 16,-21-21-16,21 0 0,-20 0 15,20-21-15,-21 20 0,21-20 0,-20 21 16,-1-21-16,0-1 0,21-41 16,-21 20-16,1 22 0,-1-22 15,0 22-15,-21-22 0,0 1 0,0 21 16,0-22-16,0 22 0,0-22 0,0 22 15,0 21-15,0-22 0,-21 22 16,0 21-16,-1 0 0,1 0 16,0 21-16,0 1 0,0 20 0,0-21 15,-1 43-15,1-22 0,0 0 16,0 22-16,21-22 0,0 22 16,-21-22-16,0 0 0,21 22 0,0-22 15,0 22-15,0-22 0,0 0 0,0 1 16,0-1-16,0-21 0,0 0 0,0 22 15,0-22-15,0 0 16,0-42 15,21 0-31,0-1 0,0 1 0,-21 0 16,21 0-16,0 0 0,-21-22 16,22 22-16,-1 0 0,-21 0 0,21-21 15,0 42-15,-21-22 0,0 1 0,21 21 16,0 0-16,1 21 15,-22 1-15,21-1 16,-21 0-16,0 0 0,0 21 16,21-20-16,0-1 0,-21 0 0,21 0 15,-21 21-15,21-20 0,1-22 0,-22 21 16,21 0-16,0 0 0,0-21 0,0 0 16,0 0-16,1 0 0,-1 0 15,0 0-15,0 0 0,0 0 0,0-21 16,1 21-16,-1-21 0,0 0 0,0-1 15,0 1-15,0 0 0,-21-21 0,22 21 16,-22-1-16,21-20 0,-21 21 16,0-21-16,0 20 0,0 1 0,0-21 15,0 21-15,0 0 16,-21 21 0,21 21-1,-22 0-15,22 0 0,0 0 16,0 0-16,0 1 0,0 20 0,0-21 15,-21 0-15,21 22 0,0-22 0,0 0 16,0 21-16,0-21 0,0 1 0,0-1 16,0 0-16,0 0 0,21-21 15,1 21-15,-1-21 0,0 0 16,0 0-16,0 0 0,0 0 0,1 0 16,-1 0-16,0 0 0,21 0 15,-21-21-15,1 21 0,-1-21 0,21 0 16,-21 0-16,0-22 0,1 22 15,-1 0-15,0-21 0,-21 20 0,21-20 16,-21 21-16,21-21 0,-21 20 16,0 1-16,0 0 15,-21 21 1,21 21-16,0 0 16,0 1-16,0-1 0,0 0 15,21 0-15,-21 0 0,21 0 0,1 1 16,-22-1-16,0 0 0,21 0 15,0-21-15,-21 21 0,0 0 0,0 1 16,21-1-16,-21 0 0,21 0 16,-21 0-16,21-21 15,1 0-15,-1 0 16,0 0-16,0 0 0,0 0 0,0 0 16,1 0-16,-1 0 0,0 0 15,0-21-15,0 0 0,0 0 0,1 0 16,-1-1-16,0 1 0,-21 0 0,21 0 15,-21-21-15,21 20 0,-21 1 16,0 0-16,0-21 0,21 21 0,-21-1 16,0 1-16,0 0 15,0 42 17,0 0-32,0 1 0,0-1 15,0 0-15,0 0 0,-21 21 0,21-20 16,0 20-16,0-21 0,0 0 15,0 0-15,0 22 0,0-22 0,0 0 16,0 0-16,0 0 0,21-21 0,1 22 16,-1-22-16,0 0 0,0 0 15,0 0-15,0 0 0,22 0 0,-22 0 16,0 0-16,0-22 16,0 22-16,1-21 0,-1 0 0,0 0 15,0-21-15,0 20 0,0-20 0,1 0 16,-22-1-16,21 1 0,0 0 0,-21-22 15,42-42-15,-42 43 0,0-1 16,21 1-16,-21 21 0,22-22 16,-22 22-16,0-1 0,0 1 0,0 21 15,0-21-15,0 20 0,-22 22 16,1 0-16,0 22 0,21-1 16,-21 0-16,0 0 0,0 21 15,-1-20-15,22 20 0,0 0 16,-21 1-16,21-1 0,-21 21 0,21-20 0,0-1 15,0 0-15,0 1 0,0 20 16,0-20-16,0-1 0,0 0 16,0 1-16,0-22 0,21 21 0,0 0 15,1-20-15,-1-1 0,0 0 0,0 0 16,21 21-16,-20-42 0,20 0 16,-21 0-16,0 0 0,0 0 0,1 0 15,-1 0-15,0 0 0,0 0 16,0-21-16,0 0 0,1 21 0,-1-21 15,-21 0-15,0 0 0,21-1 0,-21 1 16,21 0-16,-21-21 0</inkml:trace>
  <inkml:trace contextRef="#ctx0" brushRef="#br0" timeOffset="15072.19">15028 4509 0,'21'0'32,"1"-22"-32,-1 22 0,0 0 15,21 0-15,1-21 0,-22 21 16,21 0-16,0 0 0,1 0 0,-22 0 16,21 0-16,1-21 0,-22 21 15,0 0-15,21 0 0,-21 0 0,1 0 16,-44 0 15,1 0-31</inkml:trace>
  <inkml:trace contextRef="#ctx0" brushRef="#br0" timeOffset="15239.88">14711 4466 0,'-21'0'0</inkml:trace>
  <inkml:trace contextRef="#ctx0" brushRef="#br0" timeOffset="16905.29">16235 4995 0,'0'0'16,"-21"-21"0,21 0-16,0 0 15,0 0-15,0 0 16,0-1-16,0 1 0,21 0 0,-21 0 15,0 0-15,0-22 0,0 22 0,0 0 16,0 0-16,-21 0 0,-1-22 16,1 22-16,0 0 0,-21 21 0,21-21 15,-22 21-15,1 0 0,0 0 16,-1 0-16,1 0 0,0 0 0,20 21 0,-20 0 16,0 0-16,-1 1 0,22-1 0,0 21 15,0-21-15,0 22 0,21-1 16,-21-21-16,21 21 0,0-20 15,0-1-15,0 21 0,0-21 0,21 0 16,0-21-16,0 22 0,0-22 0,0 0 16,1 0-16,-1 0 0,0 0 0,21 0 15,-21 0-15,22 0 0,-22 0 16,42-43-16,-41 22 0,20 0 16,-21 0-16,21 0 0,-20-1 0,-1 1 15,0-21-15,0 21 0,-21 0 16,0-22-16,0 22 0,0 0 0,0 0 15,0 42 1,0 0 0,-21 0-16,21 0 0,0 1 0,0 20 15,0-21-15,0 0 16,0 22-16,0-22 0,0 0 0,21 0 16,0-21-16,0 21 0,1 0 0,-1-21 15,0 0-15,21 0 0,-21 0 0,1 0 16,20 0-16,-21 0 0,21-21 15,-20 0-15,20 0 0,-21 21 0,21-21 16,-20 0-16,-1-1 0,0-20 0,-21 21 16,21 0-16,-21-22 0,0 22 0,21 0 15,-21 0-15,0 0 0,0 0 16,0-1-16,0 44 16,-21-1-16,21 0 15,-21 21-15,0-21 0,21 22 0,0-1 16,-21-21-16,21 22 0,-22-1 0,22-21 15,0 0-15,0 0 0,0 1 16,0-1-16,0 0 0,22-42 47,-22 0-47,21-1 0,0 1 16,-21-21-16,0 21 0,21 0 15,0-1-15,0-20 0,-21 21 0,22 0 16,-22 0-16,21-1 0,0 1 15,0 21 1,0 21 0,-21 1-16,0-1 0,0 0 0,21 0 15,1 0-15,-22 22 0,0-22 0,21 0 16,0 0-16,0 0 0,0 0 16,0-21-16,1 22 15,-1-22-15,0 0 0,0 0 0,0 0 16,0 0-16,1-22 0,-1 22 0,0-21 15,0 0-15,0 21 0,-21-21 0,21 0 16,1 0-16,-1-22 0,0 22 16,0-21-16,0 21 0,0-1 15,-21-20-15,22 21 0,-1 0 0,0 0 16,-21-1-16,0 1 0,21 21 0,0 0 16,-21 21-1,21-21 1,-21 22-16,0-1 0,22 0 15,-22 0 1,21-21 0,-21-21-1,21 21-15,-21-21 16,0 0-16,0-1 16,0 1-16,0 0 31,-21 21-16,0 0-15,-1 21 0,1-21 16,0 21-16,0 1 0,0-1 0,0 0 16,-1 0-16,1 0 0,21 0 15,-21 1-15,0-1 0,21 21 0,0-21 16,0 0-16,0 1 0,0 20 0,0-21 16,0 0-16,21 0 0,0 1 15,0-1-15,1-21 0,20 0 16,-21 21-16,21-21 0,-20 0 15,20 0-15,-21 0 0,21 0 0,-20 0 16,20 0-16,-21-21 0,21 21 0,-20-21 16,-1-1-16,0 1 0,0 0 0,21-42 15,-20 41-15,-1-20 16,-21 0-16,0 21 0,21-22 0,-21 22 16,0-21-16,0 21 0,0-1 0,0 1 15,-21 21 1,21 21-16,0 1 0,-21 20 15,21-21-15,-22 0 0,22 22 16,0-22-16,0 0 0,0 21 16,0-21-16,0 1 0,0-1 0,0 0 15,22-21-15,-1 21 0,-21 0 0,21-21 16,0 0-16,0 0 0,0 0 16,1 0-16,-1 0 0,0 0 15,0 0-15,0-21 0,-21 0 0,21 21 16</inkml:trace>
  <inkml:trace contextRef="#ctx0" brushRef="#br0" timeOffset="20385.03">3111 6795 0,'-21'0'0,"21"21"0,-21-21 16,0 0 15,21-21-15,0-1-1,0 1-15,0 0 16,0 0-16,21 0 0,0 21 0,-21-21 16,21-1-16,1 1 0,-1 21 15,21-21-15,-21 0 0,22 21 0,-22 0 16,21 0-16,-21 0 0,22 0 15,-1 0-15,-21 0 0,21 21 0,-20 0 16,-1-21-16,0 43 0,0-22 0,-21 0 16,0 21-16,0-21 0,0 22 15,-21-1-15,0-21 0,0 22 0,-1-22 16,-20 0-16,21 21 0,0-21 0,-22 1 16,22-1-16,0-21 15,0 21-15,0 0 0,0-21 0,-1 0 16,22-21 15,0 0-31,0 0 16,22-1-16,-1 22 0,0-21 15,0 21-15,0 0 0,0-21 0,1 21 16,20 0-16,-21 0 0,0 0 16,22 0-16,-1 0 0,-21 0 15,0 0-15,22 0 0,-22 21 0,21 0 0,-21-21 16,0 22-16,1-1 15,-22 0-15,0 0 0,0 0 0,0 0 16,0 1-16,0-1 0,0 0 0,-22 0 16,-20 0-16,21 0 0,-21 1 15,20-1-15,-20 0 0,0 0 0,-1-21 16,1 21-16,0-21 0,-22 0 0,22 21 16,0-21-16,20 0 0,-20 0 15,0 0-15,21 0 0,-22 0 0,22 0 16,0-21-16,0 21 0,0 0 15,21-21-15,-22 21 0,1 0 16,21-21-16,0 0 31,21 21-15,1 0-16,-1-21 0,0 21 0,0-22 16,21 22-16,-20-21 0</inkml:trace>
  <inkml:trace contextRef="#ctx0" brushRef="#br0" timeOffset="20648.25">4191 7027 0,'21'0'93</inkml:trace>
  <inkml:trace contextRef="#ctx0" brushRef="#br0" timeOffset="26056.21">6604 6117 0,'0'0'0,"-42"0"16,20 0-16,-20 0 0,21 0 0,0 0 15,0 0-15,-1 0 0,44 0 31,20 0-31,0 0 0,22 0 16,-1 0-16,22 0 0,0 0 0,-1 0 16,1-21-16,0 21 0,20-21 0,-20 21 15,0 0-15,21 0 0,-22-21 16,-20 21-16,-1 0 0,1 0 0,-22 0 16,-21 0-16,0 0 0,-42 0 31,0 21-31,0-21 0,0 0 15,-22 0-15,22 0 0,-21 0 0</inkml:trace>
  <inkml:trace contextRef="#ctx0" brushRef="#br0" timeOffset="26356.66">7218 6075 0,'0'0'0,"-21"0"0,21 21 16,0 0-16,0 0 0,0 1 15,0-1-15,0 0 0,-22 21 16,22 1-16,0-1 0,0 0 16,-21 1-16,21 20 0,0-21 0,0 22 15,-21-1-15,0-20 0,21 20 0,-21-20 16,21 20-16,0-21 0,-21 1 16,21-22-16,-22 21 0,22 1 0,-21-22 15,21 21-15,0-21 0,0 0 0,-21 22 16,21-22-16,-21 0 0,21 0 15,21-42 17,0 0-17,0-21-15,1 20 16</inkml:trace>
  <inkml:trace contextRef="#ctx0" brushRef="#br0" timeOffset="26968.03">7556 6710 0,'43'-21'15,"-86"42"-15,107-63 0,-43 42 0,-21-22 16,0 44 0,0-1-16,0 0 15,0 0-15,0 0 0,-21 0 16,0 22-16,21-22 0,-21 21 0,21-21 16,0 22-16,0-22 0,0 21 15,0-21-15,0 1 0,0 20 0,0-21 16,0 0-16,21 0 0,-21 1 15,21-22-15,21 0 0,-21 0 0,1 0 16,20 0-16,0 0 0,1 0 0,-1-22 16,0 1-16,1 0 0,-1 0 15,-21 0-15,21-22 0,-20 22 0,20 0 16,-21 0-16,0-21 0,0 20 0,1 1 16,-22-21-16,0 21 0,0 0 0,21-22 15,-21 22-15,0 0 16,0 0-16,21 21 0,-21 21 31,0 0-31,0 21 0,0-20 16,0 20-16,0 0 0,0 1 15,-21-1-15,21 0 0,-21 1 0,21-1 16,-22 21-16,22 1 0,0-1 0,0 1 16,0-1-16,-21 1 0,21-1 0,0 1 15,-21-1-15,21 1 0,0-1 16,0 1-16,0-1 0,0-20 0,-21 20 15,21 1-15,-21-22 0,21 0 0,-21 1 16,-1-1-16,1 0 0,0-20 0,0 20 16,0-21-16,0-21 0,-1 21 0,-20-21 15,21 0-15,-21 0 16,20 0-16,-20 0 0,0-21 0,-1 0 16,1 0-16,0 0 0,-1-1 0,1 1 15,21 0-15,-21 0 0,20 0 0,1 0 16,-21-1-16,42-20 0,-21 21 15,21 0-15,0 0 0,0-1 0,0-20 16,0 21-16,21-21 0,0 20 0,0-20 16,22 21-16,-22-21 0</inkml:trace>
  <inkml:trace contextRef="#ctx0" brushRef="#br0" timeOffset="27350.81">8678 6795 0,'0'0'0,"-21"0"0,21-22 0,0 1 16,0 42-1,0 1 1,0 20-16,0 0 0,0-21 15,0 43-15,0-22 0,0 22 16,0-22-16,0 22 0,0 20 0,0-20 16,0-1-16,0 1 0,-21-1 0,0 1 15,0-1-15,21 1 0,-22-1 16,1 1-16,0-1 0,0-20 0,21 20 16,-21-21-16,0 1 0,21-22 0,0 21 15,-22-21-15,22 1 0,-21-1 0,21-42 47,0-1-47,0 1 0,0-21 0,0 21 16,0-22-16,0 1 0,0-21 15,0 20-15,0-20 0</inkml:trace>
  <inkml:trace contextRef="#ctx0" brushRef="#br0" timeOffset="27640.57">8636 7006 0,'0'-42'0,"0"84"0,21-126 0,-21 41 15,0 22-15,0-21 0,0 21 16,0-22-16,21 22 0,0 0 0,1-21 16,-22 20-16,21 1 0,0 0 0,21 0 15,-21 21-15,1-21 0,-1 21 16,21 0-16,-21 0 0,22 0 0,-22 0 0,0 21 16,0 0-16,-21 0 15,0 0-15,0 22 0,0-22 0,0 21 16,0 1-16,-21-22 0,0 21 0,-22-21 15,22 22-15,-21-22 0,21 21 16,-22-21-16,22 0 0,-21 1 0,21-22 16,0 21-16,-1-21 0,1 0 0,21 21 15,0-42 17,21 21-32,-21-21 0,22-1 0,-1 1 15</inkml:trace>
  <inkml:trace contextRef="#ctx0" brushRef="#br0" timeOffset="28365.76">9356 6795 0,'21'0'0,"0"-22"15,0 22-15,-21-21 0,21 21 16,0-21-16,-21 0 0,22 21 15,-1-21-15,0 0 0,0-1 0,-21 1 16,21 0-16,0 0 0,1 0 0,-1 0 16,-21-1-16,0 1 0,0 0 0,0 0 15,0 0 1,-21 21 0,-1 0-16,1 0 0,0 0 0,0 21 15,0 0-15,0 0 0,-1 0 16,1 22-16,0-22 0,21 21 0,-21-21 15,0 22-15,21-1 0,0-21 0,0 22 16,0-22-16,0 21 0,0-21 0,0 0 16,0 1-16,0-1 0,0 0 0,0 0 15,21-21-15,0 21 0,0 0 16,0-21-16,1 0 0,-1 0 0,0 0 16,0 0-16,21 0 0,-20 0 15,20 0-15,0-21 0,-21 0 0,22 0 16,-1 0-16,0 0 0,1-1 15,-1 1-15,0 0 0,1-21 0,-1-1 16,0 22-16,1-21 0,-1 0 0,-21-1 16,22 1-16,-22 21 0,0-22 0,0 22 15,0 0-15,-21 0 0,0 0 16,-21 21 0,0 0-16,0 0 0,0 21 15,-1 0-15,1 0 0,21 0 0,0 1 16,0-1-16,0 21 0,0-21 15,0 0-15,0 1 0,0-1 16,21 0-16,1 0 0,-1 0 0,-21 0 16,21 1-16,0-1 0,0 0 0,-21 0 15,21 0-15,-21 0 16,0 1-16,0-1 0,0 0 16,-21-21-16,0 21 0,0-21 15,0 0-15,-22 21 0,22-21 0,-21 0 16,0 0-16,20 21 0,-20-21 0,21 0 15,0 0-15,0 0 0,-1 0 16,1 22-16,21-44 47</inkml:trace>
  <inkml:trace contextRef="#ctx0" brushRef="#br0" timeOffset="30484.74">3090 8996 0,'0'0'0,"0"-21"16,-21 21-1,0 21 17,21 0-32,0 0 0,0 22 15,0-22-15,0 21 0,0 0 0,0 1 16,0 20-16,-21-20 0,21-1 0,-21 0 16,21 22-16,-22-22 15,1 0-15,21 22 0,-21-22 0,0-21 16,21 22-16,-21-22 0,21 0 15,0 0-15,0 0 0,0 1 0,-21-22 16,21-22 15,0 1-31,0 0 0,0 0 16,0 0-16,0 0 16,21-1-16,-21 1 0,21 21 15,0-21-15,0 21 0,-21-21 16,21 21-16,22-21 0,-22 21 0,0-21 15,0 21-15,22-22 0,-22 1 16,21 21-16,-21-21 0,22 0 16,-22 21-16,0-21 0,21 0 0,-21-1 15,1 22-15,-1-21 0,0 0 16,0 0-16,-21 0 0,21 0 16,-21-1-16,0 1 0,0 0 0,0 0 15,0 0-15,0 0 16,0-1-16,0 44 31,-21-1-31,21 0 0,-21 0 16,21 21-16,-21-20 0,21 20 15,-21 0-15,-1 22 0,1-22 16,21 0-16,-21 22 0,0-22 0,21 1 16,0-1-16,-21 0 0,21 1 15,-21-1-15,21-21 0,-22 21 0,22-20 16,0-1-16,0 0 0,0 0 15,0 0-15,0 0 0,0-42 47,0 0-47,22 0 0,-1 0 16</inkml:trace>
  <inkml:trace contextRef="#ctx0" brushRef="#br0" timeOffset="30768.72">3873 9631 0,'22'0'15,"-1"0"1,-21-21-16,0 0 16,21 21-16,0-22 0,-21 1 0,21 21 15,-21-21-15,21 0 0,1 0 16,-22 0-16,21 21 15,-42 0 17,21 21-17,0 0-15,0 0 16,0 0-16</inkml:trace>
  <inkml:trace contextRef="#ctx0" brushRef="#br0" timeOffset="32581.46">4000 9546 0,'0'21'15,"-21"-21"95,0 0-95,21 22 48,-21-22-63,21 21 0,0 0 15,0 0 1,21-21 15,-21-21-15,21 21-16,-21-21 0,0 0 16,21-1-16,-21 1 15,0 0-15,0 0 0,0 0 16,-21 21-1,0 0-15,0 0 16,0 0-16,0 21 16,21 0-1,-22 0-15,22 0 0,0 1 16,0-1-16,0 0 16,22-21-1,-1 0-15,0 0 16,0-21-1,0 21-15,-21-21 0,0-1 16,0 1 0,0 0-1,-21 21 17,0 0-17,21 21-15,0 0 16,0 1-1,0-1 1</inkml:trace>
  <inkml:trace contextRef="#ctx0" brushRef="#br0" timeOffset="42088.55">6646 8721 0,'0'0'0,"0"-21"0,0-1 16,0 1-16,21 0 0,-21 0 16,0 0-16,-21 42 46,21 0-46,-21 21 0,21 1 16,0-1-16,-21 22 0,21-1 0,0 1 16,-21 20-16,21-20 0,0-1 0,0 1 15,-21-1-15,21 1 0,-22-22 16,22 22-16,-21-1 0,0-21 16,21 1-16,-21-1 0,21 0 0,-21 1 15,21-22-15,0 0 0,0 0 16,0 0-16,-21-21 15,21-21 1,0 0-16,0 0 16,-22 0-16,22 0 0,0-22 0</inkml:trace>
  <inkml:trace contextRef="#ctx0" brushRef="#br0" timeOffset="42670.26">6244 8869 0,'0'0'0,"0"-21"0,0 0 0,0-1 15,0 1-15,21 0 0,0 0 0,1 0 16,-1 0-16,0 21 0,21 0 16,-21 0-16,22 0 0,-1 0 0,-21 0 15,22 42-15,-1-21 0,0 21 16,1 1-16,-22 20 0,21-20 0,-21 20 15,22-21-15,-22 22 0,0-1 0,0-20 16,-21 20-16,0-20 0,0 20 16,0-21-16,0 1 0,0-1 15,0 0-15,0 1 0,0-22 0,0 0 16,0 0-16,0 0 0,0 1 0,0-44 31,0 1-31,0 0 0,0 0 16,0 0-16,21-22 0,0 1 0,1 21 15,-1-21-15,-21-1 0,21-20 16,0 20-16,0 1 0,0-21 0,1-1 16,-1 22-16,21-22 0,-21 1 0,0-1 15,22 22-15,-22-22 0,0 43 16,21-21-16,-20 21 0,20 0 16,-21 21-16,0 0 0,0 21 0,1 0 15,-1 0-15,0 21 0,0 22 16,-21-1-16,0 1 0,0-1 0,0 1 15,0-1-15,0 1 0,0-1 0,0 1 16,0-1-16,-21-20 0,21 20 16,0-20-16,0-1 0,0 0 0,0-21 15,-21 22-15,21-22 0,0 0 0,0 0 16,0 0-16,0-42 31,0 0-31,0 0 16,0 0-16,0 0 0</inkml:trace>
  <inkml:trace contextRef="#ctx0" brushRef="#br0" timeOffset="43060.53">7959 9419 0,'21'0'15,"-21"21"1,21-21-16,0 0 15,0-21-15,0 0 0,1 21 16,-1-21-16,0 0 0,0 0 16,21-1-16,-20 1 0,20 0 15,-21-21-15,0 21 0,0-22 0,1 22 16,-1-21-16,-21 21 0,0-1 0,0-20 16,0 21-16,0 0 0,0 0 15,-21 21-15,-1 0 0,1 0 0,0 0 16,0 21-16,0 0 0,-22 0 0,22 0 15,-21 22-15,21-1 16,0 0-16,-1 1 0,1-1 0,0 0 0,0 1 16,21-1-16,0 0 0,0 1 15,0-22-15,0 21 0,0-21 0,0 0 16,21 1-16,0-1 0,0 0 0,1 0 16,-1 0-16,0-21 0,0 0 0,0 0 15,0 0-15,1 0 0,20 0 16,-21-21-16,0 0 0,0 0 15,22 0-15,-22-1 0,0 1 0,0-21 16</inkml:trace>
  <inkml:trace contextRef="#ctx0" brushRef="#br0" timeOffset="43352.49">9038 8551 0,'0'-21'16,"0"42"-16,0-63 0,0 21 0,0 0 0,0 0 0,-21 21 15,0 0-15,0 0 16,-1 21-16,1 0 0,21 21 16,-21 1-16,21-1 0,-21 0 0,21 22 15,-21-1-15,21 22 0,0-22 0,0 1 16,-21 21-16,21-22 0,-22 1 16,1-22-16,21 21 0,-21-20 0,21-1 15,-21 0-15,21 1 0,0-1 0,0-21 16,0 0-16,-21 1 0,21-1 0,21-21 31,0 0-31,0-21 16,0-1-16,1-20 0,-22 21 0,21-21 15,0-1-15,21 1 0</inkml:trace>
  <inkml:trace contextRef="#ctx0" brushRef="#br0" timeOffset="43828.31">9356 8509 0,'0'-21'0,"0"42"0,0-63 0,0 63 32,0 21-32,0-21 15,-22 22-15,1-1 0,21 22 0,-21-1 16,21 1-16,-21-1 0,0 22 16,21-22-16,-21 1 0,21-1 0,0 1 15,-22-1-15,1-20 0,21-1 16,-21 0-16,21 1 0,0-1 0,0-21 15,0 0-15,0 0 0,0 1 16,0-1-16,21-42 31,-21-1-31,21 1 0,1-21 16,-1 21-16,0 0 0,-21-22 16,21 22-16,0-21 0,0 21 0,1-1 15,-1-20-15,-21 21 0,21 0 16,0 0-16,0 21 15,0 21 1,-21 0-16,0 0 0,0 0 16,22 22-16,-22-22 0,0 0 0,0 0 15,0 0-15,0 22 0,0-22 0,0 0 16,0 0-16,0 21 0,21-20 16,-21-1-16,0 0 0,0 0 0,0 0 15,21 0-15,0-21 16,0 0-16,22 0 15,-22 0-15,0-21 0,21 0 0,-21 0 16,22 0-16,-22 0 0,21-22 0,1 22 16</inkml:trace>
  <inkml:trace contextRef="#ctx0" brushRef="#br0" timeOffset="44226.3">10181 9186 0,'0'-21'0,"0"42"0,0-63 16,0 21-16,0 0 15,-21 21-15,0 0 16,0 21-16,-1 0 16,1 0-16,0 0 0,21 22 15,-21-22-15,0 0 0,21 21 0,-21-20 0,21 20 16,0-21-16,0 0 0,0 43 16,0-43-16,0 0 15,0 0-15,21-21 16,0 0-16,0 0 0,0 0 15,0 0-15,1 0 0,-1-21 0,21 21 16,-21-21-16,0 0 0,-21 0 16,22-1-16,-22 1 0,21-21 0,-21 21 15,0 0-15,0-22 0,0 22 0,0-21 16,-21 21-16,-1-1 0,1 1 0,-21 0 16,21 21-16,-22 0 15,22 0-15,0 0 0,-21 0 0,21 21 16,-1-21-16,-20 21 0,21 1 15,0-1-15,0 0 0,21 0 0,0 0 16,0 0-16,0 1 16,21-1-16,0-21 0,21 0 0,-21 0 15,22 0-15,-22 0 0</inkml:trace>
  <inkml:trace contextRef="#ctx0" brushRef="#br0" timeOffset="44810.51">10837 9186 0,'0'-21'16,"0"42"-16,0-63 0,0 21 0,-21 21 15,21-21-15,-21 21 16,0 0-16,0 0 0,-1 0 16,1 0-16,0 21 0,0 0 0,0 0 15,0 0-15,-22 22 0,22-22 16,21 21-16,-21-21 0,0 1 0,21-1 15,-21 21-15,21-21 0,0 0 16,0 1-16,0-1 0,0 0 16,21 0-16,0-21 15,0 0-15,0 0 0,0 0 0,1 0 16,20-21-16,-21 0 16,0 0-16,22 21 0,-22-22 0,21-20 15,-21 21-15,22-21 0,-22 20 0,21-41 16,0 21-16,-20-1 0,20-20 0,-21-1 15,0 1-15,22-1 0,-22 1 16,0-1-16,0 1 0,0-1 16,0 1-16,-21-1 0,0 22 0,0-22 0,0 22 15,0 21-15,0-21 0,0 20 0,0 1 16,-21 21 0,0 43-16,0-22 0,0 21 15,21 0-15,-21 1 0,-1 20 0,1 1 16,0-1-16,21 1 0,-21 20 15,21-20-15,0-1 0,0 1 16,0-1-16,0 1 0,0-22 0,0 1 16,21-1-16,-21-21 0,21 21 0,0-20 15,-21-1-15,22 0 0,-1 0 0,0 0 16,0-21-16,0 21 16,0-21-16,1 0 0,-1 0 0,0 0 15,0 0-15,0 0 0,0-21 16,-21 0-16,22 21 0,-22-21 0,0 0 15,21 0-15,-21-1 0,0-20 0</inkml:trace>
  <inkml:trace contextRef="#ctx0" brushRef="#br0" timeOffset="45080.51">9059 8996 0,'-42'0'0,"84"0"0,-105 0 0,42 0 16,-1 0-16,44 0 15,-1 0-15,21-21 16,0 0-16,1 21 0,20 0 0,-20-22 16,20 22-16,1 0 0,20-21 0,-20 0 15,-1 21-15,1 0 0,-1 0 16,1 0-16,-22 0 0,-21 0 15,22 0-15,-22 0 0,-21-21 16,0 0-16</inkml:trace>
  <inkml:trace contextRef="#ctx0" brushRef="#br0" timeOffset="45892.48">13483 8319 0,'0'-43'0,"0"86"0,21-107 0,-21 43 0,0-21 0,0 20 16,0 1-16,0-21 0,-21 21 0,0 21 16,0-21-16,0 21 0,-1 0 15,1 0-15,-21 0 0,21 21 16,-22 0-16,1 21 0,0 1 0,-22-1 15,22 21-15,21 1 0,-22-1 0,1 1 16,0 21-16,21-1 0,-1-20 16,1 20-16,0 1 0,21 0 0,0-22 15,0 1-15,0-1 0,21-20 0,0-1 16,1 0-16,-1-21 0,21 22 16,0-22-16,1-21 0,-1 21 0,22-21 15,-22 0-15,0 0 0,22 0 0,-22-21 16,22 0-16,-22 0 0,21-1 0,-20 1 15,-1 0-15,22-21 0,-22 21 16,0-22-16,1-20 0,-22 20 0,21 1 16,-21-21-16,-21-1 0,0 1 15,0-1-15,0 1 0,0-1 0,-21 1 16,0-1-16,-21 1 0,-1-22 0,1 21 16,0 22-16,-1-21 0,1 20 0,-22 22 15,22-21-15,0 21 0,-1 21 16,22 0-16,-21 0 0,0 21 0,20 21 15,-20-21-15,21 22 0,0 20 0,0-21 16,-1 22-16,1-1 0,21 1 16,-21-1-16,21 1 0,0-1 0,0 1 15,0-22-15,21 22 0,0-22 16,1 0-16,20-20 0,-21 20 0,21-21 16,1 0-16,-1 0 0,-21-21 0,22 0 15</inkml:trace>
  <inkml:trace contextRef="#ctx0" brushRef="#br0" timeOffset="47272.46">14266 8721 0,'0'0'32,"0"21"-32,0 0 0,0 0 15,0 0-15,0 1 0,0-1 0,0 21 16,0-21-16,0 22 0,0-22 0,0 21 15,0-21-15,0 22 0,0-22 0,0 21 16,0-21-16,0 0 0,21 1 16,-21-1-16,22 0 0,-22 0 0,21-21 15,-21 21-15,21-21 0,0 0 16,0 0-16,0 0 0,1 0 16,-1-21-16,0 0 0,0 0 0,0 0 15,0-1-15,1-20 0,20 21 16,-21-21-16,0-1 0,0 1 15,1 0-15,-1-1 0,0 1 0,0 0 16,-21-1-16,21 22 0,-21-21 0,21 42 16,-21-21-16,0-1 0,0 44 31,0-1-31,0 21 0,0-21 0,0 22 16,0-1-16,0-21 0,0 21 0,0 1 15,0-1-15,0-21 0,-21 22 0,21-22 16,0 0-16,0 0 0,0 21 15,0-20-15,0-1 0,0 0 16,21-21-16,1 0 0,-1 0 0,0 0 16,0 0-16,21 0 0,-20 0 0,20 0 15,0-21-15,1 21 0,-1-21 16,-21-1-16,21 1 0,1 0 0,-1 0 16,0-21-16,1 20 0,-22-20 15,21 0-15,-21 21 0,1-22 0,-1 22 16,0-21-16,-21 21 0,0-22 15,0 22-15,0 42 32,0 0-32,-21 1 0,0-1 0,21 21 15,-22-21-15,22 0 0,0 22 0,0-22 16,0 21-16,0-21 0,0 22 16,0-22-16,0 0 0,0 0 0,0 0 15,22 1-15,-1-22 0,0 21 16,0-21-16,0 0 0,0 0 0,1 0 15,-1 0-15,0 0 0,21 0 0,-21 0 16,1 0-16,20-21 0,-21-1 0,21 1 16,-20 0-16,20 0 0,-21 0 0,0-22 15,22 22-15,-22-21 0,0 21 16,-21-22-16,0 22 0,0-21 0,0 21 16,0 0-16,0-1 0,-21 22 15,0 0-15,-1 0 16,1 22-16,0-22 15,21 21-15,0 0 0,0 0 0,0 0 0,0 0 16,0 1-16,21-1 16,-21 0-16,21 0 0,1 0 0,-1 0 15,0 1-15,0-22 0,0 21 0,0 0 16,1 0-16,-22 0 16,21 0-16,0 1 0,-21-1 15,0 0 1,21-21-1,0 0-15,0 0 0,1 0 16,-1 0-16,0-21 0,21 21 16,-21-21-16,1-1 0,20 1 0,-21 0 15,0 0-15,22 0 0,-22-22 16,0 22-16,0-21 0,0 21 0,0-22 16,1 22-16,-1 0 0,-21 0 0,0 0 15,0 0-15,0-1 0,-21 22 31,-1 0-31,1 0 0,0 0 0,21 22 16,0-1-16,0 0 0,0 0 16,0 0-16,0 0 0,0 1 15,0-1-15,0 0 16,0 0-16,0 0 0,0 0 16,0 1-16,21-1 0,-21 0 15,21 0-15,-21 0 0,0 0 16,22-21-16,-22 22 0,21-22 15,0 0-15,0 0 16,0 0-16,0 0 0,1-22 16,-1 22-16,0-21 0,0 0 0,0 0 15,0 0-15,-21 0 0,22-1 0,-1 1 16,-21-21-16,21 21 0,-21 0 0,21 21 16,-21-22-16,0 44 31,0-1-31,0 0 0,0 0 15,0 0-15,0 0 0,0 1 0,0-1 16,0 0-16,0 0 0,0 0 16,0 0-16,0 1 0,0-44 62,0 1-62,0 0 0</inkml:trace>
  <inkml:trace contextRef="#ctx0" brushRef="#br0" timeOffset="47436.15">16954 8721 0,'0'0'15,"0"-21"-15,-21 21 16,0 0-16,0 0 31,21 21-15,21 0-16,0-21 15,0 21-15,1 0 16</inkml:trace>
  <inkml:trace contextRef="#ctx0" brushRef="#br0" timeOffset="48760.19">17547 8805 0,'21'0'15,"-42"0"-15,42-21 0,-42 21 16,0 0-16,0 0 16,0 21-16,-1 1 15,-20-1-15,21 0 0,0 0 0,0 21 16,-1-20-16,1-1 0,-21 21 16,21-21-16,0 22 0,21-22 0,0 0 15,0 0-15,0 0 0,0 0 0,0 1 16,21-1-1,0-21-15,0 0 0,0 0 16,0 0-16,1 0 0,-1 0 0,21 0 16,-21-21-16,0-1 0,22 1 0,-22 0 15,21 0-15,-21 0 0,22-22 0,-22 22 16,0-21-16,21 0 0,-20-1 0,-1-20 16,0-1-16,0 22 0,0-22 15,0 1-15,1-1 0,-22 1 0,0-1 16,0 1-16,0-1 0,0 1 0,0-1 15,0 22-15,-22 0 0,22-1 0,-21 22 16,0 0-16,-21 0 0,21 21 16,-1 0-16,1 21 0,0 0 15,0 22-15,-21-22 0,20 21 0,1 22 16,0-22-16,0 21 0,0-20 0,21 20 16,0 1-16,0-22 0,0 22 15,0-1-15,0-21 0,0 22 0,0-1 16,0-20-16,0-1 0,0 22 0,21-22 15,-21-21-15,21 21 0,0 22 16,0-43-16,-21 0 0,22 0 0,-1 1 16,0-1-16,0-21 15,0 0-15,0 0 0,1 0 16,-1 0-16,0 0 0,0 0 16,0-21-16,0-1 0,1 1 0,-1 21 15,0-21-15,0 0 0,0 0 0,0 0 16,-21-1-16,22 22 0,-1 0 15,-21-21-15,21 21 16,-21 21 0,0 1-16,0-1 0,0 0 15,21-21-15,-21 21 0,21-21 16,-21 21-16,21-21 16,1 0-16,-1 0 15,0 0-15,0 0 0,0 0 16,0-21-16,1 21 0,-1-21 15,0 21-15,0-21 0,0 21 0,0-21 16,1-1-16,-1 1 0,0 21 0,0 0 16,0-21-16,0 21 0,1 0 15,-1 0 1,-21 21-16,0 0 0,0 1 16,0-1-16,0 0 15,21 0-15,0 0 0,0-21 16,-21 21-16,21-21 0,1 22 0,-1-22 15,21 0-15,-21 21 0,0-21 0,22 0 16,-1 0-16,0 0 0,1 0 16,-22 0-16,21 0 0,1 0 15,-1 0-15,0 0 0,1 0 0,-22 0 16,0-21-16,21-1 0,-21 22 0,1-21 16,-22-21-16,21 21 0,-21-22 0,21 22 15,-21-21-15,0 0 0,0-22 0,0 22 16,0-1-16,-21 1 0,0 21 15,21-21-15,-22 20 0,1 22 0,-21 0 16,21 0-16,-22 0 0,-20 0 16,21 22-16,-1-1 0,22 0 0,-21 0 15,-1 21-15,1-20 0,21 20 0,0-21 16,0 0-16,-1 0 0,22 22 16,-21-22-16,21 0 0,0 0 15,0 0-15,0 1 0,21-22 16,1 21-16,-1 0 0,0-21 15,0 21-15,0 0 0,43 64 16,-43-64-16,0 21 16,-21 1-16,21-1 0,-21 22 15,0-22-15,0 21 0,0 1 0,0-1 16,0 1-16,0-1 0,0 1 0,-21-1 16,0-20-16,21 20 0,-21 1 0,21-22 15,0 22-15,0-22 0,-21 0 0,21 1 16,-22-1-16,22-21 0,-21 0 15,0 0-15,21 1 0,0-1 0,0 0 16,-21-21-16,0 0 0,21-21 31,0 0-31,0-1 16,0 1-16,0 0 0,0 0 0,-21-21 16,21-1-16,0 1 0,0 0 0</inkml:trace>
  <inkml:trace contextRef="#ctx0" brushRef="#br0" timeOffset="48980.28">18394 8488 0,'-43'-21'0,"86"42"0,-107-63 15,43 20-15,0 1 16,-21 21-16,20-21 0,1 21 0,0 0 0,21-21 15,-21 21-15,0 0 16,0 21 0,-1 0-1,22 0-15,-21-21 0,0 22 0</inkml:trace>
  <inkml:trace contextRef="#ctx0" brushRef="#br0" timeOffset="49885.68">3154 10964 0,'0'0'16,"-21"0"0,-1 0-16,44 0 31,-1 0-31,21-21 0,-21 21 0,22 0 15,-1-21-15,0 21 0,1 0 0,-1 0 16,0-21-16,1 21 0,-22 0 16,0 0-16,0 0 0,0 0 0,-63 0 31,21 0-15,0 0-16,-22 0 0,1 21 0</inkml:trace>
  <inkml:trace contextRef="#ctx0" brushRef="#br0" timeOffset="50348.82">3069 11028 0,'-21'0'0,"42"0"15,-42 21-15,0 0 0,21 0 0,-21 1 16,21-1-16,-22 21 0,1-21 16,21 0-16,0 1 0,-21-1 0,21 0 0,-21 0 15,21 0-15,-21 0 16,21 1-16,21-22 47,0 0-47,0-22 15,0 1-15,1 21 0,-1 0 16,0-21-16,0 21 0,0 0 0,22 0 16,-22 0-16,21 0 0,-21 0 0,22 0 15,-1 0-15,-21 0 0,21 21 16,-20 0-16,-1 22 0,0-22 15,0 0-15,-21 0 0,0 22 0,0-22 16,0 21-16,-21-21 0,0 0 16,0 22-16,-22-22 0,22 0 0,-21 0 15,-1 0-15,22 1 0,-21-22 16,21 21-16,0-21 0,-1 0 0,1 0 16,0 0-16,0 0 0,0 0 0,0 0 15,-1-21 1,1 21-16,21-22 15,21 1 17,1 21-32,-1 0 15,0 0-15,0-21 0</inkml:trace>
  <inkml:trace contextRef="#ctx0" brushRef="#br0" timeOffset="50537.47">3831 11621 0,'0'0'0,"21"0"0,-21-22 16,21 22 46,-21-21-62,22 21 0,-22-21 16</inkml:trace>
  <inkml:trace contextRef="#ctx0" brushRef="#br0" timeOffset="60653.58">7387 10880 0,'0'21'15,"0"0"1,21-21 15,0 0-31,1-21 16,20 21-16,-21-21 0,21 0 0,1-1 15,-1 1-15,0 0 0,1-21 0,-1 21 16,0-1-16,-20-20 0,20 21 16,-21-21-16,0 20 0,0 1 15,-21 0-15,0-21 0,-21 21 0,0 21 16,-21-22-16,-1 1 0,1 21 15,-21 0-15,-1 0 0,1 0 0,-1 21 16,-21 1-16,22-1 0,21 0 0,-22 0 16,22 0-16,-22 0 0,22 1 15,21 20-15,0-21 0,-1 0 0,22 22 16,0-22-16,0 0 0,0 0 0,22 0 16,-1 0-16,0 1 0,21 20 0,-21-21 15,22 0-15,-1 0 0,0 1 16,1 20-16,-1-21 0,0 21 15,-20-20-15,20 20 0,-21 0 0,0 1 16,0-22-16,-21 21 0,0 0 16,0-20-16,0 20 0,-21-21 0,0 21 15,-21-20-15,21 20 0,-43-21 0,22 0 16,-1 0-16,-20-21 0,21 22 0,-22-22 16,22 0-16,-1 0 0,1 0 15,0 0-15,-1-22 0,22 22 0,0-42 16,-21 21-16,21 0 0,-1-22 0,1 1 15,21 0-15,-21-1 0,21 1 16,-21 0-16,21-1 0,0 1 0,0 0 16,0 21-16,0-22 0,0 22 0,0 0 15,0 42 17,0 0-32,21 0 0,-21 1 0,21 20 15,0 0-15,1 1 0,-1-1 0,0 0 16,0 1-16,0-1 0,0 0 15,22 1-15,-22-22 0,0 0 0,0 0 16,22 0-16,-22 0 0,21 1 0,-21-22 16,22 0-16,-1 0 0,-21 0 0,21 0 15,1 0-15,-1 0 0,-21-22 16,22 1-16,-1 0 0,0 0 16,1 0-16,-22 0 0,21-1 0,-21 1 15,0 0-15,1-21 0,-22 21 16,0-1-16,21 1 0,-21 0 0,0 0 15,0 42 17,0 0-32,0 0 0,0 1 15,0-1-15,0 21 0,0-21 0,0 0 16,0 1-16,0-1 0,0 0 0,0 0 16,0 0-16,21 0 15,0-21-15,0 0 0,0 0 16,1 0-16,-1 0 0,0 0 0,21-21 15,-21 0-15,22 21 0,-22-21 0,21 0 16,-21 0-16,1-22 16,-1 22-16,21 0 0,-21 0 0,-21-22 15,21 22-15,-21 0 0,22 21 0,-22-21 16,0 42 15,0 0-31,0 0 0,0 1 16,0-1-16,-22 0 0,22 0 0,0 21 15,0-20-15,0-1 0,0 0 0,0 21 16,22-42-16,-1 21 0,-21 1 16,21-1-16,0-21 0,0 0 15,0 0-15,1 0 0,-1 0 16,0-21-16,21-1 0,-21 22 0,1-21 16,20 0-16,0-21 0,-21 21 15,1-1-15,20-20 0,-21 21 0,0-21 16,0 20-16,1-20 0,-22 21 0,0-21 15,21 20-15,-21 1 0,21 0 16,-21 42 0,-21 0-16,21 1 15,-21 20-15,-1-21 0,1 21 16,21 1-16,-21-1 0,0 0 0,0 22 16,0-22-16,-1 22 0,22-1 15,-21 1-15,0-1 0,0 1 0,21-1 16,0 1-16,-21-1 0,21 1 0,-21-1 15,21 1-15,0-1 0,0-20 0,0 20 16,0-21-16,-22 1 0,22-1 0,-21-21 16,21 22-16,0-1 0,0-21 15,0 21-15,-21-42 16,21-21 0,0 0-16,0-21 0,0 21 15,-21-22-15,21 22 0,0-21 0</inkml:trace>
  <inkml:trace contextRef="#ctx0" brushRef="#br0" timeOffset="60944.04">8382 11515 0,'0'-43'0,"0"86"0,0-128 16,0 43-16,0-1 0,0-41 16,21 63-16,-21-22 0,21 22 0,0 0 15,1 0-15,-1 0 16,0 21-16,21 0 0,-21 0 0,22 0 0,-1 0 15,0 0-15,-20 0 0,20 21 0,0 42 16,-21-42-16,-21 1 16,0 20-16,0-21 0,0 21 0,-21-20 15,0-1-15,-21 21 0,21-21 16,-1 0-16,-20 1 0,21 20 0,-21-42 16,20 21-16,-20 21 0,21-42 15,21-21 16,21 0-31,0-21 0,0 21 16,1-1-16,-1 1 0</inkml:trace>
  <inkml:trace contextRef="#ctx0" brushRef="#br0" timeOffset="61260.44">8848 11345 0,'21'0'0,"0"0"15,0-21 1,0 21-16,0-21 15,1 21-15,-1-21 0,0 0 0,0 0 16,0-1-16,0 1 0,1 0 0,-1 0 16,-21 0-16,0 0 0,21-22 15,-21 22-15,0 0 0,0 0 16,-21 21 0,0 0-16,-1 21 0,22 0 0,-21 0 15,0 0-15,0 1 0,21 20 16,0-21-16,-21 21 0,21-20 0,0 20 15,0-21-15,0 21 0,0-20 16,0-1-16,0 0 0,0 0 0,0 0 16,21 0-16,0-21 15,0 0-15,0 0 0,1 0 16,-1 0-16,0 0 0,0-21 0,0 21 16,0-21-16,-21 0 0,22 0 0</inkml:trace>
  <inkml:trace contextRef="#ctx0" brushRef="#br0" timeOffset="61591.16">9334 11134 0,'0'-21'0,"0"42"0,0-64 0,0 22 16,22 21-1,-1 0 1,0 0-16,0 0 16,-21 21-16,21 1 0,0-1 15,-21 21-15,22-21 0,-1 0 0,-21 22 16,0-22-16,0 0 0,0 21 15,21-20-15,-21-1 0,0 0 0,0 0 16,0 0-16,0 0 0,0 1 0,0-44 47,0-20-47,0 21 16,0 0-16,0-22 0,0 22 15,0-21-15,21 21 0,-21-22 0,0 1 16,0 21-16,0 0 0,21-22 0,-21 22 15,21 21-15,-21-21 0,0 0 16,22 0-16,-1 21 0,0-21 0,0-1 16,0 1-16,0 0 0</inkml:trace>
  <inkml:trace contextRef="#ctx0" brushRef="#br0" timeOffset="62354.25">11049 10351 0,'0'-22'0,"0"44"0,0-86 16,0 43-16,-21-21 0,21-1 0,-21 22 15,21-21-15,0 21 0,0-1 0,0 1 16,0 0-16,0 0 0,-22 21 15,1 0-15,0 21 16,21 0-16,-21 0 0,21 22 16,-21-1-16,21 0 0,-21 22 0,-22 126 15,22-126 1,0 21-16,0-22 0,21 1 0,-21-1 16,-1 1-16,1-1 0,0-21 0,0 22 15,0-22-15,21 1 0,0-1 0,-21-21 16,21 21-16,0-20 0,0-1 15,-22 0-15,22 0 16,0-42 0,0 0-16,0 0 0,0-22 15,0 22-15,0-21 0,0 21 16,0-22-16,0 1 0,22 0 16,-1-1-16,-21 22 0,21-21 0,0-1 15,0 1-15,0 21 0,1-21 0,20 20 16,-21 22-16,21-21 0,-20 21 15,20 0-15,0 0 0,-21 21 0,22-21 16,-22 22-16,0 20 0,0-21 0,0 0 16,-21 0-16,0 22 0,0-22 0,0 0 15,0 0-15,-21 0 0,0 1 16,-21-1-16,21 0 0,-22 0 0,1-21 16,21 0-16,-22 21 0,1-21 0,0 0 15,21 0-15,-22 0 0,22 0 0,0 0 16,0-21-16,0 21 0,-1-21 0,22 0 15,0 0 1,22 21 0,-22 21-1,21 0-15,0-21 0,-21 42 0,21-21 16,0 1-16,0-1 0,1 21 16,-1-21-16,0 0 0,0 1 0,0-1 15,0 0-15,22 0 0,-22 0 0,0-21 16,21 0-16,-20 21 0,20-21 0,0 0 15,-21 0-15,22 0 0,-22 0 0,0 0 16,21-21-16,-20 21 16,-1-21-16,0 0 0,0 0 0,-21 0 0,21-22 15,0 22-15</inkml:trace>
  <inkml:trace contextRef="#ctx0" brushRef="#br0" timeOffset="62728.98">11388 11049 0,'0'21'16,"0"0"-1,0 1 1,21-22 0,0 0-16,0 0 0,0 0 0,0 0 15,1 0-15,20 0 0,-21-22 0,0 1 16,22 21-16,-22-21 0,0 21 16,0-21-16,0 0 0,-21 0 15,0-1-15,0 1 0,0 0 16,0 0-16,-21 0 0,0 21 15,-21 0-15,20 0 0,1 0 0,-21 0 16,21 0-16,0 21 0,-1 0 16,-20 0-16,21 0 0,21 22 0,-21-22 15,21 0-15,-21 21 0,21-20 0,0 20 16,0-21-16,0 0 0,0 22 0,21-22 16,0 0-16,0 0 0,0-21 0,0 21 15,1 0-15,-1-21 0,0 0 16,0 0-16,21 0 0,-20 0 0,-1 0 15,21 0-15,-21 0 0,22 0 16,-22-21-16,21 0 0,0 0 0,-20 21 16,20-42-16,0 20 0,-21 1 0,1 0 15,20-21-15,-21 21 0,0-22 0</inkml:trace>
  <inkml:trace contextRef="#ctx0" brushRef="#br0" timeOffset="63263">12150 11028 0,'42'-42'16,"-21"20"-16,0 1 0,-105 106 15,168-149 1,-84 86-1,-21-1-15,21 0 0,0 0 16,0 0-16,0 22 0,0-22 16,0 0-16,0 0 0,0 0 0,0 0 15,0 1-15,21-22 16,0 21-16,1-21 0,-1 0 16,0 0-16,0 0 0,0 0 0,0 0 15,22-21-15,-22 21 0,0-22 16,0 1-16,0 0 0,1 0 0,-1 0 15,0 0-15,0-1 0,-21 1 0,0 0 16,21 0-16,-21 0 0,21 21 0,-21-21 16,0 42 15,-21 0-31,21 0 16,-21 0-16,21 0 0,0 22 15,-21-1-15,0 0 0,0 1 0,21-1 16,-22 0-16,22 1 0,0 20 0,-21-20 15,21 20-15,-21-21 0,21 22 0,-21-1 16,21 1-16,0-1 0,0 1 0,0-1 16,0 22-16,0-21 0,-21-1 0,21 1 15,-21-1-15,-1-21 0,22 22 16,-21-22-16,0 1 0,-21-1 0,21 0 16,-22-21-16,1 22 0,0-22 0,-1 0 15,1 0-15,-22 0 0,1-21 0,21 22 16,-22-22-16,1 0 0,20 0 15,1 0-15,0-22 0,-1 1 0,1 0 16,0 0-16,20 0 0,1-22 0,0 1 16,21 0-16,0-22 0,0 22 0,0-22 15,0 1-15,0-1 0,21-20 16,0 20-16,22 1 0,-22-22 0,21 22 16,1-22-16,20 21 0</inkml:trace>
  <inkml:trace contextRef="#ctx0" brushRef="#br0" timeOffset="63852.66">12954 10774 0,'21'-21'0,"-42"42"0,42-63 0,-21 20 16,0 1-16,0 42 31,0 1-31,0-1 0,0 0 15,-21 0-15,21 21 0,-21-20 0,21-1 16,-21 21-16,21-21 0,0 0 0,0 1 16,0-1-16,0 0 0,0 0 0,0 0 15,0 0 1,21-21 0,-21-21-16,21 21 0,0-21 15,0 0-15,0 0 0,1 0 16,-1-1-16,0 1 0,-21 0 15,21 0-15,0 21 16,0 0 0,1 0-16,-22 21 15,0 0-15,21 0 0,0 1 16,-21-1-16,21 0 16,0-21-16,0 21 0,1 0 15,-1-21-15,0 0 0,0 0 16,0 0-16,22 0 0,-22 0 15,21 0-15,-21-21 0,22 0 16,-22 0-16,21 21 0,0-21 0,-20-1 16,-1 1-16,0-21 0,0 21 0,0 0 15,-21-1-15,0-20 0,0 21 0,0 0 16,0 0-16,-21 21 0,-21-22 0,21 1 16,-1 21-16,1 0 0,0 0 15,-21 0-15,21 0 0,-1 0 0,1 21 16,0 1-16,21-1 0,-21-21 15,21 21-15,0 0 0,21 0 16,0-21 0,0 0-16,1 0 0,20 0 0,-21 0 15,21 0-15,1 0 0</inkml:trace>
  <inkml:trace contextRef="#ctx0" brushRef="#br0" timeOffset="64236.2">14139 10710 0,'0'-21'0,"0"42"0,0-63 15,-21 42 32,0 21-47,21 0 0,-21 1 0,0-1 16,21 21-16,0-21 0,-22 0 0,22 1 16,0-1-16,-21 21 0,21-21 15,0 0-15,0 1 0,0-1 0,21 0 16,1-21-16,-1 0 15,0 21-15,0-21 0,0 0 0,0 0 16,1 0-16,-1 0 0,0-21 0,21 21 16,-21-21-16,1 0 0,-1-1 0,0 1 15,-21 0-15,0-21 0,21 21 0,-21-22 16,0 22-16,0-21 0,0 21 0,0-1 16,-21 1-16,0 0 0,0 0 15,-1 21-15,1 0 0,0 0 0,0 0 16,-21 0-16,20 21 15,1 0-15,21 0 16,0 1-16,0-1 0,0 0 16,0 0-16,21 0 15,1-21-15,-1 21 0,0-21 0,21 0 16,-21 0-16</inkml:trace>
  <inkml:trace contextRef="#ctx0" brushRef="#br0" timeOffset="64608.51">14563 10732 0,'0'-22'16,"0"44"-16,0-65 0,0 22 0,21 0 16,-21 0-16,0 0 0,21 21 15,0 0-15,0 0 16,0 0-16,-21 21 0,22 0 16,-1 0-16,0 0 0,-21 0 0,21 1 15,0-1-15,-21 21 0,21-21 16,-21 0-16,0 1 0,0-1 0,0 0 15,0 0-15,0 0 0,0 0 0,0 1 16,0-1-16,0 0 16,0-42 15,0 0-31,0-1 16,0 1-16,0 0 0,22 0 15,-1-21-15,0 20 0,0-20 0,0 21 16,22-21-16,-22 20 0,0-20 0,0 21 15,0 0-15,0 0 0,1-1 0,-1 1 16,0 21-16,0 0 0,0-21 16,22 21-16,-22 0 0,0 0 15,0 0-15,0 0 0,0 0 0,1 21 16</inkml:trace>
  <inkml:trace contextRef="#ctx0" brushRef="#br0" timeOffset="65196.68">15833 10562 0,'0'0'0,"21"-63"16,-21 42-16,-21 21 16,-1 0-16,1 0 0,0 0 15,0 0-15,-21 21 0,20 0 0,-20 0 16,0 0-16,-1 22 0,-20-1 15,21 0-15,-1-21 0,22 22 16,0-22-16,0 0 0,21 21 16,0-20-16,0-1 0,0 0 0,0 0 0,0 0 15,21 0-15,0 1 16,0-22-16,22 0 0,-22 0 0,0 0 16,21 0-16,-21 0 0,22 0 0,-1 0 15,-21 0-15,22-22 0,-1 1 16,-21 0-16,21 0 0,1-21 0,-22 20 15,21-20-15,-21-21 0,1 20 0,20-20 16,-21 20-16,0-20 0,0-1 0,1 1 16,-1 21-16,0-22 0,0 22 15,0-22-15,-21 22 0,0 0 0,21-1 16,-21 1-16,22 0 0,-22-1 16,0 22-16,0-21 0,0 21 0,0-1 15,0 1-15,-22 42 16,1 1-16,0 20 15,0 0-15,0-21 0,0 22 16,-1 20-16,1-20 0,0 20 0,21-21 16,0 22-16,-21-1 0,21 1 0,0-1 15,0 1-15,0-1 0,0-20 0,21 20 16,0-20-16,0-1 0,1 0 0,-22-21 16,42 22-16,-21-22 0,0 0 15,0 0-15,22 0 0,-22-21 0,21 0 16,1 22-16,-22-22 0,21 0 0,0 0 15,-20 0-15,20-22 0,0 1 16,-21 0-16,1 0 0,20 0 0</inkml:trace>
  <inkml:trace contextRef="#ctx0" brushRef="#br0" timeOffset="66274">3238 12912 0,'22'-21'0,"-44"42"0,65-85 16,-43 43-16,0 0 0,0 0 0,0 0 16,0-1-16,-21 22 15,-1 0-15,1 0 0,-21 0 0,21 22 16,-22-1-16,22 21 0,0-21 16,-21 22-16,21 20 0,-1-21 15,1 22-15,0-22 0,0 22 0,0-1 16,0-20-16,21 20 0,-22-21 15,22 1-15,0-1 0,0 0 0,0 1 16,43-22-16,-22 21 0,0-21 16,21-21-16,-20 22 0,20-22 0,0 0 15,1 0-15,-1 0 0,0-22 0,1 1 16,-1 0-16,0 0 0,1 0 16,-22 0-16,0-1 0,-21 1 0,0 0 15,0 0-15,-21 0 0,0 0 0,-22-1 16,22 22-16,-21 0 0,-1 0 15,1 0-15,0 0 0,21 0 16,-22 0-16,22 22 0,-21-1 16,21 0-16,-1 21 0,22-21 0,0 1 15,-21-1-15,21 0 0,0 0 0,0 0 16,0 0-16,0 1 0,21-22 16,1 0-16,-1 0 0,0 0 15,0 0-15,21 0 0</inkml:trace>
  <inkml:trace contextRef="#ctx0" brushRef="#br0" timeOffset="66446.69">3852 13420 0,'0'0'0,"21"0"0,1 0 31,-22-21-15,21 21-1,0 0 1,-21-22-16</inkml:trace>
  <inkml:trace contextRef="#ctx0" brushRef="#br0" timeOffset="84448.3">6689 12234 0,'0'0'0,"0"-21"0,0 0 0,0 0 15,0 0-15,0 42 16,-22 0-1,1 21-15,21 1 0,-21-1 16,0 22-16,0-1 0,0 1 0,-1-1 16,1 22-16,0-22 0,-21 22 15,21 0-15,-1-22 0,1 22 0,0-22 16,0-20-16,0 20 0,21-21 16,0 1-16,-21-1 0,21-21 0,0 0 15,0 1-15,-22-1 0,22 0 0,0-42 31,0 0-31,22-1 16,-22 1-16,21-21 0,0 21 0</inkml:trace>
  <inkml:trace contextRef="#ctx0" brushRef="#br0" timeOffset="84739.97">6540 12340 0,'0'0'0,"0"-42"16,0 21-16,22 0 0,-1-1 15,21 22-15,-21-21 0,22 0 16,-1 21-16,0-21 0,1 0 16,20 0-16,-21 21 0,22-22 0,-22 1 15,22 21-15,-22 0 0,22 0 0,-43 0 16,21 0-16,0 0 0,-20 0 15,-1 0-15,-21 21 0,0 1 16,0-1-16,0 0 16,-43 0-16,43 0 0,-21 0 0,0-21 15,-21 22-15,21-1 0,-1-21 16,1 21-16</inkml:trace>
  <inkml:trace contextRef="#ctx0" brushRef="#br0" timeOffset="84940.6">6604 12891 0,'0'0'0,"0"21"15,21-21 1,0 0-16,0 0 0,1 0 16,-1-21-16,0-1 15,0 22-15,21 0 0,-20 0 0,-1-21 16,0 21-16,21 0 0,-21 0 0,1 0 15,-1 0-15,0-21 0,0 21 16,0 0-16</inkml:trace>
  <inkml:trace contextRef="#ctx0" brushRef="#br0" timeOffset="85180.91">7472 12827 0,'0'0'0,"0"21"16,0 0-1,0 1-15,0-1 0,0 0 0,0 21 16,0-21-16,0 22 0,0-22 0,0 21 16,0 1-16,0-22 0,-21 21 15,21-21-15,-22 22 0,22-22 0,0 0 16,0 0-16,0 0 0,0 0 0,0 1 16,0-44 15,0 1-16,0 0-15,43-42 0</inkml:trace>
  <inkml:trace contextRef="#ctx0" brushRef="#br0" timeOffset="85472.55">7662 12637 0,'-21'0'15,"0"0"-15,0 0 16,21 21-1,21-21 1,0 0 0,0 0-16,0 0 0,1 0 0,-1-21 15,0-1-15,-21 1 16,0 0-16,-21 21 31,21-21-31,-21 21 0,-1 0 0,1 0 16,0 21-16,0-21 0,0 21 15,21 0-15,0 1 16,0-1-16,0 0 0,0 0 16,0 0-16,21 0 0,0-21 0,0 22 15,0-1-15</inkml:trace>
  <inkml:trace contextRef="#ctx0" brushRef="#br0" timeOffset="86426.74">8213 12848 0,'0'0'16,"0"21"-16,0 1 0,0-1 0,0 0 15,0 0-15,0 0 0,0 0 0,0 1 16,0-1-16,0 0 0,0 21 16,0-21-16,0 1 0,0-1 0,0 0 15,-22 0-15,22 0 0,0 0 16,-21-21-16,21-21 31,0 0-15,0 0-16,21-21 0,-21 20 15,22 1-15,-22 0 0,21-21 0,0 21 16,-21-1-16,21 1 0,0 0 16,-21 0-16,21 0 0,1 0 0,-1 21 15,0 0-15,0 21 16,0 0-16,-21 0 15,21 0-15,-21 0 0,0 1 0,0-1 16,0 0-16,22 21 0,-22-21 0,21 1 16,-21-1-16,0 0 0,21 0 15,0-21-15,0 21 0,0 0 16,1-21-16,-1 0 0,0 22 0,21-22 16,-21 0-16,22 0 0,-1 0 0,-21 0 15,22 0-15,-1 0 0,0-22 0,1 22 16,-1-21-16,0 0 0,-21 21 15,22-21-15,-22 0 0,0 0 0,0-1 16,0 1-16,1 0 0,-22 0 0,21 0 16,-21 0-16,0-22 0,0 22 0,0 0 15,0 0-15,0 0 0,-21-1 16,-1 1-16,1 21 0,0 0 16,0 0-16,0 0 0,0 0 0,-1 0 15,-20 0-15,21 21 0,0-21 0,-22 22 16,22 20-16,0-21 0,0 0 15,0 0-15,0 1 0,21 20 0,0-21 16,-22 0-16,22 0 0,0 1 0,0-1 16,0 0-16,0 0 0,22 0 15,-22 0-15,21-21 0,0 0 0,0 0 16,0 0-16,22 0 0,-22 0 0,0 0 16,0 0-16,21 0 0,-20-21 0,-1 0 15,0 0-15,0 0 0,21 0 16,-20-1-16,-1-20 0,0 21 0,0-21 15,21-64-15,-20 63 16,-1-20-16,0 21 0,0-22 0,0 1 16,-21 20-16,21-20 0,1 20 15,-22-20-15,21 21 0,-21 20 0,21-20 16,-21 21-16,0 0 0,0 0 0,0 42 31,-21 0-31,0 0 0,21 0 16,-22 22-16,1-1 0,0 0 0,21 1 15,0 20-15,-21-21 0,21 22 0,-21-22 16,21 22-16,0-22 0,0 0 16,0 22-16,0-22 0,0-21 15,0 22-15,21-22 0,0 21 0,-21-21 16,21 1-16,0-1 0,1 0 16,-1-21-16,0 0 15,0 0-15,0 0 0,0 0 0,22 0 16,-22-21-16,21 0 0,-21-1 0,22 1 15,-1 0-15</inkml:trace>
  <inkml:trace contextRef="#ctx0" brushRef="#br0" timeOffset="86797.05">10901 12488 0,'0'0'0,"-21"-21"0,-1 21 0,1-21 0,0 21 15,0 0-15,0 0 0,0 0 16,-1 0-16,-20 21 0,21-21 16,0 21-16,0 1 0,-1 20 0,1-21 15,0 21-15,0 1 0,21-1 16,-21 0-16,21 1 0,-21-1 0,21 0 0,0 1 15,0-1-15,0 0 0,0 1 16,0-22-16,0 21 0,21-21 16,0 1-16,0-1 0,0 0 0,0-21 15,1 21-15,20-21 0,-21 0 0,21 0 16,1 0-16,-22 0 0,21 0 0,1 0 16,-22-21-16,21 21 0,0-21 15,-20 0-15,20-1 0,-21 1 0,21-21 16,-20 21-16,-1-22 0,21 1 0,-21 0 15</inkml:trace>
  <inkml:trace contextRef="#ctx0" brushRef="#br0" timeOffset="87072.58">11663 12171 0,'0'-42'0,"0"84"0,-21-84 15,-1 42-15,1 0 16,0 0-16,0 21 15,21 0-15,-21 21 0,0-21 0,21 22 16,0-1-16,-22 22 0,22-22 0,-21 0 16,21 22-16,0-1 0,0-20 0,0 20 15,0-21-15,0 22 0,0-22 16,0 1-16,0-1 0,0 0 0,0 1 16,0-22-16,0 21 0,0-21 15,0 0-15,0 1 0,0-1 0,0 0 16,21-21-16,1 21 15,-1-21-15,0 0 0,0 0 0,0 0 16,0-21-16,22 0 0,-22 21 0</inkml:trace>
  <inkml:trace contextRef="#ctx0" brushRef="#br0" timeOffset="88348.98">12488 12721 0,'0'-21'0,"0"42"0,0-63 0,-21 21 15,0 0-15,0 21 0,0 0 0,-1 0 16,1 0-16,0 0 0,-21 21 0,21 0 16,-22 0-16,22 0 0,-21 22 15,21-22-15,-22 21 0,22 0 0,-21-20 16,21 20-16,-22 0 0,22 1 0,0-22 15,21 21-15,0-21 0,0 0 0,0 1 16,0-1-16,0 0 0,0 0 16,0 0-16,21-21 0,0 0 0,0 0 15,1 0-15,20 0 0,-21 0 16,0 0-16,22 0 0,-22-21 0,21 0 16,-21 0-16,22 0 0,-22-1 0,21 1 15,-21-21-15,0 0 0,22-1 16,-22 22-16,0-21 0,0-1 0,0 1 15,-21 0-15,22 21 0,-22-22 0,21 22 16,-21 0-16,21 21 0,-21-21 0,0 42 31,-21 0-15,0 0-16,-1 0 0,22 22 0,-21-22 16,21 21-16,-21-21 0,21 22 15,0-1-15,0-21 0,-21 0 0,21 22 16,0-22-16,0 0 0,0 0 15,0 0-15,0 1 0,21-22 0,-21 21 16,21-21-16,0 0 0,1 0 0,-1 0 16,0 0-16,0 0 0,0 0 0,0 0 15,22-21-15,-22 21 0,21-22 0,-21 1 16,22-21-16,-1 21 0,-21 0 16,22-22-16,-1 1 0,0 0 0,1-1 15,-1 1-15,-21 0 0,21-1 0,-20 22 16,-1-21-16,0 21 0,0-1 15,-21 1-15,0 0 16,-21 21-16,0 0 16,0 0-16,-1 0 0,1 21 0,21 0 15,-21-21-15,21 22 0,0 20 0,0-21 16,0 0-16,0 22 0,0-22 0,0 0 16,21 21-16,0-21 0,-21 1 15,22 20-15,-1-21 0,0 0 0,0 0 16,-21 1-16,21-1 0,0 0 15,-21 0-15,0 0 16,-21-21 0,0 0-1,0 0-15,21-21 0,-21 0 16,0 21-16,-1-21 0,1 0 0,0 21 16,0-22-16,0 1 0,0 21 0,-1 0 15,1 0-15,0 0 16,21 21-1,0 1-15,0-1 16,0 0-16,21-21 0,-21 21 16,43-21-16,-22 0 0,0 0 15,0 0-15,21 0 0,1 0 0,-22 0 16,21 0-16,1 0 0,-1 0 0,0-21 16,1 0-16,-1 0 0,0-1 15,1 1-15,-1 0 0,0 0 0,1-21 16,-1 20-16,0-20 0,1 21 15,-22-21-15,21-1 0,0 1 0,-20 21 16,20-22-16,0 22 0,-21 0 0,1-21 16,-1 21-16,-21-1 0,0 1 15,-21 21 1,-22 0-16,22 0 0,-21 21 0,-1 1 16,22-22-16,-21 21 0,0 0 0,20 0 15,-20 21-15,21-20 0,0-1 16,21 42-16,0-42 0,0 22 15,42-22-15,-21 21 0,0-21 16,22 1-16,-22-1 0,21 21 0,1-21 16,-1 0-16,-21 1 0,21-1 0,-20 0 15,20 0-15,-21 0 0,0-21 0,-21 21 16,0 1-16,0-1 16,-21-21-16,0 0 0,-21 0 15,20 0-15,1 0 0,-21 0 16,21 0-16,-22 0 0,22 0 0,0 0 0,-21 0 15,21 0-15,-1 0 0,1 0 16,0 0-16,0 0 16,0 0-1,0 0-15</inkml:trace>
  <inkml:trace contextRef="#ctx0" brushRef="#br0" timeOffset="89332.54">2984 14520 0,'-21'0'0,"21"22"15,0-1-15,0 0 0,0 0 0,0 0 16,0 0-16,0 22 0,21-22 16,1 0-16,-1 0 0,0 0 15,0 1-15,21-22 0,1 21 0,-1-21 16,0 0-16,1 0 0,-1 0 15,0 0-15,1 0 0,20-21 0,-20 21 16,-22-22-16,21 1 0,0 0 16,-20 21-16,-1-21 0,0 0 0,0 0 15,-21-22-15,0 22 0,0 0 0,0 0 16,0 0-16,0-1 0,0 1 16,-21 21-16,0 0 0,0 0 0,-1 0 15,1 0-15,0 21 16,21 22-16,-21-22 0,0 21 15,0 1-15,-1-1 0,1 0 0,0 1 16,-21 20-16,21-21 0,-1 22 16,1-22-16,-21 22 0,21-22 0,0 22 15,-1-22-15,22 0 0,-21 1 16,21-22-16,-21 21 0,21-21 0,0 0 16,0 1-16,0-1 15,-21-21 1,0 0-1,0-21 1,21-1-16,-22 22 0,22-21 16,-21 0-16</inkml:trace>
  <inkml:trace contextRef="#ctx0" brushRef="#br0" timeOffset="89560.62">2836 15198 0,'21'0'31,"1"0"-31,-1 0 0,0 0 16,21 0-16,-21 0 0,22 0 0,-1 0 15,0 0-15,1 0 0,-1 0 16,0 0-16,1 0 0,-1 0 0,0 0 16,1 0-16,-22 0 0,21 0 15,-21 0-15,1 0 0,-1-21 16,0 21-1,-21-22 1</inkml:trace>
  <inkml:trace contextRef="#ctx0" brushRef="#br0" timeOffset="89848.08">3852 15198 0,'21'0'16,"-42"0"-16,64 0 15,-22 0-15,0 0 16,0-21-16,0 21 16,-21-22-16,21 1 0,1 21 15,-22 21 17,-22 1-17,1-1-15,21 0 16,-21 0-16,0 0 0,21 0 15,0 1 1,21-22 15</inkml:trace>
  <inkml:trace contextRef="#ctx0" brushRef="#br0" timeOffset="98572.9">16065 12658 0,'-21'0'0,"42"0"0,-63 0 0,21 0 0,0 0 16,0 0-16,-1 0 0,1 0 16,21 21-16,21-21 15,1 0-15,20 0 16,0 0-16,1 0 0,20 0 0,1 0 16,-1 0-16,22 0 0,-1 0 0,1 0 15,0 0-15,-1 0 0,1-21 0,0 21 16,-1-21-16,1 21 15,0 0-15,-1-22 0,-20 1 0,-1 21 0,-20 0 16,-1-21-16,-21 21 0,0 0 0,-21-21 16,0 0-16,-21 21 15,0-21-15,0-1 0,-21 22 16,-1-21-16,1 21 0,0-21 0,-1 21 16,-20 0-16,42-21 0,-22 21 0,22 0 15,0 0-15,21-21 0,21 21 16,0 0-1,0 0-15,1 0 0,20 0 0,0 0 16,1 0-16,-1 0 0,0 0 0,1 0 16,-22 21-16,21 0 0,-21 0 0,0 0 15,1 1-15,-22-1 0,0 21 0,0-21 16,-22 0-16,1 22 16,-21-22-16,21 21 0,-22-21 0,1 1 0,0 20 15,-1-21-15,-20 21 16,42-20-16,0-1 0,-1 0 0,22 0 15,-21-21-15,42 0 16,1 0-16</inkml:trace>
  <inkml:trace contextRef="#ctx0" brushRef="#br0" timeOffset="99496.19">18732 12256 0,'0'0'0,"22"0"16,-1 0 0,-21-22-16,21 22 0,0-21 15,21-21-15,-20 21 0,20-22 0,-21 22 16,21-21-16,22 0 0,-22-22 0,1 22 16,20-1-16,-21-20 0,1 21 0,20-1 15,-42-20-15,22 20 0,-22 1 16,-21 0-16,0-1 0,0 22 0,0-21 15,-21 21-15,0 0 0,-22 21 0,1 0 16,0 0-16,-1 0 0,1 0 0,0 0 16,20 0-16,-20 42 0,0-21 15,21 21-15,-64 170 16,85-127-16,-21-22 0,21 22 16,0 0-16,0-1 0,0 1 15,0 0-15,0-1 0,0 86 16,0-86-16,0 1 0,0 0 15,0-1-15,0 1 0,0 0 0,0-1 16,0-20-16,0 20 0,21-20 0,-21-1 16,21 1-16,-21-1 0,0-20 0,21 20 15,0-20-15,-21-1 0,22-21 0,-1 0 16,0 0-16,0 1 0,0-22 16,0 0-16,22-22 0,-22 1 0,21 0 15,1-21-15,-1-1 0,0 1 0,1-21 16,-1 20-16,0-20 0,-21-1 15,22 1-15,-22-1 0,0 1 0,-21-22 16,0 22-16,0-1 0,-42 1 16,21 20-16,-22-20 0,1 20 0,0 1 15,-22 21-15,22 0 0,-22 0 0,22-1 16,0 1-16,-1 21 0,1 0 0,21-21 16,0 21-16,-1-21 15,22 0-15,22 0 16,-1-1-16,0 22 0,0-21 15,21 0-15,1 0 0,-1 0 16,0 0-16,1-1 0,-1-20 0,0 21 0,1 0 16,-1 0-16,0-22 0,1 43 15,-1-21-15,-21 0 0,0 21 16,-21 21 0,0 0-16,-21 0 15,0 1-15,0-1 0,0 0 0,21 0 16,0 0-16,-21 0 0,21 1 15,0-1-15,-22-21 0,22 21 0,0-42 47,0 0-31,0-1-16,0 1 0</inkml:trace>
  <inkml:trace contextRef="#ctx0" brushRef="#br0" timeOffset="99640.42">19621 11959 0,'0'0'16,"0"-21"-16,-21 21 16,42 0 31,1 0-47,-1 0 0,0 0 15</inkml:trace>
  <inkml:trace contextRef="#ctx0" brushRef="#br0" timeOffset="100680.49">19960 12107 0,'0'0'16,"0"22"-16,0-1 0,0 0 0,-21 0 16,21 0-16,0 22 0,-21-22 0,21 0 15,-21 0-15,21 21 0,0-20 0,0-1 16,0 0-16,0 0 15,0 0-15,0-42 32,0 0-32,21 0 15,-21 0-15,21-1 0,-21-20 16,0 21-16,0 0 0,21-22 0,-21 22 16,0 0-16,21 0 0,-21 0 0,21 21 31,-21 21-16,0 0-15,22 0 0,-22 22 0,0-22 16,0 0-16,21 0 0,-21 0 0,21 22 16,0-22-16,0 0 15,0 0-15,1 0 0,-1-21 0,0 0 16,0 21-16,21-21 0,-20 0 0,20 0 16,-21 0-16,21 0 0,1-21 15,-1 21-15,0-21 0,-20 0 0,20 0 16,0 0-16,-21-1 0,1 1 15,-1 0-15,0 0 0,0-21 0,-21 20 16,0 1-16,0-21 0,0 21 0,0 0 16,0-1-16,0 1 0,0 0 15,-21 21-15,0 0 16,0 0-16,-1 0 0,1 21 0,0 0 16,21 1-16,-21-1 0,0 0 0,0 0 15,-1 0-15,22 0 0,0 22 0,-21-22 16,21 0-16,0 0 0,0 0 15,0 1-15,21-1 16,1-21 0,-1 0-16,0 0 0,0-21 15,0-1-15,0 22 0,1-21 0,-1 0 16,0 0-16,0 0 0,0 0 16,-21-1-16,21 1 0,1-21 0,-1 21 15,-21 0-15,0-1 0,21 1 16,-21 42 15,0 1-31,0-1 0,0 0 0,0 0 16,0 0-16,0 0 0,0 22 0,0-22 15,0 0-15,0 0 0,0 0 16,0 1-16,0-1 0,0 0 16,21 0-1,0-21-15,0 0 0,1 0 16,-1 0-16,0 0 0,0-21 0,0 21 15,0-21-15,22 0 0,-22-1 0,0 1 16,0 0-16,22-21 0,-22 21 0,0-22 16,0 1-16,0-22 0,0 22 15,1 0-15,-1-22 0,0 22 0,0 0 16,0-22-16,-21 22 0,0 21 0,0-22 16,0 22-16,0 0 0,0 0 15,0 0-15,0 42 31,-21 0-31,0 0 0,0 21 0,0 1 16,21-1-16,0 0 0,-22 1 0,22 20 16,0-20-16,0-1 0,0 21 15,0-20-15,0-1 0,0 0 0,22-20 16,-22 20-16,0-21 0,21 0 0,-21 0 16,21 1-16,0-1 0,-21 0 0,21-21 15,0 0-15,1 0 0,-1 0 16,0 0-16,21 0 0,-21-21 15,1 21-15,20-43 0</inkml:trace>
  <inkml:trace contextRef="#ctx0" brushRef="#br0" timeOffset="100976.44">22754 11642 0,'0'-21'15,"0"42"-15,-21-64 0,0 22 16,0 21-16,-1 0 0,1 0 0,-21 0 16,21 0-16,-22 21 0,22 1 0,0-1 15,0 21-15,0-21 0,0 22 16,-1-1-16,22 0 0,-21 1 0,21-1 16,0 0-16,0 1 0,0-1 15,0 0-15,0 1 0,0-1 0,0-21 16,21 21-16,1-20 0,-22-1 0,21 0 15,0 0-15,0-21 0,0 21 0,0-21 16,1 0-16,20 0 0,-21 0 16,21 0-16,-20-21 0,20 0 0,0 0 15,1 0-15,-1-22 0</inkml:trace>
  <inkml:trace contextRef="#ctx0" brushRef="#br0" timeOffset="101232.96">23347 11282 0,'0'-21'0,"0"42"0,0-63 0,0 20 0,-21 22 16,-1 0-16,1 0 15,21 22-15,-21-1 0,0 0 0,21 21 16,0 1-16,-21-1 0,21 0 0,0 1 16,-21 20-16,21-21 0,0 22 0,0-22 15,0 22-15,0-22 0,0 22 16,0-22-16,0 0 0,0 1 0,0-1 15,0-21-15,0 21 0,0-20 16,0-1-16,0 0 0,0 0 0,21-21 31,0 0-31,0 0 0,0-21 0,0 21 16</inkml:trace>
  <inkml:trace contextRef="#ctx0" brushRef="#br0" timeOffset="102188.87">23643 11875 0,'21'-22'0,"-42"44"0,42-65 0,-21 22 16,0 0-16,0 0 0,0 0 16,-21-1-16,0 22 0,0 0 15,0 0-15,-22 22 16,22-1-16,0 0 0,0 0 0,0 21 16,-22-20-16,22 20 0,0 0 0,21 1 15,-21-1-15,21-21 0,-21 21 0,21-20 16,0-1-16,0 0 0,0 0 15,0 0-15,0 0 0,21-21 0,0 0 16,0 0-16,0 0 0,0 0 0,1-21 16,20 0-16,-21 0 0,0 0 0,0 0 15,1-1-15,-1-20 0,0 21 16,0-21-16,-21-1 0,21 22 0,0-21 16,-21 21-16,0-1 0,0 1 15,0 42 1,0 1-16,0-1 15,0 0-15,0 0 0,0 0 16,-21 0-16,21 22 0,-21-22 0,21 0 16,0 0-16,0 0 0,0 1 0,0-1 15,0 0-15,21-21 0,0 0 16,1 0-16,-1 0 16,0 0-16,0 0 0,21 0 0,-20-21 15,-1 0-15,21-1 0,-21 1 0,0 0 16,1 0-16,-1-21 0,0 20 0,0 1 15,-21-21-15,0 21 16,21 0-16,-21-1 0,0 44 31,0-1-31,0 0 0,0 0 16,0 0-16,0 0 0,0 1 0,0-1 16,0 0-16,0 0 15,0 0-15,0 0 0,0 1 0,0-1 16,0 0-1,-21-21-15,0 0 16,0 0 0,0 0-16,-1 0 15,1 0-15,0 0 16,21 21 15,21-21-15,0 0-16,1 0 0,-1 0 15,0 0-15,0 0 0,0 0 0,0-21 16,22 21-16,-22-21 0,0 0 16,0-1-16,0-20 0,1 21 0,-1-21 15,0 20-15,0-20 0,0 0 16,-21 21-16,21-43 0,-21 43 16,0 0-16,0 0 0,0 42 46,0 0-46,0 0 0,22 0 16,-1 22-16,0-22 0,-21 0 0,21 0 16,-21 21-16,21-20 0,-21-1 15,0 21-15,0-21 0,0 0 0,0 1 16,0-1-16,-21 0 0,0 0 0,0-21 16,0 21-16,-1-21 0,1 0 0,0 21 15,0-21-15,21-21 31,21 0-31,0 0 16,22 0-16</inkml:trace>
  <inkml:trace contextRef="#ctx0" brushRef="#br0" timeOffset="102688.44">25167 11451 0,'0'0'0,"0"-21"0,0 0 15,-21 21 1,0 21-16,0 0 16,-1 22-16,1-22 15,0 21-15,0-21 0,0 22 0,0-1 16,21 0-16,-22-21 0,1 22 0,21-1 16,-21 0-16,21 1 0,0-22 15,-21 21-15,21-21 0,0 22 0,0-22 16,-21 0-16,21 0 0,0-42 31,0 0-15,0 0-16,0-22 0,0 1 0,21 0 15,0-1-15,0 1 0,0 0 0,22-22 16,-22 22-16,0 0 0,0-22 16,22 22-16,-22-1 0,0 22 15,0 0-15,0 0 0,-21 0 0,21 0 16,1 21-16,-1 0 0,0 21 15,-21 0-15,21 0 0,-21 0 0,0 22 16,0-22-16,21 21 0,-21 0 16,0-20-16,0 20 0,0 0 0,0-21 15,0 22-15,0-22 0,0 21 0,0-21 16,0 1-16,0-1 0,-21 21 0,21-21 16,0 0-16,0 1 15,-21-1-15,21-42 31,0-1-15</inkml:trace>
  <inkml:trace contextRef="#ctx0" brushRef="#br0" timeOffset="102854.14">25040 11832 0,'-21'0'15,"42"0"-15,-63 0 0,42-21 16,42 21-1,-21 0-15,0-21 0,1 21 0,20-21 16,-21 21-16,21 0 0,1-21 16,-1 21-16,-21-22 0,22 22 15,-1-21-15,0 21 0,1-21 0</inkml:trace>
  <inkml:trace contextRef="#ctx0" brushRef="#br0" timeOffset="103285.84">26098 11409 0,'-21'-21'0,"42"42"0,-63-42 0,21 0 0,0 21 15,0 0-15,-1 0 32,22 21-32,0 0 0,0 0 15,0 0-15,0 0 0,0 1 16,22-22-16,-22 21 0,0 0 15,0 0-15,0 0 0,0 0 0,0 1 16,0-1-16,-22 0 0,1-21 16,0 21-16,0-21 0,-21 0 0,20 21 15,1-21-15,0 0 0,0 0 16,0 21-16,0-21 0,-1 0 0,22 22 16,0-1-1,0 0-15,22-21 16,-1 21-16,0 0 0,-21 0 15,21 1-15,-21-1 0,21 21 16,-21-21-16,0 22 0,0-22 0,0 21 16,-21-21-16,0 22 0,0-22 0,0 0 15,-22 21-15,22-21 0,0 1 0,-21-1 16,20 0-16,1 0 0,0 0 16,0 0-16,0 1 0,21-1 15,0 0 1</inkml:trace>
  <inkml:trace contextRef="#ctx0" brushRef="#br0" timeOffset="103536.39">25315 12658 0,'0'0'0,"-21"0"0,0 0 0,0 0 15,42 0 1,0 0-16,21-21 15,-20 21-15,20 0 0,0 0 16,1-22-16,-1 22 0,0-21 0,-21 21 16,22 0-16,-1 0 0,0-21 0,-20 21 15,-1 0-15,0 0 0,0 0 0,0 0 16,-42 0 15,0 0-31,-21 0 0,20 21 16,-20 0-16,0-21 0</inkml:trace>
  <inkml:trace contextRef="#ctx0" brushRef="#br0" timeOffset="103720.54">25336 12806 0,'-21'21'0,"42"-63"15,-21 63-15,-21 21 0,42-42 16,1 0-16,-1 0 0,21 0 0,-21 0 16,22 0-16,-1 0 0,0 0 0,1 0 15,-1 0-15,0 0 0,1 0 16,-1 0-16,0 0 0,-21 0 0,22 0 15,-22 0-15,-21 21 16,0 1 0,-21-1-16,0-21 15,-1 21-15</inkml:trace>
  <inkml:trace contextRef="#ctx0" brushRef="#br0" timeOffset="104138.77">25442 13166 0,'0'21'16,"-21"-21"-16,42 0 31,0 0-15,1 0-16,-1 0 16,-21 21 15,-21-21-31,21 21 15,-43-21-15,22 21 0,0 1 16,0-1-16,0 0 0,-1 0 0,1 0 16,0 0-16,21 1 0,0-1 0,0 0 15,0 21-15,0-21 0,0 1 0,0-1 16,21 0-16,0 0 16,1-21-16,-1 21 0,0-21 0,0 0 15,0 21-15,0-21 0,-21 22 16,0-1-16,0 0 15,0 0-15,-21 0 16,0 0-16,0-21 0,0 22 16,21-1-16,-21 0 0,-1-21 0,1 21 15,21 0-15,-21 0 0,0 1 16,0-22-16,0 0 0,-1 0 16,1 0-16,0 0 0</inkml:trace>
  <inkml:trace contextRef="#ctx0" brushRef="#br0" timeOffset="105037.67">6900 14605 0,'0'0'0,"0"-42"16,-21 21-16,0 42 16,21 0-16,-21 21 15,21-21-15,-21 22 0,-1 20 16,1-20-16,0 20 0,0 22 0,0-22 15,-22 1-15,22 20 0,0-20 0,-21-1 16,21 1-16,-1-1 0,22-20 16,-21-1-16,21 0 0,0 1 0,0-22 15,0 0-15,0 0 0,0 0 0,21-21 32,1 0-17,-1 0-15,-21-21 0,21 0 0,-21 0 16,0 0-16,21-22 0</inkml:trace>
  <inkml:trace contextRef="#ctx0" brushRef="#br0" timeOffset="105254.81">6646 14986 0,'0'0'0,"-21"-21"0,0-21 0,21 20 16,-21 1-16,21 0 0,0 0 0,0 0 16,0 0-16,21-1 15,21 22-15,-21-21 0,22 0 16,20 21-16,-20-21 0,20 0 15,1 21-15,-1-21 0,1-1 0,-22 22 16,21 0-16,-20 0 0,-1 0 16,0 0-16,-20 0 0,-1 0 0,0 0 15,-21 22-15,0-1 0,0 0 16,-21-21-16,0 21 0,-1 0 0,-20-21 16</inkml:trace>
  <inkml:trace contextRef="#ctx0" brushRef="#br0" timeOffset="105441.46">6583 15177 0,'-21'21'0,"42"-42"0,-42 63 16,21-21-16,0 0 0,0 0 15,0 1-15,21-22 16,21 0-16,-21 0 0,0 0 16,22 0-16,-1 0 0,0 0 15,1 0-15,20 0 0,-20-22 0,20 22 16,-21-21-16,1 21 0,-1 0 0,0-21 15,1 0-15,-1 21 0,0 0 0,1-21 16</inkml:trace>
  <inkml:trace contextRef="#ctx0" brushRef="#br0" timeOffset="105660.7">7874 15198 0,'0'0'0,"-21"21"16,21 0-16,-21 0 0,-1 0 15,22 22-15,0-22 0,-21 21 0,0 1 16,21-22-16,-21 21 0,21-21 16,0 22-16,0-22 0,0 0 0,-21 0 15,21 0-15,0 0 0,0 1 0,-21-22 16,21 21-16,0-42 31,0-1-31,0 1 0,0 0 16,21 0-16</inkml:trace>
  <inkml:trace contextRef="#ctx0" brushRef="#br0" timeOffset="105812.46">7895 15050 0,'0'-43'0,"0"86"0,0-107 0,0 43 0,0 0 16,0 0 0,-21 21-16,21 21 31,21-21-31,0 21 15,0 0-15,1-21 0,-1 21 16</inkml:trace>
  <inkml:trace contextRef="#ctx0" brushRef="#br0" timeOffset="106853.03">8340 15240 0,'0'0'0,"0"21"0,0 0 0,0 1 0,0-1 15,0 0-15,0 0 0,0 0 16,-22 22-16,22-22 0,-21 0 0,0 21 15,21-21-15,0 22 0,-21-22 0,21 0 16,-21 0-16,21 0 0,0 1 16,0-1-16,0 0 15,0-42 17,0 0-32,0-1 0,21 1 0,0 0 15,-21-21-15,21 21 0,0-1 16,-21 1-16,22-21 0,-1 21 15,-21 0-15,0-1 0,21 22 16,0 0-16,0 22 16,-21-1-16,0 0 15,21 0-15,1 0 0,-22 22 0,21-22 16,-21 0-16,21 0 0,0 0 0,-21 0 16,21 1-16,0-1 0,22 0 15,-22-21-15,0 21 0,21-21 0,-20 0 16,20 0-16,0 0 0,1 0 0,-1 0 15,0 0-15,1-21 0,-22 0 16,21 21-16,0-21 0,1-1 16,-22 1-16,0 0 0,0-21 0,0 21 15,-21-22-15,0 22 0,0 0 0,0-21 16,0 20-16,0-20 0,-21 21 16,0 0-16,0 21 0,-21 0 0,20 0 15,-20 0-15,21 0 0,-21 0 0,-1 21 16,22 0-16,-21 21 0,21-20 15,-1-1-15,1 21 0,0-21 0,21 22 16,-21-22-16,21 21 0,0-21 16,0 0-16,0 1 0,0-1 0,21 0 15,0-21-15,0 21 0,1-21 16,-1 0-16,0 0 0,0 0 0,0 0 16,22 0-16,-22 0 0,0-21 0,21 21 15,-21-21-15,1 0 0,-1-1 16,0 1-16,0 0 0,0 0 0,-21-64 15,0 43-15,0 21 16,0-22-16,0 22 16,0 42-1,0 1-15,0-1 16,0 0-16,0 0 0,0 0 0,0 22 16,0-22-16,0 0 15,0 0-15,21 0 0,-21 0 0,22 1 16,-1-22-16,0 21 0,0-21 0,0 0 15,0 0-15,1 0 0,-1 0 16,0 0-16,21 0 0,-21-21 0,1 21 16,20-22-16,-21 1 0,21-21 0,1 21 15,-22-22-15,21 22 0,-21-21 16,22-22-16,-22 22 0,0-21 0,21-1 16,-20 1-16,-22-1 0,21 1 0,-21-1 15,21 1-15,-21-1 0,0 1 16,0 20-16,0 1 0,0 0 15,0-1-15,0 22 0,0 0 0,-21 0 16,0 21-16,-1 0 0,1 0 0,0 0 16,0 21-16,0 21 0,0-21 15,-1 43-15,22-22 0,0 1 0,0 20 16,0 1-16,0-1 0,0 1 16,0-1-16,0 1 0,0-1 0,22 1 15,-1-1-15,21-21 0,-21 1 16,0-1-16,22 0 0,-22 1 0,21-22 15,-21 0-15,22 0 0,20 0 16,-20-21-16,-22 0 0,21 0 16,-21 0-16,22 0 0,-1-21 0,-21 21 15,21-21-15,-20-21 0,20 21 0</inkml:trace>
  <inkml:trace contextRef="#ctx0" brushRef="#br0" timeOffset="107118.53">11303 14796 0,'0'-22'0,"0"44"0,0-65 15,-21 43 1,0 0-16,21 21 0,0 22 16,-22-22-16,1 21 0,21 1 15,0-1-15,0 21 0,0 1 0,0-22 16,0 22-16,0-1 0,-21-20 0,21 20 15,0-21-15,0-20 0,0 20 16,0-21-16,0 21 0,-21-20 0,21-1 16,0 0-16,0-42 31,0 0-31</inkml:trace>
  <inkml:trace contextRef="#ctx0" brushRef="#br0" timeOffset="107645.58">10985 14901 0,'0'-21'16,"0"42"-16,-21-84 0,21 42 0,0-22 0,0 22 15,0 0-15,0-21 0,21 21 16,1-1-16,20 1 0,-21 21 16,21 0-16,1 0 0,-1 0 0,0 21 15,1 1-15,-22-1 0,21 21 0,1 0 16,-22 1-16,21-1 0,-21 0 15,0 22-15,1-22 0,-1 22 0,0-1 16,-21-20-16,0 20 0,0-21 16,0 1-16,0-1 0,0-21 0,0 0 15,21 1-15,-21-1 0,0 0 16,21-42 15,-21 0-31,0-1 0,0 1 0,0-21 16,0 0-16,21-1 0,1-20 0,-1-1 15,-21 22-15,21-22 0,0 1 16,0-1-16,0 22 0,22-21 0,-22 20 16,0-20-16,0 20 0,0 1 15,1 21-15,-1-21 0,-21 20 0,21 22 16,0 0-16,0 0 0,0 0 0,1 22 16,-1 20-16,-21-21 15,21 21-15,0 22 0,-21-22 16,0 22-16,0-22 0,21 22 0,-21-1 15,0-21-15,0 22 0,0-22 0,0 22 16,0-22-16,0 0 0,0 1 0,0-22 16,0 21-16,0-21 0,0 1 15,0-1-15,21-21 0,1 0 16,-1 0-16,0 0 16,0-21-16,0-1 15,-21 1-15</inkml:trace>
  <inkml:trace contextRef="#ctx0" brushRef="#br0" timeOffset="108002.92">12319 15304 0,'0'21'0,"0"-42"0,0 63 15,0-21-15,21-21 16,0 0-16,0 0 16,1 0-16,-1 0 0,0 0 15,0 0-15,21 0 0,-20-21 0,-1 0 16,0 21-16,21-21 0,-21-1 0,1 1 15,-1 0-15,0-21 0,21-22 16,-42 22-16,0 21 0,0-22 16,0 22-16,0 0 0,0 0 0,-21 0 15,0 21-15,0 0 16,0 0-16,-1 0 0,-20 21 0,21 0 16,0 0-16,-22 0 0,22 22 0,21-1 15,-21 0-15,21 1 0,0-1 16,-21 0-16,21-20 0,0 20 0,0 0 15,0-21-15,21 1 0,0-1 0,0 0 16,-21 0-16,22 0 0,-1-21 0,0 0 16,21 0-16,-21 0 0,1 0 15,-1 0-15,21 0 0,-21 0 0,22 0 16,-22-21-16,21-21 0,0 21 0,1-1 16</inkml:trace>
  <inkml:trace contextRef="#ctx0" brushRef="#br0" timeOffset="108276.91">13293 14415 0,'0'-43'0,"0"86"0,-22-107 15,1 43-15,0 0 0,0 21 0,21 21 16,0 0-16,-21 21 0,21 1 16,0-1-16,0 22 0,0-22 15,0 21-15,0 1 0,0-1 0,0 1 16,0 21-16,0-22 0,0 1 0,21-1 15,-21 1-15,0-1 16,0 1-16,0-22 0,0 0 0,0-21 16,0 22-16,-21-22 0,21 0 0,0 0 15,0 0-15,21-21 32,-21-21-32,21 0 0,0 0 0,0 0 15,22-22-15,-22 1 0,0 0 0</inkml:trace>
  <inkml:trace contextRef="#ctx0" brushRef="#br0" timeOffset="109020.53">13631 14478 0,'0'-42'0,"0"84"0,0-105 15,0 84 1,0 21-16,-21-21 16,0 22-16,21 20 0,-21-21 0,21 22 15,0-22-15,0 22 0,-21-1 16,21 1-16,0-1 0,-22-20 0,22 20 15,0-21-15,0 22 0,0-22 0,0 1 16,0-22-16,0 0 0,0 21 16,0-21-16,0 1 0,22-22 31,-1 0-31,-21-22 0,21 1 16,0 0-16,0 0 0,0 0 15,-21-22-15,22 22 0,-1 0 0,-21 0 16,0 0-16,21 0 0,-21-1 15,21 22-15,-21 22 16,0-1-16,0 0 0,0 0 16,0 0-16,0 22 0,0-22 15,0 0-15,0 0 0,0 0 16,0 0-16,21-21 0,0 22 16,1-22-16,-1 0 15,0 0-15,0 0 0,0-22 16,0 22-16,1-21 0,20 0 0,-21-21 15,0 21-15,0-1 0,1-20 16,20 0-16,-21 21 0,0-1 16,0-20-16,1 42 0,-22-21 0,0 42 31,0 0-31,0 0 0,0 22 16,0-22-16,0 21 0,0-21 0,0 1 15,0-1-15,0 0 0,0 0 16,0 0-16,0 0 0,0 1 0,21-22 15,0 0-15,0 0 16,0 0-16,22 0 0,-22 0 0,0-22 16,21 22-16,-21-21 15,1 0-15,-1 0 0,21-21 0,-42 20 16,21-20-16,0 0 0,-21 21 0,22-22 16,-22 1-16,0 0 0,0-1 15,0 22-15,-22 0 0,1 0 0,0 0 16,-21-1-16,21 22 0,-22 0 0,1 0 15,21 0-15,-22 0 0,1 22 0,21-1 16,-21 0-16,20 0 0,1 0 16,21 0-16,0 1 0,0-1 0,0 42 15,21-42-15,1 1 16,-1-1-16,0-21 16,0 21-16,21-21 0,-20 0 0,20 0 0,-21 0 15,21 0-15</inkml:trace>
  <inkml:trace contextRef="#ctx0" brushRef="#br0" timeOffset="109542.06">14965 14901 0,'0'-21'0,"0"42"0,0-63 0,-21 42 16,-1 0-16,1 0 16,-21 0-16,21 21 0,0 0 0,-22 1 15,22-1-15,-21 21 0,-1-21 16,22 22-16,0-1 0,0 0 0,0-21 15,0 22-15,21-1 0,0-21 16,0 0-16,0 22 0,0-22 16,0 0-16,21 0 0,0 0 0,0-21 15,0 0-15,0 22 0,1-22 0,-1 0 16,21 0-16,-21 0 0,0-22 16,1 1-16,-1 0 0,0 0 0,0 0 15,0-22-15,0 1 0,1 0 0,-1-1 16,0-20-16,0-1 0,0 1 15,0-1-15,1-20 0,-1 20 16,0-20-16,-21-1 0,21 21 0,-21 1 16,0-1-16,0 22 0,0 0 0,0-1 15,0 22-15,0 0 0,-21 21 16,0 0-16,0 0 0,-1 0 0,1 0 16,0 21-16,0 22 0,21-1 0,-21 0 15,21 1-15,-21 20 0,21-21 16,0 22-16,0-1 0,0 1 0,0-1 15,0-20-15,21 20 0,0 1 0,-21-22 16,21 0-16,0 22 0,-21-22 16,21-21-16,1 22 0,-1-22 0,-21 21 15,21-21-15,0 1 0,0-22 0,0 21 16,1-21-16,-1 0 0,0 0 16,0 0-16,0 0 0,0 0 0,1 0 15,-1-21-15,21-1 0,-21 1 16,0-21-16,-21 21 0,22-22 0</inkml:trace>
  <inkml:trace contextRef="#ctx0" brushRef="#br0" timeOffset="109856.59">13039 14690 0,'0'0'0,"-43"0"0,22 0 0,0 0 0,42 21 16,0-21-16,22 0 15,20 0-15,1 0 0,-1 0 0,22 0 16,-22 0-16,22 0 0,-22 0 0,1 0 16,-1 0-16,1 0 0,-1 0 15,-20 0-15,-1 0 0,0 21 0,1-21 16,-1 0-16,-21 0 0,0 0 0,1 0 15,-1 0-15,0 0 0,0 0 16,0 0 15</inkml:trace>
  <inkml:trace contextRef="#ctx0" brushRef="#br0" timeOffset="116269.3">16743 14880 0,'0'-21'0,"-21"21"0,-1 0 16,22-21-1,22 21 17,-1 0-32,0 0 0,0 0 0,21 0 15,1 0-15,-1 0 0,0 0 16,22 0-16,-22 0 0,22 0 0,-1 0 15,-20 0-15,20 0 0,1 0 0,-1 0 16,1-21-16,-1 21 0,-21 0 16,22 0-16,-22-21 0,1 21 0,-1 0 15,0-22-15,-21 22 0,1-21 0,-1 21 16,0-21-16,-21 0 16,-21 21-1,0-21-15,-1 21 0,-20-21 16,21 21-16,-21 0 0,-1 0 0,1-22 15,21 22-15,-22 0 0,1 0 0,21-21 16,0 21-16,0 0 0,21-21 16,0 0-1,84 0 1,-41 21-16,-22-21 0,21 21 16,0 0-16,1 0 0,-22 0 0,21 0 15,1 21-15,-22 0 0,0-21 0,0 21 16,-21 0-16,0 0 0,0 1 15,0-1-15,0 0 0,0 0 16,-21 0-16,0 0 0,0 1 0,-1-22 16,1 21-16,-21 0 0,21 0 0,0 0 15,-22 0-15,22-21 0,0 22 0,0-1 16,0 0-16,-1-21 0,1 21 16,21 0-16</inkml:trace>
  <inkml:trace contextRef="#ctx0" brushRef="#br0" timeOffset="117176.72">18796 14774 0,'0'0'0,"0"22"0,42-22 31,-21-22-31,1 1 0,20 21 15,-21-21-15,21-21 0,22 21 0,-22-1 16,22-20-16,-22 0 0,22-1 0,-1 1 16,-21 0-16,22-22 0,-22 22 15,1 0-15,-22-22 0,0 1 0,0 20 16,-21-20-16,0 20 0,0-20 0,0 21 16,-21-1-16,0 1 0,0 21 15,-22 0-15,1-1 0,0 22 0,-1 0 16,1 0-16,0 0 0,-1 43 15,1-22-15,0 21 0,20 22 0,-20-1 16,21 1-16,0 20 0,0 22 16,-1-21-16,1 21 0,0 0 0,0-1 15,21 1-15,-21 0 0,21 0 0,-21 0 16,-1 127-16,22-128 0,0-20 16,0 21-16,0 0 0,0-22 15,0-20-15,0 21 0,0-22 0,0-21 16,0 1-16,22-1 0,-1-21 0,-21 0 15,21 1-15,0-22 0,0 0 0,0 0 16,1-22-16,-1 1 0,0 0 16,21-21-16,-21-1 0,22-20 15,-1 21-15,-21-22 0,22 1 0,-22-1 16,0 1-16,-21-22 0,0 21 0,0 1 16,0-22-16,-21 22 0,0-1 15,-22 1-15,1 20 0,0 1 0,-1 0 16,1-1-16,0 22 0,-1 0 0,22 0 15,-21 21-15,21 0 0,-1-21 0,44 0 32,-1 21-17,0-22-15,21 22 0,1-21 0,-22 0 16,42 0-16,-20 21 0,-1-42 0,21 20 16,-20 1-16,-1 0 15,0 0-15,1 0 0,-22 0 0,0-1 16,0 22-16,0 0 0,-21-21 0,0 42 31,0 1-31,0-1 16,0 0-16,0 0 0,-21 0 15,21 0-15,0 1 0,0-1 0,0 0 16,-21-21 0,21 21-16,-21-42 31,21 0-31,0 0 15,0-1-15</inkml:trace>
  <inkml:trace contextRef="#ctx0" brushRef="#br0" timeOffset="117324.94">19621 14309 0,'-21'21'0,"42"-42"0,-21 0 0,-21 21 16,0 0-1,0 0-15,0 0 16,21 21-16,-21-21 0,21 21 0,0 0 15,21-21 1,0 0-16,0 0 16</inkml:trace>
  <inkml:trace contextRef="#ctx0" brushRef="#br0" timeOffset="118228.9">19897 14436 0,'0'21'0,"0"-42"0,0 63 0,0-21 16,0 0-16,0 22 0,0-22 15,0 0-15,-22 0 0,1 0 0,21 22 16,-21-22-16,21 0 0,-21 0 16,21 0-16,-21-21 0,21-21 47,0 0-47,21 0 0,-21 0 15,21 0-15,-21-1 0,0 1 16,21 0-16,0 0 15,1 21-15,-1 0 16,0 21 0,-21 0-16,21 0 0,-21 1 15,21-22-15,0 21 0,-21 0 16,22-21-16,-1 21 0,0-21 16,0 21-16,0-21 0,22 0 0,-22 0 15,0 0-15,21 0 0,-21-21 16,22 21-16,-1-21 0,0 0 15,-20 0-15,-1 21 0,21-22 0,-42 1 16,21-21-16,-21 0 0,0 20 16,0 1-16,0 0 0,0 0 15,-21 0-15,0 21 0,0 0 16,-22 0-16,22 21 0,0-21 16,-21 21-16,21 0 0,-1 0 0,1 1 15,0-1-15,0 0 0,0 0 16,0 0-16,21 0 0,0 1 0,0-1 15,21-21 1,0 0-16,0 0 16,0 0-16,0 0 0,1 0 0,-1-21 15,0-1-15,21 1 0,-21 0 16,1 0-16,-1 0 0,-21 0 16,21 21-16,0 0 15,-21 21 1,0 0-16,0 0 0,0 0 15,0 0-15,0 1 0,0-1 16,0 0-16,0 0 0,21 0 16,0-21-16,1 0 15,-1 0-15,0 0 0,0 0 16,0 0-16,0-21 0,1 0 0,-1 0 16,21 0-16,0-1 15,-20-20-15,20 0 0,0 21 0,-21-22 16,22-20-16,-22 20 0,0 1 0,-21 0 15,21-22-15,-21 22 0,0-64 16,0 64-16,0-1 0,0 22 16,0 0-16,0 0 0,0 0 0,-21 21 15,0 21-15,21 0 0,-21 0 16,0 0-16,-1 22 0,22-1 0,0 0 16,-21 1-16,21 20 0,-21-20 15,21 20-15,0-21 0,0 1 0,0-1 16,0 0-16,0-20 0,0 20 15,0-21-15,21 21 0,0-20 16,-21-1-16,22 0 0,-1-21 16,0 0-16,0 0 0,0 0 0,22 0 15,-22 0-15,21-21 0,0 0 0</inkml:trace>
  <inkml:trace contextRef="#ctx0" brushRef="#br0" timeOffset="118467.96">21759 14118 0,'0'21'15,"0"1"-15,0-1 0,0 0 0,0 0 16,0 21-16,0 1 0,0-22 0,0 21 16,0 1-16,0-1 0,21-21 15,-21 21-15,0-20 0,22 20 0,-22-21 16,0 0-16,0 0 0,0 1 0,21-1 15,0-21-15,0 0 16,0 0-16,0-21 16,1-1-16,-1 1 0</inkml:trace>
  <inkml:trace contextRef="#ctx0" brushRef="#br0" timeOffset="118672.58">22161 14182 0,'0'-127'31,"-21"275"-31,42-169 0,-42-85 16,0 127-16,21 0 0,-21 0 16,0 1-16,0-1 0,21 21 0,-22-21 15,1 22-15,0-1 0,0-21 16,0 21-16,0-20 0,21 20 0,0-21 16,-22 0-16,22 0 0,0 1 0,0-1 15,22-21-15,-1 0 16,0 0-16,0-21 0,0-1 15</inkml:trace>
  <inkml:trace contextRef="#ctx0" brushRef="#br0" timeOffset="119012.45">22267 14224 0,'-63'85'16,"126"-170"-16,-63 64 0,0 42 16,-21 0-1,0 0-15,21 1 0,-21-1 16,21 21-16,-21-21 0,-1 22 0,22-22 15,0 0-15,0 21 0,0-21 0,0 1 16,0-1-16,0 0 0,0 0 16,0 0-16,22-21 0,-1 0 15,0 0-15,0 0 16,0 0-16,22-21 0,-22 0 0,0 0 16,0 21-16,0-21 0,0-22 0,1 22 15,-22 0-15,21-21 0,-21-1 0,0 22 16,0-21-16,0 21 0,0-1 15,-21-20-15,-1 21 0,1 21 0,0-21 16,0 21-16,-21 0 0,20 0 0,1 0 16,-21 21-16,21 0 0,21 0 15,0 0-15,-21 1 16,21-1-16,0 0 0,0 0 0,0 0 16,0 0-16,21 1 15</inkml:trace>
  <inkml:trace contextRef="#ctx0" brushRef="#br0" timeOffset="119244.02">22733 14224 0,'0'0'0,"0"21"32,0 0-32,-21 1 15,0-1-15,21 0 0,-22 21 0,22-21 16,-21 22-16,21-22 0,0 0 15,0 21-15,-21-20 0,21-1 16,0 0-16,0 0 0,0 0 16,21-21 15,-21-21-31,0 0 0,21 0 0</inkml:trace>
  <inkml:trace contextRef="#ctx0" brushRef="#br0" timeOffset="119376.27">22712 14139 0,'0'-21'16,"0"42"-16,0-63 0,-21 42 16,21 21 15,0 0-31,0 1 16</inkml:trace>
  <inkml:trace contextRef="#ctx0" brushRef="#br0" timeOffset="119890.56">23304 14309 0,'0'0'0,"0"-43"15,-21 43 1,0 0-16,21 22 15,-21-1-15,0 0 0,0 0 16,21 0-16,-22 22 0,1-22 0,0 21 16,21-21-16,0 22 0,-21-22 0,21 0 15,-21 0-15,21 0 0,0 0 0,0 1 16,0-1-16,0 0 16,21-21-16,0 0 0,0 0 15,0 0-15,1 0 0,-1-21 0,0 0 16,0-1-16,0 1 0,0 0 15,1 0-15,-1 0 0,0-22 16,0 22-16,0-21 0,0 0 0,1-1 16,20 1-16,-42 0 0,21-22 0,0 22 15,0-1-15,-21 1 0,0 21 16,0-21-16,0 20 0,0 1 0,0 0 16,-21 21-1,0 21-15,0 0 0,0 22 0,21-22 16,-21 21-16,-1 1 15,22-1-15,0 0 0,-21 1 0,21-1 0,-21 0 16,21 1-16,0-1 0,0 0 0,0-21 16,0 22-16,0-22 0,0 0 15,21 0-15,0 0 0,1 1 16,-1-22-16,0 0 0,0 21 0,21-21 16,128 0-1</inkml:trace>
  <inkml:trace contextRef="#ctx0" brushRef="#br0" timeOffset="120336.76">24405 14499 0,'0'-21'15,"0"42"-15,0-63 0,0 21 0,0 0 0,0-1 16,0 1-16,0 0 16,-21 21-1,0 0-15,0 21 16,-1 0-16,22 1 0,-21-1 15,0 0-15,0 0 0,0 0 0,21 0 16,-21 1-16,21-1 0,-22 0 0,22 0 16,0 0-16,0 0 0,0 1 15,0-1-15,22-21 16,-1 0-16,0 0 0,0 0 16,0 0-16,0-21 0,1-1 0,-22 1 15,21 21-15,0-21 0,0 0 0,-21 0 16,21 0-16,-21-22 15,21 22-15,1 0 0,-22 0 16,0 42 0,0 0-16,0 0 15,0 0-15,-22 1 16,22-1-16,-21 0 0,21 0 0,0 0 16,0 0-16,0 1 0,0-1 15,21-21-15,1 21 16,-1-21-16,0 0 0,0 0 15,0 0-15,0 0 0,1 0 0,20-21 16,-21 21-16,0-21 0,0-1 16,1 1-16,-1 0 0,0 0 0</inkml:trace>
  <inkml:trace contextRef="#ctx0" brushRef="#br0" timeOffset="121244.2">24871 14182 0,'0'-106'31,"0"85"-31,0 169 0,0-169 0,0-127 0,0 169 31,0 0-31,0 0 0,0 0 16,0 22-16,0-22 0,0 21 0,0 0 15,-21 1-15,21-1 0,0 0 0,0-20 16,0 20-16,0 0 0,0-21 0,-22 1 16,22 20-16,0-21 15,-21-21-15,21 21 0,0 0 0,0-42 47,0 0-31,0 0-16,0 0 0,21 0 15,1-1-15,-22 1 0,21 21 0,0 0 16,0-21-16,0 21 0,0 0 0,1 0 16,-1 0-16,-21 21 0,21-21 15,0 21-15,0 1 0,0-1 16,1 0-16,-22 0 15,0 0 1,-22-21 0,1 0-16,0 0 15,0 0-15,0 0 0,0 21 0,-22-21 16,22 0-16,0 0 0,0 22 0,21-1 16,-21-21-16,21 21 15,0 0-15,0 0 16,21-21-16,0 0 0,0 0 15,21 0-15,-20 0 0,-1 0 16,21 0-16,-21 0 0,22 0 0,-22 0 16,21 0-16,-21 0 0,22-21 15,-22 0-15,0 21 0,0-21 0,0 0 16,0-22-16,1 22 0,-1 0 0,0-21 16,0-1-16,0 22 0,22-42 15,-43 20-15,21 22 0,-21 0 16,21 0-16,0 21 0,-21 21 31,21 0-15,-21 0-16,0 0 0,0 1 15,0-1-15,0 0 16,21-21 0,1 0-1,-22-21 1,0 0-1,0-1 1,-22 22-16,1 0 16,0 0-16,0 0 15,0 0-15,21 22 0,-21-1 0,-1 0 16,22 0-16,-21 0 0,21 22 16,-21-22-16,21 0 0,-21 0 0,21 0 15,0 0-15,0 1 0,0-1 0,0 0 16,0 0-16,0 0 0,21-21 15,0 0-15,0 21 0,1-21 16,-1 0-16,0 0 16,0 0-16,0 0 0,0 0 0,1 0 15,20 0-15,-21-21 0,0 0 0,0 21 16,22-21-16,-22 0 0,0 21 0</inkml:trace>
  <inkml:trace contextRef="#ctx0" brushRef="#br0" timeOffset="121528.36">26035 14266 0,'0'-21'0,"0"42"0,-21-42 31,0 42-15,-1 1-16,1 20 0,0-21 0,21 21 15,0-20-15,-21 20 0,21-21 0,0 21 16,-21-20-16,21 20 0,0-21 16,0 0-16,0 0 0,0 1 0,0-1 15,0 0-15,0 0 0,0 0 16,21-21-16,0 0 0,-21 21 0,21-21 16,0 0-16,1 0 15,-1 0-15,0 0 0,0 0 0,0-21 16</inkml:trace>
  <inkml:trace contextRef="#ctx0" brushRef="#br0" timeOffset="121761.42">26289 14309 0,'0'0'0,"21"-21"16,0 21-16,0 0 0,1 0 15,-1 0-15,0 21 0,0 0 16,0 0-16,-21 0 0,0 22 15,0-22-15,0 0 0,0 21 16,0-21-16,0 22 0,0-22 0,-21 0 16,21 0-16,-21 0 0,0 1 15,0-1-15,-1 0 0,1 0 0,21 0 16,0 0-16,-21-21 0</inkml:trace>
  <inkml:trace contextRef="#ctx0" brushRef="#br0" timeOffset="122133.46">26712 14520 0,'21'0'0,"-21"-21"16,-21 21 15,0 0-15,0 21-16,0-21 0,21 22 0,-21-1 15,-1-21-15,1 21 0,0 0 16,21 0-16,-21 0 0,21 1 16,0-1-16,0 0 15,21-21 1,0 21-16,-21 0 0,21-21 16,-21 21-16,22 1 0,-22-1 15,0 0-15,0 0 0,0 0 0,0 0 16,0 1-16,-22-1 0,1 0 0,21 0 15,-21 0-15,21 0 16,0 1-16,0-1 0,-21-21 0,21 21 16,0 0-1</inkml:trace>
  <inkml:trace contextRef="#ctx0" brushRef="#br0" timeOffset="122568.29">26225 15536 0,'0'0'16,"22"0"15,-1 0-31,0 0 0,0 0 15,0 0-15,0 0 0,1 0 16,-1 0 0,-21 22-16,0-1 15,0 0-15,0 0 16,0 0-16,0 0 0,0 1 16,0-1-16,0 0 15,0 0-15,0 0 16,21-21-16,0 0 15,-21 21-15,21-21 0,0 0 16,-21 22-16,0-1 16,0 0-16,0 0 0,0 0 15,0 0-15,0 1 16,0-1 0,-21-21-1,21-21 16,-21-1-31</inkml:trace>
  <inkml:trace contextRef="#ctx0" brushRef="#br0" timeOffset="122783.95">26416 15261 0,'0'-21'16,"0"42"-16,0-63 0,21 42 16,0-21-16,0 21 0,1-21 15,-1 21-15,0 0 0,0 0 0,21 0 16,-20 0-16,-1 0 0,0 0 16,0 0-16,-21 21 0,0 0 15,0 0-15,-21-21 16</inkml:trace>
  <inkml:trace contextRef="#ctx0" brushRef="#br0" timeOffset="122928.58">26310 15367 0,'0'-21'16,"0"42"-16,0 0 0,21-21 16,0 0-16,22 0 0,-22 0 15,0 0-15,21 0 0,1 0 0,-22 0 16,21 0-16,-21 0 0,22 0 0,-22 0 15,0 0-15,0 0 0</inkml:trace>
  <inkml:trace contextRef="#ctx0" brushRef="#br0" timeOffset="124040.22">2752 16933 0,'0'0'0,"-22"-21"0,1 0 0,21 0 0,-21 0 16,21 0-16,-21-22 0,21 1 16,0 21-16,0-22 0,21 22 0,21-21 15,-20 21-15,20-22 0,0 22 16,1 0-16,-22 21 0,21-21 0,0 21 16,1 0-16,-22 0 0,0 21 15,21 0-15,-42 0 0,22 22 0,-22 20 16,0-20-16,0 20 0,-22 22 15,1-22-15,-21 1 0,21-1 0,-22 22 16,1-22-16,0-20 0,-1 20 16,1-20-16,21-1 0,0 0 0,0-21 15,21 22-15,0-22 0,21 0 16,0-21-16,0 0 16,21 0-16,-20 0 0,20-21 0,0 0 15,1 0-15,-1-1 0,0 1 16,-21 0-16,1 0 0,-1-21 0,-21 20 15,0 1-15,0-21 0,0 21 16,-21 0-16,-1-1 0,-20-20 0,0 21 16,-1 21-16,1-21 0,0 0 15,-22 21-15,22 0 0,0 0 0,-1 0 16,1 0-16,21 0 0,0 0 16,-1 21-16,22 0 15,22-21-15,-1 0 0,0 21 16,21-21-16,1 0 0</inkml:trace>
  <inkml:trace contextRef="#ctx0" brushRef="#br0" timeOffset="124184.61">3281 17145 0,'127'0'15,"-318"0"1,255 0-16,84 0 0,-127 0 0,0 0 47,0 0-47,1 0 15,20 0-15,-21 0 0,21 0 16</inkml:trace>
  <inkml:trace contextRef="#ctx0" brushRef="#br0" timeOffset="124508.51">5482 16552 0,'0'-21'0,"0"42"0,-21-63 0,0 42 16,0 0-16,21 21 0,-22 0 16,1 1-16,21 20 0,-21 0 15,21 22-15,0-1 0,0 1 0,0-1 16,0 1-16,-21-1 0,21 1 15,0-1-15,-21 1 0,21-22 0,0 22 16,0-22-16,0-21 0,0 21 0,0-20 16,0-1-16,0 0 0,21-21 31,-21-21-31,21 0 16,-21-1-16,0 1 0</inkml:trace>
  <inkml:trace contextRef="#ctx0" brushRef="#br0" timeOffset="124696.16">5292 16785 0,'0'-84'15,"0"62"-15,21 361 0,-42-572 0,42 106 0,0 85 16,21 42-16,1-21 0,-1 0 0,21-1 0,-20 1 16,20 21-16,1-21 0,-1 0 15,1 21-15,-22 0 0,22 0 0,-22 0 16,0 0-16,-21 0 0,1 0 0,-1 21 15,-21 0-15,0 0 16,0 1-16,-21-1 0,-1 21 0</inkml:trace>
  <inkml:trace contextRef="#ctx0" brushRef="#br0" timeOffset="124844.39">5461 17103 0,'-64'42'15,"170"-127"-15,-148 128 0,0-1 31,63-42-31,0 0 0,0 0 0,21 0 16,-20 0-16,20 0 16,0-21-16,1 0 0,-1 21 0,0-21 15,1-1-15</inkml:trace>
  <inkml:trace contextRef="#ctx0" brushRef="#br0" timeOffset="125020.56">6117 17145 0,'0'42'15,"0"-147"-15,0 232 0,0-191 0,0 149 0,0-64 0,0 0 16,-21 0-16,21 0 0,0 1 0,-21-1 16,21 0-16,0 0 0,0 0 15,0 0-15,0 1 16,0-44 15,0 1-31</inkml:trace>
  <inkml:trace contextRef="#ctx0" brushRef="#br0" timeOffset="125166.79">6138 16955 0,'0'-43'15,"0"86"-15,0-107 0,0 43 16,-21 21-16,0 0 0,21 21 31,0 0-15,21 0-16,0-21 0</inkml:trace>
  <inkml:trace contextRef="#ctx0" brushRef="#br0" timeOffset="126196.54">6604 17124 0,'0'21'0,"0"-42"0,0 63 0,-21-21 15,21 1-15,0-1 0,-21 0 0,-1 0 16,22 0-16,-21 22 0,21-22 15,0 0-15,0 0 0,-21 0 0,21 22 16,0-22-16,-21 0 0,21 0 16,0 0-16,0-42 31,21 0-15,0 0-16,0 0 0,-21-1 0,22-20 15,-1 21-15,0 0 0,0 0 0,0-1 16,0 1-16,-21 0 0,22 21 15,-1 0-15,-21 21 16,0 0 0,0 1-16,0-1 0,21 0 15,-21 0-15,0 0 0,21 0 0,-21 1 16,21-1-16,-21 0 16,21 0-16,1 0 0,-1-21 0,0 0 15,0 21-15,21-21 0,-20 0 0,20 0 16,-21 0-16,21 0 0,1-21 15,-22 21-15,21-21 0,1 0 0,-22 0 16,21 0-16,-21-1 0,0 22 0,1-21 16,-22 0-16,0 0 0,0 0 15,0 0-15,0-1 0,0 1 0,0 0 16,-22 21-16,1 0 16,0 0-16,0 0 0,0 0 0,0 0 15,-1 0-15,1 21 0,0 0 0,0 1 16,21-1-16,-21 0 15,0 0-15,21 0 0,-22 0 0,22 22 16,0-22-16,0 0 0,0 0 0,0 0 16,0 1-16,22-22 15,-1 0-15,0 0 0,0 0 16,0 0-16,0-22 0,1 22 16,-1-21-16,-21 0 0,21 0 0,0 0 15,0 0-15,0-22 0,1 22 0,-1 0 16,-21-21-16,21 20 0,0-20 15,-21 21-15,0-21 0,0 20 16,0 1-16,21 0 0,-21 0 0,-21 42 31,21 21-31,-21-20 16,0-1-16,21 21 0,-21 0 0,21-20 16,0 20-16,-22 0 0,22 1 15,0-22-15,0 21 0,0-21 0,0 22 16,0-22-16,22 0 0,-1 0 15,0 0-15,0-21 0,0 0 0,22 0 16,-22 0-16,21 0 0,0 0 0,1-21 16,-22 21-16,21-21 0,1 0 15,-22 0-15,21-22 0,-21 22 0,0-21 16,1-1-16,-1 1 0,0 0 0,0-1 16,0-20-16,-21-1 15,0 1-15,0-1 0,0 1 0,0 21 16,0-22-16,0 22 0,0-1 0,0 22 15,0 0-15,-21 21 16,0 21-16,0 0 0,0 22 0,-1-22 16,1 42-16,0-20 0,21-1 15,0 0-15,-21 22 0,21-22 16,0 1-16,0-1 0,0 0 0,0 1 0,0-1 16,0-21-16,21 21 0,-21-20 0,21-1 15,0 0-15,1 0 0,-22 0 16,21-21-16,0 0 0,-21 21 15,21-21-15,0 0 0,0-21 16,1 0-16</inkml:trace>
  <inkml:trace contextRef="#ctx0" brushRef="#br0" timeOffset="126782.95">8805 16870 0,'0'-21'16,"0"42"-16,21-42 15,1 42-15,-1 0 16,0 0-16,21 22 0,-21-1 0,1 0 15,-1 1-15,21 20 0,-21-21 16,0 1-16,22 63 0,-22-43 16,-21-21-16,0 1 0,0 41 15,0-62-15,0-1 0,0 0 16,0 0-16,0-42 16,0 0-16,0 0 15,21-22-15,-21 1 0,0 0 16,0-1-16,21-20 0,0-1 0,1-20 15,-1-1-15,0 0 0,0 1 16,21-1-16,-20 0 0,-1 1 16,0 41-16,0-20 0,0 20 0,0 22 15,1 0-15,-22 0 0,21 21 16,-21 21-16,21 0 0,-21 0 16,21 22-16,-21-1 0,21 0 0,-21 1 15,21-1-15,1 22 0,-22-22 16</inkml:trace>
  <inkml:trace contextRef="#ctx0" brushRef="#br0" timeOffset="128120.59">9652 17463 0,'0'21'0,"0"-106"0,0 149 0,21-43 16,0-21-16,0 0 16,1 0-16,-1-21 0,0-1 15,0 1-15,0 0 0,0-21 0,1 21 16,-1-1-16,0-20 0,0 0 15,-21 21-15,0-22 0,0 1 0,0 0 16,0 20-16,0 1 0,-21 0 0,0 0 16,0 21-16,-22 0 0,22 0 15,-21 21-15,21 0 0,-22 0 0,22 22 16,-21-22-16,21 21 0,-1-21 16,1 22-16,0-1 0,0-21 15,0 22-15,21-22 0,0 21 0,0-21 16,0 0-16,0 1 0,0-1 15,21-21 1,0 0-16,0 0 0,0 0 16,1-21-16,-1-1 0,0 1 15,21 0-15,-21 0 0,1 0 0,-1 0 16,0-1-16,0-20 0,0 21 16,0 0-16,-21 0 0,0 42 31,0 0-31,0 0 15,0 0-15,0 0 16,0 1-16,0-1 0,0 0 0,0 0 16,0 0-16,0 0 0,0 1 15,22-1-15,-1-21 0,0 0 0,0 0 16,0 0-16,0 0 0,22 0 0,-22 0 16,21-21-16,1 21 0,-22-22 15,21 1-15,0 0 0,1 0 0,-1-21 16,-21 20-16,22-20 0,-22 21 0,21-21 15,-42-1-15,21 1 0,-21 0 16,0-1-16,0 22 0,0-21 0,0 21 16,-21-1-16,0 1 15,0 21-15,-22 0 0,22 0 0,-21 21 16,21 1-16,-22-1 0,43 0 0,-21 0 16,21 21-16,0-20 0,21 20 15,-21 0-15,43-21 0,-22 1 16,0-1-16,0 0 0,22 0 0,-22 0 15,21-21-15,-21 21 0,0 1 16,22-1-16,-22 0 0,0-21 0,-21 21 16,21 0-16,-21 0 0,21-21 15,-21 22-15,0-1 0,0 0 16,22 0-16,-1-21 0,0 0 16,0 0-16,0 21 15,0-21-15,1 0 0,20 0 0,0 0 16,1 0-16,-1-21 0,0 0 15,1 21-15,-1-21 0,21 0 0,-20-1 16,-1 1-16,-21-21 0,22 21 0,-22 0 16,0-22-16,0 1 0,-21 21 15,0-22-15,0 1 0,0 0 16,-21 21-16,0-1 0,-22 22 0,22 0 16,-21 0-16,0 0 0,-1 22 15,1-1-15,21 0 0,-22 0 0,1 0 16,21 0-16,0 22 0,0-22 0,-1 0 15,22 0-15,0 22 16,0-22-16,0 0 0,0 0 16,0 0-16,22-21 0,-1 0 15,0 0-15,0 0 0,21 0 0,-20 0 16,-1 0-16,21 0 0,-21-21 0,0 0 16,22 21-16,-22-21 0,0 0 15,0-1-15,0 1 0,1-21 16,-1 21-16,0 0 0,-21-1 0,0 1 0,21 0 15,-21 0-15,0 42 16,0 0 0,0 0-16,0 1 0,0-1 15,0 0-15,0 0 0,0 0 16,0 0-16,0 1 0,21-1 0,0 0 16,1 0-16,-1-21 0,0 0 15,0 0-15,0 0 16,0 0-16,1 0 0,-1-21 0,21 21 15,-21-21-15,0 0 0,1 21 0,20-22 16,-21 1-16,0 0 0,0 0 16,1 0-16,-22 0 0,21-1 0,-21 1 15,21 21-15,-21-21 0,0 42 32,0 0-32,0 1 15,-21-1-15,21 0 0,-21 0 0,21 0 16,0 0-16,0 1 0,0-1 15,0 0-15,0 0 0,0-42 63,0 0-63,21 0 0,-21-1 0</inkml:trace>
  <inkml:trace contextRef="#ctx0" brushRef="#br0" timeOffset="128284.28">11811 16912 0,'0'0'0,"-21"0"16,0 0-16,-1 0 15,1 0-15,0 0 16,21 21 0,21-21-1,0 0-15,1 0 16,20 0-16</inkml:trace>
  <inkml:trace contextRef="#ctx0" brushRef="#br0" timeOffset="128767.9">12340 16595 0,'0'0'0,"0"-21"16,0 42-1,0 0 1,0 0-16,0 21 0,-21-20 0,21 20 15,-21 0-15,21 22 0,0-22 16,0 0-16,0 1 0,0-1 0,0 0 16,0 1-16,0-22 0,0 21 15,0-21-15,0 1 0,0-1 0,0 0 16,0 0-16,0 0 0,-21-21 31,-1 0-31,22-21 16,0 0-16,0 0 15,0 0-15,0-1 0,22 1 16,-1 0-16,21 0 0,-21-21 0,0 20 16,22 1-16,-22 21 0,0-21 0,21 21 15,-20 0-15,20 0 0,-21 0 16,0 0-16,0 0 0,1 21 0,-1-21 16,-21 21-16,21 1 0,-21-1 15,0 0-15,0 0 0,0 0 0,0 0 16,-21 1-16,-22-1 0,22 0 15,0 0-15,-21 0 0,21-21 0,-22 21 16,22 1-16,-21-22 0,-1 21 16,22-21-16,0 0 0,0 0 0,0 0 15,42-21 17,0-1-32,0 1 0,0 0 0,22 0 15</inkml:trace>
  <inkml:trace contextRef="#ctx0" brushRef="#br0" timeOffset="129016.02">12954 16489 0,'0'-21'15,"0"42"-15,0-63 0,0 20 0,0 1 0,0 42 32,0 1-32,0-1 0,0 21 15,0 0-15,0 1 0,0-1 0,0 22 16,-21-1-16,21-21 0,-21 22 15,21-1-15,0-20 0,-22-1 0,22 0 16,-21 1-16,0-1 0,21-21 16,0 22-16,-21-22 0,21 0 0,0 0 15,0 0-15,21-21 32,0-21-17,0 0-15</inkml:trace>
  <inkml:trace contextRef="#ctx0" brushRef="#br0" timeOffset="129366.37">13102 17124 0,'0'0'0,"21"0"0,0 0 15,1 0-15,-1 0 16,0 0-16,0 0 0,0 0 16,22 0-16,-22 0 0,21-21 0,-21 21 15,22-21-15,-22-1 0,0 22 16,21-21-16,-21 0 0,1-21 15,-22 21-15,21-1 0,-21 1 16,0 0-16,0 0 0,-21 0 16,-1 21-16,-62 0 15,63 21-15,-22 0 0,1 21 0,21-20 16,-22 20-16,1-21 0,21 21 16,0 1-16,0-22 0,-22 42 15,43-41-15,0 20 0,0-21 0,0 0 16,0 0-16,0 1 15,0-1-15,21-21 0,1 0 0,-1 21 16,0-21-16,0 0 0,0 0 16,22 0-16,-22 0 0,21 0 15,-21 0-15,22 0 0,-22-21 0,0 21 16,21-21-16,-21-1 0</inkml:trace>
  <inkml:trace contextRef="#ctx0" brushRef="#br0" timeOffset="129954.27">14330 17293 0,'0'0'0,"21"0"15,0 0 1,0-21-16,0 21 15,1 0-15,-1 0 0,21 0 0,-21 0 16,22 0-16,-22 0 0,21-21 0,0 21 16,1 0-16,-1 0 0,22 0 15,-22 0-15,21 0 0,1 0 0,21 0 16,-22 0-16,1 0 0,-1-21 16,1 21-16,-1-21 0,1 21 0,-22 0 15,0-22-15,1 22 0,-1-21 0,-21 21 16,0-21-16,0 21 15,-21-21-15,0 0 0,0 0 16,-21-1-16,0 22 0,-21-21 0,-1 21 16,1-21-16,0 21 0,-1-21 15,1 21-15,21 0 0,-21 0 0,20 0 16,1 0-16,42 0 31,22 0-31,-22 0 0,21 0 16,1 0-16,-22 0 0,21 0 15,0 0-15,-20 0 0,20 0 0,-21 21 16,0 0-16,0-21 0,-21 21 16,0 1-16,0-1 0,0 0 15,0 0-15,0 0 0,-21 0 16,0 22-16,0-22 0,-21 0 0,20 0 16,-20 0-16,21 1 0,-21-22 15,20 21-15,-20 0 0,0 0 0,21-21 16,-22 21-16,22-21 0,0 0 0,-21 21 15,20-21-15,1 0 0,0 0 16</inkml:trace>
  <inkml:trace contextRef="#ctx0" brushRef="#br0" timeOffset="131676.69">17526 16637 0,'0'-21'15,"-21"42"16,21 0-31,-21 22 0,21-22 16,0 21-16,0 0 0,-22-20 0,22 20 16,-21 0-16,21-21 0,-21 1 15,21-1-15,0 0 0,0 0 0,0 0 16,0-42 15,0 0-15,0 0-16,0 0 0,0-1 15,0-20-15</inkml:trace>
  <inkml:trace contextRef="#ctx0" brushRef="#br0" timeOffset="132221.18">17399 16616 0,'21'21'15,"0"-21"48</inkml:trace>
  <inkml:trace contextRef="#ctx0" brushRef="#br0" timeOffset="133014.64">17462 16637 0,'22'0'31,"-1"0"-31,0 0 16,0-21-16,0 21 0,0-21 15,1 21-15,-1-21 0,0-1 16,0 22-16,21-21 0,-42 0 0,22 0 16,-1 0-16,0 0 0,-21-1 0,21-20 15,-21 21-15,0-21 0,0 20 16,0-20-16,0 21 0,0-21 0,0 20 15,0-20-15,-21 21 0,0 0 0,0 21 16,-1 0-16,1 0 16,0 0-16,0 42 0,0-21 0,0 22 15,-22-1-15,22 21 0,0 1 0,0-1 16,0 22-16,-1 0 0,1-1 16,0 1-16,0 0 0,0-1 0,0 1 15,21 0-15,-22-22 0,1 22 16,21-22-16,0 22 0,-21-21 15,0-1-15,21 1 0,-21-22 0,21 0 16,-21 22-16,21-43 0,0 21 16,0-21-16,0 1 0,0-1 15,21 0-15,0-21 0,0 0 0,0 0 16,22-21-16,-22 0 0,21-1 16,0 1-16,1 0 0,-1 0 0,0-21 15,1 20-15,-22-20 0,21 0 16,-21 21-16,1-22 0,-22 1 15,0 0-15,0-1 0,0 1 0,0 21 16,0-22-16,-22 1 0,1 0 16,0 21-16,0-22 0,-21 22 0,20 0 15,1 0-15,-21 21 0,21 0 0,-22 0 16,22 0-16,0 0 0,0 0 16,0 0-16,21 21 15,21-21 1,0 0-16,0 0 0,22 0 15,-22 0-15,21-21 0,-21 21 16,22-21-16,-22 21 0,21-22 0,-21 1 16,22 0-16,-22 0 0,0 0 15,0 0-15,0-1 0,0 1 0,1 21 16,-1-21-16,-21 0 0,0 0 0,21 21 16,-21 21-1,0 0 1,0 0-16,0 0 15,0 22-15,0-22 0,0 0 0,0 0 16,0 0-16,0 1 0,-21-1 16,21-42 31,0-1-47</inkml:trace>
  <inkml:trace contextRef="#ctx0" brushRef="#br0" timeOffset="133176.84">18055 16637 0,'0'42'0,"0"-84"0,-21 42 32,21 21-17,0 0 1,0 1-1,21-1-15</inkml:trace>
  <inkml:trace contextRef="#ctx0" brushRef="#br0" timeOffset="134192.51">18415 16828 0,'0'21'15,"0"-42"-15,-21 63 0,21-21 0,-21 0 16,-1 0-16,1 1 0,0-1 15,0 42-15,21-42 0,-21 1 16,0-1-16,21 0 0,0 0 16,0-42 31,21 0-47,0 21 0,0-21 15,-21-1-15,21-20 0,0 21 0,1 0 16,-1-22-16,0 22 0,-21 0 0,21 0 15,0 0-15,0 21 16,-21 21 0,0 0-16,0 0 15,0 0-15,0 1 0,0-1 0,0 0 16,0 21-16,0-21 0,0 1 0,22-22 16,-1 21-16,-21 0 15,21-21-15,0 21 0,0-21 0,0 0 16,1 0-16,20 0 0,-21 0 0,21 0 15,-20 0-15,20 0 0,-21 0 16,21 0-16,-20-21 0,20 0 0,-21 0 16,0-1-16,0 1 0,1 0 15,-1 0-15,-21 0 0,0 0 0,0-22 16,0 22-16,0 0 0,0 0 0,0 0 16,0-1-16,-21 22 0,-1 0 0,1 0 15,0 0-15,-21 0 0,21 22 16,-1-1-16,1 0 0,-21 42 15,21-41-15,21-1 0,0 0 16,-21 0-16,21 0 0,0 0 16,0 1-16,0-1 0,0 0 15,21-21-15,0 0 16,0 0-16,0 0 0,0-21 16,1 0-16,-1-1 0,0 1 15,0 0-15,-21 0 0,0 0 16,21 0-16,-21-1 0,21 1 0,-21 0 15,22 0-15,-22 42 16,0 0 0,0 0-16,0 22 0,0-22 15,0 0-15,0 0 0,0 0 16,0 1-16,0-1 0,0 0 16,0 0-16,21 0 0,0-21 15,0 0-15,0 0 0,0 0 0,1 0 16,-1 0-16,21 0 0,-21 0 15,22-21-15,-22 0 0,21 0 0,-21 0 16,22-1-16,-22-20 0,21 21 0,-21-21 16,0-1-16,1 1 0,-1-22 15,21 22-15,-42-21 0,21-1 0,0 1 16,1 20-16,-22-20 0,0-1 16,0 22-16,0 0 0,0-1 15,0 1-15,0 0 16,-22 42-16,1 21 0,0 0 0,-21 0 15,21 21-15,-1 1 0,1-1 16,0 22-16,0-22 0,0 21 0,21 1 16,-21-22-16,21 22 0,0-22 15,0 22-15,0-22 0,0 0 0,0 1 16,21-22-16,-21 21 0,21-21 0,0 0 16,0 1-16,0-22 15,1 0-15,-1 0 0,0 0 16,0 0-16,0 0 15,0 0-15,22-22 0,-22 1 0,0 0 16,0 0-16</inkml:trace>
  <inkml:trace contextRef="#ctx0" brushRef="#br0" timeOffset="134838.32">20510 16722 0,'0'-21'0,"0"42"31,-21 0-15,21 0-16,0 0 0,-21 22 15,21-22-15,-21 0 0,21 0 0,-21 0 16,21 0-16,0 1 0,0-1 16,0 0-16,0 0 0,-21 0 15,21-42 32,0 0-47,0 0 16,21-22-16</inkml:trace>
  <inkml:trace contextRef="#ctx0" brushRef="#br0" timeOffset="135156.16">20659 16320 0,'-22'0'15,"-20"0"1,21 21-16,21 0 0,0 0 0,-21-21 16,21 21-16,0 0 0,0 1 0,0-1 15,21-21 1,0 0 0,0 0-16,0 0 0,1 0 15,-1 0-15,0-21 0,-21-1 0,0 1 16,0 0-16,0 0 0,0 0 15,0 0-15,0-1 0,-21 1 16,0 0-16,-1 21 0,1 0 16,0 0-16,0 0 0,21 21 15,-21 0-15,21 1 0,-21-1 0,21 0 16,0 21-16,0-21 0,0 1 16,0 20-16,0-21 0,0 0 0,21 0 15,0 1-15,0-1 0,0 0 0,0-21 16</inkml:trace>
  <inkml:trace contextRef="#ctx0" brushRef="#br0" timeOffset="135881.24">21082 16574 0,'0'21'31,"0"0"-31,0 0 0,0 0 0,0 0 16,-21 1-16,21-1 0,-21 21 15,21-21-15,-22 0 0,22 1 0,0-1 16,0 0-16,0 0 0,-21 0 16,21 0-16,0 1 15,-21-22-15,21-22 32,0 1-32,0 0 15,0 0-15,21 0 0,0 0 0,-21-22 16,22 22-16,-1-21 0,0 21 15,0-22-15,0 22 0,0 0 0,1 0 16,-1 0-16,0-1 0,0 22 0,0 0 16,0 0-16,1 22 15,-22-1-15,0 0 0,0 0 16,0 21-16,0-20 0,0-1 16,0 21-16,0-21 0,0 22 15,0-22-15,0 0 0,0 21 0,0-21 16,0 1-16,21-1 0,-21 0 15,21-21-15,0 0 0,0 0 16,0 0-16,1 0 0,41 0 16,-21-21-16,-20 21 0,20-21 0,-21-1 15,21 1-15,-20 0 16,-1-21-16,21 21 0,-21-22 0,0 1 0,1 0 16,-1-1-16,-21-20 0,21 20 15,0 1-15,0-21 0,-21 20 0,21 1 16,-21-22-16,22 22 0,-22 0 15,21 21-15,-21-1 0,0 1 0,0 0 16,-21 42 0,-1 0-16,1 1 0,0 20 15,0 0-15,0 1 0,0-1 16,-1 0-16,22 22 0,-21-22 0,0 0 16,21 22-16,-21-22 0,21 1 0,0-1 15,0 0-15,0-21 0,0 22 16,0-22-16,0 0 0,0 0 0,0 0 15,0 1-15,0-1 0,21-21 16,0 0 0,0 0-16,1 0 15,-1-21-15,0-1 0,0 1 16,0 0-16,-21-21 0,21 21 16,-21-1-16,0-20 0</inkml:trace>
  <inkml:trace contextRef="#ctx0" brushRef="#br0" timeOffset="136064.47">21632 16574 0,'0'0'0,"-21"0"15,42 0 17,0 0-32,1 0 0,-1 0 15,0 0-15,0-22 0,21 22 0,-20 0 16,20 0-16,-21 0 0,21 0 15,1 0-15,-22-21 0,0 21 0,21-21 16,-20 21-16</inkml:trace>
  <inkml:trace contextRef="#ctx0" brushRef="#br0" timeOffset="136672.84">22818 16870 0,'21'0'0,"0"0"15,0-21-15,-21 0 0,21 21 16,0-22-16,-21 1 0,22 0 0,-1 0 16,-21 0-16,0 0 0,21-1 15,-21 1-15,21-21 0,-21 21 0,0 0 16,0-1-16,0-20 0,0 21 0,0 0 15,0 0-15,-21 21 16,0 0-16,0 0 0,-22 0 0,22 21 16,-21 0-16,-1 0 0,22 0 15,-21 0-15,0 22 0,20-1 16,-20-21-16,21 22 0,0-1 0,0 0 16,21 1-16,0-22 0,0 21 0,0-21 15,0 0-15,0 1 0,0-1 16,21 0-16,0-21 0,0 0 15,0 0-15,0 0 0,22 0 0,-22 0 16,0 0-16,0 0 0,0-21 16,1 0-16,-1-1 0,0 1 0,0 0 15,0-21-15,0 21 0,1-22 16,-1 1-16,0 21 0,0-22 0,0 22 16,0-21-16,1 21 0,-1 0 15,-21 42 1,0 0-1,0 0-15,0 21 0,0-20 0,-21 20 16,21-21-16,0 0 0,0 22 16,0-22-16,0 0 0,0 0 0,0 0 15,0 0-15,0 1 0,21-22 16,0 0-16,0 0 16,0 0-16,0 0 0,1 0 0,-1 0 15,0-22-15,0 1 0,0 21 0,22-21 16,-22 0-16,0 0 0,0 0 15</inkml:trace>
  <inkml:trace contextRef="#ctx0" brushRef="#br0" timeOffset="136892.43">23580 16658 0,'-22'0'0,"65"0"0,-64 0 0,21 0 46,21 0-46,0-21 0,0 21 16,0 0-16,0 0 0,1-21 0,-1 21 16,21 0-16,-21 0 0,0 0 15,1 0-15,-1 0 16,-42 0 0,-1 0-16,1 0 15</inkml:trace>
  <inkml:trace contextRef="#ctx0" brushRef="#br0" timeOffset="137046.15">23495 16806 0,'-21'22'0,"42"-44"16,-42 65-1,42-43-15,0 0 16,0 0-16,0 0 0,1 0 0,-1 0 16,0 0-16,0-21 15,0 21-15,0-22 0,1 22 0,-22-21 16,21 21-16,0 0 0,21 0 15</inkml:trace>
  <inkml:trace contextRef="#ctx0" brushRef="#br0" timeOffset="137337.64">24215 16383 0,'0'0'16,"0"21"15,0 0-31,0 1 0,0-1 0,0 0 16,0 0-16,0 0 0,0 22 0,0-22 15,0 21-15,0 0 0,0-20 16,0 20-16,0-21 0,0 21 0,0-20 16,0-1-16,0 0 0,0 0 15,0 0-15,0 0 0,0 1 0,-22-22 16,22 21-16,0-42 47,22-1-47,-1 22 0,0-21 0</inkml:trace>
  <inkml:trace contextRef="#ctx0" brushRef="#br0" timeOffset="137724.06">24680 16489 0,'0'-21'16,"0"42"15,-21 0-31,0 0 16,21 0-16,-21 1 0,0-1 0,21 21 15,0-21-15,-22 22 0,22-22 0,-21 0 16,21 21-16,0-21 0,0 1 16,0-1-16,0 0 0,0 0 15,21-21-15,-21 21 0,22-21 0,-1 0 16,0 0-16,0 0 0,21 0 15,-20 0-15,-1 0 0,21 0 0,-21-21 16,0 0-16,1 0 0,20 0 0,-21-22 16,0 22-16,0-21 0,-21-1 15,22 1-15,-22 0 0,0-1 0,0 22 16,0-21-16,0 21 0,0 0 16,-22-1-16,1 1 0,0 21 0,0 0 15,-21 0-15,20 0 0,-20 0 0,21 0 16,0 21-16,-22 1 15,22-22-15,0 21 0,0-21 0,0 21 16,21 0-16,0 0 16,21-21-1,0 0-15</inkml:trace>
  <inkml:trace contextRef="#ctx0" brushRef="#br0" timeOffset="137966.6">25421 16552 0,'21'0'0,"0"0"31,-21-21-15,0 42 15,0 1-16,0-1-15,0 0 16,0 0-16,0 0 0,0 0 16,0 1-16,0-1 0,0 0 0</inkml:trace>
  <inkml:trace contextRef="#ctx0" brushRef="#br0" timeOffset="138160.25">25506 17018 0,'0'42'16,"0"-20"-16,0-86 0,0 149 0,0-64 15,0 0-15,0 0 0,0 0 16,-21 1-16,21-1 0,-22 0 16,1-21-16,21 21 0,-21 0 15,0-21-15,0 21 0,0-21 0,-1 22 16,-20-22-16,21 21 0,-21-21 16,-22 21-16,22-21 0,-1 21 0,-20-21 15,-1 21-15,22-21 0,-21 0 0,20 21 16,-20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5:57:31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5969 0,'-212'0'0,"424"0"0,-614 0 0,233 0 15,20 0-15,44-21 0,-1 21 16,21-21-16,22 21 0,20 0 0,1 0 16,21 0-16,63-21 15,-21 21 1</inkml:trace>
  <inkml:trace contextRef="#ctx0" brushRef="#br0" timeOffset="3106.9">6308 3725 0,'0'-21'0,"0"0"32,0 0-17,0 42 32,0 0-47,0 0 0,0 1 16,0-1-16,0 0 0,0 21 0,0-21 15,0 22-15,0-22 0,0 21 0,0-21 16,0 1-16,0 20 16,0-21-16,0 0 0,0 0 0,0 1 15,0-1-15,0 0 0,0-42 47,0 0-31,0-1-16</inkml:trace>
  <inkml:trace contextRef="#ctx0" brushRef="#br0" timeOffset="3521.13">6392 3471 0,'-21'0'16,"42"0"-16,-42-21 0,0 0 0,0 21 15,0 0 1,-1 0 0,22 21-16,0 0 0,0 1 15,0-1-15,0 0 0,0 0 16,0 0-16,0 0 0,0 1 15,0-1 1,22-21-16,-1 0 16,0 0-1,0 0-15,-21-21 0,21 21 16,-21-22-16,21 1 0,-21 0 16,0 0-16,0 0 0,0 0 15,0-1-15,-21 1 0,0 0 0,0 0 16,21 0-16,-21 21 15,0 0-15,-1 0 16,22 21 0,-21-21-16,21 21 0,0 0 15,0 0-15</inkml:trace>
  <inkml:trace contextRef="#ctx0" brushRef="#br0" timeOffset="4559.7">6858 2963 0,'0'-21'15,"0"42"-15,0-63 0,0 63 31,0 0-15,0 1-16,0-1 0,0 0 16,0 21-16,0 1 0,0-1 0,0 0 15,0 22-15,0-1 0,0 1 16,0-22-16,0 22 0,0-1 0,0 1 16,0-1-16,0 1 0,0-22 0,0 21 15,0-20-15,0-1 0,21 22 16,-21-43-16,21 21 0,-21 0 0,21-20 15,1 20-15,-22-21 0,21-21 16,0 21-16,-21 0 0,21-21 16,0 0-16,0 0 0,1 0 0,-1 0 15,0-21-15,0 0 0,0 0 0,0-21 16,1 20-16,20-20 0,-21 0 16,0 21-16,0-22 0,1 1 0,-1 21 15,-21-22-15,0 1 0,0 21 0,0 0 16,0-22-16,0 22 15,0 0-15,0 42 32,0 0-32,0 1 15,0-1-15,0 21 0,0-21 16,0 22-16,0-22 0,0 0 16,0 0-16,0 0 0,0 0 15,0 1-15,21-1 0,0 0 0,0-21 16,-21 21-16,21-21 0,1 0 15,-1 0-15,0 0 0,0 0 0,43 0 16,-22 0-16,-21-21 0,21 0 16,-20 0-16,20-1 0,-21 1 15,21 0-15,-20 0 0,-22 0 16,21 0-16,-21-1 0,21 1 0,-21 0 0,0 0 16,0 0-16,0 42 46,0 0-30,0 0-16,0 0 0,0 1 16,-21-1-16,21 0 0,0 0 0,0 0 15,-21 0-15,21 1 16,0-1-16,0 0 0,-22-21 31,22-21-15,0 0-16,0-1 15,0 1-15,0 0 0,22 0 16,-22 0-16,21 0 0,0-22 16,0 22-16,0 0 0,0 0 0,1 0 15,20-1-15,-21 1 0,0 0 16,0 21-16,22 0 0,-22-21 0,0 21 16,0 0-16,0 0 0,1 0 0,-1 21 15,0-21-15,-21 21 0,21 0 16,-21 1-16,21-1 0,-21 0 0,0 0 15,0 21-15,0-20 0,0-1 0,0 0 16,0 0-16,0 21 0,0-20 16,0-1-16,0 0 0,0 0 15,0 0-15,0 0 0,0-42 47,0 0-31,0 0-16,0 0 0</inkml:trace>
  <inkml:trace contextRef="#ctx0" brushRef="#br0" timeOffset="5267.89">8826 3683 0,'0'-21'0,"0"-21"16,0 20-1,0 1-15,0 0 0,0 0 16,0 0-16,-21 21 16,0 0-16,0 0 15,0 0-15,0 0 0,-1 21 16,1 0-16,0 0 0,21 0 16,-21 1-16,0-1 0,0 0 0,-1 21 15,1-21-15,21 43 16,0-43-16,-21 0 0,21 0 0,0 1 15,0-1-15,0 0 0,21-21 16,0 21-16,1-21 0,-1 0 16,21 0-16,-21 0 0,22-21 15,-22 21-15,21-21 0,-21 21 0,22-21 16,-22-1-16,0 1 0,0 0 0,0 21 16,0-21-16,-21 0 0,0 0 15,0-22-15,0 22 0,0 0 16,0 0-16,0 42 31,0 0-15,0 0-16,0 0 0,-21 1 0,21-1 15,0 0-15,0 21 0,0 1 16,0-1-16,0 0 0,0 22 16,0-1-16,0 1 0,0-1 0,0 1 15,0 20-15,0-20 0,0-1 16,-21 22-16,21-21 0,0 20 0,0 1 15,0-22-15,-21 22 0,21 0 0,0-22 16,0 22-16,0-22 0,0 1 0,0 21 16,0-22-16,-21 1 0,21-1 15,0-21-15,0 22 0,-21-22 16,-1 1-16,1-1 0,21 0 0,-42 1 0,21-22 16,0 0-16,-22 0 0,22 0 15,-21-21-15,-1 0 0,1 0 0,21 0 16,-21 0-16,-1 0 0,1 0 15,0-21-15,-1 0 0,1 0 0,0 0 16,-22-43-16,43 43 0,-21-21 16,20-1-16,1 1 0,21 0 15,0-1-15,-21 1 0,21 0 0,0-1 16,-21-20-16,21 20 0,0-20 0,0-1 16</inkml:trace>
  <inkml:trace contextRef="#ctx0" brushRef="#br0" timeOffset="5524.41">8128 3239 0,'0'0'0,"-21"0"15,21-22 1,-21 22-16,-1 0 16,1 0 31</inkml:trace>
  <inkml:trace contextRef="#ctx0" brushRef="#br0" timeOffset="5785.43">7091 3725 0,'21'0'0,"-42"0"0,63 0 15,-21 0-15,0 0 0,22 0 16,-22-21-16,0 21 0,0 0 15,22 0-15,-22-21 0,21 21 0,-21-21 16,22 21-16,-22 0 0,21 0 16,-21 0-16,0 0 0,1 0 0,-1 0 15,0 0-15,0 0 16</inkml:trace>
  <inkml:trace contextRef="#ctx0" brushRef="#br0" timeOffset="6339.4">11853 2794 0,'0'-21'16,"0"42"-16,0-63 0,0 21 0,-21 21 15,0 0 1,0 0-16,21 21 15,0 0-15,-21 21 16,21 1-16,-22-1 0,22 0 0,0 22 16,0-1-16,0 22 0,-21-22 0,21 22 15,0 63-15,0-84 16,0-1-16,0 1 0,0-22 0,-21 0 16,21 1-16,0-1 0,0-21 0,-21 0 15,21 1-15,0-1 0,0 0 16,-21-21-16,0 0 15,-1 0-15,1 0 0,0 0 16</inkml:trace>
  <inkml:trace contextRef="#ctx0" brushRef="#br0" timeOffset="6967.76">11134 3598 0,'0'0'0,"21"-21"16,0 21-1,21 0-15,-21 0 0,22-21 0,-1 0 16,0 21-16,22-21 0,-1 0 0,22-1 16,0 1-16,21-21 0,-1 21 15,1 0-15,0-22 0,-21 22 16,-1-21-16,1-1 0,0 22 0,-22-21 16,-20 0-16,41-22 15,-63 22-15,-21 21 0,0-22 0,0 1 16,0 0-16,-21-1 0,0 1 15,21 0-15,-21 20 0,0 1 0,0 0 16,-1 0-16,1 0 0,0 21 0,0 0 16,0 0-16,21 21 0,0 0 15,-21 0-15,21 22 0,-22-1 0,22 0 16,0 22-16,0-22 0,0 22 0,0-1 16,0 22-16,-21-22 0,21 22 15,-21-22-15,21 1 0,0-1 16,0 1-16,0-1 0,-21-20 0,21-1 15,0 0-15,-21-20 0,21-1 16,0 0-16,0 0 0,0 0 0,0 0 16,0-42 15,0 0-31,0 0 0,0 0 0,0 0 16,0-22-16,0 22 0,21-21 0,-21-1 15,21 1-15,0 0 0,0-1 16,1 1-16,20 21 0,21-43 15,-41 43-15,20 0 0,0 0 16,-21 21-16,22 0 0,-22 0 16,0 21-16,0 0 0,0 0 0,-21 1 15,0-1-15,0 21 0,0-21 0,0 22 16,0-22-16,0 21 0,-21-21 16,21 0-16,0 1 0,-21-1 0,21 0 15,-21 0-15,21 0 0,0-42 47,21 0-47</inkml:trace>
  <inkml:trace contextRef="#ctx0" brushRef="#br0" timeOffset="7354.54">12975 3493 0,'21'0'0,"0"0"31,1 0-31,-1 0 16,0 0-16,0 0 0,0-22 15,22 1-15,-22 21 0,0-21 0,106-42 32,-106 63-32,0-22 0,0 1 0,-21 0 15,0 0-15,0 0 0,0 0 16,-42 21-1,21-22-15,0 22 0,0 0 16,-1 0-16,-20 0 0,21 22 0,-21-22 16,20 21-16,-20 0 0,21 0 15,0 21-15,0-20 0,-1 20 0,1-21 16,21 21-16,-21-20 0,21 20 0,0-21 16,0 0-16,0 0 0,0 1 15,21-1-15,0 0 0,1 0 16,-1-21-16,0 21 0,0-21 0,0 0 0,22 0 15,-22 0-15,21 0 0,-21 0 16,22 0-16,-22 0 0,21 0 16,-21-21-16,0 0 0</inkml:trace>
  <inkml:trace contextRef="#ctx0" brushRef="#br0" timeOffset="7884.87">15557 3006 0,'-21'0'15,"21"21"-15,0 21 0,0-21 16,-21 43-16,21-22 0,0 22 0,0 20 16,0 1-16,-21 84 0,21-84 15,-21 21-15,0 0 0,-1 21 16,22-21-16,-21-1 0,0 1 0,0 21 16,0-21-16,0 0 0,-1 0 0,1-22 15,-21 22-15,42-42 0,-21 20 16,0-20-16,-1-22 0,22 22 15,0-22-15,0-21 0,0 22 0,0-22 16,0 0-16,0-42 16,0-22-1,0 22-15,0-21 16,0 0-16,0-22 0</inkml:trace>
  <inkml:trace contextRef="#ctx0" brushRef="#br0" timeOffset="8206.7">15007 3429 0,'-21'-63'0,"42"126"0,-42-190 15,21 64-15,0 20 0,0 1 0,21-22 16,0 22-16,22 21 16,-1-21-16,21-1 0,1 22 0,-1-21 15,1 21-15,-1-1 0,22 22 0,-21 0 16,-1 0-16,-21 0 0,22 0 15,-22 22-15,1 20 0,-1 21 16,-42-20-16,0 20 0,0 1 16,-21-1-16,0 1 0,-22-1 0,22-20 15,-21 20-15,-1-21 0,1 22 0,0-43 16,-1 21-16,22-20 0,0-1 16,0 0-16,0 0 0,21 0 0,-21-21 15,42 0 1,0 0-1,0-21-15,0 0 0,0 0 16</inkml:trace>
  <inkml:trace contextRef="#ctx0" brushRef="#br0" timeOffset="8615.45">16129 3175 0,'0'0'0,"0"-42"0,0 21 0,0-1 16,0 1-16,0 0 0,0 0 0,21 0 16,0 0-16,0 21 15,1 0-15,20 0 0,0 0 0,1 21 16,-1 0-16,0 0 0,1 21 0,-1 1 16,0-1-16,1 0 0,-22 22 15,0-22-15,-21 1 0,0 20 0,0-21 16,0 1-16,0-1 0,0-21 0,0 22 15,0-22-15,-21 0 0,0 0 16,-1-21-16,22 21 0,-21-21 0,0 0 16,0 0-16,21-42 15,0 21 1,0 0-16,0-1 0,0-20 0,0 0 16,0-1-16,21 1 0,0-21 0,0 20 15,1 1-15,-1-22 0,0 22 16,0 0-16,21 21 0,-20-1 0,-1-20 15,21 21-15,-21 21 0,0-21 0,1 0 16,-1 21-16,21 0 0,-21 0 16,0 0-16,1 0 0,-1 0 15</inkml:trace>
  <inkml:trace contextRef="#ctx0" brushRef="#br0" timeOffset="9065.51">17484 3006 0,'-22'0'15,"1"0"-15,0 0 16,0 0-16,0 0 0,0 0 0,-1 21 16,1 0-16,0 0 0,0 22 15,0-22-15,0 21 0,-1 0 0,1-20 16,21 20-16,-21 0 0,0 1 15,0-1-15,21-21 0,0 21 16,0-20-16,0 20 0,0-21 0,0 0 16,21-21-16,21 21 0,-21-21 0,1 0 15,20 0-15,0 0 0,43 0 16,-22 0-16,-20 0 0,-1 0 16,0-21-16,-20 0 0,20 0 0,-21 0 15,0 0-15,0-22 0,-21 22 16,0-21-16,0-1 0,0 22 0,-63-63 15,42 41-15,-22 22 0,1-21 16,0 21-16,-1-1 0,-20 1 16,21 21-16,-1 0 0,22 0 0,-21 0 15,21 0-15,-1 0 0,1 0 16,0 0-16,21 21 0,0 1 16,0-1-16,0 0 0,0 0 0,0 0 15,21 0-15,0 1 0,1-1 0,-1-21 16,21 0-16,-21 21 0</inkml:trace>
  <inkml:trace contextRef="#ctx0" brushRef="#br0" timeOffset="9415.42">18013 3027 0,'0'-21'16,"-21"42"-1,21 0-15,0 21 16,0-20-16,-22 20 0,22 0 0,0 1 16,-21-1-16,21 21 0,0-20 15,0 20-15,0 85 0,-21-63 16,21 0-16,-21-1 0,0 22 0,21 0 16,-21 0-16,-1-21 0,1 20 0,0 1 15,0 0-15,0-21 0,0-1 16,-1 1-16,1 0 0,21-1 0,-21-20 15,21-22-15,-21 22 0,0-1 16,21-20-16,0-22 0,0 0 16,0 0-16,0-42 31,21 0-31,-21-22 16,21 22-16,-21-21 0,0-22 0,0 22 15,0-21-15,0-1 0</inkml:trace>
  <inkml:trace contextRef="#ctx0" brushRef="#br0" timeOffset="9730.34">17822 3535 0,'0'-85'0,"0"170"0,0-212 0,0 63 0,0 1 16,0 21-16,0-1 0,0 22 16,0-21-16,0 21 0,0-22 15,0 22-15,0 0 0,21 0 0,1 0 16,20 21-16,-21-22 0,21 22 0,1 0 15,-1 0-15,0 0 16,1 22-16,-22-22 0,21 21 0,-21 0 0,1 21 16,-1-21-16,-21 22 0,0-1 15,0 0-15,-21 1 0,-43 41 16,43-41-16,-21-22 0,-43 64 16,43-64-16,-1 0 0,22 0 15,-21 0-15,21-21 0,-1 21 16,1-21-16,0 0 0,42 0 31,0 0-31,1-21 16,-1 21-16,21-21 0</inkml:trace>
  <inkml:trace contextRef="#ctx0" brushRef="#br0" timeOffset="10060.21">18436 3366 0,'0'0'0,"42"-43"16,-42 22 0,22 21-16,-1-21 0,0 0 0,0 0 15,0-1-15,0 1 0,1 0 0,-1 0 16,0 0-16,0 21 0,0-21 16,-21-1-16,-21 44 31,0-22-31,0 42 15,0-21-15,-22 21 0,22-20 0,0 20 16,0 0-16,0 1 0,-1-22 16,1 21-16,0-21 0,21 22 15,0-22-15,0 0 0,0 0 0,0 0 0,0 0 16,0 1-16,21-22 0,0 21 16,22-21-16,-22 0 0,21 0 15,-21 0-15,22 0 0,-1 0 0,0 0 16,-20-21-16,20-1 0,-21 22 0</inkml:trace>
  <inkml:trace contextRef="#ctx0" brushRef="#br0" timeOffset="10447.52">18986 3154 0,'0'0'0,"0"-21"16,0 0-16,0-1 0,-21 22 0,42 22 46,1-22-30,-1 21-16,0 0 0,0 21 0,0-21 16,-21 22-16,21-22 0,1 21 15,-22-21-15,0 22 0,0-1 0,0-21 16,0 22-16,0-22 0,0 21 0,0-21 16,0 0-16,0 1 0,0-1 15,0 0-15,-22-21 16,22-21-1,0 0-15,0-1 16,0-20-16,0 21 16,0 0-16,0-22 0,22 1 15,-1 0-15,-21-1 0,21 1 0,-21 0 16,21-1-16,0 22 0,-21-21 0,21 21 16,-21 0-16,22-1 0,-22 1 15,0 0-15,21 0 0,0 0 16,-21 0-16,21-1 0,0 1 15,0 0-15</inkml:trace>
  <inkml:trace contextRef="#ctx0" brushRef="#br0" timeOffset="10743.98">19621 2413 0,'0'0'0,"0"-21"16,-21 21-1,21 21-15,0 0 0,0 0 0,0 22 16,-21-1-16,21-21 0,0 43 16,0-22-16,0 0 0,0 1 15,-21 20-15,21-20 0,-21 20 0,21-21 0,0 1 16,0 20-16,-21-20 0,21-1 16,-22 21-16,22-20 0,0-1 0,-21 22 15,21-22-15,0-21 0,0 0 16,0 0-16,0 1 15,0-1-15,21-42 32,1-1-17,-22 1-15,21 21 0</inkml:trace>
  <inkml:trace contextRef="#ctx0" brushRef="#br0" timeOffset="10976.04">19770 3069 0,'21'-21'0,"-42"42"0,42-21 31,-21 21-15,0 1-16,0-1 0,0 21 15,0-21-15,0 0 0,0 1 16,0 20-16,0-21 0,0 0 0,0 0 16,0 1-16,-21-1 0,21 0 0,0 0 15,0 0-15,0-42 47,0 0-31,0 0-16</inkml:trace>
  <inkml:trace contextRef="#ctx0" brushRef="#br0" timeOffset="11154.21">19939 2921 0,'0'-21'0,"0"42"0,0-63 16,0 21-16,0-1 15,0 1 1,-21 21 31,0 0-31,-1 0-16,1 0 0</inkml:trace>
  <inkml:trace contextRef="#ctx0" brushRef="#br0" timeOffset="11315.91">19198 2942 0,'0'0'15,"21"0"1,0 0-16,1 0 16,-1 0-16,21 0 0,-21 0 0,0 0 15,22 0-15,-1 0 0,-21 0 16,22 0-16,-22 0 0,21 0 15,0 0-15</inkml:trace>
  <inkml:trace contextRef="#ctx0" brushRef="#br0" timeOffset="11971.84">20024 3175 0,'21'0'32,"0"0"-32,0-21 15,0 21-15,0 0 0,1-21 0,-22 0 16,21 21-16,0-22 16,-21 1-1,0 0-15,-21 21 16,0 0-16,-1 0 15,1 21-15,21 0 16,-21 1-16,0-22 0,21 21 0,0 0 16,0 0-16,-21 0 0,21 0 0,0 1 15,-21-1-15,21 0 0,0 0 16,0 0-16,0 0 0,0 1 16,0-1-16,21-21 0,0 21 15,0-21-15,0 0 0,0 0 16,1 0-16,-1 0 0,21 0 15,-21 0-15,22 0 0,-1 0 0,0 0 16,1-21-16,-1 0 0,0 21 16,-21-22-16,22 1 0,-1 0 0,-21 0 15,0 0-15,1 0 0,-1-1 0,-21 1 16,0 0 0,-21 21-1,-1 0-15,1 0 16,21 21-16,-21-21 0,21 21 0,-21-21 15,21 22-15,0-1 0,0 0 0,0 0 16,0 0 0,0 0-16,0 1 0,21-1 15,-21 0-15,0 0 0,0 0 16,0 0 0,-21-21-1,0 0-15,0 0 16,-1 0-16,1 0 0,0 0 15,0-21-15,21 0 0,0 0 16,-21 21-16,21-21 0,0 0 0,0-1 16</inkml:trace>
  <inkml:trace contextRef="#ctx0" brushRef="#br0" timeOffset="13954.66">22013 2963 0,'0'22'0,"0"-44"0,21 44 32,22-44-32,-22 1 0,0 21 15,21-21-15,1 0 0,-1 0 0,0 0 16,1-1-16,-1 1 0,-21 0 16,22-21-16,-22-1 0,0 22 0,-21-21 15,0 0-15,0-22 0,0 22 16,0-1-16,0 1 0,0-21 15,0 41-15,0 1 0,0 0 16,-21 21-16,0 0 16,-1 21-16,1 22 15,21-22-15,-21 42 0,0 1 0,0-1 16,-22 1-16,22 20 0,0 1 16,-21-21-16,21 41 0,-106 298 15,105-298-15,-20 1 16,21 0-16,-21 21 0,20-21 15,1 21-15,0-21 0,0 21 0,0-21 16,21-1-16,0 1 0,0 0 0,-21-21 16,21 21-16,0-22 0,-22 1 0,22-22 15,0 22-15,0-21 0,0-1 16,0-21-16,0 22 0,0-22 16,0-21-16,0 22 0,0-22 0,22 0 15,-1 0-15,0-21 0,0 0 16,21-21-16,-20 0 0,-1 0 0,21 0 15,0-22-15,1 22 0,-22-21 0,42-1 16,-20-20-16,-1 21 0,0-43 16,-20 21-16,20-20 0,0-1 0,-21 0 15,1 1-15,-22-22 0,0 21 0,0 1 16,-22-22-16,1 21 0,-21 0 16,0 22-16,20-22 0,-20 22 0,0 20 15,-22 1-15,22 0 0,0-1 16,-1 22-16,22 0 0,-21 0 0,-1 0 15,22 0-15,0-1 0,21 1 16,0 0-16,0 0 0,21 0 16,0 0-16,22-22 0,-22 22 0,21 0 15,1 0-15,20-22 0,1 22 16,-1-21-16,64-22 0,-42 43 16,-22 0-16,1-21 0,-1 21 15,-20-1-15,20 1 0,-42 0 0,0 0 16,1 0-16,-22 0 0,0-1 15,-22 22-15,1-21 0,0 21 16,-21 0-16,21 0 0,-1 0 16,-20 0-16,21 21 0,-21 1 0,20-1 15,1 0-15,0 0 0,0 21 0,0-20 16,21 20-16,-21 0 0,21-21 16,0 22-16,0-22 0,0 21 0,0-21 15,21 1-15,0-1 0,0 0 0,0-21 16,-21 21-16,43-21 0,-22 0 15,0 0-15,0 0 0,21 0 0,-20 0 16,20 0-16,-21-21 0,21 21 16,-20-21-16,20 0 0,0-1 0,-21 1 15,22 0-15,-22-21 0,0 21 16,0-22-16,0 22 0,1-21 16,-22 21-16,0-1 0,21 1 0,-21 0 15,0 42 1,0 0-1,0 1-15,0-1 0,-21 0 0,21 0 16,0 21-16,0-20 0,-22 20 0,22-21 16,0 21-1,0 1-15,0-22 0,0 0 0,0 0 16,0 0-16,22-21 0,-1 0 16,0 0-16,0 0 0,0 0 15,0 0-15,1 0 0,20-21 16,-21 0-16,-21 0 15,21 0-15,-21 0 0,0-22 16,0 22-16,0-21 0,0 21 0,-21-22 16,0 22-16,0 0 0,0 0 0,-1 0 15,1-1-15,0 22 0,0 0 16,0 0-16,0 0 16,21-21-16,21 21 31,0 0-31,0-21 0,0 21 15,22 0-15,-22-21 0,21 21 16,-21 0-16,0 0 0,1 0 16,-1 0-16,21 0 0,-21 0 0,0 0 15,1 21-15,-1 0 16,-21 0-16,0 1 0,0-1 16,0 0-16,0 0 0,0 21 0,0-20 15,0 20-15,0-21 0,0 0 0,0 22 16,0-22-16,21 0 0,-21 0 15,0 21-15,0-20 0,0-1 16,0 0-16,0 0 16,0-42 15,0 0-31,0 0 16,0-1-16,0-20 0,0 21 15,0 0-15,21-22 0,-21 1 0,0 21 16,21-21-16,0-1 0,1 22 0,-22-21 15,21 21-15,0-22 0,0 22 16,21 0-16,-20 21 0,-1-21 0,21 0 16,-21 21-16,22 0 0,20 0 15,-21 0-15,-20 0 0,-1 0 16,0 0-16,0 21 0,-21 0 0,0 0 16,0 0-16,0 22 0,0-22 15,0 0-15,0 21 0,0-21 0,0 1 16,-21-1-16,21 0 0,-21 0 15,21 0-15,-21 0 0,21 1 16,0-44 15,21 1-31,0 0 16,0 0-16,0 0 0,0-22 16,43-20-16,-43 42 0,0-22 15,22 1-15,-22 21 0,0 0 16,21 0-16,-21-1 0,1 1 15,20 21-15,-21 0 0,0 0 0,0 0 16,1 0-16,-22 21 0,21 1 16,-21 20-16,0-21 0,0 21 15,0-20-15,0 20 0,0-21 0,0 21 16,0 1-16,0-22 0,0 21 0,0-21 16,0 1-16,0-1 0,0 0 15,0 0-15,0 0 0,0 0 0,0 1 16,0-1-16,-21-21 15,-1 21-15,1-21 0,21 21 0</inkml:trace>
  <inkml:trace contextRef="#ctx0" brushRef="#br0" timeOffset="16117.31">3133 5334 0,'0'0'0,"0"-21"0,-22-21 16,1 42-1,0 0-15,0 0 0,0 0 16,0 0-16,-1 21 0,-20 0 16,21 21-16,0-21 0,-22 22 15,22 20-15,0 1 0,-21-1 0,21 1 16,-1 20-16,1 1 0,0 0 15,21-22-15,0 43 0,0-21 0,0-1 16,0 1-16,21 0 0,0-1 16,1-20-16,20-1 0,0 1 0,-21-1 15,22-20-15,-1-22 0,22 21 16,-22-21-16,0 1 0,22-1 0,-1-21 16,1 0-16,-1 0 0,1 0 0,-1-21 15,1-1-15,-1-20 0,1 21 16,-22-21-16,22-1 0,-22 1 15,0-22-15,-21 1 0,1-1 0,20 1 16,-42-1-16,0-20 0,0 20 16,0 1-16,0-22 0,0 0 0,0 1 15,-21-1-15,-22 22 0,22-22 16,-21 21-16,0 1 0,-1 21 0,1-22 16,-22 22-16,22 21 0,-21-1 15,20-20-15,-20 42 0,-1-21 0,22 21 16,-22 0-16,1 0 0,21 21 15,-1 0-15,-20 0 0,20 22 16,1-1-16,0 0 0,-1 22 16,1-1-16,0 1 0,21-1 0,-1 22 15,22-21-15,0-1 0,0 1 16,0-1-16,43 1 0,-22-1 0,42 22 16,-20-22-16,-1-20 15,0-22-15,1 21 0,20-21 0,-20 0 16,20 1-16,1-1 0,-1-21 0,1 0 15,-1 0-15,-21 0 0,22-21 16,-1-1-16,1 1 0,-1-21 0,-20 21 16,20-22-16,1 1 0,-22 0 15,0-1-15,1 22 0,-1-21 16,-21 21-16,0 0 0,22-22 0,-22 22 16,-21 0-16,0 42 31,0 0-16,0 0-15,0 1 0,0 20 0,0-21 16,-21 21-16,21 1 0,0-1 0,0 0 16,0 22-16,-21-22 0,21 1 15,0-1-15,-22 0 0,22 1 0,0-22 16,0 21-16,0-21 0,0 0 16,0-42-1,22 0 1,-1 0-1,0 0-15,-21-22 0,21 22 0,0 0 16,0-21-16,1 21 0,-1-22 0,0 22 16,0-21-16,0 21 0,0-1 15,1 1-15,-1 0 0,0 21 0,0 0 16,0 0 0,0 0-16,-21 21 0,0 0 15,22 1-15,-22 20 0,0-21 0,0 0 16,0 22-16,21-22 0,-21 0 15,0 21-15,0-21 0,0 1 0,21-1 16,0 0-16,0-21 0,-21 21 16,21-21-16,1 21 0,-1-21 15,21 0-15,-21 0 0,22-21 0,-1 0 16,-21 21-16,21-21 0,1 0 16,-1-1-16,-21-20 0,22 21 0,-22 0 15,0-22-15,0 22 0,0-21 0,0 21 16,1 0-16,-22-1 0,0 1 15,0 0-15,0 0 0,-22 21 32,1 0-32,0 0 0,0 0 0,0 21 15,0 0-15,-1 0 0,1 1 16,21-1-16,0 0 0,0 21 16,0-21-16,0 1 15,0 20-15,0-21 0,0 0 0,21 0 0,1 1 16,-22-1-16,21-21 0,0 21 0,0-21 15,0 0-15,0 0 16,22 0-16,-22 0 0,21-21 0,1 0 16,-1-1-16,0 1 0,1 0 15,-1 0-15</inkml:trace>
  <inkml:trace contextRef="#ctx0" brushRef="#br0" timeOffset="16441.71">6392 6033 0,'0'-22'0,"0"1"16,0-42-1,0 42-15,-21-1 0,0 22 0,0-21 16,0 21-16,-1 0 0,1 0 16,0 21-16,0 1 0,0 20 15,0-21-15,-1 0 0,1 22 0,21-1 16,0 0-16,0 1 0,0-1 15,0 0-15,0 1 0,0-1 0,0 0 16,0 1-16,0-1 0,0-21 16,0 21-16,0-20 0,0-1 0,21 0 15,1 0-15,-1-21 16,0 0-16,0 0 0,21 0 0,-20 0 16,-1 0-16,21-21 0,0 21 0,-20-21 15,20-22-15,0 22 0,-21-21 16,22 0-16,-1 20 0</inkml:trace>
  <inkml:trace contextRef="#ctx0" brushRef="#br0" timeOffset="16708.22">6879 5419 0,'0'-21'0,"0"42"0,0-85 16,0 43-16,0 0 0,0 0 15,-21 21 1,21 21-16,-21-21 0,0 42 0,21-21 15,-22 22-15,22-1 0,-21 0 16,21 22-16,0-1 0,0-20 0,0 41 16,-21-20-16,21-1 0,0-20 0,-21 20 15,21 1-15,0-22 0,0 22 16,-21-22-16,21 0 0,0 1 0,0-1 16,0 0-16,0-21 0,0 22 0,0-22 15,0 0-15,0 0 16,21-21-1,0 0-15,0 0 0,22-21 0,-22 0 16,0 0-16</inkml:trace>
  <inkml:trace contextRef="#ctx0" brushRef="#br0" timeOffset="17880.54">7514 6308 0,'0'-21'0,"0"42"16,0-64-16,0 22 15,21 21-15,-21-21 0,0 0 0,0 0 16,21 0-16,-21-1 0,0 1 0,0 0 16,0 0-16,0 0 0,0 0 15,0-1-15,0 1 0,-21 0 0,0 21 16,-21 0-16,21 0 0,-1 0 16,1 0-16,-21 0 0,21 0 0,0 21 15,-1 0-15,-20 22 0,21-22 0,0 21 16,0-21-16,-1 22 0,1-1 15,0-21-15,21 22 0,0-1 0,-21-21 16,21 21-16,0-20 0,0 20 0,0-21 16,0 0-16,21-21 0,-21 21 15,21-21-15,0 0 0,22 0 0,-22 0 16,0 0-16,0-21 0,64-21 16,-43 21-1,-21-22-15,1 22 0,-1-21 0,0 21 16,0-22-16,0 22 0,0-21 0,-21 0 15,0 20-15,0-20 0,22 21 16,-22 0-16,21 0 0,-21-1 16,0 44-1,0-1 1,0 21-16,0-21 0,0 0 0,0 22 16,0-22-16,0 21 0,0 1 0,0-22 15,0 21-15,0-21 0,21 0 16,-21 1-16,21-1 0,0 0 15,-21 0-15,21-21 0,1 0 0,-1 0 16,21 0-16,-21 0 0,22 0 16,-22 0-16,21-21 0,0 0 0,1 0 15,-1-1-15,64-83 16,-85 83-16,0 1 16,-21-21-16,21 21 0,-21 0 0,0-1 15,0 1-15,0 0 0,-21 21 16,0 0-1,0 21-15,0 0 16,21 1-16,0-1 0,0 0 16,0 0-16,0 0 0,0 0 15,0 1-15,21-1 0,-21 0 16,21 0-16,-21 0 0,0 0 0,21 1 16,0-1-16,-42-42 46,0-1-46,0 22 16,0-21-16,21 0 0,-21 21 16,-1-21-16,1 21 0,0 0 31,21 21-15,0 0-1,0 0-15,21-21 0,0 22 16,-21-1-16,22-21 0,-1 21 0,0-21 15,0 0-15,0 21 0,0-21 16,1 0-16,-1 0 0,21 0 0,-21 0 16,22 0-16,-22 0 0,85-42 15,-85 21 1,21-1-16,0 1 0,-20 0 0,20 0 16,-21 0-16,21-22 0,-20 22 0,-1 0 15,-21-21-15,0 21 0,21 21 16,-21-22-16,0 1 15,-21 21-15,0 0 16,-1 0-16,22 21 0,-21 1 16,21-1-16,-21-21 0,21 21 15,0 0-15,0 0 0,0 0 0,0 1 16,0-1-16,0 0 0,21 0 0,0 0 16,-21 0-16,22 1 0,-22-1 15,0 0-15,0 0 0,0 0 16,-22-21-1,1 0 1,0 0-16,0 0 0,0 0 16,0 0-16,-1 0 0,1 0 15,0 0-15,0-21 0,0 21 0,0-21 16,-1 21-16</inkml:trace>
  <inkml:trace contextRef="#ctx0" brushRef="#br0" timeOffset="18454.97">10350 5059 0,'22'-42'0,"-44"84"0,65-106 16,-43 22-16,0 0 0,21 21 0,-21-22 15,21 22-15,-21 0 16,-21 42 0,0 0-16,21 22 0,-21-1 15,-1 0-15,22 22 0,-21-1 16,0 1-16,0-1 0,-43 276 15,22-170 1,42-105-16,0 20 0,-21-20 16,0-22-16,21 22 0,-21-22 15,21 0-15,0 1 0,0-1 0,0-21 16,0 22-16,0-22 0,0 0 0,0 0 16,21-21 15,0 0-31,0-21 0,0 0 15,0 0-15,1-22 0,-1 22 0</inkml:trace>
  <inkml:trace contextRef="#ctx0" brushRef="#br0" timeOffset="18822.29">10668 5821 0,'42'-21'0,"-84"42"0,105-63 0,-41-1 16,-1 22-16,0 21 0,-21-21 15,-21 21 1,0 21-1,-1 0-15,22 22 0,-21-22 0,0 0 16,0 21-16,0 1 0,21-22 0,0 21 16,0 0-16,-21-20 0,21 20 0,0-21 15,0 64 1,0-64-16,21 0 0,-21 0 0,42 0 16,-21-21-16,0 0 0,22 0 0,-1 0 15,0 0-15,1 0 0,-1 0 16,0-21-16,-20 0 0,20 0 15,21 0-15,-41 0 0,-22-1 16,0-20-16,0 21 0,0 0 0,0 0 16,0-1-16,0 1 0,0 0 15,-22 0-15,1 0 0,0 21 0,0 0 16,0-21-16,0 21 0,-1 0 0,1 0 16,0 0-16,21-22 15,-21 22-15,21-21 0,-21 21 16,21-21-16,-21 21 0,21-21 0,-22 21 15,1-21-15</inkml:trace>
  <inkml:trace contextRef="#ctx0" brushRef="#br0" timeOffset="19070.83">10139 5715 0,'-21'0'0,"42"0"0,-85 0 15,43 21-15,0-21 0,42 0 16,0 0-1,22 0-15,-1 0 0,0 0 16,1 0-16,-1 0 0,21-21 0,-20 0 16,-1 21-16,22 0 0,-22 0 0,0-21 15,1 0-15,-22 21 0,0 0 16,0 0-16,-21-22 16,-21 22 15</inkml:trace>
  <inkml:trace contextRef="#ctx0" brushRef="#br0" timeOffset="20271.59">13631 6054 0,'0'0'0,"0"-21"0,21-43 16,-21 43-16,22 0 16,-22 0-16,0-1 0,0 1 0,0-42 15,-22 42-15,1-22 16,0 22-16,0-21 0,0 21 0,0-22 15,-1 22-15,-20 0 0,21 0 0,-21 0 16,-1 21-16,1 0 0,0 0 0,-1 0 16,1 0-16,0 21 0,-1 0 15,-20 0-15,20 21 0,1 1 16,0-1-16,-1 0 0,1 1 0,0-1 16,21 0-16,-22 1 0,22-1 15,0 0-15,21 1 0,0-1 0,0 0 16,0-20-16,0 20 0,0-21 0,21 0 15,-21 0-15,21-21 0,0 22 0,1-1 16,20-21-16,-21 0 0,0 0 16,22 0-16,-22 0 0,63-21 15,-62-1-15,20 1 0,0 0 0,1 0 16,-1 0-16,-21 0 0,21-22 0,-20 22 16,-1 0-16,0 0 15,0-22-15,0 22 0,-21-21 0,0 21 16,0 0-16,0-1 0,0 1 0,0 0 15,0 42 17,0 0-32,0 1 0,0-1 15,0 0-15,0 0 0,0 0 0,21 0 16,-21 1-16,22-1 0,-1 0 16,-21 0-16,21-21 0,0 21 0,0-21 15,0 0-15,1 0 0,-1 0 0,0 0 16,0 0-16,0 0 0,0 0 15,22 0-15,-1-21 0,-21 0 0,22 21 16,-1-21-16,0 0 0,1-1 0,-1 1 16,-21 0-16,0 0 0,0 0 15,-21 0-15,0-1 0,0 1 16,0 0-16,0 0 0,-21 21 16,0 0-16,0 0 0,0 21 15,0 0-15,-1 0 0,22 1 16,0-1-16,-21 0 0,21 21 15,-21-21-15,21 1 0,0 20 0,0-21 16,0 0-16,0 0 0,-21 22 0,21-22 16,0 0-16,0 0 15,0 0 1,0-42 0,0 0-16,0 0 15,0 0-15,0 0 0,21-1 16,0 1-16,0 0 0,-21-21 15,22 21-15,41-43 0,-42 22 16,22 21-16,-22-22 0,21 22 16,0 0-16,1 0 0,-1 0 0,-21 21 15,22 0-15,-1 0 0,-21 0 0,21 0 16,-20 21-16,-1 0 0,-21 0 0,0 0 16,21 0-16,-21 1 0,0-1 0,0 0 15,0 0-15,0 21 0,0-20 16,0-1-16,-21 0 0,21 0 15,0 0-15,-21 0 16,-1-21-16,22 22 0,-21-22 16,0 0-1,0 0 1,21-22-16,0 1 16</inkml:trace>
  <inkml:trace contextRef="#ctx0" brushRef="#br0" timeOffset="20719.77">15113 5715 0,'0'0'0,"21"-21"0,-21-21 16,-21 42 0,0 0-16,0 0 15,-1 0-15,1 0 0,0 21 0,0 0 16,21 0-16,-42 21 0,20-20 0,-20 41 15,21-21-15,21 1 16,-21-22-16,0 21 0,21 1 0,-22-22 16,22 0-16,0 21 0,0-21 0,0 1 15,0-1-15,22-21 0,-1 21 0,0 0 16,21-21-16,-21 0 16,1 0-16,20 0 0,0 0 15,-21-21-15,22 0 0,-1 0 0,0 21 16,1-22-16,-1-20 0,-21 21 15,22 0-15,-22-22 0,21 22 0,-21-21 0,-21 0 16,0-1-16,0 1 0,0 0 16,-21 20-16,0-20 0,0 21 0,-22-21 15,22 20-15,-21 22 0,0-21 0,-1 21 16,1 0-16,0 0 0,-1 0 16,1 21-16,21-21 0,0 22 0,-22-1 15,43 0-15,0 0 0,-21 21 16,21-20-16,0-1 0,0 0 15,21-21-15,0 21 0,1-21 16,-1 0-16,21 0 0,-21 0 0,22 0 16</inkml:trace>
  <inkml:trace contextRef="#ctx0" brushRef="#br0" timeOffset="21036.18">16192 4826 0,'0'-21'16,"0"42"-16,0-84 0,0 41 0,0 1 0,0 0 0,-21 21 31,0 21-31,21 0 0,-21 1 0,-21 20 16,20 0-16,1 22 0,0-1 0,-21 1 16,21-1-16,-1 1 0,1-1 0,-21 22 15,21-22-15,0 1 0,-1-1 16,1 1-16,0-1 0,0 1 15,0-1-15,0-20 0,-1 20 0,1-20 16,0 62-16,0-83 0,21 20 16,-21-21-16,21 0 15,0 0-15,21-21 16,0-21 0,0 21-16,0-21 0,1-21 0,-1 21 15,21-22-15</inkml:trace>
  <inkml:trace contextRef="#ctx0" brushRef="#br0" timeOffset="21531.76">16552 4890 0,'0'-43'0,"0"86"0,0-107 0,0 43 16,0 0-16,0 0 0,0 42 16,-21 0-16,0 0 0,0 21 15,0 1-15,-1-1 0,-20 22 16,0 63-16,21-64 0,-1 1 15,-20-1-15,21 1 0,0 20 16,0-20-16,-22-1 0,22 1 0,0-1 16,0 1-16,0-1 0,-1 1 0,1-22 15,0 0-15,0 1 0,21-22 16,-21 0-16,21 0 0,0 0 0,0 1 16,0-44 15,0 1-31,0 0 0,0 0 15,21-21-15,0 20 0,0 1 16,0-21-16,1 0 0,-1 20 16,0 1-16,21-21 0,22 0 15,-22 20-15,-21 1 0,22 21 16,41-21-16,-63 21 0,22 0 16,-1 0-16,-21 0 0,0 0 0,22 42 15,-22-20-15,-21-1 0,21 0 16,-21 0-16,0 21 0,0-20 0,-21 20 15,0-21-15,0 0 16,-1 0-16,22 1 0,-21-1 16,0 0-16,0-21 0,0 0 0,21 21 0,-21-21 15,-1 0-15,22-21 16,-21 21-16,0-21 16,0 0-16,0-1 15</inkml:trace>
  <inkml:trace contextRef="#ctx0" brushRef="#br0" timeOffset="21709.93">15663 5673 0,'0'0'0,"0"-21"32,21 21-32,1 0 15,-1 0-15,21-22 0,-21 22 16,22-21-16,-1 21 0,0 0 15,1-21-15,-1 21 0,0-21 0,1 21 16,-1 0-16</inkml:trace>
  <inkml:trace contextRef="#ctx0" brushRef="#br0" timeOffset="22091.72">16849 5842 0,'0'0'0,"0"21"16,21-21 0,0 0-16,0 0 15,-21-21-15,21 0 0,0 21 0,1-21 16,20 0-16,-21 21 0,0-22 0,22 1 16,-22 0-16,0 0 0,0 0 15,-21-22-15,0 22 0,0 0 16,0 0-16,-21 21 15,-21 0-15,20 21 0,1 0 16,0 0-16,0 1 0,-21 20 16,20-21-16,1 21 0,0 1 15,21-22-15,-21 64 0,0-64 16,21 0-16,0 21 0,0-21 0,0 1 16,0-1-16,0 0 15,21 0-15,0-21 0,0 0 16,0 0-16,22 0 0,-22 0 0,0 0 15,0 0-15,22 0 0,-22 0 0,21-21 16,-21 0-16,0 21 0,22-21 0</inkml:trace>
  <inkml:trace contextRef="#ctx0" brushRef="#br0" timeOffset="22476.01">17484 5652 0,'0'-22'0,"0"44"0,0-65 0,0 22 0,0 0 16,0 0-16,21 21 15,0 0-15,0 0 16,0 0-16,0 0 0,1 21 16,-1-21-16,0 21 0,0 0 0,-21 22 15,21-22-15,-21 0 0,21 21 0,-21-21 16,0 22-16,0-1 0,0-21 16,0 22-16,0-22 0,-21 21 0,0-21 15,21 0-15,-21 1 0,21-1 0,-21-21 16,21 21-16,0 0 0,-21-21 15,21-21 1,0 0-16,0 0 16,0-1-16,21 1 0,-21 0 15,21 0-15,0-21 0,0-1 0,0 1 16,1 0-16,-1-1 0,0 1 16,0 0-16,0-1 0,0 22 0,-21-21 15,22 21-15,-1 21 16,-21 21 31,21-21-47</inkml:trace>
  <inkml:trace contextRef="#ctx0" brushRef="#br0" timeOffset="23024.99">19812 5271 0,'0'0'15,"0"-22"-15,21 22 0,-21-21 16,0 0-16,0 0 15,0 0-15,-21 21 16,0 0-16,0 0 0,-1 0 16,1 0-16,0 0 0,-21 21 15,21 0-15,-22 0 0,22 22 16,0-22-16,-21 21 0,-1-21 0,22 22 16,-21-1-16,21 0 0,-22 1 15,22-1-15,-21 0 0,21 1 0,21-1 0,0-21 16,0 21-16,0-20 0,0-1 15,0 0-15,0 0 0,0 0 0,21 0 16,21-21-16,0 22 0,-20-22 16,20 0-16,-21 0 0,21 0 0,1 0 15,-1-22-15,-21 22 16,22-21-16,-1 0 0,0 0 0,-21 0 16,22-22-16,-1 22 0</inkml:trace>
  <inkml:trace contextRef="#ctx0" brushRef="#br0" timeOffset="23303.97">20341 4826 0,'0'-42'0,"0"84"0,0-127 0,0 64 15,0 0-15,-21 0 0,21 0 0,-21 21 16,0 0-16,21 21 16,-22 0-16,22 21 15,-21 1-15,21 20 0,-21 1 16,21-1-16,-21 1 0,21-1 0,-21 22 15,0-22-15,21 1 0,0 21 16,-22-22-16,22 1 0,-21-1 0,21-21 16,0 1-16,-21-1 0,21 0 15,0 1-15,0-22 0,0 21 0,0-21 0,0 1 16,0-1-16,21-21 16,0 0-1,1 0-15,-1 0 0,0-21 0,0 21 16</inkml:trace>
  <inkml:trace contextRef="#ctx0" brushRef="#br0" timeOffset="24532.19">20997 5630 0,'0'0'0,"21"-21"16,1 21-16,-22-21 0,0 0 0,0 0 15,21 0-15,-21-1 0,0 1 0,0 0 16,0-21-16,0 21 0,0-1 15,0-20-15,0 21 0,0 0 0,0-22 16,-21 22-16,-1 0 0,1 21 16,0 0-16,0 0 0,0 0 15,0 21-15,-1 0 0,-20 1 16,21 20-16,0-21 0,0 21 16,-1 1-16,1-22 0,0 21 0,0 1 15,0-1-15,0 0 0,-1 1 0,22-1 16,0-21-16,0 21 0,0-20 15,0-1-15,0 0 0,0 0 0,22-21 16,-1 21-16,0-21 0,0 0 0,0 0 16,22 0-16,-22 0 0,0 0 15,21-21-15,-21 0 0,22 21 16,-22-21-16,0 0 0,0-22 0,0 22 16,1-21-16,-1-1 0,-21 1 0,21 21 0,-21-21 15,21-1-15,-21 1 0,21 21 16,-21 0-16,0-1 0,0 1 0,0 0 15,0 42 1,0 0 0,0 1-16,0-1 0,0 21 15,-21-21-15,21 22 0,0-22 0,0 21 16,0 43-16,0-64 0,0 21 16,0-21-16,0 1 0,0 20 0,0-21 15,0 0-15,21 0 16,0-21-16,1 0 0,-1 0 0,0 0 15,0 0-15,0 0 0,22 0 16,-1-21-16,-21 0 0,21 0 16,1 0-16,-22 0 0,21-1 15,1-20-15,-22 0 0,21-1 0,-21 1 16,0 0-16,22-1 0,-43 1 0,21 0 16,-21 21-16,0-22 0,0 22 0,0 0 15,-21 21 1,0 0-16,-1 0 15,22 21-15,-21 0 0,21 0 0,0 22 16,0-22-16,0 0 0,21 21 16,1-20-16,-22 20 0,21-21 0,0 21 15,0-20-15,0-1 0,-21 21 0,21-21 16,1 0-16,-22 1 0,0-1 16,0 0-16,0 0 15,-22-21 16,1-21-31,0 0 0,0 0 16,0-1-16,0 1 0,-1 21 16,1-21-16,0 21 0,21-21 15,-21 21-15,0 0 16,21 21-16,0 0 16,0 0-16,0 1 15,0-1-15,21 0 16,0-21-16,0 0 15,0 0-15,1 21 0,-1-21 0,0 0 16,21 0-16,-21 0 0,22 0 16,-22-21-16,21 0 0,-21 21 0,22-21 15,-1-1-15,-21 1 0,22 0 16,-22 0-16,21-21 0,-21 20 0,0-20 16,22 21-16,-22-21 0,0-1 0,-21 22 15,21-42-15,-21 20 0,0 1 16,0 21-16,-21 21 31,0 0-31,0 21 0,21 0 16,-21 0-16,21 0 0,0 1 0,0-1 15,0 0-15,0 21 0,0-21 0,0 22 16,21-22-16,-21 21 0,21-21 16,0 1-16,0 20 0,-21-21 0,0 0 15,21 0-15,-21 22 0,0-22 0,0 0 16,0 0-16,0 0 0,-21 1 15,0-22-15,0 0 16,0 0-16,0 0 0,-1 0 16,1 0-16,0 0 0,0 0 0,0 0 0,21-22 15,0 1 1,0 0-16,0 0 16,0-21-16,21 20 0,-21 1 15</inkml:trace>
  <inkml:trace contextRef="#ctx0" brushRef="#br0" timeOffset="25263.33">23177 4191 0,'0'0'0,"0"-21"15,0 42 32,0 0-31,0 0-1,0 1-15,0-1 0,0 0 0,0 0 16,0 0-16,0 0 0,0 1 0,0-1 16,0 0-16,0 0 15,0 0-15,0 0 0,0 1 16,-21-22-16,21 21 15,0 0-15,0-42 47,0 0-47,21 21 16,-21-22-16,0 1 0</inkml:trace>
  <inkml:trace contextRef="#ctx0" brushRef="#br0" timeOffset="25557.29">23453 4170 0,'0'-21'0,"0"42"0,0-21 47,0 21-32,0 0-15,-22 0 16,22 1-16,0-1 0,0 0 0,0 0 15,0 0-15,0 0 0,0 1 16,0-1-16,-21 0 0,21 0 16,0 0-16,0 0 15,-21-21-15,21 22 0,0-1 16,-21-21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5:58:56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8975 0,'0'-21'16,"0"-1"-16,21 22 0,-21-21 15,0 0-15,21 0 16,-21 0-16,0 0 0,0-1 16,0 1-16,0 0 15,0 0-15,0 0 0,0 0 16,0-1-16,0 1 0,0 0 16,0 0-16,0 0 15,0 0-15,0-1 16,0 44 31,0-1-47,0 0 15,0 21-15,0-21 0,0 22 0,0-1 16,-21 22-16,21-22 0,0 0 16,0 22-16,-21-1 0,21-20 0,0 20 15,-21-21-15,21 22 0,0-22 0,0 1 16,0-1-16,0 0 0,0 1 15,0-1-15,0-21 0,0 21 0,0-20 16,0-1-16,0 0 0,0 0 16,0 0-16,0 0 0,0-42 47,0 0-47,21 0 15,0 0-15,0 0 0,-21-1 16,21 1-16</inkml:trace>
  <inkml:trace contextRef="#ctx0" brushRef="#br0" timeOffset="403.74">3535 9250 0,'-21'0'31,"21"21"-31,-22-21 16,22 21-16,22-21 31,-1 0-31,0 0 16,-21-21-1,0 0-15,0 0 16,0 0-1,-21 21-15,0 0 16,-1 0-16,1 0 16,21 42-1,-21-21-15,21 0 16,0 0-16,0 1 16,0-1-1,21-21-15,0 0 16,1 0-16,-1 0 0,0 0 15,0 0-15,0 0 0</inkml:trace>
  <inkml:trace contextRef="#ctx0" brushRef="#br0" timeOffset="13563.39">5736 8297 0,'0'0'0,"-21"0"16,21 22-16,0-1 31,0 0-16,21-21 1,0 0-16,0 0 16,1 0-16,-1 0 15,0 0-15,0 0 0,0 0 16,0-21-16,-21 0 16,22 21-16,-1-22 0,0 1 0,0 0 15,0 21-15,-21-21 0,21 0 0,1 0 16,-22-1-16,0 1 0,0-21 15,21 21-15,-21 0 0,0-1 0,0 1 16,0 0-16,0-21 0,0-1 16,-21 22-16,-1 21 15,1-21-15,0 21 0,0 0 16,0 0-16,0 0 0,-1 0 0,-20 0 16,0 0-16,-1 21 0,22-21 15,-21 21-15,0 1 0,-1-1 16,1 0-16,21 0 0,-22 21 0,1-20 15,21 20-15,0 0 0,-22-21 16,22 22-16,0-1 0,0 22 16,0-22-16,21 0 0,-21-21 0,21 22 15,-22-22-15,22 0 0,0 0 16,0 0-16,0 1 0,0-1 0,0 0 16,0 0-16,22 0 0,-1-21 15,0 0-15,0 21 0,21-21 16,-20 0-16,20 22 0,-21-22 15,0 0-15,22 0 0,-22 21 0,21-21 16,-21 0-16,22 0 0,-22 21 16,21-21-16,-21 0 0,22 21 15,-22-21-15,0 21 0,0-21 0,21 21 16,-20-21-16,-22 22 0,21-22 0,-21 21 16,21-21-16,-21 21 0,0 0 15,0 0-15,0 43 0,-21-43 16,0 0-16,-22 0 0,22 0 0,-21 1 15,-1 20-15,22-42 0,-21 21 16,0 0-16,-1 0 0,-20-21 0,20 22 16,1-22-16,0 0 0,-1 0 15,22 0-15,-21 0 0,-22 0 16,22 0-16,21 0 0,0 0 16,0 0-16,-1 0 0,1-22 0,0 22 15,21-21-15,-21 0 16,21 0-1,0 0-15,0 0 16,0-1-16,21 22 16,-21-21-16,21 0 0,0 21 0,22-21 15,-22 21-15</inkml:trace>
  <inkml:trace contextRef="#ctx0" brushRef="#br0" timeOffset="13902.76">6392 8615 0,'0'0'0,"0"21"31,0 0-15,-21-21-16,21 21 0,0 1 16,-21 20-16,21-21 0,0 0 0,0 0 15,0 22-15,0-22 0,-21 0 0,21 0 16,0 0-16,0 1 0,-21-1 16,21 0-16,0 0 15,0-42 16,0 0-31,0 0 0,21-1 16</inkml:trace>
  <inkml:trace contextRef="#ctx0" brushRef="#br0" timeOffset="14262.03">6350 8403 0,'0'0'0,"0"21"31,0 1-15,21-22 15,0 0-15,0-22-16,-21 1 15,0 0-15,0 0 16,0 0-1,-21 21-15,21-21 16,-21 21-16,0 0 0,0 0 16,0 0-1,21 21-15,-22 0 16,22 0-16,0 0 16,22-21-16,-1 0 15,-21 21-15,21-21 0,0 0 0,0 0 16,0 0-16,1 0 0,20 0 0</inkml:trace>
  <inkml:trace contextRef="#ctx0" brushRef="#br0" timeOffset="14878.89">6943 8573 0,'-22'0'0,"1"0"0,0 0 16,0 0-16,21 21 31,0 0-15,0 0-16,0 0 0,0 0 15,0 1-15,0-1 0,0 0 16,0 21-16,-21-21 0,21 1 0,0-1 15,0 21-15,0-21 0,0 0 0,-21 1 16,21-1-16,0 0 16,0 0-16,0 0 0,0 0 31,-22-21-15,22-21-1,-21 21-15,21-21 0,0 0 0,0 0 16,0 0-16,0-1 0,0 1 15,0 0-15,0 0 0,0 0 16,0-22-16,0 22 0,0 0 0,21 0 16,1 0-16,-22-22 0,21 22 15,0 0-15,0 0 0,21 21 0,-20-21 16,-1 0-16,21 21 0,-21-22 0,0 22 16,22 0-16,-22 0 0,0 0 0,0 0 15,0 0-15,1 0 0,-1 22 0,0-1 16,0 0-16,-21 0 0,21 0 15,-21 0-15,0 1 0,0 20 0,0-21 16,0 0-16,0 22 0,0-22 16,0 0-16,0 0 0,0 0 0,0 0 15,0 1-15,0-1 16,0 0-16,0-42 47,0 0-47</inkml:trace>
  <inkml:trace contextRef="#ctx0" brushRef="#br0" timeOffset="15692.88">8107 8573 0,'0'0'0,"-21"-43"16,21 22-16,-22 0 0,1 0 16,0 21-16,21-21 0,-21 21 0,0-22 15,0 22-15,-1 0 0,1 0 0,-21 0 16,21 0-16,0 0 16,-1 22-16,1-22 0,-21 21 0,21 0 15,0 0-15,-22 0 0,22 22 16,0-22-16,0 0 0,0 0 15,21 21-15,0-20 0,-22-1 0,22 0 16,0 0-16,0 0 0,0 0 16,22-21-16,-1 0 0,21 22 15,0-22-15,-20 0 0,20 0 16,-21 0-16,0 0 0,22-22 0,-22 22 16,0-21-16,0 21 0,0-21 0,0 0 15,-21 0-15,22 0 0,-1-1 16,-21 1-16,0 0 15,21 21-15,-21 21 63,0 0-63,0 1 0,0-1 16,0 0-16,0 21 0,0-21 0,0 22 15,0-1-15,0-21 0,0 22 0,0-1 16,-21 0-16,21 22 0,0-22 15,0 0-15,0 1 0,0 20 0,0-20 16,0-1-16,0 21 0,0 1 0,0-1 16,0-20-16,21 20 0,-21 1 15,21-1-15,-21 1 0,0-22 16,0 22-16,0-22 0,0 21 0,0 22 16,0-43-16,0 1 0,0-1 15,0-21-15,-21 22 0,-21-1 0,20-21 16,-20 0-16,21 0 0,-21 1 0,-1-1 15,1 0-15,-22-21 0,22 0 16,0 0-16,-22 0 0,22 0 0,-22-21 16,22 0-16,0-1 0,-22 1 0,22 0 15,-22-42-15,22 41 0,21-20 16,0 21-16,0-21 0,21-1 0,0 1 16,0 0-16,0-1 0,0 1 15,0-22-15,21 22 0,0-21 16,0 20-16,0-20 0,0-1 0,-21 22 15,22-22-15,-1 22 0,0 0 0,0-1 16,0-20-16,0 21 0,1-1 16,-1 1-16,0-22 0,0 22 0,0-21 15,0 20-15,1 1 0</inkml:trace>
  <inkml:trace contextRef="#ctx0" brushRef="#br0" timeOffset="16034.74">8297 7916 0,'0'-21'0,"0"42"0,0-63 0,0 21 16,0 42 15,0 0-31,0 0 0,0 22 15,0-1-15,0 0 0,0 1 16,0 20-16,0 1 0,0-22 0,0 22 16,-21-1-16,21-21 0,0 22 0,0-22 15,0 22-15,0-22 0,0 0 0,0 1 16,0-1-16,0-21 0,0 22 16,0-22-16,0 21 0,0-21 15,0 0-15,0 1 0,0-44 31,21 1-31,0 0 16,-21 0-16</inkml:trace>
  <inkml:trace contextRef="#ctx0" brushRef="#br0" timeOffset="16426.91">8530 8594 0,'21'0'31,"0"0"-15,1 0-16,-1 0 0,0 0 0,0-21 15,0 21-15,43-22 16,-43 1-16,0 21 0,0-21 0,22 21 16,-22-21-16,-21 0 0,21 21 0,-21-21 15,21-1-15,-21 1 0,-21 0 16,0 21-1,0 0-15,-1 0 0,-20 0 0,21 0 16,-21 0-16,20 21 0,-20-21 16,21 21-16,-21 1 0,20-1 15,1 21-15,0-21 0,21 0 0,-21 22 16,21-22-16,0 21 0,-21 1 0,21-22 16,0 21-16,0 0 0,0-20 0,0-1 15,0 21-15,21-21 0,0-21 16,0 21-16,0 1 0,1-22 15,-1 0-15,0 0 0,0 0 16,0 0-16,0 0 0,-21-22 16,22 1-16,-1 0 0</inkml:trace>
  <inkml:trace contextRef="#ctx0" brushRef="#br0" timeOffset="17160.02">10139 8763 0,'0'21'15,"21"-21"1,0-21-16,0 21 16,-21-21-16,21 0 0,1 0 15,-1-1-15,0 1 0,0 0 16,0-21-16,0 21 0,22-22 0,-1 1 16,-21 0-16,22-22 0,-1 22 0,0-22 15,1 1-15,20-64 0,-42 84 16,0-20-16,-21-1 0,0 22 0,0-21 15,0 20-15,-21-20 0,0 20 16,0 1-16,0 21 0,0-21 0,-22 20 16,22-20-16,0 42 0,0-21 15,0 21-15,-1 0 0,1 0 16,0 0-16,0 0 0,0 21 0,0 21 16,-1-20-16,-20 20 0,21 0 0,0 1 15,0-1-15,-1 21 0,1 1 0,0-1 16,21 1-16,-21-1 0,21 22 15,-21 42-15,21-63 0,0-1 16,0 1-16,0-22 0,21 0 0,-21 22 16,21-22-16,0-21 0,0 22 0,1-1 15,-1-21-15,21 0 0,-21 22 16,0-22-16,1-21 0,20 21 0,-21-21 16,64 0-16,-64 0 15,21 0-15,1 0 0,-22 0 0,0 0 16,21-21-16,-21 0 0,1-1 0,-1 1 15,0 0-15,0 0 0,-21 0 16,0 0-16,0-1 0</inkml:trace>
  <inkml:trace contextRef="#ctx0" brushRef="#br0" timeOffset="17558.79">11028 8509 0,'21'0'31,"0"-21"-31,0 21 16,0 0-16,1-21 16,-1 21-16,0 0 0,0-21 0,0 21 15,0-22-15,1 1 0,-1 21 0,-21-21 16,0 0-16,0 0 15,-21 21 1,-1 0-16,1 0 0,0 0 16,-21 0-16,21 0 0,-22 0 0,1 0 0,0 21 15,-1 0-15,22 0 0,0 0 16,-21 1-16,20-1 0,1 0 0,21 0 16,0 0-16,0 0 0,0 1 15,0-1-15,0 0 0,0 0 0,21 0 16,-21 0-16,22 1 0,-1-22 0,42 21 15,-42-21-15,22 0 0,-22 0 16,21 0-16,-21 0 0,22 0 0,-22 0 16,21-21-16,-21 21 0,1-22 15</inkml:trace>
  <inkml:trace contextRef="#ctx0" brushRef="#br0" timeOffset="17815.31">11557 8319 0,'0'0'0,"0"-22"0,0 44 32,0-1-17,0 0-15,0 0 0,0 0 0,0 0 16,0 1-16,0-1 0,21 0 0,-21 21 16,0-21-16,21 1 0,0-1 0,-21 0 15,22 21-15,-22-21 0,0 1 0,0-1 16,21-21-16,-21 21 0,0 0 15,21-21-15,-21 21 0,21-21 32,0 0-32,-21-21 0,0 0 15,0 0-15,0 0 0</inkml:trace>
  <inkml:trace contextRef="#ctx0" brushRef="#br0" timeOffset="18090.31">11938 8213 0,'0'-21'0,"0"42"0,21-42 0,-21-1 16,0 44 0,0-1-16,-21 0 15,21 0-15,-21 0 0,0 22 16,-1-22-16,1 21 0,21 0 0,-21-20 16,0 20-16,0 0 0,21-21 0,0 1 15,-21 20-15,-1-21 0,22 0 0,0 0 16,-21 1-16,21-1 0,0 0 0,0 0 15,0 0 1,21-21 0,1 0-1,-22-21-15,42 0 16,0-21-16,-21 20 0</inkml:trace>
  <inkml:trace contextRef="#ctx0" brushRef="#br0" timeOffset="18841.41">12171 8530 0,'21'0'16,"0"0"15,0 0-15,-21-21-16,21 21 0,1 0 0,-1 0 15,0-21-15,-21 0 0,21 21 0,0-21 16,0 21-16,1-22 0,20 1 0,-21 21 15,-21-21-15,21 0 0,0-21 16,1 20-16,-22 1 16,0 0-16,0 0 0,0 0 0,0 0 15,0-1-15,0 1 0,-22 21 16,1 0-16,0 0 0,0 0 16,0 21-16,0-21 0,-1 22 15,-20-1-15,0 42 0,21-42 16,21 22-16,-22-22 0,1 21 15,21-21-15,-21 22 0,21-22 0,0 21 0,0-21 16,0 1-16,0-1 0,0 21 16,0-21-16,0 0 0,21 1 15,0-1-15,-21 0 0,22-21 0,-1 21 16,0-21-16,0 0 16,0 0-16,0 0 0,1 0 0,-1 0 15,0-21-15,0 0 0,0 21 0,0-21 16,1-1-16,20 1 0,-21 0 0,0 0 15,0-21-15,22 20 0,-22-20 16,0 0-16,0-1 0,0 1 16,1 0-16,-1-22 0,0 1 0,0 20 0,0-20 15,-21-1-15,0 22 0,0-21 16,21 20-16,-21 1 0,0 0 0,22-1 16,-22 22-16,0-21 0,0 21 0,0-1 15,21 1-15,-21 0 0,21 21 16,-21 21-1,0 0 1,0 1-16,-21 20 0,0 0 16,21-21-16,-22 43 0,1-22 0,0 1 15,0 20-15,0 1 0,0 41 16,-1-41-16,1-1 0,21-20 16,-21-1-16,21 0 0,0 1 0,0-1 15,0 0-15,0-20 0,0 20 0,0-21 16,0 0-16,21 0 0,-21 1 0,21-1 15,1-21-15,-1 21 0,0-21 0,0 0 16,0 0-16,0 0 16,1 0-16,-1 0 15,0-21-15,-21 0 16,0-1-16,21 22 0,-21-21 0,21 0 16</inkml:trace>
  <inkml:trace contextRef="#ctx0" brushRef="#br0" timeOffset="20178.99">14436 7959 0,'0'-21'0,"0"-1"16,0 1-16,0 0 15,21 0 1,-21 0-16,21 21 0,0-21 16,0-1-16,0 1 0,1 0 0,-1 0 15,-21 0-15,21-22 0,0 22 0,0 0 16,-21-21-16,0-1 0,21 22 0,-21-21 16,0 21-16,22-22 0,-22 22 15,0 0-15,0 0 0,0 0 16,-22 21-16,1 0 15,0 0-15,21 21 0,0 0 16,-21 0-16,21 0 0,-21 1 16,21 20-16,0 0 0,0 1 0,0-1 15,0 0-15,0 22 0,0-1 16,0-20-16,0 20 0,0 1 0,0-1 16,0 1-16,0-1 0,0 1 0,0-1 15,0-21-15,0 1 0,0-1 0,0 0 16,-21-20-16,21 20 0,0-21 15,0 0-15,-22 0 0,22 1 0,-21-22 16,21 21-16,-21-21 0,0 0 0,0 0 16,0 0-16,-1 0 0,-20 0 0,21 0 15,-21 0-15,20 0 0,-20-21 0,0-1 16,21 1-16,-22 0 0,22 0 16,0 0-16,0 0 0,0-22 15,21 22-15,0 0 0,-22 0 0,22 0 16,0 42-1,22 0-15,-1 0 16,0 0-16,0 0 16,0 1-16,0-1 0,1 0 0,-1 0 15,21 0-15,-21 0 0,0-21 16,22 22-16,-1-22 0,-21 0 0,22 0 0,-1 0 16,-21 0-16,21 0 0,1 0 0,-1 0 15,0-22-15,1 1 0,-22 21 0,21-21 16,1 0-16,-22 0 0,21 0 15,-21-1-15,0 1 0,1 0 0,-1 0 16,-21-21-16,0 20 0,0 1 16,0-42-16,0 42 0,0-1 15,0 1-15,-21 21 32,21 21-32,0 1 0,-22-1 15,22 0-15,0 21 0,-21-21 0,21 1 16,0 20-16,0-21 0,0 0 0,0 0 15,-21 22-15,21-22 0,-21-21 0,21 21 16,0 0-16,0 0 16,0-42 15,0 0-31,0 0 16,21 0-16,0-22 0,0 22 0,1 0 15,-1-21-15,0-1 0,0 22 0,43-63 16,-43 41-16,0 22 15,21-21-15,1 21 0,-22-1 0,21 22 16,-21 0-16,22 0 0,-22 0 0,21 0 16,-21 22-16,0-1 0,1 21 15,-22-21-15,21 0 0,-21 22 0,0-22 16,0 21-16,0-21 0,0 22 16,0-22-16,0 0 0,0 0 15,0 0-15,0 1 0,0-1 0,0 0 16,0 0-16,0-42 31,21 21-15,0-21-16,-21 0 0,21-1 0</inkml:trace>
  <inkml:trace contextRef="#ctx0" brushRef="#br0" timeOffset="21849.46">15917 7366 0,'0'-21'0,"0"42"0,-21-63 0,21 21 0,-21-1 0,0 22 16,0 0-1,21 22-15,-22-1 0,22 21 0,-21-21 16,21 22-16,0-1 0,0 21 16,0-20-16,0 20 0,0 1 0,0-22 15,0 22-15,0-1 0,0 1 0,0-1 16,0 1-16,0-1 0,-21-21 0,21 22 15,0-22-15,0 1 0,0-1 0,-21-21 16,21 21-16,0-20 16,0-1-16,0 0 0,0 0 0,-21-42 47,21 0-47,0 0 15,0-1-15,0 1 0,0 0 0,0-21 16,0 21-16,21-1 0,-21-20 15,21 21-15,0 0 0,0-22 0,1 22 16,-1 0-16,0 0 0,0 0 0,0 0 16,0 21-16,22-22 0,-22 22 0,0 0 15,43 0-15,-43 0 16,0 0-16,0 22 0,0-22 16,-21 21-16,0 21 0,21-21 0,-21 0 0,0 22 15,0-22-15,0 0 0,0 21 16,0-20-16,0-1 0,0 21 0,0-21 15,0 0-15,0 1 0,22-22 0,-22 21 16,0 0-16,21 0 0,0 0 16,0-21-16,0 0 15,0 0-15,1 0 0,-1 0 0,0 0 16,0 0-16,0-21 0,0 0 0,22 21 16,-22-21-16,0 0 0,21-1 0,-20 1 15,-1-21-15,0 21 0,0-22 0,0 22 16,0-21-16,-21 21 0,0-22 15,22 22-15,-22-21 0,0 21 16,0 0-16,0-1 0,0 1 0,0 0 16,-22 21-16,1 0 15,0 21-15,0 0 16,21 1-16,-21 20 16,0-21-16,21 0 0,-22 0 0,22 22 15,0-22-15,-21 0 0,21 21 0,-21-20 16,21-1-16,0 0 0,0 0 0,0 0 15,0 0-15,0 1 0,0-1 16,0 0-16,0 0 0,21-21 0,0 0 16,1 0-1,-1 0-15,0 0 0,0 0 0,0 0 16,0 0-16,1 0 0,-1 0 0,21 0 16,-21-21-16,0 0 0,22 0 0,-22-1 15,0 1-15,0 0 0,0-21 0,1 21 16,-22-1-16,0-20 0,21 21 0,-21-21 15,0 20-15,0 1 0,0 0 16,-21 0-16,-1 21 0,1 0 16,0 0-16,21 21 31,0 0-31,0 0 16,0 1-16,0-1 0,0 0 15,0 0-15,21 0 0,0 0 16,-21 1-16,0-1 0,0 0 0,22 0 15,-22 0-15,21 0 0,-21 1 0,21-1 16,-21 0-16,21-21 16,-21 21-16,21-21 0,0 0 15,1 0-15,-1 0 16,0 0 0,0 0-16,0 0 0,0 0 15,1-21-15,-1 0 0,0 21 0,-21-21 16,21-1-16,0 1 0,0-21 0,1 21 15,-1 0-15,0-22 0,-21 22 0,21 0 16,0 0-16,-21 0 0,0-1 16,0 1-16,21 0 0,-21 42 31,0 0-15,0 1-16,-21-1 0,0 0 0,21 0 15,-21 0-15,21 22 0,-21-22 0,21 0 16,0 0-16,0 0 0,0 0 15,0 1-15,0-1 0,0 0 16,0 0-16,21-21 16,21 0-16,-21 0 0,1 0 15,-1 0-15,21 0 0,-21 0 16,22 0-16,-22 0 0,0 0 0,21-42 16,-21 21-16,1-1 15,-1 1-15,0-21 0,0 21 0,-21-22 16,21 1-16,0-21 0,1 20 0,-1-20 15,0-1-15,0 1 0,-21-1 16,21 22-16,0-22 0,-21 1 0,22-1 0,-22 22 16,21-21-16,-21 20 0,0 1 15,0 0-15,0-1 0,0 22 0,0 0 16,0 0-16,0 42 31,0 0-31,-21 21 0,21 1 16,-22-1-16,22 0 15,0 1-15,0-1 0,-21 64 0,0-43 16,21-20-16,-21 20 0,21-20 0,0 20 16,0-21-16,0 1 0,0-1 0,0 0 15,0 1-15,0-1 0,0-21 16,0 22-16,0-22 0,21 0 0,0 0 16,-21 0-16,21 0 0,-21 1 15,22-22-15,-1 21 0,0-21 0,0 0 16,0 0-16,0 0 0,1 0 0,-1 0 15,0 0-15,0 0 0,21 0 16,-42-21 0,22-1-16,-22 1 15,21 21-15,-21-21 0,0 0 0,0 0 16,0 0-16,0-1 0,0 1 16,0 0-16</inkml:trace>
  <inkml:trace contextRef="#ctx0" brushRef="#br0" timeOffset="22068.11">17738 7916 0,'0'-21'16,"21"21"-16,0 0 15,0 0-15,0 0 0,0 0 16,22 0-16,-22-21 0,21 21 0,1 0 15,-22 0-15,21 0 0,-21 0 0,22 0 16,-22 0-16,0 0 0,0-21 0,-21 0 16,0 0-1</inkml:trace>
  <inkml:trace contextRef="#ctx0" brushRef="#br0" timeOffset="22273.23">17357 7874 0,'0'0'0,"-22"21"16,1-21 0,42 0 30</inkml:trace>
  <inkml:trace contextRef="#ctx0" brushRef="#br0" timeOffset="24347.02">18690 8297 0,'0'0'0,"21"0"0,0-42 16,1 21 0,-1 0-16,0 0 15,-21-1-15,0 1 0,21 0 0,-21-21 16,21 21-16,-21-1 0,0 1 0,0-21 15,0 21-15,0 0 0,0-1 0,0 1 16,-21 0-16,0 21 0,0 0 0,0 0 16,-22 0-16,22 0 0,0 0 15,-21 0-15,20 21 0,-20 0 16,21 1-16,-21-1 0,-1 0 0,22 21 16,-21 1-16,21-22 0,-1 21 0,1 0 15,-21 1-15,42-22 0,-21 21 16,21-21-16,-21 22 0,21-22 0,0 0 15,0 0-15,0 0 0,0 1 16,0-1-16,21-21 0,0 0 0,0 21 16,0-21-16,0 0 0,1 0 0,-1 0 15,21 0-15,-21 0 0,0-21 0,22 21 16,-22-21-16,0-1 0,0 1 0,22 0 16,-22 0-16,0-21 0,0 20 15,-21-20-15,21 0 0,0 21 0,-21-22 16,22 22-16,-22-21 0,0 21 0,0-1 15,0 1-15,0 42 47,-22 1-47,22 20 16,0-21-16,-21 0 0,21 0 0,0 22 16,0-22-16,0 21 0,0-21 0,0 1 15,0 20-15,21-21 0,1 0 0,-22 0 16,21-21-16,0 22 0,0-1 15,0-21-15,0 0 0,1 21 16,-1-21-16,0 0 0,0 0 0,0 0 16,0-21-16,1 21 0,-1-21 0,0-1 15,0 1-15,0 0 0,0 0 16,1 0-16,-1-22 0,0 22 0,0-21 16,-21 21-16,0-22 0,21 22 15,-21-21-15,0 21 0,21 0 0,-21-1 16,-21 44-1,21-1 1,-21 0-16,0 0 0,21 21 0,0-20 16,-21 20-16,21-21 0,-21 0 15,-1 22-15,22-22 0,-21 0 0,21 0 16,0 0-16,0 0 0,0 1 16,-21-22-16,21 21 0,0-42 46,0-1-30,21 1-16,0 0 0,-21 0 16,22 0-16,-1-22 0,-21 22 0,21 0 15,0-21-15,0 21 0,0-1 0,1 1 16,-1 0-16,0 0 0,-21 0 16,21 0-16,0 21 0,0 0 15,1 0-15,-22 21 0,21 0 16,-21 0-16,0 0 0,0 0 0,21 1 15,-21-1-15,21 21 0,-21-21 16,21 0-16,-21 1 0,21 20 0,1-21 16,-1 0-16,-21 0 15,21 1-15,0-22 0,0 0 16,0 0 0,1 0-16,-22-22 15,21 1-15,0 0 0,0-21 16,-21 21-16,21-1 0,0-20 15,1 21-15,-1-21 0,0-1 0,0 22 16,0-21-16,0-1 0,-21 22 16,22 0-16,-1 0 0,0 0 0,-21 0 15,21-1-15,0 22 16,-21 22 0,0-1-16,0 0 0,0 0 15,0 0-15,0 0 0,0 1 0,0-1 16,0 0-16,0 0 0,0 0 15,0-42 32,0 0-47,0 0 16,0 0-16,0-1 0,0 1 0,0 0 16,0 0-16,0 0 0,0 0 15,0-1-15,-21 22 31,0 0-31,21 22 0,-21-1 16,0 0-16,21 0 0,-22 0 16,1 0-16,21 1 0,-21 20 0,21-21 0,-21 21 15,21-20-15,-21-1 0,21 21 16,0-21-16,0 0 0,0 1 16,0-1-16,0 0 0,0 0 0,21 0 0,0 0 15,0-21-15,0 22 0,1-22 0,-1 0 16,0 21-16,0-21 0,0 0 0,0 0 15,22 0-15,-22 0 0,0 0 16,21 0-16,-20 0 0,20 0 16,-21-21-16,21-1 0,-20 1 0,20 0 15,-21 0-15,0 0 0,22 0 0,-22-22 16,0 1-16,-21 21 0,0-22 16,21 22-16,-21 0 0,0-21 0,0 21 15,0-1-15,-21 22 16,0 0-16,0 0 0,-1 0 15,1 22-15,0-1 0,0-21 16,21 21-16,-21 0 0,21 0 0,-21 0 16,21 22-16,0-22 15,0 0-15,0 0 0,0 0 0,0 1 16,0-1-16,0 0 0,0 0 16,0 0-16,0 0 0,21-21 15,0 0-15,0 0 0,0 0 0,0 0 16,1 0-16,-1 0 0,42 0 15,-42 0-15,1 0 0,20 0 16,0-21-16,-21 0 0,22 21 0,-1-21 16,0 0-16,-20-22 0,20 22 15,0 0-15,-21-21 0,1-1 0,20 1 16,-21-21-16,-21 20 16,21-84-1,-21 106-15,-21 21 0,0 0 16,0 0-16,0 0 0,-1 0 15,1 0-15,21 21 0,-21 0 16,21 1-16,0-1 0,0 0 16,0 0-16,0 21 0,0-20 0,0-1 15,0 0-15,0 21 0,0-21 0,0 1 16,21-1-16,0 0 0,-21 0 0,0 0 16,0 0-16,0 1 0,22-1 15,-22 0-15,0 0 16,-22-21-1,1 0 1,0 0 0,0 0-1,0 0 1,0 0-16,-1 0 0,-20 0 16,21 0-16,0 0 0</inkml:trace>
  <inkml:trace contextRef="#ctx0" brushRef="#br0" timeOffset="25673.56">2963 10943 0,'-21'0'47,"0"0"-31,21-21-16,0 0 15,0 0-15,0 0 16,0-1-16,0 1 16,21 0-1,0 21-15,0 0 16,1-21-16,-1 21 0,0 0 15,0 0-15,0 0 16,0 21-16,-21 0 0,22 0 0,-1 1 16,-21-1-16,21 0 0,-21 21 15,0 1-15,0-1 0,0 0 16,-64 149 0,43-128-16,0-20 0,0-1 15,-43 43-15,43-43 0,-21 0 16,21-21-16,0 22 0,-22-22 0,22 0 15,0 0-15,0-21 16,-22 21-16,22-21 0,0 0 0,0 0 0,0 0 16,0 0-16,-1-21 15,22 0-15,0 0 16,0 0-16,0 0 0,0-1 0,0-20 16,0 21-16,0 0 0,0-22 0,22 22 15,-1-21-15,-21 21 0,21 0 16,-21-1-16,0 1 0,21 21 0,0 0 15,0 0-15,1 0 16,-1 0-16,0 0 0,0 21 0,0 1 16,0-1-16,-21 0 0,22 0 0,-1 0 15,0 0-15,-21 1 16,21-1-16,-21 0 0,21 0 0,0-21 0,-21 21 16,0 0-16,0 1 0,22-22 0,-22 21 15,21-21-15,-21 21 16,21-21-1,0 0 1,-21-21-16,0 0 16</inkml:trace>
  <inkml:trace contextRef="#ctx0" brushRef="#br0" timeOffset="25842.74">3556 11367 0,'0'-22'0,"0"1"16,0 0 15,0 0-15,0 0 0</inkml:trace>
  <inkml:trace contextRef="#ctx0" brushRef="#br0" timeOffset="28224.88">5651 10901 0,'0'-21'0,"0"42"0,-21-42 0,21 0 16,0-1-16,-21 1 16,21 0-16,-21 21 0,21-21 15,0 0-15,-21 21 0,21-21 0,0 42 31,0 0-31,0 0 0,0 0 16,0 22-16,0-1 0,0 0 16,0 1-16,0 20 0,0-21 0,0 1 15,0 20-15,0-20 0,0 20 16,-21-21-16,-1 1 0,22-22 0,0 21 16,0-21-16,-21 1 0,21-1 0,0 0 15,-21 0-15,0-21 16,21-21-1,0 0 1,0-22-16,0 22 0,0-21 0,0 21 16,21-22-16,0-20 0,-21 21 15,21-1-15,1 1 0,-1 0 0,0-22 16,0 22-16,0-1 0,22-20 16,-22 42-16,21 0 15,-21-1-15,0 22 0,1 0 0,-1 0 16,21 0-16,-21 0 0,0 22 0,1-1 15,-1 0-15,21 21 0,-21-21 16,-21 22-16,21-1 0,1 0 16,-22 1-16,21-1 0,-21 0 0,0 1 0,0-22 15,0 21-15,0 1 0,0-22 0,0 0 16,0 0-16,0 0 16,0 0-16,0-42 31,0 0-16,0 0-15,0 0 0,0-22 16,21 1-16,-21 21 0,21-21 0,-21-22 16,21 22-16,0-1 0,22-41 15,-22 41-15,0 1 0,0 21 16,22-21-16,-22 20 0,21 1 0,-21 0 16,22 21-16,-1 0 0,-21 0 15,0 0-15,64 21 16,-85 0-16,21 1 0,0-1 15,-21 21-15,21-21 0,-21 0 0,0 22 16,0-1-16,0-21 0,0 22 0,0-1 16,0-21-16,22 21 0,-22-20 15,0-1-15,21 0 0,0 0 0,0 0 16,0 0-16,-21 1 0,21-22 0,1 0 16,20 0-16,-21 0 0,21 0 0,-20 0 15,20-22-15,-21 1 0,21 0 16,1 21-16,-22-21 0,21-21 0,-21 20 15,1 1-15,-1 0 0,0-21 0,0 21 16,-21-1-16,21-20 0,-21 21 16,0-21-16,0 20 0,0-20 0,0 21 15,0 0-15,0 0 0,0-1 16,0 1-16,0 42 31,0 1-15,0-1-16,0 21 0,0-21 0,0 0 15,0 22-15,0-22 0,0 0 0,0 21 16,0-20-16,0 20 0,0-21 0,0 0 16,21 0-16,1 1 0,-1-1 15,-21 0-15,21-21 0,0 21 0,0-21 16,0 0-16,1 0 0,-1 0 0,0 0 16,0 0-16,0-21 0,0 21 0,1-21 15,-1 0-15,0-1 16,21-41-16,-21 42 15,1-43-15,-1 22 0,-21 21 0,21-22 16,-21 22-16,0-21 0,21 21 0,0-22 16,-21 22-16,0 0 0,0 0 15,0 0-15,0 42 32,0 0-32,0 0 15,0 0-15,0 1 0,0-1 0,0 21 16,0-21-16,0 0 0,0 22 0,0-22 15,0 21-15,0-21 0,0 22 16,0-22-16,0 0 0,0 0 16,21 0-16,1 1 0,-1-1 0,0-21 15,0 0-15,0 0 0,0 0 16,22 0-16,-22 0 0,0 0 0,0 0 16,0-21-16,22-1 0,-22 1 15,0 0-15,0-21 0,0 21 0,1-1 16,-1-20-16,0 0 0,0-1 15,21-41-15,1-22 16,-43 42-16,21 1 0,0-1 0,-21 1 16,0 21-16,21-22 0,-21 22 0,21-1 15,1 1-15,-22 0 0,0 21 16,0-1-16,0 1 0,0 0 0,0 42 31,0 0-15,0 1-16,-22 20 0,1 0 0,21 1 15,-21-1-15,21 0 0,0 22 16,0-22-16,-21 0 0,21 22 0,-21-22 16,21 1-16,0 20 0,0-21 0,0 1 15,0-1-15,0-21 0,0 22 0,0-1 16,0 0-16,0-21 0,0 22 16,21-22-16,-21 21 0,21-21 0,0 1 15,22-1-15,-22 0 16,21-21-16,-21 0 0,0 0 0,22 0 15,-22 0-15,42-21 0,-20 21 16,-22-21-16,21-1 0,1 1 16,-22-21-16,21 21 0,0-43 15,-20 22-15,41-43 0,-42 43 16,0-22-16,1 1 0,-1 21 16,0-22-16,0 1 0,0-1 15,0-63-15,-21 85 0,22-22 0,-22 43 16,0-21-16,0 21 0,0-22 0,0 22 15,0 0-15,-22 21 32,1 0-32,21 21 15,-21 0-15,0 22 0,21-22 0,0 21 16,0 0-16,-21 1 0,21 20 16,-21-20-16,21 20 0,0-21 15,-22 22-15,22-22 0,0 22 0,0-22 0,0 0 16,0 1-16,0-1 0,0 0 0,0-20 15,0 20-15,0-21 0,22 21 16,-1-20-16,0-1 0,-21 0 0,21 0 16,0 0-16,0-21 0,1 21 15,-1-21-15,21 0 0,0 0 16,-20 0-16,-1 0 0,0-21 0,0 21 16,0-21-16,0 0 0,1 0 15,20-22-15,0 1 16,-21 21-16,1-21 0,-1 20 0,21-41 15,0-1-15,-20 22 16,-22 21-16,21 21 16,-21 21-1,0 0-15,0 0 0,-21 1 16,-1 20-16,22-21 0,0 0 16,-21 22-16,21-22 0,0 0 15,0 0-15,0 0 16,0 0-16,0 1 0,0-1 15,21-21-15,1 0 0,-1 0 16,0 0-16,21 0 0,-21 0 16,1 0-16,-1 0 0,0-21 15,0-1-15,0 22 0,0-21 0,1 0 16,-22 0-16,21 0 0,0 0 0,-21-1 16,21 1-16</inkml:trace>
  <inkml:trace contextRef="#ctx0" brushRef="#br0" timeOffset="28490.38">9969 10351 0,'-21'0'0,"42"0"0,-63 0 0,21 0 16,0 0-16,0 21 0,-1-21 16,44 0 15,-1 0-31,0 0 15,-21-21-15,21 21 16,-21-22-16,-21 22 47,0 0-31,21 22-1,-21-22-15,-1 0 0</inkml:trace>
  <inkml:trace contextRef="#ctx0" brushRef="#br0" timeOffset="28714.76">8869 10710 0,'0'0'0,"0"22"0,-21-22 15,42 0 1,0 0-16,21 0 15,1 0-15,-22 0 0,21-22 16,0 1-16,1 21 0,-1-21 0,0 21 16,-20-21-16,-1 21 0,21 0 0,-21 0 15,-21-21-15,-21 21 16,-21 0 0</inkml:trace>
  <inkml:trace contextRef="#ctx0" brushRef="#br0" timeOffset="30415.1">10626 11155 0,'21'0'0,"-42"0"0,63 0 16,-21 0-16,0 0 0,0-21 15,22 21-15,-22-21 0,0-1 0,21 1 16,-20 0-16,20 0 0,-21-21 0,21 20 16,-20-20-16,20 21 0,0-21 15,-21-1-15,22 1 0,-22 0 0,0-22 0,0 22 16,0-22-16,1 1 0,-1-1 16,-21 1-16,21 20 0,-21-20 0,0 21 15,0-1-15,0-20 0,0 20 0,-21 1 16,0 21-16,-1-21 0,22 20 15,-21 1-15,0 21 0,0 0 16,0 0-16,0 0 0,-1 21 16,1 1-16,0-1 0,0 21 0,0 0 0,0 22 15,-1-22-15,1 22 0,0-1 16,0 22-16,0-22 0,21 22 0,0-21 16,0-1-16,0 1 0,0-1 15,0-21-15,0 22 0,0-22 0,0 1 0,21-1 16,0 0-16,0 1 0,22-1 15,-22-21-15,21 0 0,0 0 0,1 1 16,-1-22-16,0 0 0,1 0 16,-1 0-16,22 0 0,-22 0 0,0-22 15,1 22-15,20-21 0,-21 0 0,1-21 16,-22 21-16,21-1 0,-21 1 0,1-21 16,-1 21-16,0-22 0,-21 1 15,0 21-15,0-21 0,0-1 0,0 22 16,0-21-16,0 21 0,0-1 0,-21 1 15,0 21-15,-1 0 16,1 0-16,0 0 0,21 21 0,-21-21 16,0 22-16,21-1 0,-21 21 0,21-21 15,0 0-15,0 22 0,0-22 0,0 21 16,0-21-16,0 22 0,0-22 16,0 0-16,0 0 0,21 0 0,0 1 15,-21-1-15,21 0 0,0-21 16,0 0-16,1 0 0,-1 0 0,0 0 15,0 0-15,0 0 0,22 0 0,-22-21 16,0 0-16,21-1 0,-21 1 0,22 0 16,-22 0-16,21 0 0,-21 0 0,1-1 15,-1 1-15,0-21 0,0 21 16,0 0-16,0-1 0,-21 1 16,22 0-16,-1 21 0,-21 21 31,0 0-31,0 1 0,0-1 15,0 0-15,0 21 16,0-21-16,0 1 0,0-1 0,0 0 16,0 0-16,0 0 0,21 0 15,0-21-15,0 0 16,0 0-16,1 0 0,-1 0 16,0 0-16,0-21 0,0 0 15,0 0-15,1 0 0,-1 0 0,0-1 16,0 1-16,0 0 0,0 0 0,1 0 15,-1-22-15,0 22 16,21 0-16,-21 0 0,1 0 0,-22 0 16,21 21-16,0 0 15,-21 21 1,0 0-16,0 0 0,0 0 16,-21 0-16,21 1 0,-21-1 15,21 0-15,-22 0 0,22 0 0,0 0 16,0 1-16,0-1 0,0 0 15,0 0-15,22-21 0,-1 21 16,0-21-16,0 0 0,0 0 16,22 0-16,-22 0 0,0 0 0,21-21 0,-21 0 15,22 21-15,-22-21 0,21 0 16,-21-1-16,22 1 0,-22 0 16,0 0-16,0 0 0,0 0 0,-21-1 15,22-41-15,-1-1 16,-21 22-16,0 21 0,0 0 0,0 0 15,0-1-15,-21 22 0,-1 0 16,1 22-16,0-22 0,0 21 16,0 0-16,0 0 0,21 21 15,-22-20-15,1 20 0,21-21 0,-21 0 16,21 22-16,0-22 0,0 0 0,0 0 16,0 0-16,0 0 0,0 1 0,0-1 15,42 0-15,-20-21 16,-1 0-16,0 0 0,0 0 0,0 0 15,0 0-15,22 0 0,-22 0 0,0-21 16,21 21-16,-20-21 0,20-1 16,-21 1-16,0 0 0,43-42 15,-22 41-15,-21-20 0,0 0 0,22-1 16,-22 1-16,21-64 0,-21 43 16,22-43-16,-1 0 15,-21 43-15,-21 20 0,0 22 16,0 0-16,0 0 0,0 0 0,-21 21 15,0 21 1,0 0-16,0 0 0,-1 21 16,1 1-16,0-1 0,0 0 0,0 1 15,21 20-15,0-20 0,-21-1 0,21 21 16,0-20-16,0-1 0,0 0 0,0 1 16,0 20-16,0-42 0,0 1 15,0 20-15,0-21 0,21-21 16,-21 21-16,21-21 15,0 0-15,0 0 16,0-21-16,1 0 0</inkml:trace>
  <inkml:trace contextRef="#ctx0" brushRef="#br0" timeOffset="33005.3">15282 9991 0,'-42'0'15,"84"0"-15,-105 0 0,-1 21 16,43-21-16,21 21 0,0 0 16,0 0-1,21-21-15,0 0 0,22 0 16,-22 0-16,21 0 0,-21-21 0,22 21 16,-22-21-16,0 0 0,21 0 15,-20 21-15,-1-43 0,0 22 0,0 0 16,-21 0-16,0-21 0,21-1 0,-21 1 0,0 0 15,0-1-15,0 1 0,0 0 16,0 20-16,0-20 0,-21 0 16,21 21-16,0-1 0,-21 22 0,0 0 15,0 0-15,-1 22 16,1-1-16,21 21 0,0 0 0,0 22 16,0-1-16,-21 1 0,21-1 15,0 1-15,-21 21 0,21-22 0,0 1 16,0 20-16,-21 43 0,0-63 15,21-1-15,0-20 0,0 20 0,-22-21 16,1-20-16,0 20 0,21-21 0,-21 21 16,0-20-16,0-22 0,-1 21 15,1-21-15,0 0 0,0 0 0,0 0 16,0 0-16,-1 0 0,1 0 16,0-21-16,0-1 0,0 22 0,0-42 15,-1 21-15,1 0 0,0-22 0,0 22 16,21-21-16,-21 21 0,21 0 15,-21-1-15,21 1 0,0 0 0,-22 21 16,22 21 0,0 0-16,0 1 0,0-1 0,0 0 15,0 0-15,22 0 0,-1 22 0,0-22 16,0 0-16,21 0 0,-20 0 0,20-21 16,0 21-16,1 1 0,-1-22 15,64 0-15,-64 0 0,0 0 16,22 0-16,-22-22 0,1 22 15,-1-21-15,0 21 0,1-21 0,-1 0 16,-21 0-16,0 0 0,0-1 0,1-20 16,-22 21-16,0-148 15,0 147-15,0 1 16,0 0-16,0 42 31,0 0-31,0 1 0,-22-1 0,22 21 16,-21-21-16,21 22 0,0-22 15,0 21-15,-21-21 0,21 22 0,-21-22 0,21 0 16,-21 0-16,21 0 0,0 0 16,0 1-16,0-44 31,0 1-31,21 0 16,0 0-16,0 0 0,0 0 0,1-1 15,-1-20-15,0 21 0,0-21 16,0-1-16,0 1 0,1 21 0,20-22 15,-21 22-15,0 0 0,0 0 0,1 21 0,-1 21 16,-21 0 0,0 0-16,0 1 0,0 20 15,0-21-15,0 21 0,0-20 16,0 20-16,0-21 0,0 21 0,0-20 16,0-1-16,21 0 0,-21 0 0,42 21 15,-21-42-15,1 22 0,-1-22 16,0 0-16,0 0 0,21 0 0,-20 0 15,20 0-15,-21 0 0,21-22 16,-20 22-16,20-21 0,-21 0 0,21 0 16,-20 0-16,-1 0 0,0-1 0,0-20 15,-21 0-15,21 21 0,0-43 16,1 22-16,-22-1 0,0 1 0,0-21 16,21 20-16,-21-20 0,21 20 0,-21-20 15,0 21-15,0-1 0,0 1 0,0 0 16,0 20-16,0 1 0,0 0 15,0 42 1,0 0-16,0 1 0,-21 20 0,0 0 16,-1 1-16,22 20 0,-21-21 0,0 22 15,0-1-15,21 43 0,-21-42 16,21-22-16,-21 22 0,21-22 16,0 0-16,0-21 0,0 22 0,0-22 15,0 0-15,0 0 0,0 0 16,0 1-16,0-44 31,21 22-31,0-21 16,-21 0-16,21 0 0,0 0 15,0 0-15,-21-22 0,22 22 16,-1-21-16,0 21 0,0-64 0,0 43 16,0 20-16,1-20 0,-22 21 15,21 0-15,-21 42 16,0 0-16,21 0 15,-21 0-15,0 22 0,0-22 16,0 0-16,21 21 0,-21-20 16,0-1-16,0 0 0,21 21 0,0-21 15,1 1-15,-1-1 0,0 0 16,0 0-16,0-21 0,0 0 0,1 21 16,20-21-16,-21 0 0,43 0 15,-22 0-15,-21 0 0,21 0 0,-20-21 16,20 0-16,-21 21 0,0-21 15,0 0-15,1-1 0,-1 1 16,0 0-16,0 0 0,0-85 16,-21 43-16,0 41 15,0 1-15,0 0 0,0 0 0,-21 21 16,0 0-16,0 0 16,0 0-16,21 21 0,-22 0 0,1 0 15,0 22-15,21-22 0,-21 0 16,21 21-16,-21-20 0,21 20 15,0-21-15,0 0 0,0 0 0,0 1 0,0-1 16,0 0-16,0 0 0,0 0 0,0 0 16,21-21-16,21 22 15,-21-22-15,1 0 16,-1 0-16,21 0 0,-21 0 0,0-22 16,1 22-16,-1-21 0,21 0 15,-21 21-15,0-21 0,-21 0 0,22 0 0,-1-1 16,0 1-16,0-21 0,-21 21 15,0-22-15,21 22 0,-21-21 0,21 21 16,-21 0-16,0-1 0,0 1 16,22 21-16,-1 21 15,-21 1-15,0-1 16,0 0-16,0 0 0,0 0 0,0 0 16,0 1-16,0-1 0,0 21 0,0-21 15,0 0-15,21-21 0,-21 22 0,0-1 16,0 0-16,21-21 0,-21 21 15,21-21-15,0 0 0,1 0 16,-1 0-16,0 0 16,0 0-16,-21-21 0,21 21 15,0-21-15,1 21 0,-1-21 0,0-1 0,-21 1 16,21 0-16,0 0 0,-21 0 16,43-22-16,-43 22 0,21-21 15,-21 21-15,21-43 0,0 43 16,-21 0-16,0 42 31,0 0-31,0 0 0,0 1 16,-21-1-16,21 0 0,-21 0 15,0 43-15,21-43 0,0 0 0,0 0 16,0 0-16,0 0 0,0 1 16,0-1-16,21-21 0,0 0 15,0 0-15,-21 21 0,21-21 0,0 0 16,22 0-16,-22 0 15,0-21-15,0 0 0,0 21 16,1-22-16,-1 1 0,0 0 0,0 0 16,0 0-16,0 0 0,-21-1 15,43-62-15,-22 41 0,-21 1 16,21 0-16,-21-1 0,21-41 16,0 20-16,1 22 0,-22-64 15,0 64-15,21-1 0,-21 1 16,0 21-16,0-21 0,0 20 0,0 1 15,-21 21 1,-1 21 0,22 1-16,-21-1 0,0 21 0,21-21 15,-21 22-15,21-1 0,0 0 0,0 1 16,0 20-16,-21-21 0,21 1 0,0-1 16,0 43-16,0-43 0,0-21 15,0 22-15,0-1 0,0-21 16,0 21-16,0-20 0,0-1 0,0 0 15,0 0-15,0 0 0,21 0 0,-21 1 16,21-22-16,0 21 0,0-21 16,1 0-16,-1 0 0,0 0 15,0 0-15,0 0 0,0-21 16,-21-1-16,22 22 16,-1-21-16,0 0 0,0 0 0,0-21 15,0 20-15,-21-20 0,0 21 16,0-21-16,0 20 0</inkml:trace>
  <inkml:trace contextRef="#ctx0" brushRef="#br0" timeOffset="33237.43">18563 10118 0,'-21'0'16,"42"0"15,0 0-31,22 0 0,-22 0 15,0 0-15,21 0 0,-21-21 0,22 21 16,-22 0-16,21 0 0,-21 0 0,22-22 16,-22 22-16,0 0 0,0 0 15,0 0-15,1-21 0,-44 21 32,-20 0-32,21 0 0,-21 0 0,-1 0 15,1 0-15</inkml:trace>
  <inkml:trace contextRef="#ctx0" brushRef="#br0" timeOffset="33421.08">18013 10118 0,'0'21'16,"21"-21"62</inkml:trace>
  <inkml:trace contextRef="#ctx0" brushRef="#br0" timeOffset="35082.35">19579 10520 0,'0'-21'16,"0"0"0,21 21-16,0-22 0,1 1 15,-1 0-15,0 0 16,-21 0-16,21 0 0,0-1 0,0 1 15,1 0-15,-22 0 0,0-21 0,21 20 16,-21 1-16,0 0 0,0-21 0,0 21 16,0-1-16,-21 22 0,-1 0 15,1 0-15,0 0 0,-21 0 0,21 0 16,-22 22-16,22-1 0,-21 0 16,-1 0-16,1 21 0,21-20 0,-21 20 15,-1-21-15,22 21 0,-21 1 0,21-1 16,-1-21-16,1 22 0,21 20 15,0-42-15,0 0 0,0 1 16,0-1-16,21 0 0,1-21 0,-1 0 16,0 0-16,0 0 15,0 0-15,22 0 0,-22 0 0,21 0 16,-21-21-16,0 21 0,22-21 0,-22-1 16,0 1-16,0 0 0,22 0 0,-22-21 15,0 20-15,-21-20 0,21 21 0,21-64 16,-42 64-16,0 0 0,0-21 15,22 42-15,-22-22 0,0 1 16,0 42 0,0 1-16,0-1 15,0 21-15,-22-21 0,22 0 0,0 22 16,0-22-16,0 0 0,0 21 16,0-20-16,0-1 0,0 0 15,0 0-15,22 0 0,-1 0 0,0 1 16,0-22-16,0 0 0,22 0 15,-22 0-15,0 0 0,0 0 0,43 0 16,-43-22-16,0 22 0,-21-21 16,21 0-16,0 0 0,0 0 0,1-43 15,-22 43-15,0-21 16,21 21-16,-21-1 0,21-20 0,-21 21 16,0 0-16,0 42 31,-21 0-31,0 0 15,-1 0-15,22 22 0,-21-22 0,21 0 16,-21 21-16,21-20 0,-21-1 0,21 0 16,0 0-16,0 0 15,0 0-15,0-42 47,21 0-47,-21 0 0,0 0 0,21 21 16,0-21-16,1-22 0,-22 22 15,21 0-15,0 0 0,0-22 16,0 22-16,-21 0 0,21 0 0,1 21 16,-1 0-16,-21-21 0,21 21 15,0 0-15,-21 21 0,0 0 0,0 0 16,21 22-16,-21-22 0,21 0 16,-21 21-16,0-21 0,0 1 0,22-1 15,-22 0-15,21-21 0,0 21 16,-21 0-16,21-21 0,0 0 0,0 0 15,1 0-15,-1-21 16,0 0 0,0 0-16,-21 0 15,0-1-15,21 1 0,0 0 0,1-21 16,-1 21-16,0-22 0,0 22 16,0-21-16,0 21 0,43-43 15,-43 43-15,21 0 0,-20 0 0,-1-1 16,21 22-16,-21 0 15,-21 22 1,0-1 0,0 0-16,-21 0 0,21 0 15,-21-21 1,21 21-16,0-42 47,0 0-32,0 0-15,0 0 0,0 0 16,-21 21 0,0 0-1,-1 0-15,1 21 16,0 0-16,0 0 0,0-21 16,21 21-16,-21 0 0,-1 22 0,1-22 15,21 0-15,-21 0 0,21 0 16,0 1-16,0-1 0,0 0 0,0 0 15,0 0-15,0 0 0,0 1 0,21-22 16,0 21-16,1 0 0,-1-21 0,0 0 16,0 21-16,21-21 0,-20 0 15,-1 0-15,21 0 0,-21 0 0,0 0 16,43 0-16,-22 0 0,-21-21 16,1 21-16,20-21 0,-21 0 15,0-1-15,22 1 0,-22 0 0,0 0 16,0-21-16,0 20 0,0-20 15,1 0-15,-1 21 0,-21-1 16,0 1-16,-21 21 16,-1 0-16,1 0 0,-21 21 0,21-21 15,0 22-15,-1-1 0,1 0 16,0 0-16,21 21 0,0-20 16,0-1-16,-21 0 0,21 0 0,0 21 15,0-20-15,0-1 0,21 0 0,0-21 16,0 21-16,1 0 0,20 0 0,-21-21 15,21 0-15,-20 22 0,20-22 0,0 0 16,1 0-16,-22 0 0,21 0 16,0 0-16,1 0 0,-1 0 0,-21 0 15,0 0-15,1 0 0,-22-22 16,0 1-16,-22 21 0</inkml:trace>
  <inkml:trace contextRef="#ctx0" brushRef="#br0" timeOffset="36398.35">2879 12933 0,'-22'0'0,"1"21"16,0-21-16,0 0 0,0 0 15,0 21-15,-1-21 0,1 0 0,-21 0 16,21 0-16,0 21 0,-1-21 0,1 0 15,0 0-15,0 0 16,21-21 0,21 21-1,0-21-15,0 0 0,1 21 16,-1 0-16,21 0 0,-21-21 0,0 21 16,22-21-16,-22 21 0,0 0 15,0 0-15,0 0 0,1 0 0,-1 21 16,0-21-16,-21 21 0,0 0 0,0 0 15,0 0-15,0 1 0,0-1 16,-42 21-16,20 0 0,-20-20 16,0-1-16,-1 21 0,1-21 15,21 0-15,-21 1 0,-1-1 0,22-21 16,0 21-16,0-21 0,0 0 16,21 21-16,21-21 31,0-21-16,21 21-15,-21 0 0,1-21 16,20 21-16,-21 0 0,21 0 0,-20 0 0,-1 0 16,21 0-16,-21 0 0,0 0 15,1 0-15,-1 21 0,0-21 0,-21 21 16,21 0-16,-21 0 0,21 1 0,-21-1 16,0 0-16,0 0 0,0 21 15,0-20-15,-21-1 0,-21 0 0,21 0 16,-22 0-16,22 0 0,-21 1 15,-1-1-15,1 0 0,0 0 16,-1-21-16,1 0 0,0 0 0,21 0 16,-22 0-16,22 0 0,0 0 15,0 0-15,0 0 16,21-21-16,0 0 16,21 21-1,0-21-15,0 21 16,21-22-16,-20 22 0,-1-21 15,0 21-15,21 0 0,-21-21 0</inkml:trace>
  <inkml:trace contextRef="#ctx0" brushRef="#br0" timeOffset="36571.01">3260 13483 0,'0'-21'78,"21"21"-78</inkml:trace>
  <inkml:trace contextRef="#ctx0" brushRef="#br0" timeOffset="37139.97">5292 12679 0,'0'-21'0,"0"42"0,0-63 16,0 20-16,0 1 0,0 0 15,0 0-15,0 42 16,0 21 0,0-20-16,0 20 0,0 0 15,0 1-15,0 20 0,0 1 16,0-22-16,0 21 0,0 1 0,0 42 15,0-43-15,0-20 0,0-1 16,0 21-16,-22-20 0,22-1 0,0 0 16,0 1-16,0-1 0,0-21 15,-21 0-15,21 1 0,0-1 0,0 0 16,0-42 15,0 0-31,21-1 16,-21-20-16,22 21 0,-1-21 15,0-1-15</inkml:trace>
  <inkml:trace contextRef="#ctx0" brushRef="#br0" timeOffset="37389.01">5715 12594 0,'0'-21'16,"0"42"-16,0-21 31,0 21-31,0 1 0,0 20 0,0 0 15,0 1-15,0 20 0,0-21 0,0 22 16,0-22-16,0 1 16,0 20-16,0-21 0,0 1 0,0-22 15,0 21-15,0 1 0,0-22 0,0 21 16,0-21-16,0 0 0,0 1 0,-21-1 16,21 0-16,-21-21 15,-1 0-15,22 21 0,-21-21 16,0 0-16,0 0 0,0 0 0,0 0 15</inkml:trace>
  <inkml:trace contextRef="#ctx0" brushRef="#br0" timeOffset="37746.83">5207 13356 0,'0'21'16,"21"-21"15,0 0-31,0 0 0,22-21 0,-22 21 15,21-21-15,1 21 0,-1-21 0,21 0 16,-20 0-16,-1-1 0,22 1 16,-22 21-16,21-21 0,-20 0 15,-1 0-15,0 0 0,1-1 0,-22 1 16,42 0-16,-41 21 0,-1 0 16,-21 21 15,0 0-31,0 1 0,0-1 15,0 0-15,0 0 0,0 21 16,0-20-16,0-1 0,-21 0 16,21 0-16,0 0 0,-22-21 0,22 21 15,0 1-15,-21-22 32,21-22-32,0 1 15,0 0-15,0 0 0,0 0 16</inkml:trace>
  <inkml:trace contextRef="#ctx0" brushRef="#br0" timeOffset="37937.1">6011 12806 0,'-21'0'16,"0"0"-16,21 21 15,0 0 1,0 0-1,0 1 1,21-22-16,0 0 16,0 0-16,1 0 0,-1 21 0</inkml:trace>
  <inkml:trace contextRef="#ctx0" brushRef="#br0" timeOffset="38362.86">6371 13018 0,'0'-43'16,"0"22"-1,21 21 1,-21-21-16,21 21 0,1 0 16,-1 0-16,0 0 0,0 0 15,0 21-15,0 0 0,1 0 16,-1-21-16,0 22 0,0-1 15,0 0-15,0 21 0,1-21 0,-1 1 16,0-1-16,-21 42 0,0-42 16,0 1-16,0-1 0,0 0 15,0 0-15,0 0 0,-21 0 16,0-21-16,-1 22 16,22-44-1,0 1 1,0 0-16,0 0 0,0 0 15,0 0-15,0-22 0,0 22 0,0-21 16,22 21-16,-1-22 0,0 22 16,-21 0-16,21 0 0,0 0 15,0-1-15,1 22 0,-22-21 0,21 21 16,0 0-16,0 0 0,0 0 16,0 0-16,1 0 0,-1 0 15,0 0-15,0 0 0</inkml:trace>
  <inkml:trace contextRef="#ctx0" brushRef="#br0" timeOffset="39183.33">7514 13018 0,'0'-22'0,"0"44"0,0-65 16,0 22-16,0 0 0,0 0 15,0 0-15,0-1 0,0 1 0,-21 0 16,0 0-16,0 0 0,-1 21 16,1 0-16,0 0 0,0 0 15,0 21-15,21 0 0,-21 0 16,-1 43-16,1-43 0,21 21 16,-21 1-16,21-1 0,0 0 15,-21 22-15,0-43 0,21 21 16,0-21-16,0 1 0,0-1 15,0 0-15,0 0 0,0 0 0,21-21 16,0 0-16,0 0 0,0 0 16,1 0-16,-1 0 0,0-21 0,0 21 15,0-21-15,0 0 0,1 21 16,-1-21-16,-21-1 0,21 1 0,0-21 16,0 21-16,-21 0 0,0-22 15,21 22-15,-21-21 0,22 21 0,-22-22 16,0 22-16,0 0 0,0 0 0,0 0 15,0-1-15,0 44 32,0-1-32,0 0 0,0 0 0,0 0 15,0 0-15,0 22 0,-22-22 16,22 0-16,0 21 0,0-20 0,0-1 16,0 0-16,0 21 0,0-21 0,0 1 15,0-1-15,22 0 16,-1-21-16,0 0 0,0 0 15,0 0-15,22 0 0,-22 0 16,0 0-16,21-21 0,-21 21 0,1-21 16,20-1-16,-21 1 0,0 0 0,22 0 15,-22 0-15,-21 0 16,21-22-16,-21 22 0,21-21 0,-21 21 16,0-1-16,0 1 0,0 0 0,0 0 15,0 0-15,-21 21 16,21 21-1,0 0-15,0 0 16,0 0-16,0 1 0,0 20 0,0-21 16,0 0-16,0 0 0,0 1 15,0-1-15,0 0 0,0 0 16,0 0-16,0 0 0,0 1 16,0-1-16,0 0 31,21-21-16,0 0-15,0 0 0,1 0 16,-1-21-16,0 21 0,0-21 0,0-1 16,0 22-16,22-42 15</inkml:trace>
  <inkml:trace contextRef="#ctx0" brushRef="#br0" timeOffset="40120.06">8445 12954 0,'22'-42'15,"-44"84"-15,65-105 0,-43 41 0,0 1 0,0 0 16,0 0-16,0 0 0,0 0 15,-21 21-15,-1 0 16,1 21-16,0-21 16,21 21-16,-21 0 0,0 0 15,0 0-15,-1 22 0,22-22 0,-21 21 16,21-21-16,-21 22 0,21-22 0,0 21 16,0-21-16,0 1 0,0 20 0,0-21 15,0 0-15,0 0 0,21 1 16,0-1-16,1-21 0,-1 0 15,21 21-15,-21-21 0,22 0 16,-1 0-16,-21 0 0,21 0 0,1-21 0,-22 21 16,21-21-16,-21-1 0,22 1 15,-22 0-15,0 0 0,0 0 16,0-22-16,1 1 0,-1 0 0,-21-1 16,0 1-16,21-21 0,21-43 15,-42 42-15,0 22 0,21-22 16,-21 22-16,0 0 0,0-1 0,0 22 15,0-21-15,0 21 0,-21 21 16,0 0-16,0 0 0,0 21 16,0-21-16,21 42 15,0-21-15,-22 22 0,22-22 0,0 21 16,-21 1-16,21 20 0,0-21 0,0 1 16,-21 20-16,21-20 0,-21-1 15,21 21-15,-21-20 0,21-1 16,0-21-16,0 22 0,-21-1 0,21-21 15,0 0-15,0 0 0,0 1 0,0-1 16,21-21 15,0 0-31,-21-21 0,21 21 0,0-22 16,0 1-16,1 21 0,-1-21 0,0 0 16,-21 0-16,21 0 0,0-1 15,0 1-15,1 0 0,-1 21 0,0 0 16,0 0-1,-21 21-15,21 0 16,-21 1-16,0-1 16,0 0-16,0 0 15,0 0-15,0 0 0,21-21 16,1 0-16,-1 0 0,0 0 0,0 0 16,0 0-16,0 0 0,1 0 0,-1 0 15,0 0-15,0 0 0,0 0 0,0-21 16,1 0-16,-1 21 0,0-21 15,0 0-15,0 0 0,0-1 0,1 1 16,-22 0-16,0 0 0,21 0 16,-21 0-16,21-1 0,-21 1 0,0 0 0,0 42 47,0 0-47,0 1 0,0-1 15,-21-21-15,21 21 0,-21 0 0,21 0 16,0 0-16,0 1 15,-22-22-15,22 21 0,0 0 16,0-42 31,0 0-31,0-1-16,0 1 15,0 0-15,0 0 16</inkml:trace>
  <inkml:trace contextRef="#ctx0" brushRef="#br0" timeOffset="40323.23">9504 12806 0,'0'0'0,"0"-21"0,-21 21 16,21-21-16,-22 21 16,22-22-1,-21 22 1,21 22 31,0-1-47,0 0 15</inkml:trace>
  <inkml:trace contextRef="#ctx0" brushRef="#br0" timeOffset="41420.18">10096 12891 0,'0'-22'16,"0"44"-16,0-65 0,0 22 15,0 0-15,0 0 0,0 0 16,-21-1-16,0 22 16,0 0-16,0 0 15,0 0-15,-1 22 16,22-1-16,-21 0 0,21 21 15,-21-21-15,0 22 0,21-22 0,0 21 16,0-21-16,-21 22 0,21-22 0,0 21 16,0-21-16,0 1 0,0-1 0,21 0 15,-21 0-15,21 0 0,0 0 16,22-21-16,-22 22 0,21-22 0,-21 0 16,22 0-16,-1 0 0,0 0 0,22 0 15,-22 0-15,0 0 0,1 0 16,-22 0-16,21-22 0,-21 1 15,22 21-15,-22-21 0,0 0 0,0 0 16,0 0-16,1-1 0,-1 1 0,0-21 16,0 21-16,-21-22 0,0 22 0,0-21 15,0 21-15,0-22 0,0 22 0,0 0 16,0 0-16,-21 0 0,0 21 16,0 0-16,-1 0 0,1 0 15,0 21-15,0 0 0,-21 21 16,20-20-16,1-1 0,0 21 15,21-21-15,-21 22 0,21-22 16,-21 0-16,21 0 0,0 0 0,0 22 16,0-22-16,0 0 0,0 0 15,21-21-15,-21 21 0,21-21 16,0 0-16,0 0 0,1 0 16,-1 0-16,0-21 0,0 21 15,0-21-15,0 0 0,-21 0 0,22 21 16,-1-22-16,-21 1 0,0-21 15,21 21-15,0-22 0,0 22 16,-21 0-16,0 0 0,0 0 0,0 0 16,0 42 15,0 0-31,0 0 16,-21 0-16,21 22 0,-21-22 0,21 0 15,0 0-15,0 0 0,0 0 16,0 1-16,0-1 0,0 0 0,0 0 15,21-21-15,0 21 0,0-21 16,1 0-16,-1 0 0,0 0 16,0 0-16,0 0 0,0 0 15,1 0-15,-1 0 0,0-21 0,-21 0 16,21 21-16,0-21 0,0 0 0,1-1 16,-1-20-16,-21 21 0,21 0 15,0-22-15,-21 1 0,21 0 0,0-22 16,1 22-16,-1 0 0,0-22 15,0-42-15,0 64 0,0 0 16,1-1-16,-22-41 0,0 41 16,0 22-16,0 0 0,0 0 0,0 0 15,0-1-15,-22 22 0,1 0 16,0 0-16,0 0 0,0 22 16,0-1-16,-22 0 0,43 21 0,-21-21 15,0 22-15,21-22 0,-21 21 0,21 1 16,0-1-16,-21 0 15,21 22-15,0-22 0,0 0 0,0 22 16,0-22-16,0 1 0,0-1 0,0 0 0,0 1 16,21-22-16,0 21 0,0-21 15,-21 22-15,21-22 0,0-21 0,1 21 16,-1 0-16,0-21 0,0 0 16,-21 21-16,21-21 0,0 0 0,1 0 15,-1 0-15,0 0 0,0 0 0,0 0 16,0-21-16,1 21 0,-22-21 0,21 21 15,0-21-15,0 0 0,-21-1 16,21 1-16,-21 0 16</inkml:trace>
  <inkml:trace contextRef="#ctx0" brushRef="#br0" timeOffset="43686.76">12848 13081 0,'0'0'0,"0"21"15,-21-21-15,21 21 16,-21-21-16,21-21 47,0 0-47,21 21 0,0-21 15,-21 0-15,21 0 0,0-1 16,1 1-16,-1-21 0,0 21 0,0-22 16,0 1-16,22 0 0,-22-22 15,21 22-15,0 0 0,-20-22 0,20 22 16,-21-22-16,21 22 0,-20-22 0,-1 22 16,0-21-16,0 20 0,-21 1 15,0 0-15,0-1 0,0 1 0,0 21 16,-21 0-16,0-1 0,0 22 0,-1 0 15,1 0-15,0 0 0,-21 0 0,21 22 16,-22-1-16,1 42 0,0-20 16,20-1-16,1 0 0,0 22 15,0-22-15,-21 22 0,42-22 16,-22 21-16,1-20 0,21 20 0,0-20 16,0 20-16,0-21 0,0 1 0,0-1 15,0 0-15,0 1 0,21-1 16,1-21-16,-1 0 0,0 1 0,0-1 15,0 0-15,0 0 0,22-21 0,-22 0 16,21 0-16,-21 0 0,22 0 0,-22 0 16,21 0-16,1 0 0,-22-21 0,21 0 15,-21 21-15,22-21 0,-22-1 16,0 1-16,0 0 0,0 0 16,0-21-16,-21 20 0,0-20 0,22 0 15,-22-22-15,0 43 0,0 0 0,0-21 16,0 20-1,0 1-15,-22 21 16,1 21-16,21 1 0,-21-1 16,0 0-16,21 0 0,0 21 0,-21-20 15,21 20-15,-21-21 0,21 21 16,0-20-16,0 20 0,0-21 0,0 0 16,0 0-16,0 1 0,0-1 0,21-21 15,0 21-15,-21 0 0,21-21 0,0 0 16,0 0-16,1 0 0,20 0 0,-21 0 15,0 0-15,0-21 0,22 21 16,-22-21-16,0 0 0,0-1 16,0 22-16,1-21 0,-1-21 0,0 21 15,0-43-15,-21 43 0,21 0 16,-21-21-16,0 20 0,21 1 0,-21 0 16,22 21-1,-22 21-15,0 0 16,0 1-16,0-1 0,0 0 15,0 21-15,0-21 0,0 1 0,0-1 16,0 0-16,0 0 0,0 0 16,0 0-16,0 1 0,0-1 0,0 0 15,21-21-15,-21 21 16,21-21-16,0 0 0,0 0 16,0 0-16,1-21 15,-1 0-15,0 21 0,-21-21 16,0-1-16,21 1 0,0 0 0,0 0 15,-21 0-15,22 0 0,20-43 16,-42 43-16,21 0 0,0-22 16,0 22-16,-21 0 0,22 21 0,-1 0 15,-21 21 17,0 0-32,0 1 0,0-1 15,0 0-15,0 0 0,0 0 0,0 0 16,0 1-16,0-1 0,0 0 15,21 0-15,-21 0 0,21-21 16,0 21-16,0-21 0,1 22 16,-1-22-16,0 0 0,0 0 15,0 0-15,0 0 0,1 0 0,-1-22 16,0 22-16,0-21 0,0 0 0,0 21 16,1-21-16,-1 0 0,0 0 15,0-22-15,0 22 0,-21 0 0,0-21 16,21 20-16,-21 1 0,0-21 15,0 21-15,0 0 0,0-1 0,0 1 16,-21 21 0,0 0-16,0 21 15,21 1-15,-21-1 0,0 0 0,21 0 16,0 0-16,-22 0 0,22 1 0,0 20 16,0-21-16,0 0 0,0 0 0,0 1 15,0-1-15,0 0 0,22-21 0,-22 21 16,21 0-16,0-21 0,0 0 15,0 0-15,0 0 0,1 0 0,-1 0 16,0 0-16,21 0 0,-21-21 16,1 0-16,-1 0 0,0 0 15,21-1-15,-21 1 0,1 0 0,-1-21 16,0-22-16,21-20 16,-42 41-16,21 1 0,1 0 15,-1-22-15,0 1 0,-21-1 0,21 1 16,-21 20-16,21-20 0,-21-22 15,0 43-15,0 21 0,0-1 0,0 1 16,-21 21 0,0 21-16,0 1 0,21 20 0,-21-21 15,-1 21-15,22 1 0,-21-1 0,21 0 16,0 1-16,0 20 0,0-20 16,0-1-16,0 0 0,0 1 0,0-1 0,0 0 15,0 1-15,0-1 0,21-21 16,-21 21-16,22-20 0,-22-1 15,21 0-15,-21 0 0,0 0 0,21 0 16,0-21-16,0 0 0,0 22 0,1-22 16,-1 0-16,21 0 15,-21-22-15</inkml:trace>
  <inkml:trace contextRef="#ctx0" brushRef="#br0" timeOffset="46447.28">16150 12277 0,'-21'0'0,"42"0"0,-21 0 31,21-21-31,0-1 0,1 1 16,20 0-16,0 0 16,1-21-16,-1 20 0,0-20 0,1 0 15,-22-1-15,21 1 0,-21 0 0,0 21 16,1-22-16,-1-41 0,-21 41 15,0 22-15,0 0 0,0 0 0,0 0 16,0-1-16,-21 22 16,-1 0-16,1 22 15,0-1-15,21 21 0,-21 0 16,21 22-16,0-22 0,0 43 0,0-22 16,0 22-16,0-21 0,0 20 0,0-20 15,0-1-15,0 1 0,0-1 16,0 1-16,0-22 0,0 0 0,0 1 15,0-1-15,0 0 0,0-20 0,0-1 16,0 0-16,0 0 0,-21 0 16,0-21-16,-1 0 0,22 21 0,-21-21 15,0 0-15,0 0 0,0 0 16,0-21-16,-1 0 0,1 21 0,0-21 16,0 0-16,0-22 0,0 22 0,-1 0 15,1 0-15,0-21 0,0 20 0,21 1 16,0 0-16,-21 21 0,21 21 31,0 0-31,21-21 0,0 43 16,0-22-16,0-21 0,1 21 15,-1 0-15,21 0 0,-21 1 0,22-22 16,-22 0-16,21 0 0,0 0 0,1 0 16,-1 0-16,0 0 0,-20-22 0,20 22 15,0-21-15,-21 0 0,22 0 16,-22 0-16,0 0 0,21-1 15,-20 1-15,-22 0 0,21 0 0,-21 0 16,21-22-16,-21 22 0,0-21 0,0 21 0,0-22 16,0 22-16,0 0 0,0 0 0,0 42 31,0 0-31,0 0 16,0 1-16,0-1 0,0 21 0,0-21 15,0 0-15,-21 22 0,21-22 16,-21 21-16,21-21 0,-22 1 0,22-1 15,0 0-15,0 0 0,0 0 16,0-42 15,0 0-31,0 0 16,0 0-16,22-1 0,-1 1 16,0-21-16,-21 21 0,21 0 0,0-22 15,0 22-15,1-42 16,-1 20-16,0 22 0,0 21 15,0-21-15,0 42 16,-21 0-16,0 0 16,0 22-16,0-22 0,0 0 0,0 21 15,0-20-15,0 20 16,0-21-16,0 21 0,22-42 0,-22 22 16,0-1-16,21 0 0,0-21 0,0 0 15,0 21-15,0-21 0,1 0 0,-1 0 16,0 0-16,0 0 0,0-21 0,0 21 15,1-21-15,-22 0 0,21 21 16,0-22-16,0 1 0,0 0 0,-21-21 16,21 21-16,1-22 0,-22 22 15,21-21-15,0-22 0,-21 22 0,0-22 16,21 1-16,-21 21 0,21-22 0,-21 1 16,0-1-16,0 22 0,0-1 0,0 1 15,0 21-15,0-21 0,0 63 31,0 0-31,0 0 0,-21 21 16,21 1-16,-21-1 0,0 22 0,21-22 16,0 21-16,-21 1 0,21-22 0,-22 22 15,22-22-15,0 0 0,-21 22 16,0-43-16,21 21 0,-21 1 16,0 20-16,21-42 0,0 1 0,0-1 15,0 0-15,0 0 16,-21-21-16,21-21 31,0 0-15,21 0-16,-21-1 0,0 1 0,21 0 15,0 0-15,0-21 0,0 20 0,-21-20 16,22 21-16,-1-21 0,0 20 0,0-20 16,0 21-16,0-21 0,1 42 15,-1 0-15,-21 21 16,21 21-1,-21-21-15,0 0 0,0 1 0,0-1 16,0 21-16,0-21 0,0 0 16,0 1-16,21-1 0,-21 0 0,0 0 15,21 0-15,0 0 0,-21 1 0,22-22 16,-1 21-16,0-21 0,0 0 16,0 0-16,0 0 0,1 0 0,-1 0 15,0 0-15,0 0 0,0 0 0,22 0 16,-22-21-16,0-1 0,0 22 0,0-21 15,0 0-15,1 0 0,-1 0 16,0 0-16,-21-22 0,0 22 0,0 0 16,21-21-16,-21 20 0,0 1 15,0 0-15,0 0 0,-21 21 16,0 0-16,0 0 16,-1 0-16,1 21 0,21 0 0,0 0 15,-21 1-15,0-1 0,21 0 0,0 0 16,0 21-16,0-20 0,0-1 0,0 0 15,0 0-15,0 0 0,0 0 16,0 1-16,0-1 0,0 0 0,0 0 16,21 0-16,0-21 0,0 0 15,1 0-15,-1 0 0,21 0 16,-21 0-16,0 0 0,1-21 0,20 0 16,-21 21-16,0-21 0,22 0 15,-22-1-15,0 1 0,0 0 16,0 0-16,0 0 0,1-22 0,-1-20 15,-21 42-15,0-22 16,0 1-16,0 0 0,0 21 16,-21 21-16,-1 0 0,1 0 15,21 21-15,0 0 16,-21 0-16,21 0 0,0 0 0,0 1 16,0-1-16,0 0 0,0 0 15,0 0-15,0 0 0,21 1 16,-21-1-16,0 0 0,0 0 0,21-21 0,-21 21 15,22 0-15,-1-21 0,-21 22 16,21-22-16,0 21 16,0-21-16,0 0 0,1 0 15,-1 0-15,0 0 0,0 0 0,0 0 16,0 0-16,1 0 0,-1 0 0,0-21 16,0 21-16,0-22 0,-21 1 0,21 0 15,1 0-15,-1 0 0,0 0 0,0-43 16,21 1-1,-20 20-15,-1-20 16,0 42-16,-21-1 0,21 1 16,-21 0-16,0 0 0,-21 42 47,21 0-47,0 0 0,-21 1 15,0-1-15,21 0 0,0 21 0,0-21 16,-22 1-16,22 20 0,0-21 0,0 0 15,0 0-15,0 1 0,0 20 0,0-21 16,0 0-16,0 0 0,0 1 16,22-1-16,-1 0 15,0-21-15,0 0 0,0 0 0,0 0 16,1 0-16,-1 0 0,21 0 0,-21 0 16,0 0-16,1-21 0,-1 0 0,0-1 15,0 22-15,0-21 0,0-21 16,22 0-16,-22-1 0,0 1 15,0 0-15,22-64 16,-22 42-16,21-63 0,-21 64 16,43-128-1,-43 107-15,-21 62 16,0 1-16,0 0 0,0 0 0,-21 21 31,0 21-31,-1 0 0,1 0 16,-21 1-16,0 62 0,-1 1 15,22-22-15,0 43 16,21-63-16,0 20 0,0-21 0,0 1 16,0-1-16,0-21 0,0 22 15,0-1-15,0-21 0,0 0 0,0 0 16,0 1-16,21-1 0,0 0 0,0-21 16,1 21-16,-1-21 0,21 0 15,-21 0-15,0 0 0,1 0 0,-1 0 16,0 0-16,21 0 0,-21 0 15,1-21-15,-1 21 0,0-21 0,0 0 16,0 21-16,0-22 0,1 1 16,-1 0-16,-21 0 0,0 0 0,0 0 15,0-1-15,0-20 16</inkml:trace>
  <inkml:trace contextRef="#ctx0" brushRef="#br0" timeOffset="46662.81">19389 12150 0,'0'0'16,"-22"0"-16,22-21 16,22-1-1,-1 22-15,0 0 0,0 0 0,0-21 16,0 21-16,22-21 0,-22 21 0,21 0 16,1-21-16,-22 0 0,21 21 0,-21 0 15,22-21-15,-22 21 0,0 0 16,0-22-16,-21 1 15,0 0-15,-21 0 16,0 21-16,0 0 0</inkml:trace>
  <inkml:trace contextRef="#ctx0" brushRef="#br0" timeOffset="46854.98">19135 12002 0,'0'0'0,"-22"0"15,1 0 1,0 0-16,42 0 47,0 0-47,1 0 16,-1 0-16,0 0 0,0 0 0,0 0 15</inkml:trace>
  <inkml:trace contextRef="#ctx0" brushRef="#br0" timeOffset="48538.86">20320 12467 0,'21'0'0,"-42"0"0,63 0 16,-21-21-1,1 0-15,-1 0 16,-21 0-16,0-1 0,21 1 0,-21 0 16,21 0-16,-21-21 0,0 20 15,0 1-15,0-21 0,0 21 16,0-22-16,0 22 0,0 0 0,0 0 16,-21 21-16,0 0 0,0 0 0,-1 0 15,-20 21-15,21 0 0,0 22 16,0-22-16,-22 21 15,22-21-15,0 22 0,0-1 0,0 0 16,-22-21-16,43 22 0,-21-22 0,21 21 16,-21-21-16,21 1 0,0 20 0,0-21 15,0 0-15,21 0 0,0-21 16,0 0-16,1 0 0,-1 0 16,0 0-16,0 0 0,0 0 15,0-21-15,22 21 0,-22-21 0,0 0 16,0 0-16,0 21 0,1-43 15,20 22-15,-21 0 0,0-21 0,0 21 16,1-22-16,-22 22 0,21-21 0,21-22 16,-42 43-16,0 0 15,0 0-15,0 42 16,0 0 0,0 0-16,0 22 0,0-22 0,0 21 15,0-21-15,0 22 0,0-22 0,0 0 16,0 21-16,0-21 0,0 1 15,21-1-15,0 0 0,1 0 0,-1-21 16,0 21-16,0-21 0,0 0 16,0 0-16,22 0 0,-22 0 0,0 0 0,0 0 15,22-21-15,-22 21 0,0-21 16,-21 0-16,21 0 0,0-1 0,-21 1 16,0 0-16,21 0 0,1-21 15,-22 20-15,21-20 0,-21 21 16,0-21-16,21 20 0,-21 1 0,21 0 15,-21 42 1,0 0-16,-21-21 16,0 22-16,0-1 0,21 21 0,-22-21 15,1 0-15,21 1 0,-21-1 0,21 0 16,0 0-16,-21 0 0,21 0 16,-21 1-16,21-1 0,0 0 15,0-42 32,21 21-47,-21-21 0,21 21 0,0-22 16,-21 1-16,21 0 0,1 0 0,-1 0 15,0 0-15,-21-1 0,21 1 0,0 0 16,0 0-16,1 0 0,-1 0 16,0 21-16,0 0 15,-21 21-15,0 0 0,0 0 16,0 0-16,0 0 0,21 22 15,-21-1-15,0-21 0,0 0 0,0 1 16,21-1-16,1 0 16,-22 0-16,21-21 15,0 0-15,0 0 16,0 0-16,-21-21 16,21 0-16,-21 0 0,22 21 15,-1-22-15,-21 1 0,21 0 16,0 0-16,0 0 0,0-22 15,1 22-15,-1-21 0,0 21 0,0-22 16,21 22-16,-20 0 0,20 0 0,-21 0 16,21 0-16,-20 21 15,-22 21 1,0 0 0,0 0-16,0 0 0,-22-21 15,22 21-15,-21-21 31,0 0 1,21-21-17,-21 21 1,0 0 0,0 0-16,-1 0 15,22 21 1,-21-21-16,0 43 0,21-22 15,-21 0-15,21 0 0,-21 0 16,0 1-16,21-1 0,0 0 16,0 0-16,0 0 0,0 0 0,0 1 15,0-1-15,0 0 0,21-21 16,0 0-16,0 21 0,0-21 0,0 0 16,1 0-16,-1 0 0,21 0 15,-21 0-15,22 0 0,20 0 16,-21-21-16,-20 0 0,20 21 15,0-21-15,-21-1 0,22 1 0,-22-21 16,0 21-16,21 0 0,-20-22 0,-1 1 16,0 21-16,0-22 15,-21 1-15,0 21 0,0-21 0,0 20 0,0 1 16,0 0-16,-21 21 16,0 0-16,0 0 0,-22 21 0,22 0 15,0 1-15,0-1 0,-22 21 16,22-21-16,0 22 0,0-22 15,21 21-15,0-21 0,-21 22 0,21-22 0,0 0 16,0 21-16,0-21 0,21-21 0,0 22 16,-21-1-16,21 0 0,0-21 0,22 0 15,-22 0-15,0 0 16,0 0-16,0 0 0,1 0 0,20 0 16,-21 0-16,0 0 0,0 0 15,43-21-15,-43 21 0,0-21 0,0 21 16,1 0-16,-1-22 0,0 22 0,-21-21 15,-21 21 1,0 0-16</inkml:trace>
  <inkml:trace contextRef="#ctx0" brushRef="#br0" timeOffset="49775.67">2667 14965 0,'0'-21'16,"0"0"-1,0-1-15,0 1 16,0 0-16,0 0 15,0 0 1,-21 21 0,21 21-1,-21 0-15,21 0 0,0 0 16,0 22-16,-22-1 0,1 0 0,21 1 16,-21 20-16,0-20 0,21-1 15,-21 0-15,0 22 0,-1-43 0,22 21 16,0 1-16,-21-22 0,21 0 15,-21 0-15,21 0 0,0-42 32,21 0-17,0 0-15,1 21 0,-1-21 16,21-1-16,-21 22 0,22-21 16,-22 21-16,21-21 0,0 0 0,1 21 15,-22-21-15,21 21 0,1-21 0,-22 21 16,0-22-16,21 1 0,-21 0 15,1 21-15,-1-21 0,0 0 0,0 0 16,-21-1-16,0 1 0,0 0 16,0 0-16,0 0 0,0 0 15,0-1-15,0 1 16,0 42 0,-21-21-16,21 22 15,-21 41-15,21-21 16,0-20-16,-21 20 0,21 0 15,-22-21-15,22 22 0,-21-22 0,21 21 16,0-21-16,0 1 0,0 20 0,0-21 16,0 0-16,0 0 0,0 1 15,0-1-15,0 0 16,0 0-16,21-21 47,1 0-47,-1-21 15,0 0-15,0 21 0,-21-21 16</inkml:trace>
  <inkml:trace contextRef="#ctx0" brushRef="#br0" timeOffset="49978.3">3577 15409 0,'0'0'0,"0"-21"0,0 0 47</inkml:trace>
  <inkml:trace contextRef="#ctx0" brushRef="#br0" timeOffset="50502.7">5461 14753 0,'0'-42'15,"0"84"-15,0-105 0,0 20 0,-21 43 0,21-21 16,-21 0-16,-1 21 0,22 21 16,0 0-1,0 1-15,0 20 0,0 0 0,0 1 16,22 20-16,-1-21 0,-21 22 0,21-1 15,0 1-15,-21-1 0,0-20 16,21 20-16,-21 1 0,0-22 0,21 0 16,-21 1-16,0-22 0,0 21 15,0-21-15,0 1 0,0-1 16,0 0-16,0 0 16,-21-21-1,0-21-15,21 0 0,-21 21 0,0-21 16,0-1-16</inkml:trace>
  <inkml:trace contextRef="#ctx0" brushRef="#br0" timeOffset="51053.67">5165 15113 0,'0'-42'0,"0"84"0,0-127 0,0 64 0,-22-42 16,22 20-16,0 22 0,0 0 16,0 0-16,0 0 0,0 0 15,22-22-15,-1 22 0,-21 0 16,42 0-16,-21 0 0,0-1 0,22 22 15,-1-21-15,-21 21 0,43 0 16,-22 0-16,43 21 0,-22 1 16,-20-1-16,-1 0 0,0 21 0,1 1 15,-1-1-15,-21 0 0,0 1 0,0-1 16,1 0-16,-1 1 0,-21 20 16,0-21-16,0 1 0,0-1 0,0-21 15,0 22-15,0-1 0,0-21 0,0 0 16,0 0-16,0 1 0,0-1 15,0-42 17,0-1-32,0 1 0,0 0 0,0 0 15,0-21-15,0-1 0,0 1 16,0 0-16,0-1 0,21-20 0,0 20 16,0-84-16,0 85 0,1-21 15,-1 20-15,0 1 0,0 0 16,0-1-16,0 22 0,1 0 0,-1 0 15,0 21-15,0 0 0,-21 21 0,0 0 16,21 0-16,0 22 0,-21-22 16,0 21-16,0 0 0,0 1 15,0-1-15,0 0 0,0 1 0,0 20 0,0-20 16,0-1-16,0 0 0,0 1 16,22-22-16,-22 21 0,0-21 15,0 22-15,0-22 0,0 0 0,0 0 16,0 0-16,0 0 0,0 1 15,21-22-15,0-22 32,0 1-32</inkml:trace>
  <inkml:trace contextRef="#ctx0" brushRef="#br0" timeOffset="52394.68">6562 15388 0,'42'0'15,"-21"0"1,-21-21-16,21 0 16,0 21-16,-21-21 0,22 0 0,-22-1 15,21 1-15,0 0 0,-21-21 0,0 21 16,21-22-16,-21 22 0,21-21 16,-21 21-16,0-22 0,0 1 0,0 21 15,0 0-15,0-1 0,0 1 0,0 0 16,0 42-1,0 0-15,0 1 16,0-1-16,0 21 0,0 0 16,0 1-16,0-1 0,0 0 0,0 1 15,0-1-15,0-21 0,0 22 0,0-1 16,0-21-16,0 0 0,0 0 16,0 1-16,21-1 0,1-21 0,-1 0 15,0 0-15,0 0 0,0 0 0,0 0 16,1 0-16,-1 0 0,21-21 15,-21 21-15,0-22 0,1 1 16,-1 0-16,0-21 0,0 21 0,0-22 0,0 22 16,-21-21-16,22-1 0,-22 1 15,21 0-15,-21-43 16,0 43-16,0 21 0,0-22 0,0 22 16,21 0-16,-21 42 31,0 0-31,0 0 0,0 1 15,0-1-15,0 21 0,0 0 0,0 1 16,0-22-16,0 21 0,0 1 0,0-1 16,0-21-16,0 21 0,0-20 15,0-1-15,21 0 0,-21 0 0,42 21 16,-20-42-16,-1 0 16,0 0-16,0 0 0,0 0 0,0 0 15,1 0-15,-1-21 0,0 0 16,21 21-16,-21-21 0,1-21 0,-1 20 15,0 1-15,0-21 0,0 0 0,-21-1 16,21 1-16,1 0 0,-22-1 0,0-20 16,21 20-16,-21-20 0,21-1 15,-21 22-15,0-21 0,0-1 0,21 22 16,-21-1-16,0 1 0,0 0 0,0 21 16,0-1-16,0 44 31,-21-1-31,0 0 0,21 21 0,0 1 15,-21-1-15,21 0 0,-22 1 16,22 20-16,0-21 0,0 1 16,0-1-16,0 0 0,0 1 0,0-1 15,0 22-15,0-43 0,0 21 0,0 0 16,0 1-16,22-22 0,-1 21 16,-21-21-16,21 1 0,0-1 0,-21 0 15,21 0-15,0 0 0,1-21 0,-1 0 16,0 0-16,0 0 0,0 0 0,22 0 15,-22 0-15,0 0 0,0-21 16,21 0-16,-20 0 0,-1 0 0,0-1 16,0-20-16,0 0 0,0-1 15,1 1-15,-1 0 0,-21-1 0,0-20 16,21 21-16,0-85 16,-21 63-16,0 1 0,21 20 0,-21-20 15,0 20-15,21 1 0,-21 0 0,0 21 16,0-1-16,0 1 0,0 0 15,0 42 1,0 0-16,0 1 0,-21-1 0,0 63 16,21-41-16,0-1 15,-21 0-15,21 1 0,-21 20 0,21-20 16,0-1-16,0 0 0,0 1 16,0-1-16,0 0 0,0 1 0,0-22 15,0 21-15,0-21 0,0 22 16,0-22-16,0 0 0,0 0 0,21-21 15,0 21-15,0-21 0,0 0 16,1 0-16,-1 0 0,21 0 16,-21-21-16,0 0 0,1 0 15,-1 0-15,0-1 0,0-20 0,0 21 16,0-21-16,22-22 0,-43 43 16,21-43-16,0 43 15,-21 0-15,0 42 16,0 0-1,0 1-15,0-1 0,-21 0 16,21 0-16,-21 21 0,21-20 16,0-1-16,0 0 0,0 0 0,0 0 15,0 0-15,0 1 0,0-1 0,0 0 16,21 0-16,0-21 16,0 0-1,-21-21-15,21 0 16,1 0-16,-22-1 0,0 1 15,21 0-15,-21 0 0</inkml:trace>
  <inkml:trace contextRef="#ctx0" brushRef="#br0" timeOffset="52595.31">8721 14647 0,'0'0'15,"0"-21"1,0 0 46,-22 21-30</inkml:trace>
  <inkml:trace contextRef="#ctx0" brushRef="#br0" timeOffset="52802.93">8276 14838 0,'-21'21'0,"42"-42"0,-63 63 15,63-42 17,0 0-32,0 0 15,0 0-15,1 0 0,-1 0 16,0 0-16,0 0 0,0 0 15,0 0-15,1-21 0,-1 21 0,0-21 16,0 21-16,0-21 0,0 21 16,1 0-16</inkml:trace>
  <inkml:trace contextRef="#ctx0" brushRef="#br0" timeOffset="53390.89">8932 14774 0,'0'0'0,"21"0"0,-21-21 16,0 42 0,0 1-16,0-1 15,22 21-15,-22-21 0,21 22 0,-21-1 16,0 0-16,21 1 0,-21 20 16,0-21-16,0 22 0,0-1 0,0 1 15,0-22-15,0 22 0,0-1 0,0 1 16,0-22-16,-21 22 0,0-1 15,-1-21-15,22 22 0,-21-1 0,21-20 16,-21 20-16,21-20 0,-42 62 16,42-62-16,0-22 0,0 21 15,-21 1-15,21-22 0,-22 0 0,22 0 16,0 0-16,-21-21 0,21 21 16,0-42-1,0 0-15,0 0 16,0 0-16,0 0 0,0-22 0,0 1 15,21 0-15</inkml:trace>
  <inkml:trace contextRef="#ctx0" brushRef="#br0" timeOffset="53738.24">8953 15282 0,'0'-42'16,"0"84"-16,0-126 0,-21 41 0,0 22 0,0-21 15,21 0-15,-21 20 0,0-41 16,-1 42-16,22 0 0,0-22 15,0 22-15,0 0 0,0 0 0,22 0 16,-1 21-16,21-22 0,-21 1 0,0 21 16,22 0-16,-1 0 0,-21 0 15,22 0-15,-1 21 0,0 1 0,-21-1 16,22 21-16,-22-21 0,0 22 0,0-1 16,-21 0-16,0 1 0,0-1 0,0 0 15,0 1-15,-21-1 0,0 0 16,0-21-16,0 22 0,-1-22 15,-20 0-15,21 0 0,0 0 0,-22 1 16,-41-1 0,63-21-1,21-21 1,0-1-16,0 1 0,21 0 16,0 0-16,0 0 0,0-22 15,0 22-15</inkml:trace>
  <inkml:trace contextRef="#ctx0" brushRef="#br0" timeOffset="54059.65">9715 14245 0,'0'-21'0,"0"42"15,0-63-15,0 21 0,0 0 16,0 42-1,0 0-15,0 21 16,0-21-16,0 43 0,0 42 16,0-43-16,0 1 0,0-22 15,0 22-15,0-1 0,0-21 0,0 22 16,0-22-16,0 1 0,-21-1 16,21 0-16,0 1 0,0-1 0,-21-21 15,21 21-15,0-20 0,0-1 16,0 0-16,0 0 0,0-42 31,21 0-15,-21 0-16,21-22 0,-21 22 15</inkml:trace>
  <inkml:trace contextRef="#ctx0" brushRef="#br0" timeOffset="54452.92">9885 15028 0,'21'0'16,"0"0"0,0-21-16,0 0 15,1 21-15,-1-21 0,0 21 16,0-21-16,21 21 0,-20-21 0,-1-1 16,0 1-16,0 0 0,0 0 0,0 0 15,1 0-15,-1-1 0,-21 1 16,0 0-16,0 0 0,0 0 0,0 0 15,-21 21-15,-1 0 16,1 0-16,0 0 0,0 0 16,-21 0-16,20 21 0,1 21 0,-21-21 15,21 0-15,0 22 0,-22-22 0,43 21 16,-21 1-16,21-22 0,-21 21 16,21-21-16,0 22 0,0-1 0,0-21 15,0 0-15,21 0 0,-21 1 0,21-1 16,0 0-16,1 0 0,-1-21 0,0 0 15,0 0-15,0 0 0,0 0 16,1-21-16,-1 0 16,-21 0-16,0-1 0,0 1 15,0 0-15,0 0 0,0 0 16</inkml:trace>
  <inkml:trace contextRef="#ctx0" brushRef="#br0" timeOffset="57251.61">12340 14224 0,'21'0'31,"-21"-21"-31,21 0 0,1 21 16,-22-21-16,21 21 0,0-22 15,0 1-15,0 0 0,0 0 0,1 0 16,-1 0-16,0-1 0,-21-20 16,0 21-16,0 0 0,0 0 0,0-22 15,0 22-15,0 0 0,0 0 16,0 0-16,0-1 0,-21 22 16,0 0-16,-1 22 15,22-1-15,-21 21 0,21-21 0,-21 43 16,21-22-16,0 22 0,0-1 15,0 1-15,0-1 0,0 233 16,-21-232-16,21-1 16,0-20-16,-21 20 0,21-20 0,0-1 15,0 0-15,-21-21 0,-1 22 16,1-22-16,0 0 0,21 0 16,-21 0-16,0 1 0,0-22 0,-1 0 15,1 0-15,0 0 0,0 0 0,0 0 16,0 0-16,-1-22 0,1 1 15,0 0-15,0 0 0,0 0 0,0 0 16,-1-22-16,1 22 0,0-21 0,-21 21 16,21-22-16,-1 22 0,1-21 15,-21 21-15,42-1 0,-21 1 0,0 21 16,21 21 0,0 1-16,21-1 15,0 21-15,0-21 0,0 22 0,0-22 16,22 0-16,-22 21 15,0-21-15,21 1 0,-20-1 0,-1 0 0,21 0 16,-21 0-16,0 0 0,43-21 16,-22 0-16,1 0 0,-22 0 15,21 0-15,-21 0 0,22-21 16,-22 21-16,21-21 0,0 0 0,-20 0 16,20 0-16,-21-1 0,0 1 0,0-21 15,1 21-15,-1-22 0,0 22 0,-21-21 16,0 0-16,0 20 0,0-20 15,0 21-15,0 0 0,0 0 0,0 42 32,0 0-32,0 0 0,0 0 15,0 22-15,0-22 16,0 21-16,0-21 0,-21 22 0,21-22 16,-21 0-16,21 21 0,0-21 0,0 1 15,0-1-15,-22 0 16,44-42 15,-22 0-31,21 21 16,-21-22-16,21-20 0,0 21 0,0 0 15,0-22-15,-21 22 0,22-21 0,-1 21 16,0-22-16,0 22 16,0-21-16,-21 21 0,21 21 15,-21 21 1,0 0-16,0 0 0,0 0 0,0 22 15,0-22-15,0 21 0,22-21 16,-22 22-16,0-22 0,21 0 0,-21 0 16,0 22-16,21-22 0,0-21 0,0 21 15,0 0-15,1-21 0,-1 0 0,0 0 16,0 0-16,0 0 0,22 0 16,-22 0-16,0 0 0,0 0 0,0-21 15,22 0-15,-22 0 0,0-1 16,-21 1-16,21 0 0,0 0 0,0-21 15,-21-1-15,22 22 0,-22-21 0,0-22 16,0 22-16,0-22 0,0 22 16,0-21-16,0-1 0,0 22 0,0-22 15,0 22-15,0 0 0,0-1 0,0 22 16,0 0-16,0 0 0,0 0 16,0 42-16,0 0 15,0 0-15,0 21 0,0 1 0,0-1 16,0 0-16,0 22 0,0-1 0,-22-20 15,22 20-15,0-20 0,0 20 16,-21-21-16,21 1 0,-21-1 0,21-21 16,0 22-16,0-22 0,0 0 0,0 0 15,0 0-15,-21-21 0,21 21 16,0-42 15,0 0-31,0 0 0,21 0 16,-21 0-16,21-1 0,-21 1 0,21-21 15,1 21-15,-1-22 0,0 22 16,0-21-16,-21 21 0,21 0 0,0-1 16,1 1-16,-1 0 0,0 21 15,0 21-15,-21 0 16,0 1-16,0 20 16,0-21-16,0 0 0,0 0 0,0 22 15,21-22-15,-21 0 0,0 0 16,0 22-16,21-22 0,1 0 0,-1 0 15,0 0-15,0 0 16,0-21-16,43 22 0,-43-22 16,0 0-16,21 0 0,-20 0 0,20 0 15,-21-22-15,21 22 0,-20-21 0,-1 0 16,21 0-16,-21 21 0,0-21 16,1 0-16,-22-1 0,21-20 0,0 21 15,-21-21-15,0 20 0,0-41 16,21 21-16,-21 20 0,0 1 15,0 0-15,0 0 0,-21 21 32,0 21-32,0 0 0,21 22 15,-22-22-15,22 0 0,0 0 0,-21 21 16,21-20-16,-21-1 0,21 21 0,0-21 16,0 0-16,0 1 0,0-1 15,0 0-15,0 0 0,21-21 16,0 21-16,1-21 0,-1 0 15,0 0-15,0 0 0,0 0 0,0 0 16,22-21-16,-22 21 0,0-21 16,21 0-16,-20 21 0,-1-21 0,0-1 15,21 1-15,-21 0 0,1 0 16,-1-21-16,-21 20 0,0 1 0,21 0 16,-21 0-16,0 0 0,0 0 0,0-1 15,-21 22 1,0 0-16,21 22 15,-22-1-15,22 0 0,0 0 16,0 0-16,0 0 0,0 1 0,0-1 16,22 0-16,-22 0 0,21 0 15,0 0-15,-21 1 0,21-22 0,0 21 16,-21 0-16,21-21 0,1 21 0,-1-21 16,-21 21-16,21-21 15,0 0-15,0 0 16,0 0-16,1 0 0,-1 0 15,0-21-15,0 0 0,0 21 16,0-21-16,1 0 0,-1 21 0,0-22 16,0 1-16,-21 0 0,21-21 0,0 21 15,-21-1-15,0-20 0,22 21 16,-1-21-16,-21 20 0,0 1 0,0 0 16,21 0-16,-21 0 0,21 21 15,-21 21-15,0 0 16,0 0-16,0 0 0,0 1 15,-21-1-15,21 0 0,-21 21 16,21-21-16,0 1 0,0-1 0,0 0 16,0 0-16,0 0 0,0 0 0,0 1 15,0-1-15,0 0 16,21-21-16,0 0 0,0 0 16,0 0-16,22 0 0,-22 0 0,0 0 15,21 0-15,-20 0 0,-1-21 0,21 21 16,-21-21-16,0-1 0,1 1 15,-1 0-15,-21 0 0,21 0 0,0 0 16,0-22-16,0 1 0,-21 0 16,43-43-16,-22 21 0,0 22 15,0-21-15,0 20 0,1-63 16,-1 1-16,-21 62 16,21 1-16,-21-22 0,0 43 15,0 0-15,0 0 0,0 0 16,-21 21-1,21 21-15,-21 0 16,21 21-16,-22-20 0,22 20 0,0 0 16,0-21-16,0 22 0,0-1 0,0 0 15,0 1-15,0-1 0,0 0 16,0 1-16,0-1 0,0 0 16,0 1-16,0-1 0,0 0 0,0-20 0,0 20 15,0 0-15,0-21 0,0 1 16,0 20-16,0-21 0,0 0 0,0 0 15,0 1-15,0-1 16,0 0-16,22-21 0,-1 0 0,0 0 16,0 0-16,0 0 15,0 0-15,1 0 0,-1-21 16,0 21-16,0-21 0,0 21 0,-21-22 16,21 1-16,1 0 0,-1 0 0,0 0 15,-21 0-15,21-43 0,-21 22 16</inkml:trace>
  <inkml:trace contextRef="#ctx0" brushRef="#br0" timeOffset="57469.7">15684 14266 0,'0'0'16,"0"-21"-16,22 21 15,-1 0-15,0-21 0,0 21 16,0 0-16,0 0 0,1-21 0,-1 21 15,21-21-15,-21 21 0,22 0 16,-1-21-16,-21 21 0,0 0 16,0-22-16,1 22 0,-22-21 31,-22 21-31,1 0 0,0 0 16</inkml:trace>
  <inkml:trace contextRef="#ctx0" brushRef="#br0" timeOffset="57642.88">15282 14118 0,'-21'21'15,"0"-21"-15,21 22 32,21-22 14</inkml:trace>
  <inkml:trace contextRef="#ctx0" brushRef="#br0" timeOffset="59719.53">16531 14584 0,'0'0'0,"21"0"16,0-21-1,1 0-15,-22-1 0,0 1 0,21 0 16,-21 0-16,21 0 0,-21 0 15,0-1-15,0-20 0,0 21 0,0 0 16,0 0-16,-21-1 0,0 1 16,-1 0-16,1 21 0,0 0 0,0 0 0,-21 0 15,20 0-15,1 0 0,-21 21 0,0 22 16,-1-1-16,22 0 0,0 1 16,0-1-16,21 0 0,-21 1 15,21-1-15,0 0 0,-22 1 16,22-1-16,0-21 0,0 21 0,0-20 15,22-1-15,-1 0 0,0 0 0,0-21 16,0 0-16,0 21 0,1-21 16,20 0-16,-21 0 0,0 0 0,22-21 15,-22 0-15,0 21 0,21-21 0,-21 0 16,1-1-16,-1-20 0,0 21 0,0 0 16,-21-22-16,0 1 0,0 21 15,0-21-15,21-1 0,-21 1 0,0 21 16,0-22-16,0 22 0,0 0 0,0 42 31,0 22-15,0-22-16,0 0 0,0 21 15,0 1-15,0-22 0,0 21 0,0 0 16,21-20-16,-21-1 0,22 21 0,-1-21 16,0 0-16,0 1 0,0-1 15,0-21-15,1 0 0,-1 0 16,21 0-16,-21 0 0,22 0 0,-22 0 15,0-21-15,21-1 0,-21 22 0,22-21 16,-22 0-16,0 0 0,0 0 0,0-22 16,-21 22-16,22-21 0,-22 21 0,0-22 15,0 22-15,0-21 16,0 21-16,0 0 0,0-1 0,0 1 16,-22 21-16,22 21 15,-21-21-15,21 22 0,-21 20 0,21-21 16,0 0-16,-21 22 0,21-22 15,-21 21-15,21 0 0,-21-20 0,21-1 16,0 21-16,0-21 0,-22 22 16,1-22-16,21 0 0,-21-21 15,21 21-15,0-42 32,21 21-32,0-21 0,1 0 15,-22-1-15,21 1 0,0 0 0,0 0 16,0 0-16,-21 0 0,21-1 0,22-41 15,-43 42-15,21 0 16,0-1-16,0 1 0,0 21 16,1 0-16,-22 21 15,0 1-15,21-1 0,-21 0 0,21 21 16,-21-21-16,21 1 0,-21-1 16,0 0-16,21 0 0,0 0 0,1 0 15,-1 1-15,0-22 0,0 0 16,0 0-16,0 0 0,22 0 15,-22 0-15,0 0 0,0-22 16,0 22-16,-21-21 0,22 21 16,-22-21-16,21 0 0,-21 0 0,0 0 15,0-1-15,21-20 0,-21 21 0,21-21 16,0 20-16,-21-20 0,21 0 0,1-22 16,-1 43-16,0 0 15,0 21-15,0-21 0,0 21 16,1 0-16,-1 21 0,-21 0 15,21 0-15,-21 0 16,0 1-16,0-1 0,21 0 0,-21 21 16,21-42 31,-21-21-47,0 0 15,0 0-15,0 0 16,0-1-16,0 1 0,0 0 15,0 0-15,-21 0 0,21 0 0,-21 21 16,21-22-16,0 1 0,-21 21 0,0 0 16,-1 0-16,1 0 0,0 0 15,0 0-15,21 21 16,-21 1-16,21 20 0,-21-21 0,-1 0 16,22 22-16,0-22 0,0 21 0,-21 0 15,21-20-15,0-1 0,0 21 16,0-21-16,0 0 0,0 22 15,0-22-15,0 0 0,21 0 0,-21 0 16,22-21-16,-1 22 0,0-1 0,0-21 16,0 0-16,0 21 0,1-21 0,20 0 15,21 0-15,-41 0 0,20 0 16,0-21-16,-21 0 0,22-1 16,-22 22-16,21-21 0,1-42 15,-22 42-15,0-1 0,21-41 16,-21 21-16,1-1 0,-22 22 15,21-21-15,-21 21 0,0-22 16,0 22-16,0 0 0,-21 21 16,-1 21-1,1-21-15,21 21 0,0 0 0,-21 1 16,21-1-16,-21 21 0,0 0 16,21 1-16,-21-22 0,21 0 15,0 0-15,0 0 0,0 22 0,0-22 16,0 0-16,0 0 0,0 0 15,21-21-15,0 0 16,0 0-16,0 0 0,0 0 16,1 0-16,41 0 0,-21 0 0,-20-21 15,20 21-15,-21-21 0,21 0 0,1 0 16,-22 0-16,42-22 16,-41 1-16,-1 21 0,0-22 15,0 22-15,0-21 0,-21 21 0,0 0 16,0-1-16,0 1 0,0 0 0,0 0 15,-21 21-15,0 0 16,0 21-16,0 0 0,-1 0 16,22 1-16,0-1 0,0 0 15,0 21-15,0-21 0,0 22 16,0-22-16,22 0 0,-22 0 16,21 0-16,0 1 0,-21-1 15,0 0-15,0 0 16,0 0-16,0 0 15,0 1-15,-21-1 16,0-21-16,-1 0 0,1 0 0,0 0 16,0 0-16,0 0 0,0 0 15,-1 0-15,1 0 16,0 0-16,0 0 0,0 0 16,-22 0-16</inkml:trace>
  <inkml:trace contextRef="#ctx0" brushRef="#br0" timeOffset="60578.63">2349 16722 0,'22'21'47,"-1"-21"-32,21 0-15,-21 0 0,0 0 0,22 0 16,-22 0-16,21 0 16,-21 0-16,1 0 0,-1 0 0,21 0 15,-21 0-15,0 0 0,1 0 16,-22-21 15,0 0-15,-22 21-1,1 0-15,0 0 0,0-22 16,0 22-16</inkml:trace>
  <inkml:trace contextRef="#ctx0" brushRef="#br0" timeOffset="61018.81">2413 16679 0,'-85'43'16,"212"-86"-16,-169 43 0,-85 64 0,106-43 15,0 0-15,-1 0 0,1 1 16,21-1-16,0 0 0,-21 0 0,21 0 16,-21 0-16,21 1 0,0-1 15,0 0-15,21-21 47,0 0-31,0-21-16,1 21 15,-1 0-15,0 0 0,0 0 16,0-21-16,0 21 0,1 0 16,-1 0-16,21 0 0,-21 0 0,0 0 15,22 0-15,-22 21 0,0-21 0,0 21 16,0 0-16,1 0 0,-22 0 16,0 1-16,0-1 0,0 0 0,0 0 15,0 0-15,-22 22 0,1-22 16,0 0-16,0 0 0,0 0 0,-22 0 15,22 1-15,0-1 0,-21 0 16,21-21-16,-1 21 0,1-21 0,0 0 16,0 0-16,0 0 0,0 0 15,-1 0 1,22-21 15,0 0-31,0 0 16,22 21-16,-1 0 0,0-22 0,0 22 15</inkml:trace>
  <inkml:trace contextRef="#ctx0" brushRef="#br0" timeOffset="61204.47">3048 17145 0,'0'0'0,"63"0"15,-63-21 1,0 0-1</inkml:trace>
  <inkml:trace contextRef="#ctx0" brushRef="#br0" timeOffset="61702.58">5927 16404 0,'0'-21'0,"0"42"0,0-63 0,0 21 16,0 0-16,0-1 0,0 44 47,0-1-47,0 21 0,0-21 0,0 22 15,0-1-15,0 21 0,0 1 0,0-1 16,0 1-16,0-1 0,0 1 16,0-22-16,0 22 0,0-1 0,0-20 15,0 41-15,0-63 16,0 22-16,0-22 0,0 0 0,0 0 15,0 0 1,21-42 0,0 0-16,0 0 0,-21-21 15,21 20-15,0-20 0,1 0 16</inkml:trace>
  <inkml:trace contextRef="#ctx0" brushRef="#br0" timeOffset="61959.81">6202 16595 0,'0'-43'16,"0"86"-16,0-128 0,0 0 0,0 64 15,0 0-15,0 0 0,21 0 16,0 42 0,-21 21-16,0-21 0,0 22 15,21-1-15,-21 0 0,0 1 0,21-1 16,-21 0-16,0 22 0,0-22 16,0 1-16,0-1 0,0 0 0,0 1 15,0 20-15,0-21 0,0-20 16,0-1-16,0 0 0,0 0 15,0 0-15,-21-21 16,0 0 0,0 0-16,0 0 0,-22 0 15,22 0-15,0 0 0,-21 0 16,21 0-16,-22-21 0,22 0 0</inkml:trace>
  <inkml:trace contextRef="#ctx0" brushRef="#br0" timeOffset="62682.47">5948 17124 0,'-64'-42'31,"128"84"-16,-107-84-15,86 42 16,-22-22-16,42 22 16,-41-21-16,20 21 0,0-21 0,-21 0 15,22 0-15,-1 21 0,0-21 16,22-1-16,-22 1 0,1-21 0,-1 21 16,0 0-16,1-1 0,-1 1 15,-21 0-15,0 21 0,0-21 16,1 21-16,-22 21 15,0 0-15,0 0 16,0 1-16,0-1 0,-22 21 16,22-21-16,0 0 0,0 22 0,0-22 15,0 21-15,0-21 0,0 1 0,0-1 16,22 0-16,-1 0 0,0 0 0,0-21 16,0 0-16,0 0 15,1 0-15,-1 0 0,21 0 0,-21 0 16,22 0-16,-22-21 0,21 0 0,-21 0 15,0 0-15,22-22 0,-22 22 16,0 0-16,0-21 0,-21 20 0,0-20 16,0 0-16,0 21 0,0-1 0,0-20 15,0 21-15,0 0 0,0 0 16,0 42 0,0 0-1,0 21-15,0-21 16,0 1-16,-21 20 0,21 0 0,0 1 15,0-1-15,0 0 0,0 1 0,0-1 16,0 43-16,0-43 0,0 0 16,0 1-16,0 20 0,0-21 15,0 1-15,0-1 0,0 22 0,0-22 16,0 0-16,0 1 0,0-1 16,-21 0-16,0 1 0,0-22 15,21 21-15,-22-21 0,1 0 0,0 1 16,21-1-16,-21-21 0,0 0 0,0 0 15,-1 0 1,22-21-16,0-1 0,-21-20 16,21 21-16,0-21 0,0-1 0,0 1 15,0 0-15,0-1 0,0-20 16,0 20-16,21-20 0,1 21 0,-22-1 16,21-20-16,0 20 0,0 1 0,-21 0 15,21-1-15,0 1 0,1 21 16,-1-21-16,-21 20 0,21-20 15,0 21-15,0-21 0,0 20 0,1-20 16,-1 21-16,0-21 0,0-1 16,0 22-16,22-21 0,-22-1 0</inkml:trace>
  <inkml:trace contextRef="#ctx0" brushRef="#br0" timeOffset="63179.05">7641 16235 0,'21'-42'0,"22"-22"15,-22 43-15,-106 148 0,170-275 0,-64 148 16,-21-21-16,0 42 15,0 0 1,0 0-16,-21 21 0,0 1 16,21-1-16,-22 0 0,22 1 0,0-1 15,-21 22-15,0-22 0,21 0 0,-21 22 16,21-22-16,0 0 0,-21 1 16,21-1-16,0 0 0,-21 1 0,21-22 15,0 21-15,0-21 0,0 1 0,0-1 16,0 0-16,0-42 31,0 0-15,0-1-16,0 1 0,0 0 15,0 0-15,21-21 0,0 20 0,0-20 16,0 21-16,0-21 0,1 20 16,-1 1-16,21 0 0,-21 0 0,22 0 15,-22 0-15,21 21 0,-21 0 16,0 0-16,1 0 0,20 0 15,-21 21-15,-21 0 0,21 0 16,-21 0-16,0 0 0,0 43 16,0-43-16,-21 0 0,0 22 0,0-22 15,0 0-15,-1 0 0,1 0 0,0 0 16,0-21-16,0 22 0,0-22 16,-1 21-16,1-21 15,0 0-15,21-21 47,21 21-31,0 0-16,1-22 0</inkml:trace>
  <inkml:trace contextRef="#ctx0" brushRef="#br0" timeOffset="64376.82">8022 16933 0,'0'0'0,"21"0"0,0 0 16,1 0-16,-1-21 16,0 0-16,0 21 0,0-21 15,0 0-15,22 0 0,-22-1 16,0 1-16,21 0 0,-20-21 0,-1 21 16,21-22-16,-21 22 0,0 0 0,1-21 15,-22 20-15,0 1 0,0 0 16,0 0-16,-22 21 15,1 0-15,0 0 0,0 0 0,0 0 16,0 0-16,-1 21 0,22 0 16,-21 0-16,21 1 15,0-1-15,0 0 0,0 0 0,0 0 16,21 0-16,-21 1 16,0-1-16,0 0 0,22 0 15,-22 0-15,21 0 0,-21 1 16,0-1-16,0 0 0,0 0 15,21-21-15,-21 21 0,21-21 16,-21 21-16,21-21 16,0 22-16,1-22 0,-1 0 0,0 0 15,0 0-15,21 0 0,-20-22 16,-1 22-16,0-21 0,0 0 16,0 21-16,0-21 0,1 0 0,-22 0 15,21-22-15,0 22 0,-21 0 16,21-21-16,-21 20 0,21 1 0,-21 0 15,21 0-15,-21 0 0,22 21 16,-22-21-16,0 42 31,0 0-31,0 0 16,0 0-16,0 0 0,0 1 0,0-1 16,0 0-16,0 0 0,21 0 15,0 0-15,0 1 0,0-1 0,0-21 16,1 21-16,-1-21 15,0 0-15,21 21 0,22-21 16,-22 0-16,0 0 0,-20 0 0,41-21 16,-21 0-16,-20 21 0,-1-21 15,0-1-15,0 1 0,0 0 16,0-21-16,-21 21 0,0-1 0,22-20 16,-22 21-16,21 0 0,-21 0 15,0-1-15,0 1 0,0 0 0,0 0 16,0 0-16,-21 21 0,-1 0 15,1 0-15,0 0 0,0 0 16,0 21-16,0 0 0,-1 0 0,1 0 16,0 1-16,-21-1 15,21 0-15,-1 0 0,22 21 0,-21-20 16,21-1-16,-21 0 0,21 21 0,0-21 16,0 1-16,0-1 0,0 0 15,21 0-15,-21 0 0,21-21 16,1 0-16,-1 0 0,0 0 0,0 0 15,0 0-15,0 0 0,1 0 0,-1-21 16,21 0-16,-21 0 0,0 0 16,1-1-16,-1-20 0,0 21 0,-21-21 15,21-1-15,0 1 0,0 0 16,1-1-16,-22-20 0,0 20 0,21-20 0,-21 21 16,21-1-16,-21-20 0,0 20 15,0 1-15,0 21 0,0-21 16,0 20-16,0 1 0,0 0 0,-21 21 15,0 0-15,-1 0 16,1 21-16,21 22 0,-21-22 16,21 21-16,0 22 0,0-22 15,0 0-15,0 1 0,0-1 0,0 106 16,0-106 0,0 1-16,0-22 0,0 21 15,21 1-15,0-22 0,-21 0 0,22 0 16,-1 0-16,0 0 0,0 1 15,-21-1-15,21-21 0,0 0 0,1 0 16,-1 0-16,21 0 0,-21 0 16,0 0-16,1 0 0,20-21 0,-21-1 15,0 22-15,0-21 0,1 0 0,-1 21 16,-21-21-16,0 0 0,21 0 0,-21-1 16,0 1-16,0 0 15,-21 0-15,0 0 0,-1 21 0,1-21 16,0-1-16</inkml:trace>
  <inkml:trace contextRef="#ctx0" brushRef="#br0" timeOffset="64569.46">8932 16320 0,'-21'0'0,"42"0"0,-63 0 15,21 0-15,0 0 0,-22 0 0,22 0 16,0 0-16,0-22 15,0 22-15,-1 0 0,22-21 16,0 0 0,22 21-16,-22-21 0,21 0 15,21 21-15,-21-21 0</inkml:trace>
  <inkml:trace contextRef="#ctx0" brushRef="#br0" timeOffset="67147.24">12150 16341 0,'-22'0'16,"44"0"-16,-65 0 0,22 0 0,0 0 0,0 0 16,0 0-1,42-21 1,0-1-1,0 1-15,0 0 0,0 0 16,1 0-16,20-22 0,-21 22 0,0-21 16,0 0-16,1-1 0,-1 1 15,-21-22-15,21 22 0,-21 0 0,0-1 16,0 1-16,0 21 0,0-21 16,-21 20-16,0 1 0,-22 21 15,22 0-15,0 0 0,0 21 16,0 1-16,21 20 0,0 0 15,0 22-15,0-22 0,0 22 0,0 20 16,0-20-16,0-1 0,0 64 16,0-63-16,0-22 0,0 22 0,0-1 15,0-21-15,0 1 16,0 20-16,0-20 0,0-1 0,0-21 0,-22 21 16,1 1-16,0-22 0,0 0 0,-21 0 15,20 0-15,-20 1 0,0-22 16,-1 0-16,22 0 15,0 0-15,0-22 0,0 1 0,0 0 16,-22-42-16,43 20 0,-21 1 16,0 0-16,21-1 0,-21 1 15,21 0-15,-21-1 0,-1 22 0,22-21 16,0 21-16,0-1 0,-21 22 16,21 22-1,0-1-15,0 0 0,0 21 16,0-21-16,21 1 0,1 20 15,-1-21-15,0 21 0,0-20 0,21-1 16,-20 0-16,20 0 0,-21 0 16,21 0-16,1-21 0,-1 0 0,0 0 15,1 0-15,-1 0 0,0 0 0,1 0 16,-1-21-16,0 0 0,1 0 16,-1 0-16,0 0 0,1-22 0,-1 22 15,0-21-15,-20 21 0,-1-22 0,0 22 16,0-21-16,-21 21 0,0-22 0,0 22 15,0 0-15,-21 42 32,21 0-32,-21 0 0,21 1 15,-21 20-15,21-21 0,0 0 0,0 0 16,0 22-16,-22-22 0,22 0 16,0 0-16,0 0 0,0 1 0,0-1 15,0-42 16,0-1-31,22 1 16,-22 0-16,21 0 0,0 0 16,-21 0-16,21-1 0,0-20 0,-21 21 15,21 0-15,1-22 0,-1 22 16,-21 0-16,21 21 0,0 0 16,-21 21-16,0 0 0,0 1 0,0-1 15,0 0-15,21 21 16,-21-21-16,0 1 0,21 20 0,-21-21 15,0 0-15,22 22 0,-22-22 0,21 0 16,0 0-16,0-21 0,0 21 0,0-21 16,1 0-16,-1 0 0,0 0 15,21 0-15,-21-21 0,1 0 0,20 21 16,-21-21-16,21 0 0,-20-22 16,20 22-16,-21 0 0,21-21 0,-20-1 0,-1 1 15,0 0-15,-21-1 0,21-20 16,-21 20-16,21-20 0,-21-1 15,0 1-15,0-1 0,0-63 16,0 85-16,0 0 0,0 21 16,0-1-16,0 1 0,-21 64 15,21-22 1,-21 21-16,21 0 0,-21 22 0,21-1 16,0 1-16,0-22 0,-21 22 15,21-1-15,-22 1 0,22-22 0,-21 0 16,21 1-16,0-1 0,0 0 0,0-20 15,0-1-15,-21 0 0,21 0 16,0 21-16,0-63 31,0 0-31,21 0 16,0 0-16,-21 0 0,22-1 16,-1 1-16,0 0 0,0-42 15,0 41-15,0 1 0,1 0 0,-1 0 16,0 21-16,0 0 0,0 0 15,-21 21-15,21 0 16,-21 0-16,0 1 0,0-1 0,0 0 16,0 0-16,0 0 0,0 0 0,22 1 15,-22-1-15,21 0 16,0 0-16,0-21 0,0 0 16,0 0-16,1 0 0,-1 0 0,0 0 15,0 0-15,21 0 0,-20 0 0,20-21 16,-21 0-16,21 0 15,-20 21-15,-1-22 0,0 1 0,21-21 16,-42 21-16,21 0 0,1-22 0,-1 22 16,0 0-16,-21-21 0,0-22 15,0 43-15,0 0 16,-21 21-16,0 0 16,-1 0-16,22 21 0,-21 0 0,21 0 15,-21 0-15,0 1 0,21 20 16,0-21-16,0 0 0,-21 43 15,21-43-15,-21 0 0,21 0 16,0 0-16,0 1 0,0-1 0,0 0 16,21 0-16,0 0 15,0-21-15,0 0 0,0 0 16,1 0-16,20 0 0,-21 0 0,21 0 16,-20-21-16,20 0 0,0 0 0,1 21 15,-22-21-15,21-1 0,0-20 16,-20 21-16,-1 0 0,42-43 15,-42 22-15,-21 21 0,22-22 0,-1-20 16,-21 42-16,0 0 16,-21 21-1,-1 0-15,22 21 16,-21 0-16,21 0 0,0 0 16,0 0-16,0 1 0,0-1 0,21 0 15,-21 0-15,22 0 0,-1 0 16,0 1-16,0-1 0,0 21 15,0-21-15,-21 0 0,22 1 16,-1-1-16,0-21 16,-21 21-16,21-21 15,0 0-15,0 0 16,1 0-16,-22-21 0,21 21 0,0-21 16,0 21-16,-21-22 0,21 1 15,0 21-15,-21-21 0,22 0 16,-1 0-16,-21 0 0,0-1 0,21-20 15,0 21-15,0 0 0,-21 0 0,21-22 16,1 22-16,-1 21 0,-21-21 16,21 21-16,-21 21 15,0 0 1,0 0-16,-21 1 0,0-1 0,21 0 16,-22 0-16,1 0 0,21 0 15,0 1-15,0-1 0,-21-21 0,21 21 16,0 0-16,0 0 15,21-21-15,0 0 16,1 0-16,-1 0 0,21 0 16,-21 0-16,0 0 0,106-42 15,-105 21 1,-1 0-16,0-1 0,0 1 0,0 0 16,0-21-16,22-22 0,-22 22 15,-21 0-15,0-64 16,0 63-16,21-20 0,-21-1 0,0 22 15,0 0-15,0-1 0,0 22 0,0-21 16,0 21-16,0 0 0,-21 21 31,0 21-31,21 0 0,-21 0 16,-1 21-16,22-20 0,-21 20 16,21 0-16,0-21 0,0 22 15,0-1-15,-21 0 0,21 1 0,0-1 16,0-21-16,0 22 0,0-22 0,0 21 15,0-21-15,0 22 0,0-22 16,0 0-16,0 0 0,0 0 0,0 0 16,21 1-16,0-1 0,-21 0 15,22-21-15,-1 0 0,0 21 16,0-21-16,0 0 16,0 0-16,1 0 0,-1-21 15,-21 0-15,21 21 16,0-21-16,-21-1 0,0 1 15,0 0-15,0 0 0,0 0 0</inkml:trace>
  <inkml:trace contextRef="#ctx0" brushRef="#br0" timeOffset="67378.32">15473 16108 0,'-21'0'0,"-1"0"16,44 0-1,-1 0-15,0-21 16,0 21-16,0-21 0,22 21 0,-22-22 16,21 22-16,-21-21 0,22 21 0,-1-21 15,-21 21-15,21-21 0,-20 0 16,-1 21-16,0-21 0,0 21 0,0-22 16,-21 1-16,0 0 15,-21 21-15,0 0 16,0 0-16</inkml:trace>
  <inkml:trace contextRef="#ctx0" brushRef="#br0" timeOffset="67578.94">14817 15917 0,'-22'22'0,"44"-44"0,-65 44 0,22-22 15,0 0-15,21 21 16,0-42 15,0-1 0,21 22-15</inkml:trace>
  <inkml:trace contextRef="#ctx0" brushRef="#br0" timeOffset="69599.57">16256 16171 0,'21'0'0,"-42"0"0,84 0 15,-41 0-15,20 0 0,-21 0 0,21 0 16,-20-21-16,-1 0 0,0 21 0,0-21 15,-21-21-15,0 20 16,0 1-16,0 0 0,0 0 0,0-21 16,0 20-16,-21 1 0,0 0 0,-22 0 15,22 0-15,0 21 0,-21 0 16,21 0-16,-22 0 0,1 0 0,0 0 16,-1 21-16,-20 42 15,20-20-15,1-1 0,21 0 0,0 1 16,0-1-16,-1 0 0,22 1 0,0-1 15,0-21-15,0 22 0,0-22 0,0 0 16,0 0-16,22 0 16,-1 0-16,0-21 0,21 0 0,-21 0 0,1 0 15,20 0-15,-21 0 0,0-21 0,64 0 16,-64 0-16,21 0 0,-20 0 16,-1-22-16,21 22 0,-21 0 15,0-21-15,1-1 0,-1 1 16,-21 21-16,21-22 0,-21 1 0,21 21 15,-21 0-15,0 0 0,0-1 0,0 44 32,0-1-32,0 0 0,0 0 0,0 0 15,0 22-15,0-22 0,-21 21 0,21 0 16,0-20-16,0-1 0,0 21 0,0-21 16,0 0-16,21 1 0,-21-1 15,21-21-15,0 21 0,1-21 0,-1 0 16,21 0-16,-21 0 0,0 0 0,22 0 15,-22 0-15,0-21 0,21 0 16,-20-1-16,-1 22 0,0-21 16,0 0-16,0-21 0,0 21 0,-21-1 15,22-20-15,-22 21 0,0 0 0,0 0 16,0-1-16,0 1 0,0 42 31,0 1-31,0-1 0,-22 0 0,1 0 16,0 0-16,21 0 0,0 22 0,-21-22 15,21 0-15,-21 0 0,0 0 16,21 1-16,0-1 16,0-42 15,21-1-31,0 1 16,-21 0-16,21 0 0,0 0 15,0 0-15,-21-1 0,22 1 0,-1-21 16,0 21-16,0 0 0,21-1 15,-20 22-15,-1 0 0,0 0 0,0 0 16,0 22-16,-21-1 16,0 0-16,0 0 0,21 0 0,-21 22 15,22-22-15,-22 0 0,21 0 16,-21 0-16,0 0 0,21 1 0,0-1 16,0 0-16,0-21 0,1 0 15,-1 0-15,0 0 16,0 0-16,0 0 0,0-21 15,1 0-15,-1 21 0,-21-22 0,21 1 16,0 0-16,0 0 0,0 0 16,1-22-16,-1 22 0,-21-21 0,42 21 15,-42-22-15,42 22 0,-42 0 0,22 0 16,-1 0-16,0 21 0,0 0 0,-21 21 31,0 0-31,0 0 0,0 0 0,0 1 16,0-1-16,0 0 0,0 0 15,0-42 32,0 0-31,0 0-16,0-1 0,0 1 16,0 0-16,0 0 15,0 0-15,-21 21 16,0 0-1,0 21-15,21 0 0,-22 0 16,1 0-16,21 1 0,-21-1 16,0 0-16,21 21 0,-21-21 15,21 1-15,0 20 0,0 0 16,0-21-16,0 1 0,0-1 16,0 0-16,0 0 0,21-21 15,0 21-15,0-21 0,0 0 0,22 0 16,-22 0-16,21 0 0,1 0 0,-22 0 15,21 0-15,0-21 0,1 0 0,-1 0 16,-21 0-16,22-1 0,-1 1 0,-21 0 16,0 0-16,22-21 0,-1-22 15,-42 43-15,21-21 16,-21 20-16,0 1 0,0 0 0,0 0 0,0 0 16,-21 21-1,0 0-15,0 21 16,-1 0-16,1 0 0,21 0 15,-21 1-15,21-1 0,-21 0 0,21 0 16,-21 21-16,21-20 0,0-1 16,0 0-16,0 0 0,0 0 15,0 0-15,0 1 16,21-22-16,0 0 0,0 0 16,0 0-16,1 0 0,20 0 15,-21 0-15,21 0 0,1 0 16,-1 0-16,-21-22 0,22 1 0,-1 0 15,0 21-15,-21-21 0,22 0 16,-1-22-16,-21 22 0,22 0 0,-22-21 16,21-1-16,-42 22 0,0-21 15,0 21-15,0 0 16,-42 21 0,21 0-16,-1 0 0,1 21 0,-21 0 15,21-21-15,0 21 0,-1 0 16,1 22-16,21-22 0,-21 0 0,21 0 15,0 0-15,0 0 0,0 1 16,21-1-16,43 21 0,-43-21 0,21 0 16,1 1-16,-1-1 0,0 0 15,-21-21-15,22 21 0,-22 0 16,0-21-16,0 21 0,-21 1 16,-21-22-1,-21 0-15,21 0 0,-1 0 0,-20 0 16,21 0-16,0 0 0,-22 0 15,22 0-15,0 0 0,0 0 0,0 0 16,-43 0 0,43 0-16,21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00:17.8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3281 9991 0,'0'21'78,"0"0"-62,0 0 0,0 0-1,0 1-15,0-1 16,0 0-16,0 0 16,0 0-16,0 0 15,0 1-15,0-1 0,0 0 0,0 0 16,0 0-16,0 0 0,0 1 15,0-1-15,0 0 0,0 21 0,0-21 16,0 1-16,0 20 0,0-21 16,21 21-16,-21-20 0,0 20 0,0 0 15,21-21-15,-21 22 0,0-1 0,0-21 16,0 22-16,0-1 0,21 0 16,-21-21-16,0 22 0,21-1 15,-21 0-15,0 1 0,0-1 0,0 0 16,0 22-16,0 21 15,0-43-15,0 0 0,0 1 0,0 20 16,0-21-16,0 1 0,0-1 0,0 0 16,0-20-16,0 20 0,0 0 15,0 1-15,0 20 0,0-21 0,0 1 16,0-1-16,0 0 0,0 1 0,0-1 16,0 0-16,0 1 0,0-1 15,0 0-15,0-20 0,0 20 16,0 0-16,0 1 0,0-1 0,0 0 15,0 1-15,0-1 0,0 0 0,0 1 16,0-1-16,0 0 0,0 1 16,0-1-16,0 0 0,0 1 0,0-1 15,0 0-15,0-21 0,22 22 0,-22-1 16,0-21-16,0 22 0,0-22 16,0 21-16,0 22 15,0-43-15,0 21 0,0 0 0,0-20 0,0 20 16,0 0-16,0-21 0,0 22 15,0-1-15,0-21 0,0 0 0,0 22 16,0-22-16,0 0 0,0 0 16,0 0-16,0 1 0,0-44 47,-22 1-47,22 0 0,0-21 15,0 21-15,0-22 0,0-20 16,0-1-16,0 22 0</inkml:trace>
  <inkml:trace contextRef="#ctx0" brushRef="#br0" timeOffset="2422.78">3281 9906 0,'-21'0'0,"-1"0"15,1 21-15,21 0 31,0 1-15,21-22 15,1 0-15,-1 0-16,0 0 16,0 0-16,0 0 0,0 0 0,1 0 15,-1 0-15,0 0 0,21 0 16,-21 0-16,22 0 0,-22 0 15,21 0-15,-21 0 0,22 0 0,-1 0 0,0 0 16,-20 0-16,20 0 0,0 0 16,1 0-16,-22 0 0,21 0 0,-21 0 15,22 0-15,-1 0 0,-21 0 16,21 0-16,-20 0 0,20 0 0,-21 0 16,21 0-16,-20 0 0,20 0 0,0 0 15,-21 0-15,22 0 0,-1 0 16,0 0-16,-20 0 0,20 0 15,0 0-15,1 0 0,-1 0 0,21 0 16,-20 0-16,-1 0 0,22 0 16,41 0-16,-62 0 0,20 0 15,1 0-15,-22 0 0,22 0 0,-22-22 16,21 22-16,-20 0 0,20 0 16,-20 0-16,-22 0 0,21 0 0,0 0 15,-20 0-15,20 0 0,-21 0 0,21 0 16,1 0-16,20 0 0,-20 0 15,20-21-15,1 21 0,-1 0 16,1 0-16,-22 0 0,21 0 0,1 0 16,-1 0-16,1 0 0,-1 0 0,1 0 15,-1 0-15,-20 0 0,20 0 16,-20 0-16,-1 0 0,0 0 0,1 0 16,-1 0-16,0 0 0,1 0 0,-1 0 15,0 0-15,1 0 0,-1 0 16,0 0-16,1 0 0,-1 0 0,-21 0 15,21 0-15,1 0 0,-22 0 0,21 0 16,-21 0-16,1 0 0,20 0 16,-21 0-16,0 0 0,0 0 0,1 0 15,-1 0-15,0 0 0,0 0 16,0 0-16,0 0 16,1 0-16,-22-21 15,21 21-15,-21 21 47,0 0-31,0 1-16,0-1 15,0 0-15,0 0 16,0 0-16,0 0 16,0 1-16,0 41 15,0-42 1,0 0-16,0 1 0,0 20 0,0-21 15,0 0-15,0 22 0,0-22 0,0 21 16,0 0-16,0-20 0,0 20 0,0 0 16,0 1-16,21-1 0,-21 0 15,0 1-15,0-1 0,0 0 0,0 1 16,0-1-16,0 0 0,0 22 0,0-22 16,0 22-16,0-22 0,0 21 15,0 1-15,0-1 0,0 1 0,-21-1 16,21 1-16,-21-1 0,21-20 0,-22 20 15,22 1-15,0 20 0,0-20 0,-21-1 16,21 1-16,-21 21 0,21-22 16,-21 1-16,21-1 0,0 1 15,0-1-15,0-21 0,0 22 0,0-1 16,-21 1-16,21-1 0,0 1 16,0-1-16,0-20 0,0 20 0,-21-20 15,21 20-15,0-21 0,0 1 0,0-1 16,-22 0-16,22 1 0,0-22 0,-21 21 15,21 1-15,0-1 0,0-21 16,0 21-16,-21 1 0,21-22 0,-21 21 16,21 22-16,0-43 0,0 0 15,0 21-15,-21-20 0,21-1 16,-21 0-16,21 0 0,-22 0 16,22 0-16,-21-21 15,21 22 1,-21-22-16,0 0 31,0 0-31,0 0 16,-1 0-16,1 0 15,0 0-15,0 0 16,0 0-16,0 0 0,-1 0 16,1 0-16,0 0 0,0 0 0,-21 0 15,20 0-15,1 0 0,-21 0 0,21 0 16,-22 0-16,1 0 0,0 0 15,-64 0-15,64 0 0,-22 0 16,1 0-16,20 0 0,-20 0 0,-1 0 16,22-22-16,-22 22 0,22 0 0,-21 0 15,20 0-15,1 0 0,-22-21 16,22 21-16,-64 0 0,64 0 16,-22 0-16,22 0 0,-21 0 15,20 0-15,-20 0 0,-1 0 0,1 0 0,20 0 16,-20 0-16,21 0 15,-22 0-15,22 0 0,-1-21 0,1 21 0,0 0 16,-1 0-16,22 0 0,-21 0 16,0 0-16,20 0 0,-20 0 15,0-21-15,-1 21 0,1 0 0,21 0 16,-21 0-16,-1 0 0,1 0 0,0 0 16,-22 0-16,22 0 0,-1 0 0,1 0 15,0 0-15,21 0 0,-22 0 16,1 0-16,21 0 0,0 0 0,-22 0 15,22 0-15,0 0 0,0 0 0,0-21 16,-1 21-16,-20 0 0,21 0 16,0 0-16,0 0 0,-1 0 0,1 0 15,0 0-15,0 0 0,0 0 0,0 0 16,-1 0-16,1 0 16,0 0-16,0 0 0,0 0 15,0 0-15,-1 0 0,1 0 0,0 0 16,0 0-16,0 0 15,0 0-15,-1 0 16,1 0-16,0 0 16,0 0-1,0 0-15,0 0 0,-1 0 16,1 0 0,0 0-16,0 0 15,0 0 1,0 0 15,-1 0-15,44 0 31,-22-21-1,21 21-46,0-22 16,-21 1 0,21 0-16,-21 0 0</inkml:trace>
  <inkml:trace contextRef="#ctx0" brushRef="#br0" timeOffset="4225.93">3810 11218 0,'0'0'0,"-21"0"0,0 0 16,-1 22-1,1-22-15,42 0 94,1 0-78,-1 0-16,0 0 15,0 0-15,0 0 0,0 0 0,1 0 16,-1 0-16,0 0 0,0 0 0,21 0 15,-20 0-15,-1 0 0,21 0 16,0 0-16,-20 0 0,20 0 0,0 0 16,1 0-16,-1 0 0,21 0 15,-20 0-15,-1 0 0,85 0 16,-85 0-16,22-22 0,-22 22 0,22 0 16,-22 0-16,22 0 15,-22 0-15,0 0 0,1 0 0,-1 0 0,0 0 16,1-21-16,-22 21 0,21 0 15,0 0-15,1 0 0,-1 0 16,-21 0-16,22 0 0,-1 0 0,0-21 16,1 21-16,-1 0 0,0 0 0,106 0 31,-105 0-31,-1 0 0,0 0 0,1 0 0,-1 0 16,0 0-16,1 0 0,-1 0 0,-21 0 15,22 0-15,-22 0 0,21 0 16,-21 0-16,22 0 0,-22 0 0,21 0 15,-21 0-15,0 0 0,22-21 16,-22 21-16,0 0 0,0 0 16,22 0-16,-22 0 0,0 0 0,0 0 15,0 0-15,0 0 0,43 0 16,-43 0-16,21 0 0,1 0 16,-1 0-16,0 0 0,1 0 0,-1 0 15,22 0-15,-22 0 0,0 0 0,-21 0 16,22 0-16,-22 0 0,21 0 15,-21 0-15,1 0 0,-1 0 0,21 0 16,-21 0-16,0 0 0,1 0 0,-1 0 16,21 0-16,-21-21 0,22 21 15,-1 0-15,-21 0 0,21 0 16,1 0-16,-1 0 0,-21 0 0,0-21 16,1 21-16,-1 0 0,0 0 15,0 0-15,-21-22 78,-21 22-62,0 0-16,0-21 0,-1 0 16,1 21-16,-21-21 15,21 0-15</inkml:trace>
  <inkml:trace contextRef="#ctx0" brushRef="#br0" timeOffset="4820.82">4678 10181 0,'0'-21'16,"-21"21"-1,-1 0 1,22 21-1,0 0-15,0 1 0,0-1 16,0 21-16,0-21 0,0 22 0,0-1 16,0 0-16,0 1 0,0 41 15,0-41-15,0-1 0,0 0 16,0 1-16,0-22 0,0 21 16,0-21-16,0 0 0,0 1 0,0-1 15,0 0-15,0 21 16,0-21-16,0-42 47,0 0-47,0 0 15,0 0-15,0 0 0,0-22 16,-21 22-16</inkml:trace>
  <inkml:trace contextRef="#ctx0" brushRef="#br0" timeOffset="5266.99">4297 10308 0,'0'0'15,"-43"-63"1,43 42-16,0-1 16,0 1-16,22 0 15,-1 21-15,0-21 0,21 21 0,-21-21 16,1 21-16,20-21 0,0 21 15,1 0-15,-1 0 0,21 0 0,1 0 16,-1 0-16,1 21 0,-22 0 16,22 0-16,-1 0 0,-20 0 0,-1 1 15,0 20-15,-21 0 0,1-21 0,-1 22 16,-21-1-16,0 0 16,0 1-16,0-1 0,-21 0 0,-1-20 15,-20 20-15,-127 85 16,105-106-16,22 0 15,-22 0-15,22 1 0,0-1 0,-1 0 16,1 0-16,0-21 0,21 0 0,-1 21 16,-20-21-16,21 0 0,0 0 15,0 0-15,-1 0 0,1 0 16,42 0 31,-21-21-32,22 21-15,-1-21 0,0 21 0</inkml:trace>
  <inkml:trace contextRef="#ctx0" brushRef="#br0" timeOffset="5709.55">5313 10753 0,'21'0'31,"0"-21"-15,0-1-16,0 22 0,1-21 16,-1 21-16,0-21 0,0 0 0,0 0 15,-21 0-15,21-1 0,-21 1 16,22 21-16,-22-21 0,0 0 0,0 0 15,0 0-15,-22 21 0,1-22 16,0 22-16,0 0 0,0 0 16,0 0-16,-1 0 0,1 0 0,0 22 15,0-1-15,0 0 0,21 0 0,-21 0 16,21 0-16,-22 22 16,22-22-16,0 0 0,0 21 0,0-20 15,0-1-15,0 0 0,0 0 0,0 0 16,0 0-16,0 1 0,22-1 15,-1-21-15,-21 21 0,21 0 16,0-21-16,0 0 0,0 0 0,1 0 16,20 0-16,-21 0 0,0 0 15,22 0-15,-22 0 0,21 0 16,-21-21-16,0 21 0,22-21 0,-22 0 0,0-1 16</inkml:trace>
  <inkml:trace contextRef="#ctx0" brushRef="#br0" timeOffset="6524.3">5905 10499 0,'0'0'0,"0"-21"16,0-1-1,-21 22 1,0 0-16,21 22 16,0-1-16,-21 0 0,21 0 0,0 0 15,0 0-15,0 1 0,0-1 0,0 21 16,0-21-16,0 0 0,0 1 15,0-1-15,0 0 0,-21 0 0,21 0 16,0 0-16,0 1 16,0-1-1,-21-21 17,-1 0-32,1-21 15,21-1-15,0 1 16,0 0-16,0 0 0,0 0 15,0 0-15,0-1 0,0 1 0,0 0 16,21 0-16,1 0 0,-1 0 16,-21-1-16,21 1 0,0 0 15,0 0-15,0 0 0,22 0 0,-22 21 16,0-22-16,0 22 0,0 0 16,1 0-16,-1 0 0,0 0 0,0 0 15,0 22-15,-21-1 0,21 0 16,-21 0-16,0 0 0,0 0 15,0 1-15,0-1 0,0 0 0,0 0 16,0 0-16,0 0 0,0 1 16,0-1-16,0 0 0,0 0 0,0 0 15,-21 0 1,0-21 0,21-21 15,0 0-16,0 0-15,0 0 0,0 0 0,0-1 16,0 1-16,0 0 0,0 0 16,21 0-16,-21 0 0,21-22 0,1 22 15,-1 0-15,0 0 0,0 0 16,0-1-16,0 22 0,1 0 16,-1 0-16,0 0 0,0 0 15,0 0-15,0 0 0,-21 22 0,0-1 16,22 0-16,-22 0 0,0 0 15,0 0-15,0 22 0,0-22 0,0 0 16,0 0-16,0 0 0,-22 1 16,22-1-16,-21 0 0,21 0 15,0 0-15,-21-21 0,21 21 16,0 1 0,-21-22-1,21-22 16,0 1-15,0 0-16</inkml:trace>
  <inkml:trace contextRef="#ctx0" brushRef="#br0" timeOffset="7024.46">6858 10435 0,'0'0'0,"0"-21"16,0 0-16,-21 21 31,0 0-31,21 21 0,-22 0 16,1 0-16,0 1 0,21-1 16,-21 21-16,0-21 0,21 0 0,0 1 15,0 20-15,-21-21 16,21 0-16,0 0 0,-22 1 0,22 20 15,0-21-15,0 0 0,0 0 16,0 1-16,0-1 0,22-21 0,-1 21 16,0-21-16,0 21 15,0-21-15,0 0 0,22 0 0,-22 0 16,0 0-16,0 0 0,22 0 0,-22-21 16,0 21-16,21-21 0,-21 0 15,1 21-15,-1-22 0,0 1 16,0 0-16,0-21 0,0 21 0,-21-1 0,22-20 15,-22 0-15,0 21 0,0-22 16,0 1-16,0 21 0,0-22 16,-22 22-16,1 0 0,0 0 0,0 0 15,0 21-15,-22 0 0,22 0 16,0 0-16,0 0 0,-21 0 0,20 0 16,1 0-16,0 0 0,0 0 0,0 0 15,-22 0-15,22 0 16,0 21-16,0-21 0,0 0 15,0 0-15,-1 0 0,1 0 16</inkml:trace>
  <inkml:trace contextRef="#ctx0" brushRef="#br0" timeOffset="8500.36">3027 3725 0,'0'0'0,"0"-21"0,0 0 16,0 0 0,0 0-16,21 21 0,-21-21 15,0-1-15,0 1 16,0 42 46,0 1-62,0-1 16,0 0-16,0 0 0,0 0 16,0 22-16,0-22 0,0 21 0,21-21 15,-21 22-15,0-1 16,0 0-16,0 22 0,0-22 0,0 22 16,0-22-16,21 21 0,-21-20 15,0 20-15,0-20 0,0 20 0,21-21 16,-21 22-16,0-22 0,0 22 15,0-1-15,0 1 0,0-1 0,0 1 16,0-1-16,0 1 0,0-1 16,0-20-16,0 20 0,0 1 0,0-22 15,0 21-15,0 1 0,0-22 16,0 22-16,0-1 0,0 1 0,0-22 16,0 22-16,0-1 0,0-21 15,0 22-15,0-22 0,0 1 16,0-1-16,0 0 0,0 1 0,0-1 15,0 21-15,0-20 0,0-1 16,0 0-16,0 22 0,0-22 0,0 22 16,0-1-16,0-20 0,0 20 0,0 1 15,0-22-15,0 21 0,0 1 16,0-1-16,0 1 0,0-22 0,0 22 16,0-1-16,0-20 0,0-1 15,0 0-15,0 1 0,0-1 0,0 0 16,0 1-16,0-22 0,0 21 0,0-21 15,0 0-15,0 1 0,0 20 16,0-21-16,0 0 0,0 0 16,0 1-16,0-44 47,0 1-47,0 0 0,22-21 0,-22-1 15,21-20-15,-21-1 0,21 1 16,0-22-16,-21 1 0</inkml:trace>
  <inkml:trace contextRef="#ctx0" brushRef="#br0" timeOffset="9984.7">3069 3831 0,'0'-21'16,"21"21"-16,-21-21 16,21 21-16,1 0 0,-1 0 15,-21-21-15,21 21 16,0 0-16,-21-21 16,21 21-16,0-22 0,1 22 0,-1 0 15,0-21-15,0 21 16,0 0-16,0 0 15,1-21 1,-1 21-16,0 0 0,0 0 0,0 0 16,0 0-16,1 0 0,20 0 15,0 0-15,1 0 0,-1 0 0,0 0 16,22 0-16,-22 0 0,22 0 16,-22 0-16,21 0 0,-20 0 15,20 0-15,1 0 0,-1 0 0,1 0 16,-1 0-16,22 0 0,0 0 15,-1 0-15,22 0 0,-21-21 0,-1 21 16,-20 0-16,21 0 0,-1 0 16,-20 0-16,20 0 0,1 0 0,0 0 15,-1 0-15,22 0 0,-21-21 16,0 21-16,-22 0 0,22 0 16,-22 0-16,1 0 0,-1 0 0,1 0 0,-1 0 15,1-21-15,-1 21 16,1 0-16,-1 0 0,22 0 0,-22 0 15,1 0-15,21 0 0,-22 0 16,1 0-16,-1 0 0,1 0 0,-1 0 16,-21 0-16,1 0 0,-1 0 15,0 0-15,1 0 0,-1 0 0,0 0 16,1 0-16,-1 0 0,-21 0 0,22 0 16,-1 0-16,0 0 0,1 0 15,-1 0-15,-21 0 0,0 0 0,0 0 16,1 0-16,-1 0 0,0 0 15,-21 21 1,0 0 0,0 0-16,0 0 15,0 0-15,0 1 0,0-1 16,0 0-16,0 0 0,0 0 16,0 0-16,0 1 0,-21 20 0,21-21 15,0 21-15,0 1 0,0-1 16,-21 0-16,21 22 0,0-22 0,-22 1 15,22-1-15,0 0 0,0 22 0,0-22 16,0 0-16,0 1 0,0-1 16,0 0-16,0 22 0,0-22 0,0 22 15,-21-1-15,21-20 0,0 20 16,0-21-16,0 22 0,0-22 16,0 22-16,0-22 0,0 0 0,0 22 15,0-22-15,0 1 0,-21 20 16,21-21-16,0 22 0,0-22 0,0 22 15,0-22-15,0 22 0,0-22 0,0 21 16,0-20-16,0 20 0,0-20 16,0-1-16,0 0 0,0 1 0,0 20 15,0-21-15,0 1 0,0 20 0,0-20 16,0 20-16,0 1 0,0-22 16,-21 0-16,21 22 0,-21-22 0,0 0 15,21 1-15,0-1 0,-22 0 16,22 1-16,-21-22 0,0 21 15,21 1-15,-21-1 0,21-21 0,0 21 16,-21-20-16,0 20 0,21-21 0,-22 21 16,22-20-16,0-1 0,-21 0 15,0 0-15,21 0 0,0 0 16,-21 1-16,0-22 0,21 21 16,-21-21-1,21 21 1,-22-21 62,1 0-62,21-21-16,-21 21 0,0-21 15,0-1-15,0 22 0,-22-21 0</inkml:trace>
  <inkml:trace contextRef="#ctx0" brushRef="#br0" timeOffset="10916.07">2815 7789 0,'0'0'0,"21"0"15,0 0-15,1 0 0,-1 0 16,0 0-16,0 0 15,0 0-15,0 0 0,1 0 16,-1 0-16,0 0 16,0 0-16,0 0 15,0 0-15,1 0 0,20-21 0,-21 21 16,21 0-16,1 0 0,-1-21 16,0 21-16,22 0 0,-22 0 0,22-21 15,-1 21-15,22 0 0,-22 0 0,1-21 16,21 21-16,-22-21 0,1 21 15,20 0-15,1-22 0,0 22 0,105-21 16,-105 21-16,21 0 0,-1 0 16,-20-21-16,21 21 0,-21 0 15,-1 0-15,1 0 0,21-21 16,-22 21-16,1 0 0,0 0 0,-1 0 16,1 0-16,63-21 0,-84 21 15,-1 0-15,1 0 0,-1-21 16,1 21-16,-22 0 0,22 0 0,-22-22 15,21 22-15,-20 0 0,20 0 0,-20 0 16,20-21-16,-21 21 0,1 0 16,-1 0-16,22 0 0,-43-21 15,21 21-15,0 0 0,1 0 0,-22 0 16,21 0-16,1-21 0,-22 21 0,0 0 16,21 0-16,-21-21 0,1 21 15,20 0-15,-21 0 0,0 0 0,22 0 16,-22 0-16,21 0 0,-21 0 0,0 0 15,22 0-15,-22 0 0,0 0 16,0 0-16,0 0 0,1 0 16,-1 0 15,-42 0 16,-1 0-32,1 0-15,0 0 0,0 0 0,-21-21 16,20 21-16,-20-22 0,0 22 16,-1-21-16</inkml:trace>
  <inkml:trace contextRef="#ctx0" brushRef="#br0" timeOffset="12298.82">3027 4868 0,'-21'0'0,"21"22"16,0-1-16,-22-21 15,22 21 1,22-21 15,-1 0-31,0 0 0,0 0 16,0 0-16,0 0 0,22 0 15,-22 0-15,21 0 0,1 0 0,-1 0 16,21 0-16,-20 0 0,20 0 16,1 0-16,-1 0 0,1 0 15,20 0-15,-20 0 0,-1 0 16,1-21-16,-1 21 0,22 0 0,-21 0 15,-1 0-15,22 0 0,-22 0 16,22 0-16,-22 0 0,22 0 0,-21 0 16,-1 0-16,1 0 0,-1 0 0,1 0 15,-1 0-15,-21 0 0,22 0 16,-22 0-16,1 0 0,20 0 0,-21 0 16,1 0-16,20 0 0,-20 0 15,20 0-15,-21 0 0,1 0 0,20 0 16,-20 0-16,20 0 0,-21 0 15,1 0-15,20 0 0,-20 0 0,-1 0 16,0 0-16,1 0 0,-1 0 16,0 0-16,1 0 0,20 0 15,-21 0-15,1 0 0,20 0 0,-20 0 16,20 0-16,1 0 0,-1 0 16,1 0-16,-22 0 0,21 0 0,-20 0 15,-1 0-15,0 0 0,1 0 16,-22 0-16,21 0 0,-21 0 0,1 0 15,-1 0-15,0 0 0,0 0 16,0 0-16,0 0 0,1 0 0,-1 0 16,0 0-16,0 0 0,0 0 0,0 0 15,1 0-15,-1 0 16,0 0-16,0 0 0,0 0 0,0 0 16,1 0-1,-1 0 1,-21-21-16,21 21 15,0 0 1,0 0-16,0 0 16,1 0-16,-1 0 15,0-22-15,0 22 16,0 0-16,0 0 0,1 0 16,-1 0-16,0 0 0,0 0 15,0-21-15,0 21 0,1 0 0,-1 0 16,0-21-16,-21 0 15,-21 21 1,0-21-16,-22 0 16,1 21-16,-22-22 0,22 22 0</inkml:trace>
  <inkml:trace contextRef="#ctx0" brushRef="#br0" timeOffset="13140.38">3789 4255 0,'0'0'0,"0"21"0,0 0 16,21-21 0,0 0-16,21 0 15,-20-21-15,-1 0 0,21 21 0,-21-22 16,22 1-16,-22 0 0,21 0 15,-21 0-15,0 0 0,-21-1 0,0 1 16,22 0-16,-22 0 0,0 0 16,0 0-16,0-1 0,-22 1 0,1 21 15,0-21-15,-21 21 16,21 0-16,-1 0 0,-20 0 0,21 21 16,-21 0-16,20 1 0,1-1 15,-21 21-15,21 0 0,0-20 16,-1 20-16,22-21 0,0 21 0,0-20 15,0 20-15,0-21 0,0 0 0,0 0 16,0 1-16,0-1 0,22 0 16,-22 0-16,21 0 0,0 0 15,0 1-15,0-22 0,0 21 0,1 0 16,-22 0-16,21-21 0,0 21 16,-21 0-16,0 1 0,0-1 15,0 0-15,0 0 0,0 0 16,-42 0-16,20-21 0,1 22 15,-21-22-15,0 0 0,-1 0 16,22 0-16,-21 0 0,-1 0 0,22 0 16,-21 0-16,21 0 0,0-22 15,-1 22-15,1 0 0,0-21 16,0 21-16,21-21 16,-21 21-1,21-21 1,21 21-1,0 0-15,0-21 0,22 21 0</inkml:trace>
  <inkml:trace contextRef="#ctx0" brushRef="#br0" timeOffset="13699.34">4445 4445 0,'0'0'0,"0"-21"0,0 0 0,0 0 15,0-1-15,-21 22 16,0 0-16,-1-21 0,1 21 0,0 0 16,0 0-16,0 0 0,0 0 15,-1 21-15,1 1 0,0-22 0,0 21 16,0 0-16,0 0 0,-1 21 15,22-20-15,-21 41 16,0-42-16,21 0 0,0 1 16,-21-1-16,21 0 0,0 0 0,0 0 15,0 0-15,0 1 0,21-22 16,0 0-16,0 0 0,1 0 0,-1 0 16,0 0-16,0 0 0,0 0 15,0 0-15,1-22 0,-1 1 0,0 21 16,0-21-16,0 0 0,0 0 0,1 21 15,-1-21-15,-21-1 0,0 1 16,21 0-16,-21 0 0,21 0 0,-21 0 16,0-1-16,0 44 31,0-1-15,0 0-16,0 0 15,0 0-15,0 0 0,0 1 16,0-1-16,21 0 15,0-21-15,22 21 32,-22-21-32,0 0 0,0 0 0,0 0 15,1 0-15,-1 0 0,-21-21 16,21 0-16</inkml:trace>
  <inkml:trace contextRef="#ctx0" brushRef="#br0" timeOffset="14457">4932 4382 0,'-21'0'0,"-1"0"16,22 21-16,-21-21 0,21 21 16,0 0-16,-21 0 0,21 0 0,-21 1 15,21-1-15,0 0 16,0 0-16,0 0 0,0 0 15,-21 1-15,21-1 0,-21 0 16,21 0-16,-22-21 16,22 21-16,-21-21 31,0 0-15,21-21-16,0 0 15,0 0-15,0 0 0,0-1 16,0 1-16,0 0 0,21 0 15,0 0-15,1 0 0,-1-1 0,-21 1 16,42 0-16,-21 0 0,0 21 0,1-21 16,-1 0-16,0 21 0,21 0 15,-21 0-15,1 0 0,-1 0 16,0 0-16,0 0 0,0 0 16,-21 21-16,0 0 0,21-21 0,-21 21 15,0 0-15,0 0 0,0 1 0,0-1 16,0 0-16,0 0 0,0 0 15,0 0-15,0 1 0,0-1 16,0 0-16,-21 0 16,0-21-16,21 21 15,-21-21 1,21-21 0,0 0-16,0 0 0,0 0 15,0-1-15,0 1 16,0 0-16,0 0 0,21-21 0,-21 20 15,21 1-15,0 0 0,1 0 0,-22 0 16,21 0-16,0-1 0,0 22 16,0 0-16,0 0 0,1 0 15,-1 0-15,0 22 0,0-22 16,-21 21-16,0 0 0,21 0 0,-21 0 16,0 0-16,0 1 0,0-1 15,0 0-15,0 0 0,0 0 0,0 0 16,-21 1-16,0-22 15,21 21-15,-21-21 16,21 21-16,-21-21 0,21-21 47,21 0-31</inkml:trace>
  <inkml:trace contextRef="#ctx0" brushRef="#br0" timeOffset="14836.79">5778 4339 0,'0'-21'0,"0"42"31,0 0-31,0 1 16,0-1-16,0 0 0,22 0 15,-22 0-15,21 22 0,-21-1 0,21 0 16,-21 1-16,0-1 0,0 21 16,0-20-16,0 20 0,0 1 0,0-22 15,0 22-15,0-22 0,0 21 16,0-20-16,0 20 0,0-20 0,0-1 16,-21 0-16,0 1 0,21-22 0,-22 21 15,1 0-15,21-20 16,0-1-16,-21 0 0,0 0 0,0-21 15,21 21-15,-21-21 16,21-21 0,0 0-16,0 0 0,0 0 15,0-1-15,0 1 0,0-21 16,0 21-16,21-22 0,-21 1 0,0 0 16,21 21-16</inkml:trace>
  <inkml:trace contextRef="#ctx0" brushRef="#br0" timeOffset="15183.15">5736 4530 0,'0'-21'0,"0"42"0,0-64 0,21 22 16,0 0-16,1 21 0,-22-21 16,21 21-16,0 0 0,-21-21 0,21 21 15,0 0-15,0 0 0,1 0 0,-1 0 16,0 0-16,0 0 0,0 0 15,0 21-15,1 0 0,-1-21 0,-21 21 16,0 0-16,0 1 0,0-1 16,0 0-16,0 0 0,0 0 0,0 0 15,-21 1-15,-1-22 0,1 21 0,0 0 16,0-21-16,0 21 16,-22 0-16,22-21 0,0 0 0,0 0 15,0 0-15,21 21 16,-21-21-16,42-21 47,0 0-47,0 0 0,0 0 15,0 0-15</inkml:trace>
  <inkml:trace contextRef="#ctx0" brushRef="#br0" timeOffset="15500.56">6392 3895 0,'0'0'0,"-42"84"16,42-62-16,-21 20 0,21 0 15,-21 1-15,21-1 0,-22 21 16,22-20-16,0-1 0,0 0 0,0 1 15,-21-1-15,21 0 0,0 1 16,0-22-16,-21 21 0,21-21 16,0 22-16,0-22 0,0 21 15,0-21-15,0 1 0,0-1 16,0-42 15,0-1-15,21 1-16,0 0 0,-21 0 0</inkml:trace>
  <inkml:trace contextRef="#ctx0" brushRef="#br0" timeOffset="15924.27">6477 4551 0,'0'0'0,"0"21"0,21-21 15,0 0-15,0 0 16,1 0-16,-1 0 0,0 0 15,0 0-15,0 0 0,0-21 0,1 21 16,-1 0-16,0-21 0,21 0 16,-21-1-16,1 22 0,-22-21 15,0 0-15,0 0 16,0 0-16,0 0 16,-22 21-16,1 0 0,0-22 0,0 22 15,0 0-15,0 0 0,-1 0 16,-20 0-16,21 22 0,-21-1 0,20-21 15,1 21-15,0 0 0,0 21 16,0-20-16,0-1 0,-1 0 0,22 0 16,-21 21-16,21-20 0,0-1 15,0 0-15,0 0 0,0 0 16,43 0-16,-1-21 0,-21 22 16,21-22-16,1 0 0,-22 0 15,21 0-15,1 0 0,-1 0 0,0 0 16,-21 0-16,22-22 0,-22 1 15,0 21-15,0 0 0,-21-21 16,21 21-16,-21-21 0,22 0 16</inkml:trace>
  <inkml:trace contextRef="#ctx0" brushRef="#br0" timeOffset="23848.87">8721 11959 0,'-22'0'0,"1"0"0,0 0 16,0 0-16,0 0 0,0 0 0,-1 0 16,1 0-16,0 0 0,0 0 15,0 0-15,0 0 16,-1 0-16,44 0 94,-1 0-94,0 0 0,0 0 15,0 0-15,0 0 0,1 0 0,-1 0 16,0 0-16,0 0 0,0 0 15,0 0-15,1 0 0,-1 0 0,21 0 16,-21 0-16,22 0 0,-22 0 0,0 0 16,21 0-16,1 0 0,-1 0 15,-21 0-15,21 0 0,1 0 16,-1 0-16,0 0 0,1 0 0,20 0 16,22 0-16,-22 0 0,-20 0 15,20 0-15,1 0 0,-1 0 16,1 0-16,-1 0 0,22 0 0,-22 0 15,1 0-15,-1 0 0,1-21 0,-22 21 16,22 0-16,-1 0 0,-20 0 16,20 0-16,-21 0 0,22-21 0,-22 21 15,1 0-15,-1 0 0,0 0 0,22-21 16,-43 21-16,21 0 0,43-21 16,-43 21-16,1 0 0,-1 0 15,0-22-15,1 22 0,-22 0 16,21 0-16,-21 0 0,0 0 0,1-21 15,-1 21-15,21 0 0,-21 0 16,0-21-16,1 21 16,-1 0-16,-21-21 15,0 0 1,-21 21 15,21-21-31,-22 21 0,1 0 16,0-22-16,0 22 0,0-21 15,0 21-15,-1-21 16,1 21-16,-21-21 0,21 21 16,-22-21-16,22 21 0,0 0 0,0 0 15,0-21-15,0 21 0,-1 0 16,1 0-16,0 0 0,0 0 0,0 0 16,21-22-16,-21 22 15,42 0 32,0 0-31,0 0-16,0 0 15,0 22-15,1-22 0,20 0 0,-21 0 16,0 0-16,22 0 0,-22 0 16,0 0-16,21 0 0,-21 0 0,1 0 15,-1 0-15,0 0 0,0 0 0,0 0 16,-21 21 31,0 0-32,-21 0 1,21 0-16,-21-21 0,0 21 16,0 1-16,-1-1 0,1 0 0,0 0 15,0 0-15,0 0 0,-22 22 16,22-22-16,0 0 0,21 0 15,-21-21-15,21 21 0,-21 1 0,21-1 16,-21-21-16,21 21 0,0 0 16,-22-21-16,22 21 0,0 0 15,0 1 1</inkml:trace>
  <inkml:trace contextRef="#ctx0" brushRef="#br0" timeOffset="25221.49">13229 10033 0,'0'21'0,"0"0"15,0 1-15,21-22 16,-21 21-16,21-21 0,1 0 16,-1 0-16,0 0 0,0 0 0,0 0 15,0 0-15,1 0 0,-1 0 0,21 0 16,-21 0-16,0 0 0,1 0 15,-1-21-15,0-1 0,0 22 0,0-21 16,0 21-16,1-21 0,-1 0 16,-21 0-16,0 0 0,0-1 15,0 1-15,0 0 0,-21 0 16,-22 0-16,22 0 0,0 21 16,0 0-16,-22 0 0,22 0 0,-42 0 15,20 0-15,1 21 16,21 0-16,-21-21 0,20 21 0,-20 0 0,21 0 15,0-21-15,0 22 16,-1-1-16,22 0 0,0 0 0,0 0 16,0 0-16,0 1 0,22-1 15,-1 0-15,0-21 0,0 21 0,0 0 16,0-21-16,22 21 0,-22-21 16,0 22-16,0-1 0,43 0 15,-43 0-15,0 0 0,21-21 16,-20 21-16,-1 1 0,0-1 0,0 0 15,0 0-15,0 0 0,1-21 0,-22 21 0,0 1 16,21-1-16,-21 0 0,0 0 16,0 0-16,0 0 0,-21 1 15,-1-1-15,1-21 0,0 21 16,-21-21-16,21 21 0,-22-21 0,1 21 16,21-21-16,-22 0 0,1 0 0,21 0 15,-21 0-15,20 0 0,1 0 16,0-21-16,-21 0 0,21 0 15,-1 0-15,1-1 0,0 22 0,0-21 16,21 0-16,0 0 0,-21 21 0,21-21 16,0 0-16,0-1 15,21 22 1,0 0-16,0 0 0,0 0 16,1-21-16,-1 21 0,21 0 0,-21 0 15</inkml:trace>
  <inkml:trace contextRef="#ctx0" brushRef="#br0" timeOffset="25686.63">13928 10181 0,'0'21'31,"0"1"-15,0-1-16,-22 0 16,22 0-16,0 0 0,0 0 0,0 22 15,0-22-15,0 0 0,0 21 0,0-20 16,0-1-16,0 0 0,0 21 16,0-21-16,22 1 0,-22-1 0,21 0 15,0-21-15,0 21 16,0-21-16,0 0 0,1 0 0,-1 0 15,0 0-15,21 0 0,-21-21 0,1 0 16,-1 21-16,0-21 0,0-1 0,0 1 16,-21 0-16,21 0 0,1-43 15,-22 43-15,0 0 16,0-21-16,0 21 0,0-1 0,0 1 16,0 0-16,0 0 0,0 0 15,0 0 48,21 21-48,0-22-15</inkml:trace>
  <inkml:trace contextRef="#ctx0" brushRef="#br0" timeOffset="26268.55">14668 9652 0,'0'21'0,"0"0"16,0 1-16,-21-1 0,21 0 0,-21 0 16,21 0-16,0 0 0,-21 22 15,21-22-15,0 21 0,0-21 0,0 22 16,0-1-16,0-21 0,0 22 0,0-1 15,0-21-15,0 21 0,0-20 16,0 20-16,0 0 0,0-21 0,0 1 16,0 20-16,0-21 0,0 0 15,-21 0-15,21 1 0,0-1 16,-21-21 15,21-21-15,0-1-16,0 1 15,0 0-15,0 0 0,0 0 0,0 0 16,0-1-16,0 1 0,0 0 0,0 0 16,21 0-16,0 0 0,0 21 0,-21-22 15,21 1-15,0 21 0,1-21 16,-1 21-16,0-21 0,0 21 16,0 0-16,0 0 0,1 0 0,-1 0 15,0 0-15,0 21 0,0-21 0,0 21 16,1 0-16,-22 1 0,0-1 0,0 0 15,0 0-15,0 0 0,0 0 0,-22 1 16,1-1-16,0 0 0,0 0 16,0 0-16,0 0 0,-22 1 0,22-1 15,0 0-15,0 0 0,0-21 0,-1 21 16,1-21-16,0 0 16,0 0-16,21-21 46,0 0-46,21 0 0,0 0 16</inkml:trace>
  <inkml:trace contextRef="#ctx0" brushRef="#br0" timeOffset="26678.79">15769 9885 0,'0'-21'16,"0"42"-16,0-63 0,0 20 15,-21 22 1,0 0-16,0 22 15,-1-1-15,1-21 0,0 42 0,-21-21 16,21 0-16,-1 22 0,22-22 0,-21 21 16,0 1-16,0-22 0,21 21 15,0 0-15,0-20 0,0 20 16,0-21-16,0 0 0,0 22 0,0-22 16,0 0-16,21 0 0,0 0 0,0-21 15,1 21-15,-1-21 0,21 0 0,-21 0 16,0 0-16,22 0 0,-22 0 15,0 0-15,21 0 0,-20 0 0,20-21 16,-21 21-16,0-21 0,22 0 0,-22 0 16,0-22-16,0 22 0,21 0 15,-20 0-15</inkml:trace>
  <inkml:trace contextRef="#ctx0" brushRef="#br0" timeOffset="26984.72">16425 9504 0,'0'0'0,"0"-21"0,0 0 16,0 42 15,-21 21-31,21-21 0,-21 22 16,21-1-16,0 0 0,0 1 0,0-1 15,0 0-15,0 22 0,0-22 0,0 0 16,0 1-16,0-1 0,0 0 15,0 1-15,0-1 0,0-21 0,0 22 16,0-22-16,0 21 0,0-21 16,0 0-16,0 22 0,0-22 0,0 0 15,0 0-15,0 0 16,21-21 0,0 0-16,0 0 15,1-21-15,-1 0 0</inkml:trace>
  <inkml:trace contextRef="#ctx0" brushRef="#br0" timeOffset="28342.2">17103 10097 0,'0'-22'0,"0"44"0,0-65 0,21 43 0,-21-21 16,0 0-16,0 0 0,0 0 0,0-1 15,-21 1-15,-1 0 0,22 0 16,-21 21-16,0 0 0,0-21 0,0 21 16,0 0-16,-1 0 0,1 0 0,0 21 15,0-21-15,-21 21 0,20 0 0,1 0 16,-21 22-16,21-22 0,0 21 0,-1-21 16,1 22-16,0-22 15,0 21-15,21-21 0,0 1 0,0 20 16,0-21-16,0 0 0,0 0 0,0 1 15,21-1-15,0 0 0,0 0 0,1-21 16,-1 0-16,0 0 0,0 0 0,21 0 16,-20 0-1,-1 0-15,0-21 0,0 0 0,0 0 16,0-1-16,-21 1 0,22 0 0,-1 0 16,0 0-16,-21-22 0,21 22 0,0-21 15,-21 21-15,21-22 0,-21 22 0,22 0 16,-22 0-16,0 0 0,0 0 15,21-1-15,-42 22 32,21 22-17,-22-1-15,22 0 0,0 0 0,0 0 16,0 0-16,0 22 0,-21-22 0,21 0 16,0 0-16,0 0 0,0 1 15,0-1-15,0 42 16,21-42-16,-21 1 0,22-22 15,-1 0-15,0 0 0,0 0 16,0 0-16,0 0 0,1 0 0,-1 0 16,0 0-16,21-22 0,-21 22 15,22-21-15,-22 0 0,21 0 16,1 0-16,-1 0 0,0-1 0,1-20 16,-22 21-16,21 0 0,-21-22 0,0 22 15,-21 0-15,0 0 0,0 0 0,0 0 16,0-1-16,0 1 15,-21 21-15,0 0 0,0 0 16,0 0-16,0 0 0,21 21 16,-22-21-16,22 22 0,0-1 0,0 0 15,0 0-15,0 0 16,0 0-16,0 1 0,22-1 0,-1 0 16,0 0-16,-21 0 0,21 0 15,-21 1-15,21-1 0,-21 0 0,0 0 0,21 0 16,-21 0-1,-21-21 17,0 0-32,0 0 15,0 0-15,0 0 0,21-21 0,-22 0 16,1 21-16,21-21 16,-21 21-1,0 0-15,0 21 16,21 0-1,0 0-15,0 1 16,0-1 0,21-21-16,0 0 0,0 0 15,0 0-15,1 0 16,-1 0-16,0 0 0,0 0 0,0 0 16,22 0-16,-22-21 0,0 21 0,21-22 15,-21 1-15,1 21 0,20-21 0,-21 0 16,21 0-16,-20 0 0,-1-1 0,21-20 15,-21 21-15,0 0 0,22-22 16,-22 22-16,0-21 0,0 21 16,0-22-16,-21 22 0,0-21 0,0 21 15,0 0-15,0-1 0,0 1 0,0 0 16,0 0-16,-21 21 0,0 0 0,0 0 16,0 0-16,0 0 0,-1 0 15,1 0-15,21 21 0,0 0 0,-21 0 16,21 1-16,0-1 0,0 0 15,0 21-15,0-21 0,21 1 0,0-1 16,1 0-16,-1 21 0,0-21 16,-21 1-16,21-1 0,0 0 15,0 0-15,-21 21 0,0 1 0,0-22 16,0 0-16,0 0 0,0 0 16,0 1-16,-21-1 15,21 0-15,-21-21 0,0 21 0,0-21 16,0 0-16,-1 21 15,1-21-15,0 0 16,21 21 0,-21-21 15,0 0-31,21-21 16,-21 21-16</inkml:trace>
  <inkml:trace contextRef="#ctx0" brushRef="#br0" timeOffset="29932.21">8805 12700 0,'0'0'0,"0"21"0,-21-21 15,0 0-15,0 0 0,0 0 16,-1 0-16,1 21 0,0-21 16,0 0-16,0 0 0,0 0 0,-1 0 15,1 0-15,0 0 0,0 22 16,0-22-16,0 0 0,-1 0 15,1 0-15,42 0 63,1 0-63,-1 0 0,0 0 0,0 0 16,0 0-16,22 0 0,-1 0 15,0 0-15,1 0 0,-1 0 0,0 0 16,22 0-16,-1 0 0,1 0 15,-1 0-15,1 0 0,20 0 0,-20-22 16,-1 22-16,64-21 16,-63 0-16,21 21 0,-1 0 0,-20-21 15,20 21-15,1 0 0,0 0 0,-22-21 16,22 21-16,-22 0 0,1 0 16,-1 0-16,1 0 0,-22 0 0,1 0 15,-1 0-15,0 0 0,-21 0 0,1 0 16,20-21-16,-21 21 0,0 0 15,0 0-15,1 0 16,-22-22-16,0 1 16,0 0-1,-22 0-15,1 21 16,0 0-16,0-21 0,0 21 16,0 0-16,-22 0 0,22-21 15,0 21-15,0 0 0,0 0 0,-1 0 16,-20 0-16,21 0 0,0 0 15,42 0 32,0 0-47,0 0 0,0 0 16,22 21-16,-22-21 16,0 0-16,0 0 0,0 0 0,64 0 31,-64 0-31,-21 21 31,0 0-31,-21 0 16,0 0-16,0-21 0,0 22 0,-1-1 15,1 21-15,0-21 0,0 0 0,0 22 16,0-22-16,-1 21 0,1-21 16,21 22-16,-21-22 0,0 0 0,21 0 15,-21 0-15,21 1 0,0-1 16,0-42 31,0-1-47,0 1 15,0 0-15</inkml:trace>
  <inkml:trace contextRef="#ctx0" brushRef="#br0" timeOffset="31268.68">13250 12044 0,'21'0'0,"-42"0"0,64 0 0,-22-21 15,0 21-15,-21-21 0,0-1 16,0 1-16,0 0 16,-21 21-16,0 0 15,-1 0-15,1 0 0,0 0 16,0 0-16,0 0 0,0 21 0,-1 0 16,1 1-16,-21-1 0,21 21 0,0-21 15,-1 22-15,1-1 0,21 0 16,0 1-16,-21-1 0,21 0 0,0 1 15,0-1-15,0-21 0,0 21 0,0-20 16,21-1-16,-21 21 0,21-21 0,22 0 16,-22 1-16,0-22 0,21 21 15,1-21-15,-22 0 0,21 0 0,1 0 16,-1 0-16,0 0 0,1 0 16,-1 0-16,0-21 0,1 21 0,-1-22 15,0 1-15,1-21 0,-1 21 16,0 0-16,-21-22 0,22 1 0,-22 0 15,21-43-15,-21 43 0,-21-1 16,0 1-16,0 0 0,0-1 0,0 1 16,0 0-16,0 20 0,0-20 0,0 21 15,0 0-15,-21 21 16,0 0-16,21 21 16,-21 0-16,21 21 0,0-20 0,0 20 15,0 0-15,0 1 0,0-1 16,-21 0-16,21 1 0,0-1 15,-21-21-15,21 21 0,0 1 0,0-22 16,0 0-16,-22 21 0,22-20 0,0-1 16,0 0-16,-21 0 0,21-42 47,21 0-32,1 0-15,-22-1 0,21 1 0,-21 0 16,21 0-16,0 0 15,0 0-15,0-1 0,1 22 16,-1 0-16,0 0 16,0 0-16,-21 22 15,0-1-15,0 0 0,42 42 32,-42-41-32,0-1 0,22 0 15,-1-21-15,0 21 0,0-21 16,0 0-16,0 0 15,1 0-15,-1 0 0,0 0 0,0 0 16,0 0-16,22-21 0,-22 21 0,0-21 16,0 0-16,0-1 0,0 22 0,1-21 15,-22 0-15,21 0 0,-21-21 16,21 20-16,-21 1 0,0 0 16,0 0-16,0 0 0,0 0 0,21-1 15,-21 44 1,0-1-1,0 0-15,0 0 0,0 0 16,0 0-16,-21 1 0,21-1 0,0 0 16,0 0-16,0 0 0,0 0 15,0 1-15,0-1 0,21-21 63,-21-21-63,21-1 15,-21 1-15,0 0 0,0 0 0,0 0 16</inkml:trace>
  <inkml:trace contextRef="#ctx0" brushRef="#br0" timeOffset="31580.1">14457 11917 0,'0'0'0,"-21"0"16,21 21-16,0 0 15,21-21 1,0 0 0,0 0-16,0 0 15,-21-21-15,21 0 0,1 0 16,-22 0-16,21-1 0,-21 1 16,0 0-1,-21 21-15,-1 0 0,1 0 0,0 0 16,0 0-16,0 0 15,0 0-15,21 21 0,-22 0 16,22 1-16,0-1 0,0 0 16,0 0-16,0 0 15,22-21-15,-1 0 0,0 0 16,0 0-16,0 0 0</inkml:trace>
  <inkml:trace contextRef="#ctx0" brushRef="#br0" timeOffset="31863.57">15028 11748 0,'0'0'15,"0"-22"-15,-21 22 16,21 22-16,0-1 16,0 0-16,0 0 0,0 21 15,0 1-15,0-1 0,0 22 0,0-22 16,0 21-16,0 1 0,0-22 15,0 1-15,0-1 0,0 0 0,0 1 16,0-1-16,0-21 0,0 21 0,0-20 16,0-1-16,0 0 0,0 0 0,0 0 15,21-21 17,-21-21-17,21 0-15,1 21 0,-1-21 0</inkml:trace>
  <inkml:trace contextRef="#ctx0" brushRef="#br0" timeOffset="32433.02">15600 12256 0,'0'-22'0,"0"44"0,0-65 0,0 22 15,0 0-15,0 0 0,0 0 16,0-1-16,-21 22 0,21-21 15,-22 21-15,1 0 0,0 0 0,0 0 0,0 0 16,21 21-16,-43-21 0,22 22 16,0-1-16,0 0 0,21 21 0,-21-21 15,0 22-15,-1-22 0,1 21 16,21-21-16,0 1 0,0-1 0,0 21 16,0-21-16,0 0 0,0 1 15,0-1-15,21-21 0,1 0 16,-1 0-16,0 0 15,0 0-15,0 0 0,0 0 0,22 0 16,-43-21-16,21-1 0,0 22 0,0-21 16,0 0-16,1 0 0,-22-21 15,21 20-15,0-20 0,-21 0 0,21-1 0,-21 1 16,21 0-16,-21-22 16,0 22-16,21-22 0,-21 1 0,22 21 0,-22-1 15,0 1-15,0 0 0,0-1 16,0 22-16,0 0 0,0 0 0,0 42 31,-22 0-31,22 0 16,-21 22-16,21-1 0,0 0 0,0 1 15,0 20-15,0-21 0,0 22 0,0-22 16,0 22-16,0-22 0,21 0 0,-21 1 16,22-1-16,-22-21 0,21 22 15,0-22-15,-21 21 0,21-21 0,-21 0 16,21 1-16,0-1 0,1-21 15,-22 21-15,21-21 0,0 0 16,0 0-16,0 0 16,0 0-16,1-21 15,-1 0-15,0-1 0</inkml:trace>
  <inkml:trace contextRef="#ctx0" brushRef="#br0" timeOffset="32771.39">17081 11853 0,'-21'-21'16,"42"42"-16,-63-63 0,21 21 0,0 21 0,0-21 16,-1 21-16,1 0 0,0 0 0,0 0 15,0 21-15,0-21 0,-1 21 0,1 21 16,0-20-16,-21 20 0,42 0 15,-21 1-15,-1-1 0,22 0 0,-21 22 16,21-22-16,0 43 0,0-64 16,0 21-16,0 1 0,0-22 0,21 0 15,1 0-15,-1 0 0,-21 0 16,21 1-16,0-22 0,0 0 0,0 21 16,1-21-16,-1 0 0,21 0 0,-21 0 15,0 0-15,1-21 0,20-1 16,-21 1-16,0 0 0,0 0 15,1 0-15,20-22 0,-21 22 0,0-21 16</inkml:trace>
  <inkml:trace contextRef="#ctx0" brushRef="#br0" timeOffset="33065.83">17526 11557 0,'0'-42'0,"0"84"0,0-105 0,0 41 16,0 1-16,-21 21 15,0 0 1,-1 21-16,22 1 0,0 20 16,-21-21-16,21 21 0,-21-20 15,21 20-15,0 21 0,0-20 0,0-1 16,-21 22-16,21-22 0,0 21 0,-21-20 16,21-1-16,0 22 0,0-22 15,-21-21-15,21 21 0,-22 1 0,22-22 16,-21 0-16,21 0 0,0 0 0,0 1 15,0-1-15,0 0 16,21-21 0,1 0-1,-1 0-15,0 0 0,0-21 0,21 21 16</inkml:trace>
  <inkml:trace contextRef="#ctx0" brushRef="#br0" timeOffset="34280.08">18013 12171 0,'0'0'0,"0"-42"0,0 20 0,21 1 16,-21-21-16,0 0 0,0 20 0,0 1 15,0-21-15,0 21 0,0 0 0,-21-1 16,0 22-16,-1 0 16,1 0-16,0 0 0,-21 22 0,21-1 15,-1 0-15,-20 0 0,21 0 16,0 22-16,-22-1 0,22-21 0,0 21 15,0 1-15,21-1 0,0 0 0,-21-20 16,21 20-16,0-21 0,0 21 16,0-20-16,0-1 0,21 0 15,0-21-15,-21 21 0,21-21 0,0 0 16,1 0-16,-1 0 0,0 0 0,0 0 16,0 0-16,0-21 15,1 0-15,-1 21 0,0-21 0,-21-1 16,21 1-16,0-21 0,0 21 15,-21-22-15,22 22 0,-1-21 0,0 0 16,-21 20-16,0-20 0,21 21 0,-21 0 16,21 0-16,-21-1 0,0 44 31,0-1-31,0 0 16,-21 0-16,21 21 0,-21-20 0,21-1 15,-21 21-15,21-21 0,0 22 16,0-22-16,0 0 0,0 0 0,0 0 15,0 0-15,0 1 0,21-1 16,0-21-16,0 0 0,0 0 16,1 0-16,-1 0 0,0 0 15,0 0-15,21 0 0,-20 0 0,20-21 0,-21-1 16,0 1-16,22 0 16,-22 0-16,21 0 0,-21-22 0,0 22 15,22-21-15,-22 0 0,0-1 0,21-84 16,-42 106-1,0 0-15,-21 21 32,21 21-32,0 21 0,0-20 15,-21-1-15,21 21 0,0-21 0,0 22 16,0-22-16,0 0 0,0 0 0,0 0 16,0 0-16,0 1 0,0-1 15,0 0-15,0 0 16,-21-21 46,0 0-62,0 0 16,21 21-16,-22-21 0,22 21 16,-21-21-1,21 22 1,21-22-1,1 0 1,-1 0-16,0 0 0,0 0 0,0 0 16,0 0-16,1 0 0,20 0 0,-21-22 15,0 22-15,22-21 0,-22 0 16,21 21-16,22-42 0,-22 21 16,-21-22-16,0 22 0,0-21 0,1 21 15,-1-22-15,-21 1 0,0 21 0,0 0 16,21-22-16,-21 22 0,0 0 15,0 0-15,0 0 0,-21 21 16,0 0-16,-1 0 16,1 0-16,21 21 15,-21-21-15,21 21 0,0 0 0,0 0 0,0 0 16,0 1-16,0-1 16,0 0-16,0 0 0,0 0 0,0 0 15,0 1-15,0-1 0,0 21 0,0-21 16,21 22-16,-21-22 0,0 0 15,21-21-15,-21 21 0,0 0 0,0 0 16,0 1-16,-21-1 16,0-21-16,21 21 0,-21-21 15,0 0-15,0 21 0,-1-21 16,1 0-16,0 0 0,0 0 0,0 0 0,0 0 16,-1 0-16,1 0 15,0 0-15,0 0 16,0 0-1,0 0-15,-1 0 16,1 0-16</inkml:trace>
  <inkml:trace contextRef="#ctx0" brushRef="#br0" timeOffset="35548.9">9546 14224 0,'-21'0'15,"0"0"1,0 0 0,-1 0-16,1 0 0,0 0 0,0 0 15,-21 0-15,20 0 0,-20 0 0,21 0 16,-21 0-16,-1 0 0,1 0 15,0 0-15,-1 0 0,1 0 0,0 0 16,-1 0-16,22 0 0,0 0 0,42 0 31,0 0-15,22 0-16,-1 0 0,-21 0 16,21 0-16,1 0 0,-1 0 0,0 0 15,1 0-15,-1 0 0,22 0 16,-22 0-16,21 0 0,1 0 0,-1 0 15,1 0-15,21 0 0,-22 0 0,22-21 16,-1 21-16,1 0 0,-21 0 0,20 0 16,-20-21-16,-1 21 0,-20 0 15,20 0-15,-21 0 0,1 0 0,-1 0 16,0-21-16,-20 21 0,-1 0 0,21 0 16,-42-22-16,21 22 15,0 0-15,-21-21 16,-21 0-16,0 21 15,0-21-15,0 21 0,0 0 0,-1-21 16,1 21-16,-21 0 0,21-21 16,0 21-16,-1 0 0,-20 0 0,0-22 15,21 22-15,-1-21 16,44 21 0,-1 0-1,0 0-15,0 0 0,0 0 0,22 0 16,-1 0-16,-21 0 0,21 0 0,1 0 15,-1 0-15,-21 0 0,22 21 16,-22-21-16,0 0 0,-21 22 16,21-1-16,-21 0 0,0 0 15,0 0-15,-21 0 0,0-21 16,0 22-16,-1-1 0,1 21 0,0-21 16,0 0-16,0 1 0,-22 20 15,22-21-15,0 0 0,0 0 16,0 1-16,21-1 0,0 0 0,-21 0 15,21 0-15,21-21 32,0-21-32,0 21 15</inkml:trace>
  <inkml:trace contextRef="#ctx0" brushRef="#br0" timeOffset="36033.44">12975 13547 0,'0'-21'0,"0"42"0,0-64 15,0 22-15,0 42 31,0 1-15,0 20-16,0 0 0,0 22 0,0-22 16,0 22-16,0-22 0,0 21 0,0 1 15,0-22-15,0 1 0,0-1 16,0 0-16,0 1 0,-21-1 0,21 0 16,0-21-16,0 1 0,0-1 0,0 0 15,0 0-15,0 0 0,0 0 16,-21-42-1,21 0 1,-21 0-16,21 0 0,0 0 16</inkml:trace>
  <inkml:trace contextRef="#ctx0" brushRef="#br0" timeOffset="36381.29">12636 13695 0,'0'-21'0,"0"42"0,0-63 0,0 20 0,0 1 15,0 0-15,0 0 0,0 0 0,22 0 16,-1-1-16,21 1 0,0 0 16,1 0-16,-1 0 0,22 21 0,-1 0 15,1 0-15,-1 0 0,1 0 0,20 0 16,-20 42-16,-1-21 0,-20 22 0,20-1 16,-42 0-16,22 22 0,-22-22 15,0 0-15,-21 22 0,0-22 16,0 1-16,-21-1 0,-22 0 0,22 1 15,-21-1-15,0-21 0,-1 21 0,1-20 16,0-1-16,-1 21 0,22-21 16,-21 0-16,-1 1 0,22-22 0,0 21 15,0-21-15,0 0 0,0 21 0,-1-21 16,44-21 15,-1 0-31,0 21 16,0-22-16,0 1 0,0 0 0,22 0 15</inkml:trace>
  <inkml:trace contextRef="#ctx0" brushRef="#br0" timeOffset="37963.43">13674 14161 0,'21'0'15,"0"0"1,0 0-1,0 0-15,0-22 0,1 1 16,-1 21-16,0-21 0,0 0 16,0 0-16,0 0 0,1-1 0,-1-20 15,0 21-15,0-21 0,-21-22 16,0 43-16,0 0 0,0-22 16,0 22-16,0 0 15,-21 21-15,0 0 0,0 0 16,-1 0-16,1 21 0,0 0 15,21 1-15,-21-1 0,0 0 0,21 0 16,-21 21-16,21-20 0,0-1 16,0 21-16,0-21 0,0 22 0,0-22 15,0 21-15,0-21 0,0 0 0,0 1 16,0-1-16,21 0 0,0 0 16,0 0-16,0-21 0,0 21 15,1-21-15,-1 0 0,0 0 0,21 0 16,1 0-16,-22 0 0,21-21 0,0 21 15,1-21-15,-1 0 0,0 0 0,1 0 16,-1-1-16,0 1 0,-20-21 16,-1 21-16,0 0 0,0-43 15,-21 43-15,0 0 0,0 0 0,0-1 16,-21 22-16,0-21 16,0 21-16,-1 0 0,1 0 0,0 0 15,21 21-15,0 1 0,0-1 16,0 0-16,0 0 0,21 0 15,0 0-15,1 1 16,-1-1-16,-21 0 0,21 0 16,0 0-16,-21 0 0,21 1 15,-21-1-15,21-21 0,-21 21 0,0 0 16,22-21-16,-22 21 16,21-21-1,0 0-15,0 0 0,-21-21 16,21 21-16,0-21 0,1 21 0,-1-21 15,0 0-15,0 21 0,-21-22 16,21 1-16,0 21 0,-21-21 0,0 0 16,0 0-16,0 0 0,22-1 0,-22 1 15,0 0-15,0 0 16,0 0-16,0 0 0,0-1 16,0 44 15,0-1-16,0-42 79,0-1-78,0 1 15,0 42 16,0 1-31,0-1-16,0 0 15,0 0-15,0 0 0,0 0 16,0 1-16,0-1 0,0 0 0,0 0 15,0 0-15,0 0 0,0 1 0,21-1 16,-21 0-16,0 0 0,21-21 16,0 21-16,0 0 0,-21 1 15,21-22-15,1 0 0,20 21 16,-21-21-16,0 0 0,0 0 16,1 0-16,-1-21 0,0-1 15,21-20 1,-21 21-16,-21 0 0,0-22 15,22 22-15,-1 0 0,0 0 0,-21-21 0,0 20 16,0 1-16,21 0 0,-21 0 0,0 0 16,0 0-16,0-1 0,0 1 15,0 42 63,21-21-62,-21 22-16,21-1 0,1-21 16,-1 21-16,0-21 15,0 0-15,0 0 0,0 0 16,1 0-16,-1 0 0,0 0 0,0 0 16,0 0-16,0 0 0,1-21 15,-1 21-15,-21-21 0,0-1 16,21 22-16,-21-21 15,0 0-15,0 0 0,0 0 16,0 42 15,0 0-31,0 0 0,-21-21 0,21 43 16,0-22-16,0 0 0,-21 0 0,21 0 16,0 0-16,-22 1 0,22-1 0,0 0 15,0 0-15,0 0 16,0 0-16,0 1 15,0-44 48,0 1-63,0 0 16,0 0-16</inkml:trace>
  <inkml:trace contextRef="#ctx0" brushRef="#br0" timeOffset="38133.61">15600 13631 0,'0'0'16,"0"-21"-16,-21 21 15,-1 0 1,22 21 15,0 1-15,0-1-16,0 0 15</inkml:trace>
  <inkml:trace contextRef="#ctx0" brushRef="#br0" timeOffset="38485.96">15854 13928 0,'0'0'15,"42"0"-15,-21 0 16,0 0-16,-21-21 15,22-1-15,-22 1 0,0 0 16,0 0-16,0 0 0,0 0 16,0-1-16,-22 22 15,1 0-15,0 0 16,0 22-16,21-1 16,-21 0-16,21 0 0,0 0 0,0 0 15,0 22-15,-21-22 0,21 0 16,0 0-16,0 0 0,0 1 0,0-1 15,0 0-15,0 0 0,0 0 16,0 0-16,21 1 0,0-1 16,0-21-1,0 0-15,0 0 0,1 21 16,20-21-16,-21 0 0,0 0 0,22 0 16,-1-21-16,-21 21 0,21-21 0,1-1 15,-22 22-15,21-21 0</inkml:trace>
  <inkml:trace contextRef="#ctx0" brushRef="#br0" timeOffset="39012.98">16531 13907 0,'0'-22'0,"0"44"0,0-65 0,0 22 15,0 0-15,0 0 16,-21 21-16,0-21 0,0 21 16,-1 0-16,1 0 0,0 0 0,0 0 15,0 21-15,0 0 0,-1 0 16,1 0-16,0 0 0,21 1 15,-21-1-15,21 0 0,0 0 0,0 0 16,0 0-16,0 1 0,0-1 0,0 0 16,0 0-16,0 0 0,21 0 15,0-21-15,0 22 0,43-22 32,-43 0-32,0 0 0,0 0 0,1-22 0,-1 1 15,0 21-15,42-63 16,-63 42-16,22-22 0,-1 22 15,-21-21-15,21-1 0,0-20 16,-21 21-16,21-22 0,0 22 0,-21-22 16,0 1-16,22 20 0,-1 1 0,-21 0 15,21-1-15,-21 22 0,0 0 0,0 0 16,0 0-16,-21 42 16,0 0-1,-1 0-15,1 0 0,21 22 0,0-22 16,-21 21-16,21 1 0,-21-1 0,21 0 15,0 64-15,0-64 16,0 1-16,0-1 0,0 0 16,0 1-16,0-22 0,0 21 0,0-21 15,0 1-15,0-1 0,21 0 0,-21 0 16,21 0-16,0 0 0,1-21 16,-1 0-16,0 0 15,0 0-15,0 0 0,0 0 0,22 0 16,-22 0-16,0 0 0,21 0 15,-20-21-15,20 21 0</inkml:trace>
  <inkml:trace contextRef="#ctx0" brushRef="#br0" timeOffset="40788.44">17695 13631 0,'0'-42'16,"0"84"-16,0-105 0,0 42 0,0 0 0,0-1 15,0 1-15,-21 21 16,0 0-16,0 0 0,0 0 16,-1 0-16,1 0 0,0 21 0,0 1 15,0-1-15,21 21 0,0-21 16,-21 22-16,21-1 0,-22 0 0,22-21 16,0 22-16,0-22 0,0 21 15,0-21-15,0 22 0,0-22 0,0 0 16,22 0-16,-1 0 0,0-21 0,-21 22 15,21-1-15,0-21 0,0 0 0,22 21 16,-22-21-16,0 0 0,0 0 16,22 0-16,-22 0 0,0 0 0,0-21 15,0 0-15,0-1 0,1 1 0,-1 0 16,0 0-16,0-21 0,-21 20 0,21-20 16,-21 0-16,0-22 0,21 22 15,-21 0-15,22-22 0,-22 1 16,21 20-16,-21 1 0,0-22 0,0 22 15,21 0-15,-21-1 0,21 22 0,-21-21 0,0 21 16,0 0-16,0-1 16,-21 22-1,21 22-15,-21-1 0,21 0 16,0 0-16,-21 21 0,21 1 0,0-22 16,-22 21-16,22 1 0,0-1 15,0 0-15,0 22 0,0-22 16,0 0-16,0 1 0,0-22 0,22 21 0,-22 1 15,21-22-15,-21 21 0,21 0 16,0-20-16,0-1 0,-21 0 16,21 0-16,1-21 0,20 21 15,-21-21-15,0 0 0,0 0 0,22 0 16,-22 0-16,21 0 0,1 0 0,-22 0 16,42 0-16,-20 0 0,-22-21 15,0 0-15,21 0 0,-21 21 16,1-43-16,-22 22 0,21 0 0,0 0 15,-21-21-15,0-1 0,0 22 0,0-21 16,0 21-16,0-22 0,0 22 16,-21 0-16,0 0 0,-1 21 15,1 0-15,0 0 0,0 0 0,-21 0 16,20 21-16,1 0 0,-21 0 16,21 0-16,0 1 0,-1-1 0,1 21 15,21-21-15,-21 22 16,21-1-16,-21-21 0,21 0 0,0 0 15,0 1-15,0-1 0,21 0 16,0 0-16,0-21 16,1 21-16,-1-21 0,0 0 15,0 0-15,0 0 0,0 0 0,1 0 16,-1-21-16,0 0 0,-21 0 16,21 0-16,0-1 0,0 1 15,-21 0-15,22 0 0,-1 0 0,0-22 16,-21 22-16,0 0 0,0 0 15,0 0-15,0 0 0,0-1 0,0 1 16,-21 21 15,21 21-31,0 1 16,0-1-16,0 0 0,0 0 0,0 0 16,0 0-16,0 1 0,0 20 15,0-21-15,0 0 0,0 0 0,0 1 16,0-1-16,0 0 0,0 0 15,0 0-15,0 0 0,21-21 16,0 22 0,0-22-16,0 0 0,1 0 15,-1 0-15,0 0 0,0 0 16,0-22-16,0 22 0,-21-21 16,22 0-16,-1 21 0,0-21 0,0 0 15,0 0-15,-21-22 0,21 22 16,1 0-16,-1-21 0,0 20 15,-21-20-15,21 21 0,0 0 0,-21 0 16,0-1-16,0 1 0,0 0 16,0 42-1,0 0-15,0 1 16,0-1-16,-21 0 0,21 0 16,-21-21-16,21 21 0,0 0 15,0 1-15,0-1 0,0 0 16,0 0-16,0 0 0,0 0 15,0 1-15,0-1 0,0 0 16,0 0-16,21 0 0,0 0 16,-21-42 31,-21 0-32,0 0-15,0 21 31,0 0-31,-1 0 16,1 0-16,21 21 16,0 0-16,0 0 15,21-21 1,1 0-16,-1 0 16,0 0-16,0 0 0,0 0 0,0 0 15,1 0-15,-1 0 0,0 0 0,21 0 16,-21-21-16,1 21 0,20-21 0,-21 0 15,0 21-15,43-42 16,-22 20-16,-21-20 0,0 21 16,1 0-16,-1-22 0,0 22 0,21-42 15,-42 20-15,0 22 0,0 0 16,0 0-16,-21 21 16,0 0-16,21 21 15,-21 0-15,0 0 0,21 1 0,0-1 16,0 0-16,0 0 0,0 0 0,0 0 15,0 1-15,0 20 0,0-21 16,0 0-16,21-21 0,0 21 0,0 1 16,-21-1-16,0 0 0,0 0 15,0 0-15,0 0 16,-21-21 0,0 0-16,0 0 15,-1 0-15,1 0 0,0 0 16,0 0-16,0-21 15,21 0 1,0 0-16,0 0 16</inkml:trace>
  <inkml:trace contextRef="#ctx0" brushRef="#br0" timeOffset="49140.6">9102 4022 0,'-22'0'94,"1"0"-94,0 0 0,0 21 15,0-21-15,0 0 0,-1 0 16,1 21-16,-21-21 0,21 0 0,0 0 16,-22 0-16,22 21 0,0-21 0,0 0 15,0 0-15,-1 0 0,1 0 16,0 0-16,0 0 0,21 21 0,-21-21 15,42 0 48,0 0-63,0 0 0,22 0 16,-1 0-16,0 0 15,1 0-15,-1 0 0,0 0 0,22 0 16,-1-21-16,1 21 0,-1 0 15,1 0-15,-1 0 0,1 0 0,20-21 16,1 21-16,0 0 0,21 0 0,-1 0 16,1 0-16,0-21 0,0 21 15,0 0-15,-22 0 0,22 0 0,85 0 16,-85 0-16,-22 0 16,1 0-16,0 0 0,-22 0 0,-21 0 15,22 0-15,-22 0 0,-21-21 0,22 21 16,-22 0-16,0 0 0,0-21 15,-21-1-15,21 22 0,-21-21 16,22 0-16,-22 0 16,0 0-1,-22 0-15,1 21 16,0 0-16,0 0 0,0-22 16,-22 22-16,1 0 0,0 0 0,-1-21 15,1 21-15,0 0 0,21 0 0,-22 0 16,22 0-16,0 0 0,0 0 0,0 0 15,-1 0-15,44 0 63,-1 0-63,0 0 0,21 0 0,-21 0 16,1 0-16,20 0 0,-21 0 15,21 0-15,1 0 0,-1 0 0,0 0 16,1 0-16,-1 0 0,0 0 0,-20 0 15,20 0-15,-21 0 0,0 0 16,0 0-16,1 0 0,-22 21 16,-22 1-1,1-1 1,0-21-16,0 21 16,0 0-16,0-21 0,-1 21 0,1 0 15,-21 22-15,21-22 0,0 0 16,-22 0-16,22 0 0,-21 22 0,21-22 15,-22 0-15,22 0 0,0 0 0,-21 1 16,20-1-16,1-21 0,0 21 16,0 0-16,21 0 0,-21-21 0,21 21 15,-21-21-15,-1 22 0,22-1 32,-21-21-32,0 0 93,21-21 110,21 21-203,-21-22 0</inkml:trace>
  <inkml:trace contextRef="#ctx0" brushRef="#br0" timeOffset="51084.98">13420 3747 0,'21'0'15,"0"0"-15,0 0 16,0 0-16,0-22 16,1 1-16,-1 21 0,0-21 15,0 0-15,0 0 0,0 0 0,22-1 16,-22 1-16,0 0 0,0 0 16,0 0-16,1 0 0,-22-1 0,0 1 15,0-21-15,0 21 0,0 0 16,-22-1-16,1 22 0,0-21 0,-21 21 15,21 0-15,-22 0 0,22 0 16,-21 0-16,-1 0 0,1 21 16,0 1-16,-1-1 0,1 0 0,0 0 15,-1 21-15,22-20 0,-21-1 16,21 21-16,0-21 0,21 0 0,0 22 16,0-22-16,0 0 0,0 0 15,21 22-15,0-22 0,0 0 0,21 0 16,-20 0-16,20 0 0,-21 1 0,21-1 15,1 0-15,-22 0 0,21 0 16,-21 0-16,22 1 0,-22 20 0,0-21 16,-21 0-16,0 22 0,0-22 15,0 21-15,0-21 0,-21 22 16,-21-22-16,20 0 0,-20 0 0,-21 0 16,20 0-16,-20 1 0,20-1 0,-20-21 15,21 0-15,-1 0 0,1 0 16,21 0-16,-22 0 0,22 0 0,0-21 15,0 21-15,21-22 0,0 1 0,-21 0 16,21 0-16,0-21 0,0 20 16,0-20-16,0 21 0,0-21 0,0-1 15,0 22-15,0 0 0,0-21 16,21 20-16,-21 1 0,21 21 16,-21 21-1,0 1-15,21-1 16,-21 0-16,0 21 0,0-21 0,0 22 15,0-22-15,0 21 0,0-21 0,0 22 16,21-22-16,-21 21 0,22-21 16,-22 1-16,21-1 0,0 0 0,0-21 15,0 21-15,0-21 0,1 0 0,20 0 16,-21 0-16,21 0 0,-20 0 16,20 0-16,-21-21 0,21 21 0,1-21 15,-22 0-15,21-1 0,-21 1 16,22 0-16,-22 0 0,0 0 0,0 0 15,0-1-15,1-20 0,-1 21 16,-21 0-16,0 0 0,0-1 16,21 1-16,-21 0 0,0 42 31,-21 0-31,21 1 16,0-1-16,0 0 0,-21 0 0,21 0 15,0 0-15,0 22 0,0-22 0,0 0 16,0 0-16,0 0 0,0 1 15,0-1-15,21-21 16,-21 21-16,21-21 0,0 0 0,0 0 16,0 0-16,1 0 0,20 0 15,-21-21-15,0 21 0,22-21 0,-22-1 16,21 22-16,-21-21 0,0 0 16,22 0-16,-22 0 0,0 0 15,0-1-15,0-20 0,1 21 0,-1 0 16,0 0-16,-21-1 0,0 1 15,0 0-15,-21 42 32,21 0-17,-21 1-15,21-1 0,0 0 0,0 21 16,0-21-16,0 22 16,0-22-16,21 0 0,0 0 0,0-21 15,0 21-15,0-21 0,1 0 16,-1 22-16,0-22 0,0 0 0,21 0 15,-20 0-15,20 0 0,-21 0 16,21 0-16,-20-22 0,20 1 0,21 0 16,-41 0-16,-1 0 0,0 0 15,-21-1-15,0 1 0,21 0 16,-21 0-16,21 0 0,-21-43 16,0 43-16,0-21 0,0 21 0,0-1 15,0 1-15,0 42 31,0 1-31,0-1 0,0 21 0,0-21 16,-21 22-16,21-1 16,0 0-16,-21 1 0,21 20 0,0-21 15,0 1-15,0 20 0,-21-20 0,21 20 16,0 1-16,-21-1 0,21 1 16,-22-1-16,1 191 15,0-190-15,21-1 16,-21-21-16,21 43 0,0-64 0,0 0 15,0 1-15,-21-1 0,21 0 16,0-42 15,0 0-31,0-22 0,0 22 16,0-21-16,0 21 0,0-22 16,0-20-16</inkml:trace>
  <inkml:trace contextRef="#ctx0" brushRef="#br0" timeOffset="51416.86">14690 4276 0,'0'-43'16,"0"86"-16,0-107 0,0 22 0,0 0 0,0-1 15,0 22-15,0 0 0,0-21 0,0 20 16,21 1-16,-21 0 0,21 0 0,0 21 16,0-21-16,0 21 0,22 0 15,-22 0-15,21 0 0,-21 0 16,22 0-16,-22 0 0,0 21 0,0 0 15,0 0-15,-21 0 0,0 22 16,0-22-16,0 21 0,-21-21 0,0 22 16,0-22-16,0 21 0,-22-21 0,22 22 15,-21-22-15,21 0 0,-22 0 16,22 0-16,0 1 0,0-22 16,0 21-16,0 0 0,-1-21 0,22 21 15,22-21 16,-1 0-15,0-21-16,21 0 0,-21 21 16,1-21-16</inkml:trace>
  <inkml:trace contextRef="#ctx0" brushRef="#br0" timeOffset="51728.78">15346 4106 0,'21'-21'15,"-42"42"-15,63-63 0,0-43 16,-42 64-16,22 0 0,-22 0 16,0 0-16,21 0 0,-21-1 15,-21 22 17,-1 22-32,1-1 0,-21 0 15,21 0-15,0 0 0,-22 22 0,22-22 16,0 21-16,21-21 15,0 0-15,-21 22 0,21-22 0,0 0 0,0 0 16,0 0-16,0 1 0,21-1 0,0-21 16,0 21-16,0-21 0,1 0 15,-1 0-15,0 0 0,21 0 0,-21 0 16,22 0-16,-1 0 16,-21 0-16,0-21 0,1 0 15,-1 21-15,-21-22 0</inkml:trace>
  <inkml:trace contextRef="#ctx0" brushRef="#br0" timeOffset="52105.08">15663 3937 0,'0'0'0,"0"-21"0,0 0 0,21 0 31,-21-1-31,22 22 16,-1 0-16,0 0 15,0 0-15,0 0 16,0 22-16,-21-1 0,22 0 15,-22 0-15,21 21 0,-21-20 16,0-1-16,0 21 0,0-21 16,0 22-16,0-22 0,0 0 0,-21 0 15,21 0-15,-22 0 0,22 1 16,0-44 15,0 1-15,0 0-16,0 0 0,0 0 15,22 0-15,-1-22 0,-21 22 0,21-21 16,0 21-16,-21-1 0,21 1 0,-21 0 16,21 0-16,-21 0 0,22 0 15,-1 21 1,-21-22-16,21 22 0,0 0 31,0 0-31</inkml:trace>
  <inkml:trace contextRef="#ctx0" brushRef="#br0" timeOffset="52444.45">16870 3683 0,'0'0'16,"-21"-21"-16,-1 21 15,1 0-15,0-21 0,0 21 16,-21 0-16,20 0 0,1 0 0,0 21 16,-21 0-16,21 0 0,-1 0 15,1 1-15,0-1 0,0 0 0,21 0 16,-21 21-16,21-20 0,0 20 0,0-21 16,0 21-16,0-20 0,0-1 15,0 21-15,21-21 0,0 0 0,-21 1 16,21-1-16,0 0 0,1-21 15,-1 21-15,0-21 0,0 0 0,0 0 16,0 0-16,1 0 0,-1 0 16,0 0-16,0-21 0,0 0 15,0 0-15,1-1 0,-1 1 16</inkml:trace>
  <inkml:trace contextRef="#ctx0" brushRef="#br0" timeOffset="52737.91">17314 3090 0,'0'0'16,"0"43"0,-21-22-16,0 21 0,21 1 15,0-1-15,-21 0 0,21 22 0,-21-22 16,21 22-16,0-22 0,-22 0 0,22 1 15,0 20-15,-21-21 0,21-20 16,0 20-16,-21 0 0,21-21 0,0 22 16,0-22-16,0 0 0,0 21 0,0-20 15,0-1-15,0 0 0,0 0 16,0 0-16,21-21 16,0 0-1,1 0-15,-1-21 0,0 21 16</inkml:trace>
  <inkml:trace contextRef="#ctx0" brushRef="#br0" timeOffset="53856.99">17674 3704 0,'0'-21'0,"0"42"0,0-63 0,0 21 16,-21 21-16,0 0 0,0 0 15,-1 0 1,1 0-16,0 21 0,-21-21 0,21 42 16,-22-21-16,22 1 0,0-1 0,-21 21 15,20-21-15,1 0 0,0 1 16,21 20-16,-21-21 0,21 0 0,0 0 16,0 1-16,0-1 0,21 0 15,0-21-15,0 0 0,1 0 16,-1 0-16,0 0 0,0 0 0,0 0 15,0-21-15,1 0 0,-1 21 16,21-22-16,-21 1 0,0 0 16,1 0-16,-1 0 0,-21-22 0,21 22 15,0 0-15,-21 0 0,21-21 16,-21 20-16,0 1 0,21 0 0,-21 0 16,0 0-16,0 42 31,0 0-31,0 0 15,0 0-15,0 1 0,-21 20 0,21-21 16,0 0-16,0 0 0,0 1 16,0 20-16,0-21 0,0 0 0,0 0 15,21 1-15,1-1 0,-1 0 16,0-21-16,0 0 16,0 0-16,0 0 0,1 0 0,-1-21 15,0 0-15,0 21 16,0-22-16,0 1 0,1 0 0,20 0 15,-21 0-15,0 0 0,0-1 0,1 1 16,-1 0-16,-21 0 0,0 0 16,21 0-16,-21-1 0,0 1 0,0 0 15,-21 21 1,0 0-16,-1 0 0,1 0 16,0 21-16,0-21 0,0 21 0,21 1 15,0-1-15,0 0 0,0 0 16,0 0-16,0 0 15,21 1-15,0-22 0,0 21 16,0 0-16,1-21 0,-22 21 16,21-21-16,0 0 15,-42 0 17,0 0-32,-1 0 15,1 0-15,0 0 0,0 0 0,0 21 16,0 0-16,-1 1 0,1-1 15,21 0 1,0 0-16,21-21 16,1 0-16,-1 0 15,0 0-15,21 0 0,-21 0 16,22 0-16,-1 0 0,-21-21 0,22 21 16,-1-21-16,0 0 0,1-1 15,-1 1-15,0 0 0,1 0 0,-1-21 16,0 20-16,1-20 0,-1 21 0,-21-21 15,21 20-15,-20-20 16,-1 21-16,0 0 0,-21 0 0,0-1 0,-21 22 31,21 22-31,-21-1 16,-1 0-16,1 0 0,0 0 0,21 0 16,-21 1-16,21-1 0,0 0 15,0 0-15,0 0 0,0 0 16,21 1-16,0-1 0,-21 0 0,0 0 15,21 0-15,-21 0 16,0 1 0,-21-22-16,0 0 15,0 0-15,0 0 16,0 0-16,-1 0 0,-20 0 0,21 21 16,0-21-16,-22 0 0,1 0 0,0 0 15,-1 0-15</inkml:trace>
  <inkml:trace contextRef="#ctx0" brushRef="#br0" timeOffset="54772.46">9017 5630 0,'-21'0'0,"42"0"0,-63 0 0,20 0 15,1 0-15,21 22 16,21-22-1,22 0-15,-22 0 0,21 21 16,22-21-16,-22 0 0,22 0 16,20 0-16,22 0 0,0 0 0,21 0 15,0 0-15,0 0 0,21-21 0,-21 21 16,0 0-16,0-22 0,0 22 16,0 0-16,-21-21 0,0 21 0,-22-21 15,1 21-15,-21 0 0,-22 0 16,0-21-16,1 21 0,-22 0 15,-21-21-15,-21 0 16,-1 21-16,-20-22 0,0 22 16,-1 0-16,1 0 0,0-21 0,21 21 15,-22 0-15,1 0 0,21 0 0,0 0 16,-1 0-16,22-21 16,22 21 15,20 0-31,-21 0 0,21 0 15,-20 0-15,20 0 0,-21 0 0,21 0 16,-20 0-16,-1 0 0,0 0 0,0 0 16,-21 21-16,0 0 15,0 1-15,-21-1 0,0 0 0,0 0 16,-1 21-16,-20-20 0,21-1 0,-21 0 16,20 0-16,1 0 15,-21 22-15,21-22 0,0 0 0,-1 0 16,1 0-16,0 0 0,21 1 0,0-1 15,0 0-15</inkml:trace>
  <inkml:trace contextRef="#ctx0" brushRef="#br0" timeOffset="55305.89">13758 5038 0,'0'0'0,"0"-21"15,0-1-15,-21 1 0,0 21 16,0 21-16,21 1 0,0-1 16,-21 21-16,21 0 0,0 1 15,0-1-15,0 22 0,0-22 0,0 21 16,0 64-16,0-63 0,0-22 16,-22 22-16,1-1 0,21-20 15,-21 20-15,21-21 0,0-20 16,0 20-16,0 0 0,-21 1 15,21-22-15,0 0 0,0-42 47</inkml:trace>
  <inkml:trace contextRef="#ctx0" brushRef="#br0" timeOffset="55610.32">13420 5461 0,'0'0'15,"0"-42"-15,0-1 0,0 1 0,0 0 16,0-1-16,21-41 0,0 41 16,0 1-16,21 21 0,-20-21 0,20-1 15,0 22-15,1 0 0,-1-21 16,21 20-16,1 22 0,21 0 0,-22 0 16,1 0-16,-1 22 0,1-1 15,-22 21-15,-21 0 0,0 1 16,-21-1-16,0 0 0,0 1 0,-42 20 0,21-20 15,-43-1-15,22 0 0,-22 1 16,22-1-16,-21 0 0,-1-21 0,22 22 16,-1-22-16,1 21 0,0-21 0,-1 1 15,22-1-15,0-21 0,0 21 16,21 0 0,21-21-16,0 0 15,0 0-15,22 0 0,-22 0 0</inkml:trace>
  <inkml:trace contextRef="#ctx0" brushRef="#br0" timeOffset="57293.3">14668 5673 0,'0'0'16,"22"-64"-1,-22 43-15,0 0 0,0 0 0,0 0 16,0-1-16,0 1 0,0 0 16,0 0-16,-22 21 0,1-21 0,0 21 15,0 0-15,0 0 0,-22 21 16,22 0-16,0 0 0,0 0 16,0 1-16,0 20 0,-1-21 0,22 21 15,-21 1-15,0-1 0,21 0 16,0-20-16,-21 20 0,21-21 0,0 21 15,0-20-15,0-1 0,0 0 16,0 0-16,21 0 16,0-21-16,0 0 15,1 0-15,-1 0 0,0-21 0,0 21 16,0-21-16,0 0 0,1 0 0,-1 21 16,0-22-16,0-20 0,0 21 15,-21 0-15,21-22 0,1 22 0,-22-21 16,21 0-16,-21 20 0,0 1 0,21-21 15,-21 21-15,0 0 0,21-1 16,-21 44 0,0-1-1,-21 0-15,21 0 0,-21 21 16,0-20-16,21 20 0,0 0 16,0-21-16,0 22 0,0-22 0,0 0 15,0 21-15,0-20 0,0-1 0,0 0 16,21 0-16,0-21 15,0 0-15,0 0 0,0 0 0,22 0 16,-22 0-16,21 0 0,1 0 0,-1 0 16,-21-21-16,21 0 0,1 0 15,-1 21-15,-21-22 0,22-20 0,-22 21 16,0 0-16,-21-22 0,0 22 16,0 0-16,0-21 0,0 21 0,0-1 15,0-20-15,-21 21 16,0 0-16,-1 21 0,1 0 0,0 0 15,21 21-15,0 0 16,0 0-16,0 0 0,0 1 16,0-1-16,21 0 0,0 0 0,1 21 15,-1-20-15,21-1 0,-21 0 0,0 0 16,1 0-16,-1-21 0,0 21 16,0 1-16,0-1 0,0-21 15,1 0 1,-1 0-16,0 0 15,0 0-15,0 0 0,0 0 16,-21-21-16,22 21 0,-1-22 16,0 22-16,0-21 0,0 0 0,0 21 15,1-21-15,-1 0 0,0 0 16,0-22-16,0 22 0,0 0 0,1-21 16,-1 20-16,-21-20 0,0 21 15,21 0-15,-21 0 0,-21 21 16,0 0-1,-1 0-15,-20 21 0,21 0 16,0 0-16,0 0 0,-1 0 16,1 1-16,21 20 0,0 0 15,0-21-15,0 22 0,0-22 16,0 0-16,0 0 0,21-21 0,-21 21 16,22 1-16,20-22 0,-21 0 15,0 0-15,0 0 0,22 0 0,-22 0 16,21 0-16,-21 0 0,22 0 0,-22-22 15,42 1-15,-41 0 0,20 0 16,-21 0-16,0 0 0,0-22 16,1 22-16,-1 0 0,-21 0 0,21 0 15,-21-1-15,0 1 0,-21 21 32,0 21-32,21 1 0,-22-1 15,1 0-15,21 0 0,0 0 16,-21 0-16,21 1 0,-21-1 15,21 0-15,0 0 0,-21-21 0,21 21 16,21-42 15,0 0-31,0 0 16,0 0-16,-21-1 0,43-20 16,-22 21-16,-21 0 0,21 0 15,0-1-15,-21 1 0,0 0 16,21 0-16,1 0 0,-22 42 15,0 0 1,0 0-16,0 0 16,0 1-16,0-1 0,0 0 0,0 0 15,0 0-15,0 0 0,0 1 0,0-1 16,21 0-16,0 0 0,0-21 16,0 21-16,0-21 0,1 0 15,-1 0-15,0 0 0,0 0 0,21-21 16,-20 0-16,-1 21 0,0-21 15,21 0-15,-21-1 0,1 1 16,-1-21-16,0 21 0,0-22 0,0 22 16,0-21-16,-21 0 0,22-1 0,-1-41 15,-21 20-15,0 22 16,21-1-16,0-20 0,-21 21 0,21-43 16,-21 43-16,0 20 0,0 1 15,0 42 1,-21 1-16,21 20 15,-21 0-15,0-21 0,21 43 0,-21-22 16,21 1-16,-22-1 0,22 0 16,0 22-16,0-22 0,0 0 0,0 1 15,0-22-15,0 21 0,0-21 0,0 22 16,0-22-16,0 0 0,0 0 16,0 0-16,0 1 0,22-22 15,-22 21-15,21-21 0,0 0 16,0 0-1,-21-21 1,0-1-16,0 1 0,0 0 0,0 0 16,0 0-16,0 0 0</inkml:trace>
  <inkml:trace contextRef="#ctx0" brushRef="#br0" timeOffset="57482.45">16573 5419 0,'0'0'0,"-21"-21"0,21-1 31,21 22-31,1 0 16,-1 0-16,0 0 15,0 0-15,0 0 0,0 0 16,1 0-16,-1 0 0,-21-21 16</inkml:trace>
  <inkml:trace contextRef="#ctx0" brushRef="#br0" timeOffset="57860.75">17526 5292 0,'0'-21'0,"0"42"0,0-64 16,0 22-16,0 0 15,0 0-15,-21 21 16,0 0-16,-1 0 0,22 21 16,-21-21-16,0 21 0,0 0 15,0 1-15,0 20 0,-1-21 0,1 0 16,0 22-16,21-1 0,0-21 16,0 21-16,-21-20 0,21 20 0,0 0 15,0-21-15,0 1 0,0 20 16,0-21-16,0 0 0,0 0 0,21-21 15,0 22-15,0-1 0,1-21 16,-1 0-16,0 0 0,21 0 0,-21 0 16,1 0-16,20 0 0,-21 0 0,0 0 15,0-21-15,1 21 0,-1-22 16,0 1-16,0 0 0,0 0 0,-21 0 16,0 0-16,21-1 0,-21-20 0,22 21 15,-22-21-15,21 20 0,-21-20 0</inkml:trace>
  <inkml:trace contextRef="#ctx0" brushRef="#br0" timeOffset="58144.72">17992 4741 0,'0'0'0,"-22"22"15,22-1 1,-21 21-16,0 0 0,21 1 0,0-1 15,-21 0-15,0 1 0,21 20 0,-21-20 16,21-1-16,0 21 0,0-20 16,0-1-16,0 0 0,-22 1 15,22-1-15,0 0 0,0 1 0,0-22 16,0 21-16,0-21 0,0 1 16,0-1-16,0 0 0,0 0 0,0 0 15,0 0-15,22-21 31,-1-21-31,0 0 16</inkml:trace>
  <inkml:trace contextRef="#ctx0" brushRef="#br0" timeOffset="59293.34">18394 5525 0,'0'0'0,"21"-64"15,-21 43-15,0 0 0,0 0 16,0-1-16,0 1 0,0 0 0,0 0 16,-21 0-16,0 0 0,21-1 15,-22 22-15,1 0 0,0-21 0,0 21 16,0 0-16,0 0 0,-1 21 0,-20-21 16,21 22-16,0-1 0,-22 0 15,22 0-15,-21 21 0,21-20 0,0-1 16,-1 21-16,1-21 0,21 22 15,0-22-15,0 21 0,0 0 0,0-20 0,0-1 16,0 0-16,0 21 16,21-21-16,1 1 0,-1-22 0,0 21 15,0 0-15,21-21 0,-20 0 0,20 0 16,-21 0-16,0 0 0,22 0 16,-22 0-16,0 0 0,0-21 0,0 0 15,0 21-15,1-43 0,-1 1 16,-21 21-16,21 0 0,-21-1 15,0-20-15,0 21 0,0 0 0,0 0 16,0-1-16,0 1 0,0 0 16,0 42 15,0 0-31,-21 1 16,21-1-16,-21 0 0,21 0 0,0 0 15,0 0-15,0 1 0,0-1 16,0 0-16,0 0 0,0 0 0,0 0 15,0 1-15,21-1 16,0-21-16,0 0 0,0 0 16,0 0-16,1 0 0,-1 0 15,0 0-15,21-21 0,-21-1 0,22 22 16,-22-21-16,0 0 0,0 0 0,22-21 16,-22 20-16,0 1 15,0-21-15,0 21 0,-21 0 0,21-22 16,-21 22-16,0 0 0,0 0 0,0 0 15,-21 21 1,0 0 0,21 21-16,-21 0 0,21 0 15,0 0-15,0 0 0,0 1 0,0-1 16,0 0-16,0 0 0,0 0 16,21 0-16,-21 1 0,0-1 0,0 0 15,21-21-15,-21 21 0,21-21 16,-21 21-16,-21-21 47,0 0-32,0 0-15,0 0 16,0 0-16,-1 0 16,1 21-16,21 1 15,0-1 1,21-21-1,1 0-15,-1 0 0,0 0 16,0 0-16,0 0 0,0 0 16,22 0-16,-22 0 0,0-21 0,0 21 15,0-22-15,1 1 0,-1 0 16,0 21-16,0-21 0,0-21 0,22 20 16,-22 1-16,0 0 0,0-21 15,0 21-15,0-1 0,1 1 0,-22 0 16,0 0-16,0 0 0,0 42 31,-22 0-15,22 0-16,-21 0 0,21 1 15,-21 20-15,21-21 0,0 0 0,0 0 16,0 22-16,0-22 0,0 0 16,0 0-16,0 0 15,-21-21-15,21 22 0,-21-22 16,0 0-1,-1 0-15,1 0 0,0 0 16,0 0-16,0 0 0,0 0 16,-22 0-16,1 0 0</inkml:trace>
  <inkml:trace contextRef="#ctx0" brushRef="#br0" timeOffset="60267.08">8191 7514 0,'0'21'16,"22"-21"15,-1 0-31,0 0 16,0 0-16,21 0 0,1 0 0,-1 0 15,22-21-15,20 0 0,-20 21 0,42-21 16,-22 21-16,22-21 0,-21 21 15,21-21-15,-1 21 0,22-22 16,0 22-16,0-21 0,0 0 0,22 21 16,-22-21-16,0 21 0,-22-21 0,1 21 15,0-21-15,-21 21 0,-1-22 16,-20 22-16,-22-21 0,1 0 0,-1 21 16,-21-21-16,0 0 15,-21 0-15,-21-1 0,0 1 0,-21 21 16,-1-21-16,1 0 0,0 21 0,-22-21 15,22 21-15,-22-21 0,1 21 0,20 0 16,1 0-16,0 0 0,-1 0 16,22 0-16,0 0 0,42 0 31,0 0-31,22 0 0,-22 0 16,21 0-16,1 0 0,20 0 15,-21 0-15,22 0 0,-22 0 0,22 0 16,-1 0-16,1 0 0,-1 0 0,-20 21 15,-1-21-15,0 21 0,-21 0 0,1 0 16,-22 22-16,0-22 0,0 21 16,-22-21-16,1 22 0,-21-22 0,0 21 15,-1 0-15,1-20 0,-22 20 0,22 0 16,0-21-16,-1 22 0,1-22 16,0 21-16,-1-21 0,22 1 15,0-1-15,0 0 0,0 0 0,0-21 16,21 21-16,0-42 15,21 0-15</inkml:trace>
  <inkml:trace contextRef="#ctx0" brushRef="#br0" timeOffset="60749.18">12827 6498 0,'0'-21'0,"0"42"0,0-63 16,0 21-16,-21 21 15,21 21-15,0 0 16,0 0-16,0 22 0,0-1 0,-21 0 15,21 22-15,-22-22 0,22 0 16,0 22-16,0-22 0,-21 1 0,0-1 16,0 0-16,21 1 0,0-1 0,-21 0 15,0 1-15,21-22 0,0 0 0,0 21 16,0-21-16,0 1 16,0-44 15,0 1-31,0 0 0,0 0 0</inkml:trace>
  <inkml:trace contextRef="#ctx0" brushRef="#br0" timeOffset="61299.66">12636 6710 0,'-21'-21'16,"42"42"-16,-42-85 0,21 22 0,0-21 16,0 20-16,0 22 0,21-21 15,1 21-15,20-1 0,-21 1 16,21 0-16,22 0 0,-1 0 0,1 0 15,-1 21-15,22 0 0,-21 0 0,-1 0 0,1 0 16,-1 21-16,-21 0 16,-20 21-16,-1-21 0,-21 22 0,0-1 15,0 0-15,-21 1 0,-1-1 0,-20 0 16,-21 1-16,20-22 0,-20 21 16,-1 1-16,-20-22 0,20 0 0,1 0 15,20 0-15,1 0 0,0 1 0,20-22 16,1 0-16,0 0 0,42 0 15,0-22 1,1 1-16,20 21 0,0-21 0,1 0 16,-1 21-16,21 0 0,1-21 15,-22 21-15,22 0 0,-1 0 0,-20 0 16,20 21-16,-21 0 0,1-21 16,-1 21-16,0 22 0,1-22 0,-22 0 15,0 21-15,0-21 0,-21 22 0,0-22 16,0 21-16,-21 1 0,0-1 15,-21 21-15,-1-41 0,1-1 16,0 21-16,-64-21 0,42 0 16,1 1-16,-1-22 0,22 0 0,-22 0 15,22 0-15,-21 0 0,20 0 16,1-22-16,21 1 0,-22 21 0,22-21 16,0 0-16,0 21 0,0-21 15,21 0-15,0-1 16,0 1-1,0 0 1,21 21-16,0 0 0,0-21 0,22 0 16</inkml:trace>
  <inkml:trace contextRef="#ctx0" brushRef="#br0" timeOffset="62112.67">14330 6795 0,'0'-22'0,"0"44"0,0-65 0,0 22 15,0 0-15,-21 0 0,-1 0 0,1-1 16,0 22-16,0 0 0,0 0 16,0 0-16,-1 0 0,1 22 0,0-1 15,0 0-15,-21 21 0,20-21 0,1 22 16,0-1-16,0-21 0,0 22 15,21-1-15,0 0 0,-21-21 0,21 22 16,0-1-16,0-21 0,0 0 16,0 22-16,21-22 0,0 0 0,21-21 15,-21 0-15,1 0 16,20 0-16,-21 0 0,0 0 16,22-21-16,-22 0 0,0 21 0,0-21 15,0-1-15,0 1 0,1-21 0,-1 21 16,-21-43-16,21 43 0,-21 0 15,21-21-15,-21 20 0,0-20 16,0 21-16,0 0 0,0 0 16,0 42-1,0 0-15,0 21 16,0-21-16,-21 1 0,21-1 16,-21 21-16,21-21 0,-21 22 15,21-22-15,0 21 0,0-21 0,0 22 16,0-22-16,0 0 0,0 0 15,21 0-15,0-21 0,21 21 16,-21 1-16,1-22 0,-1 0 0,21 0 16,-21 0-16,22 0 0,-22-22 0,21 1 15,-21 0-15,22 0 0,-22 0 16,21 0-16,-21-1 0,22 1 0,-22 0 16,0-21-16,21 21 0,-42-1 0,43-41 15,-43 42-15,0 0 0,0-1 16,0 1-16,-22 21 15,1 21-15,0 1 16,0-1-16,0 0 0,0 0 16,21 0-16,0 0 0,0 1 0,0-1 15,0 0-15,0 21 0,0-21 16,0 1-16,21-1 0,-21 0 16,21 0-16,0-21 0,-21 21 0,0 0 15,-21-21 16,0 0-31,0 0 0,-1-21 16,1 0-16,0 21 0,-21 0 16,21-21-16,-1 21 0,1 0 0,0 0 15,21-21 1,21 21 0,0 0-16,1-21 15,-1 21-15,0-22 0,0 22 0,21 0 16</inkml:trace>
  <inkml:trace contextRef="#ctx0" brushRef="#br0" timeOffset="62485.97">15240 7049 0,'0'0'0,"21"0"0,0 0 16,0 0-16,1 0 0,-1 0 16,0 0-16,0 0 15,0-22-15,0 22 16,1-21-16,-1 21 0,0-21 15,0 0-15,0 21 0,0-21 0,1 0 16,-1-1-16,0 22 0,-21-21 0,0 0 16,0 0-16,0 0 0,0 0 0,0-1 15,0 1-15,0 0 0,0 0 16,-21 21-16,0 0 0,-1 0 0,1 0 16,-21 21-16,21 0 0,-22 0 0,22 1 15,-21-1-15,21 21 0,-22 0 16,22-20-16,0 20 0,0-21 0,21 21 15,0-20-15,0 20 0,0-21 16,0 21-16,0-20 0,0-1 0,0 0 16,21 0-16,0 0 0,0-21 0,1 21 15,-1-21-15,0 0 0,21 0 16,-21 0-16,43 0 0,-43 0 16,0 0-16,22 0 0,-22-21 0,21 0 15,0 0-15,-20 0 0,20 0 0</inkml:trace>
  <inkml:trace contextRef="#ctx0" brushRef="#br0" timeOffset="62768.95">16404 6773 0,'21'-21'16,"-42"42"-16,63-63 0,-42 21 0,0 0 16,0 0-16,0-1 15,0 44 1,-21-1-16,0 0 15,0 0-15,0 0 0,0 22 0,-1-22 16,1 21-16,0-21 0,0 22 16,21-22-16,0 21 0,-21-21 0,21 22 15,0-22-15,0 21 0,0-21 0,0 0 16,0 1-16,21 20 16,0-21-16,0 0 0,0 0 0,1-21 15,-1 0-15,0 0 0,21 0 16,-21 0-16,1 0 0,20 0 0,-21 0 15,0-21-15,22 21 0,-22-21 0,0 0 16</inkml:trace>
  <inkml:trace contextRef="#ctx0" brushRef="#br0" timeOffset="63042.94">17018 6477 0,'21'-42'15,"-42"84"-15,42-127 0,-21 43 0,0 21 16,0 0-16,0 0 0,0-1 0,-21 22 15,0 0-15,0 0 16,-1 0-16,1 22 16,21 20-16,-21 0 0,21 1 0,-21-1 15,0 21-15,21-20 0,0 20 0,-21 1 16,-1-22-16,22 22 0,0-22 0,-21 0 16,0 1-16,21-1 0,-21 0 15,21 1-15,0-22 0,0 21 0,0-21 16,0 0-16,0 22 0,0-22 0,0 0 15,0 0-15,42 0 16,-21-21-16,1 0 16,-1 0-16</inkml:trace>
  <inkml:trace contextRef="#ctx0" brushRef="#br0" timeOffset="64202.29">17462 6964 0,'0'0'0,"0"-21"16,0 0-16,0-1 0,0 1 0,0 0 16,0 0-16,0 0 0,0 0 0,0-1 15,0 1-15,0 0 0,-21 21 16,0 0-16,0 0 16,0 21-16,-43 0 15,43 1-15,-42 41 0,41-21 16,-20-20-16,21 20 0,-21-21 0,20 21 15,1 1-15,0-22 0,21 21 0,0-21 16,0 22-16,0-22 0,0 0 16,0 0-16,0 0 0,21-21 15,0 22-15,1-22 0,-1 0 0,0 0 16,0 0-16,0-22 0,22 1 0,-22 21 16,0-21-16,0 0 0,0-21 15,0 20-15,1 1 0,-1-21 16,0 21-16,0-22 0,0 22 0,-21-21 15,21 0-15,1 20 0,-22 1 16,21 0-16,-21 42 31,-21 0-31,-1 1 16,1-1-16,21 21 0,0-21 16,0 0-16,0 1 0,0-1 0,0 0 15,0 0-15,0 0 0,0 0 16,0 1-16,21-1 15,1 0-15,-1-21 0,0 0 0,0 0 0,21 0 16,-20 0-16,-1 0 0,21 0 16,-21 0-16,22 0 0,-22-21 15,21 0-15,-21-1 0,22 1 0,-22 0 16,0 0-16,21-21 0,-21 20 0,1 1 16,-1-21-16,0 21 0,-21 0 0,0-22 15,0 22-15,0 0 0,-21 21 31,0 21-31,21 0 0,-22 0 16,22 22-16,0-22 0,0 0 16,0 0-16,0 0 0,22 1 0,-1-1 15,0 0-15,-21 0 16,21-21-16,0 21 0,-21 0 0,21-21 0,1 22 16,-44-22 30,1 0-46,0-22 0,0 1 0,0 21 16,0-21-16,-1 21 0,1 0 0,0 0 16,0 0-16,0 0 15,21 21 1,0 0-16,0 1 16,0-1-16,0 0 0,21-21 15,0 21-15,0-21 16,0 0-16,22 0 0,-22 0 0,21 0 15,-21 0-15,22-21 16,-22 21-16,21-21 0,1 21 0,-22-21 16,21-1-16,0 1 0,-20 0 0,20 0 15,0-21-15,1-1 0,-22 22 16,0 0-16,0-21 0,-21-1 16,0 22-16,0 0 0,-21 21 31,0 21-31,0 0 15,21 0-15,-22 22 0,22-22 16,0 0-16,0 21 0,0-20 16,0-1-16,0 0 0,0 21 0,0-21 15,0 1-15,0-1 0,0 0 16,0 0-16,0 0 16,-21-21 15,0 0-16,0 0-15,0 0 0,0 0 0,-1 0 16,1 0-16,0 0 16,0 0-16,-21 0 0,-1 0 15,22 0-15,0 0 0,0-21 0,0 21 16,-1-21-16,1 0 0</inkml:trace>
  <inkml:trace contextRef="#ctx0" brushRef="#br0" timeOffset="103896.65">5736 7853 0,'-21'0'15,"0"0"1,0-21 0,-1 21-1,22-21 1,-21-1 0,21 1 15,0 0-31,0 0 31,-21 21 63,21 21-94,0 0 0,0 0 15,0 1-15,0-1 16,0 0-16,0 0 0,0 0 0,0 0 16,0 1-16,0 20 0,0-21 0,0 0 15,0 22-15,0-22 0,-21 21 16,21-21-16,0 22 0,-21-22 0,21 21 16,0-21-16,0 22 0,0-22 15,0 42-15,0-20 16,0-22-16,0 0 0,0 21 0,-21-21 15,21 1-15,0-1 0,0 0 0,-22 21 16,22-21-16,0 1 0,0-1 0,0 21 16,0-21-16,0 0 0,0 1 15,0 20-15,0-21 0,0 0 0,0 0 16,-21 1-16,21-1 0,0 0 0,0 0 16,0 0-16,0 0 0,0 1 15,0-1-15,0 21 0,0-21 0,0 0 16,0 1-16,-21-1 0,21 0 15,0 0-15,0 21 16,0-20 0,0-1-16,0 0 15,0 0-15,0 0 16,0 0-16,0 1 0,0-1 16,0 0-16,0 0 15,0 0-15,0 0 0,0 1 0,0-1 16,0 0-16,0 0 0,0 0 15,0 0-15,0 1 0,0-1 16,0 0-16,0 0 16,0 0-16,21 0 15,-21 1 1,0-1-16,0 0 0,0 0 16,0 0-1,0 0 1,0 1-1,21-22 1,-21 21-16,0 0 16,0 0-1,0 0 1,0 0 0,22-21-1,-22 22-15,0-44 141,0 1-141,0 0 15,0 0-15</inkml:trace>
  <inkml:trace contextRef="#ctx0" brushRef="#br0" timeOffset="105753.07">5651 7705 0,'0'0'0,"22"0"16,-22-21-16,0-1 0,0 1 16,21 21-16,-21-21 15,21 21-15,-21-21 16,-21 21 31,0 0-32,-1 21-15,1 0 0,0 0 16,0 1-16,0-1 0,-22 0 0,22 0 16,0 0-16,0 0 0,0 22 15,0-22-15,-1 21 0,-20 1 0,21-22 16,0 21-16,0 0 0,-1-20 16,1 20-16,0 0 0,0-21 0,0 1 15,21 20-15,-21-21 0,21 0 16,-22 0-16,22 1 0,0-1 15,-21-21 1,21-21 15,0-1-15,21 22-16,-21-21 0,0 0 16,22 0-16,-1 0 0,-21 0 0,21-1 15,0-20-15,-21 21 0,21 0 16,0 0-16,1-22 0,-22 22 15,21 0-15,0 0 0,0 0 0,0-1 16,0 1-16,-21 0 0,22 0 0,-1 0 16,0 0-16,0 21 0,-21-22 15,21 1-15,22 0 0,-22 0 16,0 21-16,-21-21 0,21 0 0,0 21 16,0-22-16,1 22 15,-1 0 48,0 0-48,-21 22-15,21-22 16,-21 21-16,21-21 0,-21 21 0,21 0 16,1 0-1,-22 0-15,21-21 0,-21 22 0,21-1 16,0 0-16,0 0 0,0 0 0,-21 0 15,22 1-15,-1-1 16,0 21-16,0-21 0,0 22 0,0-22 16,1 21-16,-1-21 0,0 22 0,0-22 15,-21 0-15,21 0 0,0 21 16,-21-20-16,0-1 0,0 0 0,22 0 16,-22 0-16,0 0 0,21 1 15,-21-1 1,0 0-1,0-42 79,0 0-78,-21 21-16,-1 0 15</inkml:trace>
  <inkml:trace contextRef="#ctx0" brushRef="#br0" timeOffset="113100.51">7345 8848 0,'0'21'0,"0"0"16,21-21 31,0 0-31,0 0-1,0 0 1,1 0 15,-1 0 0,-21-21-31</inkml:trace>
  <inkml:trace contextRef="#ctx0" brushRef="#br1" timeOffset="117129.31">7578 8848 0,'-22'21'0,"1"-21"0,21 21 15,-21 0-15,0-21 16,21 21-16,-21-21 0,21 22 16,0-44 31,21 1-47,0 0 15,-21 0-15,21 0 0,-21 0 16,21-1-16,-21 1 0,22 0 0,-22-21 0,0 21 15,21-22-15,-21 22 16,0-21-16,21 21 0,-21-1 0,0-20 16,0 21-16,0 0 0,0 0 0,-21-1 15,0 1-15,21 0 0,-22 21 16,1 0-16,0 0 0,0 0 16,0 0-16,0 0 0,21 21 0,-22 0 15,1-21-15,0 22 0,0 20 0,0-21 16,21 0-16,0 22 0,0-22 15,0 63-15,0-62 0,0 20 16,0 0-16,0 1 0,0-22 0,0 21 16,21-21-16,0 22 0,0-22 0,0 0 15,1 0-15,-1 0 16,0-21-16,0 21 0,21-21 0,-20 0 16,-1 22-16,21-22 0,0 0 15,-20 0-15,20 0 0,-21 0 0,0-22 16,0 1-16,1 21 0,-1-21 15</inkml:trace>
  <inkml:trace contextRef="#ctx0" brushRef="#br1" timeOffset="117736.38">8022 8657 0,'0'-21'16,"0"0"-16,0 0 0,0 0 15,0-1-15,0 1 16,21 21-16,0 0 0,1-21 0,-1 21 16,0 0-16,0 0 0,0 0 0,0 0 15,1 0-15,-1 21 0,0 0 16,0 1-16,-21-1 0,0 0 16,0 0-16,0 0 0,0 0 0,0 22 15,0-22-15,0 21 0,0-21 16,0 1-16,0 20 0,-21-21 0,0 0 15,21 0-15,-21 1 0,21-1 0,0 0 16,0 0-16,0-42 31,0 0-15,0 0-16,0-1 0,21 1 0,0 0 16,0-21-16,0 21 0,0-22 15,1 1-15,-1 21 0,0-22 0,0 1 16,0 21-16,0 0 0,1 0 15,-1-22-15,-21 22 0,0 0 0,0 0 32,-21 42-17,21 0-15,0 0 16,-22 0-16,22 1 0,-21-1 0,21 21 16,-21-21-16,21 22 0,0-22 15,0 21-15,0-21 0,0 22 0,0-22 16,0 0-16,0 0 0,0 0 0,0 0 15,0 1-15,0-1 0,21 0 16,0-21-16,1 0 0,-1 0 16,0 0-16,0 0 0,0 0 0,22 0 15,-22 0-15,0 0 0,0-21 0,0 21 16,0-21-16,1-1 0,-1 1 0,0 0 16,-21 0-16,21 0 0,0-22 15,0 22-15,1-21 0</inkml:trace>
  <inkml:trace contextRef="#ctx0" brushRef="#br1" timeOffset="118012.87">8975 8213 0,'0'-21'0,"0"42"0,-22-42 16,1 21 0,21 21-16,0 0 15,-21 0-15,21 0 0,0 22 16,-21-22-16,21 21 0,0-21 0,0 22 15,0-1-15,0-21 0,0 21 0,0-20 16,0 20-16,0-21 0,0 21 16,0-20-16,0 20 0,0-21 15,0 0-15,0 22 0,0-22 0,0 0 16,0 0-16,0 0 0,0 0 16,0-42 15,0 0-16,0 0-15</inkml:trace>
  <inkml:trace contextRef="#ctx0" brushRef="#br1" timeOffset="118252.92">8763 8657 0,'-21'0'0,"42"0"0,-42-21 16,21 0-1,21 21-15,0 0 16,0-21-16,22 21 0,-22 0 16,21-21-16,-21-1 0,43 22 15,-22 0-15,-21-21 0,0 21 16,1 0-16,-1 0 0</inkml:trace>
  <inkml:trace contextRef="#ctx0" brushRef="#br1" timeOffset="119172.71">9271 8700 0,'0'0'0,"-21"0"16,42 0 15,0 0-31,0-22 0,0 22 16,1-21-16,-1 21 0,0-21 0,0 21 16,0-21-16,0 0 0,1 21 0,-1-21 15,-21-1-15,21 1 16,-21 0-16,0 0 0,0 0 15,0 0-15,-21 21 16,0 0-16,-1 0 16,1 0-16,0 0 0,0 21 15,0-21-15,0 21 16,-1 0-16,22 0 0,0 0 0,-21 22 16,21-22-16,-21 0 0,21 21 15,0-20-15,0-1 0,0 0 0,0 21 0,0-21 16,0 1-16,21-1 15,0 0-15,1-21 0,-1 0 0,0 0 16,0 0-16,0 0 0,0 0 0,22 0 16,-22 0-16,21-21 0,-21 21 0,22-21 15,-22-1-15,21 1 0,-21 0 0,1 0 16,-1 0-16,0 0 0,0-1 16,0 1-16,-21 0 0,0 0 15,21 0-15,-21 0 0,0-1 0,22 1 16,-22 0-16,0 42 31,0 0-15,-22 1-16,22-1 0,-21 0 15,21 0-15,0 0 0,0 0 0,0 1 16,0-1-16,-21 0 0,21 0 0,0 0 16,0 0-16,0 1 0,-21-1 15,21 0-15,0 0 0,0 0 16,0-42 31,0 0-47,0 0 0,0 0 15,0-1-15,0 1 0,0 0 16,21 0-16,0-21 0,-21 20 0,21 1 16,1 0-16,-1 0 0,0 0 0,0 0 15,0-1-15,0 22 0,1-21 0,20 0 16,-21 21-16,0 0 0,22 0 0,-22 0 15,0 0-15,0 0 0,0 0 16,0 0-16,1 21 0,-1 0 0,-21 1 16,21 20-16,0-21 15,-21 0-15,0 0 0,0 1 0,0-1 16,0 21-16,0-21 0,0 0 0,0 1 16,0-1-16,0 0 0,-21-21 15,21 21-15,-21-21 31,21-21-15,0 0 0</inkml:trace>
  <inkml:trace contextRef="#ctx0" brushRef="#br1" timeOffset="119794.56">10731 8678 0,'22'-21'0,"-44"42"0,44-63 16,-22 21-16,0 0 0,21 0 15,-21-1-15,0 1 0,0 0 16,0 0-16,0 0 0,0 0 16,-21 21-16,-1 0 0,1 0 15,0 0-15,0 0 0,0 0 16,0 0-16,-1 21 0,1 0 0,0 0 15,0 0-15,0 0 16,0 1-16,-1 20 0,1-21 0,0 0 16,21 22-16,-21-22 0,21 0 0,-21 0 15,21 21-15,0-20 0,0-1 0,0 0 16,0 0-16,0 0 0,0 0 16,21-21-16,0 22 0,0-22 15,0 0-15,1 0 16,-1-22-16,0 1 0,0 21 15,0-21-15,22 0 0,-22 0 0,0-22 16,-21 22-16,21 0 0,0-21 0,0-1 16,1 1-16,-1 21 0,-21-21 15,0-1-15,0-20 0,21 20 0,-21 1 16,0 0-16,0-1 0,0 1 16,0 0-16,0 21 0,0-1 15,0 1-15,0 0 0,0 0 0,0 42 31,0 0-31,0 0 0,-21 1 0,21-1 16,-21 21-16,21 0 0,0 1 16,0-1-16,-22 0 0,22 1 0,0-22 15,-21 21-15,21 1 0,0-22 0,0 21 16,0 0-16,0-20 0,0-1 0,0 0 16,0 21-16,0-21 0,0 1 15,0-1-15,0 0 16,0 0-1,21-21-15,1 0 16,-1 0 0,0-21-16,0 21 0</inkml:trace>
  <inkml:trace contextRef="#ctx0" brushRef="#br1" timeOffset="120345.04">11451 8488 0,'0'0'0,"21"-21"0,-21 0 16,21-22-16,-21 22 15,0 0-15,0 0 16,0 0-16,-21 21 31,0 21-31,0-21 16,0 21-16,-22 0 0,22 0 0,0 0 15,0 22-15,-21-22 0,20 0 0,1 0 16,0 0-16,21 1 0,0-1 16,0 0-16,0 0 15,21-21 1,0 21-16,1-21 0,20 0 16,-21 0-16,0 0 0,0 0 0,1 0 15,-1 0-15,21 0 0,-21 0 0,0 21 16,1-21-16,-1 0 0,0 0 15,0 0-15,0 22 0,0-22 16,-21 21-16,0 0 16,0 0-16,0 0 15,-21-21-15,21 21 0,-21 1 16,0-22-16,0 21 0,0-21 0,-1 21 16,1-21-16,0 0 0,0 21 15,0-21-15,0 0 0,-1 21 16,1-21-16,0 0 0,0 0 0,0 0 15,0 0-15,-1 0 16,1 0-16,0 0 16,0 0-16,0 0 15,0 21-15,-1-21 16,1 0-16,0 0 0,-21 22 16,21-22-16,-22 21 0,1-21 0</inkml:trace>
  <inkml:trace contextRef="#ctx0" brushRef="#br1" timeOffset="120888.53">8170 9440 0,'-21'0'0,"42"0"0,-63 0 0,21 0 15,0 0-15,-1 0 0,-20 0 0,21 0 16,0 0-16,0 0 0,-1 0 16,1 0-16,42-21 46,1 21-46,-1 0 0,21 0 0,0 0 16,1-21-16,-1 21 0,0 0 16,1 0-16,20-21 0,1 21 0,-22 0 15,43 0-15,-22-21 0,22 21 0,0 0 16,20 0-16,1-21 0,-21 21 0,21-22 16,0 22-16,-1 0 0,22 0 15,-21-21-15,0 21 0,21 0 16,-21 0-16,-21 0 0,20-21 0,-20 21 15,0 0-15,-1 0 0,-20-21 0,-1 21 16,-20 0-16,-1 0 0,0 0 0,1-21 16,-1 21-16,-21 0 0,0 0 15,1 0-15,-1-21 0,0 21 0,0 0 16,0 0-16,-42 0 31,0 0-31,0 0 16,0 0-16,-22 0 0,22 0 0,-21 0 0,-1 0 15,1 0-15,0 0 0</inkml:trace>
  <inkml:trace contextRef="#ctx0" brushRef="#br1" timeOffset="121420.54">8022 9631 0,'0'0'0,"-21"0"0,42 0 46,0 0-30,0 0-16,1 0 0,20 0 0,-21 0 16,21 0-16,1 0 0,-1 0 0,0 0 15,1 0-15,20 0 0,22 0 16,0-21-16,-1 21 0,22 0 0,0-21 16,0 21-16,21 0 0,-21 0 0,-1-22 15,22 22-15,-21-21 0,-21 21 16,21 0-16,-22 0 0,-20 0 0,21 0 15,-22-21-15,-21 21 0,22 0 16,-1 0-16,-20 0 0,-22 0 16,0 0-16,21-21 0,-20 21 15,-1 0-15,0 0 16,0 0-16,-42 0 94,0 0-94,0 0 0</inkml:trace>
  <inkml:trace contextRef="#ctx0" brushRef="#br1" timeOffset="127689.83">13822 8340 0,'0'-21'16,"0"-1"0,0 1-1,0 0-15,0 0 16,0 0-16,0 0 0,21 21 15,-21-22-15,0 1 16,0 0-16,0 0 0,21 21 0,-21-21 16,0 0-16,0-1 15,0 1-15,0 42 47,0 1-47,0-1 16,0 0-16,0 21 0,0-21 15,0 22-15,0-22 0,0 21 0,-21 1 16,21-22-16,0 21 0,-21 0 0,21 1 16,0-22-16,0 21 0,0-21 0,-21 22 15,21-22-15,-22 21 0,22-21 16,0 1-16,0-1 0,0 0 16,0 0-16,0 0 0,0 0 15,-21-21 16,0 0-15,21-21-16,0 0 0,0 0 16,0 0-16,0 0 15,0-1-15,0 1 16</inkml:trace>
  <inkml:trace contextRef="#ctx0" brushRef="#br1" timeOffset="128402.08">14436 8340 0,'21'0'16,"-42"0"-16,42-21 0,0 21 0,0-22 15,0 1 1,-21 0-16,0 0 16,21 0-16,-42 21 31,0 0-31,0 0 16,-21 0-16,20 21 0,-20-21 15,21 21-15,-21 0 0,20 0 0,-20-21 16,21 22-16,-21-1 0,20-21 0,1 21 15,0 0-15,0-21 0,21 21 16,0 0-16,0 1 0,0-1 16,0 0-16,0 0 15,21-21 1,0 0-16,-21 21 0,21-21 0,1 0 16,-1 0-16,0 21 0,0-21 0,0 0 15,0 22-15,1-22 16,-22 21-16,21-21 0,0 0 0,0 21 15,0 0-15,0-21 16,-21 21-16,0 0 0,0 1 16,0-1-16,0 0 15,0 0-15,0 0 16,-21-21-16,0 21 0,0 1 16,0-22-16,0 21 0,-22-21 15,22 0-15,0 0 0,0 21 0,0-21 16,-1 0-16,1 0 0,0 0 15,0 0-15,0 0 0,0 0 16,-1 0-16,1-21 16,0 21 31,42-21-1,0-1-46,1 1 16,-1 21-16</inkml:trace>
  <inkml:trace contextRef="#ctx0" brushRef="#br1" timeOffset="129330.13">15896 8107 0,'0'0'0,"0"-21"0,0 0 0,0-1 16,0 1 0,-21 21 15,21 21-31,-21 1 15,21-1-15,-21 0 0,21 0 16,0 21-16,0-20 0,-22 20 0,22 0 16,-21 1-16,0-22 0,21 21 0,0 0 15,-21 1-15,21-22 0,-21 21 0,0 1 16,21-22-16,0 42 16,-22-20-16,22-22 0,0 21 0,-21-21 15,21 0-15,0 1 0,0-1 16,0 0-16,0-42 31,0 0-15,0-1-16,0 1 15,0 0-15,0 0 0,0 0 0,0 0 16,21-22-16,-21 1 0,22 21 0,-22-22 16,0 1-16,21 21 0,-21-21 0,21-1 15,0 1-15,-21 21 0,0-22 0,21 22 16,0-21-16,-21 21 0,22-22 15,-22 22-15,0 0 0,21 0 0,0 0 16,-21 0-16,21-1 0,0 1 0,0 0 16,-21 0-16,22 21 0,-1 0 31,0 0-31,-21 21 16,21 0-16,-21 0 0,21 1 0,-21 20 15,21-21-15,-21 0 0,0 22 0,0-1 16,0-21-16,0 21 0,0-20 0,0 20 15,0-21-15,0 21 0,0-20 16,0 20-16,0-21 0,0 0 0,0 0 16,0 1-16,0-1 0,0 0 0,0 0 15,0 0-15,0 0 0,0 1 0,0-1 16,0 0-16,0 0 0,-21 0 0,21 0 16,0 1-1,0-1-15,-21-21 16,21 21-1,0-42 17,0 0-17,0-1-15,0 1 16,0 0-16</inkml:trace>
  <inkml:trace contextRef="#ctx0" brushRef="#br1" timeOffset="129716.41">15748 8615 0,'0'0'15,"21"0"32,0 0-31,0-21-16,1 21 0,-1 0 16,0 0-16,0 0 0,0 0 0,-21-21 15,21 21-15,1 0 0,-1 0 0,0 0 16,-21-22-16,21 22 0,0 0 15</inkml:trace>
  <inkml:trace contextRef="#ctx0" brushRef="#br1" timeOffset="132045.92">17547 8255 0,'-21'-21'16,"0"0"-16,0 21 0,21-21 15,0-1-15,0 1 16,21 21-1,0 0-15,0 0 0,0 0 16,0 0-16,1 0 0,-1 21 16,0 1-16,0-1 0,0 0 0,0 21 15,-21-21-15,22 1 0,-22 20 16,21 0-16,-21-21 0,0 22 0,0-22 16,0 0-16,0 21 0,0-20 0,0-1 15,0 0-15,0 21 0,-21-42 16,-1 21-16,1-21 0,0 0 15,0 0-15,21-21 32,0 0-32,0 0 0,0 0 15,0 0-15,0-22 0,0 22 0,21 0 16,0-21-16,0 20 0,-21-20 0,22 21 16,-1-21-16,0 20 0,0-20 0,-21 21 15,21 0-15,0 0 0,1-1 16,-1 1-16,0 21 0,0 0 15,0 0-15,0 0 16,1 0-16,-1 21 16</inkml:trace>
  <inkml:trace contextRef="#ctx0" brushRef="#br1" timeOffset="132428.93">18267 8446 0,'21'0'16,"0"0"-16,0-22 15,0 22-15,1-21 0,-1 0 0,0 21 16,0-21-16,0 0 0,0 0 16,1 21-16,20-22 0,-21 1 0,0 0 15,-21 0-15,0 0 0,0 0 16,0-1-16,-21 22 15,0 0-15,0 0 0,0 0 0,-1 0 16,-20 0-16,21 22 0,-21-22 0,20 21 16,1 0-16,-21 0 0,21 21 0,0-20 15,21-1-15,-22 21 0,22-21 16,0 0-16,0 22 0,0-22 0,0 0 16,0 0-16,0 22 0,22-22 15,-22 0-15,21 0 0,0-21 16,0 21-16,21-21 0,-20 0 0,-1 21 15,21-21-15,-21 0 0,22 0 16,-22 0-16,21 0 0,-21 0 0,22 0 16,-22-21-16,21 0 0,-21 21 0,22-21 15,-22 0-15</inkml:trace>
  <inkml:trace contextRef="#ctx0" brushRef="#br1" timeOffset="132705.42">19177 7726 0,'0'0'0,"0"21"47,-21 0-47,21 0 0,-21 1 0,21-1 16,0 21-16,0 0 0,-22 1 0,22 20 15,-21-20-15,21-1 0,0 21 0,-21-20 16,21-1-16,-21 0 0,21 1 15,-21-1-15,21-21 0,0 22 16,0-22-16,-21 0 0,21 0 0,0 0 0,-22 0 16,22 1-16,0-1 15,22-21 1,-1 0 0</inkml:trace>
  <inkml:trace contextRef="#ctx0" brushRef="#br1" timeOffset="133252.59">19748 8424 0,'0'0'0,"22"-21"16,-22-42-1,0 42-15,0-1 0,0 1 0,0-21 0,0 21 16,0 0-16,0-22 15,0 22-15,0 0 0,-22 21 0,22-21 16,-21 21-16,0 0 0,0 0 0,0 0 16,-85 84-1,64-62-15,20 20 0,-20 0 16,21-21-16,-21 22 0,20-1 0,1-21 16,0 22-16,21-22 0,0 0 0,0 21 15,0-21-15,0 1 0,0-1 16,21 0-16,22-21 0,-22 0 15,0 0-15,0 0 0,0 0 0,0 0 16,22 0-16,-22 0 0,0-21 16,21 0-16,-20-1 0,-1 22 15,0-21-15,0-21 0,0 21 0,0 0 16,1-22-16,-22 22 0,21-21 0,-21 21 16,21-22-16,-21 22 0,0 0 15,0 0-15,0 42 16,0 0-1,0 0-15,0 0 0,0 22 0,0-22 16,0 0-16,0 21 0,-21-20 0,21-1 16,0 0-16,0 0 0,0 0 15,0 0-15,0 1 0,0-1 0,0 0 16,21-21 0,-21 21-16,21-21 0,0 0 15,0 0-15,1-21 16,-1 0-16,0 0 0</inkml:trace>
  <inkml:trace contextRef="#ctx0" brushRef="#br1" timeOffset="133769.57">20299 7620 0,'0'-21'16,"-21"0"-1,-1 21-15,1 21 16,21 0-16,0 0 0,0 0 16,-21 22-16,21-1 0,0 0 0,0 1 15,-21-1-15,21 22 0,0-1 0,0-21 16,0 22-16,0-22 0,0 22 0,0-22 16,0 0-16,0 1 0,0-1 15,0-21-15,0 22 0,0-22 0,0 0 16,0 0-16,0 0 0,0 0 15,21-21-15,0 0 16,0 0-16,1 0 0,-1 0 16,0-21-16,0 0 0,0 21 15,0-21-15,1 0 0,20 0 16,-21-22-16,0 22 0,0 0 0,1 0 16,-22 0-16,21-1 0,-21 1 0,21 0 15,-21 42 1,0 0-1,0 1-15,0-1 0,0 0 16,0 0-16,-21 0 0,21 0 16,0 1-16,-21-1 0,21 0 0,0 0 15,0 0-15,0 0 16,0 1 0,21-22-1,0 0 1,0 0-16,0-22 0,0 22 15,1-21-15,-1 21 0,0-21 16</inkml:trace>
  <inkml:trace contextRef="#ctx0" brushRef="#br1" timeOffset="134569.59">20913 8234 0,'21'-21'16,"-64"105"-16,65-147 0,-1 21 0,-21 20 0,0 1 15,0 42 16,-21 1-31,21-1 0,-22 0 16,22 21-16,-21-21 0,0 1 0,21 20 16,0-21-16,0 0 0,0 0 15,-21 1-15,21-1 0,0 0 0,0 0 16,0 0-16,0 0 0,0 1 16,0-1-16,21-21 15,0 0-15,0 0 16,1 0-16,-22-21 15,21-1-15,0 1 16,-21 0-16,0 0 0,0-21 0,0 20 16,0 1-16,0-21 0,0 21 0,0 0 15,-21-1-15,0 1 16,21 0-16,-22 0 0,22 0 0,0 0 16,-21 21-16,21-22 15,0 1-15,0 0 0,21 21 16,1-21-16,-1 21 0,21-21 15,-21 21-15,22 0 0,20-21 16,-21 21-16,1 0 0,-1 0 0,0 0 16,-20 21-16,20 0 0,-21-21 0,21 21 15,-20 0-15,-22 22 0,0-22 16,21 0-16,-21 21 0,0-21 0,0 1 16,0 20-16,0-21 0,0 0 0,0 0 15,0 1-15,-21-1 0,21 0 16,0 0-16,-22 0 0,1-21 15,21 21-15,-21-21 16,21-21 15,0 0-31,0 0 0,0 0 16,0 0-16,0-1 0,21 1 0,0 0 16,1-21-16,-1 21 0,0-1 15,0-20-15,0 21 0,0 0 0,1-22 16,20 22-16,0 0 15,-21 0-15,1 21 0,-1 0 0,0 0 16,0 0-16,-21 21 16,21 0-16,-21 0 0,0 1 0,21-1 15,-21 21-15,0-21 0,0 0 0,0 1 16,0 20-16,0-21 0,-21 0 0,21 0 16,-21 22-16,0-22 0,21 0 15,-21 0-15,21 0 0,-21-21 16,21 22-16,-22-22 15,22-22 17,0 1-17,0 0-15,0 0 0,0 0 16,-21 0-16</inkml:trace>
  <inkml:trace contextRef="#ctx0" brushRef="#br1" timeOffset="134775.21">21018 7747 0,'0'-21'16,"0"42"-16,-21-42 0,0 21 0,21-21 15,-21 21-15,0 0 78,0 0-78,-1 21 16,1-21-16</inkml:trace>
  <inkml:trace contextRef="#ctx0" brushRef="#br1" timeOffset="134961.35">20002 8043 0,'0'22'16,"0"-44"-16,-21 44 0,42-22 31,1 0-15,20 0-16,-21 0 0,21-22 15,-20 22-15,20-21 0,0 21 0,22-21 16,-22 21-16,22-21 0,-1 0 16,1 21-16</inkml:trace>
  <inkml:trace contextRef="#ctx0" brushRef="#br1" timeOffset="135505.35">22225 8086 0,'0'-21'0,"21"-1"0,0 1 15,-21 0-15,0 0 16,-21 21 0,0 0-1,0 0-15,0 0 0,-1 0 16,1 0-16,0 0 0,21 21 0,-21-21 16,0 21-16,0-21 15,-1 21-15,1 1 0,0-1 16,21 0-16,0 0 0,0 0 15,0 0-15,0 1 16,21-22-16,0 21 16,1-21-16,20 0 0,-21 21 0,0 0 15,0-21-15,1 0 0,20 21 0,-21 0 16,0-21-16,0 22 0,-21-1 16,0 0-1,0 0-15,-21 0 16,0-21-16,0 21 0,-21-21 15,20 22-15,1-22 0,0 0 0,0 21 0,-21 0 16,20-21-16,1 0 16,0 0-16,0 21 0,0-21 0,0 0 15,-1 0 1,22-21 31,0 0-47,22 21 0,-1-21 0,-21-1 15</inkml:trace>
  <inkml:trace contextRef="#ctx0" brushRef="#br1" timeOffset="136585.39">22606 7811 0,'0'-22'0,"0"44"0,0-65 0,0 22 16,0 42 31,0 0-47,0 1 0,0 20 16,0-21-16,0 0 0,0 22 15,0-22-15,0 21 0,-21-21 0,0 22 16,-1-1-16,22 0 0,0-21 15,-21 22-15,0-22 0,21 21 0,-21-21 16,21 1-16,0-1 0,-21 0 0,21 0 16,-21 0-16,21-42 47,0 0-47,21 0 15,0 21-15,0-21 0,0-1 0,0-20 16,1 21-16,-1 0 0,-21 0 15,21 21-15,21-43 16,-21 22-16,1 21 0,-1 0 16,0 0-16,-21 21 31,21 0-31,-21 1 0,0-1 0,0 0 16,0 0-16,0 0 0,21-21 0,-21 21 15,0 1-15,0-1 0,0 0 16,0 0-16,21-21 0,-21 21 0,22 0 15,-1-21 1,0 0-16,0 0 16,0 0-16,0 0 15,1-21-15,-1 21 0,0-21 16,0 0-16,0 0 0,0 0 16,1 21-16,-22-22 0,0 1 0,21 21 15,0-21-15,-21 42 47,0 0-47,0 1 16,0-1-16,0 0 15,0 0-15,21-21 0,0 21 16,0-21-16,1 21 16,-1-21-16,0 0 15,0 0-15,0 0 0,0 0 16,1 0-16,-1 0 0,0-21 15,-21 0-15,21 21 0,0-21 0,-21 0 16,21 21-16,-21-21 0,22-1 0,-22 1 16,21 0-16,-21 0 0,0 0 15,0 0-15,0 42 47,-21 0-47,21 0 0,-22 0 16,1 0-16,21 1 0,0 20 15,-21-21-15,21 0 0,-21 22 0,21-22 16,-21 0-16,21 21 0,0-21 0,0 22 16,-21-1-16,21-21 0,-22 22 15,22-1-15,0 0 0,-21 1 0,0-22 16,0 21-16,21 0 0,0 1 0,0-22 16,-21 21-16,21-21 0,-21 1 0,21 20 15,0-21-15,0 0 0,-22-21 16,22 21-16,0 1 0,0-1 15,0-42 32,0-1-47,0 1 16,22 0-16,-1 0 0,-21-21 0,21 20 16,0-20-16</inkml:trace>
  <inkml:trace contextRef="#ctx0" brushRef="#br1" timeOffset="136904.79">23368 8255 0,'0'0'0,"0"-42"0,-21 21 15,21-1-15,0 1 0,0 0 0,0 0 16,0 0-16,21 0 0,0-1 16,0 22-16,0 0 0,1 0 0,20 0 15,-21 0-15,0 0 16,0 0-16,22 22 0,-22-1 0,-21 0 15,21 0-15,-21 0 0,0 0 0,0 1 16,0-1-16,0 21 0,0-21 16,-21 0-16,0 1 0,0-1 0,21 0 15,-22 0-15,1-21 0,0 21 0,0-21 16,0 0-16,0 21 0,-1-21 0,1 0 16,0 0-1,0 0-15,21-21 31,0 0-15,0 0-16,0 0 0</inkml:trace>
  <inkml:trace contextRef="#ctx0" brushRef="#br1" timeOffset="137152.32">23156 7705 0,'-21'-21'0,"42"42"0,-42-64 31,0 43 31,0 22-62,0-22 16,-1 21-16</inkml:trace>
  <inkml:trace contextRef="#ctx0" brushRef="#br1" timeOffset="143376.32">3535 12213 0,'0'21'78,"-21"-21"-62,-1 0-16,22 22 15,-21-22-15,0 21 0,0-21 0,0 0 16,-22 21-16,1-21 16,21 21-16,0-21 0,0 0 0,-1 0 15,1 0-15,0 0 0,0 0 16,0 0-16,0 0 16,-1 0-16,1 0 15,0 0-15,0 0 16,0-21-16,0 21 0,-1-21 15,1 21-15,0-21 16,0 21-16,0 0 0,0-22 16,-1 22-16,1-21 0,0 21 0,0-21 15,0 0-15,-22 0 0,22 21 16,0-21-16,-21-1 0,-1 22 16,22-21-16,-21 0 0,0 0 0,-1 21 15,22-21-15,-21 0 0,-1-1 16,1 1-16,21 0 0,-21 0 0,20 21 15,-20-21-15,0 0 0,21-1 16,-22 1-16,22 0 0,0 0 16,-43-21-16,22 20 0,21 1 15,-21 0-15,-1 0 0,22 0 16,-21-22-16,21 22 0,-22 0 0,22 0 16,-21-21-16,21 20 0,-22-20 15,22 21-15,-21-21 0,21-1 0,-22 22 16,22-21-16,0-1 0,0 1 15,0 0-15,-1 21 0,1-22 0,0 1 16,0 21-16,0-22 0,0 1 16,-1 21-16,1-21 0,21-1 15,-21 1-15,0 0 0,0-1 16,21 1-16,-21 0 0,-1-1 0,22 1 16,0 0-16,-21-1 0,0 1 15,21 0-15,-21-1 0,21 22 0,-21-21 16,21-1-16,0 22 0,0-21 15,-21 21-15,21-22 0,0 1 0,-22 21 16,22-21-16,0 20 0,0-20 16,0 0-16,0-1 0,0 22 0,0-21 15,0 0-15,0-1 0,0 1 16,0 0-16,0-1 0,0 22 0,0-21 16,0-1-16,-21 22 0,21-21 15,0 0-15,0 20 0,0-20 0,0 0 16,0 21-16,0-22 0,0 1 15,0 0-15,0 20 0,0-20 16,0 0-16,0-1 0,0-62 16,0 62-16,0 1 15,0 21-15,0-22 0,0 22 16,0-21-16,0 21 0,0-22 0,0 1 16,0 21-16,0-21 0,0 20 15,0-20-15,21 0 0,-21 21 0,0-22 16,0 1-16,0 21 0,0-22 15,0 1-15,22 21 0,-22-21 0,21-1 16,-21 22-16,0 0 16,0-21-16,21 20 0,0 1 0,0 0 15,-21 0-15,21 0 0,1 0 16,-1-1-16,0 1 0,0 0 16,0 21-16,22-21 0,-22 0 0,21 0 15,-21-1-15,22 1 0,-1 21 16,0-21-16,1 0 0,-1 0 0,0 0 15,22-1-15,-22 22 0,0-21 16,1 0-16,-1 0 0,0 0 0,-20 0 16,20-1-16,0 22 0,-21-21 15,1 0-15,-1 0 0,0 21 16,0-21-16,0 21 0,0-21 0,1 21 16,-22-22-16,21 22 15,-21-21 1,21 21-16,-42 0 78,0 0-62,-1 0 15</inkml:trace>
  <inkml:trace contextRef="#ctx0" brushRef="#br1" timeOffset="144105.01">1651 7091 0,'-21'0'0,"42"0"47,0 0-31,0 0-16,0 0 0,1 0 15,-1 21-15,0-21 0,21 0 16,-21 0-16,1 21 0,-1-21 0,21 0 16,-21 0-16,22 0 0,-22 0 15,0 0-15,21 0 0,1 0 16,-22 0-16,21 0 0,-21 0 15,22 0-15,-22 0 0,0 0 16,0 0-16,-42 0 47,0 0-31,21 21-16,-21-21 0,-1 22 15,1-1-15,0 21 0,0-21 0,0 22 16,0-22-16,21 21 15,-22-21-15,1 22 0,0-1 0,21-21 16,-21 21-16,21-20 0,-21 20 16,21-21-16,0 21 0,-21 1 15,21-22-15,0 0 0,0 0 16,-22 0-16,22 1 0,0-1 16,0 0-16,0 0 0,0 0 15,-21 0 79,0-21-94,0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03:12.14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1058 0,'0'22'16,"22"-22"30,-1 0-30,0-22-16,0 22 16,0-21-16,0 0 0,1 0 15,-1 21-15,0-21 0,0 0 16,0-1-16,0 1 0,1 0 0,-1 0 16,0-21-16,-21 20 0,0 1 15,0-21-15,0 21 0,0 0 16,0-1-16,-21 1 15,0 21-15,-1 0 0,1-21 16,0 21-16,0 0 0,0 0 16,0 0-16,-22 0 0,22 0 0,0 0 15,0 0-15,0 21 0,-1 0 16,1 1-16,0-1 0,0 0 16,0 0-16,0 21 0,-1-20 0,22 20 15,-21-21-15,0 21 0,21 1 16,0-22-16,0 21 0,0 1 0,0-1 15,0-21-15,0 21 0,0-20 16,0 20-16,0-21 0,21 0 0,0 0 16,1 1-16,-1-1 0,0 0 15,0 0-15,0 0 0,22 0 16,-22-21-16,0 22 0,21-1 16,22 21-16,-22-42 0,-21 21 15,0 0-15,22 22 0,-22-22 16,-21 0-16,0 0 0,0 0 0,0 22 15,0-22-15,0 0 0,-42 0 16,20 22-16,-20-22 0,0 0 0,-1 0 16,1 0-16,-21 0 0,20-21 15,1 22-15,0-22 0,-1 0 0,1 0 16,0 0-16,-1 0 0,1 0 16,21-22-16,0 22 0,-1-21 15,1 0-15,0 0 0,0 0 16,21 0-16,0-1 0,0 1 15,0 0 1,0 0 0,21 21-1,0-21-15,0 21 0</inkml:trace>
  <inkml:trace contextRef="#ctx0" brushRef="#br0" timeOffset="320.89">2752 1397 0,'0'0'0,"0"21"15,0 0 1,0 1-16,0-1 0,0 0 0,0 0 15,0 0-15,0 22 0,-22-1 16,22-21-16,-21 21 0,21-20 0,0-1 16,-21 21-16,21-21 15,-21 0-15,21 1 0,0-1 16,0 0 0,0-42-1,0 0 1,0-1-16,0 1 0,0 0 15</inkml:trace>
  <inkml:trace contextRef="#ctx0" brushRef="#br0" timeOffset="712.67">2773 974 0,'0'0'0,"0"21"31,0 0-15,0 0-1,21-21-15,0 0 16,0 0-16,0 0 16,1 0-16,-1 0 0,-21-21 15,21 21-15,-21-21 0,21 0 16,-21 0-16,0-1 15,0 1-15,0 0 16,0 0-16,-21 21 0,0 0 0,0-21 16,-1 21-1,1 0-15,0 21 16,0-21-16,21 21 0,0 0 0,0 0 16,-21 1-16,21-1 15,0 0-15,0 0 0,0 0 16,0 0-16,0 1 15</inkml:trace>
  <inkml:trace contextRef="#ctx0" brushRef="#br0" timeOffset="1392.58">3323 1461 0,'-21'0'0,"0"0"16,0 21-16,21 0 16,0 0-16,0 0 0,0 0 15,-22 1-15,22-1 0,-21 21 16,21-21-16,0 0 0,0 22 0,0-22 16,-21 21-16,21-21 0,-21 1 15,21-1-15,0 0 0,0 0 0,0 0 16,0 0-16,0 1 15,-21-22-15,0 0 47,21-22-47,0 1 0,0 0 16,0 0-16,0-21 0,0 20 16,0-20-16,0 21 0,0-21 0,0-1 15,0 22-15,21-21 0,0 21 16,0-43-16,0 43 0,0 0 15,1 0-15,20 21 0,-21-22 16,0 22-16,22-21 0,-22 21 0,21 0 16,-21 0-16,22 0 0,-22 0 15,0 0-15,0 21 0,0 1 16,0-1-16,-21 21 0,0-21 0,0 22 16,0-1-16,0 21 0,0-20 15,-21-1-15,21 0 0,0 1 0,-21-22 16,21 21-16,-21-21 0,21 1 15,0-1-15,0 0 0,21-42 47,-21 0-47,21-1 16,-21 1-16</inkml:trace>
  <inkml:trace contextRef="#ctx0" brushRef="#br0" timeOffset="2208.59">4297 1418 0,'0'0'0,"0"-21"0,-21 0 16,-1 21-1,1 0-15,0 0 16,0 0-16,0 0 0,0 0 16,-1 0-16,1 21 0,0-21 15,0 21-15,0 0 0,0 1 16,-1-1-16,1 21 0,21-21 0,-21 22 16,0-1-16,0-21 0,0 21 15,21-20-15,-22 20 0,22-21 0,0 0 16,0 0-16,0 1 0,0-1 0,22-21 15,-1 0-15,21 0 16,-21 0-16,0 0 0,1 0 16,20 0-16,-21-21 0,0-1 0,0 1 15,1 0-15,-1 0 16,0 0-16,0 0 0,0-1 0,-21 1 16,21-21-16,1 21 0,-22 0 0,0-1 15,21 1-15,0 0 16,0 21-16,-21-21 0,0 0 15,0 42 17,0 0-32,0 0 15,0 0-15,0 1 0,0 20 0,0 0 16,0-21-16,0 22 0,0-1 16,-21 22-16,21-22 0,0 0 15,0 22-15,-21-22 0,21 0 0,0 22 16,0-22-16,0 22 0,-21-1 15,21 1-15,0-1 0,0 1 0,-22-1 16,22 1-16,0-1 0,0 1 0,0-1 16,0-20-16,0-1 0,0 0 15,0 1-15,-21-1 0,21 0 0,0-21 16,0 1-16,-21-1 0,21 0 16,0 0-16,0 0 0,-21 0 0,0-21 15,0 22-15,-1-22 0,1 0 0,-21 0 16,-43 0-16,43 0 15,0 0-15,-22 0 0,22 0 16,-22-22-16,1 22 0,-1-21 0,22 0 16,-22 21-16,22-21 0,0 0 15,-1 0-15,1 21 0,0-22 16,21 1-16,-1 0 0,1 21 0,0-21 16,21 0-16,0 0 0,0-1 0,0 1 15,0 0-15,0 0 0,0 0 0,21-22 16,0 22-16,1-21 0,-1 21 15,0-22-15,21 1 0,-21 0 0</inkml:trace>
  <inkml:trace contextRef="#ctx0" brushRef="#br0" timeOffset="2627.82">4657 783 0,'-22'21'16,"22"1"-16,0-1 15,-21 21-15,21 0 0,0 1 0,0-1 16,0 22-16,-21-22 0,0 21 16,21-20-16,-21 20 0,0-20 0,21 20 15,0-21-15,-22 22 0,22-22 16,-21 1-16,21-1 0,-21 0 0,21 1 16,0-1-16,0-21 0,0 0 15,0 0-15,0 1 0,0-1 0,0 0 16,0 0-16,21-42 31,0 0-15,1 0-16,-22-1 15,0 1-15,21 0 0,0 0 0</inkml:trace>
  <inkml:trace contextRef="#ctx0" brushRef="#br0" timeOffset="3024.46">4741 1651 0,'21'-21'15,"1"21"-15,-1 0 16,0-21-16,0 21 0,0-21 16,0 21-16,1-22 0,-1 22 0,0-21 15,0 0-15,0 21 0,0-21 16,1 21-16,-1-21 0,-21 0 15,0-1-15,0 1 0,0 0 16,-21 21 0,-1 0-16,1 0 0,0 0 15,-21 0-15,21 0 0,-1 0 16,1 21-16,0 0 0,0 1 16,0-1-16,0 0 0,-1 21 0,22 1 15,0-22-15,0 42 16,0-20-16,0-22 0,0 0 0,0 0 15,22 0-15,-1 0 0,-21 1 16,21-1-16,0-21 0,0 0 0,0 0 16,1 0-16,-1 0 0,0 0 15,0 0-15,-21-21 16,0-1-16,0 1 0</inkml:trace>
  <inkml:trace contextRef="#ctx0" brushRef="#br0" timeOffset="3817.06">6562 1693 0,'-22'0'16,"22"22"-16,22-22 47,-1-22-47,-21 1 15,21 0-15,0 0 0,21-21 0,-20 20 16,-1-20-16,21 0 0,-21 21 0,22-22 16,-1 1-16,0-22 0,1 22 15,-22-21-15,21-1 0,-21 1 0,22-1 16,-22 22-16,0-22 0,-21 1 16,0-43-16,0 64 0,0-1 15,0 1-15,0 0 0,-21-1 16,0 1-16,-1 0 0,1 20 0,0-20 15,-21 21-15,21 0 16,-1 21-16,1 0 0,-21 0 0,21 0 16,0 0-16,-22 0 0,22 21 15,0 0-15,0 21 0,-22 1 0,22-1 16,0 0-16,0 22 0,0-1 0,21 1 16,-21 21-16,21-22 0,-22 22 15,22-22-15,0 1 0,-21-1 0,21 1 16,0-1-16,0-20 15,0 20-15,21-21 0,1 1 0,-1-1 16,0 0-16,-21 1 0,21-22 16,0 21-16,22-21 0,-22 1 0,0-1 15,0 0-15,21 0 0,-20-21 0,20 0 16,-21 0-16,0 0 0,22 0 16,-22 0-16,0 0 0,0 0 0,21 0 15,-20-21-15,-1 0 0,-21 0 16,21-1-16,0-20 0,-21 21 0</inkml:trace>
  <inkml:trace contextRef="#ctx0" brushRef="#br0" timeOffset="4216.32">7260 1524 0,'0'21'0,"-21"-21"16,42 0 15,0 0-31,0-21 0,1 0 0,-1 21 16,0-21-16,21 0 0,-21 21 15,22-22-15,-22 1 0,0 0 0,0 0 16,0 0-16,1 0 0,-22-1 16,0 1-16,-22 21 15,1 0-15,0 0 16,0 0-16,-21 0 0,20 21 0,1-21 15,-21 22-15,21-1 0,0 21 16,-1-21-16,1 0 0,0 1 16,21 20-16,-21-21 0,21 0 0,0 22 15,0-22-15,0 0 0,0 0 16,0 0-16,21 0 0,0 1 0,0-1 16,1-21-16,-1 21 15,21-21-15,-21 0 0,22 0 0,-22 0 16,0 0-16,21 0 0,-21-21 15,22 0-15,-22-1 0,0 1 16,0 21-16,0-21 0</inkml:trace>
  <inkml:trace contextRef="#ctx0" brushRef="#br0" timeOffset="4475.89">7874 1334 0,'0'21'31,"0"0"-15,0 0-16,21 0 0,-21 0 16,21 1-16,-21-1 0,21 0 0,-21 0 15,0 0-15,0 0 0,22 1 16,-22 20-16,0-21 0,21 0 16,-21 0-16,0 1 0,0-1 15,0 0-15,21-21 16,-21 21-16,21-21 15,-21-21 1,0 0-16,0 0 0,21-1 0,-21 1 16</inkml:trace>
  <inkml:trace contextRef="#ctx0" brushRef="#br0" timeOffset="4715.85">8213 1312 0,'0'-21'16,"0"42"-1,0 1 1,-22-22-16,22 21 0,0 0 16,-21 0-16,0 21 0,0-20 0,0-1 15,21 21-15,-21-21 0,21 0 16,-22 1-16,22-1 0,0 21 0,0-21 16,0 0-16,0 1 0,0-1 15,22-21 1,-1 0-1,0-21-15,0-1 16,-21 1-16</inkml:trace>
  <inkml:trace contextRef="#ctx0" brushRef="#br0" timeOffset="5136.08">8445 1461 0,'22'0'47,"-1"0"-32,0 0-15,0 0 0,0-22 0,0 22 16,1-21-16,20 0 0,-21 21 16,0-21-16,0 21 0,-21-21 15,22 0-15,-22-1 0,21 22 0,-21-21 16,0 0-16,0 0 0,0 0 15,-21 21-15,-1 0 16,1 0-16,0 0 0,0 0 16,0 21-16,-22 0 0,22 0 0,-21 0 15,21 22-15,-22-22 0,22 21 0,0 1 16,0-22-16,0 21 0,21 0 16,0-20-16,0 20 0,0-21 0,0 0 15,0 22-15,0-22 0,0 0 16,21 0-16,0-21 0,0 21 0,0-21 15,43 0-15,-43 0 16,21 0-16,1 0 0,-22-21 16,21 21-16,-21-21 0,22 0 0,-22 0 15,0-1-15,21-20 0,-20 21 0,-1-21 16</inkml:trace>
  <inkml:trace contextRef="#ctx0" brushRef="#br0" timeOffset="5444.51">9377 550 0,'0'-21'0,"0"42"0,-21-42 32,-1 42-32,1 1 0,21-1 15,-21 21-15,0 0 0,0 1 0,0 20 16,-1 1-16,1-1 0,0 1 0,0-1 15,0 1-15,0-1 0,-1 1 16,22-1-16,0-20 0,0 20 0,0-21 16,0 1-16,0-1 0,0-21 15,0 22-15,0-22 0,0 0 0,0 0 16,0 0-16,0 0 0,22 1 0,-1-22 16,-21 21-1,21-21-15,-21-21 16,0-1-16,21 1 15</inkml:trace>
  <inkml:trace contextRef="#ctx0" brushRef="#br0" timeOffset="6736.11">10520 931 0,'-21'22'16,"21"-1"-16,0 0 0,21-21 31,0 0-31,0 0 0,0 0 0,22-21 16,-1 21-16,0-43 0,1 22 15,20 0-15,-21 0 0,22-21 16,-22 20-16,1 1 0,-1-21 0,-21 21 16,0 0-16,0-22 0,1 22 15,-22-21-15,0 21 0,0-1 0,0-20 16,0 21-16,-22 21 0,22-21 15,-63 0-15,42 21 16,0 0-16,-1 21 0,1 0 0,0 0 16,0 21-16,0 1 0,0-1 15,21 22-15,-22-1 0,22 22 0,0-22 16,-21 22-16,21 0 0,-21-22 16,21 22-16,0-22 0,0 1 0,0-22 15,0 64-15,0-64 16,0 1-16,0-1 0,0 0 15,-21 1-15,21-22 0,-21 0 0,0 0 16,-1 0-16,22 0 0,-21-21 16,-21 0-16,21 0 0,0 0 0,-1 0 15,-20 0-15,21 0 0,-21-21 0,20 21 16,-41-42-16,42 0 16,0 20-16,-22 1 0,22-21 0,0 21 15,0 0-15,21-1 0,-21 22 16,21 22-1,0-1 1,21 0-16,0 0 0,-21 0 16,21 0-16,0 1 0,0-1 15,1-21-15,-1 21 0,0 0 0,0-21 16,0 0-16,22 0 0,-22 0 16,21 0-16,0 0 0,1 0 0,-1 0 15,0-21-15,22 0 0,-22 0 16,1-1-16,20 1 0,-21 0 0,22-21 15,-22 21-15,-21-1 0,22 1 0,-22-21 16,0 21-16,0 0 0,-21-1 16,0 1-16,0 0 0,0 0 0,-21 21 31,0 0-31,21 21 0,-21 0 16,21 0-16,0 1 0,0-1 15,0 0-15,0 21 0,0-21 16,0 22-16,0-22 0,0 21 15,0-21-15,0 1 0,0-1 16,0-42 15,0-1-31,21 1 16,-21 0-16,21 0 0,-21 0 0,0 0 16,21-1-16,0-20 0,-21 21 0,22 0 15,-1 0-15,-21-22 0,21 22 16,0 21-16,-21-21 0,21 21 0,0 0 15,1 0-15,-1 0 16,-21 21-16,0 0 16,21 0-16,-21 1 0,21-1 0,-21 0 15,0 21-15,0-21 0,0 1 0,0 20 16,21-21-16,-21 0 16,21 0-16,-21 1 0,0-1 0,22 0 15,-1-21-15,0 0 16,0 0-16,0 0 0,0 0 15,1-21-15,20 0 0,-21-1 0,0-20 16,0 21-16,22-21 16,-22 20-16,0-20 0</inkml:trace>
  <inkml:trace contextRef="#ctx0" brushRef="#br0" timeOffset="8296.71">11959 593 0,'0'0'0,"-21"0"0,-21 21 16,20 0-1,1 21-15,21 1 0,-21-1 16,21 0-16,0 22 0,-21-1 16,0 1-16,21-1 0,-21 1 0,21-1 15,0 1-15,-22-1 0,22 1 16,-21-1-16,21-20 0,0 20 0,0-20 15,-21-1-15,21 0 0,0 1 0,0-1 16,0 0-16,-21-21 0,21 1 16,0-1-16,0 0 0,0-42 31,21 0-15,-21-1-16,21 1 0,-21 0 0,0-21 15,21-1-15,1 1 0,-22 21 16,21-21-16,-21 20 0,0-20 0,21 21 15,0 0-15,-21 0 0,21-1 16,-21 1-16,21 21 16,1 0-16,-22 21 15,21 1-15,0-1 0,-21 21 16,0-21-16,0 0 0,0 22 16,0-22-16,21 0 0,-21 21 0,0-20 15,21 20-15,-21-21 0,0 0 0,0 0 16,21 1-16,1-22 0,-1 21 15,0-21-15,0 0 0,0 0 0,0 0 16,1 0-16,-1 0 0,21 0 16,-21-21-16,22-1 0,-1 22 15,-21-21-15,21 0 0,-20-21 0,-1 21 16,21-1-16,-42-20 0,21 21 16,0-21-16,-21 20 0,22 1 0,-22 0 15,0 0-15,0 0 0,0 0 0,0-1 16,0 1-16,-22 21 31,1 0-31,0 21 0,21 1 16,0-1-16,-21 0 0,21 21 15,-21-21-15,21 22 0,0-22 16,-21 21-16,21-21 0,0 1 0,0 20 16,0-21-16,0 0 0,0 0 15,21 1-15,0-1 0,0-21 16,0 0-16,0 0 0,1 0 15,-1 0-15,0 0 0,0-21 16,0-1-16,22 1 0,-22 0 0,21 0 16,-21 0-16,22 0 0,-22-22 15,21 22-15,-21-21 0,-21 21 0,21-22 16,-21 22-16,0 0 0,0 0 0,0 0 16,0-1-1,-21 22-15,0 0 0,0 0 16,0 0-16,21 22 0,0-1 15,0 0-15,0 0 16,0 0-16,0 0 0,0 1 16,0-1-16,21 0 0,-21 0 0,21 0 15,0 0-15,-21 1 0,21-1 16,22 63 0,-22-84-16,0 22 0,-21-1 15,21-21-15,0 0 16,1 0-1,-1 0-15,0 0 16,0 0-16,0-21 0,0-1 0,1 1 16,-1 0-16,0 0 0,0 0 15,0 0-15,0-1 0,1-20 16,-1 21-16,0 0 0,-21 0 0,0-1 16,21 1-16,-21 0 0,0 0 15,0 42 16,-21 0-31,21 0 0,0 1 16,0-1-16,0 21 0,-21-21 16,21 0-16,0 22 0,0-22 0,0 0 15,0 21-15,0-20 0,0-1 0,0 0 16,21 0-16,0-21 0,-21 21 16,21-21-16,0 0 0,1 0 15,-1 0-15,0 0 0,0 0 0,0 0 16,0-21-16,1 21 0,-1-21 15,0 0-15,0 0 0,0-22 0,-21 22 16,21-21-16,1-1 0,-22 1 0,21 0 16,-21-22-16,21 22 0,0-22 15,-21 1-15,21-1 0,-21 1 0,21-22 16,-21 22-16,0-1 0,0 1 16,0 20-16,0-20 0,0 21 15,0 20-15,0 1 0,0 0 0,0 0 16,0 0-16,-21 21 15,0 0-15,0 21 0,21 21 16,0-21-16,-21 22 0,21 20 0,-21-20 16,21 20-16,-22 1 0,22-1 15,0-21-15,0 22 0,0-1 0,0-20 16,0 20-16,0-20 0,0 20 16,0-21-16,0 1 0,0-1 0,0 0 15,0-20-15,0 20 0,22 0 16,-1-21-16,-21 1 0,0-1 15,21 0-15,0-21 0,0 0 16,-21 21-16,21-21 0,1 0 0,-1 0 16,0 0-16,0-21 0,0 0 15,0 0-15,1-1 0,-1 1 16,-21 0-16,21 0 0,-21 0 0,21 0 16,-21-1-16,0 1 0,0 0 15,0-21-15</inkml:trace>
  <inkml:trace contextRef="#ctx0" brushRef="#br0" timeOffset="8497.34">13674 1418 0,'0'-21'16,"0"0"0,21 21-16,0-21 15,0 21-15,0-21 0,22 21 16,-22 0-16,21-22 0,0 22 0,1 0 15,-22-21-15,21 21 0,-21 0 16,22 0-16,-22 0 0,-21-21 16,-21 0-1</inkml:trace>
  <inkml:trace contextRef="#ctx0" brushRef="#br0" timeOffset="8680.01">13504 1270 0,'0'0'0,"-42"0"16,21 0-16,0 0 15,-1 0-15,22 21 32,22-21-17,-1 0 1</inkml:trace>
  <inkml:trace contextRef="#ctx0" brushRef="#br0" timeOffset="10648.35">14351 1715 0,'21'0'0,"0"-22"15,-21 1-15,21 0 0,1 21 0,-22-21 16,21 0-16,0 0 0,-21-1 16,21 1-16,-21-21 0,21 21 15,-21 0-15,0-1 0,0-20 0,0 21 16,0 0-16,0 0 0,0-1 15,-21 1-15,0 21 0,0 0 16,0 0-16,-1 0 0,-20 0 0,21 0 0,-21 0 16,20 21-16,-20 1 0,21-1 15,-21 0-15,-1 0 0,22 21 0,0-20 16,0-1-16,0 21 0,-1-21 0,22 0 16,0 22-16,0-22 0,0 0 15,0 0-15,0 0 0,22 1 0,-1-22 16,0 21-16,21-21 15,-21 0-15,1 0 0,-1 0 0,21 0 16,-21 0-16,22 0 0,-22-21 16,0-1-16,0 1 0,21 0 15,-20 0-15,-1-21 0,0 20 0,0 1 16,-21-21-16,21 21 0,0 0 0,-21-1 16,0 1-16,0 0 0,0 42 31,0 0-16,0 1-15,0-1 16,0 0-16,0 21 0,0-21 0,0 1 16,0-1-16,0 0 0,0 0 0,0 0 15,0 0-15,0 1 16,22-22-16,-1 21 0,0-21 16,0 0-16,0 0 0,0 0 15,1 0-15,-1 0 0,0-21 16,0-1-16,0 1 0,0 21 0,1-21 15,-1-21-15,0 21 0,0-1 16,-21 1-16,0 0 0,0-21 0,21 21 16,-21-1-16,0 1 0,0 0 0,0 0 15,-21 21 1,21 21 0,-21 0-16,21 0 0,0 1 0,-21-1 15,21 0-15,-21 21 16,21-21-16,0 1 0,0-1 0,0 0 15,0 0-15,0 0 0,0 0 0,0 1 16,0-44 15,0 1-15,21 0-16,0 0 0,-21 0 16,21 0-16,0-1 0,-21 1 15,43-21-15,-43 21 0,0 0 16,21-1-16,-21 1 0,21 21 0,0 0 15,-21 21 17,0 1-32,0-1 0,21 0 15,-21 21-15,21-21 0,-21 1 0,22 20 16,-1-21-16,0 0 16,-21 0-16,21-21 0,0 22 0,0-22 15,1 0-15,20 0 0,-21 0 16,0 0-16,0-22 0,1 22 15,-1-21-15,0 0 0,0 0 0,0 0 16,0 0-16,1-1 0,-1 1 16,-21 0-16,21-21 0,0 21 15,0-1-15,-21 1 0,0-21 0,21 21 16,1 21-16,-22-21 0,0-1 0,21 22 16,-21 22 15,0-1-16,0 0-15,21-21 16,0 0 15,-21-21-15,0 0 0,0-1-1,0 1 1,-21 21-16,0 0 15,0 0 1,-1 0-16,22 21 0,-21-21 0,0 43 16,0-22-16,21 0 0,0 0 15,0 0-15,0 1 0,-21-1 16,21 0-16,0 21 0,0-21 0,0 1 16,0-1-16,0 0 0,21 0 15,-21 0-15,21 0 0,0 1 16,0-1-16,1-21 0,-1 21 0,21-21 15,-21 0 1,0 0-16,1 0 0,20 0 0,-21-21 16,0 0-16,0 21 0,1-22 0,-1 1 15,0 0-15,0-21 0,0-1 16,0-20-16,1 21 16,-22 20-16,0 1 0,0 0 0,0 0 15,0 0-15,0 0 16,-22 21-1,22 21 1,0 0-16,-21-21 0,21 21 16,-21 0-16,21 0 0,-21 1 15,21-1-15,0 0 0,0 0 0,0 0 16,0 0-16,0 1 0,0-1 16,0 0-16,0 0 0,0 0 0,0 0 15,21 1-15,0-22 16,0 21-16,1-21 0,-1 0 15,0 0-15,0 0 0,21 0 16,-20-21-16,-1 21 0,21-22 16,-21 1-16,0 0 0,22 0 0,-22 0 15,0 0-15,0-1 0,0 1 16,1-21-16,-1 21 0,-21-22 16,0 22-16,21-21 0,-21 0 15,0 20-15,0 1 0,0 0 16,0 0-16,-21 21 15,0 0-15,-1 0 16,22 21-16,-21 0 0,21 0 16,0 1-16,0-1 0,0 0 15,0 21-15,21-21 0,1 1 16,-1-1-16,-21 0 0,21 0 0,0 21 16,-21-20-16,0-1 0,0 0 0,0 0 15,0 0-15,0 0 16,0 1-1,-21-1-15,0-21 16,0 0-16,-1 0 16,1 0-16,0 0 0,0 0 15,0 0-15,0-21 16,-1 21-16,1-22 0,0 22 16</inkml:trace>
  <inkml:trace contextRef="#ctx0" brushRef="#br0" timeOffset="11523.86">2773 2540 0,'-21'0'0,"42"0"0,-42 21 0,-1-21 0,22 21 31,43-21-16,-22 0-15,21 0 16,1 0-16,-1 0 0,21 0 0,22 0 16,0 0-16,-1 0 0,22 0 15,0 0-15,0 0 0,0 0 0,0-21 16,-1 21-16,1-21 0,-21 21 16,21 0-16,-43 0 0,22 0 15,-22 0-15,1 0 0,-22 0 0,-21 0 16,1 0-16,-1 0 0,0 0 15,-21 21-15,-21-21 16,0 0-16,21 21 16,21-21-1,0 0 1,21 0-16,1-21 0,-1 0 16</inkml:trace>
  <inkml:trace contextRef="#ctx0" brushRef="#br0" timeOffset="12028.15">6921 2244 0,'0'21'15,"22"-21"1,-1 0-16,0 0 0,21 0 0,1 0 15,-1 0-15,0 0 0,22 0 16,20 0-16,1 0 0,0-21 0,42 21 16,-21 0-16,-1-21 0,22 21 0,-21-22 15,0 22-15,21 0 0,-21-21 16,-21 21-16,20-21 0,-20 21 0,0 0 16,-22 0-16,1-21 15,-1 21-15,-42 0 0,22 0 0,-22 0 16,0 0-16,0 0 0,-21-21 31,21 21 32</inkml:trace>
  <inkml:trace contextRef="#ctx0" brushRef="#br0" timeOffset="12740.47">11430 2244 0,'-21'0'0,"42"0"0,-85 21 0,43-21 16,0 21-16,0-21 0,-21 0 15,20 21-15,1-21 16,42 0 15,1 0-31,-1 0 0,21 0 16,0 0-16,1 0 0,41 0 0,-20-21 16,42 21-16,0 0 0,21 0 15,0-21-15,21 21 0,0-21 0,21 21 16,1 0-16,-1 0 0,21-21 0,-20 21 15,20 0-15,-20-22 16,-1 1-16,0 21 0,1-21 0,-22 21 16,0-21-16,0 0 0,-21 21 0,0-21 15,0-1-15,0 1 0,-21 21 16,0-21-16,-22 21 0,-20 0 0,-1-21 16,-20 21-16,-1 0 0,-21 0 15,0 0-15,1 0 0,-22-21 0,-22 21 47,1 0-47,0 0 16,0 0-16,0 0 0,-22 0 15</inkml:trace>
  <inkml:trace contextRef="#ctx0" brushRef="#br0" timeOffset="13956.49">1185 4170 0,'21'0'109,"-21"-21"-109,22 0 16,-22-1-16,0 1 16,0 0-16,0 0 15,0 0-15,-22 21 32,1 21-32,21 0 15,0 0-15,0 0 0,-21 1 0,21-1 16,-21 0-16,21 0 0,0 0 15,0 0-15,0 1 0,0-1 16,21-21 15,0 0-15,-21-21-16,0-1 0,21 22 16,-21-21-16,22 0 0,-22 0 0,0 0 15,0 0-15,0-1 16,0 1-16,-22 0 15,1 21-15,0 0 16,21 21-16,0 0 0,-21-21 0,0 43 16,21-22-16,-21 0 0,21 0 15,0 22-15,0-22 0,0 0 16,0 21-16,0-21 0,0 1 0,0-1 16,0 0-16,0 0 15,0 0-15,0 0 0,21-21 16,0 0-16,0 0 15,0 0-15,0 0 0,22 0 0</inkml:trace>
  <inkml:trace contextRef="#ctx0" brushRef="#br0" timeOffset="14580.36">1799 4170 0,'-21'0'16,"42"-21"62,-21 0-78,0-1 16,0 1-16,0 0 15,0 0-15,0 0 0,0 0 16,0-1 0,-21 22-16,0 22 15,0-1 1,21 0-16,-22 0 0,22 0 15,0 0-15,0 1 16,0-1 0,22-42 31,-22-1-47,21 22 15,-21-21-15,0 0 0,0 0 16,0 0-1,0 42 17,0 0-32,-21 0 0,21 22 15,0-22-15,-22 0 0,22 0 16,0 0-16,0 0 0,0 1 16,0-1-16,0 0 0,0 0 0,0 0 15,0 0-15,0 1 16,22-22-1</inkml:trace>
  <inkml:trace contextRef="#ctx0" brushRef="#br0" timeOffset="17838.32">3133 4128 0,'0'21'15,"0"0"-15,0 0 16,21-21 46,0 0-30,0 0-17,-21-21 1,21 0-1,0 21 1,-21-21-16,0-1 16,22 22-1,-22-21 1,21 21 0,-21-21-1,21 0-15,0 21 16,-21-21-16,21 0 0,0 21 15,-21-22-15,22 1 0,-1 21 16,0-21-16,-21 0 0,21 21 0,0-21 16,0 0-16,1-1 0,-1 22 15,0-21-15,0 0 0,0 0 16,0 0-16,1 0 0,-22-1 0,0 1 16,0 0-16,0 0 15,0 0-15,-22 21 0,1 0 0,0 0 16,-21 0-16,21 0 0,-22 0 0,22 0 15,-21 21-15,-1 0 0,1-21 16,0 42-16,-1-20 0,1-1 0,21 0 16,-21 21-16,20-21 0,1 22 15,-21 41-15,21-41 0,21-22 16,-21 21-16,21 1 0,0-1 16,0-21-16,0 43 15,0-43-15,21 21 0,0-21 0,0 0 16,-21 1-16,21 20 0,0-21 15,1 0-15,-1 0 0,0-21 16,0 22-16,0-1 0,0 0 0,1 0 16,-1 0-16,0 0 0,0 1 0,-21-1 15,0 0-15,0 0 0,0 0 0,0 0 16,0 1-16,0-1 0,-21 0 16,0 0-16,0 0 0,-22 0 0,22 1 15,0-22-15,-21 0 0,20 21 16,-20-21-16,21 0 0,0 0 0,-22 0 15,22 0-15,0-21 0,-21-1 16,21 1-16,-1 0 0,1 0 16,0 0-16,0 0 0,0-22 0,0 22 15,-1 0-15,1 0 0,21 0 16,0-1-16,-21 22 0,21-21 0,-21 21 16,21-21-16,0 42 31,0 0-16,21 1-15,0-22 0,0 21 16,1 0-16,-1 0 0,21 21 16,-21-20-16,0-1 15,1 0-15,-1 0 0,0-21 0,0 21 16,0 0-16,0-21 0,1 0 0,-1 0 16,0 0-16,0 0 0,21 0 15,1 0-15,-1 0 0,-21-21 16,22 0-16,-1 0 0,0 0 15,1 0-15,-1-1 0,0 1 16,1-21-16,-1 21 0,-21 0 0,21-22 0,-20 22 16,-1 0-16,0-21 0,0 20 15,0 1-15,-21 0 0,21 0 16,-21 0-16,0 0 16,0 42-1,0 0 1,0 0-16,0 0 0,0 0 15,-21 22-15,21-22 0,0 0 0,0 0 16,0 22-16,0-22 0,0 0 0,0 0 16,0 0-16,0 0 0,0 1 15,0-1-15,0 0 0,21-21 0,1 0 16,-1 0-16,0 0 0,0 0 16,0 0-16,0 0 0,22-21 0,-22 0 15,0 21-15,21-22 0,-20 1 16,-1 0-16,0 0 0,0-21 15,0 20-15,0 1 0,1 0 0,-22-21 16,21 21-16,-21-1 0,21-20 0,-21 21 16,0 0-16,0 0 15,0 42 17,0 0-32,0 0 0,0 0 15,0 0-15,0 1 0,-21-1 0,21 21 16,0-21-16,0 0 0,0 1 15,0-1-15,0 0 0,0 0 16,0 21-16,0-20 0,0-1 16,21-21-16,0 0 0,0 0 15,0 0-15,1 0 0,-1 0 16,21 0-16,-21-21 0,22-1 0,-22 1 16,21 0-16,-21 0 0,22 0 15,-22 0-15,21-22 0,0 22 0,-20-21 16,20 21-16,0-22 0,1 1 0,-22 0 15,0-22-15,0 22 0,0-22 16,0 22-16,1-22 0,-22 22 16,0 0-16,0-1 0,0 1 0,0 21 15,0-21-15,0 20 0,0 1 0,-22 0 16,1 21-16,0 0 0,0 0 16,0 21-1,21 0-15,-21 64 16,-1-43-16,22 1 0,0 20 0,0 1 15,0-22-15,0 22 0,0-22 16,-21 21-16,21-20 0,0-1 0,-21 0 16,21-20-16,0 20 0,0 0 0,-21-21 15,21 1-15,0-1 0,0 21 16,0-21-16,0 0 0,0 1 16,-21-22-1,0 0 1,21-22-16,0 1 15,0 0-15,0 0 16,0 0-16,0 0 0,0-1 16,21 1-16,0 0 0,0-21 0,0 21 15,0-1-15,22 22 0,-22-21 16,21 0-16,-21 0 0,22 21 0,-22 0 16,21 0-16,-21 0 0,22 0 0,-22 0 15,0 0-15,0 0 0,0 21 16,-21 0-16,0 0 0,0 1 0,0-1 15,0 0-15,-21 0 0,0 0 16,0 0-16,0 1 16,0-1-16,-1-21 0,-20 21 0,21 0 15,-43 0-15,43-21 0,0 0 16,0 21-16,0-21 0,-22 0 16,22 0-16,0 0 0,0 0 15,0 0-15,0 0 0,21-21 31,0 0-31</inkml:trace>
  <inkml:trace contextRef="#ctx0" brushRef="#br0" timeOffset="18237.63">5842 4191 0,'21'-21'15,"-42"42"-15,63-63 0,-42 21 0,0-1 16,0 1-16,21 0 0,-21 0 16,0 0-16,0 0 0,0-1 15,-21 22 1,0 0-16,21 22 0,-21-1 0,0 0 15,0 0-15,-1 0 0,1 22 16,0-1-16,0 0 0,0 1 16,0-1-16,-1 0 0,1 1 0,21-22 15,-21 21-15,21 22 0,0-43 16,0 0-16,0 0 0,21 0 16,0-21-16,1 21 0,-1-21 0,0 22 15,0-22-15,0 0 0,0 0 0,22 0 16,-22 0-16,0 0 0,0-22 15,22 1-15,-22 0 0,0 21 0,0-21 16,0-21-16,0 20 0,1 1 16,-1-21-16,0 0 0</inkml:trace>
  <inkml:trace contextRef="#ctx0" brushRef="#br0" timeOffset="18540.57">6456 3620 0,'0'-43'0,"0"86"15,0-107-15,0 43 0,0 0 0,0 0 16,0-1-16,-21 22 16,-1 0-16,1 22 15,21-1-15,-21 0 0,21 0 0,-21 21 16,0-20-16,21 41 0,-21-21 16,-1 1-16,22 20 0,-21 1 0,0-1 15,0 1-15,21-1 0,0 1 16,-21-1-16,21 1 0,-21-22 0,21 0 15,-22 1-15,22 20 16,0-20-16,0-22 0,0 0 16,0 0-16,0 0 0,0 0 0,0 1 15,0-44 17,0 1-32,22 0 15</inkml:trace>
  <inkml:trace contextRef="#ctx0" brushRef="#br0" timeOffset="19977.48">6879 4360 0,'21'-21'15,"-42"42"-15,63-42 0,-20 0 0,-1 0 0,0 0 16,0 21-1,0-21-15,-21-1 0,21 22 0,-21-21 0,22 0 16,-22 0-16,0 0 0,0 0 16,0-1-16,0 1 0,-22 0 15,1 0-15,0 21 0,0 0 16,0-21-16,0 21 0,-1 0 0,-41 21 16,21 0-16,20 0 15,-20 22-15,0-22 0,21 21 0,-22 0 16,1 1-16,21 20 0,-22-20 0,22-22 15,-21 63-15,42-62 16,0 20-16,0-21 0,0 0 0,0 0 16,0 1-16,21-22 0,0 0 0,0 21 15,1-21-15,20 0 0,-21 0 0,0 0 16,0 0-16,1 0 0,-1-21 16,21-1-16,-21 22 0,0-21 0,1 0 15,-22 0-15,21 0 0,0 0 16,0-1-16,0-20 0,-21 21 15,21-21-15,-21-1 0,22 22 0,-22-21 16,0-1-16,21 22 0,-21-21 0,0 21 16,21 0-16,-21-1 0,0 44 31,0 20-15,0-21-16,0 0 0,-21 22 15,21-22-15,0 21 0,0-21 0,0 22 16,0-22-16,0 0 0,0 0 0,0 0 15,0 0-15,0 1 16,0-1-16,0 0 0,0 0 16,21-21-16,0 0 0,0 0 15,0 0-15,1 0 0,-1 0 16,0-21-16,0 21 0,64-85 31,-64 64-31,0 0 0,0 0 0,0-22 0,1-20 16,-22 42-16,21-22 15,-21 22-15,21 0 0,-21 0 16,0 0-16,0 0 0,0 42 31,0 0-31,0 0 16,0 0-16,0 0 0,0 1 0,0-1 16,0 21-16,0-21 0,21 0 15,0 1-15,-21-1 0,21 0 0,-21 0 16,0 0-16,22-21 0,-22 21 0,0 1 15,0-1-15,0 0 16,0 0-16,-22 0 16,1-21-1,0 0-15,0 0 0,0 0 16,0 0-16,-1 0 16,22-21-16,-21 0 0,21 0 15,-21 0-15,0-1 16,21 1-16,0 42 62,0 1-62,0-1 16,0 0-16,21-21 16,0 21-16,0-21 0,-21 21 15,22-21-15,-1 0 16,0 0-16,0 0 0,0 0 15,0 0-15,22 0 0,-22 0 16,0-21-16,21 21 0,-20-21 0,20 21 16,-21-21-16,21 0 0,1 21 15,-1-22-15,-21 1 0,22-21 0,-1 21 16,-21 0-16,43-43 0,-43 43 16,-21-21-16,21 20 0,-21 1 15,0 0-15,0 0 0,0 0 16,-21 21-1,0 0-15,-1 0 16,1 21-16,21 0 0,0 0 0,-21 0 16,21 1-16,0-1 0,0 0 15,0 0-15,0 0 0,0 0 16,0 1-16,0-1 0,21 0 0,0 0 16,1 0-16,-1 0 0,0-21 15,-21 22-15,21-1 0,0 0 16,-21 0-1,0 0 1,-21-21-16,0 0 0,0 0 16,0 0-16,-1 0 0,1 0 15,0 0-15,0 0 0,0 0 16,0 0 0,21-21 30</inkml:trace>
  <inkml:trace contextRef="#ctx0" brushRef="#br0" timeOffset="28619.93">8911 3725 0,'0'0'0,"21"0"0,-21-21 15,21 21-15,-21 21 47,0 1-47,0-1 16,22-21-16,-1 0 15,0 0-15,0 0 16,21 0-16,-20 0 0,-1 0 0,21 0 16,-21 0-16,22 0 0,-1-21 0,0-1 15,1 1-15,-1 0 0,0 0 16,1 0-16,20 0 0,-21-22 0,1 22 16,20-21-16,-20 21 0,-22-22 0,21 1 15,-21 0-15,-21-1 0,0 1 16,0 21-16,0-22 0,0 1 0,0 0 15,0 21-15,-21-1 0,0 1 16,0 0-16,0 0 0,-1 21 16,1 0-16,0 0 0,0 0 0,0 21 15,-22 0-15,22 0 0,0 1 0,0 20 16,21 0-16,-21 22 0,0-1 16,21 1-16,-22-1 0,22 1 15,0-1-15,-21 1 0,21-1 0,-21 1 0,21-1 16,0 1-16,0-1 15,0 1-15,0-22 0,0 64 0,0-64 16,0 1-16,-21-22 0,21 21 0,0-21 16,-21 0-16,21 1 15,-21-1-15,-1 0 16,1-21-16,0 0 0,0 0 16,0 0-16,0 0 0,21-21 0,-22 0 15,1-1-15,0 1 0,21 0 16,-21 0-16,0 0 0,0-22 0,-1 22 15,22 0-15,0-21 0,-21 21 0,0-1 16,21 44 0,0-1-16,0 0 15,0 0-15,0 0 0,21 0 0,0 22 16,-21-22-16,22 0 0,-1 0 16,0 0-16,0 1 0,0-22 15,0 21-15,22-21 0,-22 0 16,0 0-16,0 0 0,22 0 15,-22 0-15,0 0 0,21 0 0,1 0 16,-1-21-16,0-1 0,1 1 0,-1 0 16,21-21-16,-20-1 15,-1 22-15,-21-21 0,0 21 16,22-22-16,-22 1 0,-21 0 0,0 21 16,21-22-16,-21 22 0,0 0 0,0 0 15,-21 42 1,0 0-1,21 21-15,-21-20 0,-1 20 16,22 0-16,-21-21 0,0 22 16,0-1-16,21 0 0,-21-20 0,21-1 15,-21 63 1,21-62-16,21-22 31,0-22-31,0 1 16,0 0-16,0-21 15,1 21-15,-22-1 0,21 1 0,0-21 16,-21 0-16,21 20 0,0-20 16,-21 21-16,21 0 0,1 0 0,-1-1 15,0 22 1,0 22-16,-21-1 16,0 0-16,0 0 0,0 0 0,0 0 15,21 22-15,-21-22 0,21 0 16,-21 0-16,22 0 0,-22 1 0,21-1 15,0 0-15,-21 0 0,21-21 0,0 0 16,0 21-16,1-21 0,-1 0 16,21 0-16,-21 0 0,22-21 0,-22 21 15,21-21-15,-21 0 0,22 0 16,-1-1-16,21-41 0,-20 42 16,-22-22-16,0 1 0,21-21 15,-20 20-15,-1 1 0,0-22 0,0 1 16,-21 21-16,0-22 0,21-21 0,-21 22 15,21-1-15,-21-41 16,0 41-16,0 22 0,0-1 0,0 22 16,0 0-16,0 0 0,0 0 0,0 42 31,0 21-31,0 1 0,-21-1 16,0 0-16,21 22 0,-21-22 0,0 22 15,21-1-15,-21 1 0,-1-1 16,1 1-16,21-1 0,0 1 15,-21-1-15,0 1 0,21-1 0,-21-21 16,21 1-16,0-1 0,0 0 16,0 1-16,0-22 0,0 0 0,0 0 15,0 0-15,0 1 0,0-44 32,0 1-17,21 0-15,-21 0 0,21 0 0,0 0 16,-21-22-16,21 22 0,1-21 15,-1 21-15,-21-22 0,21 22 16,0 0-16,0 0 0,0 0 0,1-1 16,-1 22-16,0 0 0,0 0 0,0 0 15,0 0-15,1 0 0,-1 22 16,0-1-16,0 0 0,-21 0 16,21 0-16,-21 0 0,0 1 0,0 20 15,21-21-15,-21 0 0,22 0 16,-22 1-16,0-1 0,21 0 15,-21 0-15,21-21 0,0 21 16,0-21-16,0 0 0,1 0 0,-1 0 16,0 0-16,0 0 0,0 0 15,0-21-15,22 21 0,-22-21 0,0 0 16,0 0-16,0-1 0,1 1 16,-1 0-16,0-21 0,0 21 15,0-22-15,-21 22 0,0-21 16,0 21-16,21-1 0,-21 1 0,0 0 0,0 0 15,0 0-15,0 0 0,0-1 16,-21 22 0,0 0-16,0 22 15,21-1-15,-21 0 16,21 0-16,0 0 0,0 0 0,0 1 0,-21-1 16,21 0-16,0 0 0,0 21 15,0-20-15,0-1 0,0 0 0,0 21 16,0-21-16,0 1 15,0-1-15,0 0 0,21 0 16,0-21 0,0 0-16,0 21 0,0-21 15,1 0-15,-1 0 0,0 0 16,0 0-16,0 0 0,0-21 16,1 21-16,-1-21 0,0 0 0,0 0 15,0-1-15,22 1 0,-22 0 0,0 0 16,0-21-16,0 20 0,22-41 15,-43 21-15,0 20 0,0 1 16,21 0-16,-21 0 0,0-21 16,-21 42-1,-1 0-15,1 0 0,0 0 16,0 0-16,0 21 0,21 0 16,-21 0-16,21 0 0,0 0 15,0 1-15,0-1 0,21 0 16,0 0-16,0 0 0,0-21 15,0 21-15,1 1 0,-1-22 16,-21 21-16,21 0 0,0 0 0,-21 0 16,0 0-16,0 1 15,0-1-15,0 0 16,0 0 0,21-21-16,-21 21 15,21-21-15,1 0 16,-1 0-16,0 0 0,0 0 15,0 0-15,0 0 0,1 0 0,-1-21 16,0 0-16,0 21 0,0-21 16,0 0-16,1-1 0,-1 1 0,-21-21 15,42-22-15,-21 43 16,22-63-16,-22 41 0,0-20 16,0 20-16,0 1 0,0-85 15,22-148 1,-43 233-16,0-22 15,0 1-15,0 41 0,0 1 16,0 0-16,-21 21 16,-1 0-16,1 21 15,21 0-15,-21 1 0,0 20 16,21 0-16,-21 1 0,0-1 16,21 0-16,-22 22 0,22 20 0,0-41 15,0-1-15,0 22 0,0-43 16,0 21-16,0 0 0,0 1 0,0-1 15,0 0-15,0 1 0,0 20 16,0-20-16,0-22 0,0 0 16,0 21-16,0-21 0,22 1 15,-22-1-15,21 0 0,0 0 16,0-21-16,0 0 0,0 0 16,1 0-16,-1 0 0,21 0 15,-21 0-15,0-21 16,43 0-16,-22 0 0,-21-1 0,43-20 15,-22 0-15,1-22 16,-43 43-16,21-21 0,-21 21 16,0-1-16,0-20 0,0 21 0,0 0 15,0 0-15,0-1 16,0 1-16,-21 21 16,-1 0-1,1 21-15,0 1 16,0-1-16,21 0 0,0 21 15,-21-21-15,21 22 0,0-22 0,0 0 16,0 0-16,0 0 0,0 22 16,0-22-16,0 0 0,0 0 0,0 0 15,0 1-15,0-1 0,21-21 16,0 21-16,0-21 16,0 0-16,1 0 0,-1 0 0,0 0 15,0 0-15,0 0 0,0 0 0,1 0 16,20 0-16,-21-21 0,0 0 0,0 21 15,22-22-15,-22 1 16,0-21-16,0 21 0,0 0 0,1-22 16,-1 1-16,0 0 15,-21 20-15,0 1 0,0 0 0,0 0 16,-21 21 0,0 0-1,21 21-15,-22 0 16,22 0-16,0 1 0,0-1 15,0 0-15,0 0 16,0 0-16,0 0 0,22-21 16,-22 22-16,0-1 0,0 0 0,21-21 15,-21 21-15,21 0 0,-21 0 16,0 1-16,21-22 0,-21 21 16,21-21-16,0 0 15,-21 21-15,22-21 0,-1 0 16,0 0-16,0 0 0,0 0 0,0 0 15,22 0-15,-22-21 0,21 0 16,-21 21-16,1-22 0,-1 1 0,0 0 16,0 0-16,21-21 0,-20 20 15,-22-20-15,0 21 0,0-21 16,0 20-16,0 1 0,0 0 16,0 0-16,0 0 0,0 0 0,-22 21 31,1 21-31,21 0 0,-21 0 15,21 0-15,0 22 0,0-22 16,-21 21-16,21-21 0,0 0 16,0 22-16,0-22 0,0 0 0,0 0 15,21 0-15,-21 1 0,21-22 0,0 21 16,1-21-16,-1 0 0,0 0 0,0 0 16,0 0-16,22 0 0,-22 0 0,0 0 15,21 0-15,-21-21 0,22 21 16,-22-22-16,42-20 0,-41 21 15,-1 0-15,0 0 0,0-22 16,0 22-16,0-21 0,1 21 0,-22-1 16,0 1-16,21 0 0,-21 0 15,0 0-15,0 42 32,-21 0-32,-1-21 0,22 21 15,-21 0-15,0 22 0,21-22 0,-21 0 0,0 21 16,21-20-16,-21-1 15,21 0-15,-22 0 0,22 0 16,22-42 31,-1 0-31,-21 0-16,21 21 0,-21-21 0,21-1 15,0 1-15,0-21 0,1 21 0,-1 0 16,0-22-16,0 22 15,0 0-15,43 21 32,-64 21-32,21 0 15,-21 0-15,0 1 0,21-1 16,-21 0-16,0 0 0,0 0 16,0 0-16,0 1 0,0-1 0,0 0 15,0 0-15,21 0 0,-21 0 0,21-21 16,-21 22-16,22-22 0,-1 0 15,0 0-15,0 21 0,0-21 0,0 0 16,1 0-16,20 0 0,21 0 16,-20-21-16,-1 21 0,-21-22 0,64-20 15,-64 42-15,21-21 16,22-43-16,-43 43 0,0-42 16,-21-1-1,0 43-15,0 0 0,0-21 0,0 20 16,0 1-16,-21 0 0,21 0 15,-21 21-15,0 0 0,0 0 16,-1 21-16,1 0 0,-21-21 16,21 21-16,-22 43 0,1-43 15,0 43-15,42-43 16,-21 0-16,21 21 0,0-21 16,0 1-16,0-1 0,0 0 15,21-21-15,0 0 0,0 0 16,0 0-16,0 0 15,1 0-15,-1-21 0,0 21 0,0-21 16,0-1-16,0 22 0,1-21 16,-1 0-16,0 0 0,21-21 15,-21-1-15,1 22 16,-22 0-16,21 21 16,-21-21-16,0 42 31,-21 0-31,-1-21 0,1 42 15,21-20-15,-21 20 0,21-21 16,-21 0-16,21 22 0,-21 20 16,21-21-16,0 1 0,0-1 15,0 0-15,0 64 0,0-63 16,0 20-16,-21-21 0,21 22 16,0-22-16,0 22 0,0-1 0,0 1 15,0-1-15,-22 1 0,1-1 0,0 1 16,21-1-16,-42 64 0,21-63 15,-1-1-15,1 1 0,-21 42 16,0-64-16,-1 43 16,-20-22-16,42-42 0,-43 0 15,22-21 1,-1 0-16,1 0 0,21-21 16,0 21-16,0-21 0,-1 0 0,1 0 15,0 21-15,0-21 0,21-1 16,0 1-16,-21 0 0,21 0 0,-21 0 15,21 0-15,0-22 16,-22 22-16,22 0 0,0 0 16,0-22-16,0 1 0,-21 0 0,0-1 15,21 1-15</inkml:trace>
  <inkml:trace contextRef="#ctx0" brushRef="#br0" timeOffset="28906.4">14287 3514 0,'0'-21'31,"0"-1"-16,0 44 48,-21-1-63,0-21 0,-21 0 16,21 21-16</inkml:trace>
  <inkml:trace contextRef="#ctx0" brushRef="#br0" timeOffset="29240.28">12658 3789 0,'-22'21'15,"1"-21"1,42 0-1,22 0-15,-22 0 16,21 0-16,-21 0 0,22-21 16,-1 21-16,0-21 0,-20 21 0,20 0 15,0 0-15,-21 0 0,1 0 0,-1 0 16,0 0-16,0 0 94,0 0-79</inkml:trace>
  <inkml:trace contextRef="#ctx0" brushRef="#br0" timeOffset="31220.6">16573 3789 0,'0'21'16,"0"0"31,0 0 0,0 1-32,0-1 1,22-21 15,-1 0-31,0 0 0,0 0 16,0 0-16,0 0 0,1 0 15,-1-21-15,0-1 0,0 1 16,0 21-16,0-21 0,22 0 0,-22-21 16,0 20-16,0 1 0,0-21 0,22 21 15,-22-22-15,0 1 0,0 0 16,0-1-16,1 1 0,-1 0 0,0-1 15,-21-20-15,21 21 0,-21-1 16,21 1-16,-21 0 0,0-1 16,0 1-16,0 0 0,0-1 0,0 1 15,0 0-15,0 20 0,0 1 0,0 0 16,0 0-16,0 0 0,-21 21 16,0 0-16,0 21 15,0 0-15,21 0 0,0 22 0,-22-1 16,1 0-16,21 1 0,-21-1 15,0 191 1,0-170-16,0 1 0,21-1 16,0 43-16,0-64 0,0 1 15,-22-1-15,22 0 0,0-20 16,0-1-16,0 0 0,22 0 0,-22 0 16,21-21-16,0 0 0,0 0 15,0 0-15,0 0 0,22 0 0,-22 0 16,21 0-16,-21 0 0,22-21 0,-1 0 15,-21 0-15,22 0 0,-1-1 16,0 1-16,-21-21 0,22 0 0,-1 20 16,0-41-16,-20 21 0,-1-1 0,21-20 15,-21 20-15,0-20 0,1 21 16,-1-22-16,-21 22 0,0-1 0,0 1 16,0 21-16,0 0 0,0 0 0,0-1 15,0 44 16,-21-1-31,21 21 0,-22 0 16,1 1-16,21-1 0,-21 22 16,0-22-16,21 21 0,-21 1 0,0-22 15,21 22-15,-22-22 0,22 0 0,-21 1 16,0 20-16,21-42 16,0 22-16,0-22 0,-21 0 15,21 0-15,21-42 47,-21 0-47,21 0 16,0 0-16,-21-1 0,22 1 0,-1 0 15,0-21-15,0 21 0,-21-1 16,21 1-16,0 0 0,1 0 0,-1 0 16,0 21-1,0 0-15,-21 21 16,21 0-16,-21 0 15,0 0-15,0 1 0,0-1 16,0 0-16,0 0 0,0 0 0,0 0 16,0 1-16,0-1 0,21-21 15,-21 21-15,22-21 0,-1 0 16,0 0-16,0 0 16,0 0-16,0 0 0,1 0 15,20 0-15,-21 0 0,21-21 0,-20 0 16,20 21-16,0-22 0,-21 1 15,22 21-15,-22-21 0,0 0 0,21 0 16,-20 0-16,-22-1 0,21-20 0,-21 21 16,0 0-16,0 0 0,0-1 15,0 1-15,0 0 0,-21 21 16,-1 0-16,1 0 16,0 21-16,0 0 0,0-21 15,0 22-15,-1 20 0,1-21 0,21 0 16,-21 0-16,0 1 0,21-1 15,0 0-15,0 0 0,0 0 16,0 0-16,0 1 0,0-1 16,21-21-16,0 0 0,0 0 15,1 0-15,-1 0 0,0 0 0,0 0 16,0 0-16,22 0 0,-22 0 16,0 0-16,0 0 0,0 0 15,-21-21-15,21-1 16,-21 1-16,0 0 15,0 0-15,-21 0 0,21 0 16,-42 21-16,21-22 0</inkml:trace>
  <inkml:trace contextRef="#ctx0" brushRef="#br0" timeOffset="31460.16">16976 3450 0,'-43'0'0,"86"0"0,-128 0 0,64 0 0,0 0 16,21-21-16,21 21 16,21 0-1,-21-21-15,0 21 0,22 0 0,-1 0 16,0-21-16,1 21 0,-1 0 0,0 0 16,1-21-16,-22 21 15,21 0-15,-21 0 0,1 0 0,-1 0 16,0 0-16,-21-22 0,21 22 15,0 0 1</inkml:trace>
  <inkml:trace contextRef="#ctx0" brushRef="#br0" timeOffset="32044.07">19960 2985 0,'21'-22'16,"-42"44"-16,42-86 0,0 22 0,-21-1 0,0-41 15,0 41-15,0-20 0,0 42 16,0-22-16,-21 1 0,0 21 16,0-21-16,0 20 0,0 1 0,-1 21 15,1 0-15,0 0 0,0 0 16,0 21-16,0 1 0,-1 20 0,1 21 15,0-20-15,21 41 0,0 1 0,0 0 16,0 21-16,-21-1 0,21 1 16,0 0-16,-21 0 0,21 0 0,-21 0 15,-1 21-15,22-22 0,-21 1 16,0 0-16,0 21 0,0-21 16,0 0-16,-1 0 0,1-22 0,0 22 15,0 0-15,21-21 0,-21-1 0,21-20 16,-21 20-16,21 22 0,0-63 15,0-1-15,0 0 0,0-21 16,0 1-16,0-1 0,0-42 31,0-1-31,0 1 16,0 0-16,0 0 0,0-21 0,0-1 16,0 1-16,0-22 0,0 22 15,0-21-15</inkml:trace>
  <inkml:trace contextRef="#ctx0" brushRef="#br0" timeOffset="32350.51">19473 3747 0,'0'-43'0,"0"86"0,0-128 0,0 43 16,0 20-16,0-20 0,0 0 0,0 21 16,21-22-16,1 22 0,-22-21 0,21 21 15,21-1-15,-21 1 0,22 0 16,-22 21-16,21 0 0,0 0 0,1 0 15,-22 21-15,21 0 0,-21 1 16,22 20-16,-43-21 0,21 21 0,-21 1 16,0-22-16,0 21 0,0-21 15,-21 22-15,0-22 0,-1 0 0,-20 21 16,0-20-16,21-1 16,-22 0-16,22-21 0,-21 21 0,21-21 15,-1 0-15,1 0 0,0 0 16,42 0 15,0 0-31,-21-21 0,22 21 0</inkml:trace>
  <inkml:trace contextRef="#ctx0" brushRef="#br0" timeOffset="32744.28">20151 3408 0,'0'-21'0,"0"0"0,0-43 16,0 43 0,21 21-1,0 0-15,0 0 0,0 0 16,0 21-16,1 0 0,-1 22 16,0-22-16,0 21 0,0-21 0,-21 22 15,21-1-15,-21 0 0,0-21 0,0 22 16,0-1-16,0-21 0,0 0 15,0 1-15,0-1 0,-21 0 16,0 0-16,0-21 0,0 0 31,21-21-15,0 0-16,0 0 0,0-1 0,0 1 16,0-21-16,21 21 0,0-22 0,-21 22 15,21-21-15,0 0 0,1-1 16,-1 1-16,-21 21 0,21-22 0,0 22 15,0 0-15,0 0 0,1 0 0,-1 0 16,0-1-16,0 22 16,0 0-16,0 0 15</inkml:trace>
  <inkml:trace contextRef="#ctx0" brushRef="#br0" timeOffset="33175.97">21188 3260 0,'0'-21'0,"0"42"0,-21-64 15,-1 43-15,1 0 16,0 0-16,0 0 0,0 0 0,21 22 16,-21-1-16,-1 0 0,-41 85 15,42-85 1,21 21-16,0 1 0,-21-1 0,21 0 15,0 1-15,0-22 0,0 0 0,0 21 16,0-21-16,0 1 0,21-1 16,0 0-16,0-21 0,21 0 15,-20 0-15,-1 0 0,21 0 0,-21 0 16,22 0-16,-1-21 0,0 0 16,-21 21-16,22-22 0,-1-20 0,-21 21 15,22 0-15,-22-22 0,-21 1 0,0 21 16,0-21-16,0-1 15,0 1-15,0 0 0,-21-1 0,-1 1 16,1 21-16,-21-22 0,21 22 0,-22 21 16,22 0-16,-21 0 0,21 0 15,0 0-15,-1 0 0,1 0 0,0 21 16,21 1-16,-21-1 0,21 0 0,0 0 16,0 0-16,21 0 15,0-21-15,0 0 0,1 0 0</inkml:trace>
  <inkml:trace contextRef="#ctx0" brushRef="#br0" timeOffset="33576.73">22013 2709 0,'0'-63'0,"0"126"0,0-168 0,0 83 0,0-41 16,0 42-16,0 0 15,-21 21-15,0 21 0,21 21 16,0 0-16,0 1 0,-21-1 16,21 0-16,-21 22 0,-1-1 0,22 1 15,-21 21-15,0-1 0,-21 1 0,21 0 16,-1 20-16,1-20 0,-21 21 16,21 0-16,-22 0 0,1 105 15,0-105-15,21 0 0,-1 0 16,-20 0-16,-21 84 15,41-105-15,1 21 0,-21-43 0,21 22 16,21-22-16,-21-20 0,-1 20 0,22-21 16,-21 1-16,21-22 0,0 0 15,0 0-15,0 0 0,0 1 0,0-44 32,21 1-32,1 21 0,-22-21 15,21 0-15,-21-21 0,21 20 0,0-20 16,-21 21-16,21-43 0,0 22 15,-21-21-15,22 20 0</inkml:trace>
  <inkml:trace contextRef="#ctx0" brushRef="#br0" timeOffset="33917.6">21780 3493 0,'-21'-43'0,"42"86"0,-42-107 16,0 22-16,0 21 0,0-22 0,21 22 15,0 0-15,-21 0 0,21 0 0,0-1 16,0 1-16,0 0 16,21 21-16,-21-21 0,21 21 0,21 0 15,-21 0-15,1 0 0,20 0 0,-21 0 16,21 0-16,-20 21 0,-1 0 0,0 0 16,0 1-16,-21-1 0,0 21 15,0-21-15,0 22 0,-21-22 0,0 21 16,-22-21-16,22 0 0,0 1 0,-21-1 15,-1 0-15,1 0 0,21 0 16,-21-21-16,20 21 0,1-21 0,0 0 16,0 0-16,0 0 0,42 0 31,0 0-31,0 0 16,0 0-16,1 0 0,-1-21 15,0 21-15</inkml:trace>
  <inkml:trace contextRef="#ctx0" brushRef="#br0" timeOffset="35577.51">22034 3556 0,'22'0'32,"-22"-21"-17,21 21 1,0-21-16,0 0 0,0 21 0,0-22 15,1 1-15,-1 0 0,0 0 16,0 0-16,0 0 0,0-1 16,1 1-16,-1 0 0,0-21 0,0 21 15,-21-1-15,0 1 0,0 0 16,-21 21 0,0 0-16,0 0 15,-1 21-15,1-21 0,21 21 16,-21 1-16,21-1 0,0 0 15,0 21-15,0-21 0,0 1 0,0 20 16,0-21-16,0 0 0,0 0 0,0 22 16,0-22-16,0 0 0,21 0 15,0 0-15,1-21 16,-1 0-16,21 22 0,-21-22 16,0 0-16,1 0 0,20 0 0,0 0 15,-21-22-15,1 1 0,20 21 16,-21-21-16,21 0 0,-20 0 0,-1 0 15,0-1-15,0-20 0,0 21 0,0 0 16,-21-22-16,0 22 0,22 0 16,-22 0-16,0 0 15,0 42 1,0 0-16,0 0 16,0 0-16,0 22 0,0-22 0,0 0 15,0 0-15,0 0 16,0 1-16,0-1 0,0 0 0,0 0 15,21 0-15,0-21 16,0 21-16,0-21 0,0 0 16,1 0-16,-1 0 15,0-21-15,0 21 0,0-21 0,0 0 16,-21 0-16,22 0 0,-1-22 0,0 22 16,0-21-16,-21-22 0,21 22 15,0 0-15,1-1 0,-22-20 0,21 20 16,0-20-16,-21 21 0,0-1 0,21-20 15,-21 20-15,21-20 16,-21 21-16,0-1 0,0 1 0,0 21 16,0-43-16,0 43 0,-21 42 31,21 0-31,-21 22 16,21-22-16,0 21 0,0 1 15,-21-1-15,21 0 0,0 1 0,-21-1 16,21 0-16,0 1 0,0-1 0,0 21 15,0-20-15,0-1 0,-22 22 16,22-22-16,0 43 16,0-64-16,0 21 0,0-21 0,0 0 15,0 1-15,0-1 0,22 0 16,-22 0-16,21 0 0,0-21 0,0 0 16,0 21-16,0-21 0,1 0 15,-1 0-15,0 0 0,0 0 16,0 0-16,0-21 0,22 0 0,-22 21 15,0-21-15,21-21 0,-20-1 16,-1 22-16,0-21 0,-21 21 16,21-43-16,0 22 0,-21 21 15,0-1-15,0 1 0,0 0 0,0 0 16,0 42 15,0 0-31,0 0 16,0 1-16,0 20 0,0-21 0,0 0 15,0 0-15,0 1 0,0-1 16,0 0-16,0 0 0,0 0 0,0 0 16,0 1-16,21-1 0,1 0 15,-1-21-15,0 21 16,0-21-16,0 0 0,0 0 0,1 0 16,-1 0-16,0 0 0,0 0 0,0 0 15,0 0-15,1-21 0,-1 21 16,0-21-16,0 0 0,0-1 15,0 1-15,-21-21 0,22 21 0,-22-22 16,0 22-16,21-21 0,-21 0 16,21 20-16,-21 1 0,0 0 0,0 0 15,0 0-15,-21 21 32,0 21-32,-1 0 15,22 0-15,-21 0 0,21 1 16,-21-1-16,21 0 0,0 21 0,0-21 15,0 1-15,0-1 0,0 0 0,0 21 16,0-21-16,0 1 0,0-1 16,0 0-16,21-21 0,0 21 15,1 0-15,20-21 0,-21 0 16,0 0-16,0 0 0,22 0 0,20 0 16,-42 0-16,22-21 0,-22 0 15,0 0-15,21 0 0,-20-1 16,-1-20-16,0 0 0,0-1 15,0 1-15,-21 0 0,0-1 0,21 1 0,-21 21 16,0-21-16,0 20 0,0 1 16,0 0-16,0 42 15,0 0 1,0 1-16,-21-1 0,21 0 0,0 0 16,0 0-16,0 85 15,21-85-15,-21 0 16,22 1-16,-22-1 0,0 0 0,0 0 15,0 0-15,0 0 0,0 1 16,0-1-16,-22 0 0,1-21 16,0 21-16,0-21 0,0 0 0,0 0 15,-1 0-15,1 21 0,0-21 16,0 0-16,0 0 0,21-21 31,0 0-31,21 21 16,-21-21-16,21 0 0,-21-1 15,0 1-15</inkml:trace>
  <inkml:trace contextRef="#ctx0" brushRef="#br0" timeOffset="35806.08">24088 2900 0,'-22'0'15,"44"0"-15,-65-21 0,22 21 16,0 0 0,21-21-16,-21 21 47,0 0-32,-1 0-15,1 0 0,0 0 0,0 21 16</inkml:trace>
  <inkml:trace contextRef="#ctx0" brushRef="#br0" timeOffset="36016.19">23199 3006 0,'0'0'16,"21"0"0,0 0-1,21 0-15,-21 0 0,22 0 0,-1 0 16,0 0-16,-20-21 0,20 21 0,0 0 15,1 0-15,-22 0 0,21 0 16,-21 0-16,-21-22 0,21 22 16,-42 0-1,0 0-15,0 0 0,0-21 16,-22 21-16,1 0 0</inkml:trace>
  <inkml:trace contextRef="#ctx0" brushRef="#br0" timeOffset="36198.86">22627 2858 0,'-21'0'93</inkml:trace>
  <inkml:trace contextRef="#ctx0" brushRef="#br0" timeOffset="39572.6">1884 6181 0,'0'0'0,"-21"0"16,-1 0-16,22 21 16,-21-21-16,0 0 0,21 21 15,0 0 1,21-21 15,0 0-31,1 0 0,-1 0 16,0 0-16,21-21 0,1 0 15,-1 0-15,0 0 0,22-1 0,-22-20 16,85-21-16,-63 20 16,-1 1-16,1 0 0,-1-1 0,-21-20 15,1 20-15,-1 1 0,-21 0 0,0-1 16,-21 1-16,0 0 0,0-1 16,0 1-16,0 21 0,-21-21 15,0 20-15,0 1 0,-21 0 16,20 21-16,1 0 0,0 0 0,-21 0 15,21 0-15,-1 42 0,1-20 16,0 20-16,-21 0 0,21 22 0,-1-1 16,1 22-16,0 0 0,0-1 15,0 1-15,21 21 0,-21 0 0,-1-1 16,1-20-16,0 21 0,0 0 16,0 0-16,0-22 0,-1 22 0,1-21 15,0 21-15,21-1 0,-21-20 16,21 0-16,0-1 0,0 1 0,0 0 15,0-22-15,0 1 0,0-1 16,21 1-16,0-22 0,0 0 16,1-20-16,-1-1 0,0 0 0,0-21 15,21 0-15,-20-21 0,20 0 0,-21-1 16,21 1-16,-20 0 0,20-21 16,0-1-16,43-105 15,-43 85-15,-21-22 0,22 22 16,-22-1-16,-21-21 0,0 22 0,0-22 15,0 22-15,0-1 0,0-20 0,-42 20 16,20 1-16,-20-1 16,-21 22-16,20-22 0,-20 22 0,20 0 15,-20-1-15,21 22 0,-1 0 16,1 0-16,0 21 0,-1 0 0,22-21 16,0 21-16,0 0 0,0 0 15,42 0 1,21-22-1,-21 22-15,22-21 0,-22 21 0,42-21 16,-20 0-16,-1 0 0,21 0 16,1-1-16,-22 1 0,22 0 0,-1 0 15,1-21-15,-22 20 0,0 1 16,1-21-16,-22 21 0,0 0 16,-21-1-16,0 1 0,0 0 0,0 0 15,-21 21 1,0 0-16,0 0 0,-1 21 0,1 0 15,0 22-15,21-22 16,0 0-16,0 0 0,0 43 16,0-43-16,0 0 0,21 0 15,0 0-15,1 0 0,-1 1 16,0-22-16,0 21 0,0 0 0,0-21 0,1 0 16,-1 0-16,21 0 0,-21 0 15,0 0-15,1 0 0,-1 0 16,0 0-16,0 0 31,-21-21-31,21 0 0,-21-1 16,21 1-16,1 0 15,-22 0-15,21 21 0,0-21 0,-21 0 16,21-1-16,0 1 0,-21 0 16,21 21-16,-21-21 0,0 42 46,0 0-46,0 0 0,0 1 0,0-1 16,0 0-16,0 0 0,0 0 16,0 22-16,0-22 0,0 0 15,0 0-15,0 0 0,22-21 16,-1 0-16,0 21 0,0-21 16,0 0-16,0 0 0,1 0 0,-1 0 15,21-21-15,-21 0 0,0 21 16,22-21-16,-22 0 0,0 0 0,0-1 15,0 1-15,-21 0 0,0 0 0,0 0 16,0 0-16,0-1 0,0 1 16,-21 0-16,0 0 0,0 0 0,0 0 15,0 21-15,-1 0 16,1 0-16,-21 0 0,21 0 16,42 0 15,0 0-31,0 0 0,0 0 0,1 0 15,-1-22-15,21 22 0,-21 0 16,22 0-16,-22-21 0,21 21 0,-21 0 16,22 0-16,-1 0 0,-21 0 15,0 0-15,22 0 0,-22 21 0,0-21 16,-21 22-16,0-1 0,21 0 16,-21 0-16,0 0 0,0 0 0,0 1 15,0-1-15,0 0 0,0 0 16,0 0-16,0 0 0,0 1 0,0-1 15,-21-21 1,21 21-16,-21-21 31,21-21-31,0 0 16,0-1-16,0 1 0,0-21 16,0 21-16,0 0 0,0-22 0,21 22 15,0 0-15,-21 0 0,21-22 16,0 22-16,1 0 0,-1 21 15,0 0 1,0 0-16,0 0 0,-21 21 16,21 0-16,-21 1 0,0-1 15,22 0-15,-1 0 0,-21 0 16,21 0-16,-21 1 0,0 20 0,0-21 16,0 0-16,0 0 0,0 1 15,0-1 1,0-42-1,0-1-15,0 1 16,21 0-16,0-21 16,0 21-16,1-22 0,-1 22 15,0-21-15,21-1 0,1 22 0,126-106 32,-148 106-32,0 21 0,0 0 15,1 0-15,-1 21 0,-21 0 16,0 1-16,21-1 0,-21 0 0,0 0 15,0 21-15,0-20 0,0-1 0,0 0 16,0 21-16,0-21 0,0 1 16,-21-1-16,21 0 0,-21-21 15,21 21-15,0 0 0,-22 0 0,22 1 16,-21-22-16,21-22 31,0 1-15,0 0-16,0 0 15</inkml:trace>
  <inkml:trace contextRef="#ctx0" brushRef="#br0" timeOffset="41455.6">6011 5461 0,'0'-21'15,"0"42"-15,0-63 0,0 21 0,0-1 16,0 1-16,0 0 0,0 0 16,-21 0-16,21 0 0,-21 21 15,0 0-15,0 0 0,-1 0 16,1 21-16,0 0 16,0 0-16,0 0 0,0 22 0,-1-1 15,1 0-15,0 1 0,0-1 0,0 21 16,0-20-16,-1 20 0,1-20 15,0-1-15,0 21 0,0-20 0,21-1 16,0 0-16,0 1 0,0-22 0,0 21 16,0-21-16,0 1 0,21 20 15,21-21-15,-21-21 0,22 21 0,-1 0 16,43-21-16,-43 0 16,0 0-16,1 0 0,-1 0 0,0 0 15,1 0-15,-1 0 0,0 0 16,1-21-16,-1 0 0,0 0 0,1 0 15,-22 0-15,21-1 0,-21 1 0,1-21 16,-22 21-16,0-22 0,0 1 16,0-21-16,0 20 0,0-20 0,0 20 15,0-20-15,-22-1 0,1 22 16,0 0-16,0-1 0,0 1 0,0 21 16,-22 0-16,22 0 0,-21-1 0,21 22 15,-22 0-15,1 0 0,0 0 16,-1 0-16,22 22 0,-21-1 15,-1 21-15,1-21 0,0 22 0,21-1 16,-22 0-16,22 1 0,0-1 16,0 0-16,21 22 0,0-22 0,0 0 15,0 22-15,0-22 0,21-21 0,0 22 16,0-1-16,22-21 0,-22 0 16,21 22-16,-21-22 0,22 0 0,-1-21 15,0 21-15,1-21 0,-1 0 16,0 0-16,-21 0 0,22 0 0,-1 0 15,0 0-15,22-21 0,-22 0 16,1 0-16,-1 0 0,43-22 0,-64 22 16,21 0-16,-21-21 0,0 20 15,1 1-15,-22 0 0,21 0 16,-21 0-16,0 0 0,0 42 16,-21-21-1,-1 21-15,1 0 0,21 0 16,0 0-16,-21 1 0,21 20 0,-21-21 15,21 0-15,-21 0 0,21 1 16,0-1-16,0 0 16,0-42 31,21 21-47,0-21 0,-21-1 15,21 1-15,0 0 0,1 0 0,-1 0 16,0 0-16,0-43 0,0 43 15,0 0-15,-21 0 16,22 21-16,-1 0 0,-21 21 16,0 0-16,0 0 15,0 0-15,0 0 0,0 1 16,0-1-16,0 0 0,0 0 0,0 0 16,21 0-16,-21 1 0,21-22 0,0 21 15,0-21-15,1 0 0,-1 0 16,0 21-16,0-21 0,21 0 15,-20 0-15,-1 0 0,21 0 0,-21-21 0,22 21 16,-22-21-16,21-1 0,-21 1 16,0 0-16,1 0 0,-1 0 15,0 0-15,0-22 0,0 1 0,0 0 16,1-1-16,-22 1 0,21-149 16,0 149-16,-21-21 15,0-1-15,21 22 0,-21-1 0,0 1 16,0 0-16,0 21 0,0-1 0,0 1 15,-21 21-15,0 0 16,0 0-16,-1 21 0,22 1 0,-21-1 16,0 21-16,21 0 0,-21 1 15,21-1-15,0 22 0,0-22 0,0 21 16,0-20-16,0-1 0,0 22 16,21-22-16,-21 0 0,21 1 0,0-1 15,-21-21-15,22 21 0,-1-20 0,-21-1 16,0 0-16,21 0 0,-21 0 15,21-21-15,-21 21 0,21-21 16,0 0-16,1 0 0,-1 0 16,0-21-16,0 21 0,21-21 15,43-21 1,-64 21-16,22-1 0,-1-20 0,-21 21 16,0 0-16,-21 0 15,21 21-15,-21 21 16,0 0-1,0 0-15,-21 0 0,21 0 16,0 1-16,0-1 16,0 0-16,0 0 0,0 0 15,21-21-15,1 0 0,-1 0 16,0 0-16,0 0 0,0 0 16,22 0-16,-22 0 0,21-21 0,-21 0 15,0 21-15,22-21 0,-22 0 0,0-1 16,0 1-16,0 0 0,-21 0 15,22-21-15,-22 20 16,0 1-16,0 0 0,0 0 0,0 0 16,0 42-1,-22 0 1,22 21-16,-21-20 16,21-1-16,0 21 0,-21-21 0,21 22 15,-21 41-15,21-41 16,0 20-16,0-21 0,0 22 0,0-1 0,0 1 15,0 21-15,0-22 0,0 1 16,0-1-16,0 22 0,0-22 0,0 1 16,0 20-16,0-20 0,0-1 15,0 1-15,0-1 0,0 1 0,0-1 16,-21-20-16,21 20 0,-21-42 0,-1 22 16,1-22-16,0 0 0,0 0 15,0-21-15,-22 0 0,22 0 0,0-21 16,-21 0-16,21-21 0,-1 20 0,-41-62 15,42 20-15,0 22 16,-1-22-16,22 1 0,0-1 0,0 1 16,0-1-16,0 1 0,0-1 0,0 1 15,0 21-15,22-22 0,-1 22 16,0-22-16,-21 22 0,21 0 0,0-1 16,-21 1-16,21 0 0,1-1 15,-1-20-15,0 20 0,-21 22 16,42-42-16,-21 20 0,1 1 15,-1 21-15,0 0 0</inkml:trace>
  <inkml:trace contextRef="#ctx0" brushRef="#br0" timeOffset="42069.46">9610 5757 0,'0'-42'15,"0"21"-15,0 0 16,0 0-16,0-1 0,0 1 16,0 0-16,0 0 0,0-21 0,21 20 15,-21 1-15,21 0 0,-21 0 0,0 0 16,0 0-16,21-1 15,-21 44 1,0-1-16,0 0 16,-21 0-16,21 0 0,-21 22 15,21-1-15,0 0 0,0 43 16,0-64-16,0 21 0,0 1 16,0-1-16,0 0 0,0 1 0,0-22 15,0 21-15,0-21 0,0 1 0,0 20 16,-21-21-16,21 0 0,-22 0 0,22 1 15,-21-1-15,0 0 16,0-21-16,0 0 0,0 21 0,-1-21 16,-20 0-16,21 0 0,0 0 0,-22 0 15,22 0-15,0 0 0,0 0 0,0 0 16,0 0-16,42 0 47,0 0-47,0 0 0,0 0 0,22 0 15,-1 0-15,-21 0 0,21 0 0,1 0 16,-1 0-16,0 0 0,1 0 16,-1-21-16,0 21 0,1 0 0,-22 0 15,0 0-15,0 0 0,0 0 0,-63-21 78</inkml:trace>
  <inkml:trace contextRef="#ctx0" brushRef="#br0" timeOffset="43676.86">11134 6075 0,'0'21'15,"0"0"-15,21 0 16,-21 1-16,0-1 16,21-21 15,-21-21-31,21-1 0,0 1 0,0 0 16,22 0-16,-22-21 0,64-22 15,-22 22-15,-21-22 0,22 1 16,-1-1-16,1 1 0,21-1 15,-22 1-15,-21-1 0,22 22 0,-22-22 16,1 22-16,-22 0 0,-21-1 0,0 22 16,0 0-16,0 0 0,-43 21 15,22 0-15,0 0 0,-21 0 0,21 21 16,-22 0-16,22 0 0,-21 22 0,21-1 16,-1 0-16,1 1 0,21-1 15,0 0-15,0 1 0,0 20 0,0-20 16,0-1-16,64 43 0,-43-43 15,0 0-15,21 1 0,-20-22 16,-1 21-16,21-21 0,-21 0 16,0 1-16,1-1 0,-1 0 15,-21 0-15,-21-21 16,-22 0-16,22 0 0,-21 0 16,21 0-16,-22 0 0,1 0 15,0-21-15,-1 0 0,1 0 0,21-1 16,-22 1-16,22 0 0,0 0 0,0 21 15,21-21-15,-21 21 0,21 21 32,21-21-32,0 21 15,-21 0-15,21 0 0,0 1 16,1-1-16,-1 0 0,-21 0 0,21-21 16,21 21-16,-21 0 0,1-21 15,-1 22-15,21-22 0,-21 0 0,22 0 16,-1 0-16,-21 0 0,21 0 0,1 0 15,-1 0-15,-21 0 0,22-22 0,-1 22 16,-21-21-16,0 0 0,22 21 16,-22-21-16,-21 0 0,21 0 0,-21-1 15,21-20-15,-21 21 0,0 0 0,0 0 16,0-22-16,0 22 0,0 0 16,0 0-16,0 0 0,0 42 31,-21 0-31,21 0 0,-21 21 15,21-20-15,0-1 0,0 0 16,0 0-16,0 21 0,0-20 16,0-1-16,0 0 0,0 0 0,0 0 15,0 0-15,21-21 0,0 0 16,0 0-16,0 0 0,1 0 0,20 0 16,-21-21-16,21 21 0,-20-21 0,-1 0 15,21 0-15,-21 21 0,0-21 16,22-1-16,-22 1 0,0-21 0,-21 21 15,21 0-15,-21-1 0,0 1 0,0 0 16,0 0-16,-21 21 31,21 21-15,-21 0-16,21 0 0,-21 1 0,21-1 16,0 0-16,0 21 0,0-21 0,0 1 15,0-1-15,0 0 0,0 0 16,21-21-16,0 21 0,0 0 0,0-21 15,1 0-15,-1 0 0,0 22 0,21-22 16,-21 0-16,22 0 0,-1 0 0,-21 0 16,22-22-16,-1 1 0,-21 21 0,21-21 15,-20 0-15,-1 21 0,21-21 16,-42 0-16,21-1 0,-21-20 16,21 21-16,-21 0 0,0 0 0,0-22 15,0 22-15,0 0 0,0 0 0,0 0 16,0-1-16,0 44 31,-21-1-31,21 21 16,-21-21-16,21 22 0,0-22 0,-21 21 15,0 0-15,0 1 0,21-1 16,0 0-16,0 22 0,-22-1 0,22 1 16,0-1-16,-21 1 0,21-1 0,0 22 15,-21-21-15,21-1 0,0 22 16,-21-22-16,0 1 0,0-1 0,21-20 0,-22 20 15,1-21-15,0 1 0,21-1 16,-21 0-16,0 1 0,21-22 0,-21 21 16,-1-21-16,22 1 0,-21-22 0,21 21 15,-21-21-15,0 0 16,21-21 0,0-1-1,0-20-15,0 21 0,0-21 0</inkml:trace>
  <inkml:trace contextRef="#ctx0" brushRef="#br0" timeOffset="44000.26">13166 5821 0,'0'-21'0,"0"42"0,0-63 0,0-1 15,0 22-15,0 0 0,0 0 0,21 21 16,0-21-16,0-1 0,0 22 15,0 0-15,1 0 0,20 0 16,-21 0-16,0 22 0,22-1 0,-22 0 16,0 0-16,0 0 0,0 22 0,-21-22 15,21 21-15,-21-21 0,0 43 16,0-43-16,-21 21 16,0-21-16,0 1 0,0-1 0,0-21 15,-1 21-15,1-21 0,0 0 0,0 21 16,0-21-16,0 0 15,-1 0-15,44 0 32,-1 0-17,0-21-15</inkml:trace>
  <inkml:trace contextRef="#ctx0" brushRef="#br0" timeOffset="44492.08">13674 6033 0,'0'-22'16,"21"22"0,-21-21-16,21 0 15,0 21-15,-21-21 0,21 21 16,0-21-16,1 0 0,-1-1 0,0 1 16,0 0-16,0 0 0,0 0 0,1 0 15,-1-22-15,-21 22 0,0 0 16,0 0-16,-21 21 15,-1 0 1,1 21-16,0 0 0,0 0 0,0 22 16,0-22-16,-1 21 0,22-21 15,0 0-15,0 22 0,0-22 16,0 0-16,0 0 0,0 0 0,0 1 16,0-1-16,22-21 0,-1 0 15,0 0-15,0 0 0,0 0 16,0 0-16,1 0 0,20-21 0,-21 21 15,0-22-15,0 1 0,1 21 16,-1-21-16,0 0 0,0 0 0,0 0 16,-21-1-16,0 1 0,0 0 0,21 0 15,-21 0-15,0 42 32,0 0-32,0 0 15,0 0-15,0 1 0,0-1 0,0 0 16,0 0-16,0 0 0,0 0 15,22-21 1,-1 0 0,0 0-16,-21-21 15</inkml:trace>
  <inkml:trace contextRef="#ctx0" brushRef="#br0" timeOffset="46968.05">15621 5906 0,'0'21'0,"0"-42"0,21 42 0,-21 0 16,21-21-1,-21-21 1,0 0-16,0-1 0,21 1 16,1 0-16,-1-21 0,-21 21 15,21-1-15,0-20 0,-21 21 0,21-21 16,0-1-16,1 22 16,-22-21-16,21-1 0,0 1 0,0 0 0,0 21 15,-21-1-15,21-20 0,1 42 16,-22-21-16,0 0 0,21 21 0,0 0 15,0 0-15,-21 21 16,0 0-16,0 0 16,0 0-16,0 1 15,0-1 1,0-42 31,0-1-47,-21 22 15,21-21 1,-21 0-16,0 21 0,-1 0 16,1 0-16,0 21 15,0 0-15,0-21 0,21 22 0,-21-1 16,-1 21-16,1-21 0,21 0 16,0 22-16,-21-1 0,0-21 0,21 22 15,-21-1-15,21-21 0,0 21 0,0-20 16,0-1-16,0 21 0,0-21 0,0 0 15,0 1-15,21-22 0,0 21 16,0-21-16,22 0 0,-22 0 16,0 0-16,21 0 0,1 0 0,-22 0 15,21-21-15,0-1 0,1 22 0,-1-21 16,0 0-16,1 0 0,-1 0 0,0-22 16,1 22-16,-22-21 0,21 0 15,-21-1-15,1 1 0,20 0 0,0-64 16,-21 63-16,1 1 0,-22 0 15,21-22-15,-21 22 0,21 0 16,-21-1-16,0 1 0,0 0 0,0-1 16,0 22-16,0 0 0,0 0 0,0 0 15,0-1-15,0 44 16,0-1 0,-21 0-16,21 0 0,0 21 15,-21 1-15,-1-1 0,1 0 0,21 1 16,-21-1-16,0 0 0,0 1 0,21 20 15,-21-20-15,21-1 0,-22 0 16,22 1-16,0-1 0,0 43 16,0-64-16,0 21 0,0-21 0,0 22 15,0-22-15,0 0 0,22 0 0,-22 0 16,21 0-16,0 1 0,0-22 16,0 21-16,0-21 0,1 21 0,-1-21 15,21 0-15,-21 0 0,0 0 0,1 0 16,20-21-16,-21 0 0,0-1 15,0 1-15,22 0 0,-22 0 16,0 0-16,0-22 0,0 22 0,1-21 16,-1 0-16,0 20 0,-21-20 0,21 0 15,0 21-15,0-22 0,1 22 0,-22 0 16,21 0-16,0 21 0,0-21 16,0 21-16,0 0 15,1 21-15,-22 0 0,21 0 16,0-21-16,-21 21 0,0 0 0,21 1 15,-21-1-15,0 0 0,21-21 0,-21 21 16,0 0-16,0 0 16,0-42 31,0 0-47,0 0 15,0 0-15,0 0 0,0-1 16,0 1-16,0 0 0,-21 0 0,21 0 15,-63-43 1,41 64-16,1 0 0,0 0 16,0 0-16,0 0 0,0 0 15,-1 0-15,1 21 0,0 1 0,21-1 16,-21 0-16,0 0 0,0 21 16,21-20-16,-22-1 0,1 21 15,21-21-15,-21 0 0,21 22 0,0-22 16,0 0-16,0 0 0,0 0 0,0 1 15,0-1-15,0 0 0,0 0 16,21-21-16,0 21 16,1-21-16,-1 0 0,0 0 15,0 0-15,0 0 0,0-21 0,1 21 16,20-21-16,-21 21 0,0-21 0,-21 0 16,21-1-16,1 1 0,-1 0 15,0-21-15,-21 21 0,21-22 16,0 22-16,-21 0 0,21-21 0,1 20 15,-22 1-15,0 0 0,0 0 0,21 0 16,-21 42 15,0 0-15,0 0-16,-21 0 0,21 1 0,0 20 16,0-21-16,0 0 0,0 0 0,-22 1 15,22-1-15,0 0 0,0 0 16,0 0-16,0 0 0,0 1 0,0-1 15,22-21-15,-1 21 0,0 0 16,0-21-16,0 0 0,0 0 16,1 0-16,-1 0 0,21 0 0,-21 0 15,22 0-15,-22-21 0,21 0 16,-21 0-16,22 21 0,-1-22 0,-21-20 16,21 21-16,-20 0 0,-1-22 15,21-20-15,-21 21 0,-21 20 16,0-20-16,0 21 0,0 0 0,0 42 31,0 0-15,-21 0-16,21 0 0,0 1 0,0-1 15,0 0-15,0 0 0,0 21 16,0-20-16,0-1 0,0 0 16,0 0-16,0 0 0,0 0 0,21-21 15,-21 22-15,0-1 0,0 0 16,-21-21 31,0 0-47,0-21 15,0 21-15,-1 0 0,1 0 32,0 0-32,0 0 15,21 21-15,0 0 16,0 0-1,21-21 1,0 0-16,0 0 16,1 0-16,-1 0 0,0 0 15,0 0-15,0 0 0,0 0 0,1 0 16,-1-21-16,0 0 0,0 0 16,21 21-16,-20-21 0,-1-22 15,0 22-15,21 0 0,-21 0 0,1-22 0,-1 22 16,42-42-16,-42 42 15,22-43-15,-22 43 0,-21-21 16,0 20-16,-21 22 31,0 22-31,21-1 16,-22 0-16,1 0 0,0 0 0,0 0 16,21 43-16,0-43 15,0 0-15,0 22 0,0-22 0,0 0 16,0 0-16,0 0 0,21 22 0,0-22 15,0 0-15,1-21 0,20 21 16,-21 0-16,0 0 0,0-21 0,-21 22 16,22-22-16,-44 0 31,1 0-31,0 0 0,0 0 0,0 0 16,0 0-16,-1 0 0,1 0 15,0 0-15,0 0 0,21-22 16,0 1-1,0 0-15,0 0 0,21 0 16,0 0-16</inkml:trace>
  <inkml:trace contextRef="#ctx0" brushRef="#br0" timeOffset="47580.42">18754 4445 0,'0'21'16,"0"0"-1,0 1 1,0-1 0,0-42 46,0-1-46,0 1-16,0 0 15,21 21-15,0 0 32,-21 21-32,0 0 15,0 1-15,0-1 0,0 0 0,0 0 16,0 0-16,0 0 16,-21 1-16,21-1 0,0 0 15,-21-21-15,21 21 0,-22 0 0</inkml:trace>
  <inkml:trace contextRef="#ctx0" brushRef="#br0" timeOffset="47959.79">19071 4530 0,'0'-21'79,"0"-1"-48,0 1-16,0 42 32,0 1-47,0-1 16,21 0-16,-21 0 0,0 0 16,0 0-16,0 1 0,0-1 15,0 0-15,0 0 16,-21-21-16,21 21 0,-21 0 15,21 1-15,-21-1 16</inkml:trace>
  <inkml:trace contextRef="#ctx0" brushRef="#br1" timeOffset="65165.86">3598 13272 0,'0'-22'0,"0"1"31,-21 0 0,21 0 1,0 0-1,-21 21 31,21 21-46,0 0-16,0 0 16,0 0-16,0 1 15,0-1-15,0 0 0,0 0 0,0 0 16,0 0-16,0 1 0,0 20 15,0-21-15,0 0 0,0 0 0,0 22 16,0-22-16,0 21 0,0-21 0,21 22 16,-21-22-16,0 21 0,21-21 15,-21 22-15,0-1 0,0-21 0,0 22 16,0-22-16,0 21 0,21 0 16,-21-20-16,0 20 0,0-21 15,0 0-15,0 22 0,22-22 0,-22 21 16,0 0-16,0-20 0,0 20 15,0 0-15,0 1 0,0-22 0,21 21 16,-21 0-16,21 1 0,-21-22 0,0 21 16,0 1-16,0-22 0,21 21 15,-21 0-15,0-20 0,0 20 0,0-21 16,0 21-16,0-20 0,21 20 16,-21-21-16,0 21 0,0-20 0,0-1 15,0 21-15,0-21 0,21 22 0,-21-22 16,0 85-1,0-85-15,0 21 0,0-21 16,0 0-16,0 1 0,0-1 0,0 0 16,0 0-16,0 0 0,0 0 15,0-42 17,0 0-32,0 0 0,0-21 0,0-1 15</inkml:trace>
  <inkml:trace contextRef="#ctx0" brushRef="#br1" timeOffset="67516.81">3683 13229 0,'-21'0'32,"0"0"-17,42 0 79,0 0-94,0 0 16,0 0-16,0 0 15,1 0-15,-1 0 0,0 0 0,0 0 16,0 0-16,22 0 0,-22 0 0,21 0 16,0 0-16,-20 0 0,20 0 15,0 0-15,1-21 0,-1 21 0,0 0 16,1 0-16,20 0 0,-21 0 0,22-21 15,-22 21-15,22 0 0,-22 0 16,22 0-16,-22 0 0,21 0 0,-20 0 16,-1 0-16,0 0 0,1 0 15,-1 0-15,0 0 0,-20 0 0,20 21 16,0-21-16,1 0 0,-1 0 0,43 0 16,-22 0-16,-21 0 15,22 0-15,-22 0 0,22 0 16,-1 0-16,-20 0 0,20 0 0,1 0 15,-22 0-15,21 0 0,-20 0 0,-1 0 16,64 0-16,-64 0 16,1 0-16,-1 0 0,21 0 0,1 0 15,-22 0-15,22 0 0,-1 0 0,22 0 16,-22 0-16,22 0 0,-21 0 16,20 0-16,-20 0 0,63 0 15,-64 0-15,-20 0 0,20 0 16,-21 0-16,22 0 0,-22 0 15,1 0-15,20 0 0,-21 0 0,43 0 16,-21 0-16,-22 0 0,0 0 16,-21 0-16,22 0 0,-22 0 0,21 0 15,-21 0-15,1 0 0,-1 0 16,0 0-16,0 0 0,0 0 0,0 0 16,-21-21-1,22 21 1,-1 0 15,-21 21-15,0 0-16,0 0 15,0 1-15,0-1 16,0 0-16,0 0 0,0 0 0,0 0 16,0 1-16,0-1 0,0 0 15,0 0-15,21 21 0,-21-20 0,21 20 16,-21 0-16,21-21 0,-21 22 0,0-1 15,0 0-15,0-20 0,21 20 16,-21 0-16,22 1 0,-22-22 0,0 21 16,0 0-16,21-20 0,-21 20 0,0 0 15,0-21-15,21 22 0,-21-1 0,0 0 16,21-20-16,-21 20 0,0 0 16,0 1-16,0-1 0,0 0 15,0 1-15,0-1 0,0 0 0,0-21 16,0 22-16,0-1 0,0 0 15,0 1-15,0-22 0,0 21 0,0 1 16,0-22-16,0 21 0,0 0 0,0 1 16,0-22-16,0 21 0,0 1 0,0-22 15,0 21-15,0-21 0,0 22 16,0-1-16,0-21 0,0 0 0,0 22 16,0-22-16,0 0 0,0 21 0,0-21 15,0 1-15,0-1 0,0 0 16,0 0-16,0 0 0,-21 0 15,21 1 1,-21-22-16,21 21 0,-21-21 31,21 21-31,-22-21 0,1 0 16,21 21-16,-21-21 0,0 0 16,0 0-16,0 0 0,-1 21 15,1-21-15,0 0 16,0 0-16,0 0 0,0 21 15,-1-21-15,1 0 0,0 0 0,0 0 16,0 0-16,0 0 0,-1 0 0,1 0 16,0 0-16,0 0 0,0 0 15,0 0-15,-22 0 0,22 22 16,0-22-16,0 0 0,0 0 0,-1 0 16,1 0-16,0 0 0,0 0 15,0 0-15,0 0 0,-1 0 0,-20 21 16,21-21-16,0 0 0,0 0 15,-22 0-15,22 0 0,-42 0 16,20 0-16,22 0 0,-21 0 0,-1 0 16,1 0-16,0 0 0,-1 0 0,1 0 15,0 0-15,-1 0 0,1 0 16,21 0-16,-21 0 0,-1 0 16,1 0-16,21 0 0,-22 0 0,1 0 15,0 0-15,21 0 0,-22 0 0,1 0 16,0 0-16,-1 0 0,1 0 15,0 0-15,-43 0 0,43 0 16,-1 0-16,1 0 0,0 0 0,-1 0 16,1 0-16,0 0 0,-1 0 0,1 0 15,0 0-15,20 0 0,-20 0 16,0 0-16,-1 0 0,1 0 16,0 0-16,-1 0 0,-20 0 15,21 0-15,-1 0 0,1 0 0,21 0 0,-22 0 16,22 0-16,-21-21 15,21 21-15,0 0 0,-22 0 0,22 0 16,-21 0-16,21 0 0,-22 0 0,22 0 16,-21 0-16,-1 0 0,22 0 15,-21 0-15,0 0 0,20 0 0,-20 0 16,21 0-16,-21 0 0,20 0 0,1 0 16,-21 21-16,21-21 0,0 0 0,-1 0 15,-20 0-15,21 0 0,0 0 16,0 0-16,-1 0 0,1 0 0,0 21 15,0-21-15,0 0 0,0 0 0,-1 0 16,1 0-16,0 0 16,0 0-16,0 0 0,0 0 15,-1 0-15,1 0 16,0 0-16,0 0 16,0 0-16,0 0 0,-1 0 15,1 0-15,0 0 16,0 0-16,0 0 31,21-21-15,-21 21-1,21-21 1,0-1 78,21 22-79,0 0-15,-21-21 16,21 21-16,-21-21 0</inkml:trace>
  <inkml:trace contextRef="#ctx0" brushRef="#br1" timeOffset="69108.24">5292 10774 0,'0'0'0,"0"-21"0,0 0 15,-22-1 1,22 1-16,-21 0 16,21 0-16,0 0 0,0 0 15,-21-1 1,0 22 15,21 22 16,0-1-47,0 0 16,0 0-16,0 0 0,0 0 15,0 22-15,0-22 16,0 0-16,0 0 0,0 22 0,0-22 16,0 21-16,0-21 0,0 22 0,0-1 15,0 0-15,21 1 0,-21 20 16,21-21-16,-21 170 15,0-170-15,0 22 0,0-22 16,0 22-16,21-22 0,-21 0 16,0 22-16,0-22 0,0 22 0,0-22 15,0 0-15,0 22 0,0-22 0,0 1 16,0-1-16,0 0 0,0 1 16,-21-22-16,21 21 0,0 0 15,0-20-15,0 20 0,0-21 0,0 21 16,0-20-16,0-1 0,0 21 0,-21-21 15,21 0-15,0 22 0,0-22 16,0 21-16,-21-21 0,21 22 0,0-22 16,0 0-16,0 21 0,0-20 0,0-1 15,0 0-15,0 0 0,0 0 0,0 0 16,0 1-16,0-1 31,0-42 0,0-1-15,0 1-16,-21 0 0,0 0 16,21 0-16</inkml:trace>
  <inkml:trace contextRef="#ctx0" brushRef="#br1" timeOffset="70112.37">5165 10478 0,'0'21'31,"0"0"-15,0 0-16,0 0 16,-22 0-16,22 1 0,-21-1 0,0 21 15,21-21-15,-21 0 0,0 22 16,21-22-16,-21 21 0,-1 1 0,1-22 16,0 21-16,0 0 0,0-20 0,21 20 15,-21-21-15,-1 21 0,1-20 16,21 20-16,0-21 0,-21 0 0,21 0 15,-21 1-15,21-1 16,0 0-16,0-42 63,21 0-63,0-1 0,0 1 15,1-21-15,-22 21 0,21 0 16,0-1-16,-21-20 0,21 21 0,0 0 15,-21-22-15,21 22 0,-21 0 0,0-21 16,0 21-16,22-1 0,-22 1 16,21 0-16,-21 0 0,0 0 0,0 0 15,0-1-15,21 1 0,0 0 16,-21 0-16,0 0 16,21 21-16,0 0 15,1 21 16,-1-21-31,0 21 0,-21 21 0,21-20 16,0 20-16,0-21 0,22 21 0,-22-20 16,21 20-16,1 0 0,-1-21 15,0 22-15,1-1 0,-1 0 0,0-20 16,1 20-16,20 21 0,-42-41 16,0-1-16,1 0 0,-1 0 15,0 0-15,0-21 0,-21 21 16,-21-42 15,0 21-31,0-21 0,-1 0 16,1 0-16,0 0 0,-21-1 0</inkml:trace>
  <inkml:trace contextRef="#ctx0" brushRef="#br1" timeOffset="71108.37">3111 8213 0,'-21'-21'0,"42"42"0,-42-64 0,0 22 0,21 0 16,-21 21 0,0 21-1,21 0-15,0 1 16,0-1-16,0 21 0,0-21 0,0 22 15,0-1-15,0 0 0,0 1 0,0 20 16,0-21-16,0 1 0,0 20 16,0 1-16,0-22 0,0 22 0,0-1 15,-21 1-15,21-22 0,0 21 16,0 1-16,-22-22 0,22 22 0,0-22 16,0 22-16,0-22 0,0 21 15,0-20-15,0-1 0,0 22 16,0-22-16,-21 0 0,21 1 0,0-1 15,0 0-15,0 1 0,0-22 0,0 21 16,0-21-16,0 22 0,0-22 16,0 0-16,0 0 0,0 0 0,0 0 15,0 1-15,0-1 0,0 0 16,-21-21 31,21-21-47,0 0 15,0-1-15,0 1 16,0-21-16,0 21 0,0-22 0,0 1 16,0 0-16</inkml:trace>
  <inkml:trace contextRef="#ctx0" brushRef="#br1" timeOffset="72345.28">2921 8170 0,'0'-21'31,"0"0"-15,0 0-1,21 21 1,-21-21-16,21 21 0,-21-21 15,21 21 1,1 0 0,-22-22-16,21 22 15,0 0-15,0 0 16,0 0 0,0 0-16,1 0 0,-1-21 0,0 21 15,0 0-15,21 0 0,1 0 16,-22 0-16,42 0 0,-20 0 15,-1-21-15,22 21 0,-1 0 0,-21 0 16,22-21-16,-1 21 0,1 0 16,-1 0-16,1-21 0,21 21 0,-22 0 15,22 0-15,-22 0 0,22 0 16,0-21-16,20 21 0,-20 0 0,0 0 16,-1 0-16,1 0 0,0 0 15,-1 0-15,1-22 0,0 22 0,-1 0 16,22 0-16,-21-21 0,0 21 0,-1 0 15,22-21-15,-21 21 0,-22 0 16,22 0-16,0-21 0,-22 21 16,1-21-16,20 21 0,-20 0 0,-1 0 0,22-21 15,-22 21-15,1 0 16,-1 0-16,22 0 0,-21-22 0,-1 22 16,1 0-16,-1 0 0,-21 0 0,22 0 15,-22 0-15,22 0 0,-22 0 16,0 0-16,-20 0 0,20 0 15,0 0-15,-21 0 0,1 0 0,-1 0 0,0 0 16,21 0-16,-21 0 0,1 0 16,-1 0-16,0 0 0,0 0 15,0 0-15,0 22 16,-21-1 15,0 0-15,0 0-1,0 0-15,0 0 16,0 1-16,0-1 16,0 0-16,0 0 0,0 0 15,0 0-15,0 22 0,0-22 16,0 0-16,0 0 0,0 22 0,0-22 16,0 0-16,0 21 0,0-21 0,0 22 15,0-1-15,0-21 0,0 22 16,0-1-16,0-21 0,0 21 15,22 1-15,-22-22 0,21 21 0,-21 1 16,21-1-16,-21 0 0,0 1 16,0-1-16,21 0 0,-21 1 0,21-1 15,-21 0-15,0 1 0,0-1 0,0-21 16,0 21-16,0 1 0,0-22 0,0 21 16,0-21-16,0 1 0,0-1 15,0 42-15,0-42 0,0 1 16,0-1-16,0 21 0,0-21 0,0 0 15,0 1-15,0 20 0,0-21 16,0 0-16,0 0 0,0 1 0,0-1 16,0 0-16,0 0 0,0 0 0,0 0 15,0 1-15,0-1 16,-21-42 31,21-1-32,-21 1-15,0 21 16,0-21-16,-22 21 0</inkml:trace>
  <inkml:trace contextRef="#ctx0" brushRef="#br1" timeOffset="73494.33">3408 10329 0,'0'0'16,"-21"0"-16,-22 0 0,22 0 0,0 0 15,-21 0-15,-1 22 0,22-22 16,-21 21-16,21 0 0,-1-21 16,1 0-16,0 0 15,21 21-15,0 0 47,21-21-31,0 0-1,1 0-15,-1 0 0,0 0 16,21 0-16,-21 0 0,1-21 16,20 21-16,0 0 0,1-21 15,20 21-15,-21 0 0,22 0 0,-1 0 16,1-21-16,-1 21 0,-20 0 0,20 0 15,1 0-15,-1-21 0,1 21 16,-22 0-16,22 0 0,20-22 0,-20 22 16,20-21-16,-20 21 0,21 0 0,-1 0 15,1-21-15,0 21 16,-1 0-16,1 0 0,-22 0 0,22 0 0,0-21 16,-1 21-16,107 0 0,-106 0 15,-1 0-15,1 0 0,0 0 16,-1 0-16,-20-21 0,-1 21 15,22 0-15,-22 0 0,1 0 0,-1 0 16,1-21-16,21 21 0,-22 0 0,64-22 16,-63 22-16,-1 0 15,1 0-15,-1 0 0,1 0 0,-22-21 16,21 21-16,-20 0 0,-1 0 0,0 0 16,1-21-16,-1 21 0,0 0 0,-20 0 15,20 0-15,-21 0 0,21-21 16,-20 21-16,-1 0 0,0 0 0,21 0 15,-21 0-15,1 0 0,20-21 0,-21 21 16,0 0-16,22 0 0,-22 0 0,21 0 16,-21 0-16,22 0 15,-22-21-15,0 21 0,21 0 0,-21 0 16,1 0-16,-1 0 0,0 0 16,0 0-1,-42 0 141,0 0-140,0 0-16,21-22 16,0 1-1</inkml:trace>
  <inkml:trace contextRef="#ctx0" brushRef="#br1" timeOffset="74678.55">7705 9843 0,'0'21'47,"0"0"-31,0 0-16,0 0 15,0 0-15,0 1 0,0-1 16,0 0-16,0 0 16,0 0-1,-22-21-15,1 0 0,0 0 0</inkml:trace>
  <inkml:trace contextRef="#ctx0" brushRef="#br1" timeOffset="75726.5">2942 10075 0,'0'22'79,"0"-1"-79,0 0 0,0 0 15,0 0-15,0 0 0,0 1 16,0-1-16,0 21 0,0-21 15,0 0-15,0 1 0,21-1 0,-21 0 16,21-21-16,-21 21 0,22-21 16</inkml:trace>
  <inkml:trace contextRef="#ctx0" brushRef="#br1" timeOffset="77520.73">4233 8594 0,'-21'-21'15,"0"21"1,21 21 31,0 0-47,0 0 0,0 0 0,0 22 15,0-22-15,0 21 0,0 22 16,0-22-16,0 0 0,0 22 16,0-1-16,-21-20 0,0 20 0,-1-21 15,22 1-15,-21-1 0,21 0 16,-21 43-16,0-64 0,21 0 15,0 22-15,0-22 0,0 0 16,0 0-16,0-42 31,0 0-31,-21 0 16,21 0-16,0-1 0</inkml:trace>
  <inkml:trace contextRef="#ctx0" brushRef="#br1" timeOffset="77886.55">3852 8700 0,'0'-22'16,"0"44"-16,0-65 0,0 22 0,0-21 0,0 21 16,0-1-16,21 1 0,1 0 15,-1 21-15,21-21 0,-21 0 0,22 0 16,-22 21-16,21-22 0,-21 22 15,22 0-15,-1 0 0,0 0 0,22 0 16,-22 0-16,0 0 0,22 22 16,-22-1-16,-21 21 0,22-21 15,-22 0-15,0 22 0,-21-22 0,0 21 16,0 1-16,-21-1 0,-21-21 0,20 21 16,-20 1-16,0-22 0,-1 21 15,22-21-15,-21 1 0,21-1 16,0 0-16,-1 0 0,1 0 0,0-21 15,21 21-15,0 1 16</inkml:trace>
  <inkml:trace contextRef="#ctx0" brushRef="#br1" timeOffset="78788.19">4953 9165 0,'0'0'0,"42"-21"16,-42 0-16,0 0 15,0 0-15,0-1 0,0 1 16,-21 0-16,0 0 15,21 0-15,-21 21 0,0 0 16,-1 0-16,1 0 0,0 0 0,0 0 16,0 0-16,0 0 0,-22 21 0,22 0 15,0-21-15,0 21 0,0 22 16,-1-22-16,1 0 0,0 0 0,0 21 16,0-20-16,0-1 0,21 21 15,0-21-15,0 22 0,0-22 0,0 0 16,0 0-16,0 0 0,0 0 0,0 1 15,0-1-15,0 0 0,21 0 16,0-21-16,0 0 16,0 0-16,0 0 0,1 0 15,-1 0-15,0-21 16,0 21-16,0-21 0,-21 0 0,21-1 16,1 1-16,-1 0 0,0 0 0,0-21 15,0 20-15,-21-20 0,21 21 16,1-21-16,-22 20 0,0-20 0,21 21 15,-21 0-15,21 0 0,-21-1 16,0 44 15,0-1-31,0 0 0,0 0 16,0 0-16,0 0 0,0 1 16,0-1-16,0 0 0,-21 0 15,21 0-15,0 0 0,0 1 0,0-1 16,0 0-16,0 0 0,0 0 15,21-21-15,0 0 0,0 0 16,0 0-16,1 0 0,-1 0 16,0 0-16,0 0 0,0 0 15,0-21-15,1 21 0,-1-21 16,21-21-16,-42 20 0,21 1 16,0-21-16,1 21 0,-22 0 15,0-1-15,0-20 0,0 21 16,0 0-16,0 0 0,-22 21 31,1 0-31,0 0 16,21 21-16,0 0 15,0 0-15,0 0 16,0 0-16,21-21 0,0 22 16,-21-1-16,22-21 0,-1 21 0,-21 0 15,21 0-15,0 0 16,0 1-16,-21-1 15,0 0-15,0 0 16,0 0 0,-21 0-1,21-42 17,0 0-32,0 0 15</inkml:trace>
  <inkml:trace contextRef="#ctx0" brushRef="#br1" timeOffset="79195.44">5567 9271 0,'21'0'31,"0"0"-15,0-21-16,0 21 15,-21-21-15,22 21 0,-1-21 0,0 21 16,-21-22-16,21 1 0,0 0 16,-21 0-16,0 0 15,0 0-15,0-1 0,-21 22 16,0 0 0,0 0-16,0 0 0,-1 0 15,1 0-15,0 22 0,21-1 0,-21 0 16,0 0-16,21 0 15,-21 0-15,21 1 0,0 20 0,0-21 16,0 0-16,0 0 0,0 1 0,0-1 16,0 0-16,21-21 15,0 21-15,0-21 0,0 0 0,0 0 16,1 0-16,-1 0 0,0 0 16,0 0-16,0 0 0,0 0 15,1 0-15,-1 0 0,0-21 0,0 21 16,0-21-16,0 0 0,1-1 0</inkml:trace>
  <inkml:trace contextRef="#ctx0" brushRef="#br1" timeOffset="79676.55">6117 9017 0,'-21'0'15,"0"0"-15,21 21 16,0 0-16,-21 1 0,-1-1 15,22 21-15,0-21 0,-21 0 0,21 1 16,0-1-16,0 0 0,0 0 16,0 0-16,0 0 0,0 1 0,0-1 15,0 0-15,0 0 0,0 0 16,-21-21 31,21-21-47,0 0 15,0 0-15,0 0 16,0-1-16,21 1 0,-21-21 0,21 21 16,1-22-16,-1 22 0,0-21 0,0 21 15,0 0-15,0-1 0,1 1 16,-1 0-16,0 0 0,0 21 0,0 0 16,0 0-16,1 0 0,-1 21 0,0 0 15,-21 0-15,21 1 0,-21-1 16,21 0-16,-21 0 0,0 0 15,0 22-15,0-22 0,0 0 0,0 0 16,0 0-16,0 0 0,0 1 16,0-1-16,-21-21 0,21 21 0,-21 0 15,21-42 32,0 0-47,21 0 0</inkml:trace>
  <inkml:trace contextRef="#ctx0" brushRef="#br1" timeOffset="80020.41">6985 8530 0,'0'0'0,"0"-21"0,0 0 16,-21 42-1,21 0 1,0 0-16,0 1 0,-21-1 16,-1 21-16,22 0 0,-21-20 0,0 41 15,21-21-15,-21 1 0,0-1 0,21 0 16,-21 1-16,21-1 16,-22 0-16,1 1 0,21-1 0,0 0 15,0-20-15,0 20 0,0-21 0,0 0 16,0 0-16,0 1 0,0-1 15,0 0-15,21-21 16,1 0-16,-1 0 16,0 0-16,0 0 0,0 0 15,-21-21-15,21 21 0,1-21 16,-22-1-16,0 1 0,21 0 0</inkml:trace>
  <inkml:trace contextRef="#ctx0" brushRef="#br1" timeOffset="80245.99">6667 9017 0,'0'0'0,"-21"-21"15,42 0 1,1 21 0,-1 0-16,21-21 0,-21 21 0,22-22 15,-1 22-15,0 0 0,1-21 0,-22 21 16,21 0-16,0 0 0,-20-21 15,-1 21-15,21 0 0,-21 0 16,0 0-16</inkml:trace>
  <inkml:trace contextRef="#ctx0" brushRef="#br1" timeOffset="81057.58">5016 14203 0,'22'0'0,"-22"-42"15,0 20 1,-22 22 0,1 0-16,0 0 0,0 0 15,0 0-15,-22 0 0,22 0 16,-21 22-16,0-1 0,-1 0 0,1 0 16,0 0-16,20 22 0,1-1 15,0-21-15,0 85 16,0-64-16,21 1 0,0-1 0,0 0 15,0 1-15,21-1 0,0 0 16,-21-21-16,21 22 0,0-22 0,22 0 16,-22 21-16,0-20 0,0-1 0,0 0 15,1-21-15,-1 21 0,0-21 16,21 0-16,-21 0 0,1 0 0,-1 0 16,21 0-16,-21-21 15,22 0-15,-1 0 0,-21-1 0,21 1 16,1 0-16</inkml:trace>
  <inkml:trace contextRef="#ctx0" brushRef="#br1" timeOffset="81616.05">5673 14097 0,'-22'0'15,"44"0"-15,-65-21 0,22 21 0,0 0 16,0 0-16,0 0 0,-1 0 0,1 0 15,0 0-15,21 21 0,-21 0 16,21 0-16,0 1 0,0 20 16,0-21-16,0 21 0,0 1 15,-21-1-15,21 0 0,0 1 0,-21-1 16,21 0-16,0 1 0,0-1 16,0 0-16,0 1 0,0-22 0,-22 21 15,22-21-15,0 1 0,-21-1 16,21 0-16,0 0 0,0 0 15,-21-21 1,21-21 0,0 0-1,0 0-15,0 0 0,0-1 0,0-20 16,21 21-16,0 0 0,1-22 16,20 22-16,-21-21 0,21 21 15,-20 0-15,20-1 0,-21 1 0,0 0 16,22 21-16,-22-21 0,21 21 15,-21 0-15,0 0 0,22 0 0,-22 21 16,0-21-16,0 21 0,0 0 0,1 1 16,-22-1-16,0 0 0,0 0 15,0 0-15,0 22 0,0-22 0,0 0 16,0 0-16,0 0 0,0 0 0,0 1 16,0-1-16,-22-21 0,22 21 15,0 0-15,-21-21 0,21 21 16,-21-21-16,21 21 0,0-42 47,21 0-32</inkml:trace>
  <inkml:trace contextRef="#ctx0" brushRef="#br1" timeOffset="81884.05">6265 14393 0,'0'0'0,"0"22"31,0-1-31,0 0 0,0 0 16,0 21-16,0-20 0,0-1 16,-21 21-16,21-21 0,0 0 0,-21 22 15,21-22-15,0 0 0,-21 0 0,21 22 16,0-22-16,0 0 0,0 0 15,0 0-15,-21-21 16,21 21-16,-22-42 31,22 0-31,0 0 16</inkml:trace>
  <inkml:trace contextRef="#ctx0" brushRef="#br1" timeOffset="82249.37">6265 14139 0,'-21'0'15,"0"0"-15,-21 22 16,42-1-16,-22-21 0,22 21 0,0 0 16,0 0-16,22 0 15,-1-21-15,0 0 16,0 0-16,0 0 15,0 0-15,1 0 16,-22-21-16,21 0 0,-21 0 16,0 0-16,0 0 0,0-1 15,0 1-15,-21 21 16,-1-21-16,1 21 0,0 0 16,0 0-16,0 0 0,0 0 15,21 21-15,-22-21 16,22 21-16,0 1 0,0-1 0,0 0 15,0 0-15,0 0 0,0 0 16,22-21-16,-1 22 0,0-1 16,0-21-16,0 0 0,22 0 15,-22 0-15</inkml:trace>
  <inkml:trace contextRef="#ctx0" brushRef="#br1" timeOffset="82556.3">6921 13970 0,'0'0'0,"-21"0"31,0 0-31,0 0 0,21 21 0,-21-21 16,0 21-16,21 1 0,0 20 0,0-21 16,-22 0-16,22 22 15,-21-22-15,21 21 0,0 0 0,0 1 16,-21-1-16,21 0 0,-21 1 0,21 20 15,0-20-15,-21-1 0,0 0 16,-1 22-16,22-22 0,-21-21 16,21 22-16,0-22 0,0 0 0,0 0 15,0 0-15,0 0 0,0-42 47,0 0-47,0 0 16</inkml:trace>
  <inkml:trace contextRef="#ctx0" brushRef="#br1" timeOffset="83243.39">7324 14626 0,'0'-21'0,"0"42"0,0-63 0,0 21 15,0 0-15,0-1 16,0 1-16,0 0 0,-22 0 16,1 21-1,0 0-15,0 0 0,0 0 0,0 21 16,-1-21-16,1 21 16,-21 22-16,21-22 0,0 0 0,-22 21 15,22-21-15,0 1 0,0 20 0,0-21 16,21 0-16,0 0 0,-22 1 0,22-1 15,0 0-15,0 0 16,0 0-16,0 0 0,0 1 0,22-22 16,-1 0-16,0 0 0,0 0 15,0 0-15,0 0 0,1 0 0,-1 0 16,0 0-16,0-22 0,21 1 0,-20 21 16,-1-21-16,0 0 0,0 0 15,0 0-15,0-22 0,1 22 0,-1-21 16,0-1-16,0 1 0,0 0 15,0-22-15,-21 1 0,22-1 0,-1 1 16,-21 20-16,0-20 0,21-1 0,0 1 16,-21 21-16,21-1 0,-21-20 15,0 42-15,0-22 0,0 22 0,0 0 16,0 0-16,0 0 0,-21 21 31,21 21-31,-21 0 0,0 0 16,21 21-16,0-20 0,-21 20 0,21 21 15,-22-20-15,22-1 0,0 22 16,0-1-16,0-21 0,0 22 0,0-1 16,0-20-16,0-1 0,22 0 0,-1 1 15,0-1-15,0-21 0,0 22 16,0-22-16,22 0 0,-22 0 0,21-21 16,-21 21-16,22-21 0,-22 0 0,21 21 15,-21-21-15,1 0 0,-1 0 0,0 0 16,0 0-16,0 0 15,-21-21 1,21 21-16,-21-21 0,0 0 0,0 0 16,0-22-16,0 22 15</inkml:trace>
  <inkml:trace contextRef="#ctx0" brushRef="#br1" timeOffset="96564.37">8699 11367 0,'0'0'0,"-42"0"15,21 0-15,0 0 0,-22 21 0,22-21 16,-21 0-16,21 0 0,0 0 0,-22 0 16,22 0-16,0 0 0,0 0 0,0 0 31,42 0-16,0 0 1,0 0-16,0 0 0,0 0 16,22 0-16,-1 0 0,0 0 0,22 0 15,-1-21-15,1 21 0,-1-22 0,22 22 16,0-21-16,-22 0 0,22 21 16,0-21-16,-1 0 0,1 0 0,21 21 15,-22-22-15,1 22 0,127-21 16,-149 21-16,-20 0 15,-1 0-15,0 0 0,-21 0 0,1 0 16,-1 0-16,-42 0 47,-1 0-47,1 0 0,0 0 16,0 0-16,-21 0 0,20 0 15,-20 0-15,21 0 0,-21 0 16,-1 0-16,1 0 0</inkml:trace>
  <inkml:trace contextRef="#ctx0" brushRef="#br1" timeOffset="96916.22">8721 11409 0,'0'0'0,"-43"0"0,22 0 16,0 21-16,0-21 0,0 0 15,-1 21-15,1-21 0,21 21 16,21-21 0,1 0-16,20 0 15,0 0-15,1 0 0,-1 0 0,21 0 16,1 0-16,-1 0 0,1 0 0,-1-21 16,1 21-16,-1-21 0,22 21 0,-21-21 15,-1 21-15,22-21 0,-22 0 16,22 21-16,-22 0 0,1 0 0,-1-22 15,-20 22-15,-1-21 0,0 21 0,-20 0 16,-1 0-16,0 0 0,0 0 16,-21-21-16,0 0 15,-21 21 1,0 0-16,21-21 0,-21 21 16,-1-21-16,22-1 0,0 1 15</inkml:trace>
  <inkml:trace contextRef="#ctx0" brushRef="#br1" timeOffset="97325.96">9779 10943 0,'0'0'0,"-21"0"16,21 21 15,0 1-31,21-22 0,0 21 16,0-21-16,22 21 0,-22-21 15,21 21-15,0-21 0,1 0 0,-1 21 16,0-21-16,1 0 0,-1 0 16,22 21-16,-22-21 0,0 0 0,1 0 15,-1 0-15,-21 0 0,21 0 0,-20 0 16,-1 22-16,-21-1 16,0 0-16,0 0 0,-21 0 15,-1 0-15,1 1 0,0-1 16,0 0-16,-21 21 0,20-21 15,-20 22-15,21-1 0,-21-21 0,-1 22 16,22-1-16,-21-21 0,-1 21 0,22-20 16,-21 20-16,21-21 0,0 0 15,-1 0-15,1 1 0,21-1 0,-21 0 16,21 0 0,0-42 15,0 0-31,0 0 15</inkml:trace>
  <inkml:trace contextRef="#ctx0" brushRef="#br1" timeOffset="97828.52">11409 11472 0,'0'0'15,"-21"0"-15,-1 0 16,22-21 0,22 0-1,-1 0-15,0 21 0,0-21 16,0 0-16,22-1 0,-22 1 15,0 0-15,21 0 0,-21-21 16,1 20-16,-1 1 0,-21 0 0,0 0 16,0 0-16,0 0 0,0-1 0,0 1 15,-21 21-15,-1 0 16,1 0-16,0 0 0,0 0 0,-21 0 16,20 21-16,1 1 0,-21-1 15,21 21-15,0-21 0,-1 22 0,-20-1 16,42 0-16,-21 1 0,21-22 0,0 21 15,0 0-15,0 1 0,0-22 0,0 21 16,0-21-16,0 1 0,21-1 16,0 0-16,0 0 0,1 0 15,-1 0-15,0-21 0,0 0 0,0 0 16,0 0-16,22 0 0,-22 0 0,0 0 16,21 0-16,-20-21 0,-1 21 0,0-21 15,21 0-15,-21 0 0,1 21 16,-1-21-16,0-22 0,0 22 0,0 0 15,0 0-15,-21-22 0</inkml:trace>
  <inkml:trace contextRef="#ctx0" brushRef="#br1" timeOffset="98375.01">11917 11155 0,'0'0'0,"21"0"0,-21-21 15,21 0-15,0-1 0,0 1 16,1 21-16,-1 0 15,0 0-15,21-21 0,-21 21 0,1 0 16,-1 0-16,0 0 0,21 0 0,-21 21 16,1 0-16,-1 1 0,21 83 15,-42-62-15,0-22 16,0 0-16,0 21 0,0-20 16,0 20-16,-21-21 0,0 0 0,0 22 15,-1-22-15,1 0 0,21 0 0,-21-21 16,0 21-16,21 0 0,0 1 15,-21-22-15,21-22 32,0 1-17,21 0-15,-21 0 0,21 0 0,0 0 16,-21-22-16,21 22 0,1-21 0,-1-1 16,0 1-16,0 0 0,21-1 0,-20 22 15,-1-21-15,0 21 0,0 0 0,0-1 16,-21 1-16,21 21 0,-21-21 15,0 42 1,0 0-16,0 1 16,0-1-16,-21 21 0,21-21 15,0 0-15,-21 22 0,21-22 0,-21 21 16,21-21-16,0 1 0,0 20 0,0-21 16,0 0-16,0 0 0,0 1 0,0-1 15,0 0-15,21-21 16,0 0-16,0 21 0,1-21 15,-1 0-15,0 0 0,0 0 0,0 0 16,0 0-16,22-21 0,-22 0 16,0 0-16,-21-1 0,21 1 0,0 0 15,1-21-15</inkml:trace>
  <inkml:trace contextRef="#ctx0" brushRef="#br1" timeOffset="98668.46">12996 10753 0,'0'-21'0,"-42"253"0,84-443 16,-63 168-16,0 43 16,0 0-16,21 22 15,0-1-15,-21 0 0,21 0 0,0 0 16,0 22-16,0-22 0,0 21 16,0 0-16,0 1 0,0-1 0,0-21 15,0 22-15,0-1 0,0 0 0,-22 1 16,22-1-16,0-21 0,0 21 15,0-20-15,0-1 0,0 0 0,0 0 16,0 0-16,0 0 0,0 1 0,0-1 16,22-21 15,-1-21-31,-21-1 16,21 1-16,-21 0 0,0 0 0,0 0 15,0 0-15</inkml:trace>
  <inkml:trace contextRef="#ctx0" brushRef="#br1" timeOffset="98881.07">12785 11091 0,'0'0'0,"-22"0"16,44 0 15,-1 0-31,0 0 0,0 0 16,21 0-16,-20 0 0,-1-21 0,0 21 0,21 0 15,-21 0-15,1-21 0,-1 21 0,0 0 16,0 0-16,0 0 0,0 0 0,-21-21 16</inkml:trace>
  <inkml:trace contextRef="#ctx0" brushRef="#br1" timeOffset="99844.56">13293 11134 0,'0'21'0,"21"-21"16,0 0 15,0 0-31,0 0 15,0 0-15,1 0 0,-1 0 16,0 0-16,0-21 0,0 0 16,0 21-16,1-22 0,-1 22 15,0-21-15,0 21 0,-21-21 0,21 21 16,-21-21-16,0 0 16,-21 21-1,0 0-15,0 0 0,0 0 0,-1 0 16,1 0-16,0 0 0,0 21 0,0-21 15,-22 21-15,22 0 0,0 0 16,0 1-16,21 20 0,-21-21 16,21 0-16,-21 22 0,21-22 0,0 21 15,0-21-15,0 0 0,0 1 0,0-1 16,0 0-16,0 21 0,21-21 16,0-21-16,0 22 0,0-22 0,0 0 15,1 0-15,-1 0 0,0 0 16,0 0-16,0 0 0,0 0 0,1 0 15,-1 0-15,21 0 0,-21-22 16,0 1-16,1 0 0,-1 0 0,0 0 16,0 0-16,0-1 0,22-41 0,-22 42 15,-21-22-15,21 22 0,-21 0 16,21-21-16,-21 21 0,0-1 0,0 1 16,0 42 15,0 1-16,0-1-15,0 0 0,-21 0 0,21 0 16,-21 0-16,21 1 0,-21-1 0,21 0 16,0 0-16,0 21 0,0-20 0,0-1 15,-22 0-15,22 0 0,0 0 16,0 0-16,0 1 0,0-1 16,0-42 46,0-1-62,0 1 0,0 0 0,0 0 16,0 0-16,0 0 0,22-22 0,-22 22 15,0-21-15,21 21 0,0-22 16,0 22-16,0 0 0,0 0 0,1 0 0,-22-1 16,21 1-16,0 21 0,21-21 15,1 21-15,-22 0 0,0 0 16,0 0-16,0 0 0,0 21 15,1 0-15,-22 1 0,0-1 16,21 0-16,-21 0 0,0 0 0,0 0 16,0 1-16,0-1 0,0 0 15,0 0-15,0 0 0,0 0 16,-21 1-16,21-1 16,-22-21-16,22 21 0,0 0 0,0 0 15,0-42 16,0 0-15,22 21-16,-1-21 0</inkml:trace>
  <inkml:trace contextRef="#ctx0" brushRef="#br1" timeOffset="100458.42">14774 11176 0,'0'-21'0,"21"0"0,-21-43 16,0 43 0,0-21-16,0 21 0,0-1 15,-21 22-15,0-21 16,0 21-16,0 0 0,0 0 16,-1 0-16,1 0 0,0 21 0,0 1 15,0-22-15,-22 21 0,22 0 0,0 21 16,0-21-16,0 22 0,-22-22 15,43 21-15,-21-21 0,0 1 0,0 20 16,21-21-16,0 21 0,0-20 0,0-1 16,0 0-16,0 0 0,0 0 0,0 0 15,0 1-15,21-22 16,0 0-16,0 21 0,1-21 16,-1 0-16,0 0 0,0 0 0,0-21 15,0 21-15,22-22 0,-22 1 0,0 0 16,0 0-16,0 0 0,1 0 0,20-22 15,-21 1-15,0 21 0,0-22 16,1 1-16,-1 0 0,-21-1 0,0 1 16,21 0-16,-21-1 0,0 1 15,0 0-15,21-1 0,-21 1 0,0 21 16,0 0-16,0 0 0,0-1 0,0 1 16,0 42-1,-21 1 1,21-1-16,-21 0 0,21 0 15,-21 0-15,21 22 0,0 20 16,0-42-16,0 22 0,0-1 0,0-21 16,0 21-16,0-20 0,0 20 0,0-21 15,0 0-15,0 22 0,0-22 16,0 0-16,0 0 0,0 0 0,0 0 16,0 1-16,0-1 15,21-21 1,0 0-1,0 0-15,0 0 0</inkml:trace>
  <inkml:trace contextRef="#ctx0" brushRef="#br1" timeOffset="101045.83">15515 11091 0,'0'0'0,"0"-21"0,21 0 0,0 0 0,1 0 16,-1 0-16,0-1 0,-21 1 16,21 21-16,-21-21 0,21 21 15,-21-21 1,-21 21-16,0 0 16,0 0-16,0 0 0,-1 21 0,-20-21 15,21 21-15,0-21 0,-22 21 0,1 1 16,21-1-16,-21 0 0,20 0 15,-41 21-15,42-20 0,21-1 0,-21 0 16,-1 0-16,22 0 16,0 0-16,0 1 15,22-1-15,-1-21 16,0 0-16,0 0 0,0 0 0,0 0 16,1 0-16,-1 0 0,0 21 0,0-21 15,0 0-15,0 0 0,1 0 0,-1 21 16,0-21-16,0 21 15,0-21-15,-21 21 16,0 1-16,0-1 16,0 0-16,0 0 15,-21 0-15,0-21 16,0 21-16,0-21 0,-1 0 0,1 22 16,0-22-16,0 21 0,0-21 15,0 0-15,-1 0 0,1 21 16,0-21-16,0 0 0,0 0 0,0 0 15,-1 0-15,1 0 16,0 0-16,0 0 16,0 0-1,0 0 1,-1 0-16,1 0 16,0 0-1</inkml:trace>
  <inkml:trace contextRef="#ctx0" brushRef="#br1" timeOffset="107344.53">5186 9779 0,'0'-21'15,"0"0"1,0 0-16,0-1 16,-21 22-1,21-21-15,0 42 31,0 1-31,0-1 0,0 0 0,0 0 16,0 21-16,0-20 0,0 20 16,0 0-16,0-21 0,0 22 15,0-22-15,0 21 0,0-21 0,0 22 16,0-22-16,0 0 0,0 0 0,0 0 16,0 1-16,0-1 15,0-42 32,-22 21-47,22-22 0</inkml:trace>
  <inkml:trace contextRef="#ctx0" brushRef="#br1" timeOffset="107660.45">5355 9673 0,'21'-21'15,"-21"42"1,21 0 0,-21 1-16,0-1 0,0 21 0,0-21 15,0 22-15,0-1 0,0-21 16,0 21-16,0 1 0,0-22 0,0 21 15,0-21-15,0 22 0,0-22 16,0 0-16,0 0 0,0 0 16,0 1-16,-21-22 31,0 0-15,0 0-16</inkml:trace>
  <inkml:trace contextRef="#ctx0" brushRef="#br1" timeOffset="107858.08">5122 10097 0,'21'0'0,"1"0"16,-1 0-16,0-22 15,0 22-15,0 0 16,0-21-16,1 21 0,-1 0 0,0 0 15,0-21-15,21 21 0,-20 0 0,-1-21 16,0 21-16,0-21 0,0 21 0,0 0 16</inkml:trace>
  <inkml:trace contextRef="#ctx0" brushRef="#br1" timeOffset="108353.66">5863 9843 0,'-63'0'15,"41"0"1,1 21 0,0 0-16,21 0 15,-21 0-15,0 0 0,21 1 0,-21-1 16,21 0-16,0 0 15,0 0-15,-22 0 0,22 1 0,0-1 16,0 0-16,0 0 0,0 0 16,0 0-16,22-21 15,-1 0 1,0 0-16,0 0 0,0 0 16,0 0-16,1 0 0,-1 0 0,0-21 15,0 21-15,0-21 0,0 21 0,-21-21 16,22 0-16,-22 0 0,21-1 15,-21 1-15,0 0 0,0 0 16,0 0-16,0 0 0,0-22 16,-21 22-16,-1 0 0,22 0 0,-21 0 15,0 21-15,0-22 0,0 22 16,0 0-16,-1 0 0,1 0 16,0 22-16,0-22 15,0 63 1,0-63-16,21 21 0,-22 0 15,22 1 1</inkml:trace>
  <inkml:trace contextRef="#ctx0" brushRef="#br1" timeOffset="109251.78">6202 9843 0,'0'21'16,"0"0"-16,0 0 15,0 0-15,0 0 16,0 1-16,0-1 0,0 0 0,0 0 15,0 0-15,0 0 16,0 1-16,0-1 0,0 0 16,0 0-1,0 0-15,-21-21 16,-1 0 15,22-21-15,0 0-16,0 0 0,0 0 15,0-1-15,0 1 16,0 0-16,0 0 0,0 0 0,0 0 16,0-1-16,0 1 15,0 0-15,22 0 0,-1 0 16,0 0-16,0 21 16,-21-22-16,21 22 0,0 0 0,1 0 15,-1 0-15,0 0 16,0 22-16,-21-1 0,0 0 15,21 0-15,-21 0 0,0 0 16,21-21-16,-21 22 0,0 20 0,0-21 16,0 0-16,0 0 15,0 1-15,0-1 0,0 0 16,0 0 0,-21-21 30,21-21-30,0 0-16,0 0 16,0-1-16,0 1 0,0 0 15,0 0-15,0 0 0,21 0 0,-21-1 16,22 1-16,-1 0 0,0 0 0,0 0 16,0 21-16,0 0 15,1 0-15,-1 0 0,0 0 16,0 0-16,0 0 0,0 0 0,-21 21 15,22-21-15,-1 21 0,0 0 16,-21 0-16,0 1 16,0-1-16,0 21 15,0-21-15,0 0 0,-21-21 16,21 22-16,-21-1 0,-1-21 16,22 21-16,-21-21 15,21-21 48,0 0-48,0-1-15</inkml:trace>
  <inkml:trace contextRef="#ctx0" brushRef="#br1" timeOffset="109674.95">6858 9970 0,'0'-22'16,"21"22"0,-21-21-16,0 0 15,21 21-15,0 0 0,-21-21 0,22 0 16,-1 21-16,-21-21 15,21-1-15,-21 1 0,0 0 16,0 0-16,0 0 16,-21 21-1,0 0-15,-1 0 0,1 0 16,0 21-16,0 0 0,0-21 16,21 21-16,0 0 0,-21 1 15,21-1-15,-22 0 0,22 0 16,0 0-16,0 0 0,0 1 0,0-1 15,0 0-15,0 0 0,0 0 16,0 0-16,22 1 16,-1-22-1,0 0-15,0 0 16,0 0 0,0 0-16,-21-22 0,0 1 15</inkml:trace>
  <inkml:trace contextRef="#ctx0" brushRef="#br1" timeOffset="110013.36">7239 9652 0,'0'0'0,"-21"21"47,21 0-47,-21 1 0,21-1 16,0 0-16,0 0 0,0 0 0,0 0 16,0 22-16,0-22 0,0 0 15,0 0-15,0 0 0,0 1 0,0-1 16,0 0-16,0 0 15,0 0 1,21-21-16,0 0 16,0 0-1,0 0-15,-21-21 16</inkml:trace>
  <inkml:trace contextRef="#ctx0" brushRef="#br1" timeOffset="110316.3">7493 9610 0,'21'0'31,"-21"21"-31,21-21 16,-21 21-16,0 0 0,21 0 16,-21 1-16,22-1 0,-22 0 15,21 21-15,-21-21 0,0 1 0,0-1 16,0 0-16,0 0 0,0 0 0,0 0 16,0 1-16,0-1 0,0 0 15,-21 0-15,-22 0 0,22-21 16,0 21-16,0-21 0</inkml:trace>
  <inkml:trace contextRef="#ctx0" brushRef="#br1" timeOffset="117209.4">18584 12933 0,'0'-21'0,"0"42"0,0-63 16,0 20-16,0 1 0,0 0 15,0 0-15,0 0 0,-21 0 16,21-1-16,-21 1 16,21 0-16,-21 21 0,0 0 15,-1 0-15,1 0 0,0 0 16,0 0-16,0 0 0,-22 21 16,22-21-16,0 21 0,-21 1 0,21-1 15,-22 0-15,22 21 0,-21-21 16,21 22-16,-1-22 0,1 21 15,0 1-15,0-1 0,0 0 0,21-21 16,-21 22-16,21 41 0,0-62 16,0 20-16,0 0 0,0-21 0,0 22 15,0-22-15,21 21 0,0-21 16,0 1-16,0-1 0,0 0 0,1 0 16,20 0-16,-21-21 0,21 0 15,1 21-15,-1-21 0,0 0 0,1 0 0,-22 0 16,21-21-16,1 21 0,-1-21 15,0 0-15,-21 0 0,22 0 0</inkml:trace>
  <inkml:trace contextRef="#ctx0" brushRef="#br1" timeOffset="117773.74">18944 12721 0,'0'-42'0,"0"84"0,0-126 0,0 62 15,0 1-15,0 42 32,0 1-17,0-1-15,0 0 0,0 21 0,0 1 16,0-1-16,0 0 0,0 1 16,0 20-16,0-21 0,0 1 15,-21-1-15,21 0 0,0 1 0,0-1 16,-21-21-16,21 22 0,0-22 0,0 0 15,0 0-15,0 0 0,-21 0 0,21 1 16,-22-1 0,22-42 15,0-1-31,0 1 0,0 0 16,0 0-16,0 0 0,0 0 15,0-1-15,22 1 0,-1 0 16,-21 0-16,21 0 0,0 0 0,0-1 15,0 1-15,1 0 0,-1 0 0,0 21 16,0-21-16,0 21 0,0-21 16,1 21-16,-1 0 0,0 0 0,0 0 15,0 21-15,0 0 0,1 0 16,-22 0-16,21 0 0,-21 1 0,21-1 16,-21 21-16,0-21 0,0 0 15,0 1-15,0-1 0,0 21 0,0-21 16,0 0-16,0 1 0,0-1 15,0 0 1,0-42 15,0 0-15,0-1-16,0 1 0,0 0 16</inkml:trace>
  <inkml:trace contextRef="#ctx0" brushRef="#br1" timeOffset="118004.31">19473 13018 0,'-21'21'0,"42"-42"0,-21 42 31,0 0-31,0 0 16,0 0-16,0 0 0,0 1 0,0-1 16,0 0-16,0 0 0,0 0 15,0 0-15,0 1 0,0-1 16,0 0-16,0 0 0,0 0 15,0-42 32,0 0-47</inkml:trace>
  <inkml:trace contextRef="#ctx0" brushRef="#br1" timeOffset="118313.24">19389 12742 0,'0'0'16,"-22"0"-16,22 22 0,-21-22 15,42 0 17,1 0-32,-1 0 15,0 0-15,0-22 0,0 1 16,-21 0-16,0 0 15,0 0-15,-21 0 16,0 21-16,0 0 16,0 0-16,-1 0 0,1 0 15,0 0-15,0 0 0,0 0 0,21 21 16,-21 0-16,21 0 0,0 0 0,0 0 16,0 1-16,0-1 0,0 0 15,0 0-15,42 0 0,-42 0 16,21-21-16,0 0 0</inkml:trace>
  <inkml:trace contextRef="#ctx0" brushRef="#br1" timeOffset="118624.17">19897 12510 0,'0'0'16,"0"-22"-16,0 44 31,0-1-15,0 0-16,0 21 0,0 1 15,0-1-15,0 0 0,0 1 0,0 20 16,0-21-16,0 22 0,0-22 0,0 1 16,0-1-16,0 0 0,-22 1 0,22-22 15,0 21-15,0-21 0,0 0 16,0 1-16,0-1 0,0 0 15,0 0-15,0 0 0,0 0 16,22-21 15,-22-21-31</inkml:trace>
  <inkml:trace contextRef="#ctx0" brushRef="#br1" timeOffset="119226.54">20447 13060 0,'21'-42'15,"-42"84"-15,42-106 16,-21 43-16,-21 0 16,21 0-16,-21 0 0,0 21 0,-1-21 15,1 21-15,0 0 0,0 0 0,0 0 16,0 0-16,-1 0 0,1 0 15,0 21-15,0 0 0,0 0 0,-85 148 32,85-147-32,0 20 0,-1 0 15,22-21-15,0 22 0,0-22 0,-21 0 16,21 0-16,0 0 0,0 1 16,0-1-16,21 0 0,1-21 15,-1 0-15,0 0 0,0 0 0,0 0 16,0 0-16,22 0 0,-22-21 15,0 21-15,0-21 0,22-1 0,-22 1 16,0-21-16,0 21 0,0-22 0,0 1 16,1 0-16,-1-1 0,0 1 0,0-21 15,0-1-15,-21 22 0,0-22 16,0 1-16,21 20 0,-21 1 0,0 0 16,0-1-16,0 1 0,0 21 0,0 0 15,-21 21 16,0 21-31,21 0 0,-21 85 16,21-43-16,0-20 0,0-1 16,0 22-16,0-22 0,0 0 0,0 1 15,0-1-15,0 0 0,0 1 16,0-1-16,0-21 0,21 21 0,0-20 16,-21-1-16,21 0 0,-21 0 15,0 0-15,22 0 0,-1 1 0,-21-1 16,0 0-16,0 0 15,21-21-15,0 0 0,0-42 32</inkml:trace>
  <inkml:trace contextRef="#ctx0" brushRef="#br1" timeOffset="120396.87">21421 13293 0,'0'0'16,"0"-21"15,0-1-15,21 1-16,0 0 0,0 0 15,0 0-15,0 0 16,1-22-16,-1 22 0,-21 0 0,0-21 16,21-1-16,-21 22 0,0-21 0,0 21 15,0-22-15,0 22 0,0 0 0,0 0 16,-21 21 0,0 0-16,-1 0 0,1 21 15,0 21-15,0-21 0,21 22 16,0-22-16,-21 21 0,21 1 15,0-22-15,0 21 0,0 0 16,0-20-16,0 20 0,0-21 0,21 0 16,-21 0-16,21 1 0,0-1 0,0 0 15,1 0-15,-1-21 0,0 21 16,0-21-16,0 0 0,0 0 16,1 0-16,-1 0 0,-21-21 15,21 21-15,0-21 0,-21 0 0,21 0 16,-21-1-16,21 1 0,1 0 15,-1-21-15,-21 21 0,84-106 16,-62 105 0,-1 1-16,0 0 0,0 21 0,0 0 15,0 0-15,1 0 0,-1 0 16,-21 21-16,0 0 0,21 1 16,-21-1-16,0 0 0,0 0 0,0 0 15,0 0-15,0 1 0,0-1 0,0 0 16,0 0-16,-21 0 0,0-21 15,21 21-15,-22-21 16,22 22-16,0-44 31,0 1-15,22 0 0,-1 0-16,-21 0 0,21 0 0,0-22 15,-21 22-15,21-21 0,0 21 0,-21-1 16,0-20-16,22 21 0,-22 0 0,0 0 15,21-1-15,-21 1 16,0 42 0,-21-21-16,21 22 0,-22-1 15,1 42-15,21-42 16,0 1-16,-21-1 0,21 21 0,0-21 16,0 0-16,0 1 0,0-1 0,0 0 15,0 0-15,0 0 0,0 0 0,21 1 16,0-1-16,1-21 15,-1 0-15,0 21 0,0-21 16,0 0-16,0 0 0,1 0 0,-1 0 16,0 0-16,0-21 0,0 0 0,0-1 15,1 1-15,-1-21 0,0 21 16,-21-22-16,21 22 0,0-21 16,0-22-16,-21 22 0,22-21 0,-22 20 15,0-20-15,21 20 0,-21 1 16,21-21-16,-21 20 0,0 1 0,21 21 15,-21-22-15,0 22 0,0 0 0,-21 21 32,0 21-32,21 0 15,-21 1-15,21 20 0,0 0 16,-22 1-16,22-1 0,-21 21 0,21-20 16,0-1-16,0 22 0,0-22 0,0 0 15,0 1-15,0-1 0,0-21 0,0 21 16,0-20-16,0-1 0,0 0 15,0 0-15,21 0 0,-21 0 16,22-21-16,-22 22 0,21-22 16,0 0-16,0 0 0,0-22 31,-21 1-31,21 0 0</inkml:trace>
  <inkml:trace contextRef="#ctx0" brushRef="#br1" timeOffset="120606.98">22458 12954 0,'-21'0'15,"42"0"-15,-42 21 0,42-21 32,0 0-32,0 0 0,0 0 15,0 0-15,1 0 0,-1 0 0,21 0 16,-21 0-16,0 0 0,1-21 15,-1 21-15,0 0 0,21-21 16,-21 21-16,1-21 0,-1 21 16</inkml:trace>
  <inkml:trace contextRef="#ctx0" brushRef="#br1" timeOffset="121432.45">22796 13208 0,'-21'21'16,"42"-21"15,1-21-15,-1 21-16,0-21 0,0 0 0,0 21 16,0-21-16,1-1 0,-1 1 0,0 0 15,0 0-15,-21 0 0,0 0 16,0-1-16,0 1 0,0 0 0,0 0 15,-21 21 1,0 0-16,0 21 16,-1 0-16,1 0 0,0 1 15,0-1-15,0 0 0,21 0 16,0 0-16,-21 0 0,21 22 0,0-22 16,0 0-16,0 0 0,0 0 0,0 1 15,0-1-15,0 0 16,21-21-16,0 0 0,0 21 15,0-21-15,0 0 0,1 0 0,-1 0 16,0 0-16,0 0 0,0 0 0,0-21 16,22 21-16,-43-21 0,21 0 15,0 21-15,0-22 0,0 1 0,-21 0 16,0 0-16,22 0 0,-22 0 0,21-1 16,-21 1-16,0 0 0,0 0 0,0 0 15,0 42 16,0 0-31,-21 0 16,21 0-16,0 1 0,0-1 16,0 0-16,0 0 0,0 0 15,0 0-15,0 1 16,0-1 0,-22-21-1,22-21 16,-21 21-31,21-22 0,0 1 16,0 0-16,0 0 16,0 0-16,0 0 0,21-1 15,1 1-15,-1 0 16,0 21-16,0 0 0,0 0 0,0 0 16,1 0-16,-1 0 0,0 0 15,21 0-15,-21 0 0,1 0 16,-22 21-16,21 0 0,-21 1 15,0-1-15,0 0 0,0 0 16,0 0-16,0 0 16,-21 1-16,-1-1 15,1-21-15,21 21 0,-21 0 16,0-21-16,42 0 47,0 0-47</inkml:trace>
  <inkml:trace contextRef="#ctx0" brushRef="#br1" timeOffset="122240.95">23961 13187 0,'0'-21'0,"0"42"0,0-63 0,0 20 15,0 1-15,0 0 0,-22-21 16,1 21-16,21-1 0,-21 1 0,21 0 15,-21 21-15,0 0 0,0-21 0,-1 21 16,1 0-16,0 0 0,0 0 16,0 21-16,0 0 0,-1 0 0,1 1 15,0-1-15,0 0 0,0 0 0,0 0 16,21 0-16,-22 1 0,22-1 0,0 0 16,0 0-16,0 0 0,0 0 15,0 1-15,0-1 0,0 0 16,22 0-16,-1-21 0,0 21 15,0-21-15,0 0 0,0 0 16,1 0 0,-1 0-16,0-21 0,0 0 15,0 0-15,-21 0 0,21-1 0,-21 1 16,0-21-16,22 21 0,-1-22 0,-21 1 16,0-21-16,21 20 0,0-20 15,0-43-15,-21 42 0,21 22 16,-21-21-16,22 20 0,-22 22 0,0-21 15,0 21-15,0-1 0,0 1 0,0 42 47,0 1-47,-22-1 0,22 0 0,-21 21 0,21 1 16,-21-1-16,21 0 0,0 22 16,0-22-16,-21 0 0,21 22 15,-21-22-15,0 43 16,21-43-16,0-21 0,0 22 0,-22-22 0,22 0 15,0 0-15,0 0 0,0 1 16,0-1-16,22-21 0,-1 21 16,0-21-16,0 0 0,0 0 15,43 0-15,-22-21 0,-21 0 16,22 21-16,-22-22 0,21 1 16,-21 0-16,0 0 0,1 0 15,-1-22-15,0 22 0,0 0 0,0-21 16,-21 21-16,0-1 0,0 1 15,0 42 1,-21-21 0,21 22-16,-21-1 0,21 0 0,0 0 15,0 0-15,0 0 0,0 1 0,0-1 16,0 0-16,0 0 16,0 0-16,21-21 0,-21 21 0,0 1 15,0-1 1,-21-21-1,0 0 1,0 0-16,-1 0 0,1 0 16,0-21-16,0 21 0,0-22 15</inkml:trace>
  <inkml:trace contextRef="#ctx0" brushRef="#br1" timeOffset="122800.41">24807 12467 0,'0'0'0,"0"21"32,0 1-32,0-1 0,0 0 15,-21 21-15,21 1 0,0-1 0,0 0 16,0 1-16,0 20 0,0 22 15,-21-43-15,21 0 0,-21 1 16,21-1-16,-21 0 0,-1 1 16,22-22-16,-21 21 0,0-21 0,21 1 15,-21-1-15,21 0 0,-21 0 16,0-21-16,21-21 31,-22 21-31,22-21 0,0 0 0</inkml:trace>
  <inkml:trace contextRef="#ctx0" brushRef="#br1" timeOffset="123106.34">24553 12510 0,'0'-22'16,"0"44"-16,0-65 0,0 22 0,0 0 0,0 0 15,21 0-15,1-1 0,-1 1 0,0 0 16,0 21-16,21-21 0,-20 21 15,20 0-15,0 0 0,-21 0 0,22 0 16,-1 0-16,-21 21 0,22 21 0,-22-20 16,-21-1-16,0 21 0,0-21 15,0 22-15,0-1 0,-21-21 0,-1 21 16,1 1-16,-21-1 0,21-21 0,-22 22 16,1-22-16,21 0 0,-21 21 0,20-21 15,-20 1-15,21-1 0,0-21 16,21 21-16,0 0 15,-21-21-15,42 0 16,0 0 0,0 0-16</inkml:trace>
  <inkml:trace contextRef="#ctx0" brushRef="#br1" timeOffset="124769.77">25315 13081 0,'0'0'0,"0"-21"0,0 0 15,0 0-15,0-1 0,0-20 16,0 21-16,0 0 0,0 0 16,0-1-16,0 1 0,-21 0 15,0 21-15,0 0 0,0 0 16,21 21-16,-22-21 0,1 21 15,0 1-15,0-1 0,0 21 16,21-21-16,-21 0 0,-1 22 0,1-22 0,0 0 16,21 0-16,0 22 0,0-22 15,0 0-15,0 0 0,0 0 16,0 0-16,21-21 16,0 0-1,1 0-15,-1 0 0,0 0 16,0-21-16,0 21 0,0-21 15,1 0-15,-1 0 0,-21 0 0,21-1 16,-21 1-16,21-21 0,-21 21 0,0-22 16,21 1-16,0 21 0,-21 0 15,0-22-15,0 22 0,0 0 16,0 42 0,0 0-16,0 1 0,0-1 15,0 0-15,0 0 0,0 0 16,0 22-16,0-22 0,0 0 0,0 0 15,0 0-15,0 0 0,0 1 16,0-1-16,0 0 0,0 0 0,0 0 16,22 0-1,-1-21-15,0 0 16,0 0-16,43-21 16,-43 21-16,0-21 15,0 0-15,0 0 0,0-22 16,1 22-16,-1 0 0,-21 0 0,21 0 15,0 0-15,-21-1 0,0 1 0,21 21 16,-21 21 15,0 1-31,-21-1 16,21 0-16,0 0 0,-21 0 16,21 0-16,0 1 0,-21-1 15,21 0-15,0 0 0,0 0 16,0 0-16,21-21 15,0 0-15,0 0 0,0 0 16,1 0-16,-1 0 0,0 0 16,0 0-16,0 0 0,22-21 0,-22 0 15,0 21-15,0-21 0,0 0 16,0 0-16,1-1 0,-22 1 0,21 0 16,-21-21-16,21 21 0,-21-1 15,0 1-15,0 0 0,0 0 16,-21 21-1,0 0-15,-1 0 0,1 21 16,21 0-16,-21 0 0,21 1 16,-21-1-16,21 0 0,0 0 15,0 0-15,0 0 0,0 1 16,0-1-16,21 0 16,0-21-1,0 0-15,1 0 16,-1 0-16,0 0 0,0-21 15,-21 0 1,21 21-16,0-22 0,-21 1 0,22 0 16,-22 0-16,0 0 0,0 0 15,0 42 17,0 0-32,0 0 0,0 0 15,0 0-15,-22 1 0,1-22 0,21 21 16,-21 0-16,21 0 15,0 0-15,0-42 47,21 21-31,-21-21-16,21 21 0,1-21 0,-22 0 16,21 21-16,0-22 0,-21 1 0,21 0 15,-21 0-15,21 21 0,-21-21 0,21 21 16,-21 21-1,0 0 1,0 0-16,0 0 0,0 1 16,0-1-16,0 0 0,0 0 15,0 0 1,22-21 0,-1 0-1,0 0 1,-21-21-16,21 21 0,0-21 15,-21 0-15,21 0 0,1-22 16,-22 22-16,21 0 0,0-21 16,-21 20-16,21-20 0,0 0 0,-21-1 15,21-20-15,-21 21 0,22-1 0,-1 1 16,-21 0-16,0-1 0,0 22 16,0-21-16,0 21 0,0-1 15,0 44 1,-21-1-1,21 0-15,0 21 0,-22-21 16,1 22-16,21-22 0,0 21 0,0 1 16,-21-1-16,21 0 0,0 1 0,0-1 15,0-21-15,0 21 0,0-20 16,0-1-16,0 21 0,0-21 0,0 0 16,0 1-16,0-1 0,21 0 15,0 0-15,1-21 16,-1 0-1,0 0-15,0 0 16,0 0 0,-21-21-16,21 0 15,-21 0-15,0-1 16,0 1-16,0 0 0</inkml:trace>
  <inkml:trace contextRef="#ctx0" brushRef="#br1" timeOffset="125028.79">26374 12785 0,'-43'0'16,"128"21"-16,-127-42 0,-22 21 15,85 0 17,0 21-32,1-21 0,-1 0 15,21 0-15,-21 21 0,0-21 0,22 0 16,-22 0-16,21 0 0,-21 0 15,1 0-15,-44 0 32,1 0-32,0 21 15,-21-21-15,21 0 0,-22 0 16,1 21-16,0-21 0,-1 0 0,-20 22 16,-1-1-16</inkml:trace>
  <inkml:trace contextRef="#ctx0" brushRef="#br1" timeOffset="126616.18">21717 13610 0,'0'21'16,"21"-21"-1,0 0 1,0 0-16,1 0 16,-1 0-16,21 0 0,22 0 15,-43 0-15,21 0 0,0 0 16,22 0-16,-1 0 0,1 0 0,-1 0 15,22 0-15,0 0 0,-1 0 16,1-21-16,21 21 0,-21 0 0,-1 0 16,1-21-16,-22 21 0,1 0 0,-1 0 15,-20 0-15,-22 0 0,21 0 16,-21 0-16,1 0 0,-22-21 62,21 21-62,-21-21 32,21 21-17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06:02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18309 14012 0,'0'0'0,"-63"0"0,20 0 0,22 0 0,-21 0 16,21 0-16,-1 0 0,1 22 0,0-22 15,0 0-15,42 0 79,0 0-79,22 0 0,-22 0 15,0 0-15,21 0 0,-21 0 0,22 0 16,-1 0-16,22 0 0,-22-22 0,0 22 15,22 0-15,-22 0 0,0 0 16,22 0-16,-22 0 0,1 0 0,20 0 16,-21 0-16,1 0 0,-1 0 0,22 0 15,-22 0-15,21 0 0,1-21 16,-22 21-16,22 0 0,-1-21 0,-20 21 16,20 0-16,1 0 0,-1 0 0,22-21 15,-22 21-15,-20 0 16,-1 0-16,0 0 0,-21 0 15,22-21-15,-1 21 0,-21 0 0,0 0 16,22 0-16,-22 0 0,21-21 0,-21 21 16,22 0-16,-22 0 0,21 0 15,-21 0-15,22-22 0,-22 22 0,0 0 16,0 0-16,0 0 16,-21-21-1,0 0 63,0 0-78</inkml:trace>
  <inkml:trace contextRef="#ctx0" brushRef="#br0" timeOffset="1031.38">22140 13758 0,'-21'0'0,"0"0"0,0 0 0,0 0 15,-1 0-15,-20 0 0,21 0 16,0 0-16,0 0 0,-1 0 15,1 0-15,0 0 0,0 0 16,0 0-16,0 0 16,42 0 31,0 0-47,0 0 15,0 0-15,22 0 0,-22 0 16,21 0-16,-21 0 0,22 0 15,-1 0-15,0 0 0,1 0 0,20 0 16,1-21-16,63 0 0,-43 21 16,1 0-16,0-21 0,-22 21 15,22 0-15,-1-21 0,-20 21 0,21 0 16,-22 0-16,-21-21 0,22 21 0,-22 0 16,1 0-16,-1-22 0,-21 22 0,0 0 15,0 0-15,1 0 16,-1 0-16,-21-21 0,21 21 0,0 0 15,-21-21 32,0 0-15,42 21-32</inkml:trace>
  <inkml:trace contextRef="#ctx0" brushRef="#br0" timeOffset="2023.86">25082 13483 0,'-21'0'0,"42"0"0,-63 0 0,21 0 15,0 0-15,0 0 0,-22 0 0,22 0 16,0 0-16,0 0 0,0 0 16,-1 0-16,1 0 0,0 0 15,0 0-15,0 21 16,0-21-16,42 0 62,0 0-62,0 0 16,0 0-16,22 0 0,-22 0 0,21 0 16,0 0-16,1 0 0,-1 0 0,0 0 15,1 0-15,20 0 0,-20 0 16,-1 0-16,0 0 0,1 0 16,20 0-16,-21 0 0,1 0 0,-1-21 15,0 21-15,1 0 0,-1 0 0,22 0 16,-22 0-16,21 0 15,-20 0-15,-1 0 0,0 0 0,1 0 16,-1 0-16,0 0 0,-20 0 0,20 0 16,0 0-16,-21-21 0,1 21 0,-1 0 15,0 0 1,-42-21 203,0 21-204,-1 0-15,1 0 16,0 0-16,0 0 0,0 0 16</inkml:trace>
  <inkml:trace contextRef="#ctx0" brushRef="#br0" timeOffset="10725.21">19875 15727 0,'0'-21'47,"0"0"-16,22 21 32,-1 0-63,0 0 0,0 0 16,21 0-16,-20 0 0,20 0 0,0 0 15,1 0-15,-1 0 0,21 0 16,-20 0-16,20-22 0,1 22 0,-1 0 15,1-21-15,-1 21 0,1 0 0,-1-21 16,1 21-16,-22-21 0,0 21 16,1 0-16,-1 0 0,0 0 0,-20-21 15,-1 21-15,0 0 0,0 0 0,0 0 16,0 0-16,1-21 16,-44 21 15,1 0-31,0 21 0,0-21 15,-21 21-15,20-21 0,-20 0 16,21 21-16,-21 0 0,20-21 0,-20 21 16</inkml:trace>
  <inkml:trace contextRef="#ctx0" brushRef="#br0" timeOffset="11136.95">20172 15917 0,'-21'0'0,"42"0"0,-64 22 0,22-22 0,0 0 31,21 21-15,21-21 15,-21 21-31,21-21 0,1 0 0,-1 0 16,21 0-16,-21 0 0,22 0 0,-1 0 15,0-21-15,22 0 0,-22 21 16,22-22-16,-1 1 0,-21 0 0,22 21 16,-1-21-16,1 0 0,-22 21 15,22-21-15,-22 21 0,0 0 0,1-22 16,-22 22-16,21 0 0,-21 0 16,1 0-16,-1-21 0,0 21 15,0 0 1,-42 0 15,0 21-31,0-21 16,-22 22-16,22-22 15,0 0-15,0 0 0,-22 21 0,22-21 16,0 21-16</inkml:trace>
  <inkml:trace contextRef="#ctx0" brushRef="#br0" timeOffset="11493.79">20151 16150 0,'0'0'15,"-22"0"-15,22 21 0,0 1 31,22-22-15,-1 0-16,0 0 16,21 0-16,-21 0 0,1 0 0,20 0 15,0 0-15,-21-22 0,22 22 16,-1 0-16,0-21 0,1 21 0,-1-21 16,0 21-16,1-21 0,-1 21 0,0-21 15,-20 21-15,20-21 0,-21 21 16,0 0-16,0-22 0,1 22 0,-1 0 15,0 0-15,-21-21 0,21 21 16,0 0 0,-21-21-16</inkml:trace>
  <inkml:trace contextRef="#ctx0" brushRef="#br0" timeOffset="29683.82">3662 14817 0,'21'0'0,"-21"21"78,0 0-46,-21-21-17,0 0 1,-1 0-1,1 0-15,0 21 16,0-21 0,0 0-16,0 0 0,-1 0 15,1 0-15,0 0 16,0 0-16,0 0 16,0 0-16,-1 0 15,1 0-15,0 0 16,0 0-1,0 0-15,0 0 16,-1 0-16,1 0 16,0 0-16,0 0 15,0 0-15,0 0 0,-1 0 16,1 0 0,0 0-16,0 0 15,0 0 1,0 0-16,-1 0 15,1 0-15,0 0 0,0 0 16,0 0-16,0 0 0,-22 0 16,22 0-16,0 0 0,0-21 15,0 21-15,-1 0 0,-20 0 0,21-21 16,0 21-16,0 0 0,-1 0 16,1-21-16,0 21 0,0 0 0,0 0 15,0-21-15,-1 21 0,1 0 16,0-22-16,0 22 15,0 0-15,-22-21 0,22 21 0,0-21 16,0 21-16,-21 0 0,20-21 16,-20 21-16,21 0 0,0-21 0,0 21 15,-22-21-15,22-1 0,0 22 16,0-21-16,-22 21 0,22-21 0,0 21 16,0-21-16,-21 21 0,20-21 15,1 0-15,0 21 0,-21-22 0,21 1 16,-1 21-16,1-21 0,-21 0 15,21 0-15,0 0 0,-22-1 0,22 1 16,-21 0-16,21 0 16,-22 21-16,22-21 0,-21 0 0,21-1 15,-22 1-15,22 0 0,0 0 16,-21 0-16,20 0 0,-20-1 0,21 1 16,0 0-16,0 0 0,-22 0 15,22 0-15,0-22 0,0 22 0,0 0 16,-1 0-16,22 0 0,-21-22 15,0 22-15,0 0 0,0-21 0,21 20 16,-21-20-16,-1 21 0,1 0 16,21-22-16,-21 22 0,0-21 0,21 21 15,-21-22-15,21 22 0,-21-21 16,-1 21-16,22 0 0,-21-1 16,0-20-16,21 21 0,-21 0 15,0-22-15,21 22 0,-21 0 0,-1-21 16,1 21-16,21-22 0,-21 22 15,0-21-15,0 21 0,21-22 0,-21 22 16,-1 0-16,22-21 0,-21-1 16,0 22-16,21-21 0,-21 21 15,21-1-15,0-20 0,-21 21 0,0 0 16,-1-43-16,22 43 16,0 0-16,0-21 0,0 20 15,-21 1-15,21-21 0,0 21 0,0 0 16,-21-22-16,21 22 0,0-21 15,0 21-15,0-22 0,0 22 0,0 0 16,0-21-16,0 20 0,0-20 16,0 21-16,0 0 0,0-22 15,0 22-15,0 0 0,0-21 0,0 21 16,0-1-16,0 1 0,0-21 16,0 21-16,0 0 0,0-1 0,0 1 15,0 0-15,21-21 0,-21 21 16,0-1-16,21 1 0,-21-21 0,0 21 15,0 0-15,0-22 0,0 22 16,22 0-16,-22-21 0,21 20 0,-21 1 16,0-21-16,0 21 15,0 0-15,21-22 0,-21 22 0,0 0 16,21-21-16,-21 20 0,0 1 16,0 0-16,21 0 0,-21 0 0,21 0 15,-21-1-15,0 1 0,0 0 16,22 0-16,-22 0 0,21 0 0,-21-1 15,0 1-15,0 0 0,0 0 16,0 0-16,21 0 0,-21-1 0,21 1 16,-21 0-16,0 0 0,0 0 15,21 0-15,0-1 0,-21 1 0,0-21 16,22 21-16,-1 0 16,-21-1-16,21-20 0,0 21 0,-21 0 15,0 0-15,21-1 0,-21 1 16,21 0-16,1 0 0,-22 0 0,0 0 15,21 21-15,0-22 0,-21 1 16,21 0-16,0 0 0,0 0 16,1 0-16,-22-1 0,21 1 15,0 21-15,-21-21 0,21 0 0,0 21 16,-21-21-16,21 0 0,1 21 16,-22-22-16,21 1 0,0 0 15,0 0-15,0 0 16,0 21-16,-21-21 0,22-1 0,-1 22 15,0-21-15,0 0 0,0 0 16,0 0-16,1 21 0,-1-21 0,0-1 16,21 1-16,-21 21 0,1-21 15,41-21-15,-21 21 0,1-1 16,-22 1-16,21 0 0,1 0 16,-22 21-16,21-21 0,0 0 15,1-1-15,-22 22 0,21-21 16,1 0-16,-1 0 0,-21 21 0,21-21 15,1 0-15,-1-1 0,22 1 16,-22 0-16,0 0 0,1 21 16,-22-21-16,21 0 0,0 21 15,-20-22-15,-1 1 0,42 0 16,-42 21-16,1-21 16,-1 21-16,-21-21 15,0 0 251,-21 21-188,-1 0-62,1 0 46,0 0-62,0 0 0,0 0 16,0 0-1,-1 0-15,1 0 16,0 0-16,0 0 0,-43 0 31,22 0-31,21 0 0,0 0 0,-22 0 16,22 0-16,-21 0 0,0 0 15,-1 0-15,22-22 0,-21 22 0,21-21 16,-22 21-16,22 0 0,0 0 16,0-21-16,0 21 0,-1 0 15,1 0-15,0 0 16,0 0-16,42 0 109,0 0-93,0 0-16,1 21 16,-1-21-16,0 0 15,0 0-15,0 0 0,0 0 0,22 0 16,-22 0-16,0 0 0,0 0 15,22 0-15,-22 0 0,0 0 0,0 0 16,21 0-16,-20 0 0,-1 0 16,0 0-16,21 0 0,-21 0 0,1 0 15,-1 0-15,0 0 0,0 0 16,0 0-16,0 0 0,1 0 16,-1 0-1,-21 21 79,0 1-94,0-1 16,-21-21-16,-1 21 0,1 0 15,21 0-15,-21-21 0,0 21 16,21 1-16,-21-1 0,0 0 15,-1-21-15,1 21 0,21 0 0,-21 0 16,0 1-16,0 20 0,0-21 16,-1 0-16,1 0 0,0 22 0,0-22 15,21 21-15,-21-21 0,0 22 16,-1-22-16,1 21 0,21-21 16,-21 1-16,21 20 0,-21-21 0,0 21 15,21-20-15,0-1 16,0 0-16,-21-21 0,21 21 15,-22-21 1,22 21-16,0-42 31,0 0-15,22 0 0,-1 0-16,0-1 0,21-41 0,-21 42 15,1-22-15,-1 22 16,0-21-16,0 21 0,43-64 15,-43 64-15,21 0 0,-21 0 16,22-22-16,-1 22 0,0-21 16,-21 21-16,1-1 15,-1 1-15,0 21 16,0-21-16,-21 0 0,21 21 0,0-21 16,-21 0-1,0 42 95,-21-21-17,0 0-77,0 0 0,0 0-1,0 21-15,-1-21 16,1 0-16</inkml:trace>
  <inkml:trace contextRef="#ctx0" brushRef="#br0" timeOffset="30540.75">2286 9292 0,'0'21'15,"0"1"1,-21-22-1,0 21-15,21 0 0,-22-21 16,1 21-16,0-21 0,21 21 16,-21-21-16,21 21 0,-21-21 15,21 22-15,-21-22 0,21 21 16,21-21 31,-21-21-32,21-1-15,0 22 0,0-21 16,0 21-16,22-21 0,-22 0 16,0 0-16,0 0 0,0 21 15,-21-22-15,22 1 0,-1 0 16,-21 0-16,0 0 16,-21 42 15,-1-21-31,1 21 0,0 0 15,0 0-15,-21 1 0,20-1 16,1 0-16,-21 0 0,0 21 16,20 1-16,1-22 0,0 0 15,21 0-15,-21-21 0,21 21 0,0 1 16,0-1 0,21-21 15,-21-21-16,21 21-15,0-22 0,1 1 0,-1 0 16,21 0-16,-21 0 16,43-43-16,-43 43 0,21-21 0,-21 21 15,1-1-15,-1 1 16,0 0-16,0 0 0,0 0 0,0 21 16,-21-21-16,22-1 156,-44 22-94,1 0-62,0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16:07.1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2836 995 0,'0'21'0,"0"0"31,0 0 47,-21-21 110,0 0-188,21 22 16</inkml:trace>
  <inkml:trace contextRef="#ctx0" brushRef="#br0" timeOffset="934.76">2730 1101 0,'0'-21'0,"0"-1"16,0 1-1,0 0-15,0 0 16,0 0-1,0 0-15,0-1 16,0 1-16,0 0 31,0 0-31,-21 21 32,0 0 139,21 21-139,0 0-32,0 0 15,0 1-15,0-1 0,0 0 0,0 0 16,0 21-16,0 1 0,0-22 16,0 21-16,0 22 0,0-22 0,0 0 15,0 1-15,0 20 0,0 1 0,0-22 16,0 22-16,0-1 0,0-21 15,0 22-15,0-22 0,21 1 0,-21-1 16,0 0-16,0 1 16,0-22-16,0 21 0,0-21 0,0 0 15,0 1-15,0-1 0,0 0 0,0 0 16,0 0 0,0-42 15,0 0-16,0 0-15,0 0 0,-21-1 0,21-20 16,-21 21-16</inkml:trace>
  <inkml:trace contextRef="#ctx0" brushRef="#br0" timeOffset="1679.88">2328 1545 0,'0'-21'15,"0"42"-15,-21-63 0,0 21 0,0 0 0,0-1 16,21 1-16,0 0 0,0 0 16,0 0-16,0 0 0,0-22 0,0 22 15,0 0-15,21-21 0,0 20 16,0-20-16,21 21 0,-20 0 0,-1 0 16,21-22-16,-21 22 0,22 0 15,-1 0-15,-21 0 0,21 21 16,22-22-16,-43 22 0,21 0 15,-20 0-15,20 0 0,-21 0 16,0 0-16,0 22 0,22-1 0,-22 0 16,0 21-16,0 1 0,0-22 15,1 21-15,-22 0 0,21 1 0,0 20 16,0-20-16,-21-1 0,21 0 16,0 1-16,-21-1 0,0 0 0,22 1 15,-1-1-15,-21-21 0,0 21 0,0 1 16,0-22-16,21 21 0,-21-21 15,0 1-15,0-1 0,0 0 16,0 0-16,0 0 0,0-42 47,0 0-47,0 0 0,-21 0 16,21-22-16,0 1 0,0 0 0,0-1 15,0 1-15,0-22 0,0 22 16,0-21-16,0-1 0,21 22 0,0-22 15,0 1-15,0-1 0,22 1 0,-22-1 16,21 22-16,1-22 0,-1 22 16,0 0-16,-21 21 0,22-22 0,-1 22 15,-21 0-15,0 21 0,1 0 16,-1 0-16,0 0 0,0 21 16,0 0-16,-21 22 0,21-1 0,-21 0 15,0 22-15,0-22 0,0 22 16,0-1-16,0 22 0,0-43 0,0 22 15,0-1-15,0 1 0,22-1 16,-22 1-16,0-22 0,0 0 0,0 22 16,0-22-16,0-21 0,0 22 0,0-1 15,0-21-15,0 0 0,0 0 16,0 1-16,0-1 0,0 0 16,0 0-16,-22-21 31,22-21-31,0 0 0,0 0 15,0-1-15,0 1 0,0 0 16</inkml:trace>
  <inkml:trace contextRef="#ctx0" brushRef="#br0" timeOffset="3329.32">4149 2011 0,'-22'0'16,"44"0"-16,-44 21 0,1-21 0,0 0 0,21-21 31,0 0-15,21 0-16,0-1 0,1 1 15,-1 0-15,0 0 0,0-21 0,0 20 16,0-20-16,-21 0 0,22-1 0,-1 1 16,-21 0-16,0-1 0,0 1 15,0 0-15,21-1 0,-21 22 0,0-21 16,0 21-16,0 0 0,0-1 16,-21 22-1,21 22 1,-21-1-16,21 0 0,-22 0 15,22 0-15,0 22 0,-21-22 0,21 21 16,0 22-16,0-22 0,0 0 0,0 1 16,0 20-16,0-21 0,0 1 15,0-1-15,0-21 0,0 22 0,0-22 16,0 21-16,21-21 0,1 0 0,-1 1 16,0-22-16,0 0 15,0 0-15,0 0 0,22 0 0,-22 0 16,0 0-16,0-22 0,22 1 15,-22 21-15,0-42 0,0 21 16,0 0-16,22-22 0,-22 1 0,0 0 16,0-1-16,0-20 0,0 20 0,1-20 15,-1 21-15,0-1 0,0 1 16,-21 0-16,0 20 0,21-20 0,-21 21 16,0 0-16,0 0 0,0-1 15,0 44 1,-21-1-1,21 21-15,0-21 0,0 22 16,-21-22-16,21 21 0,-21 0 16,0 22-16,21-22 0,0 1 0,0-1 15,0 0-15,0 1 0,0-1 16,0-21-16,0 21 0,0-20 0,0-1 16,0 21-16,21-21 0,0 0 15,0 1-15,0-22 0,22 0 16,-22 0-16,0 0 0,21 0 0,-21 0 15,1 0-15,20 0 0,-21-22 0,21 1 16,-20 0-16,-1 0 0,0 0 0,0-22 16,0 1-16,0 0 15,1-1-15,-1-20 0,0-1 0,-21 22 0,21-21 16,0-64-16,-21 84 16,0-20-16,0 20 0,0 1 15,0-21-15,21 41 0,-21-20 0,0 0 16,0 21-16,0-22 0,0 22 15,0 0-15,-21 21 16,21 21 0,0 0-16,0 0 0,0 22 15,0-1-15,-21 0 0,21 1 0,0-1 16,0 0-16,0 22 0,0-22 16,0 22-16,-21-22 0,21 0 0,0 22 15,0-22-15,0 1 0,0-1 16,0 0-16,0 1 0,21-22 15,0 21-15,-21-21 0,21 22 0,1-22 16,-1 0-16,0 0 0,0-21 0,0 21 16,0-21-16,1 0 0,-1 21 0,21-21 15,-21 0-15,22 0 0,-22 0 16,0 0-16,21-21 0,-21 21 0,22-21 16,-22 0-16,21-21 0,1 20 15,-22-20-15,0 0 0,-21-1 16,21-20-16,0 21 0,0-22 0,-21 1 15,0 20-15,22-20 0,-22-1 16,21 1-16,-21 20 0,0-20 16,0 21-16,0-22 0,0 22 0,0-1 15,0 22-15,0-21 0,0 21 0,0 0 16,0-1-16,0 1 0,-21 42 31,21 1-31,-22-1 16,22 0-16,0 21 0,0 1 0,-21-1 15,21 0-15,-21 22 0,21-22 0,0 0 16,0 1-16,0-1 0,0 22 16,0-22-16,0 0 0,0 1 0,0-1 15,0 0-15,0 1 0,0-1 16,0-21-16,0 21 0,0-20 16,21 20-16,0-21 0,-21 0 0,22 0 15,-22 1-15,21-1 0,0 0 0,0 0 16,0-21-16,0 0 15,1 0-15,-1 0 0,0 0 16,0 0-16,0-21 0,0 0 16,1 0-16,-1-1 0,0-20 15,0 21-15,0-21 0,0 20 16,1-20-16,-1 0 0,0-1 0,0 1 16,-21-21-16,21 41 0,-21-20 0,21 21 15,-21 0-15,0 0 16,0 42 15,0 0-31,0 0 0,0 0 16,0 22-16,-21-22 0,21 21 0,0-21 15,0 22-15,0-22 0,0 0 0,0 0 16,0 0-16,0 0 0,0 1 16,0-1-16,21 0 0,-21 0 15,22-21-15,-1 0 0,0 0 16,0 0-16,0 0 15,0 0-15,1 0 0,-1-21 16,-21 0-16,21 0 0,0-1 16,0 1-16,-21 0 0</inkml:trace>
  <inkml:trace contextRef="#ctx0" brushRef="#br0" timeOffset="3634.75">6646 974 0,'-42'0'0,"84"0"0,-105 0 0,63 21 0,-21-21 16,42 0 0,-21-21-1,21 21-15,0-21 0,0 21 0,-21-22 16,21 1-16,-21 0 15,-21 21 1,0 0 0,0 0-16,0 0 0,0 0 15,21 21-15,-22 0 0,22 1 16,-21-22-16,21 21 0,-21 0 16,0-21-16,21 21 0,0 0 15</inkml:trace>
  <inkml:trace contextRef="#ctx0" brushRef="#br0" timeOffset="3858.66">5842 1334 0,'0'0'15,"21"0"1,0 0-16,0 0 0,1 0 0,20 0 15,-21 0-15,0 0 0,22 0 16,-22 0-16,0 0 0,21 0 0,-21-22 16,1 22-16,-1 0 0,0 0 15,0 0-15,0 0 0,-21-21 0,21 21 16,1 0-16</inkml:trace>
  <inkml:trace contextRef="#ctx0" brushRef="#br0" timeOffset="8688.33">8022 1947 0,'0'0'0,"-21"0"16,0 0-16,21-21 31,0 0-16,21 0-15,0 0 0,0 0 0,22-22 16,-22 22-16,21-21 0,-21 21 16,22-22-16,-22 1 0,0 0 0,21-1 15,-21 1-15,1 0 0,-1-22 16,0 22-16,0-22 0,0 1 16,-21-1-16,0 1 0,21-1 0,-21 1 0,0-1 15,0 1-15,0 20 0,0 1 0,0 0 16,0 21-16,-21-22 15,21 22-15,-21 0 0,0 21 0,0-21 16,0 21-16,-1 0 16,1 21-16,0-21 0,21 21 15,-21 21-15,0-20 0,0 20 0,-1 0 16,1 22-16,0-22 0,0 22 16,0-1-16,0 1 0,-1-1 0,1 22 15,0-22-15,0 1 0,21-22 0,0 22 16,0-1-16,0 1 0,0-1 15,0-21-15,0 22 0,0-22 16,0 1-16,0-1 0,21-21 0,0 21 16,0-20-16,1 20 0,-1-21 15,-21 0-15,21 0 0,21-21 0,-21 22 16,1-22-16,-1 21 0,0-21 0,0 0 16,21 0-16,-20 0 0,-1 0 0,21-21 15,0-1-15,-20 1 0,20 21 16,21-63-16,-20 42 0,-22-1 15,0-20-15,21 0 0,-20 21 0,-22-22 16,21 22-16,-21-21 0,0 21 16,0-22-16,0 22 0,0 0 0,0 0 15,0 0-15,-21 21 16,-1 0 0,1 0-16,0 21 15,21 0-15,-21 0 0,21 21 16,-21-20-16,21-1 0,-21 21 15,21-21-15,0 0 0,0 1 0,0 20 16,0-21-16,0 0 0,0 0 0,0 1 16,0-1-16,21 0 0,0-21 15,0 21-15,0 0 0,0-21 0,1 21 16,-1 1-16,0-22 0,21 0 0,-21 21 16,1-21-16,-1 0 0,21 0 0,-21 0 15,0 0-15,1 0 0,-1 0 16,0 0-16,0-21 0,0-1 15,0 1-15,1 0 0,-22 0 0,21 0 16,21-43-16,-42 22 0,21 0 16,-21-1-16,21 22 0,1-21 15,-22 21-15,0-22 0,21 22 0,-21 0 16,21 0-16,-21 0 16,0 42-1,0 0-15,0 21 16,0-21-16,0 22 0,0-22 15,0 21-15,0 1 0,0-22 0,0 21 16,21-21-16,-21 22 0,0-22 16,0 0-16,21 0 0,-21 0 0,21 0 15,1-21-15,-22 22 0,21-22 0,0 0 16,0 0-16,0 0 16,0 0-16,1 0 0,-1-22 15,0 1-15,0 21 0,0-42 0,0 21 16,1 0-16,-22-1 0,21-20 15,0 0-15,0-1 0,-21 1 0,21 21 16,0-21-16,-21 20 0,0 1 0,22 0 16,-22 0-16,0 0 15,21 21-15,-21 21 16,0 0-16,0 0 0,0 0 16,0 1-16,0-1 0,0 21 0,0-21 15,0 0-15,0 22 0,0-22 16,0 0-16,0 0 0,0 0 0,21 1 15,0-1-15,-21 0 0,21-21 0,0 21 16,1-21-16,-1 0 0,0 0 16,0 0-16,0 0 0,22 0 0,-22 0 15,21 0-15,0 0 0,-20 0 16,20-21-16,0 0 0,-21 21 0,22-21 16,-22-1-16,0 1 0,0 0 0,0-21 15,1 21-15,-22-22 0,0 22 16,21-21-16,-21 21 0,0-1 0,0 1 15,0 0-15,0 0 0,0 0 16,-21 21 0,-1 0-16,1 0 15,0 21-15,0 0 0,21 21 16,-21-20-16,0-1 0,21 21 0,-22-21 16,22 0-16,0 22 0,0-22 0,0 0 15,0 0-15,0 22 0,0-22 0,0 0 16,22 0-16,-1 0 15,0 0-15,0-21 16,0 0-16,0 0 0,1 0 0,-1 0 16,0 0-16,0 0 0,0 0 15,0 0-15,1-21 0,-1 21 0,0-21 16,0 0-16,0 0 0,0 0 0,1-1 16,-1-20-16,42-43 0,-42 43 15,1-21-15,-1 20 0,-21-20 16,21 20-16,0-62 0,0-65 15,-21 149 1,0-21-16,0 21 0,0-1 16,0 1-16,0 0 0,0 0 0,0 0 15,0 42 17,-21 0-32,0 0 0,21 22 15,-21-1-15,0 0 0,21 1 0,-22-1 16,22 21-16,0-20 0,-21 20 0,21 1 15,-21-22-15,21 0 0,0 22 16,0-22-16,0 1 0,0-1 16,0-21-16,0 21 0,0-20 0,0 20 0,0-21 15,0 0-15,21 0 0,0-21 16,1 22-16,-22-1 0,21-21 0,0 0 16,0 0-16,0 0 0,0 0 15,1 0-15,-1 0 16,0-21-16,0-1 15,-21 1-15,21 0 16,0 0-16,1 0 0</inkml:trace>
  <inkml:trace contextRef="#ctx0" brushRef="#br0" timeOffset="11847.62">12192 1355 0,'-21'0'16,"21"-21"62,0-1-62,0 1-16,21 0 15,0 0 1,-21 0-16,0 0 0,0-1 0,21 1 16,-21 0-16,21 0 0,-21 0 15,0 0-15,0-1 0,0 1 16,0 0-16,0 42 47,0 0-32,0 22-15,0-22 16,0 0-16,0 21 0,0-20 0,0 20 16,-21 0-16,21-21 0,0 22 0,-21-1 15,21 0-15,0 1 0,0-1 16,0 0-16,0 1 0,0-1 0,0 0 15,0-20-15,0 20 0,0-21 0,0 21 16,0-20-16,0-1 0,0 0 0,0 0 16,0 0-16,0 0 15,0 1 1,-21-22 0,0 0-1,21-22-15,-21 22 0,-1-21 16,1 21-16,0-21 0,21 0 0,-21 21 15,0-21-15,0 0 0,21-1 16,-22 1-16,1 0 0,0 0 16,0 0-16,0 21 0,21-21 0,-21-1 15,-1 22 1,22-21-16,-21 21 31,21-21-31,21 42 47,1 0-47,-1 1 16,0-1-16,21-21 15,-21 21-15,1 0 0,-1 0 0,21-21 16,-21 21-16,22-21 0,-22 22 0,21-22 16,-21 0-16,22 0 0,-1 0 15,-21 0-15,21 0 0,1 0 0,-1 0 16,-21 0-16,22-22 0,-22 22 15,0-21-15,21 0 0,-21 21 16,1-21-16,-1 0 0,0 0 0,-21-1 16,0 1-16,21 0 0,-21 0 0,0 0 15,0 0-15,0-1 16,0 1-16,0 0 16,-21 21 15,21 21-31,0 0 0,0 1 15,-21 20-15,21-21 0,-21 0 16,21 0-16,0 1 0,0-1 0,-22 0 16,22 0-16,-21 0 0,21 0 15,-21 1-15,21-1 16,0-42 31,0-1-47,0 1 15,0 0 1,0 0-16,0 0 0,0 0 16,0-1-16,0 1 0,21 0 15,-21 0-15,21 21 0,1-21 16,-1 21 0,-21 21-1,21 0-15,-21 0 16,0 0-16,0 1 15,0-1-15,0 0 0,21 0 0,-21 0 16,21-21-16,-21 21 0,0 1 0,21-1 16,1-21-16,-1 0 15,0 0-15,0 0 0,0 0 16,0 0-16,1 0 0,20 0 0,-21 0 16,0 0-16,22-21 0,-22 21 15,0-22-15,21 1 0,-21 0 0,1 0 16,20-21-16,-21-1 0,-21 1 15,21 0-15,0-1 0,1 1 16,-1 0-16,-21-1 0,21-20 16,-21 20-16,21-20 0,-21 21 0,21-1 15,-21 1-15,0 0 0,0 20 16,0 1-16,0 0 0,0 0 0,0 42 47,0 0-47,-21 0 0,21 22 0,-21-1 15,21 0-15,-21 1 0,21-1 16,0 0-16,0 1 0,0-1 0,0 0 16,-21 22-16,21-22 0,0 1 0,-22-1 15,22 0-15,0 1 0,0-1 16,0 0-16,0-21 0,0 1 0,0-1 16,0 0-16,0 0 0,0 0 15,0-42 16,0 0-15,0 0-16,0 0 0,0-1 16,0-20-16,0 21 0,0 0 0,0-22 15,22 22-15,-1 0 0,-21 0 16,0 0-16,21 21 0,0-21 0,-21-1 16,21 22-16,0 0 15,-21 22 1,0-1-16,0 0 0,0 0 15,22-21-15,-22 21 0,0 0 0,21 1 16,-21-1-16,21-21 0,-21 21 0,21 0 16,0-21-16,0 0 15,1 0-15,-1 0 0,0 0 16,0 0-16,0 0 0,0 0 0,1 0 16,-1 0-16,21-21 0,-21 21 0,0-21 15,22 0-15,-22-1 16,0 1-16,0 0 0,-21 0 0,0 0 0,21-22 15,-21 22-15,0 0 0,0 0 0,0-21 16,0 20-16,0 1 16,0 0-16,-21 21 15,0 21 1,0 0 0,21 1-16,-21 20 0,21-21 15,0 0-15,0 22 0,0-22 0,0 21 16,0-21-16,0 22 0,0-22 0,0 0 15,0 0-15,0 0 0,0 0 16,0 1-16,0-1 0,0 0 16,21-21-16,0 0 0,0 0 0,22 0 15,-22 0 1,0 0-16,0 0 0,21 0 0,1-21 16,-22 21-16,21-21 0,1-1 0,-1 1 15,43-21-15,-64 21 0,21-22 16,-21 22-16,0 0 0,1-21 15,-1 21-15,-21-1 0,0 1 0,0 0 16,0 0-16,0 0 0,-21 21 16,-1 0-1,1 0-15,0 0 16,21 21-16,0 0 0,0 0 16,0 0-16,0 1 0,0-1 15,21 0-15,0 0 16,-21 0-16,0 0 0,22-21 0,-1 22 15,-21-1-15,0 0 0,0 0 0,21 0 16,0 0-16,-21 1 0,0-1 16,21 0-16,0-21 15,-21 21-15,22-21 16,-1 0-16,0 0 0,0 0 16,0 0-16,0 0 15,1 0-15,-1 0 0,0 0 0,0-21 16,0 21-16,0-21 0,-21 0 0,22-1 15,-22 1-15,21 0 0,-21-42 16,21 20-16,-21 22 0,0 0 16,21-21-16,-21 20 0,0 1 15,0 0-15,0 0 0,0 0 16,0 42 15,0 0-31,0 0 0,0 0 0,0 1 16,0 20-16,0-21 0,0 0 0,0 0 15,0 22-15,0-22 0,0 0 16,0 0-16,0 0 0,0 1 16,0-1-16,21 0 0,0-21 15,1 0-15,-1 0 16,0 0-16,0 0 0,0 0 16,0 0-16,1 0 0,20 0 0,-21 0 15,0-21-15,0 21 0,1-21 0,-1-1 16,0 1-16,0-21 0,0 21 15,0-22-15,1 1 0,-1 0 16,0-22-16,0 22 0,-21 0 0,21-22 16,0 22-16,-21-22 0,22 22 0,-22 0 15,0-1-15,0 1 0,0 21 16,0 0-16,0-1 0,0 1 0,0 0 0,0 42 31,0 0-15,-22 1-16,22 20 0,-21-21 0,21 21 15,0 1-15,0-1 0,0 0 0,0 1 16,0-1-16,0 0 0,0 1 16,0 41-16,0-41 0,0-1 15,0-21-15,0 22 0,21-22 0,-21 21 16,22-21-16,-22 0 0,0 1 16,0-1-16,0 0 0,21-21 15,-21 21-15,21-21 16,0 0-1,0 0-15,0 0 16,-21-21-16,22 21 0,20-21 16,-42 0-16,21-1 0,-21 1 15,21 0-15,-21 0 0,0 0 0</inkml:trace>
  <inkml:trace contextRef="#ctx0" brushRef="#br0" timeOffset="12082.64">15452 1482 0,'-22'-21'0,"1"21"0,0 0 16,0 0-16,21-22 16,21 22-1,21-21-15,-20 21 0,-1 0 16,21 0-16,0-21 0,-20 21 0,20 0 16,-21 0-16,21 0 0,-20-21 15,-1 21-15,21 0 0,-21 0 16,-21-21-16,0 0 31,-21 21-31,0 0 0,0 0 16,0 0-16,-22 0 0,22-22 0</inkml:trace>
  <inkml:trace contextRef="#ctx0" brushRef="#br0" timeOffset="12250.33">14859 1334 0,'0'0'16,"-21"0"-16,0 0 16,21 21-16,-22-21 15,1 0 1,0 0-16,0 0 16</inkml:trace>
  <inkml:trace contextRef="#ctx0" brushRef="#br0" timeOffset="14191.13">16150 1757 0,'21'0'0,"-42"0"0,63 0 0,-20-21 16,-1 21-16,0-21 15,0 21-15,0-22 0,0 22 16,-21-21-16,22 0 0,-1 21 16,-21-21-16,21 0 0,-21 0 15,21-1-15,-21 1 0,0 0 0,0 0 16,0 0-16,0 0 0,0-1 15,0 1-15,-21 0 0,0 0 16,0 21-16,-1-21 0,1 0 0,0 21 16,0 0-16,-21 0 0,20 0 15,-20 0-15,0 21 0,-1 0 0,1 0 16,0 0-16,-22 22 0,22-1 16,21 0-16,0 1 0,-1-22 15,1 21-15,0 0 0,21 1 0,0-22 16,0 21-16,0-21 0,0 1 0,0 20 15,0-21-15,21 0 0,0-21 16,1 0-16,-1 0 16,0 0-16,0 0 0,0 0 0,0 0 15,22 0-15,-22-21 0,21 0 0,-21 0 16,1 0-16,-1-1 0,21-20 16,-21 21-16,0-21 0,1-1 0,-22 1 15,21 21-15,0-22 0,-21 1 0,21 21 16,-21 0-16,0 0 0,0-1 15,0 44 17,0-1-32,21 0 0,-21 0 15,0 21-15,0-20 0,0 20 16,21-21-16,-21 21 0,22-20 0,-1 20 16,-21-21-16,21 0 0,0 0 15,0 1-15,0-1 0,1-21 0,-1 0 16,0 21-16,0-21 0,21 0 0,-20 0 15,-1 0-15,0-21 0,21 21 16,-21-21-16,1-1 0,-1 22 0,0-21 16,0-21-16,0 21 0,-21-43 15,21 22-15,-21 21 0,22-22 16,-22 1-16,0 21 0,0 0 0,0 0 16,0-1-16,0 1 0,0 42 31,0 1-31,0-1 15,0 0-15,0 0 0,-22 21 0,22-20 16,-21-1-16,21 21 0,-21-21 0,21 22 16,0-22-16,0 0 0,-21 0 15,21 0-15,0 0 0,0-42 47,0 0-47,21 0 16,0 0-16,-21 0 0,0-1 15,21-20-15,1 21 0,-1-21 0,-21 20 16,21 1-16,0 0 0,-21 0 16,21 0-16,0 21 0,1 0 15,-1 0 1,0 21-16,-21 0 0,0 0 16,21 22-16,-21-22 0,21 0 0,-21 0 15,21 21-15,1-20 0,-22-1 16,21 0-16,0-21 0,-21 21 0,21 0 15,0-21-15,0 0 0,1 0 16,-1 0-16,0 0 16,0 0-16,0-21 0,0 0 15,1 0-15,-22 0 0,21-1 16,0 1-16,0-21 0,0 21 0,0-22 16,1 22-16,-1-21 0,0 21 15,0-22-15,43-20 16,-43 42-16,0 21 0,-21-21 15,21 21-15,0 0 16,-21 21-16,0 0 16,0 0-16,0 0 0,0 0 15,0 1-15,0-1 16,21-21 31,-21-21-32,0-1-15,0 1 0,0 0 16,0 0-16,0 0 0,0 0 16,0-1-16,0 1 15,-21 21 17,0 21-32,0 1 0,0-1 0,0 0 15,-1 0-15,1 0 0,21 22 16,0-22-16,-21 0 15,21 0-15,-21 0 0,21 0 0,0 22 16,0-22-16,0 64 16,0-64-16,21 0 15,0 0-15,0 0 0,1-21 16,-1 0-16,0 21 0,0-21 0,0 0 16,0 0-16,1 0 0,-1 0 0,21 0 15,-21 0-15,0-21 0,22 0 16,-22 21-16,0-21 0,21-21 0,-20 20 15,-1-20-15,0 21 0,21-21 0,-21-1 16,1 1-16,-1 21 16,0-22-16,-21 1 0,0 21 0,0-21 15,0 20-15,0 1 0,0 0 0,0 0 16,-21 21 0,0 0-16,-1 0 0,1 0 0,0 0 15,0 21-15,-21 0 0,20 0 16,22 1-16,-21-1 0,21 21 0,-21-21 15,21 0-15,0 22 0,0-22 0,0 0 16,0 21-16,0-20 0,21-1 16,0 0-16,-21 0 0,22 0 0,-1 0 15,0-21-15,21 22 0,-21-1 0,1-21 16,-1 0-16,21 0 0,-21 0 16,0 0-16,1 0 0,20 0 0,-21 0 15,0-21-15,22 21 0,-22-22 16,21 22-16,-21 0 15,0 0-15,-42 0 16,-21 0-16,-22 0 0</inkml:trace>
  <inkml:trace contextRef="#ctx0" brushRef="#br0" timeOffset="15034.06">2752 2815 0,'-22'0'16,"1"0"-16,0 21 0,0-21 0,0 0 16,0 0-16,-1 0 15,1 0-15,21 22 31,21-22-31,1 0 0,-1 0 16,21 0-16,0 0 0,22 0 16,-1 0-16,22 0 0,0 0 15,21-22-15,21 1 0,21 21 0,-21-21 16,21 0-16,-21 21 0,21-21 0,-21 21 16,0-21-16,21 21 0,-42-22 15,21 22-15,-21 0 0,127-21 16,-191 21-16,22 0 0,-22 0 15,-21 0-15,21 0 0,-20-21 16,-1 21-16,0 0 0,0 0 0,0 0 16,0 0-16</inkml:trace>
  <inkml:trace contextRef="#ctx0" brushRef="#br0" timeOffset="15570.56">8530 2688 0,'-21'-21'0,"42"42"0,-63-42 0,21 21 0,-1 0 15,1 0-15,0 0 16,0 0-16,0 0 16,42 0 15,0 0-31,21 0 0,1 0 0,20 0 16,1 0-16,20 0 0,1-21 15,21 0-15,0 21 0,0-21 0,21 21 16,-22-22-16,22 1 0,0 21 0,0-21 15,0 0-15,0 21 0,85-42 16,-127 42-16,-1-22 16,-20 22-16,-22-21 0,22 21 0,-43 0 0,21-21 15,-21 21-15,1-21 16,-1 21-16,-21-21 16,-21 21-1,-1 0 1,1 0-16,0-21 0,0 21 15,63 0 1,-21 0-16,43 0 16</inkml:trace>
  <inkml:trace contextRef="#ctx0" brushRef="#br0" timeOffset="16166.96">13885 2625 0,'-42'0'0,"84"0"0,-126 0 16,41 21-16,1-21 0,21 0 0,-22 0 16,22 0-16,-21 0 0,21 0 15,0 0-15,-1 0 16,44 0-1,20 0-15,-21-21 0,43 21 16,-1-21-16,1 21 16,41-22-16,1 1 0,21 21 0,0-21 0,21 0 15,22 21-15,-1-21 0,22 0 16,-1 21-16,22-22 0,-1 22 16,1 0-16,21-21 0,-43 21 0,22-21 15,-21 21-15,-22 0 0,0-21 0,-21 0 16,-21 21-16,0 0 0,-21-21 15,-21 21-15,-22-22 0,1 22 0,-22 0 16,1 0-16,-1-21 0,43 21 16,-85-21-1,21 21-15,-21 21 47,-21 0-47,-1 1 16,1-22-16,-21 21 0,21 0 0,-22 0 15,1 0-15</inkml:trace>
  <inkml:trace contextRef="#ctx0" brushRef="#br0" timeOffset="23264.28">762 3662 0,'0'0'0,"21"0"0,0-21 0,-21 0 16,21 21-16,-21-22 0,0 1 16,0 0-16,0 0 15,-21 21 1,0 0-16,0 0 0,0 0 16,0 0-16,21 21 0,-22 0 15,1 0-15,0 1 0,21-1 0,0 0 16,-21 21-16,21-21 15,-21 1-15,21 20 0,0-21 0,-21 0 16,21 0-16,0 22 0,0-22 16,0 0-16,0 0 0,0 0 0,0 1 15,0-1-15,0 0 16,21-21-16,0 0 0,0 0 16,0 0-16,0 0 15</inkml:trace>
  <inkml:trace contextRef="#ctx0" brushRef="#br0" timeOffset="23518.31">1228 3704 0,'-22'0'0,"1"0"0,0 0 16,0 0-16,0 0 15,0 21-15,-1 1 0,22-1 16,-21 0-16,21 0 0,0 0 16,0 0-16,0 1 15,21-22 1,-21 21 0,22-21-16,-1 0 15</inkml:trace>
  <inkml:trace contextRef="#ctx0" brushRef="#br0" timeOffset="25834.74">2455 3937 0,'0'21'62,"0"0"-30,21-21 124,1-21-141,-1 21 1,-21-21-16,21 0 0,0 21 16,0-21-16,0 21 15,-21-21-15,22-1 0,-1 22 0,-21-21 16,21 0-16,0 0 0,-21 0 0,21 0 16,-21-1-16,0 1 15,0 0-15,0 0 0,-21 21 16,0 0-1,0 0-15,0 0 0,-1 0 16,-20 21-16,21-21 0,-21 21 16,-1 0-16,1 1 0,0-1 0,20 0 15,-20 0-15,21 0 0,-21 0 16,20 1-16,22-1 0,0 0 0,-21 0 16,21 0-16,0 0 0,0 1 15,0-1-15,0 0 0,21-21 0,-21 21 16,22-21-16,-1 21 0,0-21 0,0 21 15,0-21-15,0 22 16,1-22-16,-1 0 0,-21 21 0,21-21 16,0 0-16,-21 21 0,21-21 15,0 21-15,1 0 0,-1-21 16,0 21-16,-21 1 0,21-1 16,0 0-16,0 0 0,1 0 0,-1 0 15,0 1-15,-21-1 0,0 0 16,21 0-16,-21 21 0,0-20 0,0-1 15,0 0-15,0 0 0,0 0 0,-21-21 16,21 21-16,-42 1 0,20-1 16,1-21-16,-21 21 0,0-21 0,-1 0 15,1 0-15,0 0 0,-1 0 16,1 0-16,0 0 0,-1 0 0,1 0 16,21-21-16,-22 0 0,22-1 15,0 1-15,0 0 0,0 0 16,21 0-16,-21 0 0,21-1 0,-22 1 15,22 0-15,0 0 0,-21 0 16,21 0-16,0 42 31,0 0-31,21 0 16,1 0-16,-1 0 0,-21 1 16,21-1-16,0 0 0,0 0 0,0 0 15,1 0-15,20-21 0,-21 22 16,0-1-16,22 0 0,-1-21 0,-21 0 15,21 21-15,1-21 0,-1 0 16,0 0-16,1 0 0,-1 0 16,0 0-16,1-21 0,20 0 0,-20 21 15,-1-21-15,0-1 0,22 1 16,-22 0-16,-21 0 0,22 0 0,-1 0 16,-21-1-16,0 1 0,0-21 15,-21 21-15,0 0 0,0-22 0,22 22 16,-22 0-16,0 0 0,0 0 15,0 42 1,0 0 0,0 0-16,-22 0 0,22 0 15,0 1-15,0-1 0,0 0 0,0 21 16,0-21-16,0 1 0,0-1 16,0 0-16,0 0 0,0 0 15,0 0-15,0 1 0,0-1 16,22-21-16,-1 0 0,0 0 0,0 0 15,0 0-15,0 0 0,22 0 16,-22 0-16,21 0 0,-21-21 0,22 21 16,-22-22-16,21 1 0,-21 21 15,22-21-15,-22 0 0,0 0 16,0-22-16,0 22 0,-21 0 0,0-21 16,22 21-16,-22-22 0,0 22 0,0-21 15,0 21-15,0-1 0,0 1 16,0 42 15,-22 1-31,22-1 0,0 0 0,0 21 16,-21-21-16,21 22 0,0-22 15,-21 21-15,21 1 0,0-22 0,0 0 16,0 21-16,0-21 0,0 1 16,21-1-16,0 0 0,1 0 0,-1-21 15,0 0-15,0 21 0,0-21 0,22 0 16,-22 0-16,21 0 0,-21 0 15,22-21-15,-22 0 0,21 0 0,-21 0 16,0-1-16,22 1 0,-22 0 16,0-21-16,-21 21 0,21-22 15,-21 1-15,21-22 0,-21 22 16,0-21-16,0-1 0,0 1 0,0 20 0,0-20 16,0 20-16,0 1 0,0 0 15,0-1-15,0 22 0,0 0 0,0 0 16,0 42-1,-21-21 1,21 21-16,-21 22 0,21-22 0,0 21 16,0 22-16,0-22 0,-21 0 15,21 22-15,-21-22 0,21 22 0,0-22 16,0 0-16,0 1 0,0-1 16,0 0-16,-21 1 0,21-22 0,0 0 15,0 0-15,0 0 16,0 0-16,0 1 0,0-1 0,0 0 15,0-42 17,0 0-32,21-1 0,-21 1 15,0 0-15,21 0 0,0 0 0,0-22 16,0 22-16,1 0 16,20-42-16,-21 41 0,21 1 15,1 0-15,-22 0 0,21 21 16,1 0-16,-1-21 0,0 21 0,-21 0 15,22 0-15,-22 21 0,0-21 0,0 21 16,0 0-16,-21 0 0,0 1 16,0-1-16,0 0 0,0 0 15,0 21-15,-21-20 0,0-1 0,-21 0 0,21 0 16,-22 0-16,1 0 0,0 1 16,-1-1-16,22-21 0,-21 21 0,21-21 15,-22 0-15,22 0 0,0 21 16,0-21-16,0 0 0,-1 0 15,22-21 32</inkml:trace>
  <inkml:trace contextRef="#ctx0" brushRef="#br0" timeOffset="26414.66">6710 3852 0,'0'-21'0,"0"42"0,0-63 16,21 42-16,-21-21 0,0 0 0,0 0 16,0-1-16,0 1 0,0 0 15,-21 21-15,0 0 0,-1 0 16,1 0-16,0 0 0,-21 0 0,21 0 16,-22 21-16,22 0 0,-21 1 15,21-1-15,-1 21 0,-20 0 0,21-20 16,0 41-16,21-21 0,0 1 0,-21 20 15,21-20-15,0 20 0,0-21 16,0 1-16,0-22 0,0 21 16,21 1-16,0-22 0,-21 0 0,21 0 15,21 0-15,1 0 16,-22-21-16,21 22 0,-21-22 0,22 0 16,-22 0-16,21 0 0,-21 0 0,22 0 15,-22-22-15,21 1 0,1 21 16,-22-21-16,21-21 0,-21 21 0,22-22 15</inkml:trace>
  <inkml:trace contextRef="#ctx0" brushRef="#br0" timeOffset="26725.09">7345 3387 0,'0'-21'0,"0"42"0,0-64 0,0 22 16,-21 42-1,21 1 1,-22-1-16,22 21 0,-21-21 16,21 43-16,0-22 0,0 0 15,0 1-15,0 20 0,0-20 0,0 20 16,0-21-16,0 22 0,0-1 0,0-20 16,0 20-16,0-20 0,0 41 15,0-41-15,0-1 0,0 0 16,0-21-16,0 22 0,-21-22 0,21 0 15,0 0-15,21-21 32,0 0-32,1-21 15,-1 0-15,0 21 0</inkml:trace>
  <inkml:trace contextRef="#ctx0" brushRef="#br0" timeOffset="27910.39">8128 4191 0,'0'0'0,"0"-63"15,0 20-15,0 22 16,0 0-16,0 0 0,0 0 0,-21-22 16,21 22-16,-21 0 0,21 0 15,-22 0-15,22-1 0,-21 1 0,0 21 16,0 0-16,0 0 15,0 0-15,-1 21 16,-20 1-16,21 20 0,0-21 0,-22 21 16,22 1-16,0 20 0,0-20 0,-21-1 15,42 0-15,-22 1 0,22-1 16,-21 21-16,21-41 16,0-1-16,0 0 0,0 0 0,21-21 15,1 0-15,-1 0 0,0 0 16,0 0-16,21 0 0,-20 0 0,20-21 15,-21 0-15,21 0 0,-20-1 0,20 1 16,-21 0-16,0 0 0,0-21 16,1 20-16,-1-20 0,0 0 15,-21-1-15,0 22 0,0-21 0,0-22 16,21 43-16,-21 0 0,0 0 16,0 42-1,0 0 1,0 0-16,0 1 0,-21 20 15,21-21-15,0 21 0,0 1 16,0-1-16,0-21 0,0 22 0,0-22 16,0 21-16,0-21 0,0 0 0,0 1 15,21-1-15,0 0 16,0-21-16,1 0 0,-1 0 0,0 0 16,0 0-16,0 0 0,22 0 0,-22-21 15,0 0-15,0 21 0,21-22 16,-20 1-16,-1 0 0,21 0 15,-21-21-15,0 20 0,1 1 0,-1-21 16,-21 21-16,0-22 0,0 22 16,0 0-16,0 0 0,0 0 0,-21 21 15,-1 21 1,1 0 0,21 0-16,0 0 0,0 1 0,0 20 15,0-21-15,0 0 0,0 0 0,0 1 16,21-1-16,1 0 0,-22 0 15,21 0-15,-21 0 0,21 1 16,0-22-16,-21 21 16,-21-21 15,0 0-15,0-21-16,-1 21 0,1 0 15,0 0-15,0 0 16,0 0-16,0 0 15,21 21-15,0 0 16,0 0-16,21 0 16,0-21-1,0 0-15,0 0 0,22 0 0,-22 0 16,21 0-16,-21 0 0,22 0 16,-1-21-16,0 0 0,22 21 15,-22-21-15,0 0 0,1-1 0,-1 1 16,0 0-16,1-21 0,-22 21 15,21-22-15,1-20 0,-22 20 16,0 22-16,0-21 0,-21 21 0,0-22 16,0 22-16,0 0 15,0 42 1,0 0 0,0 1-16,0-1 0,0 0 15,0 21-15,0-21 0,0 1 0,0-1 16,0 0-16,0 21 0,21-21 0,0 1 15,-21 20 1,0-21-16,0 0 0,0 0 16,0 1-1,-21-22-15,21 21 0,-21 0 16,0-21-16,0 0 0,0 0 16,-1 0-16,1 0 0,0 0 15,0-21-15,0 0 16,21-1-16,0 1 0</inkml:trace>
  <inkml:trace contextRef="#ctx0" brushRef="#br0" timeOffset="30494.53">11261 3535 0,'0'0'0,"0"21"16,0 0-1,0 0-15,21-21 32,0 0-32,0 0 0,0 0 15,0 0-15,22 0 0,-22-21 16,21 0-16,-21 21 0,22-21 0,-1 0 16,-21 0-16,22-1 0,-22-20 0,0 21 15,0 0-15,0 0 0,-21-22 16,0 22-16,0 0 0,0-21 0,0 20 15,0 1-15,-21 0 0,21 0 16,-21 0-16,0 21 0,0 0 16,-1 0-16,22 21 0,-21 0 15,0 21-15,21 1 0,0-1 16,-21 0-16,21 22 0,0-22 16,0 22-16,0-1 0,0-20 0,0 20 15,0 1-15,0-22 0,0 21 0,0-20 16,0-1-16,0 22 0,0-22 15,0 0-15,0 1 0,0-22 0,0 21 16,-21-21-16,21 0 0,-21 1 0,-1-22 16,22 21-16,-21-21 0,0 0 15,0 0-15,0 0 0,0 0 0,-1 0 16,1 0-16,-21 0 0,21-21 16,0-1-16,-1-20 0,1 21 0,0 0 15,0-22-15,0 22 0,0-21 16,-1 21-16,22 0 0,0-1 0,-21 1 15,21 42 1,0 1-16,0-1 16,0 0-16,21 0 0,1 21 0,-1-20 15,0 20-15,0-21 0,0 0 16,22 22-16,-22-22 0,21 0 16,22 0-16,-22 0 0,0-21 15,1 0-15,-1 0 0,43 0 16,-22 0-16,-21 0 0,22-21 0,-22 0 0,1 0 15,-1 0-15,0-1 0,1 1 16,-22 0-16,21-42 16,-42 41-16,21-20 0,-21 0 0,0 21 15,0-22-15,0 22 0,0-21 16,0 21-16,0-1 0,0 1 16,-21 21-16,0 21 15,21 1-15,0-1 16,0 0-16,-21 21 0,21-21 0,-21 22 15,21-1-15,-22-21 0,22 22 0,0-1 16,0-21-16,0 0 0,-21 22 16,21-22-16,0 0 0,0 0 15,0 0-15,0-42 47,21 0-47,1 0 0,-1-22 16,-21 22-16,21 0 0,0-21 0,0-1 15,0 22-15,1-21 0,-1 0 16,0 20-16,0 1 0,0 0 0,0 0 16,1 0-16,-1 21 0,0 0 15,0 0-15,-21 21 0,0 0 16,0 0-16,0 22 0,0-22 16,21 21-16,-21 0 0,0-20 15,21 20-15,-21-21 0,0 0 0,0 22 16,22-22-16,-1-21 0,-21 21 15,0 0-15,21-21 0,-21 21 16,21-21-16,0 0 16,0 0 140,1 0 156,-1 0-312,0 0 16,-21-21-16,21 21 16,0-21-16,0 0 15,1 0-15,-1 21 0,0-22 16,0 1-16,-21 0 0,21 0 16,0 0-16,1 0 0,-1-1 15,0 1-15,0 0 0,0 0 16,0-21-16,1 20 15,-1 1-15,0 0 0,0 21 16,0-21-16,-21 0 0,21 21 31,-21-21-31,0-1 188,0 1-188,0 0 15,0 0 1,0 0-16,0 0 0,0-1 16,22 22-16,-22-21 0,0 0 15,0 0 1,0 0 31,0 0-16,0-1-15,0 1 15,0 42 156,0 1-140</inkml:trace>
  <inkml:trace contextRef="#ctx0" brushRef="#br0" timeOffset="33579.43">13123 3810 0,'0'-21'15,"0"-43"1,0 43-16,0 0 0,0 0 0,21-21 16,-21 20-16,22-20 0,-1 21 15,-21-43-15,0 43 0,21 0 16,-21 0-16,-21 21 31,21 21-31,-21 0 0,-1 22 0,1-22 16,21 21-16,-21 0 0,0 1 15,0 20-15,0-20 0,21 20 16,-22 1-16,1-1 0,0 1 0,0-1 16,0 1-16,0-1 0,-1 1 15,22-22-15,0 0 0,-21 43 16,21-64-16,0 0 0,0 0 0,0 1 16,0-44 15,0 1-31,21 0 0,-21 0 15,22 0-15,-22-22 0,21 1 16,0 0-16,0-1 0,-21 1 16,21 0-16,0-1 0,1 1 0,-1 21 15,-21 0-15,21 0 0,-21-1 0,21 1 16,0 21-16,0 0 16,-21 21-16,22 1 0,-22 20 15,0-21-15,0 21 0,21-20 16,-21 20-16,21-21 0,0 21 0,-21-20 15,0-1-15,21 0 0,0 0 16,1 0-16,-22 0 0,21 1 0,0-22 16,0 0-16,0 0 0,0 0 0,1 0 15,-1 0-15,0 0 0,0 0 0,21-22 16,-20 22-16,20-21 0,-21 0 16,0 0-16,0-21 0,1 20 15,-1-20-15,0 21 0,0-64 16,0 43-16,-21 21 0,0-22 15,0 1-15,0 21 0,0 0 0,0 0 16,0-1-16,0 1 0,-21 21 16,0 0-16,0 0 15,21 21-15,-21 1 0,21-1 16,0 21-16,-22-21 0,22 0 0,0 22 16,0-22-16,0 21 0,0-21 15,0 22-15,0-22 0,0 0 0,0 0 16,0 0-16,22 1 0,-22-1 0,21 0 15,0 0-15,21 0 16,-21-21-16,1 0 16,-1 0-16,21 0 0,-21 0 0,0 0 15,22-21-15,-22 0 0,21 0 0,1 0 16,-22-1-16,21 1 0,-21-21 16,22 0-16,-1 20 0,-21-20 15,21 0-15,-20-1 0,-1 22 0,0-21 0,-21 21 16,0 0-16,0-1 0,-21 22 31,0 0-31,-1 0 0,1 22 16,21-1-16,0 0 0,0 0 15,0 21-15,0-20 0,0-1 16,21 0-16,1 21 0,-1-21 16,0 1-16,0-1 0,0 0 15,0 0-15,22 21 0,-22-20 16,0-22-16,-21 21 0,21-21 0,0 0 15,1 0-15,-1 0 16,0 0-16,0 0 0,-21-21 16,21 21-16,0-22 0,1 1 15,-1 0-15,0-21 0,-21 21 0,21-22 16,0 1-16,0 0 0,1-43 16,-1 21-16,-21 22 0,21 0 0,-21-22 15,21 22-15,-21-22 0,21 22 16,-21-21-16,0 20 0,0 1 15,0 0-15,0-1 0,0 1 0,0 21 16,0 0-16,0-1 0,0 44 31,-21-1-31,21 21 0,-21 0 16,0 1-16,21-1 0,0 0 0,-21 1 16,21 20-16,-22-20 0,22-1 15,-21 64-15,21-64 0,0 22 16,0-22-16,0 0 0,0 1 0,0-1 15,0 0-15,0 1 0,0-22 0,0 21 16,21-21-16,1 0 0,-22 1 16,21-1-16,21 0 0,-21-21 15,0 0-15,1 21 0,20-21 0,-21 0 16,21 0-16,-20 0 0,20 0 0,0-21 16,-21 21-16,22-21 0,-1 0 15,-21 21-15,0-22 0,22 1 0,-22-21 16,0 21-16,-21 0 0,21-106 15,-21 105 1,0-20-16,0 21 0,0 0 0,0 0 16,-21 21-1,0 0 1,0 0-16,0 0 0,21 21 0,-22 0 16,1 0-16,0 0 0,0 0 0,21 22 15,0-22-15,-21 0 0,21 21 16,0-20-16,0 20 0,0-21 0,0 0 15,0 0-15,0 1 0,0-1 0,0 0 16,0 0-16,21-21 0,-21 21 16,21-21-16,0 0 0,0 21 15,1-21-15,-1 0 0,0 0 16,0 0-16,0 0 0,0 0 16,1 0-16,-1 0 0,0 0 15,0 0-15,0 0 0,0-21 16,1 0-16,-1 21 0,-21-21 0,21 0 15,0 0-15,-21-1 0,21 1 16,-21 0-16,21 0 0,-21 0 0,0 0 16,22-1-16,-22 44 47,0-1-47,0 0 0,0 0 15,0 0 1,0 0-16,0 1 0,0-1 15,21 0-15,-21 0 16,21-21 0,0 0-1,0 0-15,0 0 16,1-21-16,-1 0 0,0 21 16,0-21-16,-21-1 0,21 1 15,0 0-15,1 0 0,-1-21 16,-21 20-1,21 22-15,0 0 16,-21 22 0,0-1-16,0 0 15,21 0-15,0-21 0,-21 21 16,0 0-16,22-21 0,-1 22 16,0-1-16,0 0 0,0-21 15,22 0-15,-1 0 0,0 21 16,-21-21-16,22 0 0,-22 0 15,21 0-15,22-21 0,-22 21 16,0-21-16,-20 0 0,20 21 16,-21-22-16,0 1 0,0 0 0,1-21 15,-1 21-15,-21-22 0,21 1 16,-21 0-16,0 20 0,0-20 0,0 21 16,0-21-16,0 20 0,0 1 15,0 0-15,-21 21 0,0 0 16,-1 0-16,1 0 0,0 0 0,0 21 15,0 0-15,0-21 0,-1 22 0,1-1 16,21 0-16,0 0 0,-21 0 16,21 0-16,0 1 0,0-1 15,0 0 1,21-21-16,0 0 16,1 0-16,-22-21 0,21 21 15,0-21-15,-21-1 0,0 1 16,21 21-16,0-21 15,-21 42 17,0 0-17,0 1-15,0 20 0,0-21 0,0 21 16,0 1-16,0-1 0,0 0 0,0 1 16,0-1-16,0 0 0,0 1 15,0-1-15,0 0 0,0 1 0,21-1 16,-21 0-16,0 1 0,0 20 0,0-20 15,0 20-15,0-21 0,0 1 0,0 20 16,0-20-16,-21-1 0,21 0 16,0 1-16,-21-1 0,0 0 15,21-21-15,-21 1 0,21-1 0,0 0 16,-21 21-16,21-21 16,-22-21-16,22-21 46,0 0-46,0 0 0,0 0 16,0 0-16,0-1 0,0 1 0,0-21 16,0 0-16,0-1 0</inkml:trace>
  <inkml:trace contextRef="#ctx0" brushRef="#br0" timeOffset="33800.01">16044 3789 0,'-21'-21'0,"42"42"0,-63-42 15,21 21-15,0-21 0,21 42 78</inkml:trace>
  <inkml:trace contextRef="#ctx0" brushRef="#br0" timeOffset="34018.62">14795 4022 0,'0'0'0,"-21"0"0,0 0 16,0 0-16,42 0 16,21 0-1,-20 0-15,20 0 16,0 0-16,1-21 0,-1 21 0,21 0 16,-20-22-16,-1 22 0,0 0 0,1-21 15,-1 21-15,0-21 0</inkml:trace>
  <inkml:trace contextRef="#ctx0" brushRef="#br0" timeOffset="34609.36">18119 3260 0,'21'-85'16,"-42"170"-16,42-191 15,-21 85-15,0 0 0,0-1 0,0 1 16,0 0-16,0 42 31,0 0-15,0 1-16,0 20 0,0 0 15,0 1-15,0 20 0,0-21 0,0 22 16,0-1-16,0-20 0,-21 20 16,21-20-16,0 20 0,0-21 15,-22 1-15,22-1 0,-21-21 0,21 22 16,0-1-16,0-21 0,0 0 0,0 0 15,-21 1-15,21-1 16,0-42 15,0-1-31,0 1 16,-21 21-16</inkml:trace>
  <inkml:trace contextRef="#ctx0" brushRef="#br0" timeOffset="35494.21">17801 3725 0,'21'0'15,"0"0"-15,1 0 16,-1 0-16,21 0 0,0 0 16,64-21-16,-42 0 0,-1 21 15,22-21-15,-22 21 0,1-21 0,21 0 16,-22-1-16,1 22 0,-22-21 15,21 0-15,-20-21 0,-22 21 0,21-1 16,-21-20-16,1 0 0,-1-1 16,-21 1-16,0 21 0,0-21 15,0-1-15,0 1 0,0 21 16,0 0-16,0-1 0,0 1 16,-21 21-16,-1 0 15,22 21-15,-21 1 0,21-1 0,0 21 16,-21-21-16,21 22 0,-21-1 15,0 21-15,21-20 0,-21-1 0,21 0 16,-43 149 0,22-170-16,0 21 0,21 1 15,-21-22-15,21 0 0,0 0 16,0 0-16,-21 22 0,21-22 16,0-42 15,0 0-16,21-1-15,0 1 0,-21 0 16,21 0-16,0 0 0,0 0 16,1-1-16,-1 1 0,-21 0 0,21 0 15,0 0-15,0 21 0,0-21 0,1 21 16,-1-22-16,0 22 16,0 0-1,-21 22-15,0-1 0,0 0 0,21 0 16,-21 0-16,0 0 0,0 1 15,0-1-15,21 0 0,-21 0 16,0 0-16,22 0 0,-1-21 16,0 22-16,0-22 15,0 0-15,0 0 16,1 0-16,-1 0 0,0 0 0,21-22 16,-21 22-16,22-21 0,-1 21 0,-21-21 15,22 0-15,-1 0 0,-21 0 16,0-1-16,0-20 0,1 21 15,-22 0-15,21 0 0,-21-1 0,0 1 16,0 0-16,0 0 0,-21 21 16,-1-21-16,1 21 0,0 0 15,0 0-15,0 0 0,0 21 0,21 0 16,-22 0-16,1 0 0,21 1 16,-21-1-16,21 21 0,0-21 0,0 0 15,0 1-15,0-1 0,0 0 0,0 0 16,21 0-16,0 0 15,1-21-15,-1 0 16,0 0-16,0 0 0,0 0 16,0 0-16,1 0 15,-1 0-15,0 0 16,-21-21 0</inkml:trace>
  <inkml:trace contextRef="#ctx0" brushRef="#br0" timeOffset="36062.39">21061 3090 0,'0'-21'15,"0"42"1,0 1 0,0 20-16,-21 0 0,21 1 15,0 20-15,0 1 0,0-1 0,0 1 16,-22 20-16,22-20 0,0 20 0,0 1 15,0 0-15,-21-1 0,21 22 16,-21-21-16,21 0 0,0-1 0,0 1 16,-21 0-16,21-22 0,-21 22 0,21-22 15,0 22-15,0-22 0,0-20 16,0 20-16,0-20 0,0-1 16,0-21-16,0 21 0,0-20 0,0-1 15,0 0-15,0-42 16,0-22-1,-21 22-15,21-21 16,0 0-16,0-1 0</inkml:trace>
  <inkml:trace contextRef="#ctx0" brushRef="#br0" timeOffset="36392.78">20764 3323 0,'0'-21'0,"0"42"0,0-84 0,0 42 16,0-1-16,43-20 0,-22 21 0,21 0 15,1 0-15,-1 21 0,0-22 16,22 22-16,-1 0 0,1 0 0,-1 0 16,22 22-16,-22-1 0,-20 21 0,-1-21 15,0 22-15,-20-1 0,-22 21 16,0-20-16,0-1 0,-22 0 0,-20 1 15,0-1-15,-1 0 0,1-20 16,0 20-16,-1-21 0,1 0 16,21 0-16,-21 1 0,20-1 0,1-21 15,21 21-15,-21-21 0,21-21 32,0 0-32,0-1 15,21 1-15</inkml:trace>
  <inkml:trace contextRef="#ctx0" brushRef="#br0" timeOffset="36818.49">21675 3112 0,'0'0'0,"0"-43"16,0 22-1,21 0 1,0 21-16,0 0 0,0 0 16,0 0-16,1 21 0,-1 0 15,-21 0-15,21 1 0,0 20 16,0 0-16,-21 1 0,0-1 0,0 0 16,0 1-16,21-1 0,-21 0 15,0 1-15,0-1 0,0-21 0,0 21 16,0-20-16,0-1 0,0 0 15,-21 0-15,21-42 32,0 0-32,0 0 15,0-1-15,0 1 0,0-21 0,0 21 16,0-22-16,0 22 0,0-21 16,0 0-16,0-1 0,21 1 0,-21 0 15,22 20-15,-22 1 0,21 0 0,-21 0 16,21 0-16,-21 0 0,21 21 15,0-22-15,0 22 16,1 0-16,-1 0 16</inkml:trace>
  <inkml:trace contextRef="#ctx0" brushRef="#br0" timeOffset="37290.61">22712 3048 0,'-21'0'0,"42"0"0,-64 0 0,22-21 0,-21 21 15,21 0-15,0 0 16,-1 0-16,1 0 0,0 0 16,0 21-16,0 0 0,0 0 0,-1 1 15,1-1-15,0 0 0,0 21 0,21 1 16,-21-1-16,21 0 0,0-21 15,0 22-15,0-1 0,0-21 0,0 0 16,0 22-16,21-22 0,0-21 0,0 21 16,22 0-16,-22-21 0,0 0 15,21 0-15,-21 0 0,22 0 0,-22 0 16,0 0-16,21-21 0,-20 0 0,-1 21 16,0-21-16,0 0 15,0-1-15,0-20 0,-21 21 0,0-21 16,0 20-16,0-20 0,0 0 0,0-1 15,-21 1-15,0 0 0,0-1 16,-21 22-16,20-21 0,-20 21 0,0 0 16,21 21-16,-22 0 0,1-22 0,0 22 15,20 0-15,1 0 0,0 22 16,0-1-16,0 0 0,21 0 0,0 0 16,0 0-16,0 22 0,0-22 0,21 21 15,-21-21-15,42 22 0,-21-22 16,1 0-16,20 21 0,-21-42 0,21 22 15</inkml:trace>
  <inkml:trace contextRef="#ctx0" brushRef="#br0" timeOffset="37650.44">23368 3069 0,'0'0'0,"-21"-21"16,0 0-16,-22 0 15,22 21-15,0 0 0,21 21 16,-21 0-16,21 0 0,0 0 16,-21 22-16,21-1 0,0 0 0,-22 1 15,22 20-15,0 1 0,0-22 0,0 22 16,0-1-16,0 1 16,0-1-16,0 1 0,0 20 0,0-20 15,0 20-15,0-20 0,0-1 0,0 22 16,-21-21-16,0 20 0,0-20 0,21-1 15,-21 1-15,0-1 0,-1-20 16,1 20-16,0-21 0,0 1 0,0-22 16,21 21-16,0-21 0,0 1 0,0-1 15,0-42 1,0-1 0,0 1-16,0 0 0,21 0 0,-21-21 15,21-1-15,0 1 0,0 0 16,-21-22-16</inkml:trace>
  <inkml:trace contextRef="#ctx0" brushRef="#br0" timeOffset="37930.93">23199 3471 0,'0'-63'16,"0"126"-16,0-168 0,0 62 0,-22 1 0,22 0 16,0-1-16,0-20 15,0 42-15,22-1 0,-1 1 16,21 21-16,-21 0 15,0 0-15,22 0 0,-22 0 0,21 0 16,-21 0-16,1 21 0,20 1 0,-42 20 16,21-21-16,-21 21 0,0-20 15,0 20-15,0 0 0,0-21 0,-21 22 16,0-22-16,0 0 0,-1 0 16,1 0-16,0 1 0,0-1 0,0 0 15,0-21-15,-1 21 16,44-42 15</inkml:trace>
  <inkml:trace contextRef="#ctx0" brushRef="#br0" timeOffset="39215.04">23791 3471 0,'-21'0'16,"21"-21"-16,0 0 16,0 0-16,0 0 0,0 0 15,21 21-15,0-43 0,1 1 16,-1 21-16,0 0 0,-21-1 16,0 1-16,21 0 0,-21 0 0,21 0 15,-21 0 1,-21 21 15,0 0-31,0 0 0,21 21 16,0 0-16,-21-21 0,21 21 0,-22 0 15,1 0-15,21 1 0,0 20 16,0-21-16,-21 0 0,21 0 0,0 1 16,0-1-16,0 0 0,0 0 15,0 0-15,0 0 0,0 1 16,21-22-16,-21 21 15,21-21-15,1 0 0,-1 0 16,0 0-16,0 0 16,0 0-16,0 0 0,1 0 15,-1-21-15,0 21 0,0-22 0,0 1 16,0 0-16,-21 0 0,22 0 16,-1 0-16,0-22 0,0 22 0,0 0 15,-21 0-15,0 0 0,21-1 16,-21 1-16,22 21 0,-22-21 15,0 42 17,0 0-32,0 1 0,0-1 15,0 0-15,0 0 0,0 0 0,0 0 16,0 1-16,0-1 0,0 0 16,0 0-16,0 0 15,21-21-15,0 21 0,0-21 16,0 0-16,0 0 0,1 0 15,-1 0-15,0 0 0,0 0 16,0 0-16,0-21 0,1 21 0,-1-21 16,0 0-16,-21 0 0,21 0 15,0-22-15,0 1 0,-21 21 16,22-22-16,-1 1 0,-21 0 0,0-1 0,21 1 16,-21 21-16,21-21 0,-21 20 0,0 1 15,0-21-15,0 21 16,0 0-16,-21 42 47,0 0-47,21 0 0,-21 0 0,21 0 15,0 1-15,-22-1 0,22 0 16,-21 0-16,21 21 0,0-20 0,0 20 16,0-21-16,0 0 0,0 22 0,0-22 15,0 0-15,0 21 0,0-21 16,0 1-16,0-1 0,21 0 0,1 0 15,-22 0-15,21-21 0,0 21 16,0-21-16,0 0 0,0 0 0,1 0 16,-1 0-16,0 0 0,0-21 15,0 21-15,0-21 0,1 0 16,-1 0-16,-21 0 0,0-1 0,0 1 16,0 0-16,21 21 15,-21-21-15,0 0 0,0 42 31,0 0-31,0 0 16,0 0-16,0 1 0,0-1 16,0 0-16,0 0 15,0 0 1,21-21-16,0 0 16,0 0-16,1 0 15,-1 0-15,0-21 16,0 21-16,0-21 0,0 0 0,1 21 15,-1-21-15,-21-1 0,42-20 16,-21 42-16,-21 21 31,0 0-31,0 1 0,0-1 16,0 0-16,0 0 16,0 0-16,0 0 0,0 1 15,0-1-15,21-21 47,-21-21-31,0-1-16,0 1 0,0 0 15,0 0-15</inkml:trace>
  <inkml:trace contextRef="#ctx0" brushRef="#br0" timeOffset="39414.67">25040 2942 0,'0'-21'15,"-21"21"-15,21-21 16,-21 21 46</inkml:trace>
  <inkml:trace contextRef="#ctx0" brushRef="#br0" timeOffset="39566.89">24257 3090 0,'-21'0'0,"42"0"0,-21 0 31,21 0-31,0 0 0</inkml:trace>
  <inkml:trace contextRef="#ctx0" brushRef="#br0" timeOffset="42482.28">381 6033 0,'-21'0'0,"21"21"31,21-21 16,-21-21-47,21 21 0,0-22 16,0 1-16,1 0 15,-1 0-15,0 0 0,0-22 16,0 22-16,0-21 0,1 21 16,-1-22-16,0 1 0,0 0 0,-21-43 15,0 43-15,0 21 16,0-22-16,0 1 0,0 21 0,0 0 15,-21-22-15,0 43 0,0-21 16,-1 0-16,1 21 0,0 0 0,0 0 16,0 0-16,0 0 0,21 21 15,-22 0-15,22 0 0,-21 22 16,21-22-16,0 42 0,0-20 0,0 20 16,0-20-16,0 41 0,0-20 15,21-1-15,-21 1 0,0-1 0,0 22 16,0-22-16,0 1 0,0 21 15,0-1-15,0-20 0,0 20 16,0-20-16,0 21 0,0-22 16,0 1-16,0-1 0,0 1 0,0-22 15,0 21-15,0 1 0,0-22 16,0 1-16,0-1 0,0-21 0,0 21 16,0-20-16,22-1 0,-22 0 15,21-21-15,0 0 0,0 0 16,0-21-16,0 0 15,1-1-15,-1 1 0,0 0 0,21-21 16,-21 21-16,1-22 0,-1 1 16,0 0-16,0-22 0,0 22 0,0-22 15,1 1-15,-22-1 16,0 1-16,0-1 0,0 1 0,0-1 16,0 1-16,-22 20 0,1 1 15,0 0-15,-21-1 0,21 22 0,-22 0 16,22 0-16,-21 0 0,-1 21 15,1 0-15,21 0 0,-21 0 0,-1 0 16,22 0-16,0 0 0,0 0 16,0 21-16,21 0 0,0 0 31,21-21-31,0 0 16,0 0-16,21 0 0,-20 0 0,20 0 15,0 0-15,-21-21 16,22 21-16,-1-21 0,0 0 0,1 21 15,-1-21-15,0-1 0,1 1 16,-22 0-16,21 0 0,-21 0 0,22 0 16,-22 21-16,0-22 0,-21 1 15,21 0-15,-21 0 16,0 42 15,-21 0-31,21 0 16,-21 1-16,21-1 0,-21 0 15,21 0-15,0 0 0,0 0 0,0 1 16,0-1-16,0 0 0,0 0 16,0 0-16,21 0 15,0-21-15,0 22 0,0-22 16,1 0-16,-1 0 16,0 0-16,0 0 0,21-22 0,-20 22 15,-1-21-15,0 0 0,21 0 16,-21 0-16,1 0 0,-1-1 0,0 1 15,0 0-15,0 0 0,0 0 16,-21 0-16,22-1 0,-1 1 16,0 21-16,-21-21 15,0 42 17,0 0-32,0 1 15,0-1-15,0 0 0,0 0 16,0 0-16,0 0 0,0 1 15,21-1-15,-21 0 0,21-21 16,0 21-16,1-21 0,-1 0 16,0 0-16,0 0 0,0 0 15,0 0-15,1 0 0,-1 0 0,0 0 16,0 0-16,0-21 0,-21 0 16,21 21-16,-21-21 0,22-1 0,-22 1 15,0 0-15,0 0 16,0 0-16,-22 0 0,1-1 15,0 1-15,0 0 0,0 21 0,0-21 16,-1 0-16,1 21 0,-21 0 16,21 0-16,0 0 0,-1 0 0,1 0 15,0 0 1,42 0 0,0 0-1,1 0-15,-1-21 0,21 21 16,-21-22-16,22 1 0,-22 21 0,0-21 15,21 21-15,-21-21 0,22 21 0,-22 0 16,0 0-16,0 0 16,0 0-16,1 0 0,-1 0 0,0 0 15,0 21-15,0 0 0,0 0 16,-21 22-16,0-22 0,0 0 16,0 0-16,0 0 0,0 1 15,0-1-15,0 21 0,0-21 16,0 0-16,0 1 0,0-1 15,0 0-15,0-42 47,0 0-31,0-1-16,0 1 16,0 0-16,0 0 0,0 0 0,0-22 15,0 22-15,0-21 0,22 21 16,-1-22-16,0 1 0,0 21 0,0-21 15,22 20-15,-22 1 0,21 0 16,-21 0-16,22 21 0,-1 0 0,-21 0 16,21 0-16,-20 0 0,20 21 15,-21 0-15,0 0 0,22 1 16,-22 41-16,0-42 0,0 0 16,-21 22-16,21-22 0,-21 0 15,0 0-15,0 0 0,0 1 0,0-1 16,0 0-16,0 0 0,0 0 15,0-42 32,0 0-47,0 0 0,0 0 16,0-1-16,0 1 0,0 0 16,0 0-16,0 0 0,21-22 0,1 22 15,-1 0-15,0-42 0,0 41 16,0 1-16,0 0 0,-21 0 15,22 0-15,-1 0 0,-21-1 16,21 22-16,0-21 16,0 21-1,-21 21-15,21 1 0,-21-1 16,22 0-16,-22 0 0,0 0 0,0 0 16,21 1-16,-21 20 0,0-21 0,0 0 15,0 0-15,0 22 0,0-22 16,0 0-16,0 0 0,0 0 0,0 1 15,0-1-15,0 0 16,-21 0-16,42-42 31,0 0-15,0 0-16</inkml:trace>
  <inkml:trace contextRef="#ctx0" brushRef="#br0" timeOffset="42793.01">4212 5652 0,'0'0'0,"0"-43"16,-21 22-1,0 0-15,0 21 0,21 21 31,-22 0-31,22 0 0,0 22 0,0-22 16,0 21-16,0-21 0,0 22 0,0-1 16,0-21-16,0 22 0,0-22 15,0 0-15,0 0 0,0 0 0,0 0 16,0 1-16,0-1 0,0-42 47,0-1-47,22 1 0,-22 0 0,21 0 15</inkml:trace>
  <inkml:trace contextRef="#ctx0" brushRef="#br0" timeOffset="43114.91">4191 5376 0,'-21'0'0,"42"0"0,-63 0 0,20 0 15,1 0-15,0 0 0,21 22 16,0-1-1,21-21 1,0 0-16,1 0 16,-1 0-16,21-21 0,-21 21 15,0-22-15,1 1 0,-1 21 16,0-21-16,-21 0 0,0 0 16,0 0-16,0-1 0,0 1 15,0 0-15,-21 21 0,0 0 0,-1 0 16,1 0-16,0 0 15,0 0-15,0 21 0,0 0 0,-1 1 16,22-1-16,0 0 0,0 0 16,0 21-16,0-20 0,0-1 0,0 0 15,0 0-15,0 0 0,0 0 0,22 1 16,-1-22-16,21 0 0</inkml:trace>
  <inkml:trace contextRef="#ctx0" brushRef="#br0" timeOffset="43425.83">4911 5165 0,'0'-21'0,"0"42"0,0-64 0,-22 22 15,1 0-15,0 21 16,0 0 0,21 21-16,-21 0 0,21 22 0,0-22 0,0 21 15,0-21-15,0 22 0,0-1 0,0 0 16,0 1-16,0 20 15,0-20-15,0-1 0,0 21 0,-21-20 0,-1-1 16,1 0-16,21 1 0,-21-22 16,21 21-16,0-21 0,-21 1 15,21 20-15,-21-21 0,21 0 16,21-21 15,0-21-31,0 21 0,-21-21 0,21 0 16,1 0-16,-22-1 0,21 1 0,0 0 15,0 0-15</inkml:trace>
  <inkml:trace contextRef="#ctx0" brushRef="#br0" timeOffset="43818.61">5143 5567 0,'22'0'16,"-44"0"-16,65-21 0,-22 0 0,21 21 0,-42-22 16,21 1-16,1 21 15,-22-21-15,-22 21 16,1 0-16,0 0 15,0 21-15,0 0 0,0 1 16,-1-1-16,1 0 0,0 0 0,0 21 16,21-20-16,0-1 0,0 0 15,0 21-15,0-21 0,0 1 16,0-1-16,21-21 0,-21 21 0,21-21 16,0 0-16,22 21 0,-22-21 15,0 0-15,0 21 0,22-21 0,-22 0 16,0 0-16,0 21 0,0-21 15,-21 22-15,0-1 16,0 0-16,-21 0 16,0-21-16,-21 21 15,20-21-15,1 21 0,-21 1 0,21-22 16,-43 21-16,43-21 0,0 0 16,0 0-16,0 0 15,-1 0-15,22-21 31,0-1-31,0 1 0,-21 0 16,21-21-16,0 21 0</inkml:trace>
  <inkml:trace contextRef="#ctx0" brushRef="#br0" timeOffset="44099.58">4741 5376 0,'0'-21'0,"0"0"15,21 0 1,1 21-16,-1 0 0,21-21 0,0 21 16,1-21-16,-1 21 0,0-22 15,1 1-15,20 21 0,-20-21 0,20 21 16,-21-21-16,1 21 0,-1 0 16,0-21-16,-20 21 0,-1 0 15,0 0-15,0 0 0,-42 0 47,0 0-47,21 21 16</inkml:trace>
  <inkml:trace contextRef="#ctx0" brushRef="#br0" timeOffset="45991.07">7197 6054 0,'0'0'0,"-64"21"16,43-21-1,0 0-15,0 0 0,-1 0 16,22-21-16,0 0 0,0-1 16,0-20-16,0 21 15,0 0-15,22-22 0,-1 22 0,21-21 16,-21 0-16,0-22 0,22 22 0,-22-22 15,21 22-15,1 0 16,-22-1-16,21-20 0,-21 42 0,0-22 16,1 1-16,-1 21 0,-21 0 0,0-1 15,-21 1-15,-1 21 16,1 0-16,0 0 0,-42 43 16,41-43-16,-20 21 0,42 21 15,-21-21-15,0 0 0,21 1 16,0-1-16,0 21 0,0-21 0,0 22 15,21-22-15,0 21 0,0-21 0,0 22 16,1-22-16,-1 21 0,0-21 16,21 0-16,-21 22 0,1-22 0,-22 0 15,21 0-15,-21 0 0,21-21 0,-21 22 16,0-1 0,-21-21-16,0 0 0,-1 0 15,1 0-15,0 0 0,0 0 0,0-21 16,0 21-16,-1-22 0,1 1 15,0 0-15,0 0 0,0 0 16,0-22-16,-1 22 0,1-21 0,0 21 16,21 0-16,0-1 0,-21 22 15,21-21-15,-21 21 0,21 21 16,0 1-16,0-1 16,0 0-16,21 0 0,-21 0 15,21 0-15,0 1 0,0-1 0,1 0 16,-1 0-16,0 0 0,0 0 0,0 1 15,0-22-15,22 21 0,-22-21 16,0 0-16,21 0 0,-20 0 0,-1 0 16,21 0-16,-21 0 0,22-21 0,-22 21 15,0-22-15,21 1 16,-21 0-16,1 21 0,20-21 0,-21-21 16,21-1-16,-20 1 0,-1 21 15,-21-22-15,0 22 0,0-21 16,0 21-16,0 0 0,0-1 0,0 1 15,0 0-15,0 42 32,-21 0-17,21 1-15,-22-1 0,22 0 16,0 21-16,0-21 0,0 22 0,0-22 0,0 21 16,0-21-16,0 1 15,0 20-15,0-21 0,0 0 0,0 0 16,0 1-16,22-22 15,-1 0-15,21 0 0,-21 0 16,22 0-16,-22 0 0,21 0 0,0-22 16,-20 1-16,20 0 0,-21 0 0,21 0 15,-20 0-15,-1-22 0,0 22 16,0-42-16,-21 41 0,0 1 16,0-21-16,0 21 0,0 0 0,0-1 15,0 1-15,-21 21 31,0 21-31,21 1 0,0-1 16,0 0-16,0 0 0,0 0 16,0 22-16,0-1 0,0-21 15,0 0-15,0 22 0,0-22 16,0 0-16,0 0 0,21 0 16,0-21-16,0 0 0,0 0 15,1 0-15,-1 0 0,21 0 16,43-42-1,-64 21-15,0 0 0,21-43 16,-20 43-16,-22-21 0,21 20 16,0-20-16,-21 0 0,0-1 15,0 1-15,0 0 0,0-1 16,0 1-16,0 0 0,0 21 0,0-22 0,0 1 16,0 21-16,0 0 15,0-1-15,0 1 0,0 42 31,0 1-31,0-1 16,0 0-16,0 21 0,0-21 0,0 22 16,0-1-16,0 0 0,0 1 15,0-1-15,-21 0 0,21 1 0,-21-1 16,21 0-16,0-20 0,0 20 16,0 0-16,0-21 0,0 1 0,0-1 15,0 0-15,-22 0 0,22 0 16,0-42 15,0 0-15,0 0-16,0 0 0,0-1 0,22 1 15,-1-21-15,0 21 0,0 0 16,0-22-16,0 22 0,22 0 0,-22 0 16,0 21-16,21-21 0,-20 21 15,20 0-15,0 0 0,-21 0 16,1 0-16,20 0 0,-21 21 15,-21 0-15,21 0 0,-21 0 0,0 0 0,0 1 16,0-1-16,0 0 0,-21 0 16,0 0-16,0 0 0,0 1 15,-1-1-15,-20 0 0,-21 0 16,41 0-16,1 0 0,0-21 0,-21 0 16,21 0-16,-1 22 0,1-22 15,0 0-15,0 21 16,0-21-16,0 0 15,42 0 17,0-21-17,0 21-15,0-22 0,0 1 16,22 0-16,-1 0 0,0 0 0</inkml:trace>
  <inkml:trace contextRef="#ctx0" brushRef="#br0" timeOffset="46340.42">10096 5398 0,'0'0'16,"0"-22"-16,0-20 16,0 21-16,-21 21 15,0 0 1,0 0-16,0 0 0,0 21 15,-1 0-15,1 0 0,21 1 16,-21-1-16,0 0 0,21 0 16,-21 21-16,21-20 0,-21 20 0,21-21 15,0 0-15,0 22 0,0-22 0,0 0 16,0 0-16,0 0 0,0 0 0,0 1 16,0-1-16,21 0 15,0-21-15,0 0 0,0 0 16,0 0-16,1 0 0,-1 0 0,0 0 15,0 0-15,0-21 0,0 0 0,1 21 16,-1-22-16,0 1 16,0 0-16,0 21 0,0-42 0,1 21 15,20-1-15</inkml:trace>
  <inkml:trace contextRef="#ctx0" brushRef="#br0" timeOffset="46626.9">10626 5059 0,'0'-21'0,"0"42"0,0-63 16,0-22 0,-22 64-16,1 0 0,21-21 0,0 42 15,0 0 1,0 0-16,-21 1 16,21-1-16,0 21 0,0-21 0,0 22 15,0-1-15,0 0 0,-21 1 0,21-22 16,0 21-16,-21 0 0,21-20 0,0 20 15,0 0-15,-21-21 0,21 1 16,-22 20-16,22-21 0,0 0 0,0 0 16,0 1-16,0-1 15,22-42 17,-1-1-32</inkml:trace>
  <inkml:trace contextRef="#ctx0" brushRef="#br0" timeOffset="47834.32">11007 5525 0,'0'-22'0,"0"44"16,21-44-16,-21 1 0,0 0 0,21 21 0,-21-21 16,0 0-16,0 0 0,0-1 15,0 1-15,0 0 0,0 0 0,0 0 16,0 0-16,0-1 0,0 1 15,-21 21 1,0 0-16,-1 21 16,1 1-16,0-1 0,0 0 0,0 0 15,0 0-15,-1 22 0,1-22 0,0 21 16,0-21-16,0 22 0,0-22 16,-1 21-16,22-21 0,0 0 0,0 22 15,0-22-15,0 0 0,0 0 16,22-21-16,-1 0 15,0 0-15,0 0 0,0 0 16,0 0-16,1 0 0,20-21 0,-21 0 16,0 21-16,0-21 0,64-85 15,-64 85-15,-21 0 16,0-22-16,21 22 16,-21 0-16,22 0 0,-22 0 0,0-1 15,0 44 16,0-1-31,0 0 16,0 0-16,-22 0 0,22 0 0,-21 22 16,21-22-16,0 0 0,-21 21 0,21-20 15,0-1-15,0 0 0,0 0 0,0 0 16,0 0-16,0 1 0,21-1 16,0-21-16,1 21 15,-1-21-15,0 0 0,0 0 16,0 0-16,0 0 0,1 0 0,20-21 15,-21 0-15,0 21 0,22-22 16,-22 1-16,0 0 0,21 0 0,-21 0 16,1 0-16,-1-1 0,-21-20 0,21 21 15,-21-21-15,0 20 0,21 1 0,-21-21 16,0 21-16,0 0 16,0-1-16,-21 22 15,0 22-15,21-1 0,0 0 16,0 0-16,0 0 0,0 0 15,0 22-15,0-22 0,0 0 16,0 0-16,0 0 0,0 1 16,0-1-16,0 0 0,0 0 0,0 0 15,0 0-15,0 1 0,0-1 32,-21-21-1,-1 0-31,22-21 0,-21 21 15,0-22 1,0 22 0,0 0-1,21 22-15,0-1 0,0 0 32,0 0-32,21-21 15,0 0-15,0 0 0,0 0 16,1 0-16,-1 0 0,21 0 0,-21 0 15,0 0-15,22 0 0,-22-21 16,21 0-16,1 21 0,-22-21 0,21-1 16,-21 22-16,0-21 0,22 0 0,-22 0 15,0-21-15,0 20 0,0 1 0,-21-21 16,0 21-16,0 0 0,0-1 16,0 1-16,0 0 0,0 0 15,-21 21 1,0 0-16,0 0 0,21 21 15,0 0-15,0 0 0,0 1 0,0-1 16,0 0-16,0 0 0,0 0 16,21 0-16,0-21 0,-21 22 0,0-1 15,21 0-15,1 0 0,-22 0 0,0 0 16,0 1-16,0-1 16,-22 0-1,1-21-15,0 0 16,0 0-16,0 0 0,0 0 15,-1 0-15,1 0 0,21-21 32,0 0-17</inkml:trace>
  <inkml:trace contextRef="#ctx0" brushRef="#br0" timeOffset="48374.82">13801 5398 0,'0'-22'16,"0"44"-16,0-65 15,-22 43 1,22 21 0,-21 1-16,21-1 0,-21-21 0,21 21 15,0 0-15,0 0 0,-21 22 0,21-22 16,-21 0-16,21 0 0,0 0 0,-21 0 15,21 1-15,0-1 0,0 0 16,0 0 0,0 0-16,0-42 47,0 0-47,0 0 0</inkml:trace>
  <inkml:trace contextRef="#ctx0" brushRef="#br0" timeOffset="48702.71">13695 5207 0,'-21'0'0,"42"0"0,-64 0 15,22 0 1,42 0 15,1 0-15,-1 0-16,0 0 15,0 0-15,-21-21 16,0 0-16,0 0 16,0-1-1,-21 22-15,0 0 0,0 0 16,-1 0-16,1 0 0,0 0 0,21 22 16,-21-1-1,21 0-15,0 0 0,0 0 16,0 0-16,0 1 0,21-1 15,0 0-15,0-21 0,1 21 0,-1 0 16,0-21-16,0 0 0,0 0 16,22 0-16,-22 21 0</inkml:trace>
  <inkml:trace contextRef="#ctx0" brushRef="#br0" timeOffset="49228.33">14118 5355 0,'0'21'31,"-21"1"-31,21-1 16,0 0-16,0 0 15,0 0-15,-21-21 0,21 43 0,0-22 16,0 0-16,-21 0 0,21 0 0,0 0 16,0 1-16,0-1 0,-22 0 0,22 0 15,-21-21-15,21 21 0,0 0 16,0 1-16,-21-22 15,21-22 17,0 1-32,0 0 15,0 0-15,0-21 0,0 20 16,0 1-16,0-21 0,0 21 16,21-22-16,0 22 0,1-21 0,-1 21 15,0-22-15,0 22 0,0 0 16,0 0-16,22 0 0,-22 0 0,0 21 15,21 0-15,1 0 0,-22 0 16,0 0-16,0 21 0,0-21 0,1 21 16,-1 21-16,0-21 0,-21 1 15,21-1-15,-21 21 0,0-21 0,0 22 16,0-22-16,0 0 0,0 21 0,0-21 16,0 1-16,0-1 0,0 0 15,-21 0-15,21 0 16,-21-21-16,21 21 15,0-42 17,0 0-32,21 21 15,0-21-15,0 0 0,0 0 0,1-22 16</inkml:trace>
  <inkml:trace contextRef="#ctx0" brushRef="#br0" timeOffset="49583.17">15642 4784 0,'0'-21'0,"0"42"0,0-64 16,-21 22-16,0 21 0,0 0 16,-1 0-16,1 21 15,0 1-15,21 20 0,0 0 16,0 1-16,-21-1 0,21 21 0,-21-20 15,21 105 1,-21-85-16,21-20 0,-22-1 0,22 22 16,0-22-16,0 0 0,0 1 0,-21-22 15,21 21-15,0-21 0,0 0 0,0 1 16,0-1-16,0 0 0,0 0 16,21-21-1,1 0-15,-1 0 16,0 0-16,0-21 0,0 0 0,0 0 15,1-1-15,-1 1 0,0 0 0,0 0 16,0 0-16,0-22 0,1 22 16,-1 0-16,0-21 0</inkml:trace>
  <inkml:trace contextRef="#ctx0" brushRef="#br0" timeOffset="50875.09">15833 5249 0,'0'-21'15,"0"0"-15,0 63 0,0-63 31,0 42-15,0 1-16,0-1 16,0 21-16,-22-21 0,22 0 0,0 1 15,0-1-15,0 0 0,0 0 0,0 21 16,0-20-16,0-1 0,0 0 16,0 0-16,0 0 0,22-21 15,-22 21-15,0 1 0,21-22 16,0 0-16,0 0 15,0 0 1,0-22-16,-21 1 0,22 0 16,-1 0-16,0 0 0,-21 0 0,21-1 15,0 1-15,-21 0 0,21-21 0,1 21 16,-22-22-16,21 22 0,-21 0 0,0 0 16,0 0-16,0-1 0,21 1 15,-21 0-15,0 42 31,0 0-15,0 1-16,-21-22 0,21 21 0,0 21 16,0-21-16,0 0 0,-21 1 0,21-1 15,0 0-15,0 0 0,0 0 16,0 0-16,0 1 0,0-1 0,0 0 16,0 0-16,0 0 0,21 0 15,0-21-15,0 22 0,0-22 16,0 0-16,1 0 0,-1 0 0,0 0 15,21 0-15,-21 0 0,1-22 0,-1 1 16,42 0-16,-42 0 16,1 0-16,-1 0 0,0-22 15,0 22-15,0 0 0,-21 0 0,21-22 16,-21 22-16,0 0 0,0 0 0,0 0 16,0 0-16,-21 21 0,0 0 15,0 0-15,0 0 0,0 0 16,-1 0-16,1 0 15,21 21-15,0 0 0,0 0 16,0 0-16,21 0 0,1 1 16,-22-1-16,21 0 0,0 0 0,0 0 15,0-21-15,0 21 0,1-21 0,-1 22 16,0-22-16,0 21 16,0-21-16,0 0 0,1 0 15,-1 0-15,0 0 0,0 0 0,0 0 16,0 0-16,1 0 0,-1 0 15,0 0 1,0-21-16,0-1 0,-21 1 16,21 21-16,1-21 0,-22 0 0,0 0 15,0 0-15,21-1 0,-21 1 0,21 0 16,-21 0-16,0 0 0,0 0 16,0-1-16,0 44 46,-21-1-46,0 0 0,21 0 16,-22 0-16,22 0 0,0 1 0,0-1 16,0 0-16,-21 0 0,21 0 15,0 0-15,-21 1 0,21-1 0,0 0 0,0 0 16,0 0 0,0-42 30,0 0-30,0 0-16,0 0 0,0-1 16,0 1-16,0 0 0,0 0 0,0 0 0,0-22 15,21 22-15,0-21 0,-21 21 0,22 0 16,-1-22-16,0 22 0,0 0 16,21-21-16,-20 20 0,-1 1 15,0 0-15,21 0 0,-21 21 0,1-21 16,20 21-16,-21 0 0,0 0 0,0 0 15,1 0-15,-1 0 0,0 0 16,-21 21-16,21 0 0,-21 21 0,0-20 16,0-1-16,0 21 0,0-21 0,-21 0 15,0 22-15,0-22 0,-1 0 16,22 21-16,-21-20 0,21-1 0,-21 0 16,21 0-16,-21 0 0,21 0 0,0 1 15,0-1 1,-21-21 46,0 0-46,-1 0-16,1-21 0,0 21 16,0-22-16</inkml:trace>
  <inkml:trace contextRef="#ctx0" brushRef="#br0" timeOffset="51206.48">15028 5207 0,'-21'0'16,"42"0"-16,-63 0 0,21 0 0,42 0 31,21 0-31,1 0 0,-1 0 0,0 0 16,1 0-16,20 0 0,1 0 15,-1 0-15,1 0 0,-1 0 0,-21-21 16,22 21-16,-22 0 0,22 0 16,-43 0-16,21 0 0,-21 0 0,1 0 15,-1 0-15,-21-21 63,21 21-63,0 0 0</inkml:trace>
  <inkml:trace contextRef="#ctx0" brushRef="#br0" timeOffset="53073.33">19325 5313 0,'0'0'0,"-63"42"16,63-21-16,-22-21 0,1 0 15,21 22-15,-21-1 0,0-21 16,0 0-1,21-21 17,0-1-32,0 1 15,21 0-15,-21-21 0,21 21 16,0-22-16,0 22 0,22-21 16,-22-22-16,21 22 0,1-22 0,-1 1 15,0-1-15,22 1 0,-22 21 16,0-22-16,1 22 0,-1-22 0,-21 22 15,0 21-15,-21 0 0,0-1 0,0 1 16,0 0-16,-21 21 0,-21 0 0,0 0 16,-1 21-16,1 0 0,0 1 15,-1-1-15,-20 0 0,20 21 16,1 1-16,21-1 0,-21 0 0,42-21 16,0 22-16,0-1 0,0 0 0,0 1 15,0-1-15,0 0 0,21-20 16,0 20-16,21-21 0,-21 21 0,1-20 15,-1 20-15,21-21 0,-21 0 0,-21 0 16,21 1-16,1-1 0,-22 0 16,0 0-16,0 0 15,-22-21-15,1 0 16,0 0-16,0 0 0,0 0 0,0 0 16,-22 0-16,22 0 15,0 0-15,0 0 0,-22-21 0,22 0 16,0 21-16,0-21 0,21 0 0,-21 21 15,0-22-15,21 44 32,0-1-32,21 0 15,0 0-15,0 0 16,0 0-16,0-21 0,1 22 16,-1-1-16,21-21 0,-21 0 0,0 0 15,22 0-15,-1 0 0,-21 0 0,22 0 16,-1 0-16,0 0 0,-21-21 0,22-1 15,-1 22-15,0-21 0,-20 0 16,-1 0-16,21 21 0,-21-42 16,0 20-16,-21 1 0,22 0 0,-1 0 15,-21-21-15,0 20 0,21-41 16,-21 42-16,0 0 0,0-1 16,0 1-16,0 42 15,0 1 1,0-1-16,0 0 0,0 21 0,0-21 15,0 1-15,0 20 0,0-21 16,0 0-16,0 0 0,0 1 0,0-1 16,0 0-16,0 0 0,0 0 15,21-21-15,-21 21 0,21-21 0,0 0 16,1 0-16,-1 0 16,21 0-16,-21 0 0,0 0 0,22-21 15,-22 21-15,21-21 0,-21 0 0,22 21 16,-22-21-16,0 0 0,0-1 15,0 1-15,1 0 0,-22 0 0,21 0 16,-21 0-16,0-22 0,0 22 0,0 0 16,0 0-16,0 0 0,0 42 31,-21 0-31,-1 0 16,22 21-16,0-20 0,0-1 0,0 0 15,0 21-15,0-21 0,0 1 16,0-1-16,0 0 0,0 0 15,22 0-15,-1 0 0,0-21 16,0 0-16,0 0 0,0 0 0,1 0 16,20 0-16,-21 0 0,21 0 0,1 0 15,-22 0-15,21-21 0,-21 0 16,22 21-16,-22-21 0,21 0 16,-21 0-16,1-1 0,-22 1 0,21-21 0,0 0 15,-21-1-15,0 22 16,0-21-16,0 21 0,0-1 0,0-20 15,0 21-15,0 0 0,0 42 32,0 0-17,0 0-15,0 22 0,-21-22 0,0 21 16,-1 0-16,22 1 0,-21-1 0,0 0 16,0 1-16,21-1 0,-21 0 0,21 1 15,-21 20-15,-1-20 0,22 20 16,0 1-16,-21-22 0,0 85 15,21-64-15,-21 1 0,21-1 0,-21-20 16,0 20-16,-1 1 0,22-22 0,-21 22 16,21-22-16,-21 0 0,21 1 15,-21-1-15,21-21 0,0 21 16,0-20-16,0-1 0,0 0 0,-21-21 16,21 21-16,0-42 31,0 0-31,0 0 0,0-1 15,0-20-15,21 21 0,-21-21 16,21-1-16,0 1 0,0 0 0,1-1 16</inkml:trace>
  <inkml:trace contextRef="#ctx0" brushRef="#br0" timeOffset="53923.29">20891 5249 0,'0'-21'0,"0"42"0,0-84 0,0 42 0,0-22 15,0 22-15,0-21 0,0 21 16,0 0-16,0-1 0,22-20 0,-1 21 16,0 0-16,0 21 0,0-21 0,22 21 15,-22 0-15,21 0 0,-21 0 16,22 0-16,-22 21 0,0 0 0,0 21 16,-21-21-16,0 1 0,0 20 0,0-21 15,0 21-15,0-20 0,-21 20 0,0-21 16,0 0-16,-1 0 0,-20 1 15,21-1-15,0 0 0,0 0 16,-22-21-16,22 21 0,-21 0 16,63-21 31,0 0-47,0 0 15,0 0-15,1 0 0,-1 0 16,0 0-16,0 0 15,0 0-15,0 0 0,1 0 0,20 0 16,-21 0-16,0 0 0,22-21 16,-22 0-16,21 21 0,0-21 0,-20 0 15,20 0-15,-21-1 0,21 1 16,-20 0-16,-1 0 0,0-21 16,0 20-16,-21-20 0,0 0 0,0 21 15,0-22-15,0 22 0,0 0 0,0 0 16,0 0-16,-21 21 15,0 0-15,0 0 0,-1 21 16,1 0-16,0 0 0,21 0 16,-21 22-16,21-22 0,-21 21 15,21-21-15,0 0 0,-21 22 16,21-22-16,0 0 0,0 0 0,0 0 0,0 1 16,0-1-16,21 0 0,0 0 15,0-21-15,-21 21 0,21-21 16,0 0-16,1 0 0,-1 0 0,0 0 15,0 0-15,21 0 0,-20 0 0,20-21 16,-21 21-16,0-21 0,0 0 16,1 0-16,-1-1 0,0 1 15,0 0-15,-21-21 0,21 21 0,0-22 16,-21 1-16,0 21 0,22 0 0,-22-1 16,21-20-16,-21 21 15,0 42 1,0 0-16,0 0 0,0 1 15,0-1-15,0 0 0,0 0 16,0 0-16,0 0 16,0 1-16,0-1 0,0 0 0,21 0 15,0 0-15,-21 0 0,0 1 16,0-1-16,0 0 16,0 0 15,21-21-31,0 0 15,-21-21-15</inkml:trace>
  <inkml:trace contextRef="#ctx0" brushRef="#br0" timeOffset="55889.14">22542 5207 0,'22'0'0,"-1"0"15,0 0 1,0 0 0,-21-21-1,21 21-15,-21-21 0,0 0 16,0-1-16,21 1 0,1 0 0,-1 0 16,-21 0-16,21 0 0,0-1 15,0-20-15,0 21 0,-21-21 16,43-1-16,-43 22 0,42-21 0,-21 21 15,0-1-15,1-20 0,-1 42 16,-21-21-16,21 0 0,0 21 0,0 0 16,-21 21-1,0 0-15,0 0 0,0 0 0,0 22 16,0-22-16,0 0 0,0 21 16,0-20-16,0-1 0,-21 0 0,21 0 15,0 0-15,0-42 47,0 0-47,0 0 16,0 0-16,0-1 0,0 1 15,0 0-15,0 0 16,0 0-16,0 0 0,0-1 16,-21 22-1,0 0-15,21 22 16,-21-22-16,-1 21 0,1 0 15,21 0-15,-21 0 0,0 0 16,21 22-16,-21-22 0,21 0 0,0 0 0,0 22 16,0-22-16,0 0 0,0 21 15,0-21-15,0 1 0,0-1 0,21 0 16,0 0-16,0 0 0,0 0 16,1 1-16,-1-22 0,21 21 0,-21-21 15,0 0-15,22 0 0,-22 0 16,0 0-16,21 0 0,-20 0 0,-1 0 15,0 0-15,0-21 0,0-1 0,0 22 16,-21-21-16,22 0 0,-1-21 0,-21 21 16,0-22-16,21 1 0,0 0 15,0-1-15,-21-20 0,21 20 0,1-20 16,-1 21-16,-21-1 0,21-20 0,0 20 16,-21 22-16,0-21 0,21 21 15,-21 0-15,21-1 16,-21 44-1,-21-22-15,21 21 16,-21 0-16,0 0 0,21 21 16,0-20-16,0 20 0,-21 0 0,21 1 15,-21-1-15,21 0 0,0 1 0,0-1 16,-22 0-16,22 1 0,0-22 16,0 21-16,0 0 0,0-20 0,0-1 15,0 21-15,22-21 0,-1 0 0,0 1 16,0-1-16,0-21 15,0 0-15,22 0 0,-22 0 0,0 0 16,0 0-16,0 0 0,22 0 0,-22 0 16,0 0-16,21-21 0,-20 21 15,-1-22-15,21 1 0,-21 0 0,0 0 16,1 0-16,-1-22 0,-21 22 16,21-21-16,-21 21 0,0 0 0,21-22 15,-21 22-15,0 0 0,0 0 16,-21 21-16,0 0 0,0 0 0,-1 0 15,-20 21-15,0 0 16,21 0-16,-1 0 0,1 1 16,0-1-16,21 0 0,-21 21 0,21-21 15,-21 1-15,21-1 0,0 0 0,0 0 16,0 0-16,0 0 16,0 1-16,21-22 15,0 0-15,0 0 0,0 0 16,1 0-16,-1 0 0,0 0 15,0-22-15,-21 1 0,21 21 16,0-21-16,1 0 0,-22 0 0,21 0 16,0-43-16,0 43 0,0 0 15,-21-22-15,21 22 0,-21 0 16,0 0-16,0 42 31,0 0-31,0 0 16,-21-21-16,21 22 0,0 20 15,0-21-15,-21 0 0,21 0 0,0 1 16,0-1-16,0 0 0,0 0 16,0 0-16,0 0 0,21-21 15,0 0 1,1 0-16,-1 0 0,0 0 0,0 0 16,0 0-16,0 0 0,22 0 0,-22 0 15,0 0-15,0-21 0,0 0 0,1 21 16,-1-21-16,0 0 0,0 0 15,0-22-15,-21 22 0,0 0 16,0-21-16,0 20 0,0 1 0,0 0 16,0 0-1,-21 42 1,0-21-16,21 21 0,-21 0 0,21 1 16,0-1-16,0 0 0,0 0 0,0 0 15,0 0-15,0 1 0,0-1 16,0 0-16,0 0 0,0 0 15,0 0-15,0 1 16,-21-22 47,-1 0-48,22-22-15,-21 22 16,0 0-1,63 0 17,-20 0-17,-1 0-15,0 0 0,0 0 16,21 0-16,-20 0 0,20 0 0,0-21 0,1 21 16,-1-21-16,-21 0 15,21 21-15,1-21 0,-22 0 0,21-1 16,-21 1-16,22 0 0,-22-21 0,0 21 15,0-22-15,-21 22 0,0-21 0,21-1 16,-21 22-16,0 0 0,0-21 16,0 21-16,-21 21 15,0 0-15,0 21 0,21 0 16,-21 21-16,21-21 0,-21 1 16,21 20-16,0 21 0,0-41 15,0-1-15,0 21 0,21-21 0,0 0 16,-21 1-16,21-1 0,-21 0 15,21-21-15,-21 21 0,0 0 16,21-21-16,-42 0 47,0 0-47,0 0 0,0 0 16,-22 0-16,22 0 0,-21 0 0,-22 0 15,22 0-15</inkml:trace>
  <inkml:trace contextRef="#ctx0" brushRef="#br0" timeOffset="56956.5">1524 7366 0,'-21'21'62,"21"0"-46,0 1-16,0-1 0,0 21 15,0-21-15,-21 22 0,21-1 0,0-21 16,-22 21-16,22-20 0,0-1 0,-21 0 16,21 0-16,0 0 0,0 0 15,0 1-15,0-1 0,-21-21 16,21-21 15,0-1-31,0 1 16,0 0-16,0 0 0</inkml:trace>
  <inkml:trace contextRef="#ctx0" brushRef="#br0" timeOffset="57278.4">1355 7091 0,'0'0'0,"-22"0"15,1 0 1,21 21 0,21-21-1,1 0 1,-1 0-16,0 0 0,0 0 0,0-21 16,0 21-16,1-21 0,-1 0 15,0 21-15,0-22 0,-21 1 16,0 0-16,-21 0 15,0 21-15,0 0 16,-1 0-16,1 0 0,0 0 16,-21 0-16,21 21 0,-1 0 0,1 0 15,0 1-15,21-1 16,0 0-16,0 21 0,0-21 0,0 1 16,0-1-16,21 0 0,0-21 15,1 21-15,-1 0 0,21-21 0,-21 0 16,22 21-16</inkml:trace>
  <inkml:trace contextRef="#ctx0" brushRef="#br0" timeOffset="60763.42">2095 7345 0,'0'21'15,"0"0"1,0 0-16,0 1 0,0-1 15,-21-21-15,21 21 0,-21 0 16,21 0-16,0 0 0,0 1 0,-21 20 16,21-21-16,0 0 0,-21 0 0,21 1 15,-21-1-15,21 0 16,0 0-16,0 0 16,0-42 15,0 0-31,0 0 15,0 0-15,0-1 0,0 1 0,0-21 16,0 21-16,21-22 0,0 1 0,-21 0 16,21-1-16,-21 1 0,21 21 15,0-21-15,1 20 0,-22 1 16,21 21-16,0 0 0,0 21 16,-21 1-16,0-1 0,0 21 15,0-21-15,0 22 0,0-1 16,0-21-16,0 21 0,0-20 15,21 20-15,-21-21 0,21 0 0,-21 0 16,22 1-16,-1-1 0,0-21 16,0 0-16,0 0 0,0 0 0,22 0 15,-22 0-15,0 0 0,21 0 16,1-21-16,-1-1 0,-21 1 0,22 0 16,-1 0-16,-21 0 0,21 0 0,-20-22 15,-1 1-15,0 0 16,0-1-16,0-20 0,-21 20 0,0-20 0,0 21 15,0-22-15,0 22 0,0-22 16,0 22-16,0 0 0,0 20 16,0-20-16,0 21 0,-21 21 15,0 0 1,21 21-16,0 21 0,0-20 16,0 20-16,0 0 0,0 1 15,0 20-15,0-21 0,-21 22 0,21-1 16,-21-20-16,21 20 0,-22-20 0,22-1 15,-21 0-15,21 1 0,0-22 16,0 0-16,0 0 0,0 0 0,0 0 16,0-42 15,0 0-31,0 0 16,0 0-16,21 0 0,-21-22 15,22 22-15,-22-21 0,21-1 0,0 22 16,0-21-16,0 0 0,0 20 0,1 1 15,-1 0-15,0 0 0,0 0 16,0 21-16,0 0 0,1 21 16,-22 0-16,0 0 15,0 22-15,0-22 0,21 0 0,-21 21 16,0-21-16,0 22 0,0-22 16,21 0-16,-21 0 0,0 0 15,0 1-15,0-1 0,21 0 0,0-21 0,-21 21 16,21-21-16,1 0 0,-1 0 15,0 0-15,0 0 0,0 0 16,0 0-16,22 0 0,-22-21 0,21 0 16,-21 21-16,1-21 0,20-1 0,-21 1 15,0 0-15,0 0 0,1-21 16,-1 20-16,-21 1 0,21-21 0,-21 21 16,0 0-16,0-1 0,0 1 0,0 0 15,0 0-15,-21 21 16,0 0-16,-1 0 15,22 21-15,-21 0 16,0 0-16,21 1 0,0-1 16,0 0-16,0 0 0,0 0 0,0 22 15,0-22-15,0 0 0,0 0 16,0 0-16,0 0 0,0 1 0,0-1 16,0 0-16,21 0 15,0-21-15,1 0 16,-1 0-16,0 0 0,0 0 0,0 0 15,0 0-15,1-21 0,-1 21 0,21-21 16,-21 0-16,64-43 16,-43 43-16,-21 0 15,1-22-15,-1 1 0,21-21 16,-42 41-16,21-20 0,-21 21 16,0 0-16,0 0 0,0-1 0,-21 22 15,0 0 1,0 0-16,21 22 15,-21-1-15,21 0 0,0 0 16,0 0-16,0 0 0,0 1 0,21-1 16,-21 0-16,21 0 0,0 0 15,0 0-15,-21 1 0,21-22 0,1 21 16,-22 0-16,21 0 16,-21 0-16,21-21 0,-21 21 15,0 1-15,0-1 16,21-21-1,-21 21 1,21-21 0,0 0-16,1 0 0,-1 0 0,0 0 15,-21-21-15,21 0 0,0 21 0,0-22 16,1 1-16,-1 21 0,0-42 16,0 21-16,-21 0 0,21-22 0,-21 1 15,21 0-15,-21-1 0,22-20 0,-22 20 16,0-20-16,0 21 0,21-22 15,-21 1-15,21 20 0,-21 1 0,0 0 16,0-22-16,0 43 16,0 0-16,0 0 0,-21 42 31,0 0-31,21 0 0,-22 21 0,22-20 16,-21-1-16,21 21 0,-21 0 15,21 1-15,0-1 0,0 43 16,0-43-16,0 0 0,0 1 15,0-1-15,0 0 0,0 1 0,0-1 16,0-21-16,0 22 0,0-22 0,0 21 16,21-21-16,0 0 0,1 1 0,-22-1 15,21 0-15,0-21 0,0 21 16,0-21-16,0 0 0,1 0 16,-1 0-16,21 0 0,-21 0 0,0 0 15,22 0-15,-22 0 0,21 0 16,-21-21-16,1 0 0,20 0 0,-21 21 15,0-22-15,22-20 0,-22 21 0,0 0 16,0-22-16,-21 22 0,0 0 0,0-21 16,0 21-16,0-1 0,0 1 15,0 0-15,0 0 0,-21 21 16,0 0 0,0 0-16,21 21 0,-22 0 15,1 0-15,21 1 0,-21-1 16,21 0-16,0 0 0,-21 21 15,21 1-15,-21-22 0,21 0 16,0 0-16,0 0 0,0 1 16,21-22-16,0 21 0,0-21 15,0 0-15,1 0 0,-1 0 16,0 0-16,0 0 0,0 0 16,0-21-16,22 21 0,-22-22 0,0 22 15,0-21-15,0 0 0,1 0 0,-1 0 16,0 0-16,0-1 15,0 1-15,0 0 0,-21-21 0,0 21 16,0-1-16,0 1 0,0 0 0,0 0 16,0 0-16,-21 21 31,0 21-31,21 0 0,-21 0 16,21 0-16,0 1 0,0-1 15,0 0-15,0 0 16,0 0-16,0 0 0,21 1 0,0-22 15,-21 21-15,21-21 0,-21 21 0,0 0 16,22-21-16,-1 21 0,0 0 16,-21 1-1,21-22-15,0 21 16,0-21-16,1 0 16,-1 0-16,0 0 0,0 0 15,0 0-15,0 0 0,1-21 0,-1 21 16,0-22-16,0 1 0,21 0 15,1-21-15,-1-1 0,-42 1 16,42 0-16,-42-1 16,22 22-16,-22 0 0,0-21 0,0 21 15,21-1-15,-21 44 32,0-1-17,0 0-15,0 0 0,0 0 16,-21 0-16,21 1 0,0-1 0,0 0 15,0 0-15,0 0 0,0 0 16,0 1-16,0-1 0,0 0 16,21-21-16,0 21 0,0-21 15,0 0-15,0 0 16,1 0-16,-1 0 0,0 0 16,0 0-16,0-21 0,0 21 0,-21-21 15,22 0-15,-1-1 0,0 1 0,-21 0 16,0 0-16,0 0 0,21 0 15,0-43 1,-21 43-16,0 42 31,0 0-15,0 0-16,-21 1 0,21-1 16,-21 0-16,21 0 0,0 0 15,-21 0-15,21 1 16,-21-22-16,21 21 0,0-42 47,21-1-32,0 1-15,0 0 0,-21 0 16,21 0-16,0 0 0,1-1 16,-1 1-16,0 0 0,0 0 0,0 0 15,0 0-15,-21-1 0,22 1 16,-1 21-16,0 0 0,-21 21 31,0 1-31,0-1 0,0 21 16,0-21-16,0 0 0,0 1 15,0-1-15,-21 42 0,21-42 16,0 1-16,0-1 0,0 0 16,0 0-16,21-21 15,0 0-15,0 0 0,0 21 16,1-21-16,-1 0 0,21 0 0,-21 0 15,22 0-15,-22 0 0,21-21 0,-21 21 16,22-21-16,-1-21 0,0 42 16,-21-22-16,22-41 15,-22 42-15,-21-22 0,0 22 0,0-21 16,0 21-16,0 0 0,0-1 0,0 1 16,0 0-16,0 0 0,-21 0 15,0 21-15,-1 0 0,1 0 0,0 0 16,0 21-16,0 0 0,0-21 15,-1 21-15,1 0 0,21 1 16,-21-1-16,21 0 0,-21 0 16,21 0-16,0 0 0,0 1 15,0-1-15,0 0 16,21-21-16,0 0 16,0 0-16,1 0 0,-1 0 15,0 0-15,0 0 0,-21-21 16,21 0-16,0-1 0,-21 1 15,22 21-15,-1-21 0,0 21 16,-21-21 0,0 42-1,0 0 1,0 0-16,0 1 0,0-1 0,-21 0 16,21 21-16,0-21 0,-21 1 15,21 20-15,0-21 0,0 21 0,0-20 16,0 20-16,0-21 0,0 21 0,0-20 15,0 20-15,0 0 0,0 1 0,0-1 16,0 0-16,0 1 0,0-1 16,0 21-16,-22-20 0,22 20 0,0-20 15,-21 20-15,0-21 0,0 22 0,21-22 16,-21 22-16,21-22 0,-21 43 16,21-43-16,-22-21 0,1 22 0,0-22 15,21 0-15,-21 0 0,0 0 16,21 0-16,-21-21 0,-1 22 15,1-22-15,0 21 0,0-21 16,0 0 0,0 0-16,21-21 15,-22-1-15,22 1 0,0 0 16,0 0-16,0 0 0,0 0 16,0-22-16,0 1 0,-21 21 0,21-43 15,0 22-15</inkml:trace>
  <inkml:trace contextRef="#ctx0" brushRef="#br0" timeOffset="61010.96">6032 6900 0,'0'-21'0,"0"42"0,-21-42 16,0 0-16,0 21 0,21-21 15,-21 21 1,21 21 31,-21 0-31,-1-21-16,1 0 15</inkml:trace>
  <inkml:trace contextRef="#ctx0" brushRef="#br0" timeOffset="61259.5">4085 7366 0,'-42'21'0,"84"-42"0,-105 63 0,20-42 16,22 0-16,0 0 0,42-21 31,0 21-31,22-21 0,-22 21 0,21-21 16,0 0-16,1 21 0,20-21 0,-20 21 15,-1 0-15,0-22 0,1 22 16,-1 0-16,-21 0 0,21-21 0,-20 21 16,-1-21-16,0 21 0,0-21 0,0 21 15</inkml:trace>
  <inkml:trace contextRef="#ctx0" brushRef="#br0" timeOffset="61834.61">8953 6519 0,'0'-21'0,"0"42"0,0-63 16,-21 42-16,0 0 0,0 0 15,0 21-15,0 0 0,-1 1 16,1-1-16,0 21 0,0 0 0,0 1 16,21-1-16,0 22 0,-21-22 0,-1 64 15,1-43-15,21-20 16,-21 20-16,0 1 0,21-1 0,-21-21 16,0 1-16,21 20 0,-22-42 0,22 22 15,-21-1-15,0-21 0,21 0 0,0 1 16,0-1-16,-21-21 15,0 0 1,0-21 0,-1 21-16,22-22 0,-21 1 15</inkml:trace>
  <inkml:trace contextRef="#ctx0" brushRef="#br0" timeOffset="62656.59">8128 7154 0,'0'-21'0,"0"42"0,21-42 31,0 21-31,0 0 0,22-21 0,-1 21 16,0-21-16,1 21 0,20-21 0,1 0 15,20-1-15,-20 1 0,21 0 16,-22 0-16,22 0 0,-22 0 16,1-1-16,-1 1 0,-20 0 0,-1 0 15,0-21-15,-21 20 0,22 1 0,-43-21 16,0 0-16,21 20 0,-21-20 15,0 0-15,0 21 0,0-22 0,-21 22 16,21 0-16,-21 0 0,21 0 0,-22 21 16,1 0-16,0 0 0,21 21 0,-21 21 15,21-21-15,-21 22 16,0-1-16,21 0 0,0 1 0,0 20 0,0-21 16,-22 22-16,22-22 0,-21 22 15,21-22-15,0 0 0,-21 22 16,0-22-16,0 1 0,21-1 0,0 0 15,-21 1-15,-1-22 0,22 21 0,-21-21 16,21 0-16,-21-21 0,21 22 0,0-44 47,0 1-47,0 0 0,0 0 0,21 0 16,0-22-16,1 22 0,-22-21 0,21 21 15,0-22-15,0 22 0,0 0 16,0 0-16,-21 0 0,22 0 0,-1 21 15,0 0-15,0 0 16,-21 21-16,0 0 16,21 21-16,-21-21 15,0 1-15,0-1 0,0 42 16,0-42-16,0 1 0,0-1 0,0 0 16,0 0-16,21 0 0,1-21 15,-1 0-15,0 0 16,0 0-16,0 0 0,0 0 0,1 0 15,-1 0-15,21-21 0,-21 21 0,22-21 16,-22 0-16,21 0 0,0-1 0,-20 1 16,20 0-16,-21 0 0,21 0 0,-20 0 15,-1-1-15,-21 1 16,0 0-16,0 0 0,0 0 0,0 0 16,0-1-16,-21 22 15,-1 0-15,1 22 0,0-22 16,0 21-16,-43 85 15,64-85-15,-21 0 16,21 0-16,0 21 0,0-20 16,0-1-16,0 0 0,0 0 0,21 0 15,1-21-15,-1 0 0,0 0 16,0 0-16,21 0 16,-20 0-16,-1 0 0,0 0 0,21-21 15,-21 0-15,22 21 0,-22-21 0,0 0 0,21-1 16,-20-20-16</inkml:trace>
  <inkml:trace contextRef="#ctx0" brushRef="#br0" timeOffset="63197.26">11345 6795 0,'0'-22'0,"0"44"0,0-65 0,0 22 16,0 0-16,0 0 0,0 0 15,0 42 1,0 0 0,0 21-16,0-21 0,0 43 0,0-22 15,0 22-15,0-1 0,0 22 0,-21-22 16,0 22-16,21 0 0,-21-1 0,0 1 15,-1 0-15,1-1 0,0 1 0,-21 0 16,21-1-16,-1 1 0,1 0 16,0-22-16,0 22 0,0-22 0,0 1 15,-1-1-15,1 22 0,21-43 16,0 1-16,0-22 0,0 0 0,0 0 16,-21 0-16,0-21 15,21-21 1,0-21-16,0 21 15,0-22-15,0 22 0,0-21 0,0-22 16,0 1-16,0 21 0,0-43 0,0 21 16</inkml:trace>
  <inkml:trace contextRef="#ctx0" brushRef="#br0" timeOffset="63493.16">10858 7281 0,'0'-63'15,"0"126"-15,0-168 0,0-65 16,22 128-16,20 21 0,-21-22 15,43 1-15,-1 21 16,-21 0-16,1 0 0,20 21 16,-20 0-16,20 0 0,-21 0 0,1 0 15,-22 21-15,0 0 0,0 0 0,-21 21 16,0-20-16,0 20 0,0 0 0,0 1 16,-21-1-16,0 0 0,0 1 15,0-1-15,-22 0 0,22 1 0,-21-22 16,21 0-16,-1 0 0,1 0 0,0 0 15,0 1-15,0-22 0,21 21 16,0-42 15,0-1-31,21 1 0,0 0 16,0 0-16,0 0 0,1 0 16</inkml:trace>
  <inkml:trace contextRef="#ctx0" brushRef="#br0" timeOffset="63874.95">11557 6922 0,'0'-43'16,"0"86"-16,0-107 0,21 43 15,0 21 1,0 0 0,1 0-16,-1 21 15,0 0-15,0 0 0,0 1 16,-21 20-16,21-21 0,-21 21 0,22 1 15,-22-22-15,0 21 0,0 1 16,0-1-16,0-21 0,0 21 0,0-20 16,0-1-16,0 0 0,-22 0 0,1-21 15,21 21-15,0-42 32,0 0-32,0 0 0,0 0 0,0-1 15,0 1-15,0-21 0,0 21 0,0-22 16,0 1-16,21 0 0,1 21 0,-22-22 15,21 1-15,0 21 0,-21-22 16,21 22-16,0 0 0,0 0 16,1 21-16,-1-21 0,0 21 15,0 0-15,0 0 0,0 0 16,1 0-16,-1 0 16,0 0-16</inkml:trace>
  <inkml:trace contextRef="#ctx0" brushRef="#br0" timeOffset="64311.14">12425 6837 0,'0'-21'16,"0"0"-16,-21 21 16,-1 0-16,1 0 15,0 0-15,0 0 0,21 21 16,-21 0-16,0 0 0,-1 0 0,1 0 15,0 22-15,21-22 0,-21 21 0,0-21 16,0 22-16,-1-22 0,1 21 16,21 1-16,-21-22 0,21 0 0,0 21 15,0-21-15,21 1 0,0-1 16,1-21-16,-1 0 0,0 0 0,21 0 16,-21 0-16,22 0 0,-22-21 15,21 21-15,-21-22 0,22 1 16,-22 0-16,0 0 0,21 0 0,-20 0 15,-1-1-15,0-20 0,-21 21 16,0-21-16,0 20 0,0 1 0,0-21 16,0 21-16,0-22 0,-21 22 0,21 0 15,-21 0-15,-1 0 0,1 21 16,0 0-16,0 0 0,0 0 0,0 0 16,-1 0-16,1 0 0,0 21 0,21 0 15,-21-21-15,21 21 0,-21 0 0,21 1 16,0-1-16,0 0 15,21-21 1,0 0-16</inkml:trace>
  <inkml:trace contextRef="#ctx0" brushRef="#br0" timeOffset="64659.49">12806 6752 0,'0'21'31,"0"1"-31,0-1 0,0 0 16,0 21-16,0 1 0,0-1 15,0 0-15,0 22 0,0-22 0,21 22 16,-21-1-16,0-21 0,21 22 0,-21-1 16,21 64-16,-21-84 0,0 20 15,0-20-15,0 20 0,0-21 0,0 22 16,0-22-16,0 22 0,-21-22 15,0 0-15,0 1 0,0-1 0,-1 0 16,1 1-16,0-22 0,21 21 0,-21-21 16,21 1-16,-21-1 0,0-21 15,21 21-15,0-42 16,0 0-16,0-1 16,0 1-16,0-21 0,0 21 15,21-22-15,0 1 0,-21 0 16,21-22-16,0 22 0</inkml:trace>
  <inkml:trace contextRef="#ctx0" brushRef="#br0" timeOffset="64952.43">12806 7049 0,'0'-64'0,"0"170"0,0-148 0,0-64 0,0 63 16,0 1-16,0 0 0,0-1 0,0 22 16,0-21-16,0 21 0,21-22 15,0 22-15,0 0 0,0 0 0,22 21 16,-1 0-16,-21 0 0,22 0 0,-1 0 15,-21 21-15,21 0 0,-20 0 16,-1 1-16,0 20 0,-21 0 0,0 1 16,0-22-16,0 21 0,-21 0 15,-22 1-15,22-22 0,-21 21 0,21-21 16,-22 22-16,22-22 0,-21 0 0,21 0 16,0 0-16,-1-21 0,1 22 15,0-22-15,21-22 31,0 1-31,21 21 0,0-21 16,1 0-16,-1 0 0,0 0 0,0 21 16,0-22-16</inkml:trace>
  <inkml:trace contextRef="#ctx0" brushRef="#br0" timeOffset="65294.79">13250 6922 0,'0'-22'0,"0"44"0,21-44 15,1 1 1,-1 0-16,0 0 0,0 0 16,0 0-16,0-1 0,-21 1 0,43 0 15,-43 0-15,42-21 16,-21-1-16,-21 22 0,0 0 16,-21 21-1,0 0-15,21 21 16,-21 0-16,0 0 0,-1 1 0,1-1 15,0 0-15,0 21 0,21-21 16,-21 22-16,21-22 0,-21 21 0,21-21 16,0 1-16,0-1 0,0 21 0,0-21 15,0 0-15,0 1 0,0-1 16,21-21-16,0 0 0,-21 21 0,21-21 16,0 0-16,0 0 0,22 0 15,-22 0-15,0-21 0,0 0 16,0 21-16,1-22 0,-1 1 0,0 0 15</inkml:trace>
  <inkml:trace contextRef="#ctx0" brushRef="#br0" timeOffset="65662.11">13737 6752 0,'0'-21'16,"0"0"-1,0 0-15,0 42 47,21 0-47,0 0 0,1 0 16,-1 1-16,-21-1 0,0 0 0,0 0 15,21 21-15,-21-20 0,0-1 16,0 0-16,0 0 0,0 0 0,0 0 16,0 1-16,0-1 0,0 0 15,-21-21-15,0 0 31,21-21-31,0 0 16,0-1-16,0-20 0,0 21 16,0 0-16,0-22 0,0 22 0,21-21 15,-21 21-15,0-22 0,21 1 16,0 21-16,0 0 0,-21 0 16,0-1-16,21 1 0,-21 0 0,22 21 0,-22-21 15,21 21-15,0-21 16,0 0-16</inkml:trace>
  <inkml:trace contextRef="#ctx0" brushRef="#br0" timeOffset="66756.58">14351 6265 0,'0'0'0,"0"22"31,-21-1-15,21 0-16,-21 21 0,21-21 16,0 22-16,0-1 0,-22 0 0,22 1 15,-21-1-15,21 0 0,0 1 0,0-1 16,-21-21-16,21 22 0,-21-1 16,21-21-16,0 21 0,0-20 0,0-1 15,0 0-15,0 0 0,0 0 0,0 0 16,0 1-16,21-22 15,0 0-15,0 0 0,1 0 16,20 0-16,-21 0 0,0-22 16,0 1-16,22 0 0,-22 21 0,0-21 15,0 0-15,0 0 0,1-1 16,-1 1-16,0-21 0,-21 21 0,0 0 16,21-1-16,-21 1 0,21 0 0,-21 0 15,0 0 1,0 42 15,0 0-15,0 0-16,0 0 0,0 1 15,0-1-15,0 0 0,0 0 16,0 0-16,0 0 0,0 1 16,0-1-16,0 0 15,0 0-15,0 0 0,0 0 0,21-21 16,1 22-16,-1-22 15,0 0-15,0 0 0,0 0 16,0 0-16,1 0 0,20 0 0,-21 0 16,0 0-16,0-22 0,1 1 15,-1 21-15,0-21 0,21 0 0,-21 21 16,1-21-16,-22 0 0,21-1 0,0 1 16,-21 0-16,21 0 0,-21 0 0,0 0 15,0-1-15,0 1 0,0 0 16,-21 21-1,0 0 1,21 21 0,0 0-16,-21 1 0,21-1 15,0 0-15,0 0 0,0 0 16,0 0-16,0 1 0,0-1 16,0 0-16,0 0 15,21-21-15,0 21 0,0-21 16,0 0-16,0 0 0,1 0 15,-1 0-15,0 0 0,21 0 0,-21 0 16,1 0-16,-1 0 0,21 0 16,-21 0-16,0-21 0,1 21 0,-1-21 15,0 0-15,0 21 0,0-21 16,0-1-16,1 1 0,-22 0 0,21 0 16,-21 0-16,0 0 15,-21 42 1,-1-21-1,22 21-15,0 0 0,-21 0 16,21 0-16,0 1 0,0-1 16,0 0-16,0 0 0,0 0 15,0 0-15,0 1 16,0-1 0,-21-21-1,21 21-15,-21-21 63,0 0-48,21-21 1,-21 0-16,21-1 0,-22 1 16,22 0-16,0 0 0</inkml:trace>
  <inkml:trace contextRef="#ctx0" brushRef="#br0" timeOffset="66962.69">15303 6519 0,'-21'0'0,"42"0"0,-63 0 0,42-21 16,-21 21-16,0 0 0,21 21 46,-21 1-30,-1-22 0,1 0-16,0 0 15</inkml:trace>
  <inkml:trace contextRef="#ctx0" brushRef="#br0" timeOffset="67166.82">14287 6731 0,'-84'21'16,"168"-42"-16,-189 42 0,126-21 31,0 0-31,0 0 16,21 0-16,-20 0 0,-1 0 16,0 0-16,0 0 0,0 0 15,0 0-15,1 0 0,-1 0 0,-21-21 16,21 21-16,0 0 15</inkml:trace>
  <inkml:trace contextRef="#ctx0" brushRef="#br0" timeOffset="69258.38">17039 7006 0,'21'0'16,"0"0"-1,1 0-15,-1 0 0,0 0 0,0 0 16,0-21-16,22 21 0,-22-21 15,21 0-15,-21 0 0,170-106 16,-149 105 0,-21-20-16,22-64 0,-22 64 15,0 0-15,-21-22 0,21 22 16,-21-1-16,0 1 0,0 0 0,0 21 16,-21-1-16,0 1 0,21 0 0,-21 0 15,-1 21-15,1 0 0,0 0 16,0 0-16,0 21 0,-22 0 0,22 22 15,0-22-15,0 42 0,0-20 16,0 20-16,-1 1 0,1-1 0,0 1 16,-21 20-16,21-20 0,-1-1 0,1 22 15,-21-22-15,21 22 0,0 0 0,-22-1 16,22 1-16,0 0 0,-21-1 16,-1 86-16,22-86 0,0 1 15,0 0-15,0-22 0,-1 22 16,1-22-16,0 1 0,21-1 0,0-20 15,0-1-15,-21 0 0,21 1 0,0-22 16,0 0-16,0 0 0,0 0 16,21-21-16,0 0 0,0 0 15,1-21-15,20 21 0,-21-21 0,21 0 16,-20 0-16,20-22 0,0 22 0,1-21 16,-1 21-16,-21-22 0,21 1 0,-20 0 15,-1-1-15,0 1 0,0-21 16,-21 20-16,21-20 0,-21-1 0,0 1 15,0 20-15,0-20 0,-21-1 16,0 1-16,-21 21 0,20-22 0,-20 22 16,21-1-16,-21 1 0,20 21 0,-20 0 15,21 0-15,-21-1 0,20 22 16,1-21-16,42 0 31,1 21-31,-1-21 0,0 21 16,21-21-16,-21 0 0,22 21 0,-1-22 15,0 1-15,22 0 0,-22 0 16,22-21-16,-22 20 0,0 1 0,1 0 16,-1-21-16,0 21 0,1-22 15,-22 22-15,0-42 0,-21 41 16,0 1-16,0 0 0,0 0 0,-21 21 16,0 0-16,0 0 15,-1 21 1,1-21-16,21 21 0,0 0 0,0 1 15,-21-1-15,21 0 0,0 0 0,0 0 16,0 0-16,0 1 0,0-1 0,21 0 16,-21 0-16,21 0 0,1 0 15,-1-21-15,0 0 16,0 0-16,0 0 16,0 0-16,1 0 0,-1 0 0,0 0 15,0 0-15,0-21 0,22 0 0,-22 21 16,0-21-16,0 0 0,21 0 0,-20-1 15,-1 1-15,0 0 0,0 0 16,0 0-16,0 0 0,-21-1 0,0 1 16,0 42 15,-21 1-31,21-1 16,-21 0-16,21 21 0,-21-21 0,21 1 15,0-1-15,0 0 0,0 0 16,0 0-16,0 0 0,0 1 15,0-1-15,0 0 0,21-21 16,0 0-16,0 0 0,1 0 16,-1 0-16,0 0 0,0-21 15,0 0-15,0 21 0,1-22 0,-1 22 0,0-21 16,-21 0-16,0 0 16,21-21-16,-21 20 0,0 1 15,0 0-15,0 0 0,-21 0 0,21 0 16,-21-1-16,0 22 0,-1 0 0,1-21 15,0 21-15,0 0 0,0 0 0,0 0 16,-1 0-16,44 0 31,-1 0-15,0 0-16,0 0 0,0 0 0,0-21 16,22 21-16,-22 0 0,0-21 15,21 21-15,-20 0 0,20-21 16,0 21-16,-21 0 0,1 0 0,-1 0 15,0 0-15,0 0 0,0 21 16,0 0-16,-21 0 0,0 0 0,0 1 16,0-1-16,0 0 0,0 0 0,0 21 15,0-20-15,0-1 0,0 21 16,0-21-16,0 0 16,0 1-16,0-1 0,-21-21 31,21-21-16,0-1 1,0 1-16,0 0 16,0 0-16,0 0 0,0 0 0,0-1 15,21-20-15,-21 21 0,22 0 0,-1 0 16,-21-1-16,21 1 0,21-21 16,-21 21-16,1 21 0,-1 0 15,0 0-15,0 0 0,0 0 16,-21 21-16,21 0 15,-21 0-15,0 0 0,22 1 0,-22-1 16,0 0-16,0 0 0,0 0 0,0 0 16,0 1-16,0-1 0,0 0 15,0 0-15,-22-21 32,22 21-32,0-42 31,0 0-31,22 21 0,-1-21 0,-21 0 15,21-1-15,0 1 0,0-21 0,0 21 16,1 0-16,-1-1 0,0-20 16,21 21-16,-21 0 0,1 21 15,-1-21-15,0 21 0,0 0 0,0 0 16,0 0-16,1 21 0,-22 0 0,0 0 16,21 0-16,-21 22 0,0-22 15,0 0-15,0 0 0,0 0 16,0 0-16,0 1 0,0-1 0,0 0 15,0 0-15,-21 0 0,21 0 16,-22 1-16,22-44 63,22 1-63,20 0 0,-21 0 15</inkml:trace>
  <inkml:trace contextRef="#ctx0" brushRef="#br0" timeOffset="69514.39">20235 6541 0,'-21'0'31,"21"21"-31,-21-21 0,0 42 16,21-21-16,0 0 0,0 1 15,0 20-15,0-21 0,0 0 0,0 0 16,0 1-16,0-1 0,0 0 0,0 0 16,0 0-16,0 0 0,0 1 15,-21-22-15,21 21 16,0-42 15,21-1-31</inkml:trace>
  <inkml:trace contextRef="#ctx0" brushRef="#br0" timeOffset="69852.27">20256 6329 0,'0'0'0,"-21"0"0,-21 0 16,21 0 0,21 21-16,0 0 15,0 0-15,21-21 16,0 0-1,0 0-15,0 0 0,1 0 16,20 0-16,-21 0 0,0-21 0,0 0 16,1 0-16,-22 0 0,0 0 15,0-1-15,0 1 0,0 0 16,0 0-16,-22 0 16,1 21-16,0 0 0,0 0 0,0 0 15,0 0-15,-1 0 0,1 0 16,0 21-16,21 0 0,0 0 0,-21 0 15,21 1-15,0-1 16,0 0-16,0 0 0,0 0 16,21-21-16,0 0 15,22 0-15,-22 0 0,0 0 0,21 0 16</inkml:trace>
  <inkml:trace contextRef="#ctx0" brushRef="#br0" timeOffset="70137.74">20870 5990 0,'0'-21'16,"0"42"-16,0-63 0,0 21 0,0 0 16,0 21 15,0 21-31,0 0 0,-21 21 0,21-21 0,-21 64 16,0-64-16,21 22 15,0 20-15,0-21 0,-21 1 0,21-1 16,-22 22-16,22-22 0,0 0 15,-21 1-15,0-1 0,21 0 0,-21 1 16,0-22-16,21 21 0,0-21 0,0 0 16,-21 1-16,21-1 0,-22-21 15,44 0 17,-1-21-32,0 21 0,0-22 15,21 1-15</inkml:trace>
  <inkml:trace contextRef="#ctx0" brushRef="#br0" timeOffset="70522.53">21145 6541 0,'22'-22'0,"-44"44"0,44-65 0,-1 22 0,0-21 15,0-1-15,-21 22 0,21 0 16,-21 0-16,0 0 0,0 0 16,-21 21-1,0 0-15,0 0 0,0 21 16,-1 0-16,1 0 0,0 0 15,0 0-15,0 1 0,0-1 0,21 0 16,-22 0-16,22 0 0,0 0 16,0 1-16,0-1 0,0 0 0,0 0 15,22-21-15,-1 0 0,0 21 16,0-21-16,0 0 0,22 21 0,-22 1 16,0-22-16,-21 21 0,21-21 0,0 21 15,0 0-15,-21 0 16,0 0-16,0 1 15,-21-1-15,0-21 0,0 21 16,0-21-16,0 21 16,-1-21-16,1 0 15,0 0-15,0 0 16,0 0-16,0 0 16,-1-21-16,22 0 15,0 0-15,0-1 0,0 1 16</inkml:trace>
  <inkml:trace contextRef="#ctx0" brushRef="#br0" timeOffset="70738.13">20934 6265 0,'0'0'0,"0"-21"15,0 0-15,0 0 0,0 0 16,21 21-16,0 0 15,0-21-15,0 21 0,1 0 0,-1 0 16,21 0-16,-21 0 0,0-22 0,1 22 16,-1 0-16,0 0 0,0 0 15,-21-21 1</inkml:trace>
  <inkml:trace contextRef="#ctx0" brushRef="#br0" timeOffset="71466.83">22352 6879 0,'-21'0'0,"21"-21"31,0 0-15,0 0-16,21 0 0,0-22 0,0 22 16,0-21-16,1-1 0,20 1 15,0-21-15,1 20 0,-1-20 0,0 20 16,1-20-16,-1 21 0,0-1 15,-21 1-15,1 21 0,-22-22 0,0 22 16,0 0-16,-22 21 0,1 0 16,-21 0-16,21 0 0,-22 0 15,1 21-15,0 0 0,-1 1 0,1-1 16,21 0-16,-21 0 0,42 21 0,0-20 16,0 20-16,0 0 0,0 1 0,0-22 15,0 21-15,21 0 0,0 1 16,0-1-16,0 0 0,22-20 15,-22 20-15,0-21 0,-21 0 0,21 22 16,-21-22-16,0 0 0,0 0 16,-21-21-16,0 21 15,0-21-15,-1 0 0,1 0 0,-21 0 16,21 0-16,-22 0 0,22 0 0,-21 0 16,21 0-16,0-21 0,-1 21 0,-20 0 15,42-21-15,0 0 31,21 0-15,22 21-16,-22-22 0,0 1 16,21 21-16,-21-21 15,22 0-15,-1 0 0</inkml:trace>
  <inkml:trace contextRef="#ctx0" brushRef="#br0" timeOffset="71867.08">22839 6541 0,'21'0'16,"-42"21"-16,21-42 0,21 42 15,-21 0-15,-21-21 0,21 21 16,-21 0-16,21 22 0,-22-22 16,1 0-16,21 0 0,0 0 0,0 0 15,0 1-15,0-1 0,0 0 0,0 0 16,0 0-16,21-21 16,1 0-1,-1 0-15,0 0 0,0 0 16,0 0-16,0 0 0,1-21 0,-1 0 15,21 21-15,-21-21 0,0 0 0,1-1 16,-1 1-16,0-21 0,-21 21 16,21 0-16,-21-22 0,21 22 0,-21 0 15,0 0-15,0 0 0,0-1 16,0 44 0,0-1-1,0 0-15,-21 0 0,21 0 0,-21 0 16,21 22-16,0-22 0,0 0 0,0 0 15,0 0-15,0 1 0,0 20 16,21-21 0,0-21-16,0 0 15,1 0-15,-1 0 0,0 0 16,0 0-16,0 0 0,22-21 0,-22 21 16</inkml:trace>
  <inkml:trace contextRef="#ctx0" brushRef="#br0" timeOffset="72189.49">23601 6583 0,'21'-85'16,"-21"64"-16,-42 169 0,63-190 0,-21-43 31,-21 128-31,21-22 16,0 21-16,-22-21 0,22 22 16,-21-1-16,21 0 0,0 1 0,-21-1 15,0 0-15,21 1 0,-21 20 16,0 43-16,-1-43 0,1 1 15,21-1-15,-21 1 0,0 21 0,0-22 16,0 1-16,21-1 0,-22 1 0,22-22 16,-21 0-16,21 22 0,0-22 0,0-21 15,-21 22-15,21-22 0,0 21 16,0-21-16,0 0 0,0 1 16,0-1-16,0-42 31,0-1-31,0 1 0,0 0 0,21-21 15,-21 21-15,0-22 0,21 1 0,1-22 16,-1 22-16</inkml:trace>
  <inkml:trace contextRef="#ctx0" brushRef="#br0" timeOffset="72470.52">23516 6816 0,'0'-43'0,"0"255"0,0-381 0,0 84 0,0 43 0,-21 21 15,21-22-15,0 22 0,0 0 16,0-21-16,0 20 0,0 1 15,21 0-15,0 21 16,22 0-16,-22 0 0,21 0 16,-21 21-16,22 0 0,-22 1 15,0-1-15,0 0 0,0 0 0,-21 21 16,0-20-16,0 20 0,0-21 0,-21 0 16,0 0-16,0 1 0,0-1 0,-1 0 15,-20 0-15,21 0 0,0-21 16,0 0-16,-1 21 0,1-21 0,0 0 15,0 0 1,42 0 0,0 0-1,-21-21-15,21 21 0</inkml:trace>
  <inkml:trace contextRef="#ctx0" brushRef="#br0" timeOffset="72938.16">23791 6773 0,'21'0'0,"1"0"0,-1 0 16,-21-21-16,0 0 0,21 21 16,0-21-16,-21 0 15,21 0-15,-21-1 0,21 1 16,-21 0-16,22 0 0,-22 0 0,0 0 16,0-1-16,0 1 0,0 0 15,0 42 16,0 0-31,0 1 0,0-1 0,0 0 16,0 0-16,0 0 0,0 0 16,0 22-16,0-22 0,0 0 0,0 0 15,0 0-15,0 1 16,21-22-16,0 0 16,0 0-16,0 0 15,-21-22-15,21 1 0,1 21 0,-1-21 16,-21 0-16,21 21 0,0-21 15,0 0-15,0-1 0,-21-20 0,22 21 0,-1 0 16,-21 0-16,21-1 16,0 22-16,-21 22 15,0-1 1,0 0-16,0 0 0,0 0 16,0 0-16,-21 1 0,21-1 15,-21 0-15,21 0 0,21-21 47,0 0-47,0 0 0</inkml:trace>
  <inkml:trace contextRef="#ctx0" brushRef="#br0" timeOffset="73206.16">24617 6371 0,'0'0'0,"0"-21"0,-43 21 15,22 0-15,0 0 16,0 0-16,0 0 0,0 0 16,21 21-16,0 0 0,-22 1 0,22 20 15,-21-21-15,21 0 0,0 22 16,0-22-16,0 0 0,0 21 0,-21-21 16,21 1-16,0 20 15,0-21-15,0 0 0,0 0 0,0 1 16,21-1-1,0-21 1,1 0-16,-1 0 0,0-21 16,0-1-16,0 22 0,0-21 0</inkml:trace>
  <inkml:trace contextRef="#ctx0" brushRef="#br0" timeOffset="73495.12">24850 5969 0,'0'-21'16,"0"42"-16,0-63 0,-22 42 16,1 0-16,0 21 15,0-21-15,0 21 0,21 21 0,0-20 16,0 20-16,-21-21 0,21 21 0,0 1 16,0-1-16,-22 0 0,22 1 0,0-1 15,0 0-15,0 22 0,0-22 16,0 1-16,0-22 0,0 21 0,0 0 15,0-20-15,-21-1 0,21 0 0,0 0 16,0 0-16,0 0 0,0 1 16,21-44 15,1 22-15</inkml:trace>
  <inkml:trace contextRef="#ctx0" brushRef="#br0" timeOffset="74166.38">25040 6604 0,'0'0'15,"0"-21"-15,0 0 0,0 0 0,0-1 16,0 1-16,-21 21 31,0 0-31,0 0 0,-1 21 16,1 1-16,0-1 0,0 0 15,0 0-15,21 0 0,-21 22 0,21-22 16,-22 0-16,22 0 0,0 0 16,0 0-16,0 1 0,0-1 15,0 0-15,22-21 32,-1 0-32,0 0 15,0-21-15,-21 0 0,21-1 16,-21 1-16,21 0 0,-21 0 0,0 0 15,22 0-15,-22-1 0,0 44 47,0-1-31,0 0-16,0 0 0,0 0 16,0 0-16,0 1 15,0-1-15,0 0 16,21-21-16,0 0 15,0 0 1,0 0-16,-21-21 0,0 0 16,21 21-16,-21-22 0,22 22 0,-22-21 15,0 0-15,21 0 0,0 0 16,0 0 0,-21 42 15,21 0-31,-21 0 0,0 0 15,0 0-15,0 1 16,0-1 0,0 0-1,0 0-15,-21-21 16,21-21 31,0 0-47,0 0 15</inkml:trace>
  <inkml:trace contextRef="#ctx0" brushRef="#br0" timeOffset="74504.75">25019 5884 0,'0'-21'31,"-21"21"-15,21 21 15,0 1-31,0-1 16,0 0-16,0 0 15,0 0-15,0 0 0,0 1 16,0-1-16,0 0 16,0 0-1,21-21 17,-21-21-32,21 21 0</inkml:trace>
  <inkml:trace contextRef="#ctx0" brushRef="#br0" timeOffset="74670.44">25167 5884 0,'0'0'16,"0"22"-1,0-1 1,0 0-16,-21 0 16,21 0-16,0 0 15,0 1-15,0-1 16</inkml:trace>
  <inkml:trace contextRef="#ctx0" brushRef="#br1" timeOffset="88539.16">2371 4995 0,'21'0'16,"0"0"-1,0 0-15,0 0 0,0 0 16,1 0-16,-1 0 0,0 0 0,21 0 15,-21 0-15,22 0 0,-1 0 16,0 0-16,1 0 0,-22 0 16,21 0-16,1 0 0,-1 0 15,0 0-15,1 22 0,-1-22 0,0 0 16,1 0-16,-1 0 0,21 0 16,-20 0-16,-1 0 0,22 0 0,-22 0 15,0 0-15,22 0 0,-22 0 0,22 0 16,-1 0-16,-21 0 0,22 0 15,-1 0-15,-20 0 0,20 0 0,-20 0 16,20 0-16,-21 0 0,1 0 16,20 0-16,-20 0 0,20 0 0,-21 0 15,1 0-15,20 0 16,-20 0-16,-1 0 0,21 0 0,-20 0 16,-1 0-16,0 0 0,22 0 0,-22 0 15,1 0-15,-1-22 0,0 22 16,22-21-16,-22 21 0,-21 0 0,22 0 15,-1 0-15,0 0 0,1-21 16,20 21-16,-21 0 0,1 0 0,20 0 16,-20-21-16,20 21 0,1 0 15,-22 0-15,21-21 0,1 21 0,-1 0 16,1 0-16,-1-21 0,-20 21 0,20 0 16,1 0-16,-22-22 0,22 22 15,-1 0-15,1 0 0,-1 0 16,1-21-16,63 21 15,-64 0-15,1-21 0,-1 21 0,1 0 16,-22 0-16,21-21 0,-20 21 0,20 0 16,-20 0-16,-1 0 0,21 0 15,-20-21-15,-1 21 0,22 0 0,-22 0 16,21 0-16,1 0 0,-22-21 16,22 21-16,-1 0 0,-20 0 0,20 0 15,1 0-15,-1-22 0,1 22 0,-22 0 16,21 0-16,-20 0 0,20 0 15,-20 0-15,20 0 0,-21 0 16,22-21-16,-1 21 0,-20 0 0,20 0 16,-20 0-16,20 0 0,-21 0 15,22 0-15,21 0 0,-22-21 16,-21 21-16,-20 0 0,20 0 0,0 0 16,-21 0-16,1-21 0,-1 21 15,0 0-15,0 0 16,0-21-16,0 21 47,1 0-16</inkml:trace>
  <inkml:trace contextRef="#ctx0" brushRef="#br1" timeOffset="91274.38">3810 11451 0,'0'-21'16,"0"0"0,0 0-16,0 0 15,0-1-15,0 1 0,0 0 16,0 0-16,0 0 15,0 0-15,0-1 0,0 1 32,0 42 15,0 1-47,0-1 0,0 0 0,0 0 15,0 21-15,0-20 0,0 20 16,0-21-16,0 21 0,-21 1 0,21-1 15,0 0-15,0-20 0,0 20 16,0 0-16,0 1 0,0-1 0,0 0 16,0 1-16,0-1 0,0 21 0,0-20 15,0-1-15,0 22 16,0-22-16,0 0 0,0 1 0,0 20 16,0-21-16,0 1 0,0-1 0,0 0 15,0-20-15,0 20 0,0 0 16,0 1-16,0-1 0,0 0 0,0-21 15,0 22-15,0-1 0,0-21 16,0 22-16,0-1 0,0-21 0,0 0 16,0 22-16,0-22 0,0 0 0,0 0 15,0 0-15,0 0 0,-21 1 16,21-1-16,0 0 0,0 0 16,-22-21-16,22 21 0,0 0 15,0 1-15,0-1 0,0 0 16,-21-21-16,21 21 15,-21-21 1,21 21-16,0-42 47,0 0-47,0 0 16,0 0-16,0-22 0,0 22 0,21-21 15,-21-22-15,21 22 0,-21-22 16</inkml:trace>
  <inkml:trace contextRef="#ctx0" brushRef="#br1" timeOffset="98422.43">12509 4699 0,'22'0'78,"-1"0"-62,0 0-16,0 0 0,0 0 0,22 0 15,-22 0-15,21 0 0,0 0 0,1 0 16,-1 0-16,0 0 0,22 0 16,-1 0-16,1-21 0,-1 21 0,1 0 15,-1 0-15,1-21 0,21 21 16,-22 0-16,1-21 0,20 21 0,1 0 16,0-22-16,-1 22 0,107-21 15,-107 0-15,22 21 0,-21 0 0,0-21 16,-1 21-16,1 0 0,84-21 15,-84 21-15,0 0 0,-22 0 16,1-21-16,-1 21 0,1 0 16,-43 0-16,21 0 0,-21 0 15,0 0-15,-42 0 16,0 21 0,0-21-16,0 0 15,0 0-15,-1 0 0,1 0 16,21 21-16</inkml:trace>
  <inkml:trace contextRef="#ctx0" brushRef="#br1" timeOffset="100378.29">18584 4170 0,'-21'0'16,"0"0"0,42-21 31,0 21-32,0 0-15,1 0 0,20-21 16,-21 21-16,21 0 0,-20 0 15,20-22-15,0 22 0,22 0 0,-22 0 16,22-21-16,-1 21 0,1 0 0,20 0 16,1 0-16,-22 0 0,43 0 15,-21 0-15,0-21 0,-22 21 0,22 0 16,-1 0-16,22 0 0,-21 0 0,0 0 16,-1 0-16,22 0 15,-21 0-15,21 0 0,-22 0 0,1-21 0,-22 21 16,22 0-16,0 0 0,-22-21 15,22 21-15,-22 0 0,22 0 16,0-21-16,-1 21 0,-20 0 0,21-22 16,-1 22-16,1 0 0,-22 0 15,22-21-15,-21 0 0,-1 21 16,22 0-16,-22 0 0,1-21 0,42 21 16,-43 0-16,1 0 0,-22 0 15,0-21-15,1 21 0,-1 0 0,0 0 16,1 0-16,-22 0 0,21 0 0,-21 0 15,0 0-15,1 0 0,-1 0 16,0-21-16,0 21 0,0 0 16,0 0-1,1 0-15,-44 0 32,1 0-32,0 21 0</inkml:trace>
  <inkml:trace contextRef="#ctx0" brushRef="#br1" timeOffset="101950.56">1482 6604 0,'0'21'0,"0"0"31,21-21-31,0 0 16,0 0-1,0 0-15,0 0 0,1 0 16,-1 0-16,0 0 0,21 0 16,-21 0-16,22 0 0,-1 0 15,0 0-15,1 0 0,20 0 0,-20 0 16,20-21-16,1 21 0,-1 0 16,22-21-16,-1 21 0,-20 0 0,21 0 15,-1-21-15,1 21 0,0-21 16,-22 21-16,22 0 0,-1 0 0,-20 0 15,21 0-15,-1 0 0,1-21 16,21 21-16,-22 0 0,22 0 0,-21-22 16,0 22-16,20 0 0,-20 0 0,0 0 15,-1 0-15,1 0 16,21 0-16,-21-21 0,20 21 0,1 0 16,-21 0-16,0 0 0,20 0 0,-41 0 15,21 0-15,-1 0 0,1 0 16,0 0-16,-1 0 0,22 0 0,-21 0 15,-1-21-15,1 21 0,0 0 16,-1 0-16,1 0 0,0 0 0,-1 0 16,1 0-16,0 0 0,-1-21 0,22 21 15,-21 0-15,21 0 0,-22 0 16,1 0-16,0 0 0,-1 0 16,1 0-16,0 0 0,-22-21 0,22 21 15,0 0-15,-1 0 0,1 0 0,0 0 16,-1 0-16,-20-21 0,20 21 15,1 0-15,-21 0 0,20 0 0,-20 0 16,20 0-16,-20 0 0,-1 0 16,22 0-16,-21 0 0,20 0 0,1 0 15,-22 0-15,22 0 0,-21 0 0,-1 0 16,22 0-16,-43-22 0,22 22 16,-1 0-16,-21 0 0,22 0 0,-22 0 15,1 0-15,-1 0 0,21-21 0,-20 21 16,-1 0-16,0 0 0,22-21 15,-22 21-15,1 0 16,-1 0-16,0 0 0,1-21 0,-1 21 16,0 0-16,1 0 0,-22-21 0,21 21 15,-21 0-15,0 0 0,1 0 16,-1 0-16,0 0 0,0 0 16,-42 0 15,0 0-16,0 0-15,-1 0 0,1 21 0,0-21 16,0 21-16,-21-21 0,20 21 16,-20 0-16</inkml:trace>
  <inkml:trace contextRef="#ctx0" brushRef="#br1" timeOffset="115239.17">10562 11748 0,'0'0'0,"21"0"31,0 0-15,1 0-16,-1 0 16,0-22-16,0 22 0,0-21 0,0 0 15,1 21-15,20-21 0,-21 0 16,0 0-16,0-1 0,1 1 0,-1 0 15,-21 0-15,0 0 0,0 0 16,-21 21-16,-22-22 0,22 22 16,-21 0-16,-1 0 0,1 0 0,0 0 15,-1 0-15,1 22 0,21-1 16,-21 0-16,-1 0 0,22-21 0,0 21 16,0 0-16,21 1 0,-21-1 15,21 0-15,0 0 0,0 21 16,21-20-16,0-22 0,0 21 0,21 0 15,-20 0-15,20 0 0,-21 0 16,21 1-16,-20 20 0,20-21 0,-21 0 16,0 0-16,0 1 0,1-1 15,-22 0-15,0 0 0,0 0 0,0 0 16,-22 1-16,1-1 0,-21 0 0,21-21 16,-22 21-16,22 0 0,-21-21 0,21 0 15,-43 21-15,43-21 16,0 0-16,0 0 0,0 0 15,-1 0-15,1 0 0,21-21 0,0 0 16,0 0-16,0 0 16,0 0-1,0-1-15,21 22 16,1 0-16,-1-21 0</inkml:trace>
  <inkml:trace contextRef="#ctx0" brushRef="#br1" timeOffset="115626.36">10943 11811 0,'0'0'0,"0"21"32,0 0-17,0 1-15,0-1 0,0 0 0,-21 21 16,21-21-16,0 1 0,0 20 0,0-21 15,0 0-15,0 0 0,0 1 0,0-1 16,0 0-16,21 0 0,0-21 16,0 21-16,1-21 0,-1 0 15,0 0-15,0 0 0,0 0 16,22-21-16,-22 21 0,0-21 0,0 0 16,0 21-16,-21-21 0,21-1 15,-21 1-15,22-21 0,-22 21 16,0 0-16,0-1 0,0-20 0,0 0 15,0 21-15,0-1 0,0 1 16</inkml:trace>
  <inkml:trace contextRef="#ctx0" brushRef="#br1" timeOffset="115934.82">11536 11748 0,'-21'0'0,"21"21"0,0 0 16,0 0-16,-22 0 0,22 0 15,0 1-15,0-1 0,0 0 0,0 21 16,0 1-16,0-1 0,0 0 0,0 1 15,0-1-15,22 0 0,-22 1 16,0-1-16,0 21 0,0-20 0,0-1 16,0 0-16,0 1 0,0-1 15,0 0-15,0-20 0,0 20 0,0 0 16,0-21-16,0 1 0,0-1 0,0 0 16,0 0-16,-22 0 0,1-21 15,21 21-15,-21-21 0,21-21 16,0 0-1,-21 0-15,21 0 0,0 0 0,0-22 16,0 22-16</inkml:trace>
  <inkml:trace contextRef="#ctx0" brushRef="#br1" timeOffset="116226.78">11451 12044 0,'0'-64'15,"0"43"-15,0 233 0,0-339 16,0 21-16,0 85 0,0 0 0,0 0 0,21-1 15,0 1-15,1 0 16,-1 21-16,0-21 0,21 21 0,-21 0 16,22 0-16,-1 0 0,-21 0 0,0 0 15,1 0-15,-1 21 0,0 0 16,-21 0-16,0 1 0,0-1 0,0 0 16,0 0-16,-21 21 0,0-20 15,-1-1-15,1 0 0,-21 0 0,21 0 16,0 0-16,-1 1 0,1-22 0,21 21 15,-21-21-15,0 21 16,42-42 15,0 21-15</inkml:trace>
  <inkml:trace contextRef="#ctx0" brushRef="#br1" timeOffset="116548.68">11938 11875 0,'21'0'0,"-127"105"0,191-210 0,-64 83 0,0 22 15,-21-21-15,0 0 0,0 0 16,0 0-16,0 0 16,0 42 30,0 0-46,-21 0 0,21 0 0,-21 0 16,21 1-16,0-1 0,-21 0 0,21 0 16,0 0-16,-21 0 0,21 1 15,0-1-15,0 0 16,21 0 0,0-21-16,0 0 0,0 0 15,0 0-15,1-21 16,-1 0-16,0 0 15,-21-1-15,21 22 0</inkml:trace>
  <inkml:trace contextRef="#ctx0" brushRef="#br1" timeOffset="116903.02">12192 11790 0,'0'0'16,"0"-21"-1,21 21 1,0 0-1,0 0-15,1 0 16,-1 0-16,-21 21 0,21 0 16,-21 0-16,21 0 0,0 1 15,-21-1-15,21 0 0,-21 0 0,0 0 16,0 0-16,0 1 0,0-1 16,0 0-16,0-42 46,0 0-30,0-1-16,0 1 0,0 0 16,0 0-16,0 0 0,0 0 0,0-1 15,0 1-15,22 0 0,-22 0 16,21 21-16,-21-21 16,21 21-16,0 0 15,0 0 1,0 0-16</inkml:trace>
  <inkml:trace contextRef="#ctx0" brushRef="#br1" timeOffset="117238.4">13187 11536 0,'0'-21'16,"0"42"-16,0-63 0,0 20 0,0 1 16,-21 21-1,-1 0-15,1 21 16,0 1-16,21-1 0,-21 0 0,21 0 16,-21 21-16,21-20 0,-21 20 15,21 0-15,0-21 0,0 22 16,-22-22-16,22 21 0,0 1 0,0-22 15,0 21-15,0-21 0,0 0 0,0 1 16,0-1-16,0 0 0,22 0 16,-22 0-16,21-21 0,-21 21 0,21-21 15,0 0-15,0 0 0,0 0 16,1 0-16,-1 0 0,0-21 0</inkml:trace>
  <inkml:trace contextRef="#ctx0" brushRef="#br1" timeOffset="117892.13">13631 11451 0,'0'-21'0,"0"42"0,0-63 16,0 63 15,0 0-31,0 22 0,0-22 16,0 21-16,0-21 0,0 22 15,-21-22-15,0 42 0,21-42 16,0 1-16,0 20 0,-21-21 0,21 0 16,0 0-16,0 1 0,0-1 15,0 0 1,0 0 0,0-42 46,-21 21-46,21-21 15,21 21 47,-21 21-31,0 0-16,0 0-15,0 0-1,0 1 1,21-22 31,0 0-47,0 0 0,0-22 0,1 22 16,-1-21-16,0 0 0,0 21 0,0-21 15,0 0-15</inkml:trace>
  <inkml:trace contextRef="#ctx0" brushRef="#br1" timeOffset="118350.28">14033 11684 0,'0'-21'0,"-21"21"16,64 106-16,-65-191 0,-20 43 0,21 21 0,0 21 16,0-22-16,-1 22 0,1 0 15,0 0-15,0 0 0,0 22 16,0-22-16,21 21 0,-22 0 0,22 0 15,-21 0-15,0 0 0,21 1 0,0-1 16,0 0-16,0 0 0,0 0 16,0 0-16,0 1 0,0-1 15,0 0-15,0 0 16,21-21-16,0 0 0,1 0 16,-1 0-16,0 0 15,0-21-15,0 21 16,-21-21-16,21 0 0,-21-1 0,22 1 15,-22 0-15,0 0 0,21 0 0,-21 0 16,21-1-16,-21 1 0,0 0 16,0 0-16,0 0 15,0 42 1,0 0-16,0 0 16,0 0-16,0 1 15,0-1-15,0 0 0,0 0 0,-21 0 16,21 0-16,0 1 0,0-1 0,0 0 15,0 0-15,0 0 16,21-21 0,0 0-1,0 0-15,0 0 0,1 0 0</inkml:trace>
  <inkml:trace contextRef="#ctx0" brushRef="#br1" timeOffset="118766.51">14478 11642 0,'0'0'16,"0"-21"-16,0-1 0,-21 22 15,0 0-15,-1 0 16,1 0-16,0 0 0,0 0 16,0 0-16,0 22 15,21-1-15,-22-21 0,1 21 16,21 0-16,0 0 0,0 0 15,0 1-15,0-1 0,0 0 16,21-21-16,1 21 16,-1-21-16,0 21 15,0-21-15,-21 21 0,21-21 0,0 22 16,-21-1-16,0 0 16,0 0-1,0 0-15,-21-21 16,0 21-16,0-21 0,0 0 15,0 0-15,-1 22 0,1-22 0,0 0 16,0 0-16,0 0 0,0 0 16,21-22 31,21 22-47,0-21 0,0 21 15,0-21-15</inkml:trace>
  <inkml:trace contextRef="#ctx0" brushRef="#br1" timeOffset="119194.72">14732 11684 0,'21'-21'16,"-42"42"-16,63-42 0,-42 0 0,21 21 15,-21-21-15,22 21 16,-44 0 15,1 0-31,0 21 0,0 0 16,0-21-16,0 21 0,21 0 15,-22 0-15,1 1 0,21-1 16,-21-21-16,21 21 0,0 0 16,0 0-1,21-21-15,0 0 0,1 0 16,-1 0-16,0 0 0,0 0 0,0 0 15,0 0-15,1 0 0,20 0 0,-21 0 16,0 0-16,0 0 16,-21 21-1,0 1 1,-21-22-16,0 21 0,0-21 0,0 21 16,0-21-16,-1 21 0,1-21 15,0 0-15,0 21 0,0-21 0,0 0 16,-1 21-16,1-21 0,0 0 15,0 0 1</inkml:trace>
  <inkml:trace contextRef="#ctx0" brushRef="#br1" timeOffset="120094.78">9652 15515 0,'21'0'31,"-21"-21"-31,21 21 0,-21-21 0,21 0 16,1 21-16,20-21 0,-21-1 15,0 1-15,22 0 0,-1 0 0,-21 0 16,21 0-16,1-22 0,-22 22 0,0-21 16,0 21-16,0-1 0,-21 1 15,0 0-15,0 0 0,0 0 16,-21 21-16,0 0 0,-21 0 0,-1 0 15,22 0-15,-42 0 0,20 0 16,1 0-16,0 21 0,-1 0 0,1-21 16,0 21-16,21 0 0,-1 1 0,1-1 15,21 0-15,0 21 0,0-21 16,0 1-16,0 20 0,21-21 0,1 21 16,-1-20-16,0-1 0,0 21 15,21-21-15,-20 0 0,-1 22 0,21-22 16,-21 0-16,22 0 0,-22 0 15,0 1-15,0-1 0,0-21 0,-21 21 16,0 0-16,0 0 0,0 0 0,-21 1 16,0-1-16,0-21 0,0 21 15,-22-21-15,1 21 0,0-21 16,-1 0-16,1 0 0,0 0 16,-1 0-16,22 0 0,-21 0 0,21 0 15,-22 0-15,22-21 0,0 0 16,21 0-16,-21-1 0,21 1 15,0 0-15,0 0 0,0 0 0,0 0 16,0-1-16,21 1 0,0 0 0,0 0 16,0 21-16,1-21 0,-1 0 15,0 21-15,21-22 0</inkml:trace>
  <inkml:trace contextRef="#ctx0" brushRef="#br1" timeOffset="120528.48">10223 15452 0,'0'42'16,"0"-21"-16,-105-84 15,210 63-15,-105 84 0,0-62 0,0-1 0,0 0 16,0 0-16,0 0 0,0 0 0,0 1 16,0-1-16,0 0 15,0 0-15,0 0 0,0 0 16,22-21-16,-1 0 15,0 0-15,0 0 16,0-21-16,0 21 16,-21-21-16,22 0 0,-22 0 15,21 21-15,-21-21 0,0-1 16,0 1-16,0 0 0,0 0 0,0 0 16,0 0-16,0-1 15,0 44 1,0-1-1,0 0-15,0 0 0,0 0 16,0 0-16,0 1 16,0-1-16,0 0 0,0 0 0,0 0 15,0 0-15,21-21 32,0 0-32,0 0 15,0 0-15,1-21 0,-1 21 0,0-21 16,0 0-16</inkml:trace>
  <inkml:trace contextRef="#ctx0" brushRef="#br1" timeOffset="121026.7">10689 15028 0,'0'22'0,"-21"20"0,0 43 15,21-43-15,0 0 16,0 1-16,0-1 0,0 0 0,0 1 16,0-1-16,-21-21 0,21 21 0,0-20 15,-22 20-15,22-21 0,0 0 16,0 0-16,0 1 0,0-1 16,-21-21-1,0 0 16,21-21-31,0-1 16,0 1 0,0 0-16,21 21 0,0-21 0,1 0 15,-1 21-15,0-21 0,21 21 0,-21 0 16,22 0-16,-22 0 0,21 0 16,1 0-16,-22 0 0,21 0 0,0 0 15,-20 21-15,20-21 0,-21 21 0,-21 0 16,0 0-16,0 0 15,0 1-15,-21-1 0,0 0 16,0-21-16,-22 21 0,22-21 0,-21 21 16,21-21-16,-22 0 0,22 0 15,-21 21-15,21-21 0,-1 0 0,1 0 16,42-21 15,1 0-31,-1 21 0,0-21 16,21 0-16</inkml:trace>
  <inkml:trace contextRef="#ctx0" brushRef="#br1" timeOffset="121335.12">11747 15367 0,'0'0'15,"0"-63"1,-21 63-16,0 0 0,0 0 0,0 0 15,0 0-15,-1 21 16,1-21-16,0 21 0,21 0 0,-21 21 16,21-20-16,-21-1 0,21 21 0,0-21 15,0 0-15,0 22 0,0-22 16,0 0-16,0 0 0,0 0 0,0 1 16,0-1-16,0 0 0,21-21 15,0 21-15,0-21 16,0 0-16,1 0 0,-1 0 0,0 0 15,0 0-15,0 0 0,43-42 16,-43 42-16,0-21 16,21-1-16,-20 1 0,-1 0 0,21-21 15</inkml:trace>
  <inkml:trace contextRef="#ctx0" brushRef="#br1" timeOffset="121619.6">12319 14880 0,'-21'-21'16,"42"127"-16,-21-191 0,-42 64 16,20 42-16,22 0 15,0 1-15,0 20 0,0-21 0,0 43 16,0-22-16,0 0 0,0 1 16,0 20-16,0-21 0,0 22 15,0-22-15,0 1 0,0-1 0,0 0 16,0-21-16,0 22 0,0-22 15,0 0-15,-21 0 0,21 0 0,0 1 16,-21-1-16,21 0 0,0 0 16,21-21 15,0 0-31,1-21 0,-1 21 16,0-21-16</inkml:trace>
  <inkml:trace contextRef="#ctx0" brushRef="#br1" timeOffset="122151.44">12954 15452 0,'21'-21'0,"-42"42"0,63-64 0,-21 22 0,-21 0 16,0 0-16,0 0 0,0-22 16,0 22-16,0 0 0,-21 0 15,21 0-15,-21 21 0,0-21 0,0 21 16,0 0-16,-1 0 0,1 0 15,-21 0-15,21 21 0,0-21 16,-22 21-16,22 21 0,0-21 0,0 22 16,0-22-16,-1 21 0,22-21 15,0 22-15,-21-22 0,21 0 0,0 0 16,0 43-16,0-43 16,0 0-16,21-21 15,1 21-15,-1-21 0,0 0 16,0 0-16,0 0 0,0 0 0,1-21 15,-1 0-15,0 21 0,0-21 16,0 0-16,0-1 0,1 1 0,-22 0 16,21 0-16,-21 0 0,21-22 0,-21 22 15,0 0-15,0 0 0,0 0 16,0 0-16,0 42 31,0 0-15,0 0-16,0 0 0,0 22 0,0-22 15,0 0-15,0 0 0,0 0 0,0 0 16,0 1-16,0-1 0,0 0 16,0 0-16,0 0 0,21 0 15,0-21 1,0 0-16,1 0 16,-1 0-16,0 0 0,0 0 15,0-21-15,0 0 0,22 21 0,-22-21 16,0 0-16</inkml:trace>
  <inkml:trace contextRef="#ctx0" brushRef="#br1" timeOffset="122582.62">13568 15304 0,'42'-106'31,"-84"212"-31,84-233 16,-63 127-16,0 0 15,0 0-15,-1 0 0,1 0 16,0 0-16,0 21 0,0-21 0,0 21 15,-1 0-15,1 0 0,0 0 16,0 1-16,0-1 0,21 0 16,0 0-16,0 0 0,0 0 0,0 1 15,0-1-15,0 0 0,0 0 16,21-21-16,0 0 0,0 0 16,0 0-16,22 21 0,-22-21 0,0 0 15,0 0-15,0 0 16,1 0-16,-22 21 0,0 1 15,0-1 1,-22-21 0,1 21-16,0 0 15,0-21-15,0 0 0,0 0 0,-1 0 0,22 21 16,-21-21-16,0 0 16,0 0-16,0 0 15,0 0 1,21-21-1,0 0-15,0 0 16,21 0 0,0 21-16</inkml:trace>
  <inkml:trace contextRef="#ctx0" brushRef="#br1" timeOffset="123030.78">14097 15325 0,'63'-21'16,"-401"126"-16,613-189 0,-190 63 0,-85-1 0,0 1 15,0 0-15,-22 0 16,1 21-16,0 0 16,0 0-16,0 0 0,-22 0 15,22 0-15,0 0 0,-21 0 0,21 21 16,-1 0-16,1 0 0,0-21 0,21 22 15,0-1-15,-21 0 0,21 0 16,0 0-16,0 0 16,0 1-16,21-22 15,0 21-15,0-21 0,1 0 16,20 21-16,-21-21 0,21 21 0,-20-21 16,20 0-16,-21 21 0,0-21 0,0 0 15,-21 21-15,22-21 16,-22 22-16,-22-22 15,1 0-15,0 21 16,0-21-16,-21 0 0,20 0 16,-20 0-16,21 0 0,0 0 0,0 0 15,-22 0-15,22 0 0,0 0 16,0 0 0,0 0-16,21-21 15,-22 21-15,22-22 16,0 1-16,0 0 0</inkml:trace>
  <inkml:trace contextRef="#ctx0" brushRef="#br1" timeOffset="124297.37">6181 9821 0,'0'-21'16,"0"0"-16,0 0 16,0 0-16,0 0 0,0-1 15,0 1-15,0 0 16,0 0-16,0 0 0,0 0 0,0-1 15,0 1-15,-22 21 0,22-21 16,-21 21-16,0 21 31,21 0-31,0 1 0,0 20 0,0-21 16,0 21-16,0 1 0,0-1 16,0 0-16,0 1 0,0-1 0,0 0 15,-21 22-15,21-22 0,0 1 16,0-1-16,0 0 0,-21 1 0,21-1 15,-21 0-15,21 1 0,0-1 16,-22 43-16,22-64 0,0 21 16,0-21-16,0 0 0,0 1 15,0-1-15,0 0 0,-21 0 16,21-42 15,0 0-31,0 0 0,0-1 16,0 1-16,0-21 0,0 21 0,0-22 15,21 1-15</inkml:trace>
  <inkml:trace contextRef="#ctx0" brushRef="#br1" timeOffset="124838.86">6159 9462 0,'0'0'0,"-21"0"16,0 0-16,0 0 15,0 0-15,0 0 0,21 21 16,-22 0-16,1 0 0,0 0 0,0 0 16,21 1-16,-21 20 0,0-21 0,-1 21 15,1-20-15,0 20 0,0-21 16,21 21-16,0-20 0,-21-1 0,21 0 15,0 0-15,0 0 16,21-21 0,0 0-16,0-21 15,0 0-15,-21 0 0,22 0 16,-1-1-16,0 1 0,0 0 16,-21 0-16,21-21 0,-21 20 0,21-20 15,-21 21-15,0 0 0,22-22 0,-1 22 16,-21 0-16,0 0 15,21 21-15,0 0 0,0 0 16,0 0-16,-21 21 16,22 0-16,-1 0 0,0 1 0,0 20 15,0-21-15,0 21 0,1-20 0,-1 20 16,21-21-16,-21 21 0,0-20 16,1-1-16,-1 21 0,0-21 15,0-21-15,0 21 0,-21 1 0,0-1 16,21-21-16,-21 21 0,22-21 0,-22-21 47,0 0-47,-22 21 15,1-22-15</inkml:trace>
  <inkml:trace contextRef="#ctx0" brushRef="#br1" timeOffset="125714.58">3450 7684 0,'0'0'0,"0"-22"0,0 1 16,0 0-16,0 0 15,-21 0-15,0 0 0,21-1 16,-21 1-16,-1 21 16,22 21-1,0 1-15,0-1 0,0 0 0,0 21 16,0 1-16,0 20 0,0 1 15,0-1-15,0 1 0,0 20 0,0-20 16,0 20-16,0 1 0,0-21 16,0-1-16,22 1 0,-22-1 0,0 1 15,0-1-15,0 1 0,0-22 16,0 0-16,0 1 0,0-1 0,0 0 16,0-21-16,0 22 0,0-22 15,-22 0-15,22 0 16,-21-21-16,21-21 31,0 0-31,0 0 0,21 0 16,-21-22-16,22 22 0,-22-21 0,0-1 15,21 1-15</inkml:trace>
  <inkml:trace contextRef="#ctx0" brushRef="#br1" timeOffset="126650.85">3471 7641 0,'0'-21'0,"0"42"0,-21-63 16,21 21-16,0 0 15,0-1 1,21 22-16,0 0 15,1 0-15,20 0 0,-21 0 0,0-21 16,22 21-16,-1 0 0,0 0 16,1 0-16,-1 0 0,21 0 0,-20 0 15,-1 0-15,22 0 0,-1-21 16,1 21-16,20 0 0,1 0 16,0 0-16,20 0 0,1 0 0,-21-21 15,21 21-15,0-21 0,-1 21 16,22-21-16,0 21 0,0-22 0,0 1 15,0 21-15,0-21 0,0 0 16,0 21-16,22-21 0,-22 0 0,148-1 16,-148 22-16,-21 0 0,21 0 15,-22-21-15,1 21 0,0 0 16,21 0-16,-21-21 0,0 21 16,0 0-16,-1-21 0,1 21 0,-21-21 0,0 21 15,-1-21-15,1 21 0,0-22 16,-1 22-16,1 0 0,-22-21 15,22 21-15,-21 0 0,-1 0 0,1 0 16,-1 0-16,1 0 0,-22 0 16,0 0-16,22 0 0,-22 0 0,0 0 15,1 0-15,-1 0 0,0 0 0,-20 0 16,20 0-16,21 0 0,-41 0 16,-1 0-16,0 0 15,0 0-15,-21-21 16,0 42 46,0 0-62,0 1 16,0-1-16,0 0 0,0 0 0,0 0 16,0 0-16,0 22 0,-21-22 0,21 21 15,0 1-15,0-22 0,-21 21 0,21 0 16,-21 43-16,21 42 15,0-85-15,0 1 16,0 20-16,0-20 0,0-1 0,0 21 16,0-20-16,0 20 0,0-20 15,0-1-15,0 21 0,0-20 16,0-1-16,0 0 0,0 22 16,0-43-16,0 21 0,0-20 0,0-1 15,0 0-15,0 0 0,0 0 16,0 0-16,-22 1 0,22-1 0,0 0 15,0 0-15,-21 0 0,21 0 16,0 1-16,-21-22 0,21 21 16,-21-21 31,0 0-47,0 0 15,-1-21-15,1 21 0,0 0 16</inkml:trace>
  <inkml:trace contextRef="#ctx0" brushRef="#br1" timeOffset="127566.65">4043 9186 0,'-21'0'15,"42"0"-15,-64 0 0,22 22 0,0-22 16,0 21-16,0-21 0,0 21 16,-1-21-16,1 21 0,0-21 0,0 21 15,0 0-15,0-21 0,-1 0 16,1 22-16,21-1 15,21-21 17,1 0-32,-1 0 15,0 0-15,0 0 0,21 0 0,-20 0 16,-1 0-16,21 0 0,-21 0 16,22 0-16,-1 0 0,0 0 0,1 0 15,20 0-15,1 0 0,-1 0 16,22-21-16,-1 21 0,1-22 0,21 22 15,-21 0-15,20-21 0,-20 21 16,21 0-16,0 0 0,0-21 0,-1 21 16,1 0-16,0 0 0,0 0 0,0 0 15,0-21-15,-1 21 0,-20 0 16,21 0-16,0 0 0,0 0 0,-1-21 16,-20 21-16,21 0 0,0 0 15,-22 0-15,1-21 0,21 21 0,-21 0 0,-1 0 16,1 0-16,0-22 0,-1 22 15,22 0-15,-21 0 0,-1 0 16,22 0-16,-21 0 0,0 0 0,-22 0 16,22 0-16,-1 0 0,-20 0 0,21-21 15,-22 21-15,1 0 0,-1 0 16,22 0-16,-22 0 0,1 0 0,-22-21 16,22 21-16,-22 0 0,21 0 0,-20-21 15,-1 21-15,0-21 0,1 21 16,-1 0-16,-21-21 0,22 21 0,-22 0 15,21 0-15,-21-22 0,22 22 0,-22 0 16,0 0-16,0 0 0,0-21 16,0 21-16,1 0 31,-1 0-15,-21-21 30,0 0-46,0 0 16,0 0-16</inkml:trace>
  <inkml:trace contextRef="#ctx0" brushRef="#br1" timeOffset="129080.19">11261 8170 0,'42'0'16,"-21"0"-16,0 0 0,22-21 0,-22 0 15,21 21-15,0-21 0,1 0 0,-1 0 16,0-1-16,1 1 0,-22 0 16,21 0-16,-21 0 0,1-22 0,-1 22 15,-21 0-15,0 0 0,0 0 0,0 0 16,-43 21-16,22-22 0,-21 22 0,0 0 16,-1 0-16,-20 0 0,-1 0 15,1 0-15,-1 0 0,1 22 0,-1-1 16,1-21-16,-1 21 0,22 21 15,0-21-15,-1 1 0,22 20 0,0-21 16,21 21-16,0-20 0,0 20 16,0-21-16,21 21 0,0-20 0,22-1 15,-22 0-15,21 21 0,-21-21 0,22 1 16,-1-1-16,0 0 0,1 0 16,-22 21-16,21-20 0,-21-1 0,0 21 15,22 0-15,-43 1 0,0-22 16,0 21-16,0-21 0,0 22 0,-21-22 15,-1 0-15,1 0 0,-21 0 16,0 1-16,-22-1 0,22 0 0,-22-21 16,1 0-16,-1 0 0,1 0 15,20 0-15,-20 0 0,21 0 0,20-21 16,-20 21-16,21-21 0,0-1 16,0 1-16,21 0 0,-22 0 0,22 0 15,0 0-15,0-1 0,0 1 16,22 0-16,-1 0 0,-21 0 15,21 0-15,0 21 0,0-22 0,0 22 16,22 0-16,-22-21 0,21 21 0,-21 0 16,22 0-16,-1 0 0</inkml:trace>
  <inkml:trace contextRef="#ctx0" brushRef="#br1" timeOffset="129782.89">11599 8488 0,'-106'21'16,"212"-42"-16,-127 21 31,21 21-31,0 0 16,-21 0-16,21 1 0,0-1 0,-21 0 16,21 0-16,0 0 0,0 0 0,0 1 15,0-1-15,0 0 0,0 0 16,0 0-16,21-21 0,-21 21 0,21-21 15,0 0-15,0 0 16,1 0-16,-1 0 0,0 0 16,0 0-16,0-21 0,0 0 15,1 21-15,-1-21 0,0 0 0,21-22 16,-21 22-16,-21 0 0,0 0 16,22 0-16,-1 21 15,-21 21 16,-21 0-31,21 0 0,0 0 16,-22 1-16,22-1 0,0 0 0,0 0 16,0 0-16,0 0 0,22 1 15,-1-22-15,0 0 16,-21 21-16,21-21 0,0 0 0,22 0 16,-22 0-16,0 0 0,0-21 0,21 21 15,-20-22-15,-1 1 0,0 21 0,0-21 16,0 0-16,-21 0 0,0 0 15,21-1-15,-21-20 0,0 21 0,22 0 16,-22 0-16,0-1 0,0 1 0,0 0 16,0 0-16,0 42 31,0 0-31,-22 0 0,22 22 16,-21-1-16,0 0 0,21 1 0,-21-1 15,21 22-15,-21-22 0,0 21 0,21 1 16,0-1-16,-22-20 15,1 20-15,21-20 0,-21 20 0,0-21 16,21 1-16,-21-1 0,0 0 0,21-20 16,-22 20-16,22-21 0,0 21 15,-21-20-15,0-1 0,0 0 16,0-21 0,21-21-1,0 0-15,0-1 0,0 1 16,0 0-16,0-21 0</inkml:trace>
  <inkml:trace contextRef="#ctx0" brushRef="#br1" timeOffset="130070.36">12171 8678 0,'0'-63'16,"0"42"-16,0 190 0,0-254 0,0-20 15,0 83-15,21 22 16,0 0-16,0-21 15,0 21-15,1 0 0,-1 0 16,0 0-16,0 0 0,0 0 0,0 0 16,-21 21-16,0 1 0,0-1 15,0 0-15,0 0 16,0 0-16,-21 0 0,0 22 0,0-22 16,-21 0-16,20 0 0,1 0 0,0 1 15,0-1-15,0-21 0,0 21 0,-1-21 16,44 0 15,-1 0-31,-21-21 0,21 0 16</inkml:trace>
  <inkml:trace contextRef="#ctx0" brushRef="#br1" timeOffset="130642.79">12488 8636 0,'0'0'0,"0"-21"0,0 0 0,0 0 16,0-1-16,21 22 0,-21-21 16,0 0-1,0 42 1,-21 0 0,0 64-1,0-64-15,21 0 16,0 1-16,0 20 0,0-21 0,0 0 15,0 0-15,0 1 16,21-22 0,0 0-16,-21-22 15,21 22-15,1-21 0,-22 0 16,21 0-16,-21 0 0,0 0 0,21-1 16,0 1-16,-21 0 0,21 0 0,-21 0 15,0 0-15,21-1 0,1 1 31,-1 21-31,0 0 0,-21 21 16,0 1-16,0-1 0,21-21 0,-21 21 16,0 0-16,21 21 15,-21-20-15,0-1 0,0 0 0,0 0 16,0 0-16,0 0 0,0 1 0,0-1 16,0-42 15,0-1-31,0 1 15,0 0-15,0 0 0,0-21 16,0 20-16,0 1 0,21 0 0,1-21 16,-1 21-16,-21-1 0,0 1 15,21 0-15,0 21 0,0-21 16,0 21 0,1 0-16,-1 0 15</inkml:trace>
  <inkml:trace contextRef="#ctx0" brushRef="#br1" timeOffset="130977.17">13695 8319 0,'-21'0'16,"-1"0"-16,1 0 16,0 0-16,0 21 0,0 0 15,21 0-15,-21 0 0,-1 0 0,22 1 16,0-1-16,-21 0 0,21 21 0,-21-21 16,21 1-16,0 20 0,0-21 15,0 0-15,0 22 0,0-22 0,0 0 16,0 0-16,0 0 0,21 0 15,0-21-15,1 0 0,-1 0 0,0 0 16,21 0-16,-21 0 0,1-21 16,-1 0-16,0 0 15,0 0-15,0 0 0,0-1 0,1 1 16</inkml:trace>
  <inkml:trace contextRef="#ctx0" brushRef="#br1" timeOffset="131274.62">14139 7959 0,'21'-64'16,"1"43"-16,-65 190 0,86-359 15,-86 296-15,86-233 0,-43 148 16,0 0-16,0 0 16,0 0-16,0 22 0,0-22 0,0 21 15,-22 1-15,1-1 16,21 0-16,-21 1 0,0-1 0,21 0 15,-21 1-15,0-22 0,21 21 0,-22 0 16,1-20-16,21 20 0,-21-21 0,21 21 16,-21-20-16,21-1 0,-21 0 15,0 0-15,21 0 0,0 0 16,-22-21-16,22 22 16,22-22-1,-1 0-15,0 0 16</inkml:trace>
  <inkml:trace contextRef="#ctx0" brushRef="#br1" timeOffset="132450.44">14457 8509 0,'0'-21'16,"-64"127"-16,128-191 0,-64 43 0,0 21 15,0-1-15,0 1 0,0 0 16,-21 21 15,-1 21-15,1 0-16,0-21 0,0 22 0,0-1 15,0 0-15,-1 0 0,1-21 16,0 21-16,0 0 0,21 1 0,0-1 16,-21 0-16,21 0 0,0 0 15,0 0-15,21-21 16,0 0-1,0 0-15,0 0 0,1 0 16,-1 0-16,0 0 0,0-21 16,0 0-16,0 0 0,-21 0 15,22 0-15,-1-1 0,-21 1 16,21 0-16,0 0 0,-21 0 0,0 0 16,21 21-16,-21 21 31,0 0-31,-21 0 15,21 0-15,-21 0 16,21 1-16,0-1 0,-21 0 0,21 0 16,0 0-16,0 0 0,0 1 0,0-1 15,0 0-15,0 0 0,21-21 16,0 0-16,-21 21 0,21-21 16,0 0-16,1 0 0,-1 0 15,21 0-15,-21-21 0,0 21 16,1-21-16,-1 0 0,21 21 0,-21-21 0,0-1 15,1 1-15,-1 0 0,0 0 16,-21 0-16,21 0 0,-21-1 16,21 1-16,-21 0 0,0 0 0,0 0 15,0 0-15,-21 21 16,0 0-16,0 21 16,21 0-16,-21-21 0,21 21 15,0 0-15,0 0 16,0 1-16,0-1 0,0 0 15,21 0-15,-21 0 0,21-21 16,-21 21-16,21-21 0,-21 22 16,21-22-1,-21 21-15,-21-21 32,21-21-17,-21 21-15,0 0 16,0 0-16,-1 0 31,1 0-15,42 0 15,1 0-15,-1 0-16,0 0 0,0 0 15,0 0-15,22 0 16,-22 0-16,0 0 0,0-22 0,0 22 15,0-21-15,1 21 0,20-21 0,-21 21 16,0-21-16,0 0 0,1 0 0,20-1 16,-21 1-16,-21 0 0,21 0 15,0 0-15,-21 0 0,22-1 16,-44 22 0,1 0-1,0 0-15,0 0 0,0 22 16,21-1-16,-21-21 0,21 21 15,0 0-15,0 0 16,0 0 0,0 1-16,0-1 15,21-21-15,-21 21 16,0 0 0,-21-21-1,-1 21-15,1-21 16,0 0-1,21 21-15,-21-21 0,0 0 16,0 0-16,-1 0 16</inkml:trace>
  <inkml:trace contextRef="#ctx0" brushRef="#br1" timeOffset="136867.41">4953 15981 0,'0'-127'16,"-42"63"15,42 86-31,42 147 0,-106-317 15,64 169-15,0 21 0,-21 1 0,21 41 16,0-20-16,0-22 16,0 22-16,0-22 0,0 0 0,0 43 15,-21-43-15,21 1 0,0-22 16,0 21-16,0-21 0,0 0 16,0 1-16,0-1 0,-21 0 15,21-42 16,0 0-31,21-1 16,-21 1-16,21 0 0,0 0 16,-21 0-16,22-22 0,-1 22 0,-21 0 15,21 0-15,0-21 0,0 20 16,0 22-16,1-21 0,-22 0 16,21 21-16,0 0 0,0 0 0,0 0 15,0 0-15,-21 21 16,0 0-16,22 1 0,-1-1 0,-21 0 15,0 0-15,0 0 0,0 0 0,0 1 16,0-1-16,0 0 0,0 0 16,21-21-16,-21 21 0,0 0 0,21-21 15,-21 22-15,21-22 16,0 0 0,1 0-16,-1 0 0,0-22 15,0 22-15,0-21 16,0 0-16,1 0 0,-22 0 0,21 0 15,0-1-15,-21 1 0,0 0 0,21 0 16,0 0-16,-21 0 0,0-1 16,0 44 15,0-1-31,0 0 0,0 0 0,0 0 16,0 0-16,0 1 0,-21-22 0,21 21 15,0 0-15,-21 0 16,21 0-16,0 0 15,0-42 32,21 0-47,0 21 0,-21-21 16,21-21-16,-21 20 0,0 1 16</inkml:trace>
  <inkml:trace contextRef="#ctx0" brushRef="#br1" timeOffset="137162.38">5567 16066 0,'-64'0'16,"1"21"15,190-42-31,-254 63 0,127-21 0,0 0 16,21-21 0,0 0-16,0 0 15,0 0-15,1-21 0,-22 0 16,0 0-16,0 0 15,0-1-15,0 1 0,0 0 16,-22 0-16,1 0 16,0 21-16,21-21 0,-21 21 15,0 0-15,21 21 16,0 0-16,0 0 16,0 0-16,21 0 15,0-21-15,0 0 16,0 22-16,1-22 0,-1 0 15</inkml:trace>
  <inkml:trace contextRef="#ctx0" brushRef="#br1" timeOffset="137414.91">6117 15833 0,'0'-43'16,"21"1"15,-42 127-31,42-149 16,-21 85-16,-21 1 0,21-1 15,-21 21-15,21 0 0,0 1 16,0-1-16,0 0 0,0 1 0,0-1 16,-21 0-16,21 1 0,-21-1 15,21 0-15,0-20 0,0 20 0,0-21 16,-22 0-16,22 0 0,0 1 0,0-1 16,22-21-1,-1 0 1,0 0-16,0 0 15</inkml:trace>
  <inkml:trace contextRef="#ctx0" brushRef="#br1" timeOffset="137979.35">6879 16087 0,'0'0'0,"0"-21"0,-21-1 0,0 22 15,-43-21 1,43 21-16,-21 0 0,21 0 0,-1 0 16,-20 21-16,21 1 0,-43 20 15,43-21-15,0 0 16,-21 22-16,21-22 0,-1 0 0,1 21 0,21-21 16,-21 1-16,21-1 0,-21 0 0,21 0 15,0 0-15,0 0 16,0 1-16,21-22 0,0 21 15,0-21-15,1 0 0,-1 0 16,0 0-16,21 0 0,-21 0 0,1-21 16,-1 21-16,21-22 0,-21 1 0,22 0 15,-22 0-15,0 0 0,21-22 16,-21 22-16,1-21 0,20 0 0,-21-1 16,21-20-16,-20 20 0,20-20 15,-21 21-15,21-64 0,-20 63 16,-22 1-16,0 21 0,0 0 0,0 0 15,0-1-15,0 1 0,-22 21 16,1 0-16,0 0 16,0 21-16,0 1 0,0-1 0,-1 0 15,-20 21-15,21 22 0,0-22 16,0 22-16,21-1 0,0 1 0,0-22 16,0 21-16,0-20 0,0-1 0,21 0 15,0 1-15,21-22 0,-21 21 16,22-21-16,-22 1 0,21-1 0,-21-21 15,22 21-15,-22 0 0,21-21 0,-21 0 16,22 0-16,-22 0 0,0 0 16,21 0-16,-20 0 0,-1-21 0,0 0 15,0 21-15,0-21 0,22-1 0,-22-20 16</inkml:trace>
  <inkml:trace contextRef="#ctx0" brushRef="#br1" timeOffset="138728.76">4868 11790 0,'0'-21'0,"0"42"0,0-63 0,0 20 16,0 1-16,0 0 15,0 0-15,0 42 32,0 0-17,0 22-15,0-1 0,0-21 0,0 43 16,0-22-16,-21 0 0,0 22 0,0-1 16,21-20-16,0-1 0,-21 21 15,21-20-15,-22-1 0,22 0 16,0-20-16,0 20 0,0-21 0,0 0 15,0 0-15,0 1 0,0-1 16,0-42 15,0-1-31,0 1 0,0 0 16</inkml:trace>
  <inkml:trace contextRef="#ctx0" brushRef="#br1" timeOffset="139046.68">4720 11790 0,'0'-85'16,"21"255"-16,-42-255 0,21-21 0,0 85 15,21 0-15,0-22 0,1 22 0,-1 0 16,21 0-16,-21 21 0,22-21 0,-1 0 16,0 21-16,1 0 0,-1 0 15,0 0-15,1 21 0,-22 0 0,21 0 16,-21 0-16,-21 22 0,0-22 0,0 21 15,0 0-15,0-20 0,0 20 16,-42 21-16,21-20 16,-22-22-16,22 0 0,0 21 0,-21-20 0,21-1 15,-1-21-15,1 21 16,0 0-16,0-21 0,0 21 16,42-21 15,0 0-16,0 0-15,0 0 0</inkml:trace>
  <inkml:trace contextRef="#ctx0" brushRef="#br1" timeOffset="141034.73">8213 11705 0,'-22'0'0,"1"-21"31,21 0-31,43 63 0,-65-84 15,44 21-15,-1 21 0,0 0 0,0 0 16,0 0-16,0 0 0,22 0 16,-22 0-16,21 0 0,-21 0 0,1 0 15,-1 0-15,0 0 0,0 0 16,0 0-16,0 0 0,-42 0 47,0 0-47,0 0 0,0 21 0</inkml:trace>
  <inkml:trace contextRef="#ctx0" brushRef="#br1" timeOffset="143191.76">4360 8128 0,'0'0'0,"21"-21"0,22-21 0,-22 20 16,21-20-16,-21 21 0,-21 0 15,0 0-15,0-1 0,0 1 16,-21 0-16,0 0 0,0 21 16,-21 0-16,20 0 0,1 0 0,-21 0 15,21 21-15,-22 0 0,1 22 16,21-1-16,-21 0 0,20 22 16,-20-22-16,21 22 0,0-1 0,0 22 15,-1-22-15,22 43 16,0-42-16,0-1 0,0-21 0,0 1 0,22-1 15,-1 0-15,0-20 0,0-1 16,0 0-16,22 0 0,-22-21 16,21 0-16,-21 0 0,22 0 0,-22 0 15,21 0-15,-21-21 0,22 0 16,-22 21-16,0-21 0,0-1 0,-21 1 16,0 0-16,0 0 0,0 0 15,0 0-15,-21 21 16,0-22-16,0 22 0,-1 0 0,1 0 15,0 0-15,0 0 0,-21 0 0,20 0 16,1 0-16,0 0 0,0 0 16,0 0-16,21 22 31,21-1-15,21-21-16,-21 21 0,43 21 15,-22-21-15,-21 1 0,22 20 0,-22 0 16,0-21-16,21 22 0,-20-1 15,-22 0-15,0 1 0,21-1 0,-21 0 16,0 1-16,0-1 0,0 0 0,0 1 16,-21-1-16,21 22 0,-22-22 15,1 0-15,21 1 0,-21 41 16,0-41-16,0-1 0,21-21 0,0 0 16,0 0-16,0 1 15,-21-22-15,21-22 16,0 1-1,0 0-15,0-21 0,0-1 0,21 1 16,0 0-16,-21-1 0</inkml:trace>
  <inkml:trace contextRef="#ctx0" brushRef="#br1" timeOffset="143632.99">4741 8869 0,'0'0'0,"-21"0"0,0 0 16,0 0-1,21-21 1,0 0-16,0-1 0,0 1 16,21 0-16,0 0 0,-21 0 15,21 0-15,0-1 0,1-20 0,-22 21 16,21-64-16,-21 64 0,0-21 15,0-1-15,0 22 0,0-21 16,-21 0-16,-1 20 0,1 1 0,0 0 16,-21 21-16,21 0 0,-1 0 0,-20 0 15,21 21-15,-21 22 0,20-22 16,1 21-16,21 0 0,0 1 16,0-22-16,0 21 0,0 1 0,0-1 15,21-21-15,1 21 0,-1-20 16,21-1-16,-21 0 0,22 0 0,-1 0 15,-21 0-15,21 1 0,-20-22 0,-1 0 16,0 21-16,0-21 0,0 0 16,0 0-16,-21-21 47</inkml:trace>
  <inkml:trace contextRef="#ctx0" brushRef="#br1" timeOffset="144936.57">5249 8551 0,'64'-127'32,"-128"254"-32,128-275 0,-64 127 15,-21 21-15,-1 0 0,1 0 16,0 0-16,0 0 0,0 21 15,0 0-15,-1 1 0,22 20 16,-21-21-16,21 0 0,-21 22 16,21-22-16,-21 21 0,21-21 15,0 0-15,0 22 0,0-1 16,0-21-16,0 0 0,21-21 16,0 0-1,0 0-15,1 0 0,-1-21 16,0 0-16,0 21 0,0-21 0,0 0 15,1 0-15,-1-1 0,0 1 16,0 0-16,0 0 0,-21-21 16,0 20-16,0 1 0,0 0 0,0 42 47,0 0-47,0 1 0,0-1 15,0 0-15,0 0 0,0 0 0,0 0 16,0 1-16,0-1 0,0 0 15,21 0-15,1-21 0,-1 21 16,0-21-16,0 0 0,0 0 0,0 0 16,1 0-16,20-42 15,0 42-15,-21-21 0,1 0 0,-1-1 16,0 1-16,21 21 0,-42-21 0,21 0 16,-21 0-16,22 0 0,-22-1 15,0 44 16,0-1-15,0 0-16,0 0 0,-22-21 0,22 21 16,0 0-16,0 1 0,0-1 0,0 0 15,-21 0-15,42-21 47,-21-21-47,22 0 0,-1 21 0,-21-21 16,21-1-16,0 22 15,-21-21-15,21 0 0,0 0 0,1 21 16,-1-21-16,0 21 0,0 0 16,0 21-1,-21 0 1,21-21-16,1 21 0,-22 0 0,21 1 16,0-1-16,-21 0 0,21 0 0,0 0 15,-21 0-15,21-21 0,1 22 16,-1-22-16,0 0 0,0 0 0,0 0 15,0 0-15,1 0 0,20 0 0,-21-22 16,21 1-16,1 21 0,-22-21 16,64-21-16,-64 21 15,21-1-15,-21 1 0,0 0 0,1 0 16,-22 0-16,0 0 0,0-1 0,0-20 16,0 21-16,-22 0 0,1-22 15,0 22-15,0 0 0,0 21 0,0-21 16,-22 21-16,22 0 0,0 0 0,-21 0 15,20 0-15,1 21 0,0 0 16,0 0-16,21 1 0,-21 20 0,21-21 16,-21 0-16,21 22 0,0-22 15,0 0-15,0 0 0,0 0 0,0 0 0,0 1 16,21-1 0,0-21-16,0 0 0,0 0 0,0 0 15,1-21-15,20-1 0,-21 22 16,21-21-16,-20 0 0,20 0 15,-21 0-15,21 0 0,-20-1 0,-1-20 16,21-21-16,-21 20 0,0 1 16,-21-43-16,22 22 15,-22 20-15,0-20 0,21-1 0,-21 1 16,0 21-16,0-64 0,0 63 16,0 22-16,0-21 0,0 21 0,-21 21 15,-1 0 1,1 21-16,0 21 0,21-21 15,-21 43-15,21-22 0,-21 1 16,21 20-16,0 1 0,0-22 16,0 21-16,0 1 0,0-22 0,0 1 15,21-1-15,-21 0 0,21 1 0,0-1 16,0-21-16,22 0 0,-22 0 16,0 1-16,0-22 0,0 21 0,22 0 15,-22-21-15,0 0 0,0 0 0,0 0 16,1 0-16,-1 0 0,0 0 15,0-21-15,21 21 0,-20-21 16,-1-1-16</inkml:trace>
  <inkml:trace contextRef="#ctx0" brushRef="#br1" timeOffset="145204.1">7429 7811 0,'-42'-43'16,"106"128"-16,-86-127 0,-41-1 15,42 43-15,0 21 0,21 1 16,0 20-16,-22-21 0,22 43 16,-21-22-16,21 0 0,0 22 0,0-22 15,0 22-15,0-1 0,0-21 0,0 1 16,0 20-16,0-20 0,-21-1 0,21 0 16,0-21-16,-21 22 0,21-22 15,0 0-15,0 0 0,0 0 16,0 1-16,0-44 31,0 1-31,0 0 16,21 0-16,-21 0 0</inkml:trace>
  <inkml:trace contextRef="#ctx0" brushRef="#br1" timeOffset="145478.1">7239 8001 0,'-21'-63'16,"21"-43"-1,21 275-15,-42-359 16,42 168-16,0 1 0,0 21 16,0-21-16,1 21 0,-1 0 15,21 0-15,-21 0 0,0 0 0,22 21 16,-22-21-16,0 21 0,-21 22 0,0-22 16,0 21-16,0-21 0,0 22 0,0 41 15,-21-41-15,0-1 16,0 0-16,-22-20 0,22 20 0,0-21 15,0 21-15,-22-20 0,22-1 16,0-21-16,21 21 0,0 0 0,-21-21 0,42 0 47</inkml:trace>
  <inkml:trace contextRef="#ctx0" brushRef="#br1" timeOffset="147028.82">7662 8382 0,'0'-42'16,"-42"126"-16,84-126 0,-42-21 0,0 41 0,0 1 0,0 0 0,0 0 15,-21 21 1,0 0-16,0 0 0,0 0 15,-1 0-15,22 21 0,-21-21 0,0 42 16,0-20-16,0-1 0,21 0 16,0 21-16,0-21 0,-21 22 0,21-22 15,0 0-15,0 0 0,0 0 0,0 1 16,0-1-16,0 0 0,0 0 16,21-21-1,0 0-15,0 0 16,0 0-16,-21-21 0,21 21 15,1-21-15,-1 0 0,0-1 16,-21 1-16,21 0 0,-21 0 0,21 0 16,-21 0-16,0-1 0,21-20 0,-21 21 15,0 0-15,0 0 0,0-1 16,0 44 0,0-1-1,0 0-15,0 0 0,0 0 0,-21 0 16,21 1-16,0-1 0,0 0 15,0 0-15,0 0 0,0 0 0,0 1 16,0-1-16,21-21 0,1 0 16,-1 0-16,0 0 0,0 0 15,0 0-15,22 0 0,-22 0 16,21-21-16,-21 21 0,22-22 0,-22 1 16,0 21-16,0-21 0,0 0 0,0 0 15,1 0-15,-22-1 0,0 1 16,0 0-16,0-21 0,0 21 0,0-22 15,-22 43-15,1 0 16,0-21-16,0 21 0,0 0 0,0 0 16,-1 0-16,22 21 0,0 0 0,0 1 15,0-1-15,0 0 0,0 0 0,0 21 16,22-20-16,-1-22 0,0 21 16,0 0-16,0 0 0,0 0 15,1 0-15,-1 1 0,0-22 16,0 21-16,-21 0 0,21-21 0,0 21 15,1-21-15,-1 0 0,-21 21 16,21-21-16,0 0 0,0 0 16,0 0-16,1 0 0,-1 0 15,0-21-15,0 21 0,0-21 16,-21 0-16,21 21 0,-21-21 0,22-1 16,-22 1-16,0 0 0,0 0 15,0 0-15,0-22 0,0 22 0,0 0 16,0 0-16,0 0 0,0 0 15,0-1-15,-22 22 16,1 0-16,0 22 16,21-1-16,0 0 0,0 0 0,0 0 15,0 0-15,0 1 0,0-1 0,0 0 16,0 0-16,0 0 0,0 0 0,0 1 16,21-22-1,0 0-15,1 0 16,-1 0-16,0 0 0,0 0 0,0 0 15,0-22-15,1 1 0,20 21 0,-21-21 16,0 0-16,0 0 0,-21 0 16,22-1-16,-1 1 0,-21 0 15,-21 42 17,21 0-17,-22 1-15,1-22 0,21 21 0,0 0 16,-21 0-16,21 0 0,-21-21 15,21 21-15,21-21 47,0-21-47,0 0 16,1 0-16,-22 0 16,21 21-16,-21-21 15,21 21 1,-21 21-1,0 0-15,0 0 0,21 0 16,-21 0-16,21-21 16,-21 22-16,21-22 15,1 0-15,-1 0 0,0 0 16,0 0-16,0 0 16,0 0-16,-21-22 0,22 22 15,-22-21-15,0 0 0,21 21 0,-21-21 16,21 0-16,-21 0 0,21-1 0,-21-20 15,0 0-15,0 21 0,21-43 16,-21 22-16,0-1 0,0-20 16,21 21-16,-21-1 0,0 1 0,0 0 15,0 20-15,0 1 0,0 0 0,-21 42 32,0 0-32,21 1 15,-21 20-15,21 0 0,0-21 0,0 22 16,0-1-16,0 43 15,0-43-15,0-21 0,0 22 0,0-22 16,0 21-16,0-21 0,0 0 0,21 1 16,0-1-16,-21 0 0,0 0 0,21-21 15,-21 21-15,22-21 0,-1 0 32,0 0-17,-21-21-15,0 0 0,0 0 16,0 0-16</inkml:trace>
  <inkml:trace contextRef="#ctx0" brushRef="#br1" timeOffset="147239.93">8784 8234 0,'-21'0'15,"42"0"-15,-21 0 16,21 0-16,22 0 0,-22 0 15,21 0-15,-21 0 0,22 0 0,-1 0 16,-21-21-16,21 21 0,1 0 0,-22 0 16,0-21-16,0 21 0,0 0 0,-21-22 15</inkml:trace>
  <inkml:trace contextRef="#ctx0" brushRef="#br1" timeOffset="173698.99">3238 15473 0,'0'0'0,"22"-21"16,-22 0-16,21 21 0,-21-22 15,0 1-15,0 0 16,0 42 46,0 0-46,0 1-16,0-1 0,0 0 0,0 0 16,0 0-16,0 0 0,0 22 15,0-22-15,0 21 0,0-21 0,0 22 16,0-1-16,0 0 0,0 1 15,0-1-15,0 22 0,0-22 0,0 0 16,0 22-16,0-22 0,0 22 16,0-22-16,0 21 0,0-20 15,0-1-15,0 22 0,0-22 0,0 0 0,0 22 16,0-22-16,0 0 16,0 22-16,21-22 0,-21 22 0,0-22 15,0 0-15,0 22 0,0-22 16,21 1-16,-21 20 0,0-21 0,0 1 15,0-1-15,0 0 0,0 22 0,0-22 16,0 1-16,0-1 0,0 0 16,0 1-16,0-22 0,0 21 0,0-21 15,0 22-15,-21-22 16,21 0-16,0 0 0,0 0 0,0 0 16,0 1-16,0-1 0,-21-21 15,21 21-15,0-42 31,0 0-15,0-22-16,0 1 0,0 0 0,0-22 16,21 22-16</inkml:trace>
  <inkml:trace contextRef="#ctx0" brushRef="#br1" timeOffset="175241">3217 15452 0,'0'0'15,"-21"0"-15,21-21 0,-21 21 16,42 0 31,0-22-47,0 22 16,1 0-16,20 0 0,-21-21 15,21 21-15,1 0 0,-1 0 0,0 0 16,1-21-16,20 21 0,-20 0 15,20-21-15,1 21 0,-1 0 0,1-21 16,-1 21-16,1-21 0,-1 21 16,22-22-16,-1 22 0,1-21 0,0 0 15,-1 21-15,22-21 0,-21 21 16,0-21-16,-1 0 0,1 21 16,0 0-16,-1-22 0,1 22 0,21 0 15,-22 0-15,22-21 0,0 21 0,0 0 16,-21 0-16,20 0 0,-20-21 15,21 21-15,-21 0 0,-1 0 0,22 0 16,-21 0-16,21 0 0,-22 0 0,22-21 16,-21 21-16,-1 0 0,-20 0 15,21 0-15,-22 0 0,-21 0 0,22-21 16,42 21-16,-64 0 0,0 0 16,1 0-16,-1-21 0,0 21 15,-20 0-15,20 0 0,0 0 16,-21-22-16,22 22 0,-22-21 0,21 21 0,-21 0 15,1 0-15,-1 0 16,0 0-16,0 0 0,0-21 0,0 21 16,1 0-16,-1 0 15,0 0-15,0 0 16,0 0-16,0 0 0,1 0 16,-1 0-16,0 0 0,21 21 31,-21-21-31,1 0 0,-1 0 0,-21 21 0,21 1 15,0-22-15,-21 21 0,21-21 0,-21 21 16,21-21-16,-21 21 0,22 0 16,-22 0-16,0 1 0,0-1 0,0 0 15,0 0-15,0 0 0,0 0 0,0 22 16,0-22-16,0 21 16,0 1-16,0-22 0,0 21 0,0 0 15,0 1-15,0-1 0,0-21 0,0 22 16,21-1-16,-21 21 0,0-20 15,21-1-15,-21 0 0,0 22 0,0-22 16,0 22-16,21-22 0,-21 22 0,21-22 16,-21 0-16,0 22 0,0-22 15,0 0-15,0 22 0,0-22 0,0 1 16,0-1-16,0 21 0,0-20 16,0-1-16,0 22 0,0-22 0,0 0 15,0 1-15,0-1 0,-21 0 16,21 1-16,0-22 0,0 21 0,0 0 15,0-20-15,-21 20 0,21-21 16,-21 21-16,21-20 0,0-1 0,0 0 16,-21 21-16,21-21 0,-22 1 0,22-1 15,-21 0-15,21 0 0,0 0 16,0 22-16,0-22 0,-21 0 16,21 0-16,0 0 0,0 0 15,0 1-15,0-1 0,-21 0 0,21 0 16,0 0-16,0 0 15,0 1-15,-21-22 16,21 21-16,-21-21 0,-1 0 16,22 21-16,-21-21 15,0 0-15,0 0 0,0 0 0,0 0 16,-1 0-16,-20 21 0,21-21 0,-21 0 16,-1 0-16,-20 0 0,-43 0 15,64 0-15,-22 0 0,1 0 16,-1 0-16,1 0 0,20 0 15,-20 0-15,-1 0 0,-20 0 0,20 0 16,-21 21-16,1-21 0,-1 0 0,0 0 16,-20 0-16,20 0 0,-21 0 15,0 21-15,0-21 0,1 0 16,-1 0-16,0 0 0,0 22 16,0-22-16,0 0 0,1 0 0,20 0 15,-21 0-15,21 21 0,1-21 16,-1 0-16,22 0 0,-22 0 0,0 21 15,1-21-15,-22 21 0,21-21 0,0 0 16,1 21-16,-1-21 0,0 0 16,22 0-16,-22 0 0,22 0 0,-1 21 15,22-21-15,-22 0 0,22 0 16,0 0-16,-1 0 0,1 0 0,0 0 16,-1 0-16,1 0 15,0 0-15,-1 0 0,1 0 0,0 0 16,-1 0-16,-20 0 0,21 0 15,-1 0-15,22 0 0,-21 0 0,21 0 16,-22 0-16,22 0 0,0-21 16,21 0-16,0 0 15,0 0-15,0 0 0,0-1 16,0-20-16,0 21 0,0-21 0</inkml:trace>
  <inkml:trace contextRef="#ctx0" brushRef="#br1" timeOffset="175976.02">4212 15981 0,'0'0'0,"0"-42"16,0 20-1,-21 22-15,0 0 16,0 0-16,-1 0 15,1 0-15,0 0 0,0 22 16,0-1-16,0-21 0,-1 21 16,22 0-16,-21 21 0,21-20 0,-21 20 15,21-21-15,-21 21 0,21 1 0,0-22 16,0 21-16,0 1 0,0-1 16,21 0-16,0-21 0,-21 1 15,21-1-15,1 0 0,-1-21 16,21 21-16,-21 0 0,0-21 0,1 0 15,20 0-15,-21 0 0,0 0 0,22 0 16,-22 0-16,0-21 0,0 0 16,0 21-16,0-21 0,1 0 0,-1-1 15,-21-20-15,21 21 0,0 0 16</inkml:trace>
  <inkml:trace contextRef="#ctx0" brushRef="#br1" timeOffset="178242.3">4000 10901 0,'-21'0'16,"0"0"-16,0 0 15,0 0 1,0 0-16,-1 0 16,1 0-16,0 0 15,21 21 16,21-21 1,0 0-32,1 0 15,-1 0-15,0 0 0,0 0 16,21 0-16,-20 0 0,20 0 0,0 0 16,1 0-16,20 0 0,1 0 15,20 0-15,-20-21 0,20 21 0,1 0 16,0-21-16,-1 21 0,-20 0 0,21 0 15,-1 0-15,-20-21 0,20 21 16,1 0-16,0 0 0,-1 0 0,1 0 16,0-22-16,21 22 0,-22-21 0,1 21 15,21 0-15,-22 0 0,1 0 16,0 0-16,-1 0 0,1 0 0,0 0 16,-1 0-16,22 0 0,-21 0 15,0 0-15,-1 0 0,-20 0 16,20 0-16,-20 0 0,21 0 0,-22 0 15,1 0-15,20 0 0,-20 0 0,20 0 16,-20 0-16,21 0 0,-1 0 16,-20 0-16,20 0 0,-20 0 0,-1 0 15,1 0-15,-1 0 0,1 0 0,-22 0 16,22 0-16,-1 0 0,-20 0 16,20 0-16,1 0 0,-22 0 0,21 0 15,-20 0-15,20 0 0,-20-21 0,-1 21 16,0 0-16,-21 0 0,22 0 15,-1-21-15,-21 21 0,0 0 0,1 0 16,-1 0-16,0 0 0,0 0 16,0 0-16,0 0 15,1 0-15,-1 0 16,0 0-16,0 0 16,0 0-16,0 0 0,-21-21 0,22 21 15,-1 0-15,-21 21 47,0 0-47,0 0 16,0 0-16,0 1 15,0-1-15,0 0 0,0 0 16,0 0-16,0 0 0,0 1 0,0 20 16,0-21-16,0 21 0,0 1 15,0-22-15,0 21 0,0 1 0,0 20 16,0-21-16,0 43 0,0-43 15,0 1-15,0 63 0,0-64 16,0 0-16,21 1 0,-21 20 16,0-21-16,0 22 0,0-22 0,0 22 15,0-22-15,0 22 0,0-22 0,0 21 16,0-20-16,0-1 0,0 64 16,0-64-16,0 1 15,0-22-15,0 21 0,0 0 0,0-20 16,0 20-16,0-21 0,0 21 0,-21 1 15,0-22-15,21 0 0,0 0 16,-22 0-16,22 1 0,-21-22 16,21 21-16,0 0 0,-21-21 15,21 21-15,-21 0 0,0-21 16,21 21-16,0 1 16,-21-1-1,-1-21-15,22 21 0,-21-21 16,0 21-16,0-21 0,0 0 15,0 0-15,-22 21 16,-41 0-16,41 1 0,1-22 16,0 0-16,-1 21 0,-20-21 15,-1 0-15,22 21 0,-22-21 0,1 21 16,-1-21-16,-20 21 0,20-21 0,1 0 16,-22 21-16,22-21 0,-1 0 0,1 22 15,-22-22-15,21 0 0,1 0 16,-1 21-16,-20-21 0,20 0 0,-20 0 15,20 0-15,-21 21 0,-20-21 0,20 0 16,-21 0-16,21 21 0,-20-21 0,20 21 16,-21-21-16,21 0 0,1 0 15,-1 0-15,0 0 0,1 0 16,-1 0-16,0 0 0,1 0 0,-22 0 16,21 0-16,1 0 0,-1 0 0,0 0 15,1 0-15,20 0 0,1 0 0,-1 0 16,1 0-16,-1 0 0,1 21 15,-1-21-15,-63 0 16,64 0-16,-1 0 0,-21 0 0,22 0 0,-22 0 16,1 0-16,20 0 0,1 0 15,-1 0-15,1 0 0,-1 0 0,22 0 16,-22 0-16,22 0 0,0 0 0,-1 0 16,1 0-16,0 0 15,-1 0-15,22 0 0,-21 0 0,21 0 16,-1 0-16,1 0 0,0 0 0,-21 22 15,21-22-15,-1 0 16,44 0 15,-1 0-31,0 0 16,0-22-16,0 1 0,22-21 0</inkml:trace>
  <inkml:trace contextRef="#ctx0" brushRef="#br1" timeOffset="180217.63">5821 12150 0,'21'0'31,"0"-21"-15,-21-1-16,0 1 15,0 0-15,0 0 0,0 0 16,0 0-16,-21-1 0,0 1 16,-22 0-16,22 0 0,0 21 15,0-21-15,-21 21 0,-1 0 0,22 0 16,0 0-16,0 21 0,0 0 16,-1 0-16,22 0 0,-21 1 0,0 20 15,0 0-15,21 1 0,-21-1 16,0 0-16,-1 1 0,22-22 0,0 21 15,-21 0-15,21-20 0,0-1 16,0 0-16,0 0 0,0 0 0,21-21 16,1 21-16,-1-21 15,21 0-15,-21 0 0,0 0 16,22-21-16,-22 0 0,42-21 16,-20 21-16,-1-1 0,-21-20 15,22 0-15,-1 21 0,-21-22 16,21-20-16,-20 20 0,-1 1 0,0 0 15,0-1-15,0 22 0,-21 0 0,0 0 16,0 0-16,-21 21 16,0 0-16,0 21 0,21 0 15,-21 0-15,-1 22 0,1-22 16,21 21-16,0-21 0,0 22 0,0-22 16,0 21-16,0-21 0,0 0 15,0 22-15,0-22 0,21-21 0,1 21 16,-1 0-16,0-21 0,0 0 0,0 0 15,22 0-15,-22 0 0,21 0 16,0 0-16,22-21 16,-22 0-16,1 0 0,-1-22 0,21 22 15,-20 0-15,-1-21 0,-21-1 16,22 1-16,-22 0 0,0-1 0,-21-41 16,0 63-16,-21-1 15,0 1-15,-1 21 0,1 0 0,-42 0 16,20 21-16,22 1 15,0-1-15,0 0 0,21 0 0,-21 43 16,21-43-16,0 0 0,21 21 16,0-21-16,0 22 0,0-22 15,1 0-15,20 0 0,-21 22 0,21-22 16,-20 0-16,-1-21 0,21 21 16,-21 0-16,0 0 0,1-21 0,-22 22 15,21-22-15,0 21 0,0-21 16,0 21-16,0-21 15,1 0-15,-1 0 0,21 0 16,-21 0-16,0 0 0,64-21 16,-64 21-16,22-21 0,-1-1 15,0 22-15,1-21 0,-22 0 0,21-21 16,-21 21-16,22-64 0,-43 43 16,21-1-16,-21 1 0,0 0 15,0-1-15,0 22 0,-21-21 0,-1-1 16,1 22-16,0 21 0,0 0 15,0 0-15,0 0 0,-1 0 0,1 21 16,0 1-16,0-1 0,0 0 16,21 0-16,0 21 0,0 1 15,0-22-15,0 21 0,0-21 0,0 22 16,0-1-16,0 0 0,21-20 16,0-1-16,0-21 0,0 21 15,1 0-15,20-21 0,-21 0 0,0 0 16,0 0-16,22 0 0,-22 0 0,21 0 15,-21 0-15,1-21 0,20 21 0,-21-21 16,0 0-16,0-1 16,-21 1-16,22 0 0,-1 0 0,-21 0 0,21 0 15,-21-1-15,0 1 0,0 42 47,0 1-47,0-1 0,0 0 0,-21 0 16,21 0-16,0 0 0,0 1 0,0-1 15,0 0-15,0 0 0,21-21 47,-21-21-47,21 0 16,0 21-16,0-21 0,1-1 16,-1 1-16,0 0 0,-21 0 15,21-21-15,0 20 0,-21 1 0,21 21 16,-21-21-16,22 21 0,-1 0 15,-21 21 1,0 0-16,0 1 0,0-1 0,0 0 16,21 0-16,-21 0 0,0 0 15,21 22-15,0-22 0,0 0 16,1-21-16,-1 21 16,0-21-16,0 0 0,0 0 0,0 0 15,1 0-15,-1 0 0,21-21 0,-21 0 16,0 21-16,1-21 0,20-43 15,-21 43-15,0-21 0,0-1 16,-21 1-16,22-21 0,-1 20 16,21-84-16,-21 64 0,0-1 15,-21 1-15,22-1 0,-22-20 0,21 20 16,-21 1-16,0 20 0,0-20 16,0 20-16,0 1 0,0 21 0,0 0 15,0 0-15,-21 21 16,-1 21-16,22 0 15,-21 21-15,0 1 0,21-1 0,0 0 16,-21 1-16,21 20 0,-21-21 16,21 1-16,0 20 0,0-20 0,0-1 0,0 0 15,0 1-15,0 20 16,0-21-16,0-20 0,0 62 0,0-63 16,0 22-16,0-22 0,0 0 15,21 0-15,-21 0 0,0 1 0,21-1 16,0-21-16,0 0 0,-21 21 15,22-21-15,-1 0 0,0 0 0,0 0 16,0 0-16,0 0 0,1-21 0,-1 0 16,0-1-16,0 1 0,0 0 15,0-21-15</inkml:trace>
  <inkml:trace contextRef="#ctx0" brushRef="#br1" timeOffset="180471.16">8064 11705 0,'-42'0'16,"148"0"-16,-170 0 15,43 0-15,64 0 0,-22 0 16,21 0-16,22 0 0,-22 0 16,21 0-16,1-21 0,-1 21 0,22 0 15,-21 0-15,20-21 0,86 21 16,-128 0-16,0 0 0,-21 0 15,1 0-15,-44 0 32,1 0-32,0 0 0,0 0 15,0 0-15,0 21 0</inkml:trace>
  <inkml:trace contextRef="#ctx0" brushRef="#br1" timeOffset="181134.93">6117 13356 0,'0'-21'0,"-21"42"47,21 0-47,0 1 0,-21 20 0,21 0 15,0 1-15,0-1 0,0 0 0,-21 22 16,21-22-16,0 22 0,0-1 0,-22-21 16,22 22-16,0-1 0,0 1 15,0-1-15,0 1 0,0-1 16,0 22-16,-21-21 0,21 20 0,0-20 16,-21 20-16,21-20 0,-21-1 0,21 1 15,0 21-15,-21-22 0,0 1 16,21-22-16,-22 21 0,22-20 0,0 20 15,-21-20-15,21-1 0,-21-21 0,21 0 16,0 22-16,0-22 0,0 0 16,-21-21-16,21-21 15,0 0-15,0-1 16,0-20-16,0 0 0,0-1 0,21 1 16,-21 0-16,21-22 0,-21 1 15,21-1-15</inkml:trace>
  <inkml:trace contextRef="#ctx0" brushRef="#br1" timeOffset="181746.79">6181 13483 0,'0'-21'0,"0"0"0,-22 21 31,1 0-31,0 0 0,0 21 16,0 0-16,0 22 0,-1-22 15,-20 21-15,21 0 0,0 1 0,-22-1 16,1 22-16,21-22 0,-43 43 16,22-64-16,21 21 0,-21-21 15,20 0-15,22 1 0,-21-1 16,21 0-16,-21-21 0,42-21 31,0 0-31,1-1 16,-1 1-16,0 0 0,0 0 15,0-21-15,0 20 0,1-20 0,-1 21 16,0-21-16,21-1 0,-21 22 16,22-64-16,-22 64 0,0 0 15,-21-21-15,21 21 0,0-1 16,-21 1-16,22 21 31,-1 0-31,-21 21 0,21 1 0,0-1 16,0 0-16,-21 21 0,21 1 15,1-1-15,-1 0 0,0 1 16,0-1-16,21 0 0,-20 1 0,-1-1 16,21 0-16,-21-21 0,22 22 0,-22-1 15,0-21-15,0 22 0,0-22 16,0 0-16,1 21 0,-1-21 0,0 1 15,0-1-15,-21 0 0,21-21 16,0 21-16,1 0 0,-22 0 0,21-21 16,0 0-16,0 22 15,0-22-15,0 0 16,-21-22-16,22 22 0,-1-21 16,-21 0-16</inkml:trace>
  <inkml:trace contextRef="#ctx0" brushRef="#br1" timeOffset="187494.52">20172 7726 0,'0'-21'16,"21"21"-16,-21-21 15,0-1 1,21 1 0,-21 0-16,0 0 31,0 42 31,0 0-46,0 0 0</inkml:trace>
  <inkml:trace contextRef="#ctx0" brushRef="#br1" timeOffset="188694.65">20341 7684 0,'0'-22'16,"0"1"-1,0 0 1,0 0 0,-21 0-1,0 21-15,21-21 16,-21 21-16,-1 0 0,1 0 16,0 0-1,0 0-15,0 21 0,0-21 0,-1 21 16,1 0-16,0-21 0,0 21 0,21 0 15,-21 1-15,0-1 0,-1 21 0,1-21 16,21 0-16,-21 22 0,0-1 16,21-21-16,-21 22 0,21-1 0,0 0 15,0 1-15,0-1 0,0 0 0,0-21 16,0 22-16,0-22 0,21 21 0,0-21 16,0 1-16,0-22 0,1 21 15,20 0-15,-21-21 0,21 0 0,1 0 16,-22 0-16,21 0 0,1 0 0,-1 0 15,-21-21-15,21 0 0,1 21 16,-22-22-16,21 1 0,-21 0 16,22-64-1,-43 64-15,0 0 0,0 0 0,-21 0 16,-1 0-16,1-1 0,0 22 16,-21-21-16,21 21 0,-22 0 0,22 0 15,-21 0-15,21 0 0,-1 0 0,1 0 16,0 0-16,0 0 0,42 0 31,0 0-31,0 0 16,1 0-16,20 0 0,-21 0 0,0 0 15,0 0-15,1 0 16,-1 0-16,0 0 0,0 0 0,0 0 16,0 21-16,-21 1 0,22-22 0,-22 21 15,0 21-15,0-21 0,0 0 16,0 22-16,0-22 0,0 21 0,0 1 15,0-1-15,-22 0 0,1 1 0,21-1 16,-21 0-16,0 1 0,0 20 0,21-21 16,-21 1-16,-1-1 0,22 0 0,0 1 15,0-22-15,-21 21 0,21-21 16,-21 1-16,21 20 16,0-21-16,0-42 46,0 0-46,0 0 0,0-1 0,0 1 16,0-21-16,21 0 0,-21-1 0,21 22 16</inkml:trace>
  <inkml:trace contextRef="#ctx0" brushRef="#br1" timeOffset="189110.88">20722 8107 0,'0'-21'0,"0"148"0,0-233 16,0 64-16,0-1 0,0 22 16,0 0-16,21 21 15,0-21-15,1 21 0,-1 0 16,0 0-16,0 21 0,0 0 16,0 0-16,1 0 0,-1 1 0,0-1 15,0 21-15,0-21 0,0 43 16,-21-22-16,0-21 0,22 22 15,-22-22-15,0 0 0,0 0 0,0 21 16,-22-20-16,22-1 16,-21-21-16,21 21 0,-21-21 15,21-21 1,0 0-16,0-1 16,0 1-16,0 0 0,0-21 15,0 21-15,0-22 0,0 1 0,0 21 16,21-22-16,-21 1 0,0 0 0,0 21 15,21-22-15,-21 22 0,22 0 16,-22 0-16,21 0 0,-21-1 0,21 22 16,0 0-16,0 0 15,0 0-15,-21 22 0,22-1 16,-1-21-16</inkml:trace>
  <inkml:trace contextRef="#ctx0" brushRef="#br1" timeOffset="190075.59">21717 8213 0,'0'-21'0,"0"42"0,0-64 0,21 22 16,-21 0-16,21 0 0,-21 0 15,0 0-15,0-1 0,0 1 0,0 0 16,0 0-16,-21 0 0,0 21 15,0 0-15,-22 0 0,22 0 0,-21 0 16,21 0-16,-22 0 16,22 21-16,-21 0 0,21 0 0,-22 0 15,22 22-15,-21-22 0,21 21 0,0-21 16,-1 22-16,1-1 0,21-21 16,0 22-16,0-22 0,0 0 0,0 0 15,0 0-15,0 0 0,0 1 0,0-1 16,21-21-16,1 0 0,20 21 15,-21-21-15,0 0 0,22 0 16,-22 0-16,0 0 0,21-21 0,-21 0 16,22 21-16,-22-22 0,0 1 15,0 0-15,0 0 0,1 0 0,-1-22 16,0 22-16,0-21 0,0 21 16,-21-22-16,0 22 0,0-21 0,0 21 15,0 0-15,0-1 0,0 1 0,0 42 31,0 1-31,0-1 0,0 0 16,0 21-16,0-21 0,-21 22 0,21-22 16,0 21-16,0-21 0,0 22 0,0-22 15,0 0-15,0 0 0,64 22 32,-43-22-32,0-21 0,0 0 0,21 0 0,-20 0 15,-1 0-15,21 0 0,-21-21 16,22-1-16,-22 22 0,0-21 15,21 0-15,-21 0 0,1 0 0,-1 0 16,0-1-16,-21 1 0,0-21 0,21 21 16,-21-22-16,0 22 0,0 0 0,0 0 15,0 0-15,0 0 0,0 42 32,-21 0-32,21 0 0,0 0 15,0 0-15,-21 22 0,21-22 16,-21 0-16,21 0 0,0 0 15,-22 1-15,22-1 0,0 0 0,0 0 16,0-42 31,0 0-31,0 0-16,22-1 0,-22 1 0,21 0 15,0 0-15,0-21 0,0 20 16,0 1-16,1-21 0,-1 21 15,21 0-15,-21-1 0,0 1 0,43 0 16,-43 21-16,21 0 0,-20 0 16,-1 0-16,-21 21 0,21 0 0,-21 1 15,21 20-15,-21-21 0,0 0 16,0 22-16,0-22 0,0 0 0,0 0 16,0 0-16,0 0 0,-21 1 15,0-1-15,21 0 0,-21 0 0,-1 0 16,1-21-16,21 21 15,0-42 17,21 21-32</inkml:trace>
  <inkml:trace contextRef="#ctx0" brushRef="#br1" timeOffset="190618.58">23220 7938 0,'0'0'0,"0"-22"15,-64 22 1,43 0-16,-21 0 16,21 22-16,-1-1 0,1 0 0,0 0 15,-21 21-15,21-20 0,-1 20 16,1-21-16,0 21 0,21-20 0,0 20 15,0-21-15,0 0 0,0 22 16,0-22-16,0 0 0,0 0 16,21 0-16,0-21 0,1 0 15,-1 0-15,0 0 0,0 0 0,0 0 16,0 0-16,1 0 0,-1-21 16,0 21-16,0-21 0,0 0 0,0 0 15,1-1-15,-22-20 0,42-21 16,-21 20-16,0 1 0,0 0 15,1-1-15,-22-20 0,21 20 0,-21 1 16,21-21-16,-21 20 0,0 1 0,0 0 16,0-1-16,0 1 0,0 21 15,0 0-15,0-1 0,0 1 0,0 42 32,0 1-32,0-1 0,0 21 0,-21-21 15,21 22-15,-21-1 0,21 0 16,0 22-16,0-22 0,0 22 0,0-22 15,0 0-15,0 1 0,0-1 0,0 0 16,0 1-16,0-22 0,0 0 16,0 0-16,0 0 0,0 0 0,21 1 15,0-1-15,0-21 32</inkml:trace>
  <inkml:trace contextRef="#ctx0" brushRef="#br1" timeOffset="191142.61">24024 7514 0,'0'-21'16,"0"42"-16,-21-63 0,0 42 15,0 0-15,-1 0 0,1 21 16,21 21 0,0-20-16,0 20 0,0 0 0,0 1 15,0-1-15,0 0 0,0 22 0,0-22 16,0 22-16,0-22 0,0 21 15,-21-20-15,21-1 0,-21 0 0,0 1 16,21-22-16,0 21 0,-21-21 0,21 1 16,-22-1-16,22 0 0,0 0 15,-21-42 17,21 0-32,0 0 15,0-22-15,0 22 0</inkml:trace>
  <inkml:trace contextRef="#ctx0" brushRef="#br1" timeOffset="191466.51">23707 7726 0,'0'-42'16,"-22"-107"0,44 340-16,-44-403 0,22 191 0,22 0 15,-1 0-15,0 0 0,21-1 16,-21 1-16,22 21 0,-1-21 0,-21 0 15,22 21-15,-1 0 0,0 0 16,22 21-16,-22 0 0,-21 22 16,0-22-16,-21 21 0,0 0 15,0 1-15,0-1 0,0-21 0,-21 22 16,0-1-16,0 0 0,-43 22 16,43-22-16,0-21 0,0 0 15,0 1-15,0-1 0,-1-21 0,22 21 16,0 0-16,22-21 31,-1 0-15,0 0-16,0 0 0,0 0 15</inkml:trace>
  <inkml:trace contextRef="#ctx0" brushRef="#br1" timeOffset="193310.7">24511 8065 0,'0'-22'0,"21"1"0,0 0 15,-21 0-15,0 0 16,0 0-16,0-1 0,0 1 16,0 0-16,0 0 0,-21 0 15,0 0-15,0 21 0,21-22 0,-21 22 16,-1 0-16,1 0 15,0 0-15,0 22 0,0-1 16,0 0-16,21 21 0,0-21 0,-22 22 16,1-1-16,21-21 0,-21 22 15,21-1-15,0 0 0,0-21 0,-21 22 16,21-22-16,0 0 0,0 0 0,0 0 16,0 1-16,0-1 0,21 0 15,0-21 1,0 0-16,1 0 0,-1-21 15,0 21-15,0-21 0,0-1 16,0 1-16,1 0 0,-1 0 0,-21 0 16,21 0-16,0-22 0,0 1 15,-21 0-15,21 20 0,1-20 0,-22 0 16,0 21-16,21-22 0,-21 22 16,21 0-16,-21 0 0,0 42 31,0 0-31,0 21 15,0-20-15,0-1 0,-21 21 16,21-21-16,0 22 0,0-22 0,0 0 16,0 21-16,0-21 0,0 1 0,0-1 15,0 0-15,21 0 0,0 0 16,-21 0-16,21-21 0,0 0 16,1 22-16,20-22 0,-21 0 0,0 0 15,22 0-15,-22 0 0,0 0 0,21 0 16,-21-22-16,22 1 0,-22 0 15,0 0-15,0 0 0,0 0 16,1-1-16,-22-20 0,0 21 0,0-21 0,0-1 16,0 22-16,0 0 0,0-21 0,0 20 15,0 1-15,-22 21 16,1 0-16,21 21 16,0 1-1,0-1 1,0 0-16,0 21 0,21-21 0,-21 1 15,0-1-15,22 0 0,-22 0 0,21 0 16,-21 0-16,0 1 0,0-1 0,0 0 16,0 0-16,21 0 15,0-21-15,-21 21 0,21-21 16,0 0-16,1 0 0,-1 0 16,0 0-16,0-21 15,0 21-15,22-21 0,-22 21 0,0-21 16,0 0-16,0 0 0,0-1 15,1-20-15,20 21 0,-21-21 0,0 20 16,-21-20-16,21 21 0,1-21 16,-22 20-16,0 1 0,0 0 0,0 0 15,0 0-15,-22 21 16,1 0-16,0 0 16,0 0-16,0 0 0,0 0 0,-1 21 15,1 0-15,0 21 0,0-20 0,21-1 16,0 21-16,0-21 0,0 0 0,0 1 15,0 20-15,0-21 0,0 0 16,0 0-16,21-21 0,-21 22 0,21-1 16,0-21-16,1 0 0,-1 0 0,0 21 15,21-21-15,-21 0 16,43 0-16,-43 0 0,0-21 16,22 0-16,-22 21 0,0-22 0,21 1 15,-21 0-15,1 0 0,-1 0 16,21 0-16,-42-22 0,21 22 0,0 0 15,-21 0-15,22 0 0,-22-1 0,-22 22 47,1 22-47,21-1 0,-21 0 0,21 21 16,0-21-16,0 1 0,-21-1 0,21 21 16,-21-21-16,21 0 15,0 1-15,0-1 0,0 0 16,0 0-16,0 0 15,0-42 17,0 0-32,0 0 15,21 0-15,0-1 0,-21 1 16,21-21-16,0 21 0,-21 0 16,22-22-16,-1 22 0,0-21 0,0 21 15,0-1-15,0 22 0,1-21 16,-1 21-16,0 0 0,0 0 0,-21 21 15,21 1 1,-21-1-16,0 0 0,0 0 0,0 0 16,21 22-16,-21-22 0,0 0 0,0 0 15,0 21-15,0-20 0,22-1 16,-22 0-16,21-21 0,-21 21 16,21-21-16,0 0 0,0 0 15,0 0-15,1 0 0,-1 0 16,0-21-16,0 21 15,0-21-15,0 0 0,1 21 0,-1-43 16,0 22-16,0 0 0,0-21 0,0-1 16,1 1-16,-1 0 15,0-1-15,-21 1 0,21 0 0,0-1 16,22-63-16,-43 64 0,0-21 16,0 20-16,0 1 0,0 0 0,0-1 15,0 1-15,0 21 0,0 0 16,0-1-16,0 1 0,-22 21 15,1 0-15,0 0 0,21 21 16,-21 1-16,0 20 0,21-21 0,-21 21 16,21-20-16,-22 20 0,1 43 15,21-43-15,0 0 0,0 1 16,0-1-16,0-21 0,-21 21 0,21 1 16,0-22-16,0 21 0,0 1 0,0-22 15,0 21-15,0 0 0,0-20 16,0-1-16,0 21 0,0-21 15,0 0-15,0 1 0,21-1 0,0-21 16,-21 21-16,22-21 0,-1 21 16,0-21-16,0 0 15,0 0-15,0 0 0,1 0 0,-1 0 16,0 0-16,0 0 0,0-21 0,0 21 16,1-21-16,-1 21 0,0-21 15,0-1-15,-21 1 0,21 0 16,0 0-16,-21 0 15,0 0-15,0-1 0,0 1 0,0 0 16,0 0-16,0 0 0</inkml:trace>
  <inkml:trace contextRef="#ctx0" brushRef="#br1" timeOffset="193615.63">26458 7684 0,'43'0'31,"-22"0"-31,0 0 16,21 0-16,1 0 0,-1 0 16,0 0-16,1 0 0,20 0 0,-21 0 15,1 0-15,-1 0 0,0-22 16,1 22-16,-1 0 0,-21 0 0,0 0 15,22 0-15,-22 0 0,0 0 16,-42 0 15,0 0-15,0 0-16,-1 0 0</inkml:trace>
  <inkml:trace contextRef="#ctx0" brushRef="#br1" timeOffset="194647.72">23347 9123 0,'0'0'0,"21"0"16,-21-21-16,0 0 0,0-1 15,0 1-15,0 0 0,0 0 16,0 0-16,0 0 0,-21-1 15,0 22-15,-1 0 0,1 0 16,0 0-16,-21 0 0,21 0 0,-1 0 16,-20 0-16,21 22 0,0-22 15,-22 21-15,22 0 0,0 0 16,-42 43-16,41-43 0,1 0 16,0 21-16,0 1 0,0-22 15,21 21-15,-21-21 0,21 22 0,0-22 16,0 21-16,0-21 0,0 0 0,0 1 15,21 20-15,0-21 0,0 0 16,0 0-16,22 1 0,-22-22 0,0 21 16,21-21-16,1 0 0,-22 0 0,21 0 15,-21 0-15,0 0 0,22 0 16,-22 0-16,0 0 0,0 0 0,0 0 16,1 0-16,20 0 0,-21 0 15,0 0-15,0 0 0,1-21 0,-1 21 16</inkml:trace>
  <inkml:trace contextRef="#ctx0" brushRef="#br1" timeOffset="195146.79">23855 9271 0,'-64'-63'31,"128"168"-31,-64-147 0,-85-21 0,64 63 15,0 0-15,-22 0 0,22 21 16,0-21-16,0 21 0,0 0 0,0 21 16,-1-20-16,22-1 0,-21 21 0,21-21 15,-21 22-15,21-22 0,-21 21 16,21-21-16,0 22 0,0-22 0,0 0 16,0 0-16,0 0 0,0 0 0,21 1 15,0-1-15,0-21 16,1 0-16,-1 0 0,0 0 15,0-21-15,21 21 0,-20-22 0,-1 1 16,0 0-16,0 0 0,0-21 16,0 20-16,1 1 0,-1-21 0,-21 21 15,0-22-15,21 22 0,-21-21 16,21 21-16,-21 0 0,21-1 0,-21 1 16,0 0-16,0 42 31,0 0-31,0 1 0,0-1 0,0 0 15,0 0-15,0 0 0,0 0 16,21 1-16,-21 20 0,0-21 16,22 0-16,-22 0 0,0 1 0,0-1 15,21 0-15,-21 0 0,21-21 0,-21 21 16,21-21-16,0 0 0,0 0 16,1 0-16,-1 0 0,0-21 15,0 21-15,0-21 16</inkml:trace>
  <inkml:trace contextRef="#ctx0" brushRef="#br1" timeOffset="195572.01">24215 9356 0,'0'-43'15,"0"107"-15,0-85 0,0-43 0,0 43 16,0 0-16,21 21 15,0-21-15,0 21 0,0 0 16,0 0-16,1 0 16,-22 21-1,21 0-15,-21 0 0,0 0 16,21 1-16,-21-1 0,21 0 0,-21 0 16,0 0-16,21 0 0,-21 1 15,0-1-15,0 0 0,0 0 0,0 21 16,0-20-16,0-1 0,0 0 15,0 0-15,-21-21 16,0 0 0,21-21-1,0 0-15,0 0 16,0-1-16,0 1 0,0-21 16,0 21-16,21-22 0,-21 22 0,21-21 15,0 0-15,1-1 0,-1 22 0,0-21 16,0 21-16,0-22 0,0 22 15,1 0-15,-1 0 0,0 0 0,0-1 16,0 22-16,0-21 0,1 21 16,-1 0-16</inkml:trace>
  <inkml:trace contextRef="#ctx0" brushRef="#br1" timeOffset="196034.67">25400 8869 0,'0'0'15,"0"-21"-15,-21 21 0,0 0 16,-1 0-16,1 0 16,0 0-16,0 21 0,0 0 0,21 0 15,-21 0-15,-1 22 0,1-22 0,0 21 16,21 1-16,0-1 0,-21-21 15,21 21-15,0 1 0,0-22 0,0 21 16,0-21-16,0 1 0,0-1 0,0 0 16,0 0-16,0 0 0,0 0 15,0 1-15,21-22 16,0 21-16,0-21 16,1 0-16,-1 0 0,0 0 15,0 0-15,0-21 16,22-1-16,-22 22 0,21-21 0</inkml:trace>
  <inkml:trace contextRef="#ctx0" brushRef="#br1" timeOffset="196446.4">25908 8763 0,'21'0'15,"0"0"-15,-21 21 16,0 0-16,21-21 0,1 22 0,-22-1 16,0 0-16,0 0 0,21 0 15,-21 22-15,0-22 0,0 0 0,0 21 16,0-21-16,0 1 0,0 20 0,-21-21 16,-1 21-16,1-20 0,0-1 15,0 0-15,0 0 0,0 21 0,-1-20 16,1-22-16,0 21 0,-21 21 15,42-21-15</inkml:trace>
  <inkml:trace contextRef="#ctx0" brushRef="#br1" timeOffset="197390.95">20659 11663 0,'0'0'0,"0"-21"0,0 0 16,0-1-16,0 1 0,0 0 15,-22 0-15,22 0 16,-21 21-16,0 21 16,21 0-16,-21 21 15,21-20-15,0 20 0,0 0 0,0 1 16,0 20-16,0-21 0,0 22 15,0-1-15,0-20 0,0 20 16,0-20-16,0-1 0,0 0 0,0 1 16,0-1-16,-21 0 0,21-21 0,0 1 15,0-1-15,0 0 0,0 0 16,0-42 15,0 0-31</inkml:trace>
  <inkml:trace contextRef="#ctx0" brushRef="#br1" timeOffset="197719.35">20405 11726 0,'63'-190'31,"-42"169"-31,-105 296 0,84-339 0,105-168 16,-62 189-16,-22 22 0,21 0 15,1 0-15,20 0 0,-21-1 0,1 1 16,20 21-16,-20 0 0,-1 0 0,0 21 16,1 1-16,-22 20 0,0 0 15,-21 1-15,0-1 0,0-21 0,0 21 16,-21 1-16,-43 41 16,43-62-16,-21 20 0,21-21 0,-22 0 0,22 22 15,0-22-15,-21 0 0,20 0 16,1-21-16,21 21 0,-21-21 15,21 21-15</inkml:trace>
  <inkml:trace contextRef="#ctx0" brushRef="#br1" timeOffset="199615.38">21357 12150 0,'21'0'0,"-42"0"0,42-21 0,-21-1 16,0 1-16,0 0 0,0 0 0,0 0 15,0 0-15,0-1 0,0-20 0,-21 21 16,21 0-16,-21 0 0,21-1 15,-21 22-15,0 0 0,-1 0 16,1 0-16,0 22 16,0-1-16,21 0 0,-21 0 0,0 21 15,-1-20-15,22 20 0,-21-21 0,21 21 16,-21 1-16,0-22 16,21 21-16,0-21 0,0 1 0,0 20 15,0-21-15,0 0 0,0 0 0,0 1 16,21-22-1,0 0 1,0 0-16,1 0 0,20-22 0,-21 1 16,0 21-16,0-21 0,1 0 15,-22 0-15,21 0 0,-21-1 0,21-20 0,-21 21 16,0 0-16,21-22 0,-21 1 16,0 21-16,0-21 0,0 20 0,0 1 15,0 0-15,0 0 0,0 42 31,0 0-15,0 0-16,0 1 0,0-1 16,0 21-16,0-21 0,0 22 0,-21-22 15,21 21-15,0-21 0,0 0 0,0 1 16,0-1-16,0 0 0,0 0 0,0 0 16,0 0-16,21-21 0,0 0 15,0 22-15,1-22 0,-1 0 0,0 0 16,0 0-16,0 0 0,0 0 0,1-22 15,41 1-15,-42 0 16,0 0-16,22 0 0,-22 0 16,0-22-16,0 22 0,0-21 0,1 21 15,-22-22-15,0 22 0,0-21 0,0 21 16,0-1-16,0 1 0,0 0 16,-22 21-1,1 0-15,0 0 0,21 21 16,0 0-16,0 1 0,0-1 15,0 0-15,21 0 16,0-21-16,1 21 0,-22 0 0,21 1 16,0-1-16,-21 0 0,0 0 15,0 0-15,21 0 0,-21 1 0,21-1 16,-21 0-16,0 0 0,0 0 16,21 0-16,-21 1 15,22-1-15,-1-21 0,0 21 16,0-21-16,0 0 0,0 0 0,22 0 15,-22 0-15,64-21 16,-43 21-16,-21-21 0,21-1 16,-20 1-16,20 0 0,-21 0 0,0 0 15,0 0-15,1-1 0,-22-20 16,0 0-16,21 21 0,-21-22 0,0 1 16,0 21-16,0 0 0,0-1 15,0 1-15,0 0 0,0 0 0,-21 21 16,-1 0-16,1 0 15,21 21-15,-21 0 0,0-21 0,21 21 16,-21 1-16,21 20 0,-21-21 16,-1 0-16,22 0 0,0 22 0,0-22 15,0 0-15,0 0 0,0 0 0,0 1 16,0-1-16,0 0 0,22 0 16,-22 0-16,21-21 0,0 0 15,0 0-15,21 0 0,-20 0 0,-1 0 16,0 0-16,21 0 0,-21 0 0,1 0 15,20-21-15,-21 21 0,0-21 16,0 0-16,1 0 0,-1-1 0,0 1 16,0 0-16,0 0 0,-21-21 15,0 20-15,0-20 0,0 21 0,21 0 16,-21 0-16,0-1 0,0 44 31,0-1-31,0 0 16,0 0-16,0 0 0,0 22 0,0-22 15,0 0-15,0 0 0,0 0 0,-21 0 16,21 1-16,0-1 0,0 0 16,0 0-16,0-42 62,21 0-62,1 0 0,-22-1 0,21 1 16,0 0-16,0 0 0,-21 0 0,21-22 15,0 22-15,1 0 0,-1 0 0,21 0 16,0 0-16,-20 21 16,-1 0-16,0 0 0,0 0 15,-21 21-15,0 0 16,0 0-16,0 21 0,0-20 0,0-1 16,0 0-16,0 0 0,0 0 15,0 0-15,0 1 16,0-1-16,0 0 0,0 0 15,21-21-15,0 21 0,1-21 16,-1 0-16,0 0 0,0 0 16,0 0-16,22 0 0,-22-21 15,0 21-15,0-21 0,0 0 16,-21 0-16,21 21 0,1-43 0,-1 22 16,0 0-16,0-21 0,0-1 0,0 1 0,1 0 15,-22-1-15,21-20 0,0 20 16,0 1-16,0-21 0,0 20 15,22-20-15,-43 20 0,21 1 0,0 0 16,-21-1-16,0 22 0,0 0 0,0 0 16,0 0-16,0 0 0,-21 21 15,0 0 1,0 0-16,21 21 0,-22-21 0,1 42 16,21-21-16,0 0 0,-21 1 0,21 20 15,-21-21-15,21 21 0,-21-20 16,21 20-16,0 0 0,0-21 0,0 22 15,-21-1-15,21 0 0,0-20 0,0 20 16,0 0-16,0-21 0,0 43 16,0-22-16,0-21 15,0 1-15,0 20 0,0-21 0,0 0 16,0 0-16,21-21 0,-21 22 0,0-1 16,21 0-16,0-21 15,0 0 1,0 0-16,1 0 15,-1 0-15,0 0 0,-21-21 16,21 21-16,0-21 0,0 21 0,-21-22 16,22 22-16,-1-21 0,-21 0 0,21 0 15,0 0-15,-21 0 16,0-1-16,21 1 0,-21 0 0</inkml:trace>
  <inkml:trace contextRef="#ctx0" brushRef="#br1" timeOffset="199932.34">23537 11748 0,'-84'0'16,"62"0"-16,234 0 0,-318 0 0,22 0 31,105 0-31,0 0 0,21 0 16,-21 0-16,22 0 0,-1 0 0,0 0 15,1 0-15,20 0 0,-20 0 16,-1 0-16,0 0 0,1 0 16,-1 0-16,-21 0 0,21 0 0,-20 0 15,-1 0-15,0 0 0,0 0 0,0-22 16,0 22-16,1 0 0</inkml:trace>
  <inkml:trace contextRef="#ctx0" brushRef="#br1" timeOffset="201107.02">23135 12700 0,'0'0'0,"0"-21"15,0 42 48,0 21-63,0-20 16,0 20-16,0-21 0,0 21 15,-21 1-15,21-1 0,0 0 0,0 1 16,-21-1-16,21 0 0,0 1 15,0-22-15,0 21 0,0-21 0,0 22 16,-21-22-16,21 0 0,0 0 16,-22-21-16,22 21 15,0-42 17,0 0-32,0 0 0,0 0 15,0 0-15,0-1 0,0 1 0,22 0 16,-1-21-16,0 21 0,0-1 15,0 1-15,0-21 0,1 21 0,-1 21 16,0-21-16,21-1 0,-21 22 0,1 0 16,20 0-16,-21 0 0,0 0 15,0 22-15,1-1 0,-1 0 16,-21 0-16,0 0 0,0 0 0,0 1 16,0-1-16,0 0 0,0 0 15,0 0-15,0 0 0,-21-21 16,-1 22-16,22-1 15,22-42 32,-1-1-47,0 22 0,0-21 16,21 0-16</inkml:trace>
  <inkml:trace contextRef="#ctx0" brushRef="#br1" timeOffset="201534.73">24109 12912 0,'-106'-21'47,"212"42"-47,-233-42 0,106 42 0,-1 0 0,1-21 0,0 21 15,0 0-15,21 0 0,-21 22 16,0-22-16,-1 0 0,22 0 15,0 22-15,-21-22 0,21 0 16,0 0-16,0 0 0,0 0 16,21-21-16,1 0 15,-1 0-15,0 0 0,0 0 0,0 0 16,0 0-16,1 0 0,-1 0 0,0-21 16,21 21-16,-21-21 0,1 0 15,-22 0-15,21 0 0,-21-1 0,21 1 16,-21-21-16,0 21 0,0 0 15,0-22-15,0 22 0,0-21 0,-21-1 16,0 22-16,-1 21 16,1 0-16,0 0 0,0 0 15,0 0-15,0 0 0,-1 21 16,22 1-16,0-1 16,0 0-16,0 0 0,0 0 15,22 0-15,-1-21 0,0 0 16,0 0-16,0 0 0,22 0 0</inkml:trace>
  <inkml:trace contextRef="#ctx0" brushRef="#br1" timeOffset="202279.88">24405 12869 0,'0'0'31,"0"22"-16,0-1-15,0 0 0,0 0 16,0 0-16,-21 0 0,21 1 16,0-1-16,0 0 0,0 0 0,0 0 15,0 0-15,-21 1 0,21-1 16,0 0 0,-21-21 30,21-21-46,0 0 16,0-1-16,0 1 16,0 0-16,0 0 0,0-21 0,0 20 15,0 1-15,0 0 0,21-21 0,0 21 16,0-1-16,-21 1 0,21 0 16,0 0-16,1 21 0,-1-21 0,0 21 15,21 0-15,-21 0 0,22 0 16,-22 0-16,0 21 15,0 0-15,-21 0 0,21 0 0,-21 1 16,0-1-16,0 0 0,0 0 0,0 0 16,0 0-16,0 1 0,0-1 15,0 0-15,0 0 0,0 0 16,0 0-16,0 1 0,-21-22 16,21 21-16,-21-21 31,21-21-16,0-1-15,0 1 16,0 0-16,0 0 0,0 0 0,0-22 16,0 22-16,21-21 0,0 21 15,1-22-15,-1 22 0,0-21 0,0 21 16,0 0-16,22-1 0,-22 1 0,0 21 16,0 0-16,0 0 15,0 0-15,22 0 0,-43 21 0,21 1 16,0 20-16,-21-21 0,0 43 15,0-43-15,0 0 0,0 21 16,0-21-16,0 1 0,0-1 0,0 0 16,0 0-16,0 0 0,0 0 15,0 1-15,-21-22 16,21-22 15,0 1-15</inkml:trace>
  <inkml:trace contextRef="#ctx0" brushRef="#br1" timeOffset="202672.66">25336 12954 0,'0'-21'16,"22"0"-1,-22 0-15,21-1 0,0 22 16,0-21-16,0 0 16,0 21-16,1-21 0,-1 0 15,0 0-15,0 21 0,-21-22 0,21 1 16,-21 0 0,-21 21-1,0 0-15,0 0 0,0 21 16,-1 0-16,1-21 0,0 22 15,0 20-15,0-21 0,0 0 0,-1 0 16,22 22-16,-21-22 0,21 0 0,-21 0 16,21 0-16,0 22 0,0-22 15,0 0-15,0 0 0,0 0 16,0 1-16,21-22 0,0 0 16,-21 21-16,22-21 0,-1 0 15,0 0-15,0 0 0,0 0 16,0 0-16,1 0 0,-1 0 0,0 0 15,21-21-15,-21-1 0</inkml:trace>
  <inkml:trace contextRef="#ctx0" brushRef="#br1" timeOffset="203000.55">26268 12637 0,'0'-22'0,"0"44"0,0-65 0,0 22 16,-21 21 0,-1 0-16,1 0 0,0 0 15,0 0-15,21 21 0,-21-21 0,0 43 16,-1-22-16,22 0 0,-21 21 16,21 1-16,-21-22 0,0 21 0,21 0 15,0 1-15,0-22 0,0 21 0,-21-21 16,21 22-16,0-22 0,0 0 15,0 0-15,0 0 0,0 1 0,21-1 16,0-21-16,0 0 16,0 21-16,1-21 0,-1 0 15,0 0-15,0 0 16,0 0-16,0-21 0,1 21 0,-1-21 16,0-1-16,0 22 0</inkml:trace>
  <inkml:trace contextRef="#ctx0" brushRef="#br1" timeOffset="203350.9">26776 12552 0,'21'0'0,"0"0"0,0-21 16,0 21-16,1 0 0,-1 0 0,0 0 15,0 0-15,0 0 0,0 21 16,1-21-16,-1 21 0,-21 0 16,0 0-16,21 22 0,-21-22 0,0 21 0,0 1 15,0-1-15,0 0 0,-21 1 0,0-22 16,-1 21-16,1 0 0,0 1 16,0-22-16,0 21 0,0-21 0,-1 1 15,1-1-15,0 0 0,0 0 16,0 0-16,21 0 0,-21-21 15,21 22-15,0-44 63</inkml:trace>
  <inkml:trace contextRef="#ctx0" brushRef="#br1" timeOffset="204143.3">20997 15134 0,'21'-21'0,"-42"42"15,64-63-15,-43 21 0,0 0 16,0-1-16,0 1 0,0 0 0,0 0 16,-22 0-16,1 21 15,0 0-15,21-21 0,-21 21 16,0 0-16,0 0 0,-1 21 16,1-21-16,21 21 0,-21 21 15,21-21-15,0 22 0,-21-1 16,21 0-16,-21 22 0,21-22 0,0 1 15,0 20-15,0-21 0,0 1 0,0-22 16,0 21-16,0-21 0,0 1 16,21-1-16,0 0 0,-21 0 0,21-21 15,0 0-15,22 21 0,-22-21 0,0 0 16,0 0-16,0 0 0,22-21 16,-22 21-16,0-21 0,0 0 15,22 0-15,-22-1 0,21 1 0</inkml:trace>
  <inkml:trace contextRef="#ctx0" brushRef="#br1" timeOffset="204646.87">21526 14732 0,'0'-21'16,"0"0"0,-21 21-1,42 42-15,-63-84 0,42 63 0,0 0 0,0 0 0,0 0 16,-21 22-16,21-22 0,0 21 15,0 1-15,0-1 0,0 0 0,0 1 16,0 20-16,0-21 0,0 1 16,0-22-16,0 64 0,0-64 15,0 0-15,0 0 0,0 0 16,0 0-16,0 1 0,0-1 16,0-42 15,0-1-31,0 1 15,0 0-15,21 0 0,0 0 0,-21 0 16,21-22-16,1 22 16,-1 0-16,21 0 0,-21-22 0,0 22 0,22 21 15,-22-21-15,0 0 0,0 21 16,0 0-16,1 0 0,-1 0 16,-21 21-16,0 0 0,0 0 0,0 1 15,21-1-15,-21 21 0,0-21 0,0 0 16,0 22-16,0-22 0,0 0 15,0 0-15,0 0 0,0 1 0,0-1 16,0 0-16,0 0 0,0 0 16,21-21-1,0 0 1,0 0 0,-21-21-1,0 0-15,22 0 0,-1 21 0,0-21 16</inkml:trace>
  <inkml:trace contextRef="#ctx0" brushRef="#br1" timeOffset="204878.44">22161 15134 0,'0'106'47,"0"-85"-47,0-148 0,0 275 0,0-126 16,0-1-16,0 0 0,0 0 15,0 0-15,0 0 0,0 1 16,-21-22-16,21 21 0,0 0 0,0 0 16,0 0-1,-21-21 1,21-21 0,0 0-16</inkml:trace>
  <inkml:trace contextRef="#ctx0" brushRef="#br1" timeOffset="205206.83">22246 14965 0,'-63'0'16,"41"0"15,107 0-31,-170 21 0,107-21 31,-1 0-31,0-21 16,0 0-16,-21 0 16,0-1-1,0 1-15,-21 0 16,0 21-16,0 0 16,-1 0-16,22 21 31,0 0-31,0 1 15,0-1-15,0 0 16,22-21-16,-1 0 0,0 0 16,0 0-16,0 0 0,22 0 0</inkml:trace>
  <inkml:trace contextRef="#ctx0" brushRef="#br1" timeOffset="205515.26">22796 14690 0,'0'-43'32,"0"86"-32,-21-86 15,0 65-15,0-1 16,21 21-16,0-21 0,0 0 16,0 22-16,0-1 0,0-21 0,0 22 15,0-1-15,0-21 0,0 21 0,0 1 16,0-1-16,0-21 0,0 22 15,0-22-15,0 21 0,0-21 0,0 0 16,0 1-16,0-1 0,0 0 0,0 0 16,0 0-16,0 0 15,0-42 32,21 0-47</inkml:trace>
  <inkml:trace contextRef="#ctx0" brushRef="#br1" timeOffset="206165.05">23326 15155 0,'0'-21'0,"0"0"0,-43 127 0,86-170 0,-43 1 0,0 42 16,0 0-16,-22 21 0,1-22 15,0 22-15,0 0 16,0 0-16,0 0 0,-1 0 16,1 22-16,0-1 0,21 0 15,-21-21-15,21 21 0,0 21 16,-21-20-16,21-1 0,0 0 0,-21 0 16,21 0-16,0 0 0,0 1 0,0-1 15,0 0-15,0 0 16,21 0-1,0-21-15,0 0 16,0 0-16,0 0 0,1 0 16,-1-21-16,-21 0 0,21 21 15,0-21-15,-21 0 0,21-1 0,-21-20 16,21 21-16,1 0 0,-22-22 0,21 1 16,0 0-16,0-1 0,-21 1 15,21 0-15,0-1 0,1 1 0,-1 0 16,-21-1-16,21 1 0,-21 0 0,21-1 15,-21 1-15,0 21 0,0-21 16,0 20-16,0 1 0,0 0 0,0 0 16,-21 42 15,0 0-31,0 0 0,21 22 16,-22-22-16,1 21 0,0 1 0,21 20 15,0-21-15,0 1 0,-21-1 0,21 0 16,0 1-16,0-1 0,0-21 15,0 22-15,0-1 0,21-21 0,0 21 16,-21-20-16,21-1 0,1 0 0,20 0 16,-21 0-16,0 0 0,0-21 15,1 0-15,20 22 0,-21-22 0,0 0 16,0 0-16,22 0 0,-22 0 0,0-22 16,21 22-16,-20-21 15,-1 21-15,0-21 0,0 21 0,0-21 16,0 21-16</inkml:trace>
  <inkml:trace contextRef="#ctx0" brushRef="#br1" timeOffset="207364.48">22987 16108 0,'0'-21'16,"0"42"-16,0-63 0,0 20 16,0 1-1,-21 21 1,0 0-16,-1 21 16,1 1-16,0-1 0,0 0 15,0 0-15,0 21 0,21-20 0,0 20 16,-22-21-16,22 0 0,0 22 15,0-22-15,0 0 0,0 0 0,0 0 16,0 0-16,22 1 0,-1-1 16,0-21-16,0 0 0,0 21 0,0-21 15,1 0-15,20 0 0,-21 0 0,21 0 16,-20-21-16,20 0 0,-21 21 0,21-22 16,-20 1-16,-1 0 0,21 0 15,-21 0-15,0 0 0,-21-1 0,22 1 16,-1 0-16,0 0 0,-21 0 0,0 0 15,21-1-15,0 1 16,-21 42 0,0 1-1,0-1-15,0 0 16,0 0-16,0 0 0,0 0 16,0 1-16,0-1 0,0 0 15,21-21-15,1 0 0,-1 0 16,0 21-16,0-21 15,0 0-15,0 0 0,1 0 16,-1 0-16,0-21 0,0 0 0,0 21 16,0-21-16,1 21 0,-1-22 15,0 1-15,0 21 0,-21-21 16,21 0-16,0 21 0,-21-21 0,0 0 16,22 21-16,-22-22 0,21 22 0,-21 22 62,0-1-62,0 0 0,0 0 16,0 0-16,-21 0 0,21 22 0,0-22 15,0 0-15,0 21 16,0 1-16,0-22 0,0 21 0,0 1 0,0-1 16,0 0-16,0 1 0,0-1 15,-22 0-15,22 1 0,-21-1 16,0 0-16,21 1 0,-21-22 0,21 21 15,-21 0-15,0 1 0,-1-22 0,22 21 16,-21-21-16,0 1 0,0-1 16,0 0-16,0 0 0,-1 0 0,-20-21 15,21 21-15,0-21 0,0 0 16,-1 0-16,1 0 0,0-21 16,0 0-16,21 0 0,-21-21 15,21 20-15,0 1 0,0-21 0,0 21 16,0-22-16,0 1 15,0 0-15,0-1 0,21-20 0,-21 21 16,21-1-16,0 1 0,22 0 0,-22-1 16,0 1-16,21 21 0,1-22 15,-1 22-15,-21 0 0,21-21 0,1 21 16,-22 21-16,21-22 0,1 1 0</inkml:trace>
  <inkml:trace contextRef="#ctx0" brushRef="#br1" timeOffset="207668.41">24342 16044 0,'0'-21'0,"-43"-21"47,22 42-47,0 0 0,106 63 0,-170-105 0,64 63 16,21 0-16,-21 1 0,21 20 15,0-21-15,-22 0 0,22 22 0,-21-22 16,21 21-16,0-21 0,0 22 0,0-22 16,0 0-16,0 0 0,0 0 15,0 0-15,21 1 0,1-1 16,-1-21-16,0 0 0,0 0 16,0 0-16,0 0 15,1 0-15,-1 0 0,0 0 16,0-21-16,0-1 0,0 1 0,22 0 15,-22 0-15</inkml:trace>
  <inkml:trace contextRef="#ctx0" brushRef="#br1" timeOffset="207948.39">24955 15621 0,'0'-63'15,"-42"63"1,21 0-1,84 63-15,-147-105 0,84 63 16,0 0-16,-21 21 0,21-20 0,0 20 16,0 0-16,0 1 0,0-1 15,0 0-15,0 1 0,0 20 0,0-21 16,0-20-16,-22 20 0,22 0 0,0-21 16,0 1-16,0-1 0,-21 0 15,21 0-15,0 0 0,0 0 16,0-42 15,0 0-31,0 0 16</inkml:trace>
  <inkml:trace contextRef="#ctx0" brushRef="#br1" timeOffset="208354.64">24892 16171 0,'0'22'15,"63"-22"1,-126-22-16,148 44 16,-64-22-16,0-22 15,0 1-15,0 21 0,0-21 0,1 21 16,20-21-16,-21 0 0,0 0 0,0-1 16,1 1-16,-22 0 15,0 0-15,0 0 0,0-22 0,0 22 16,0 0-16,0 0 0,-22 21 15,1 0-15,0 0 16,0 0-16,0 21 0,0 0 0,-1 0 16,1 1-16,0-1 0,0 0 0,21 21 15,-21-21-15,21 22 0,-21-22 16,21 21-16,0-21 0,0 1 0,0 20 16,0-21-16,0 0 0,0 0 15,0 1-15,0-1 0,21-21 0,0 21 16,-21 0-16,21-21 0,0 21 15,0-21-15,1 0 16,-1 0-16,0 0 16,0 0-16,0 0 0,22-21 0,-22 0 15,0 21-15,0-21 0,0 0 16</inkml:trace>
  <inkml:trace contextRef="#ctx0" brushRef="#br1" timeOffset="208711.5">26162 15706 0,'0'0'0,"-21"0"0,0 0 16,-1 0-16,1-21 0,0 21 15,0 0-15,0 0 0,0 0 0,-1 21 16,1 0-16,0-21 0,21 21 15,-21 21-15,21-20 0,-21 20 0,21-21 16,0 21-16,-21 1 0,21-22 0,0 21 16,0 1-16,0-22 0,0 21 15,0-21-15,0 22 0,0-22 0,0 0 16,0 0-16,0 0 0,21 0 0,-21 1 16,42 20-1,-42-21-15,21 0 0,0-21 16,1 0-1,-1 0-15,0 0 16,0-21-16,-21 0 0,21 21 16,0-21-16,-21 0 0,0-1 0,0 1 15</inkml:trace>
  <inkml:trace contextRef="#ctx0" brushRef="#br1" timeOffset="209138.7">26416 15621 0,'21'0'0,"-42"0"0,42-21 0,0 0 0,-21 0 15,21 21-15,1-22 0,-1 22 16,-21-21-16,21 21 15,0 0-15,0 0 0,-21 21 16,21 1-16,1-1 0,-22 0 16,0 0-16,0 21 0,21-20 15,-21 20-15,21 0 0,0 1 16,-21-1-16,0 0 0,0-21 0,21 22 16,-21-1-16,21 0 0,-21 1 15,0-22-15,0 21 0,0-21 0,0 1 16,0 20-16,-21-21 0,0 0 0,0 0 15,21 1-15,-21-1 0,0-21 16,21 21-16,-22 0 0,1-21 0,21 21 16,-21 0-16,0 1 15,0-22 1</inkml:trace>
  <inkml:trace contextRef="#ctx0" brushRef="#br1" timeOffset="-189612.06">25146 11938 0,'0'0'0,"0"21"15,0 0-15,0 1 16,0-1-16,0 0 15,0 0 1,-21 0 0,21 0-1,0-42 63,21 0-78,0 21 0,-21-21 16,21 0-16,0 0 0,1-1 16,-1 1-16,-21 0 0,21 0 0,0-21 15,-21 20-15,0 1 0,0-21 16,21 42-16,-21-21 16,0 0-16,0-1 0,0 1 0,0 0 15,0 0-15,0 0 0,0 0 16,0-1-1,-21 22-15,0 0 32,0 22-32,21-1 0,0 0 0,-21-21 15,21 21-15,-22 0 0,22 0 16,0 1-16,0-1 0,0 0 0,0 0 16,0 0-16,0 0 0,0 1 0,0-1 15,0 21-15,22-42 0,-22 21 16,21 0-16,0 1 15,0-22-15,0 0 16,0 21-16,1-21 0,-1 0 16,0 0-16,0 0 0,0 0 15,0 0-15,1 0 16,-22-21-16,21 21 0,0-22 0,-21 1 16,21 21-16,0-21 0,-21 0 0,0 0 15,21 0-15,1-1 0,-22 1 0,21 0 16,-21 0-16,0 0 0,21 0 15,0-1-15,0 1 0,-21 0 16,21 0-16,1 21 0,-1-21 16,0 21-16,0-21 0,0 21 0,0 0 15,1 0-15,-1 0 0,21 0 16,-21 0-16,0 0 0,-21 21 16,22 0-16,-1 0 15,-21 0-15,0 0 0,0 1 16,0-1-16,0 0 0,0 0 15,0 0-15,0 0 0,0 1 16,0-1 0,-21-21-16,21-21 47,0-1-47,0 1 0,21 21 15,-21-21-15,21 0 16,-21 0-16,0 0 0,0-1 0,21 1 15,0 0-15,-21 0 0,0 0 16,0 0 15,0 42-15,0 0-16,0 0 16,0 0-16,0 0 0,0 1 15,0-1-15,0 0 16,21 0-16,-21 0 15,22 0-15,-1 1 16,0-22-16,0 0 16,0 0-16,0 0 0,1 0 15,-1 0-15,0 0 0,0 0 16,0-22-16,0 1 0,1 0 16,-1 0-16,-21 0 0,0 0 0,21-1 15,0 1-15,-21 0 0,21-21 16,-21 21-16,0-22 0,0 22 0,21-21 15,-21-1-15,0 1 0,0 0 0,0-1 16,0 1-16,0 0 0,0-1 16,0 22-16,0-21 0,0 21 15,0 0-15,0-1 0,0 1 0,0 0 0,0 42 47,-21 0-47,21 1 0,-21 20 16,21 0-16,0 1 0,0-1 0,0 0 15,-21 1-15,21-1 0,0 0 16,0 1-16,0-1 0,0 0 0,0-21 16,0 22-16,0-22 0,0 21 0,0-21 15,21 1-15,0-1 0,-21 0 0,21 0 16,1-21-16,-1 21 16,0-21-16,0 0 0,0 21 0,0-21 0,1 0 15,-1 0-15,0 0 0,0 0 16,0 0-16,22 0 0,-22 0 15,0-21-15,0 21 0,-21-21 16,0 0-16,21 0 0,0 0 0,-21-1 16,22 1-16,-22 0 0,0 0 0,0 0 15,0 0-15,21-1 0,-21 1 16,0 0-16,0 0 0,-21 21 31,-1 0-15,22 21-16,0 0 0,0 0 15,0 1-15,0-1 0,0 0 16,0 0-16,0 0 0,0 0 0,0 1 16,0-1-16,22 0 0,-1-21 15,0 21-15,0-21 0,0 0 16,0 21-16,22-21 0,-22 0 0,0 0 16,21 0-16,-20 0 0,-1 0 15,0 0-15,21 0 0,-21-21 0,1 21 16,-22-21-16,21 21 0,0-21 0,-21 0 15,21-1-15,-21 1 0,0 0 0,0 0 16,0 0-16,0 0 0,21-1 0,-21 1 16,0 0-1,0 0-15,0 42 32,0 0-32,0 0 15,0 1-15,0-1 0,0 0 16,0 0-16,0 0 0,0 0 15,0 1-15,0-1 16,0 0 0,-21-21-16,21-21 31,0 0-15,0-1-16,0 1 0,0 0 15,0 0 1,0 0-16,21 0 0,-21-1 0,21 22 15,-21-21-15,0 0 0,22 21 0,-1 0 16,-21-21-16,21 21 0,0 0 16,0 0-16,0 0 15,-21 21-15,22 0 0,-1-21 16,0 21-16,-21 1 0,21-1 16,-21 0-16,21 0 15,-21 0-15,0 0 0,0 1 16,0-1-16,0 0 31,0 0-15,0-42 31,0 0-32</inkml:trace>
  <inkml:trace contextRef="#ctx0" brushRef="#br1" timeOffset="-188629.88">28130 11663 0,'22'-21'0,"20"-106"47,-106 275-47,128-317 0,-64 147 0,-21 1 15,0 21-15,-1-21 16,1 21-16,0 0 0,0 0 0,-21 0 16,20 0-16,1 21 0,0 0 0,0-21 15,0 22-15,0-1 0,-1 21 16,22-21-16,0 0 0,-21 1 0,21-1 16,-21 0-16,21 21 0,0-21 15,0 1-15,0-1 0,0 0 16,0 0-16,0 0 0,21 0 15,0-21-15,1 0 16,-1 0-16,0 0 16,0 0-16,0 0 0,0-21 15,1 21-15,-1-21 0,0 0 16,0 0-16,-21 0 0,21-1 0,-21 1 16,21 0-16,-21-21 0,0-1 0,0 22 15,22-21-15,-22 0 0,0-1 16,21-20-16,-21 20 0,0 1 0,0-21 15,0 20-15,0 1 0,0 0 16,0-1-16,0 1 0,0 21 16,0 0-16,0-1 0,0 1 0,0 0 15,0 42 1,0 0 0,-21 1-16,21 20 0,-22-21 15,22 21-15,-21 1 0,21-1 0,0 0 16,0 22-16,0-22 0,0 1 15,0-1-15,0 0 0,0 1 0,0-22 16,0 21-16,0-21 0,0 22 0,0-22 16,0 0-16,0 0 0,0 0 0,0 0 15,0 1-15,0-1 16,0 0-16,21-21 16,-21 21-16,22-21 0,-1 0 0,0 0 15,0 0 1,0 0-16,0 0 0,1 0 15,-1-21-15,0 21 0,0-21 0,0 0 16,0-1-16,1 1 0,-1 0 0,0 0 16,0 0-16,-21 0 0,21-22 15,0 22-15,-21 0 0,0 0 0,0 0 16,0-1-16,0 1 0,-21 21 31,0 0-15,21 21-16,0 1 0,-21-22 0,21 21 15,0 0-15,0 0 0,0 0 16,0 0-16,0 1 0,21-1 16,-21 0-16,21-21 0,0 21 0,-21 0 15,22-21-15,-1 21 0,0-21 16,-21 22-16,21-1 0,0-21 0,0 0 16,-21 21-16,22-21 15,-22 21-15,0 0 16,-22-21-16,1 0 15,0 0-15,0 0 0,0 0 16,0 0-16,-1 0 16,1 0-16,0 0 0,0 0 15,0 0-15,0-21 16,-1 21-16,1-21 0</inkml:trace>
  <inkml:trace contextRef="#ctx0" brushRef="#br1" timeOffset="-188309.98">26776 11430 0,'0'0'15,"-21"0"-15,21-21 0,0 0 16,21 21-16,0 0 16,0 0-16,0-21 0,0 21 0,22 0 15,-22 0-15,21 0 0,1 0 16,-1-22-16,0 22 0,1 0 16,-22 0-16,21 0 0,-21 0 0,0 0 15,1 0 1,-1 0-16,-21-21 15,21 21-15,0-21 16,0 21-16,0 0 0</inkml:trace>
  <inkml:trace contextRef="#ctx0" brushRef="#br1" timeOffset="-186279.62">29358 10837 0,'21'0'31,"-21"-21"-15,21 21-16,-21-21 31,0 0 1,0 0 202,0 0-218,0-1 30,0 1-14,0 0-17,-21 21 32,0 0-31,0 0-16,0 0 15,21 21-15,-21-21 0,-1 21 0,22 1 16,-21 20-16,0-21 0,0 0 0,21 22 16,-21-22-16,0 21 0,-1 0 15,22 1-15,0-1 0,-21 0 0,21 1 16,0-1-16,0 0 0,0-20 0,0 20 16,0 0-16,0-21 0,21 22 15,1-22-15,-1 0 0,-21 0 16,21 0-16,0 1 0,0-1 0,0-21 15,1 21-15,-1-21 0,0 0 0,0 0 16,21 0-16,-20 0 0,-1 0 16,0 0-16,0 0 0,0-21 0,-21 0 15,0-1-15,21 22 0,-21-21 0,0 0 16,0 0-16,0 0 0,0 0 16,-21-22-16,0 22 0,0 0 0,0 21 15,0-21-15,-22 0 0,22 21 0,0 0 16,-21 0-16,20-22 0,1 22 15,0 0-15,42 0 32,0 0-17,1 0-15,-1 0 0,0 0 16,0 0-16,0 0 0,0 0 0,1 0 16,-1 22-16,0-1 0,0-21 15,0 21-15,0 0 0,-21 21 0,22-20 16,-1-1-16,-21 0 0,0 21 0,0-21 15,0 22-15,0-1 0,0-21 0,0 22 16,0-1-16,0-21 0,0 21 16,0 1-16,-21-1 0,-1 0 0,22 1 15,-21-22-15,0 21 0,21 1 0,-21-22 16,21 0-16,0 0 0,0 0 16,0 0-16,-21 1 0,21-1 15,0 0-15,0-42 47,0 0-47,0-1 0,0 1 16,0 0-16,21-21 0,0 21 0,0-22 15</inkml:trace>
  <inkml:trace contextRef="#ctx0" brushRef="#br1" timeOffset="-185861.9">29760 11324 0,'-42'-106'16,"42"22"-1,42 274-15,-84-401 16,63 211-16,0 0 0,0 0 0,1 0 16,41 0-16,-42 0 0,0 21 15,1 0-15,-1 0 0,0 21 16,0 1-16,-21-1 0,0-21 15,0 22-15,0-1 0,0 0 0,0-21 0,0 22 16,0-22-16,0 0 0,0 0 16,0 0-16,-21 22 15,0-43-15,0 0 16,21-21 0,0-1-16,0 1 15,0 0-15,0 0 0,0-21 0,0 20 16,0-20-16,21 21 0,-21-21 0,21-1 15,0 1-15,-21 0 0,0 20 16,21 1-16,0-21 0,1 21 0,-22 0 16,21 21-16,-21-22 0,21 22 15,0 0 1,0 22 0,-21-1-16,0 0 15,21-21-15</inkml:trace>
  <inkml:trace contextRef="#ctx0" brushRef="#br1" timeOffset="-184509.9">30543 11282 0,'0'-21'16,"0"-127"15,0 317-31,0-360 15,-21 191 1,0 0-16,0 22 0,0-1 16,0 0-16,-1 0 0,-20 0 0,21 22 15,-21-22-15,20 21 0,1 0 16,0-20-16,21 20 0,0-21 0,0 0 16,0 22-16,0-22 0,0 0 0,0 0 15,21-21-15,-21 21 0,21-21 16,1 0-16,-1 0 0,0 0 0,0 0 15,0 0-15,0 0 0,22 0 0,-22-21 16,0 0 0,0 0-16,-21 0 0,21-1 0,-21-20 15,0 21-15,0-21 0,0 20 0,0-20 16,0 0-16,0 21 16,0-1-16,0 44 15,0-1-15,0 0 16,0 0-16,0 0 0,0 0 15,0 1-15,0-1 0,0 0 0,0 0 16,0 0-16,0 0 0,22 1 0,-1-1 16,0 0-16,0-21 15,0 0-15,0 0 0,1 0 16,-1 0-16,0 0 0,-21-21 16,21 0-16,0-1 15,0 1-15,-21 0 16,0-21-16,0 21 0,0-1 0,0 1 15,0 0-15,0 0 0,0 42 32,-21 0-32,21 0 0,0 1 15,0-1-15,-21 21 0,21-21 16,-21 0-16,21 1 0,0-1 0,0 0 16,0 0-16,0 0 15,0-42 16,21 0-15,0 21-16,-21-21 0,21 0 16,1-1-16,-22 1 0,21 0 0,-21 0 15,21-21-15,0 20 0,-21 1 0,0 0 16,21 0-16,0 0 0,1 21 31,-22 21-31,0 0 16,21 0-16,-21 0 0,0 1 15,0-1-15,0 0 0,0 0 0,0 0 16,21 0-16,-21 1 16,21-1-16,-21 0 0,21-21 15,0 0-15,-21 21 0,22-21 16,-1 0-16,0 0 0,0 0 0,0 0 16,0 0-16,1 0 0,-1-21 15,0 21-15,0-21 0,0 0 0,0-1 16,1 1-16,-22-21 0,0 21 15,21 0-15,-21-22 0,0 22 0,0 0 16,0-21-16,0 20 0,0 1 16,-21 21-16,-1 0 0,1 0 15,0 0-15,0 21 0,0-21 0,0 22 16,-22 41-16,22-42 16,0 22-16,0-22 0,0 21 15,21-21-15,0 0 0,0 1 0,0-1 16,0 0-16,0 0 0,21-21 15,0 21 1,0-21-16,0 0 0,0 0 16,22 0-16,-22 0 0,0-21 0,0 0 15,0 0-15,1 0 0,-1-1 0,0 1 16,0-21-16,0 21 0,-21-22 0,21 1 16,-21 0-16,22-1 0,-22 1 15,0 0-15,0-1 0,0 1 16,0 0-16,0 21 0,0-22 0,0 22 15,0 0-15,0 0 0,0 0 16,-22 42 0,22 0-1,-21 0-15,0 21 0,21-20 0,0 20 16,0 0-16,-21-21 0,21 22 0,0-1 16,0 0-16,0 1 0,0-1 15,0 0-15,0-20 0,21 20 0,-21-21 16,21 21-16,-21-20 0,21-1 15,1 0-15,-22 0 0,0 0 16,21-21-16,0 0 16,-21-21 15,0 0-31,21 0 0,-21-22 0</inkml:trace>
  <inkml:trace contextRef="#ctx0" brushRef="#br1" timeOffset="-184173.53">31919 10583 0,'-42'-63'0,"21"63"16,84 317-16,-63-571 0,-84 191 0,62 63 0,1 21 15,21 0-15,-21 22 0,21-1 16,-21 0-16,21 1 0,-21-1 0,21 0 16,0 1-16,0-1 0,0 21 15,0-20-15,0-1 0,0 0 0,0 1 16,0-1-16,-21-21 0,21 22 16,0-1-16,-22-21 0,22 0 0,0 0 15,0 1-15,-21-1 0,21 0 16,-21-21-16,21-21 31,0 0-15,0-1-16</inkml:trace>
  <inkml:trace contextRef="#ctx0" brushRef="#br1" timeOffset="-183861.61">31581 10774 0,'0'-106'0,"21"0"32,-42 318-32,63-445 15,-21 233-15,0 0 0,0-21 0,1 21 16,-1 0-16,21 0 0,-21 0 16,0 0-16,22 21 0,-22 0 0,0 0 15,0 1-15,-21-1 0,0 0 16,0 21-16,0-21 0,0 22 0,0-22 15,-21 0-15,0 21 0,-21-20 0,20-1 16,1 0-16,0 0 0,-21 0 16,21 0-16,-1 1 0,-20-1 15,21-21-15,0 21 0,-22-21 0,22 0 16,21 21-16,-21-21 0,42 0 31</inkml:trace>
  <inkml:trace contextRef="#ctx0" brushRef="#br1" timeOffset="-182153.94">32089 11091 0,'0'-21'16,"0"0"-16,0 0 0,0 0 0,-22 0 15,1-1-15,0 22 16,21-21-16,-21 21 16,0 0-16,0 0 0,-1 21 15,1-21-15,0 22 0,0-1 16,0 0-16,21 0 0,-21 21 0,-1-20 16,1-1-16,21 21 0,0-21 0,0 22 15,-21-22-15,21 0 0,0 0 16,0 0-16,0 0 0,0 1 15,21-22 1,0 0-16,1 0 16,-1 0-16,21-22 15,-21 1-15,0 0 16,-21 0-16,22 0 0,-1-22 0,-21 22 16,0 0-16,21-21 0,-21 21 15,21-1-15,-21 1 0,21 0 16,-21 42 15,0 0-31,0 1 0,-21-1 16,21 0-16,0 0 0,-21 0 15,21 0-15,0 1 0,0-1 16,0 0-16,0 0 16,0 0-1,21-21-15,0 0 0,0 0 0,1 0 16,-1 0-16,0 0 0,0 0 15,0 0-15,0-21 0,1 0 0,-1 21 16,0-21-16,0 0 0,0-1 16,-21 1-16,21 0 0,-21 0 0,22 0 15,-22 0-15,0-1 0,0 1 16,-22 21 0,1 21-1,21 1 1,0-1-16,0 0 0,0 0 0,0 0 0,0 0 15,0 1-15,0-1 16,21 0-16,1 0 0,-1 0 16,0-21-16,0 21 15,0-21-15,0 0 0,1 0 16,-1 0-16,0 0 16,0-21-16,0 0 15,0 0-15,-21 0 0,22 0 0,-1-1 16,0 1-16,-21 0 0,21-21 15,0 21-15,-21-1 0,21 1 16,-21 0-16,22 21 0,-22-21 16,-22 21 15,22 21-15,-21-21-16,21 21 0,-21 0 15,21 1-15,0-1 0,0 0 16,0 0-16,0 0 15,0 0-15,0 1 0,21-22 16,0 0 0,1 0-16,-1 0 15,0 0 1,0 0-16,-21-22 0,21 1 16,0 0-16,1 0 15,-22 0-15,0 0 0,21-1 0,-21 1 16,0 0-16,0 0 0,0 42 47,0 0-47,-21 0 15,21 1-15,0-1 16,-22 0-16,44-21 47,-1 0-32,0-21 1,0 0-16,-21-1 16,21 1-16,0 21 0,-21-21 0,0 42 47,0 0-47,0 1 15,0-1-15,0 0 0,0 0 16,0 0-16,22-21 0,-1 21 15,0-21 1,0 0-16,0 0 16,0 0-16,1 0 15,-1-21-15,0 21 0,-21-21 0,21 0 16,0 0-16,0 0 0,1-1 16,-1 1-16,-21 0 0,21-21 0,0 21 15,-21-22-15,21 1 0,-21 0 16,21-1-16,-21 1 0,22 0 15,-22-1-15,0 1 0,0 0 0,0-1 16,21 22-16,-21-21 0,0 21 16,0-1-16,0 44 31,-21-1-31,-1 0 0,22 0 16,-21 0-16,0 0 0,21 22 15,-21-22-15,21 21 0,-21-21 16,21 22-16,0-22 0,0 0 15,0 21-15,0-20 0,0-1 0,0 0 16,0 0-16,0 0 0,0 0 16,0 1-16,0-1 0,21-21 15,-21 21-15,21 0 0,0-21 16,0 0-16,1 0 16,-1 0-16,0 0 15,0 0 1,0 0-1,-21-21 1,0 0-16,0 0 16,0-1-16,0 1 15,0 0-15</inkml:trace>
  <inkml:trace contextRef="#ctx0" brushRef="#br1" timeOffset="-181831.04">33041 10689 0,'21'0'31,"0"0"-31,1 0 0,-1-21 0,42 21 16,-42 0-16,1 0 15,20 0-15,-21 0 0,0 0 0,0 0 16,1 0-16,-1 0 0,0 0 16,-42 0 46,0 21-46,-1-21-16,-20 21 0,0-21 0,-1 22 15</inkml:trace>
  <inkml:trace contextRef="#ctx0" brushRef="#br1" timeOffset="-179501.99">29718 12764 0,'-21'0'78,"0"0"-46,-1 0-17,1 0-15,0 0 16,0 0-16,0-22 15,0 22-15,-1 0 0,1 0 16,0 0-16,0 0 0,0 0 0,0 0 16,-1 0-16,1 0 0,0 0 15,0 0 1,42 0 31,0 0-47,0 0 0,1 0 15,-1 0-15,0 0 0,21 0 16,-21 0-16,22 0 0,-1 0 16,0 0-16,1 0 0,-1 0 0,0 0 15,22 0-15,-22 0 0,1 0 16,-1 0-16,0 0 0,1 0 0,-22 0 16,21 0-16,-21 0 0,0 0 0,1 0 15,20-21-15,-21 21 16,0 0-16,0 0 15,1-21-15,-1 21 16,0 0-16,-21-21 47,0 0-16,-21 0-15,0 21-16,-1 0 15,1-22-15,0 22 0,0 0 0,0-21 16,0 21-16,-1 0 0,22-21 16,-21 21-16,0 0 15,0 0 1,42 0 31,0 0-47,0 0 15,1 0 1,-1 21-16,0-21 0,0 0 16,0 0-16,0 0 0,1 0 0,-1 21 15,0-21-15,0 0 16,0 0-16,0 0 16,1 0-16,-22 22 62,-22-22-62,22 21 0,-21 0 16,0-21-16,21 21 15,-21 0-15,0-21 0,0 21 0,21 1 16,-22-1-16,1 0 0,0 0 0,0 0 16,21 0-16,-21-21 0,0 22 15,21-1-15,-22-21 0,22 21 0,-21-21 16,0 21-16,0 0 31,42-21 32</inkml:trace>
  <inkml:trace contextRef="#ctx0" brushRef="#br1" timeOffset="-178461.34">29379 13441 0,'0'0'0,"-42"0"16,21 0-1,0 0 1,-1 0 0,44 0 31,-1 0-47,0 0 0,21 0 15,-21 0-15,22 0 0,-22 0 0,21 0 16,1 21-16,-1-21 0,0 0 15,22 0-15,-22 21 0,0-21 0,22 21 16,-22-21-16,1 0 0,-1 0 16,0 0-16,1 0 0,-22 0 15,0 0-15,0 0 0,0 0 0,0 0 16,1 0 0,-22-21 15,0 0-16,0 0 1,-22 21 0,1-21-16,0 21 15,0 0-15,21-21 0,-21 21 0,0 0 16,-1 0-16,1 0 16,0 0-16,0 0 0,0 0 15,0 0 1,42 21 31,0-21-47,0 0 15,0 0-15,0 0 0,1 0 16,-1 0-16,0 0 0,0 0 0,0 0 16,22 0-16,-22 0 0,0 0 0,0 0 15,0 0-15,0 0 0,1 0 31,-22 21-15,0 0 0,-22-21-1,1 21-15,0 0 0,0 1 16,0-1-16,0 0 0,-1 0 16,1-21-16,21 21 0,-21 0 15,0-21-15,0 22 0,21-1 0,-21-21 16,-1 21-16,1 0 0,21 0 15,-21 0-15,0 1 16,21-1 0,-21 0-1,21-42 32,0 0-47,0-1 16,0 1-16,21 21 0</inkml:trace>
  <inkml:trace contextRef="#ctx0" brushRef="#br1" timeOffset="-173596.82">31242 12361 0,'0'-21'0,"21"21"16,0-21-1,-21 0 1,0 0-16,0 0 15,0-1-15,-21 22 32,0 0-17,0 0-15,0 22 0,-1-22 16,1 21-16,0 0 0,0 0 16,21 0-16,-21 0 0,0 1 15,-1-1-15,1 0 0,0 0 0,21 0 0,0 0 16,-21 1-16,21-1 0,0 0 15,0 0-15,0 0 0,0 0 16,0 1-16,0-1 0,21-21 16,0 21-16,0 0 15,1-21-15,-1 0 0,0 21 16,0-21-16,0 0 0,0 0 16,1 0-16,-1 0 0,0 0 15,21-21-15,-21 21 0,1-21 16</inkml:trace>
  <inkml:trace contextRef="#ctx0" brushRef="#br1" timeOffset="-173085.27">31686 12446 0,'0'-85'16,"-42"43"30,84 169-46,-105-254 0,42 127 0,0 21 0,21 0 16,-22-21-16,1 22 0,0-1 16,21 0-16,0 0 0,-21 0 0,0 0 15,21 1-15,0-1 0,-21 0 0,21 0 16,0 0-16,0 0 16,0 1-16,21-22 15,0 0-15,0 0 16,0 0-16,0 0 0,1 0 15,-1 0-15,0-22 16,0 1-16,0 0 16,-21 0-16,0 0 0,21 0 15,-21-1-15,22 1 0,-22 0 0,0 0 16,0 0-16,0 0 16,0 42 15,0 0-16,0 0-15,0 0 0,0 0 16,0 1-16,0-1 0,0 0 0,0 0 16,0 0-16,0 0 15,0 1-15,0-1 32,21-21-32,0 0 15,0 0-15,0 0 16,-21-21-16,21-1 0</inkml:trace>
  <inkml:trace contextRef="#ctx0" brushRef="#br1" timeOffset="-172648.5">31983 12383 0,'-43'-64'31,"86"22"-16,-43 148 1,21-212-16,0 106 0,0 21 16,0-21-16,-21 21 0,22 21 15,-1-20-15,-21-1 16,0 0-16,21 0 16,-21 0-16,0 0 0,0 1 0,0-1 0,0 0 15,0 0 1,0 0-1,-21-21 1,21-21 0,0 0-1,0 0-15,0 0 16,21 21-16,0-22 0,-21 1 16,21 0-16,0 0 0,-21 0 0,0 0 15,22-1-15,-1 22 0,-21-21 16,21 0-16,-21 0 15,21 21-15,0 0 16,-21-21-16,21 21 31,1 0-31</inkml:trace>
  <inkml:trace contextRef="#ctx0" brushRef="#br1" timeOffset="-172298.15">32681 12213 0,'0'-63'32,"0"126"-32,0-147 0,-21 84 15,0 21 1,0-21-16,21 21 0,-21 0 15,-1 0-15,22 0 0,0 1 0,-21-1 16,0 0-16,21 0 0,0 0 0,0 0 16,-21 1-16,21-1 15,0 0-15,0 0 0,0 0 16,0 0-16,21-21 16,-21 22-16,21-22 15,0 0-15,1 0 0,-1 0 16,0 0-16,0 0 15,0 0-15,0 0 0,1 0 16,-1 0-16,-21-22 16</inkml:trace>
  <inkml:trace contextRef="#ctx0" brushRef="#br1" timeOffset="-171986.23">32956 12086 0,'0'-21'16,"0"42"-16,0-63 15,22 42 1,-1 0-16,0 0 16,-21 21-16,0 0 0,21 0 15,0 1-15,-21-1 0,0 0 0,0 0 16,0 0-16,21 0 0,-21 22 15,0-22-15,0 0 0,0 0 0,0 0 16,0 1-16,0-1 0,-21 0 16,0 0-16,-42 21 15,63-20 1,-22-22-16,1 21 0,0-21 0,0 0 16,0 0-16,0 0 15</inkml:trace>
  <inkml:trace contextRef="#ctx0" brushRef="#br1" timeOffset="-171051.77">31157 13039 0,'0'0'16,"-21"-21"-16,0 21 16,0 0-16,0 0 15,-1 21 1,22 0-1,0 0-15,0 0 0,0 22 0,0-22 16,0 0-16,0 21 0,0-21 16,0 1-16,0-1 0,0 21 0,0-21 15,-21 0-15,21 1 0,0-1 0,0 0 16,-21 0-16,21 0 16,0 0-16,0 1 0,-21-22 15,21 21-15,-21-21 16,21-21-1,-21-1 1,21 1-16,0 0 16,0 0-16,0 0 0,0 0 15,0-1-15,0 1 0,0 0 16,21 0-16,0 0 0,0 0 16,0-1-16,0 22 15,1-21-15,-1 21 0,21 0 0,-21-21 16,0 21-16,22-21 0,-22 21 15,0 0-15,21 0 0,-20 0 0,-1 0 16,0 21-16,0 0 0,0 0 16,-21 1-16,0-1 0,0 21 15,0-21-15,0 0 0,0 1 16,0-1-16,0 0 16,0 0-16,0 0 0,-21-21 15,21 21-15,-21-21 0,0 0 16,21 22-16,-21-22 15,21-22 1</inkml:trace>
  <inkml:trace contextRef="#ctx0" brushRef="#br1" timeOffset="-170590.13">31708 13314 0,'0'-42'31,"0"20"0,0 86-31,-22-128 0,1 64 0,0 22 16,21-1-16,-21 0 16,0-21-16,21 21 15,-21 0-15,21 0 0,0 1 0,-22-1 16,22 0-16,-21 0 0,21 0 15,0 0-15,0 1 0,0-1 16,0 0-16,21-21 0,1 21 16,-1-21-16,0 0 15,0 0-15,0 0 0,0 0 0,1-21 16,-1 21-16,0-21 16,0 0-16,-21-1 0,0 1 15,21 0-15,-21 0 0,0 0 0,0 0 16,0-1-16,0 1 0,0 0 15,-21 0-15,21 0 0,-21 0 16,0 21-16,0-22 0,-1 22 16,1 0-1,0 0-15,0 22 0,21-1 16,-21 0-16,21 0 16,0 0-1,21-21 1,0 21-16</inkml:trace>
  <inkml:trace contextRef="#ctx0" brushRef="#br1" timeOffset="-169768.16">32046 13293 0,'-21'21'63,"42"-42"-63,-42 63 0,21-21 15,-21 0-15,21 1 0,0-1 16,0 0-16,0 0 0,-21 0 16,21 0-1,0 1-15,-21-22 16,21 21-16,-22-21 47,22-21-47,0-1 15,0 1-15,0 0 16,0 0-16,0 0 16,0 0-16,0-1 0,0 1 15,0 0-15,22 21 16,-22-21-16,21 0 0,-21 0 15,21 21-15,0 0 0,-21-22 16,21 22-16,0 0 0,1 0 16,-1 0-16,0 0 0,0 0 15,0 0-15,-21 22 16,0-1-16,0 0 16,0 0-16,0 0 0,0 0 15,0 1-15,0-1 16,0 0-16,0 0 0,-21 0 15,0-21 1,0 0 15,21-21-15,0 0-16,0 0 16,0 0-16,0-1 15,0 1-15,0 0 0,21 0 16,0 0-16,0 21 0,0-21 15,-21-1-15,22 22 0,-1 0 0,0-21 16,0 21-16,0 0 0,0 0 0,1 0 16,-1 0-1,-21 21-15,21 1 0,-21-1 16,0 0-16,0 0 16,0 0-16,-21 0 15,21 1-15,-21-22 16,21 21-16,-22-21 0,22 21 15,-21-21-15,21 21 16</inkml:trace>
  <inkml:trace contextRef="#ctx0" brushRef="#br1" timeOffset="-169315.1">32512 13335 0,'0'0'15,"21"0"17,0 0-17,0 0 1,1 0-16,-22-21 15,0 0-15,21 21 16,-21-21-16,0-1 16,0 1-1,-21 21 17,-1 0-32,1 21 15,0 1-15,0-1 16,21 0-16,-21 0 0,21 0 15,-21-21-15,21 21 0,0 1 16,0-1-16,0 0 0,0 0 16,0 0-1,0 0-15,21-21 16,0 0-16,0 0 31,0 0-31,0 0 16,-21-21-1,22 21-15,-1-21 0,0 21 16</inkml:trace>
  <inkml:trace contextRef="#ctx0" brushRef="#br1" timeOffset="-168864.44">32999 13123 0,'0'0'15,"-21"0"1,-1 0-16,1 0 15,0 22 1,0-1-16,21 0 16,-21-21-16,21 21 0,0 0 15,0 0-15,-21-21 0,21 22 0,0-1 16,0 0-16,-22 0 0,22 0 16,0 0-16,0 1 0,0-1 15,0 0 1,0 0-16,22-21 15,-22 21-15,21-21 0,-21 21 32,21-21-32,0 0 15,0 0 1,0 0-16,1 0 16,-1-21-1</inkml:trace>
  <inkml:trace contextRef="#ctx0" brushRef="#br1" timeOffset="-168400.3">33337 13123 0,'0'-21'0,"-21"21"0,0 0 16,21-21 0,21 21 15,0 21-15,-21 0-1,22 1-15,-22-1 0,0 0 16,0 0-16,0 0 0,0 0 15,0 1-15,0-1 0,0 0 0,0 0 16,0 0-16,0 22 16,-22-22-16,22 0 0,0 0 0,-21 0 15,0 0-15,0 1 0,0-1 0,21 0 16,-21 0-16,-1-21 0,22 21 16,-21 0-16,0 1 0,21-1 15,-21-21-15,0 0 16,0 21-16,-1-21 31</inkml:trace>
  <inkml:trace contextRef="#ctx0" brushRef="#br1" timeOffset="-165722.08">24532 14923 0,'-21'21'0,"0"-21"16,0 0-16,21 21 15,0 0 1,21-21 31,0 0-32,0 0-15,0-21 0,0 21 16,1-21-16,-1 21 0,0-21 0,0-1 16,0 1-16,0 21 0,22-21 0,-22 0 15,-21 0-15,21 0 16,-21-1-16,21 1 0,-21 0 0,0-21 15,0 21-15,-21-1 16,21 1-16,-21 21 0,0 0 16,0 0-16,-1 0 0,1 0 15,0 21-15,0 1 0,0-22 0,0 21 16,-1 0-16,22 0 0,0 21 16,-21-20-16,21-1 0,-21 21 0,21-21 15,0 0-15,0 1 0,0-1 0,0 0 16,0 0-16,21 0 0,0 0 0,1 1 15,-1-22-15,-21 21 16,21-21-16,0 0 0,0 0 0,0 0 16,1 0-16,-1 0 0,0 0 0,0 0 15,0 0-15,0-21 16,1-1-16,-1 1 16,-21 0-16,0 0 0,21 0 0,0 0 15,0-1-15,-21 1 0,21 0 0,1 0 16,-1 0-16,-21 0 0,21 21 15,0-22-15,0 1 0,0 0 0,1 21 16,-1 0-16,0 0 0,0-21 0,0 21 16,0 0-16,1 0 0,-1 21 15,-21 0-15,21 0 0,-21 1 16,0-1-16,0 0 0,0 0 16,0 0-16,0 0 0,0 1 15,0-1-15,-21 0 0,0 0 16,21 0-16,-22-21 0,22 21 0,-21-21 15,0 22-15,21-44 47,0 1-31,21 21-16,0-21 0,1 0 0,-1 0 16,-21 0-16,21-1 0,0 1 15,21 0-15,-20 0 0,20-21 16,-21 20-16,0 22 0,0-21 15,-42 42 32,21 1-47,-21-22 0,0 21 0,21 0 16,0 0-16,0 0 0,-21 0 16,21 1-16,0-1 0,0 0 15,0 0-15,0 0 0,21 0 16,0 1-1,0-22-15,0 0 0,1 0 16,-1 0-16,0 0 0,0 0 16,0 0-16,0 0 0,1-22 0,-1 22 0,0-21 15,0 21-15,0-21 16,0 0-16,1 0 0,-1 0 0,0-22 16,0 22-16,-21-21 0,21 21 0,-21-22 15,21 1-15,-21 0 0,0-1 16,0 1-16,0 0 0,0-1 0,0 1 15,0 0-15,0 20 0,0-20 0,0 21 16,0 0-16,0 0 0,0-1 16,-21 44-1,21-1-15,-21 0 16,21 0-16,0 21 0,0 1 16,0-22-16,-21 21 0,21 1 15,0-1-15,-21-21 0,21 21 0,0 1 16,0-22-16,0 21 0,0-21 0,0 1 15,0-1-15,0 0 0,0 0 16,0 0-16,0 0 0,0 1 16,21-22 15,0 0-31,0 0 16,0 0-16,1 0 0,-1 0 15,-21-22-15,21 1 0,0 21 16</inkml:trace>
  <inkml:trace contextRef="#ctx0" brushRef="#br1" timeOffset="-165497.98">25633 14584 0,'0'0'31,"21"0"-31,0 0 0,0 0 0,0 0 16,1 0-16,-1 0 0,0-21 16,0 21-16,0 0 0,0 0 15,1 0-15,-1-21 0,0 21 16,0 0-16,-21-22 0,21 22 16,0 0-16</inkml:trace>
  <inkml:trace contextRef="#ctx0" brushRef="#br1" timeOffset="-164550.12">26141 14796 0,'21'0'0,"0"0"15,0 0 1,0 0-16,-21-22 0,22 22 16,-22-21-16,21 21 0,-21-21 15,21 0-15,-21 0 0,0 0 16,0-1-16,-21 22 47,0 0-47,21 22 0,-22-22 0,22 21 15,0 0-15,-21-21 16,21 21-16,-21 0 0,21 0 0,0 1 16,0-1-16,0 0 0,0 0 15,0 0 1,21-21-16,0 0 16,1 0-16,-1 0 0,0 0 15,0 0-15,0 0 0,0 0 16,1-21-16,-1 21 0,-21-21 15,21 21-15,-21-21 0,21 0 16,0-1-16,-21 1 0,0 0 16,0 0-16,0 0 15,0 0 1,0 42 15,0 0-31,0 0 0,0 0 16,0 0-16,0 1 15,0-1-15,-21 0 0,21 0 16,0 0-16,-21-21 16,21 21-16,0-42 62,0 0-62,0 0 16,0 0-16,0 0 0,0-1 15,0 1-15,0 0 0,21 0 0,0 0 16,-21 0-16,21-1 0,1 1 16,-1 21-16,0-21 0,-21 0 0,21 21 15,0 0-15,0 0 0,1 0 0,-1 0 16,0 0-16,0 0 0,0 0 16,0 21-16,1-21 15,-22 21-15,21-21 0,0 21 0,0 1 16,-21-1-16,0 0 15,0 0-15,0 0 16,0 0-16,0 1 16,0-1-1,-21-21-15,0 21 0,21 0 16,-21-21 0,21 21-16,-22-21 15,1 0-15,21-21 47,21 21-47,1 0 16</inkml:trace>
  <inkml:trace contextRef="#ctx0" brushRef="#br1" timeOffset="-163937.64">27241 14711 0,'22'-85'32,"-22"1"-17,-22 62-15,22 213 0,-21-382 0,0 170 16,0 21-16,0 0 16,0 0-16,-1 21 0,1-21 15,0 22-15,0-1 0,0 0 0,0 0 16,-1 0-16,1 0 0,0 1 0,21-1 15,0 0-15,-21 21 0,21-21 16,0 1-16,0-1 0,0 0 16,0 0-16,0 0 15,21-21-15,0 0 16,0 0-16,1 0 0,-1 0 16,0 0-16,0 0 0,-21-21 15,21 21-15,0-21 0,-21 0 16,22 0-16,-1-1 15,-21 1-15,21 0 0,-21-21 0,0 21 16,21-22-16,0 1 0,-21 0 0,0-43 16,21 64-16,-21-22 15,22 1-15,-22 21 0,0 0 0,0 0 16,0-1-16,0 1 0,0 42 31,0 1-31,0-1 0,-22 0 16,22 21-16,-21-21 0,21 22 15,0-1-15,0-21 0,-21 22 0,21-1 0,-21-21 16,21 21-16,-21-20 16,21-1-16,0 0 0,0 0 0,0 0 15,0 0-15,0 1 0,-21-22 0,21 21 16,0 0 0,21-42 46</inkml:trace>
  <inkml:trace contextRef="#ctx0" brushRef="#br1" timeOffset="-163413.6">27453 14647 0,'64'-63'16,"-22"21"15,-21 20-31,-148 149 0,254-275 16,-127 127-16,-21 21 15,0 0 1,0 0-16,-1 0 0,1 21 16,0-21-16,0 21 0,0 1 15,0-1-15,21 0 0,-22 0 16,22 0-16,0 0 15,0 1 1,0-1-16,0 0 16,22-21-16,-1 21 0,0 0 15,0-21-15,0 21 0,0-21 16,-21 22-16,22-22 0,-1 21 0,0 0 16,-21 0-16,0 0 15,0 0 1,-21 1-1,0-22-15,-1 0 0,1 21 16,0-21-16,0 0 0,0 0 16,0 0-16,-1 0 15,1 0-15,0 0 0,0 0 16,0 0 0,0 0-16,-1 0 15,1 0 1,0 0-16,21-21 47,21 21-47</inkml:trace>
  <inkml:trace contextRef="#ctx0" brushRef="#br1" timeOffset="-159241.95">28617 14245 0,'0'-21'0,"-21"0"0,21 0 15,-21 0-15,21-1 16,0 44 15,0-1-15,0 21-16,21-21 0,-21 22 15,0-1-15,0-21 0,0 21 16,0 1-16,0-1 0,0 0 0,0 1 16,0-1-16,0-21 0,0 22 0,0-22 15,0 0-15,0 21 16,-21-21-16,21 1 0,0-1 15,0 0-15,0 0 16,-21-21 15,21-21-15,-21 0 0,21 0-16,0-1 0,0 1 0</inkml:trace>
  <inkml:trace contextRef="#ctx0" brushRef="#br1" timeOffset="-158877.62">28448 14330 0,'-21'-127'32,"21"106"-32,0-64 15,21 318 1,-21-487-16,21 254 0,0-21 15,0 21-15,1-21 0,-1 21 0,0 0 0,0 0 16,21 0-16,-20 0 16,20 0-16,-21 0 0,21 0 0,1 0 15,-22 21-15,42 0 0,-41 0 16,-1 0-16,0 0 0,-21 1 16,0-1-16,0 0 0,0 0 0,0 0 15,-21 0-15,0 1 0,-1-1 16,1 0-16,0 0 0,0 0 0,0-21 15,0 21-15,-1 1 0,1-1 0,0 0 16,21 0-16,-21-21 16,21 21-16,0 0 15,21-21 17</inkml:trace>
  <inkml:trace contextRef="#ctx0" brushRef="#br1" timeOffset="-158331.56">29189 14499 0,'0'-42'15,"0"127"1,0-128-16,0-20 0,-21 63 31,-1 0-31,1 0 0,0 21 16,0-21-16,0 21 0,0 0 0,-1 0 15,1 1-15,0-1 0,0 0 0,0 0 16,0 0-16,21 0 0,0 1 16,-22-22-16,22 21 0,0 0 0,0 0 15,0 0 1,22-21-1,-1 0-15,0 0 16,0 0-16,-21-21 0,21 21 16,0-21-16,1 21 0,-1-21 0,0 0 15,0-1-15,21-20 16,-42 21-16,22 0 0,-22 0 0,21-1 16,-21 1-16,0 0 15,0 42 1,0 0-1,0 1-15,0-1 0,0 0 16,-21 0-16,21 0 0,0 0 0,0 1 16,0-1-16,0 0 0,0 0 15,0 0-15,0 0 16,21-21 15,0 0-15,0 0-16,0-21 15</inkml:trace>
  <inkml:trace contextRef="#ctx0" brushRef="#br1" timeOffset="-157864.93">29400 14478 0,'-21'-42'16,"21"21"15,21 84-31,-21-148 0,22 85 16,-1 0-16,0 0 15,0 22-15,-21-1 0,21-21 16,0 21-16,-21 21 0,0-21 0,0 1 16,0-1-16,22 0 0,-22 21 15,0-21-15,0 1 0,0-1 0,0 0 16,0 0-16,0 0 0,0 0 0,0 1 15,0-1-15,0 0 32,-22-21-32,22-21 31,0 0-31,0-1 0,0 1 16,22 0-16,-22 0 0,21 0 15,-21 0-15,0-1 0,0-20 16,21 21-16,-21 0 0,21 0 0,-21-1 15,0 1-15,21 21 16,-21-21-16,21 21 16,1 0 15,-1 0-15</inkml:trace>
  <inkml:trace contextRef="#ctx0" brushRef="#br1" timeOffset="-156897.66">29803 14605 0,'-22'0'16,"44"0"-16,-65 0 0,64 0 46,1 0-46,-1 0 16,0 0-16,0 0 16,-21-21-16,21 21 0,0-21 0,-21 0 15,22-1-15,-1 1 16,-21 0-16,0 0 16,0 0-16,0 0 0,-21 21 31,-1 0-31,1 0 0,0 21 15,0 0-15,21 0 0,-21-21 16,0 42-16,-1-20 16,22-1-16,0 0 0,0 0 0,-21 0 0,21 0 15,0 1-15,0-1 0,0 0 16,0 0-16,0 0 0,0 0 16,21-21-16,1 0 15,-1 0-15,0 0 0,0 0 16,0 0-16,0 0 0,1 0 0,-1 0 15,21 0-15,-21 0 0,0 0 0,1-21 16,-1 21-16,0-21 0,0 0 16,0 0-16,0 21 0,-21-21 0,22-1 15,-22 1-15,21 0 0,-21 0 0,0 0 16,0 0-16,0 42 47,0 0-47,0 0 15,0 0-15,0 0 0,0 1 16,-21-1-16,21 0 0,-22 0 16,22 0-16,0 0 15,0 1-15,0-44 78,0 1-62,0 0 0,0 0-16,22 0 0,-22 0 0,21-1 15,-21 1-15,21 0 0,0 0 0,0 0 16,0 0-16,1-1 16,-22 1-16,21 21 0,0-21 0,-21 0 15,21 21-15,0 0 16,0 21-1,-21 0-15,0 0 16,0 1-16,0-1 0,0 0 16,0 0-16,0 0 0,0 0 15,0 1-15,0 20 0,0-21 0,0 0 16,0 0-16,-21 1 16,21-1-16,0 0 0,0 0 15,0 0 1,-21-21-1,21-21 17,0 0-17,0 0-15,21 0 0</inkml:trace>
  <inkml:trace contextRef="#ctx0" brushRef="#br1" timeOffset="-156427.43">30776 14182 0,'0'0'0,"0"-21"0,0-1 15,0 44 48,-21-22-63,21 21 0,0 0 0,0 0 15,-21 0-15,0 0 0,21 1 16,0 20-16,0-21 0,-21 21 0,21-20 16,0 20-16,0-21 0,0 0 15,0 22-15,0-22 0,0 0 0,0 21 16,0-21-16,0 1 0,0-1 0,0 0 15,0 0-15,0 0 16,21-21-16,-21 21 0,21-21 31,-21 22-31,21-22 16,0 0 0,0 0-16,1 0 15,-1-22 1,0 22-16,-21-21 0,21 21 15,-21-21-15,21 0 16,-21 0-16</inkml:trace>
  <inkml:trace contextRef="#ctx0" brushRef="#br1" timeOffset="-156083.59">30607 14520 0,'0'0'15,"-21"0"-15,42 0 32,0 0-17,0 0-15,0 0 0,1 0 16,-1 0-16,0 0 0,0 0 15,0 0-15,0 0 16,1 0-16,-22-21 16,21 21-16,0 0 15,-42 0 32,0 0-31,-1 0-16</inkml:trace>
  <inkml:trace contextRef="#ctx0" brushRef="#br1" timeOffset="-153629.05">29570 16193 0,'-21'0'0,"-1"0"15,22 21 1,-21-21 0,0 0-16,0 0 15,0 0 1,0 0-16,-1 0 31,44 0 32,-1 0-63,21 0 15,-21 0-15,0 0 0,22 0 16,-1 0-16,0 0 0,1 0 15,20 0-15,-20 0 0,20 0 16,1 0-16,-1 0 0,1 0 0,-1 0 16,1 0-16,-1 0 0,1 0 15,-22 0-15,0 0 0,1 0 0,-22 0 16,21-21-16,-21 21 0,0 0 16,-21-22-16,22 22 0,-22-21 15,0 0-15,0 0 16,0 0-16,-22 0 15,1 21 1,0 0-16,0 0 0,0-22 16,0 22-16,-22 0 0,22 0 15,0 0-15,-21 0 0,20 0 0,1 0 16,0 0-16,0 0 0,0 0 16,0 0-16,-1 0 15,22 22-15,22-22 16,-1 0-1,0 0-15,21 0 0,-21 0 0,1 0 16,-1 0-16,21 0 0,-21 0 16,22 0-16,-22 0 0,21 0 0,-21 0 15,0 0-15,22 0 0,-22 0 16,0 0-16,0 0 0,0 0 0,1 0 16,-22 21 30,0 0-46,-22 0 0,1 0 16,0 0-16,0 1 0,0-1 0,0 0 16,-1 0-16,1 0 15,0 0-15,21 1 0,-21-1 16,0-21-16,21 21 16,-21-21-16,21 21 15,-22-21-15,1 0 47,0 0-31,21-21-1,0 0-15,21 0 16,0-1-16,1 1 16</inkml:trace>
  <inkml:trace contextRef="#ctx0" brushRef="#br1" timeOffset="-146824.48">31475 15727 0,'0'0'0,"21"0"31,0 0 16,0 0-31,-21-21-16,0 0 31,-21 21-15,0-22-1,0 22-15,0 0 16,-1 0-16,1 0 0,0 0 16,0 0-16,0 0 0,-22 0 15,22 22-15,0-22 0,-21 21 16,21 0-16,-22-21 0,22 21 16,0 0-16,0 22 0,-22-22 15,43 21-15,-21-21 0,21 22 0,-21-22 16,21 0-16,0 42 0,0-41 15,0-1-15,0 0 0,0 0 16,21 0-16,-21 0 0,21-21 16,1 22-16,-1-22 0,0 0 0,-21 21 15,21-21-15,0 21 0,0-21 0,1 0 16,-1 0-16,0 0 0,0 0 16,0 0-16,0 0 0,1 0 15,-1 0-15,0 0 0,0 0 0,0 0 16,0 0-16,1-21 0,-1 0 15,0 21-15,0 0 0</inkml:trace>
  <inkml:trace contextRef="#ctx0" brushRef="#br1" timeOffset="-146226.09">31898 15960 0,'0'-43'15,"0"-41"1,0 211-16,-21-254 16,21 106-16,-21 21 0,0 0 15,-1 0-15,1 0 16,0 0-16,21 21 0,-21-21 16,0 21-16,0 0 0,-1 0 0,1 0 15,0 22-15,21-22 0,-21 0 16,0 0-16,21 0 0,0 1 0,-21-1 15,21 0-15,0 0 0,-22 0 16,22 0-16,0 1 0,0-1 16,22-21-1,-1 0-15,-21 21 0,21-21 16,0 0-16,0 0 16,0 0-16,1 0 15,-1-21-15,0 0 16,0 21-16,-21-22 0,21 1 15,0 0-15,-21 0 0,22 0 16,-1 0-16,-21-1 0,0 1 0,21 0 16,0 0-16,-21 0 15,0 42 17,0 0-32,0 0 15,0 0-15,0 1 0,0-1 16,0 0-16,0 0 0,0 0 0,0 0 15,0 1-15,0 20 32,0-21-32,21-21 47,0 0-32,1 0-15</inkml:trace>
  <inkml:trace contextRef="#ctx0" brushRef="#br1" timeOffset="-145777.93">32216 15960 0,'21'-106'31,"21"106"0,-105 106-31,147-212 0,-63 106 16,1 0-16,-22 21 16,21 0-16,-21 0 15,0 22-15,0-22 0,0 21 16,0-21-16,0 22 0,0-1 16,0-21-16,0 0 0,0 22 15,0-22-15,-21 0 0,21 0 0,0 0 16,-22-21-16,22 22 15,0-44 17,0 1-17,0 0-15,0 0 0,22 0 0,-1 0 16,-21-22-16,21 22 0,-21-21 16,21 21-16,0-22 0,-21 22 15,21 0-15,1-21 0,-22 20 16,21 1-16,0 21 15,0 0-15,0 0 32,-21 21-32,0 1 0,0-1 0,0 0 15,-21 0-15</inkml:trace>
  <inkml:trace contextRef="#ctx0" brushRef="#br1" timeOffset="-145125.49">31178 16637 0,'0'0'16,"-21"0"-16,0 0 16,0 0-16,0 0 0,0 21 15,21 0 1,-22-21-16,22 22 0,0-1 0,0 0 16,0 0-16,-21 0 0,21 0 15,0 1-15,0-1 0,-21 0 0,21 0 16,0 0-16,-21 0 0,21 1 15,0-1-15,0 0 16,0-42 47,21 21-63,-21-21 0,0-1 0,21 1 15,0 21-15,-21-21 0,22 0 16,-1 21-16,0-21 0,0 0 0,0 21 15,0 0-15,1-22 0,-1 22 16,21 0-16,-21 0 0,0 0 0,1 0 16,-1 0-16,0 0 0,0 0 15,0 0-15,0 0 0,1 0 0,-22 22 16,0-1-16,0 0 16,0 0-16,0 0 15,0 0-15,-22-21 16,22 22-16,-21-22 0,21 21 15,21-21 48,1 0-63,-1 0 16,0-21-16</inkml:trace>
  <inkml:trace contextRef="#ctx0" brushRef="#br1" timeOffset="-144698.77">31750 16806 0,'0'-42'63,"-64"169"-17,43-106-46,106-127 0,-170 233 0,85-105 16,21-22 15,1 0-31,-1 0 0,0 0 0,0 0 16,0-22-16,0 22 16,1-21-16,-22 0 0,0 0 15,21 0-15,-21 0 0,0-1 0,0 1 16,0 0-16,0 0 0,0 0 15,0 0-15,-21 21 16,-1 0-16,1 0 16,21 21-16,-21 0 15,0-21-15,21 21 0,-21 0 0,21 0 16,0 1-16,0-1 16,21-21-1,0 0-15,0 0 16,0 0-16,1 0 0,-1 0 15,21 0-15,-21 0 0</inkml:trace>
  <inkml:trace contextRef="#ctx0" brushRef="#br1" timeOffset="-143945.93">32089 16764 0,'0'85'78,"0"-22"-62,0-211-16,0 317 0,0-147 16,0-44 62,0 1-78,0 0 0,0 0 15,0 0-15,0 0 16,0-1-16,0 1 0,0 0 0,0 0 16,21 0-16,0 0 15,0 21-15,-21-22 0,21 22 0,0 0 0,1-21 16,-1 21-16,0-21 0,0 21 16,0 0-16,0 0 0,1 0 15,-22 21-15,21 0 16,-21 1-16,0-1 0,0 0 0,0 0 15,0 0-15,0 0 0,0 1 16,0-1-16,-21-21 0,21 21 0,0 0 16,-22-21-1,22-21 32,0 0-31,22 21-16,-22-21 15,21-1-15,0 1 0,0 0 16,0 0-16,0 0 0,1 0 16,-1 21-16,0-22 0,0 22 15,0 0-15,0 0 0,1 0 16,-1 0 0,-21 22-16,0-1 0,0 0 15,0 0-15,0 0 16,0 0-16,0 1 0,-21-22 0,21 21 15,-22 0-15,22 0 16,-21-21-16,0 21 16,0-21-1,42 0 48,0 0-48,0-21-15,1 21 0,-22-21 0</inkml:trace>
  <inkml:trace contextRef="#ctx0" brushRef="#br1" timeOffset="-143558.15">32702 16806 0,'43'0'62,"-22"0"-46,-85 0-16,149 0 0,-64 0 0,0 0 15,1 0-15,-22-21 16,21 0-16,0 0 0,0 0 16,-21 0-1,-21 21 16,0 0-31,0 0 0,21 21 0,-22-21 16,1 21-16,0 0 0,0 0 16,21 0-16,0 1 15,0-1-15,0 0 0,0 0 0,0 0 16,0 0-16,0 1 16,21-22-1,0 0-15,0 0 16,1 0-1,-1 0-15,-21-22 16</inkml:trace>
  <inkml:trace contextRef="#ctx0" brushRef="#br1" timeOffset="-135461.23">31263 17441 0,'21'0'15,"0"0"32,1 0-47,-22-21 16,21 21-16,-21-21 16,21 21-16,-21-21 15,0 0-15,-21 21 16,0 0-1,-1 0-15,1 0 0,0 0 16,-21 0-16,21 21 0,-1-21 16,1 21-16,21 0 0,-21-21 0,0 21 15,21 1-15,-21-22 0,21 21 16,0 0-16,0 0 0,0 0 16,0 0-16,21 1 15,0-22-15,0 0 0,0 21 16,1-21-16,-1 0 0,0 0 0,0 0 15,21 0-15,-20 0 0,-1 0 16,21 0-16,-21 0 0,0-21 0,1-1 16,20 1-16,-21 0 15,-21 0-15,21 21 0,0-21 16,-21 0-16,22 21 0,-22-22 16,0 44-1,0-1 1,0 0-16,0 0 15,0 0-15,0 0 16,0 1-16,0-1 0,21 0 31,0-21-31,0 0 0,0 0 0,0 0 16,1 0-16,-1 0 0,0-21 16,0 0-16,0 21 0,-21-22 15,21 1-15,1 21 0,-22-21 16,21 0-16,-21 0 0,21 21 15,-21-21-15,0-1 16,0 44 15,0-1-31,0 0 16,0 0-16,0 0 0,-21 0 16,21 1-16,0 20 0,0-21 0,-21 0 15,21 0-15,0 22 0,0-22 16,0 21-16,-22-21 0,22 22 15,-21-22-15,21 0 0,0 21 16,0-20-16,-21-1 0,21 0 16,-21 0-16,21 0 0,0 0 0,-21 1 15,21-1 1,-21-21-16,-1 21 0,1-21 16,0 0-16,0 0 15,0 0-15,0-21 16,21 0-16,-22 21 0,22-22 0,-21 1 15,21 0-15,0 0 0,0 0 16,0 0-16,0-1 0,0 1 16,0 0-16,21 0 0,1 21 15,-22-21-15,21 0 16,0-1-16,0 22 0,0-21 0,0 21 16,1-21-16,-1 21 0,0-21 15,21 0-15,-21 0 0,1 21 16,-1-22-16,0 22 0</inkml:trace>
  <inkml:trace contextRef="#ctx0" brushRef="#br1" timeOffset="-135156.29">32406 17378 0,'-42'-42'31,"-149"211"31,170-148-62,275-169 0,-529 338 0,275-168 0,0 20 16,0-21-16,0 0 0,0 0 0,0 1 16,0-1-16,0 0 0,21 0 15,0-21-15,0 21 16,1-21-16,-1 0 15,0 0-15,0 0 0,0 0 16,0 0-16,1 0 0,-1-21 0,0 0 16,0 0-16,21 0 0,-20-1 15,-1 1-15</inkml:trace>
  <inkml:trace contextRef="#ctx0" brushRef="#br1" timeOffset="-134861.84">32766 17230 0,'-42'-127'62,"-22"233"-30,170-85-32,-212-21 0,85 21 0,21 0 15,-21 21-15,21-20 0,-21-1 16,21 0-16,0 0 0,-22 21 15,22-20-15,-21-1 0,21 0 16,0 0-16,0 0 0,0 0 0,0 1 16,0-1-16,0 0 15,0 0 1,21-21 0,1 0-1,-1 0-15</inkml:trace>
  <inkml:trace contextRef="#ctx0" brushRef="#br1" timeOffset="-134501.45">32745 17568 0,'-21'0'63,"84"-42"-32,-105 84-31,105-105 0,-42 63 15,1-21-15,-1 21 0,0-21 16,0-1-16,0 1 0,0 0 16,-21 0-16,0 0 15,-21 21 17,0 0-32,0 21 0,0 0 15,21 0-15,-21 0 0,21 1 0,-22-1 16,22 0-16,0 0 0,0 0 15,0 0-15,0 1 16,22-22-16,-1 21 0,0-21 16,0 0-1,0 0-15,22 0 0,-22 0 16,0-21-16,21-1 0,-21 22 0,22-21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4T06:30:54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1397 0,'-21'-21'47,"21"0"-16,0 0-15,0-1 0,-21 1-1,21 0 1,0 0-16,0 0 16,0 0-1,0-1-15,-22 22 0,22-21 16,-21 21-1,21 21 64,0 1-79,0-1 15,0 0-15,0 0 0,0 0 0,0 22 16,0-22-16,0 21 0,0 0 15,0 1-15,0-1 0,0 22 0,0 41 16,0-41-16,0-1 16,0 1-16,0-1 0,0 1 0,0-1 15,0-20-15,0 20 0,0-20 16,0 20-16,0-21 0,0 1 16,0-1-16,0 0 0,0-20 0,0 20 15,0-21-15,0 21 0,0-20 16,0-1-16,0 0 0,0 0 15,0 0 1,0-42 15,0 0-31,0 0 16,0 0-16,0-1 0,0 1 16,0 0-16,0-21 0,0 21 0,0-22 15,0 22-15</inkml:trace>
  <inkml:trace contextRef="#ctx0" brushRef="#br0" timeOffset="471.81">2498 1461 0,'21'-22'0,"-42"44"0,42-65 0,-21 22 0,0 0 15,0 0-15,0 0 16,0-1-16,0 1 16,-21 0-16,21 42 47,0 0-47,0 1 15,0-1-15,0 21 0,0-21 0,0 22 16,0-1-16,0 0 0,0 22 15,21-22-15,-21 22 0,21-1 0,0-21 16,-21 22-16,0-22 0,21 22 16,-21-22-16,0 0 0,0 1 0,0-1 15,21 0-15,-21 1 0,0-22 16,0 0-16,0 21 0,0-20 16,0-1-16,22 0 0,-22 0 0,0 0 15,0 0-15,0 1 16,0-1-16,0 0 15,-22-21 1,1 0-16,0 0 16,0 0-16,0-21 15,0 0-15,-1 21 0,1-22 0,0 1 16,0 21-16,0-21 0</inkml:trace>
  <inkml:trace contextRef="#ctx0" brushRef="#br0" timeOffset="751.31">2032 2328 0,'-21'0'0,"42"0"0,-63 0 16,20 0 0,22-21-1,22 21 1,-1-21-16,0 21 0,0 0 16,0-21-16,22 21 0,-22-21 0,21 21 15,0-21-15,1 21 0,-1 0 16,0-22-16,1 22 0,-1 0 0,-21 0 15,22 0-15,-22 0 0,0 0 16,0 0-16,0 0 16</inkml:trace>
  <inkml:trace contextRef="#ctx0" brushRef="#br0" timeOffset="1018.36">2836 1990 0,'21'0'0,"-21"21"31,0 0-15,0 0-16,0 0 15,0 22-15,0-22 0,0 0 0,0 0 16,0 22-16,0-22 0,0 0 16,0 0-16,0 0 0,0 0 0,0 1 15,0-1-15,0 0 0,0 0 0,0 0 16,-21-21 15,21-21-15,0 0-16,0 0 0</inkml:trace>
  <inkml:trace contextRef="#ctx0" brushRef="#br0" timeOffset="1306.33">2879 1715 0,'0'0'0,"0"-22"0,0 1 16,-22 21 15,22-21 31,0 0-46,-21 21-16,0 0 16,0 0-16,21 21 31,0 0-31,0 0 15,0 1-15,21-1 16,0 0-16,0 0 0,1-21 16</inkml:trace>
  <inkml:trace contextRef="#ctx0" brushRef="#br0" timeOffset="1749.45">3217 2032 0,'-21'0'0,"0"0"16,0 0-1,21 21 17,21-21-17,0 21-15,0 1 0,0-22 16,1 21-16,-1 0 0,0 0 15,0 0-15,0 22 0,0-22 0,-21 0 16,0 21-16,22-21 0,-22 1 0,0 20 16,0-21-16,0 0 0,0 0 15,0 1-15,0-1 0,0 0 0,-22-21 16,22 21-16,-21-21 16,21-21-1,0 0-15,0 0 0,0-1 16,0 1-16,0 0 0,0 0 15,0-21-15,0 20 0,0-20 16,0 0-16,0 21 0,21-22 0,-21 22 0,0 0 16,22 0-16,-1 0 15,-21-1-15,0 1 0,21 21 0,0-21 16,0 21-16,0 0 16,1 0-16,-1 0 0,0 0 15,0 0-15</inkml:trace>
  <inkml:trace contextRef="#ctx0" brushRef="#br0" timeOffset="2690.45">4043 2244 0,'0'0'0,"21"0"15,-21-21 1,0-1-16,21 1 0,-21 0 15,0 0-15,0 0 16,0 0-16,0-1 0,0-20 0,0 21 16,0 0-16,0 0 0,0-1 15,0 1-15,-21 0 0,0 0 0,0 21 16,-1 0-16,-20 0 0,21 0 16,0 0-16,-22 0 0,1 21 15,21 0-15,-21 0 0,-1 1 0,22 20 16,-21-21-16,21 21 0,-1 1 0,1-1 15,0-21-15,21 22 0,0-1 16,0-21-16,0 0 0,0 22 0,21-1 16,0-21-16,1 0 15,-1-21-15,0 21 0,0-21 0,0 0 16,0 0-16,1 0 0,20 0 0,-21 0 16,0 0-16,0-21 0,1 21 15,-1-21-15,0 0 0,0 0 0,0 0 16,0-22-16,-21 1 0,22 21 15,-1-22-15,-21 22 0,0 0 16,0-21-16,0 21 0,0-1 16,0 1-16,0 0 0,0 0 0,0 0 15,0 0 1,0 42 0,0 0-1,0 0-15,0 0 0,0 0 16,0 1-16,0-1 0,0 0 0,0 21 15,0-21-15,0 1 0,0-1 16,0 0-16,0 0 0,0 0 16,0 0-16,0 1 0,21-1 0,-21 0 15,21 0-15,0-21 0,-21 21 0,21-21 16,1 21-16,-1-21 16,0 0-16,0 0 0,0 0 15,0 0-15,1-21 0,-1 21 16,21-21-16,-21 0 0,22 0 0,-22 0 15,85-85 1,-64 85-16,-21-22 0,21 1 0,-20 21 16,-22-22-16,0 22 0,21 0 0,-21 0 15,0 0-15,0 0 0,-21 21 16,-1 0-16,1 0 16,0 0-16,0 0 0,0 21 15,21 0-15,0 0 16,0 0-16,0 0 0,0 1 15,0-1-15,0 0 0,0 0 0,0 0 16,0 0-16,0 1 0,0-1 16,0 0-16,0 0 0,0 0 0,0 0 15,0 1-15,0-1 16,0 0-16,0 0 0,0 0 16,0 0 15,21-21-16,0 0-15,-21-21 0,21 0 16,0 21-16,1-21 0,-1 0 16,0 0-16,21-1 0</inkml:trace>
  <inkml:trace contextRef="#ctx0" brushRef="#br0" timeOffset="3648.67">5143 2032 0,'22'-21'0,"-44"42"0,44-63 0,-1 21 16,-21-1-16,0 1 0,0 0 0,0 0 15,0 0-15,0 0 16,0-1-16,-21 22 0,-1 0 0,1 0 16,0 0-16,0 22 15,0-1-15,0 0 0,-1 0 0,1 0 16,0 22-16,0-22 0,0 21 16,21 0-16,-21-20 0,-1 20 0,22-21 15,-21 21-15,21-20 0,0 20 16,0-21-16,0 0 0,0 0 0,0 1 15,0-1-15,0 0 0,21-21 16,1 0-16,-1 21 0,21-21 0,-21 0 16,22 0-16,-22 0 0,21-21 0,0 0 15,1 21-15,-1-21 0,0-1 16,1 1-16,-1-21 0,0 21 16,1-22-16,-1 1 0,0-21 0,-20 20 15,-1-20-15,21-1 0,-42-20 16,21 20-16,-21 1 0,21-22 0,-21 43 0,0-22 15,0 1-15,0 20 0,0 22 16,0-21-16,0 21 0,0-1 16,-21 22-16,0 0 15,0 0-15,0 22 16,0-1-16,21 21 0,-22-21 0,1 22 16,0-1-16,0 21 0,0 1 0,21-1 15,-21 1-15,-1-1 0,1 1 16,21-22-16,0 22 0,-21-1 0,21-20 15,-21-1-15,21 0 0,0 1 16,0-1-16,0 0 0,0-21 0,0 1 16,0-1-16,0 0 0,0 0 15,0 0-15,21-21 32,0 0-32,-21-21 0,21 0 15,1 0-15,-1 0 0,0-1 16,0 1-16,0 0 0,0 0 0,1 0 15,-1 0-15,0-1 0,0 22 16,0 0-16,0 0 16,1 0-16,-22 22 15,0-1-15,0 0 0,0 0 16,0 0-16,0 0 0,0 1 16,21-1-16,0 0 15,-21 0-15,21-21 0,0 21 16,0-21-16,1 0 15,-1 0-15,0 0 0,0 0 0,0-21 16,0 21-16,1-21 0,-1 0 0,0 0 16,0-1-16,0 1 0,0 0 0,1 0 15,-1 0-15,0 0 16,-21-1-16,0 1 0,21 0 0,-21 0 0,21 21 16,-21 21 15,0 0-31,0 0 15,0 1-15,-21-1 0,21 0 0,-21 0 16,21 0-16,0 0 16,0 1-16,0-1 0,0 0 15,21-21 17,0 0-32,0 0 0,-21-21 15,22 0-15,-1-1 0,-21 1 16,0 0-16,21 0 0,0-21 0</inkml:trace>
  <inkml:trace contextRef="#ctx0" brushRef="#br0" timeOffset="3954.6">6265 1799 0,'0'0'0,"-21"0"0,0 0 16,0 0-16,0 0 15,21 21 1,0 1-16,21-22 15,0 0-15,0 0 16,0 0-16,-21-22 16,21 1-16,-21 0 15,0 0-15,0 0 16,-21 21-16,0 0 16,0 0-16,0 0 15,0 0-15,-1 21 0,1 0 16,21 0-16,-21 0 0,21 1 15,0-1-15,0 0 0,0 0 16,0 0-16,0 0 0,21 1 16,0-22-16,1 21 15,20-21-15,-21 0 0</inkml:trace>
  <inkml:trace contextRef="#ctx0" brushRef="#br0" timeOffset="5015.89">6858 1969 0,'0'0'0,"0"-22"16,0 1-16,-21 21 16,0 0-1,-1 0-15,1 0 0,-21 0 0,21 0 16,0 21-16,-22 1 0,22-22 16,0 21-16,-21 0 0,20 21 0,1-21 15,0 1-15,0 20 0,0-21 0,0 0 16,21 22-16,0-22 0,-22 0 15,22 21-15,0-21 0,0 1 0,0-1 16,0 0-16,22-21 0,-1 21 0,0 0 16,0-21-16,21 0 0,1 0 15,-1 0-15,0 0 0,22 0 16,-22 0-16,22 0 0,-22 0 0,0 0 16,22-21-16,-22 0 0,1 21 0,-22-21 15,21 0-15,-21-1 0,22 1 16,-22 0-16,0 0 0,0 0 0,-21-22 15,0 22-15,21-21 0,-21 21 0,0 0 16,0-1-16,0 1 0,0 0 16,-21 0-16,0 21 0,0 0 15,0 0-15,-1 0 0,1 0 16,0 21-16,0-21 0,0 21 16,0 0-16,-1 1 0,22-1 15,-21 0-15,0 21 0,21-21 0,-21 1 16,21-1-16,0 0 0,0 0 15,0 0-15,0 0 0,0 1 16,21-22 0,0 0-16,0 0 0,1 0 15,-1 0-15,0 0 0,-21-22 16,21 22-16,0-21 0,0 0 0,-21 0 16,22 0-16,-1 0 0,-21-22 15,0 22-15,0 0 0,21 0 16,-21 0-16,21-1 0,-21 44 47,0-1-47,0 0 15,0 0-15,-21 0 0,21 22 0,-21-22 16,21 0-16,0 0 0,0 0 16,0 0-16,0 1 0,0-1 0,0 0 15,0 0-15,0 0 0,21-21 16,0 21-1,0-21-15,0 0 0,22 0 16,-22-21-16,0 0 0,0 21 0,0-21 16,1 0-16,-1 21 0,0-21 15,21-22-15,-21 22 0,1 0 16,-1-21-16,0-1 0,42-63 16,-41 43-16,-1-1 0,0 1 0,0-1 15,0 1-15,-21-1 0,21 1 16,-21-1-16,22 22 0,-22 0 0,0-1 15,0 1-15,0 0 0,0 21 0,0-22 16,0 22-16,0 0 0,0 0 16,-22 21-16,1 0 15,0 0-15,0 0 0,0 21 16,0 0-16,-1 21 16,1-20-16,0 20 0,0 0 0,21 22 15,-21-22-15,21 22 0,-21-1 16,21 1-16,0-1 0,0 1 0,0-22 15,0 21-15,0-20 0,0 20 0,0-20 16,0-1-16,0-21 0,21 21 16,0-20-16,0 20 0,0-21 0,0 0 15,1 0-15,-1 1 0,0-22 0,0 21 16,0-21-16,0 0 0,1 0 16,-1 0-16,-21-21 15,0-1-15,21 22 0,-21-21 0,0-21 16,0 21-16</inkml:trace>
  <inkml:trace contextRef="#ctx0" brushRef="#br0" timeOffset="7981.38">8467 1461 0,'0'0'0,"-22"0"16,1 0-1,21 21 1,-21 0-16,21 0 16,0 0-16,0 0 0,0 1 15,21-22-15,0 21 16,1-21-16,-1 0 15,0 0-15,21 0 0,-21 0 0,22 0 16,-22-21-16,21-1 0,1 22 0,-22-21 16,21 0-16,0 0 0,22-43 15,-22 43-15,-21 0 0,1-21 16,-1-1-16,0 1 0,-21 0 16,0-1-16,0 1 0,0 0 0,0-1 15,0 1-15,-21 0 0,21 21 0,-21-22 16,21 22-16,-22 0 0,1 21 15,0 0-15,0 21 16,21 0-16,-21 22 16,0-1-16,21 0 0,-22 22 0,22-1 0,-21 1 15,0 20-15,21-20 0,-21 21 16,21-1-16,0 1 16,-21 0-16,21-1 0,-21 1 0,21 0 0,-22-22 15,22 1-15,0-1 0,0 1 16,0-1-16,-21-21 0,21 1 15,0-1-15,0 0 0,0-20 0,0 20 0,0-21 16,0 0-16,-21-21 16,0 0-16,0-21 15,0 0-15,-1 0 0,1 0 0,0-22 16,0 22-16,0-21 0,-22 21 0,22-22 16,0 1-16,0 0 15,0-1-15,0 22 0,-1-21 0,1 21 16,21-1-16,-21 22 0,0 0 15,21 22 1,0-1-16,0 0 0,0 0 0,0 0 16,0 22-16,0 20 0,0-42 15,0 22-15,21-22 0,0 21 16,0-21-16,1 0 0,-1-21 16,0 22-16,0-1 0,43-21 0,-22 0 15,0 0-15,1 0 0,-1-21 16,0-1-16,1 22 0,-1-21 15,0 0-15,1 0 0,-1 0 0,-21-22 16,0 22-16,0 0 0,1-21 0,-1 21 16,-21-22-16,0 1 0,0 21 15,0-22-15,0 22 0,0 0 16,0 42 0,0 0-1,-21 1-15,-1-1 0,22 21 0,0-21 16,-21 22-16,21-1 0,-21-21 0,0 21 15,21-20-15,0 20 0,0-21 16,0 0-16,0 22 0,0-22 16,0 0-16,21-21 31,-21-21-15,21 0-16,0-1 0,1 1 0,-22 0 15,21 0-15,0-21 0,0 20 16,0-20-16,0 21 0,-21 0 0,22-22 15,-1 43-15,0-21 0,-21 0 0,21 21 16,0 0 0,-21 21-16,0 0 0,0 1 15,0-1-15,0 0 0,0 21 0,0-21 16,21 1-16,-21 20 0,0-21 0,22 0 16,-22 0-16,0 1 15,21-1-15,-21 0 0,21 0 0,21-21 16,-21 0-16,1 0 15,20 0-15,-21 0 0,0-21 16,0 21-16,22-21 0,-22 0 0,0-1 16,0 1-16,22-21 0,-22 21 0,0-22 15,0 1-15,0 0 0,0-22 16,1 1-16,-1-1 0,21 1 0,-21-22 16,0 0-16,1 22 0,-1-22 15,0 1-15,-21 20 0,0 1 0,0-1 16,0 1-16,0 20 0,0 1 15,0 21-15,-21-22 0,0 43 0,-1 0 16,1 0-16,-21 22 16,21-1-16,0 0 0,-1 21 15,1 1-15,0 20 0,21 1 0,0-22 0,-21 43 16,21-22-16,-21 1 0,21 84 16,-21-85-16,21-20 0,0 20 15,0 1-15,-22-22 0,22 0 0,-21 22 16,21-22-16,0-21 0,0 22 15,0-1-15,-21-21 0,21 0 16,0 0-16,0 1 0,0-1 16,0-42 15,0-1-31,0 1 0,21 0 0,-21 0 16,21 0-16,1-22 0,-1 22 15,0-21-15,0 21 0,21-43 16,-20 43-16,-1 0 0,0 21 0,0-21 15,0 21-15,0 0 16,1 0-16,-22 21 0,21 0 16,0 0-16,-21 0 0,21 43 15,-21-43-15,0 0 0,21 0 16,-21 22-16,21-22 16,-21 0-16,22 0 0,-22 0 0,21 1 15,0-1-15,0 0 0,0-21 16,0 0-16,1 0 0,20 0 15,-21 0-15,0 0 0,22 0 0,-22-21 16,21 0-16,-21 21 0,0-22 0,22 1 16,-22 0-16,0-21 0,0 21 0,0-22 15,1 22-15,-1-21 16,-21 21-16,0-22 0,21 22 0,-21-21 0,0 21 16,0-1-16,0 1 15,-21 21 1,0 0-16,21 21 15,-22-21-15,1 22 0,21-1 0,0 0 16,-21 0-16,0 21 0,21-20 16,-21-1-16,21 0 0,0 0 0,0 21 15,0-20-15,0-1 0,0 0 0,0 21 16,0-21-16,0 1 0,0-1 16,21 0-16,0-21 15,0 0-15,0 0 0,1 0 0,-1 0 16,0 0-16,0 0 0,21 0 0,-20-21 15,20 0-15,-21-1 0,21 22 16,-20-21-16,20 0 0,-21-21 16,0 21-16,0-1 0,1-20 0,-22 21 15,0 0-15,21 0 0,-21-1 0,0 1 16,0 0-16,-21 21 16,-1 0-1,1 21-15,21 0 16,0 1-16,0-1 15,0 0-15,0 0 0,0 0 0,0 0 16,0 1-16,0-1 0,0 0 16,21 0-16,-21 0 0,0 0 0,0 1 15,22-22 1,-1 21-16,0-21 16,0 0-16,0 0 0,0 0 15,1 0-15,-1 0 0,0 0 0,21 0 16,-21 0-16,1 0 0,-1-21 15,0-1-15,0 22 0,0-21 0,0 0 16,1-21-16,-22 21 0,21-1 0,0-20 16,0 21-16,-21-21 0,0 20 15,21 1-15,-21 0 0,0 0 0,0 0 16,0 0-16,0 42 31,-21 0-31,0 0 0,21 0 16,0 0-16,-21 1 0,21 20 0,-21-21 15,21 0-15,0 22 0,0-22 16,0 0-16,0 0 0,0 0 16,0 0-16,0 1 0,0-1 0,21 0 15,0-21-15,0 0 0,0 0 16,0 0-16,22 0 0,-22 0 16,0 0-16,43-21 15,-43 0-15,0-1 0,-21 1 16,21 0-16,21-42 0,-20 20 15,-1 1-15,0 0 0,0-22 16,21 22-16,-20-22 0,-1-20 16,0 20-16,21-21 0,-21-84 15,1 106-15,-22-1 0,21 1 16,-21 20-16,0 1 0,0 0 0,0 20 16,0 1-16,0 0 0,-21 21 0,-1 0 15,1 0-15,0 0 16,0 21-16,0 22 0,0-22 0,-1 21 15,22 0-15,0 1 0,-21-1 16,21 0-16,0 22 0,0-1 0,0-20 16,0 20-16,0-20 0,0 20 0,0-21 15,0 1-15,0 20 0,0-42 0,0 22 16,0-1-16,0 0 0,0-20 16,21-1-16,-21 21 0,22-21 15,-1 0-15,-21 1 0,21-1 0,0-21 16,0 21-16,0 0 0,1-21 0,-1 0 15,0 0-15,21 0 0,-21 0 16,1 0-16,20 0 0,-21 0 0,0 0 16,0-21-16,1 21 0,-1-21 0,0 21 15,-21-21-15,0-1 0,0 1 16,0 0-16,0 0 0,-21 0 16</inkml:trace>
  <inkml:trace contextRef="#ctx0" brushRef="#br0" timeOffset="8173.52">11684 2074 0,'0'0'0,"0"-21"15,21 21 1,0-21-16,22 21 0,-22 0 16,21-21-16,0 21 0,22 0 0,21 0 15,-43-21-15,-21 21 16,21 0-16,-20 0 0,-22-21 15,-22 21 1,1 0-16</inkml:trace>
  <inkml:trace contextRef="#ctx0" brushRef="#br0" timeOffset="8341.2">11070 1969 0,'-21'0'0,"42"0"0,-63 0 15,42 21 1</inkml:trace>
  <inkml:trace contextRef="#ctx0" brushRef="#br0" timeOffset="10525.6">12382 2223 0,'0'0'0,"22"0"47,-1 0-47,0-22 0,0 1 16,0 21-16,0-21 0,1 0 15,-1 0-15,0 21 0,0-21 0,0-1 16,-21 1-16,0 0 0,0 0 0,0-21 15,0 20-15,0 1 0,-21-21 16,0 21-16,0-22 0,-22 1 16,22 21-16,0 21 0,-21 0 0,21 0 15,-1 0-15,-20 0 0,21 0 16,0 0-16,0 42 0,-22-21 0,22 1 16,0 20-16,0 0 0,0 1 15,-1-1-15,1 0 0,0 22 16,0 20-16,21-41 0,0-22 15,0 21-15,0 1 0,0-22 0,0 0 16,21 21-16,0-42 0,0 21 16,1 1-16,-1-22 0,0 0 0,0 0 15,0 0-15,0 0 0,22 0 0,-22-22 16,0 1-16,21 21 0,-20-21 16,-1-21-16,21 21 0,-21-1 0,0-20 15,1 21-15,-1-21 0,-21-1 16,21 1-16,-21 21 0,21-22 0,-21 1 15,0 21-15,0 0 0,0 0 16,0-1-16,0 44 31,0-1-31,-21 0 0,21 21 0,-21-21 16,21 22-16,-21-22 0,21 21 0,0-21 16,0 22-16,0-22 0,0 0 0,0 0 15,0 0-15,0 1 0,21-1 16,0 0-16,0 0 0,0-21 0,0 0 15,1 0-15,-1 0 0,21 0 0,-21 0 16,22 0-16,-1 0 16,0-21-16,22 0 0,-22 0 15,-21-1-15,22 1 0,-22 0 0,0-21 16,0 21-16,0-22 0,0 22 16,1-21-16,-22 21 0,0-1 0,0 1 15,0 0-15,0 0 0,0 42 31,0 0-31,-22 0 0,22 1 0,-21-1 16,0 0-16,0 21 0,21-21 0,-21 22 16,0-22-16,21 0 0,-22 0 15,22 0-15,0 1 0,0-1 0,0 0 16,0 0-16,22-42 47,-1 0-47,0 0 0,0-1 15,0 1-15,0 0 0,-21-21 0,22 21 16,-1-1-16,0-20 0,0 21 16,0 0-16,0 0 0,1-1 0,-1 1 15,0 21-15,0 0 16,-21 21-16,0 1 16,0-1-16,21 0 0,-21 0 0,21 21 15,-21-20-15,22-1 0,-1 0 16,-21 0-16,21 0 0,0-21 0,0 21 15,0-21-15,1 0 16,-1 0-16,0 0 0,0 0 16,0 0-16,0 0 0,1-21 15,-1 21-15,-21-21 0,0 0 16,21 0-16,-21 0 0,21-1 0,0-20 16,-21 21-16,21-21 0,1-1 0,-1 1 15,0 0-15,0-1 0,0 22 16,-21 0-16,21 0 0,1 0 15,-1-1-15,0 22 0,-21 22 16,0-1-16,0 0 0,0 0 16,0 0-16,0 0 0,0 1 0,0-1 15,0 0-15,0 0 0,0 0 16,0 0-16,0 1 16,0-44 15,0 1-16,0 0-15,0 0 16,0 0-16,21 0 0,-21-1 0,0 1 16,0-21-16,0 21 0,0 0 0,0-1 15,0 1-15,-21 21 16,0 0-16,0 0 16,-1 21-16,1 1 0,21-1 15,-42 21-15,21-21 0,0 22 16,21-22-16,-22 21 0,1-21 0,21 22 15,-21-22-15,21 21 0,0-21 0,-21 22 16,21-22-16,0 0 0,0 0 0,0 0 16,0 0-16,21 1 0,0-1 15,22 0-15,-22 0 0,0-21 0,21 0 16,1 21-16,41-21 0,-20 0 16,-1 0-16,-20 0 0,20-21 15,-21 21-15,22-21 0,-22 0 16,1 0-16,-1-1 0,-21 1 0,21 0 15,-20 0-15,-1-21 0,0-1 16,0 22-16,0-21 0,-21-1 0,0-20 16,0 42-16,0 0 0,0-1 15,0 1-15,-21 21 32,21 21-32,-21 1 0,21-1 0,-21 0 15,0 0-15,-1 0 0,22 0 0,0 1 16,-21 20-16,0-21 0,21 0 15,0 22-15,0-22 0,0 0 0,0 0 16,0 0-16,0 0 0,0 1 0,0-1 16,0 0-16,21 0 15,0-21-15,-21 21 0,22-21 0,-1 0 16,0 0-16,0 0 0,0 0 0,22 0 16,-22 0-16,21 0 0,-21-21 0,22 21 15,-1-21-15,0 0 0,1 0 16,-1-1-16,0 1 0,1-21 15,-1 21-15,-21-22 0,21 1 0,-20 0 16,-1-1-16,0 1 0,21-43 16,-42 64-16,0 0 0,0 0 15,0 0-15,0 0 0,-21 21 0,0 0 16,0 0-16,0 0 0,-22 42 16,22-21-16,0 21 15,0-20-15,21 20 0,0-21 0,0 21 16,0 1-16,0-22 0,0 0 15,0 21-15,0-20 0,0-1 0,21 0 16,0 0-16,-21 0 0,0 0 0,0 1 16,0-1-16,-21-21 31,0 0-15,0 21-16,-22-21 0,22 0 15,0 0-15,-21 0 0,-1 0 0,1 0 16,-22 0-16,1 0 0,-1 0 15,-20 0-15</inkml:trace>
  <inkml:trace contextRef="#ctx0" brushRef="#br0" timeOffset="11257.78">1524 2985 0,'0'0'0,"-21"0"0,0 0 32,42 0-1,0 0-31,0 21 15,0-21-15,22 0 16,-1 0-16,0 0 0,22 0 0,-1 0 16,22 0-16,0 0 0,42 0 0,0 0 15,0-21-15,21 21 0,169 0 16,-147-22-16,-22 22 0,21 0 16,0 0-16,-20 0 0,-22 0 15,21 0-15,-21-21 0,0 21 0,-21 0 16,21 0-16,-22 0 0,-20-21 0,0 21 15,-1 0-15,-20 0 0,-1 0 16,-20 0-16,-1-21 0,0 21 0,-20 0 16,-1 0-16,-21-21 47,-21 21-32,21-21-15,0-1 16</inkml:trace>
  <inkml:trace contextRef="#ctx0" brushRef="#br0" timeOffset="11983.02">9017 2794 0,'-21'21'0,"42"-42"15,-85 42-15,22-21 0,0 0 0,-1 0 16,1 0-16,0 21 0,-1-21 0,1 0 15,0 0-15,-1 0 0,22 0 0,-21 22 16,21-22-16,0 0 0,42 0 31,21 0-15,0 0-16,22 0 0,-1 0 16,22 0-16,0 0 0,21-22 0,-1 1 15,22 21-15,22-21 0,20 21 0,21-21 16,1 0-16,-1 21 0,22-21 15,21 21-15,-21-22 0,20 22 0,1-21 16,0 0-16,0 0 0,233 0 16,-255 0-16,1-1 0,0 1 15,-22 0-15,1 0 0,-22 0 0,0 0 16,1 21-16,-22-22 0,106 1 16,-148 21-16,-22-21 15,1 21-15,0 0 0,-22 0 0,-21-21 16,1 21-16,-1 0 0,0 0 0,-20 0 15,-1-21-15,0 21 0,0 0 16,-21 21 15,-21-21-31,0 21 0,-22 0 16,1 0-16,0-21 0,-22 22 0,22-1 16,-22-21-16</inkml:trace>
  <inkml:trace contextRef="#ctx0" brushRef="#br0" timeOffset="13239.39">1249 4106 0,'-21'0'31,"21"22"1,-22-22-32,44 0 78,-22-22-78,0 1 0,21 21 15,-21-21-15,0 0 16,-21 21 0,-1 0-1,1 0-15,0 21 16,21 0-16,-21 0 0,21 1 16,-21-22-16,21 21 0,0 0 15,0 0-15,0 0 0,21-21 47,0 0-47,-21-21 16,21 0-16,0 21 0,1-21 0,-22 0 15,21-1-15,-21 1 0,0 0 16,0 0-16,0 0 0,-21 21 16,-1 0-1,1 21-15,0 0 0,0 0 16,21 0-16,0 22 0,-21-22 15,21 21-15,0 1 0,-21-1 0,21-21 16,0 21-16,0-20 0,0 20 16,0-21-16,0 0 0,0 0 15,0 22-15,21-43 16,0 0-16,21 0 0,-21 0 0,1 0 16,20 0-16,-21 0 0</inkml:trace>
  <inkml:trace contextRef="#ctx0" brushRef="#br0" timeOffset="13594.27">1736 4106 0,'0'22'32,"0"-1"-32,-22-21 0,22 21 15,0 0-15,0 0 16,22-42 15,-1 21-31,0-21 0,-21 0 16,21 0-16,0 21 0,-21-22 0,0 1 15,0 0-15,0 0 0,0 0 16,0 0-16,0-1 0,-21 22 16,0 0-16,0 0 15,0 0-15,-1 22 0,1-1 16,0 21-16,0-21 0,0 22 15,21-1-15,-21 0 0,21-21 0,-22 22 16,22-1-16,0 0 0,0-20 16,0 20-16,0-21 0,0 0 0,0 0 15,0 1-15,0-1 16,22-21-16,-1 0 0</inkml:trace>
  <inkml:trace contextRef="#ctx0" brushRef="#br0" timeOffset="14485.71">2942 4001 0,'0'0'0,"0"-22"0,0 1 16,0 0 0,-21 21-16,0 21 15,21 0 1,-21 1-16,21 20 0,0 0 0,0 1 16,0 20-16,0-21 0,0 22 15,-22-1-15,22-20 0,0 20 16,0-20-16,-21 20 0,21-21 0,0 1 15,0 20-15,-21-20 0,21-1 16,-21 0-16,21 1 0,-21-1 0,21-21 16,0 21-16,0-20 0,0-1 15,-21-21 1,21-21 0,0-1-16</inkml:trace>
  <inkml:trace contextRef="#ctx0" brushRef="#br0" timeOffset="15141.54">2540 4255 0,'-21'-43'16,"42"86"-16,-42-107 0,21 43 0,0-21 16,0 20-16,0 1 0,0-21 0,21 21 15,0-22-15,21 22 0,-20-21 16,20 21-16,0 0 0,1-22 15,-1 22-15,0 0 0,22 21 0,-22-21 16,64 21-16,-64 0 0,1 21 16,-1-21-16,0 42 0,43 22 15,-43-22-15,-21 0 16,1 22-16,-1-22 0,0 22 0,-21-1 16,0-20-16,0 20 0,0 1 15,0-22-15,0 21 0,-21-20 0,0 20 16,-1-20-16,22-1 0,-21 0 15,21 1-15,-21-22 0,21 21 0,0-21 16,0 0-16,0 1 0,0-44 47,0 1-47,0-21 0,0 21 16,0-22-16,0 22 0,0-21 15,0 0-15,0-22 0,21 22 0,-21-22 16,21 1-16,1-1 0,20 1 15,-21-22-15,21 22 0,1 20 0,-1-20 16,0 20-16,-20 22 0,20-21 16,0 21-16,1 0 0,-1-1 0,-21 1 15,21 21-15,-20 0 0,-1 0 0,0 21 16,21 22-16,-42-22 16,0 21-16,0 1 0,0 20 0,0-21 15,0 22-15,0-1 0,0-20 16,0 20-16,0-20 0,-21 20 15,0-21-15,21 1 0,-21-1 0,21 0 16,0 1-16,0-22 0,0 21 16,-21-21-16,21 1 0,0-1 0,0 0 15,0 0-15,0 0 16,-22-21 15,22-21-31,0 0 0,0 0 16,0 0-16</inkml:trace>
  <inkml:trace contextRef="#ctx0" brushRef="#br0" timeOffset="16666.07">4149 4826 0,'0'0'0,"21"-21"31,-21 0-31,0 0 0,21-1 16,0 1-16,0 0 0,0 0 16,1 0-16,-1 0 0,-21-22 15,21 22-15,0 0 0,0-21 0,-21-1 16,0 22-16,0-21 0,21-1 0,-21 22 16,22-21-16,-22 21 0,0 0 15,0-1-15,0 1 0,0 42 31,0 1-31,0-1 0,0 0 16,0 0-16,0 21 0,0-20 16,0 20-16,-22 0 0,22-21 0,-21 22 15,21-1-15,0-21 0,0 22 16,0-22-16,0 21 0,0-21 0,0 0 16,0 1-16,21-1 0,1 0 0,-22 0 15,21-21-15,0 0 0,0 0 16,0 0-16,0 0 0,1 0 15,20 0-15,-21-21 0,21 0 16,-20 0-16,-1-1 0,21 1 0,-21 0 16,0 0-16,1 0 0,-1-22 0,21-20 15,-21 21-15,-21-1 0,0 1 16,21 0-16,-21 20 0,22-20 16,-22 21-16,0 0 0,0 0 0,0-1 15,0 44 16,0-1-31,0 21 0,0-21 16,-22 0-16,22 22 0,-21-22 0,21 21 16,-21-21-16,21 22 15,0-22-15,0 21 0,0-21 0,0 22 16,0-22-16,0 0 0,0 0 16,21 0-16,0 1 0,1-22 0,-22 21 15,21-21-15,0 0 0,0 0 0,0 0 16,0 0-16,1 0 0,-1 0 0,0 0 15,21-21-15,-21 21 0,1-22 16,-1 1-16,21 0 0,0-21 16,1 21-16,-22-22 0,0 1 15,0 21-15,0-43 0,22 22 16,-22 0-16,0-22 0,0 1 0,22-64 16,-43 84-16,21-20 0,0-22 15,-21 43-15,0-1 16,0 22-16,0 0 0,0-21 0,0 21 15,0-1-15,-21 22 32,0 0-32,-1 22 0,22-1 15,0 21-15,-21-21 0,21 22 0,-21-1 16,21 21-16,-21-20 0,21 20 16,0-20-16,0 20 0,0 1 0,0-22 15,0 0-15,0 22 0,0-22 16,0 0-16,0-20 0,0 20 15,0 0-15,21-21 0,-21 1 0,21-1 16,0 21-16,1-21 0,-1 0 0,0-21 16,0 22-16,0-1 0,0-21 15,1 0-15,-1 0 0,0 0 0,42 0 16,-41 0-16,-1-21 0,42-1 16,-42 1-16,22 0 0,-22 0 15,0 0-15,21-22 0,-20 22 16,20-21-16,0-43 0,1 22 15,-22 20-15,0-20 0,0-1 16,0-20-16,0 41 0,1-20 16,-22-1-16,21 22 0,-21 0 0,21-1 15,-21 1-15,21 21 0,-21 0 0,0 0 16,0-1-16,0 1 16,-21 21-1,21 21-15,-21 1 0,0-1 16,21 0-16,-22 21 0,1 1 15,21-1-15,-21 0 0,21 22 16,0-22-16,-21 22 0,21-1 0,-21-21 0,21 22 16,0-22-16,0 1 0,0-1 15,0 0-15,-21 1 0,21-22 0,0 42 16,0-20-16,0-22 0,0 0 16,0 0-16,21-21 0,-21 21 15,0 0-15,21-21 0,0 0 16,0 0-16,0 0 0,1 0 15,-1 0-15,0 0 0,0 0 0,21-21 16,-20 0-16,-1 21 16,63-63-16,-62 41 15,-1 1-15,0 0 0,0 0 0,0 0 16,0-22-16,1 22 0,-1 0 16,0 0-16,-21 0 0,0-22 15,0 22-15,0 42 31,0 1-31,0-1 16,0 0-16,0 21 0,0-21 0,-21 1 16,21-1-16,0 0 0,0 0 0,0 0 15,0 0-15,0 1 16,0-1-16,0 0 16,21-21-16,0 0 0,0 0 15,0 0-15,1 0 0,-22-21 16,21 0-16,0 21 0,-21-22 15,0 1-15,21 0 0,0 0 0,0 0 16</inkml:trace>
  <inkml:trace contextRef="#ctx0" brushRef="#br0" timeOffset="16922.12">7070 3937 0,'0'0'0,"-22"0"0,1 0 16,0 0-16,0 0 0,0 0 15,21-21 32,0 0-31,-21 21 15,-1 0 0,22 21-31,-21-21 0,0 0 16,0 21-16,0 0 0</inkml:trace>
  <inkml:trace contextRef="#ctx0" brushRef="#br0" timeOffset="17138.22">6075 4255 0,'0'21'0,"0"-42"0,0 63 15,0-21 1,21-21 0,0 0-16,0 0 0,22 0 0,-22 0 15,0 0-15,21 0 0,-21 0 0,22 0 16,-22-21-16,21 21 0,-21 0 0,1-21 16,20 21-16,-21-21 0,0 21 15,0 0-15,1-22 0,-1 22 0,0 0 16</inkml:trace>
  <inkml:trace contextRef="#ctx0" brushRef="#br0" timeOffset="17541.47">7154 4212 0,'0'21'47,"0"1"-47,0-1 16,0 0-16,0 0 0,0 0 0,0 22 15,0-22-15,0 21 0,0 0 0,0 1 16,-21-1-16,0 22 0,21-22 16,-21 21-16,0 1 0,-1-1 15,1 1-15,0-1 0,0 1 0,21-1 16,-21 1-16,0-1 0,-1-20 0,22 20 15,-21-20-15,21-1 0,0 0 0,-21 22 16,21-43-16,0 21 0,0 1 16,-21-22-16,21 0 0,0 0 0,0 0 15,0 0-15,0 1 16,0-44 0,0 1-1,0 0-15,0 0 0,0 0 16,0 0-16,0-1 0,21-20 15,-21 0-15,0-1 0,21 1 0,-21 0 16,21-1-16</inkml:trace>
  <inkml:trace contextRef="#ctx0" brushRef="#br0" timeOffset="17866.37">7027 4487 0,'0'-42'0,"0"84"0,0-105 0,0 21 15,0 20-15,0 1 0,0-21 0,0 21 16,0 0-16,21-1 0,-21 1 15,43-21-15,-22 42 0,0-21 16,0 21-16,0 0 0,1-21 16,-1 21-16,0 0 0,21 0 0,-21 0 0,1 21 15,-1 0-15,0-21 16,-21 21-16,0 21 0,0-20 0,0-1 16,0 21-16,0-21 0,-21 22 0,21-22 15,-43 0-15,22 21 0,0-21 16,0 1-16,0-1 0,0 0 0,-1 0 15,1-21-15,0 21 0,0-21 16,42 0 31,0-21-47,0 0 16,1 0-16,-22 0 15</inkml:trace>
  <inkml:trace contextRef="#ctx0" brushRef="#br0" timeOffset="18197.75">7937 3577 0,'0'-42'0,"0"84"0,0-105 0,0 42 16,0-1-16,0 1 15,0 42 1,0 1-16,-21-1 15,0 21-15,0-21 0,0 22 16,21-1-16,-21 0 0,-1 22 0,1-22 16,0 22-16,0-1 0,0 1 0,21-1 15,-21 1-15,21-1 0,-22 1 16,22-22-16,0 0 0,0 1 0,0-1 16,0 0-16,0-21 0,0 1 0,0-1 15,0 0-15,0 0 0,0 0 0,0-42 47,22 0-31,-22 0-16,21 0 0,0-1 15,0-20-15</inkml:trace>
  <inkml:trace contextRef="#ctx0" brushRef="#br0" timeOffset="18642.93">8107 4191 0,'0'21'16,"21"-21"15,0 0-15,0 0-16,0 0 0,1-21 0,-1 21 16,0-21-16,0 21 15,0-21-15,0 21 0,1-21 0,41-64 31,-42 64-31,-21 0 0,21-1 0,-21 1 16,0 0-16,0 0 16,0 0-16,-21 21 15,0 0-15,0 0 0,0 0 0,0 0 16,-1 21-16,1 0 0,0 0 16,0 0-16,0 1 0,0 20 15,-1-21-15,22 21 0,0 1 0,-21-1 16,21-21-16,0 22 0,0-1 0,0-21 15,0 21-15,0-20 0,21 20 16,1-21-16,-22 0 0,21 0 0,0 1 16,0-1-16,0 0 0,0-21 0,1 21 15,-1-21-15,0 0 0,0 0 0,0 0 16,0 0-16,1 0 16,-1 0-16,0 0 15,0-21-15,-21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245E-8C0C-4954-8A80-58C427C6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71D7-81C7-4840-BA02-CEAFC292F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DB44-2CA4-4A36-AE50-2525FC0F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5204-0421-4553-AEDB-92BA3E90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E8D1-6A4A-4498-8018-864CB54D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2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523D-E302-4F21-B19B-A9CB99FD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A010A-7950-49EB-A557-3A4A1B43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A4C3-B20C-4054-A436-5632E5B3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41A3-9F55-4C9C-8812-014FBE2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6459-D771-4B2D-9385-0BBEC262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7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B4170-E6CC-4BB4-A5EB-5225EF106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0C9D-C291-4F5D-A616-5660CA32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3D8D-9DED-4F00-8735-23E9F237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CB614-96AC-4593-AFA8-418EC92B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3B8D-CF62-4C8A-99E4-209FC6F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51CD-D8D3-423A-AEC7-994A011A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B52D-DBF3-4FC1-BD85-51798021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3247-F065-4091-B812-02DF4C8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400B-FD0F-4981-BB6F-DAFDC215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9F89-CE62-4D77-A7F3-A3F10B53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04E3-D0C7-464C-83E8-B7ABC53E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B6FC-9CB2-4C52-B210-F0967800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7329-29C6-4F9D-B80B-013305C0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FB3D-C62A-4E91-B1A6-7A2674D4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08E7-633E-45CE-9C64-64C843E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56D-3FE1-4178-8ABA-6E8E77CA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4A99-6339-4E3B-99D5-366F1F47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564C3-EA81-41C8-99E4-0D835022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EE01-E019-4986-B8EB-351283F7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628E-C45C-4F5E-8CC2-ED16AB4C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2D91-4F9E-4934-9400-8FCF3AFD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0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74E6-E6D2-4D9B-87B7-0BB8EEF9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048D-8ECE-45F6-B16D-9AA172BF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34B21-D3FD-4FB5-81EC-DCEAC93C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1603E-C8B1-4DE6-BC56-366D0899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56F7B-5EC2-4594-ABDC-3449F3D7A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B8CA-C8F1-4714-92F5-1D34345C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6C60C-8AC6-4F4E-9812-A924D81D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78594-BE00-427C-A419-B48693E0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2395-E51D-42FE-AE07-129408B2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9748-70D3-480E-BE2B-3D7C49CC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9FE2-4CC3-4499-88F2-4AD0B3BF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4A8C9-7E42-4B33-8458-D484D77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BCF59-D074-4A68-82A5-04FAAF32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32EEF-D0FD-497E-8793-2259E212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EDEFA-6927-49CB-8924-F2DEB5F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5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B54F-9C97-4F15-B714-FF6AC72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56A6-7A7C-4826-8190-551264C4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CD94-6481-43BD-966A-C8109E43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C10C-3D9C-49D6-85DA-DD4403F1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8EB26-2353-465C-9C94-EF3F0416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CA9D2-48CA-46A7-AD2B-FCCE2816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F2C8-01FA-47AB-BC01-20FF2C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CFD15-43DE-463C-AD76-12E52C78A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E316-59BC-4D7A-B9BF-C5806DD61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1E207-A112-49EE-861A-89E833D7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D9D35-3BDF-4073-8012-2088E82A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7A1E-97A7-4528-8069-F679D638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D3AF9-AEC4-4853-B0DF-03BEC8E2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1513-00DC-4058-A98C-585B6E07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89BB-7C04-40C1-B5DD-6CCDD7F41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DF16-14F0-47BC-BC95-EFF11E6EF082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79B2-C527-4DD9-9242-85D3E3F08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8EE9-71EA-4AC5-962F-92C6B3207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D1FB-F707-47B2-A51F-134661051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0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9FAB7-6856-4484-88B0-685A7E75FAF1}"/>
                  </a:ext>
                </a:extLst>
              </p14:cNvPr>
              <p14:cNvContentPartPr/>
              <p14:nvPr/>
            </p14:nvContentPartPr>
            <p14:xfrm>
              <a:off x="700920" y="259200"/>
              <a:ext cx="4648680" cy="359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9FAB7-6856-4484-88B0-685A7E75F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49840"/>
                <a:ext cx="4667400" cy="36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07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FB66B-D5A6-427F-B4E1-B20DBD98D120}"/>
                  </a:ext>
                </a:extLst>
              </p14:cNvPr>
              <p14:cNvContentPartPr/>
              <p14:nvPr/>
            </p14:nvContentPartPr>
            <p14:xfrm>
              <a:off x="1585080" y="769680"/>
              <a:ext cx="7589880" cy="309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FB66B-D5A6-427F-B4E1-B20DBD98D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720" y="760320"/>
                <a:ext cx="7608600" cy="31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86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BD12CB-D5DB-45B3-9E1B-1434ECCC9A92}"/>
                  </a:ext>
                </a:extLst>
              </p14:cNvPr>
              <p14:cNvContentPartPr/>
              <p14:nvPr/>
            </p14:nvContentPartPr>
            <p14:xfrm>
              <a:off x="320040" y="129600"/>
              <a:ext cx="838980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BD12CB-D5DB-45B3-9E1B-1434ECCC9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20240"/>
                <a:ext cx="84085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95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639C8-3425-48AE-A19F-5172DFB37533}"/>
                  </a:ext>
                </a:extLst>
              </p14:cNvPr>
              <p14:cNvContentPartPr/>
              <p14:nvPr/>
            </p14:nvContentPartPr>
            <p14:xfrm>
              <a:off x="358200" y="297360"/>
              <a:ext cx="876312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639C8-3425-48AE-A19F-5172DFB37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88000"/>
                <a:ext cx="878184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47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C27CE-74AA-46A7-9491-ED58B1E10A0C}"/>
                  </a:ext>
                </a:extLst>
              </p14:cNvPr>
              <p14:cNvContentPartPr/>
              <p14:nvPr/>
            </p14:nvContentPartPr>
            <p14:xfrm>
              <a:off x="982800" y="700920"/>
              <a:ext cx="690408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C27CE-74AA-46A7-9491-ED58B1E10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691560"/>
                <a:ext cx="692280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7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8A73FB-4676-4564-8396-669286899650}"/>
                  </a:ext>
                </a:extLst>
              </p14:cNvPr>
              <p14:cNvContentPartPr/>
              <p14:nvPr/>
            </p14:nvContentPartPr>
            <p14:xfrm>
              <a:off x="990720" y="525960"/>
              <a:ext cx="790992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A73FB-4676-4564-8396-669286899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516600"/>
                <a:ext cx="792864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63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2C9092-33C3-40F1-BCC2-F45A8F71EA56}"/>
                  </a:ext>
                </a:extLst>
              </p14:cNvPr>
              <p14:cNvContentPartPr/>
              <p14:nvPr/>
            </p14:nvContentPartPr>
            <p14:xfrm>
              <a:off x="266760" y="137160"/>
              <a:ext cx="1136160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2C9092-33C3-40F1-BCC2-F45A8F71EA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27800"/>
                <a:ext cx="1138032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18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7E714-7012-438F-863B-517C566A3EDE}"/>
                  </a:ext>
                </a:extLst>
              </p14:cNvPr>
              <p14:cNvContentPartPr/>
              <p14:nvPr/>
            </p14:nvContentPartPr>
            <p14:xfrm>
              <a:off x="320040" y="373320"/>
              <a:ext cx="974628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7E714-7012-438F-863B-517C566A3E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63960"/>
                <a:ext cx="976500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14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1F7B21-DF98-4CA9-B290-469FCAACDD89}"/>
                  </a:ext>
                </a:extLst>
              </p14:cNvPr>
              <p14:cNvContentPartPr/>
              <p14:nvPr/>
            </p14:nvContentPartPr>
            <p14:xfrm>
              <a:off x="479880" y="320040"/>
              <a:ext cx="862632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1F7B21-DF98-4CA9-B290-469FCAACD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310680"/>
                <a:ext cx="864504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74ABA-C3AB-4189-8B5A-9610B46E639E}"/>
                  </a:ext>
                </a:extLst>
              </p14:cNvPr>
              <p14:cNvContentPartPr/>
              <p14:nvPr/>
            </p14:nvContentPartPr>
            <p14:xfrm>
              <a:off x="259200" y="304920"/>
              <a:ext cx="7978320" cy="611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74ABA-C3AB-4189-8B5A-9610B46E6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95560"/>
                <a:ext cx="7997040" cy="61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72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8C6C7E-CB98-4CE4-B76B-EAF99983E6A7}"/>
                  </a:ext>
                </a:extLst>
              </p14:cNvPr>
              <p14:cNvContentPartPr/>
              <p14:nvPr/>
            </p14:nvContentPartPr>
            <p14:xfrm>
              <a:off x="281880" y="281880"/>
              <a:ext cx="9083520" cy="39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8C6C7E-CB98-4CE4-B76B-EAF99983E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72520"/>
                <a:ext cx="910224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41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DE2D20-BC29-45BB-B80A-D1534471C368}"/>
                  </a:ext>
                </a:extLst>
              </p14:cNvPr>
              <p14:cNvContentPartPr/>
              <p14:nvPr/>
            </p14:nvContentPartPr>
            <p14:xfrm>
              <a:off x="479880" y="921960"/>
              <a:ext cx="1760760" cy="64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DE2D20-BC29-45BB-B80A-D1534471C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912600"/>
                <a:ext cx="17794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CBCC89-F2A6-4CAD-9326-9D1CD2D73A7B}"/>
                  </a:ext>
                </a:extLst>
              </p14:cNvPr>
              <p14:cNvContentPartPr/>
              <p14:nvPr/>
            </p14:nvContentPartPr>
            <p14:xfrm>
              <a:off x="967680" y="822960"/>
              <a:ext cx="7849080" cy="167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CBCC89-F2A6-4CAD-9326-9D1CD2D73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320" y="813600"/>
                <a:ext cx="7867800" cy="16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F212A6-E70E-4C7E-BE19-5BB882BE1EA3}"/>
                  </a:ext>
                </a:extLst>
              </p14:cNvPr>
              <p14:cNvContentPartPr/>
              <p14:nvPr/>
            </p14:nvContentPartPr>
            <p14:xfrm>
              <a:off x="777240" y="2621160"/>
              <a:ext cx="7315560" cy="385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F212A6-E70E-4C7E-BE19-5BB882BE1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880" y="2611800"/>
                <a:ext cx="733428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0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1E2A1E-6105-449E-8FD5-3CC9228C3586}"/>
                  </a:ext>
                </a:extLst>
              </p14:cNvPr>
              <p14:cNvContentPartPr/>
              <p14:nvPr/>
            </p14:nvContentPartPr>
            <p14:xfrm>
              <a:off x="937080" y="525960"/>
              <a:ext cx="868716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1E2A1E-6105-449E-8FD5-3CC9228C3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516600"/>
                <a:ext cx="87058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5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96835A-AD4D-451D-B575-B9E1AF7B2917}"/>
                  </a:ext>
                </a:extLst>
              </p14:cNvPr>
              <p14:cNvContentPartPr/>
              <p14:nvPr/>
            </p14:nvContentPartPr>
            <p14:xfrm>
              <a:off x="335160" y="1112400"/>
              <a:ext cx="8176680" cy="41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96835A-AD4D-451D-B575-B9E1AF7B2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103040"/>
                <a:ext cx="819540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7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684AD-7B6B-4014-AD5E-895E0F0C54AB}"/>
                  </a:ext>
                </a:extLst>
              </p14:cNvPr>
              <p14:cNvContentPartPr/>
              <p14:nvPr/>
            </p14:nvContentPartPr>
            <p14:xfrm>
              <a:off x="396360" y="122040"/>
              <a:ext cx="91900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684AD-7B6B-4014-AD5E-895E0F0C54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12680"/>
                <a:ext cx="9208800" cy="56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A5D70D-F2EE-4B2D-B41E-2C1D381FD9F2}"/>
                  </a:ext>
                </a:extLst>
              </p14:cNvPr>
              <p14:cNvContentPartPr/>
              <p14:nvPr/>
            </p14:nvContentPartPr>
            <p14:xfrm>
              <a:off x="99000" y="3246120"/>
              <a:ext cx="9365400" cy="258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A5D70D-F2EE-4B2D-B41E-2C1D381FD9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3236760"/>
                <a:ext cx="938412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42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C7B3F-6E9B-47CC-A6A1-CE5BD844D9BC}"/>
                  </a:ext>
                </a:extLst>
              </p14:cNvPr>
              <p14:cNvContentPartPr/>
              <p14:nvPr/>
            </p14:nvContentPartPr>
            <p14:xfrm>
              <a:off x="122040" y="213480"/>
              <a:ext cx="1191780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C7B3F-6E9B-47CC-A6A1-CE5BD844D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04120"/>
                <a:ext cx="119365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63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8A18DE-6679-46BF-AB45-DE4C7FE7EF1B}"/>
                  </a:ext>
                </a:extLst>
              </p14:cNvPr>
              <p14:cNvContentPartPr/>
              <p14:nvPr/>
            </p14:nvContentPartPr>
            <p14:xfrm>
              <a:off x="396360" y="312480"/>
              <a:ext cx="5105520" cy="176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8A18DE-6679-46BF-AB45-DE4C7FE7E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03120"/>
                <a:ext cx="512424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FB32DB-804E-4422-B360-EFF61115D85C}"/>
                  </a:ext>
                </a:extLst>
              </p14:cNvPr>
              <p14:cNvContentPartPr/>
              <p14:nvPr/>
            </p14:nvContentPartPr>
            <p14:xfrm>
              <a:off x="182880" y="1013400"/>
              <a:ext cx="9479520" cy="506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FB32DB-804E-4422-B360-EFF61115D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1004040"/>
                <a:ext cx="949824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4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0527B-D478-4D17-9D17-4D668CD486C4}"/>
                  </a:ext>
                </a:extLst>
              </p14:cNvPr>
              <p14:cNvContentPartPr/>
              <p14:nvPr/>
            </p14:nvContentPartPr>
            <p14:xfrm>
              <a:off x="190440" y="419040"/>
              <a:ext cx="914436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0527B-D478-4D17-9D17-4D668CD48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09680"/>
                <a:ext cx="916308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57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84AF24-4959-4D12-AE72-B7974065723E}"/>
                  </a:ext>
                </a:extLst>
              </p14:cNvPr>
              <p14:cNvContentPartPr/>
              <p14:nvPr/>
            </p14:nvContentPartPr>
            <p14:xfrm>
              <a:off x="274320" y="38160"/>
              <a:ext cx="860328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84AF24-4959-4D12-AE72-B79740657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800"/>
                <a:ext cx="862200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66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64E-CFF3-4C66-8810-74420341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036B-75D7-4E00-9598-5B342ECD5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AB929-6B70-4BBE-ACE3-CD792B21FDA1}"/>
                  </a:ext>
                </a:extLst>
              </p14:cNvPr>
              <p14:cNvContentPartPr/>
              <p14:nvPr/>
            </p14:nvContentPartPr>
            <p14:xfrm>
              <a:off x="685800" y="274320"/>
              <a:ext cx="7803360" cy="444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AB929-6B70-4BBE-ACE3-CD792B21F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64960"/>
                <a:ext cx="782208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65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2020-11-14T05:51:20Z</dcterms:created>
  <dcterms:modified xsi:type="dcterms:W3CDTF">2020-11-14T07:43:03Z</dcterms:modified>
</cp:coreProperties>
</file>