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45:43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1016 0,'0'0'0,"-21"0"16,0 0-16,-1 0 0,1 0 15,0 0-15,0 0 0,0 0 16,0 0-16,-1 0 0,1 0 0,0 0 16,0 0-16,-21 0 0,20 0 15,1 21-15,0-21 0,0 0 16,42 0 0,21 0-1,1 0-15,-1 0 0,0 0 16,22-21-16,-1 0 15,22 21-15,-21 0 0,20-21 0,-20 21 16,20 0-16,1-21 0,-21 21 16,20 0-16,-20 0 0,-1-22 0,1 22 15,-1 0-15,1 0 0,-22 0 0,22 0 16,-22 0-16,-21 0 0,21 0 16,-20 0-16,-1-21 0,0 21 15,-42 0 16,0 0-15,-1 0-16,1 21 0,0-21 16,-21 0-16,21 22 0,-22-22 15,22 21-15</inkml:trace>
  <inkml:trace contextRef="#ctx0" brushRef="#br0" timeOffset="345.35">3175 1058 0,'-21'0'63,"21"22"-47,-21-1-16,21 0 0,0 0 15,0 0-15,-22 22 0,22-1 0,0 0 16,0 1-16,-21-1 0,0 0 15,21 22-15,-21-22 0,21 22 0,-21-22 16,-22 148 0,43-147-16,0-1 0,-21-21 15,21 22-15,0-22 0,0 0 0,0 0 16,0 0-16,0 0 0,0 1 16,0-44 30,0 1-30,21 0-16,1 0 0</inkml:trace>
  <inkml:trace contextRef="#ctx0" brushRef="#br0" timeOffset="985.67">3365 1609 0,'0'0'16,"0"-21"-1,0 42 1,0 0 0,0 0-16,0 0 0,0 0 15,0 1-15,-21 20 0,21-21 0,-21 0 16,21 22-16,-21-22 0,21 21 0,0-21 16,0 0-16,0 1 0,0-1 15,0 0-15,0 0 0,21 0 16,0-21-16,0 0 0,1 0 15,-1 0-15,21 0 0,-21 0 16,0-21-16,1 0 0,20 21 0,-21-21 16,0 0-16,22-1 0,-22-20 0,0 21 15,0 0-15,0-22 0,0 22 16,1-21-16,-1 21 0,0-22 0,-21 22 16,21 0-16,-21 0 0,21 0 15,-21 0-15,0 42 31,0 0-31,0 0 16,-21 0-16,21 22 0,0-22 0,-21 21 16,21 0-16,0 1 0,0-1 15,-21 0-15,21 1 0,-21 20 0,21 1 16,-22-22-16,22 22 0,0-1 0,0 1 16,-21-1-16,0 1 0,21 20 15,0-20-15,-21-1 0,0-20 0,-22 84 16,43-85-16,-21 0 15,0 1-15,0-1 0,0 0 0,21 1 16,-21-22-16,-1 0 0,1 0 16,0 0-16,0-21 0,0 0 0,0 21 15,-1-21-15,1 0 0,0 0 0,-21 0 16,21 0-16,-22-21 0,1 0 0,21 21 16,-22-21-16,22 0 0,-21 0 15,21-1-15,0 22 0,-1-21 0,22 0 16,0 0-16,0 0 0,0 0 15,0-1-15,0 1 16,0 0-16,0 0 0,22 0 16,-1-22-16,21 22 0</inkml:trace>
  <inkml:trace contextRef="#ctx0" brushRef="#br0" timeOffset="1381.43">4127 1715 0,'0'0'16,"0"-22"-16,-21 22 15,0 0 1,21 22-16,0 20 15,0-21-15,0 21 0,0-20 16,0 20-16,0 21 0,0-20 0,0-1 16,0 22-16,0-1 0,0-21 15,0 22-15,0-1 0,-21-20 0,21 20 16,-21-20-16,21 20 0,0-21 0,-21 1 16,21-1-16,0-21 0,0 22 15,0-22-15,0 0 0,-22 21 0,22-21 16,0 1-16,-21-1 15,21 0-15,0-42 32,0 0-17,0-1-15,0-20 0,0 21 0</inkml:trace>
  <inkml:trace contextRef="#ctx0" brushRef="#br0" timeOffset="1733.78">4106 1863 0,'0'0'0,"0"-64"16,0 43-16,21 0 16,22 21-1,-22-21-15,0 21 0,21 0 0,-20 0 16,20 0-16,0 0 0,1 0 0,-22 21 15,21 0-15,-21 0 0,22 0 16,-22 1-16,0-1 0,-21 21 0,0-21 16,0 22-16,0-22 0,-21 21 15,0-21-15,-1 0 0,-20 1 0,21 20 0,-85 0 32,85-21-32,-21 1 0,20-22 0,1 0 15,21 21-15,-21-21 0,21-21 47,21-1-47,0 22 16,1-21-16</inkml:trace>
  <inkml:trace contextRef="#ctx0" brushRef="#br0" timeOffset="2113.57">4762 1990 0,'22'0'31,"-1"0"-31,-21-21 0,21 21 16,0-22-16,0 1 0,0 21 16,1-21-16,-1 0 0,0 21 0,0-21 15,0 0-15,-21-1 0,0 1 16,21 21-16,-21-21 0,0 0 0,0 0 15,-21 21 1,0 0 0,0 21-16,0 0 0,0 0 15,-22 0-15,22 22 0,0-22 0,0 21 16,0-21-16,21 22 0,0-22 0,-22 0 16,22 21-16,0-20 0,0 41 15,0-42 1,0 0-16,22-21 0,-1 22 15,0-22-15,0 0 0,0 0 0,0 0 16,1 0-16,-1-22 0,21 1 16,-21 21-16,22-21 0</inkml:trace>
  <inkml:trace contextRef="#ctx0" brushRef="#br0" timeOffset="2509.34">5546 1884 0,'21'0'0,"-42"0"0,42-21 0,-21 0 15,0-1-15,0 1 16,-21 21-16,-1 0 16,1 0-1,0 0-15,0 0 0,0 0 0,21 21 16,-21 1-16,-1-1 0,1 0 0,21 0 16,0 0-16,-21 0 0,21 1 15,0-1-15,0 0 0,0 0 16,0 0-16,0 0 15,21-21-15,0 22 0,1-22 16,-1 0-16,0 21 0,-21 0 16,21-21-16,0 0 0,0 0 0,1 21 15,-22 0 1,0 0 0,-22-21-16,1 0 0,0 0 15,0 22-15,0-22 0,0 0 0,-22 0 16,22 21-16,0-21 0,0 0 15,0 0-15,-1 0 0,22 21 0,-21-21 16,0 0 0</inkml:trace>
  <inkml:trace contextRef="#ctx0" brushRef="#br0" timeOffset="3657.71">6837 1736 0,'0'0'0,"0"-21"0,0-22 15,0 22 1,-21 21-16,-1 0 0,1 0 16,0 0-16,0 0 0,0 0 15,0 21-15,-1 0 0,1 1 16,-21-1-16,21 0 0,0 0 0,-22 21 15,22 1-15,0-22 0,0 21 0,0-21 0,21 22 16,0-22-16,0 21 16,0-21-16,0 22 0,0-22 0,0 0 15,21 0-15,0 0 0,0-21 0,43 22 16,-22-22-16,0 0 0,-21 0 16,22 0-16,-1 0 0,0 0 15,1-22-15,-1 1 0,0 0 0,1 0 16,-1 0-16,0 0 0,-20-1 0,-1-20 15,0 21-15,-21-21 0,0 20 16,0-20-16,0 21 0,0-21 0,-21-1 16,0 22-16,-22-21 0,22 21 0,-21-1 15,-1 1-15,22 21 0,-21-21 16,0 21-16,20 0 0,-20 0 16,21 0-16,0 0 0,42 0 31,0 0-31,21 0 15,1 0-15,-1-21 0,0 21 0,22-21 16,-1 0-16,-20-1 0,20 22 0,1-21 16,-1 0-16,1 0 0,-1 0 15,1-22-15,-22 22 0,22 0 0,-43 0 16,21 0-16,-21 0 0,-21-1 0,0 1 16,0 0-16,0 0 0,0 0 0,-21 21 15,0-21-15,0 21 0,0 0 16,-1-22-16,1 22 0,0 0 0,0 0 15,0 0-15,0 22 16,21-1-16,-22 0 0,22 21 16,0 1-16,0-1 0,0 0 0,-21 22 15,21-1-15,0 1 0,0-1 0,0 22 16,0-22-16,0 22 0,0-21 0,0 20 16,0-20-16,0 20 0,0 1 15,0 0-15,0-1 0,0 1 0,0-21 16,0 20-16,0 1 0,0 0 0,0-22 15,0 22-15,0-22 0,-21 22 0,21-22 16,0 1-16,0-22 0,-21 22 16,21-22-16,-21 0 0,0 1 15,21-22-15,-22 21 0,1-21 0,0-21 16,21 22-16,-21-22 0,0 0 0,0 0 16,-1 0-16,-20-22 0,21 1 0,0 0 15,-22-21-15,22 21 0,-63-149 16,84 128-1,0 0-15,0-1 0,0 22 0,0-21 16,0 21-16,0-22 0,0 22 0,0 0 16,0-43-16,0 43 0,0 0 15,0 0-15,0 0 0,0 0 16,0-1-16,0 1 0,21-21 16,-21 21-16,21 0 0</inkml:trace>
  <inkml:trace contextRef="#ctx0" brushRef="#br0" timeOffset="4288.53">8572 1207 0,'0'-22'0,"-21"-41"16,21 42-1,-21 0-15,21-1 0,0 1 16,0 0-16,21 42 31,0 22-15,22-22-16,-22 21 0,21 0 0,-21 22 16,22-1-16,-22-20 0,21 41 15,-21-20-15,1-1 0,-1 22 16,0-21-16,0-1 0,0 1 0,-21-1 15,21 1-15,-21-22 0,0 0 0,0 1 16,0-1-16,0 0 0,0-21 16,0 1-16,0-1 0,0 0 0,0-42 31,0 0-15,0-22-16,0 22 0</inkml:trace>
  <inkml:trace contextRef="#ctx0" brushRef="#br0" timeOffset="4561.53">9313 1101 0,'21'-43'0,"-42"86"0,42-128 15,1 64-15,-22-21 0,0 20 16,0 1-16,0 0 0,0 42 31,0 0-31,-22 1 0,1 20 16,21 0-16,-21 22 0,0-1 0,0-20 15,21 20-15,-43 1 0,22 20 0,0-20 16,0-1-16,0 1 16,0-1-16,-1 1 0,1-1 0,0-20 15,0 20-15,21-21 0,0-20 0,-21 20 16,21-21-16,0 21 0,0-20 0,0-1 16,0 0-16,21-21 15,0 0 1,0 0-16</inkml:trace>
  <inkml:trace contextRef="#ctx0" brushRef="#br0" timeOffset="6061.74">9885 1736 0,'0'0'0,"0"-21"0,0-1 0,-21-20 15,-1 21-15,1 0 16,0 0-16,0 21 0,0-22 16,0 22-16,-1 0 0,1 0 0,0 0 15,0 0-15,0 0 0,0 22 0,-1-1 16,1 21-16,0-21 0,0 22 0,0-1 16,-22 0-16,22 1 0,0-1 15,21 0-15,-21 22 0,0-22 16,21-21-16,-21 22 0,21-1 0,0-21 15,0 0-15,0 0 0,0 1 0,0-1 16,21-21-16,0 0 16,0 0-16,0 0 0,0 0 15,1-21-15,-1-1 0,0 1 0,21 0 16,-21 0-16,1-21 0,-1 20 0,-21-20 16,21 21-16,0-21 0,-21-1 15,21 1-15,0 21 0,1-22 0,-22 1 16,21 21-16,0 0 0,-21 0 0,0-1 15,21 1-15,-21 0 0,0 42 32,0 0-17,0 1-15,0-1 0,0 0 16,0 0-16,0 0 0,0 22 0,0-22 16,0 21-16,0-21 0,0 85 31,0-85-31,0 0 0,21 1 0,0-1 0,1-21 15,-1 21-15,0-21 0,21 0 16,-21 0-16,1 0 0,20 0 16,0-21-16,-21 21 0,22-21 15,-1-1-15,-21 1 0,22 0 0,-22 0 16,21-21-16,-21 20 0,0 1 0,1-21 0,-22 0 16,0 20-16,0-20 15,0 21-15,0 0 0,0 0 0,0-1 16,-22 22-16,1 0 0,0 0 15,0 0-15,0 0 0,21 22 16,-21-22-16,21 21 16,0 0-16,0 0 0,0 0 0,0 0 15,0 1-15,21 20 0,0-21 0,-21 0 16,21 0-16,0 1 0,0-1 0,-21 0 16,0 0-16,22 0 0,-1 0 15,-21 1-15,0-1 0,0 0 16,0 0-16,0 0 15,0 0-15,0 1 16,21-22-16,0 0 0,0 0 16,0 0-16,1 0 0,-1 0 15,0 0-15,21 0 0,-21 0 0,22 0 16,-1-22-16,0 1 0,1 21 0,-22-21 16,64-21-16,-64 42 15,21-21-15,-21-1 0,22 1 0,-22 0 16,0 0-16,-21-21 0,21 20 0,-21 1 15,21-21-15,-21 21 0,0 0 16,0-1-16,0 1 0,0 0 0,0 0 16,-21 0-16,0 21 0,0 0 15,0 0-15,-1 0 0,1 0 16,0 0-16,0 0 0,0 21 0,0 0 16,-22 0-16,43 22 0,-21-22 0,0 21 15,0-21-15,0 22 0,21-22 16,0 0-16,-22 21 0,22-21 0,0 1 15,0-1-15,0 0 0,0 0 0,0 0 16,22-21 0,-1 0-16,0 0 15,0 0-15,0 0 0,0 0 0,1-21 16,-1 0-16,0 21 0,0-21 16,0 0-16,0-1 0,1 1 15,-1-42-15,0 42 0,-21-1 0,21 1 16,-21 0-16,0 0 0,0 0 15,21 0-15,0 42 32,-21 0-17,0 0-15,0 0 0,0 0 0,0 1 16,0 20-16,0-21 0,0 0 0,0 0 16,0 1-16,22-22 0,-22 21 0,21 0 15,-21 0-15,21 0 16,0-21-16,0 0 0,0 0 15,1 0-15,-1 0 16,0 0-16,0 0 0,0-21 0,-21 0 16,21 21-16,1-21 0,-1 0 0,0-1 15,-21 1-15,0 0 0,21 0 0,0 0 16,-21 0-16,0-22 0,0 22 16,0 0-16,21 0 0,-21 0 0,0 42 31,0 0-16,0 0-15,0 0 0,0 0 16,0 1-16,0-1 0,0 0 0,0 0 16,0 0-16,0 0 0,0 1 15,0-1-15,0 0 0,0 0 16,22-21 0,-22-21-1,0 0 1,0 0-16</inkml:trace>
  <inkml:trace contextRef="#ctx0" brushRef="#br0" timeOffset="6418.58">11578 1524 0,'-21'0'0,"42"0"0,-63 0 16,42 21-16,-21-21 0,21 21 15,0 1 1,21-22 0,0 0-16,0 0 15,0 0-15,0-22 0,-21 1 16,0 0-16,0 0 16,0 0-16,-21 21 15,0-21-15,0 21 16,0 0-16,0 0 0,-1 0 15,22 21 1,-21-21-16,21 21 0,-21 0 0,21 0 16,0 0-16,0 1 0,0-1 15,0 0-15,0 0 0,0 0 0,0 0 16,0 1-16,21-22 0,0 0 0,1 0 16,-1 0-16,0 0 0,0 0 15,21 0-15</inkml:trace>
  <inkml:trace contextRef="#ctx0" brushRef="#br0" timeOffset="6989.02">12107 1228 0,'0'0'0,"0"-21"0,0-1 16,0 1-16,0-21 16,-21 42-1,21 21 1,0 0-16,0 22 0,0-22 0,0 21 15,-21 0-15,21 1 0,-21-1 0,21 0 16,0 1-16,-21 20 0,21-20 0,-22 20 16,1-21-16,21 1 0,0-1 15,-21 22-15,0-22 0,21-21 0,-21 21 16,21-20-16,0 20 0,-21-21 0,21 0 16,-22 0-16,22 1 0,0-44 46,0 1-46,0 0 16,0 0-16,0 0 0,22-22 0,-1 22 16,0 0-16,-21-21 0,21 21 0,0-22 15,0 22-15,1 0 0,-1 0 16,0 0-16,21 21 0,-21-22 0,1 22 16,-1 0-16,0 0 0,0 0 0,21 0 15,-20 22-15,-22-1 0,21-21 16,0 21-16,0 0 0,0 0 0,-21 0 15,0 1-15,0-1 0,0 0 16,0 0-16,0 0 0,0 22 0,-21-22 16,0 0-16,0 0 0,-22 0 0,1 0 15,0 1-15,21-1 0,-22-21 0,1 21 16,0 0-16,20-21 0,1 0 16,0 0-16,0 0 0,0 0 0,0 0 15,21-21 16,21 0-31,0 21 16,0-21-16,0-1 0,0 1 0,1 0 16,-1 0-16</inkml:trace>
  <inkml:trace contextRef="#ctx0" brushRef="#br0" timeOffset="7297.95">12785 1016 0,'0'-21'0,"0"42"0,0-63 0,0 21 0,0-1 16,0 44 15,0 20-31,-22 0 0,22 1 0,0-1 16,0 0-16,0 22 0,-21-1 15,21-20-15,-21 20 0,21 1 0,0-1 16,-21 1-16,0-1 0,0 1 15,21-1-15,-22-21 0,1 1 0,21 20 16,0-20-16,-21-22 0,0 21 0,21 0 16,0-20-16,-21-1 0,21 0 0,0 0 15,0 0-15,0 0 16,21-42 0,0 21-16,-21-21 15,21 0-15</inkml:trace>
  <inkml:trace contextRef="#ctx0" brushRef="#br0" timeOffset="7712.18">12933 1820 0,'0'22'16,"0"-1"-16,21-21 15,0 0 1,0 0-16,0 0 0,1 0 15,-1 0-15,0-21 0,0 21 16,0-22-16,0 1 0,1 21 16,-1-21-16,0 0 0,-21 0 0,0 0 15,0-1-15,0 1 0,0 0 16,0 0-16,0 0 0,0 0 16,-21 21-16,0 0 15,-1 0-15,1 0 0,-21 21 16,21 0-16,0 0 0,-1 0 0,-20 22 15,21-1-15,0 0 0,0 1 16,-1-1-16,1-21 0,21 21 0,0 1 16,0-22-16,0 21 0,0-21 0,0 1 15,0-1-15,0 0 0,0 0 0,21 0 16,1-21-16,-1 0 0,0 21 0,0-21 16,0 0-16,0 0 0,1 0 15,20 0-15,-21 0 0,0-21 16,22 21-16,-22-21 0,0 0 0,21 0 15,-21 21-15,1-21 0,-22-1 0</inkml:trace>
  <inkml:trace contextRef="#ctx0" brushRef="#br0" timeOffset="8409.87">4868 2561 0,'-21'0'0,"42"0"0,-63 0 16,21 0-16,0 21 0,-43-21 15,43 0-15,0 0 0,0 22 0,-1-22 16,1 0-16,0 0 0,42 0 31,22 0-15,-22 0-16,21 0 0,22 0 0,-22 0 16,21 0-16,1 0 0,21 0 0,-22 0 15,1 0-15,20 0 0,-20-22 16,-22 22-16,22 0 0,-22 0 15,0 0-15,-21 0 0,22 0 0,-22 0 16,0 0-16,0 0 31,0 0-31,1 0 16,-1 0-16,0 0 0,0 0 16,21-21-16,-20 0 0</inkml:trace>
  <inkml:trace contextRef="#ctx0" brushRef="#br0" timeOffset="8772.2">7324 2498 0,'-22'0'16,"44"0"-16,-65 0 0,22 21 0,0-21 0,0 0 15,0 0-15,21 21 16,21-21 0,0 0-16,0 0 15,21 0-15,1 0 0,-1 0 0,85 0 16,-63-21-16,-1 21 0,22-21 15,-1 21-15,-20-21 0,21 21 16,-22-22-16,1 22 0,-1 0 0,-21 0 16,22 0-16,-22 0 0,-21 0 0,22 0 15,-1 0-15,-21-21 0,22 21 0,-22 0 16,21 0-16</inkml:trace>
  <inkml:trace contextRef="#ctx0" brushRef="#br0" timeOffset="9193.43">10414 2350 0,'-21'0'0,"42"0"0,-63 0 16,20 21-16,65-21 16,-22 0-1,0 0-15,21 0 0,22 0 0,-22 0 16,22 0-16,20 0 0,1 0 16,0 0-16,-1-21 0,1 21 0,21 0 15,-21-22-15,20 22 0,-20 0 0,21-21 16,0 21-16,-22-21 0,22 21 0,-21 0 15,0 0-15,-1 0 0,1 0 0,-22 0 16,-20 0-16,20 0 0,-20 0 16,-1 0-16,-21 0 0,0 0 15,-42 0 48,0 0-63,0 0 0</inkml:trace>
  <inkml:trace contextRef="#ctx0" brushRef="#br0" timeOffset="10129.69">13758 2561 0,'-21'0'0,"42"0"0,-63 0 15,21 21-15,42-21 32,0-21-32,21 21 0,1-21 15,41 0-15,-20-21 0,42 20 0,0 1 16,-1-21-16,22 21 0,-21-22 16,42 22-16,-21-21 0,22 21 0,-1-22 15,0 1-15,-21 21 0,0-21 0,-21 20 16,0-20-16,-1 21 0,-20-21 15,-21 20-15,-1 1 0,-21 0 16,1 0-16,-22 0 0,0 0 0,0-1 16,-21 1-16,0 0 15,0 0-15,-21 21 0,0 0 0,-21-21 16,20 21-16,-20 0 0,0 0 0,-22 0 16,22 0-16,0 0 0,-1 0 15,-20 21-15,20-21 0,1 21 0,21 0 16,0-21-16,0 0 0,-1 0 15,22 21-15,0 1 16,22-22-16,-1 0 0,21 0 0,-21 0 16,0 0-16,22 0 0,-1 0 15,0 0-15,1 0 0,-1 0 16,-21 0-16,22 0 0,-22 0 0,0 0 16,0 0-16,0 21 0,-21 0 15,0 0-15,0 0 16,0 22-16,-21-22 0,0 0 0,-21 0 15,20 0-15,1 0 0,0 1 0,-21-1 16,21 0-16,-1 0 0,22 0 16,22-21-1,-1 0-15</inkml:trace>
  <inkml:trace contextRef="#ctx0" brushRef="#br0" timeOffset="10606.31">16764 1397 0,'0'21'31,"-21"0"-31,0 1 0,21 20 0,-22 0 16,1 22-16,0-22 0,0 22 0,0-22 15,-22 21-15,22 1 16,0-22-16,-21 22 0,21-22 0,-1 0 16,-20-20-16,42 20 0,-21-21 0,21 0 15,-21 0-15,21 1 0,21-22 32,0-22-32,0 1 0,-21 0 15,21 0-15,1 0 0,-22 0 16,0-1-16,21 1 0,0 0 0,-21 0 15,21 21-15,0 0 16,-21 21-16,21 0 16,-21 0-16,0 1 15,22-1-15,-1 0 0,-21 0 0,21-21 16,-21 21-16,21-21 0,0 0 0,0 0 16,1 0-16,-1 0 15,0 0-15,0 0 0,0-21 16,0 0-1,-21 0 1,-21 21-16,0 0 16</inkml:trace>
  <inkml:trace contextRef="#ctx0" brushRef="#br0" timeOffset="11135.38">14309 2858 0,'-22'0'16,"44"0"-16,-65 21 0,22-21 0,21 21 15,0 0-15,21 0 16,0 0-16,22-21 15,-1 22-15,0-1 0,1 0 0,20 0 16,1 0-16,-1 0 0,22 1 0,0-1 16,-1 0-16,1 0 0,21 0 15,-22-21-15,22 21 0,-21-21 0,21 22 16,-43-22-16,22 21 0,-22-21 0,1 0 16,-1 0-16,22 0 0,-64 0 15,0 0-15,1 0 0,-22-21 16,0-1-16,0 1 15,-22 0-15,1 21 0,0-21 16,0 0-16,0 21 16,0 0-16,21-21 15,21 42 17,-21 0-32,21 0 0,0 0 0,0 0 15,0 1-15,-21 20 0,22-21 0,-22 21 16,0-20-16,0 20 0,0-21 15,-43 21-15,22-20 0,0 20 0,0-21 16,-22 21-16,22-20 0,0-1 0,-21 0 16,21 0-16,-1 0 0,1-21 0,0 0 15</inkml:trace>
  <inkml:trace contextRef="#ctx0" brushRef="#br0" timeOffset="11749.73">17335 2921 0,'0'-21'16,"0"42"-16,-21-63 0,0 21 0,0 21 0,-21 0 15,20 0-15,-20 0 0,21 0 16,-21 21-16,-1-21 0,1 21 0,21 21 16,-22-21-16,1 22 0,21-1 0,-21 0 15,20 1-15,1 20 0,0-20 0,0-1 16,21 0-16,0 1 0,0-1 0,0 0 16,21 1-16,0-22 0,0 0 15,22 0-15,-22 0 0,21-21 0,1 0 16,-1 0-16,0 0 0,1 0 15,-1 0-15,-21 0 0,21 0 0,-20 0 0,-1-21 16,0 21-16,-21-21 0,0 0 16,0 0-16,-21-1 0,0 1 15,-1 0-15,1 0 0,0 0 16,0 21-16,-21-21 0,20-1 0,1 22 16,0 0-16,0-21 0,0 21 0,0 0 15,21 21 1,0 1-1,21-22-15,0 21 0,0 0 0,0-21 16,0 21-16,1 0 0,-22 0 0,21 1 16,-21-1-16,21 21 0,-21-21 15,0 0-15,0 22 0,0-1 0,0-21 16,-21 22-16,0-1 0,-1-21 16,1 21-16,0 1 0,0-1 0,0 0 15,0 1-15,-1-1 0,22 0 0,-21-20 16,0 20-16,0 0 0,21-21 15,0 1-15,-21 20 0,21-21 0,-21 0 16,-1 0-16,22 1 0,-21-44 31</inkml:trace>
  <inkml:trace contextRef="#ctx0" brushRef="#br0" timeOffset="12537.77">4381 5228 0,'0'-21'0,"0"42"0,22-63 16,-22 21-16,0 42 31,0 0-31,0 21 0,0 1 16,-22-1-16,22 0 0,0 22 0,-21 21 15,0-22-15,0 22 0,21-1 16,-21-20-16,0 21 0,-1-1 0,1-20 15,21-1-15,-21 1 0,0-1 0,0 1 16,0-22-16,21 22 0,0-22 0,-22-21 16,22 21-16,-21-20 0,21-1 15,0 0 1,0-42-16,-21 21 16,21-43-16,0 22 0,0 0 0</inkml:trace>
  <inkml:trace contextRef="#ctx0" brushRef="#br0" timeOffset="13125.68">3810 5694 0,'-21'-42'15,"42"84"-15,-63-106 0,42 22 0,-22 0 16,1 21-16,0-22 0,21 22 0,0 0 16,0-21-16,0 20 0,0 1 15,0-21-15,42 21 0,-20-22 0,20 22 16,-21-21-16,43 21 0,-22 0 0,0-1 15,22 1-15,-1 21 0,-20 0 16,20 0-16,1 21 0,-1 1 0,-21-1 16,22 21-16,-22 22 0,1-22 0,-1 21 15,-21 1-15,0-1 0,0 1 16,1-1-16,-22 1 0,21-1 0,-21 1 16,0-22-16,0 22 0,0-22 0,0 0 15,0 1-15,-21-22 0,21 21 16,-22-21-16,22 1 0,-21-1 15,21-42 17,0-1-32,0 1 0,0 0 0,0-21 15,0-1-15,0-62 0,21 41 16,1 1-16,-1-1 0,0-21 16,0 1-16,0-1 0,22 22 0,-22-22 15,21 0-15,0 22 0,1-1 0,-1 1 16,0 20-16,1 1 0,-1 21 15,0 0-15,1 21 0,-1 0 16,0 21-16,1 0 0,-1 21 0,0 1 16,1 20-16,-1 1 0,-21-1 15,0 1-15,-21 20 0,0-20 0,0 21 16,0-22-16,0 22 0,-21-22 0,0 22 16,0-22-16,0-20 0,0 20 15,-1-20-15,1-1 0,0 0 0,0 1 16,21-22-16,-21 21 0,21-21 0,-21 0 15,21 1-15,-22-22 0,22-22 32,0 1-32,0 0 15,0 0-15</inkml:trace>
  <inkml:trace contextRef="#ctx0" brushRef="#br0" timeOffset="13494">5673 5863 0,'21'21'16,"-42"-42"-16,63 42 0,-42 1 15,21-22-15,0 0 0,0 0 0,1 0 16,-1 0-16,0 0 16,0-22-16,0 1 0,0 21 0,22-21 15,-22 0-15,0 0 0,0 21 16,0-21-16,-21-1 0,0 1 0,0 0 15,0 0-15,0 0 0,0 0 16,-21 21-16,21-22 0,-21 1 0,0 21 16,-21 0-16,-22 21 0,43 1 15,0-1-15,-22 0 0,22 21 16,0 1-16,0-1 0,0 0 0,21 1 16,-21-1-16,21 0 0,0 1 0,0-1 15,0 0-15,0-21 0,0 22 16,21-22-16,0 0 0,0 0 0,0-21 15,0 0-15,22 0 0,-22 0 0,21 0 16,1 0-16,-22 0 0,21-21 0,0 0 16,1 0-16,-1 0 15</inkml:trace>
  <inkml:trace contextRef="#ctx0" brushRef="#br0" timeOffset="13773.98">6773 4953 0,'0'-21'16,"-21"21"-1,0 21-15,0 21 0,0-20 16,-1 20-16,1 21 0,21-20 16,-21 20-16,0 1 0,0-1 0,21 1 15,0 20-15,-21-20 0,-1-1 16,22 1-16,0 21 0,-21-43 0,21 21 15,-21 1-15,0-22 0,21 1 0,-21-1 16,21 0-16,0 1 0,0-22 16,0 0-16,0 0 0,21-21 31,-21-21-31,21 0 0,0-22 0</inkml:trace>
  <inkml:trace contextRef="#ctx0" brushRef="#br0" timeOffset="14272.05">7154 4995 0,'0'0'0,"0"22"16,0-1 0,-21 0-16,0 0 0,21 21 0,-21-20 15,0 20-15,21 0 0,-22 22 16,22-22-16,-21 22 0,21-1 0,0 1 15,-21-1-15,21-21 0,-21 22 16,21-1-16,-21 1 0,21-1 0,-21-20 16,21-1-16,0 0 0,0 1 15,0-1-15,-22-21 0,22 22 0,0-22 16,0 0-16,0 0 0,0-42 31,0 0-31,0 0 16,22-1-16,-22-20 0,21 21 0,0-21 15,-21-1-15,21 1 0,0 0 0,0-1 16,22-41-16,-22 62 0,0-20 16,21 21-16,-20 21 0,-1 0 15,0 0-15,0 0 0,0 0 0,0 21 16,1 0-16,-1 0 0,-21 22 16,0-22-16,0 21 0,0-21 0,0 22 15,0-22-15,0 21 0,0-21 16,0 1-16,0 20 0,0-21 0,-21 0 15,-1 0-15,22 1 0,-21-22 0,21 21 16,0 0 0,0-42-1,0 0 1,0-1-16,21 22 0</inkml:trace>
  <inkml:trace contextRef="#ctx0" brushRef="#br0" timeOffset="14674.3">7832 5757 0,'0'0'0,"-22"22"15,1-1 1,0 0-16,0 0 0,21 0 16,-21 0-16,0 1 0,-1 20 0,1-21 15,21 0-15,-21 22 0,21-22 0,-21 0 16,21 21-16,0-21 0,0 1 0,0-1 15,0 0-15,0 0 0,21 0 16,0-21-16,0 21 0,1-21 16,-1 0-16,0 0 0,21 0 0,-21 0 15,22 0-15,-22-21 0,21 21 0,-21-21 16,22 0-16,-22 0 0,21 0 0,-21-1 16,1 1-16,-22 0 0,0-21 15,0 21-15,0-22 0,0 22 0,0-21 16,0-1-16,-22 1 0,1 21 0,0 0 15,0 0-15,0-1 0,0 1 0,-22 21 16,22 0-16,0 0 0,0 0 16,0 21-16,-22-21 0,22 22 0,21-1 15,-21 0-15,21 0 0,0 0 0,0 0 16,0 1-16,0-1 0,21 0 16,21 0-16,-20-21 15,-1 21-15</inkml:trace>
  <inkml:trace contextRef="#ctx0" brushRef="#br0" timeOffset="15253.73">8848 5821 0,'0'-21'0,"0"42"0,0-63 0,-22 20 15,1 1-15,-21 21 0,21-21 0,-22 21 16,22 0-16,0 0 15,-21 0-15,21 0 0,-22 21 0,22 0 16,0 1-16,-21-1 0,20 21 0,1-21 16,0 22-16,0-22 0,0 21 0,21 0 15,0 1-15,-21-22 0,21 21 16,0 1-16,0-22 0,0 0 0,0 21 16,0-21-16,0 1 0,21-22 0,0 21 15,0-21-15,0 21 0,22-21 0,-22 0 16,21 0-16,22-21 15,-22 0-15,-21-1 0,21 1 0,1 0 16,-1-21-16,-21 21 0,22-22 16,-1 1-16,-21 0 0,43-64 15,-43 63-15,21-20 0,-21-1 0,0 1 16,1-22-16,-1 22 0,0-1 0,0 1 16,0-1-16,-21 22 0,21-85 15,-21 85-15,0-1 0,0 22 16,0 0-16,0 0 0,0 0 0,-21 42 31,0 0-31,0 0 0,-21 21 0,20 1 16,1 20-16,0-20 0,-21 20 0,21 1 15,-1 20-15,1-20 0,0-1 16,0 22-16,0-22 0,0 1 16,21-1-16,0-20 0,0 20 0,0-20 15,0-1-15,0 0 0,0 1 0,0-22 16,21 21-16,0-21 0,0 0 0,0 1 15,0-1-15,22-21 0,-22 0 0,0 0 16,21 0-16,-20 0 16,-1 0-16,21 0 0,-21-21 0,0 21 0,1-22 15,-1 1-15,-21 0 0</inkml:trace>
  <inkml:trace contextRef="#ctx0" brushRef="#br0" timeOffset="15590.11">6223 5419 0,'-85'0'16,"170"0"-16,-254 0 0,84 0 0,21 0 15,-20 0-15,41 0 0,1 0 0,0 0 16,21 0-16,63 0 16,0 0-16,1 0 0,20 0 15,22 0-15,-1-21 0,1 21 0,21-22 16,0 22-16,0-21 0,21 21 16,-22 0-16,1-21 0,0 21 0,-21-21 15,-1 21-15,-20 0 0,-22 0 0,1 0 16,-1 0-16,-21 0 0,0 0 15,-42 0-15,0 0 16</inkml:trace>
  <inkml:trace contextRef="#ctx0" brushRef="#br0" timeOffset="28247.53">5165 7451 0,'0'-21'15,"21"-1"-15,0 1 16,-21 0-16,21 0 16,0 0-16,-21 0 0,0-1 15,0 1-15,21 21 0,-21-21 0,0 0 16,-21 21-1,0 0-15,0 0 0,-21 0 16,-1 0-16,1 21 0,0 0 0,-22 0 0,22 1 16,-22-1-16,1 0 15,20 21-15,1-21 0,0 22 0,21-22 16,-1 21-16,1-21 0,21 22 0,0-22 16,0 21-16,0-21 0,21 22 15,1-22-15,20 0 0,-21 21 0,21-20 16,-20 20-16,20-21 0,0 0 0,-21 22 15,1-22-15,20 0 0,-21 21 0,-21-21 16,0 1-16,21-1 0,-21 0 16,0 0-16,0 0 0,-21 0 0,0 1 15,0-1-15,-22-21 0,1 21 0,0-21 16,-1 0-16,-20 21 0,21-21 16,-1 0-16,-20 0 0,20 0 15,1 0-15,21-21 0,-21 21 0,20-21 16,-20 0-16,21 21 0,21-22 0,0 1 15,0 0 1,0 0-16,21 21 0,0-21 16,0 0-16,22-1 0,-22 1 15,21 0-15</inkml:trace>
  <inkml:trace contextRef="#ctx0" brushRef="#br0" timeOffset="28521.73">5567 7281 0,'0'-21'0,"0"42"0,-21-42 31,-1 42-31,22 1 0,0 20 0,-21-21 16,0 21-16,0 1 0,21 20 0,-21-20 15,0 20-15,-1 1 16,1-1-16,0-21 0,0 22 0,0-1 15,0 1-15,-1-22 0,1 1 0,21-1 0,0 0 16,0-21-16,0 22 16,0-22-16,21-21 15,1 0-15,-22-21 16,21 0-16,-21-1 0</inkml:trace>
  <inkml:trace contextRef="#ctx0" brushRef="#br0" timeOffset="28697.9">5143 7874 0,'0'0'0,"0"-21"16,-21 21-16,21-21 15,21 21 1,1 0-16,-1-21 16,21 21-16,-21-22 0,22 22 0,-1-21 15,21 21-15,-20 0 0,-1-21 0,22 21 16,-22 0-16,0 0 0,1-21 0,-22 21 15</inkml:trace>
  <inkml:trace contextRef="#ctx0" brushRef="#br0" timeOffset="29152.01">6054 7684 0,'0'0'16,"0"-22"-16,0 1 15,0 0-15,0 0 0,-22 21 16,1-21-16,0 21 0,0 0 15,0 0-15,0 0 0,-1 0 16,1 21-16,0 0 0,0 0 0,0 0 16,0 1-16,-1 20 0,1 0 15,0-21-15,21 22 0,-21-1 0,0 0 16,0 1-16,21-1 0,0-21 0,-22 22 16,22-22-16,0 0 0,0 0 0,0 0 15,22-21 1,-1 0-16,0 0 15,0-21-15,0 0 0,0 0 0,1 0 16,-1-1-16,21-20 0,-21 0 16,0 21-16,1-22 0,-1 1 15,-21 0-15,21 20 0,-21-20 16,21 21-16,-21 0 0,0 0 0,0-1 0,0 44 31,0-1-31,0 0 0,0 0 16,0 0-16,0 22 0,0-22 0,0 21 15,0-21-15,0 22 0,0-22 0,0 21 16,0-21-16,0 0 0,0 1 0,0-1 16,0 0-16,0 0 0,21-21 31,0 0-31,-21-21 0,22 0 16</inkml:trace>
  <inkml:trace contextRef="#ctx0" brushRef="#br0" timeOffset="29420.01">6435 7176 0,'0'-22'0,"0"44"0,0-65 16,0 64 0,0 1-16,-22-1 0,1 21 15,21-21-15,-21 22 0,21 20 0,-21-21 16,21 22-16,0-22 0,0 22 15,0-22-15,-21 22 0,21-22 0,0 0 16,-21 1-16,21-1 0,0 0 0,0 1 16,0-1-16,0-21 0,0 0 15,0 22-15,0-22 0,0 0 16,21-21 0,0-21-16,-21 0 15</inkml:trace>
  <inkml:trace contextRef="#ctx0" brushRef="#br0" timeOffset="29638.57">6773 7641 0,'-21'0'32,"0"0"-17,21 21-15,0 1 0,-21-22 16,21 21-16,-21 0 0,21 0 0,-22-21 15,22 21-15,0 0 0,0 1 0,-21-1 16,21 0-16,21-21 31</inkml:trace>
  <inkml:trace contextRef="#ctx0" brushRef="#br0" timeOffset="30053.3">6794 7599 0,'-21'0'16,"0"0"0,21 21-16,0 0 15,0 0-15,0 1 0,0 20 0,0-21 16,0 0-16,0 22 0,0-22 0,0 21 15,0-21-15,0 22 0,0 62 32,0-83-32,0-1 0,0 0 15,21-42 17,-21 0-32,21-1 15,1 1-15,-1 0 0</inkml:trace>
  <inkml:trace contextRef="#ctx0" brushRef="#br0" timeOffset="30281.88">6985 7281 0,'-21'0'0,"42"0"0,-63 0 0,20 0 15,44-21 32,-44 21 16</inkml:trace>
  <inkml:trace contextRef="#ctx0" brushRef="#br0" timeOffset="30484">6159 7472 0,'-21'0'0,"42"0"0,-21 0 31,22 0-16,-1 0-15,21 0 16,-21 0-16,0 0 0,22 0 0,-22 0 16,21 0-16</inkml:trace>
  <inkml:trace contextRef="#ctx0" brushRef="#br0" timeOffset="30837.85">7620 7514 0,'0'0'0,"0"-21"0,-21 0 16,0 21-1,-1 0-15,1 0 0,0 0 0,-21 0 16,21 0-16,-22 0 0,1 21 0,21 0 15,-22 0-15,22 1 0,-21-1 0,21 21 16,0-21-16,-1 22 0,22-1 16,-21-21-16,21 21 0,0 1 15,0-22-15,21 21 0,1-21 0,-1 1 16,0-1-16,21 0 0,-21 0 0,85-21 16,-63 0-16,20 0 0,-21 0 15,22 0-15,-1 0 0,-20 0 0,-1-21 16,0 0-16,1 0 0,-22-1 15,0 1-15,0 0 0,-21 0 0</inkml:trace>
  <inkml:trace contextRef="#ctx0" brushRef="#br0" timeOffset="31687.77">9737 7662 0,'21'-21'0,"-42"42"0,42-63 0,-21 21 15,21 0-15,-21 0 0,0-22 16,0 22-16,0 0 0,0 0 0,-21 0 16,21-1-16,-43 1 0,22 21 0,0 0 15,-21 0-15,-1 0 0,22 0 16,-21 21-16,0 1 0,-1-1 0,1 0 16,0 21-16,-1-21 0,1 22 0,21-1 15,-22 0-15,22 1 0,-21 20 16,42-20-16,0-1 0,0-21 15,0 21-15,0-20 0,21-1 16,0 0-16,0 0 0,22 0 0,-22-21 16,21 0-16,1 21 0,-1-21 0,0 0 15,1 0-15,-1 0 0,21-21 0,-20 21 16,-1-21-16,-21 21 0,22-21 16,-22 0-16,0 21 0,-21-21 15,-42 21-15,20 0 0,-20 0 16,0 0-16,-1 21 0,1 0 0,0 0 15,-22-21-15,22 21 0,0 0 0,20 1 16,-20-1-16,21 0 16,0-21-16,0 21 0,42-21 31,0 0-31,21 0 0,-21 0 0,22 0 16,-22 0-16,21 0 0,1 0 0,-1 0 15,-21 0-15,21 21 0,1 0 16,-22 1-16,0-1 0,0 0 0,0 21 15,-21-21-15,0 22 0,0-1 0,0 0 16,-21 1-16,0-1 0,0 22 0,-21-22 16,20 21-16,1-20 0,-21 20 0,21 1 15,0-22-15,-1 22 0,1-22 16,0 0-16,21-21 0,-21 22 0,21-22 16,0 0-16,21-21 15,0 0-15,0-21 0,1 0 16,-1 0-16</inkml:trace>
  <inkml:trace contextRef="#ctx0" brushRef="#br0" timeOffset="32036.16">11790 7197 0,'0'-21'0,"0"42"0,-21-64 0,-1 22 16,1 21 0,21 21-16,0 1 15,-21-1-15,21 21 0,0 22 0,0-22 16,0 21-16,0 1 0,-21-1 15,0 1-15,0-1 0,-1-20 16,1 20-16,0 1 0,0-22 0,0 0 16,0 1-16,-1-1 0,1 22 15,21-43-15,0 0 0,0-42 32</inkml:trace>
  <inkml:trace contextRef="#ctx0" brushRef="#br0" timeOffset="32314.64">11472 7176 0,'0'-43'0,"0"86"0,0-107 16,0 43-16,21 42 16,1 0-1,-1 0-15,21 22 0,0-1 0,1 22 16,-1-22-16,0 21 0,22 1 0,-22-1 15,22-20-15,-22 20 0,22-20 16,-22 20-16,0-21 0,-21 1 0,1-1 16,-1 0-16,0 1 0,-21-22 15,0 0-15,0 21 0,0-20 0,0-1 16,21-42 0,-21-1-16,0 1 15,0 0-15,21 0 0,-21-21 16,0-1-16,21 1 0</inkml:trace>
  <inkml:trace contextRef="#ctx0" brushRef="#br0" timeOffset="32537.73">12509 7006 0,'0'-21'0,"0"42"0,0-84 16,0 42-16,0-1 0,0 44 16,-21-1-16,21 21 15,-21 0-15,0 22 0,0-1 0,21 1 16,-21-1-16,-1 22 0,22-21 0,-21-1 15,0 1-15,0-1 0,0 1 0,21-22 16,-21 0-16,-1 22 0,1-43 0,0 21 16,0 64-1,21-85-15,0 0 0,21-21 32,0 0-32,0-21 0,1 0 0</inkml:trace>
  <inkml:trace contextRef="#ctx0" brushRef="#br0" timeOffset="33184.03">12721 7535 0,'0'0'0,"-21"22"15,0-1-15,0 0 16,-1 0-16,1 0 0,0 22 16,0-22-16,0 0 0,21 21 0,0-21 15,-21 1-15,21 20 0,-22-21 16,22 0-16,0 22 0,0-22 15,0 0-15,22-21 16,-1 0-16,-21-21 16,0 0-16,0-1 0,0 1 15,0 0-15,0-21 0,0 21 0,0-22 16,0 22-16,0-21 0,0-1 0,21 1 16,0 21-16,-21-21 0,21 20 15,0 1-15,1 0 0,-1 0 0,0 0 16,0 21-16,0 0 0,0 0 0,1 0 15,-1 21-15,-21 0 0,21 21 16,-21-20-16,21-1 0,-21 21 0,0-21 16,0 22-16,0-22 0,0 21 0,0 0 15,0 22-15,0-43 0,0 21 16,0-20-16,0-1 0,0 0 16,0 0-16,0 0 0,0 0 0,-21-21 31,21-21-16,0 0-15,0-21 0,0 21 16,21-22-16,0 22 0,-21-21 16,43-1-16,-22 1 0,21-43 15,0 22-15,1 42 0,-22-22 16,21 1-16,1 21 0,-22 0 0,21 21 16,-21 0-16,22 0 0,-22 0 0,21 21 15,-21 0-15,0 0 0,1 0 0,-1 22 16,0-1-16,-21 0 0,0 1 0,0-1 15,0 0-15,0 1 0,0-1 0,0 0 16,-21 1-16,-22-1 0,22 0 0,0-20 16,0 20-16,0-21 0,0 0 15,-1 0-15,1 1 0,21-1 16,-21-21-16,21-21 16,21-1-16,0 1 15,1 0-15,-1 0 0,0-21 0,0-1 16</inkml:trace>
  <inkml:trace contextRef="#ctx0" brushRef="#br0" timeOffset="34083.36">14626 7599 0,'0'-21'0,"21"-22"16,0 22-16,1 0 16,-1 0-16,0 0 15,0 0-15,-21-22 0,21 22 0,0 0 0,1-21 16,-1 20-16,-21-20 0,0 21 16,0 0-16,0-22 0,-21 43 15,-22 0-15,22 0 0,0 0 0,-21 0 16,-1 0-16,22 22 15,-21-1-15,-1 21 0,22-21 0,-21 22 0,21-22 16,0 21-16,21-21 0,0 22 16,0-22-16,0 21 0,0-21 0,0 22 15,21-22-15,0 21 0,0-21 0,0 0 16,0 22-16,1-22 0,-1 0 0,21 21 16,-42-20-16,21-1 0,0 21 0,-21-21 15,22 22-15,-22-22 0,0 0 16,0 21-16,0-21 0,0 1 0,-22-1 15,-20 0-15,21-21 0,0 21 0,-22-21 16,1 0-16,21 0 0,-21 0 16,-1 0-16,1 0 0,21 0 0,-22-21 0,1 0 15,21 0-15,-21-1 0,20 1 0,1 0 16,0-21-16,0 21 0,21-22 16,0 22-16,0-21 0,-21-1 15,21 22-15,0-21 0,0 21 0,0 0 16,0-1-16,0 44 15,0-1 1,21 0-16,-21 0 0,0 21 0,21-20 16,0 20-16,-21-21 0,21 21 0,1-20 15,-1 20-15,0-21 0,0 21 0,0-20 16,0-1-16,1 0 0,20 0 16,-21 0-16,0 0 0,22-21 0,-22 0 0,21 0 15,-21 0-15,22 0 16,-22 0-16,21 0 0,0 0 0,-20-21 15,-1 0-15,21 0 0,-21 0 0,22-22 16,-22 22-16,0-21 0,0 0 0,0-22 16,0 22-16,1-22 0,-1 22 0,0-22 15,0 1-15,0-1 0,0 1 0,1-1 16,-22 1-16,21 21 0,-21 20 16,21-20-16,-21 21 0,0 42 15,0 0-15,-21 22 16,0-1-16,21 0 0,-22 22 0,1-22 15,0 22-15,21-22 0,0 21 16,-21-20-16,0 20 0,21-20 0,-21-1 16,21 0-16,0 1 0,0-1 0,0-21 15,0 21-15,0-20 0,0-1 0,0 0 16,0 0-16,0 0 0,0 0 16,21-21-1,0-21 1,-21 0-16,21 0 0,-21 0 0,0 0 15,0-22-15,0 22 0</inkml:trace>
  <inkml:trace contextRef="#ctx0" brushRef="#br0" timeOffset="34254.04">14774 7747 0,'0'0'0,"-21"0"0,42 0 31,0 0-31,1 0 0,-1 0 15,0-21-15,21 21 0,-21 0 0,22 0 16,-22 0-16,21-21 0,-21 21 0,22 0 16,-22 0-16,21 0 0,-21 0 15,1 0-15,-1 0 0</inkml:trace>
  <inkml:trace contextRef="#ctx0" brushRef="#br0" timeOffset="34787.05">15452 8065 0,'21'0'15,"0"0"-15,0-22 0,0 1 0,0 21 16,1-42-16,-1 21 16,0 0-16,-21-1 0,0-20 15,21 21-15,-21-21 0,21 20 0,-21-20 0,0 21 16,0 0-16,0 0 0,0-1 0,-21 1 15,0 21-15,0 0 0,0 0 16,-22 0-16,22 21 0,0 1 16,-21-1-16,20 0 0,1 21 0,-21-21 15,21 22-15,0-22 0,-1 21 16,22 1-16,0-22 0,0 21 0,0-21 16,0 0-16,0 1 0,0-1 0,0 0 15,0 0-15,22-21 0,-1 0 0,0 21 16,0-21-16,0 0 0,0 0 15,22-21-15,-22 21 0,0-21 0,0 0 16,0 0-16,-21-1 0,22 1 0,-1-21 16,0 21-16,-21-22 0,0 22 15,21-21-15,0 21 0,-21-22 0,0 22 16,0 0-16,0 0 0,21 21 16,-21 21-1,0 0-15,0 0 0,-21 1 16,21-1-16,0 0 0,0 21 0,0-21 15,0 1-15,0-1 0,0 0 0,0 21 16,0-21-16,0 1 0,0-1 16,21-21-16,1 0 15,-1 0-15,0 0 0,0 0 16,0-21-16,0-1 0,1 1 16,-1 0-16,-21 0 0</inkml:trace>
  <inkml:trace contextRef="#ctx0" brushRef="#br0" timeOffset="35641.48">16171 7154 0,'0'-21'15,"0"42"-15,0-63 0,0 21 0,-21 21 0,0 0 16,0 0-16,0 21 0,21 0 16,-22 22-16,1-22 0,0 21 0,21 0 15,0 22-15,-21-22 0,21 1 16,-21 20-16,21-21 0,0 22 0,-21-22 15,21 1-15,0 20 0,0-21 0,0 1 16,0-1-16,0 0 0,0-20 16,0 20-16,0-21 0,0 21 0,0-20 15,0-1-15,0 0 0,0 0 0,21-21 16,-21 21-16,21-21 0,0 0 16,0 0-16,0 0 15,1-21-15,-1 0 0,0 0 16,0 0-16,0-1 0,22-20 0,-22 21 15,0-21-15,0 20 0,21-20 16,-20 21-16,-1 0 0,-21-22 0,21 22 16,-21 0-16,21 21 0,-21 21 31,-21 0-31,21 1 0,-21-1 0,21 0 16,-21 0-16,21 0 0,0 0 15,0 1-15,0-1 0,0 0 16,0 0-16,21 0 0,0 0 15,0-21-15,0 0 0,0 22 0,1-22 16,-1 0-16,0 0 0,0 0 0,0 0 16,0 0-16,1-22 0,-1 1 0,0 21 15,0-42-15,0 21 0,0 0 0,-21-1 16,22-20-16,-1 21 0,0 0 16,0-22-16,0 22 0,0 0 15,1 0-15,-1 0 0,0 21 16,-21-21-16,21 21 0,0 21 31,-21 0-15,0-42 31,0 0-32,0-1 1,-21 22 15,0 0-31,0 0 0,0 22 16,-1-1-16,1-21 0,0 21 0,0 21 15,0-21-15,21 1 0,-21-1 16,-1 21-16,22-21 0,-21 0 0,21 22 16,0-22-16,0 0 0,0 0 0,0 0 15,0 1-15,21-1 0,1 0 0,-1 0 16,0 0-16,0-21 0,21 0 0,-20 21 15,-1-21-15,21 0 0,-21 0 0,0 0 16,22 0-16,-22-21 0,0 0 0,21 0 16,-20-21-16,-1 20 15,0 1-15,0-21 0,0 21 0,0-22 16,1 1-16</inkml:trace>
  <inkml:trace contextRef="#ctx0" brushRef="#br0" timeOffset="35975.92">16933 7006 0,'-21'0'16,"42"0"-16,-63 0 0,21 21 0,-43 1 15,43-1-15,0 0 0,0 0 16,0-21-16,21 21 0,0 0 0,0 1 15,21-22 1,0 0-16,0 0 0,0 0 16,0 0-16,1 0 0,-1-22 15,0 1-15,-21 0 0,0 0 16,0 0-16,0 0 0,0-1 16,0 1-16,0 0 0,0 0 15,-21 21 1,0 0-16,21 21 15,-22 0-15,1-21 0,0 21 0,0 1 16,0-1-16,-22 0 0</inkml:trace>
  <inkml:trace contextRef="#ctx0" brushRef="#br0" timeOffset="36199.51">15811 7557 0,'0'21'0,"0"-42"0,-21 42 0,0 0 0,21 0 16,0 0 0,21-21-16,0 0 15,1 0-15,-1 0 0,21 0 0,-21 0 16,22 0-16,-1 0 0,0 0 16,1 0-16,-1-21 0,0 21 0,-21-21 15,22 21-15,-22 0 0,0 0 0,-21-21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20:49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0 0,'-22'0'16,"1"0"0,0 0-16,0 0 15,0 21-15,0 22 16,21-1-16,0 0 0,-22 1 16,22-1-16,-21-21 0,21 21 15,-21-20-15,21-1 0,0 0 0,0 0 16,0 0-16,0 0 0,0 1 0,0-44 31,0 1-31</inkml:trace>
  <inkml:trace contextRef="#ctx0" brushRef="#br0" timeOffset="847.9">1863 508 0,'0'-21'0,"0"0"16,0 0-1,0-1-15,0 1 0,0 0 16,-22 21-16,1 0 16,0 21-16,0 0 0,21 1 0,-21-1 15,0 21-15,21 0 0,-22 1 16,1 20-16,21 1 0,-21-1 0,0 22 15,0-22-15,21 1 0,-21-1 16,-1 22-16,1-43 0,21 22 16,-21-22-16,21 22 0,-21-43 15,21 21-15,-21-21 0,21 22 0,0-22 16,0 0-16,0-42 31,0 0-31,0 0 0,21-22 0,0 1 16,0 0-16,-21-1 0</inkml:trace>
  <inkml:trace contextRef="#ctx0" brushRef="#br0" timeOffset="1088.95">1609 614 0,'0'-42'0,"0"84"0,0-106 0,-22 43 16,22 0-16,-21 21 16,21 21-1,21 0-15,1 1 0,20 20 16,-21 0-16,0 1 0,22-1 0,-22 21 15,21 1-15,64 148 16,-85-149-16,-21-21 16,21 1-16,-21-1 0,0 0 0,0-20 15,0 20-15,21-21 0,-21 0 16,0 0-16,22 1 0,-1-22 31,-21-22-31,0 1 0,21 0 16,-21-21-16</inkml:trace>
  <inkml:trace contextRef="#ctx0" brushRef="#br0" timeOffset="1327.5">2244 423 0,'21'-21'0,"-42"42"0,42-63 16,-21 21-16,-21 21 16,-1 0-16,22 21 0,-21 0 0,0 0 15,0 22-15,21-1 0,-21 0 16,0 22-16,-1-22 0,1 22 15,21-1-15,-21 22 0,0-22 16,21 1-16,-21-22 0,21 22 0,-21-22 16,21 0-16,-22 1 0,22-22 0,0 21 15,0-21-15,0 1 0,0-1 16,22-42 15</inkml:trace>
  <inkml:trace contextRef="#ctx0" brushRef="#br0" timeOffset="1687.83">2307 995 0,'0'0'15,"0"21"1,0 0-16,0 0 16,0 1-16,-21-1 15,21 0-15,0 21 0,0-21 0,-21 1 16,21 20-16,0-21 0,0 0 0,0 22 15,0-22-15,0 0 0,0 0 16,0 0-16,21 0 0,0-21 16,0 0-16,0 0 15,22 0-15,-22 0 0,0-21 0,21 0 16,-20 0-16,-1 0 0,0 0 0,0-22 16,-21 22-16,0-21 0,0-1 15,0 1-15,0 21 0,0-21 0,0 20 16,-21 1-16,0 0 15,0 21-15,-1 0 0,1 0 0,0 0 16,0 0-16,0 0 0,0 0 0,-1 21 16,1 0-16,0 1 15,0-1-15,21 0 0,21-21 32,0 0-32,0 0 0</inkml:trace>
  <inkml:trace contextRef="#ctx0" brushRef="#br0" timeOffset="1978.3">2984 656 0,'0'-21'0,"0"42"0,0-63 0,0 21 16,0 0-16,0-1 0,0 44 31,0-1-31,0 0 16,0 21-16,0-21 0,0 22 0,-21-1 15,0 0-15,21 22 0,-21-22 16,0 22-16,21-22 0,0 0 0,-21 1 16,21-1-16,-22-21 0,22 22 15,0-22-15,0 0 0,0 21 0,0-21 16,0 1-16,22-22 47,-1-22-47,-21 1 0,21 0 0,0 0 15</inkml:trace>
  <inkml:trace contextRef="#ctx0" brushRef="#br0" timeOffset="2347.87">3133 1058 0,'21'0'16,"0"0"15,0 0-31,0-21 0,0 21 15,1 0-15,-1-21 0,-21 0 16,21 21-16,0-21 0,0 0 0,-21-1 16,0 1-16,21 0 0,-21 0 15,-21 21 1,0 0 0,0 0-16,21 21 0,-42 0 15,20 0-15,1 1 0,0 20 0,0-21 16,0 21-16,0-20 0,21 20 15,0-21-15,0 21 0,0-20 0,0-1 16,0 0-16,0 0 0,0 0 16,0 0-16,0 1 0,21-22 15,0 0-15,0 21 0,0-21 0,0 0 16,1 0-16,-1 0 0,21 0 0,-21 0 16,0-21-16,1-1 0,-1 1 15,0 21-15,0-21 0,0 0 0,-21 0 16,21 0-16,-21-1 0,22-20 0</inkml:trace>
  <inkml:trace contextRef="#ctx0" brushRef="#br0" timeOffset="2559.98">3133 741 0,'0'0'0,"-22"0"0,1 0 15,0 0-15,0 0 0,42 0 31,0 0-15,22 0-16,-1 0 0,-21 0 16,21 0-16,1 0 0,-1 0 0,-21 0 15,22 0-15,-22 0 0,0 0 16,0 0-16,0 0 0,0 0 0,1 0 16</inkml:trace>
  <inkml:trace contextRef="#ctx0" brushRef="#br0" timeOffset="2814.28">4297 868 0,'0'-21'47,"0"0"-47,0-1 15,0 44 32,0-1-31,0 0-16,21 0 16,-21 0-16</inkml:trace>
  <inkml:trace contextRef="#ctx0" brushRef="#br0" timeOffset="2991.45">4297 1228 0,'-21'0'0,"42"0"0,-42 21 0,-1-21 0,22 21 15,-21-21 1,21 21 0,21-21 46</inkml:trace>
  <inkml:trace contextRef="#ctx0" brushRef="#br0" timeOffset="3455.35">1884 1947 0,'0'0'0,"-21"0"0,-22 22 0,22-22 0,0 0 15,-21 0-15,20 0 0,44 0 32,-1 0-17,21 0-15,22 0 0,-1 0 0,22 0 16,-1 0-16,22 0 0,21 0 16,0 0-16,0-22 0,0 22 0,0 0 15,-21-21-15,21 21 0,-21 0 16,21 0-16,-42-21 0,20 21 0,-20 0 15,-21 0-15,-1-21 0,1 21 0,-22 0 16,-21 0-16,21 0 0,-20 0 0,-44 0 31,1 0-15,0 0-16,-21 0 0,21 0 0,-43 0 16,22 0-16,-1 0 15,-20 0-15,-22 21 0,22-21 0</inkml:trace>
  <inkml:trace contextRef="#ctx0" brushRef="#br0" timeOffset="3755.3">1736 2244 0,'-64'0'0,"128"0"0,-170 21 16,63-21-16,1 0 0,21 0 0,0 0 0,42 0 31,0 0-31,21 0 0,22 0 15,-22 0-15,43 0 0,-22 0 16,22-21-16,0 21 0,21 0 0,-1-21 16,22 21-16,-21-22 0,21 22 0,-21-21 15,0 21-15,0 0 0,-22-21 16,1 21-16,0 0 0,-22-21 0,1 21 16,-22 0-16,0 0 0,-20 0 0,20-21 15,-21 21-15,0 0 16,-42 0 15</inkml:trace>
  <inkml:trace contextRef="#ctx0" brushRef="#br0" timeOffset="4699.89">1164 3302 0,'0'-21'0,"0"42"0,0-63 0,0 21 16,0-1-16,0 1 0,0 0 15,0 42 17,-21 0-32,21 1 0,0 20 15,0 0-15,-21 1 0,21-1 16,0 0-16,0 1 0,-21-1 0,21 0 16,-22 1-16,22-1 0,0-21 15,0 21-15,0-20 0,0-1 0,-21 0 16,21 0-16,21-21 31,1-21-31,-1 0 0,0 0 16,0-1-16,0 1 0,0 0 0,1-21 15,-1-1-15,0 22 0,0 0 16,0 0-16,-21 0 0,21 0 16,-21-1-16,22 22 0,-1 0 15,-21 22-15,0-1 16,0 0-16,0 21 0,0-21 0,0 1 15,0-1-15,0 0 0,0 21 16,0-21-16,0 1 0,0-1 16,21-21-16,0 0 15,0 0-15,0 0 0,1 0 0,-1 0 16,21-21-16,-21-1 0,0 1 16,1 0-16,20-21 0,-42 21 15,21-22-15,-21 1 0,0 0 0,0-1 16,0 1-16,0 0 0,0-1 15,-21 1-15,0 21 0,21-22 0,0 22 16,-21 21-16,21-21 0,-22 21 16,1 0-16,21 21 15,0 0-15,0 1 16,0-1-16,0 0 0,0 0 0,21 0 16,1 0-16,-1 1 15,0-1-15</inkml:trace>
  <inkml:trace contextRef="#ctx0" brushRef="#br0" timeOffset="5015.81">1905 3577 0,'0'0'0,"21"21"16,0-21 0,0 0-16,1-21 0,-22 0 15,21 21-15,0-21 0,21-21 16,-21 20-16,-21 1 0,0 0 15,22 21-15,-22-21 0,0 0 16,0 0-16,0-1 0,-22 22 16,1 0-16,0 0 0,0 22 15,-21-1-15,20 0 16,22 0-16,-21 21 0,0-20 16,0-1-16,21 21 0,0-21 15,0 0-15,0 22 0,0-22 0,0 0 16,0 0-16,21 0 0,0-21 15,0 0-15,1 22 0,-1-22 16,0 0-16,21 0 0,-21 0 0,43-22 16,-22 22-16,22-21 0</inkml:trace>
  <inkml:trace contextRef="#ctx0" brushRef="#br0" timeOffset="5305.77">3704 2942 0,'0'0'0,"0"-21"0,0 0 0,-21 0 15,0 21-15,0-21 0,-1 21 0,1 0 16,0 0-16,-21 0 0,-1 21 0,22 0 16,-21 0-16,0 0 0,-1 22 15,22-1-15,-21 0 0,-1 1 0,22 20 16,-21-21-16,21 1 0,0 20 15,21-20-15,0 41 16,0-63-16,0 22 0,0-22 0,0 21 16,21-21-16,0 1 0,21-22 0,1 21 15,-1-21-15,0 0 0,1 0 16,-1 0-16,0 0 0,1 0 0,-1-21 16</inkml:trace>
  <inkml:trace contextRef="#ctx0" brushRef="#br0" timeOffset="6023.44">3873 3366 0,'0'-22'0,"0"44"16,0-65-16,0 22 0,-21 21 0,0 0 16,0 0-16,0 0 0,-22 0 15,22 0-15,-21 21 0,21 0 0,0 1 16,-22-1-16,22 0 0,0 0 16,0 0-16,0 22 0,-1-22 15,22 0-15,-21 21 0,21-21 0,0 1 16,0-1-16,0 0 0,21-21 15,1 0-15,-1 0 0,0 0 16,0 0-16,21 0 0,-20 0 0,-1-21 16,21 0-16,-21-1 0,0 1 15,1 0-15,-22 0 0,0 0 0,21 0 16,-21-1-16,0 1 0,21 21 16,-21-21-16,0 0 0,0 42 15,-21 0 1,0 0-16,21 1 15,0-1-15,0 0 0,0 0 0,0 0 16,0 0-16,0 1 0,0-1 0,21-21 16,0 21-16,0-21 0,21 0 15,-20 0-15,-1 0 0,21 0 0,-21 0 16,22 0-16,-22-21 0,21 21 0,-21-21 16,0-1-16,1 1 0,-1 0 15,0 0-15,0 0 0,-21 0 16,0-1-16,0 1 0,0-21 15,0 63 17,0 0-32,-21 0 0,21 1 15,0-1-15,-21 0 0,21 0 0,0 0 16,-21 0-16,21 1 0,0-1 16,0 0-16,0-42 46,0 0-46,0-1 0,0 1 16,0 0-16,0 0 0,0 0 0,0 0 16,21-22-16,0 22 0,0 0 0,0 0 15,0 0-15,1-1 0,-1 22 16,21 0-16,-21 0 16,0 0-16,1 22 0,-1-1 0,0 0 15,-21 0-15,0 21 0,21-20 0,-21-1 16,0 21-16,0-21 0,0 0 15,0 1-15,0-1 0,0 0 16</inkml:trace>
  <inkml:trace contextRef="#ctx0" brushRef="#br0" timeOffset="6679.72">6075 2985 0,'21'-22'15,"-42"44"-15,63-86 0,-21 43 0,0-21 0,1-1 16,-1 1-16,0 0 0,0-1 0,0 1 16,-21 0-16,0-1 0,0 22 15,0-21-15,0 21 0,0-1 0,0 1 16,0 0-16,-21 21 0,0 0 15,0 0-15,0 21 0,-1 0 16,-20 22-16,0-1 0,21 0 0,-22 22 16,1-1-16,0 1 0,-1 21 15,1-1-15,0-20 0,-1 20 0,1 1 16,21 0-16,0-22 0,-1 1 16,22-1-16,0 1 0,0-22 0,43-21 15,-22 22-15,21-22 0,1 0 16,20 0-16,1-21 0,-22 0 0,21 0 15,1-21-15,-1 0 0,22 0 0,-21-1 16,20-20-16,-20 0 0,-1-1 0,1-20 16,-22-1-16,0 1 0,-20-1 15,-1 1-15,-21-22 0,0 22 0,-21-22 16,-22 0-16,1 22 0,-22-22 0,1 22 16,-1-1-16,1 22 0,-1 0 15,1 20-15,-1 1 0,1 21 0,-1 0 16,1 43-16,21-22 0,-1 21 15,1 0-15,0 22 0,20-1 16,1 43-16,21-42 0,0-1 16,0 1-16,0-1 0,21 1 0,22-22 15,-22 22-15,21-22 0,1-21 16,20 21-16,-21-20 0,22-1 0,-1 0 16</inkml:trace>
  <inkml:trace contextRef="#ctx0" brushRef="#br0" timeOffset="7014.1">6689 3154 0,'0'0'0,"21"-21"0,-21 42 31,0 0-31,0 0 0,0 0 16,0 22-16,0-22 0,0 21 16,0-21-16,0 22 0,0-22 0,0 21 15,0-21-15,0 22 0,0-22 0,0 0 16,0 0-16,0 0 0,21-21 15,0 0-15,0-21 16,0 0-16,1 0 16,-1-21-16,-21 20 0,21-20 0,0 0 15,0-22-15,0 22 0,1 0 16,-22-1-16,21 1 0,0 21 16,0-22-16,-21 22 0,0 0 0,21 21 15,0 0 1,-21 21-16,0 0 15,0 1-15,22-22 0,-22 21 16,0 0-16,21-21 0,-21 21 0,0 0 16,21-21-16</inkml:trace>
  <inkml:trace contextRef="#ctx0" brushRef="#br0" timeOffset="7325.52">7175 3450 0,'0'21'0,"0"-42"0,22 42 15,-22-42 1,21 0-16,0 0 0,0 21 16,-21-21-16,21 0 0,0-1 0,-21 1 15,22-21-15,-1 21 0,-21 0 0,0-1 16,0 1-16,-21 21 31,-1 0-31,1 0 0,0 21 0,0 1 16,0-1-16,0 0 0,21 21 0,-22-21 15,22 22-15,-21-22 0,21 0 16,0 0-16,0 0 0,0 1 16,0-1-16,0 0 0,21 0 0,1-21 15,-1 0-15,0 0 0,0 0 0,0 0 16,0 0-16,22 0 0,-22 0 16,0-21-16,21 21 0,-20-21 0,20 0 15,-21-1-15</inkml:trace>
  <inkml:trace contextRef="#ctx0" brushRef="#br0" timeOffset="7641.44">7620 3239 0,'0'-22'0,"0"44"0,0-65 0,0 22 16,0 0-16,0 0 15,21 21-15,0 0 16,0 21-16,1 0 16,-1-21-16,-21 21 0,21 22 15,0-22-15,-21 0 0,0 0 0,0 21 16,0-20-16,0 20 0,0-21 0,0 21 15,0-20-15,0-1 0,0 0 16,0 0-16,0 0 0,-21-21 16,0 0-1,21-21-15,0 0 16,0 0-16,0-22 0,0 22 16,0-21-16,21 21 0,0-22 0,0 1 15,-21 21-15,21 0 0,1 0 0,-1-22 16,0 43-16,21-21 0,-21 0 15,1 21-15,-1-21 16,0 21-16,0 0 0,0 0 0,0-21 16,1 21-16,-1 0 0</inkml:trace>
  <inkml:trace contextRef="#ctx0" brushRef="#br0" timeOffset="8268.29">8382 2921 0,'0'-21'0,"0"42"0,0-84 0,0 41 0,0-20 16,0 21-16,0-21 0,-21 20 15,21 1-15,0 0 0,0 0 16,-21 21-16,-1 0 16,1 21-16,0 0 0,21 0 0,-21 22 15,0-1-15,21 0 0,-21 1 0,-1-1 16,22 0-16,-21 22 0,0-22 16,21 22-16,-21-22 0,21 22 0,0-22 15,0 0-15,0 1 0,0-1 0,0-21 16,0 21-16,0-20 0,21-1 15,-21 0-15,21-21 0,0 0 0,1 0 16,-1 0-16,0 0 0,21 0 0,-21 0 16,1-21-16,-1 0 0,0-1 0,21-20 15,-21 21-15,1 0 0,-1-22 16,0 1-16,0 0 0,-21-1 0,0 22 16,21-21-16,-21 21 0,0 0 15,0-1-15,-21 22 16,0 0-16,0 0 15,0 22-15,-1-1 0,1 0 0,21 21 16,-21 1-16,0-22 0,0 21 0,21 0 16,0 1-16,-21-22 0,21 21 0,0 1 15,0-22-15,0 0 0,0 0 16,0 0-16,21 0 0,0-21 0,0 0 16,0 0-16,22 0 0,-22 0 15,21 0-15,0 0 0,1-21 0,-22 0 0,21 21 16,1-42-16,-22 21 15,42-43-15,-63 22 0,21 21 16,-21-22-16,22 1 0,-22 0 0,0 20 16,0-20-16,0 21 0,-22 0 0,1 21 15,0-21-15,-21 21 0,21 0 16,-1 0-16,-20 0 0,21 21 0,0 0 16,-22 0-16,22 0 0,0 0 0,0 1 15,0 20-15,0-21 0,21 21 0,0-20 16,0 20-16,0-21 0,0 0 15,0 0-15,0 1 0,21-1 0,0-21 16,0 0-16,21 21 0,1-21 0,-22 0 16,42 0-16,-20 0 0</inkml:trace>
  <inkml:trace contextRef="#ctx0" brushRef="#br0" timeOffset="9115.71">9207 3344 0,'22'-21'15,"-44"42"-15,65-63 0,-22 21 0,-21 0 0,0 0 16,0-1-16,0 1 0,0 0 15,-21 21 1,0 0-16,-1 0 16,1 21-16,0-21 0,0 43 0,0-22 15,0 0-15,-1 0 0,22 21 16,-21-20-16,0-1 0,21 21 0,0-21 16,0 0-16,0 1 0,0-1 15,0 0-15,21-21 16,0 0-16,1 0 0,-1 0 15,21 0-15,-21 0 0,0-21 0,1 21 16,-1-21-16,0-1 0,0 1 0,0 0 16,-21-21-16,21 21 0,1-1 0,-22 1 15,21-21-15,-21 21 0,0 0 16,0 42 15,0 0-31,0 0 0,-21 21 16,21-20-16,0-1 15,0 0-15,0 0 0,0 0 0,0 0 16,0 1-16,0-1 0,21-21 0,0 21 16,21-21-16,-21 0 0,22 0 0,-1 0 15,0 0-15,1 0 0,20 0 16,-20 0-16,-1 0 0,21 0 0,-20-21 16,-1 21-16,0-21 0,-20-1 0,20 1 15,-21 0-15,21 0 0,-20 0 0,-1 0 16,-21-1-16,0-20 0,21 21 15,-21 0-15,0 0 0,0-1 0,0 1 16,-21 21-16,0 0 0,-1 0 16,-20 0-16,21 0 0,-21 0 15,20 21-15,-20 1 0,0-1 16,21 21-16,-1-21 0,-20 0 0,21 1 16,21-1-16,-21 0 0,21 0 0,0 0 15,0 0-15,0 1 0,21-1 16,0-21-16,0 0 15,0 0-15,1 0 0,20 0 16,-21-21-16,21 21 0,1-22 0,-22 1 16,21 0-16,-21-21 0,22 21 15,-1-22-15,-21 1 0,22 0 0,-22-1 16,0-20-16,21 20 0,-21 1 0,1-21 16,-22 20-16,21 1 0,-21 0 15,0-1-15,0 22 0,21 0 0,-21 0 16,0 0-16,-21 21 15,0 21-15,-1 0 16,1 0-16,0 21 0,21-20 0,-21 20 16,0 21-16,0-20 0,-1 20 0,22-20 15,0 20-15,-21-21 0,21 22 16,0-22-16,0 1 0,0-1 0,0 0 16,0-21-16,0 1 0,21-1 0,1 0 15,-1-21-15,0 0 16,0 0-16,0 0 0,0 0 15,22-21-15,-22-22 0,0 22 0</inkml:trace>
  <inkml:trace contextRef="#ctx0" brushRef="#br0" timeOffset="9808.01">12404 2392 0,'0'-21'0,"0"42"0,0-63 0,0 20 15,0 44 1,-22-1-16,22 21 15,-21-21-15,21 22 0,0 20 0,0-21 16,0 22-16,0-1 0,0 1 0,0-22 16,0 22-16,0-1 0,0-20 15,0-1-15,0 21 0,0-20 16,0-22-16,0 21 0,-21-21 0,21 1 0,0-1 16,-21 0-16,21 0 0,-21-21 15,0 0 1,21-21-16,0 0 0,0 0 15,0-1-15,0 1 0,0 0 0,0-21 16,0 21-16,21-22 0,0 22 0,0 0 16,0-21-16,22 20 0,-22 1 15,21 21-15,0-21 0,-20 21 0,20 0 16,0 0-16,1 0 0,-1 0 0,0 21 16,-21 0-16,22-21 0,-22 22 0,-21 20 15,0-21-15,0 0 0,-21 22 16,0-22-16,-1 0 0,-20 0 15,0 0-15,-1 0 0,1 1 0,0-1 16,-1-21-16,22 21 0,-21-21 0,21 0 16,42-21 15,0 0-31,0 21 16,22-22-16</inkml:trace>
  <inkml:trace contextRef="#ctx0" brushRef="#br0" timeOffset="10163.35">13208 2900 0,'0'21'15,"-21"-21"-15,0 21 0,-1 0 16,-20 1-16,21-1 0,0 21 0,0-21 16,-1 0-16,1 1 0,0 20 15,21-21-15,0 0 0,0 22 0,0-22 16,0 0-16,21 0 0,0-21 15,1 0-15,20 0 0,0 0 16,-21 0-16,22 0 0,-1 0 16,0-21-16,1 21 0,-1-21 0,-21 0 0,0-1 15,1 1-15,-1 0 0,-21-21 16,0 21-16,0-1 0,0-20 0,0 21 16,-21-21-16,-22 20 0,22 1 15,-21 0-15,-1 0 0,1 21 0,0 0 0,-22 0 16,22 0-16,21 0 15,-22 0-15,43 21 0,0 0 16,-21 0-16,21 1 0,0-1 0,21 0 16,1 0-16,20-21 0,-21 0 15,21 0-15,1 0 0,-1 0 0,0 0 16</inkml:trace>
  <inkml:trace contextRef="#ctx0" brushRef="#br0" timeOffset="10420.87">13970 2540 0,'0'-42'0,"0"84"0,0-127 0,0 43 16,0 0-16,0 21 0,0-1 0,-21 22 15,0 0-15,-1 22 16,1 20-16,0 0 0,0 1 0,0 20 16,21 1-16,-21-1 0,21 1 0,-22-1 15,1 1-15,21-1 0,0 1 0,0-1 16,0-21-16,0 1 0,0-1 15,0 0-15,0-20 0,0 20 0,0-21 16,0 0-16,21-21 0,1 0 0,-1 0 16,0 0-16,0 0 0,0-21 0,0 0 15,22 0-15,-22-22 0,0 22 16,0-21-16</inkml:trace>
  <inkml:trace contextRef="#ctx0" brushRef="#br0" timeOffset="10814.14">14351 2392 0,'0'0'0,"42"-127"15,-42 106-15,21 0 16,-21 42 0,0 0-16,0 0 0,0 43 0,-21-22 15,0 21-15,0 1 0,21-1 16,-21 22-16,0-21 0,-1 20 0,22-20 16,-21-1-16,21 1 0,-21-22 0,21 22 15,0-22-15,0 0 0,0-21 0,0 1 16,0-1-16,0 0 15,0-42 1,0 0-16,21-1 16,0 1-16,-21-21 0,22 21 0,-1-22 15,0 1-15,0 0 0,0-1 16,22 1-16,-22 0 0,0 21 0,0-1 16,21 1-16,-20 0 0,-1 21 0,0 0 15,0 0-15,0 21 0,0 0 16,1 22-16,-22-22 0,0 0 0,21 21 15,-21 1-15,0-22 0,0 21 16,0-21-16,0 22 0,0-22 0,0 21 16,0-21-16,0 1 0,-21-1 15,21 0-15,-22-21 0,1 0 16,0 0-16,0 0 0,0-21 16,0 0-16,-1-1 0</inkml:trace>
  <inkml:trace contextRef="#ctx0" brushRef="#br0" timeOffset="10966.86">13631 2794 0,'21'0'31,"1"0"-31,-1 0 16,21 0-16,0 0 0,1 0 15,-1 0-15,22-21 0,-1 0 0,22 21 16,-22-21-16</inkml:trace>
  <inkml:trace contextRef="#ctx0" brushRef="#br0" timeOffset="11420.52">16489 2858 0,'21'0'0,"-42"0"0,63 0 0,-21 0 0,22 0 16,-22 0-16,0 0 0,21-22 0,-21 1 16,1 0-16,-1 21 0,0-21 0,0-21 15,-21 20-15,0 1 0,0-21 16,0 21-16,0 0 0,0-1 0,-21 1 16,-43 0-16,22 21 0,21 0 15,-21 0-15,-1 0 0,1 21 16,0 0-16,-1 1 0,22-1 0,0 21 15,0-21-15,21 22 0,0-22 0,0 21 16,0 0-16,21 1 0,21-22 16,-21 21-16,22 1 0,-1-22 15,-21 21-15,22-21 0,-22 22 0,21-22 16,-21 21-16,0-21 0,-21 0 0,0 1 16,0-1-16,0 0 0,0 0 0,-42-21 15,21 0-15,-21 21 0,-1-21 16,1 0-16,0 0 0,-1 0 0,1 0 15,0-21-15,-1 21 0,1-21 0,21 21 16,0-21-16,-1 0 0,22-1 0,0 1 16,0 0-16,0 0 0,22-21 15,-1 20-15,0-20 0,21 0 0,22 21 16,-22-22-16</inkml:trace>
  <inkml:trace contextRef="#ctx0" brushRef="#br0" timeOffset="11616.16">17039 2477 0,'0'0'15,"21"0"-15,0 0 0,-21-22 0,0 44 16,0-1-16,-21 0 16,0 21-16,0 1 0,0-1 15,0 0-15,-1 1 0,1 20 0,0-21 16,21 22-16,0-22 0,-21 22 0,21-22 16,0 0-16,0 1 0,0-1 0,0-21 15,0 22-15,21-22 0,-21 0 16,21 0-16,0-21 0,1 0 15,-1 0-15,0 0 0,0 0 0,21 0 16</inkml:trace>
  <inkml:trace contextRef="#ctx0" brushRef="#br0" timeOffset="12047.85">17378 2985 0,'0'-22'16,"0"44"-16,0-65 0,0 22 0,0 0 15,0 0-15,0 0 0,0-1 31,-21 22-15,-1 0-16,1 22 0,0-1 16,0 0-16,0 0 0,-22 0 15,22 0-15,0 22 0,0-22 16,-21 21-16,42-21 0,-22 22 0,1-22 16,21 0-16,0 0 0,0 22 15,0-22-15,0 0 0,21-21 0,1 0 16,-1 0-16,0 0 0,0 0 15,0 0-15,0-21 0,22 0 0,-22-1 16,0 1-16,0 0 0,0 0 0,1 0 16,-22 0-16,21-22 0,0 22 15,-21 0-15,0 0 0,0 0 16,0 42 0,0 0-1,0 0-15,0 0 0,0 0 0,-21 22 16,21-22-16,0 21 0,0-21 15,0 1-15,0-1 0,0 0 0,0 0 16,0 0-16,21-21 0,21 21 16,-21-21-16,1 0 0,-1 0 15,0 0-15,21-21 0,-21 0 0,1 0 16,-1 21-16,0-42 0</inkml:trace>
  <inkml:trace contextRef="#ctx0" brushRef="#br0" timeOffset="12803.95">17907 2752 0,'21'-64'15,"-42"128"-15,42-170 0,-21 42 0,21 22 0,-21 21 16,0 0-16,0 0 0,0-1 16,-21 44-1,0-1-15,21 21 0,-21 0 16,0 1-16,21-1 0,-22 0 16,22 22-16,-21-22 0,21 22 0,-21-22 15,21 22-15,0-22 0,0 0 0,0 1 16,0-1-16,0-21 0,0 21 0,0-20 15,21-1-15,0-21 0,1 0 16,-22 21-16,21-21 0,0 0 16,0 0-16,0-21 0,0 21 0,1-21 15,-1-1-15,0 1 0,0 0 0,-21-21 16,21 21-16,0-1 0,-21 1 16,22 0-16,-22 0 0,0 42 31,0 0-16,0 0-15,0 1 0,-22-1 0,22 0 16,0 0-16,0 0 0,0 22 0,0-22 16,0 0-16,0 0 0,0 0 15,22-21-15,-1 0 0,0 0 16,0 0-16,0 0 16,22 0-16,-22-21 0,0 21 0,0-21 15,0 0-15,22-22 0,-22 22 0,21 0 16,0-21-16,-20-1 0,20 1 15,0 21-15,-21-21 0,22-1 0,-22 22 16,0 0-16,0 21 0,0-21 0,-21 42 31,0 0-15,0 0-16,0 0 16,0-42 30,0 0-46,0 0 16,0 0-16,0 0 16,-21 21-1,0 0-15,0 21 16,0 0-16,0 0 16,-1 0-16,1 0 0,0 1 0,21 41 15,0-42-15,0 0 0,0 1 16,0-1-16,0 0 0,0 0 15,0 0-15,0 0 0,21-21 16,0 0-16,1 0 0,-1 0 16,0 0-16,0 0 0,21 0 15,-20-21-15,-1 21 0,0-21 16,0 0-16,-21 0 0,0-22 0,21 22 16</inkml:trace>
  <inkml:trace contextRef="#ctx0" brushRef="#br0" timeOffset="12978.13">18796 2498 0,'-21'-21'0,"42"42"0,-63-42 15,20 21-15,1 0 0,21 21 47</inkml:trace>
  <inkml:trace contextRef="#ctx0" brushRef="#br0" timeOffset="13156.36">17928 2709 0,'0'0'0,"-21"0"0,0 0 15,42 0 16,0 0-31,0 0 16,0 0-16,22 0 0,-22 0 0,21 0 16,-21-21-16,1 21 0,-1 0 0,-21-21 15,0 0-15</inkml:trace>
  <inkml:trace contextRef="#ctx0" brushRef="#br0" timeOffset="13340.02">16870 2752 0,'0'0'0,"-43"0"0,22 21 0,0-21 0,42 0 31,0 0-31,1 0 16,-1 0-16,0 0 0,21 0 0,-21 0 15,22 0-15,-1 0 0,-21 0 0,22-21 16,-22 21-16</inkml:trace>
  <inkml:trace contextRef="#ctx0" brushRef="#br0" timeOffset="14191.94">19770 2688 0,'0'0'15,"21"0"-15,-21-21 16,21 21-16,-21-21 0,0 0 15,0 0-15,0-1 0,0 1 16,-21 0-16,0 21 16,-1 0-16,-20 0 0,21 0 15,-21 0-15,-1 0 0,-20 21 0,20 0 16,1 1-16,-21-1 0,20 0 0,1 0 16,21 21-16,-22-20 0,22-1 15,0 0-15,21 0 0,0 0 0,0 0 16,0 1-16,21-1 0,22-21 15,-22 0-15,21 21 0,0-21 16,1 0-16,-1 0 0,0 0 0,1 0 16,-22 0-16,21 0 0,-21 0 0,1 0 15,-44 0 1,1 0 0,0 0-16,-21 21 0,21-21 15,-22 21-15,22-21 0,-21 0 0,21 21 16,-1-21-16,1 0 0,0 0 15,0 22-15,21-1 16,21-21 0,0 0-16,22 0 0,-22 0 15,0 0-15,21 21 0,-21-21 0,1 0 16,20 21-16,-21 0 0,0 0 16,0 1-16,-21-1 0,0 0 15,0 21-15,0-21 0,0 22 0,0-1 16,-21-21-16,0 22 0,-21-1 15,21 0-15,-1 1 0,-20-1 0,21-21 16,-21 21-16,20-20 0,1 20 0,0-21 16,0 0-16,21 0 15,21-21 1,0 0-16,0 0 0,1 0 0,20-21 16,-21 0-16,64-21 0</inkml:trace>
  <inkml:trace contextRef="#ctx0" brushRef="#br0" timeOffset="14635.62">20722 2709 0,'0'-21'0,"0"42"0,21-63 0,-21 0 16,0 21-16,0 42 15,-21-21 1,0 21-16,0 21 0,21-21 0,-21 22 15,-1-1-15,22-21 0,-21 22 0,0-1 16,0 0-16,21-21 0,0 22 16,-21-22-16,0 21 0,21-21 0,-22 1 15,22-1-15,0 0 0,0 0 16,0-42 15,22 0-31,-1 0 0,0-1 0,0 1 16,21 0-16,-20-21 0,-1 21 0,0-22 15,85-63 1,-85 85-16,0 0 0,0 0 0,0 0 16,1 21-16,-1 0 15,-21 21-15,21 0 0,-21 21 16,0-20-16,0-1 0,0 21 16,0-21-16,0 22 0,0-22 0,0 0 15,0 21-15,0-21 0,-21 1 0,21-1 16,-21 0-16,21 0 15,21-21 1,0 0-16,0 0 16,0-21-16</inkml:trace>
  <inkml:trace contextRef="#ctx0" brushRef="#br0" timeOffset="15313.86">21675 2815 0,'0'0'16,"0"-21"-16,0 0 15,-22 21-15,1 0 0,0 0 16,0 0-16,0 0 0,0 21 16,-1 0-16,1 0 0,0 22 15,0-22-15,0 0 0,0 21 0,-1-20 16,1-1-16,21 0 0,0 21 0,0-21 16,0 1-16,0-1 0,0 0 15,0 0-15,21-21 0,1 0 16,-1 0-16,0 0 0,0 0 0,0 0 15,0 0-15,1 0 16,-22-21-16,21 0 0,-21 0 0,0-1 16,0 1-16,0 0 0,0 0 0,0-21 15,0 20-15,0 1 0,0-21 0,0 21 16,0 0-16,0-22 0,0 22 16,0 0-16,0 0 15,21 0-15,0 21 0,21 0 0,-20-22 16,20 22-16,-21 0 0,21 0 15,1 0-15,-22 0 0,21 22 0,-21-1 16,1-21-16,-1 21 0,0 0 0,-21 21 16,21-20-16,-21-1 0,0 0 0,0 21 15,0-21-15,0 1 0,0-1 16,0 21-16,-21-21 0,21 0 0,-21 1 16,0-1-16,21 0 15,-22 0-15,1-21 0,0 0 16,21-21-1,0 0 1,0 0-16,0-1 0,0 1 16,21 0-16,0 0 0,1 0 15,20-22-15,-21 1 0,21 0 0,1 21 16,-22-22-16,21 1 0,-21 21 0,22 0 16,-22-1-16,21 22 0,-21 0 15,1 0-15,-1 0 0,0 0 0,-21 22 16,0 20-16,0-21 0,0 0 0,0 22 15,0-1-15,0-21 0,0 21 0,-21-20 16,21 20-16,-21-21 16,-1 0-16,22 0 0,-21 1 0,0-1 15,21 0-15,-21 0 0,0-21 16,0 0-16,21-21 16</inkml:trace>
  <inkml:trace contextRef="#ctx0" brushRef="#br0" timeOffset="15951.64">23326 2836 0,'21'0'16,"0"0"-1,-21-21-15,21 21 0,0-21 0,0 21 16,1-21-16,-1 0 0,0 21 16,0-21-16,-21-1 0,0 1 15,0 0-15,-21 0 16,-21 21-16,20 0 0,-20 0 15,21 0-15,-21 0 0,20 21 0,1 0 16,0-21-16,0 21 0,0 1 0,21-1 16,0 21-16,0-21 15,0 0-15,21 1 0,0-1 16,0 21-16,0-21 0,1 0 0,-1 1 16,0 20-16,0-21 0,0 0 0,0 0 15,-21 22-15,0-22 0,0 0 16,0 0-16,-21 0 0,-21-21 15,21 0-15,-22 0 0,1 0 0,-21 0 16,20 0-16,-20 0 0,20 0 16,-20 0-16,21 0 0,-1-21 0,22 21 15,0-21-15,0 0 0,21 0 16,0 0-16,21-1 0,21-20 16,-21 21-16,43-21 0,-22 20 15,22-20-15,-1 0 0</inkml:trace>
  <inkml:trace contextRef="#ctx0" brushRef="#br0" timeOffset="16192.19">24257 2328 0,'21'-21'0,"-42"42"0,63-42 15,-42 0-15,0 0 0,-42 21 16,21 0 0,0 21-16,-1 21 0,-20-20 0,0 20 15,21 0-15,-22 22 0,22-22 16,-21 22-16,-1-22 0,22 21 15,-21 1-15,21-22 0,0 22 0,-1-22 16,1 0-16,0 1 0,0-1 0,21 0 16,0-20-16,-21 20 0,21-21 15,0 0-15,0 0 0,42 1 16,-21-22-16,0 0 0,1 0 0,20 0 16,-21-22-16,21 22 0</inkml:trace>
  <inkml:trace contextRef="#ctx0" brushRef="#br0" timeOffset="16591.95">24384 2963 0,'21'-21'0,"-42"42"0,42-63 16,-21 21-16,0 0 0,0 0 15,0-1-15,-21 22 16,0 0-16,0 0 0,-1 0 0,1 0 16,0 0-16,0 22 0,-21-1 15,20 0-15,-20 0 0,21-21 0,0 21 16,0 0-16,-1 1 0,22-1 15,0 21-15,0-21 16,22-21 0,-1 0-16,0 0 0,0 0 0,0 0 15,0 0-15,1 0 0,-1-21 0,0 21 16,0-21-16,0 0 16,0 0-16,1-1 0,-22 1 0,21 0 15,-21 0-15,21 21 0,-21 21 47,-21 0-47,21 0 0,-21 1 0,21-1 16,0 0-16,0 0 0,0 0 15,0 0-15,0 1 0,0-1 16,21-21 0,0 0-16,0 0 0,0 0 0,0 0 15,1-21-15,-1-1 0,0 22 0,0-21 16</inkml:trace>
  <inkml:trace contextRef="#ctx0" brushRef="#br0" timeOffset="17346.09">24765 2625 0,'0'0'0,"21"-64"15,0 22-15,-21 0 0,0-1 0,0-41 16,0 105 15,0 0-31,-21 21 0,0-21 16,21 22-16,-21-1 0,0 0 0,-1 1 15,1-1-15,21 0 0,-21 22 16,21-43-16,-21 21 0,21 1 0,-21-1 16,21-21-16,0 22 0,0-22 15,0 0-15,0 0 0,0 0 0,0 0 16,21-21 0,0 0-16,0 0 15,0 0-15,1-21 0,-1 21 16,0-21-16,0 0 0,-21 0 15,21 21-15,0 0 16,-21 21 0,0 0-1,0 0 1,0 0-16,22-21 16,-22 22-16,21-22 15,0 0-15,0 0 0,0 0 16,0 0-16,1 0 0,-1 0 15,0 0-15,0-22 0,0 1 0,0 21 16,1-21-16,-1 0 0,0 21 0,0-21 16,-21 0-16,21-1 0,22-20 15,-43 21-15,21 21 16,0-21-16,-42 21 141,0 0-141,-1 0 0,1 21 15,0-21-15,21 21 0,-21 0 0,0 0 16,0 1-16,21-1 0,0 0 15,0 0-15,0 0 0,0 0 16,0 1-16,0-1 16,21-21-1,0 0-15,0 0 0,0 0 16,0 0-16,1 0 0,-1-21 0,-21-1 16,21 22-16,0-21 0,0 0 0,0 21 15,1-21-15,-22-21 0,21 20 16,0 1-16,-21 0 0</inkml:trace>
  <inkml:trace contextRef="#ctx0" brushRef="#br0" timeOffset="17511.79">25421 2582 0,'-21'0'0,"42"0"0,-63 0 16,21 0-1,-1 0 1,22 22-1</inkml:trace>
  <inkml:trace contextRef="#ctx0" brushRef="#br0" timeOffset="17719.9">24680 2731 0,'-21'0'0,"42"0"0,-42 21 0,42-21 31,0 0-31,1 0 0,20 0 16,0 0-16,1 0 0,-1 0 0,21 0 16,-20 0-16,-22 0 15,0 0-15,0 0 0,-21-21 16,-21 21-16</inkml:trace>
  <inkml:trace contextRef="#ctx0" brushRef="#br0" timeOffset="17935.5">23855 2709 0,'0'0'0,"21"0"31,0 0-31,21-21 0,-20 21 0,-1 0 16,21 0-16,-21-21 0,0 21 0,1 0 15,-1 0-15,0-21 0,0 21 0</inkml:trace>
  <inkml:trace contextRef="#ctx0" brushRef="#br0" timeOffset="28480.03">1799 4699 0,'0'0'0,"21"-42"16,0 21-16,-21-1 16,22 1-16,-22 0 0,0 0 15,0 0-15,-22 0 16,1 21-1,0 0-15,0 0 0,0 0 16,-22 0-16,22 0 0,-21 21 0,21 0 16,-22 0-16,1 0 0,0 22 15,-1-1-15,1 0 0,0 22 0,-1-1 16,22 1-16,-21-1 0,21 1 16,0 20-16,-1-20 0,1-1 15,21-20-15,0 20 0,0-20 0,0-1 16,0 0-16,21 1 0,1-22 0,-1 21 15,21-21-15,0-21 0,1 21 16,20-21-16,-20 0 0,20 0 16,-21 0-16,22-21 0,-22 21 15,22-21-15,-22 0 0,22-21 0,-22 20 16,0 1-16,22-21 0,-22 0 0,-21 20 16,22-20-16,-22 0 0,0-22 15,0 22-15,-21-22 0,0 1 0,0-1 16,0 1-16,-21-1 0,0 22 15,0-21-15,-22 20 0,22 22 0,-21-21 16,-1 21-16,1-1 0,0 1 16,-1 21-16,1 0 0,-21 0 0,20 0 15,-20 21-15,20 1 0,-20-1 16,21 0-16,-1 0 0,1 21 16,21 1-16,0-1 0,-1 0 15,1 22-15,21-22 0,0 1 0,0-1 16,0 0-16,21 1 0,1-1 15,-1-21-15</inkml:trace>
  <inkml:trace contextRef="#ctx0" brushRef="#br0" timeOffset="30179.38">2307 5207 0,'0'-21'15,"0"42"-15,0-63 0,21 42 16,0 0 0,1 21-1,-1 0-15,0 0 0,-21 22 16,21-22-16,-21 21 0,0-21 0,21 22 15,-21-1-15,21 0 0,-21-21 0,0 22 16,0-1-16,0-21 0,0 22 16,0-22-16,0 0 0,0 0 15,0 0-15,22-42 32,-1 21-32,0-21 0,0-21 15,0 20-15,0 1 0,1-21 16,-1 21-16,-21-22 0,21 1 0,0 0 15,0 21-15,0-22 0,-21 1 16,22 0-16,-22 20 0,21-20 0,-21 21 16,21 0-16,-21 0 0,0 42 31,0 0-31,0 0 0,0 0 16,0 0-16,0 22 0,0-22 15,-21 21-15,0 1 0,-1-1 0,22 0 16,0 1-16,-21-22 0,21 21 0,-21 0 15,21-20-15,0-1 0,0 21 16,0-21-16,21 0 0,0 1 16,1-22-16,20 0 0,-21 0 15,21 0-15,-20 0 0,20-22 0,-21 22 16,21-21-16,1 0 0,-22 0 0,0 0 16,21 0-16,-20-1 15,41-41-15,-42 21 0,0 20 16,1-20-16,-1 0 0,-21 21 0,0-22 15,21 22-15,-21-21 0,0 21 16,0-1-16,0 1 0,-21 0 16,0 21-16,-1 0 15,1 21-15,0 0 16,0 1-16,0-1 0,21 21 0,-21-21 16,21 22-16,0-22 0,-22 21 15,22-21-15,0 22 0,0-22 0,0 21 16,0 0-16,0-20 0,0-1 15,0 0-15,0 0 16,22 0-16,-1 0 0,0-21 0,0 0 16,0 0-16,0 0 0,22 0 0,-1 0 15,-21 0-15,22-21 0,-1 0 16,0 21-16,1-21 0,-22-21 0,21 20 16,-21 1-16,0 0 0,1-21 0,-1 21 15,-21-1-15,0-20 0,0 21 16,0 0-16,0 0 0,0-1 15,0 1-15,-21 21 0,-1 0 16,1 0-16,0 0 16,21 21-16,0 1 15,0-1-15,0 0 0,0 0 16,21 0-16,0 0 0,-21 1 16,22 20-16,-22-21 0,21 0 0,-21 22 15,0-22-15,21 0 0,-21 0 16,21 0-16,-21 0 0,0 1 0,0-1 15,21 0-15,0-21 0,1 21 0,-1-21 16,21 0-16,-21 0 16,0 0-16,1 0 0,20 0 0,-21 0 15,21-21-15,-20 0 0,20 21 0,-21-21 16,21-1-16,-20-20 0,-1 21 16,21-21-16,-21 20 0,0-20 15,1 0-15,-1-1 0,21-62 16,-21 62-16,-21-20 0,0-1 15,0 1-15,0-1 0,0 22 0,0-64 16,0 64-16,0 21 0,0-1 16,0 1-16,0 0 0,-21 42 15,0-21 1,0 43-16,0-22 0,-1 21 0,22 0 16,-21 22-16,0-22 0,21 22 15,-21-22-15,21 0 0,0 22 16,0-22-16,-21 1 0,21 20 0,0-21 0,0 64 31,0-63-31,21-1 0,-21-21 0,21 0 0,0 0 16,0 1-16,1-22 0,-1 0 15,0 21-15,0-21 0,0 0 16,0 0-16,22 0 0,-22-21 0,21 21 16,-21-22-16,22 1 0,-22 0 0,0 0 15,21 0-15,-20 0 0,-1-1 16,0 1-16,-21-21 0,0 21 0,21 0 15,-21-1-15,0 1 0,21 21 0,-21-21 16,-21 21 0,0 21-16,21 0 15,-21 1-15,21-1 0,-21 0 0,21 21 16,-22-21-16,22 1 0,0-1 16,0 0-16,0 0 0,0 0 15,0 0-15,0 1 0,22-1 0,-1-21 16,0 0-16,0 0 0,21 0 0,-20 0 15,20 0-15,0 0 0,-21 0 16,22-21-16,-1 21 0,0-22 0,-20 1 16,20 0-16,21-42 0,-41 20 15,-1 22-15,-21-21 0,0-1 16,0 22-16,0-21 0,0 0 0,0 20 16,-21-20-16,-1 21 0,1 21 0,0-21 15,-21 21-15,-1-21 0,1 21 16,0 0-16,-1 0 0,1 21 15,0 0-15,-22-21 0,22 21 0,21 0 16,-22 0-16,1 1 0,21-1 0,0 0 16,0 0-16,-1 0 15,22 0-15,0 1 0,0-1 0</inkml:trace>
  <inkml:trace contextRef="#ctx0" brushRef="#br0" timeOffset="31712.99">5609 5461 0,'0'-21'0,"0"0"15,0 0 1,21-1-16,-21 1 0,0 0 15,0 0-15,0 0 16,-21 0 0,0 21-16,0 0 0,0 0 0,-1 0 15,1 0-15,0 0 0,0 21 0,0 0 16,0 0-16,-22 0 0,22 22 16,0-22-16,0 0 0,0 21 0,21-21 15,0 1-15,-22 20 0,22-21 16,0 0-16,0 22 0,0-22 0,0 0 15,0 0-15,22-21 16,-1 0-16,0 0 0,0 0 0,0 0 16,0 0-16,22 0 0,-22 0 0,0 0 15,21-21-15,-20 0 0,-1 21 16,0-21-16,0-1 0,0-20 0,-21 21 16,21 0-16,-21-22 0,22 22 0,-22-21 15,0 21-15,0 0 0,0-22 16,0 22-16,0 0 0,0 0 0,0 0 15,21-1-15,-21 1 0,21 21 32,-21-21-32,0 0 15,0 0 17,21 0-17,-21-1 1,0 1-16,0 0 15,21 21-15,-21-21 0,0 0 16,0 0-16,0-1 0,0 1 16,21-21-16,-21 21 0,0 0 0,0-1 15,0 1-15,0 0 0,0 0 16,0 42 0,0 21-1,0-20-15,0 20 0,0 0 16,-21 1-16,0 20 0,21-21 0,-21 1 15,0-1-15,0 0 0,21 1 0,-22-1 16,22 0-16,-21 1 0,21-1 16,0 0-16,0-20 0,0 20 0,0-21 15,21 21-15,1-20 0,-1-1 0,0 0 16,21-21-16,-21 21 0,22 0 16,-1-21-16,-21 0 0,22 0 0,-1 0 15,-21 0-15,21 0 0,-20-21 16,20 0-16,-21 21 0,21-21 0,-20 0 15,-1-1-15,0 1 0,0-21 16,-21 21-16,0 0 0,0-22 0,0 22 16,0 0-16,0 0 0,0 0 0,0-1 15,0 1-15,-21 21 16,21 21 0,-21 1-16,0-1 0,21 0 15,-22 0-15,22 0 0,0 0 0,0 1 16,0-1-16,0 0 0,0 0 15,0 21-15,0-20 0,22-22 16,-1 21-16,0-21 0,0 0 0,0 0 16,0 0-16,22 0 15,-22 0-15,21 0 0,-21 0 0,22-21 16,-22 21-16,21-22 0,-21 1 0,1 0 16,-1 0-16,0 0 0,0 0 15,0-1-15,-21 1 0,21 0 0,-21 0 16,0 0-16,0 0 0,-21 21 31,0 21-31,0-21 0,0 21 16,21 0-16,-21 0 0,-1 0 0,22 1 15,0-1-15,-21 0 0,21 0 0,-21 0 16,21 0-16,-21-21 0,21 22 16,0-1-1,0-42 16,0-1-31,0 1 16,0 0-16,21 0 0,0 0 0,0 0 16,1-22-16,-1 22 0,0 0 0,0-21 15,21 20-15,-20 1 16,-1 21-16,0-21 0,0 21 0,0 0 16,0 0-16,1 0 0,-22 21 15,21-21-15,-21 21 0,0 1 0,0-1 16,0 0-16,0 21 0,0-21 15,0 1-15,0 20 0,-21-21 0,21 0 16,0 22-16,0-22 0,0 0 0,-22 0 16,22 0-16,0 0 15,0 1-15,22-22 16,20 0 0,-21 0-16,0 0 0,22-22 0,-22 1 15,21 21-15,0-21 16</inkml:trace>
  <inkml:trace contextRef="#ctx0" brushRef="#br0" timeOffset="32304.39">7599 5419 0,'0'-21'0,"0"42"0,0-64 16,0 22-16,0 0 0,0 0 16,-21 0-16,-1 21 0,22-21 0,-21-1 0,0 22 15,0 0-15,0 0 0,0 0 16,-1 0-16,1 0 0,0 22 15,0-1-15,-21 0 0,20 0 0,1 0 0,0 22 16,0-22-16,0 0 0,0 21 16,21-21-16,-22 1 0,22 20 0,0-21 15,0 0-15,22 0 0,-1 1 16,21-22-16,-21 0 0,0 0 0,1 0 16,20 0-16,-21 0 0,21 0 15,-20 0-15,-1-22 0,0 22 16,0-21-16,0 0 0,0 0 0,1 0 15,-1 0-15,-21-1 0,21 1 0,-21 0 16,0 0-16,0 0 0,21 21 16,-21 21 15,-21 0-31,0 0 0,21 22 16,0-22-16,-21 21 0,-1 0 15,22 1-15,-21-1 0,0 0 16,21 1-16,0 20 0,-21-20 0,21 20 15,-21-21-15,21 22 0,-21-1 0,-1-20 16,22 20-16,-21 1 0,0 20 0,0-20 16,0-1-16,0 1 0,-1-1 15,-20 22-15,21-21 0,0-22 0,-22 21 16,1 1-16,21-22 0,-21 1 0,20 20 16,-20-42-16,21 22 0,0-22 0,0 21 15,-1-42-15,1 21 0,0-21 0,0 0 16,0 0-16,0-21 15,21 0-15,-22 0 0,1 0 16,21-1-16,0 1 0,0 0 0,-21 0 16,21-21-16,0 20 0,0 1 15,-21-21-15,21 21 0,0-22 0,0 1 16,0 0-16,0-1 0,-21-62 16</inkml:trace>
  <inkml:trace contextRef="#ctx0" brushRef="#br0" timeOffset="32705.65">6371 4953 0,'-21'0'16,"42"0"-16,-42 21 0,21 0 0,-21-21 0,21 22 15,0-1 1,21-21 0,0 0-16,0 0 15,-21-21-15,21-1 16,-21 1-16,0 0 15,0 0-15,0 0 16,-21 21-16,0 0 16,21 21-1,-21 0-15,21 0 16,0 0-16,0 1 0,0-1 16,0 0-16,21 0 0,-21 0 0,21-21 15,-21 21-15,21-21 0</inkml:trace>
  <inkml:trace contextRef="#ctx0" brushRef="#br0" timeOffset="33851.51">9631 5249 0,'0'-21'16,"-21"0"-1,21 0-15,0 0 0,0 0 16,0-1-16,0 1 0,21 0 16,-21 0-16,21 0 0,0 0 15,0-1-15,22 1 0,-22 0 16,0 0-16,21 21 0,-21 0 0,1 0 16,-1 0-16,21 0 0,0 42 15,-20-21-15,-22 22 0,21-1 16,-21-21-16,21 22 0,-21-1 15,0 21-15,0-41 0,0 20 0,-42 43 16,20-43-16,1-21 0,21 21 0,-21-20 16,0-1-16,0 0 0,21 0 15,0-42 17,0 0-32,0 0 15,0-1-15,21 1 0,0-21 0,0 21 16,0-22-16,1 1 0,20 21 0,-21-21 15,0-1-15,22-20 0,-22 42 0,21-22 16,-21 1-16,0 21 0,1 0 16,20 21-16,-21 0 0,0 0 0,-21 21 15,21-21-15,1 42 0,-22-21 0,21 22 16,-21-22-16,0 21 0,0 0 16,0 1-16,0-1 0,-21 0 15,-1 1-15,22-22 0,-21 21 0,0-21 16,0 22-16,21-22 0,0 0 0,-21 21 15,0-42-15,21-21 32,0 0-32,0 0 15,21 0-15,0-22 0,0 22 0,0-21 16,0 21-16,1-22 0,20 1 16,-21 0-16,0-1 0,22 1 0,-22 0 15,42-22-15,-20 22 0,-22 42 16,0 0-16,21 0 0,-21 21 15,1 21-15,-22-20 0,0 20 16,0-21-16,0 21 0,0 1 0,0-1 16,0 0-16,0 1 0,-22-22 15,1 21-15,21-21 0,-21 22 0,21-22 16,-21 0-16,21 0 0,0 0 16,0 1-16,0-44 31,21 1-31,0 0 15</inkml:trace>
  <inkml:trace contextRef="#ctx0" brushRef="#br0" timeOffset="34194.87">11070 5398 0,'0'-22'16,"21"22"-1,0 0-15,1 0 16,-1-21-16,0 21 0,0-21 0,0 21 15,0 0-15,1-21 0,20 21 0,-21-21 16,0 0-16,22 21 0,-22-22 0,0 1 16,0 0-16,-21 0 0,0 0 15,0 0-15,0-1 0,0 1 0,0 0 16,0 0-16,-21 0 0,0 21 0,-22 0 16,22 0-16,0 0 0,-21 21 15,-1 0-15,22 0 0,0 0 16,-21 1-16,21 20 0,-1 0 0,22-21 15,0 22-15,0-22 0,0 21 0,0-21 16,0 22-16,0-22 0,22 0 16,-1 0-16,0 0 0,0 1 0,0-1 15,0 0-15,22-21 0,-22 0 0,21 0 16,1 0-16,-1 0 0,0 0 0,1-21 16,-1 0-16,0-1 0</inkml:trace>
  <inkml:trace contextRef="#ctx0" brushRef="#br0" timeOffset="34448.91">12001 4636 0,'0'-43'0,"0"86"0,0-107 0,0 22 16,0 21-16,-21 21 0,0 0 16,0 21-16,21 0 0,-21 0 15,0 21-15,21 1 0,-22 20 0,1 1 16,0-1-16,21 1 0,-21-1 15,0 1-15,21-1 0,0 1 16,-21-22-16,21 22 0,-22-22 0,22 0 16,0 1-16,0-1 0,0-21 0,0 0 15,0 22-15,0-22 0,0 0 16,22-21-16,-1 0 0,0 0 16,0-21-16,0 0 0,0-1 15,1 1-15</inkml:trace>
  <inkml:trace contextRef="#ctx0" brushRef="#br0" timeOffset="35219.48">12340 4720 0,'0'-42'0,"0"84"15,0-105-15,0 20 0,0 22 0,0 42 32,0 1-32,-21-1 0,0 21 15,0 0-15,-1 1 0,22 20 16,-21-20-16,0 20 0,0 1 15,0-1-15,-22 43 0,1 0 16,21-64-16,0 0 0,21 1 16,0-22-16,-21 0 0,21 0 15,0 0-15,-22 1 0,22-1 0,22-42 32,-1-1-32,0 22 0,0-21 15,0 0-15,0-21 0,1 21 16,-1-1-16,21-20 0,-21 21 15,0-21-15,22 20 0,-22 1 0,0 0 16,0 0-16,0 0 0,1 21 0,-1 0 16,-21 21-16,0 0 15,0 21-15,0-20 0,0-1 16,0 0-16,0 21 0,0-21 0,0 1 16,0-1-16,0 21 0,0-21 0,0 0 15,0 1-15,0-1 16,21-21-16,0 21 0,0-21 15,0 0-15,1 0 0,-1 0 16,0-21-16,0 21 0,21-21 0,-20-1 16,20 1-16,-21 21 15,0-21-15,0-21 0,22 21 0,-22-1 16,0 1-16,0-21 0,-21 21 0,0 0 16,21 21-16,-21-22 0,-21 22 31,21 22-31,-21-1 0,0 0 15,0 0-15,21 0 0,0 0 16,0 1-16,0-1 0,0 0 0,0 0 16,0 0-16,0 0 0,0 1 15,21-22-15,0 0 0,0 21 16,0-21-16,1 0 0,20 0 0,-21 0 16,0 0-16,22-21 0,-22-1 15,0 22-15,0-21 0,0 0 0,-21 0 16,0 0-16,21 0 0,-21-22 15,0 22-15,0-21 0,0 21 0,0-1 16,-21 1-16,0 0 0,0 0 0,21 0 16,-42 21-16,20 0 0,1 0 15,0 0-15,0 0 0,0 0 0,0 0 16,-1 21-16,1 0 0,21 0 0,0 0 16,0 1-16,0-1 0,0 0 15,0 0-15,21-21 0,1 0 0,-1 21 16,0-21-16</inkml:trace>
  <inkml:trace contextRef="#ctx0" brushRef="#br0" timeOffset="35749.99">13525 5313 0,'0'0'16,"0"-21"-16,22 0 0,-1-1 16,-21 1-16,0 0 0,0 0 15,-21 21 1,-1 0-16,1 0 0,0 0 15,0 21-15,0 0 0,0 0 0,-1 1 16,1-1-16,21 0 0,-21 0 0,0 21 16,21-20-16,-21-1 0,21 0 0,0 0 15,0 0-15,0 0 0,0 1 16,0-1-16,21-21 0,0 0 16,0 0-16,0 0 15,1 0-15,-1-21 0,0 21 0,0-22 16,0 1-16,0 0 0,1-21 15,-1 21-15,0-22 0,0 1 0,0 0 16,0-1-16,-21 1 0,22-22 0,-1 1 16,0-1-16,-21 1 0,21-22 0,0 43 15,0-22-15,-21 1 0,22 21 16,-22-1-16,21 1 0,-21 0 0,0 20 16,0 44-1,-21-1-15,-1 0 16,22 21-16,-21-21 0,0 43 15,0-22-15,0 22 0,0-1 0,-1 1 16,1-1-16,0 1 0,21-22 0,0 85 16,0-85-16,0 1 15,0-1-15,0 0 0,0 1 0,0 20 16,21-42-16,0-21 0,1 22 16,-1-22-16,0 0 0,0 0 0,0 0 15,22 0-15,-22 0 0,0-22 16,0 1-16,0 21 0,22-21 15,-22 0-15,0-21 0,-21 20 0,0 1 16,21-21-16,-21 21 0</inkml:trace>
  <inkml:trace contextRef="#ctx0" brushRef="#br0" timeOffset="35959.6">11726 4932 0,'-42'0'0,"84"0"0,-105 21 0,42-21 16,-1 0-16,44 0 15,-1 0-15,21 0 0,-21 0 16,22 0-16,-1 0 0,0 0 16,22 0-16,-22 0 0,0 0 0,1 0 15,-1 0-15,-21 0 0,22 0 0,-22 0 16</inkml:trace>
  <inkml:trace contextRef="#ctx0" brushRef="#br0" timeOffset="36688.75">14859 5080 0,'21'-42'0,"-42"84"0,42-105 0,-21 41 0,0 1 15,0 0-15,0 0 0,0 0 16,-21 21-16,0 21 15,21 0-15,-21 0 0,21 0 16,0 22-16,0-1 0,-22 0 16,22-20-16,-21 20 0,0 21 15,21-20-15,0-22 0,0 0 0,0 21 16,-21-20-16,21-1 16,0 0-16,0-42 31,0 0-16,21-1-15,-21-20 0,21 21 0,0 0 16,1-22-16,-1 1 0,0 0 0,0-1 16,21-41-16,-20 63 15,-1-22-15,21 22 0,-21 0 0,0 21 16,1 0-16,-1 0 0,0 0 16,0 0-16,0 42 0,0-21 0,1 1 15,-22 20-15,0 0 0,0-21 16,0 22-16,0-1 0,0-21 0,0 22 15,0-22-15,0 21 0,0-21 0,-22 0 16,22 1-16,0-1 0,0 0 16,-21-21-16,21 21 0,21-21 31,1 0-31,20-21 16,-21 0-16,0 21 0</inkml:trace>
  <inkml:trace contextRef="#ctx0" brushRef="#br0" timeOffset="37831.62">16002 5080 0,'0'0'16,"0"-21"-16,0 0 0,0 0 16,-21-1-16,0 1 0,21 0 0,0-21 15,-22 21-15,1-1 0,-21-20 16,21 42-16,0 0 15,-1 0-15,1 0 0,0 21 16,0 0-16,0 22 0,0-22 0,-1 21 16,-20 1-16,21-1 0,0 0 15,-22 1-15,22-1 0,-21 43 16,21-64-16,0 21 0,21-21 16,0 0-16,0 1 0,0-1 0,21 0 15,0-21-15,0 0 0,0 0 0,22 0 16,20 0-16,-21 0 15,1-21-15,-22 0 0,21-1 0,1 1 16,-1 0-16,-21 0 0,21 0 0,-20 0 16,-1-22-16,21 1 0,-21 21 15,0-22-15,-21 1 0,22 21 0,-22-21 16,21 20-16,-21 1 0,0 0 0,0 0 16,0 42-1,-21 0-15,-1 0 0,22 22 16,-21-22-16,21 0 15,0 21-15,-21-20 0,21-1 0,0 85 16,0-85 0,21-21-16,0 21 0,1 0 0,20-21 15,-21 0-15,0 0 0,0 0 16,22 0-16,-22 0 0,21-21 16,-21 21-16,22-21 0,-22 0 0,0 21 15,0-22-15,0 1 0,1-21 0,-1 21 16,-21 0-16,21-22 0,-21 1 15,21 21-15,-21-22 0,0 22 16,21-21-16,-21 21 0,0 42 31,0 0-31,0 0 0,-21 0 16,21 22-16,-21-22 0,0 0 0,21 21 16,-21-20-16,-1 20 0,22-21 0,-21 0 15,21 0-15,-21 1 0,21-1 0,-21 0 16,21 0-16,0-42 47,0 0-47,0 0 15,21-1-15,-21 1 0,21 0 16,0-21-16,1 21 0,-1-22 0,21-20 16,-21 20-16,43-20 15,-43 21-15,21 20 0,-21 1 16,1 21-16,-1 0 0,0 0 15,0 0-15,0 0 0,-21 21 16,0 22-16,0-22 0,0 0 0,0 21 16,0 1-16,0-22 0,0 21 15,0-21-15,0 22 0,0-22 0,0 0 16,0 0-16,0 22 0,0-22 16,0 0-16,0 0 0,-21-21 15,21 21-15,0-42 31,0 0-31,0 0 16,0 0-16,21-1 0,-21-20 16,21 21-16,1-21 0,-1-1 0,0 1 15,0 0-15,64-64 16,-43 63-16,22 1 16,-43 21-16,0 21 0,0 0 0,0 0 15,0 21-15,-21 0 0,0 0 16,0 1-16,22 20 0,-22-21 0,0 21 15,0 22-15,0-22 16,0-21-16,-22 22 0,22-22 0,-21 0 16,21 0-16,0 0 0,0 1 15,-21-1-15,21 0 16,21-42 15,-21 0-31,21 21 0</inkml:trace>
  <inkml:trace contextRef="#ctx0" brushRef="#br0" timeOffset="38179.48">17611 5101 0,'21'0'31,"0"0"-31,0 0 16,0-21-16,0 0 0,1 21 0,-1-21 15,0 21-15,0-21 0,0-1 16,0 1-16,1 0 0,-1 0 0,-21 0 16,21 0-16,-21-1 0,0 1 15,0 0-15,-21 21 0,0 0 16,-1 0-16,-20 0 0,21 21 16,0 0-16,-22 1 0,22-1 0,0 21 15,0-21-15,0 22 0,21-22 16,0 0-16,0 0 0,0 21 15,0-20-15,0-1 0,0 0 0,0 0 16,0 0-16,21 0 0,0-21 0,0 22 16,0-22-16,1 0 0,-1 0 0,0 0 15,0 0-15,0 0 0,0-22 0,-21 1 16,22 21-16,-1-21 0,-21 0 16</inkml:trace>
  <inkml:trace contextRef="#ctx0" brushRef="#br0" timeOffset="39971.66">19558 5017 0,'21'0'16,"0"-22"-16,0 1 0,1 21 15,-1-21-15,0 0 0,0-21 0,21 20 16,-20 1-16,20-21 0,-21 0 0,21 20 16,1-20-16,-1-21 15,0 20-15,-20 1 0,-1 0 16,0-1-16,-21 1 0,0 0 0,0 20 15,0 1-15,0 0 0,0 0 0,0 0 16,-21 21-16,0 0 16,-1 0-16,1 21 0,0 0 0,0 21 15,0-20-15,0 20 0,21 0 0,-22 1 16,22-1-16,0 0 0,0 1 0,0 20 16,0-21-16,22 1 0,-22-1 15,21 0-15,0 1 0,-21-1 0,0-21 16,21 22-16,0-22 0,-21 0 0,0 0 15,0 0-15,0 0 0,0 1 0,-21-22 32,0 0-32,0 0 0,-22 0 0,22-22 15,0 1-15,-21 21 0,21-21 0,-1 0 16,1 0-16,-42-43 0,42 43 16,21 0-16,-22 0 15,22 42 1,0 0-16,0 0 15,22 0-15,-22 1 0,21-1 16,0 0-16,0 0 0,21 0 0,-20-21 16,-1 21-16,21-21 0,0 0 0,-20 22 15,41-22-15,-21 0 0,1 0 16,20 0-16,1 0 0,-1-22 0,64 1 16,-63 0-16,-1 21 15,1-21-15,-1 0 0,-20 0 0,-1-22 16,0 22-16,-21-21 0,1 21 0,-1-22 15,-21 22-15,21-21 0,-21-1 16,0 22-16,0 0 0,0-21 0,-21 42 16,0-21-16,-1 21 0,-20 0 0,21 0 15,-21 0-15,-1 0 0,1 0 0,0 21 16,20 0-16,-20 0 0,0 21 16,-1-20-16,22-1 0,-21 21 0,21-21 15,0 0-15,21 22 0,0-22 0,0 0 16,0 0-16,21 0 15,0-21-15,21 0 16,-21 0-16,22 0 0,-22 0 0,21-21 16,1 21-16,-1-21 0,-21 0 0,21 21 15,-20-21-15,20 0 0,-21-22 0,0 22 16,0 0-16,-21 0 0,0 0 16,22-1-16,-22 1 0,0 0 15,0 0-15,-22 21 16,22 21-16,-21 0 15,21 0-15,-21 1 0,21 20 16,-21-21-16,21 21 0,0-20 16,0 20-16,0-21 0,0 0 0,0 0 15,0 1-15,21-1 0,0-21 0,0 21 16,1-21-16,-1 0 0,0 0 16,0 0-16,21 0 0,-20 0 0,20 0 15,-21-21-15,0 21 0,22-21 0,-22-1 16,0 1-16,0 0 0,0 0 0,0-21 15,1 20-15,-22-20 0,0 21 16,21-21-16,-21 20 0,21 1 16,-21 0-16,0 0 0,0 42 31,0 0-31,0 22 16,-21-22-16,21 0 0,-21 21 0,21-21 15,0 22-15,0-22 0,-22 0 0,22 0 16,-21 0-16,21 1 0,0-1 15,0 0-15,0 0 16,0-42 0,0 0-1,0 0-15,0-1 16,0 1-16,21-21 0,1 21 16,-1-22-16,0 1 0,-21 21 0,21-21 0,0 20 15,0-20-15,22 21 0,-22 0 16,0 0-16,0 21 0,22 0 15,-22 0-15,0 0 0,0 0 0,0 0 16,0 0-16,1 21 0,-22 0 0,21 21 16,-21-21-16,0 1 0,0-1 15,0 21-15,0-21 0,0 0 16,0 22-16,0-22 0,0 0 0,0 0 16,-21 0-16,21 1 0,0-1 0,-22 0 15,1-21-15,0 0 16,21-21-1,0 0 1,0-1-16,0 1 0,0 0 16,21 0-16,0 0 0,1-22 0,-1 22 15,0-21-15,21 0 0,-21-1 16,22 22-16,-1-21 0,0 21 16,22-22-16,-22 22 0,-21 21 0,1 0 15,-1 0-15,0 0 0,0 21 16,-21 0-16,0 1 0,0-1 15,0 21-15,0-21 0,0 22 0,0-22 0,0 21 16,0-21-16,0 0 0,0 1 0,0-1 16,-21 0-16,21 0 0,-21 0 15,21 0-15,-21-21 32,21-21-17,21 0 1,0 21-16,-21-21 0,21 0 0</inkml:trace>
  <inkml:trace contextRef="#ctx0" brushRef="#br0" timeOffset="40355.44">22310 4763 0,'-22'0'16,"44"0"15,-1 0-16,0 0-15,0 0 0,0 0 16,0-22-16,1 22 0,-1-21 0,21 21 16,-21-21-16,0 0 0,1 21 0,-1-21 15,0 0-15,-21-1 0,0 1 16,0 0-16,0 0 0,-21 21 16,-22 0-16,22 0 15,-21 21-15,21 0 0,-22 0 0,1 1 16,21-1-16,-21 21 0,20-21 15,1 22-15,0-1 0,21-21 16,0 21-16,0-20 0,0-1 0,0 0 0,21 0 16,-21 0-16,43 0 15,-22 1-15,0-22 0,21 21 0,1-21 16,-1 0-16,21 0 0,-20 0 16,-22 0-16,0 0 0,0 0 0,0-21 15,-21-1-15,0 1 16,22 0-16,-22 0 0,0 0 15,0 0-15</inkml:trace>
  <inkml:trace contextRef="#ctx0" brushRef="#br0" timeOffset="51853.71">127 10033 0,'21'0'16,"-21"21"-16,0 0 15,21-21 1,0 0 15,1 0-15,-1 0-16,-21-21 0,21 21 0,0-21 15,0 21-15,0 0 16,-21-21-16,22 21 16,-1 0-16,-21 21 62</inkml:trace>
  <inkml:trace contextRef="#ctx0" brushRef="#br0" timeOffset="52951.77">1206 8827 0,'0'-22'62,"22"22"-62,-1-21 16,0 21-16,-21-21 0,21 0 0,0 21 16,-21-21-16,21 0 0,1-1 15,-1 22-15,-21-21 0,21 0 0,0 0 16,-21 0-16,0 0 16,21-1-16,-21 1 0,21 0 0,-21 0 15,0 0 1,0 42 15,0 0-15,0 21-16,0-20 0,0-1 15,-21 21-15,0 0 0,21-20 16,-21 20-16,21 0 0,0 1 0,0-1 16,-21 0-16,21 1 0,0-1 0,-21 0 15,21-21-15,0 22 16,0-22-16,0 0 0,0 21 0,0-20 15,0-1-15,0 0 0,-22 0 16,22 0-16,-21 0 16,0-21-1,0 0-15,0 0 0,0 0 16,-22 0-16,22 0 16,0 0-16,0 0 0,0 0 0,-1 0 15,1 0-15,0-21 0,0 21 16,0 0-16,42 0 62,0 0-62,0 0 0,0 0 0,22 0 16,-22 0-16,21 0 0,-21 0 16,22 0-16,-1 0 0,-21 0 0,22 0 15,-22 0-15,21 0 0,-21 0 16,0 21-16,1-21 0,-1 0 0,0-21 94,-21 0-94,21 21 0,-21-21 15,21 21-15,-21-21 0</inkml:trace>
  <inkml:trace contextRef="#ctx0" brushRef="#br0" timeOffset="53329.07">1905 8996 0,'0'0'0,"21"0"0,-21 21 31,0 0 0,21-21-15,0 0-16,1 0 16,-1 0-16,-21-21 15,21 21-15,0-21 16,-42 21 15,0 0-31,0 0 16,-1 0-16,1 21 15,0-21-15,21 21 16,0 0-16,-21-21 16,21 22-1,21-22 32</inkml:trace>
  <inkml:trace contextRef="#ctx0" brushRef="#br0" timeOffset="55104.31">4043 8742 0,'21'-21'16,"-42"42"-16,42-63 0,-21 20 0,21 1 15,0 0-15,-21 0 0,21 0 0,-21 0 16,22-22-16,-22 22 0,0 0 16,0 0-16,0 0 0,0-1 15,0 1-15,-22 21 0,-20 0 16,21 0-16,0 0 0,-22 0 16,1 21-16,0 1 0,-1 20 15,1-21-15,-21 21 0,20 1 16,-20-1-16,20 22 0,1-1 15,0 1-15,-1-1 0,22 1 0,0-22 16,0 21-16,21 1 0,0-22 0,0 1 16,0-1-16,42 0 0,-21-21 15,1 22-15,-1-22 0,21 0 0,0 0 16,-20 0-16,20 1 0,0-22 0,1 0 16,-1 0-16,0 0 0,22 0 15,-22 0-15,0 0 0,1-22 0,-1 1 16,-21 21-16,22-21 0,-1 0 0,-21 0 15,21 0-15,-20-22 0,-1 22 16,0 0-16,0-21 0,-21 20 16,21-20-16,-21 0 0,0 21 0,0-22 15,0 22-15,-21-21 0,0 21 16,0-1-16,0 22 0,-22 0 0,22 0 16,0 0-16,0 0 0,-22 22 0,22-1 15,-21 0-15,21 0 0,0 21 16,-22-20-16,22 20 0,21 0 0,-21-21 15,21 22-15,0-22 0,0 21 16,0-21-16,0 1 0,0-1 0,0 0 16,21 0-16,0-21 0,0 21 15,1-21-15,20 0 0,-21 0 16,0 0-16,0 0 0,1-21 0,-1 0 16,21 21-16,-21-21 0,64-64 31,-64 64-31,0 0 0,-21 0 0,0-22 15,21 22-15,-21 0 0,0 0 0,0 0 16,0-1 0,0 44-1,0-1-15,0 0 0,0 0 0,0 0 16,0 0-16,0 22 0,0-22 16,0 0-16,22 21 0,-22-20 15,0-1-15,21 0 0,0 0 0,0-21 16,0 21-16,0-21 0,1 0 15,-1 0-15,21 0 0,-21 0 16,22 0-16,-22 0 0,0-21 0,21 21 16,-21-21-16,22 0 0,-22 0 0,0-1 15,0 1-15,0 0 0,1 0 16,-22-21-16,0 20 0,21 1 0,-21 0 16,0-21-16,21 42 0,-21-21 0,0-1 15,0 44 16,0-1-31,0 0 0,0 0 16,-21 0-16,21 22 16,-21-22-16,21 0 0,0 0 0,0 0 15,-22 0-15,22 1 0,0-1 0,-21 0 16,21 0-16,0 0 16,-21-21 15,21-21-16,0 0-15,0 0 0,0 0 0,0-1 16,21 1-16,0-21 0,1 21 0,-22-22 16,42 22-16,-21-21 0,0 21 15,0-22-15,22 22 0,-22 0 16,0 0-16,0 21 0,0 0 0,1 0 16,-1 0-16,0 0 0,21 21 15,-42 0-15,0 0 0,0 1 16,21 20-16,-21-21 0,0 0 0,0 0 15,0 1-15,0-1 0,0 0 16,0 0-16,0 0 0,0 0 16,0 1-16,0-1 15,0 0 1,0-42 15,0 0-31,0-1 16,0 1-16,22-21 15,-1 21-15</inkml:trace>
  <inkml:trace contextRef="#ctx0" brushRef="#br0" timeOffset="56223.51">6392 8827 0,'0'-22'16,"0"1"-1,0 0 1,0 0 15,0 0 16,0 0-31,0-1 31,0 1 109,0 0-125,0 0-31,0 0 16,21 21-16,-21-21 15,22 21 17,-22 21-32,0 0 15,0 21-15,0-21 0,0 22 16,0-1-16,0 0 0,0 1 15,0-1-15,0-21 0,0 22 0,0-1 16,0 0-16,0-21 0,0 1 16,0-1-16,0 0 0,0 0 0,0 0 15,0 0 1,21-21-16,0 0 16,0 0-16,-21-21 0,21 21 0,0-21 15,1 0-15,-1 0 0,85-85 16,-85 64-1,21-1-15,-21 1 0,43-43 16,-43 43-16,0 21 0,0 0 16,0-22-16,1 22 0,-22 0 0,0 0 15,0 42 32,0 0-47,-22 21 16,22-20-16,-21 20 0,21 0 0,-21 1 15,21-1-15,0 0 0,-21 22 16,0-22-16,0 0 0,-1 22 0,22-22 16,-21 1-16,21 20 0,-21-21 0,21 1 15,-21-1-15,21 0 0,0 22 16,0-22-16,0 1 0,0-1 0,0 0 16,0 1-16,0-22 0,0 21 0,0-21 15,0 0-15,0 22 0,0-22 0,-21-21 16,21 21-16,-21 0 15,-1-21-15,1 0 0,0 0 16,0 0-16,0 0 0,0 0 0,-22 0 16,22-21-16,0 21 0,0-21 0,0 21 15,-1-21-15,1 0 0,0-1 16,21 1-16,0 0 16,0 0-16,0 0 0,21 0 15,0-1-15,1 1 0,-1 0 0,0 0 16,21 0-16,-21-22 0</inkml:trace>
  <inkml:trace contextRef="#ctx0" brushRef="#br0" timeOffset="57060.57">7302 8805 0,'0'0'15,"0"-21"-15,22 0 0,-22 0 0,0 0 16,0 0-16,0-1 0,0 1 15,0 42 1,0 1-16,-22-1 16,22 0-16,0 21 0,0-21 15,0 22-15,-21-22 0,21 21 16,0 1-16,0-22 0,0 0 0,0 21 16,0-21-16,0 1 0,0-1 15,0 0-15,21 0 0,1-21 0,-1 0 16,-21 21-16,21-21 0,21 0 0,-21 0 15,1 0-15,-1-21 0,21 21 0,-21-21 16,22 0-16,-22 0 0,0-1 16,0 1-16,0-21 0,0 0 15,1-1-15,-22 1 0,0 0 0,0-1 0,0 22 16,0-21-16,0-1 0,0 22 16,-22 0-16,1 0 0,0 21 0,0 0 15,0 0-15,0 0 0,-1 0 16,1 0-16,-21 0 0,21 21 0,0 0 15,-1 0-15,1 22 0,0-22 16,21 21-16,0-21 0,-21 22 0,21-1 16,0-21-16,0 22 0,0-22 0,0 21 15,21-21-15,0 0 0,-21 1 16,21-1-16,22 0 0,-22-21 0,0 21 16,0-21-16,22 0 0,-22 0 0,0 0 15,21 0-15,-21 0 0,22-21 0,-22 21 16,0-21-16,21 0 0,-20-1 15,-1 1-15,21-21 0,-21 0 16,0-22-16,1 43 0,-22-21 0,21 20 16,-21 1-16,0 0 15,21 21-15,-21 21 16,0 0 0,-21 1-16,21-1 0,0 0 15,0 0-15,-21 0 0,21 0 16,0 1-16,0-1 0,21 0 15,0-21-15,0 0 16,0 0-16,0 0 0,1 0 0,-1 0 16,0 0-16,0-21 0,0 0 0,0-1 15,1 1-15,-1 0 0,0 0 16,0 0-16,0 0 0,-21-1 16,0 1-16,21 0 0,-21 0 0,0 42 46,0 21-46,0-20 0,0-1 0,0 0 16,-21 0-16,21 0 0,0 0 0,0 1 16,0-1-16,0 0 0,0 0 15,21-21 1,22 0-16,-22 0 0,0-21 0,21 0 16,-20 0-16</inkml:trace>
  <inkml:trace contextRef="#ctx0" brushRef="#br0" timeOffset="57808.93">10795 8319 0,'0'0'0,"0"-22"0,0-105 16,0 85 0,0 21-16,0-21 0,0-1 0,0 22 15,0 0-15,-21 0 0,21 0 0,-21 21 16,-1 0-16,1 0 0,0 0 15,0 0-15,-21 21 0,20 0 0,1 21 16,-21 1-16,21-1 0,-22 21 0,22-20 16,0 20-16,-21 1 0,21-1 0,-1 1 15,1-22-15,21 22 0,0-22 16,0 21-16,0-20 0,0-1 0,0 0 16,0 1-16,21-1 0,1-21 0,20 0 15,-21 1-15,21-22 0,-20 0 0,20 0 16,0 0-16,22 0 15,-22 0-15,0-22 0,22 1 0,-1 0 16,-20 0-16,20-21 0,-20-1 0,-1 22 16,-21-21-16,21-1 0,-20 1 0,-22-21 15,0 20-15,0-20 0,0 20 16,-22-20-16,-20-1 0,21 1 0,-21 21 16,-1-1-16,-20 1 0,-128-43 15,149 85-15,0 0 16,-1 21-16,1 22 0,21-22 15,-22 21-15,43 1 0,-21-1 0,21 21 16,0-20-16,0-1 0,0 0 0,0 1 16,21-1-16,1 0 0,-1-20 15,21 20-15,0-21 0,1 0 16,-1 0-16,22 1 0,-22-1 0,21-21 16,-20 0-16</inkml:trace>
  <inkml:trace contextRef="#ctx0" brushRef="#br0" timeOffset="60231.64">11218 8615 0,'0'-21'0,"0"42"0,0-63 16,21 20-16,-21 1 0,0 0 16,0 0-16,22 21 0,-1 0 15,0 0-15,0 21 16,0-21 0,0 21-16,-21 0 0,22 22 0,-1-22 15,0 0-15,-21 0 0,21 22 0,-21-22 16,21 0-16,-21 0 0,0 0 0,21 22 15,-21-22-15,22-21 0,-22 21 16,0 0-16,21-21 0,-21 21 16,0-42-1,21 0-15,0 0 16,-21 0-16,0-22 0,21 22 16,-21 0-16,21-21 0,1 20 15,-22-20-15,21 0 0,0 21 16,0-22-16,-21 22 0,21 0 0,0 0 15,-21 0-15,22 21 0,-1 0 16,-21 21 0,0 0-1,0 0-15,0 0 0,0 0 0,0 1 16,0 20-16,0-21 0,0 0 0,0 0 16,0 22-16,0-22 0,0 0 0,0 0 15,0 0-15,0 1 0,0-1 16,0 0-16,21-21 0,0 0 15,64 21 1,-64-21-16,21 0 0,-21 0 16,22-21-16,-22 21 0,21-21 0,-21 0 15,1-1-15,-1 1 0,0 0 16,21-21-16,-42 21 0,21-22 0,1 22 16,-22 0-16,0 0 0,21-22 0,-21 22 15,0 0-15,-21 21 16,-1 0-16,1 0 15,0 0-15,0 21 0,0 0 0,0 1 16,-1-1-16,1 0 0,0 0 0,21 0 16,0 22-16,0-22 0,0 0 0,0 21 15,0-21-15,0 1 0,0-1 16,0 0-16,21 0 0,0-21 16,1 21-16,-1-21 0,21 0 0,-21 0 15,0 0-15,22 0 0,-1 0 0,-21 0 16,22 0-16,-1 0 0,-21-21 0,21 0 15,1 0-15,-22 0 0,21-1 16,-21 1-16,1 0 0,-1 0 16,0-21-16,-21 20 0,0 1 0,21 0 0,-21-21 15,0 21-15,0-1 0,-21 22 32,0 0-32,21 22 15,-21-1-15,21 0 0,0 0 16,0 0-16,0 0 0,0 1 15,0-1-15,0 21 0,0-21 0,0 0 16,21 1-16,-21-1 0,21 0 16,0-21-16,-21 21 0,21 0 0,0-21 15,1 21-15,20-21 0,-21 22 0,0-22 16,22 0-16,-1 0 0,-21 0 0,21 0 16,-20 0-16,20 0 0,0-22 0,-21 1 15,22 0-15,-22 0 0,21 0 16,-21 0-16,22-1 0,-22-20 15,21 0-15,-21 21 0,22-22 0,-22 1 16,21-43-16,1 43 0,-22 0 16,0-43-16,0 43 0,-21 20 15,0-41-15,0 42 16,0 0-16,-21 21 16,0 21-1,0 0-15,-1 0 0,1 0 0,0 22 16,0-22-16,0 21 0,-22 0 15,43-20-15,-21 20 0,-21 21 16,42-20-16,0-1 0,0 0 0,0-20 16,-21 20-16,21-21 0,0 0 15,0 22-15,0-22 0,21 0 0,0 0 16,0 0-16,0-21 16,1 0-16,20 0 0,-21 0 0,0 0 15,22 0-15,-22 0 0,0 0 0,21 0 16,-21-21-16,1 21 0,-1-21 0,0 0 15,0 0-15,0-1 0,0 1 0,1 0 16,-1 0-16,0 0 0,-21 0 16,0 42 15,-21-21-31,21 21 16,-21 0-16,21 0 0,0 0 15,0 1-15,0-1 16,0 0-16,0 0 0,0 0 15,21-21-15,0 0 16,0 0-16,0 0 0,0 0 0,1 0 16,20 0-16,-21 0 0,0 0 0,22 0 15,-22-21-15,21 0 0,-21 21 16,22-21-16,-22 0 0,21-1 0,-21-20 16,0 21-16,1-21 0,20-22 15,-21 43-15,-21 0 0,0 0 0,0-1 16,0 1-16,-21 0 0,0 21 0,0 0 15,-22 0-15,22 0 0,-21 0 16,21 0-16,-22 21 0,1-21 16,21 21-16,-22 1 0,22-1 0,0 0 15,0 0-15,0 0 0,21 0 0,0 22 16,0-22-16,0 0 0,0 0 16,0 0-16,0 1 0,0-1 15,21 0-15,0 0 0,21-21 16,-20 0-16,20 21 0,-21-21 15,21 0-15,1 0 0,-1 0 0,0 0 0,1 0 16,-1 0-16,0-21 0,-20 21 0,20-21 16,0 0-16,-21 21 0,22-21 15,-22-1-15,0 1 0,21 0 16,-20 0-16,20-21 0,-21 20 16,-21 1-16,0 0 0,0 0 0,0 0 15,0 0-15,0-1 0,-21 22 16,0 0-16,0 22 15,-22-22-15,22 21 16,0 0-16,0 0 0,0 0 16,-22 22-16,22-22 0,21 0 15,0 21-15,-21-21 0,21 1 0,0-1 16,0 0-16,0 0 16,21-21-16,0 0 0,0 0 15,1 0-15,-1 0 0,0 0 16,0-21-16,0 0 15,0 0-15,1-1 0,-1 1 0,-21 0 16,21 0-16,0 0 0,-21 0 16,21-1-16,0 1 15,-21 42 17,0 1-32,0-1 15,0 0-15,0 0 0,0 0 16,0 0-16,0 1 0,0-1 15,22-21-15,-1 0 0,0 21 16,0-21-16,0 21 0,0-21 0,22 0 16,-22 0-16,21 0 0,-21 0 15,22 0-15,-22 0 0,0 0 0,21-21 16,-20 0-16,-1 0 16,0-1-16,-21 1 0,21 0 15,-21-42-15,0 41 0,0 1 0,0 0 16,0 0-16,0 0 0,0 0 15,-21 21-15,0 0 0,-22 0 16,22 0-16,0 0 0,0 0 0,0 21 16,0 0-16,-1 0 0,1-21 15,0 21-15,0 0 0,0 1 0,21-1 16,0 0-16,0 0 0,0 0 0,0 0 16,0 1-16,0-1 0,21-21 15,0 0-15,0 0 0,0 0 0,1 0 16,-1 0-16,0 0 0,21 0 15,-21-21-15,1-1 0,-1 1 0,0 21 16,21-21-16,-21-21 0,1 21 0,-1-1 16,42-62-16,-42 41 15,1 1-15,-1 0 0,0-22 16,-21 1-16,21-1 0,0 1 0,-21 20 16,0-62-16,0 62 0,0 22 15,0 0-15,0 0 0,-21 21 16,0 0-16,0 21 0,0 42 15,-1-20-15,1-1 0,21 0 16,-21 1-16,21 20 0,0-20 0,0-1 16,0 21-16,0-20 0,0-1 0,21 0 15,0 1-15,1-1 0,-22 0 0,21 22 16,0-22-16,-21-21 16,0 1-16,21-22 15,-21 21-15,21-21 0,0-21 16,-21-1-1,22 22-15</inkml:trace>
  <inkml:trace contextRef="#ctx0" brushRef="#br0" timeOffset="61157.93">16531 8361 0,'0'0'15,"0"21"1,0 0-16,0 0 0,0 1 16,0-1-16,0 0 0,0 0 15,0 0-15,21 0 0,-21 1 0,0-1 16,0 0-16,0 0 0,0 0 0,0 0 16,0 1-16,0-1 0,0-42 46,0-1-46,0 1 0,0 0 16,0-21-16,0 21 0,21-1 0,-21-20 16,22 21-16,-1-21 0,21-1 15,-21 22-15,0-21 0,1 21 0,20-1 16,-21 1-16,0 0 0,0 21 16,22 0-16,-22 0 0,0 0 0,0 0 15,0 21-15,-21 0 0,22 1 0,-1-1 16,-21 21-16,21-21 0,-21 22 0,0-22 15,0 21-15,0-21 0,0 0 16,0 22-16,0-22 0,0 0 0,0 0 16,0 0-16,0 1 0,0-1 15,-21 0-15,0-21 0,-1 0 16,22-21 0,0 0-16,0-1 15,0 1-15,0 0 0,0 0 0,0 0 16,0 0-16,22-22 0,-1 22 0,0-21 15,0 21-15,0-22 0,0 22 0,22 0 16,-22 0-16,21 0 0,-21-1 0,22 22 16,-22 0-16,21 0 0,-21 0 15,22 22-15,-22-1 0,0 0 0,0 0 16,0 21-16,1-20 0,-1-1 0,0 21 16,-21-21-16,0 0 0,0 22 15,0-22-15,0 0 0,0 0 0,0 0 0,0 1 16,-21-1-16,0 0 15,21 0-15,-22-21 0,22 21 0,22-42 32,20 21-17,-21-21-15,21 0 0</inkml:trace>
  <inkml:trace contextRef="#ctx0" brushRef="#br0" timeOffset="61789.8">18140 8488 0,'0'-21'16,"0"42"-16,0-63 0,0 20 0,0 1 0,0 0 16,-21 0-16,-1 0 0,1 21 0,0-21 15,0-1-15,0 22 16,0 0-16,-22 0 0,22 0 0,0 0 16,0 22-16,0-22 0,-1 21 0,1 21 15,0-21-15,0 0 0,0 22 0,21-22 16,0 0-16,0 21 0,0-20 0,0-1 15,0 21-15,0-21 16,0 0-16,21 1 0,0-22 0,-21 21 0,21-21 16,0 0-16,1 0 0,-1 0 15,0 0-15,0 0 0,0 0 0,0-21 16,1 21-16,-1-22 0,0 1 0,0 0 16,0 0-16,0 0 0,1-22 15,-1 22-15,-21 0 0,21-21 0,-21 21 16,21-1-16,-21 1 0,21 0 0,-21 42 31,0 0-15,0 1-16,0-1 0,0 0 0,0 0 15,-21 0-15,21 0 0,0 1 0,0-1 16,0 21-16,0-21 0,21-21 16,0 21-16,1-21 0,-1 0 15,0 22-15,21-22 0,-21 0 16,1 0-16,-1 0 0,0 0 15,0-22-15,0 22 0,0-21 0,1 0 16,-1 0-16,0 0 0,0 0 0,-21-1 16,21 1-16,-21 0 0,21-21 0,-21 21 15,0-1-15,0 44 32,0-1-32,-21 0 15,21 0-15,0 0 0,-21 0 0,0 1 16,21-1-16,0 0 0,0 0 15,0 0-15,-21-21 0,21 21 16,21-21 15,0 0-31,0 0 0,-21-21 16</inkml:trace>
  <inkml:trace contextRef="#ctx0" brushRef="#br0" timeOffset="62096.24">18669 8149 0,'0'-21'16,"-21"21"-16,-22 0 16,22 0-16,21 21 15,-21-21-15,21 21 0,-21-21 0,21 22 16,0-1 0,21-21-16,0 0 15,0 0-15,1 0 16,-1 0-16,0 0 0,-21-21 15,0-1-15,0 1 0,0 0 16,-21 0 0,0 21-16,-1 0 0,1 0 15,0 0-15,21 21 16,0 0-16,0 0 16,0 1-16,21-1 0,0-21 0,1 21 15,-1 0-15,0-21 0,0 21 16,0-21-16,0 0 0</inkml:trace>
  <inkml:trace contextRef="#ctx0" brushRef="#br0" timeOffset="62501.48">18986 8297 0,'22'0'0,"-22"22"32,0-1-17,0 0-15,0 0 0,0 0 16,0 0-16,0 1 0,-22-1 15,22 0-15,-21 0 0,21 0 16,0 0-16,0 1 0,-21-1 0,21 0 16,-21 0-16,21 0 0,-21-21 31,21-21-15,0 0-16,0 0 15,0 0-15,21-1 0,0-20 16,0 21-16,0-21 0,1 20 0,20-20 15,-21 21-15,0 0 0,22-22 16,-1 43-16,-21-21 0,0 0 0,22 21 16,-22 0-16,0 0 0,21 21 15,-21 0-15,-21 1 0,0-1 16,0 0-16,0 0 0,0 0 0,0 0 16,0 22-16,0-22 0,0 0 15,0 0-15,-21 0 0,21 1 0,-21-1 16,21 0-16,0 0 0</inkml:trace>
  <inkml:trace contextRef="#ctx0" brushRef="#br0" timeOffset="63759.82">20256 8170 0,'22'0'0,"-22"22"31,0-1-31,0 0 16,0 21-16,-22-21 0,1 1 16,0 20-16,0-21 0,21 21 0,-21-20 15,0 41-15,21-42 0,-22 0 16,22 1-16,-21-1 0,21 0 16,0-42 15,0 0-31,0-1 15,0-20-15,21 21 0,1 0 16,-1 0-16,0-22 0,0 1 0,0 0 16,0 20-16,1-20 15,20 0-15,-21-1 0,21 22 0,-20-21 16,20 21-16,-21 0 0,0 21 0,22 0 16,-22 0-16,0 0 0,0 0 15,-21 21-15,0 0 0,21 21 0,-21 22 16,0-43-16,0 21 0,0-21 15,0 22-15,0-22 0,0 21 0,0-21 16,0 1-16,-21-1 0,21 0 16,-21 0-16,0 0 0,0-21 15,-1 0 1,22-21 0,0 0-16,22 21 0,-1-21 15,0 0-15,0-22 0,0 22 16,22-21-16,-22 21 0,21-22 15,0 1-15,1 0 0,41-22 16,-41 43-16,-1 21 0,0 0 16,1 0-16,-22 0 0,21 0 0,-21 0 15,1 42-15,-1-21 0,-21 1 0,0 20 16,0-21-16,0 21 0,0 1 0,0-22 16,0 21-16,0-21 0,0 1 15,-21-1-15,21 0 0,-22 0 0,22 0 16,-21-21-16,21 21 0,0 1 15,21-22 1,1 0 0,-1-22-16</inkml:trace>
  <inkml:trace contextRef="#ctx0" brushRef="#br0" timeOffset="64108.67">21378 8382 0,'21'-21'31,"1"21"-31,-1 0 16,0 0-16,0-21 0,21 21 0,-20 0 15,20-21-15,-21-1 0,21 22 16,1-21-16,-22 0 0,0 0 0,0 0 16,0 0-16,-21-1 0,22 1 15,-22 0-15,0 0 0,0 0 0,-22 0 16,1 21-16,0 0 0,-21 0 0,21 0 15,-64 0-15,64 21 0,-22 0 16,1 21-16,21-21 0,-21 22 16,20-1-16,1-21 0,0 22 0,21-1 15,0-21-15,0 21 0,0-20 0,0-1 16,21 21-16,0-21 0,1 0 0,20-21 16,-21 22-16,21-1 15,1-21-15,-1 0 0,43 0 16,-43 0-16,0 0 0,1 0 0,-1-21 15,0 21-15,1-22 0</inkml:trace>
  <inkml:trace contextRef="#ctx0" brushRef="#br0" timeOffset="64364.2">22331 7768 0,'0'0'16,"-21"43"-16,-1-1 15,22-21-15,-21 43 0,0-22 0,0 0 16,0 22-16,0-1 0,21-20 16,-22 20-16,1-21 0,21 22 0,0-22 15,0 1-15,-21-1 0,21-21 16,0 21-16,-21-20 0,21-1 0,0 0 16,0 0-16,21-21 31,0-21-31,-21 0 15,21 0-15,1-1 0,-1 1 0</inkml:trace>
  <inkml:trace contextRef="#ctx0" brushRef="#br0" timeOffset="64791.41">22564 7853 0,'0'-21'0,"0"42"0,0-63 0,0 63 15,-22-21 1,22 21-16,-21 21 0,0-21 15,21 22-15,-21-1 0,0 0 0,21 22 16,0-22-16,-21 1 0,-1 20 0,1-21 16,0 1-16,21-1 0,-21 0 0,21 1 15,-21-1-15,21-21 0,0 0 16,-21 1-16,21-1 0,-22 0 0,22 0 16,0-42-1,22 0 1,-1 0-16,0-1 15,0 1-15,0 0 0,0 0 16,1-21-16,-1 20 0,0 1 0,21-21 16,-21 21-16,1 0 0,-1 21 0,0 0 15,0 0-15,0 0 0,-21 21 16,0 21-16,0-21 16,0 0-16,0 1 0,0-1 0,0 0 15,-21 0-15,21 0 0,0 0 0,-21 1 16,21-1-16,-21 0 0,21 0 15,21-21 17,0 0-17,0 0-15,0-21 0,1 0 0,20 21 16</inkml:trace>
  <inkml:trace contextRef="#ctx0" brushRef="#br0" timeOffset="65137.27">23114 8319 0,'0'-22'0,"0"44"0,0-65 0,-21 43 32,0 21-32,-1 1 0,1-22 15,0 21-15,-21 21 0,42-21 0,-21 0 16,-1 22-16,1-22 16,21 0-16,-21 21 0,21-20 0,0-1 15,0 0-15,0 0 0,0 0 0,0 0 16,21 1-16,0-22 0,1 0 0,-1 21 15,21-21-15,-21 0 0,0 0 16,1 0-16,-1 0 0,21-21 0,-21-1 16,0 22-16,-21-21 0,22 0 0,-1-21 15,-21 21-15,0-1 0,0-20 0,0 21 16,0-21-16,0 20 0,0 1 16,0 0-16,0 0 0,0 0 0,-21 0 15,-1 21-15,1 0 0,0 0 16,0 21-1,21 0-15,0 0 16,21 0-16,0-21 0,0 21 16,1-21-16</inkml:trace>
  <inkml:trace contextRef="#ctx0" brushRef="#br0" timeOffset="65669.28">23770 8446 0,'21'-22'0,"-21"1"15,0 0-15,0 0 0,-21 21 16,0-21-16,0 21 0,0 0 16,-1 0-16,1 0 0,0 0 15,0 21-15,0-21 0,0 21 0,-1 0 16,1 0-16,0 1 0,21-1 16,-21 0-16,21 21 0,-21-21 0,21 1 15,0-1-15,0 0 0,0 0 0,0 0 16,0 0-16,21-21 15,0 22-15,0-22 0,0 0 16,1 0-16,-1 0 0,0-22 16,0 1-16,0 21 0,0-21 0,1 0 15,-1 0-15,0-22 0,0 22 16,0-21-16,-21 0 0,21-1 16,1-20-16,-1 20 0,0-20 0,0-1 15,0 1-15,-21-1 0,0 1 0,21-1 16,-21 22-16,0 0 0,0 21 15,0-1-15,0 1 0,0 0 0,-21 21 16,21 21-16,-21 0 16,21 22-16,-21-22 0,21 21 0,-21 1 15,0 20-15,21-21 0,0 22 16,0-22-16,-22 22 0,22-22 0,0 22 16,-21-22-16,21 0 0,0 22 0,0-22 15,0-21-15,0 22 16,0-1-16,0-21 0,0 21 0,21-20 15,1-1-15,-1 0 0,0-21 0,0 0 16,0 21-16,0-21 0,1 0 0,-1 0 16,0 0-16,0-21 0,0 0 15,0 21-15,1-21 0,-1-1 0,-21 1 16,0 0-16</inkml:trace>
  <inkml:trace contextRef="#ctx0" brushRef="#br0" timeOffset="65922.87">22225 8107 0,'-21'0'0,"42"0"0,-63 0 15,42 21-15,21-21 16,0 21-1,0-21-15,0 0 0,0 0 0,1 0 16,20 0-16,-21 0 0,0 0 0,22 0 16,-22 0-16,0 0 0,0 0 0,21 0 15,-20 0-15,20-21 0,-21 21 16,21 0-16</inkml:trace>
  <inkml:trace contextRef="#ctx0" brushRef="#br0" timeOffset="66192.31">24172 8530 0,'0'0'0,"-21"0"16,0 0 15,21-21-15,21 21 0,0 0-16</inkml:trace>
  <inkml:trace contextRef="#ctx0" brushRef="#br0" timeOffset="66348.05">24342 8573 0,'0'0'0,"-22"0"16,1 0-1,21-22 1,21 22-16</inkml:trace>
  <inkml:trace contextRef="#ctx0" brushRef="#br0" timeOffset="66684.92">24828 8128 0,'-21'-21'15,"42"42"-15,-63-63 0,21 21 0,0-1 16,0 22-16,21-21 0,0 0 0,0 0 16,21 21-1,21-21-15,0 21 0,-20 0 16,20 0-16,0 0 0,1 0 0,-22 0 16,21 21-16,-21-21 0,0 21 15,-21 0-15,0 0 0,0 1 0,0 20 16,-21-21-16,0 21 0,0-20 15,-21 20-15,20-21 0,-20 21 0,0 1 16,-1-22-16,22 21 0,-21-21 16,21 22-16,0-22 0,-22 0 0,22 21 15,21-20-15,-21-1 0,21 0 0,-21 21 16,21-21-16,0 1 0,0-1 16,0 21-16</inkml:trace>
  <inkml:trace contextRef="#ctx0" brushRef="#br0" timeOffset="66951.42">24574 9229 0,'-21'21'0,"42"-42"0,-63 42 0,42 0 15,-21-21-15,0 0 16,42 0 0,0 0-1,0 0-15,0 0 0,1 0 16,-1-21-16,0 21 15,-21-21-15,-21 21 32,0 0-32,-1 0 0,1 21 15,0-21-15,0 21 16,0-21 0,0 0-1</inkml:trace>
  <inkml:trace contextRef="#ctx0" brushRef="#br0" timeOffset="100547.86">3133 10626 0,'0'-21'15,"0"42"-15,0-64 0,0 22 0,-22 0 0,22 0 16,0 0-16,0 0 0,-21 21 0,21-22 15,0 1 1,0 42 15,0 1-31,0-1 0,0 21 0,0-21 16,0 22-16,0-1 0,0 21 16,0-20-16,0-1 0,0 0 15,0 1-15,0-1 0,0 0 16,0-20-16,0 20 0,0 0 0,0-21 15,0 22-15,0-22 0,0 0 0,0 0 16,0 0-16,0 1 0,0-1 16,21-21-1,1 0-15,-1-21 16,0-1-16,-21 1 0,21 0 16,0-21-16,0 21 0,-21-22 0,22 22 15,-1-21-15,0-1 0,0 22 0,0-21 16,0 0-16,1 20 0,-1 1 15,-21 0-15,21 0 0,-21 0 0,21 0 16,0 21 0,-21 21-1,0 0-15,21 0 16,-21 0-16,0 22 0,0-22 0,0 0 16,0 21-16,0-21 0,0 22 0,0-22 15,0 0-15,22 21 0,-22-20 16,21-1-16,0 0 0,-21 0 0,21-21 15,0 21-15,0-21 0,1 0 0,20 0 16,-21 0-16,0 0 0,0 0 16,22-21-16,-22 21 0,0-21 0,0 0 15,0 0-15,1-1 0,-1-20 0,0 21 16,-21-21-16,0-1 0,21 1 16,0 0-16,-21-1 0,0 1 0,0 0 15,21-1-15,-21 1 0,0 0 16,0-1-16,0 22 0,0 0 0,0 0 15,0 0-15,0-1 0,0 44 32,0-1-17,0 0-15,0 0 0,0 21 16,0-20-16,0 20 0,0 0 16,0 1-16,0-1 0,0 0 0,0-21 15,0 22-15,0-1 0,0-21 0,0 22 16,0-22-16,0 0 0,0 21 15,22-21-15,-1 1 0,-21-1 0,42 0 16,-21-21-16,0 0 0,1 0 16,-1 0-16,21 0 0,-21 0 0,0 0 15,22 0-15,-22 0 0,0-21 16,21 0-16,-20 21 0,-1-22 0,21 1 16,-21 0-16,0-21 0,1 21 0,-1-1 15,0-20-15,0 0 0,0 21 16,-21-22-16,0 1 0,0 0 0,0 20 15,0-20-15,0 21 0,0 0 0,0 0 16,0-1-16,0 1 0,-21 21 16,0 0-16,0 0 0,0 0 0,-1 0 15,1 0-15,0 43 0,0-22 0,0 0 16,0 21-16,-1-21 0,22 22 16,0-1-16,-21 0 0,21-20 0,0 20 15,0 0-15,0-21 16,0 22-16,21-22 0,-21 0 0,22 0 0,-1 0 15,0 1-15,0-22 0,0 21 0,22-21 16,-22 0-16,21 0 0,-21 0 16,0 0-16,1 0 0,20 0 0,-21-21 15,0-1-15,0 1 0,1 0 0,-1 0 16,21 0-16,-21-22 0</inkml:trace>
  <inkml:trace contextRef="#ctx0" brushRef="#br0" timeOffset="102003.76">7006 10562 0,'21'-21'0,"-42"42"0,63-63 15,-42 21-15,0 0 16,22-1-16,-1 1 0,-21 0 16,21 21-16,-21-21 0,0 0 15,0 0-15,0-1 0,0 1 16,0 0 0,-21 21-1,0 0 1,-1 0-16,1 21 0,-21 0 0,21 1 15,0-1-15,-22 0 0,1 0 0,21 21 16,-22 1-16,1-22 0,21 21 0,-21 1 16,20-1-16,1 0 0,-21 1 15,21-22-15,21 21 0,0 0 0,-21-20 16,21 20-16,0-21 0,0 0 16,21 22-16,-21-22 0,21 0 0,0 0 15,0 0-15,0-21 16,22 21-16,-22-21 0,21 0 0,1 0 15,-1 0-15,21 0 0,-20 0 0,20-21 16,-20 21-16,62-21 0,-62 0 16,-1 0-16,0 0 0,1-1 0,-1 1 15,0-21-15,-20 21 16,-1 0-16,-21-1 0,0 1 16,0 0-16,0 0 0,0 0 0,0 0 15,-21-1-15,-1 22 0,-20 0 16,0 0-16,21 0 15,-1 0-15,-20 0 0,21 22 0,-21-1 16,20 0-16,-20 0 0,21 0 0,0 0 16,0 1-16,-1-1 0,22 0 0,0 0 15,0 0-15,0 0 16,0 1-16,0-1 0,22-21 16,-1 0-16,0 0 0,0 0 15,0 0-15,0 0 0,1 0 0,-1 0 16,0 0-16,0-21 0,0 21 0,0-22 15,1 1-15,-1 21 0,0-21 16,-21 0-16,0 0 0,21 0 0,0-1 16,-21 1-16,0 42 31,0 1-15,0-1-16,0 0 15,0 0-15,0 0 0,0 0 0,0 1 16,0-1-16,0 0 0,21 0 15,1-21-15,20 0 16,-21 0-16,21 0 0,-20 0 0,-1 0 16,0 0-16,0 0 0,0-21 15,0 0-15,1 21 0,-1-21 0,0-1 16,0 1-16,0 0 0,22-21 16,-22-1-16,0 22 0,0 0 15,-21 0-15,0 0 0,21 0 0,-21 42 31,0 0-15,-21 0-16,0 0 0,0 0 0,0 1 16,21-1-16,-22 0 0,1 21 0,21-21 15,0 1-15,0-1 0,-21 0 16,21 0-16,0 0 16,0 0-16,0-42 46,0 0-46,0 0 0,0 0 16,21 0-16,-21-1 0,21 1 16,1 0-16,-22-21 0,21 21 0,0-22 15,0 1-15,21 21 0,-20-22 0,-1 22 16,21-21-16,-21 21 0,0 0 16,22 21-16,-22 0 0,0 0 0,21 0 15,-20 0-15,-1 0 0,0 0 0,-21 21 16,21 0-16,-21 0 0,0 0 0,21 22 15,-21-22-15,0 0 0,0 21 16,0-21-16,0 22 0,0-22 0,0 0 16,-21 0-16,21 22 0,-21-22 0,21 0 15,-21 0-15,21 0 0,0 0 16,0 1-16,0-44 62,0 1-46,0 0-16,0 0 0</inkml:trace>
  <inkml:trace contextRef="#ctx0" brushRef="#br0" timeOffset="102862.17">10499 10499 0,'0'-21'0,"21"-22"16,0 22 0,0 0-16,-21 0 0,0 0 0,21 21 15,-21-22-15,21 1 0,-21 0 16,22 0-16,-22 0 0,0 0 0,0-1 15,0 1-15,0 0 0,0 0 16,-22 21-16,1 0 0,0 0 0,0 0 16,0 0-16,0 0 0,-1 21 15,1 0-15,0 22 0,0-22 16,0 21-16,-22 22 0,22-22 0,0 21 16,0-20-16,0 20 0,0 1 15,-1-22-15,1 22 0,21-22 0,0 21 16,0-20-16,0-1 0,0-21 0,21 22 15,1-22-15,20 21 0,-21-21 0,21 0 16,22 1-16,-22-22 16,1 0-16,-1 0 0,0 0 0,1 0 15,20-22-15,-21 1 0,22 0 0,-22 0 16,22 0-16,-22-22 0,22 1 16,-22 0-16,0-22 0,-21 22 0,22-22 15,-22 1-15,0-22 0,-21-42 16,0 64-16,-21-1 0,0 22 15,-22-22-15,1 22 0,0 21 0,-1-21 16,-20 20-16,-1 1 0,22 0 16,-21 21-16,-1 0 0,22 0 0,-1 0 15,1 0-15,0 21 0,-1 0 0,1 43 16,21-22-16,0 1 0,21-1 16,0 0-16,0 1 0,0 20 15,0-21-15,0 1 0,0-1 0,21 0 16,0 1-16,0-22 0,0 0 15,22 21-15,-1-42 0,0 22 0</inkml:trace>
  <inkml:trace contextRef="#ctx0" brushRef="#br0" timeOffset="105407.24">11388 10605 0,'0'0'16,"0"-22"-16,0 1 0,0 0 15,21 21-15,0 21 16,-21 0 0,0 1-16,21-1 0,-21 0 0,0 21 15,21-21-15,-21 22 0,0-22 16,0 0-16,0 21 0,0-20 0,0 20 16,0-21-16,0 0 0,0 0 0,0 1 15,0-1-15,21-21 0,-21 21 0,22-21 31,-1 0-31,0 0 16,-21-21-16,21 0 0,0-1 16,0 1-16,-21-21 0,22 21 0,-1-22 15,0 1-15,0 0 0,0-1 0,0 22 16,1-21-16,-1 0 0,0 20 16,0-20-16,0 21 0,0 0 0,-21 42 31,0 0-31,0 0 15,0 0-15,0 22 0,-21-22 0,0 0 16,21 21-16,0-20 0,0 20 16,0-21-16,0 0 0,0 0 0,0 22 15,0-22-15,0 0 0,0 0 16,21 0-16,0 1 0,1-22 16,-1 0-16,0 21 0,0-21 0,21 0 15,-20 0-15,20 0 0,0 0 0,1 0 16,-1-21-16,-21-1 0,21 22 0,-20-21 15,20 0-15,-21-21 0,0 21 16,-21-1-16,0-20 0,21 21 16,-21 0-16,0 0 0,0-22 0,0 22 15,0 0-15,-21 0 0,21 0 0,-21 21 16,0 0-16,0 0 16,0 0-16,-1 0 0,1 21 0,21 0 15,-21 0-15,0 0 0,21 0 16,0 1-16,0 20 0,0-21 0,0 21 15,0-20-15,0-1 0,21 0 16,0 0-16,-21 0 0,21 0 0,1-21 16,-1 22-16,0-22 0,0 0 0,0 0 15,0 0-15,1 0 0,-1 0 0,21 0 16,-21 0-16,0-22 0,22 22 16,-22-21-16,0 0 0,21 0 15,1-21-15,-22 20 0,0-20 16,0 21-16,-21-21 0,0 20 0,0 1 15,0 0-15,0 0 0,0 0 0,-21 21 32,0 0-17,21 21-15,0 0 0,0 0 0,0 0 16,0 1-16,0-1 0,0 0 16,21 0-16,-21 0 0,21-21 0,0 21 15,1 1-15,-1-1 0,0 0 16,0-21-16,0 0 0,0 21 15,1-21-15,-1 0 0,0 0 16,0 0-16,0 0 0,0 0 16,22 0-16,-22 0 0,21 0 0,-21-21 15,1 21-15,20-21 0,-21 0 0,0-22 16,22 22-16,-1-64 0,-21 43 16,0-21-16,0-1 0,1 1 15,-1-1-15,0 1 0,-21 20 0,0-20 16,21-1-16,-21 22 0,0 0 0,0-1 15,0 1-15,0 21 0,0 0 0,0-1 16,0 1-16,-21 21 0,0 0 0,0 0 16,-1 21-16,1 1 0,0-1 15,0 0-15,0 21 0,0 1 16,-1-1-16,22 0 0,0 22 0,0-22 16,0 22-16,0-22 0,0 64 15,0-43-15,22-20 0,-1-1 0,0 0 16,0-21-16,0 22 0,0-22 0,1 21 15,-1-21-15,0 1 0,0-22 16,21 21-16,-20 0 0,-1-21 0,0 0 16,0 0-16,21 0 0,-20 0 0,-1 0 15,0 0-15,0-21 0,0 21 0,0-21 16,1-1-16,-1 1 0,21-42 16,-42 42-16,21-22 0,-21 22 15,21 0-15,-21 0 0,0 0 0,0-1 0,0 44 31,0-1-15,0 0-16,0 0 0,0 0 0,0 0 16,0 1-16,0-1 0,0 0 0,0 0 15,0 0-15,0 0 0,0 1 16,22-22-16,-1 21 0,0-21 0,21 21 16,-21-21-16,1 0 0,-1 0 0,0 0 15,0 0-15,21 0 0,-20 0 16,-1 0-16,0 0 0,0-21 0,0 21 15,0-21-15,1-43 16,-1 22-16,-21 21 0,0-22 16,0 1-16,0 0 0,0-1 0,0 1 15,0 21-15,0-22 0,-21 22 16,-1-21-16,1 21 0,0 0 0,0 21 16,-21 0-16,20 0 0,-20 0 0,0 0 15,-1 0-15,1 21 0,21 0 0,-21 0 16,20 21-16,1-20 0,0-1 0,0 0 15,21 21-15,0-21 0,0 1 0,0-1 16,0 21-16,0-21 0,21 0 16,0-21-16,0 22 0,1-1 15,-1 0-15,21-21 0,-21 21 0,22-21 16,-22 0-16,21 0 0,22 0 16,-43 0-16,21 0 0,-21 0 0,22 0 15,-22 0-15,21 0 0,0 0 0,-20 0 16,20-21-16,-21 0 0,0 21 15,22-21-15,-22-1 0,0 1 0,0 0 16,0 0-16,-21 0 0,21 0 16,-21-1-16,22 1 0,-22 0 0,0 0 15,0 0-15,-22 21 32,1 0-32,0 0 15,0 0-15,0 21 0,0 0 0,-1 0 0,1-21 16,0 21-16,0 1 0,0-1 15,21 0-15,0 0 0,0 0 0,0 0 16,0 1-16,0-1 0,0 0 16,0 0-1,21-21-15,0 0 0,0 0 16,0 0-16,1 0 0,-1 0 0,0-21 16,0 0-16,0 0 0,0-1 15,1 1-15,-22 0 16,21 0-16,-21 0 0,0 0 0,21 21 15,-21-22-15,0 44 47,0-1-47,0 0 0,0 0 16,21-21-16,-21 21 0,21-21 0,-21 21 16,21-21-16,1 0 0,-1 0 15,0 22-15,21-22 0,-21 0 0,22 0 16,-1 0-16,0 0 0,22 0 0,-22 0 15,1 0-15,-1 0 0,0 0 16,1 0-16,-1 0 0,-21 0 0,0-22 0,0 22 16,1-21-16,-1 0 0,0 0 15,-21 0-15,0 0 0,21-1 16,-21 1-16,0-21 0,0 21 0,0 0 16,0-1-16,0 1 0,-21 0 15,0 0-15,0 21 0,-1 0 16,1 0-16,-21 0 0,21 0 15,0 0-15,-22 0 0,22 21 0,-21 0 16,21-21-16,-1 21 0,1 1 16,0-1-16,0 0 0,21 0 0,0 21 15,0-20-15,0-1 0,0 0 16,0 0-16,21-21 16,0 0-16,0 21 0,1-21 0,-1 0 15,0 0-15,0 0 0,0 0 16,0 0-16,1 0 0,-1 0 0,21 0 15,-21 0-15,0-21 0,1 0 0,-1 0 16,0 0-16,21-1 0,-21 1 0,1-21 16,-1 21-16,0-22 0,0 1 15,0-21-15,0-22 0,1 43 16,-1-43-16,-21 43 16,21-22-16,-21 43 0,0 0 15,0 0-15,-21 21 31,21 21-31,-21 0 0,-1 0 0,1 0 16,0 22-16,0 20 16,0 1-16,21-22 0,0 0 15,0 1-15,-21-1 0,21 0 16,0-21-16,0 22 0,0-1 0,0-21 16,0 22-16,21-22 0,-21 0 0,21 21 15,0-21-15,0 1 0,22 20 16,-22-42-16,0 21 0,21 0 15,-21-21-15,1 0 0,-1 0 0,0 0 16,0 0-16,0 0 16,0-21-16,1 0 0,-1 0 15</inkml:trace>
  <inkml:trace contextRef="#ctx0" brushRef="#br0" timeOffset="115758.6">14605 12383 0,'0'-22'31,"0"1"-31,0 0 16,21 0-16,0 21 15,0-21-15,1 0 0,-1 21 16,-21-22-16,21 1 0,0 21 15,0-21-15,0 0 0,1 0 16,-22 0 0,0-1-16,-22 22 15,1 0-15,0 0 0,0 0 16,0 0-16,0 0 0,-1 0 16,-20 0-16,21 0 0,-21 22 0,20-1 15,1-21-15,-21 21 0,21 0 0,0 0 16,21 0-16,0 1 0,0-1 15,0 0-15,0 0 0,0 0 0,0 0 16,0 1-16,21-1 0,0 0 16,0 0-16,0 0 0,22 0 0,-22 22 15,0-22-15,21 0 0,-21 21 0,1-20 16,-1-1-16,21 21 0,-21-21 0,22 43 16,-22-43-16,-21 21 15,0-21-15,0 1 0,0 20 0,0-21 16,0 0-16,0 0 0,-21-21 15,-1 22-15,1-1 0,-21-21 0,21 21 16,-22-21-16,1 0 0,21 0 0,-21 0 16,-1 0-16,1 0 0,0 0 15,-1-21-15,22 21 0,-21-21 0,21-1 16,-1 1-16,1 0 0,0 0 0,0 0 16,21 0-16,0-1 0,0 1 0,0 0 15,0 0-15,0 0 16,0 0-16,0-1 15,21 1-15,0 0 0,0 0 16,1 0-16,-1 21 0,0-21 16</inkml:trace>
  <inkml:trace contextRef="#ctx0" brushRef="#br0" timeOffset="116053.06">15282 11980 0,'21'0'0,"-42"0"0,21 22 31,0-1-31,-21 0 16,0 21-16,21 1 0,-21-1 0,0 21 16,-1-20-16,22-1 0,-21 22 0,0-22 15,0 0-15,21 1 0,0 20 16,-21-21-16,21 1 0,-21-1 0,21-21 15,0 22-15,0-22 0,0 21 0,0-21 16,0 0-16,0 1 0,0-1 16,0 0-16,0 0 15,0-42 1,0 0-16</inkml:trace>
  <inkml:trace contextRef="#ctx0" brushRef="#br0" timeOffset="116223.74">14880 12658 0,'0'-21'16,"0"42"-16,-21-42 0,21-1 15,21 22-15,0 0 16,0 0-16,1-21 0,-1 21 16,0 0-16,0 0 0,21-21 0,-20 21 15,20 0-15,-21 0 0,21-21 0,-20 21 16,20 0-16,-21 0 0,0 0 0</inkml:trace>
  <inkml:trace contextRef="#ctx0" brushRef="#br0" timeOffset="116667.91">15663 12552 0,'0'-21'15,"0"0"-15,0-1 16,0 1 0,21 21-16,1 0 15,-1 0-15,0 0 0,0 21 16,0-21-16,-21 22 16,0-1-16,0 0 0,21 0 0,-21 0 15,0 0-15,0 22 0,0-22 16,0 0-16,0 21 0,0-20 0,0 20 15,0-21-15,0 21 0,0-20 0,0-1 16,0 0-16,0 0 0,0 0 16,22-21 15,-22-21-15,0 0-16,0 0 0,0 0 0,21-1 15,-21 1-15,21-21 16,0 21-16,-21-22 0,21 22 0,0 0 15,-21 0-15,22-21 0,-1 20 0,0 22 16,-21-21-16,21 0 0,0 0 16,0 21-16,-21-21 0,22 21 15,-1 0-15,-21-21 16,21 21-16</inkml:trace>
  <inkml:trace contextRef="#ctx0" brushRef="#br0" timeOffset="116913.7">16446 12510 0,'0'21'47,"0"0"-47,0 0 0,0 0 16,-21 0-16,21 1 0,-21-1 0,21 0 15,0 0-15,0 0 0,-21 0 16,21 1-16,0-1 0,-21 0 15,21 0-15,0 0 16,0-42 15,0 0-31</inkml:trace>
  <inkml:trace contextRef="#ctx0" brushRef="#br0" timeOffset="117234.1">16552 12192 0,'0'0'16,"-21"-21"-16,-21 21 15,63 0 32,0 0-47,0 0 0,0 0 16,1 0-16,-1 0 0,-21-21 15,0 0 1,0-1 0,-21 22-16,-1 0 15,1 0-15,0 0 0,0 0 16,0 0-16,0 0 0,21 22 16,0-1-16,-22-21 0,22 21 15,0 0-15,0 0 0,22 0 16,-1 1-16,0-1 15,0-21-15</inkml:trace>
  <inkml:trace contextRef="#ctx0" brushRef="#br0" timeOffset="117707.72">16933 12383 0,'0'21'15,"0"0"-15,0 0 0,0 0 16,0 0-16,0 1 0,-21-1 16,21 0-16,-21-21 0,21 21 0,0 0 15,0 0-15,-21-21 16,21 22 0,-21-22 15,21-22-31,0 1 15,0 0-15,0 0 0,0 0 16,0 0-16,21-1 0,0 1 16,0-21-16,0 21 0,0 0 15,1-1-15,-1 1 0,0 0 0,0 0 0,0 0 16,22 21-16,-22 0 0,0-21 0,0 21 16,0 0-16,0 0 0,1 0 15,-1 21-15,0 0 0,-21 0 16,0 0-16,0 0 0,0 1 15,0-1-15,0 0 0,0 0 0,0 0 16,0 0-16,-21 1 0,0-1 16,21 0-16,-22 0 0,1 0 15,21 0-15,21-21 32,1 0-32,-1 0 15,21 0-15,-21 0 0</inkml:trace>
  <inkml:trace contextRef="#ctx0" brushRef="#br0" timeOffset="118557.03">18140 12425 0,'21'-21'0,"-42"42"0,42-63 15,-21 20-15,0 1 0,0 0 0,-21 21 16,0-21-16,21 0 0,-22 0 0,1 21 15,0 0-15,0-22 0,-21 22 0,20 0 16,1 0-16,0 0 0,0 0 16,0 22-16,-22-1 0,22 0 15,0 0-15,0 0 0,21 0 0,-21 1 16,21-1-16,0 0 0,0 0 16,0 0-16,0 0 15,0 1-15,21-22 0,0 21 0,0-21 16,0 21-16,1-21 0,-1 0 15,0 0-15,0 0 0,43 0 16,-43 0-16,0 0 0,0 0 16,0 0-16,0-21 0,1 21 15,-22-21-15,0-1 0,21 22 0,-21-21 16,21 21-16,-21-21 0,0 0 16,0 42 30,0 0-46,0 0 0,0 1 16,0-1-16,21 21 0,-21-21 0,21 22 16,-21-22-16,21 21 0,22 127 15,-43-126 1,21-1-16,-21-21 0,21 22 0,-21-1 16,0 0-16,0 1 0,0-1 0,0-21 15,0 21-15,0 1 0,0-1 0,-21-21 16,21 22-16,-21-1 0,0 0 15,21 1-15,-22-1 0,1 0 16,0 1-16,0-1 0,21-21 0,-21 21 16,0 1-16,-1-22 0,1 21 0,21-21 15,-21 1-15,21-1 0,-21 0 0,21 0 16,-21-21-16,21 21 0,-21-21 16,-1 0-1,1 0-15,21-21 16,-21 21-16,0-21 0,0 0 15,21 0-15,-21-22 0,-1 22 0,22-21 16,0-1-16,-21 1 0,21 0 0,0-1 16,0-62-16,0 41 0,21 22 15,1-22-15,-1 1 0,0-1 16,0 1-16,0 20 0,22-20 16,-22-1-16,0 1 0,21 21 0,-21-22 15,1 22-15,20-1 0,0-20 16,-21 42-16,1 0 0,-1-1 15,0 1-15,0 0 0,0 0 0,0 0 16,1 21-16,-1 0 16,0-21-16,0 21 15</inkml:trace>
  <inkml:trace contextRef="#ctx0" brushRef="#br0" timeOffset="123984.1">15684 13272 0,'-21'0'15,"0"0"-15,0 0 16,0 0-16,0 0 0,-1 0 16,1 0-16,0 0 15,0 0-15,0 0 16,0 0-16,-1 0 0,1 0 15,0 0-15,0 0 0,0 0 16,0 0-16,-1 0 0,1 21 0,0-21 16,0 0-16,-21 0 0,20 0 15,1 0-15,0 0 0,0 0 0,0 0 16,0 0-16,-1 0 0,1 0 0,0 0 16,0 0-16,42 0 62,0 21-46,0-21-16,1 0 0,-1 0 15,21 0-15,-21 0 0,0 0 16,22 0-16,-1 0 0,-21 0 0,43 0 16,-22 0-16,0 0 0,1 0 0,20 0 15,-20 0-15,20 0 0,1 0 0,-1 0 16,1 0-16,-1 0 0,1 0 15,20 0-15,1 0 0,0 0 16,-1 0-16,1 0 0,0 0 0,-1 0 0,1-21 16,0 21-16,-1 0 0,1 0 15,-22-21-15,22-1 0,0 22 0,-1 0 16,1-21-16,-21 21 0,20-21 16,-20 21-16,-1-21 0,1 21 0,-22 0 15,22-21-15,-22 21 0,0 0 0,1 0 16,-1-21-16,-21 21 0,0 0 0,0 0 15,1 0-15,-1 0 16,-42 0 47,-1 0-48,1 0-15,0 0 0,-21 0 0,21 0 16,-1 0-16,-20 21 0,0-21 0,-1 0 15,1 0-15,0 21 0</inkml:trace>
  <inkml:trace contextRef="#ctx0" brushRef="#br0" timeOffset="124584.48">15282 13526 0,'0'21'16,"21"-21"31,1 0-32,-1 0-15,21 0 0,-21 0 0,0 0 16,22 0-16,-1 0 0,0 0 16,1 0-16,-1 0 0,22 0 0,-22 0 15,21 0-15,1 0 0,-1 0 0,1 0 16,84 0-16,-63 0 0,-1 0 15,1 0-15,0-21 0,-22 21 16,22 0-16,0 0 0,-1 0 0,1 0 16,0 0-16,-1 0 0,1 0 0,0 0 15,-22 0-15,22 0 0,-22 0 0,1-22 16,-1 22-16,1 0 16,-22 0-16,0 0 0,1 0 0,-1 0 15,0 0-15,1 0 0,-22-21 0,0 21 16,21 0-16,-20 0 0,-1 0 0,0 0 15,0 0-15,0 0 0,0 0 16,-21-21 31,0 0-16,0 0-15</inkml:trace>
  <inkml:trace contextRef="#ctx0" brushRef="#br0" timeOffset="148498.91">18478 12150 0,'22'0'0,"-1"0"16,0 0-16,0 0 16,0 0-16,0 0 15,1 0 1,-22-21 15,0-1-31,0 1 16,0 0-16,-22 0 15,22 0-15,-21 21 16,21-21-16,0-1 0,-21 1 16,0 0-16,21 0 0,-21 0 0,0 0 15,21-1-15,-22 1 0,1 0 16,0 0-16,0 0 0,0 0 16,0-1-16,-1 1 0,-20 21 0,21-21 15,0 0-15,-22 0 0,22 0 0,-42-1 16,42 1-16,-22 21 15,22-21-15,0 21 0,0-21 0,-22 21 16,22 0-16,0-21 0,0 21 0,0-21 16,-22 21-16,22 0 0,0 0 0,-21 0 15,21 0-15,-22 0 16,1-22-16,21 22 0,-22 0 0,1 0 16,0 0-16,21 0 0,-22 0 0,1 0 15,21 0-15,-22 0 0,22 0 16,-21 0-16,21 0 0,-22 0 0,22 0 15,0 0-15,0 0 0,-21 0 0,20 0 16,1 0-16,0 0 0,-21 0 0,21 0 16,-43 0-1,43 0-15,-21 0 0,-1 0 0,22 0 0,-21 0 16,21 0-16,-22-21 0,-20 21 16,42 0-16,-1-21 0,-20 21 15,21 0-15,0 0 0,0 0 16,-1 0-16,1-21 0,0 21 0,0 0 15,-21 0-15,20 0 0,1 0 0,0 0 16,0 0-16,-21 0 0,20 0 16,1 0-16,0 0 0,-21 0 0,21 0 15,-1 0-15,1 0 0,0 0 0,0 0 16,0 0-16,0 0 0,21 21 16,-22-21-16,1 0 0,0 21 15,0-21-15,0 0 0,0 0 16,-1 0-16,1 21 0,0-21 0,0 0 15,0 0-15,0 0 16,-1 0-16,1 0 0,0 0 16,0 0-16,0 0 0,0 0 0,-1 0 15,1 0-15,0 0 0,-21 0 16,21 0-16,-1 0 0,1 0 0,0 0 16,0 0-16,0 0 0,0 0 0,-1 0 15,1 0-15,-21 0 0,21 0 16,0 0-16,-1 0 0,1 0 0,-21 0 15,0 0-15,20 0 16,1 22-16,0-22 0,0 21 0,0-21 16,0 21-16,-1-21 0,1 21 15,0-21-15,0 21 0,0-21 0,0 21 16,-1-21-16,1 22 0,0-1 16,0-21-16,0 0 0,0 0 15,-1 21-15,1 0 0,0-21 0,0 0 16,0 21-16,0-21 0,-1 0 0,1 21 15,0-21-15,0 0 0,0 0 0,0 22 16,-1-22-16,-20 0 0,21 0 16,0 21-16,0-21 0,-1 21 0,1-21 15,0 0-15,0 21 0,0-21 16,0 21-16,-1-21 0,1 21 16,0 1-16,0-1 15,21 0-15,-21 0 16,0-21-16,21 21 0,-22 0 0,22 1 15,-21-22-15,21 21 0,0 0 16,-21 0-16,0 0 0,21 0 16,0 1-16,0-1 0,-21-21 0,0 21 15,21 0-15,-22 0 0,1 0 16,21 1-16,0-1 0,-21-21 0,21 21 16,-21 0-16,21 0 0,-21 0 15,21 1-15,-21-22 0,21 21 16,-22-21-16,22 21 0,0 0 15,-21-21-15,21 21 0,-21 0 16,0-21-16,21 22 16,0-1-16,-21-21 15,21 21-15,0 0 0,-21 0 16,21 0-16,0 1 0,0-1 16,0 0-1,0 0-15,0 0 0,0 0 16,0 1-16,0-1 0,0 0 15,0 0-15,0 0 16,-22 0-16,22 1 0,0-1 0,0 0 16,0 0-16,0 0 0,0 0 0,-21 1 15,21 20-15,0-21 16,0 0-16,0 0 16,0 1-16,0-1 0,0 0 15,0 0 1,0 0-16,0 0 15,0 1-15,0-1 16,0 0-16,0 0 16,0 0-16,21 0 0,1 1 15,-22-1-15,21 0 0,-21 0 16,21 0-16,0 0 16,0 1-16,-21-1 0,0 0 0,21 0 0,1 0 15,-1 0-15,-21 1 16,21-22-16,0 21 15,0-21-15,-21 21 0,21-21 0,1 21 16,-1 0-16,0-21 0,0 21 16,0-21-16,0 22 0,1-22 0,-1 21 15,0-21-15,0 21 0,21-21 16,1 21-16,-22-21 0,0 21 16,0-21-16,0 0 0,1 21 15,20-21-15,-21 0 0,-21 22 0,21-22 16,0 0-16,1 0 0,-1 0 15,-21 21-15,21-21 16,0 0-16,0 0 16,0 21-16,1-21 0,-1 0 15,-21 21-15,21-21 0,0 0 0,0 0 16,-21 21-16,21-21 0,1 0 16,-1 0-16,0 21 0,0-21 0,0 0 15,0 0-15,1 0 0,-1 22 0,0-22 16,21 0-16,-21 0 0,1 0 0,-1 0 15,0 21-15,0-21 0,0 0 16,0 0-16,1 0 0,-22 21 0,21-21 16,0 0-16,0 0 0,0 21 0,0-21 15,1 0-15,-1 0 16,0 21-16,0-21 0,0 0 16,0 0-16,1 0 0,-1 0 15,0 0-15,0 0 0,0 0 0,0 0 16,1 0-16,-1 0 0,0 0 0,0 0 15,0 0-15,43 0 16,-43 0-16,0 0 0,0 0 0,0 0 16,1 0-16,-1 0 0,0 0 15,0 0-15,0 0 0,0 0 16,1 0-16,-1 0 0,0 21 0,0-21 16,0 0-16,0 0 0,1 0 0,-1 0 0,0 0 15,0 0-15,0 22 0,0-22 16,1 0-16,-1 0 0,0 0 15,0 0-15,0 21 0,0-21 0,1 0 16,-1 0-16,0 0 0,0 0 0,0 21 16,0-21-16,1 0 0,-1 0 15,0 0-15,0 0 0,0 0 0,0 0 16,22 0-16,-22 0 0,0 0 16,0 0-16,0 0 0,1 0 0,-1 0 15,0 0-15,0 0 0,0 0 0,0-21 16,1 21-16,-1 0 0,0 0 0,0 0 15,0 0-15,0 0 0,1 0 16,-1 0-16,0 0 0,0 0 0,0 0 16,0 0-16,1 0 15,-1 0-15,0 0 0,0 0 0,0 0 16,0 0-16,1 0 0,-1 0 0,0 0 16,0 0-16,0 0 0,0 0 0,1 0 15,-1 0-15,0 0 16,0 0-16,0 0 0,0 0 0,1 0 15,-1 0-15,0 0 0,0 0 16,21 0-16,-20 0 0,-1 0 0,0 0 16,0 0-16,0 0 15,0 0-15,22 0 0,-22 0 0,0 0 16,0 0-16,0 0 0,1 0 0,-1 0 16,0-21-16,0 21 0,0 0 0,0 0 15,1-22-15,-1 22 0,0 0 0,0-21 16,0 21-16,0 0 15,1-21-15,-1 0 0,0 21 0,0-21 16,0 21-16,0 0 16,1-21-16,-1 21 0,-21-22 15,21 22-15,0-21 16,0 21-16,0-21 0,1 21 0,-1-21 16,0 21-16,0 0 15,0-21-15,0 21 0,1-21 16,-1 21-16,0 0 0,0 0 15,0-22-15,0 22 0,-21-21 0,22 21 16,-1 0-16,0-21 0,0 21 16,0-21-16,-21 0 0,21 21 0,-21-21 15,22 21-15,-1-22 0,0 1 16,0 0-16,0 0 0,0 0 16,1 0-16,-1-1 15,0 1-15,-21 0 0,21 0 16,0 0-16,0 0 15,-21-1-15,22 22 16,-22-21-16,21 0 0,-21 0 16,21 21-16,0-21 0,0 0 15,-21-1-15,21 1 16,1 0-16,-22 0 16,21 21-16,-21-21 15,0 0-15,21 21 0,-21-22 16,21 1-16,0 0 15,-21 0-15,0 0 16,0 0-16,21 21 0,-21-22 16,0 1-16,22 0 0,-22 0 15,0 0-15,0 0 0,0-1 16,0 1-16,21 0 0,-21 0 16,0 0-16,0 0 15,0-1-15,0 1 16,0 0-16,0 0 0,0 0 15,0 0-15,0-1 16,0 1-16,0 0 0,21 21 16,-21-21-16,0 0 0,0 0 15,0-1-15,0 1 16,0 0 0,0 0-1,-21 0 1,0 21-16,21-21 0,0-1 15,-22 1 1,22 0-16,-21 21 0,21-21 16,-21 0-16,21 0 0,-21 21 15,0-22-15,0 22 0,21-21 16,-22 0-16,1 0 16,0 21-16,21-21 0,-21 0 15,21-1 1,-21 22-16,21-21 0,0 0 15,-21 21 1,-1-21 0,1 21-16,21-21 15,-21 0 1,0 21 0,21-22-16,-21 22 15,21-21 1,-21 21-16,-1-21 15,22 0-15,-21 21 16,21-21-16,-21 21 0,0-21 16,0-1-1,0 22 1,21-21-16,-22 21 16,22-21-16,-21 21 15,0 0-15,21-21 0,0 0 16,-21 21-16,0-21 0,0 21 15,-1 0-15,1 0 16,0 0-16</inkml:trace>
  <inkml:trace contextRef="#ctx0" brushRef="#br0" timeOffset="161836.21">20405 11896 0,'21'-21'16,"-21"-1"31</inkml:trace>
  <inkml:trace contextRef="#ctx0" brushRef="#br0" timeOffset="163179.25">20426 12002 0,'21'-22'0,"0"1"31,0 21-31,0 0 0,-21-21 16,22 21-16,-22-21 16,21 21-16,-21-21 0,0 0 15,0-1-15,0 1 31,-21 0-15,-1 21-16,1 0 0,0 0 16,0 0-16,0 0 0,0 0 0,-1 0 15,1 0-15,0 0 0,0 0 0,0 0 16,0 0-16,-22 0 0,22 21 16,0-21-16,21 21 0,-21-21 0,0 22 15,-1-1-15,22 0 0,0 0 16,0 0-1,0 0-15,0 1 0,0-1 16,22 0-16,-1-21 0,0 21 16,0 0-16,-21 0 0,21-21 0,22 22 15,-22-1-15,0 0 0,0 0 16,0-21-16,22 21 0,-22 0 16,0 1-16,0-1 0,0 0 0,22-21 15,-22 21-15,0 0 0,-21 0 0,21 1 16,0-1-16,-21 0 15,0 0-15,0 0 0,0 0 16,0 1-16,0-1 0,-21-21 16,0 21-16,-21-21 0,20 21 0,1-21 15,-63 21-15,41-21 16,22 0-16,-21 21 0,-1-21 0,1 0 16,21 0-16,-21 0 0,20 0 0,1 0 15,0 0-15,0 0 0,0 0 16,21-21-16,-21 21 15,-1-21-15,22 0 32,0 0-1,22 21-31,-22-21 0</inkml:trace>
  <inkml:trace contextRef="#ctx0" brushRef="#br0" timeOffset="163525.12">20828 11832 0,'0'-21'0,"0"42"0,0-63 15,0 21-15,0 0 16,0 42 15,0 0-31,0 21 0,0-21 16,0 22-16,0-1 0,0 22 15,0-22-15,0 21 0,0-20 0,0-1 16,0 0-16,-21 1 0,21-1 16,0 0-16,-21 1 0,21-22 0,-22 0 15,22 0-15,-21 0 0,21 1 16,0-1-16,0 0 0</inkml:trace>
  <inkml:trace contextRef="#ctx0" brushRef="#br0" timeOffset="163740.22">20595 12298 0,'-21'0'0,"42"0"0,-63 0 16,42-21-16,21 21 31,0 0-31,0 0 0,0 0 0,1 0 16,-1 0-16,21 0 0,-21 0 0,0 0 15,1 0-15,-1 0 0,0 0 16,0 0-16,0 0 0,0 0 15,1 0 1</inkml:trace>
  <inkml:trace contextRef="#ctx0" brushRef="#br0" timeOffset="164278.72">21188 12277 0,'0'-21'15,"21"-1"1,0 22 0,0 0-16,-21-21 0,21 21 15,1 0-15,-1 0 0,0 0 16,0 0-16,0 0 0,0 0 15,1 0-15,-1 0 0,0 21 16,-21 1-16,0-1 0,0 0 0,21 0 16,-21 0-16,0 0 0,21 1 0,-21-1 15,0 0-15,0 0 0,0 0 16,0 0-16,0 1 0,0 20 16,0-21-16,0 0 15,0 0 1,0-42 15,0 0-15,0 0-16,0 0 0,21 0 15,-21-1-15,22 1 0,-22 0 16,21 0-16,0 0 0,0 0 16,-21-1-16,21 22 0,0-21 0,-21 0 15,22 21-15,-1 0 0,-21-21 16,21 21-16,0-21 15,0 21-15,0-21 16,1 21 0,-1 0-1</inkml:trace>
  <inkml:trace contextRef="#ctx0" brushRef="#br0" timeOffset="164572.17">22119 12150 0,'0'21'16,"0"0"-16,0 0 0,-21 0 15,21 1-15,0-1 0,0 0 16,0 0-16,0 0 0,0 0 0,-21 1 15,21-1-15,-21 0 0,21 0 16,-22 0-16,22 0 16,-21-21-1,21-21 32</inkml:trace>
  <inkml:trace contextRef="#ctx0" brushRef="#br0" timeOffset="164904.06">22246 12002 0,'0'-22'16,"0"44"-16,0-65 0,0 22 16,-21 0-16,0 21 15,42 0 48,-42 0-16,0 0-47,-1 0 15,1 0-15,0 0 16,21 21-16,-21-21 15,21 21-15,0 0 0,0 1 16,0-1 0,21-21-16,0 21 0,0-21 15</inkml:trace>
  <inkml:trace contextRef="#ctx0" brushRef="#br0" timeOffset="165493.96">22542 12129 0,'0'21'16,"-21"-21"-16,21 21 15,-21 0 1,0 0-1,0 0 1,21 1-16,-21-22 16,21 21-16,0 0 15,0 0 1,-22-21 0,22-21 30,0 0-46,0 0 16,0-1 0,22 1-16,-22 0 0,21 21 15,-21-21-15,21 0 0,0 0 0,0 21 16,0-22-16,1 1 0,-1 21 0,0-21 16,0 21-16,0 0 0,0 0 15,1-21-15,-1 21 0,0 0 0,0 0 16,0 0-16,0 0 0,1 21 15,-22 0 1,0 0-16,0 1 0,0-1 16,0 0-16,0 0 15,-22 0-15,22 0 0,-21-21 0,21 22 0,-21-1 16,0 0 0,21 0-1,21-21 16,0 0-15</inkml:trace>
  <inkml:trace contextRef="#ctx0" brushRef="#br0" timeOffset="166440.21">23453 12129 0,'0'0'0,"0"-22"16,0 1-16,0 0 15,0 0-15,0 0 0,-22 0 16,1 21-16,0 0 16,0 0-16,0 0 0,0 0 15,-1 0-15,1 0 16,21 21-16,-21-21 0,0 21 0,0 0 15,21 0-15,0 0 0,-21 1 0,21-1 16,0 0 0,0 0-16,0 0 0,0 0 15,21 1-15,0-22 16,0 0-16,0 0 16,0 0-16,1 0 0,-1 0 15,0 0-15,0 0 0,0-22 0,-21 1 16,21 21-16,1-21 0,-1 0 15,-21 0-15,0 0 16,21 21-16,-21-22 0,21 22 31,-21 22 1,0-1-17,0 0-15,0 0 16,-21 0-16,21 0 0,0 1 0,-21-1 15,21 0-15,0 0 0,-21 0 0,21 0 16,0 22-16,0-22 0,0 0 0,0 21 16,0-20-16,0 20 0,0-21 15,0 21-15,0 1 0,0-1 0,0 0 16,0 1-16,0-1 0,0 0 16,0 22-16,0-22 0,0 1 0,0-1 15,0 0-15,0 1 0,0 41 16,0-41-16,0-1 0,0 0 15,0 1-15,0-22 0,0 21 0,0 0 16,0-20-16,0 20 0,0-21 0,0 0 16,0 22-16,-22-22 0,22 0 15,-21 0-15,21 0 0,0 0 0,-21-21 16,21 22-16,-21-22 0,0 0 0,21 21 16,-21-21-16,-1 0 0,1 0 0,0 0 15,0 0-15,0 0 0,0-21 16,-1 21-16,1-22 0,0 1 15,0 0-15,0-21 0,0 21 0,-1-22 0,1 22 16,21-21-16,0-1 16,0 1-16,0 0 0,0-1 0,0 1 15,0-21-15,21 20 0,1-20 0,-1 20 16,0-20-16,0-1 0,0 22 0,22-21 16,-22 20-16,0-20 0,0 20 15,0 22-15,22-63 0,-22 62 16,0 1-16,0 0 0,0 0 15,0 0-15,1 0 0,-1 21 0,0-22 16,0 1-16,0 0 0,0 21 0,1-21 16,20 0-16,-21 0 0,0 21 0,0-22 15,1 1-15,-1 21 0,0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29:23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4805 0,'0'21'16,"0"0"-16,0 0 0,0 22 0,0-22 16,0 0-16,0 0 0,-21 0 0,-1 43 15,22-43-15,-21 0 0,0 0 16,0 1-16,21-1 0,-21-21 0,0 21 16,21-169-16,0-233 0,0-43 0,-22 65 15,22 41-15,-21 64 0,21 64 16,0 41-16</inkml:trace>
  <inkml:trace contextRef="#ctx0" brushRef="#br0" timeOffset="1465.6">5884 1969 0,'0'0'0,"0"-22"0,0 1 0,0 0 16,21 0-16,-21 0 15,0 0-15,0-1 0,0 1 0,0 0 16,0 42 0,0 0-1,-21 1-15,0-1 0,21 21 0,-42 0 16,21 1-16,-1-1 0,-20 22 16,21-22-16,-21 21 0,-1 1 0,-41 42 15,41-43-15,22-20 0,-21 20 16,21-21-16,-1 1 0,1-22 15,21 21-15,-21-21 0,21 1 0,0-1 16,0 0-16,0 0 0,21-21 31,0 0-31,1 0 0,-1-21 0,0 21 16,0-42-16,0 20 0,0-20 0,1 0 16,20-1-16,-21 1 0,21-21 15,-20-1-15,20 1 0,0-1 0,-21-21 16,22 22-16,-22-1 0,21 1 0,-21-1 15,1 1-15,-22-1 0,21 43 16,-21-21-16,21 21 0,-21 0 0,0-1 16,21 44-1,-21-1-15,21 21 0,-21 0 16,0 1-16,21-1 0,-21 22 0,0-22 16,0 21-16,0 1 0,0-1 15,0 1-15,0-22 0,0 22 16,0-1-16,0-20 0,0-1 0,0 0 15,0 1-15,0 62 16,0-83-16,0-1 16,0 0-16,0-42 31,-21 21-31,21-21 0,-21-1 0,0 1 16</inkml:trace>
  <inkml:trace contextRef="#ctx0" brushRef="#br0" timeOffset="1641.78">5567 2413 0,'-21'0'0,"42"0"0,-64 0 16,22 0-16,42 0 15,1 0 1,20 0-16,-21 0 0,21 0 0,-20-21 16,20 21-16,0-21 0,1 21 15,-1 0-15,0 0 0,1-21 0,-1 21 16,-21 0-16,21 0 0,-20-22 0,-1 22 15,0 0-15,0 0 0</inkml:trace>
  <inkml:trace contextRef="#ctx0" brushRef="#br0" timeOffset="2046.02">6223 2307 0,'0'0'0,"-21"0"0,21-21 0,0 0 16,0 0-16,0 0 15,21 21 1,0-22-16,0 22 0,0 0 16,1 0-16,-1 0 0,0 22 0,0-1 15,0 0-15,0 0 0,-21 0 16,22 0-16,-1 22 0,-21-22 0,0 21 16,0-21-16,0 1 0,0 20 15,0-21-15,0 0 0,0 22 16,0-22-16,-21 0 0,21 0 15,-22-21-15,22-21 32,0 0-32,0 0 15,0-1-15,0-20 0,22 21 0,-1-21 16,0 20-16,-21-20 0,21 0 16,0 21-16,-21-22 0,21 22 0,1 0 15,-22 0-15,0 0 0,21-1 0,0 1 16,0 21-16,0-21 15,0 21 1,1 0-16,-1 0 16,0 0-16,-21 21 0</inkml:trace>
  <inkml:trace contextRef="#ctx0" brushRef="#br0" timeOffset="2416.84">6837 2498 0,'0'21'0,"21"-21"32,0 0-32,0 0 0,-21-21 15,21 21-15,1-21 0,20-1 16,-21 1-16,0 21 0,-21-21 0,21 0 16,1 0-16,-1 21 0,-21-21 0,0-1 15,0 1-15,0 0 16,0 0-16,0 0 15,-21 21-15,-1 0 0,1 0 16,0 0-16,0 21 0,0 0 0,0 0 16,-1 0-16,1 22 0,0-22 15,0 0-15,0 21 0,21-20 0,0 20 16,0-21-16,-21 0 0,21 0 16,0 22-16,0-22 15,0 0-15,21-21 0,0 0 0,0 0 16,0 0-16,0 0 0,1 0 0,20 0 15,-21 0-15,21 0 0,1-21 16,-1 21-16,0-21 0,1 21 0,-1-21 16</inkml:trace>
  <inkml:trace contextRef="#ctx0" brushRef="#br0" timeOffset="2833.56">7641 2371 0,'0'-21'15,"0"42"-15,0-64 0,0 22 0,0 0 16,0 0-16,-21 21 15,0 0-15,0 0 0,-1 0 16,1 0-16,0 0 0,0 21 16,0 0-16,0-21 0,-43 85 15,64-64-15,-21 0 16,0 22-16,21-22 0,0 0 0,0 21 16,0-21-16,0 1 0,0-1 0,0 0 15,21-21 1,0 0-16,0 0 0,0 0 15,22 0-15,-22 0 0,0-21 0,0 21 16,0-21-16,1-1 16,-1 1-16,0 0 0,42-64 15,-63 43-15,0 21 0,22 21 16,-22-21-16,0 0 0,21 21 16,-21 21-1,-21 0-15,21 0 0,-22 0 16,22 0-16,0 1 0,-21-1 0,21 0 15,-21 0-15,21 0 0,0 0 16,0 1-16,0-1 0,0 0 0,0 0 16,21-21-1,0 0 1,1 0-16,-1 0 0,21 0 0</inkml:trace>
  <inkml:trace contextRef="#ctx0" brushRef="#br0" timeOffset="3653.6">9440 2286 0,'-21'-21'0,"42"42"0,-63-63 16,21 42-16,0-21 15,-1 21-15,1 0 16,0 0-16,0 0 0,0 0 0,0 21 16,-22 0-16,22-21 0,0 42 0,0-21 15,0 1-15,-1 20 0,1-21 16,21 21-16,0-20 0,0 20 0,0-21 16,0 21-16,0-20 0,21-1 0,1 0 15,-1-21-15,0 21 0,0-21 16,0 0-16,22 0 0,-22 0 0,21 0 15,-21 0-15,0 0 0,1 0 0,-1-21 16,0 0-16,0 0 0,0-1 0,-21 1 16,21-21-16,-21 21 0,0-22 15,0 1-15,0 21 0,0-21 16,0-1-16,-21 22 0,0-21 0,21 21 16,-21-1-16,21 1 0,-21 0 15,0 0-15,21 0 16,0 0-16,21 21 0,0 0 15,0-22-15,0 22 0,22-21 16,-22 21-16,21-21 0,0 21 0,1 0 16,-1-21-16,-21 21 0,22 0 0,-1 0 15,-21-21-15,0 21 0,0 0 16,1 0-16,-22 21 16,0 0-1,0 0-15,0 0 0,0 1 0,0 20 16,-22-21-16,22 21 0,-21 1 15,21-1-15,-21 0 0,0 22 0,21-22 16,0 22-16,-21-1 0,21-20 0,0 20 16,0 1-16,-21-1 0,21-21 0,0 22 15,0-1-15,0-20 0,0 20 16,0 1-16,-22-22 0,22 22 0,-21-22 16,0 21-16,0 1 0,0-22 0,21 1 15,-21 20-15,-22-21 0,22 1 0,0-22 16,0 21-16,0-21 15,-1 1-15,1-1 0,0 0 0,21 0 16,-21-21-16,0 0 0,0 0 0,-1 0 16,1-21-16,21 0 0,-21-22 15,21 22-15,-21-21 0,21 21 0,0-43 16,0 22-16,0 0 0,0-22 16,0 22-16,0-22 0,0 22 0,21-22 15,-21 22-15,21 0 0,-21-1 0,21 1 16,-21 0-16,22-1 0,-1 22 0,-21-21 15,0 0-15,21 20 0,0-20 16,-21 0-16</inkml:trace>
  <inkml:trace contextRef="#ctx0" brushRef="#br0" timeOffset="4354.06">12150 2096 0,'0'0'16,"21"-22"-16,21 1 0,-21 0 0,22 0 0,-22 0 15,-21 0-15,21-1 0,-21 1 16,0 0-16,0 0 0,0 0 15,0 0-15,0-1 0,-21 22 0,0 0 16,-1 0-16,-20 0 0,21 22 0,-21-1 16,-1 0-16,1 21 0,0-21 15,-1 22-15,-20-1 0,20 22 0,1-22 16,0 21-16,-1-20 0,22 20 0,-21-20 16,21 20-16,0 1 0,21-22 0,0 0 15,0 1-15,21-1 0,21 0 16,0-21-16,1 1 0,-1-1 0,22-21 15,-22 0-15,21 0 0,-20 0 0,20 0 16,-20 0-16,20 0 16,-21-21-16,1-1 0,-22 1 0,21-21 0,-21 21 15,1-22-15,-1 22 0,0-21 16,0 0-16,-21 20 0,0 1 0,0 0 16,0 0-16,0 0 0,0 42 31,0 0-31,-21 0 15,21 0-15,0 1 0,-21 20 16,21-21-16,-21 0 0,21 0 0,0 1 16,0-1-16,0 0 0,0 0 15,0 0-15,0-42 47,0 0-47</inkml:trace>
  <inkml:trace contextRef="#ctx0" brushRef="#br0" timeOffset="4549.7">12594 2074 0,'-21'0'0,"0"0"16,-22 0 0,22 0-1,21 22 16,0-1 1,21-21-32</inkml:trace>
  <inkml:trace contextRef="#ctx0" brushRef="#br0" timeOffset="4957.93">12763 2244 0,'-21'0'0,"21"21"47,21-21-47,1 21 0,-1-21 15,0 21-15,0 0 0,-21 1 0,21-1 16,0 0-16,1 0 0,-22 0 0,0 0 15,0 22-15,0-22 0,0 0 16,0 0-16,0 0 0,0 1 0,0-1 16,0 0-16,0 0 15,0-42 17,0 0-32,0 0 15,0-1-15,0 1 0,0 0 16,0-21-16,0 21 0,21-1 15,0-20-15,0 21 0,-21-21 0,21 20 16,0 1-16,-21 0 0,22 0 0,-1 0 16,0 21-16,0-21 0,0 21 15,0 0-15,1 0 16,-1 0-16,0 0 0</inkml:trace>
  <inkml:trace contextRef="#ctx0" brushRef="#br0" timeOffset="5243.41">13610 2244 0,'-21'-21'16,"0"21"-16,0-22 0,-1 22 16,1 0-16,0 0 0,0 0 15,0 22-15,0-1 16,-1 0-16,1 0 0,0 0 0,0 22 15,0 20-15,0-42 0,-1 22 16,22-22-16,0 21 0,0-21 16,0 0-16,0 22 0,0-22 15,0 0-15,0 0 0,22 0 16,20-21-16,-21 0 0,0 22 0,0-22 16,22 0-16,-22 0 0,0 0 15,21-22-15,-20 22 0,-1-21 0,21 0 16</inkml:trace>
  <inkml:trace contextRef="#ctx0" brushRef="#br0" timeOffset="5538.86">14076 1778 0,'0'0'0,"0"-42"0,0 21 16,-21-1-16,21 1 15,-22 21-15,1 0 0,0 0 0,0 21 16,21 1-16,-21-1 0,0 21 0,21-21 15,-22 22-15,22-1 0,0 21 16,-21-20-16,0-1 0,21 22 0,-21-22 16,21 21-16,0-20 0,0-1 0,-21 22 15,21-22-15,0 0 0,-21 1 0,21-1 16,0 0-16,0-21 0,0 1 16,0-1-16,0 0 0,0 0 0,0 0 15,0 0-15,21-21 16,0 0-1,-21-21-15,21 21 16,-21-21-16,21-21 0,0 21 0,1-1 16</inkml:trace>
  <inkml:trace contextRef="#ctx0" brushRef="#br0" timeOffset="5922.15">14182 2371 0,'0'21'16,"-22"-21"-16,22 21 0,-21-21 15,21 21-15,0 0 32,21-21-32,1 0 15,-1 0-15,0 0 0,0 0 16,0 0-16,0-21 0,1 0 16,-1 0-16,0 0 0,0 21 0,0-21 15,0-1-15,-21 1 0,0 0 0,0 0 16,22 0-16,-22 0 15,-22 21 1,1 0-16,0 0 0,0 0 0,0 0 16,-22 0-16,22 21 0,0 0 0,0 0 15,-21 0-15,20 0 0,1 22 16,21-22-16,-21 0 0,21 21 16,0-20-16,0-1 0,0 21 0,0-21 15,0 0-15,0 1 0,21-22 0,-21 21 16,21 0-16,1-21 0,-1 0 15,0 0-15,21 0 0,-21 0 0,1 0 16,20 0-16,-21 0 0,0-21 0,22 21 16,-22-21-16,21-1 0</inkml:trace>
  <inkml:trace contextRef="#ctx0" brushRef="#br0" timeOffset="6291.46">15769 2392 0,'0'0'15,"-21"0"-15,42 0 31,0 0-31,0 0 0,22 0 0,-1 0 16,0 0-16,1 0 0,20 0 16,-20 0-16,-1 0 0,0 0 15,1 0-15,-1 0 0,0 0 0,-21 0 16,1 0-16,-1 0 0,0 0 0,0 0 16,0 0-16,0 0 15,-21-21 1,-21 21-1,0 0 1,-21 0-16,21 0 0,-22 0 0,22 0 16</inkml:trace>
  <inkml:trace contextRef="#ctx0" brushRef="#br0" timeOffset="6562.07">15727 2519 0,'-21'21'0,"42"-42"0,-42 63 16,42-42-16,0 0 16,0 0-16,21 0 0,1 0 15,-1 0-15,0 0 0,1 0 0,-1 0 16,0 0-16,1 0 0,-1 0 0,0 0 16,1 0-16,-1 0 0,-21 0 0,22 0 15,-22 0-15,0 0 0,21 0 16,-21 0-16,1 0 15,-1 0-15,0 0 0,-21-21 16,0 0 0,0 0-16,0 0 15,0-1-15</inkml:trace>
  <inkml:trace contextRef="#ctx0" brushRef="#br0" timeOffset="7058.87">16510 2032 0,'-21'-21'16,"42"42"-16,-42-21 47,21 21-47,21 0 0,0 1 15,-21-1-15,21 0 0,0 0 0,22-21 16,-22 21-16,0 0 0,0 1 16,0-22-16,1 21 0,-1 0 0,0-21 15,0 21-15,0-21 0,0 0 0,1 0 16,-1 21-16,0-21 16,0 0-1,-21 21 16,-21 1-15,0-1-16,0 0 0,-1 0 16,1 0-16,0 0 0,-21 1 0,21 20 15,-22 0-15,22-21 0,-21 22 0,-1-22 16,1 21-16,21 1 0,-21-22 16,20 21-16,1-21 0,0 0 15,0 22-15,0-22 0,0 0 0,-1 0 16,22 0-16,0 1 15,0-1 1</inkml:trace>
  <inkml:trace contextRef="#ctx0" brushRef="#br0" timeOffset="10332.86">18097 2286 0,'0'0'0,"0"-21"0,-21 21 15,21-21-15,-21 0 0,21-1 16,0 1-1,-21 21-15,0 0 32,21 21-32,0 1 15,-21-1-15,21 21 0,-22 0 0,22 22 16,0-22-16,0 22 0,-21-1 0,0 1 16,21-22-16,-21 22 0,21-1 15,0-21-15,-21 1 0,0-1 0,21 0 16,-22-20-16,22-1 0,0 0 0,0 0 15,0 0-15,0 0 0,22-21 32,-1-21-17,-21 0-15,21 0 0,0 0 16,0 0-16,0-1 0</inkml:trace>
  <inkml:trace contextRef="#ctx0" brushRef="#br0" timeOffset="10625.82">18457 2223 0,'0'-22'16,"0"44"-16,0-65 0,0 22 0,0 0 0,0 0 15,0 42 17,0 0-32,0 0 0,0 22 0,0-1 15,-21 0-15,21 1 0,0 20 16,0-21-16,-21 22 0,21-1 15,-21-20-15,21 20 0,0-20 0,-21 20 16,-1-21-16,1 1 0,21-1 16,0-21-16,0 22 0,-21-22 0,21 0 15,-21 0-15,21 0 0,0 0 16,0-42 15,0 0-31,0 0 16,0 0-16,0 0 0</inkml:trace>
  <inkml:trace contextRef="#ctx0" brushRef="#br0" timeOffset="10915.78">17843 2286 0,'-21'-21'0,"42"42"0,-63-63 0,42 21 15,0-1-15,0 1 16,21 21-16,0-21 0,22 21 15,-1 0-15,0 0 0,22 0 0,-1 0 16,1 0-16,21 0 0,-22 0 16,22 0-16,-22 0 0,22 0 0,-22 0 15,-20 0-15,-1 0 0,0 0 0,1 0 16,-22 0-16,0 0 0,0 0 16,-21 21 46,0 0-62,0 1 16</inkml:trace>
  <inkml:trace contextRef="#ctx0" brushRef="#br0" timeOffset="11611.07">19008 3027 0,'-22'0'0,"44"0"0,-22-21 47,21 21-47,-21-21 15,21-1-15,0 1 0,0 0 0,0 0 16,1 0-16,-1-22 0,0 22 15,0-21-15,0 0 0,0-1 0,1 1 16,-22 0-16,21-22 0,-21 22 16,0-1-16,0 1 0,0 21 15,0 0-15,0-22 0,0 22 16,-21 21-16,-1 0 0,1 0 16,0 0-16,0 0 15,0 21-15,21 1 0,-21-1 0,-1 0 16,22 21-16,0-21 0,0 1 0,0-1 15,0 0-15,0 0 0,0 0 16,0 0-16,0 1 0,22-1 16,-1-21-16,0 0 15,21 0-15,-21 0 0,1 0 0,20 0 16,-21 0-16,21 0 0,-20-21 16,20-1-16,-21 1 0,21 0 15,-20 0-15,20 0 0,0-22 0,-21 22 16,1-21-16,20 21 0,-21 0 0,0-1 15,0 1-15,-21 0 0,0 0 16,22 21-16,-22-21 0,0 42 31,-22-21-31,1 21 0,21 21 16,-21-20-16,0 20 0,0 0 0,21 1 16,0-1-16,0 0 0,-21 22 15,21-22-15,0-21 0,0 22 0,0-1 16,0-21-16,0 21 0,0-20 15,0-1-15,21 0 0,0 0 0,0 0 16,-21 0-16,21-21 0,0 22 16,1-22-16,-1 0 0,0 0 0,0 0 15,0 0-15,0 0 0,1 0 0,-1 0 16,0 0-16,0 0 0,0 0 0,0-22 16,1 1-16,-1 0 0,0 0 15,0 0-15,0 0 0</inkml:trace>
  <inkml:trace contextRef="#ctx0" brushRef="#br0" timeOffset="12353.84">20532 1884 0,'-22'0'0,"44"0"0,-44-21 0,1 21 15,21-21-15,0-1 16,0 1-16,0 0 0,0 0 16,0 0-16,21 0 15,1 21-15,-1-22 0,0 22 16,0 0-16,-21-21 0,21 21 0,0 0 15,22 0-15,-22 0 0,0 0 16,0 0-16,0 0 0,1 0 0,-1 0 16,0 21-16,0-21 0,0 22 0,0-22 15,-21 21-15,0 0 0,0 0 16,0 0-16,0 0 0,0 1 0,0-1 16,-21 0-16,0 0 0,-21 0 15,21 0-15,-22 1 0,22 20 0,-21-21 16,-1 0-16,1 0 0,21-21 15,-21 22-15,20-1 0,1 0 16,0-21-16,0 21 0,0-21 0,0 0 16,21 21-16,-22-21 0,22 21 15,-21-21 1,21 22 0,21-22-16,1 0 15,-1 0-15,0 0 0,21 0 16,-21 0-16,22 0 0,-1 0 0,0 0 15,1-22-15,-22 22 0,21 0 16,1 0-16,-1 0 0,0-21 0,-21 21 16,22 0-16,-22 0 0,0 0 15,21 0-15,-20-21 0,-1 21 16,0 0-16,0 0 16,0 0 62,-42 21-16,0-21-62</inkml:trace>
  <inkml:trace contextRef="#ctx0" brushRef="#br0" timeOffset="23058.06">10350 4614 0,'0'-21'0,"0"42"0,22-42 16,-22 0-16,0 0 0,21 21 31,-21 21-16,0 0 1,0 0-16,0 22 0,0-22 0,0 21 16,0 1-16,0-1 0,0 21 15,0-20-15,0-1 0,-21 0 0,-1 22 16,22-22-16,0 1 0,-21-22 0,0 21 16,21-21-16,-21 22 0,21-22 0,0 0 15,0 0-15,0 0 16,0-42 15,0 0-31,21 0 16,-21 0-16,21-22 0,0 22 15,-21-21-15</inkml:trace>
  <inkml:trace contextRef="#ctx0" brushRef="#br0" timeOffset="23322.09">10668 4509 0,'0'-22'15,"0"44"-15,0-65 0,0 64 32,0 22-32,0-22 15,0 21-15,0 1 0,0-1 0,0 21 16,0 1-16,-21-22 0,0 22 0,21-1 16,-22-20-16,22-1 0,-21 21 15,0-20-15,21-22 0,0 21 0,0 1 16,-21-22-16,21 0 0,0 0 0,0 0 15,0 0-15,0 1 16,0-44 0,0 1-1,0 0-15,-21-21 0,21 21 16</inkml:trace>
  <inkml:trace contextRef="#ctx0" brushRef="#br0" timeOffset="23634.01">10118 4572 0,'-22'0'0,"44"0"0,-65 0 0,22 0 0,0-21 15,21 0 1,21 0-16,0-1 16,22 22-16,-1-21 0,0 21 0,22-21 15,-22 21-15,43 0 16,-22-21-16,1 21 0,20 0 0,-20-21 15,21 21-15,-1-21 0,-20 21 0,-1 0 16,1 0-16,-22 0 0,0-22 0,-20 22 16,-1 0-16,0 0 0,-42 0 31,42 22 16,0-22-47,0 0 0,0 21 15</inkml:trace>
  <inkml:trace contextRef="#ctx0" brushRef="#br0" timeOffset="24318.03">12023 4974 0,'-22'0'0,"44"0"0,-86 0 0,43 0 0,0 0 16,0 0-16,-1 0 0,22-21 0,22 21 15,20 0 1,-21 0-16,43 0 0,-22-21 15,21 21-15,22 0 0,-21 0 0,-1 0 16,22 0-16,-22 0 0,22 0 0,0 0 16,-22 0-16,22 0 0,-1 0 15,-20 0-15,-1 0 0,1 0 0,-1 0 16,1 0-16,-22-21 0,1 21 0,-1 0 16,-21 0-16,21-21 0,-20 21 0,-1 0 15,0-22-15,0 22 0,0-21 16,-21 0-1,0 0-15,0 0 16,-21 0-16,0 21 16,0-22-16,0 1 0,-22 21 0,1-21 15,0 21-15,-1-21 0,1 21 0,21 0 16,-22-21-16,22 21 0,0 0 0,0 0 16,0 0-16,21-21 15,21 21 1,0 0-16,21 0 0,-20 0 15,-1 0-15,21 0 0,0 21 16,-20-21-16,20 0 0,-21 0 16,21 0-16,-20 0 0,20 21 0,-21-21 15,0 0-15,0 21 0,1-21 0,-1 21 16,-21 0-16,0 1 0,0-1 16,0 21-16,0-21 0,0 22 15,-43-22-15,22 21 0,-21 0 0,21-20 16,-22 20-16,-20-21 0,21 21 0,-1-20 15,22-1-15,-21 0 0,-1 0 0,22 0 16,0 0-16,0-21 0,0 22 16,0-22-16</inkml:trace>
  <inkml:trace contextRef="#ctx0" brushRef="#br0" timeOffset="27722.87">14372 4297 0,'0'-21'172,"21"0"-157,0-1-15,1 22 16,-1-21-16,0 21 0,0-21 16,0 21-16,0 0 0,1-21 15,-1 21-15,0 0 0,0-21 0,0 21 16,0-21-16,1 21 0,20 0 15,-21 0-15,0 0 16,0 21-16,1 0 0,-22 0 16,21 0-16,-21 22 0,0-22 0,0 0 15,0 21-15,0-21 0,-21 22 16,-1-22-16,1 0 0,0 21 16,-21-20-16,21-1 0,-22 0 0,1 0 15,21 0-15,-22 0 0,1-21 0,21 22 16,0-22-16,0 21 0,-1-21 15,1 0-15,0 0 0,42-21 47,0 21-47,1 0 0,-1-22 16,0 22-16,0 0 0,0-21 0,0 21 16,22 0-16,-22 0 0,0 0 0,0 0 15,22 0-15,-22 0 0,0 0 0,0 0 16,21 0-16,-20 0 15,-1 21-15,0 1 0,0-1 0,0 0 16,-21 0-16,0 0 0,0 0 0,0 1 16,0-1-16,0 21 0,0-21 0,0 0 15,-21 1-15,0-1 0,0 0 16,0 0-16,-22 0 0,22 0 0,-21 1 16,-1-22-16,1 21 0,0-21 0,21 0 15,-22 0-15,1 0 0,21 0 16,-22 0-16,22 0 0,0 0 0,0 0 15,0 0-15,0 0 0,-1 0 0,1 0 16,21-21 15,0-1-15,0 1-16,21 21 16,1-21-16,-1 21 0,0 0 0</inkml:trace>
  <inkml:trace contextRef="#ctx0" brushRef="#br0" timeOffset="28373.66">15388 4763 0,'21'0'94,"0"0"-78,-21-22 15,-21 22 0,0 0-15,0 0-16,21 22 0,0-1 15,-21-21-15,21 21 16,0 0 0,21-21-1,0 0 1,0 0-16,-21-21 16,21 21-16,-21-21 0,0 0 15,0-1 1,-21 22 15,0 0-31,21 22 16,-21-22-16,21 21 0,-21 0 15,0 0-15,21 0 16,0 0-16,-22-21 16,22 22-1,22-22 1,-1 0-16</inkml:trace>
  <inkml:trace contextRef="#ctx0" brushRef="#br0" timeOffset="28923.49">16044 4487 0,'21'-21'0,"-21"0"16,0 0-16,22 0 15,-22 0-15,0-1 0,0 1 16,0 42 31,0 22-47,0-22 0,0 21 15,0-21-15,-22 22 0,22-1 16,0 0-16,0 22 0,-21-22 0,0 1 16,21 20-16,-21-21 0,21 1 0,0-1 15,-21 0-15,21-20 0,-21 20 0,21-21 16,0 0-16,0 0 0,0 1 16,0-1-16,0 0 15,0-42 16,0 0-31,0-1 16,0 1-16,0 0 0,0 0 16,0 0-16,21-22 0</inkml:trace>
  <inkml:trace contextRef="#ctx0" brushRef="#br0" timeOffset="29681.16">16700 4509 0,'0'0'0,"0"-22"0,0 1 15,0 0-15,22 21 16,-22-21-16,0 42 47,0 0-47,0 0 15,0 1-15,-22 20 0,1 0 16,0 1-16,0-1 0,0 0 0,0 22 16,-1-22-16,1 0 0,-21 1 0,21-1 15,0 0-15,-1 1 0,1-22 16,21 0-16,0 21 0,-21-42 0,21 22 15,-21-1-15,21 0 16,21-42 15,0 0-31,0-1 0,1 22 16,-1-21-16,0 0 0,0 21 16,0-21-16,0 21 0,1-21 15,-1 21-15,0 0 0,0-21 0,0 21 16,0-22-16,1 22 0,-1-21 15,0 21-15,0-21 16,-21 0-16,21 21 0,0-21 16,1 0-16,-22-1 0,0 1 15,0 0-15,21 0 0,-21 0 16,0 0-16,0-1 0,0 1 16,0 0-16,0 42 46,0 0-46,-21 1 0,21 20 16,-22-21-16,22 21 0,0-20 0,-21 20 16,0-21-16,0 21 0,21-20 0,-21 20 15,21-21-15,-21 0 0,-1 22 16,22-22-16,0 0 0,0 0 0,-21-21 16,21 21-16,0 0 0,0 1 15,-21-22-15,21 21 16,21-21 15,-21-21-15,21-1-16,1 1 15</inkml:trace>
  <inkml:trace contextRef="#ctx0" brushRef="#br0" timeOffset="30379.14">17441 4614 0,'0'0'0,"21"0"47,-21-21-47,22 21 0,-1-21 16,0 0-16,0 21 15,0 0-15,0-21 0,1 21 0,-1 0 16,0 0-16,0-21 0,0 21 16,0 0-16,1 0 0,-1 0 0,0 0 15,0 0-15,0 0 16,-21 21 0,0 0-16,0 0 0,0 21 15,0-20-15,-21-1 0,0 21 0,0 0 16,0-20-16,-1 20 0,1 0 15,0 1-15,0-22 0,0 21 16,0-21-16,-22 0 0,22 22 0,0-22 16,0 0-16,0 0 0,-1 0 15,1-21-15,-21 43 0,21-43 16,0 21-16,-1-21 0,22 21 0,-21-21 16,0 0-16,21 21 0,0 0 0,-21-21 15,21 22 1,21-22 15,0 0-15,0 0-16,1 0 0,20 0 0,-21 0 15,21 0-15,1 0 0,-1-22 0,22 22 16,-22-21-16,21 21 0,1-21 16,-1 21-16,1-21 0,-1 21 15,-20-21-15,20 21 0,1 0 0,-22-21 16,0 21-16,1 0 0,-1 0 0</inkml:trace>
  <inkml:trace contextRef="#ctx0" brushRef="#br0" timeOffset="71233.38">5482 4995 0,'0'0'0,"-21"0"31,21 22-31,0-1 15,0 0 1,21-21 15,0 0-15,0 0-16,1 0 0,-1-21 16,21 21-16,-21-21 0,22-1 0,-22 1 15,21-21-15,0 21 0,1 0 16,-1-22-16,-21 1 0,22 21 0,-1-22 15,-21 1-15,0 0 0,0 21 16,1-22-16,-1 1 0,-21 0 0,21-1 16,-21 22-16,0-21 0,0-1 0,0 22 15,0-21-15,0 21 0,0-22 0,0 22 16,-21 0-16,21 0 0,-21 21 16,21-21-16,-22 21 0,1 0 15,0 0-15,21 21 0,-21 0 16,0 21-16,0-20 0,-1 20 15,1 21-15,-21 43 16,21-42-16,0-1 0,-1 22 0,1 0 16,0-1-16,0 1 0,0 0 15,0 20-15,-1-20 0,22 0 0,-21-1 16,0 22-16,21-21 0,-21 0 0,21-1 16,-21 1-16,0 0 0,21-1 0,-22-20 15,1 20-15,21-20 0,0-1 16,-21 1-16,0-1 0,21 1 0,-21-22 15,21 1-15,0-1 0,0 0 0,0 1 16,0-22-16,0 0 0,21 0 0,0-21 16,0 0-16,0 0 0,1 0 15,20-21-15,-21 21 0,21-21 0,1-22 16,-1 22-16,0-21 0,1 0 0,-1-1 16,0-20-16,22-43 15,-43 64-15,21-22 0,-42 1 16,22 20-16,-22-20 0,0 20 0,0-20 15,0 21-15,-22-22 0,-20 22 0,21-1 16,-21 1-16,-1 21 0,-20-21 0,20 20 16,-62-20-16,41 21 15,22 0-15,-1 21 0,1 0 0,0 0 16,-1 0-16,22-21 0,0 21 0,21-22 31,21 22-31,0-21 16,22 21-16,-1-21 0,0 0 15,1 0-15,-1 0 0,22-1 0,-22 1 16,21 0-16,1-21 0,-1 21 16,-20-22-16,20 22 0,-20-21 0,20 21 15,-42-1-15,22 1 0,-22 0 0,21 0 16,-21 21-16,-21-21 0,21 21 16,-21 21 15,0 0-31,0 0 0,-21 0 15,21 22-15,-21-22 0,21 21 16,0-21-16,0 1 0,0 20 0,0-21 16,0 0-16,-21 0 0,21 1 15,0-1-15,0 0 0,21-42 47</inkml:trace>
  <inkml:trace contextRef="#ctx0" brushRef="#br0" timeOffset="71549.78">6392 4890 0,'21'0'78,"1"0"-78,-1 0 16,0 0-16,0-22 0,-21 1 15,21 21-15,-21-21 0,0 0 16,0 0-16,-21 21 16,0 0-16,0 0 0,0 0 15,-1 0-15,1 0 0,0 0 16,0 0-16,21 21 15,-21 0-15,21 0 16,-21 0-16,21 1 0,0-1 16,0 0-16,21-21 0</inkml:trace>
  <inkml:trace contextRef="#ctx0" brushRef="#br0" timeOffset="72060.72">6752 5122 0,'0'22'0,"0"-44"0,-21 65 0,0-22 16,21 0-16,-21 0 0,21 0 0,0 1 15,0-1-15,-22 0 0,1 0 16,21 0-16,0 0 0,0 1 15,-21-1-15,0 0 0,21 0 16,0-42 31,0 0-47,0 0 0,21-22 16,0 22-16,-21 0 0,21-21 15,1 20-15,-1-20 0,0 21 16,0 0-16,0-22 0,0 22 0,1 0 15,20 0-15,-21 21 0,0 0 0,0 0 16,1 0-16,-1 0 0,0 0 16,0 0-16,0 21 0,-21 0 0,0 0 15,21 1-15,-21-1 0,0 0 0,0 21 16,0-21-16,0 1 0,0 20 0,-21-21 16,21 0-16,-21 0 0,21 1 15,-21-1-15,0 0 0,21 0 16,0 0-16,-21-21 15,21 21-15,21-21 32,-21-21-32,21 0 15</inkml:trace>
  <inkml:trace contextRef="#ctx0" brushRef="#br0" timeOffset="72918.13">7726 5059 0,'0'-21'0,"0"42"0,0-63 16,0 20-16,-21 22 0,-1-21 15,1 21-15,0 0 16,0 0-16,0 0 0,0 0 15,-1 21-15,1 1 0,0-1 16,0 0-16,0 0 0,0 0 0,-1 0 0,1 22 16,21-22-16,-21 21 0,21-21 0,0 1 15,0-1-15,0 0 0,0 0 16,0 0-16,0 0 0,0 1 16,0-1-16,21-21 0,-21 21 15,21-21-15,1 0 0,-1 0 0,0 0 16,0 0-16,0 0 0,0-21 15,22 0-15,-22 21 0,0-22 0,0 1 16,0 0-16,1 0 0,-1 0 0,0 0 16,0-43-16,0 43 0,-21 0 15,0 0-15,0-1 0,0 1 16,0 0-16,0 42 31,-21 0-31,21 1 16,-21-1-16,21 0 15,0 0-15,-21 0 0,21 0 0,0 1 16,0-1-16,0 0 0,0 0 0,0 0 16,0 0-16,21 1 0,0-1 15,0-21-15,0 0 0,1 0 16,-1 0-16,0 0 0,0 0 0,0 0 16,22 0-16,-1 0 0,-21-21 0,21-1 15,1 1-15,-1 0 0,-21 0 0,22 0 16,-22 0-16,21-22 0,-21 22 15,0-21-15,1-1 0,-1 1 0,0-21 16,0 20-16,0 1 0,0-22 16,1 22-16,-22 0 0,0-1 0,21-41 15,-21 41-15,0 22 16,21-21-16,-21 21 0,0 0 0,0-1 16,0 1-16,0 42 15,-21-21 1,0 22-16,21 20 0,-22-21 15,1 21-15,0 1 0,-21 168 16,42-147-16,0-22 16,-21 22-16,21-22 0,0 0 15,0 1-15,0-1 0,0-21 0,0 22 16,0-22-16,0 0 0,0 0 16,0 0-16,21 0 0,-21 1 0,21-22 15,0 0-15,0 0 0,0 0 0,1 0 16,-1 0-16,0 0 0,0 0 15,0 0-15,22-22 0,-22 22 0,0-21 16,0 0-16,0 0 0,0 0 0,-21 0 16,22-1-16</inkml:trace>
  <inkml:trace contextRef="#ctx0" brushRef="#br0" timeOffset="84278">6181 5948 0,'-22'0'15,"1"0"1,0 0-16,0 0 16,0 0-16,0 0 0,-1 0 15,1 0-15,0 0 16,0 0-16,0 0 15,0 0-15,42 0 32,0 0-17,0 0-15,21 0 0,1 0 16,-1 0-16,22 0 0,-1 0 0,22-21 16,-1 21-16,1 0 0,21 0 0,0-21 15,0 21-15,-1 0 0,1 0 16,0 0-16,0 0 0,-21 0 0,20 0 15,-20 0-15,0-22 0,-22 22 0,22 0 16,-43 0-16,22 0 0,-22 0 0,0 0 16,1 0-16,-22 0 15,0 0-15,0 0 0,0 0 0,1 0 16,-44 0 31,1 0-47,0 0 15,0 0-15,-21 0 0,20 22 0,-20-22 16,0 0-16</inkml:trace>
  <inkml:trace contextRef="#ctx0" brushRef="#br0" timeOffset="84747.62">5461 6265 0,'0'0'0,"-64"0"16,43 0-16,21 22 0,21-22 15,1 0 1,20 0-16,0 0 0,22 0 0,-1 0 15,22 0-15,21-22 0,-22 22 16,22 0-16,21-21 0,0 0 0,-21 21 16,21 0-16,0-21 0,0 21 0,0 0 15,-21 0-15,0 0 0,-22-21 0,1 21 16,0 0-16,-1 0 0,-20 0 16,-1 0-16,-20-21 0,20 21 15,-42 0-15,22 0 0,-22 0 0,21 0 0,-21 0 16,1-22-16,-1 22 15,-42 0 64,-1 0-64,1 0-15,0 22 0,0-22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32:18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1143 0,'0'0'0,"0"-21"0,0 0 15,0 0-15,0-1 16,0 1-16,0-21 0,0 21 0,0 0 15,0-1-15,0 1 0,0 0 0,0 42 47,0 0-47,0 1 0,0-1 16,0 21-16,0 0 0,0 1 0,0-1 16,0 22-16,0-22 0,-21 148 15,21-126-15,-21 21 16,0-22-16,0 1 0,-1-22 0,1 21 15,21-20-15,-21-1 0,0 0 0,21 1 16,-21-22-16,21 0 0,0 0 16,0 0-16,0 1 15,-21-44 17,21 1-32,0 0 0,0 0 0,0 0 15,0-22-15,0 22 0</inkml:trace>
  <inkml:trace contextRef="#ctx0" brushRef="#br0" timeOffset="539.99">4508 1270 0,'0'-21'0,"0"42"0,-21-63 16,0 21-16,0-1 0,21 1 16,0 0-16,0 0 0,0-21 0,0 20 15,0 1-15,21 21 0,0-21 16,22 0-16,-22 21 0,21 0 0,0-21 15,1 21-15,-1 0 0,22 0 0,-22 0 16,21 21-16,1-21 0,-22 21 16,22 21-16,-22-20 0,0-1 0,1 21 15,-22 0-15,0 1 0,-21-22 0,0 21 16,0 1-16,0-1 0,-42 0 16,21 1-16,-43-1 0,22-21 15,-22 21-15,1-20 0,20 20 0,-20-21 16,21 0-16,-1-21 0,1 0 15,0 21-15,20-21 0,1 0 0,0 0 16,21-21-16,0 0 0,0 0 16,0 0-16,21 21 0,22-21 15,-22-1-15,21 22 0,0 0 0,1-21 16,-1 21-16,0 0 0,22 0 0,-22 0 16,1 0-16,-1 21 0,0 1 15,1-1-15,-1 0 0,-21 0 0,21 21 16,-42-20-16,0 20 0,0 0 15,0-21-15,0 22 0,-42-1 0,21-21 16,-21 22-16,-1-22 0,1 0 16,-22 21-16,1-21 0,21 1 0,-22-1 15,1-21-15,20 21 0,-20-21 16,20 0-16,1 0 0,0 0 0,-1 0 16,22 0-16,-21 0 0,21 0 0,0-21 15,21 0-15,-22-1 16,22 1-16,0 0 0,0 0 15,0 0-15,22-22 0,-1 22 0,21 0 0,0-21 16</inkml:trace>
  <inkml:trace contextRef="#ctx0" brushRef="#br0" timeOffset="879.48">5715 1016 0,'0'-21'0,"0"42"0,0-63 0,0 21 16,-21-1-16,0 22 15,21 22 1,0-1-16,0 21 0,0 0 16,0 1-16,0-1 0,0 0 15,0 22-15,-22-1 0,22 1 0,-21-1 16,0 1-16,21-1 0,-21 1 15,0-1-15,0 1 0,-1-22 16,22 1-16,0-1 0,-21 0 0,21 1 16,-21-22-16,21 21 0,0-21 0,0 0 15,21-21 1,0 0 0,1 0-16,-1-21 0,0 0 15,0 21-15,0-42 0</inkml:trace>
  <inkml:trace contextRef="#ctx0" brushRef="#br0" timeOffset="1259.78">5990 1566 0,'-21'22'16,"0"-1"-16,21 0 15,-21 0-15,-1 0 0,22 0 16,-21 22-16,21-22 0,0 21 0,-21-21 15,21 1-15,0 20 0,0-21 0,0 0 16,0 22-16,0-22 0,0 0 16,42 21-1,1-42-15,-22 0 0,0 0 0,21 0 0,-20 0 16,20 0-16,-21-21 0,21 0 16,-20 0-16,-1 0 0,21-1 15,-21 1-15,0-21 0,1 21 0,-22-22 16,0 1-16,21 0 0,-21 21 0,0-22 15,0 22-15,0-21 0,0 21 16,-21-1-16,-1 22 0,1-21 16,0 21-16,0 0 0,0 0 0,0 0 15,-1 21-15,1 1 0,0-22 16,0 21-16,21 0 0,-21-21 0,21 21 16,-21 0-16,21 0 0,21-21 31</inkml:trace>
  <inkml:trace contextRef="#ctx0" brushRef="#br0" timeOffset="1578.19">6879 1503 0,'0'0'16,"0"-21"-16,0 0 15,-21 21-15,0 0 0,0 0 0,-1 0 16,1 0-16,0 0 0,0 0 16,0 21-16,0 0 0,-1 0 0,1 0 15,0 0-15,0 22 0,0-22 0,0 21 16,21 1-16,0-22 0,0 21 16,0-21-16,0 22 0,0-22 0,0 21 15,0-21-15,21 43 16,0-43-16,21-21 0,-21 21 15,1-21-15,-1 0 0,0 0 0,21 0 16,-21 0-16,22 0 0,-1 0 0,-21 0 16,22-21-16,-22 0 0,0 0 15,21-1-15</inkml:trace>
  <inkml:trace contextRef="#ctx0" brushRef="#br0" timeOffset="2235.73">7514 953 0,'0'-22'16,"0"44"-16,0-65 0,0 22 0,-21 21 15,0 0 1,0 21-16,21 22 0,0-22 16,0 21-16,0 0 0,-22 1 15,22-1-15,0 0 0,-21 1 0,21 20 16,0-20-16,0 20 0,-21-21 15,21 22-15,-21-22 0,21 22 0,-21-22 16,21 0-16,0 1 0,0-1 16,-21 0-16,21-20 0,0 20 0,0-21 15,0 0-15,-22-21 0,22 21 0,0-42 47,0 0-47,0 0 0,22 0 0,-22 0 16,21-1-16,0-20 0,0 21 15,0-21-15,-21-1 0,43 1 0,-22 21 16,0-22-16,0 22 0,0 0 16,0 0-16,1 21 0,-1-21 0,0 21 15,0 0-15,0 0 0,0 0 16,1 0-16,-22 21 16,0 0-16,0 0 0,0 0 15,-22 1-15,1-1 16,0-21-16,0 21 0,0 0 0,-22-21 15,22 21-15,0-21 0,-21 21 0,21-21 16,-1 0-16,1 0 0,0 0 16,21 22-16,-21-22 0,21 21 15,0 0 1,0 0 0,0 0-16,0 0 15,0 1-15,21-22 0,0 21 0,-21 0 16,21-21-16,1 21 0,-22 0 0,21-21 15,-21 21-15,21-21 0,0 22 16,0-22-16,-21 21 16,21-21-16,1 0 15,-22-21 17,21 21-32</inkml:trace>
  <inkml:trace contextRef="#ctx0" brushRef="#br0" timeOffset="2855.09">8170 1588 0,'21'0'0,"-42"0"0,64-22 0,-43 1 16,21 21-16,0-21 0,-21 0 15,21 21-15,0-21 0,-21 0 16,0-1 0,0 1-1,-21 21 1,0 0-16,0 0 0,0 0 16,-1 21-16,1 1 0,0-1 0,-21-21 15,21 21-15,-1 0 0,1 0 0,0 0 16,0-21-16,21 22 0,0-1 15,0 0-15,0 0 0,0 0 16,21 0 0,0-21-16,0 0 15,1 0-15,-1 0 0,0 22 16,0-22-16,0 0 0,0 0 0,1 21 16,-1-21-16,0 0 0,0 21 0,0-21 15,0 0-15,1 21 0,-22 0 16,0 0-16,0 1 15,0-1-15,0 0 16,-22-21-16,1 21 0,0-21 16,0 0-16,0 21 0,0-21 15,-1 0-15,1 0 0,0 21 0,0-21 16,0 0-16,0 0 0,-1 0 0,1 0 16,0 0-16,0 0 15,0 0 1,21-21 15,21 21 16,0 0-31</inkml:trace>
  <inkml:trace contextRef="#ctx0" brushRef="#br0" timeOffset="21367.91">4572 2582 0,'0'0'16,"-21"0"-16,0 0 0,-1 0 15,1 0-15,21-21 16,-21 21-16,0 0 16,0 0-16,42 0 31,21 0-16,1 0-15,-1 0 0,21 0 0,22-21 16,21 21-16,0 0 0,21-21 0,21 21 16,0-21-16,21 21 0,-20 0 15,20-21-15,0 21 0,22 0 0,-43 0 16,21 0-16,-21 0 0,1 0 0,-22 0 16,0 0-16,0 0 0,-22 0 0,-20-22 15,21 22-15,-21 0 16,-22 0-16,64 0 0,-63 0 15,-22 0-15,0 0 0,-21 0 0,1 0 16,-1 0-16,0-21 0,0 21 16,-42 0-1,-21 0-15,20-21 16,-20 21-16,0 0 0,-22 0 0,22 0 16,0 0-16,-22 0 0,1 0 0,-1 0 15</inkml:trace>
  <inkml:trace contextRef="#ctx0" brushRef="#br0" timeOffset="21759.18">4635 2604 0,'-42'0'16,"84"0"-16,-105 0 0,42 0 0,0 0 16,42 0-1,0 0-15,21 0 16,1 0-16,41 0 0,1 0 0,0 0 16,20 0-16,22-22 0,22 22 15,-1 0-15,0 0 0,21 0 0,1 0 16,-1 0-16,0 0 0,22 0 0,-43 0 15,21 0-15,-42 0 0,0 0 16,0 0-16,-21 0 0,-21 0 0,-1 0 16,-20 0-16,-1 0 0,-20 0 0,-1 22 15,0-22-15,-20 0 0,-1 0 16,-42 0 15,-1 0-31,1 0 0,0 0 0,0 21 16</inkml:trace>
  <inkml:trace contextRef="#ctx0" brushRef="#br0" timeOffset="28407.57">2857 3006 0,'0'-21'0,"0"-1"0,0 1 0,0 0 16,0 0-16,0 0 15,0 0-15,0 42 32,0 0-32,-21 0 15,21 21-15,0 1 0,0-1 16,0 0-16,0 22 0,-21-1 15,21 1-15,0-1 0,-21 1 0,21-1 16,0 1-16,0-22 0,0 22 16,-21-22-16,21 0 0,0 1 0,0-22 15,-21 21-15,21-21 0,0 1 16,0-1-16,0 0 0,0 0 16,21-42-1,0 21-15,0-21 16,-21 0-16,21-1 0,0 1 15,1 0-15,-1-21 0</inkml:trace>
  <inkml:trace contextRef="#ctx0" brushRef="#br0" timeOffset="28951.56">3069 3471 0,'0'0'0,"21"-21"0,-21 0 0,0 42 31,0 0-15,0 1-16,0 20 0,0-21 15,0 21-15,0 1 0,0-22 0,0 21 16,0 1-16,-21-22 0,21 21 0,0-21 16,0 0-16,0 1 0,0-1 15,0 0-15,0 0 0,0 0 0,21-21 16,0 0 0,1 0-16,-1 0 15,0 0-15,-21-21 0,21 0 0,0 0 16,-21 0-16,21-1 0,1 1 0,-22 0 15,21-21-15,-21 21 0,0-1 16,21 1-16,-21 0 0,21 0 0,-21 0 16,21 21-1,0 0-15,-21 21 16,0 0-16,0 0 0,0 0 0,0 1 16,0-1-16,0 0 0,0 0 15,0 0-15,0 0 0,0 1 16,22-1-16,-22 0 0,21-21 15,-21 21-15,21-21 16,0 0-16,0 0 16,0 0-16,1 0 0,-22-21 15,21 0-15,0 21 0,-21-21 16,0-1-16,21 1 0,-21 0 0,21 0 16,-21 0-16,0 0 0,0-1 0,0 1 15,0 0-15,0 0 16,21 21 15,1 0-15,-1 0-1,0 0-15</inkml:trace>
  <inkml:trace contextRef="#ctx0" brushRef="#br0" timeOffset="29347.83">3958 3535 0,'0'21'31,"-21"0"-31,21 0 16,-21 1-16,21-1 0,0 21 16,-21-21-16,21 0 0,-22 22 15,22-22-15,-21 0 0,21 21 0,0-20 16,0-1-16,0 0 0,0 0 0,0 0 15,0 0-15,0 1 0,43-22 16,-22 0-16,0 0 0,0 0 0,0 0 16,0 0-16,22 0 0,-22 0 0,0-22 15,0 22-15,0-21 0,1 0 0,-22 0 16,0 0-16,0 0 0,0-1 16,0-20-16,0 21 0,0 0 0,0 0 15,-22-1-15,22-20 0,-21 42 16,0-21-16,0 0 0,21 0 15,-21 21-15,0 0 0,-1-22 0,1 22 16,0 0-16,21-21 16,-21 21-16,0 0 15,0 0-15,-1-21 0,1 21 16,0-21-16,0 21 0,0-21 0</inkml:trace>
  <inkml:trace contextRef="#ctx0" brushRef="#br0" timeOffset="29563.92">2942 3302 0,'-21'0'0,"42"0"32,0 0-17,0-21-15,22 21 16,-22 0-16,0-21 0,21 21 0,-20 0 15,20 0-15,-21 0 0,0 0 0,22-21 16,-22 21-16,0 0 0,0 0 16,0 0-16,0-22 0</inkml:trace>
  <inkml:trace contextRef="#ctx0" brushRef="#br0" timeOffset="30042.77">5524 3239 0,'0'0'0,"-21"-22"0,21 1 0,0 0 0,0-21 16,0 21-16,0-1 0,0 1 16,0 0-16,0 0 0,0 42 31,0 0-16,0 0-15,0 22 0,0-1 0,0 0 16,0 22-16,0-22 0,0 22 16,0-1-16,0-20 0,-21 20 15,0-21-15,21 22 0,-21-22 0,21 1 16,0-1-16,-21-21 0,21 21 0,0-20 16,-22-1-16,22 0 0,0 0 0,0 0 15,0 0-15,0-42 31,0 0-15</inkml:trace>
  <inkml:trace contextRef="#ctx0" brushRef="#br0" timeOffset="30728.47">5143 3662 0,'0'0'0,"22"0"31,-1 0-31,0 0 16,42 0-16,-20 0 0,-1 0 16,0-21-16,1 21 0,-1-21 0,0 21 15,1-22-15,-1 22 0,0 0 16,1-21-16,-1 21 0,-21-21 0,43 0 16,-43 21-16,0-21 15,0 21 1,-21 21-1,0 0-15,-21 0 16,0 0-16,21 1 0,-21-1 16,0 0-16,21 0 0,-22 0 0,22 0 15,0 1-15,0-1 0,0 0 16,0 0-16,0 0 0,22-21 16,-1 0-16,0 0 0,21 21 0,-21-21 15,22 0-15,-22 0 0,21 0 0,-21 0 16,22-21-16,-1 0 0,-21 21 0,22-21 15,-22 0-15,0 0 0,0 21 16,0-22-16,0 1 0,1 0 16,-22 0-16,0 0 0,0 0 0,0-1 15,0 1-15,0 0 0,0 42 47,0 0-47,0 1 0,0-1 0,0 0 16,-22 21-16,22-21 0,0 22 15,0-1-15,-21 43 0,21-43 16,0 0-16,0 1 0,0 20 0,0-20 16,0 20-16,0-21 0,0 1 0,0-1 15,0 0-15,0 1 0,0-1 16,-21 0-16,0 1 0,0-1 16,21-21-16,-21 0 0,-1 22 0,1-22 15,0 0-15,0-21 0,-21 21 0,20-21 16,-20 0-16,21 0 0,-21 0 0,20 0 15,1 0-15,-21 0 0,21-21 16,0 21-16,-1-21 0,1 0 0,21 0 16,0-1-16,0 1 0,0 0 15,0 0-15,0 0 0,21 0 16,1-22-16,-1 22 0,0 0 16</inkml:trace>
  <inkml:trace contextRef="#ctx0" brushRef="#br0" timeOffset="31059.73">6562 3493 0,'0'0'0,"0"-22"16,-22 22-1,22 22 1,0-1-16,-21 0 0,21 21 0,0 1 15,-21-1-15,21 21 0,0 1 16,0-22-16,0 43 0,0-22 16,0 1-16,-21-1 0,21 1 0,-21-1 15,0 1-15,21-22 0,0 22 0,-22-22 16,1 0-16,0 1 0,21-1 16,0-21-16,0 22 0,-21-22 0,21 0 15,-21-21-15,21 21 0,0 0 16,0-42-1,0 0-15,21 0 0,-21 0 16,21-22-16,0 22 0,-21-21 16,21-1-16</inkml:trace>
  <inkml:trace contextRef="#ctx0" brushRef="#br0" timeOffset="31357.68">6540 3535 0,'0'0'0,"0"-21"0,85-22 16,-43 43-16,1 0 15,-22 0-15,21 0 0,1 0 0,-22 0 16,21 0-16,-21 22 0,0-1 16,1 0-16,-1 0 0,-21 21 15,0-20-15,0-1 0,0 21 0,0-21 16,-21 0-16,-1 1 0,1-1 0,0 0 15,-21 0-15,-1 0 0,22 0 16,-21-21-16,21 22 0,0-22 0,-1 0 16,1 0-16,0 0 0,0 0 15,42-22 1,0 1 0,0 21-16</inkml:trace>
  <inkml:trace contextRef="#ctx0" brushRef="#br0" timeOffset="31703.58">7154 3620 0,'21'0'16,"1"0"-16,-1-22 15,0 22-15,0-21 0,0 0 16,0 21-16,1-21 0,-1 0 15,-21 0-15,21 21 0,-21-22 16,0 1-16,0 0 0,0 0 16,-21 21-16,0 0 15,-1 0-15,1 0 0,0 0 16,0 21-16,0 0 0,0 0 16,-1 1-16,1-1 0,21 21 0,-21-21 15,21 0-15,-21 22 0,21-22 16,0 0-16,-21 0 0,21 0 0,0 1 15,0-1-15,0 0 0,0 0 0,21 0 16,0-21-16,0 0 16,0 0-16,22 0 0,-22 0 0,0 0 15,21-21-15,1 0 0</inkml:trace>
  <inkml:trace contextRef="#ctx0" brushRef="#br0" timeOffset="32057.13">7959 3535 0,'0'-21'0,"0"0"0,0-1 16,-22 1 0,1 21-16,0 0 0,0 0 15,0 0-15,0 0 0,-22 0 16,22 0-16,0 21 0,0-21 16,0 22-16,-1-1 0,22 0 15,-21 0-15,21 0 0,0 0 16,0 1-16,21-22 0,-21 21 0,43-21 15,-22 21-15,0-21 16,0 21-16,22-21 0,-22 21 0,0-21 16,21 0-16,-21 21 0,-21 1 0,22-22 15,-22 21-15,0 0 0,0 0 16,-22-21 0,1 21-16,0 0 0,0-21 15,0 0-15,0 0 0,-22 22 0,22-22 16,0 0-16,0 0 0,0 0 15,-1 0 1,1-22-16,21 1 0,-21 21 0,21-21 16</inkml:trace>
  <inkml:trace contextRef="#ctx0" brushRef="#br0" timeOffset="32675.51">10308 3175 0,'0'-21'0,"0"42"0,0-63 16,-21 42 0,0 0-16,0 0 0,-1 0 0,-20 0 15,21 21-15,0 0 0,-22 0 0,22 22 16,0-22-16,0 21 0,-21-21 16,20 22-16,1-1 0,21-21 0,-21 21 15,21 1-15,0-22 0,0 0 0,0 21 16,0-20-16,0-1 0,0 0 0,21-21 15,0 21-15,1 0 0,20-21 16,-21 0-16,0 0 0,22 0 16,-1 0-16,-21 0 0,64 0 15,-43-21-15,-21 21 0,22-21 0,-22 0 16,0 0-16,0-22 0,0 22 16,-21-21-16,0 21 0,0-22 0,0 1 15,0 0-15,0-1 0,0 22 0,-21-21 16,0 21-16,0-22 0,21 22 15,0 0-15,0 0 0,0 0 0,0-1 16,0 1-16,0 0 0</inkml:trace>
  <inkml:trace contextRef="#ctx0" brushRef="#br0" timeOffset="33113.69">11028 2646 0,'0'-21'0,"0"42"0,-21-63 16,-1 42-16,1 0 0,0 0 16,0 0-16,0 0 0,0 0 15,-1 0-15,22 21 0,-21 21 16,0-21-16,21 22 0,-21 20 0,21-21 0,0 22 16,0-1-16,-21 22 0,21 0 0,-21 21 15,21-22-15,-22 22 0,1-21 16,21-1-16,-21 22 0,-21 85 15,21-107-15,21 1 0,0 0 0,-22-1 16,22 1-16,-21-21 0,21-1 16,0 1-16,0-22 0,0 21 15,0-20-15,0-1 0,0-21 0,0 0 16,0 1-16,0-1 0,-21-21 31,0-21-31,0-1 0,0-20 0,-1 21 16,1 0-16,0-22 0,0 1 15,0 21-15,-22-21 0,22-1 0,0 1 16,0 21-16,21-22 0,-21 1 16,21 0-16,-21 21 0,21-22 0,0 22 0,0 0 15,0 0-15,21-22 0,0 22 0,21 0 16,-21-21-16,22 21 16,-1-22-16,0 22 0,22-21 0</inkml:trace>
  <inkml:trace contextRef="#ctx0" brushRef="#br0" timeOffset="33415.69">12848 2582 0,'0'0'0,"-21"-21"15,0 21-15,0 21 16,-1 1-16,1-1 0,21 21 0,-21 0 16,0 1-16,21-1 0,-21 22 0,21-22 15,0 21-15,-21 1 0,21-1 0,-22 1 16,1-1-16,21 1 0,-21-1 16,0-20-16,21-1 0,-21 0 0,21 1 15,-21-22-15,21 0 0,0 0 0,0 0 16,0-42-1,0 0 1</inkml:trace>
  <inkml:trace contextRef="#ctx0" brushRef="#br0" timeOffset="33896.8">12446 2858 0,'0'-22'15,"0"44"-15,0-86 0,0 43 0,0 0 16,0 0-16,21-1 0,0 1 0,0 0 0,1 0 15,-1 0-15,21 21 0,-21-21 16,106 21-16,-84 0 16,-22 0-16,21 21 0,0 0 0,-20 0 15,20 0-15,-21 22 16,-21-22-16,0 21 0,0-21 0,0 22 16,-21-22-16,0 21 0,0-21 0,-22 22 15,1-22-15,21 0 0,-22 0 0,22-21 16,-21 21-16,21-21 0,0 0 15,-1 0-15,44 0 16,-1 0 0,0-21-16,21 21 0,-21 0 15,22 0-15,-22 0 0,21 0 0,1 0 16,-22 0-16,21 0 0,0 21 0,-20 0 16,105 64-1,-106-43-15,0-20 16,0 20-16,-21-21 0,0 21 0,0-20 15,-21 20-15,0-21 0,-22 21 0,1-20 16,0-1-16,-1 0 0,-20 0 0,21-21 16,-22 21-16,22-21 0,-22 0 0,22 21 15,0-21-15,-1 0 0,22 0 16,-21 0-16,21 0 0,21-21 16,0 0-16,0 0 15,0 0-15,21-22 0,0 22 0,0-21 16,0 0-16,22-1 0</inkml:trace>
  <inkml:trace contextRef="#ctx0" brushRef="#br0" timeOffset="34158.31">13525 2540 0,'0'0'0,"0"-21"0,0 42 31,0 21-31,0-20 0,0 20 15,0 0-15,-21 1 0,21-1 16,-21 21-16,0-20 0,21 20 0,-21-20 16,0 20-16,-1 1 0,22-22 0,-21 21 15,0-20-15,0-1 0,21 0 16,0 1-16,-21-1 0,21-21 16,-21 22-16,21-22 0,0 0 0,0 0 15,21-21 1,0 0-16,0 0 0,0-21 0,0 21 15,22-21-15</inkml:trace>
  <inkml:trace contextRef="#ctx0" brushRef="#br0" timeOffset="34486.69">13758 3112 0,'0'-22'16,"-21"22"-1,0 22-15,0-1 0,21 0 16,-21 0-16,21 0 0,-22 0 0,22 1 15,-21 20-15,21-21 0,0 0 0,0 0 16,0 1-16,0-1 0,0 0 16,0 0-16,21-21 0,1 21 15,-1-21-15,0 0 0,0 0 0,0 0 16,0-21-16,1 0 0,-1 21 16,0-21-16,-21 0 0,21-1 15,-21-20-15,21 21 0,-21 0 0,0-22 16,0 22-16,0 0 0,0 0 0,0 0 15,-21 0-15,0 21 16,0 0-16,0 0 0,-1 0 0,1 0 16,0 0-16,21 21 0,-21 0 15,21 0-15,0 0 0,0 0 16,0 1-16,21-1 16,0-21-16,0 0 0</inkml:trace>
  <inkml:trace contextRef="#ctx0" brushRef="#br0" timeOffset="34751.71">14287 3090 0,'0'0'15,"0"-21"-15,0-42 16,-21 63-16,0 0 16,0 0-16,0 0 0,0 21 0,21 0 15,-22 21-15,1-20 0,0 20 16,0-21-16,0 21 0,0 1 0,21-1 15,-22 0-15,22-20 0,0 20 0,0-21 16,0 21-16,0-20 0,0-1 0,0 0 16,0 0-16,22 0 0,-1 0 15,0-21-15,0 22 0,0-22 16,0 0-16,22 0 0,-22 0 0,0 0 0,0 0 16,22 0-16,-22 0 0,0-22 15,0 1-15,0 0 0,22 0 0</inkml:trace>
  <inkml:trace contextRef="#ctx0" brushRef="#br0" timeOffset="35335.62">14859 2582 0,'0'-21'0,"0"0"0,-21 21 31,21 21-31,-21 0 0,21 1 0,0-1 15,-22 21-15,22 0 0,-21 1 0,21-1 16,-21 0-16,21 1 0,0 20 16,0-20-16,-21-1 0,21 21 15,-21-20-15,21-1 0,-21 0 0,21 1 16,-22-22-16,22 21 0,0-21 0,0 22 16,0-22-16,0 0 0,0 0 15,0-42 16,0 0-31,0 0 0,0-22 16,0 22-16,22-21 0,-1 0 16,0-1-16,0 1 0,0 0 0,0-1 15,1 22-15,-1-21 0,-21 21 16,21-1-16,0 22 0,0-21 0,0 21 16,1 0-1,-22 21 1,0 1-16,-22-22 0,1 21 15,0-21-15,0 21 16,0-21-16,0 21 0,-1-21 0,1 21 16,0-21-16,0 21 0,0-21 0,0 0 15,21 22-15,-22-22 0,22 21 0,0 0 16,0 0-16,0 0 16,0 0-16,0 1 0,22-1 15,-1 0-15,0 0 0,0 0 0,0 0 16,0 1-16,1-1 0,-1-21 0,0 21 15,0-21-15,0 21 0,0-21 16,1 0-16,-1 0 0,-42 0 31,-1 0-15</inkml:trace>
  <inkml:trace contextRef="#ctx0" brushRef="#br0" timeOffset="36421.78">1164 5398 0,'0'0'0,"0"-22"15,21 1-15,-21 0 0,21 0 0,-21 0 16,0 0-16,0-1 16,0 1-16,0 42 31,0 1-16,0-1-15,0 21 0,0-21 16,0 22-16,0-1 0,0 0 0,0 22 16,-21-22-16,0 0 0,21 1 15,-21 20-15,0-20 0,0-1 16,-1 21-16,22-41 0,-21 20 16,21-21-16,0 0 0,0 0 15,21-42 16,1 0-31,-1 0 16,0 0-16</inkml:trace>
  <inkml:trace contextRef="#ctx0" brushRef="#br0" timeOffset="36696.76">1587 5503 0,'0'22'15,"0"-1"-15,22-21 0,-22 21 16,21-21-16,0 21 0,0-21 16,0 0-16,0 0 15,1 0-15,-1 0 16,0 0-16,-21-21 31,-21 21-15,0 0-16,-1 0 15,1 0-15,0 0 0,0 0 0,0 21 16,0-21 0,-1 0-16</inkml:trace>
  <inkml:trace contextRef="#ctx0" brushRef="#br0" timeOffset="37406.94">3387 5588 0,'0'-21'16,"21"0"-16,0 0 0,0-1 15,0 22-15,0-21 0,22 0 0,-22 0 16,21 0-16,-21 0 0,22-22 0,-1 22 16,0 0-16,-20-21 0,-1 20 15,0 1-15,0 0 0,-21-21 16,0 21-16,0-1 0,-21 1 0,0 21 16,0 0-16,-22 0 0,1 0 15,-22 0-15,22 0 0,-21 0 0,20 21 16,-20 1-16,20-1 0,22-21 15,-21 21-15,21 0 0,0 0 0,21 0 16,0 1-16,0-1 0,0 0 0,0 21 16,21-21-16,0 1 0,0 20 15,21-21-15,1 21 0,-22 1 0,21-22 16,1 21-16,-1 1 0,0-22 16,-21 21-16,1 0 0,-1-20 15,0 20-15,-21-21 0,0 0 0,-21 0 16,-22 43-16,1-43 0,0-21 15,-22 21-15,22-21 0,-22 0 16,1 0-16,21 0 0,-1 0 0,1 0 16,0 0-16,20-21 0,1 0 15,-21 21-15,21-21 0,0 0 0,21-1 16,-22-20-16,22 21 0,0 0 0,0 0 16,0-1-16,0 1 15,0 0-15,22 21 0,-1-21 0,0 0 16,21 21-16,-21-21 0,22 21 15,-1-22-15</inkml:trace>
  <inkml:trace contextRef="#ctx0" brushRef="#br0" timeOffset="37653.5">4191 5165 0,'0'21'31,"-21"0"-31,21 0 0,-21 22 0,21-22 16,0 21-16,-22 0 0,22 1 16,0 20-16,0-20 0,-21-1 0,0 0 15,21 22-15,-21-22 0,21-21 16,-21 22-16,21-1 0,0-21 16,0 0-16,0 0 0,0 1 0,0-1 15,21-21 1,0 0-16,-21-21 15</inkml:trace>
  <inkml:trace contextRef="#ctx0" brushRef="#br0" timeOffset="37823.68">3958 5630 0,'0'0'0,"21"-21"15,0 21-15,1 0 16,-1-21-16,0 21 15,0-21-15,0 0 0,0 21 16,1 0-16,-1 0 0,0-21 0,21 21 16,-21 0-16,1-22 0,-1 22 0,0 0 15</inkml:trace>
  <inkml:trace contextRef="#ctx0" brushRef="#br0" timeOffset="39231.73">4889 5800 0,'22'0'15,"-44"0"-15,44-21 0,-1 21 0,-21-22 16,21 1-16,-21 0 0,0 0 16,0 0-16,21 0 0,-21-1 15,0 1-15,0 0 0,0 0 0,0 0 16,-21 0-16,0-1 0,0 22 15,-1 0-15,1 0 0,-21 0 16,21 0-16,0 0 0,-1 0 0,1 22 16,-21-1-16,21 0 0,0 21 15,-1-21-15,1 22 0,0-22 0,21 21 16,0-21-16,0 1 0,0 20 16,0-21-16,0 0 0,0 0 15,0 1-15,0-1 0,21-21 0,0 0 16,1 21-16,-1-21 0,0 0 0,0 0 15,0 0-15,22 0 0,-22-21 16,0 21-16,0-21 0,0-1 0,22-20 16,-22 21-16,0-21 0,-21 20 15,0 1-15,21 0 0,-21-21 16,21 21-16,-21-1 0,0 1 0,0 0 16,0 0-16,0 42 31,0 0-16,0 0-15,0 1 0,0 20 0,0-21 16,0 0-16,0 0 0,0 22 0,0-22 16,0 0-16,0 0 0,0 0 15,21-21-15,1 22 0,-1-22 16,0 0-16,0 0 0,0 0 0,0 0 16,1 0-16,-1 0 0,21-22 15,-21 1-15,0 0 0,1 0 0,20 0 16,-21 0-16,0-22 0,22-20 15,-22 20-15,21-62 16,-21 62-16,0 1 0,-21 0 16,22-1-16,-22-20 0,21 42 0,-21-22 15,0 1-15,0 21 0,0 0 0,0-1 16,0 1-16,0 42 16,0 1-1,0-1-15,-21 0 0,-1 21 0,22-21 16,-21 22-16,21-1 0,0 0 15,-21 1-15,21-1 0,-21 0 0,21 22 16,0-22-16,0 1 0,0-22 0,0 21 16,0 0-16,0-20 15,0-1-15,0 0 0,0 0 0,21 0 0,-21 0 16,21-21-16,0 0 0,1 0 16,-1 0-16,0 0 0,0 0 15,0 0-15,22-21 0,-22 21 0,0-21 16,0 0-16,0 0 0,0 0 0,1-1 15,-1-20-15,-21 21 0,0-21 0,21 20 16,-21 1-16,21-21 0,-21 21 16,0 0-16,0 42 31,0 0-31,0 0 16,0 0-16,0 22 0,0-22 0,0 0 15,0 21-15,0-21 0,0 1 16,0-1-16,0 0 0,0 0 0,21 0 15,0 0-15,1-21 0,-1 0 16,-21 22-16,21-22 0,0 0 0,0 0 16,22 0-16,-22 0 0,0-22 0,0 1 15,0 21-15,0-21 0,1 0 16,-1 0-16,21 0 0,-42-22 0,42 22 16,-42-21-16,22 21 0,-1-1 0,0-20 15,0 21-15,0 21 0,-21-21 16,0 0-16,21 21 0,1 0 15,-22 21 32,21-21-15,-21-21-17,0-1 1,0 1-1,-21 21 1,-1 0 0,1 0-16,0 21 15,0 1-15,21-1 0,0 0 16,-21 21-16,21-21 0,-21 1 16,21 20-16,0-21 0,0 0 0,0 22 15,0-22-15,0 0 0,0 0 0,0 0 16,0 0-16,0 1 0,21-22 15,0 21-15,0-21 0,0 0 16,0 0-16,1 0 0,-1 0 0,0 0 16,0 0-16,0-21 0,0-1 15,1 22-15,-1-21 0,-21 0 16,21 0-16,-21-21 0,21 20 0,-21-20 16,0 21-16</inkml:trace>
  <inkml:trace contextRef="#ctx0" brushRef="#br0" timeOffset="39398.92">6498 5271 0,'-21'0'15,"42"0"-15,-63 0 0,21 0 16,21 21 0</inkml:trace>
  <inkml:trace contextRef="#ctx0" brushRef="#br0" timeOffset="39580.58">5482 5419 0,'-21'0'0,"42"0"0,-42 21 0,0-21 16,42 0-1,0 0 1,0 0-16,22 0 0,-22 0 0,21 0 16,0 0-16,1 0 0,-1 0 0,-21-21 15,22 21-15,-1 0 0</inkml:trace>
  <inkml:trace contextRef="#ctx0" brushRef="#br0" timeOffset="41293.92">7959 5271 0,'21'0'0,"0"0"31,0 0-15,0 0-16,0 0 0,1 0 0,-1 0 16,0 0-16,0 0 0,0 0 15,22-22-15,-22 22 0,0-21 0,21 0 16,-21 21-16,22-21 0,-22 0 0,0 0 15,21-1-15,-20 1 0,-1 0 16,0 0-16,-21 0 0,0 0 0,21-1 16,-21-20-16,0 21 0,0 0 15,-21 21 1,0 21 0,21 0-16,-21 0 0,-1 22 15,22-1-15,0 0 0,0 1 0,0 20 16,-21-21-16,21 1 0,0 20 0,-21-20 15,21 20-15,0-21 0,0 1 16,0-1-16,0 0 0,0 1 0,0-22 16,0 21-16,0-21 0,0 1 0,0-1 15,-21 0-15,0-21 16,0 0-16,-1 0 16,1 0-16,0-21 0,0 21 0,0-21 15,0-1-15,-1 1 0,1 0 16,0-21-16,0 21 0,0-1 15,21-20-15,-21 21 0,-1 0 16,22 0-16,0 42 16,0 0-16,22 21 15,-1-21-15,-21 1 16,21-1-16,0 0 0,0 0 0,22 0 16,-22 0-16,0 1 0,21-22 15,1 21-15,-22-21 0,21 0 0,0 0 16,1 0-16,20 0 0,-20 0 0,-1-21 15,0 21-15,1-22 0,-1 1 0,0 0 16,1 0-16,-22 0 0,0 0 16,0-1-16,0 1 0,0 0 15,-21 0-15,0-21 0,0 20 0,0 1 16,0 0-16,0 42 31,0 0-31,-21 1 16,21-1-16,-21 0 0,21 0 0,0 0 15,-21 0-15,0 22 0,21-22 0,-21 0 16,21 0-16,0 0 0,0 1 16,-22-22-16,22-22 47,22 1-47,-1 21 0,0-21 0,-21 0 15,21-21-15,0 20 0,0 1 16,1 0-16,-1 0 0,0 0 0,0 0 15,0-1-15,0 1 0,1 21 0,-1 0 16,0 0-16,0 0 16,-21 21-16,0 1 15,0-1-15,0 0 0,0 21 16,0-21-16,0 1 0,0-1 0,0 0 16,0 0-16,0 0 0,0 0 0,0 1 15,21-1-15,0-21 16,-21 21-16,22-21 0,-1 0 0,0 0 15,0 0-15,0 0 0,22 0 0,-22 0 16,0 0-16,0-21 0,21 0 0,-20-1 16,-1 1-16,0 0 0,0 0 15,0 0-15,22-43 0,-22 43 16,-21 0-16,0-21 0,0 20 0,21 1 16,-21 0-16,0 0 0,21 21 0,-21-21 15,0 42 16,-21 0-31,21 0 16,-21 22-16,21-22 0,0 0 0,0 21 16,0-21-16,0 1 0,0-1 0,0 0 15,0 0-15,0 0 0,0 0 16,0 1-16,21-22 0,-21 21 0,42-21 16,-21 0-16,1 0 0,-1 0 0,21 0 15,-21 0-15,22 0 0,-22 0 0,0-21 16,21-1-16,-21 22 0,1-21 15,-1-21-15,0 21 0,0-22 16,0 1-16,22-43 0,-22 43 16,0 0-16,0-1 0,0-20 0,0 21 15,1-22-15,-1 22 0,0-1 16,0 1-16,0 21 0,-21-21 16,21 20-16,-21 44 15,-21 20 1,0-21-16,0 21 0,21 1 15,-21-1-15,0 0 0,-1 22 16,1-22-16,21 22 0,0-22 0,-21 22 16,21-22-16,0 0 0,0 1 0,0-1 15,0 0-15,0-21 0,21 22 0,-21-22 16,21 0-16,1 0 0,-1 0 0,0-21 16,0 0-16,0 0 0,0 0 15,1 0-15,-1 0 0,0 0 0,0 0 16,0-21-16,0 0 0,1 0 15,-1 0-15,0-22 0,-21 22 0,0-21 16,0 21-16</inkml:trace>
  <inkml:trace contextRef="#ctx0" brushRef="#br0" timeOffset="41472.58">10245 5398 0,'0'0'0,"21"0"16,0 0-1,0 0-15,0 0 0,0 0 16,22 0-16,-22 0 0,0 0 0,21 0 16,1 0-16,-22 0 0,21 0 0,-21 0 15,1 0-15,-1-22 0,0 22 0,-21-21 16</inkml:trace>
  <inkml:trace contextRef="#ctx0" brushRef="#br0" timeOffset="41655.75">9737 5271 0,'-22'0'0,"44"0"0,-65 0 0,22 0 16,21 21-16,21-21 47,0 0-47,1 0 0,20 0 15,-21 0-15,21 0 0</inkml:trace>
  <inkml:trace contextRef="#ctx0" brushRef="#br0" timeOffset="42579.42">11176 5609 0,'0'-21'16,"0"0"0,21 0-16,0 0 15,-21-1-15,0 1 0,0 0 0,21 0 16,-21 0-16,0 0 0,0-1 0,0 1 16,0 0-16,-21 21 15,0 0-15,0 0 0,0 0 16,-22 21-16,22 0 0,0 1 0,-21-1 15,21 0-15,-1 21 0,1-21 16,-21 22-16,21-1 0,21 0 0,-21-20 16,21 20-16,-22-21 0,22 0 15,0 0-15,0 1 0,0-1 0,22 0 16,-1-21-16,0 0 16,0 0-16,0 0 0,0-21 0,22 0 15,-22 21-15,0-22 0,21 1 16,-20 0-16,20-21 0,-21 21 15,0-1-15,0-20 0,-21 21 0,0-21 16,22 20-16,-22 1 0,0-21 0,0 21 0,0 0 16,0-1-16,0 1 0,0 0 15,0 42 1,0 0-16,-22-21 16,22 22-16,0 20 0,0-21 0,0 0 15,0 22-15,0-22 0,0 0 16,0 21-16,0-21 0,0 1 0,22-1 15,-1 0-15,0 0 0,0-21 0,21 21 16,-20-21-16,-1 0 0,0 0 16,21 0-16,-21-21 0,22 0 15,-22 21-15,0-21 0,85-85 16,-106 64-16,21 20 16,0-20-16,-21 0 0,0-1 0,21 1 15,1-21-15,-22-1 0,0 22 16,21-22-16,-21 22 0,0-22 15,0 43-15,0-21 0,0 21 0,0 0 16,0 42-16,-21 0 16,-1 21-16,22 1 0,-21-1 15,21 0-15,-21 1 0,0 20 0,21-21 16,-21 22-16,21-22 0,0 22 0,-21-22 16,21 0-16,0 1 0,0-22 0,0 21 15,0-21-15,0 1 0,21-1 16,-21 0-16,21 0 0,0-21 15,0 0-15,22 0 0,-22 0 0,0 0 16,0 0-16,0-21 0,0 0 0,1 0 16,-1-1-16,0 22 0,0-42 15,-21 21-15,21 0 0,-21 0 16,0-1-16,21 22 0,-21 22 31,-21-1-15,21 0-16,-21-21 0,21 21 0,0 0 15,-21 0-15,21-42 47</inkml:trace>
  <inkml:trace contextRef="#ctx0" brushRef="#br0" timeOffset="42735.63">12150 5249 0,'0'0'0,"-22"0"16,1-21-16,0 21 16,42 0 15,22 0-31,-22 0 0,0 0 16,0 0-16,0 0 0</inkml:trace>
  <inkml:trace contextRef="#ctx0" brushRef="#br0" timeOffset="43284.16">12573 5419 0,'-21'0'16,"21"-21"15,21 21-15,0 0-16,0 0 0,0 21 15,1 0-15,-22 0 16,0 0-16,0 0 16,0 1-16,0-1 0,0 0 0,-22 0 15,1 0-15,0 0 0,0 1 0,0-22 16,-22 21-16,22 0 0,-21 0 0,21 0 16,-22-21-16,22 21 0,0-21 0,0 0 15,0 0-15,42 0 31,0 0-31,0 0 0,22 0 0,-22 0 16,21 0-16,-21 0 0,0 0 0,22 0 16,-22 0-16,21 22 0,-21-1 0,1 0 15,20-21-15,-21 21 16,0 0-16,22 22 0,-22-22 0,0 0 16,0 21-16,0-21 0,0 22 0,1-1 15,-1-21-15,-21 22 0,0-1 0,0-21 16,0 21-16,0 1 0,-21-1 0,-22 0 15,22 1-15,-21-22 0,21 21 0,-22-21 16,-20 22-16,20-22 0,1 0 16,-21-21-16,20 21 0,-20-21 0,20 0 15,-20 0-15,21 0 0,-22 0 0,22 0 16,-1-21-16,1 21 0,21-21 0,0 0 16,0 21-16,21-21 0,-22-1 0,22 1 15,0 0-15,0 0 0,22 0 0,20 0 16,-21-22-16,21 22 0,1-21 15,-1-1-15,22 22 0</inkml:trace>
  <inkml:trace contextRef="#ctx0" brushRef="#br0" timeOffset="43756.78">13420 5440 0,'0'-21'0,"0"42"0,0-63 0,0 20 0,-22 22 16,1-21-16,0 21 0,0 0 16,0 0-16,0 21 15,-1 1-15,1-1 0,0 0 0,0 0 16,-21 0-16,42 0 0,-22 22 0,1-22 16,21 0-16,-21 21 0,21-20 0,-21-1 15,21 0-15,0 0 0,0 0 16,0 0-16,21-21 15,0 0-15,0 0 16,1 0-16,-1-21 0,0 21 0,0-21 16,0 0-16,0 0 0,1 0 15,-22-1-15,21 1 0,0-21 16,-21 21-16,21-22 0,-21 22 0,0 0 16,21 0-16,-21 0 0,0 0 0,0 42 31,0 0-31,0 0 15,0 0-15,0 0 0,0 1 0,0-1 16,0 21-16,0 0 0,0-20 16,0-1-16,0 0 0,0 0 15,21-21 1,1 0-16,-1 0 0,0 0 16,0 0-16,0-21 0,0 0 15,-21 0-15,22 21 0,-1-22 16</inkml:trace>
  <inkml:trace contextRef="#ctx0" brushRef="#br0" timeOffset="44069.2">13906 4784 0,'0'-21'16,"0"42"-16,0-64 0,0 22 0,0 0 0,0 0 0,-21 21 15,0 0 1,0 21-16,21 0 15,0 22-15,0-1 0,-21 0 16,21 1-16,0 20 0,0-21 0,-21 22 16,21-1-16,0-20 0,-22 20 0,22-20 15,0 20-15,0-21 0,0 22 16,0-22-16,0 1 0,0-22 16,0 0-16,0 0 0,0 0 15,0 0-15,22-21 16,-1 0-16,0-21 15,0 0-15,0 0 16,0 0-16,1 0 0,-1 21 16,0-22-16,21 1 0,-21 0 0,1 0 0</inkml:trace>
  <inkml:trace contextRef="#ctx0" brushRef="#br0" timeOffset="45014.94">14287 5249 0,'0'-21'0,"0"42"0,22-42 15,-44 42 16,22 1-15,0-1-16,-21 21 0,0-21 0,21 0 16,-21 1-16,21-1 0,0 0 0,0 21 15,-21-21-15,21 1 16,0-1-16,0 0 16,21-21-1,0 0-15,0 0 16,0 0-16,1 0 0,-1-21 15,0 0-15,0 21 0,0-22 16,0 1-16,1 21 0,-1-21 0,0 0 16,0 0-16,0 0 0,-21-1 0,21 1 15,1 0-15,-22 42 32,0 0-17,0 1-15,0-1 0,0 0 16,0 0-16,0 0 0,0 0 15,0 1-15,0-1 0,21-21 32,0 0-32,0 0 0,0 0 15,0 0-15,1 0 0,-1 0 16,-21-21-16,0-1 0,0 1 16,0 0-16,21 0 0,-21 0 15,0-22-15,0 22 0,0 0 0,0 0 16,0 0-16,0 0 0,-21 21 0,21-22 15,0 1-15,0 0 16,0 0 0,21 21-16,0 0 15,0 0-15,0-21 0,1 21 0,-1 0 16,21 0-16,-21 0 0,0 0 16,1 0-16,-1 0 0,21 0 0,-21 21 15,0 0-15,-21 0 0,22-21 16,-22 43-16,21-22 0,-21 85 15,0-85-15,0 21 16,0-21-16,0 22 0,0-22 0,0 0 16,0 0-16,0 0 0,0 0 15,0 1-15,0-1 0,-21-21 32,21-21-17,0-1-15,0 1 16,0 0-16,0 0 0,0 0 15,0-22-15,0 22 0,21-21 0,0 0 16,0 20-16,21-20 0,-20 0 0,20-1 16,-21 22-16,21-21 0,-20 21 0,20 0 15,-21-1-15,21 1 0,-20 21 16,-1 0-16,0 0 0,0 0 0,0 0 16,0 0-16,1 43 0,-1-22 15,-21 0-15,0 0 0,0 0 0,0 22 16,0-22-16,0 42 15,0-42-15,-21 22 0,21-22 16,-22 0-16,1 0 0,21 0 0,0 1 16,0-1-16,-21 0 0,21 0 0,-21-21 15,21 21-15,-21-21 16,21-21 0,0 0-1,0 0-15,-21-22 0,21 22 16,-22 0-16</inkml:trace>
  <inkml:trace contextRef="#ctx0" brushRef="#br0" timeOffset="45312.39">15092 4720 0,'-21'0'0,"42"0"0,-85 0 0,43 0 0,0 0 15,21 21-15,0 1 0,0-1 32,21-21-32,0 0 0,0 0 15,1 0-15,-1 0 0,0 0 16,-21-21-16,0-1 0,0 1 31,0 0-31,-21 21 16,0 0-1,-1 0-15,1 21 16,0-21 0,21 21-16,-21-21 0</inkml:trace>
  <inkml:trace contextRef="#ctx0" brushRef="#br0" timeOffset="45590.38">13695 5038 0,'-43'0'16,"86"0"-16,-149 21 0,85-21 15,42 0 1,0 0-16,0 0 0,22 0 0,-22 0 16,63 0-16,-41 0 0,-1 0 15,-21 0-15,22 0 0,-1 0 16,0 21-16,-21-21 0,22 0 0,-22 0 15,0 0-15,0 0 0,0 0 16,-42 0 15,0 0-31,0 21 16</inkml:trace>
  <inkml:trace contextRef="#ctx0" brushRef="#br0" timeOffset="46831.65">1228 7176 0,'-22'0'15,"1"0"-15,0 0 16,0 0-1,21-22 1,0 1-16,-21 21 16,21-21-16,0 0 15,0 0-15,21 21 0,0-21 16,0 21-16,-21-22 0,21 22 0,1 0 16,20 0-16,-21 0 0,0 0 15,0 0-15,22 0 0,-22 0 0,0 22 16,21-1-16,-20 0 0,-1 21 15,-21 1-15,0-22 0,0 21 0,0 22 16,0-22-16,-21 0 0,-1 1 16,-20-1-16,21 0 0,-21 1 15,-1-22-15,1 21 0,0-21 16,-1 0-16,22 1 0,0-1 0,-21-21 16,20 0-16,1 0 0,0 0 15,0 0-15,21-21 0,-21-1 16,21 1-16,0 0 0,0 0 15,0 0-15,0 0 0,-21-1 0,21-20 16,0 21-16,0 0 0,0 0 16,0-1-16,21 22 15,0 22 1,0-22-16,0 21 0,0 0 0,1 21 16,-1-21-16,-21 1 0,21-1 15,-21 21-15,21-21 0,-21 0 0,0 1 16,0-1-16,0 0 0,0 0 15,0 0-15,0 0 16,21-21-16,0 0 16,1 0-16,-1 0 0,0 0 15,0-21-15,21 0 0,-20 0 0</inkml:trace>
  <inkml:trace contextRef="#ctx0" brushRef="#br0" timeOffset="47024.8">1778 7514 0,'0'0'0,"21"-21"0,-21-21 16,0 21 15,-21 21-31,21 21 47</inkml:trace>
  <inkml:trace contextRef="#ctx0" brushRef="#br0" timeOffset="49012.44">3514 6985 0,'0'0'0,"-22"0"15,1 0-15,0 0 16,0 0-16,0 21 0,21 0 16,0 1-16,0-1 0,0 0 15,0 0-15,0 0 16,0 0-16,21-21 0,0 0 16,0 0-16,22 0 15,-22 0-15,0 0 0,21 0 0,1-21 16,-22 0-16,21 21 0,0-21 0,1 0 15,-1 0-15,-21-1 0,22 1 16,-22 0-16,0 0 0,0-21 0,-21 20 16,0 1-16,0 0 0,0 0 0,0 0 15,0 0-15,0-1 16,0 1-16,0 42 31,-21 1-31,21-1 0,-21 0 16,21 0-16,0 21 0,0 1 0,0-1 15,0 0-15,0 22 0,0-1 0,0 1 16,0-1-16,-21 1 0,21-1 16,0-20-16,0 20 0,-22-20 0,22-1 15,-21 0-15,21 1 0,-21-22 0,21 0 16,0 21-16,-21-21 0,0 1 16,0-22-16,-1 0 0,1 0 15,0 0-15,0 0 0,-21-22 16,20 22-16,1-21 15,0 0-15,0 0 0,0 0 0,0 0 16,-22-1-16,22 1 0,0 0 0,0 0 16,-22 0-16,43 0 15,-21 21-15,21 21 16,0 0 0,0 0-16,21 0 0,1 0 0,-1 1 15,0-1-15,0-21 0,0 21 16,22 0-16,-22-21 0,21 0 0,-21 21 15,22-21-15,-1 0 0,-21 0 16,21 0-16,1 0 0,-1-21 0,0 0 16,1 21-16,-1-21 0,0 0 0,-20-1 15,20 1-15,-21 0 0,21 0 16,-20 0-16,-1 0 0,-21-1 0,0-20 16,0 21-16,0 0 0,0 0 0,0-1 15,0 1-15,0 42 31,0 1-31,0-1 16,0 0-16,0 0 0,0 21 16,0-20-16,-21-1 0,21 0 0,-22 0 15,22 0-15,0 0 0,0 1 0,-21-1 16,21 0 0,-21-21-16,21-21 46,0 0-46,0-1 0,0 1 0,0 0 16,21 0-16,0-21 0,-21 20 0,22-20 16,-1 21-16,0 0 0,-21 0 15,21-1-15,0 1 0,0 0 0,1 21 16,-1 0-16,0 0 0,0 0 0,0 21 16,0 0-16,-21 1 15,0-1-15,22 0 0,-22 0 16,0 21-16,0-20 0,0-1 0,0 21 15,0-21-15,0 0 0,0 1 0,0-1 16,0 0-16,0 0 0,21 0 16,-21 0-16,21-21 15,0 0-15,0 0 0,0 0 0,1 0 16,-1 0-16,21-21 0,-21 21 16,0-21-16,22 0 0,-22 0 0,21 0 15,-21-22-15,1 22 0,20 0 0,-21-21 16,0-1-16,-21 22 0,21-21 15,-21-1-15,0 22 0,0 0 0,0 0 16,0 0-16,0 0 0,-21 21 16,21 21-1,-21 21 1,21-21-16,0 0 0,0 22 0,0-22 16,0 21-16,0-21 0,0 1 0,0 20 15,0-21-15,21 0 0,-21 0 16,0 1-16,0-1 0,0 0 15,0 0 1,-21-21 0,0 0-16,0 0 15,0 0-15,-1-21 0,1 21 0,0-21 16,0 21-16,0 0 16,21-21-16,-21 21 0,21 21 31,21 0-31,0 0 15,0-21-15,0 21 0,0-21 0,1 0 16,-1 21-16,0-21 0,0 0 16,0 0-16,0 0 0,1 0 0,20 0 15,-21 0-15,21 0 0,1 0 0,-1-21 16,-21 0-16,22 0 0,-22 21 16,21-21-16,0 0 0,-20-22 0,-1 22 15,21-21-15,-21 21 0,0-22 16,1 1-16,-1 0 0,-21-22 0,21 22 15,-21-22-15,21-20 16,-21 41-16,0 1 0,0 0 0,0-1 16,0 22-16,0 0 0,0 0 0,-21 42 31,21 21-15,-21-21-16,21 22 0,-21-1 0,21 0 15,0 1-15,0 20 0,0-20 0,0 20 16,0-21-16,0 1 0,0-1 15,0 0-15,0 1 0,0-22 16,0 0-16,0 21 0,0-20 0,0-1 16,0 0-16,21 0 0,0-21 15,0 0 1,0 0-16,0 0 0,1 0 16,-22-21-16,21 21 0,-21-21 0,0 0 15,21-1-15,-21 1 0,0 0 0,0-21 16</inkml:trace>
  <inkml:trace contextRef="#ctx0" brushRef="#br0" timeOffset="49199.6">5334 7260 0,'0'0'0,"21"0"47,0 0-47,0 0 0,1 0 15,20 0-15,-21 0 0,0 0 16,0 0-16,1 0 0,-1 0 0,0 0 16,0-21-16,0 21 0,0 0 15</inkml:trace>
  <inkml:trace contextRef="#ctx0" brushRef="#br0" timeOffset="50795.51">6075 7641 0,'0'0'0,"42"21"16,-21-21 0,0-21-16,1 0 15,-22 0-15,21 0 0,0 0 16,-21-1-16,0 1 0,21-21 15,-21 21-15,0 0 0,0-22 0,0 22 16,0-21-16,0 21 0,-21-22 16,0 22-16,21 0 0,-21 21 0,-1-21 15,1 21-15,0 0 0,0 0 0,0 0 16,0 21-16,-1-21 0,1 21 16,0 21-16,-21-20 0,21 20 0,-1-21 15,1 21-15,0 1 0,0-1 0,21-21 16,0 22-16,0-1 0,0-21 15,0 0-15,0 0 0,0 1 0,0-1 16,21 0-16,0-21 0,0 0 16,1 0-16,-1 0 0,21 0 0,-21 0 0,0 0 15,1 0-15,20-21 0,-21 0 16,0-1-16,0 22 0,1-21 16,-1 0-16,0-21 0,-21 21 0,0-1 15,21 1-15,-21-21 0,0 21 0,0 0 16,0-1-16,0 1 0,0 0 15,0 0-15,0 42 32,0 0-32,0 0 0,0 1 0,0-1 15,0 21-15,0-21 0,0 0 16,0 1-16,0 20 0,0-21 0,0 0 16,21 0-16,0 1 15,1-22-15,-1 0 0,0 21 0,0-21 16,0 0-16,0 0 0,1 0 15,20 0-15,-21 0 0,21-21 0,-20-1 16,-1 22-16,0-21 0,21 0 0,-42 0 16,21 0-16,1 0 0,-22-1 0,21 1 15,-21-21-15,0 21 0,0 0 16,0-1-16,0 1 0,0 0 0,0 0 16,0 42-1,0 0-15,-21 0 16,21 1-16,-22-1 0,22 21 15,0-21-15,-21 22 0,21-22 16,-21 0-16,21 0 0,-21 0 0,21 0 16,0 1-16,0-1 0,0 0 15,0-42 17,0 0-32,21-1 15,-21 1-15,21 0 0,0 0 0,-21 0 16,22 0-16,-22-1 0,21 1 15,0 0-15,-21 0 0,0 0 0,21 0 16,0-1-16,0 22 16,1 0-16,-22 22 15,0-1-15,0 0 0,0 0 16,0 0-16,21 0 0,-21 1 16,0-1-16,0 0 0,21 0 0,-21 0 15,0 0-15,21-21 0,0 22 0,-21-1 16,21-21-16,1 0 0,-1 21 15,0-21-15,0 0 0,0 0 16,0 0-16,1-21 0,-22 0 16,21-1-16,0 22 0,0-21 0,-21 0 15,21 0-15,0-21 0,1 20 0,-1 1 16,0-21-16,0 21 0,-21-22 16,21 22-16,0-21 0,1 21 0,-1 0 15,0-1-15,0 1 0,0 21 16,0 0-16,1 21 15,-22 1 1,0-1-16,0 0 0,0 0 0,0 0 16,0 0-16,0 1 0,0-1 15,0-42 32,0-1-47,0 1 16,0 0-16,0 0 15,0 0-15,0 0 0,0-1 16,0 1-16,0 0 0,0 0 16,0 0-16,-22 21 15,1 0 1,0 21-16,0 0 0,0 21 16,0-20-16,-1-1 0,22 21 0,-21-21 15,0 22-15,0-22 0,0 21 0,21 0 16,0-20-16,0-1 0,0 21 15,0-21-15,0 0 0,0 1 0,0-1 16,21 0-16,0-21 0,0 0 16,0 0-16,22 0 0,-22 0 0,0 0 15,21 0-15,-20 0 0,20 0 16,0-21-16,-21 21 0,22-21 16,-1-1-16,-21 1 0,43-21 15,-43 21-15,21-43 0,-21 22 16,-21 21-16,0-22 0,0 1 15,0 21-15,0 0 0,0 0 16,-21 21 0,0 21-16,0 0 0,21 0 0,-21 0 15,21 22-15,-21-22 0,21 0 16,-22 21-16,22-21 0,0 1 0,0-1 16,0 21-16,0-21 0,0 0 15,0 1-15,22-1 0,-1-21 16,0 0-16,0 0 0,0 0 15,0 0-15,1 0 0,-1-21 16,0 21-16,-21-22 0</inkml:trace>
  <inkml:trace contextRef="#ctx0" brushRef="#br0" timeOffset="52476.48">9229 6837 0,'0'21'16,"21"-21"-16,0 21 15,0 0 1,0-21-16,0 0 0,1 0 16,-1 0-16,0-21 15,0 21-15,21-21 0,-20 0 0,20 0 16,-21 0-16,21-1 0,1 1 0,-22 0 16,0 0-16,21 0 0,-42 0 0,22-43 15,-22 43-15,0 0 16,0 0-16,-22-1 15,1 22-15,0 22 16,0-1-16,0 0 0,21 0 0,0 21 16,-21 1-16,21-1 0,-22 0 15,22 1-15,0-1 0,0 22 0,-21-22 16,21 0-16,0 22 0,0-22 0,0 0 16,0 1-16,0 20 0,0-20 0,0-22 15,-21 21-15,21-21 0,0 22 16,-21-22-16,21 0 0,0 0 15,-21-21-15,0 0 16,-1 0-16,1 0 0,21-21 16,-21 0-16,0 21 0,0-21 0,0-22 15,-1 22-15,1 0 0,0 0 16,21 0-16,-21-1 0,0 1 0,0 0 16,21 0-16,-22 21 15,22 21-15,0 0 16,0 0-16,0 1 0,0-1 0,22 21 15,-1-21-15,-21 0 0,21 1 16,0-1-16,0 0 0,0 0 0,22 0 16,-22-21-16,21 0 0,-21 21 15,22-21-15,-1 0 0,0 0 0,1 0 16,-1-21-16,22 0 0,-22 21 16,0-21-16,1 0 0,-1 0 0,-21-1 15,21-20-15,-20 21 0,-1-21 0,-21 20 16,0-20-16,0 21 0,0-21 15,0 20-15,0 1 0,0 0 0,0 0 0,0 0 16,-21 21-16,-1 0 16,22 21-16,0 0 0,0 0 15,0 0-15,0 22 0,0-22 0,0 0 16,-21 21-16,21-20 0,0 20 0,0-21 16,-21 0-16,21 0 0,0 1 0,0-1 15,0 0-15,-21 0 16,21-42 15,0 0-15,0 0-16,21-1 0,0 1 0,0-21 15,1 21-15,-1 0 0,0-22 16,0 22-16,0 0 0,22-21 16,-22 20-16,0 22 15,0 22-15,-21-1 16,0 0-16,0 0 0,21 0 15,-21 0-15,0 22 0,0-22 16,0 0-16,0 0 0,0 0 0,21 1 16,-21-1-16,22 0 0,-22 0 0,21-21 15,0 21-15,0-21 0,0 0 16,0 0-16,1 0 0,-1 0 16,0 0-16,0-21 0,0 0 15,0 0-15,1 21 0,-1-21 0,85-128 31,-106 128-31,21 0 0,-21-21 0,21 21 16,-21-1-16,0 1 0,0 0 0,0 0 16,0 42 15,0 0-31,0 0 0,0 1 16,0-1-16,0 21 0,0-21 0,0 0 15,0 22-15,0-22 0,0 0 0,0 0 16,0 0-16,0 1 0,21-22 0,0 21 15,0-21-15,1 0 0,-1 0 16,21 0-16,-21 0 0,22 0 0,-22 0 16,21 0-16,-21-21 0,22 21 0,-22-22 15,21 1-15,-21 0 0,0 0 16,22-21-16,-22 20 0,0-20 0,0 21 16,0-21-16,1-43 0,-1 43 15,-21-1-15,0 1 0,0 0 16,0-22-16,21 22 0,-21-1 0,0 22 15,0-21-15,0 21 0,0 0 0,0-1 16,0 1-16,0 42 16,-21 22-1,21-22-15,-21 21 0,21 1 16,-22-1-16,1 0 0,21 1 0,0-1 16,0 0-16,-21 64 0,21-64 15,0 1-15,0-1 0,0 0 0,21-20 16,-21 20-16,21-21 0,1 0 15,-1 0-15,0 1 16,0-1-16,0-21 0,22 0 0,-22 0 16,0 0-16,0 0 0,0 0 0,0-21 15,1-1-15,-1 22 0,-21-21 16,21-21-16,-21 21 0,0 0 0,0-1 16</inkml:trace>
  <inkml:trace contextRef="#ctx0" brushRef="#br0" timeOffset="52673.99">11282 6922 0,'21'0'0,"0"0"0,0 0 16,0 0 0,1 0-16,-1 0 0,21 0 0,-21 0 15,0 0-15,22 0 0,-22 0 0,0 0 16,0 0-16,0 0 0,1-22 0,-1 22 15,-21-21-15</inkml:trace>
  <inkml:trace contextRef="#ctx0" brushRef="#br0" timeOffset="52847.68">10774 6816 0,'-21'0'0,"42"0"0,-64 0 15,22 0-15,0 0 0,0 21 16,42-21 31,0 0-47</inkml:trace>
  <inkml:trace contextRef="#ctx0" brushRef="#br0" timeOffset="53868.32">12255 7366 0,'0'0'0,"0"-21"0,22 21 15,-22-21-15,0 0 0,21-1 0,-21-20 16,0 21-16,0 0 0,0-22 0,0 22 16,0 0-16,0-21 0,0 21 0,0-22 15,0 22-15,-21 0 0,-1 0 0,22 0 16,-21-1-16,0 22 0,0 0 15,0 0-15,0 0 0,-1 22 16,1-1-16,-21 0 0,21 0 0,0 0 16,-1 22-16,1-1 0,0-21 0,0 21 15,0 43-15,21-43 0,-21-20 0,21 20 16,0-21-16,0 0 0,0 22 16,0-22-16,0 0 0,21-21 15,0 0-15,0 0 16,0 0-16,0 0 0,1-21 15,20 0-15,-21-1 0,0 1 0,0 0 16,22 0-16,-22 0 0,0-22 0,0 22 16,0-21-16,1 0 0,-22 20 15,0-20-15,21 0 0,-21 21 0,21-1 16,-21 1-16,0 0 0,0 0 0,0 42 31,0 0-31,-21 0 0,21 22 16,-21-22-16,21 0 0,0 21 15,0 1-15,0-22 0,0 21 16,0-21-16,0 22 0,0-22 0,0 0 16,21 0-16,0 0 0,0-21 0,0 22 15,0-22-15,1 0 0,20 0 0,-21 0 16,0 0-16,22 0 0,-22-22 0,0 1 16,21 0-16,-21 0 0,1 0 15,-1 0-15,0-22 0,0 22 16,21-64-16,-20 43 0,-22 0 0,0-1 15,21 1-15,-21-21 0,0 20 0,0 1 16,0-22-16,0 22 0,0 21 0,0-21 16,0 20-16,-21 44 15,-1-1 1,22 21-16,0 0 0,-21 1 16,21-1-16,-21 0 0,21 1 0,-21-1 15,21 0-15,0 1 0,0 41 16,0-62-16,0 20 0,0-21 0,0 21 15,0-20-15,0-1 0,21 0 16,0-21-16,0 0 0,1 21 0,-1-21 16,0 0-16,0 0 0,0 0 0,0-21 15,22 0-15,-22 21 0,0-21 0,0-1 16,0 1-16,1 0 0,-1-21 16,-21 21-16,0-1 0,21 1 0,-21 0 15,21 0-15,-21 42 31,0 0-31,-21-21 0,21 21 0,-21 1 16,21-1-16,0 0 0,0 0 0,0 0 16,0 0-16,-21 1 0,21-1 0,0 0 15,0 0 1,0-42 15</inkml:trace>
  <inkml:trace contextRef="#ctx0" brushRef="#br0" timeOffset="54031.69">13187 6922 0,'0'0'0,"-21"-22"0,-1 22 16,22-21-16,-21 21 16,42 0 15,1 0-31,-1 0 15,0 0-15,0 0 0</inkml:trace>
  <inkml:trace contextRef="#ctx0" brushRef="#br0" timeOffset="54581.17">13314 7133 0,'0'0'0,"0"-21"0,0 0 15,21 21 1,0 0-16,0 0 0,0 0 16,1 0-16,-1 0 0,0 0 15,0 21-15,0 0 0,0-21 0,-21 21 16,22 1-16,-22-1 0,0 21 0,0-21 16,0 0-16,0 1 0,-22-1 15,-20 42-15,0-42 0,21 1 0,-22-1 16,1 0-16,0-21 15,-1 21-15,1 0 0,0 0 0,-1-21 16,22 22-16,0-22 0,0 0 0,0 0 16,42 0-1,0 0 1,0 0-16,0 0 0,22 0 0,-22 21 16,21-21-16,-21 0 0,22 21 15,-22 0-15,21-21 0,0 21 16,-20 0-16,-1 1 0,21-1 0,-21 21 15,0-21-15,1 0 0,-1 64 0,-21-64 16,0 22-16,0-1 0,0 0 16,0-21-16,-21 22 0,-1-1 0,1-21 15,-21 22-15,21-22 0,-22 0 0,1 0 16,0 0-16,-1 0 0,-20-21 0,21 22 16,-1-22-16,1 0 0,-22 0 15,22 0-15,0 0 0,-1 0 0,1 0 16,0 0-16,-1-22 0,22 22 0,0-21 15,0 0-15,0 0 0,21 0 16,0 0-16,0-1 0,0 1 0,21-21 16,0 21-16,21-22 0,1 1 0,-1 21 15,0-21-15,1-1 0</inkml:trace>
  <inkml:trace contextRef="#ctx0" brushRef="#br0" timeOffset="55023.35">14055 7070 0,'0'-21'15,"0"42"-15,0-64 0,0 22 0,0 0 0,-22 21 16,1 0-16,0 0 16,0 0-16,0 21 0,21 0 15,-21 1-15,-1-1 16,1 0-16,0 21 0,21-21 0,-21 22 15,21-22-15,-21 0 0,21 0 0,-21 0 16,21 1-16,0-1 0,0 0 16,21-21-1,0 0 1,0-21-16,0 21 0,-21-21 16,21-1-16,1 1 0,-1 0 0,0 0 15,0 0-15,-21 0 0,21-1 16,0 1-16,-21 0 0,22 0 0,-22 0 15,21 0-15,-21 42 16,0 0 0,0 0-16,0 0 0,0 0 15,0 22-15,-21-22 0,21 0 0,-22 21 16,22-20-16,0-1 0,0 0 0,0 0 16,0 0-16,0 0 0,0 1 15,22-22-15,-1 0 0,0 0 16,21 0-16,-21 0 0,1-22 15</inkml:trace>
  <inkml:trace contextRef="#ctx0" brushRef="#br0" timeOffset="56163.73">14668 6498 0,'0'-21'0,"0"42"0,0-84 16,0 42-16,-21 42 15,0 0-15,21 21 16,-21-21-16,0 22 0,0 20 0,-1-20 16,22-1-16,-21 21 0,0-20 15,21 20-15,-21-20 0,21-1 0,0 0 16,-21 1-16,21-1 0,0 0 0,0-21 16,0 22-16,0-22 0,0 0 15,0 0-15,0 0 0,0 1 0,21-22 16,0 0-16,0 0 0,0 0 15,1 0-15,-1 0 0,0-22 0,0 1 16,0 0-16,0 0 0,1 0 0,-1-22 16,21 22-16,-21 0 0,0-21 0,1 21 15,-1-22-15,-21 22 0,21 0 0,-21 0 16,21 0-16,-21 42 31,-21 0-31,0 0 0,21 0 16,-21 0-16,21 1 0,0 20 0,-22-21 15,22 0-15,-21 0 0,21 22 16,0-22-16,0 0 0,0 0 16,0 0-16,0 1 15,21-22-15,1 0 16,-1 0-16,0 0 0,0-22 0,0 22 16,0-21-16,1 0 0,-1 0 0,42 0 15,-42-22-15,1 22 0,-1 0 16,0 21-16,0-21 0,0 0 0,-42 21 47,0 21-47,21 0 0,-21 0 0,0 0 15,21 1-15,-22-1 0,22 0 16,0 0-16,-21 0 0,21 0 16,21-21-1,1 0 1,-1 0-16,0 0 15,-21-21-15,21 0 16,-21 0-16,21 0 0,-21 0 0,0-1 16,0 1-16,0 0 0,0 0 0,0 0 15,0 0-15,0-1 0,0 1 0,0 0 16,0 0-16,0 0 16,21 0-16,1 21 15,-1 0-15,0 0 16,0 0-16,0 0 0,0 0 0,1 0 15,-1 0-15,0 0 0,0 0 0,21 21 16,-20 0-16,-1 0 0,-21 0 16,21 0-16,-21 1 0,0-1 15,0 0-15,0 0 0,0 0 0,0 0 16,0 22-16,0-22 0,0 0 0,-21-21 16,21 21-16,-21 0 0,21 1 0,-22-22 15,1 0 1,21-22 15,0 1-31,0 0 0,21-21 16,1 21-16,-22-1 15,21 1-15,21-21 0,-21 21 0,0-22 16,1 22-16,20-21 0,-21 21 0,21-22 16,-20 22-16,20 0 0,-21 0 0,0 21 15,22 0-15,-22 0 0,0 0 16,0 21-16,-21 0 15,0 0-15,0 1 0,0 20 0,0-21 16,0 21-16,0-20 0,-21 20 0,21-21 16,-21 21-16,21-20 0,0 20 15,0-21-15,-21 0 0,21 0 0,-22 1 0,22-1 16,0 0 0,0-42 15,0 0-31,0-1 15,0 1-15,0 0 0,22-21 16</inkml:trace>
  <inkml:trace contextRef="#ctx0" brushRef="#br0" timeOffset="56359.38">15706 6477 0,'-22'0'0,"44"0"0,-65-21 0,22 21 16,21-21-16,-21 21 15,0 0 1,0 0 47,-1 0-63</inkml:trace>
  <inkml:trace contextRef="#ctx0" brushRef="#br0" timeOffset="56593.45">14160 6710 0,'0'0'16,"0"21"-16,22-21 15,-1 0-15,0 0 16,0 0-16,0 0 0,22 0 0,-22 0 15,21-21-15,-21 21 0,0 0 0,22 0 16,-22 0-16,0 0 0,0 0 0,-21-21 31</inkml:trace>
  <inkml:trace contextRef="#ctx0" brushRef="#br0" timeOffset="58695.6">19643 5059 0,'21'0'16,"0"0"-16,0 0 0,0 0 15,22-21-15,-22 21 16,0-21-16,0 21 0,0-22 15,22 1-15,-22 21 0,0-21 0,0 21 16,-21-21-16,0 0 0,21 21 0,-21-21 16,0-1-16,0 1 15,-21 21-15,0-21 0,0 21 0,0 0 16,-22 0-16,1 0 0,21 0 0,-43 0 16,22 0-16,0 0 0,-1 0 15,1 21-15,0 0 0,-1 1 0,1-1 16,21 0-16,0 0 0,-1 0 15,1 0-15,0 1 0,21-1 0,0 0 16,0 0-16,0 0 16,0 0-16,21-21 0,0 22 0,22-22 15,-22 21-15,21-21 0,1 0 0,-1 21 16,0 0-16,1-21 0,-1 0 16,-21 21-16,21-21 0,1 21 0,-22-21 15,21 22-15,-21-22 0,1 21 0,-1 0 16,0-21-16,0 21 0,-21 0 15,0 0-15,0 1 0,0-1 16,0 0-16,-42 0 16,21 0-16,-1-21 0,-20 21 15,21-21-15,-21 22 0,-1-22 0,1 0 16,0 0-16,20 21 0,-20-21 16,0 0-16,21 0 0,-1 0 0,1 0 15,0 0-15,0-21 16,0 21-16,21-22 15,0 1 1,0 0-16,21 21 0,0 0 16,0-21-16,0 21 0,22 0 0,-22-21 15</inkml:trace>
  <inkml:trace contextRef="#ctx0" brushRef="#br0" timeOffset="59000.04">20595 4890 0,'0'-22'15,"0"44"-15,0-22 16,-21 0-16,0 21 16,21 21-16,0-21 0,0 0 15,-21 22-15,-1-1 0,22 0 0,-21 1 16,21-22-16,0 21 0,-21 1 0,0-1 15,21-21-15,-21 21 16,21-20-16,0 20 0,0-21 0,0 0 16,-21 0-16,21 1 0,0-1 0,0 0 15,0 0-15,21-21 32,0-21-32,0 21 15,0-21-15,22 0 0</inkml:trace>
  <inkml:trace contextRef="#ctx0" brushRef="#br0" timeOffset="59276.03">21167 4995 0,'0'-21'0,"0"42"0,0-63 16,-22 42-1,22 21 1,-21 0-16,21 1 0,0 20 0,-21-21 15,21 21-15,-21-20 0,0 20 0,21 0 16,0-21-16,-21 22 16,-1-1-16,1-21 0,21 22 0,0-22 15,0 21-15,-21-21 0,21 0 0,0 22 16,0-22-16,0 0 0,0 0 16,21-21-1,0 0-15,1 0 16,-1-21-16,-21 0 0,21 0 15,0 0-15</inkml:trace>
  <inkml:trace contextRef="#ctx0" brushRef="#br0" timeOffset="59833.02">21188 5080 0,'0'-21'0,"0"42"0,0-63 0,0 21 16,0-1-16,0 1 0,0 0 15,0 0-15,0 0 0,0 0 16,21-1-16,-21 1 0,21 21 0,0-21 15,0 21-15,1 0 0,-1 0 16,0 0-16,0 0 0,0 0 16,0 0-16,1 0 0,-1 0 0,0 21 15,0 0-15,-21 22 0,0-22 16,0 0-16,0 0 0,0 22 0,0-22 16,-21 0-16,0 0 0,0 0 0,-22 0 15,22 1-15,0-1 0,0 0 16,-22-21-16,22 21 0,0-21 0,0 21 15,-21-21-15,20 0 0,44 0 63,-1 0-63,0-21 0,21 21 16,-21 0-16,1 0 0,20 0 15,0 0-15,-21 0 0,22 0 0,-22 21 16,21-21-16,-21 21 0,1 1 0,-1-22 15,0 21-15,-21 0 0,0 0 0,0 0 16,0 0-16,0 1 0,-21-1 16,0 0-16,-1 0 0,-20 0 0,21-21 15,-21 21-15,-1 1 0,1-1 0,0-21 16,-1 21-16,1 0 0,0-21 16,20 21-16,-20-21 0,21 0 0,0 0 15,0 21-15,-1-21 0,1 0 16,0 0-16</inkml:trace>
  <inkml:trace contextRef="#ctx0" brushRef="#br0" timeOffset="60349.18">19854 6498 0,'0'-21'0,"0"42"0,0-63 16,0 21-16,0 0 0,0-1 15,21 22-15,-21-21 0,0 0 16,0 42 15,0 0-31,0 1 0,0-1 0,0 0 0,0 0 16,0 21-16,0-20 0,0 20 0,0 0 16,0 1-16,0-1 0,0-21 0,0 21 15,-21 1-15,21-1 0,0-21 16,0 22-16,0-1 0,0-21 0,0 0 15,0 22-15,0-22 0,0 0 16,0 0-16,0 0 0,21-21 16,1 0-1,-1-21-15,0 0 16,0 0-16,0 0 0,-21-1 0</inkml:trace>
  <inkml:trace contextRef="#ctx0" brushRef="#br0" timeOffset="60624.17">20256 6562 0,'22'-43'16,"-44"86"-16,44-107 0,-22 43 0,42-42 16,-21 63-1,-21 21 1,0 21-16,0-21 16,0 0-16,0 22 0,0-1 0,0 0 15,0-20-15,0 20 0,0 0 0,0 1 16,-21-1-16,21-21 0,0 21 0,0 1 15,0-22-15,-21 0 0,21 21 0,0-20 16,-21-1-16,21 0 0,0 0 16,0 0-1,21-42 17,0 21-32,0-21 0,0 0 0,-21 0 15,43-1-15,-22 1 0</inkml:trace>
  <inkml:trace contextRef="#ctx0" brushRef="#br0" timeOffset="60916.16">21061 6519 0,'0'-21'0,"0"0"16,0 0-1,0 42 1,0 0-16,0 0 15,0 1-15,0 20 0,-21-21 0,21 21 16,0-20-16,0 20 0,0 0 0,-22 1 16,22-22-16,0 21 0,0-21 0,0 22 15,0-22-15,0 21 0,-21-21 0,21 0 16,0 1-16,-21-1 0,21 0 0,0 0 16,0-42 30,0 0-46,21 21 0,0-21 0,1-1 16</inkml:trace>
  <inkml:trace contextRef="#ctx0" brushRef="#br0" timeOffset="61407.75">21167 6562 0,'0'0'0,"-22"-21"0,1-85 15,21 85-15,0-1 16,0 1-16,21 0 0,-21 0 15,22 21-15,20-21 0,-21 21 16,0 0-16,0 0 0,22 0 16,-22 0-16,0 0 0,0 0 15,0 0-15,1 21 0,-1 0 0,0 0 0,0 0 16,0 1-16,-21-1 0,0 21 16,0-21-16,0 0 0,0 22 0,0-22 15,-42 0-15,21 0 0,0 0 16,-22 1-16,1-1 0,0 0 0,-1-21 15,1 21-15,0 0 0,20-21 0,-20 0 16,21 0-16,21 21 0,-21-21 16,42 0-1,0 0 1,0 0-16,22 0 0,-22 0 0,21 0 16,-21 0-16,22 0 0,-1 0 0,-21 0 15,21 22-15,-20-22 0,20 21 16,-21-21-16,21 21 0,-20-21 0,-1 21 15,0-21-15,0 21 0,-21 0 16,0 1-16,0-1 0,0 0 16,0 0-16,-21 0 0,0 0 15,0-21-15,-1 22 0,-20-1 0,21-21 16,-21 21-16,-1-21 0,1 0 0,21 21 16,-22-21-16,22 0 0,-21 0 0,21 0 15,0 0-15,-22 0 0,22 0 16,0 0-16,0 0 0,21-21 15,-21 21-15</inkml:trace>
  <inkml:trace contextRef="#ctx0" brushRef="#br0" timeOffset="62686.03">19494 5779 0,'0'0'0,"-21"0"0,0 0 15,0 0-15,0 0 0,0 0 0,-1 0 16,1 0-16,0 0 0,0-22 15,0 22 1,42 0 15,0 0-31,0 0 0,22-21 16,-1 21-16,21 0 0,1 0 16,-1 0-16,22 0 0,0 0 0,-1 0 15,22 0-15,-21 0 0,21 0 0,-22 0 16,22 0-16,0 0 0,-21 0 15,21 0-15,-22 0 0,1-21 0,0 21 16,-22 0-16,1 0 0,-1 0 0,-21-21 16,1 21-16,-22 0 0,21 0 15,-21 0-15,1 0 0,-1 0 16,-42 0 62,-1 0-78,1 0 16,0 0-16</inkml:trace>
  <inkml:trace contextRef="#ctx0" brushRef="#br0" timeOffset="65935.64">19854 7260 0,'-21'0'16,"0"0"-1,0 0 1,0 0-16,-1 0 15,1 0-15,0 0 16,0 0-16,0 0 0,0 0 16,-1 0-16,1 0 0,0 0 0,0 0 15,0 0-15,0 0 16,-1 0 0,44 0 15,-1 0-16,21 0-15,0 0 0,1 0 16,-1 0-16,0 0 0,22 0 0,-1 0 16,1 21-16,21-21 0,-1 0 0,1 0 15,0 0-15,-1 22 0,22-22 0,-21 0 16,21 0-16,-22 21 0,1-21 0,-22 21 16,1-21-16,-1 0 0,1 0 0,-22 0 15,1 0-15,-1 0 0,-21 0 16,0 0-16,22 0 0,-22 0 0,0 0 15,0 0-15,0 0 0,0 0 0,1 0 16,-1-21-16,0 21 16</inkml:trace>
  <inkml:trace contextRef="#ctx0" brushRef="#br0" timeOffset="78818.28">2244 9779 0,'21'0'47,"0"0"-47,-21-21 0,21 21 16,0 0-16,0-21 16,1 21-16,-1-21 0,0-1 0,0 22 15,0-21-15,0 0 0,1 0 16,-1 0-16,0 0 0,0 21 0,0-22 15,-21 1-15,0 0 0,0 0 16,0 0-16,0 0 0,-21-1 16,0 22-16,0 0 15,-22 0-15,1 0 0,0 0 16,-1 22-16,1-1 0,-21-21 0,20 21 16,1 0-16,21 0 0,-22 0 15,22 1-15,0 20 0,0-21 0,0 0 16,21 0-16,0 1 0,0-1 15,0 0-15,0 0 0,0 0 0,0 0 16,21 1-16,0-1 0,0 0 16,0 0-16,1 0 0,20-21 0,-21 21 15,21 1-15,1-1 16,-22 0-16,21-21 0,1 21 0,-22 0 16,21-21-16,0 21 0,-20 1 0,-1-22 15,0 21-15,0 0 0,-21 0 16,0 0-16,-21-21 0,-21 21 15,-1 1-15,1-22 0,-22 21 16,22 0-16,-21-21 0,-1 21 0,1-21 16,20 21-16,-20-21 0,20 0 15,1 0-15,0 0 0,-1 0 16,1 0-16,21 0 0,0 0 0,0 0 16,-1-21-16,1 0 0,21 0 31,21 21-16,1 0-15,-1-21 0,0 21 16,0 0-16,21-22 0,-20 1 16,20 21-16,-21-21 0,21 0 0</inkml:trace>
  <inkml:trace contextRef="#ctx0" brushRef="#br0" timeOffset="79151.67">3133 9631 0,'0'0'0,"0"-21"0,0 0 0,0-1 15,21 22-15,-21-21 16,0 42 0,0 1-16,0 20 15,0-21-15,0 21 0,0 1 16,-21-22-16,21 21 0,-22 1 0,22-1 15,0 0-15,-21 1 0,21-22 16,-21 21-16,21 0 0,0-20 0,0-1 16,0 21-16,0-21 0,0 0 0,0 1 15,0-1-15,0 0 16,0 0-16,0 0 0,0-42 47,0 0-47,21 21 0,0-21 0,1-22 15,-1 22-15</inkml:trace>
  <inkml:trace contextRef="#ctx0" brushRef="#br0" timeOffset="79951.67">3768 9610 0,'0'-21'16,"0"-1"-16,0 1 15,0 42 1,0 1 0,0 20-16,0-21 0,0 0 15,0 22-15,0-22 0,0 21 0,0 0 16,0-20-16,-22 20 0,22-21 0,-21 21 16,21-20-16,-21 20 0,21-21 15,0 0-15,0 0 0,0 1 16,0-1-16,0 0 15,0-42 17,0 0-32,0-1 0,0 1 15,0 0-15,0-21 16,0 21-16,0-1 0,0-20 0,0 0 16,0-1-16,0 22 0,0-21 15,0 0-15,0-1 0,21 1 0,0 21 16,1-22-16,-1 22 0,-21 0 15,21 0-15,0 0 0,0 0 0,0-1 16,1 22-16,20-21 0,-21 21 16,0 0-16,0 0 0,1 0 0,20 0 15,-21 21-15,0-21 0,-21 22 16,21-1-16,-21 21 0,0-21 0,0 22 16,0-22-16,0 21 0,0-21 15,-21 22-15,0-22 0,0 0 0,0 0 16,0 0-16,-1 0 0,1 1 0,-21-1 15,21-21-15,0 21 16,-1-21-16,22-21 31,22 21-31,-1-21 16,0 21-16,0 0 0,0-22 0,0 22 16,1 0-16,-1-21 15,0 21-15,0 0 0,0 0 0,0 0 16,1 0-16,-1 0 0,-21 21 0,0 1 15,0-1-15,0 0 16,0 0-16,0 0 0,0 0 16,-21 1-16,-1-1 0,1-21 15,0 21-15,0 0 0,0 0 0,0-21 16,-22 21-16,22-21 0,0 22 0,-21-22 16,20 21-16,1-21 0,-21 0 15,21 0-15,0 0 0,-1 0 0,1 0 16,0 0-16,0 0 0,0 0 15,21 21 1,-21-21 0,21 21-16,-22 0 15</inkml:trace>
  <inkml:trace contextRef="#ctx0" brushRef="#br0" timeOffset="80820.28">1143 11515 0,'0'0'0,"-21"0"15,0 0 1,42 0 31,0 0-47,0 0 0,21 0 15,1 0-15,-1 0 0,0 0 0,22 0 16,21 0-16,-22 0 16,22 0-16,-22 0 0,22 0 0,-22-21 15,22 21-15,-21 0 0,-1 0 0,1-22 16,-1 22-16,1-21 0,-22 21 16,0 0-16,1 0 0,-22 0 0,0 0 15,0-21-15,0 21 0,-21-21 16,-21 21-1,0 0-15,0 0 0,0-21 16,-1 21-16,1 0 0,-21-21 16,21 21-16,0 0 0,-1-22 0,1 22 15,0-21-15,0 21 0,0 0 16,21-21 0,21 21 15,0 0-31,21 0 0,-20 0 0,20 0 15,-21 0-15,21 0 0,1 0 0,-22 0 16,21 21-16,-21 0 0,1-21 16,-1 22-16,-21-1 0,0 0 15,0 0-15,-21 0 0,-1 0 16,-20 1-16,21 20 0,-21-21 0,-1 0 16,1 0-16,0 1 0,20-1 15,-20 0-15,21 0 0,-21 0 16,20-21-16,1 21 0,0-21 0,21 22 15,-21-22-15,21-22 32,21 22-32,0-21 15</inkml:trace>
  <inkml:trace contextRef="#ctx0" brushRef="#br0" timeOffset="81724.1">3746 10753 0,'0'0'0,"0"-21"16,0 42-1,0 0-15,0 0 16,-21 21-16,0 1 0,21-1 16,-21 0-16,0 22 0,0-22 0,-1 22 15,1-1-15,0 1 0,0-1 0,0 1 16,0-1-16,21-20 0,-22-1 15,1 0-15,0 1 0,21-1 0,0-21 16,0 0-16,0 0 16,0 1-16,0-44 15,0 1 1,0 0-16,21 0 0,0 0 0,1-22 16,-22 1-16,21-21 0,0 20 15,0-20-15,0-22 0,0 22 0,22-1 16,-22-21-16,0 22 0,0-1 15,22 1-15,-22 21 0,0-22 0,0 22 16,0 21-16,-21-1 0,0 1 0,21 0 16,1 21-16,-1 21 15,-21 0-15,0 22 0,0-1 0,21 0 16,-21 1-16,0 20 0,21-20 16,-21 20-16,0 1 0,0-1 15,0 1-15,0 63 0,0-64 16,0-21-16,0 1 0,0-1 0,0 0 15,0-20-15,0-1 0,0 0 16,0 0-16,0 0 0,-21-21 31,0-21-31,21 0 16,-21 0-16,-1 0 0,1-1 16</inkml:trace>
  <inkml:trace contextRef="#ctx0" brushRef="#br0" timeOffset="82872.47">3577 11430 0,'-21'-21'0,"0"21"15,63 21-15,-63-42 32,42 21-32,21 0 0,-20 0 15,20-21-15,0 21 0,22-21 16,-22-1-16,22 1 0,-22 0 0,21 0 16,1 0-16,-22 0 0,22-1 0,-22 1 15,0 0-15,1 0 0,-1 21 16,-21 0-16,0 0 0,1 0 0,-22 21 15,0 0 1,0 0-16,0 1 0,0-1 16,0 0-16,-22 21 0,1-21 0,21 22 15,-21-22-15,0 21 0,0-21 0,21 22 16,0-22-16,-21 0 0,21 0 16,-22 0-16,22 1 0,22-44 46,-22 1-46,21 0 0,0-21 16,0 21-16,0-22 0,0 22 16,-21-21-16,22-1 0,-1 22 0,0 0 15,0-21-15,-21 21 0,21-1 16,0 22-16,1 0 16,-1 0-1,-21 22-15,0-1 0,0 0 0,21 0 16,-21 0-16,0 0 0,21 1 15,-21-1-15,0 0 0,0 21 0,0-21 16,0 1-16,0-1 0,21 21 16,0-21-16,-21 0 15,22-21-15,-1 0 0,0 0 0,0 0 16,0 0-16,22 0 0,-22-21 0,21 0 16,-21 21-16,0-21 0,22 0 15,-22 0-15,0-1 0,21 1 16,-20 0-16,-1-21 0,-21 21 0,21-1 15,-21 1-15,21 21 0,-21-21 0,0 0 16,0 42 15,0 0-15,0 0-16,0 1 16,-21-1-16,21 0 0,0 0 15,0 0-15,0 0 0,0 1 0,0-1 0,0 0 16,0 0-16,21-21 15,0 0-15,0 0 0,1 0 16,-1 0-16,0 0 0,0 0 0,21 0 16,-20-21-16,-1 21 0,0-21 0,0 21 15,0-21-15,0-1 0,1 1 16,-22 0-16,21 0 0,-21 0 16,21 0-16,-21-1 0,0 1 0,0 0 15,21 21 1,-21-21-16,21 21 15,-21 21 1,0 0-16,0 0 0,0 1 16,0-1-16,0 0 0,0 0 0,0 21 15,0 1-15,0 63 16,0-64-16,0 21 0,0-20 16,0 20-16,0-20 0,0 20 15,0 1-15,0-1 0,0 1 0,-21-1 16,21 1-16,-21-1 0,0-21 0,21 22 15,0-1-15,-21-20 0,-1 20 0,1-20 16,21-1-16,-21 21 0,0-20 16,0-1-16,21-21 0,-43 43 15,22-43-15,0-21 0,0 0 0,0 0 16,0 0-16,-1 0 16,1-21-16,21 0 0,-21-1 15,21-20-15,-21 0 0,21-1 0,0 1 16,0-21-16,0-1 0,0 1 0,21-86 15,0 86-15,0-22 16,-21 22-16,22-1 0,-1 1 0,0-1 16,0 1-16,-21 20 0,21 1 0,0 0 15,1-1-15,-22 1 0,21 0 0,0 21 16,-21-22-16,21 1 0,0 21 16,0-22-16,-21 22 0,22-21 0,-1 21 15,0-22-15</inkml:trace>
  <inkml:trace contextRef="#ctx0" brushRef="#br0" timeOffset="83371.56">7091 10626 0,'0'-43'15,"0"86"-15,0-107 0,0 43 0,0 0 0,-21 21 16,-1 0 0,22 21-16,-21 0 0,21 22 15,0-1-15,0 0 0,-21 1 16,21 20-16,-21-21 0,0 22 15,21-1-15,-21 1 0,21-22 0,-22 22 16,22-1-16,-21-20 0,21 20 0,0-21 16,-21-20-16,21 20 0,0-21 15,-21 21-15,21-20 0,0-44 32,-21 1-32,21 0 0,0 0 15</inkml:trace>
  <inkml:trace contextRef="#ctx0" brushRef="#br0" timeOffset="83856.16">6773 10837 0,'0'0'0,"0"-42"0,0 21 0,0-21 15,0 20-15,0 1 0,0-21 0,21 21 16,1 0-16,-1 21 0,0-22 0,21 1 16,-21 0-16,22 21 0,20 0 15,-20 0-15,-1 0 0,0 21 16,-21 0-16,22 1 0,-22-1 0,0 0 15,-21 21-15,0 1 0,0-22 16,0 21-16,-21-21 0,0 22 0,-22-22 16,22 21-16,-21-21 0,21 0 0,0 1 15,-22-1-15,22 0 0,0-21 16,0 0-16,0 0 16,21-21-1,21 0-15,0 21 16,0 0-16,0-22 0,22 22 15,-22 0-15,21 0 0,0 0 0,1 0 16,-1 0-16,0 22 0,1-22 0,-1 21 16,64 63-1,-85-41-15,-21-22 0,0 21 0,0 1 16,0-1-16,-21 0 0,-21-21 16,-1 22-16,1-1 0,0 0 0,-1-20 15,1-1-15,0 0 0,-1 0 16,1 0-16,0-21 0,-1 0 0,22 0 15,0 0-15,-21 0 0,20 0 0,1 0 16,21-21-16,-21 0 16,21 0-16,0 0 0,0-1 0,0 1 15,0-21-15,21 21 0,0-22 0,1 1 16,-1 0-16,21-1 0,-21 22 16,22-21-16</inkml:trace>
  <inkml:trace contextRef="#ctx0" brushRef="#br0" timeOffset="84124.67">7895 10414 0,'0'-21'0,"0"42"0,-21-21 32,21 42-32,0-20 0,-21 20 15,0 0-15,21 22 0,-22-22 0,1 0 16,21 22-16,0-22 0,-21 22 0,21-22 15,-21 22-15,21-22 0,-21 21 0,21-20 16,-21 20-16,21-20 16,0-1-16,0 0 0,0-21 0,0 22 0,0-22 15,0 0-15,0 0 0,21-21 16,0 0-16,0 0 16,0-21-16,0 0 0,1 0 15,-1 0-15,0-22 0</inkml:trace>
  <inkml:trace contextRef="#ctx0" brushRef="#br0" timeOffset="84463.53">8064 10964 0,'0'-21'0,"0"64"0,0-65 0,0 22 15,-21 22-15,21-1 16,-21 0-16,0 0 16,21 21-16,0-20 0,0 20 0,0-21 15,-21 21-15,21-20 0,0 20 0,0 21 16,0-41-16,0-1 15,0 0-15,21 0 0,0 0 0,0-21 16,0 0-16,1 0 0,-1 0 16,0 0-16,0 0 0,0-21 0,22 0 15,-22 0-15,0 0 0,0-22 16,-21 22-16,21 0 0,-21-21 0,0-1 16,0 22-16,0-21 0,0 21 0,0-22 15,-21 1-15,0 21 0,0 21 16,0 0-16,-1 0 15,1 0-15,0 0 0,0 0 16,0 0-16,21 21 0,-21 0 16,21 0-16,0 0 0,0 1 15,0-1-15,21-21 16</inkml:trace>
  <inkml:trace contextRef="#ctx0" brushRef="#br0" timeOffset="84743.52">8699 10964 0,'0'0'16,"0"-21"-16,-21 21 15,0-21-15,0 21 16,0 0-16,0 0 0,-1 0 16,1 21-16,0 0 0,0 1 0,0-1 15,0 0-15,-1 21 0,1-21 0,21 22 16,0-1-16,0 0 0,0-20 15,0 20-15,0 0 0,0-21 0,0 1 16,0 20-16,0-21 0,21 0 16,1 0-16,-1-21 0,0 0 0,21 0 15,-21 0-15,22 0 0,-1 0 16,0-21-16,1 0 0,-22 0 0,21 0 16,1 0-16,-1-22 0,-21 22 15</inkml:trace>
  <inkml:trace contextRef="#ctx0" brushRef="#br0" timeOffset="85257.56">9102 10710 0,'0'-105'16,"0"253"-16,0-191 0,0-84 0,0 106 15,0 0-15,0 42 16,0 0-16,0 22 0,0-22 16,0 21-16,0 1 0,-22-1 0,22 0 15,-21 1-15,21-1 0,-42 148 31,21-147-31,0-1 0,21-21 0,0 22 16,-22-22-16,22 0 0,-21 0 16,21 0-16,-21-21 0,21-21 15,0 0 1,0 0-16,21-22 0,0 22 16,1-21-16,-1 21 0,21 0 15,-21-22-15,0 22 0,22 0 0,-22 21 16,0-21-16,0 0 0,0 21 0,1 0 15,-1 0-15,0 0 0,0 0 0,-21 21 32,0 0-17,0 0-15,-21-21 0,0 21 0,0-21 16,-22 0-16,22 21 0,-21-21 16,21 0-16,-22 0 0,22 22 15,0-22-15,-21 0 0,20 0 0,22 21 16,0 0-1,0 0-15,22-21 16,-1 21-16,0 0 0,106 43 16,-85-43-16,-21 0 15,22 0-15,-22 1 0,0-22 0,0 21 16,0 0-16,1 0 0,-1-21 16,-21 21-16,21-21 0,0 0 15</inkml:trace>
  <inkml:trace contextRef="#ctx0" brushRef="#br0" timeOffset="85455.69">11134 10986 0,'0'0'0,"-22"-22"0,1 22 15,0 0-15,0 0 0,0 0 0</inkml:trace>
  <inkml:trace contextRef="#ctx0" brushRef="#br0" timeOffset="86063.56">10689 10922 0,'21'-21'0,"-42"42"0,42-63 0,-21 21 16,21-1-16,1 1 15,-22 0-15,21 0 0,-21 0 0,0 0 16,0-1-16,0 44 31,0-1-31,0 0 16,0 0-16,0 21 0,0 1 0,0-22 15,0 21-15,0 1 0,0-22 0,0 21 16,-21 0-16,21 1 0,0-22 16,-22 21-16,22-21 0,0 1 0,-21-1 15,21 0-15,0 0 16,21-42 0,1 0-1,-1 0-15,0-22 0,0 22 0,21 0 16,-20-21-16,-1-1 0,0 22 0,21-21 15,-21 21-15,-21-1 0,22 1 0,-1 21 16,0 0 0,-21 21-16,0 1 15,0-1-15,0 0 0,0 0 0,21 0 16,-21 22-16,21-22 0,-21 0 16,21 21-16,1-21 0,-1 1 0,0-1 15,0 0-15,21-21 16,-20 0-16,-1 0 0,0 0 0,21 0 0,-21-21 15,22 0-15,-22-1 0,0 1 0,21 0 16,-20 0-16,-1-21 16,0 20-16,-21-20 0,0 21 0,0-21 15,0-1-15,0 1 0,0 0 0,-21-1 16,0 1-16,-1 21 0,1-22 0,0 22 16,0 0-16,0 21 0,0 0 15,-1 0-15,1 0 0,0 0 0,0 0 16,21 21-16,0 0 15,0 1-15,21-1 16,0-21-16,0 0 0,22 0 16,-22 0-16,21 0 0</inkml:trace>
  <inkml:trace contextRef="#ctx0" brushRef="#br0" timeOffset="86695.41">12192 10308 0,'0'0'15,"0"-42"-15,0 21 0,0-22 0,-21 43 32,0 0-32,-1 22 0,22 20 15,0-21-15,-21 21 0,21 22 0,-21-22 16,0 1-16,21 20 0,0 1 16,-21-22-16,21 21 0,-21-20 15,-1 20-15,22-20 0,0-1 0,-21 21 16,21-41-16,-21 20 0,21 0 0,0-21 15,0 1-15,0-1 0,0 0 0,0 0 16,0-42 15,21 0-31,-21 0 0,21-1 0,1 1 16,-22-21-16,21 21 0,0 0 0,0-22 16,0 22-16,-21 0 0,21 0 0,1 0 15,-1-1-15,0 22 16,0 0-16,0 22 15,0-1-15,-21 0 0,22 0 16,-22 0-16,0 0 0,0 1 16,21 20-16,-21-21 0,21 0 0,0 0 15,-21 1-15,21-1 0,0 0 16,-21 0-16,22-21 0,-1 0 0,0 0 16,0 0-16,21 0 0,-20 0 0,-1 0 15,0 0-15,0-21 0,0 0 0,0 0 16,1-1-16,-1 1 0,-21 0 15,0 0-15,21 0 0,-21-22 0,0 22 16,0 0-16,0 0 0,0 0 16,0 42-1,0 0 1,0 0-16,-21 0 0,21 1 16,-21-1-16,21 0 0,0 0 0,0 0 15,0 0-15,0 1 0,0-1 0,0 0 16,0 0-16,21-21 31,-21-21-31,21 0 16,0 0-16,-21-1 0,0 1 0,0 0 15</inkml:trace>
  <inkml:trace contextRef="#ctx0" brushRef="#br0" timeOffset="86844.13">12763 10753 0,'0'-64'15,"0"43"1,0 0-16,0 127 0,0-233 0,-21 127 15,0 0-15,21 21 16,0 0-16,0 0 16,0 0-16,0 1 15,21-22 1,0 0-16,1 0 0</inkml:trace>
  <inkml:trace contextRef="#ctx0" brushRef="#br0" timeOffset="87089.18">13335 10732 0,'-21'0'16,"0"0"-16,-1 0 0,-20 0 15,21 0-15,-21 21 0,20 0 16,-20 0-16,21-21 0,-21 21 0,20 22 16,1-22-16,0 0 0,0 21 0,21-21 15,0 22-15,0-22 0,0 21 0,0-21 16,0 22-16,0-22 0,0 0 0,42 21 15,-21-20-15,1-22 0,62 21 16,-41-21-16,-1 0 0,0 0 16,1 0-16,-1-21 0,21 21 0,-20-22 15,-1 1-15,0-21 0,1 21 16,-1-22-16</inkml:trace>
  <inkml:trace contextRef="#ctx0" brushRef="#br0" timeOffset="87534.85">13864 10351 0,'0'-22'0,"0"44"0,0-65 16,0 22-16,-21 0 0,0 21 0,0 0 16,-1 0-16,1 21 15,0 0-15,0 0 0,0 22 0,0-1 16,21 0-16,-22 1 0,1-1 0,21 0 16,-21 1-16,21 20 0,0-20 15,0-1-15,-21 0 0,21 1 0,0-1 16,-21 0-16,21-21 0,0 22 0,0-22 15,0 0-15,0 0 0,0 0 0,0 1 16,0-1-16,0-42 31,0-1-31,21 1 0,0 0 16,0 0-16,-21 0 0,21 0 0,1-1 16,-1 1-16,0 0 0,0 0 0,0 0 15,0 0-15,1 21 0,-1 0 0,-21-22 16,21 22-16,0 0 0,0 0 15,-21 22-15,0-1 16,0 0-16,0 0 0,0 0 16,0 0-16,0 1 0,0-1 0,0 0 15,0 0-15,0 21 0,0-20 0,0-1 16,0 0-16,0 0 16,0 0-16,0 0 0,21-21 31,1 0-31,-1-21 0,0 0 15,0 0-15,21 0 0</inkml:trace>
  <inkml:trace contextRef="#ctx0" brushRef="#br0" timeOffset="87824.31">14859 10710 0,'0'0'0,"0"-21"15,0 0-15,0 42 16,0 0 0,0 1-16,0-1 0,0 21 15,-21-21-15,0 0 0,-1 22 16,22-22-16,-21 0 0,0 21 0,0-20 16,21-1-16,-21 21 0,-22 0 15,43-20-15,0-1 0,-21 0 16,21 0-1,21-21 1,1-21-16,-1 21 16,0-21-16,21 0 0,-21-1 0,22 1 15,-1 0-15</inkml:trace>
  <inkml:trace contextRef="#ctx0" brushRef="#br0" timeOffset="88155.7">15303 10837 0,'64'-42'16,"-1"-21"-16,-63 41 0,-127 149 15,254-275-15,-148 148 16,0 0-16,-21 0 16,21 0-16,-1 21 0,-20 1 0,21-22 15,-21 21-15,20 0 0,1-21 16,0 21-16,0 0 0,21 0 16,0 1-16,0-1 0,42 0 15,-21-21-15,1 0 16,20 21-16,-21-21 0,0 0 0,22 21 15,-22 0-15,0-21 0,21 22 16,1 20-16,-43-21 16,0 0-16,0 0 0,0 1 15,-22-1-15,1-21 0,0 21 16,0 0-16,0-21 0,0 0 16,-1 0-16,1 21 0,0-21 15,0 0-15,0 0 0,0 0 16,-1 0-16,22-21 0,0 0 0,-21 0 15,0 0-15</inkml:trace>
  <inkml:trace contextRef="#ctx0" brushRef="#br0" timeOffset="88327.38">14922 10435 0,'-21'-21'0,"42"42"0,-42-63 0,0 42 15,0-21-15,0 21 0,21-21 16,-21 21-16,-1 0 16,22-22-1</inkml:trace>
  <inkml:trace contextRef="#ctx0" brushRef="#br0" timeOffset="89118.41">17081 10943 0,'22'0'0,"-44"0"0,65 0 0,-22 0 16,21 0-16,-21 0 0,1-21 0,20 0 15,-21 21-15,0-21 0,0 0 16,1-1-16,-22 1 0,0 0 16,0 0-16,0-21 0,0 20 0,-22 1 15,1 0-15,-21 0 0,0 0 0,-1 0 16,1-1-16,0 1 0,-1 21 0,-20 0 15,20 0-15,1 21 0,0 1 16,-1-1-16,22 0 0,-21 21 0,21 1 16,0-22-16,-1 21 0,22 0 0,0 1 15,0-22-15,0 21 0,0-21 0,22 1 16,-1-1-16,0 0 0,0 0 0,0-21 16,0 0-16,22 0 0,-1 0 15,0 0-15,1 0 0,-1-21 0,0 21 16,1-21-16,-1 0 0,0-22 15,1 22-15,-22 0 0,21-21 0,-21-1 16,22 1-16,-22 0 0,0-1 0,0-20 16,0-1-16,-21 1 0,22-1 15,-1 22-15,0-22 0,-21 1 0,21-1 16,-21 22-16,0 0 0,0 21 0,0-1 16,0 1-16,-21 21 15,0 21-15,0 22 16,-1-1-16,1 0 0,0 1 0,0 20 15,21 1-15,-21-1 0,0 1 0,21-1 16,0-20-16,0 20 0,0 1 0,0-22 16,0 0-16,21 1 0,0-22 15,0 21-15,21-21 0,-20 0 16,-1 1-16,21-22 0,-21 0 0,22 0 16,-22 0-16,21 0 0,-21 0 0,22 0 15</inkml:trace>
  <inkml:trace contextRef="#ctx0" brushRef="#br0" timeOffset="89451.82">17801 10774 0,'0'0'15,"0"21"-15,0 0 16,21-21 0,0 0-16,1 0 15,-1 0-15,0 0 0,21 0 16,-21 0-16,22-21 0,-22 21 15,0-21-15,0 21 0,0-21 0,1 21 16,-22-21-16,0-1 0,0 1 0,0 0 16,-22 0-16,1 21 0,-21 0 15,21 0-15,-22 0 0,1 0 0,21 0 16,-21 21-16,20 0 0,-20 0 16,21 1-16,0 20 0,0-21 0,21 0 15,0 22-15,0-22 0,0 0 0,0 21 16,0-21-16,21 1 0,0-1 0,0 0 15,0-21-15,0 21 0,22-21 0,-1 0 16,-21 0-16,22 0 16,-1 0-16,-21 0 0,21 0 0,1 0 15,-22 0-15,21-21 0</inkml:trace>
  <inkml:trace contextRef="#ctx0" brushRef="#br0" timeOffset="89675.9">18605 10710 0,'22'-105'15,"-22"83"-15,-22 149 0,44-275 0,-44 148 16,22 21-16,-21 1 0,0-1 16,0 0-16,0 0 0,0 21 0,-1 1 15,1-22-15,0 21 16,21-21-16,0 22 0,0-22 0,0 0 16,0 21-16,0-20 0,0-1 0,0 0 15,21 0-15,0 0 0,22-21 16,-22 0-16,21 0 0,1 0 0,-22 0 15,21 0-15,0 0 0,1-21 16,-1 0-16,0 0 0,-20 0 0</inkml:trace>
  <inkml:trace contextRef="#ctx0" brushRef="#br0" timeOffset="89927.93">19240 10266 0,'0'-106'15,"0"64"-15,-42 359 0,84-486 0,-42 0 16,0 147-16,0 1 0,0 0 0,-21 21 15,0 0-15,0 21 0,0-21 16,0 21-16,-1 22 0,1-22 0,21 21 16,-21 22-16,0-22 0,0 22 0,0-1 15,21 1-15,-22-1 0,1 1 16,21-1-16,-21 1 0,21-22 0,0 0 16,0 22-16,0-22 0,0-21 0,0 22 15,0-22-15,21 21 0,0-21 0,1 0 16,-1-21-16,0 0 0,21 0 15,1 0-15,-1 0 0,0 0 0,1 0 16,-1-21-16,0 21 0,1-21 16</inkml:trace>
  <inkml:trace contextRef="#ctx0" brushRef="#br0" timeOffset="90745.41">19621 10816 0,'22'-84'16,"-22"-1"-1,-22 254-15,22-359 0,-21 190 16,0 0-16,0 0 0,0 0 0,0 21 15,-1-21-15,-20 21 0,21 21 0,0-20 16,0-1-16,-1 21 0,1-21 16,0 22-16,0-22 0,21 21 15,0-21-15,0 0 0,0 1 0,0-1 16,0 0-16,0 0 0,0 0 0,21-21 16,0 0-16,22 0 0,-22 0 15,0 0-15,21 0 0,-21 0 16,1-21-16,20 0 0,-21 0 0,0 0 15,0-1-15,1 1 0,-1-21 0,0 21 16,-21-22-16,0 22 0,0-21 0,0 21 16,21 0-16,-21-1 0,0 1 15,-21 42 1,0 1-16,21-1 16,0 0-16,-21 21 0,21-21 15,-22 1-15,22 20 0,0-21 0,0 0 0,0 0 16,0 22-16,0-22 0,0 0 15,0 0-15,22 0 16,-1-21-16,0 0 0,0 0 0,0 0 16,0 0-16,1 0 0,20 0 0,-21-21 15,0 21-15,0-21 0,22 0 0,-22 0 16,0 0-16,0-1 0,0 1 0,1 0 16,-22 0-16,21 0 0,0 0 15,0-1-15,-21 1 0,21 21 16,-21 21-1,0 1 1,0-1-16,0 0 16,0 0-16,-21 0 0,21 0 15,0 1-15,0-1 16,0 0-16,21-21 0,0 21 16,1-21-16,-1 0 0,0 0 0,0 0 15,21 0-15,-20 0 0,-1 0 0,0 0 16,21-21-16,-21 0 0,1 21 0,-1-21 15,0-1-15,0 1 0,0 0 16,0 0-16,-21 0 0,0 0 0,22-1 16,-22 1-16,0 0 0,0 0 0,0 0 15,0 0-15,0-1 0,-22 22 32,1 0-32,0 22 0,0-1 15,0 0-15,21 0 0,-21 0 0,-1 0 16,22 1-16,-21 20 0,21-21 0,0 0 15,0 0-15,0 1 0,0-1 0,0 0 16,21 0-16,1 0 0,-1-21 16,0 21-16,0-21 0,21 0 0,-20 0 15,20 0-15,0 0 0,1 0 16,-1 0-16,0 0 0,1 0 0,-1 0 0,0 0 16,1-21-16,-1 21 0,-21 0 15,21-21-15</inkml:trace>
  <inkml:trace contextRef="#ctx0" brushRef="#br0" timeOffset="91224.03">21209 10986 0,'85'-170'32,"-64"107"-17,-21 42-15,-106 275 0,212-530 0,-127 276 16,-1 0-16,1 0 0,0 0 0,0 0 16,-21 0-16,20 22 0,1-1 15,0 0-15,-21 0 0,21 0 0,-1 0 16,1 1-16,0-1 0,21 0 15,0 0-15,0 0 0,0 0 16,0 1-16,0-1 0,0 0 0,0 0 16,0 0-16,21 0 0,0-21 15,1 0-15,-1 0 0,0 0 0,0 0 16,21 0-16,-20 0 0,-1 0 0,21-21 16,-21 0-16,22 0 0,-22 0 15,0 0-15,0-1 0,0-20 0,22 0 16,-22-1-16,0 1 0,0 0 0,0-22 15,22 1-15,-22-1 0,0 1 0,0-1 16,0 1-16,0-1 16,1 22-16,-22-22 0,0 22 0,0 21 0,0 0 15,0 0-15,-22 42 16,1 0-16,0 0 16,-21 21-16,21 1 0,-1-1 15,1 22-15,-21-1 0,42 1 0,-21-1 16,21 1-16,0-1 0,0 1 0,0-22 15,0 0-15,21 1 0,-21-1 0,21-21 16,0 21-16,0-20 0,1-1 0,-1 0 16,0-21-16,0 0 0,0 0 15,0 0-15,1 0 0,20 0 16,-21 0-16,21 0 0,1-21 0,-1 0 0</inkml:trace>
  <inkml:trace contextRef="#ctx0" brushRef="#br0" timeOffset="92023.58">22754 10562 0,'0'0'16,"-21"0"0,21 21-16,-21 1 15,0-1-15,-1 0 0,22 21 0,-21-21 16,0 22-16,21-22 0,0 21 0,-21-21 15,21 1-15,-21 20 0,21-21 16,0 0-16,-21 0 0,21 1 0,0-1 16,0 0-16,21-21 31,0 0-31,0-21 16,0 21-16,0-21 0,1-1 0,-1 1 15,0 0-15,0 0 0,0 0 16,0 0-16,1 21 0,-1-22 0,-21 1 15,21 21-15,0 0 0,-21 21 32,0 1-17,0-1-15,0 0 0,0 0 16,0 0-16,21 0 16,0-21-16,1 0 0,-1 0 15,0 0-15,0 0 0,21 0 16,-20 0-16,-1 0 0,0 0 15,0 0-15,0-21 0,0 21 0,1-21 16,-1 0-16,0-21 0,0 20 0,0 1 16,0-21-16,1 0 0,-22 20 15,21 1-15,0-21 0,-21 21 0,0 0 0,0 42 32,-21 0-17,0 0-15,21 0 0,-22 0 16,22 1-16,0-1 0,0 0 0,0 0 15,0 0-15,0 0 0,0 1 16,0-1-16,0 0 0,22-21 16,-22 21-16,21-21 0,0 0 15,0 0-15,0 0 0,0 0 0,1 0 16,-1 0-16,0-21 0,-21 0 0,21 21 16,0-21-16,0-1 0,1 1 15,-22 0-15,21 0 0,-21 0 16,21 21-16,-42 21 31,0 0-15,-1 0-16,22 0 0,-21-21 0,21 22 15,0-1-15,0 0 0,-21 0 16,42-21 31,0-21-47,1 21 0,-22-21 15</inkml:trace>
  <inkml:trace contextRef="#ctx0" brushRef="#br0" timeOffset="92171.3">23728 10435 0,'0'-21'16,"0"42"-16,0-63 0,0 21 15,21 21 32,0 0-47,0 0 0</inkml:trace>
  <inkml:trace contextRef="#ctx0" brushRef="#br0" timeOffset="92467.79">24384 10097 0,'0'-22'0,"0"44"0,0-65 0,0 22 16,-21 42 15,0 0-31,21 22 0,-22-22 16,22 21-16,0 1 0,-21 20 0,0-21 16,0 22-16,21-1 0,0-20 15,-21 20-15,0 1 0,-1-22 0,22 0 16,0 1-16,-21-1 0,21-21 0,-21 22 15,21-22-15,0 0 0,0 0 16,0 0-16,21-21 16,0 0-1,1 0-15,-22-21 0,21 0 0,21 0 16,-21 0-16,0-1 0</inkml:trace>
  <inkml:trace contextRef="#ctx0" brushRef="#br0" timeOffset="92917.46">24744 10075 0,'42'-84'16,"-42"63"-16,-63 169 0,84-191 0,21-84 16,-42 149-1,0-1-15,0 0 0,0 0 16,-21 21-16,21 1 0,-21-1 0,0 0 16,-1 1-16,1 20 0,0-20 15,0 20-15,21 1 0,-21-22 0,21 0 16,-21 22-16,-1-22 0,22-21 0,-21 22 15,21-22-15,0 0 0,-21 0 0,21 0 16,0 0-16,-21-21 16,21-21-1,0 0-15,0 0 16,21 0-16,0 0 0,0-1 16,22 1-16,-22-21 0,0 21 0,21-22 15,1 22-15,-22 0 0,21-21 16,-21 21-16,22-1 0,-22 22 0,0-21 15,0 21-15,0 0 0,1 0 0,-22 21 16,21 1-16,-21-1 16,0 0-16,0 0 0,0 21 0,0-20 15,0 20-15,0-21 0,0 21 0,-21-20 16,-1-1-16,22 0 0,0 0 0,0 0 16,-21 0-16,21 1 0,-21-22 15,21 21-15,-21-21 16,0 0-1,0-21-15,21-1 16</inkml:trace>
  <inkml:trace contextRef="#ctx0" brushRef="#br0" timeOffset="93099.12">24299 10499 0,'0'0'0,"-21"0"0,0 0 16,0-21-16,42 21 31,0 0-31,0 0 0,0 0 16,22 0-16,-22 0 0,21 0 0,-21 0 15,22 0-15,-22 0 0,0 0 16,0 0-16,0 0 0,-21 21 0</inkml:trace>
  <inkml:trace contextRef="#ctx0" brushRef="#br0" timeOffset="94040.38">2434 12383 0,'0'-22'0,"0"44"0,0-65 0,21 43 0,-21-21 15,0 0-15,0 42 31,0 0-31,0 0 16,-21 22-16,0-1 0,0 0 16,21 1-16,-21 20 0,-1 1 0,1-1 15,0 1-15,0-1 0,0 1 16,0-22-16,-1 22 0,1-22 0,0 0 16,21 1-16,-21-22 15,21 21-15,-21-21 0,21 0 0,-21-21 16,21 22-16,-22-22 15,1 0-15,0-22 0,0 22 16</inkml:trace>
  <inkml:trace contextRef="#ctx0" brushRef="#br0" timeOffset="94804.96">1820 13018 0,'-42'0'16,"84"21"-16,-42-42 0,-42-1 15,42 1 1,21 0-16,0 21 15,0-21-15,22 0 0,-1 0 16,22-1-16,-22 1 0,21 0 0,1 0 16,-1-21-16,1 20 15,-22 1-15,22-21 0,-22 21 0,0 0 0,1-1 16,-1-20-16,-21 21 0,0 0 16,1 0-16,-22-22 0,0 22 15,0 0-15,0 0 0,0 0 16,-22 21-1,1 21 1,21 0-16,-21 0 0,21 21 0,0 1 16,0-1-16,0 0 0,-21 22 0,21-1 15,-21 1-15,21-1 0,0-20 16,0 20-16,-21 1 0,-1-22 0,22 0 16,-21 1-16,21-1 0,0-21 15,0 0-15,0 1 0,0-1 0,0 0 16,0-42 15,0 0-15,0-1-16,21 1 0,1-21 0,-1 21 15,0 0-15,0-1 0,0 1 0,0 0 16,22 0-16,-22 0 16,0 21-16,0 0 0,0 0 0,1 0 0,-1 0 15,0 21-15,0 0 0,0-21 16,0 21-16,-21 0 0,0 1 0,0-1 15,22 21-15,-22-21 0,21 0 16,-21 1-16,21-1 0,-21 0 0,21-21 16,0 21-16,-21 0 0,21-21 0,1 0 15,-1 0-15,0 0 16,0 0-16,0 0 0,0 0 0,1 0 16,20-21-16,-21 21 0,21-21 15,1 0-15,-1 0 0,-21-1 0,22-20 16,-1 21-16,-21 0 0,0 0 0,0-22 15,-21 22-15,0 0 0,0 0 16,0 0-16,-21-1 0,0 1 0,0 0 16,0 21-16,0 0 15,-1 0-15,1 0 0,0 21 0,0 0 16,0 1-16,21-1 0,-21 21 0,21-21 16,0 0-16,0 22 0,21-22 0,21 0 15,-21 0-15,0 0 0,22 1 16,-1-1-16,0-21 0,22 21 15,-22-21-15,22 0 0,-22 0 0,22 0 16,-1 0-16,-21 0 0,22-21 0,-1 0 16</inkml:trace>
  <inkml:trace contextRef="#ctx0" brushRef="#br0" timeOffset="96083.7">5165 12256 0,'0'0'0,"0"-22"0,0 1 0,0 0 16,0 0-16,-22 21 0,1 21 15,0 0-15,21 22 16,-21-1-16,21 0 0,0 1 16,0-1-16,-21 21 0,21 1 0,0-1 15,-21 22-15,21-21 0,-22-1 16,22 22-16,-21-22 0,0-20 0,21 20 15,-21-21-15,21 1 0,0-1 0,-21-21 16,21 0-16,-21 1 0,21-1 16,-22-21-1,22-21 1,0-22-16,0 22 16,0-21-16,0 21 0,22-22 0,-22 1 15,21 0-15,0-1 0,21 1 0,-21 0 16,1 20-16,20-20 0,-21 21 15,21 0-15,-20 21 0,-1 0 0,0 0 16,0 0-16,0 0 0,0 0 0,-21 21 16,0 0-16,0 0 15,0 0-15,0 1 0,-21-22 0,0 21 16,0 0-16,0-21 0,0 21 16,-1 0-16,1-21 0,0 0 15,0 0-15,0 0 0,0 0 0,-1 0 16,22 21-16,-21-21 0,21 22 15,0-1-15,0 0 16,0 21-16,0-21 0,0 1 0,0-1 16,0 21-16,0-21 0,21 0 15,1 1-15,-1-1 0,0-21 0,0 21 16,21 0-16,-20-21 0,20 0 0,0 0 16,1 0-16,20 0 0,-21 0 15,1-21-15,20 0 0,-20 21 0,-1-21 16,0-1-16,1 1 0,-1 0 15,0 0-15,-21 0 0,1-22 0,-1 22 16,0-21-16,0 21 0,-21-22 16,0 22-16,0-21 0,0 21 0,0-22 15,0 22-15,0 0 0,-21 21 16,0 0-16,0 0 16,-1 0-16,1 21 0,0 0 0,0 22 15,0-22-15,0 21 0,-1 1 16,22-22-16,0 21 0,-21-21 0,21 22 15,0-22-15,0 0 0,0 0 0,21 0 16,1 0-16,-1-21 0,21 0 16,0 0-16,1 0 0,-22 0 15,21 0-15,1 0 0,-1-21 16,0 0-16,-21 0 0,22 21 0,-22-21 16,21 0-16,-21-1 0,1 1 15,-1 0-15,0 0 0,0 0 0,-21 0 16,0 42 15,0 0-31,-21 0 0,21 0 16,-21 0-16,21 1 0,0-1 0,0 0 15,0 0-15,0 0 0,0 0 16,0 1-16,21-22 0,0 0 16,0 21-16,0-21 15,1 0-15,20 0 0,-21 0 0,0 0 16,22-21-16,-22-1 0,0 22 15,21-21-15,-21 0 0,1 0 0,20 0 16,-21 0-16,-21-1 0,0 1 0,21 0 16,-21 0-16,0 0 0,0 0 15,-21 21 1,0 0-16,21 21 16,-21-21-16,21 21 0,-21 21 15,21-21-15,-22 1 0,22 20 16,0-21-16,0 21 0,0 1 0,-21-1 0,21 0 15,-21 1-15,21-1 16,0 0-16,-21 1 0,0 20 0,0-20 16,21-1-16,-22 21 0,1-20 0,21-1 15,-21 0-15,-21 22 0,21-22 16,-1-21-16,22 1 0,-21-1 16,0-21-16,-21 21 0,21-21 0,-1 0 15,1 0-15,0 0 0,-21 0 16,21-21-16,-1 21 0,1-21 0,0-1 15,0 1-15,21 0 16,0 0-16,0 0 0,0 0 0,0-1 16,0 1-16,0 0 0,21-21 0,0 21 15,22-22-15,-22 1 16</inkml:trace>
  <inkml:trace contextRef="#ctx0" brushRef="#br0" timeOffset="96651.65">6900 12827 0,'0'-21'0,"0"42"15,-21-42-15,0 21 0,0 0 0,0 21 16,-1 0-16,1 0 0,0 22 0,0-22 16,0 21-16,0 1 0,-1-22 15,22 21-15,0 0 0,-21-20 0,21-1 16,0 21-16,0-21 0,0 0 15,0 1-15,0-1 0,21-21 16,1 0 0,-1 0-16,0-21 0,0-1 15,21 1-15,-20 0 0,-1 0 0,0 0 16,0 0-16,0-1 0,0 1 0,1 0 16,-22 0-16,0 0 0,0 0 15,0 42 1,0 0-1,0 0-15,0 0 0,0 0 16,0 1-16,0-1 0,21 0 16,0 0-16,-21 0 0,21 0 0,0-21 15,-21 22-15,21-22 0,1 0 0,-1 21 16,0-21-16,0 0 0,0 0 16,0 0-16,1 0 0,-1 0 0,0 0 15,0-21-15,21-1 0,-20 22 0,-1-21 16,0 0-16,0 0 0,0 0 15,-21-22-15,0 22 0,0 0 0,0-21 16,0-1-16,0 22 0,0-21 0,-21 21 16,0 0-16,21-1 0,-21 1 0,0 21 47,21 21-47,0 1 0,0-1 15,0 0-15,21-21 16,0 21-16,0-21 0,0 0 15,0 0-15</inkml:trace>
  <inkml:trace contextRef="#ctx0" brushRef="#br0" timeOffset="97027.45">7726 12785 0,'0'-21'0,"0"126"0,0-189 0,0 41 0,-21 43 31,-1 0-31,1 0 0,0 0 0,0 22 15,0-1-15,0 0 0,-1 21 0,1-21 16,0 22-16,0-22 0,21 21 16,-21-21-16,21 22 0,0-22 0,0 21 15,0-21-15,0 1 0,0-1 0,0 0 16,21 0-16,0-21 16,0 0-16,0 0 0,1 0 0,-1 0 15,0 0-15,21 0 0,-21-21 0,1 0 16,-1 0-16,21 21 0,-21-22 15,-21 1-15,21 0 0,-21-21 16,0 21-16,0-1 0,0-20 0,0 21 16,0 0-16,-21-22 0,21 22 0,-21 0 15,0 0-15,0 21 0,0-21 16,-1 21-16,1 0 0,0 0 16,0 0-16,21 21 15,0 0 1,21-21-16,0 0 15,0 0-15</inkml:trace>
  <inkml:trace contextRef="#ctx0" brushRef="#br0" timeOffset="97411.36">7853 12785 0,'21'-21'15,"-21"-1"-15,21 1 16,0 21-16,0 0 15,1 0-15,-1 0 16,0 0-16,0 21 0,0 1 16,-21-1-16,0 21 0,21-21 0,-21 0 15,22 22-15,-22-1 0,21-21 0,-21 22 16,0-22-16,0 0 0,0 21 16,0-21-16,0 1 0,0-1 0,0 0 15,0-42 32,0 0-47,0-1 16,0 1-16,0 0 0,21 0 0,-21-21 15,21 20-15,-21-20 0,0 0 16,21-1-16,0 1 0,1 0 0,-1 21 16,-21-22-16,21 22 0,0 0 0,0 0 15,0 0-15,1-1 0,-1 22 16,0 0-16,0 0 0,0 0 15,0 0-15,-21 22 16</inkml:trace>
  <inkml:trace contextRef="#ctx0" brushRef="#br0" timeOffset="98007.75">8826 12933 0,'22'0'0,"-22"-21"15,21 0-15,0 21 0,-21-22 0,0 1 16,21 0-16,-21 0 0,21 0 0,-21 0 16,0-1-16,0 1 0,0 0 15,0 0-15,0 0 0,-21 21 16,0-21-16,0 21 0,0 0 16,-1 0-16,1 0 0,-21 21 0,21 0 15,0 0-15,-22 0 0,22 0 16,0 22-16,0-22 0,0 21 0,-1-21 15,1 22-15,21-22 0,0 21 0,0-21 16,0 1-16,0-1 0,0 0 16,0 0-16,0 0 0,21-21 0,1 0 15,-1 0-15,0 0 0,0 0 16,21 0-16,-20 0 0,-1-21 0,21 21 0,-21-21 16,0 0-16,22 0 15,-22-1-15,21-20 0,-21 21 0,22-21 16,-22-1-16,21 1 0,-21 0 0,22-64 15,-1 42-15,-21 1 16,0-1-16,1 1 0,-1-1 0,0 1 16,0 20-16,0-20 0,0 21 15,-21-1-15,0 22 0,0 42 16,-21 0 0,0 22-16,0-1 0,0 0 0,0 1 15,-1-1-15,1 22 0,0-22 16,21 21-16,-21-20 0,0-1 15,21 22-15,0-22 0,0 21 0,0-20 16,0-1-16,0 0 0,0-20 0,0 20 16,21-21-16,0 0 0,0 0 15,0 1-15,1-22 0,-1 0 0,21 0 16,-21 0-16,0 0 0,22 0 0,-22-22 16,21 22-16,-21-21 0,1 0 15,-1 0-15,0 0 0,0 0 0,0-1 16</inkml:trace>
  <inkml:trace contextRef="#ctx0" brushRef="#br0" timeOffset="99063.81">10795 12510 0,'21'0'15,"0"0"-15,0 0 16,1 0 187</inkml:trace>
  <inkml:trace contextRef="#ctx0" brushRef="#br0" timeOffset="99536.45">11070 12446 0,'21'-21'16,"-21"0"15,21 0-15,-21-1-1,22 22-15,-22-21 16,21 21-16,-21-21 0,0 0 16,0 0-16,0 0 15,0-1-15,0 1 16,-21 21-16,-1 0 16,1 0-16,0 0 0,-21 0 15,21 0-15,-1 21 0,1 22 16,0-22-16,0 0 0,0 21 15,0 1-15,-1-1 0,1-21 0,0 22 16,0-1-16,0 0 0,21 1 0,-21-22 16,21 21-16,0 0 0,0-20 15,0-1-15,0 0 0,0 0 0,21 0 16,21 0-16,-21-21 0,22 0 0,-1 0 16,0 0-16,1 0 0,-1 0 15,21 0-15,-20-21 0,-1 21 0,0-21 16,1 21-16,-1-21 0,0 0 0,1 0 15,-1 21-15,0-22 0</inkml:trace>
  <inkml:trace contextRef="#ctx0" brushRef="#br0" timeOffset="100632.12">11705 12531 0,'0'-43'0,"0"1"16,0 21-16,0 127 0,-21-233 15,0 127-15,0 0 0,-1 0 16,1 0-16,0 0 0,0 0 0,0 21 15,0-21-15,-1 21 0,1 0 16,0 0-16,21 22 0,-21-22 0,21 21 16,-21-21-16,21 22 0,0-22 0,0 21 15,0-21-15,0 1 0,0-1 16,0 21-16,0-21 0,21-21 0,0 21 16,0-21-16,0 0 0,1 0 15,-1 0-15,0 0 0,0 0 16,0-21-16,0 0 0,1 0 15,-1 0-15,0 0 0,0-1 0,0 1 16,-21-21-16,0 21 0,21 0 0,-21-22 16,0 22-16,0 0 0,0-21 0,0 20 15,0 1-15,0 0 16,0 42 0,0 0-16,-21 1 0,21-1 15,0 0-15,0 0 0,0 21 0,0-20 16,0-1-16,0 21 0,0-21 15,0 0-15,0 1 0,0-1 0,21 0 16,1 0-16,-1 0 0,0-21 16,0 0-16,21 0 0,-20 0 0,20 0 15,0 0-15,1-21 0,-22 21 16,21-21-16,0 0 0,1 0 0,-22-1 16,21 1-16,-21-21 0,1 21 0,20 0 15,-21-22-15,0 1 0,0 0 16,-21-1-16,22 1 0,-1 0 15,-21-1-15,21 1 0,-21 0 0,0-1 16,0 22-16,0 0 0,0 0 0,0 0 0,-21 42 16,0 0-1,-1 0-15,1 21 0,21 1 0,-21-1 16,0 0-16,21 1 0,-21-1 16,21 0-16,0-20 0,0 20 0,0 0 15,0 1-15,0-1 0,0-21 16,0 0-16,21 22 0,-21-22 0,21-21 15,0 21-15,0 0 0,22-21 0,-22 0 16,0 0-16,21 0 0,1 0 0,-22-21 16,21 0-16,1 21 0,-1-21 15,0-22-15,-21 22 0,22 0 0,-22-21 16,21 20-16,-21-20 0,1 0 0,-1-1 16,0 1-16,0 0 0,-21-22 15,0 22-15,21 0 0,-21-1 16,0 1-16,0 21 0,0 0 0,0-1 15,-21 44 1,0-1-16,0 0 0,0 21 16,21 1-16,-22-1 0,1 0 15,21-21-15,-21 22 0,21-1 0,0 0 16,0 1-16,0-1 0,0 0 0,0-20 16,0 20-16,0-21 0,0 21 0,0-20 15,21-1-15,0-21 0,1 21 16,20-21-16,-21 0 0,21 0 0,1 0 15,-1 0-15,0 0 0,1 0 16,-1-21-16,0 0 0,-20 21 0,20-22 16,-21 1-16,0-21 0,0 21 15,1 0-15,-22-1 0,0-20 0,0 21 16,0 0-16,0 0 0,0-1 0,0 1 16,0 0-16,-22 21 0,1 0 15,0 0-15,21 21 0,-21 0 16,0 1-16,0-1 0,21 0 0,0 0 15,-22 0-15,22 22 0,0-22 0,0 0 16,0 0-16,0 0 0,0 0 0,0 1 16,0-1-16,22 0 0,20 0 15,-21-21-15,0 21 16,22-21-16,-1 0 0,0 0 0,1 0 16,-1 0-16,0 0 0,43-42 15,-43 42-15,-21-21 0,22 0 16</inkml:trace>
  <inkml:trace contextRef="#ctx0" brushRef="#br0" timeOffset="101083.79">14139 12531 0,'0'-64'0,"0"1"31,-21 42-31,42 169 0,-63-318 0,21 170 0,0 0 0,-1 0 16,1 0-16,0 0 0,0 0 15,0 22-15,0-1 0,-1 0 16,1 0-16,0 0 0,21 0 0,-21 22 15,0-22-15,21 0 0,-21 21 0,21 22 16,0-43-16,0 0 0,0 0 16,0 1-16,21-1 0,0-21 15,0 0-15,0 21 0,22-21 16,-22 0-16,0 0 0,0-21 0,0 0 16,0-1-16,22 1 0,-22 0 0,0 0 15,0 0-15,0-22 0,1 22 16,-1-21-16,0 0 0,-21-1 15,21-20-15,0 20 0,0-20 0,1-43 16,-22 43-16,21-1 0,-21 22 16,0-1-16,0 22 0,0 0 15,-21 42 1,-1 0-16,1 1 0,0 20 0,0 0 16,21 22-16,-21-22 0,0 0 15,21 22-15,-22-22 0,22 1 0,0-1 16,0 0-16,22 1 0,83 84 15,-83-106-15,20 0 16,-21-21-16,21 21 0,-20-21 16,-1 0-16,21 0 0,-21 0 0,0 0 15,1 0-15,-1-21 0,0 21 16</inkml:trace>
  <inkml:trace contextRef="#ctx0" brushRef="#br0" timeOffset="102068.03">15557 12742 0,'0'22'0,"0"-44"0,-21 44 0,0-22 16,21 21-16,-21-21 15,0 21-15,0-21 0,-1 21 16,1-21-16,21 21 0,-21-21 16,21 21-16,-21-21 15,21 22 1,21-22-1,0-22 1,0 22-16,1-21 0,-1 0 16,0 0-16,0 21 0,0-42 0,0 20 15,22 1-15,-22 0 0,21-21 0,-21 21 16,22-22-16,-1 1 0,-21 0 0,0-1 16,22 1-16,-22 0 0,-21-1 15,0 1-15,21 21 0,-21-43 16,0 43-16,-21 21 0,0 0 0,0 0 15,-1 0-15,1 21 0,-21 0 0,21 1 16,0-1-16,-1 21 0,1 0 16,0-20-16,21 20 0,-21 0 0,21 43 15,0-43-15,0-21 0,0 22 16,0-1-16,21 0 0,0-20 16,0 20-16,-21-21 0,0 0 15,0 0-15,0 1 0,22-22 0,-22 21 16,-22-21-1,1 0-15,0 0 16,0-21-16,0-1 0,0 22 16,21-21-16,0 0 0,-22 0 0,22 0 15,-21 0-15,42 42 47,1 0-47,-22 0 0,21 0 0,0-21 16,-21 21-16,21 1 0,0-1 0,0-21 15,1 21-15,-1-21 0,0 0 16,21 0-16,-21 0 0,22 0 0,20 0 16,-20 0-16,-1-21 0,0 0 15,-21-1-15,22 1 0,-1 0 0,-21 0 16,0 0-16,1-22 0,-1 22 16,0-21-16,0 0 0,0 20 0,-21-20 15,21-64-15,-21 64 16,22 0-16,-22-1 0,0-20 0,21 42 15,-21-22-15,0 22 0,0 0 16,0 0-16,0 42 16,0 0-16,0 21 0,-21-20 0,-1 20 15,22 0-15,-21 1 0,0-1 0,21 0 16,-21 1-16,0 41 16,21-41-16,0-1 0,0 0 0,0 1 15,0-22-15,0 21 0,0-21 0,0 0 16,21 1-16,0-1 0,0 0 0,0-21 15,1 0-15,-1 0 16,0 0-16,0 0 0,-21-21 16,0 0-16,0-1 15</inkml:trace>
  <inkml:trace contextRef="#ctx0" brushRef="#br0" timeOffset="102225.73">16235 12637 0,'0'-22'31,"0"1"-31,0 64 0,0-107 0,21 64 16,0-21 0,21 21-16,-20 0 0,20 0 15,0-21-15,1 21 0,-1 0 0,0 0 16,1-21-16,-22 21 0,21 0 0</inkml:trace>
  <inkml:trace contextRef="#ctx0" brushRef="#br0" timeOffset="103589.59">16997 12721 0,'21'43'16,"-42"-86"-16,63 86 31,-21-43-15,-21-22-16,21 1 0,-21 0 0,22 21 15,-22-21-15,0 0 0,21 0 0,-21-22 16,0 22-16,0 0 0,0 0 15,0-22-15,0 22 0,0 0 0,-21 0 16,-1 0-16,22 0 0,-21 21 16,0 0-16,0 0 0,0 0 0,0 21 15,-1-21-15,-20 21 0,21 21 16,0-21-16,0 1 0,-1 20 0,1-21 16,0 21-16,0 1 0,21-1 0,0-21 15,0 22-15,0-22 0,0 21 16,0-21-16,0 0 0,0 1 0,21-1 15,0-21-15,0 0 0,1 0 16,-1 0-16,0 0 0,0 0 0,0 0 16,0-21-16,1-1 0,-22 1 0,21 0 15,0-21-15,0 21 16,0-1-16,-21-20 0,21 0 0,-21 21 16,22-22-16,-22 1 0,0 21 0,21-22 15,-21 22-15,21 0 0,-21 0 0,0 42 31,0 21-15,-21-20-16,21-1 0,0 21 0,0-21 16,0 0-16,0 22 0,0-22 0,0 21 15,0-21-15,0 1 0,0 20 16,0-21-16,21-21 0,0 21 0,0 0 16,22-21-16,-22 0 0,21 0 0,0 0 15,-20 0-15,20 0 0,0-21 16,-21 0-16,22 0 0,-22 0 0,0 0 15,0-1-15,0 1 0,1-21 16,-1 21-16,0-22 0,-21 1 0,21 0 16,0-22-16,-21 22 0,21-22 0,-21 22 15,0-21-15,22-1 0,-22 22 0,0-1 16,0 1-16,0 21 0,0 0 16,0 0-16,0 42 15,-22 0-15,1 0 0,0 21 0,0 1 16,0-1-16,-22 22 0,22-22 15,0 21-15,0 22 0,21-43 16,0 1-16,0-1 0,0 0 16,0 1-16,0-22 0,21 21 0,0-21 15,0 1-15,22-1 0,-22 0 16,0-21-16,21 0 0,-20 0 0,20 0 16,-21 0-16,0 0 0,0-21 0,1 21 15,-1-21-15,0-1 0,0 1 0,0 0 16,0-21-16,-21 21 0,0-1 15,22 1-15,-22 0 0,21-21 16,-21 21-16,0 42 31,0 0-31,0 0 0,-21 0 16,21 0-16,0 1 0,0-1 16,0 0-16,0 0 0,0 0 0,0 0 15,0 1-15,0-1 0,21 0 0,0 0 16,0-21-16,0 21 0,0-21 0,1 0 15,-1 0-15,0 0 0,0 0 16,0 0-16,0 0 0,1 0 0,-1-21 16,0 0-16,-21 0 0,21 0 0,0-1 15,0 1-15,-21 0 0,22-21 16,-1-1-16,0 22 0,0-21 0,0 21 16,0-22-16,1 22 0,-1 0 0,0 0 15,0 0-15,0 21 0,0 0 16,1 0-16,-1 0 0,0 0 15,0 21 1,-21 0-16,21-21 47,-21-21-31,0 0-1,0 0 1,-21 21-16,0 0 15,0 0-15,0 0 16,-1 21-16,1-21 0,0 21 16,0 0-16,21 0 0,-21 0 0,0 1 15,-1 20-15,22-21 0,0 0 0,0 0 16,0 22-16,0-22 0,0 0 16,0 0-16,0 0 0,22 1 0,-1-22 15,0 21-15,0-21 0,0 0 0,0 0 16,1 0-16,-1 0 0,0 0 0,0 0 15,21 0-15,-20-21 0,-1 21 16,-21-22-16,21 1 0,0 0 0,-21 0 16,0 0-16,21 0 0,-21-1 0,21 1 15,-21-21-15,0 21 0,0 0 16,0-22-16</inkml:trace>
  <inkml:trace contextRef="#ctx0" brushRef="#br0" timeOffset="103859.59">18775 12002 0,'-21'21'0,"42"-42"0,-85 42 0,43 0 15,0-21-15,0 0 0,0 21 16,21 0-16,21-21 31,0 0-31,0 0 0,0 0 0,0 0 16,1 0-16,-22-21 15,21 0-15,-21 0 0,0 0 16,-21 21 0,-1 0-16,1 0 15,0 0 1,0 0-16,21 21 0,-21-21 0,0 0 16,-1 21-16,22 0 0</inkml:trace>
  <inkml:trace contextRef="#ctx0" brushRef="#br0" timeOffset="104113.12">17759 12340 0,'-21'0'0,"42"0"0,-42-21 31,42 21-31,0 0 16,0 0-16,0-21 0,0 21 15,22 0-15,-22 0 0,0 0 0,21 0 16,-20 0-16,-1-21 0,0 21 0,0 0 16,0 0-16,-21-21 31</inkml:trace>
  <inkml:trace contextRef="#ctx0" brushRef="#br0" timeOffset="114668.9">7070 14669 0,'0'0'0,"0"21"0,21-21 15,0 0-15,0 0 16,0 0-16,-21-21 0,21-1 0,1 1 16,-1 21-16,0-21 0,0 0 15,-21 0-15,21 0 0,-21-1 0,21 1 16,-21 0-16,0 0 0,0 0 0,0 0 16,0-1-16,-21 1 0,0 21 15,0-21-15,-21 21 0,-1 0 16,1 0-16,0 0 0,-1 0 0,-20 21 15,20-21-15,1 21 0,0 1 16,-1-1-16,1 0 0,21 0 0,0 0 16,21 0-16,0 1 0,0-1 0,0 0 15,21 0-15,0 0 0,21 0 16,-20 22-16,20-22 0,0 0 0,-21 0 16,22 22-16,41 41 15,-62-63-15,-1 1 16,0-1-16,-21 21 0,0-21 0,0 0 0,0 1 15,-21-1-15,0 0 0,-1 0 16,-20 0-16,21 0 0,-21-21 16,-1 0-16,22 22 0,-21-22 0,-1 0 15,1 0-15,0 0 0,-1 0 0,1-22 16,21 1-16,-21 0 0,20 21 16,1-21-16,0 0 0,0 0 0,0-1 15,21 1-15,-21 0 0,21 0 16,0 0-16,0 0 0,21 21 31,0 21-31,0 0 16,0 0-16,0 0 0,1 0 15,-1 1-15,-21 20 0,21-21 16,0 0-16,21 0 0,-20 1 16,-1-1-16,0 0 0,21 0 0,-21 0 15,22-21-15,-1 0 0,-21 0 0,22 0 16,-1 0-16,0 0 0,-21 0 15,22-21-15,-1 0 0,-21 21 0,22-21 16,-22 0-16,21-1 0,-21 1 0,0 0 16,1-21-16,-1 21 0,0-1 15,-21 1-15,0 0 0,0 0 16,0 0-16,0 42 31,-21 0-15,0 0-16,21 0 0,-22 1 0,22 20 15,0-21-15,0 0 0,0 0 0,0 22 16,0-22-16,0 0 0,0 0 16,22 0-16,-1-21 0,0 0 15,21 0-15,-21 0 0,22 0 0,-22 0 16,21-21-16,-21 21 0,22-21 16,-22 0-16,21 0 0,-21 0 0,1-1 15,-1 1-15,0 21 0,-21-21 16,0 0-16,0 0 0,21 21 0,-21-21 15,0 42 1,-21 0 0,21 0-16,0 21 0,-21-20 15,21 20-15,-21 0 0,21 1 0,0-1 16,-22 0-16,1 1 0,0 20 0,21-21 16,-21 22-16,0-22 0,21 1 15,-21 20-15,-1-21 0,1 22 0,0-22 16,0 1-16,0-1 0,0 0 15,-1-21-15,1 22 0,0-22 16,-21 0-16,21 0 0,-1 0 0,1-21 0,0 0 16,-21 0-16,21 0 0,-1 0 15,1 0-15,0 0 0,0-21 16,-21 21-16,20-21 0,22 0 0,-21 0 16,0-22-16,0 1 0,21 21 15,0 0-15,0-22 0,0 22 16,0-21-16,0 21 0,21-22 0,0 22 15,0-21-15,22 0 0,-22 20 0,21-20 16,-21 0-16</inkml:trace>
  <inkml:trace contextRef="#ctx0" brushRef="#br0" timeOffset="115309.21">7959 14944 0,'0'21'31,"0"0"-31,0 0 0,0 22 16,0-22-16,0 0 0,0 21 15,-22-21-15,22 22 0,-21-22 0,21 0 16,0 0-16,-21 0 0,21 1 0,0-1 16,0-42 15,21 21-31,0-22 15,-21 1-15,22 0 0,-22 0 16,21-21-16,-21 20 0,21 1 16,-21 0-16,0 0 0,21 0 0,0 21 15,0 0 1,-21 21-16,22 0 16,-22 0-16,0 0 0,0 22 15,0-22-15,0 0 0,21 0 16,-21 0-16,21 1 0,-21-1 0,21-21 15,-21 21-15,21-21 0,0 0 0,1 0 16,-1 0-16,0 0 16,0-21-16,0 21 0,0-21 0,1-1 15,-1 1-15,0-21 0,0 21 16,21-22-16,1-147 16,-22 148-1,-21-1-15,0 1 0,0 21 0,0-22 16,0 22-16,0 0 0,0 0 15,0 42 1,0 0-16,-21 0 16,0 1-16,21 20 0,0 0 0,-22 1 15,1-1-15,21 0 0,-21 1 0,21-1 16,0 0-16,0 1 0,0-1 16,0 0-16,0-21 0,0 1 0,0-1 15,0 0-15,0 0 0,0 0 0,21-21 16,0 0-16,1 0 15,-1 0-15,0 0 0,0-21 16,0 0-16,0 0 0,1 0 0,-1-1 16,0-20-16</inkml:trace>
  <inkml:trace contextRef="#ctx0" brushRef="#br0" timeOffset="115471.91">8361 14986 0,'63'0'15,"-126"0"-15,84 0 32,0 0-32,0 0 0,0 0 0,1 0 15,20 0-15,-21 0 0,21-21 16,-20 21-16,-1 0 0,21 0 0</inkml:trace>
  <inkml:trace contextRef="#ctx0" brushRef="#br0" timeOffset="116396.93">9080 14986 0,'0'-21'47,"0"0"-47,0 0 0,-21-1 15,0 1-15,21 0 16,-21 21-16,0 0 15,0 0-15,-1 0 0,1 0 16,21 21-16,-21 0 0,0 1 0,0-1 16,0 0-16,-1 0 0,1 21 15,21-20-15,-21 20 0,21-21 0,-21 21 16,21-20-16,0 41 0,0-42 16,0 0-16,21 1 15,0-22-15,0 0 0,1 0 16,-1 0-16,0 0 0,0-22 15,0 22-15,0-21 0,1 0 0,-1 0 16,-21 0-16,0 0 0,21-1 16,-21 1-16,0 0 0,0 0 0,0 0 15,21 0-15,-21-1 16,0 44 0,0-1-1,0 0-15,0 0 0,0 0 16,0 0-16,21 1 0,-21-1 15,21 0-15,-21 0 16,22-21-16,-1 21 16,0-21-16,0 0 15,-21-21-15,0 0 16,21 21-16,0-21 0,-21 0 0,22-1 16,-22 1-16,21 0 0,0 0 15,-21 0-15,21 0 0,0-1 0,0 1 16,1 0-16,-1 21 0,0 0 0,0-21 15,0 21-15,0 0 0,1 0 16,-22 21-16,21 0 16,-21 0-16,21-21 0,-21 43 0,0-22 15,0 0-15,0 0 0,0 22 16,0-22-16,-21 0 0,0 0 16,21 0-16,0 0 0,-22 1 0,22-1 15,-21-21-15,21-21 31,0-1-15,0 1-16,21 0 0,1 0 0,-1-21 16,0 20-16,-21 1 0,21-21 0,0 21 15,0-22-15,1 22 0,-22 0 16,0 0-16,21 0 0,-21 0 0,0-1 16,0 44-1,-21-1 1,21 0-16,-22 0 0,22 0 15,-21 0-15,21 1 0,0-1 0,0 0 16,0 0-16,0 21 0,0-20 0,0-1 16,0 0-16,0 0 15,21-21-15,1 21 0,-1-21 16,0 0-16,0 0 0,0 0 16,0 0-16,1 0 0,-1 0 15,0-21-15,0 0 0,0 21 0,0-21 16,1 0-16,20-1 0,-21 1 0</inkml:trace>
  <inkml:trace contextRef="#ctx0" brushRef="#br0" timeOffset="116579.6">10266 14859 0,'0'-21'16,"21"42"31,-21 0-32,21-21-15</inkml:trace>
  <inkml:trace contextRef="#ctx0" brushRef="#br0" timeOffset="116743.79">10308 15177 0,'0'21'16,"0"-64"-16,0 65 0,0 20 16,0-63 15,0 0-15,21-1-16,-21 1 15,21 21-15</inkml:trace>
  <inkml:trace contextRef="#ctx0" brushRef="#br0" timeOffset="117763.56">13398 14245 0,'22'0'16,"-22"-21"-16,21 21 0,0 0 15,0-21 1,0 21-16,0 0 0,1-21 16,-22 0-16,21 21 0,0-22 0,0 22 15,0-21-15,0 21 0,1-21 16,-1 0-16,0 0 0,0 0 0,0-1 15,-21 1-15,21 21 0,-21-21 0,0 0 16,0 0-16,-21 21 16,-21 0-16,21 0 0,0 0 15,-22 21-15,22-21 0,-21 21 0,21 0 16,-22 0-16,22 1 0,0-1 16,0 0-16,0 0 0,21 21 0,0-20 15,0-1-15,0 0 0,21 0 16,-21 0-16,42 22 0,-21-22 0,0 0 15,1 21-15,20-21 0,-21 1 16,21 20-16,-20-21 0,-1 0 0,0 22 16,-21-22-16,0 0 0,0 0 0,0 0 15,0 0-15,0 1 0,-21-1 16,0-21-16,-1 21 0,1-21 0,0 0 16,0 0-16,0 0 0,-22 0 0,22 0 15,0 0-15,0 0 0,0-21 16,0 21-16,-1-21 0,1-1 0,0 1 15,42 42 32,0 1-47,1-22 0,-1 21 16,0-21-16,0 21 0,0-21 0,0 0 16,22 0-16,-22 0 0,21 0 15,-21 0-15,22 0 0,-1 0 0,0 0 16,1 0-16,-1-21 0,0 0 0,-20-1 15,20 1-15,0 0 0,-21-21 16,1 21-16,20-22 0,-21 1 16,0 0-16,-21-1 0,21 1 0,-21 0 15,22-22-15,-22 22 0,0-1 0,0 1 16,0 21-16,0-21 0,0 20 16,21 1-16,-21 42 15,0 1 1,0-1-16,0 0 0,0 21 15,-21 1-15,21-22 0,-22 21 0,22 0 16,0 22-16,0-22 0,0 1 0,0-22 16,0 21-16,0 0 0,0-20 15,0-1-15,0 0 0,22 0 0,-1 0 16,-21 0-16,21-21 0,0 0 0,-21 22 16,21-22-16,0 0 0,1 0 15,-1-22 1,-21 1-16</inkml:trace>
  <inkml:trace contextRef="#ctx0" brushRef="#br0" timeOffset="117930.74">14182 14415 0,'-43'-22'16,"43"1"-16,64 64 0,-85-43 0,-22-64 15,64 64 1,1 0-16,-1 0 0,0-21 0,21 21 15,-21 0-15,22 0 0,-1 0 16,-21-21-16,22 21 0,-22 0 0,0 0 16</inkml:trace>
  <inkml:trace contextRef="#ctx0" brushRef="#br0" timeOffset="119272.77">14944 14605 0,'0'-21'16,"0"0"-16,21 21 0,-21-21 15,0-1-15,21 1 0,-21 0 0,0 0 16,0 0-16,0-22 0,0 22 16,0-21-16,0 21 0,-21 0 0,0-1 15,-1 1-15,1 21 0,0 0 16,0 0-16,0 0 15,0 21-15,-1 1 0,1-1 0,0 0 16,0 0-16,0 21 0,0 1 0,-1-22 16,22 42-16,-21-20 15,21-22-15,0 21 0,0-21 0,0 1 16,0-1-16,21 0 0,1-21 16,-22 21-16,21-21 0,0 0 0,0 0 0,0 0 15,0 0-15,22 0 16,-22-21-16,0 0 0,0 21 0,0-21 15,1-1-15,-1-20 0,0 21 0,-21 0 16,0 0-16,21-22 0,-21 22 16,0-21-16,0 21 0,21-1 0,-21 1 15,0 0-15,0 42 16,-21 0 0,21 1-16,-21-1 0,21 0 15,0 0-15,0 21 0,0-20 0,0-1 16,0 0-16,0 0 0,0 0 0,0 0 15,0 1-15,0-1 16,21-21-16,0 0 0,0 0 16,22 0-16,-22 0 0,0 0 15,21 0-15,-20-21 0,20-1 0,-21 1 16,0 0-16,0 0 0,22 0 16,-22-22-16,-21 1 0,21 0 0,0-1 15,0 1-15,-21 0 0,0-1 0,0 1 16,0 0-16,0-1 0,22 1 15,-22 0-15,0 21 0,0-1 0,0 1 16,0 0-16,-22 21 16,1 21-1,21 0-15,-21 1 0,0-1 16,21 0-16,-21 21 0,21 1 0,0-22 16,0 21-16,0 0 0,0 1 0,0-1 15,0 0-15,0 1 0,0-1 16,0-21-16,21 22 0,0-22 0,-21 0 15,21 0-15,0 0 0,1-21 0,20 0 16,-21 21-16,0-21 0,0 0 16,1 0-16,-1 0 0,21-21 0,-42 0 15,21 21-15,0-21 0,1 0 0,-22 0 16,0-1-16,0 1 0,0 0 0,21 0 16,-21 0-1,0 0-15,0 42 16,0 0-1,0 0-15,0 0 0,0 0 0,0 1 16,0-1-16,0 0 0,0 0 16,0 0-16,0 0 0,21-21 15,0 0-15,0 22 0,0-22 16,1 0-16,-1 0 0,0 0 16,0-22-16,21 22 0,-20-21 0,-1 0 15,0 21-15,0-21 0,-21 0 0,21 0 16,0-1-16,1-20 0,-1 21 0,-21 0 15,21-22-15,0 22 0,0-21 16,0 21-16,-21 0 0,22 21 16,-1-22-16,0 1 0,-21 42 31,0 1-15,0-1-16,0 0 15,21-21-15,-21-21 47,0 0-47,0-1 16,0 1-16,0 0 15,-21 21 17,0 0-32,0 0 0,-1 21 15,1 0-15,21 1 0,0-1 16,-21 0-16,0 0 0,21 21 0,0-20 15,0-1-15,0 21 0,0-21 0,0 0 16,0 22-16,0-22 16,0 0-16,0 0 15,21-21-15,0 0 0,0 0 16,1 0-16,-1 0 0,-21-21 16,21 21-16,0-21 15,0 0-15,0 0 0,-21-1 0,22 1 16,-1 0-16,-21 0 0,0 0 0,0-22 15</inkml:trace>
  <inkml:trace contextRef="#ctx0" brushRef="#br0" timeOffset="119459.92">16256 13991 0,'-21'0'15,"127"21"-15,-191-42 0,43 21 0,20 0 0,1 0 16,0 0-1,0 0-15</inkml:trace>
  <inkml:trace contextRef="#ctx0" brushRef="#br0" timeOffset="119646.57">15430 14139 0,'-21'0'0,"42"0"0,-84 0 15,42 0-15,0 22 0,-1-22 16,44 0 15,-1 0-31,21 0 0,-21 0 0,0-22 16,22 22-16,-22 0 0,21-21 0</inkml:trace>
  <inkml:trace contextRef="#ctx0" brushRef="#br0" timeOffset="120371.35">17674 14330 0,'0'-21'0,"0"42"0,0-85 0,21 43 0,-21 0 15,21 21-15,-21-21 0,0 0 0,0 0 16,0-1 0,-21 22-16,0 0 0,0 0 0,0 0 15,-22 0-15,22 0 0,-21 0 0,21 0 16,-22 22-16,1-22 0,21 21 15,-21-21-15,20 21 0,1 0 0,0-21 16,0 21-16,21 0 0,0 1 16,0 20-1,21-42-15,21 21 16,-20-21-16,-1 21 0,21-21 0,0 21 16,1-21-16,-1 22 0,-21-1 0,22-21 15,-22 21-15,0 0 0,0 0 16,-21 0-16,0 1 0,0-1 15,0 0-15,-21-21 0,0 21 0,0 0 16,-22-21-16,22 21 0,-21-21 16,21 0-16,-22 0 0,22 22 0,0-22 15,-21 0-15,20 0 0,1 0 0,0 0 16,42 0 15,0 0-31,1 0 0,-1 0 16,0 0-16,0 0 0,0 21 0,0 0 15,1-21-15,-1 21 0,0 0 16,-21 0-16,0 1 0,21 20 0,-21-21 16,0 0-16,0 0 0,0 1 0,0 20 15,0-21-15,0 0 0,0 0 16,-21 1-16,21 20 0,0-21 0,0 0 16,0 0-16,0 1 0,0-1 0,0 0 15</inkml:trace>
  <inkml:trace contextRef="#ctx0" brushRef="#br0" timeOffset="121079.81">17674 16955 0,'0'-22'0,"0"44"0,21-65 0,0 43 16,-21-21-16,22 0 0,-1 0 0,0 0 15,0-1-15,0 22 0,0-21 16,1 21-16,-1 0 0,0 0 15,-21 21-15,0 1 16,0-1-16,-21 0 0,0 21 16,-1-21-16,1 1 0,-21 20 15,21-21-15,0 0 0,-22 0 0,22 1 16,0-1-16,0 0 0,0 0 0,-1-21 16,22 21-16,22-21 15,-1 21 1,0-21-16,0 0 0,21 0 0,1 0 15,-22 0-15,21 0 0,1 22 16,-1-1-16,-21-21 0,21 21 16,-20 0-16,-1 0 0,0 0 0,0 1 15,-21-1-15,21 0 0,-21 21 16,0-21-16,0 22 0,-21-1 0,0-21 16,0 22-16,0-1 0,-22-21 0,1 21 15,21-20-15,-22-1 0,1 0 16,0 0-16,-1 0 0,1-21 0,21 0 15,-21 0-15,20 0 0,-20 0 16,21 0-16,0 0 0,21-21 0,0 0 16,-21 0-16,21-22 0,0 1 0,0 0 15,0-1-15</inkml:trace>
  <inkml:trace contextRef="#ctx0" brushRef="#br0" timeOffset="121465.09">17335 15917 0,'-21'0'0,"42"0"0,-42-21 16,42 21 0,1 0-16,20 0 0,-21-21 0,21 21 15,1 0-15,-1-21 0,0 21 16,1 0-16,20-21 0,-20 21 0,20 0 16,1 0-16,-22-21 0,21 21 0,1-22 15,-1 22-15,-20 0 0,20 0 16,-20 0-16,-1-21 0,-21 21 0,0 0 15,0 0-15,-21 21 16,-21-21-16,0 22 16,-21-1-16,-1-21 0,1 21 15,0 0-15,-64 21 0,64 1 16,-22-22-16</inkml:trace>
  <inkml:trace contextRef="#ctx0" brushRef="#br0" timeOffset="121684.19">17293 16341 0,'42'0'16,"-63"-43"-16,0 86 0,85-22 0,-43-21 15,21 0-15,0 0 0,1 0 0,-1 0 0,0 0 16,1 0-16,20 0 0,-20 0 16,20 0-16,-21 0 0,22 0 15,-22-21-15,22 21 0,-22 0 0,0-21 16,1 21-16,-1 0 0,-21 0 0,0 0 15,-42 0 1,-21 0-16,0 0 16,-1 0-16</inkml:trace>
  <inkml:trace contextRef="#ctx0" brushRef="#br0" timeOffset="121819.93">17462 16510 0,'127'21'31,"-254"-42"-31,297 42 0,-128-21 16,22 0-16,20 0 0,-20 0 0,20 0 16,-20 0-16,21 0 0,-1 0 0,1 0 15</inkml:trace>
  <inkml:trace contextRef="#ctx0" brushRef="#br0" timeOffset="126603.61">2032 10414 0,'-21'0'31,"42"0"0,0 0-31,0 0 16,22-21-16,-1 21 0,21-21 0,22 21 15,-21-21-15,41 21 0,1-22 0,0 1 16,21 0-16,-21 21 0,42-21 16,-21 21-16,0-21 0,0 0 0,0 21 15,-21 0-15,0 0 0,-22-22 0,-20 22 16,-1 0-16,-20 0 0,-22 0 15,0 0-15,0 0 0,-42 0 32,0 0-32,0 0 0,0 0 15,-1 0-15,1 0 0,0 0 16,0 0-16,-21 0 0,20 0 0,1 0 16,-21 0-16</inkml:trace>
  <inkml:trace contextRef="#ctx0" brushRef="#br0" timeOffset="127080.82">1926 10520 0,'0'0'0,"-21"21"16,0-21-16,42 0 31,0 0-31,0 0 0,22 0 15,-1 0-15,0 0 0,22 0 16,20 0-16,1 0 0,0 0 0,21 0 16,-1-21-16,22 21 0,-21-21 15,21 0-15,0-1 0,0 22 0,0-21 16,0 0-16,0 0 0,0 0 16,-21 21-16,0-21 0,-21-1 0,-1 22 15,-20 0-15,-1 0 0,-20-21 0,-22 21 16,21 0-16,-42 21 31,-21-21-15,21 22-1</inkml:trace>
  <inkml:trace contextRef="#ctx0" brushRef="#br0" timeOffset="148687.51">21505 12848 0,'0'0'0,"21"0"31,-21 21-16,0 1-15,0-1 16,0 0-16,0 0 0,0 0 16,0 0-16,-21 1 0,21-1 0,-21 0 15,21 0-15,-21 0 0,0-21 16,21 21-16,-21 1 16,21-44 15,0 1-31,0 0 15,21 21-15,-21-21 0,0 0 16,21 0-16,0-1 0,0 1 0,-21-21 16,43-22-16,-43 43 0,21 0 15,0 0-15,0-21 0,0 42 16,-21-22-16,21 1 0,1 21 16,-22-21-16,-22 42 31,1-21-31,0 21 15,-21 1-15,21-22 0,-22 21 0,1 0 16,0 0-16,20-21 0,-20 21 0,0 0 16,21-21-16,-1 22 0,1-22 15,0 0-15,21 21 0,-21-21 16,42 0 15,0 0-31,0 0 0,1 0 0,-1 0 16,21 0-16,-21 21 0,22-21 0,-22 0 15,21 0-15,-21 0 0,22 0 16,-22 0-16,21 0 0,-21 0 16,0 0-16,1 0 0,-1 0 0,0 0 15,-42 0 17,0 0-32,-1-21 0,1 21 0,-21 0 15,21-21-15,0-1 0,-1 1 0,1 21 16,0-21-16,0 0 0,21 0 0,0 0 15,-21-43-15,0 43 16,21 0-16,0 0 0,0-1 16,0 44 15,0-1-31,0 0 16,0 21-16,0-21 0,0 22 0,0-22 15,0 21-15,0-21 0,0 22 0,0-22 16,0 0-16,21 21 0,-21-20 15,0-1-15,0 0 0,21 0 0,0-21 16,0 21-16,0-21 0,1 0 0,-1 0 16,21 0-16,-21 0 0</inkml:trace>
  <inkml:trace contextRef="#ctx0" brushRef="#br0" timeOffset="149216.04">22373 12467 0,'0'0'0,"-21"0"16,21 21-1,0 1-15,0-1 0,0 0 0,0 21 16,0-21-16,0 22 0,0-1 15,0-21-15,0 22 0,0-1 16,0 0-16,0-21 0,0 22 0,0-22 16,0 0-16,0 0 0,0 0 0,0 1 15,0-1-15,0 0 0,0-42 47,0 0-31,0-1-16,0 1 0,0 0 15,0 0-15,21-21 0,0 20 0,0 22 16,1-21-16,-1 0 0,0 0 0,21 21 16,-21 0-16,1 0 0,-1 0 15,0 0-15,0 0 0,0 0 16,0 21-16,1-21 0,-1 21 0,-21 0 16,0 1-16,0-1 0,0 0 15,0 0-15,0 0 0,-21 0 0,-1 1 16,1-22-16,0 21 0,0 0 0,0-21 15,0 21-15,-1-21 0,1 21 0,0-21 16,0 0-16,0 0 0,21 21 16,-21-21-16,21-21 15,21 21 1,0-21-16</inkml:trace>
  <inkml:trace contextRef="#ctx0" brushRef="#br0" timeOffset="149579.85">22945 12891 0,'21'0'16,"0"0"-16,0 0 0,-21-22 16,21 22-16,0 0 0,1-21 0,-1 21 15,0-21-15,0 0 0,0 21 16,0-21-16,1 0 0,-22-1 15,0 1-15,21 0 0,-21 0 0,0 0 16,0 0-16,-21 21 16,-1 0-1,1 0-15,0 21 0,0 0 0,0 0 16,21 0-16,-21 0 0,-1 22 0,22-22 16,-21 21-16,21-21 0,0 22 15,0-22-15,0 0 0,0 21 0,0-20 16,0-1-16,21 0 0,1 0 15,-1-21-15,0 0 0,21 0 0,-21 0 16,1 0-16,20 0 0,-21 0 16,21 0-16,-20 0 0,-1-21 15,21 0-15,-21 0 0</inkml:trace>
  <inkml:trace contextRef="#ctx0" brushRef="#br0" timeOffset="150384.37">23643 12425 0,'0'0'0,"0"21"16,-21-21-16,0 21 15,21 22-15,0-22 0,-21 0 0,21 21 16,-22 1-16,22-1 0,0 21 16,0-20-16,0 20 0,0-20 0,0 20 15,0-21-15,0 22 0,0-22 16,-21 22-16,21 20 0,-21-20 15,21-22-15,-21 1 0,0-1 16,21 0-16,0 1 0,-21-22 0,21 21 16,0-21-16,0 0 0,0 1 0,0-1 15,0 0-15,21-21 16,0 0-16,0 0 16,21-21-16,-20 0 0,-1-1 0,0 1 15,0 0-15,21 0 0,-20-21 0,-1 20 16,-21-20-16,21 21 0,-21-21 0,0-1 15,0 22-15,0-21 16,0-1-16,0 1 0,-21 0 0,0 21 16,21-22-16,-22 22 0,1 0 0,0 0 15,0 0-15,0-1 0,0 22 16,42 0 15,0 0-31,0 0 16,0 0-16,0 0 0,1-21 15,-1 21-15,0-21 0,21 21 0,-21-21 16,22 21-16,-22-21 0,0 0 16,21-1-16,-20 1 0,-1 0 0,21 0 15,-21-21-15,0 20 0,-21 1 16,22 0-16,-44 21 31,22 21-15,-21 0-16,0 1 0,0-1 0,21 0 15,0 0-15,0 21 0,-21-20 0,21-1 16,0 0-16,0 0 0,0 0 0,0 0 16,21 1-16,0-22 15,0 21-15,0-21 0,1 0 16,-1 0-16,0 0 0,0 0 0,0 0 16,0-21-16,1-1 0,-1 22 15,0-21-15,0 0 0,-21 0 16,0 0-16,21-22 0,-21 22 0,0 0 15,0 0-15,0-21 0,0 20 0,0 1 16,0 0-16,-21 21 16,0 0-16,0 0 0,0 0 0,-1 0 15,1 0-15,0 21 0,0-21 0,21 21 16,0 1-16,-21-22 0,21 21 16,0 0-16,0 0 0,21-21 15,0 0-15,0 0 16</inkml:trace>
  <inkml:trace contextRef="#ctx0" brushRef="#br0" timeOffset="150784.13">24532 12658 0,'0'-21'15,"0"-1"1,21 22-1,0 0-15,1 0 16,-1 0-16,-21 22 0,21-1 0,-21 0 16,0 0-16,21 0 0,-21 22 15,21-22-15,-21 0 0,0 0 16,0 21-16,0-20 0,0-1 0,0 0 16,0 0-16,0 0 15,0 0-15,-21-21 16,21-21-1,0 0-15,0 0 16,0 0-16,0 0 16,0-1-16,0 1 0,21-21 0,-21 21 15,21 0-15,-21-22 0,22 22 0,-1 0 16,-21 0-16,0 0 0,21 21 16,0-22-16,0 22 15,0 0-15,1 0 0,-1 0 16,0 0-16,0 0 15,0 0-15</inkml:trace>
  <inkml:trace contextRef="#ctx0" brushRef="#br0" timeOffset="151165.42">25104 12721 0,'0'0'0,"21"0"0,0-21 0,0 21 16,0 0-16,0-21 0,1 0 15,-1 21-15,0-21 0,0-1 16,-21 1-16,21 21 16,-21-21-16,21 21 0,-21-21 0,0 0 15,-21 21 1,0 0-1,0 0-15,0 0 0,0 21 16,-1 0-16,1 0 0,-21 0 0,21 22 0,21-22 16,-21 21-16,21 1 0,-22-22 15,22 21-15,0 0 0,0-20 16,0-1-16,22 0 0,-1 0 0,0 0 16,0 0-16,0 1 0,22-22 0,-22 0 15,0 0-15,0 0 0,0 0 16,22 0-16,-22 0 0,0-22 15,0 22-15,-21-21 0,21 21 0</inkml:trace>
  <inkml:trace contextRef="#ctx0" brushRef="#br0" timeOffset="152019.82">22288 13907 0,'0'0'0,"0"21"31,0 0-31,0 0 0,0 0 16,0 0-16,0 1 15,-21-1-15,21 0 0,0 0 0,-21 0 16,21 0-16,0 1 0,-21-1 16,21 0-16,-21-21 15,0 0 1,21-21 0,0 0-16,0-1 15,0 1-15,0 0 0,0 0 16,0-21-16,21 20 0,0 1 15,-21 0-15,21 0 0,0 0 0,0 0 16,1 21-16,-1-22 0,0 1 0,0 21 16,0 0-16,0 0 0,1 0 15,-1 0-15,0 0 0,0 0 16,0 21-16,-21 1 0,21-1 0,1-21 16,-1 21-16,0 0 0,-21 0 15,21 0-15,-21 1 0,0-1 0,0 0 16,0 0-16,0 0 0,0 0 15,-21 1-15,0-22 16,21-22 15,0 1-31,21 21 0,0-21 16,0 0-16,-21-21 0,21 20 0,22 1 16,-22 0-16,0-21 0,0 21 0,0-1 15,22 1-15,-22 0 0,0 21 16,21-21-16,-20 21 0,20 0 15,-21 0-15,0 0 0,0 21 16,-21 0-16,0 0 0,22 1 0,-22-1 16,0 21-16,0-21 0,0 0 15,0 1-15,0-1 0,-22 0 16,22 0-16,0 0 0,-21 0 16,21 1-16,21-22 15,1 0 1,-1 0-16,0 0 0</inkml:trace>
  <inkml:trace contextRef="#ctx0" brushRef="#br0" timeOffset="153099.82">23516 13885 0,'0'-21'0,"-21"148"0,42-233 16,-42 85-16,0 21 0,0 0 0,-1 0 15,1 0-15,0 21 0,0-21 16,0 22-16,0-1 0,-1 0 16,1 0-16,0 0 0,21 0 0,0 1 15,-21-1-15,21 0 0,0 0 16,0 0-16,0 0 0,21-21 31,0 0-31,0 0 16,1 0-16,-1 0 0,0 0 0,0-21 15,0 21-15,-21-21 0,21 0 0,1 21 16,-1-21-16,-21 0 0,21-1 16,-21 1-16,21 0 0,-21 0 15,0 42 17,0 0-17,0 0-15,0 1 0,0-1 16,0 0-16,0 0 0,0 0 15,21-21 1,0 21-16,1-21 0,-1 0 0,42 0 16,-42 0-1,1 0-15,-1 0 0,0 0 0,0-21 16,0 21-16,0-21 0,1 21 0,-1-21 16,0 0-16,0 0 0,-21-1 15,21 1-15,-21 0 16,0 42 15,0 0-15,-21 1-16,21-1 15,0 0-15,0 0 16,21 0 0,0-21-16,1 0 0,-1 0 15,0 0-15,0 0 0,21 0 16,-20 0-16,-1 0 0,0 0 15,0 0-15,-21-21 0,21 21 0,-21-21 16,21 0-16,-21 0 0,22 21 0,-22-22 16,0 1-16,0 0 0,0 0 15,0 0-15,0 42 32,-22 0-17,22 0-15,0 0 16,0 1-16,-21-22 0,21 21 0,0 0 15,0 0-15,0 0 16,0-42 31,0 0-31,0 0-16,0 0 15,0-1-15,0 1 0,21 0 16,1 0-16,-1 0 0,0 0 15,0-1-15,0 22 16,0 0-16,1 0 0,-1-21 16,0 21-16,0 0 15,0 0-15,0 21 0,1-21 16,-22 22-16,0-1 0,21 0 0,0 0 16,-21 0-16,0 0 0,0 1 15,0-1-15,0 0 0,0 0 16,-21 0-16,0 0 15,21 1-15,-22-22 16,1 0 0,21-22 15,0 1-31,0 0 16</inkml:trace>
  <inkml:trace contextRef="#ctx0" brushRef="#br0" timeOffset="153293.47">24045 13610 0,'-21'0'0,"148"43"0,-233-86 0,85 64 47,21 1-16,21-22-31,0 0 0,1 0 16</inkml:trace>
  <inkml:trace contextRef="#ctx0" brushRef="#br0" timeOffset="154007.64">24828 13864 0,'0'21'47,"0"1"-47,0-1 15,0 0-15,0 0 16,0 0-16,0 0 0,0 1 15,0-1-15,0 0 0,0 0 16,0-42 31,0 0-31,0 0-16,0-1 0,0 1 15,0 0-15,0 0 0,0 0 16,0 0-16,22-1 0,-1 1 0,-21 0 15,21 21-15,0-21 0,0 0 16,0 21-16,1 0 0,-1 0 16,0 0-16,0 0 15,0 21-15,-21 0 0,0 0 16,21 0-16,-21 1 0,0-1 16,0 21-16,0-21 0,0 0 15,-21-21 1,21 22-16,-21-22 0,0 0 15,21-22 17,0 1-17,0 0-15,21 21 0,-21-21 16,21 0-16,0 0 0,1-22 0,-1 22 16,0 0-16,0 0 0,0 0 0,0 21 15,1-22-15,-1 22 0,0 0 16,-21 22-1,0-1-15,0 0 0,0 0 16,0 0-16,0 0 0,0 1 0,0-1 16,0 0-16,0 0 0,0 0 15,0 0-15,-21 1 0,21-1 16,21-42 31</inkml:trace>
  <inkml:trace contextRef="#ctx0" brushRef="#br0" timeOffset="154348.01">25442 13864 0,'0'0'0,"0"-21"0,21 21 0,1 0 16,-1-21-16,0 0 15,0 21-15,-21-21 0,0-1 16,21 22-16,-21-21 0,0 0 16,0 0-16,-21 21 15,0 0 1,0 0-16,0 21 0,21 0 0,-22 0 16,22 1-16,-21-1 15,21 0-15,0 0 0,0 0 0,-21 22 16,21-22-16,0 0 0,0 0 15,0 0-15,0 0 0,21 1 16,0-22 0,1 0-16,-1 0 15,0 0-15,0 0 0,0 0 16,-21-22-16,21 22 0,1-21 0</inkml:trace>
  <inkml:trace contextRef="#ctx0" brushRef="#br0" timeOffset="154613.51">25781 13441 0,'0'63'15,"0"-126"-15,-21 63 16,21 21-16,0 0 0,-21 0 16,21 1-16,-22-1 0,22 21 0,-21-21 15,21 22-15,-21-1 0,21-21 16,0 21-16,0-20 0,0 20 0,-21-21 15,21 21-15,0-20 0,0-1 0,0 0 16,-21 0-16,21 0 0,0 0 16,0 1-1,21-44 17,0 1-32</inkml:trace>
  <inkml:trace contextRef="#ctx0" brushRef="#br0" timeOffset="155116.09">25971 13356 0,'0'0'16,"-21"21"-1,21 1-15,-21-1 16,21 0-16,0 21 0,-21-21 0,0 22 15,0-1-15,21 0 0,-22 1 16,22-22-16,-21 21 0,21 1 0,0-1 16,-21-21-16,21 0 0,-21 22 0,21-22 15,-21 0-15,21 0 0,0 0 16,0 0-16,-21-21 16,21-21 15,21 21-31,-21-21 0,0 0 15,21 21-15,0-21 0,0 0 16,0-1-16,-21 1 0,22 0 16,-1 0-16,0 0 0,0 0 0,0 21 15,0 0-15,1 0 16,-22 21 0,0 0-1,0 0-15,0 0 0,0 0 16,0 1-16,0-1 15,-22 0-15,1 0 0,21 0 0,-21-21 16,21 21-16,-21-21 0,21 22 16,-21-22-16,42 0 47,0 0-47,0-22 0,0 22 15</inkml:trace>
  <inkml:trace contextRef="#ctx0" brushRef="#br0" timeOffset="155483.9">26247 13758 0,'0'22'16,"0"-44"-16,-22 22 16,1 22-16,21-1 15,-21-21-15,21 21 0,0 0 0,-21 0 16,0-21-16,21 21 0,-21 1 15,21-1-15,-22 0 0,22 0 16,0 0-16,0 0 0,22-21 31,-1 0-31,0 0 16,0 0-16,0 0 0,0-21 16,-21 0-16,22 21 0,-22-21 0,21 0 15,-21 0-15,0-1 0,0 1 16,0 0-16,0 0 0,0 0 15,-21 21 1,-1 0 0,1 21-1,0-21-15,21 21 16,0 0-16,0 0 16</inkml:trace>
  <inkml:trace contextRef="#ctx0" brushRef="#br0" timeOffset="156035.88">26458 13864 0,'0'-21'16,"-21"85"-16,42-107 0,-21 1 0,0 21 16,-21 21-1,0 0 1,21 21-16,-21 0 0,0-21 15,-1 21-15,1 0 0,0 1 0,0-1 16,21 0-16,-21 0 0,21 0 16,0 0-1,21-21 1,0 0-16,0 0 16,0 0-16,1 0 0,-22-21 15,21 21 1,-21-21-16,21 21 0,-21-21 0,0 0 15,21 0-15,0-22 0,-21 22 0,21-21 16,1-1-16,-22 1 0,21 0 0,0-1 16,0 1-16,-21 0 15,21-1-15,-21 22 0,21 0 0,-21 0 16,22 0-16,-22 0 0,-22 21 31,1 21-31,21 0 0,-21 0 16,0 21-16,21-20 0,0 20 0,-21 0 15,0 1-15,21-22 0,-22 21 16,22 64 0,0-64-16,0-21 0,0 22 0,0-22 15,0 0-15,0 0 0,0 0 16,22-21-16,-1 0 0,0 0 16,0 0-16,0 0 15,0 0-15,1-21 16,-1 0-16,0 21 0,-21-21 15,21 0-15,0 0 0,-21-1 0</inkml:trace>
  <inkml:trace contextRef="#ctx0" brushRef="#br0" timeOffset="156351.79">25527 13399 0,'-21'0'0,"42"0"0,-63 0 0,63 0 31,0 0-31,0 0 16,0 0-16,22 0 0,-1 0 15,-21 0-15,21 0 0,-20 0 16,20 0-16,0 0 0,-21 0 0,22 0 15,-22 0-15,0 0 0,0 0 0,0 0 16,1 0 0,-44 0 15,1 0-31,0 0 0,0 0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41:2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889 0,'0'0'0,"21"-21"0,0 0 0,-21 0 15,0-1-15,0 1 16,0 0 0,0 63 30,0-20-46,0 20 16,0 0-16,0 1 0,-21-1 0,21 21 16,-21-20-16,21 20 0,0 1 15,0-22-15,-21 0 0,21 22 0,-21-22 16,21 1-16,0-1 0,0-21 16,0 21-16,0-20 0,0-1 0,0 0 15,0 0-15,0 0 16,0 0-16,21-21 15,0 0-15,0-21 0,-21 0 16,21 0-16,0 0 0,-21 0 16,22-1-16,-1-20 0</inkml:trace>
  <inkml:trace contextRef="#ctx0" brushRef="#br0" timeOffset="299.44">1905 995 0,'0'-42'15,"0"84"-15,0-106 0,0 43 0,0 0 16,0 0-16,0 0 0,21 0 16,-21-1-16,0 44 31,21-1-31,-21 21 0,0-21 16,0 22-16,0-1 0,0 21 15,0-20-15,0-1 0,0 22 0,0-22 16,0 0-16,0 1 0,0-1 0,0 0 15,0 1-15,0-1 0,0 21 16,0-41-16,0 20 0,0-21 16,0 0-16,0 0 15,0-42 1,21 21 0,-21-21-16,22 0 0</inkml:trace>
  <inkml:trace contextRef="#ctx0" brushRef="#br0" timeOffset="563.45">2540 931 0,'0'0'0,"0"22"31,0-1-31,0 21 0,0 0 16,-21-20-16,21 20 0,-21 0 15,-1 1-15,22-1 0,0 0 0,0 1 16,-21-1-16,21 0 0,0 1 16,-21-22-16,21 63 0,0-62 15,0-1-15,0 21 0,0-21 0,0 0 16,-21-21-16,21 22 0,0-44 31,0 1-31</inkml:trace>
  <inkml:trace contextRef="#ctx0" brushRef="#br0" timeOffset="1065.52">2476 1143 0,'0'-21'16,"0"42"-16,0-63 0,0 21 0,0-1 0,0 1 16,0-21-16,0 21 0,22 0 15,-1-1-15,21 1 0,-21 0 0,22 21 16,-1-21-16,0 0 0,1 21 15,-1 0-15,0 0 0,1 0 0,-22 0 16,21 0-16,0 21 0,-20 21 0,-1-21 16,0 1-16,-21 20 0,0 0 15,0-21-15,-21 22 0,-22-1 16,22 0-16,-21-20 0,0 20 16,-1-21-16,1 21 0,0-20 0,-1-1 15,1 0-15,21-21 0,0 21 0,-1-21 16,44-21 15,-1 21-31,0-21 0,21 0 0,-21 21 16,22-22-16,-1 22 0,-21 0 15,22 0-15,-1 0 0,-21 0 0,21 0 16,-20 0-16,-1 0 0,21 0 16,-21 22-16,0-1 0,-21 0 15,22 0-15,-22 0 0,0 0 16,0 1-16,0-1 0,-22 0 15,1 0-15,-21 0 0,21 22 0,-22-22 16,1 0-16,0 0 0,-1 21 0,1-20 16,0-1-16,-1 0 0,22-21 15,-21 21-15,0-21 0,20 0 0,-20 21 16,21-21-16,0 0 0,0 0 16,-1 0-16,1 0 15</inkml:trace>
  <inkml:trace contextRef="#ctx0" brushRef="#br0" timeOffset="1418.86">1101 1990 0,'0'21'16,"21"-21"0,21 0-1,22 0-15,-1 0 0,22 0 0,-1 0 16,1 0-16,21-21 0,0 21 0,21 0 15,0-21-15,0 21 0,-21 0 16,21-22-16,-22 22 0,1 0 0,0 0 16,-21-21-16,-22 21 0,1 0 0,-1 0 15,-20 0-15,-22 0 0,21 0 16,-21-21-16,-21 0 16</inkml:trace>
  <inkml:trace contextRef="#ctx0" brushRef="#br0" timeOffset="4247.46">1968 2709 0,'0'0'0,"0"-21"15,0-21-15,0 0 0,0 20 16,0-20-16,0 0 0,0-1 0,0 22 15,22 0-15,-22-21 0,0 21 0,0-1 16,0 1-16,0 42 31,0 1-31,0-1 0,0 21 16,0 0-16,0 22 0,0-22 0,0 22 16,0-22-16,0 22 0,-22-1 15,1 1-15,0-22 0,21 21 0,-21-20 16,0-1-16,0 0 0,-1 1 15,22-22-15,-21 21 0,21-21 16,0 1-16,0-44 16,0 1-1,0 0-15,21 0 0,1 0 0,-1-22 16,0 1-16,-21 0 0,21-1 0,0 1 16,-21-21-16,0 20 0,21-20 15,-21-1-15,22-42 16,-22 64-16,21 0 0,-21-1 0,0 22 15,0 0-15,0 0 0,21 42 16,-21 0 0,0 0-16,0 22 0,21-1 15,-21 22-15,21-22 0,-21 21 0,0-20 16,21 20-16,-21-20 0,0-1 16,0 0-16,0 1 0,0-1 0,0 0 15,22 1-15,-22-22 0,0 0 16,0 0-16,0 0 0,0 0 0,-22-42 47</inkml:trace>
  <inkml:trace contextRef="#ctx0" brushRef="#br0" timeOffset="5246.89">1820 3069 0,'0'-21'0,"0"42"0,-21-42 15,21 0 16,21 21-31,0 0 0,1 0 16,20 0-16,-21-21 0,21 21 16,22-21-16,-1 21 0,1-22 0,-1 1 15,1 21-15,21-21 0,-22 21 0,1 0 16,-1-21-16,-21 21 0,22 0 16,-43 0-16,21 0 0,-20 0 0,-1 21 15,-21 0-15,0 0 16,0 1-16,0-1 0,0 0 15,0 0-15,0 0 0,-21 0 0,-1 1 16,1-1-16,21 0 0,-21-21 0,21 21 16,-21 0-16,21 0 0,-21-21 15,21 22-15,0-44 32,0 1-32,21 21 15,0-21-15,0 0 0,-21 0 0,21 0 16,1-22-16,-1 22 0,-21 0 15,21 0-15,0 0 0,0-1 16,-21 1-16,21 21 16,1 0-16,-22 21 15,21 1 1,-21-1-16,0 0 0,0 0 0,21 0 16,-21 0-16,0 1 0,0-1 15,0 0-15,0 0 0,0 0 0,21-21 16,-21 21-16,21-21 0,0 22 15,1-22-15,-1 0 0,0 0 16,0 0-16,0-22 0,22 22 0,-22-21 16,0 0-16,21 0 0,-21 0 0,22 0 15,-22-1-15,0-20 0,0 21 16,0 0-16,1 0 0,-1-1 16,0 1-16,-21 0 0,0 0 0,0 42 46,0 0-46,0 0 0,0 1 0,0-1 16,0 0-16,0 0 0,0 0 0,0 0 16,0 1-16,0-1 15,0 0-15,21-21 0,0 21 16,0-21-16,1 0 0,20 0 0,-21 0 16,21 0-16,-20-21 0,20 0 15,-21 21-15,21-21 0,-20-1 16,20 1-16,-21 0 0,-21 0 0,21 0 15,-21 0-15,21-1 0,-21 1 0,0 0 16,0 0-16,0 0 16,0 42-1,0 0 1,0 0-16,0 0 0,0 22 16,-21-22-16,21 21 0,0 1 15,0-1-15,-21 21 0,21-20 0,0 20 16,0 1-16,-21-1 0,21 1 0,0-1 15,0 1-15,0-22 0,0 22 16,-21-1-16,0 1 0,21-22 16,-22 0-16,22 22 0,-21-22 0,0-21 15,0 22-15,0-22 0,0 21 0,-1-21 16,-20-21-16,21 21 0,-21-21 16,-1 0-16,1 0 0,21 0 0,-22-21 15,1 21-15,0-21 0,21 0 0,-22 0 16,22 0-16,-21 21 0,21-22 15,-1 1-15,22 0 0,-21 0 16,0 0-16,21 0 0,0-1 16</inkml:trace>
  <inkml:trace contextRef="#ctx0" brushRef="#br0" timeOffset="5750.97">5038 2328 0,'0'-42'15,"0"84"-15,0-105 0,0 21 0,0 20 16,0-20-16,0 21 0,0 0 0,0 0 0,0-1 15,0 44 1,0 20 0,0-21-16,0 21 0,0 22 15,0-1-15,0 1 0,0-1 16,0 1-16,0-1 0,0 1 0,0-1 16,-22 1-16,22-22 0,-21 1 0,21-1 15,-21 0-15,21 1 0,-21-22 16,21 0-16,0 0 0,0 0 0,0-42 31,0 0-15,0 0-16</inkml:trace>
  <inkml:trace contextRef="#ctx0" brushRef="#br0" timeOffset="6202.63">4911 2625 0,'-22'-64'0,"44"128"0,-65-170 0,22-21 15,21 85-15,-21-1 16,21 22-16,0 0 0,0-21 0,0 20 15,21 1-15,0 21 0,0-21 16,22 0-16,-22 21 0,21 0 0,1 0 16,-1 0-16,0 0 0,1 0 15,20 21-15,-21 0 0,-20 0 0,20 1 16,-21 20-16,0-21 0,-21 21 0,0 1 16,0-1-16,-21 0 0,0 1 0,-21-1 15,-1 0-15,22-20 16,-21 20-16,-1-21 0,1 21 0,21-20 15,0-22-15,0 21 0,-1-21 0,22-21 32,22-1-17,-1 22-15,0-21 0,0 21 0,21 0 16,-20 0-16,20 0 0,0 0 16,-21 0-16,22 0 0,-1 21 0,0 1 15,-20-22-15,-1 21 0,0 21 16,0-21-16,-21 0 0,0 1 0,0-1 0,-21 21 15,0-21-15,0 0 16,-22 1-16,1 20 0,0-21 0,-1 0 16,1-21-16,0 21 0,-1-21 0,1 0 15,21 0-15,-22 0 0,22 0 16,0 0-16,0 0 0,0 0 0,21-21 16,0 0-16,0-21 0,0 21 15,0-22-15,0 22 0,21-21 0,0-22 16,21 22-16</inkml:trace>
  <inkml:trace contextRef="#ctx0" brushRef="#br0" timeOffset="6434.7">5736 2011 0,'42'-42'16,"-84"84"-16,84-63 31,-42 42-31,-21 0 0,0 21 0,0 1 16,0-1-16,0 0 0,-1 22 15,22-1-15,-21-20 0,0 20 0,0 22 16,21-43-16,0 22 0,-21-1 16,21-20-16,-21 20 0,21-21 0,0 1 15,0-22-15,0 21 0,0-21 0,0 1 16,21-22-16,0 21 0,0-21 0,0 0 16,0 0-16,1 0 15,-1-21-15</inkml:trace>
  <inkml:trace contextRef="#ctx0" brushRef="#br0" timeOffset="6788.05">5927 2646 0,'0'-21'0,"0"42"0,-22-21 31,1 21-31,21 0 0,-21 0 0,21 22 16,-21-22-16,0 21 0,21-21 15,0 1-15,0 20 0,0-21 16,0 0-16,0 0 0,0 1 0,0-1 0,0 0 15,0 0-15,21-21 16,0 0-16,21 0 0,-20 0 16,-1 0-16,21-21 0,-21 21 0,0-21 15,22 0-15,-22-1 0,0 1 0,0 0 16,0 0-16,-21-21 0,0 20 16,0 1-16,0-21 0,0 21 0,-21 0 15,0-1-15,0 1 0,0 21 0,-22 0 16,22 0-16,-21 0 0,21 0 15,-22 0-15,22 21 0,-21 1 0,21-22 16,21 21-16,0 0 0,-21 21 0,21-21 16,0 1-16,0-1 0,0 0 15,21-21-15,0 21 0,21-21 16,-21 0-16,1 0 0,20 0 0,0 0 16</inkml:trace>
  <inkml:trace contextRef="#ctx0" brushRef="#br0" timeOffset="7019.12">6604 2646 0,'0'-21'0,"0"42"0,21-63 0,-21 20 16,0 1-16,-21 21 15,0 0-15,0 0 0,-1 0 16,1 21-16,0 1 0,21-1 0,-21 0 16,0 21-16,0-21 0,-1 22 15,22-22-15,0 21 0,0-21 0,-21 22 16,21-22-16,0 0 0,0 0 15,0 0-15,0 1 0,21-1 0,1-21 16,20 0-16,-21 0 0,21 0 16,-20 0-16,20 0 0,0-21 15,1-1-15,-1 1 0,0 0 0</inkml:trace>
  <inkml:trace contextRef="#ctx0" brushRef="#br0" timeOffset="7511.22">7175 2244 0,'22'-43'15,"-44"86"-15,44-128 0,-22 43 0,0 21 0,0-1 16,0 1-16,-22 21 16,1 0-16,0 0 0,0 43 15,0-22-15,21 0 0,-21 21 0,-1 1 16,22-1-16,-21 21 0,0 1 16,0-22-16,0 22 0,21-1 0,-21-20 15,-1 20-15,22-21 0,0 1 0,0-1 16,0-21-16,0 0 0,0 1 0,0-1 15,0 0-15,22-21 32,-1-21-32,-21 0 0,21-1 0,0 1 15,0-21-15,0 21 0,1-22 16,-1 22-16,0 0 0,0-21 16,0 21-16,0 21 0,-21-22 0,22 22 15,-1-21-15,0 21 16,-21 21-16,0 1 15,0-1-15,0 0 0,-21-21 16,0 21-16,-1 0 0,1 0 0,0-21 16,0 22-16,0-22 0,0 21 15,-1-21-15,1 0 0,21 21 0,-21-21 16,21 21-16,0 0 16,0 0-16,0 1 0,0-1 0,21 0 15,0-21 1,1 21-16,-22 0 0,21-21 0,0 21 15,0 1-15,0-22 16,0 0-16,1 0 0,-1 0 0,0 0 16,0 0-16,21 0 0,1 0 15,-1-22-15</inkml:trace>
  <inkml:trace contextRef="#ctx0" brushRef="#br0" timeOffset="8073.68">8636 2371 0,'0'0'16,"0"-21"-16,-21 21 15,0 21-15,-1 0 16,1 0-16,0 21 0,0-20 0,21 20 16,-21 0-16,0 1 0,-1-1 0,1 0 15,21 1-15,0-22 0,-21 21 16,0-21-16,21 22 0,0-22 0,0 0 15,0 0-15,21-21 16,0 0 0,0-21-16,1 0 15,-1 0-15,0-1 0,0-20 0,0 21 16,0 0-16,1-22 0,-1 22 16,0 0-16,-21 0 0,0 0 0,21 21 15,-21 21 1,0 0-16,0 0 15,-21 0-15,0 22 0,21-22 0,0 0 16,-21 0-16,21 22 0,0-22 0,0 0 16,0 0-16,0 0 0,21 0 15,0-21-15,0 0 0,0 0 16,22 0-16,-1 0 0,0 0 0,-21 0 16,22-21-16,-1 21 0,0-21 0,1 0 15,-22 0-15,21 0 16,-21-22-16,1 22 0,-1-21 0,-21-1 15,0 1-15,0 0 0,0-1 0,0 1 16,0 0-16,0 21 0,-21-22 0,-1 22 16,1 21-16,-21-21 0,21 21 15,0 0-15,-1 0 0,1 0 0,0 0 16,21 21-16,0 0 0,0 0 16,0 1-16,0-1 15,21-21-15,-21 21 0,43-21 16</inkml:trace>
  <inkml:trace contextRef="#ctx0" brushRef="#br0" timeOffset="8690.06">9461 2223 0,'0'-43'0,"0"86"0,0-128 0,22 43 16,-22-22-16,0 1 0,0 20 16,0 1-16,0 0 0,0-1 0,0 22 15,0 0-15,0 0 0,0 42 16,-22 0-16,22 21 15,-21 1-15,0-1 0,21 22 0,-21-22 16,0 21-16,21 1 0,-21-1 0,-1 22 16,1-21-16,0-1 0,0 1 15,21-1-15,0-21 0,-21 1 16,21-1-16,-21 0 0,21 1 0,0-22 16,0 0-16,0 0 0,0-42 31,21 21-31,0-21 15,-21 0-15,21-22 0,0 22 0,-21 0 16,21 0-16,1 0 0,-22 0 0,0-1 16,21 1-16,0 21 0,0 0 15,0 21 1,-21 1-16,0-1 16,0 0-16,0 0 0,0 0 15,0 0-15,0 1 0,0-1 16,0 0-16,0 0 0,21-21 0,1 21 15,-1-21-15,0 0 0,0 0 16,21 0-16,-20 0 0,-1 0 0,0 0 16,0-21-16,0 21 0,0-21 15,1 0-15,-1 0 0,0-1 0,-21 1 16,0-21-16,21 21 0,-21 0 0,21-1 16,-21 1-16,0 0 0,0 42 31,0 0-31,-21 22 15,21-22-15,-21 0 0,0 0 0,21 22 16,0-22-16,0 0 0,-21 0 16,21 0-16,0 0 15,0 1-15,21-22 16,0 0-16,0 0 16,0-22-16,-21 1 0,21 0 0,1 21 15,-22-21-15</inkml:trace>
  <inkml:trace contextRef="#ctx0" brushRef="#br0" timeOffset="8818.83">9927 2477 0,'0'-43'0,"0"86"0,0-107 0,0 43 0,0 0 0,0 0 16,0-1-16,0 1 15,-21 21-15,0 0 16,0 0-16,21 21 16,0 1-1,21-1 1</inkml:trace>
  <inkml:trace contextRef="#ctx0" brushRef="#br0" timeOffset="9059.48">10329 2350 0,'0'0'0,"-63"0"16,42 0-16,-22 0 0,22 0 15,0 0-15,-21 21 16,20 0-16,1 21 0,-21-21 0,21 22 15,0-1-15,-1 0 0,1 1 0,21-1 16,0 0-16,0 1 0,0-22 0,0 21 16,0-21-16,21 1 0,1-1 15,-1-21-15,21 0 0,0 0 0,-20 0 16,20 0-16,0 0 0,1 0 0,-1-21 16,0-1-16,1 1 0,-22 0 0,21 0 15,-21 0-15</inkml:trace>
  <inkml:trace contextRef="#ctx0" brushRef="#br0" timeOffset="9456.75">10668 2265 0,'0'-85'0,"0"170"0,21-360 16,-21 211-16,0 22 0,0 0 15,0-1-15,0 22 0,0 42 16,-21 0-16,0 22 16,0-1-16,21 22 0,-22-22 15,1 21-15,0 1 0,0 21 0,0-22 16,0 1-16,-1 20 0,1-20 0,21-1 15,0-20-15,-21 20 0,21-21 0,-21-20 16,21 20-16,0-21 0,0 0 16,0 0-16,0-42 31,0 0-31,21-21 0,0 21 16,0-22-16,1 1 0,-1 0 15,0-1-15,0-20 0,21 20 0,-20 22 16,20-21-16,-21 21 0,0 0 0,22-1 15,-22 22-15,0 0 0,0 0 0,0 0 16,0 22-16,-21-1 0,22 21 16,-22-21-16,21 22 0,-21-22 0,0 21 15,0 0-15,0-20 0,0 20 0,0-21 16,0 21-16,0-20 0,0-1 0,0 0 16,0 0-16,0 0 0,0 0 15,21-21-15,0 0 16,0 0-16,22 0 0</inkml:trace>
  <inkml:trace contextRef="#ctx0" brushRef="#br0" timeOffset="9706.78">12171 2413 0,'0'-21'16,"0"42"-16,-21-21 31,-1 42-31,22-20 0,-21 20 16,0-21-16,0 21 0,0 1 0,21-1 15,-21-21-15,-1 22 0,1-22 16,0 21-16,21-21 0,0 0 0,-21 1 16,21-1-16,0 0 0,21-21 15,0 0 1,22 0-16,-22-21 0,21 21 0</inkml:trace>
  <inkml:trace contextRef="#ctx0" brushRef="#br0" timeOffset="10027.69">12552 2498 0,'0'-21'0,"0"42"0,0-85 16,0 43-16,0 0 0,0 0 0,0 0 16,-21 21-1,-1 0-15,1 0 0,0 21 16,0 0-16,0 0 0,0-21 0,21 21 15,-22 0-15,22 1 0,0-1 16,0 0-16,0 0 0,0 0 0,22-21 16,-1 21-16,0 1 0,0-1 0,0-21 15,0 21-15,1 0 0,-1-21 0,-21 21 16,21-21-16,-21 21 0,0 1 16,0-1-16,0 0 15,0 0-15,0 0 16,-21-21-16,-22 21 0,22-21 0,-21 22 15,21-22-15,-22 0 0,1 0 0,0 21 16,21-21-16,-22 0 0,22 0 16,0 0-16,0 0 0,21-21 15,-21-1-15,21 1 0,0 0 16</inkml:trace>
  <inkml:trace contextRef="#ctx0" brushRef="#br0" timeOffset="10194.87">12065 2138 0,'-21'0'0,"42"0"0,-42-21 0,0 21 15,-1 0 1,1 0 0,0 0-1,21-21-15</inkml:trace>
  <inkml:trace contextRef="#ctx0" brushRef="#br0" timeOffset="10883.1">13864 2455 0,'21'-21'16,"-42"42"-16,63-63 0,-20 42 16,-1 0-16,0 0 15,-21 21-15,0 0 16,0 22-16,0-22 0,0 0 0,0 21 15,0-20-15,0 20 0,-21-21 0,21 0 16,-21 22-16,-1-22 16,1 0-16,21 0 0,-21-21 0,21 21 15,-21-21-15,21-21 32,0 0-17,0 0-15,0 0 0,0-1 0,21-20 16,0 0-16,22 21 0,-22-22 0,0 1 15,21 21-15,1-22 0,-1 1 0,0 21 16,1 0-16,-1 0 0,0-1 16,1 22-16,-1 0 0,0 0 15,43 0-15,-64 22 0,0-1 16,0 21-16,-21-21 0,0 22 16,0-22-16,0 21 0,0-21 15,0 22-15,-21-22 0,0 0 0,0 21 16,0-21-16,0 1 0,21-1 0,-22-21 15,1 21-15,0-21 0,42-21 32,0 0-17</inkml:trace>
  <inkml:trace contextRef="#ctx0" brushRef="#br0" timeOffset="11240.93">15007 2328 0,'0'-21'0,"-21"21"31,0 0-31,0 0 0,-1 0 16,-20 21-16,21 1 0,0-1 0,0 0 15,-1 0-15,1 21 0,0-20 0,21 20 16,0-21-16,0 0 0,-21 22 16,21-22-16,0 0 0,0 0 0,0 0 15,21 0-15,-21 1 0,21-22 0,0 0 16,22 0-16,-22 0 0,0 0 0,21 0 15,1 0-15,-1 0 16,-21-22-16,22 22 0,-1-21 0,0 0 16,-21 0-16,1-21 0,-1 20 0,-21-20 15,0 21-15,0-21 0,0-1 0,0 1 16,-21 21-16,-1 0 0,1-22 16,0 43-16,0-21 0,0 0 0,0 21 15,-1 0-15,1 0 0,0 0 0,0 0 16,0 21-16,21 0 15,21-21 1,0 0-16,21 0 0</inkml:trace>
  <inkml:trace contextRef="#ctx0" brushRef="#br0" timeOffset="11506.94">15938 1842 0,'22'-22'0,"-44"44"0,44-65 0,-22 22 15,0 0-15,-22 21 16,1 0-16,0 21 0,0 0 16,0 0-16,0 22 0,-1-1 0,-20 0 15,21 1-15,0-1 0,0 22 16,-22-22-16,22 21 0,0 1 0,0-22 16,0 22-16,-1-1 0,22-20 15,-21 20-15,21-21 0,0 1 0,0-1 16,0-21-16,0 0 0,0 22 15,21-43-15,1 21 0,-1 0 0,0-21 16,0 0-16,21 0 0,-20 0 0,-1 0 16,0-21-16,0 0 0,0 0 0,0-1 15</inkml:trace>
  <inkml:trace contextRef="#ctx0" brushRef="#br0" timeOffset="11659.66">15621 2307 0,'-21'-21'0,"42"42"0,-63-42 15,20 21-15,22-21 16,22 21 0,-1 0-16,21 0 15,0-21-15,-20 21 0,41-21 0,-21 21 16,1-22-16,20 1 0,1 21 0</inkml:trace>
  <inkml:trace contextRef="#ctx0" brushRef="#br0" timeOffset="12519.06">17357 2709 0,'0'0'15,"21"0"-15,0 0 0,-21-21 0,21 0 16,0 21-16,0-63 15,1 41-15,-22 1 16,0 0-16,0 0 0,0 0 0,0 0 16,0-1-16,0-20 0,0 21 0,-22 0 15,1 0-15,-21-1 0,21 22 16,0 0-16,-22 0 0,22 0 16,-21 0-16,21 22 0,-22-1 0,1 0 15,0 21-15,20-21 0,-20 22 0,21-1 16,0-21-16,0 22 0,-1-1 0,1-21 15,21 21-15,0-20 0,0-1 16,0 0-16,0 0 0,21 0 16,1-21-16,-1 0 0,0 0 0,0 0 15,21 0-15,1-21 0,-1 21 16,0-21-16,1 0 0,20 0 16,-20-1-16,-1-20 0,0 21 0,1-21 15,-1-1-15,0 1 0,-21 0 0,22-22 16,-22 22-16,0-22 0,0 22 0,0-22 15,1 22-15,-1-21 0,0 20 16,-21-20-16,0 20 0,0 22 0,0-21 16,0 21-16,0 63 15,-21-21 1,21 22-16,-21-1 0,-1 0 0,1 1 16,0 20-16,0-21 0,0 22 15,0-1-15,-1-20 0,22 20 0,0-20 16,-21-1-16,21 0 0,0 1 15,0-1-15,0-21 0,0 21 0,0-20 16,21-22-16,-21 21 0,22 0 0,-1-21 16,21 0-16,-21 0 0,0 0 15,1 0-15,-1 0 0,21-21 0</inkml:trace>
  <inkml:trace contextRef="#ctx0" brushRef="#br0" timeOffset="12840">18034 2434 0,'21'-21'47,"0"21"-47,0 0 15,1 0-15,-1 0 0,0-21 16,0 21-16,0 0 0,22 0 0,-22-21 16,0 21-16,21-21 0,-21-1 15,1 22-15,-22-21 0,-22 21 16,1 0-1,0 0-15,0 0 0,-21 0 0,-1 0 16,1 0-16,0 21 0,20 1 0,-20-1 16,0 0-16,21 0 0,-22 21 15,22-20-15,0-1 0,0 21 16,21-21-16,0 0 0,0 1 0,0-1 16,0 0-16,21 0 0,0-21 0,21 21 15,-20-21-15,20 0 0,0 0 16,22 0-16,42 0 0,-64 0 15,21 0-15</inkml:trace>
  <inkml:trace contextRef="#ctx0" brushRef="#br0" timeOffset="13075.06">18859 2434 0,'22'-21'16,"-44"42"-16,44-63 0,-22 21 0,0-22 16,0 22-16,-22 21 15,1 0-15,0 0 0,0 0 16,0 0-16,0 0 0,-1 21 0,1 1 15,0 20-15,-21-21 0,21 21 0,-1 1 16,1-22-16,21 21 0,0 1 16,-21-22-16,21 21 0,0-21 0,0 22 15,0-22-15,21 0 0,-21 0 0,21-21 16,22 21-16,-22-21 0,21 0 0,-21 0 16,22 0-16,20 0 0,-20 0 15,-1-21-15,0 0 0,1 0 0,-1 0 16,0-22-16</inkml:trace>
  <inkml:trace contextRef="#ctx0" brushRef="#br0" timeOffset="13311.62">19473 1969 0,'21'-64'0,"-42"128"0,64-191 0,-43 84 0,0 1 16,0 0-16,0 20 0,0 1 16,0 42-1,-43 22-15,22-1 0,0 0 0,-21 1 16,20-1-16,-20 22 0,0-1 15,-1-21-15,22 22 0,-21-1 0,21 1 16,0-1-16,-1 1 0,1-1 0,21 1 16,-21-22-16,21 1 0,0-1 15,0 0-15,0-21 0,21 1 16,0-1-16,43 21 0,-43-42 16,21 0-16,1 0 0,-1 0 0,0 0 15,1-21-15</inkml:trace>
  <inkml:trace contextRef="#ctx0" brushRef="#br0" timeOffset="14175.02">19960 2434 0,'0'0'0,"0"-21"0,0 0 0,0-21 15,0 20-15,0 1 0,0 0 16,-21 21-16,21-21 0,-21 21 0,0 0 0,-1 0 16,-20 0-16,21 0 0,0 21 15,-22 0-15,1 0 0,21 1 16,-21 20-16,-1-21 0,1 21 0,21 1 15,-22 20-15,22-20 0,0-22 0,0 21 16,21 0-16,0 1 0,0-22 16,0 0-16,0 21 0,0-20 0,42-22 15,1 21-15,-1-21 0,-21 0 16,21 0-16,-20 0 0,20 0 16,-21 0-16,21-21 0,-20-1 0,-1 1 15,0 0-15,0-21 0,0 21 16,0-22-16,-21 1 0,0 0 0,22 20 0,-22-20 15,21 21-15,-21 0 16,0 0-16,0-1 0,0 44 16,0-1-1,0 0-15,0 0 0,-21 0 0,21 0 16,-22 22-16,22-22 0,0 0 16,0 0-16,0 22 0,0-22 0,0 0 15,0 0-15,0 0 0,0 0 16,22-21-16,-1 0 15,0 0-15,0 0 0,0 0 0,22 0 16,-22 0-16,0 0 0,21 0 0,-21-21 16,1 0-16,20 0 0,-21 0 0,0-22 15,22 22-15,-22-21 0,0 21 16,0-22-16,0 22 0,-21-21 16,21 21-16,-21 0 0,22-1 0,-22 44 46,0-1-46,0 21 0,0-21 16,0 0-16,0 1 0,0-1 0,0 0 16,0 0-16,0 0 0,0 0 15,21 1-15,0-22 0,-21 21 0,21-21 16,0 0-16,0 21 0,1-21 0,-1 0 16,21 0-16,-21 0 0,22 0 15,-22 0-15,21 0 0,-21 0 16,22 0-16,-22-21 0,0 0 0,0-1 15,0 1-15,0 0 0,1 0 0,-22-21 16,0 20-16,21-20 0,-21 0 0,21 21 16,-21-1-16,0 1 0,0 0 15,0 0-15,-21 21 16,0 0-16,21 21 16,-22 21-16,1-20 0,0-1 15,21 21-15,0-21 0,-21 22 0,21-22 16,-21 21-16,21-21 0,0 0 0,0 1 15,0-1-15,0 0 0,0 0 16,0 0-16,21 0 0,0-21 16,0 22-16,0-22 0,22 0 0,-22 0 15,0 0-15,21 0 0,-20 0 0,-1 0 16,21 0-16,-21 0 0,22-22 0,-22 1 16,0 0-16,21 0 0</inkml:trace>
  <inkml:trace contextRef="#ctx0" brushRef="#br0" timeOffset="14700.55">21675 2455 0,'0'-21'15,"0"42"-15,-22-63 0,1 21 0,0 21 0,0-21 16,-21 0-16,20-1 16,1 22-16,0 0 0,0 0 15,0 0-15,0 0 0,-1 0 16,1 22-16,0-1 0,0 0 0,0 0 15,0 0-15,-1 22 0,22-22 0,0 21 16,0-21-16,0 0 0,0 43 16,0-43-16,0 0 0,0 0 15,0 1-15,22-1 0,-1-21 16,-21 21-16,21-21 0,0 0 16,0 0-16,0 0 0,1 0 0,-1-21 15,0 0-15,0 21 0,0-22 16,0 1-16,1 0 0,-1-21 0,0 21 15,0-22-15,0 1 0,0-22 0,1 22 16,-1 0-16,-21-22 0,21 22 0,0-22 16,0 22-16,0 0 0,-21-1 15,22 1-15,-22 0 0,21 21 0,-21-1 16,0 1-16,0 42 16,-21 1-1,-1-1-15,1 0 0,0 21 0,0 1 16,0-1-16,-22 0 0,22 1 0,0-1 15,21 0-15,0 22 0,0-22 16,0 0-16,0 43 16,0-64-16,0 22 0,0-22 0,0 0 15,21 0-15,0 0 0,1 0 0,-1-21 16,0 0-16,0 0 16,0 0-16,0 0 0,1 0 15,-1 0-15,-21-21 0,21 21 16</inkml:trace>
  <inkml:trace contextRef="#ctx0" brushRef="#br0" timeOffset="14860.75">21950 2731 0,'0'0'0,"-21"0"16,-1 0-16,1 0 31,0 0 0</inkml:trace>
  <inkml:trace contextRef="#ctx0" brushRef="#br0" timeOffset="18052.83">1566 4276 0,'-21'-21'0,"0"-1"0,0 1 0,0 0 16,-1 0-16,22 0 15,0 0-15,-21 21 0,0 0 16,0 0-16,21 42 16,0-21-16,0 0 0,0 22 15,0-1-15,-21 0 0,21-21 0,-21 22 16,21-1-16,0-21 16,0 22-16,-22-22 0,22 0 0,0 0 15,-21 0-15,21 0 0,21-21 47,1-21-47,-1 0 0,0 0 0,0-21 16,0 20-16,-21 1 0,21-21 15,1 21-15,-1 0 0,-21-1 0,21 22 16,0 0-16,0 0 16,0 22-1,-21-1-15,22 0 0,-22 0 0,0 0 16,0 0-16,21 1 0,-21-1 15,21 0-15,0 0 0,0 0 16,0-21-16,1 0 16,-1 0-16,0-21 0,0 21 15,0-21-15,0 0 0,1 0 16,20-1-16,-21 1 0,0-21 0,0 21 16,1-22-16,-1 22 0,-21-21 0,0 0 15,21 20-15,-21 1 0,0-21 16,0 21-16,0 42 31,0 0-31,0 0 0,0 22 0,0-1 16,0-21-16,-21 21 0,21 1 15,0-1-15,0-21 0,0 0 16,0 22-16,0-22 0,0 0 0,21 0 16,0-21-1,0 0-15,0 0 0,1 0 0,20 0 16,-21-21-16,21 0 0,-20 0 0,20 0 15,-21-1-15,21 1 0,-20 0 16,20-21-16,-21 21 0,0-43 16,0 43-16,-21 0 0,0-22 15,0 22-15,0 0 0,0 42 32,0 0-32,-21 22 15,21-22-15,0 21 0,-21-21 0,21 22 16,0-22-16,0 21 0,0 1 0,0-22 15,0 0-15,0 0 0,0 21 16,21-20-16,0-1 0,1-21 16,20 0-16,-21 0 0,21 0 15,-20 0-15,20 0 0,0-21 0,22-1 16,-22 1-16,0 0 0,1 0 0,-1-21 16,0-1-16,1 22 0,-1-42 15,-21 20-15,0 1 0,22-22 16,-43 1-16,21 21 0,-21-22 0,0 22 15,0-1-15,0 1 0,0 0 16,0 21-16,0-1 0,-21 22 16,0 22-1,21-1-15,-22 0 0,1 21 0,21 1 16,0-1-16,-21 21 0,0-20 0,21-1 16,0 22-16,0-22 0,0 0 15,-21 1-15,21-22 0,0 21 0,0-21 16,0 0-16,21 1 0,0-22 0,0 0 15,0 0-15,22 0 16,-1 0-16,-21 0 0,22 0 0,-1-22 16,0 1-16,22 0 0,-22-21 0,-21 21 15,22-22-15,-1 22 0,0-21 16,-21-22-16,1 22 0,-1-22 0,0 22 16,-21-64-16,0 64 0,0 0 15,0-1-15,0 22 0,0-21 16,-21 63-1,21 0-15,-21 0 0,21 22 16,0-1-16,0 0 0,0 1 16,-22 20-16,1 1 0,0-22 0,0 64 15,0-64-15,21 43 16,-21-43-16,21-21 16,0 22-16,-22-22 0,22 0 15,22-21 1,-1-21-16,0 21 15,-21-21-15,21-1 0,0 1 0,0-21 16,1 21-16,-1-22 0,0 1 16,0 21-16,0-21 0,0 20 0,1 1 15,-22 0-15,0 0 0,21 21 16,-21 21-16,0 0 0,0 0 16,0 22-16,0-22 0,0 21 15,0-21-15,0 22 0,-21-1 0,21-21 16,0 0-16,0 1 0,0-1 15,0 0-15,0 0 0,21 0 0,0-21 16,0 0-16,0 0 0,0 0 16,22 0-16,-22 0 0,21-21 0,-21 0 15,1 21-15,20-21 0,-21 0 0,0-1 16,-21 1-16,0 0 16,21-21-16,-21 21 0,0-22 0,0 22 0</inkml:trace>
  <inkml:trace contextRef="#ctx0" brushRef="#br0" timeOffset="18230.99">3217 4064 0,'-21'21'0,"42"-42"0,-63 63 0,42-20 16,21-22 0,0 0-16,22 0 15,-22 0-15,21 0 0,0 0 16,-20-22-16,20 22 0,0-21 0,1 21 15,-22-21-15,0 21 0,0-21 0,-21 0 16</inkml:trace>
  <inkml:trace contextRef="#ctx0" brushRef="#br0" timeOffset="18391.2">2815 3874 0,'0'0'0,"-63"0"0,20 0 0,1 0 0,0 0 16,20 0-16,1 0 0,0 21 15,21 0 1,21-21-16,22 0 16,-22 0-16,21 0 0,22 0 0,-22 0 15,21 0-15,1 0 0</inkml:trace>
  <inkml:trace contextRef="#ctx0" brushRef="#br0" timeOffset="18705.16">5122 3789 0,'0'-21'0,"0"42"0,0-63 0,0 20 15,0 44 1,0-1-16,0 0 15,0 21-15,-21 1 0,21-1 16,0 0-16,0 22 0,0-1 16,0 1-16,0-1 0,0-20 0,-21 20 15,0-21-15,0 22 0,21-22 0,0-21 16,-22 22-16,1-22 0,21 0 16,0 0-16,0 0 0,-21-21 15,0 0-15,0 0 0,0 0 16,-1-21-16</inkml:trace>
  <inkml:trace contextRef="#ctx0" brushRef="#br0" timeOffset="19390.9">4678 4403 0,'-21'-21'0,"42"42"0,-64-64 0,22 22 15,21 0-15,0 0 0,0 0 16,21 21-16,1 0 0,20-21 16,0 21-16,1 0 0,-1 0 15,21-22-15,-20 22 0,20-21 0,-20 21 16,20-21-16,1 0 0,-22 21 0,21-21 15,1 0-15,-22-1 0,22-20 0,-22 21 16,0 0-16,-20 0 0,-1-22 16,0 22-16,-21-21 0,0 21 15,0-22-15,0 1 0,0 21 0,0-22 16,0 22-16,-21 0 0,0 21 0,-1 0 0,1 0 16,0 0-16,21 21 15,-21 0-15,21 1 0,-21 20 0,21 0 16,-21 1-16,21 20 0,0 1 15,0-22-15,-22 21 0,22 1 0,-21-22 16,21 1-16,-21-1 0,21 0 0,0 1 16,0-1-16,0-21 0,0 0 15,0 0-15,0 1 0,0-1 16,21-42 0,0-1-16,1 1 15,-1 0-15,-21-21 16,0 21-16,21-1 0,0 1 0,-21-21 15,0 21-15,0 0 0,0-1 16,21 22-16,-21 22 16,0-1-1,0 0-15,0 0 0,0 0 16,21 0-16,-21 1 0,0-1 0,0 0 16,22 0-16,-1-21 0,0 21 0,0-21 15,0 0-15,0 0 0,22 0 0,-22 0 16,21 0-16,1 0 0,-1 0 0,-21-21 15,21 0-15,1 0 0,-22 0 16,0-1-16,0 1 0,0 0 16,1-21-16,-22 21 0,0-22 0,0 22 15,0 0-15,-22 0 0,1 21 16,0 0-16,0 0 0,0 21 16,0 0-16,-1 0 0,1 22 15,21-22-15,-21 42 0,21-20 16,0-22-16,0 0 0,0 0 0,0 0 15,0 0-15,21-21 0,0 22 0,1-22 16,-1 0-16,0 0 0,21 0 0,-21 0 16,1 0-16,-1-22 0,21 1 15,-21 21-15,0-21 0</inkml:trace>
  <inkml:trace contextRef="#ctx0" brushRef="#br0" timeOffset="20148.49">6985 3916 0,'0'0'0,"0"-21"0,0 0 16,0-1-16,0 1 0,0 0 16,0-21-16,0 21 0,0-1 0,0-20 15,0 21-15,0 0 0,0 0 0,0-1 16,0 1-16,0 42 15,-21 1-15,21-1 16,0 21-16,0 0 0,0 1 0,0 20 16,0 1-16,0-22 0,0 22 0,0-1 15,0 1-15,0-1 0,0 1 16,0-22-16,-21 0 0,21 22 16,-22-43-16,22 21 0,0-21 0,-21 1 15,21-1-15,0 0 0,-21-21 0,0 0 16,21-21-1,0 0-15,0-1 0,0 1 0,0-21 16,0 21-16,21-22 0,0 1 16,0 0-16,1-1 0,-1 1 0,21 0 15,-21-1-15,22 1 0,-22 21 16,0 0-16,21 0 0,-21-1 0,1 22 0,-1 0 16,0 0-16,-21 22 15,0-1 1,0 0-16,0 0 0,-21 0 0,0-21 15,-1 21-15,-20 1 0,21-22 0,-43 21 16,43-21-16,0 21 0,0-21 16,0 0-16,21 21 15,-21-21-15,21 21 0,0 0 16,0 1-16,0-1 0,21 0 16,-21 0-16,21 0 0,0 0 0,-21 1 15,21-1-15,22 21 0,-22-21 16,0 0-16,0-21 15,0 0-15,0 22 0,1-22 16,-1 0-16,0 0 0,0 0 16,0 0-16,0 0 0,1-22 15,-1 1-15,-21 0 16</inkml:trace>
  <inkml:trace contextRef="#ctx0" brushRef="#br0" timeOffset="20475.38">7472 4233 0,'21'0'0,"-42"0"0,63 0 16,-21 0-16,0 0 16,1 0-16,-1 0 0,0 0 15,0 0-15,0 0 0,0-21 16,22 21-16,-22-21 0,21 0 16,-21 21-16,22-21 0,-22 21 0,21-21 15,-21-1-15,1 1 0,-22 0 16,0 0-1,-22 21-15,1 0 16,0 0-16,-21 21 0,21 0 0,-1-21 0,-20 21 16,21 22-16,0-22 0,0 0 0,-1 21 15,1-20-15,21-1 0,0 0 16,0 21-16,0-21 0,0 1 0,0-1 16,21-21-16,1 0 0,20 0 15,-21 0-15,21 0 0,1 0 16,-1 0-16,0 0 0,1 0 0,20-21 15,-20-1-15,-1 22 0,0-21 0,1 0 16</inkml:trace>
  <inkml:trace contextRef="#ctx0" brushRef="#br0" timeOffset="20979.45">8488 4064 0,'21'-42'0,"-42"84"0,42-105 0,-21 41 0,0 44 31,-21-1-31,0 0 16,21 0-16,-22 21 0,1-20 0,0 20 15,21 0-15,0-21 0,0 22 16,0-22-16,0 0 0,0 43 16,0-43-16,21-21 15,0 0-15,1 0 0,-1 0 0,21 0 16,-21 0-16,22-21 0,-1-1 16,-21 22-16,21-21 0,-20 0 0,20 0 15,-21 0-15,0 0 0,0-1 16,1-20-16,-22 21 0,0 0 0,0 0 0,21-1 15,-21 1-15,-21 42 32,21 1-32,-22 20 15,1-21-15,21 21 0,0 1 0,-21-1 16,0 0-16,0 1 0,21 20 16,0-20-16,0 20 0,-21-21 0,21 22 15,-22-1-15,22 22 0,-21-21 0,21-1 16,0 1-16,-21-1 0,0 1 15,21-1-15,-21-21 0,0 22 0,-1-22 16,1 1-16,0-1 0,0 0 0,0-21 16,0 1-16,-1-1 0,1 0 0,0-21 15,0 0-15,0 0 0,0 0 16,-1 0-16,22-21 0,-21 0 0,0-1 16,21 1-16,0 0 0,0 0 0,0-21 15,0 20-15,0 1 0,0-21 16,0 21-16,21-22 0,0 1 0,1 0 15,-1-1-15,0-20 0,21 21 0,1-22 16</inkml:trace>
  <inkml:trace contextRef="#ctx0" brushRef="#br0" timeOffset="21496.49">9186 3979 0,'0'-21'0,"0"42"0,0-63 0,0 21 0,0 0 16,0 42-1,-21 0-15,0 0 0,21 0 0,-21 22 16,0-22-16,21 21 0,-22 1 16,22-1-16,0-21 0,0 21 0,-21 1 15,21-22-15,0 0 0,0 0 16,0 0-16,0 1 0,21-22 16,1 0-16,-1 0 0,0 0 0,0 0 15,0 0-15,0-22 0,43-41 16,-43 42-16,-21-22 0,21 22 15,0 0-15,-21-21 0,22 21 16,-22-1-16,0 1 0,0 42 31,0 1-31,0-1 0,0 0 16,0 21-16,0-21 0,0 1 16,0-1-16,0 21 0,0-21 0,0 0 15,0 1-15,21-1 16,0-21-16,0 0 0,0 0 15,0 0-15,1 0 0,-1 0 0,0 0 16,21-21-16,-21 21 0,1-22 16,-1 1-16,-21 0 0,21 21 0,-21-21 0,21 0 15,-21-22-15,0 22 0,0 0 16,0-21-16,0 21 0,0-1 16,0 1-16,-21-21 0,0 21 0,0 0 15,21 42 16,0 0-31,0 0 0,21 0 16,0-21 0,0 21-16</inkml:trace>
  <inkml:trace contextRef="#ctx0" brushRef="#br0" timeOffset="21846.88">10223 3958 0,'0'0'0,"0"-21"16,0 0-16,-21 0 0,0 21 0,0-21 15,0 21-15,0 0 0,-1 0 0,1 0 16,0 0-16,-21 0 0,21 21 16,-1 0-16,1 0 0,0 0 0,0 22 15,21-22-15,-21 21 0,21 22 16,0-22-16,0-21 0,21 0 0,0 22 16,0-43-16,22 21 0,-22 0 0,21-21 15,-21 0-15,22 0 0,-22 0 16,21 0-16,-21 0 0,22 0 0,-22-21 15,0 0-15,0 21 0,0-22 0,-21 1 16,0 0-16,0 0 0,0 0 0,0 0 16,0-1-16,0-20 0,-21 21 0,0 0 15,0 0-15,0-1 0,-1 1 16,1 0-16,0 21 0,0 0 16,0 0-16,0 0 0,-1 0 15,22 21-15,0 0 0,0 1 16,0-1-16,0 0 0,0 0 15,22 0-15,-1-21 0,-21 21 0</inkml:trace>
  <inkml:trace contextRef="#ctx0" brushRef="#br0" timeOffset="22179.26">10520 4022 0,'0'-21'0,"0"-1"15,0 65-15,0-107 0,0 43 16,21 21-1,-21 21-15,21-21 0,-21 21 16,21 1-16,-21 20 0,0-21 0,0 0 16,0 22-16,0-22 0,0 21 15,0-21-15,0 0 0,0 22 0,0-22 16,0 21-16,0-21 0,0 1 16,0-1-16,0-42 31,0-1-31,0 1 15,0 0-15,21 0 0,-21 0 0,22 0 16,-22-22-16,21 22 16,0-21-16,-21 21 0,0-1 0,21-20 15,0 21-15,0 0 0,-21 0 0,22 21 16,-1-22-16,0 22 0,0 0 0,0 0 16,0 0-16,1 0 0,-1 22 15</inkml:trace>
  <inkml:trace contextRef="#ctx0" brushRef="#br0" timeOffset="22648.89">11345 4170 0,'0'-21'16,"0"-22"0,0 22-16,0 0 0,0 0 15,0 0-15,-21 0 0,0 21 16,0 0-16,0 0 0,-1 0 15,1 0-15,0 21 0,0 0 0,0 0 16,0 0-16,-22 0 0,22 22 16,0-22-16,0 21 0,0-21 0,-1 1 0,1 20 15,21-21-15,0 0 0,0 0 16,0 1-16,0-1 0,0 0 0,21-21 16,1 21-16,-1-21 0,0 0 15,21 0-15,-21 0 0,22 0 0,-22 0 16,21 0-16,-21-21 0,22 0 0,-22 0 15,0 21-15,21-43 0,-20 22 0,-1 0 16,0-21-16,0 20 0,0-20 0,-21 0 16,21-1-16,-21-20 0,22 21 15,-22-22-15,0 22 0,0-1 0,0 1 16,0 21-16,0 0 0,0 0 0,-22 21 16,1 21-1,21 21-15,-21-21 0,21 22 0,-21-1 16,21 0-16,0 22 0,0-22 0,0 0 15,0 1-15,0-1 16,0-21-16,21 22 0,0-22 0,0 0 16,1-21-16,-1 21 0,0-21 0,21 0 15,-21 0-15,1 0 0,-1 0 0,21 0 16</inkml:trace>
  <inkml:trace contextRef="#ctx0" brushRef="#br0" timeOffset="23584.66">13991 3662 0,'0'0'0,"0"-21"16,0 0-16,0-1 0,-21 1 0,0 0 16,0 21-16,-1 0 0,-20 0 0,21 0 15,-21 0-15,20 0 0,-20 21 0,0 0 16,21 22-16,-22-22 0,1 42 0,21-20 15,-43 84 1,43-64-16,0 1 0,21-1 0,0-20 16,0 20-16,0-21 0,0 1 0,21-1 15,0-21-15,0 0 0,22 1 0,-22-1 16,21-21-16,1 0 0,-1 0 16,0 0-16,1 0 0,-1 0 0,0 0 15,1 0-15,20-21 0,-21-1 0,22 1 16,-22 0-16,22 0 0,-22-21 0,0 20 15,1-20-15,-22 21 0,21-21 0,-21-1 16,1 1-16,-1 21 0,-21-22 16,0 22-16,0-21 0,0 21 0,0 0 15,-21 21-15,-1 0 0,1 0 0,0 0 16,-21 0-16,21 0 0,-1 21 16,1 0-16,-21 21 0,21-21 0,0 22 15,-1-22-15,1 42 0,0-41 16,21 20-16,-21-21 0,21 0 0,0 0 15,0 1-15,0-1 16,21-21-16,0 0 16,0 0-16,1 0 0,-1 0 15,0-21-15,0-1 0,21 1 0,-20 0 0,-1 0 16,0-21-16,0 20 0,-21-20 16,21 0-16,0 21 0,-21-22 15,0 22-15,0 0 0,22 0 0,-22 0 16,0-1-16,0 44 15,0-1-15,0 0 0,0 0 16,0 21-16,0-20 0,0 20 0,0 0 16,0 1-16,0-1 0,0-21 15,0 21-15,0-20 0,0-1 0,0 0 16,21 0-16,0 0 0,0-21 0,0 0 16,0 0-16,1 0 0,-1 0 0,21 0 15,-21 0-15,22-21 0,-22 0 0,21 0 16,-21 0-16,0-1 0,1 1 0</inkml:trace>
  <inkml:trace contextRef="#ctx0" brushRef="#br0" timeOffset="23807.25">14986 3683 0,'21'-42'0,"-42"84"0,42-127 0,0 43 16,-21 21-16,0 0 0,0 0 0,0 42 31,0 0-31,0 0 0,0 21 0,0 1 16,0-1-16,-21 0 0,0 1 0,21 20 15,-21-20-15,0 20 0,-1 1 0,1-22 16,0 0-16,21 1 0,0-1 0,0 0 16,0 1-16,0-22 15,0 0-15,0 0 0,21-21 0,0 0 16,1 0-16,-1 0 0,0 0 16,21 0-16,1-21 0,-22 0 0,21 0 15,-21-1-15</inkml:trace>
  <inkml:trace contextRef="#ctx0" brushRef="#br0" timeOffset="24027.84">15452 3641 0,'21'-43'16,"-42"86"-16,42-128 0,-21 64 0,0-21 0,0 20 15,0 44 1,0-1-16,-21 0 0,-1 21 16,1-21-16,0 22 0,21-1 15,-21 0-15,0 1 0,0 20 0,-1-20 16,1-1-16,21 0 0,-21 1 0,0 41 15,21-41-15,0-22 0,0 21 16,0-21-16,0 0 0,0 1 0,0-1 16,21-21-16,0 0 15,0 0-15,1 0 0,-1 0 0,0 0 16,21-21-16</inkml:trace>
  <inkml:trace contextRef="#ctx0" brushRef="#br0" timeOffset="24364.72">15748 4043 0,'-21'0'16,"21"-21"15,21 21-31,0 0 16,0-21-16,0 21 0,1-22 0,-1 22 15,0-21-15,0 0 0,0 21 16,0-21-16,1 0 0,-1 21 0,-21-21 15,0-1-15,-21 22 16,-1 0-16,1 0 16,0 22-16,0-1 0,-21 0 0,20 0 15,1 0-15,0 0 0,0 22 16,0-22-16,0 21 0,21-21 16,-22 1-16,22 20 0,0-21 0,0 0 15,0 0-15,22 1 0,-1-22 16,21 0-16,-21 0 0,22 0 0,-1 0 15,0 0-15,1 0 0,20 0 0,-21 0 16,22-22-16,-1 22 0,-20-21 16</inkml:trace>
  <inkml:trace contextRef="#ctx0" brushRef="#br0" timeOffset="24805.41">16700 3916 0,'0'-64'15,"0"128"-15,0-149 0,-21 43 16,-21 42-16,21 0 0,-22 0 15,22 0-15,0 21 0,-21 0 16,21 0-16,-22 1 0,22 20 0,0 0 16,0-21-16,0 22 0,-1-1 0,1 0 15,0-20-15,21 20 0,-21-21 0,21 21 16,0-20-16,0-1 0,0 0 0,21 0 16,0-21-16,0 0 15,1 0-15,20 0 0,-21 0 0,21 0 16,-20-21-16,20 21 0,-21-21 0,21 0 15,-20-1-15,20-20 0,-21 21 0,0-21 16,0-1-16,22-41 16,-22 20-16,-21 22 0,0-1 15,21-20-15,0-1 0,-21 1 0,21 21 16,-21-22-16,0 22 0,0-1 0,0 22 16,0-21-16,0 63 15,0 0-15,0 22 16,-21-1-16,0 0 0,0 1 15,21 20-15,-21-21 0,0 1 16,-1 20-16,22-20 0,0-1 0,0 0 0,0 1 16,0-1-16,0 0 0,0-21 0,0 22 15,0-22-15,0 0 0,0 0 16,22-21-16,-1 21 16,0-21-16,0 0 15</inkml:trace>
  <inkml:trace contextRef="#ctx0" brushRef="#br0" timeOffset="25722.82">18288 4191 0,'0'0'0,"0"-21"16,0 0-16,0 0 16,21-1-16,0 1 0,-21 0 15,21 0-15,22-21 0,-22 20 0,0-20 16,21 0-16,1 21 0,-1-22 0,0 1 16,1 0-16,-1-1 0,43-41 15,-64 62-15,21-20 0,-21 42 0,1-21 16,-22 0-16,0 42 15,-22 0-15,1 0 16,-21 0-16,21 1 0,0 20 0,-1-21 16,1 21-16,21-20 0,0 20 15,0-21-15,0 21 0,0-20 16,0 20-16,21-21 0,1 0 0,-1 0 16,-21 22-16,21-43 0,0 21 0,0 0 15,-21 0-15,21-21 0,-42 0 31,0 0-31,0 0 16,-21-21-16,20 21 0,1 0 0,-21 0 16,21 0-16,0 0 0,-1 0 0,1 0 15,21 21 1,0 0 0,21 1-16,1-22 0,-1 21 0,0-21 15,0 0-15,21 0 0,-20 0 16,20 0-16,-21 0 0,21 0 0,1 0 15,-1 0-15,0 0 0,1-21 0,-1 21 16,0-22-16,1 1 0,-1 0 16,0 0-16,1 0 0,-22-22 0,21 22 15,-21-21-15,1 21 0,-1-22 0,0 1 16,0-43-16,-21 43 0,0 0 16,0-1-16,0 22 0,0-21 0,0 21 15,0 0-15,-21 21 16,21 42-1,-21-21-15,0 0 0,21 22 16,-22-1-16,22 0 0,-21-21 0,21 22 16,-21-1-16,21 0 0,-21 1 15,21-1-15,0 0 0,0-20 0,0 20 16,0-21-16,0 0 0,0 0 0,0 1 16,21-1-16,0-21 0,0 21 15,1-21-15,-1 0 0,0 0 16,-21-21-16,0 0 15,0-1-15,0 1 0</inkml:trace>
  <inkml:trace contextRef="#ctx0" brushRef="#br0" timeOffset="25880.03">19304 3852 0,'0'-21'0,"21"85"0,-42-107 16,21 1-16,0 21 16,21 21-1,0 0-15,0 0 0,1 0 16,20 0-16,-21 0 0,21 0 0,1 0 15,-1 0-15,0 0 0,1 0 0,-22 0 16,21 0-16,-21 0 0,22 0 16,-22 0-16,0 0 0,0 0 0</inkml:trace>
  <inkml:trace contextRef="#ctx0" brushRef="#br0" timeOffset="27247.49">20108 3852 0,'21'0'15,"-21"-21"-15,22 0 16,-22 0 0,0 0-16,0 0 15,0-1-15,0 1 16,0 0-1,-22 21 1,1 0-16,0 0 16,0 21-16,0-21 0,0 21 0,-1 1 15,1-1-15,0 0 0,0 21 0,0-21 16,0 22-16,-1-22 0,1 21 0,0-21 16,0 22-16,21-22 0,0 21 15,0-21-15,0 1 0,0-1 0,0 0 16,21 0-16,0-21 0,0 0 15,1 0-15,-1 0 0,0 0 0,21 0 16,-21-21-16,1 0 0,-1 21 0,0-21 16,0-1-16,0 1 0,0-21 15,-21 21-15,22-22 0,-22 22 0,21-21 16,-21 21-16,0-22 0,21 22 16,-21 0-16,0 0 0,21 0 0,-21 42 31,0 0-16,-21 0-15,21 0 0,-21 22 16,21-22-16,0 0 0,0 21 0,0-20 16,0-1-16,0 21 0,0-21 0,0 0 15,0 1-15,21-1 0,0 0 16,0-21-16,0 0 0,22 0 0,-22 0 16,21 0-16,-21 0 0,22 0 15,-22-21-15,21 0 0,-21-1 16,1 1-16,20 0 0,-21 0 0,0-21 15,0 20-15,1-20 0,-22 0 0,21-1 16,0 1-16,-21 0 0,0-1 0,21-62 16,0 41-16,-21 22 15,21 21-15,-21-22 0,0 22 0,0 0 16,0 0-16,0 42 16,0 0-16,-21 21 0,0-20 15,21 20-15,-21 0 0,0 1 16,0-1-16,-1 0 0,1 1 15,0-1-15,21 0 0,0 1 0,-21-22 16,21 21-16,0 0 0,0 22 16,0-43-16,0 0 0,0 0 0,21 1 15,0-22-15,0 0 0,1 0 16,-1 0-16,21 0 0,-21 0 0,22 0 16,-22 0-16,21 0 0,-21-22 0,0 1 15,1 0-15,-1 0 0,0 0 0,0 0 16,0-1-16,-21 1 0,0 0 0,0 0 15,21 21-15,-21 21 32,0 0-32,0 0 0,-21 1 0,21-1 15,0 0-15,0 21 0,0-21 0,0 1 16,0-1-16,0 0 16,0 0-16,21-21 0,1 21 15,-1-21-15,0 0 0,0 0 16,0 0-16,22 0 0,-22-21 15,0 21-15,0-21 0,0 0 0,0 0 16,1-1-16,-1 1 0,0 0 0,0-21 16,0 21-16,0-1 0,1-20 15,-1 21-15,0 0 0,0 0 16,0-1-16,0 1 0,1 0 0,-1 21 16,0 0-16,-21 21 15,0 0 1,0 1-16,0-44 62,0 1-62,21 21 16,-21-21-16,0 0 16,-21 21-1,0 0-15,0 0 0,-1 0 16,1 21-16,0 0 0,21 0 15,-21 22-15,21-22 16,0 0-16,-21 0 0,21 22 16,0-22-16,0 0 0,0 0 0,0 0 15,0 0-15,21 1 0,21-1 16,-21-21-16,1 0 0,-1 0 16,0 0-16,0 0 0,0 0 0,0 0 15,1 0-15,-1 0 0,-21-21 16,21-1-16,0 22 0,0-21 0,0 0 15,-21 0-15,0 0 0,0 0 0,22-1 16,-22 1-16,0 0 0,0 0 0,0 0 16,0 0-16</inkml:trace>
  <inkml:trace contextRef="#ctx0" brushRef="#br0" timeOffset="27451.11">21378 3620 0,'-21'0'0,"42"0"0,-63 0 0,21 0 16,0 0-16,-1 0 16,1 0-16,0 0 15,0 21 48,0-21-63</inkml:trace>
  <inkml:trace contextRef="#ctx0" brushRef="#br0" timeOffset="27646.75">20299 3725 0,'-21'22'0,"42"-44"0,-64 44 0,22-22 0,64 0 31,-22 0-16,0 0-15,0 0 0,0 0 16,22 0-16,-22 0 0,0 0 16,0 0-16,0 0 0</inkml:trace>
  <inkml:trace contextRef="#ctx0" brushRef="#br0" timeOffset="36470.58">2159 6858 0,'-21'0'15,"0"0"-15,-1 0 16,1 0-16,0 0 15,0 0-15,0 0 0,0 0 16,-1 0-16,1 0 16,0 0-16,0 0 0,-21 0 0,20 0 15,1 0-15,0 0 0,0 0 16,21-21-16,-21 21 16,0 0-16,42 0 46,0 0-46,21 0 16,-21 0-16,22 0 0,-22 0 16,21 0-16,22 0 0,-22 0 0,22 0 15,-1 0-15,22 0 0,-22 0 16,22 0-16,0 0 0,-1 0 0,-20 0 16,20 0-16,-20 0 0,-1 0 0,1 0 15,-1 0-15,-20 0 0,20 0 16,-20 0-16,20 0 0,-21 0 15,22 0-15,-22 0 0,1-21 0,-1 21 16,0 0-16,-21-21 0,1 21 16,-1 0-16,-21-22 15,-21 1 1,-1 21-16,1-21 0,0 21 16,0 0-16,-21-21 0,20 0 0,-20 21 15,21-21-15,-21 21 0,20-22 0,1 1 16,-21 21-16,21-21 0,0 21 15,-1-21-15,1 21 0,0-21 16,0 21-16,0 0 16,42 0 15,0 0-15,0 21-16,0-21 0,1 21 15,-1-21-15,0 0 0,0 0 0,21 21 16,-20-21-16,-1 0 0,21 21 15,-21-21-15,22 0 0,-22 0 0,21 22 16,-21-22-16,0 0 0,1 0 0,-1 21 16,-21 0-16,0 0 15,0 0 1,-21 0-16,-1 1 16,1-22-16,-21 21 0,21 0 0,0 0 15,-22 21-15,1-20 0,0-1 16,20 0-16,-20 21 0,0-21 0,-1 1 15,22-1-15,-21 21 0,21-21 0,0 0 16,-1 1-16,1-1 0,0 0 16,0 0-16,21 0 0,0 0 15,0 1-15,0-44 63,21 22-63,0-21 0,0 0 15,1 0-15</inkml:trace>
  <inkml:trace contextRef="#ctx0" brushRef="#br0" timeOffset="42390.26">5588 6731 0,'0'0'0,"-21"0"0,21 21 16,0-42 31,21 21-47,-21-21 15,21 0-15,0 0 0,0 21 0,-21-22 16,22 1-16,-1-21 0,0 21 16,0 0-16,0-22 0,-21 1 15,21 21-15,-21-22 0,22 22 0,-22-21 16,0 21-16,0 0 0,0-22 0,0 22 16,0 0-16,0 0 15,-22 21-15,1 0 16,0 0-16,0 0 0,0 0 15,0 0-15,-1 21 0,22 0 16,-21 0-16,0 22 0,21-22 0,-21 21 16,21 0-16,0 1 0,0-1 0,0 0 15,0 1-15,21-1 0,0-21 16,0 22-16,1-22 0,-1 0 16,0 0-16,0 0 0,0 0 0,0 1 15,1-22-15,-1 0 0,0 0 0,0 0 16,0 0-16,0 0 0,1 0 15,-1 0-15,-21-22 0,21 1 16,0 21-16,0-21 0,-21 0 0,21-21 16,1 20-16,-1-20 0,-21 21 0,21-21 15,0-1-15,0 1 16,0 21-16,1-22 0,20 22 0,-21-21 16,0 21-16,0 0 0,1 21 0,-1 0 15,0-22-15,0 22 0,0 0 0,0 0 16,-21 22-16,22-1 0,-22 0 15,21 0-15,-21 21 0,0-20 0,0 20 16,0 0-16,0-21 0,0 22 0,-21-1 16,-1-21-16,1 22 0,0-22 0,21 0 15,-21 0-15,21 0 0,-21-21 16,21 21-16,0-42 31,0 0-31,0 0 16,0 0-16,21-22 0,0 22 15,-21-21-15,21 0 0,0-1 16,1 22-16,-22-21 0,21-1 0,0 1 16,0 21-16,-21 0 0,0 0 15,21-1-15,-21 1 0,21 0 0,-42 21 47,0 21-47,0 0 0,21 22 16,-21-22-16,0 21 0,21 1 0,0-1 15,0 0-15,-22-21 0,22 22 0,0-1 16,0-21-16,0 22 0,0-22 0,0 0 16,22 0-16,-1 0 0,0 0 15,0-21-15,21 0 0,-20 0 16,20 0-16,0 0 0,1 0 0,-1 0 16,0 0-16,1 0 0,-1-21 0,0 0 15,1 0-15,-1 0 0,-21 0 16,21-1-16,-20 1 0,-1-21 0,0 21 15,-21-43-15,0 22 16,0 21-16,0-22 0,0 22 0,0 0 0,-21 0 16,0 0-16,-1 0 0,1 21 15,0 0-15,0 0 16,21 21-16,-21 0 0,21 21 0,-21-21 0,21 64 16,0-43-16,0 1 0,0-22 15,0 21-15,21-21 16,0 22-16,0-22 0,0 0 0,0 0 15,1 0-15,20-21 0,-21 0 0,0 22 16,0-22-16,1 0 0,-1 0 0,21 0 16,-21 0-16,0-22 0,43-20 15,-43 42-15,0-21 0,0 0 16,1-22-16,20 22 0,-21 0 16,21-64-16,-20 64 0,-1-21 15,21 21-15,-21-22 0,0 22 16,1 0-16,20 0 0,-21 21 0,0 0 15,0 0-15,-21 21 16,0 0-16,0 0 16,0 1-16,0-1 15,0 0-15,0 0 0,0-42 63,0 0-63,0 0 0,0-1 15,0 1-15,0 0 0,0 0 16,0 0-16,-21 21 16,21-21-16,-21 21 0,0 0 15,0 0-15,0 21 16,21 0-16,-22 0 16,1 0-16,0 0 0,21 1 0,0 20 15,-21-21-15,21 21 0,-21-20 16,21 20-16,0-21 0,-21 21 0,21-20 15,0-1-15,0 0 0,0 0 0,21 0 16,0 0-16,0 1 0,21-22 0,-20 21 16,-1-21-16,21 0 0,0 0 15,-20 0-15,20 0 0,0 0 0,-21 0 16,22-21-16,-1 21 0,0-22 16,-20 1-16,20 0 0,-21 0 0,0 0 15,0-22-15,1 22 0,41-85 16,-63 64-16,0 0 15,0-1-15,0 22 0,0 0 16,0 0-16,0 42 16,0 0-1,0 0-15,0 1 0,0-1 0,0 0 16,0 0-16,-21 21 0,21-20 16,0-1-16,0 0 0,0 0 0,0 21 15,0-20-15,0-1 0,0 0 16,0 0-16,21-21 0,0 0 15,0 0-15,1 0 16,-1 0-16,0 0 0,0 0 16,0-21-16,0 0 0,1 0 15,-1-1-15,0 1 0,0-21 16,-21 0-16,21 20 0,-21-20 0,21 21 16,-21 0-16,0 0 0,0-22 15,0 22-15,0 0 16,0 42 15,0 0-31,0 0 0,0 22 0,0-22 16,0 0-16,0 21 15,0-20-15,0-1 0,0 0 0,0 21 0,0-21 16,0 1-16,0-1 16,22 0-16,-1-21 0,0 21 15,0-21-15,0 0 0,0 0 0,1 0 16,-1 0-16,0-21 0,0 21 15,0-21-15,0 0 0,1 21 0,20-43 16,0 1-16,-21 0 0,1-1 16,-1 1-16,0 0 0,0-1 15,0-20-15,-21 20 0,21 1 0,1-21 16,-1 20-16,0 1 0,-21 0 16,0-1-16,0 1 0,0-22 15,0 43-15,0 0 0,0 0 0,-21 42 31,0 0-31,21 0 16,-22 22-16,1-22 0,21 21 0,0-21 16,-21 22-16,0-1 0,21 0 0,-21 1 15,21-1-15,-21 0 0,21 43 16,0-43-16,0 1 0,0-1 16,0-21-16,21 22 0,0-22 0,0 0 15,-21 0-15,21 0 0,22 0 16,-1-21-16,-21 0 0,0 0 0,0 0 15,22 0-15,-22 0 0,0 0 16,0-21-16,0 0 0,22 0 0,-22 0 16,21-22-16,-21 22 15,-21 0-15,22-21 0,-1-22 16,0 43-16,-21-21 0,0 21 16,0-22-16,0 22 0,-21 21 31,21 21-16,-21 0-15,-1 1 0,22-1 0,0 0 16,0 0-16,0 0 0,0 0 0,-21 22 16,21-1-16,0-21 0,0 0 15,0 1-15,21-1 0,1 0 16,-1 0-16,21 0 0,-21-21 16,0 0-16,22 0 0,-1 21 15,-21-21-15,22 0 0,-1 0 0,0 0 16,1 0-16,-1 0 0,-21 0 0,21 0 15,1-21-15,-1 21 0,0-21 0,-20 0 16,20 0-16,-21 0 0,21-1 16,1-20-16,-22 0 0,0 21 15,21-43-15,-42 43 16,0 0-16,0-43 0,0 43 16,0 0-16,0 0 0,-21 21 15,0 0-15,0 0 0,0 0 16,0 0-16,-1 0 0,1 21 15,0-21-15,0 21 0,0 0 0,0 0 16,-1 1-16,1-1 0,-21 42 16,21-42-16,21 22 0,-21-22 0,21 0 15,0 0-15,0 0 0,0 1 0,0-1 16,0 0-16,21-21 0,0 0 0,0 21 16,0-21-16,0 0 0,1 0 15,-1 0-15,0 0 0,0-21 0,0 0 16,0 21-16,1-21 0,-1-1 0,0 1 15,0-21-15,0 21 0,0-22 16,1 1-16,-1 21 0,0-64 16,-21 43-16,21 0 0,-21-1 15,0 1-15,21 0 0,-21-1 0,21 1 16,-21 0-16,0-1 0,0 22 0,0 0 16,0 0-16,0 0 0,0 63 31,0-21-31,0 0 15,0 22-15,-21-1 0,21 0 0,-21 1 16,21-1-16,0 0 0,0 64 16,0-64-16,0 1 0,0-1 0,0 0 15,-21 1-15,21-22 16,0 21-16,0-21 0,0 1 0,0-1 16,0 0-16,21 0 0,0-21 15,0 0-15,1 0 0,-1 0 0,0 0 16,0 0-16,0-21 0,0 21 0,1-21 15,20 0-15,-21-1 0,0 1 0,0 0 16,-21 0-16,22 0 16,-22 0-16,21-22 0,-21 22 0,0 0 15,0 0-15</inkml:trace>
  <inkml:trace contextRef="#ctx0" brushRef="#br0" timeOffset="42631.31">8953 6181 0,'-42'0'0,"84"0"0,-190 21 15,127-21-15,42 0 32,0 0-32,1 0 0,20 0 0,0 0 15,1-21-15,-1 21 0,0 0 16,1 0-16,-1-21 0,0 21 0,1 0 15,-1 0-15,-21 0 0,0 0 16,0-22-16,1 22 0,-1 0 0,0-21 16,-21 0-16,21 21 15</inkml:trace>
  <inkml:trace contextRef="#ctx0" brushRef="#br0" timeOffset="43609.53">12890 5990 0,'0'0'0,"0"-21"16,0-21-1,0 21-15,0-1 16,0 1-16,-21 21 31,0 0-31,0 0 0,0 0 16,0 0-16,-1 0 0,1 21 15,0 1-15,0-1 0,21 0 0,0 21 16,-21-21-16,0 22 0,-1-1 16,22-21-16,0 22 0,-21-1 0,0 0 15,21 1-15,-21-1 0,21-21 16,0 21-16,0 1 0,0-22 0,0 0 16,0 0-16,21 0 0,0 1 0,0-1 15,22-21-15,20 0 16,1 0-16,-22-21 15,0 21-15,1-22 0,-1 1 0,0 0 16,1-21-16,-1 21 0,0-22 0,1 22 16,-22-21-16,0 21 0,21-22 15,-42 1-15,0 0 0,0-1 0,0 1 0,0 0 16,0-1-16,0 1 0,-21 21 16,0-22-16,-21 22 0,21 0 15,-1 0-15,-20 0 0,21 21 0,-21 0 16,20 0-16,-20 0 0,21 21 0,-21 0 15,-1 0-15,22 0 0,-21 1 0,21 20 16,-1-21-16,1 21 0,0-20 16,0 20-16,21-21 0,-21 0 0,21 22 15,0-22-15,0 0 0,0 0 0,0 0 16,0 0-16,21 1 0,0-22 0,0 21 16,0 0-16,1-21 0,-1 0 0,21 21 15,-21-21-15,22 0 0,-22 0 16,21 0-16,0 0 0,1-21 0,-22 0 15,21 21-15,1-21 0,-1-1 16,-21 1-16,21 0 0</inkml:trace>
  <inkml:trace contextRef="#ctx0" brushRef="#br0" timeOffset="44520.59">13695 5630 0,'0'-21'0,"0"42"0,0-63 16,0 21-16,0 42 15,-21 0 1,21 0-16,-22 22 0,22-1 0,0 0 16,0 1-16,0-1 0,0 0 15,-21 1-15,21-1 0,-21 0 16,21 1-16,-21-1 0,21 0 0,0 1 16,0-22-16,-21 21 0,21 1 0,-21-22 15,21 0-15,0 21 0,0-21 0,0 1 16,0-1-16,0 0 15,-22-21-15,22-21 16,0 0 0,0-1-16,0 1 0,0 0 0,0 0 15,22-21-15,-1 20 0,0 1 0,0 0 16,0 0-16,0-21 0,22 20 16,-22 22-16,0-21 0,0 0 0,0 21 15,22 0-15,-22 0 0,0 0 16,0 0-16,0 0 0,1 0 0,-1 21 15,-21 0-15,21-21 0,-21 22 0,21-1 16,-21 0-16,0 0 0,0 0 0,0 0 16,-21 1-16,0-1 0,0 0 15,-1 0-15,1 0 0,-21-21 16,21 21-16,0 1 0,-22-22 0,22 0 16,0 21-16,0-21 0,0 0 0,-1 0 15,-20 0-15,42 21 47,0 0-31,21-21-16,0 0 0,1 0 15,-1 0-15,0 0 0,0 0 0,0 0 16,22 0-16,-22 0 0,21 0 0,0 0 16,1-21-16,-1 0 0,22 0 0,-22 21 15,0-22-15,1 1 0,-1 0 16,0 0-16,-21 0 0,22 0 0,-22-22 15,0 22-15,-21 0 0,21 0 16,-21 0-16,21-22 0,-21 22 0,0-21 16,0 21-16,-21 21 31,21 21-15,-21-21-16,21 21 0,0 0 0,0 21 15,0-20-15,-21-1 0,21 21 0,-21-21 16,21 22-16,0-1 0,0 0 0,0 1 15,0 20-15,-21-21 0,21 22 0,0-22 16,0 22-16,0-22 0,0 22 16,0-22-16,-22 0 0,22 22 0,-21-22 15,21 22-15,-21-22 0,0 0 16,21 1-16,-21-1 0,0-21 0,-1 21 0,1-20 16,0-1-16,0 0 15,0-21-15,0 21 0,-1-21 0,1 0 16,21-21-16,-21 0 15,21 0-15,-21-1 0,21 1 0,0 0 16,0 0-16,0-21 0,0 20 0,0 1 16,0-21-16,0 0 0,21 20 0,0-20 15,-21-21-15,21 20 0,1 1 0</inkml:trace>
  <inkml:trace contextRef="#ctx0" brushRef="#br0" timeOffset="44703.25">14372 5884 0,'0'0'16,"0"-21"-1,-21 21-15,21 21 32,0 1-17,21-22-15,-21 21 16,21 0-16</inkml:trace>
  <inkml:trace contextRef="#ctx0" brushRef="#br0" timeOffset="45080.05">14626 6181 0,'0'0'0,"42"21"16,-20-21-1,-1 0-15,0 0 0,0-21 0,0 21 16,0-21-16,1 21 0,-1-22 16,0 22-16,0-21 0,0 0 0,0 0 15,1 21-15,-1-21 0,-21 0 0,0-1 16,0 1-16,-21 21 16,-1 0-16,1 0 15,0 0-15,0 21 0,0-21 0,0 22 16,-1-1-16,1 0 0,0 0 15,0 0-15,0 0 0,21 22 0,-21-1 16,21-21-16,0 0 0,0 22 16,0-1-16,0-21 0,0 0 15,21 1-15,0-22 0,0 21 16,21-21-16,-20 0 0,-1 0 0,21 0 16,0 0-16,-20 0 0,20 0 15,43 0-15,-64-21 0,21-1 16,-21 22-16,22-21 0</inkml:trace>
  <inkml:trace contextRef="#ctx0" brushRef="#br0" timeOffset="45587.11">15494 6096 0,'0'0'0,"0"-21"0,0 0 0,0-22 32,-64 43-32,43 0 15,0 0-15,0 22 0,0-1 16,0 0-16,-1 0 0,1 0 0,0 0 15,21 1-15,0-1 0,-21 0 0,21 0 16,0 0-16,0 0 0,0 22 16,0-22-16,0 0 0,21 0 0,0 0 0,0-21 15,1 22-15,-1-1 0,0-21 16,21 0-16,-21 0 0,22 0 0,-22 0 16,21 0-16,-21-21 0,22-1 0,-22 22 15,0-21-15,21 0 0,-20-21 0,-1 21 16,21-1-16,-21 1 0,0-21 15,1 0-15,20-1 0,-21 1 0,0 0 16,0-22-16,22-42 0,-22 43 16,0 20-16,-21 1 0,0 0 0,0-1 15,0 22-15,0 0 0,0 0 0,-21 42 32,0 0-32,21 0 15,-21 1-15,-1 20 0,22 0 0,-21 1 16,21-1-16,-21 0 0,21 1 0,-21-1 15,21 0-15,0 1 0,0-1 0,0 0 16,0-21-16,0 22 0,0-1 16,0-21-16,0 0 0,0 22 0,21-22 15,0 0-15,-21 0 0,21-21 0,1 21 16,-1-21-16,0 0 16,0 0-16,0 0 0,0 0 0,-21-21 15,22 0-15,-1 21 0,0-21 0,0 0 16,-21 0-16,0-22 0,21 22 0,-21 0 15</inkml:trace>
  <inkml:trace contextRef="#ctx0" brushRef="#br0" timeOffset="45756.29">15938 5969 0,'-21'0'16,"42"0"-16,-63 0 0,63 0 31,0 0-31,1-21 0,20 21 16,-21 0-16,21 0 0,-20 0 15,20 0-15,0-21 0,-21 21 0,22 0 16,-22-21-16,0 21 0,0-22 16,0 1-16,1 21 0,-1-21 0</inkml:trace>
  <inkml:trace contextRef="#ctx0" brushRef="#br0" timeOffset="46986.9">17611 6160 0,'0'-22'31,"0"1"-15,0 0-16,0 0 0,21 0 16,0 0-16,0-22 0,0 1 0,0 0 15,1-1-15,-1 1 0,0-22 0,0 1 16,0 21-16,0-22 0,1 22 0,-1-1 16,0 22-16,0 0 0,0 0 15,0 21-15,1 0 16,-1 0-16,-21 21 0,0 0 15,0 0-15,0 1 0,0-1 0,0 0 16,21 0-16,-21 0 16,21-21-16,0 0 15,0 0 1,1 0-16,-22-21 0,0 0 16,0 0-16,21 21 0,-21-21 0,21-1 15,-21 1-15,0-21 0,0 21 16,0 0-16,0-1 0,0 1 0,0 0 15,0 0-15,-21 21 0,0 0 16,-1 0-16,1 0 0,0 21 16,0 0-16,0 22 0,0-22 15,-1 21-15,22 0 0,-21 1 16,0 20-16,0-20 0,0 62 16,21-41-16,-21-22 0,21 1 0,0-1 15,0 0-15,0-21 0,0 43 16,0-43-16,21 0 0,0 0 0,0-21 15,0 22-15,0-22 0,22 0 16,-22 0-16,21 0 0,1 0 0,-1-22 16,0 22-16,1-21 0,-1 0 0,0 0 15,1 0-15,-1-22 0,0 22 0,1-21 16,-22 0-16,21-1 0,-21 1 0,0 0 16,-21 20-16,0-20 0,0 21 15,0 0-15,0 0 0,-21-1 0,0 22 16,0 0-16,-21 0 0,20 0 0,1 22 15,0-1-15,21 0 0,0 0 16,0 0-16,0 0 0,0 1 16,0-1-16,0 0 0,21 0 0,0 0 15,1 0-15,-1-21 0,21 22 0,-21-1 16,0 0-16,1 0 0,-1 0 0,-21 0 16,21 1-16,-21-1 0,21-21 15,-21 21-15,0 0 16,21-21-1,0 0-15,1 0 0,-1 0 16,0 0-16,0 0 0,21 0 0,-20-21 16,-1 21-16,21-21 0,-21 0 0,0 21 15,22-22-15,-22-20 0,0 21 16,0 0-16,0-22 0,-21 22 16,0-21-16,22 0 0,-22 20 0,0-20 15,0 21-15,0 0 0,0 0 0,0-1 16,-22 22-16,1 0 15,0 22-15,0-1 16,21 0-16,-21 21 0,21-21 16,-21 22-16,21-22 0,-22 21 0,22-21 0,0 22 15,0-22-15,0 0 0,0 21 0,0-20 16,0-1-16,22-21 0,-1 21 0,0 0 16,0 0-16,0-21 0,22 21 15,-1-21-15,-21 0 16,21 0-16,1 0 0,20 0 0,-20 0 15,-1 0-15,0 0 0,1-21 0,20 0 16,-21 0-16,1 21 0</inkml:trace>
  <inkml:trace contextRef="#ctx0" brushRef="#br0" timeOffset="47874.75">20024 5863 0,'21'-21'0,"-21"-106"16,-21 275-16,42-317 0,-21 127 0,0 20 0,-21 1 15,21 0-15,-22 0 0,1 21 0,0 0 16,0 0-16,0 0 0,0 0 0,-22 21 15,22 0-15,0 0 16,-21 22-16,20-22 0,-20 21 0,21-21 0,0 22 16,0-1-16,-1-21 0,1 22 15,21-22-15,0 0 0,0 21 0,0-21 16,0 1-16,0-1 0,21 0 16,1-21-16,-1 0 0,0 0 15,0 0-15,21 0 0,-20 0 0,20 0 16,-21 0-16,21 0 0,-20-21 0,-1 0 15,0-1-15,0 1 0,0 0 0,0 0 16,1-21-16,-1 20 0,-21-20 0,0 0 16,0 21-16,0-1 15,21 1-15,-21 0 0,0 0 0,0 42 32,0 0-32,-21-21 0,21 21 0,0 1 15,0 20-15,0-21 0,0 0 0,0 0 16,0 1-16,0 20 0,0-21 15,0 0-15,0 0 0,0 1 16,21-1-16,0-21 0,0 21 0,0-21 16,1 0-16,-1 0 0,0 0 0,21 0 15,1 0-15,-22 0 0,21 0 16,-21 0-16,22-21 0,-22 21 0,21-21 16,-21-1-16,0 1 0,1 0 15,-1-21-15,0-1 0,0 1 0,0 0 16,-21-1-16,0-20 0,21 21 0,-21-22 15,22 22-15,-22-22 0,0 43 0,21-21 16,-21 21-16,0-1 0,0 1 16,-21 42-1,-1 1-15,1-1 16,0 0-16,21 21 0,-21 1 16,0-1-16,21 0 0,0 1 0,0-1 0,-21 0 15,21 1-15,0-1 0,0 0 16,0 1-16,0-22 0,0 21 0,0-21 15,0 0-15,21 1 0,-21-1 16,21 0-16,21-21 0,-21 0 16,1 0-16,20 0 0,-21 0 0,0 0 15,22 0-15,-22 0 0,0-21 16,0 0-16,0-1 0,22 22 0,-22-21 16,-21-21-16,21 21 0,0 0 0,0-22 15,-21 22-15,21 0 0,-21 0 16,0 0-16,0-1 0,0 1 0,-21 42 31,0 1-31,0-1 16,21 0-16,0 21 0,-21-21 0,21 1 15,0-1-15,0 0 0,0 0 16,0 0-16,0 0 0,0 1 16,21-22-16,0 21 15,0-21-15,0 0 0,1 0 16,-1 0-16,0 0 0,0 0 0,21 0 15,-20 0-15,20 0 0,-21-21 0,21 21 16,-20-22-16,20 1 0,-21 21 0,21-21 16,-20 21-16</inkml:trace>
  <inkml:trace contextRef="#ctx0" brushRef="#br0" timeOffset="48428.72">21717 5588 0,'0'-21'16,"0"42"-16,0-63 0,0 21 0,-21 21 0,0 0 15,-1 0-15,1 0 0,0 0 0,0 0 16,-21 0-16,20 0 0,1 21 16,0 0-16,0 0 0,-21 0 0,20 22 15,1-22-15,0 21 0,0-21 0,21 43 16,0-22-16,0-21 0,0 22 16,0-22-16,0 0 0,0 0 0,0 0 15,0 0-15,21 1 0,0-22 16,-21 21-16,21-21 0,1 0 0,-1 0 15,0 0-15,0 0 0,0 0 0,0 0 16,1 0-16,20-21 0,-21-1 16,0 1-16,0 0 0,1 0 0,-1-21 15,21 20-15,-21-20 0,0 0 0,1-22 16,-1 22-16,0-22 16,0 1-16,-21-1 0,21 1 0,-21 21 0,21-22 15,-21 1-15,0 20 0,22-41 16,-22 41-16,0 22 0,0 0 15,0 42 1,0 0-16,0 0 0,-22 1 16,22 20-16,-21 0 0,0 1 15,0-1-15,-21 106 16,42-84-16,-22-22 0,22 21 16,0 1-16,0-22 0,0 1 0,0-1 15,0 0-15,0 1 0,0-22 0,0 21 16,22 0-16,-1-42 0,0 22 15,0-22-15,0 0 0,0 0 0,1 0 16,20 0-16,-21 0 0,0 0 16,0 0-16,22 0 0,-22-22 0,0 1 15,0 21-15,0-21 0,1 0 0,-1 0 16,0 0-16,0-1 0,-21-20 16,21 21-16,-21 0 0,0 0 0,0-1 15</inkml:trace>
  <inkml:trace contextRef="#ctx0" brushRef="#br0" timeOffset="48695.23">20574 5461 0,'-42'0'16,"84"0"-16,-63-21 15,63 21 1,0 0-16,-20 0 0,20 0 16,21-21-16,-20 21 0,-1 0 0,0 0 15,1 0-15,-1 0 0,0 0 0,1 0 16,-22-21-16,0 21 0,0 0 16,-21-22-1</inkml:trace>
  <inkml:trace contextRef="#ctx0" brushRef="#br0" timeOffset="67691.06">2455 8509 0,'0'0'0,"-21"0"16,0 0-1,21 21-15,-21-21 0,0 0 0,-22 0 16,22 0-16,-21 0 0,-1 21 0,1-21 15,0 0-15,-1 0 16,-20 0-16,21 22 0,-1-22 0,1 0 16,0 0-16,-1 0 0,1 0 15,21 0-15,0 0 0,-1 0 0,1 0 16,42 0 0,1 0-1,-1 0-15,21 0 0,0 0 0,1 0 16,-1 0-16,0 0 0,22 0 15,-1 0-15,1 0 0,21 0 0,-22 0 16,22 0-16,21 0 0,-22 0 0,22 0 16,-21 0-16,-1 0 15,22 0-15,-21 0 0,0 0 0,-1 0 16,1 0-16,0 0 0,-22 0 0,1 0 16,-1-22-16,-21 22 0,1 0 0,-1 0 15,-21 0-15,0 0 0,-21-21 16,0 0-16,-21 0 15,-21 21-15,21-21 0,-22 21 16,1 0-16,0-21 0,-1 21 16,1 0-16,21-22 0,-21 22 0,20 0 15,-20 0-15,21 0 0,0 0 0,0-21 16,-1 21 0,44 0 15,-1 0-31,0 0 0,21 0 15,-21 0-15,22 0 0,-1 0 0,0 0 16,-20 0-16,20 0 0,0 21 0,-21-21 16,1 0-16,-1 22 0,0-22 0,-21 21 15,0 0-15,0 0 16,-21 0-16,0 0 0,-22 1 16,22-1-16,-21 0 0,-1 0 0,1 21 15,0-20-15,-1-1 0,22 21 16,-21-21-16,21 0 0,-22 1 15,22-1-15,0 0 0,0 0 16,21 0-16,-21-21 0,21 21 16,0 1-1,21-22 32,-21-22-47,21 1 0</inkml:trace>
  <inkml:trace contextRef="#ctx0" brushRef="#br0" timeOffset="71220.34">5503 8213 0,'0'0'0,"0"-21"0,0-1 15,0 1-15,0 0 16,0 0-16,0 0 15,-21 21 17,21 21-17,0 0-15,0 21 16,0-20-16,0 20 0,0 0 0,0 1 16,0-1-16,0 0 0,0 1 15,0-1-15,0 0 0,0 1 0,-21-1 16,21 0-16,0 1 0,0-1 0,0-21 15,0 21-15,0-20 0,0-1 16,21 0-16,0 0 0,0-21 16,1 0-16,-1 0 0,0 0 0,0 0 15,0 0-15,0-21 0,1 0 0,20-22 16,-21 22-16,0 0 0,0-21 16,1-1-16,20 22 0,-21-21 15,0 0-15,0-1 0,1-20 0,-1 20 16,0 1-16,0-21 0,0 20 0,0 1 15,1 0-15,-1-1 0,-21 1 16,0 21-16,21 0 0,-21-1 0,0 44 31,0 20-15,0-21-16,0 21 0,-21 1 0,0-1 16,21 0-16,0 1 0,-22-1 0,22 0 15,-21 1-15,21-1 0,0 0 0,0 1 16,0-22-16,0 21 0,0-21 15,0 1-15,0-1 0,21 0 16,22 0-16,-22-21 0,21 0 16,-21 0-16,1 0 0,20 0 15,-21 0-15,21-21 0,-20 0 0,20 0 16,0-1-16,-21 1 0,22 0 0,-1 0 16,-21-21-16,0 20 0,1-20 0,-1 21 15,0 0-15,-21 0 0,21-1 16,-21 1-16,0 0 0,-21 21 15,0 0-15,0 0 16,-1 21-16,1 0 0,21 1 16,-21-1-16,21 21 0,0-21 15,0 0-15,0 1 0,0-1 16,0 0-16,21 0 0,0 0 0,-21 0 16,22 1-16,-1-1 0,0 0 0,0 0 15,-21 0-15,21-21 0,-21 21 16,-21-21-1,0 0 1,0 0-16,0-21 0,-1 0 0,1 21 16,0-21-16,0 0 0,0 21 15,0 0-15,21-21 0,-22 21 0,22 21 32,0 0-32,0 0 15,22 0-15,-1 0 0,21 1 16,-21-1-1,0 0-15,1-21 0,20 21 0,0-21 16,-21 0-16,22 0 0,63 0 16,-64 0-16,21 0 0,-20 0 0,-1-21 15,22 0-15,-22 21 0,0-21 16,1-1-16,-1 1 0,0 0 0,-21 0 16,1-21-16,-1 20 0,0 1 0,0 0 15,0-21-15,0 21 0,-21-1 16,0-20-16,0 21 0,0 0 15,0 0-15,0-1 16,-21 44 0,21-1-1,-21 0-15,0 0 0,21 0 0,-21 0 16,21 22-16,0-22 0,0 0 16,0 0-16,0 43 0,0-43 15,21 0-15,0 0 0,0 0 0,0 1 16,1-22-16,41 21 0,-21-21 15,-20 0-15,20 0 0,0 0 16,1 0-16,20 0 0,-21 0 0,1-21 16,-1-1-16,22 22 0,-22-21 0,0 0 15,-21 0-15,22 0 0,-1 0 16,-21-1-16,0 1 0,1 0 0,-1 0 16,-21 0-16,0 0 0,0-1 15,0 1-15,0 0 0,0 0 0,0 0 16,-21 21-16,-1 0 15,1 0-15,-21 0 0,21 0 16,0 0-16,-1 21 0,1 0 16,-21 0-16,21 0 0,0 1 15,-1-1-15,1 0 0,21 42 0,0-41 16,0-1-16,0 0 0,0 0 16,0 0-16,0 0 0,21-21 0,1 0 15,-1 0-15,0 0 16,0 0-16,21 0 0,-20 0 0,-1-21 15,0 0-15,21 0 0,-21 0 0,1 0 16,20-43-16,-21 22 0,-21-1 16,21 1-16,0 0 0,1-1 15,-22-20-15,0 21 0,0-22 0,21-21 16,-21 22-16,21 42 0,-21-22 16,0 22-16,0 0 0,0 0 0,0 42 31,0 0-31,0 22 0,0-22 0,-21 21 15,21 0-15,-21 22 0,21-22 16,-22 1-16,22-1 0,0 64 16,0-85-16,0 21 0,0 1 0,0-22 15,0 21-15,22-21 0,-1 0 16,0-21-16,0 22 0,-21-1 0,42-21 16,-20 0-16,-1 0 0,0 0 0,0 0 15,0 0-15,22 0 0,-22-21 16,0-1-16,0 1 0,0 21 15,0-21-15</inkml:trace>
  <inkml:trace contextRef="#ctx0" brushRef="#br0" timeOffset="71695.46">9821 8234 0,'0'-21'0,"0"42"0,0-21 15,0 21 1,0 21-16,0-20 0,0-1 0,0 0 15,-21 21-15,21-21 16,-21 1-16,21-1 0,-21 0 0,21 0 16,0 0-16,0 0 0,0 1 15,0-1-15,0-42 47,0-1-47,0 1 16</inkml:trace>
  <inkml:trace contextRef="#ctx0" brushRef="#br0" timeOffset="71865.7">9821 7980 0,'0'-21'0,"0"42"0,0-63 16,0 20 0,-21 22-1,21 22 16,21-1-31,-21 0 16,21 0-16,1 0 0</inkml:trace>
  <inkml:trace contextRef="#ctx0" brushRef="#br0" timeOffset="72812.94">10266 8128 0,'0'0'0,"0"21"15,-21 0-15,21 1 16,-22-1-16,22 0 0,0 0 16,0 21-16,0-20 0,0-1 0,0 0 15,0 21-15,0-21 0,0 1 0,0-1 16,0 0-16,0 0 0,0 0 0,0 0 16,0 1-16,0-1 0,0 0 15,0 0 1,0-42-1,0 0 1,0 0-16,0-1 16,0-20-16,0 21 0,0-21 0,22 20 15,-22-20-15,21 0 0,0-1 16,0 1-16,0 21 0,0-21 0,-21 20 16,43 1-16,-22 21 0,0 0 15,0 0-15,0 0 0,1 21 0,-22 1 16,21-1-16,-21 0 0,21 0 0,-21 21 15,0-20-15,0 20 0,0-21 16,0 0-16,21 22 0,-21-22 0,21 0 16,-21 0-16,0 0 0,21-21 15,1 21-15,-22 1 0,21-22 0,42 0 16,-42 0-16,22 0 0,-22 0 16,21 0-16,-21 0 0,22 0 0,-1-22 15,0 1-15,1 21 0,-22-21 16,21 0-16,1 0 0,-22-22 0,0 22 15,21 0-15,-42-21 0,21 21 0,1-1 16,-22 1-16,0 0 0,0 0 0,0 0 16,0 42-1,-22-21 1,1 21-16,0 0 0,0 0 0,0 1 16,21-1-16,-21 42 0,-1-42 15,22 1-15,0-1 0,0 0 16,0 0-16,0 0 0,0 0 0,0 1 15,22-1-15,-1-21 0,0 0 0,0 21 16,21-21-16,-20 0 0,20 0 16,-21 0-16,21 0 0,1 0 0,-1-21 15,-21 0-15,22-1 0,-22 1 0,21 0 16,-21 0-16,22 0 0,-22-22 16,21-20-16,-21-1 0,0 22 15,1-21-15,-22 20 0,21-20 0,-21-1 16,21 1-16,-21 20 0,0 1 0,0 0 15,0 21-15,0-22 0,0 22 0,0 42 32,-21 0-17,21 1-15,-21-1 0,21 21 0,-22 0 16,1 1-16,21 20 0,-21-20 16,21-1-16,0 21 0,0-20 0,0-1 15,0 0-15,0 1 0,0-22 0,0 21 16,0-21-16,0 22 0,0-22 0,0 0 15,21-21-15,-21 21 0,21 0 16,1-21-16,-1 0 0,0 0 0,0 0 16,0 0-16,0 0 0,1 0 0,-1 0 15,0 0-15,0-21 0,0 21 16,0-21-16,1 0 0,-1 0 0,0 0 16,-21-1-16,0 1 0,21 0 0,-21 0 15,0 0-15,0-22 0</inkml:trace>
  <inkml:trace contextRef="#ctx0" brushRef="#br0" timeOffset="72995.1">11769 8170 0,'-22'0'16,"149"0"-16,-232 0 0,41 0 0,43 0 15,0 0-15,21 22 16,21-22 15,0 0-31,0 0 0,0 0 0,1 0 16,-1 0-16,0 0 0,21 0 15,-21 0-15,1 0 0,-1-22 16,-21 1-16,21 21 0,-21-21 16</inkml:trace>
  <inkml:trace contextRef="#ctx0" brushRef="#br0" timeOffset="73176.27">11155 8043 0,'-21'0'0,"42"0"0,-64 0 0,22 0 16,0 0-16,21 22 16,0-1 15</inkml:trace>
  <inkml:trace contextRef="#ctx0" brushRef="#br0" timeOffset="74167.14">12509 8403 0,'0'21'0,"0"-42"0,22 0 15,-22 0-15,21 0 0,-21 0 16,0-1-16,0 1 0,0 0 0,0-21 16,0 21-16,0-1 0,21-20 0,-21 21 15,0 0-15,0 0 0,0-1 16,0 1-16,-21 21 0,0 0 16,-1 0-16,1 21 0,0 1 0,-21-1 15,21 0-15,-22 0 0,22 21 16,-21-20-16,21 20 0,-1-21 0,1 21 15,-21-20-15,42 20 0,-21-21 16,21 0-16,-21 0 0,21 1 0,0-1 16,0 0-16,0 0 0,21-21 15,0 0-15,0 0 0,0 0 0,22 0 16,-22 0-16,0 0 0,21-21 0,-21 0 16,1 21-16,20-21 0,-21-1 0,0 1 15,0 0-15,1 0 0,-1-21 16,0 20-16,0-20 0,-21 21 15,21-21-15,-21-1 0,21 22 0,-21-21 0,0 21 16,0-1-16,0 1 0,0 42 31,0 1-31,0-1 16,-21 0-16,0 21 0,21-21 0,0 22 16,0-22-16,0 21 0,0-21 0,0 1 15,0 20-15,0-21 0,0 0 0,0 0 16,0 1-16,0-1 0,21-21 15,0 0-15,1 0 0,-1 0 16,0 0-16,0 0 0,0 0 16,22 0-16,-22 0 0,0-21 0,0-1 15,21 1-15,-20 21 0,-1-42 0,0 21 16,0 0-16,0-22 0,0 1 0,1 0 16,-1-1-16,-21 1 0,21 0 0,0-64 15,0 63-15,-21 1 16,0 21-16,0-21 0,0 20 0,0 44 31,0-1-31,0 0 0,-21 21 16,0 1-16,0-1 0,0 0 0,-1 1 15,1-1-15,21 21 0,-21-41 0,21 20 16,0 0-16,0-21 0,0 22 16,0-22-16,0 0 0,0 0 15,0 0-15,0 1 0,21-22 16,0 0-16,1 0 0,-1 0 15,0 0-15,0 0 0,0 0 0,0-22 16,1 1-16,-1 0 0,0 21 0,0-21 16,0 0-16,0 0 0,1-1 15,-1 1-15,-21 0 0,21 21 16,0 0-16,-21 21 16,-21 0-1,0 1-15,21-1 0,-21 0 0,21 0 16,0 0-16,-22-21 0,22 21 15,0 1-15,-21-22 16,21 21-16,21-42 47,1-1-47,-1 1 0,0 0 16,-21 0-16</inkml:trace>
  <inkml:trace contextRef="#ctx0" brushRef="#br0" timeOffset="74333.34">13441 8043 0,'0'22'16,"0"-44"-16,0 1 0,-21 21 31,42 0 16,0 0-47,0 0 16,0 0-16,0 0 0,22 0 0</inkml:trace>
  <inkml:trace contextRef="#ctx0" brushRef="#br0" timeOffset="74839.89">13779 8234 0,'0'0'15,"22"0"16,-1 0-31,0 0 16,-21 21-16,0 0 0,21-21 0,0 21 16,-21 1-16,0-1 0,0 0 15,0 0-15,0 0 16,-21 0-16,0 1 0,0-22 0,0 21 16,-1 0-16,1-21 0,-21 21 0,21 0 15,0-21-15,-1 0 0,1 21 16,42-21 15,1 0-31,-1 0 16,0 0-16,0 0 0,0 22 15,0-22-15,1 21 0,-1-21 0,0 21 16,21 0-16,-21 0 0,1 0 0,-1 1 16,0 20-16,-21-21 0,0 21 0,0 1 15,0-22-15,0 21 0,0 1 0,0-1 16,-21 0-16,0-21 0,-1 22 0,1-1 15,0-21-15,-21 22 0,21-22 0,-22 0 16,1 0-16,0 0 0,-1-21 16,1 21-16,21-21 0,-22 0 0,1 0 15,21 0-15,-21 0 0,20 0 0,1 0 16,0 0-16,21-21 16,0 0-16,0 0 0,0 0 0,0 0 15,0-1-15,42 1 0,-20-21 0,-1 0 16,21 20-16,0-20 0,1 0 0,-1-1 15,0-20-15</inkml:trace>
  <inkml:trace contextRef="#ctx0" brushRef="#br0" timeOffset="75112.89">14266 8255 0,'0'-21'15,"0"42"-15,0-63 0,0 21 0,0-1 16,0 1-16,0 0 15,0 0-15,0 42 32,0 0-32,0 0 0,-21 1 15,21-1-15,-21 21 0,0-21 0,21 22 16,0-22-16,-21 21 0,21-21 0,0 0 16,0 1-16,0-1 0,0 0 0,21 21 15,0-42-15,0 0 16,0 0-16,0 0 0,1 0 15,-1 0-15,-21-21 0,21 0 16,0 0-16</inkml:trace>
  <inkml:trace contextRef="#ctx0" brushRef="#br0" timeOffset="75567.35">16404 7514 0,'0'0'16,"0"-21"-16,21-21 16,-21 63-1,0 0-15,0 0 0,0 22 16,-21-1-16,0 0 0,0 1 0,0-1 15,-1 0-15,1 22 0,0-22 0,0 22 16,0-22-16,0 21 0,21-20 16,-22-1-16,1 0 0,0 1 0,0-22 15,21 0-15,0 21 0,0-20 0,-21-22 16,21 21-16,21-21 16,0 0-16,0-21 0,0-1 15,1 1-15,20-21 0</inkml:trace>
  <inkml:trace contextRef="#ctx0" brushRef="#br0" timeOffset="76157.25">16679 7514 0,'-42'127'0,"84"-254"0,-42 106 15,0 0-15,0 0 0,0 42 16,-21 0-16,21 21 16,-21-20-16,0 20 0,21 0 0,0 1 15,-21-1-15,-1 0 0,1 22 0,21-22 16,-21 22-16,0-22 0,0 0 15,0 1-15,21-1 0,-22 0 16,22-21-16,-21 1 0,21 20 0,0-21 16,21-42 15,1 0-31,-1 0 0,0-22 0,0 22 16,21-21-16,-20-1 0,20 1 15,-21 0-15,0 21 0,0 21 16,1-22-16,-1 22 0,0 0 0,-21 22 15,0-1-15,21 21 16,-21-21-16,0 0 0,0 1 0,0 20 16,0 0-16,0 1 0,0-22 15,0 0-15,21 0 0,-21 0 16,0 0-16,21-21 0,1 0 16,-1 0-16,0 0 0,0 0 15,0 0-15,0 0 0,22 0 0,-22-21 16,21 0-16,-21 0 0,22 0 0,-1 0 15,-21-1-15,22 1 0,-1-42 16,-21 20-16,-21 1 0,0 21 16,0 0-16,0 0 0,0-1 15,0 1-15,-21 21 0,0 0 0,0 0 0,-1 0 16,1 0-16,-21 21 0,21 1 0,0-1 16,-1 0-16,1 0 0,0 0 0,21 0 15,0 1-15,0-1 0,0 0 0,0 21 16,0-21-16,0 1 0,21-22 15,0 0-15,1 21 16,-1-21-16,0 0 0,21 0 0,-21 0 16,22 0-16,-22 0 0,21-21 0,-21-1 15,1 22-15,-1-21 0,0-21 0,-21 21 16,0 0-16,0-1 0</inkml:trace>
  <inkml:trace contextRef="#ctx0" brushRef="#br0" timeOffset="76348.89">16192 7832 0,'-42'21'15,"84"-42"-15,-105 42 0,42-21 0,0 0 0,42 0 32,0 0-32,21 0 15,1 0-15,-1 0 0,0 0 0,1 0 16,20-21-16,-21 21 0,1 0 15,-1 0-15,22-21 0,-22 21 0</inkml:trace>
  <inkml:trace contextRef="#ctx0" brushRef="#br0" timeOffset="77683.95">18775 7811 0,'0'-22'0,"0"44"0,0-65 0,0 22 16,0 0-16,0 0 0,0 42 31,0 0-15,0 0-16,-21 0 0,21 22 0,-22-22 15,22 21-15,-21-21 0,21 22 0,-21-22 16,0 21-16,21-21 0,-21 43 16,21-43-16,-21 0 0,21 0 15,0 1-15,0-44 32,0 1-32,0 0 15,21 0-15,0 0 0,0-22 0,0 22 16,0-21-16,1 21 0,-1-22 0,0 1 15,0 21-15,0-21 0,0 20 16,-21 1-16,22 0 0,-1 21 16,0 0-16,-21 21 15,0 0-15,0 1 0,0 20 16,0-21-16,0 0 0,0 22 0,0-22 16,0 21-16,0-21 0,0 0 0,0 22 15,0-22-15,0 0 0,0 0 16,0 0-16,21-21 15,0 0-15,0 0 0,1 0 16,20 0-16,-21 0 0,0 0 0,0-21 16,22 0-16,-22 0 0,21 0 0,1 0 15,-22-22-15,21 22 0,-21-21 16,22 21-16,-22-22 0,0 22 0,0 0 16,0 0-16,-21 0 0,0-1 0,0 1 15,-21 42 1,0 1-16,21-1 15,-21 0-15,0 0 0,-1 21 16,1-20-16,21-1 0,0 0 0,0 21 16,0-21-16,0 1 0,0-1 15,0 0-15,0 0 0,21-21 16,1 0-16,-1 0 0,0 0 16,0 0-16,21 0 0,-20 0 0,-1 0 15,0-21-15,0 21 0,0-21 0,-21 0 16,0-1-16,0 1 0,0 0 15,0 0-15,0 0 0,0 0 16,-21-22-16,21 22 0,-21 0 0,0 0 0,0 0 16,21-1-16,-22 1 0,22 0 15,0 0-15,22 21 16,-1 0 0,0 0-16,0 0 0,0 0 15,0 0-15,1 0 0,-1 0 0,21 0 16,-21 0-16,0 0 0,1 0 0,-1 0 15,21 42-15,-21-21 0,-21 1 16,21-1-16,-21 0 16,0 0-16,0 0 0,0 0 0,0 1 15,0-1-15,0 0 0,0 0 0,0 0 16,0 0-16,0 1 16,-21-22-16,0 0 31,21-22-16,0 1-15,0 0 0,0 0 0,0 0 16,21 0-16,-21-1 0,21-20 0,1 21 16,20-21-16,-21 20 0,0-20 0,22 21 15,-22-21-15,21 20 0,-21 1 0,43 0 16,-43 21-16,21 0 16,-21 0-16,1 0 0,-1 21 0,0 0 15,0 1-15,-21-1 0,0 0 0,0 21 16,0-21-16,0 1 0,0 20 15,0-21-15,-21 0 0,0 22 0,21-22 16,0 0-16,-21 0 0,-1 0 0,22 0 16,0 1-16,0-1 15,22-42 17,-1 21-32,21-22 0,-21 1 15,22 0-15</inkml:trace>
  <inkml:trace contextRef="#ctx0" brushRef="#br0" timeOffset="78468">20997 8001 0,'0'0'0,"0"21"0,-21-21 16,21-21-1,0 0-15,0 0 16,0 0-16,21-1 0,0 1 15,1 0-15,-1 0 0,0 0 0,0-22 16,0 22-16,0-21 0,22 0 16,-22 20-16,0-20 0,0 0 0,0-1 15,1 1-15,-22 0 0,0 21 0,0-1 16,0 1-16,-22 21 16,1 0-16,0 0 0,0 21 0,0 1 15,0-1-15,-1 0 16,1 21-16,21-21 0,0 22 0,0-22 15,0 0-15,0 21 0,0-20 0,0-1 16,0 21-16,0-21 0,0 0 0,21 1 16,-21-1-16,22 0 0,-22 0 0,21 0 15,-21 0-15,0 1 16,-21-22 15,-1 0-31,1-22 0,0 22 16,0 0-16,21-21 0,-21 21 15,21 21 17,0 1-32,21-1 0,0-21 15,0 21-15,0-21 0,1 0 16,20 21-16,-21-21 0,0 0 0,0 0 16,22 0-16,-22 0 0,21 0 15,-21-21-15,22 21 0,-22-21 0,21 0 16,-21-1-16,1 1 0,-1 0 0,21 0 15,-21 0-15,0-22 0,1 22 0,-1-21 16,-21 0-16,21-1 0,0 1 16,-21-22-16,0 22 0,21-21 15,0 20-15,-21 1 0,22 0 0,-22-1 16,0 22-16,0 0 0,0 0 0,0 42 16,-22 0-1,22 21-15,-21-20 0,0 20 0,0 0 16,0 1-16,0-1 0,21 21 0,0-20 15,-22-1-15,22 0 0,0 1 0,0-22 16,0 21-16,0 1 0,0-22 0,0 21 16,0-21-16,0 0 0,0 1 15,22-1-15,-22 0 0,21-21 0,0 21 16,0-21-16,0 0 0,0 0 0,22 0 16,-22 0-16,21 0 0,-21 0 15,22 0-15,-22-21 0,21 0 0,-21 21 16,22-21-16,-22-1 0,21 1 15,-21 0-15</inkml:trace>
  <inkml:trace contextRef="#ctx0" brushRef="#br0" timeOffset="79687.24">22310 7684 0,'0'-85'31,"-22"85"-31,44 85 0,-65-170 0,22 85 16,0 0-16,0 0 0,0 21 0,-1 0 15,1 0-15,0 1 0,0-1 0,0 0 16,0 21-16,21-21 0,0 1 0,0-1 15,0 0-15,0 0 16,0 0-16,0 0 0,0 1 16,21-22-16,0 0 15,0 0-15,0 0 0,0 0 16,-21-22-16,22 22 0,-1-21 0,0 0 16,-21 0-16,21 0 0,0 0 15,-21-1-15,0-20 0,21 21 0,-21-21 16,22 20-16,-22 1 0,0 0 0,0 0 15,0 42 1,0 0 0,0 0-16,0 1 15,-22-1-15,22 21 0,0-21 0,0 0 16,0 1-16,0-1 0,0 0 0,0 0 16,0 0-16,0 0 0,22 1 15,-1-1-15,0-21 0,0 0 0,0 0 16,0 0-16,22 0 0,-22 0 15,0 0-15,0-21 0,22 21 0,-22-22 16,0 1-16,21 0 0,-21 0 0,43-43 16,-43 22-16,21 0 0,-20-1 15,20 1-15,-21-21 0,21 20 16,-20 1-16,-1-22 0,0 22 16,0 0-16,0 21 0,-21-22 0,0 22 15,-21 21 1,0 0-16,0 21 15,0 22-15,-1-22 0,1 21 0,0-21 16,0 22-16,0-1 0,21 0 0,0 1 16,0-1-16,0-21 0,0 21 0,0-20 15,0-1-15,0 21 0,0-21 16,0 0-16,21 1 0,0-1 16,0-21-16,0 0 0,1 0 15,-1 0-15,0 0 0,0 0 0,0 0 16,0-21-16,1-1 0,-1 22 0,0-21 15,0 0-15,0 0 0,0 0 16,1 0-16,-22-22 0,21 22 16,0 21-16,-21-21 0,0 0 0,0 42 31,0 0-31,0 0 16,-21 0-16,0 1 0,21-1 0,-22 0 15,22 0-15,-21 21 0,21-20 16,0-1-16,0 0 0,0 0 0,0 0 15,21-21 1,1 21-16,-1-21 0,0 0 0,0 0 16,0 0-16,0 0 0,22-21 15,-22 0-15,0 21 0,0-21 0,22 0 16,-22 0-16,0-1 0,0 1 0,0 0 16,0-21-16,1 21 0,-1-1 15,0-20-15,-21 21 0,21 0 16,-21 0-16,0 42 31,0 0-15,-21 0-16,21 0 15,0-42 32,0 0-31,0 0-16,0 0 15,0-1-15,-21 22 16,0 0 0,-1 0-16,1 22 15,0-1-15,0-21 0,0 21 0,21 0 16,-21 0-16,-1 22 0,22-22 0,-21 0 16,21 0-16,0 0 0,0 0 15,0 1-15,0-1 0,21-21 16,1 21-16,-1-21 0,0 0 15,0 0-15,0 0 0,0 0 16,22 0-16,-22 0 0,21 0 0,-21 0 16,22-21-16,-22 21 0,0-21 0,21 21 15,-42-22-15,22 1 0,-1 0 0,0 0 16,0 0-16,0 0 0,-21-1 16,0 1-16,21 0 0,-21 0 0,22 0 15,-22 0-15,0-1 0</inkml:trace>
  <inkml:trace contextRef="#ctx0" brushRef="#br0" timeOffset="79896.35">23685 7133 0,'-21'0'0,"42"0"0,-42-21 0,0 21 0,21-21 31,-21 21-31,0 21 78,0-21-78,-1 21 0</inkml:trace>
  <inkml:trace contextRef="#ctx0" brushRef="#br0" timeOffset="80119.42">22796 7324 0,'-21'21'15,"42"-21"1,1 0-16,-1 0 0,21 0 16,-21 0-16,22 0 0,-1 0 0,-21 0 15,21-21-15,1 21 0,-1 0 16,0 0-16,1-21 0,-22 21 0,0-22 15,0 22-15,0 0 0,-21-21 16,0 0 0,-21 21-16</inkml:trace>
  <inkml:trace contextRef="#ctx0" brushRef="#br0" timeOffset="80372.46">21759 7366 0,'0'21'0,"0"-42"0,21 42 31,1-21-31,20 0 16,-21 0-16,0 0 0,0 0 0,22 0 15,-22 0-15,0 0 0,21-21 0,-20 21 16,-1 0-16,0 0 15,-21-21 1</inkml:trace>
  <inkml:trace contextRef="#ctx0" brushRef="#br0" timeOffset="82223.53">4403 10795 0,'0'0'0,"-43"21"0,22 0 0,0-21 16,0 22-16,0-22 0,-1 21 0,44-21 47,-1-21-47,0-1 0,0 1 0,21 0 15,1 0-15,-1 0 0,0-22 16,1 22-16,-1-21 0,0 21 15,-20-22-15,20 1 0,-21 21 0,0-21 0,-21-1 16,0 1-16,0 21 0,-42 0 16,21-1-16,-22 1 0,22 21 0,-21 0 15,0 0-15,-1 0 0,1 21 16,0 1-16,-1-1 0,1 0 16,0 21-16,20 1 0,1-1 0,0 21 15,21-20-15,0-1 0,0 0 16,0 1-16,21-1 0,22 0 15,-22 1-15,21-22 0,0 21 0,1 1 16,-22-1-16,21 0 0,1 1 16,-1-1-16,-21 0 0,0 1 0,0-1 15,-21 0-15,0 1 0,0-22 0,0 21 16,0-21-16,-21 0 0,0 22 0,-21-22 16,21-21-16,-22 21 15,1 0-15,0-21 0,-1 0 0,1 0 16,0 0-16,-1 0 0,1-21 0,21 0 15,-22 21-15,1-42 0,21 20 16,0-20-16,-22 21 0,22-21 0,0-22 16,0 22-16,21-1 0,0 1 15,-21 0-15,21 21 0,0-22 0,0 22 16,0 0-16,0 42 16,21-21-16,0 21 15,0 22-15,0-22 0,-21 21 16,22-21-16,-1 22 0,0-1 0,0 0 15,0-21-15,0 22 0,1-22 16,-1 21-16,0-21 0,0 1 0,0-1 16,22 0-16,-22-21 0,0 0 15,21 21-15,-21-21 0,22 0 0,-22 0 16,21 0-16,1-21 0,-22 0 0,21 21 16,0-21-16,-20-22 0,20 22 15,-21 0-15,21-21 0,-20 20 0,-1-20 16,0 0-16,0 21 0,0-22 0,-21 1 15,21 21-15,-21 0 0,0-1 16,0 1-16,0 42 31,0 22-31,0-22 0,0 0 16,0 0-16,0 22 0,0-22 16,0 0-16,0 21 0,22-21 0,-1 1 15,-21-1-15,21 0 0,0 0 0,0-21 16,0 0-16,1 21 0,-1-21 15,0 0-15,0 0 0,0 0 0,0 0 16,22-21-16,-22 0 0,0 0 0,0 0 16,0-1-16,1 1 0,-1 0 15,0 0-15,-21-21 0,0 20 0,0 1 16,21-21-16,-21 21 0,0 42 31,0 21-15,0-21-16,-21 22 0,21-1 0,0 0 15,0 1-15,0 20 0,-21-20 0,21 20 16,0-21-16,0 22 0,0-1 16,0 1-16,0-1 0,0 1 0,0-1 15,0 22-15,0-21 0,-21-1 0,21 1 16,0-22-16,0 21 0,0-20 0,-22 20 16,22-20-16,-21-1 0,0 0 15,0 1-15,0-1 0,0-21 16,-1 21-16,1-20 0,-21-1 0,21 0 0,-22 0 15,1-21-15,0 0 0,-1 0 16,1 0-16,0-21 0,-1 0 16,1 0-16,21-1 0,-21 1 0,-1-21 15,22 21-15,0-22 0,0 22 0,0-21 16,-1 0-16,22 20 0,0-20 0,0 0 16,0-1-16,0 22 0,22-21 15,-1 0-15,0-1 0,21 1 0,1-22 16,-22 22-16,21 0 0,0-22 15,1 22-15,-1-22 0,22 22 0,-22-21 0</inkml:trace>
  <inkml:trace contextRef="#ctx0" brushRef="#br0" timeOffset="83681.14">5588 11070 0,'0'21'31,"0"1"-31,0 20 15,0-21-15,0 21 0,0-20 16,0 20-16,0 0 0,-21-21 0,21 22 16,-21-22-16,21 0 0,0 21 0,0-20 15,-22-1-15,22 0 0,0-42 32,22 21-17,-22-21-15,21-1 0,0 1 16,0-21-16,0 21 0,0-22 15,1 22-15,20-42 0,-21 20 16,0 22-16,0 0 0,1 21 0,-1 0 16,0 0-16,0 0 15,-21 21-15,21 0 0,-21 1 0,21-1 16,-21 0-16,0 0 0,22 0 0,-1 0 16,-21 1-16,21-1 0,-21 0 0,21 0 15,0-21-15,-21 21 0,21-21 16,1 0-16,-1 0 0,0 0 0,21 0 15,-21 0-15,1-21 16,20 0-16,-21 0 0,21 0 0,-20-1 16,20 1-16,-21-21 0,0 0 15,22-1-15,-22 1 0,0 0 0,-21-1 16,21 1-16,0-22 0,-21 22 0,21-21 16,-21 20-16,0-20 0,22 20 15,-22-20-15,21 21 0,-21 20 16,0-20-16,0 21 0,0 42 15,-21 21 1,-1-20-16,1 20 0,0 0 16,21 1-16,0-1 0,0 0 15,-21 22-15,21-22 0,0 0 0,0 1 16,0 20-16,0-20 0,0-1 16,0 0-16,0 1 0,21-22 0,0 21 15,-21-21-15,21 0 0,1 1 0,20-1 16,-21 0-16,21-21 0,-20 0 0,20 0 15,0 0-15,1 0 0,-1-21 16,-21 0-16,21-1 0,1 1 0,-1 0 16,-21 0-16,22 0 0,-22-22 15,-21 22-15,0-21 0,21 0 0,-21 20 16,0-20-16,0 21 0,0 0 16,-21 0-16,0-1 0,21 1 0,-43 21 0,22 0 15,0 0-15,0 0 0,-22 0 16,22 21-16,-21 1 0,21-1 0,-22 21 15,22-21-15,0 22 0,0-22 16,21 42-16,0-20 0,0-22 16,0 0-16,0 0 0,0 0 0,0 0 15,0 1-15,21-22 0,0 0 0,0 0 16,1 0-16,-1 0 0,0 0 16,0 0-16,0 0 0,0-22 0,1 1 15,-1 0-15,0 0 0,0 0 0,0 0 16,-21-1-16,0-20 0,0 21 15,0 0-15,21 0 0,-21-1 16,0 44 0,0-1-1,0 0-15,0 0 0,0 0 16,0 22-16,0-22 0,22 0 0,-22 21 16,0-21-16,0 1 0,21-1 0,-21 0 15,0 0-15,21 0 0,0-21 16,0 0-1,0 0-15,-21-21 16,22 21-16,-1-21 0,-21 0 0,21 0 16,0-22-16,0 22 0,0-21 15,-21 21-15,22-22 0,-1 1 0,0 0 16,21 20-16,-21-20 0,1 21 16,20 0-16,-21 21 0,0 0 0,22 0 15,-22 0-15,0 0 0,-21 21 0,0 0 16,0 0-16,0 22 0,0-22 0,0 21 15,-21 0-15,21 1 0,-21-22 16,-1 21-16,1 1 0,0-22 0,0 0 16,21 0-16,-21 0 0,21 0 15,-21 1-15,21-44 32,21 1-32,0 0 15,0 0-15,0 0 0,-21-22 16,21 22-16,1-21 0,-1 0 0,0-1 15,0 1-15,0 0 0,0-1 16,1 22-16,-22 0 0,0 0 0,21 0 16,-42 42-1,-1 0 1,22 0-16,-21 0 0,0 22 0,21-1 16,0-21-16,0 21 0,0-20 15,0 20-15,0 0 0,0-21 0,0 1 16,0 20-16,0-21 0,21 0 15,0 0-15,1-21 0,-1 22 0,0-22 16,0 0-16,0 0 0,22 0 16,-22 0-16,0 0 0,21 0 0,-21 0 15,1 0-15,-1-22 0,0 1 0,0 0 16,0 0-16,0 0 0,-21 0 0,0-22 16,0 22-16,0-21 0,0-1 15</inkml:trace>
  <inkml:trace contextRef="#ctx0" brushRef="#br0" timeOffset="83907.22">6265 10795 0,'0'21'16,"21"-21"-1,1 0-15,-1 0 0,21 0 0,0 0 16,1 0-16,20 0 0,-20 0 16,20 0-16,1-21 0,-22 21 0,21 0 15,-20 0-15,-1 0 0,0 0 0,1-21 16,-22 21-16,0 0 0</inkml:trace>
  <inkml:trace contextRef="#ctx0" brushRef="#br0" timeOffset="84155.26">8488 10837 0,'0'22'31,"21"-22"-15,0 0 0,0 21-16,0-21 15,1 21-15,-22 0 16</inkml:trace>
  <inkml:trace contextRef="#ctx0" brushRef="#br0" timeOffset="84322.95">8530 11324 0,'0'21'16,"0"1"15,0-44 16</inkml:trace>
  <inkml:trace contextRef="#ctx0" brushRef="#br0" timeOffset="85227.46">12255 10414 0,'22'-63'15,"-22"41"-15,0 1 16,-22 0-16,1 0 16,-21 21-16,21 0 0,0 0 15,-22 0-15,1 0 0,21 0 0,-22 0 16,1 0-16,0 21 0,-1-21 0,22 21 16,-21 0-16,0 1 0,-1-1 15,22 0-15,-21 0 0,21 0 0,-1 0 16,-20 1-16,42-1 0,0 0 0,-21 0 15,21 0-15,0 0 0,0 1 16,21-1-16,-21 0 0,21-21 0,22 21 16,-22 0-16,21 0 0,-21-21 15,22 22-15,-22-1 0,21 0 0,0 0 16,-20 0-16,20 0 0,-21 1 0,0 20 16,0-21-16,1 0 0,-22 0 15,21 22-15,-21-22 0,0 0 0,0 21 16,-21-20-16,-1-1 0,-20 21 0,21-21 15,-21 0-15,-1 1 0,22-1 16,-21 0-16,21 0 0,-22-21 0,22 21 16,0-21-16,0 0 0,0 0 0,21-21 31,0 0-31,21 0 16,0 21-16,0-21 0,0-1 15,0 22-15,22 0 0,-22-21 0,21 21 16,-21 0-16,1 0 0,20 0 0,-21 0 15,0 21-15,0 1 0,-21-1 16,22 42-16,-22-42 0,0 22 16,0-1-16,0 0 0,0 1 0,-22-1 15,1-21-15,0 22 0,0-1 16,21 0-16,-21 1 0,0-1 16,-1-21-16,1 21 0,21 1 0,0-22 0,-21 0 15,21 21-15,0-20 0,0-1 16,21-21-16,0 0 0,1 0 15,20 0-15,0 0 0,1 0 0,-1 0 16</inkml:trace>
  <inkml:trace contextRef="#ctx0" brushRef="#br0" timeOffset="86035.48">11896 14774 0,'0'0'16,"0"-21"-16,-22 0 0,22 0 16,0 0-16,0 0 0,0-1 15,0 1-15,0 0 0,22 0 0,-1 21 16,0-21-16,0 0 0,0-1 0,0 22 16,22 0-16,-22 0 0,0 0 0,21 0 15,-20 0-15,-1 22 0,0-1 16,-21 0-16,0 21 0,0-21 0,0 22 15,0-1-15,-21-21 0,0 22 0,-22-1 16,22 0-16,-21-21 0,-1 22 0,22-1 16,-21 0-16,0 1 0,20-1 15,1 0-15,0 1 0,0-1 16,21-21-16,0 22 0,0-22 0,0 21 16,0-21-16,21 22 0,0-22 0,0 0 15,1 0-15,20-21 0,0 21 0,-21 0 16,22-21-16,-1 0 0,0 0 15,1 0-15,-1 0 0,0 0 0,1 0 16,-1 0-16,-21 0 0,22 0 0,-22 0 16,0 0-16,-21 22 31,-21-22-31,0 21 0,-1 0 16,1 0-16,0 0 0,0 0 15,0 22-15,0-1 0,-1-21 0,1 22 16,0-1-16,21 0 0,-21 22 0,21-22 15,-21 0-15,0 1 0,21-1 16,-22 22-16,1-22 0,21-21 0,-21 21 16,0 1-16,0-22 0,-43 21 15,43-21-15,-21 1 0,21-22 0,-22 0 16,1 0-16,0 0 0,-1-22 0</inkml:trace>
  <inkml:trace contextRef="#ctx0" brushRef="#br0" timeOffset="87887.46">13293 12742 0,'0'0'0,"-22"0"0,1 0 0,0 0 16,0 0-16,0 0 0,0 0 16,-1 0-16,1 0 0,0 0 15,0 0-15,0-21 16,42 21 15,0 0-31,21 0 0,1 0 16,20 0-16,22-21 0,0 21 0,-1-21 15,22 21-15,-21 0 0,21-21 0,21 21 16,-22 0-16,1-21 0,0 21 16,0 0-16,-21-22 0,20 22 0,-20 0 15,0-21-15,-22 21 0,22-21 16,-22 21-16,-20 0 0,20 0 0,-20 0 16,-1 0-16,0 0 0,-21 0 0,1 0 15,-1 0-15,0 0 0,-42 0 31,0 0-15,-22 0-16,22 0 0,0 0 0,-21 0 16,20 0-16,-20 0 0,0 21 0,21-21 15,-22 0-15</inkml:trace>
  <inkml:trace contextRef="#ctx0" brushRef="#br0" timeOffset="88297.7">13483 13081 0,'0'0'0,"-63"21"0,20-21 16,1 0-16,0 21 0,20-21 16,1 0-16,0 0 0,0 0 0,42 0 31,21 0-31,-20 0 0,41 0 15,-21 0-15,22 0 0,21 0 16,-22 0-16,22 0 0,-1 0 0,1 0 16,0-21-16,-1 21 0,22-21 0,-21 21 15,0 0-15,-1 0 0,1-21 16,0 21-16,-22 0 0,1 0 0,-1 0 16,1-21-16,-22 21 0,0 0 0,22 0 15,-22 0-15,0 0 0,-20 0 16,20 0-16,-21 0 0,0 0 0,0 0 15,1 0-15,-1 0 0,-42 0 47,-1 0-47,1 0 0,-21 0 16,21 21-16,-22-21 0,22 0 0,-21 0 16,0 21-16,-1-21 0</inkml:trace>
  <inkml:trace contextRef="#ctx0" brushRef="#br0" timeOffset="88703.45">13483 13568 0,'0'0'0,"-42"21"15,-64 0 1,64-21-16,20 0 0,22 21 0,22-21 15,20 0 1,0 0-16,1 0 0,20 0 16,-21 0-16,43-21 0,-21 21 0,20 0 15,1-21-15,0 21 0,20-21 0,-20 21 16,21-21-16,0 21 0,-22 0 16,22-21-16,-21 21 0,0 0 0,-1 0 15,-20 0-15,20-22 0,-20 22 0,-1 0 16,1 0-16,-22 0 0,1 0 0,-1 0 15,0 0-15,-21 0 16,1 0-16,-1 0 0,0-21 0,-42 21 63,0 0-63,-1 0 0,-20 0 15,21 0-15,0 0 0,-22 0 0,22 0 16,-21 21-16,21-21 0</inkml:trace>
  <inkml:trace contextRef="#ctx0" brushRef="#br0" timeOffset="89069.27">13568 13928 0,'-43'21'0,"86"-42"0,-128 42 0,64 0 0,0-21 16,0 0-16,42 0 16,0 0-1,21 0-15,1 0 0,-1 0 0,21 0 16,-20-21-16,20 21 0,1-21 0,20 21 16,-20-21-16,-1 21 0,22 0 0,-21-22 15,-1 22-15,1 0 16,-1-21-16,1 21 0,-22-21 0,0 21 15,1 0-15,-1 0 0,-21-21 0,21 21 16,-20 0-16,-1 0 0,0 0 16,0 0-16,-21-21 0,21 21 15,0 0-15,1 0 0,-1 0 16,0 0-16,0 0 16,-21-21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46:58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2434 0,'0'21'0,"0"1"0,0-1 16,0 21-16,-21-21 15,0 22-15,21-22 0,-21 21 0,-1 0 16,22-20-16,0-1 0,-21 0 16,21 21-16,-21-42 0,21 21 0,0 1 15,0-1 1,0-42 0,21-1-16,0 22 15,1-21-15,-1 0 0,0 0 0,0-21 16,0 20-16</inkml:trace>
  <inkml:trace contextRef="#ctx0" brushRef="#br0" timeOffset="4945.76">1757 931 0,'0'0'0,"21"-21"16,-21 0-16,0 0 0,21 0 15,-21 0-15,0-1 16,21 22-16,-21-21 0,0 0 0,0 0 16,0 0-16,-21 21 15,0 0-15,0-21 0,0 21 16,-22 0-16,22 0 16,-21 0-16,-1 0 0,-20 0 15,21 21-15,-22-21 0,1 21 0,-1 0 16,1 21-16,20 1 0,-20-1 15,20 0-15,1 22 0,0-22 0,-1 22 16,22-1-16,-21 1 0,21-1 16,0-20-16,-1 20 0,22 1 0,0 20 15,0-20-15,0-1 0,0-20 16,0 20-16,0 1 0,22-22 0,-1 43 16,21-43-16,-21 0 15,22-21-15,-22 1 0,21-1 16,0 0-16,1-21 0,20 0 15,-20 21-15,-1-21 0,0 0 0,1 0 16,-1 0-16,0 0 0,1-21 0,-1 0 16,-21 21-16,21-21 0,1-22 15,-22 22-15,21-21 0,-21-1 0,22 1 16,-22 0-16</inkml:trace>
  <inkml:trace contextRef="#ctx0" brushRef="#br0" timeOffset="5427.37">2074 1418 0,'-21'0'0,"0"0"16,0 0-16,0 0 16,-1 0-16,1 0 15,0 21-15,21 1 16,-21-22-16,0 21 0,21 21 0,-21-21 15,21 22-15,0-22 0,-22 21 0,1-21 16,21 22-16,0-1 0,0-21 16,-21 21-16,21-20 0,0 20 0,0-21 15,0 0-15,0 0 16,21 1-16,0-22 0,1 0 16,-1 0-16,0 0 0,0 0 15,21 0-15,-20-22 0,-1 1 16,21 0-16,-21 0 0,0 0 0,22-22 15,-22 22-15,0-21 0,-21 0 16,0 20-16,0-20 0,0-21 16,0 20-16,0 22 0,-21 0 0,0 0 15,0 0-15,-1-1 0,1 22 16,0 0-16,0 0 0,-21 0 0,20 0 16,1 0-16,0 22 0,-21-22 15,21 21-15,-1 0 0,1 0 16,21 0-16,0 0 0,0 1 15,0-1-15,0 0 0,0 0 16,21 0-16,1-21 0,-1 0 16,0 0-16,21 0 0,-21 0 15</inkml:trace>
  <inkml:trace contextRef="#ctx0" brushRef="#br0" timeOffset="5928.94">2498 1545 0,'-22'0'31,"1"0"-15,0 21-16,21 1 16,0-1-16,0 0 0,0 0 15,0 21-15,0-20 0,0-1 0,0 0 16,0 0-16,0 0 0,0 22 15,0-22-15,0 0 0,0 0 16,0 0-16,0 0 0,0 1 16,-21-22-16,0 0 15,21-22 1,0 1 0,0 0-16,0 0 0,0 0 15,0 0-15,0-22 0,0 22 0,21-21 16,0-1-16,0 22 0,0-21 15,22 21-15,-22-22 0,21 22 0,-21 21 16,1-21-16,20 0 0,-21 21 16,0 0-16,0 0 0,1 0 0,-1 0 15,0 21-15,0 0 0,-21 0 0,21 1 16,-21 20-16,0-21 0,0 21 0,0-20 16,0 20-16,0-21 0,0 21 15,-21-20-15,0-1 0,21 0 0,-21 0 16,21 0-16,0 0 0,0 1 15,-21-22-15,42 0 32,-21-22-32,21 1 0,0 0 15</inkml:trace>
  <inkml:trace contextRef="#ctx0" brushRef="#br0" timeOffset="6431">3323 1715 0,'0'-22'16,"21"1"-16,-21 0 0,21 21 0,1-21 16,-22 0-16,21 0 0,-21-1 0,21 1 15,-21 0-15,0 0 0,21 0 16,-21 0-16,0-1 15,-21 22-15,0 0 16,0 0-16,-1 0 0,1 0 16,0 22-16,-21-1 0,21 0 0,-22-21 15,22 21-15,0 0 0,0 0 0,0 1 16,-1-1-16,22 0 16,-21 0-16,21 0 0,0 0 0,0 1 15,0-1-15,0 0 0,21 0 16,1 0-16,-1 0 0,0-21 15,0 22-15,0-1 0,-21 0 0,21-21 16,1 21-16,-1 0 0,0-21 16,-21 21-16,0 1 0,0-1 15,0 0-15,0 0 16,-21-21-16,0 0 0,-1 21 16,1-21-16,-21 0 0,21 21 0,0-21 15,-22 0-15,22 0 0,0 0 0,0 0 16,0 0-16,-1 0 0,1 0 15,0 0 1,21-21 0,0 0-16,21 0 0,0 0 15</inkml:trace>
  <inkml:trace contextRef="#ctx0" brushRef="#br0" timeOffset="6913.11">4043 931 0,'0'-21'16,"0"42"-16,-21-169 16,21 127-16,0 0 0,0 0 15,0 0 1,-22 21-16,22 21 16,0 0-16,-21 0 15,21 21-15,-21-20 0,0 41 16,21-21-16,-21 22 0,0-1 0,-1 1 15,1-1-15,-21 1 0,21-1 16,-22 1-16,1-1 0,21 22 0,-21-21 16,20-1-16,1-21 0,0 22 0,21-22 15,0 1-15,0-1 0,0-21 16,0 21-16,0-20 0,0-1 0,21 0 16,0 0-16,1-21 0,-1 0 15,0 0-15,0 0 16,0 0-16,0-21 15,1 0-15,-1 0 16,-21-1-16,0 1 0,0 0 16</inkml:trace>
  <inkml:trace contextRef="#ctx0" brushRef="#br0" timeOffset="7104.75">3556 1630 0,'0'-21'16,"0"0"0,21 21-1,0 0 1,0-22-16,1 22 0,-1 0 0,21 0 16,-21 0-16,0-21 0,1 21 15,-1 0-15,0 0 0</inkml:trace>
  <inkml:trace contextRef="#ctx0" brushRef="#br0" timeOffset="7522.48">4000 1588 0,'0'-22'0,"0"1"16,22 21 15,-1 0-15,0 0-16,0 21 0,0-21 15,0 22-15,-21-1 0,22 0 0,-22 0 16,0 21-16,0-20 0,0-1 16,0 0-16,0 0 0,0 0 0,0 22 15,0-22-15,0 0 0,0 0 16,-22-21-1,1 0-15,21-21 32,0 0-17,0 0-15,0-1 0,0 1 16,0 0-16,0 0 0,0 0 0,0 0 16,21-1-16,-21 1 0,22 0 15,-22 0-15,0 0 0,21 21 16,0 0-16,-21-21 0,21 21 0,-21-22 15,21 22-15,0 0 16</inkml:trace>
  <inkml:trace contextRef="#ctx0" brushRef="#br0" timeOffset="8027.54">4551 1524 0,'-21'0'47,"-1"0"-47,22 21 0,-21 0 16,21 1-16,0-1 0,-21 0 0,21 0 15,-21 21-15,21-20 0,-21-1 16,21 0-16,0 21 0,0-21 16,0 1-16,0-1 0,0 0 15,0 0-15,0 0 0,21 0 16,0-21-16,0 0 0,0 0 15,1 0-15,-1 0 0,0 0 0,0 0 16,0 0-16,0-21 0,1 0 16,-1 21-16,0-21 0,0 0 0,0 0 15,0-22-15,1 22 0,-1 0 0,0-43 16,-21 22-16,0 21 16,0 0-16,0 0 0,0-1 0,0 1 15,0 0-15,0 42 47,0 0-47,0 1 0,0-1 0,0 0 16,0 0-16,-21 0 0,21 22 0,0-22 15,0 0-15,0 0 0,0 0 16,-21 0-16,21 1 0,0-1 16,0 0-16,0 0 15,21-21-15,0 0 0,0 0 16,0 0-16,0 0 0,22 0 15,-22-21-15,0 0 0,0 0 0,22 21 16,-22-22-16</inkml:trace>
  <inkml:trace contextRef="#ctx0" brushRef="#br0" timeOffset="8276.58">5270 1566 0,'0'0'16,"0"-42"-1,0 21-15,-21 21 16,0 0-16,0 21 15,0 0-15,21 0 16,-21 1-16,-1-1 0,22 0 0,0 0 16,0 21-16,-21-20 0,21-1 0,-21 0 15,21 21-15,0-21 0,0 1 16,0-1-16,0 0 0,0 0 16,0 0-16,0 0 0,21-21 15,0 22-15,1-22 16,-1 0-16,0 0 0,0 0 15,0 0-15,22 0 0,-22-22 0,0 22 16,0-21-16,0 0 0</inkml:trace>
  <inkml:trace contextRef="#ctx0" brushRef="#br0" timeOffset="8628.92">5778 847 0,'0'0'0,"0"-43"16,-21 65 15,21 20-15,0-21-16,0 21 0,-21 1 0,21-1 15,-21 0-15,0 1 0,21-1 0,0 22 16,-21-22-16,21 0 0,-22 22 15,1-22-15,21 0 0,-21 1 16,21-1-16,0 0 0,0 1 0,-21-22 16,21 21-16,0 1 0,-21-22 0,21 0 15,0 21-15,0-21 0,0 1 16,0-1-16,0 0 0,21-21 47,0-21-47,-21 0 0,21 21 0,0-22 15</inkml:trace>
  <inkml:trace contextRef="#ctx0" brushRef="#br0" timeOffset="8990.75">5927 1545 0,'-22'0'16,"1"0"-1,21 21-15,-21 1 0,0-1 16,0 0-16,21 0 0,-21 0 0,-1 0 15,1 1-15,21 20 0,0-21 0,-21 0 16,21 0-16,0 1 0,0-1 16,0 0-16,0 0 0,0 0 0,0 0 15,21-21-15,0 0 16,1 0-16,-1 0 0,21 0 0,-21 0 16,0 0-16,1 0 0,-1-21 15,0 0-15,21 21 0,-21-21 0,-21 0 16,22 0-16,-1-1 0,-21 1 15,21-21-15,-21 21 0,0 0 0,0-22 16,0 22-16,0-21 0,0 21 16,0-1-16,-21 1 0,0 21 15,-1 0-15,1 0 0,0 0 0,0 0 16,0 0-16,0 0 0,-1 21 16,1 1-16,0-1 15,21 0-15,0 0 0</inkml:trace>
  <inkml:trace contextRef="#ctx0" brushRef="#br0" timeOffset="9512.28">6202 1947 0,'0'0'0,"21"0"47,0-21-47,0 0 0,0 21 0,-21-21 15,43 0-15,-22 0 0,0-1 0,0 1 16,0 0-16,1 0 16,-1-21-16,0 20 0,-21-20 0,0 21 15,21 0-15,-21 0 0,0-1 0,0 1 16,0 0-16,-21 0 15,0 21-15,0 0 0,-1 0 16,1 0-16,21 21 16,0 0-16,0 0 15,0 1-15,0-1 16,21 0-16,1-21 0,-22 21 0,21 0 16,-21 0-16,21 1 0,-21-1 0,0 0 15,0 0-15,0 0 0,0 0 0,0 1 16,0-1-1,0 0-15,-21 0 0,0 0 0,21 0 16,0 1-16,-22-22 16,22 21-16,0 0 15,22-21-15,-1 0 16,0 0-16,0 0 0,0 0 16,0 0-16,1-21 0,20 0 0,-21 21 15,0-22-15,0 22 0,1-21 16,-1 0-16,0 0 0,0 0 0,0 0 15,0-1-15,1 1 0</inkml:trace>
  <inkml:trace contextRef="#ctx0" brushRef="#br0" timeOffset="9791.36">5778 1143 0,'-21'0'16,"42"0"-16,-63 0 0,21 0 0,0 0 0,42 0 31,0 0-15,0 0-16,22 0 0,-1 0 0,-21-21 15,21 21-15,1 0 0,-1 0 16,0 0-16,1 0 0,-1 0 0,0 0 15,-20 0-15,-1 0 0,21 0 0,-21 0 16,0 0-16</inkml:trace>
  <inkml:trace contextRef="#ctx0" brushRef="#br0" timeOffset="10552.71">910 2477 0,'-21'0'0,"42"0"0,-63 0 16,21-22-16,-1 22 0,1 0 15,0 0-15,21-21 0,21 21 47,22 0-31,-22 0-16,21 0 0,0 0 0,1 0 15,20 0-15,1 0 0,20 0 0,1-21 16,0 21-16,21 0 0,-1 0 16,1 0-16,0 0 0,21 0 0,0 0 15,0 0-15,21-21 0,0 21 16,-21 0-16,22 0 0,-1 0 15,21 0-15,-21 0 0,22 0 0,-1 0 16,0-21-16,1 21 0,-1 0 16,191 0-16,-191 0 0,0 0 15,-20 0-15,-1 0 0,0 0 0,-21 0 16,0 0-16,-21 0 0,-22 0 0,22 0 16,-42 0-16,20 0 15,-20 0-15,-22 0 0,22 0 0,-43 0 0,21 0 16,-21 0-16,1 0 0,-1 0 0,-64 0 31,22 0-31,-21 0 16,0 0-16,-1-21 0,-20 21 15,-1 0-15</inkml:trace>
  <inkml:trace contextRef="#ctx0" brushRef="#br0" timeOffset="11113.67">1439 2709 0,'0'22'47,"21"-22"-47,1 0 15,20 0-15,0 0 0,1 0 16,-1 0-16,21 0 0,1 0 15,-1 0-15,86 0 0,-44 0 16,-20 0-16,42 0 0,-21 0 16,21 0-16,0 0 0,0 0 0,0 0 15,0 0-15,21 0 0,0 0 0,0 0 16,1 0-16,-1 0 0,0 0 16,0 0-16,0 0 0,0-22 0,1 22 15,-22 0-15,127-21 16,-127 21-16,-22 0 0,1 0 0,-21-21 15,0 21-15,-1 0 0,-20-21 16,-1 21-16,1 0 0,-22 0 0,0-21 16,1 21-16,-22-21 0,21 21 0,-21 0 15,1 0-15,-1-22 16,0 22 0,0 0-16,-21-21 15</inkml:trace>
  <inkml:trace contextRef="#ctx0" brushRef="#br0" timeOffset="11277.37">6011 2688 0,'0'0'0,"0"21"15,-21-21 16,0 0-15,0 0-16,0 0 0</inkml:trace>
  <inkml:trace contextRef="#ctx0" brushRef="#br0" timeOffset="13526.56">974 3641 0,'0'-21'62,"0"-1"-15,0 1-15,-22 21-1,1 0-16,0 21 1,21 1-16,-21-1 16,21 0-16,-21-21 15,21 21-15,0 0 16,21-21 15,0 0-15,-21-21-16,0 0 0,21 21 15,-21-21-15,0 0 16,0-1-16,-21 22 47,21 22-47,-21-1 16,21 0-16,-21 0 0,0 21 15,21-20-15,0-1 16,0 0-16,0 0 0,0 0 0,21-21 31,0 0-31</inkml:trace>
  <inkml:trace contextRef="#ctx0" brushRef="#br0" timeOffset="13936.3">1312 3683 0,'0'0'0,"-21"0"0,0 0 16,0 0-16,0 0 16,21 21-16,21-21 46,0 0-30,0 0-16,0-21 16,0 21-16,-21-21 15,0 0-15,-21 21 32,0 0-32,0 0 0,0 0 15,0 0-15,21 21 16,-22-21-16,22 21 0,0 0 0,0 0 15,-21 1-15,21-1 0,0 0 16,0 0-16,0 0 16,21-21-16,1 0 15,-1 0-15,0 0 0,0 0 0</inkml:trace>
  <inkml:trace contextRef="#ctx0" brushRef="#br0" timeOffset="15764.81">2392 3831 0,'0'-21'16,"21"21"-16,-21-21 16,21 21-1,-21-21-15,21 21 219,0 0-188,-21-21-15,0-1 0,0 1-1,-21 42 16,21 1-31,-21-1 0,21 0 16,0 0-16,-21 21 0,0-20 0,21 20 16,0-21-16,0 21 0,-21 1 15,21 41 1,-22-41-16,22-22 0,0 0 16,0 0-16,0 0 0,0 1 15,22-22 1,-1-22-1,0 1-15,0 0 0,0 0 0</inkml:trace>
  <inkml:trace contextRef="#ctx0" brushRef="#br0" timeOffset="16153.09">2963 3810 0,'0'-21'0,"0"42"0,21-63 0,1 21 15,-22-1-15,0 1 16,0 0-1,-22 21-15,1 0 16,0 0-16,0 0 0,0 21 0,0 0 16,-1-21-16,1 22 0,0-1 15,0 0-15,21 0 0,0 0 0,0 0 16,0 1-16,0-1 16,0 0-16,0 0 0,21-21 15,0 21-15,0-21 0,1 21 16,-1-21-16,0 22 0,0-22 0,-21 21 15,21-21-15,0 21 0,-21 0 0,22-21 16,-22 21-16,0 0 16,0 1-16,-22-1 15,1-21-15,0 21 0,0-21 0,0 21 16,0-21-16,-22 0 0,22 0 16,0 0-16,0 21 0,0-21 15,-1 0-15,1 0 16,21-21-16,0 0 15,0 0-15,0 0 0,0-1 16</inkml:trace>
  <inkml:trace contextRef="#ctx0" brushRef="#br0" timeOffset="16333.75">2561 3556 0,'0'0'0,"-21"0"0,0 0 16,0 0 0,42 0 15,0 0-31,21 0 0,-21 0 0,22 0 16</inkml:trace>
  <inkml:trace contextRef="#ctx0" brushRef="#br0" timeOffset="16866.27">4953 3979 0,'21'0'15,"-42"0"-15,42-21 0,-21 0 0,0 0 0,0 0 16,0 0-16,0-1 16,0 1-16,0 0 0,-21 0 0,0 0 15,-22 0-15,22-1 0,0 22 0,-21 0 16,21 0-16,-22 0 0,1 0 16,21 0-16,-22 22 0,1-22 0,0 21 15,21 21-15,-22-21 0,1 0 16,21 22-16,0-22 0,-1 21 0,22 1 15,0-22-15,0 21 0,0-21 0,0 0 16,0 1-16,0-1 0,22 0 16,-1-21-16,0 0 0,0 0 0,0 0 15,43 0-15,-43 0 16,21 0-16,-21-21 0,22 0 16,-22-1-16,21 1 0,-21 0 0,1-21 15,-1 21-15,0-1 0,-21 1 0,0-21 16,0 21-16,0 0 0,0-1 15,0 44 1,0-1 0,0 0-16,0 0 0,0 21 15,0-20-15,0-1 0,0 21 0,0-21 16,0 0-16,21 1 0,0-1 16,-21 0-16,21-21 0,1 0 0,-1 0 0,0 0 15,0 0-15,0 0 16</inkml:trace>
  <inkml:trace contextRef="#ctx0" brushRef="#br0" timeOffset="17576.66">6604 3641 0,'0'-21'16,"21"-1"-16,21 22 0,-20-21 0,-1 0 15,21 0-15,0 0 16,1 0-16,-1-1 0,22-20 0,-22 21 16,0-21-16,1-1 0,-1 22 0,0-21 15,-21-1-15,1 22 0,-22-21 16,0 21-16,0-22 0,-22 22 0,1 0 15,-21 21-15,0-21 0,-1 21 16,-20 0-16,-1 0 0,1 0 0,-1 0 16,-20 21-16,20 0 0,1 0 0,-1-21 15,22 22-15,-22-1 0,43 0 16,-21 21-16,21-21 0,-1 1 0,22-1 16,0 21-16,0 0 0,22-20 15,20 20-15,-21 0 0,21 1 0,1-22 16,-1 21-16,0 0 0,1 1 15,20-1-15,-20-21 0,-1 22 0,0-1 16,22 21-16,-43-41 0,0 20 16,-21-21-16,0 21 0,0-20 15,-21-1-15,-21 0 0,-1 0 0,-20 0 16,-1 0-16,1 1 0,-22-22 0,22 21 16,-22-21-16,21 0 0,1 0 15,-1 0-15,1 0 0,21-21 0,-1 21 16,-20-22-16,42 1 0,-22 0 0,22 0 15,0-21-15,0 20 0,21 1 16,0 0-16,0 0 0,0 0 0,21 0 16,0-1-16,0 22 0,22-21 15,-1 21-15,-21 0 0,21-21 16,1 21-16,-1 0 0,0-21 0</inkml:trace>
  <inkml:trace contextRef="#ctx0" brushRef="#br0" timeOffset="17929.02">7239 3641 0,'0'-21'0,"0"42"0,0-64 16,0 65 0,0-1-16,0 0 15,0 0-15,0 0 0,0 22 16,0-1-16,0 0 0,0 1 0,0 20 15,0-21-15,0 22 0,0 21 0,0-22 16,0 1-16,-21 20 0,21-20 16,-21-1-16,-1 22 0,22-22 0,-21 22 15,0-21-15,0 20 0,21-20 0,-21 20 16,0-20-16,-1-22 0,22 22 0,0-22 16,-21 0-16,21 1 0,-21-1 15,21-21-15,0 0 0,0-42 31,0-21-15,0 21-16,0-22 0,0 1 0,0-21 16,0-1-16,0 1 0,0-1 15,21-21-15</inkml:trace>
  <inkml:trace contextRef="#ctx0" brushRef="#br0" timeOffset="18179.06">7218 3789 0,'0'-21'16,"0"42"-16,0-85 0,0 43 0,0 0 15,0 0-15,0 0 0,21 21 0,0-21 16,0 21 0,0 0-16,1 0 0,-1 0 15,0 21-15,21 0 0,-21-21 0,1 21 16,-1 0-16,0 0 0,0 22 0,-21-22 16,0 0-16,0 0 0,0 22 0,-21-22 15,0 0-15,0 21 0,-22-21 16,22 1-16,0-1 0,-21 0 0,20 0 15,1-21-15,21 21 0,-21-21 16,21-21 0,21 0-16,0 21 15</inkml:trace>
  <inkml:trace contextRef="#ctx0" brushRef="#br0" timeOffset="18508.53">7705 3747 0,'0'0'0,"21"0"32,0-22-32,0 22 15,0-21-15,0 0 0,1 21 16,20-21-16,-21 0 0,0 21 16,-21-21-16,21-1 0,-21 1 15,-21 21 1,0 0-16,0 0 0,-21 0 15,20 0-15,1 21 0,-21 1 0,0-1 16,20 0-16,1 21 0,0-21 16,0 22-16,0-22 0,0 21 0,21-21 15,0 22-15,0-22 0,0 0 0,0 21 16,0-20-16,0-1 0,21-21 16,0 21-16,0 0 0,0-21 0,22 0 15,-22 0-15,42 0 0,-20 0 16,-22-21-16,21 0 0,0 0 15,1 21-15</inkml:trace>
  <inkml:trace contextRef="#ctx0" brushRef="#br0" timeOffset="18929.25">8361 3662 0,'0'0'16,"-21"0"-1,-1 0-15,1 0 0,0 21 16,0 0-16,21 0 0,-21 1 15,0-1-15,-1 0 0,1 0 16,21 0-16,0 0 0,0 1 0,-21-1 0,21 21 16,0-21-16,0 0 15,21 1-15,0-22 16,1 0-16,-1 0 0,0 0 0,0 0 16,0 0-16,0 0 0,1 0 0,-1 0 15,0-22-15,21 22 0,-21-21 16,1 0-16,-1 0 0,21-21 15,-21 20-15,0 1 0,-21 0 0,0 0 16,0 0-16,0 0 0,0 42 31,0 0-15,0 0-16,0 0 0,-21 0 0,21 1 16,0-1-16,-21 0 0,21 0 15,0 0-15,0 0 0,0 1 16,0-1-16,0 0 15,0-42 17,0 0-32,21 21 0,-21-22 0,21 1 15,-21 0-15</inkml:trace>
  <inkml:trace contextRef="#ctx0" brushRef="#br0" timeOffset="19076.98">8615 3577 0,'0'-21'0,"0"42"0,0-63 0,-21 21 16,21 0-16,0-1 0,-22 22 15,1 0-15,0 0 16,21 22-16,0-1 16,0 0-16,0 0 15,0 0-15,0 0 16,21 1-16</inkml:trace>
  <inkml:trace contextRef="#ctx0" brushRef="#br0" timeOffset="19841.06">9123 3895 0,'0'-21'16,"0"-1"0,0 1-16,0 0 0,0 0 15,0 0-15,0 0 0,0-1 16,0 1-16,0 0 0,-21 21 15,-1 0 1,1 0-16,0 0 0,0 21 0,0 0 16,0-21-16,-1 22 0,1-1 0,0 21 15,0-21-15,0 0 0,21 1 16,0-1-16,-21 0 0,21 21 16,0-21-16,0 1 0,0-1 0,21-21 15,-21 21-15,21-21 0,0 0 16,0 0-16,0 0 0,1 0 15,20-21-15,-21 0 0,0 21 16,0-22-16,1 1 0,-1 0 0,0 0 16,0 0-16,-21 0 0,0-1 0,21-20 15,-21 21-15,0 0 0,0 0 16,0-1-16,0 1 0,0 0 0,-21 42 31,21 0-15,0 1-16,0-1 0,-21 0 0,21 0 15,0 21-15,0-20 0,0-1 0,0 21 16,0-21-16,0 0 0,0 1 16,0-1-16,21 0 0,0-21 15,0 0-15,1 21 0,-1-21 0,0 0 16,0 0-16,0 0 0,22-21 0,-22 21 16,21-21-16,-21 0 0,22-1 0,-22 1 15,21 0-15,-21 0 0,22-21 16,-22 20-16,21-20 0,-21 0 0,0-1 15,1 1-15,-1 0 0,0-22 0,0 1 16,0-1-16,-21 1 0,21-1 16,-21 1-16,0-1 0,0 22 0,0 0 15,0-1-15,0 22 0,0 0 0,-21 0 16,0 21-16,0 0 0,0 0 0,0 21 16,-1 0-16,-20 21 15,21 1-15,0 20 0,0-20 0,-1 20 16,1 1-16,21-1 0,0 1 0,-21-1 15,21 1-15,0-1 0,0-21 16,0 22-16,21-22 0,-21 1 0,21-1 16,1-21-16,20 21 0,-21-20 0,21-1 15,-20 0-15,20-21 0,-21 0 0,21 0 16,1 0-16,-22 0 0,21 0 16,-21-21-16,22 21 0</inkml:trace>
  <inkml:trace contextRef="#ctx0" brushRef="#br0" timeOffset="20716.93">10985 3387 0,'0'-21'0,"0"42"0,0-64 0,0 22 0,0 0 15,0 42 17,0 0-32,0 1 0,0 20 0,-21-21 15,21 21-15,0 1 0,0-1 0,0-21 16,0 22-16,-21-1 0,21-21 0,-21 21 15,21-20-15,0-1 0,0 0 16,0 0-16,0 0 0,0 0 16,0-42 15,0 0-31,0 0 0,0 0 16,21 0-16,0-1 0,0 1 0,-21-21 15,22 21-15,-1-22 0,0 1 16,0 21-16,0-21 0,0 20 15,1 1-15,-1 21 0,0-21 0,0 21 16,0 0-16,0 21 0,-21 0 16,22 1-16,-22-1 0,0 0 0,0 0 15,0 21-15,0-20 0,0-1 16,0 21-16,0-21 0,0 0 0,0 1 16,0-1-16,0 0 0,0 0 15,21-21 16,0 0-31,0-21 0,0 0 16,0 0-16,-21-1 0,43 1 0,-22-21 16,0 21-16,0-22 15,0 22-15,22-21 0,-22 0 0,0 20 16,21-20-16,-20 21 0,-1 21 0,0 0 16,0 0-16,0 0 0,0 0 0,-21 21 15,0 0-15,0 0 0,0 22 16,0-22-16,0 0 0,0 21 0,0-20 15,0-1-15,0 0 0,0 0 0,0 0 16,0 0-16,0 1 0,-21-1 0,21 0 16,0 0-1,21-21-15,1 0 16,-1 0-16,0 0 0,0 0 16,0-21-16,0 0 0</inkml:trace>
  <inkml:trace contextRef="#ctx0" brushRef="#br0" timeOffset="21052.85">12065 3620 0,'0'-22'15,"21"22"1,0 0-16,0-21 16,1 21-16,-1 0 0,0-21 0,0 0 15,0 21-15,0-21 0,1 21 16,-1-21-16,0-1 15,-21 1-15,0 0 0,0 0 16,0 0-16,-21 21 0,0 0 16,-1 0-16,1 0 15,-21 0-15,21 21 0,-22 0 0,22 0 16,0 22-16,-21-22 0,21 21 0,-1-21 16,1 22-16,21-1 0,0-21 15,0 0-15,0 22 0,0-22 0,0 0 16,0 0-16,21 0 0,1 0 15,-1-21-15,21 22 0,-21-22 0,22 0 0,-1 0 16,0 0-16,1 0 16,-1 0-16,0 0 0,1-22 0,-1 1 15,0 0-15</inkml:trace>
  <inkml:trace contextRef="#ctx0" brushRef="#br0" timeOffset="21324.85">12975 2921 0,'-21'-42'16,"42"84"-16,-42-105 0,0 41 0,21 1 0,-21 0 16,-1 21-16,1 0 0,0 21 15,0 0-15,21 22 0,-21-22 16,0 21-16,21 1 0,-22 20 0,1 1 16,0-22-16,21 43 0,-21-22 15,0 1-15,21-1 0,-21-21 0,-1 22 16,22-22-16,0 22 0,-21-22 15,0-21-15,21 22 0,-21-22 0,21 21 16,0-21-16,0 0 0,0 1 16,21-22-1,0-22-15,0 1 0,1 0 16,-1 0-16,21 0 0</inkml:trace>
  <inkml:trace contextRef="#ctx0" brushRef="#br0" timeOffset="21784.99">13271 2836 0,'0'0'0,"-42"22"15,42-1-15,-21 0 16,0 21-16,0 1 0,-1-1 16,22 0-16,-42 64 0,21-42 15,21-1-15,-21 1 0,0-22 16,21 0-16,-22 22 0,22-22 0,-21 0 15,0 1-15,21-22 0,0 21 0,0-21 16,-21 1-16,21-1 0,0 0 16,0-42 15,0 0-31,21-1 16,0 1-16,0 0 0,1 0 0,-1-21 15,0-1-15,0 22 0,21-21 0,-20 21 16,-1-1-16,0 1 0,0 0 0,0 0 15,0 21-15,1 0 16,-1 21-16,-21 0 0,0 0 0,0 1 16,0 20-16,0-21 0,0 21 0,0-20 15,0 20-15,0-21 0,-21 0 16,21 22-16,-22-22 0,1 0 16,21 0-16,0 0 0,-21 0 15,21 1-15,21-22 31,0-22-15,1 22-16,20-21 0,-21 0 0,0 0 16</inkml:trace>
  <inkml:trace contextRef="#ctx0" brushRef="#br0" timeOffset="22166.8">13843 3471 0,'-21'0'15,"0"0"-15,-1 0 0,1 0 16,0 22-16,0-1 0,0 0 0,0 0 16,-1 0-16,1 0 0,0 1 15,0-1-15,0 0 0,0 21 0,21-21 16,0 1-16,0-1 0,0 0 0,0 0 16,0 0-16,0 0 0,21-21 15,0 0-15,0 0 16,0 0-16,0 0 0,22 0 15,-22 0-15,0 0 0,21-21 0,-20 0 0,20 21 16,-21-21-16,0 0 0,0 0 16,1-1-16,-22 1 0,0-21 15,0 21-15,0-22 0,0 22 0,0-21 16,0 21-16,0 0 0,0-1 0,-22 1 16,1 0-16,0 21 0,0 0 0,0 0 15,0 0-15,-1 21 16,1-21-16,0 21 0,21 1 0,-21-1 15,21 0-15,0 0 0,0 0 16,0 0-16,21 1 0,0-22 0,0 21 16,22-21-16</inkml:trace>
  <inkml:trace contextRef="#ctx0" brushRef="#br0" timeOffset="22685.34">14478 3556 0,'0'0'0,"0"-42"15,0 21-15,0-1 0,0 1 16,0 0-16,-21 21 0,0 0 16,-1 0-16,1 0 0,-21 0 0,21 0 15,0 21-15,-22 0 0,22 1 16,0 20-16,-21-21 0,20 0 0,1 22 16,0-22-16,0 0 0,0 21 0,21-21 15,-21 1-15,21-1 0,0 0 16,0 0-16,21 0 15,0-21-15,0 0 0,0 0 0,22 0 16,-22 0-16,21 0 0,-21 0 0,22 0 16,-1-21-16,-21 0 0,21 0 0,-20 0 15,20-1-15,-21 1 0,21-21 16,-20 0-16,-1-1 0,21 1 0,-21 0 16,0-22-16,-21 22 0,22-22 0,-1 1 15,0-1-15,0 1 0,-21-1 0,21 22 16,-21 0-16,21-1 0,-21 1 15,0 21-15,0 0 0,-21 42 32,0 21-32,0-21 15,0 43-15,-22-22 0,22 22 0,0-1 16,0 1-16,0-1 0,-22 128 16,43-149-16,0 21 0,0-20 15,0-1-15,0 0 0,0-20 16,0 20-16,22-21 0,-1 0 0,0 0 15,0 1-15,0-22 0,0 0 0,1 21 16,-1-21-16,0 0 0,0 0 0,21 0 16,-20-21-16,-1 21 0,0-22 15,0 1-15,0 0 0</inkml:trace>
  <inkml:trace contextRef="#ctx0" brushRef="#br0" timeOffset="22942.4">12467 3196 0,'-63'0'0,"126"0"0,-190 0 0,85 0 0,21 21 15,-22-21-15,22 0 0,0 0 16,21 22-1,42-22-15,-21 0 0,1 0 16,20 0-16,0 0 0,1 0 0,-1 0 16,0 0-16,1 0 0,20 0 15,-21 0-15,22-22 0,-22 1 0,22 21 16</inkml:trace>
  <inkml:trace contextRef="#ctx0" brushRef="#br0" timeOffset="23354.56">16404 2752 0,'0'-21'0,"0"42"0,-21-85 0,21 43 16,0 0-16,0 0 0,-21 0 0,0-1 16,-1 22-16,1 0 15,0 0-15,0 0 0,0 22 0,-22 20 16,22 0-16,-21 1 0,0-1 16,-1 21-16,1 1 0,0 21 0,-22-1 15,1 1-15,20 0 0,-20-1 16,-1 22-16,1-21 0,20-22 0,-20 22 15,21-22-15,-1 22 0,-41 21 16,62-43-16,1-20 0,0-1 0,0 0 16,0 1-16,0-1 15,21-21-15,-22 0 0,22 1 0,0-1 16,-21-21-16,21 21 0,-21-21 16,21-21-16,0 0 0,0-1 15,0 1-15</inkml:trace>
  <inkml:trace contextRef="#ctx0" brushRef="#br0" timeOffset="24118.23">16446 3069 0,'22'0'16,"41"0"-16,-42 0 15,0 0-15,22 0 0,-1-21 0,-21 0 16,22 0-16,-1 21 0,0-21 15,22-22-15,-22 22 0,0 0 0,1-21 16,-22 20-16,21-20 0,-21 21 16,-21-21-16,0 20 0,0-20 0,-21 21 15,-21 0-15,21 0 0,-22 21 0,-20 0 16,-1 0-16,1 0 0,-1 0 16,1 21-16,-22-21 0,22 21 0,-1 0 15,22 0-15,-22 22 0,22-22 0,21 0 16,0 0-16,0 21 0,21 1 15,0-1-15,21-21 16,21 22-16,-21-22 0,22 21 0,-1-21 16,21 22-16,-20-1 0,-1 0 0,0 1 15,1-1-15,-22 0 0,21-21 16,-21 22-16,-21-1 0,0-21 0,0 22 16,0-22-16,0 0 0,-42 0 0,21 0 15,-43 0-15,22 1 0,-21-22 0,-1 0 16,1 0-16,-1 0 0,1 0 15,-1 0-15,1 0 0,20-22 0,1 1 16,0 0-16,-22-42 16,43 41-16,0-20 0,0 0 0,21-1 15,0 1-15,0 21 0,0-21 16,0-1-16,21 22 0,0 0 0,21 0 16,-21 0-16,43 21 0,-22-22 0,22 22 15,-1-21-15,22 21 0,-22 0 16,22-21-16</inkml:trace>
  <inkml:trace contextRef="#ctx0" brushRef="#br0" timeOffset="24382.24">17060 3027 0,'0'21'0,"-21"21"0,0-20 16,0 20-16,21 0 0,-21 1 0,-1 20 15,1 1-15,21-22 0,-21 21 0,-42 128 16,41-106-1,1-22-15,0 22 0,0-22 0,0 22 16,0 0-16,-1-1 0,1 1 16,0 0-16,0-22 0,0 1 0,0 20 0,-1-41 15,22 20-15,0-21 0,-21 22 16,21-43-16,0 21 0,0-20 0,0-1 16,21-42-1,-21-1-15,22-20 0,-1 0 16,0 21-16,0-43 0,0 22 15,0-22-15</inkml:trace>
  <inkml:trace contextRef="#ctx0" brushRef="#br0" timeOffset="24650.74">16912 3429 0,'0'-42'0,"0"84"0,0-127 16,0 43-16,21 21 0,-21-21 15,21 20-15,-21 1 0,22 21 16,-1-21-16,0 21 0,0 0 0,0 0 15,22 0-15,-22 0 0,21 21 16,-21 0-16,22 1 0,-22 20 0,0-21 0,0 21 16,-21-20-16,0 20 0,0 0 15,0-21-15,0 22 0,-21-22 16,-21 0-16,20 0 0,-20 0 0,21 1 16,-21-1-16,-1 0 0,22-21 0,0 0 15,0 0-15,0 0 0,21-21 31,21 0-31,0-1 0,0 22 16,0-21-16</inkml:trace>
  <inkml:trace contextRef="#ctx0" brushRef="#br0" timeOffset="24965.16">17547 3344 0,'0'0'16,"21"-21"-1,0 21-15,-21-21 0,22 0 0,-22 0 16,0 0-16,0-1 16,-22 22-1,1 0 1,0 0-16,0 22 0,-21-1 0,20 0 16,1 0-16,-21 0 0,21 0 15,0 1-15,-1-1 0,1 21 0,21-21 16,0 0-16,0 1 0,0-1 0,0 0 15,0 0-15,0 0 16,21-21-16,1 0 16,-1 0-16,0 0 0,21 0 0,-21 0 15,22 0-15,-22 0 0,21 0 0,-21-21 16,22 21-16,-1-21 0,-21 0 16,22 0-16,-1-1 0</inkml:trace>
  <inkml:trace contextRef="#ctx0" brushRef="#br0" timeOffset="25332.91">17992 3239 0,'0'-22'15,"0"44"-15,21-65 0,-21 22 0,-21 21 16,-1 0 0,1 21-16,0 0 0,0 1 15,21-1-15,-21 0 0,0 21 0,-1-21 16,22 1-16,0 20 0,0-21 0,0 0 16,0 0-16,0 1 0,0-1 0,0 0 15,0 0-15,22-21 16,-1 0-16,0 0 15,0 0-15,0 0 0,0 0 0,1 0 16,-1-21-16,0 21 0,0-21 16,21 0-16,-20-1 0,-1 1 0,0 0 15,0 0-15,0 0 0,0 0 0,1-1 16,-22 1-16,21 0 0,-21 42 31,0 0-15,-21 1-16,-1 20 0,22-21 15,-21 0-15,21 0 0,-21 1 16,21-1-16,0 0 0,-21-21 16,21 21-16,0-42 31,21 0-15</inkml:trace>
  <inkml:trace contextRef="#ctx0" brushRef="#br0" timeOffset="25491.62">18309 3133 0,'0'-21'0,"0"-1"15,-21 22-15,21 22 32,0-1-32,0 0 0,0 0 15,0 0-15,21 0 16</inkml:trace>
  <inkml:trace contextRef="#ctx0" brushRef="#br0" timeOffset="26176.85">18817 3344 0,'0'0'0,"0"-21"15,-21-21 1,21 21-16,-21 21 0,0-21 0,-1 21 15,1 0-15,0 21 16,0-21-16,0 21 0,0 0 0,-1 0 16,1 0-16,0 22 0,0-22 0,21 0 15,0 0-15,-21 22 0,21-22 16,0 0-16,-21 0 0,21 0 16,0 0-16,21-21 15,0 0 1,0 0-16,0 0 0,0-21 15,1 21-15,-1-21 0,-21 0 0,21 21 16,0-21-16,-21 0 0,0-1 0,21 1 16,-21-21-16,21 21 0,-21 0 15,0-1-15,22 1 0,-22 0 0,0 42 32,0 0-17,-22 1-15,22-1 0,0 0 16,-21 21-16,21-21 0,0 1 15,0-1-15,0 0 0,0 0 0,0 0 16,21-21-16,1 21 0,-1-21 16,0 0-16,0 0 0,0 0 0,0 0 15,1 0-15,-1 0 0,0 0 0,21-21 16,-21 21-16,1-21 0,20 0 16,-21 0-16,21 0 0,-20-22 0,20 22 15,-21-21-15,0-1 0,0 1 0,1 0 16,-1-22-16,0 22 0,-21-22 15,0 1-15,0-1 0,0 22 0,0-21 16,0 20-16,0-20 16,-21 42-16,0-1 0,-1 22 15,1 22-15,0-1 0,0 21 16,0 0-16,0 1 0,-1 20 0,1 1 16,0-1-16,0 1 0,0-1 15,0 1-15,21-1 0,0-20 0,0 20 16,0-21-16,0 1 0,0-1 0,0-21 15,21 22-15,0-22 0,0 0 16,0-21-16,0 21 0,1-21 0,-1 0 16,0 0-16,0 0 0,0-21 0,0 21 15</inkml:trace>
  <inkml:trace contextRef="#ctx0" brushRef="#br0" timeOffset="27784.93">20172 3344 0,'0'0'15,"-21"-21"1,-1 42-16,22 1 15,0-1-15,-21 0 0,21 0 16,-21 21-16,0-20 0,21-1 16,0 0-16,0 0 0,-21 0 0,21 0 0,-21-21 15,21 22-15,-22-1 16,22 0-16,0-42 47,0 0-47,0-1 0,22 1 15,-1 0-15,-21 0 0,21 0 0,0-22 16,0 22-16,0 0 0,-21 0 16,22 0-16,-1 0 0,0-1 0,0 22 15,0 0-15,0 0 0,-21 22 16,22-1-16,-22 0 0,21 0 16,-21 0-16,0 0 0,21 1 15,-21-1-15,0 0 0,0 0 0,0 0 16,0 0-16,21 1 0,-21-1 0,0 0 15,0 0 1,21-21 0,0 0-16,1-21 15,-1 21-15,0-21 0,0 0 0,0-1 16,0 1-16,1 0 0,-1 0 16,0 0-16,0 0 0,0-22 15,0 22-15,1 0 0,-1 0 0,0 0 16,-21 42-1,0 0 1,0 0-16,0 0 0,0 22 16,0-22-16,0 0 0,21 0 0,-21 0 15,21 0-15,-21 1 0,0-1 16,21 0-16,1 0 0,-1 0 0,0-21 16,0 21-16,0-21 0,0 0 15,22 0-15,-22 0 0,0 0 16,0 0-16,22 0 0,-22-21 0,0 0 15,21 21-15,1-42 16,-22 21-16,0-1 0,0 1 0,0 0 16,-21-21-16,0 21 0,0-22 15,0 22-15,0 0 0,0-21 0,0 20 16,-21 1-16,0 21 0,0 0 16,0 0-16,-1 0 0,1 0 15,0 21-15,21 1 0,-21-22 0,0 42 16,21-21-16,0 0 0,0 0 0,0 1 15,0 20-15,0-21 0,0 0 16,0 0-16,0 1 0,21-1 0,0-21 16,0 21-16,22-21 0,-22 0 0,0 0 15,21 0-15,1 0 0,-22 0 16,21 0-16,0 0 0,1 0 0,-1 0 16,0-21-16,-20 0 0,20 21 15,-21-22-15,0 1 0,22 0 0,-22 0 16,-21 0-16,21 0 0,-21-1 0,0 1 15,0 0-15,0 0 0,-21 42 32,0 0-17,21 0-15,0 1 0,-22-1 16,22 0-16,-21 0 0,21 0 0,0 0 16,0 1-16,0-1 15,0-42 32,21-1-47,1 22 0,-1-21 16,-21 0-16,21 0 0,0 0 15,-21 0-15,21-1 0,0 1 0,1 0 16,-1 0-16,-21 0 0,21 0 0,0 21 16,0 0-16,0 0 15,1 0-15,-22 21 0,21 0 16,-21 0-16,0 0 0,0 0 15,0 1-15,0-1 0,0 0 0,0 0 16,0 0-16,0 0 0,0 1 16,0-44 31,0 1-32,0 0-15,21 21 0,0-21 0,0 0 16,-21 0-16,21-1 0,1-20 0,-1 21 15,0 0-15,0 0 0,0-1 16,0 22-16,1 0 0,-1 0 16,-21 22-16,0 20 15,0-21 1,0 0-16,0 0 0,0 1 0,0-1 16,0 0-16,0 0 0,0 0 0,0 0 15,0 1-15,0-1 0,0 0 31,21-21-31,0 0 0,0 0 16,0 0-16,1-21 0,-1 0 0,0 21 16</inkml:trace>
  <inkml:trace contextRef="#ctx0" brushRef="#br0" timeOffset="28298.48">22754 3006 0,'0'0'16,"0"-43"-16,0 22 0,0-21 0,0 21 15,0 0-15,0-1 0,-21 22 16,-21 0-16,20 22 0,22-1 16,-21 0-16,0 0 0,21 0 15,-21 22-15,0-1 0,21 0 0,-21 1 16,-1-1-16,22 0 0,-21 22 0,0-22 16,21 0-16,0 1 0,-21-1 15,0 0-15,21 1 0,-21-22 0,21 21 16,0-21-16,0 1 0,0-1 0,0 0 15,0-42 17,0 0-17,21-1-15,0 1 0,-21 0 0,21 0 16,0-21-16,22 20 0,-22 1 16,0-21-16,21 21 0,-21 0 0,1 21 15,20-22-15,-21 22 0,0-21 0,0 21 16,1 0-16,-22 21 15,21 1-15,-21-1 0,0 0 0,0 0 16,0 0-16,0 0 0,0 1 0,0-1 16,0 0-16,0 0 0,0 0 15,0 0-15,-21 1 0,-1-1 16,1-21-16,0 21 0,0-21 16,0 0-16,0 0 0,-1 0 15,1 0 1,21-21-16,0 0 0,0-1 15,21 22 1,1 0-16,-1 0 0,-21-21 16,21 21-16,0 0 0,0 0 0</inkml:trace>
  <inkml:trace contextRef="#ctx0" brushRef="#br0" timeOffset="29198.35">22966 3620 0,'0'21'15,"21"-21"-15,0 0 16,0 0 0,0 0-16,1 0 0,-1-21 15,0 21-15,0-22 0,0 22 0,0-21 16,1 21-16,-1-21 0,0 0 16,0 0-16,0 0 0,-21-22 15,0 22-15,0 0 0,0-21 0,0 20 16,0 1-16,0 0 0,0 0 0,0 0 15,-21 21 1,0 21 0,21 0-16,-21 0 0,0 0 15,21 1-15,-22-1 0,22 0 16,0 21-16,-21-21 0,21 1 0,-21-1 16,21 0-16,0 0 0,0 0 0,0 0 15,0 1-15,0-1 0,0 0 16,21-21-16,0 0 0,1 0 15,-1 0-15,0 0 0,0 0 0,0 0 16,0 0-16,1 0 0,-1-21 0,0 21 16,0-21-16,0-1 0,0 1 15,1 21-15,-22-21 0,21 0 0,0-21 16,-21 20-16,0 1 0,21 0 16,-21 0-16,21 0 0,-21 0 15,21 21-15,-21 21 31,22 0-31,-22 0 0,0 0 16,0 0-16,0 1 16,0-1-16,0 0 0,0 0 15,0 0-15,0 0 0,0 1 16,21-22 0,0 0-16,0 0 15,0 0-15,0 0 0,1 0 0,-1 0 16,0 0-16,0 0 0,21 0 15,-20 0-15,-1-22 0,0 1 16,0 21-16,0-21 0,0 0 0,1 0 16,-1-22-16,0 22 0,0 0 0,-21 0 15,0 0-15,0 0 0,0-1 16,-21 44 15,21-1-31,-21 0 0,21 0 16,0 0-16,0 0 0,0 1 15,0-1-15,0 0 0,0 0 16,0 0-16,0 0 0,0 1 16,21-22-16,-21 21 15,21-21-15,-21 21 0,0 0 16,-21-21 0,0 0-1,0 0-15,-1 0 16,1 0-1,0 0 1,0 0 15</inkml:trace>
  <inkml:trace contextRef="#ctx0" brushRef="#br0" timeOffset="32083.08">571 5334 0,'0'-21'0,"0"0"15,0 0 1,-21 42 31,21 0-32,-21 0-15,0 0 0,21 22 0,0-22 16,-21 21-16,21 0 0,-21-20 16,21 20-16,0-21 0,0 21 0,0-20 15,0 20-15,0-21 0,0 0 16,21 0-16,0-21 0,0 22 16,0-22-16,0 0 0,1 0 0,-1 0 15,0 0-15,21-22 0,-21 1 16,1 21-16,-1-21 0,0 0 0,0 0 15,0 0-15,-21-1 0,0-20 16,0 21-16,0 0 0,0 0 0,0-1 16,-21-20-16,0 21 15,-21 0-15,20 0 0,-20 21 0,21-22 16,-43 22-16,43 0 16,0 0-16,0 0 0,42 0 31,0 0-31,22 0 15,-1 0-15,0-21 0,1 0 16,-1 21-16,21-21 0,-20 0 0,-1 0 16,22 21-16,-22-22 0,0 1 15,1 0-15,-1 0 0,-21 0 0,21 0 16,-20-1-16,-1 22 16,-21-21-16,0 0 15,0 42 1,0 0-1,0 1-15,0 20 0,0 0 16,0 1-16,0 20 0,0 1 0,0-1 16,0 22-16,0-22 0,21 22 15,0 0-15,-21-1 0,21 1 16,0 21-16,1-22 0,-1 22 0,-21-21 16,0 21-16,0 0 0,0-22 0,0 22 15,0-21-15,0 21 0,0-22 16,0 22-16,-21-21 0,-1-22 15,1 22-15,0-22 0,0-20 0,21-1 16,-21-21-16,0 0 0,-1-21 16,1 0-16,0-21 0,21-21 15,-21 0-15,0-1 0,0-41 16,-1 20-16,1-21 0,0 1 0,21-1 16,-21-21-16,0 22 0,0-22 0,21 0 15,0 0-15,0 21 0,0 1 16,0 20-16,0-20 0,0 20 0,21 1 15,0-1-15,21 22 16,-21-22-16,22 22 0,-1 0 0,0-1 16,22 1-16,-1 0 0,-20-1 15,20 1-15,1 21 0,-1-22 0,-20 22 16,20-21-16,-21 21 0,22 0 16</inkml:trace>
  <inkml:trace contextRef="#ctx0" brushRef="#br0" timeOffset="32392.51">2603 4974 0,'0'-21'0,"0"42"0,-21-42 16,0 21-16,0 21 15,0 22 1,21-22-16,-21 21 0,21 0 0,-22 1 15,22-1-15,0 22 0,0-22 16,-21 21-16,0 22 0,0-21 16,21-22-16,0 0 0,0-21 15,0 22-15,0-22 0,0 21 0,0-21 16,0 1-16,21-22 31,0-22-31,0 1 16,1 0-16,-22-21 0,21-1 15,0 1-15,0 0 0,0-1 0,0 1 16</inkml:trace>
  <inkml:trace contextRef="#ctx0" brushRef="#br0" timeOffset="32997.39">2730 5017 0,'22'-64'16,"-44"212"-16,22-232 0,22 41 16,-22 64-16,0 22 15,0-1-15,0 0 0,-22 1 0,1-1 16,21 0-16,0 1 0,-21-1 15,0 22-15,21-22 0,0 0 0,-21 1 16,0-1-16,21-21 0,-22 21 16,22-20-16,0-1 0,-21-21 15,21 21-15,21-42 32,1 0-32,-1-1 0,0 1 0,0 0 15,0-21-15,0 21 0,22-22 16,-22 22-16,-21 0 0,21 21 15,-21-21-15,21 21 0,-21 21 16,0 0 0,0 0-16,0 0 0,0 1 15,0 20-15,0-21 0,0 0 16,0 0-16,0 22 0,0-22 16,0 0-16,21 0 0,1 0 15,-1 1-15,0-22 16,0 0-16,0 0 0,22 0 0,-22 0 15,0-22-15,21 1 0,-21 0 0,22 0 16,-22 0-16,21 0 0,-21-1 16,43-41-16,-43 42 15,0-22-15,-21 22 0,0-21 0,21 21 16,-21 0-16,0-1 0,0 1 16,-21 21-1,0 21-15,0-21 0,21 22 16,-21-1-16,0 21 0,21-21 15,-22 22-15,22-22 0,0 21 0,0-21 16,0 22-16,0-22 0,0 0 16,22 0-16,-1 0 0,0 0 0,0 1 15,0-22-15,0 0 0,22 0 0,-22 0 16,0 0-16,21 0 0,-20-22 16,20 1-16,-21 21 0,0-21 0,0 0 15,1 0-15,-22 0 0,0-1 16,0-20-16,0 21 0</inkml:trace>
  <inkml:trace contextRef="#ctx0" brushRef="#br0" timeOffset="33193.01">2413 5313 0,'-42'0'0,"84"0"0,-106 0 0,22 0 0,42 21 16,21-21-1,0 0-15,1 0 16,20 0-16,-21 0 0,21-21 0,22 21 16,-22-21-16,1 21 0,-1-21 15,0 21-15,1-22 0,-1 1 16,0 0-16</inkml:trace>
  <inkml:trace contextRef="#ctx0" brushRef="#br0" timeOffset="33661.71">4805 5334 0,'0'-21'0,"0"42"0,0-63 16,0 21-16,0-1 0,0 1 0,0-21 15,0 21-15,0 0 0,0-1 0,-21-20 16,21 21-16,-22 21 0,22-21 16,-21 21-16,0 0 0,0 0 15,0 0-15,0 21 0,-1 0 16,1 21-16,-21 1 0,21-22 15,0 21-15,-1 22 0,-41 20 0,42-41 16,21-1-16,0 0 0,-21 1 16,21-1-16,0 0 0,0 1 15,0-22-15,0 0 0,21 0 0,0 0 16,0 1-16,0-22 0,22 0 0,-1 0 16,-21 0-16,43 0 0,-22-22 15,0 22-15,22-21 0,-22 0 0,22-21 16,-22 21-16,0-1 0,1-20 15,-1 0-15,0-1 0,-21 1 0,1 0 16,41-64-16,-42 64 0,0-22 16</inkml:trace>
  <inkml:trace contextRef="#ctx0" brushRef="#br0" timeOffset="33868.83">5313 4826 0,'0'-85'16,"0"64"-16,0 169 0,0-190 0,0-43 15,0 107 1,0 20-16,-21 0 0,21 1 0,-22-1 15,1 21-15,21-20 0,0 20 0,-21 1 16,0-1-16,21-20 0,-21 20 16,0-21-16,-1 64 0,22-63 15,-21-1-15,21 0 0,0 1 0,0-22 16,0 0-16,0 0 0,0 0 16,0 0-16,21-21 15,1 0-15,-1 0 16,0-21-16,0 0 0</inkml:trace>
  <inkml:trace contextRef="#ctx0" brushRef="#br0" timeOffset="34939.86">5757 5461 0,'0'-21'15,"0"-43"1,-21 43-16,21 0 0,0 0 15,-21 0-15,0 0 0,0 21 16,21-22-16,-22 22 16,1 0-16,21 22 0,-21-1 15,0 0-15,0 0 0,0 0 0,-1 0 16,1 22-16,0-22 0,0 21 0,21-21 16,-21 22-16,21-1 0,-21-21 0,21 22 15,0-22-15,0 0 0,0 0 16,0 0-16,0 0 0,21-21 15,0 22-15,0-22 0,0 0 0,0 0 16,1 0-16,-1-22 0,0 1 16,0 21-16,0-21 0,0 0 0,1 0 15,-1 0-15,0-22 0,0 22 16,0-42-16,0 20 16,-21 22-16,22 0 0,-22-21 0,0 20 15,0 1-15,0 0 0,0 42 31,0 0-15,-22 1-16,1-1 0,21 0 16,0 21-16,0-21 0,0 1 0,0-1 15,0 0-15,0 0 0,0 0 16,0 0-16,0 1 0,21-1 0,1 0 16,-1-21-16,0 0 0,0 0 15,0 0-15,0 0 0,22 0 16,-22 0-16,0-21 0,21 21 15,-20-21-15,20-1 0,-21 1 0,0 0 16,22 0-16,-22 0 0,0-22 0,0 22 16,0 0-16,0 0 0,1 0 15,-22 0-15,21 21 0,-21-22 16,-21 44 0,-1-1-1,22 0-15,0 0 0,0 0 16,0 0-16,0 1 0,0-1 0,0 0 15,0 0-15,22 0 0,-22 0 16,21-21-16,-21 22 0,21-1 31,-42-21 1,0-21-32,-1 21 15,1 0 1,0 0-16,42 0 62,0 0-62,1 0 16,-1 0-16,0 0 0,0 0 16,0 0-16,22 0 0,-22-22 0,0 1 15,0 21-15,21-21 0,-20 0 0,-1 0 16,0 0-16,0-1 0,0 1 15,0 0-15,-21 0 0,0 0 0,22 0 16,-22-1-16,-22 22 31,1 0-31,0 0 0,0 22 16,0-1-16,21 0 0,-21 0 0,21 0 16,0 0-16,0 1 0,0-1 0,0 0 15,0 0-15,0 0 16,0 0-16,0 1 0,0-1 15,0 0 1,-22-21 0,1 0-16,0 0 0,0 0 15,0 0-15,0 0 0,-1 0 0</inkml:trace>
  <inkml:trace contextRef="#ctx0" brushRef="#br0" timeOffset="36500.4">7810 5080 0,'0'0'0,"22"-21"0,-22 0 15,0 42 1,0 0-16,0 0 15,0 0-15,0 22 0,-22-22 0,1 21 16,0 1-16,21-1 0,-21-21 16,0 21-16,21 1 0,0-22 0,-21 21 15,21-21-15,-22 1 0,22-1 0,0 0 16,22-21 15,-1-21-31,0 21 0,0-21 0,0-1 16,0 1-16,1 0 0,-1-21 15,0 21-15,-21-1 0,21 1 16,0 0-16,0 0 0,-21 0 0,0 0 0,22-1 16,-1 22-16,-21 22 31,21-1-31,-21 0 0,0 0 0,0 0 16,0 0-16,0 22 0,0-22 0,0 0 15,0 0-15,0 0 0,21 1 16,0-1-16,0 0 0,1-21 15,-1 0-15,0 0 0,21 0 16,-21 0-16,1-21 0,-1 0 0,21 21 16,-21-22-16,0 1 0,1 0 0,-1 0 15,21 0-15,-21 0 16,0-1-16,1 1 0,-1-21 0,0 21 16,-21 0-16,0-22 0,21-41 15,-42 105 16,21 0-31,-21 0 16,21 21-16,0-20 0,0 20 16,0-21-16,-21 21 0,21-20 0,0-1 15,0 21-15,0-21 0,0 0 0,21 1 16,-21-1-16,21 0 0,0-21 16,0 0-16,0 21 0,1-21 0,-1 0 0,0 0 15,0 0-15,21-21 0,-20 0 16,20 21-16,0-21 0,-21-1 15,22 1-15,-1-21 0,-21 21 0,22-22 16,-22 1-16,0 21 0,21-43 0,-21 22 16,1 0-16,-1-22 0,-21 1 15,0-1-15,21 22 0,-21-22 0,0 22 16,0 0-16,0-1 0,0 1 0,0 21 16,-21 21-1,0 0-15,-1 21 0,1 0 16,0 0-16,0 22 0,0-1 15,21 22-15,-21-22 0,-1 21 0,1 1 16,21-22-16,0 22 0,-21-22 16,21 22-16,-21-22 0,21 0 0,0-21 15,0 22-15,0-22 0,0 21 0,0-21 16,0 1-16,21-22 31,0 0-31,-21-22 0,21 1 16,1 0-16,-1 0 0,0 0 15,-21 0-15,21-1 0,0 1 0,0 0 16,-21 0-16,0 0 0,22 21 0,-22-21 16,21 21-16,0 0 15,-21 21 1,0 0-16,0 0 16,0 0-16,0 0 0,21 1 15,-21-1-15,21-21 0,-21 21 0,21 0 16,1 0-16,-1-21 0,0 0 15,0 0-15,0 0 16,22 0-16,-22 0 0,0 0 0,0-21 16,0 21-16,0-21 0,1 21 0,-1-21 15,0 0-15,0-1 0,-21 1 0,21 0 16,-21 0-16,21 0 0,-21 0 16,0-1-16,0 1 15,0 42 1,0 1-16,0-1 15,-21 0-15,21 0 0,0 0 16,0 0-16,0 1 16,0-1-16,-21 0 0,21 0 15,0-42 32,0 0-31,0 0-16,0-1 0</inkml:trace>
  <inkml:trace contextRef="#ctx0" brushRef="#br0" timeOffset="36648.62">9610 5038 0,'0'-21'0,"0"42"0,0-64 0,0 22 16,0 0-16,0 0 0,-22 21 31,22 21-15,0 0-1,22 0-15,-1-21 16</inkml:trace>
  <inkml:trace contextRef="#ctx0" brushRef="#br0" timeOffset="37348.83">10202 5038 0,'-21'0'0,"42"0"0,-42-21 0,0 21 16,0 0-16,-22 0 0,1 0 16,21 0-16,0 0 0,0 0 15,-22 21-15,22 0 0,0 0 0,0 21 16,0-20-16,-1-1 0,22 21 16,-21-21-16,21 22 0,0-22 0,0 21 0,0-21 15,0 0-15,21 1 0,1-1 16,-1 0-16,21 0 0,-21-21 15,22 21-15,-22-21 0,21 0 0,0 0 16,-20 0-16,20 0 0,0 0 0,1 0 16,-22-21-16,21 0 0,-21 0 15,43 0-15,-43-22 0,0 22 16,21 0-16,-20-21 0,-1-1 16,21-105-16,-21 106 0,-21-22 15,0 22-15,0-22 0,0 22 16,0 0-16,0 21 0,0-1 0,0 1 15,0 0-15,-21 21 0,0 21 16,0 0-16,21 1 0,-21 20 16,21 0-16,-22 1 15,22-1-15,0 0 0,0 1 0,-21-1 16,21 0-16,-21 22 0,21-22 0,-21 0 16,21-20-16,-21 20 0,21-21 0,0 21 15,0-20-15,0-1 0,0 0 16,0 0-16,0-42 31,21 0-31,-21 0 16,21-1-16,0 1 0,0 0 15,1 0-15,-1 0 0,0 0 16,0-22-16,0 22 0,0 0 0,1 21 16,-1-21-16,0 21 0,0 0 0,0 21 15,0 0 1,-21 0-16,0 0 0,0 1 15,0-1-15,0 21 0,0-21 0,0 0 16,0 1-16,0-1 0,0 0 0,0 0 16,-21 0-16,21 0 15,0 1-15,21-22 32,1-22-32,-1 1 15</inkml:trace>
  <inkml:trace contextRef="#ctx0" brushRef="#br0" timeOffset="37652.87">11726 5059 0,'0'-21'16,"0"42"-1,0 0 1,0 0-16,0 22 0,0-22 0,0 0 16,-21 21-16,0-21 0,21 22 15,-21-22-15,0 0 0,21 0 16,-22 22-16,22-22 0,-21-21 0,0 21 16,21 0-16,0 0 0,21-21 31,0 0-16,1-21-15,-1 21 0,21-21 16,0 0-16,-20 0 0</inkml:trace>
  <inkml:trace contextRef="#ctx0" brushRef="#br0" timeOffset="38000.73">12255 5080 0,'0'0'0,"0"-21"15,-21 21 1,0 0-16,0 0 0,-21 21 15,20-21-15,1 21 0,-21-21 0,21 21 16,0 1-16,-1-1 0,1-21 16,0 21-16,21 0 0,0 0 0,0 0 15,0 1-15,21-22 16,0 0-16,1 21 0,-1 0 16,21-21-16,-21 0 0,0 0 0,22 21 15,-22-21-15,0 0 0,0 21 16,0-21-16,1 0 0,-22 21 0,0 1 15,0-1 1,-22 0-16,1-21 16,-21 0-16,21 21 0,0-21 15,-1 21-15,1-21 0,0 0 16,0 0-16,0 0 0,0 0 16,21-21-1,0 0 1,0 0-16</inkml:trace>
  <inkml:trace contextRef="#ctx0" brushRef="#br0" timeOffset="38148.5">11832 4890 0,'0'0'0,"-21"0"16,21-22 15</inkml:trace>
  <inkml:trace contextRef="#ctx0" brushRef="#br0" timeOffset="39505.57">13314 5419 0,'0'0'15,"21"0"-15,0 0 16,0-21-16,0 21 15,-21-22-15,22 1 0,-1 0 0,0 0 16,0 0-16,0-22 0,0 22 16,1-21-16,-22-22 0,21 22 15,-21 21-15,0-43 16,0 43-16,0 0 0,0 0 0,-21 21 16,-1 21-1,1 0-15,0 0 0,21 1 0,-21-1 16,0 21-16,0 0 0,21-20 15,-22 20-15,22 0 0,0-21 0,0 22 16,0-22-16,0 21 0,0-21 0,0 1 16,22-1-16,-1 0 0,0 0 0,0 0 15,0-21-15,0 0 0,1 0 16,-1 0-16,21 0 0,-21 0 16,0 0-16,22 0 0,-22-21 0,0 0 15,21 0-15,1-22 0,-1 22 16,-21-21-16,0 21 0,1-22 0,-1 22 15,0-21-15,0 0 0,0 20 16,-21-20-16,0 21 0,0 0 0,0 0 16,0-1-16,-21 22 15,21 22 1,-21-1-16,0 21 0,21-21 16,0 0-16,0 1 0,-21 20 0,21-21 15,0 0-15,0 0 0,0 1 16,0-1-16,0 0 0,0 0 0,0 0 15,21-21-15,0 21 0,0-21 16,0 0-16,0 0 0,1 0 0,20 0 16,-21 0-16,0 0 0,22 0 0,-1 0 15,-21-21-15,21 0 0,1 0 0,-1 0 16,-21 0-16,22-1 0,-22 1 0,0 0 16,0-21-16,0 21 0,-21-22 15,0 22-15,0 0 0,0 0 16,-21 21-16,0 0 0,0 0 15,0 0-15,21 21 16,-22 0-16,22 0 0,0 0 0,0 22 16,0-22-16,0 0 0,0 0 15,22 0-15,-22 1 0,0-1 0,21 0 16,0 0-16,0 0 0,-21 0 16,21-21-16,-21 22 15,-21-22 1,0 0-1,0 0-15,0 0 0,-1-22 16,1 22-16,0 0 0,0 0 16,0 0-16,0 0 0,21 22 31,21-22-31,0 21 16,0-21-16,0 0 0,0 0 15,22 0-15,-22 0 0,21 0 16,-21 0-16,22 0 0,-1 0 0,-21 0 15,22-21-15,-1 21 0,0-22 0,1 22 16,-1-21-16,-21 0 0,21 0 0,1 0 16,-1-22-16,-21 22 15,-21 0-15,21 0 0,-21-21 0,0 20 16,0 1-16,0-21 0,0 21 0,0 0 16,0 42-1,0 0 1,-21 0-16,0 0 15,21 0-15,-21 1 0,21 20 0,0-21 16,0 0-16,0 0 0,0 1 0,0-1 16,0 0-16,0 0 0,0 0 0,0 0 15,21 1-15,-21-1 0,21-21 16,0 0-16,1 21 0,-1-21 16,0 0-16,0 0 0,0 0 0,22 0 15,-22 0-15,0 0 0,21 0 0,-21 0 16,22 0-16,-1 0 0,-21 0 0,22 0 15</inkml:trace>
  <inkml:trace contextRef="#ctx0" brushRef="#br0" timeOffset="40045.12">15981 5207 0,'0'-21'16,"0"0"-16,0 0 0,0-1 0,-64-20 15,43 42 1,0-21-16,0 21 0,0 0 15,-1 0-15,1 0 0,0 0 0,0 21 16,0 0-16,-22 0 0,22 1 0,0-1 16,21 0-16,-21 0 0,0 0 0,21 22 15,-21-22-15,21 0 0,0 0 16,0 0-16,0 22 0,0-22 16,0 0-16,0 0 0,0 0 15,21-21-15,0 21 0,0-21 16,0 0-16,0 0 0,1 0 0,-1 0 15,0 0-15,0-21 0,0 21 16,0-21-16,1 0 0,-1 0 0,0 0 16,0-1-16,0-20 0,0 21 0,1-21 15,-22-1-15,21 1 0,0-22 0,0 22 16,-21-21-16,21-1 0,0 1 16,1-1-16,-22 22 0,21-22 0,-21 22 15,0 21-15,21-22 0,-21 22 0,21 0 16,-21 42 15,-21 0-31,21 1 0,-21 20 0,0-21 16,-1 21-16,1 1 0,0 20 0,21-20 15,-21-1-15,0 21 0,0-20 0,21-1 16,-22 0-16,22 1 0,0-1 16,0 0-16,0-20 0,0 20 0,0-21 15,0 0-15,0 0 0,0 1 0,0-1 16,22-21-1,-1 0-15,0 0 0,0 0 0,0 0 16,0 0-16,22 0 0,-22 0 16,21-21-16,1-1 0</inkml:trace>
  <inkml:trace contextRef="#ctx0" brushRef="#br0" timeOffset="40824.68">16954 5376 0,'22'0'0,"-1"0"0,0 0 15,0 0 1,0 0-16,-21-21 0,21 0 16,1 21-16,-22-21 0,21 0 15,0-22-15,0 22 0,0 0 0,0-21 16,1-1-16,-1 1 0,0 0 0,0-22 15,0 22-15,0-22 0,1 22 16,-1-21-16,0 20 0,0 1 0,-21 21 16,21-22-16,-21 22 0,21 0 0,-21 0 15,0 0-15,-21 42 32,0 0-32,0 0 0,0 0 15,0 1-15,-1 20 0,-20 43 16,21-43-16,0 0 0,21 64 15,-21-42-15,21-22 16,-22 0-16,22 1 0,0-1 0,0 0 16,0 1-16,0-1 0,0-21 0,0 0 15,0 22-15,0-22 0,22 0 0,-1-21 16,0 21-16,0-21 0,0 0 0,0 0 16,1 0-16,-1 0 0,0 0 15,0 0-15,21 0 0,-20-21 0,-1 0 16,21 21-16,-21-21 0,0-1 15,22 1-15,-22 0 0,0 0 0,0-21 16,0 20-16,1 1 0,-1 21 0,-21-21 16,0 0-16,-21 42 31,-1 0-31,1 0 0,21 1 16,-21-1-16,21 0 0,-21 0 15,21 0-15,0 0 0,0 1 0,0-1 16,0 0-16,0 0 0,0 0 0,0 0 15,21-21-15,-21 22 0,21-22 16,0 0-16,1 0 0,-1 0 0,0 0 16,0 0-16,21-22 0,-20 1 15,-1 21-15,0-21 0,0 0 16,-21 0-16,21 0 0,0-22 0,-21 22 16,0-21-16,0 21 0,0-1 0,0 1 15,0-21-15,0 21 0,0 0 16,-21 21-16,0 0 0,0 0 15,0 0-15,0 0 0,-1 0 16,1 0-16,0 21 0,0-21 16,0 21-16,0-21 15,-1 0 1,1 0-16</inkml:trace>
  <inkml:trace contextRef="#ctx0" brushRef="#br0" timeOffset="41016.32">17208 5059 0,'0'-21'15,"22"21"1,-1 0-16,0-21 16,0 21-16,21 0 0,-20 0 15,20 0-15,-21 0 0,21-22 0,-20 22 16,-1 0-16,0-21 0,0 21 0,0 0 15,0-21-15</inkml:trace>
  <inkml:trace contextRef="#ctx0" brushRef="#br0" timeOffset="41598.97">19389 4911 0,'0'0'0,"0"-21"16,-22 21 0,1 21-16,21 0 15,-21 0-15,0 0 0,21 22 16,-21-22-16,0 0 0,21 21 0,0-21 15,-22 22-15,22-22 0,-21 0 16,0 0-16,21 22 0,0-22 0,0 0 0,-21-21 16,21 21-16,-21 0 0,21 0 15,0-42 17,0 0-32,0 0 15</inkml:trace>
  <inkml:trace contextRef="#ctx0" brushRef="#br0" timeOffset="41921.87">19410 4678 0,'0'-21'0,"0"42"0,0-63 16,-21 42 0,-1 0-16,1 0 15,21 21-15,0 0 16,21-21-1,1 0 1,-1 0-16,0 0 0,0 0 16,0 0-16,0-21 0,1 21 0,-22-21 15,0-1-15,0 1 16,0 0-16,-22 21 16,1 0-16,0 0 0,0 0 15,0 0 1,21 21-16,0 0 15,0 1-15,0-1 0,0 0 16,0 0-16,21-21 0,0 21 0,0 0 16,0 1-16,1-1 0</inkml:trace>
  <inkml:trace contextRef="#ctx0" brushRef="#br0" timeOffset="42424.44">19918 4932 0,'0'21'16,"0"0"-1,0 0-15,0 1 0,0-1 16,0 0-16,0 0 0,0 0 0,0 0 16,0 1-16,0-1 0,0 21 15,-21-21-15,21 0 0,-22 1 0,22-1 16,-21 0-16,21 0 0,-21-21 15,21 21-15,0 0 16,-21-21-16,21-21 16,0 0-1,0 0-15,0 0 0,0 0 16,0-1-16,21 1 0,-21-21 16,21 21-16,0-22 0,1 1 15,-1 0-15,21-1 0,-21 1 0,0 21 16,22-21-16,-1 20 0,-21 1 0,22 0 15,-1 21-15,-21 0 0,0 0 16,22 0-16,-22 21 0,0 0 16,0 1-16,-21-1 0,0 63 0,0-62 15,0 20-15,0 0 0,0-21 0,-21 22 16,0-22-16,0 21 0,21-21 16,-22 1-16,1-1 0,0 0 15,21 0-15,0 0 0,-21-21 0,21 21 16,-21-21-16,42 0 31,0-21-31,0 0 16,0 21-16,1-21 0,-1 0 0,0 0 15</inkml:trace>
  <inkml:trace contextRef="#ctx0" brushRef="#br0" timeOffset="42639.54">20680 4890 0,'0'0'0,"21"0"0,0 0 16,-21 21-1,0 0-15,0 0 16,0 0-16,-21 22 0,0-22 0,21 21 16,-21-21-16,-1 22 0,1-22 15,21 21-15,-21-21 0,21 0 16,-21 1-16,21-1 0,0 0 0,0 0 16,0 0-16,21-42 31,0 0-16,0 0-15,-21 0 0</inkml:trace>
  <inkml:trace contextRef="#ctx0" brushRef="#br0" timeOffset="42929.71">20807 4678 0,'0'0'0,"-21"-21"0,-1 21 15,1 0-15,0 0 0,-21 0 16,42 21-16,0 0 15,21-21 1,0 0 0,0 0-16,0 0 0,1 0 0,-1 0 15,0 0-15,0-21 16,-21 0-16,0 0 16,0-1-16,-21 22 0,0 0 15,21-21-15,-21 21 0,-1 0 16,1 0-16,0 0 0,21 21 31,0 1-31,21-22 16,0 0-16,1 0 0,-1 0 15,0 0-15</inkml:trace>
  <inkml:trace contextRef="#ctx0" brushRef="#br0" timeOffset="43212.69">21272 4487 0,'0'0'0,"0"-21"16,-21 42 15,0 1-31,0-1 0,21 0 0,0 21 16,-21 1-16,0-1 0,-1 0 16,22 1-16,0 20 0,-21-21 0,0 22 15,-64 190 1,85-212-16,0 1 0,0-1 15,-21-21-15,21 0 0,0 0 16,0 1-16,0-1 0,21-21 16,1 0-1,-1 0-15,0-21 0,0-1 16,-21 1-16,0 0 16,0 0-16</inkml:trace>
  <inkml:trace contextRef="#ctx0" brushRef="#br0" timeOffset="43384.87">20997 5080 0,'-21'0'16,"21"-21"-16,21 21 31,0 0-31,1 0 0,-1 0 16,0-21-16,0 21 0,0 0 15,22 0-15,-22 0 0,21-21 16,0 21-16,1 0 0,-1-22 0,-21 22 15,22 0-15,-1 0 0</inkml:trace>
  <inkml:trace contextRef="#ctx0" brushRef="#br0" timeOffset="44423.44">21780 5207 0,'0'-21'31,"0"0"-31,0 0 16,0-1-16,0 1 0,0 0 15,0 0-15,0 0 0,0 0 16,0-1-16,0 1 0,0-21 0,0 21 16,0 0-16,-21 21 0,0 0 15,0 0-15,0 0 0,0 0 0,-1 21 16,1 0-16,-21 0 0,21 0 15,0 0-15,-22 22 0,22-1 0,0-21 16,-21 22-16,20-1 0,1 0 0,21-21 16,0 1-16,-21 20 0,21-21 15,0 0-15,0 0 0,0 1 16,21-1-16,0-21 0,1 0 16,-1 0-16,0 0 0,0 0 0,0 0 15,22 0-15,-22-21 0,0-1 0,21 1 16,-21 0-16,1 0 0,-1 0 15,0 0-15,0-1 0,0 1 0,0-21 16,-21 0-16,0 20 0,0-20 0,22 0 16,-22 21-16,0-22 0,0 22 15,0 0-15,0 0 0,0 42 32,0 0-32,-22 0 0,22 0 0,0 22 15,0-22-15,0 21 16,0-21-16,0 22 0,0-22 0,0 21 0,0-21 15,0 1-15,0 20 0,0-21 16,0 0-16,0 0 0,22-21 16,-1 0-16,0 0 0,0 0 15,0 0-15,0 0 0,1 0 0,-1 0 16,0-21-16,0 0 0,21 21 0,-42-21 16,43-21-16,-22-1 15,0 22-15,0-21 0,0-1 16,1 1-16,-1 0 0,-21-22 0,21 22 15,0-22-15,0 1 0,-21-1 0,21 22 16,1-21-16,-22-22 0,0 43 16,21 20-16,-21 1 0,0 0 15,-21 42 1,-1 22 0,1-22-16,21 21 0,-21-21 0,0 22 15,0-1-15,21 21 0,-21-20 0,21 20 16,-22-20-16,22 20 0,0-21 0,0 1 15,0-1-15,0 0 0,0 1 16,0-1-16,0-21 0,0 0 0,0 1 16,0-1-16,22 0 0,-1-21 0,-21 21 15,21-21-15,0 0 0,0 0 16,0 0-16,1 0 16,-1-21-16,0 21 0,0-21 0,0 21 15,0-21-15,1-1 0,-1 1 0,0 0 16,0 0-16,-21-21 0,21 20 15,-21 1-15,21 0 0,-21 0 16,0 42 0,0 0-16,0 0 15,0 22-15,0-22 0,-21 0 16,21 0-16,0 0 0,-21 1 0,21-1 16,0 0-16,0 0 15,21-21 16,0 0-31,1-21 16,-22 0-16,21 21 0,-21-21 0,21-1 16,-21 1-16,0 0 0,21 0 0</inkml:trace>
  <inkml:trace contextRef="#ctx0" brushRef="#br0" timeOffset="44621.57">22648 4847 0,'-21'0'16,"0"0"-16,0 21 15,21 1 1,-21-22 0,42 0 46,0 0-62,0 0 16,0 0-16</inkml:trace>
  <inkml:trace contextRef="#ctx0" brushRef="#br0" timeOffset="45225.95">22881 5101 0,'21'0'16,"0"0"-1,1 0-15,-1 0 0,0 0 16,0 0-16,0 0 0,0 0 16,1 0-16,-22 21 0,21-21 0,-21 22 15,21-1-15,-21 0 0,0 0 0,0 0 16,0 0-16,-21 1 0,0-1 16,-1 0-16,1 0 0,-21 0 15,21 0-15,-22 1 0,22-1 0,0 0 16,-21-21-16,21 21 0,-1-21 0,1 0 15,0 21-15,0-21 16,42 0 15,0-21-31,0 21 0,1 0 16,-1 0-16,21 0 0,-21 0 16,0 0-16,1 0 0,-1 0 15,0 21-15,0-21 16,-21 21-16,21 1 0,0-1 0,1 0 15,-22 0-15,21 0 0,0 22 16,-21-22-16,21 0 16,-21 0-16,21 21 0,-21-20 0,0 20 15,0-21-15,0 0 0,0 22 0,0-22 16,0 0-16,-21 0 0,0 21 0,0-20 16,-22-1-16,22-21 0,-21 21 15,0 0-15,-1-21 0,1 0 0,0 21 16,-1-21-16,1 0 0,0 0 0,-1 0 15,22 0-15,-21 0 0,21 0 0,-1 0 16,1 0-16,0 0 0,21-21 16,-21 21-16,21-21 0,0 0 15,0 0-15,0-1 16,21 1-16,0 0 0,0 0 16,22 0-16,-22 0 0,21-22 15,1 22-15</inkml:trace>
  <inkml:trace contextRef="#ctx0" brushRef="#br0" timeOffset="45601.25">23453 5228 0,'-22'0'16,"22"-21"-16,0 0 15,0 0 1,22 0-1,-1 21-15,0-22 0,0 22 0,0-21 16,22 0-16,-22 0 0,0 21 16,21-21-16,-21 0 0,1-1 0,-1 1 15,-21 0-15,0 0 0,-21 21 16,-1 0-16,1 0 16,0 21-16,-21 0 0,-1 0 15,-20 22-15,21-1 0,20-21 16,1 22-16,0-22 0,0 21 15,21-21-15,0 22 0,0-22 0,0 0 16,0 0-16,0 0 0,21 0 16,0-21-16,0 22 0,1-22 0,20 0 15,-21 0-15,21 0 0,1 0 0,-1 0 16,-21 0-16,22 0 0,-1-22 16,0 1-16,-42 0 0,21 21 15,-21-21-15</inkml:trace>
  <inkml:trace contextRef="#ctx0" brushRef="#br0" timeOffset="46565.29">5673 6668 0,'0'0'0,"0"-22"16,21 22-1,-21-21-15,0 42 47,0 1-47,0-1 0,0 21 16,0 0-16,0 1 0,0-1 15,-21 0-15,21 22 0,-22-1 0,22-20 16,-21 20-16,0 1 0,21-1 0,-21-20 16,0-1-16,21 21 0,-21-20 0,21-1 15,0-21-15,-22 22 0,22-22 16,-21 0-16,21 0 0,-21 0 0,21 0 15,-21-21 17,21-21-32,-21 0 0,21 0 15,0 0-15,0 0 0,-21-1 0,21 1 16</inkml:trace>
  <inkml:trace contextRef="#ctx0" brushRef="#br0" timeOffset="47361.81">5249 7176 0,'-21'0'16,"42"0"0,0 0-16,1 0 0,-1 0 15,0 0-15,21-22 0,1 22 16,-1-21-16,0 21 0,22-21 16,-22 21-16,22-21 0,-22 0 0,21 0 15,1-1-15,-22 22 0,1-21 16,20 0-16,-42 0 0,22 0 0,-1 0 15,-21-1-15,0-20 0,0 21 0,1 0 16,-22 0-16,21-22 0,-21 22 16,0 0-16,0 0 0,0 0 0,0-1 15,0 1-15,-21 21 16,-1 0-16,22 43 16,-21-22-16,21 21 0,-21 0 15,21 1-15,-21 20 0,21-20 0,0 20 16,-21-21-16,0 22 0,-1-1 15,22 1-15,0-22 0,-21 22 16,21-22-16,-21 0 0,21 1 0,0-22 16,0 21-16,0-21 0,0 1 0,0-1 15,0-42 17,0-1-32,21-20 15,-21 21-15,21 0 0,1-22 16,-1 22-16,-21-21 0,21 21 0,0 0 15,0-1-15,0 1 0,1 0 0,-22 0 16,21 21-16,0 0 16,0 0-1,-21 21-15,0 0 0,0 0 0,0 1 16,0 20-16,0-21 0,0 0 0,0 0 16,0 1-16,21-1 0,-21 0 15,21 0-15,-21 0 0,22 0 16,-1-21-16,0 0 0,0 0 0,0 0 15,0 0-15,1 0 0,-1 0 0,0 0 16,21-21-16,-21 0 0,22 0 16,-22 21-16,21-21 0,-21-22 0,22 22 15,-22 0-15,0-21 0,0 21 16,0-1-16,-21-20 0,0 21 0,0 0 16,0 0-16,-21 21 15,0 0-15,0 0 16,21 21-16,-21 0 0,0 0 0,-1 0 15,22 0-15,0 1 0,0 20 16,0-21-16,0 0 0,0 0 0,0 22 16,0-22-16,0 0 0,22 0 15,-1-21-15,0 21 16,0-21-16,0 0 0,0 0 16,1 0-16,20 0 0,0 0 0,1-21 15,-1 0-15,21 0 0,-20 21 0,-1-21 0</inkml:trace>
  <inkml:trace contextRef="#ctx0" brushRef="#br0" timeOffset="49101.12">8488 7197 0,'21'-21'32,"-21"-1"-17,21 1-15,-21 0 0,0 0 16,0 0-16,0 0 0,0-1 16,0 1-16,0 0 0,0 0 15,0 0-15,0 0 0,-21-1 0,0 22 16,0-21-16,-1 21 0,1 0 0,0 0 15,0 0-15,0 0 0,0 21 16,-22-21-16,22 22 0,-21 20 0,21-21 16,-1 0-16,1 22 0,0-1 0,0 0 15,0 1-15,21-1 0,-21 0 16,21-21-16,0 22 0,0-22 16,0 0-16,21 0 0,0 0 0,0 1 15,0-22-15,0 0 0,22 0 0,-22 0 16,0 0-16,21 0 0,-20-22 0,-1 1 15,21 0-15,-21 0 0,22 0 16,-22-22-16,0 1 0,21 21 0,-21-21 16,1-1-16,-1 1 0,0 0 0,-21-1 15,0 1-15,21-22 0,-21 22 16,0-21-16,0 20 0,0 1 0,0-22 16,0 22-16,0 0 0,0-43 15,0 64-15,0 0 0,0 0 16,0-1-16,-21 44 15,21-1-15,0 0 0,0 0 16,0 21-16,-21 22 0,21-22 0,-21 22 16,21-22-16,0 22 0,0-22 15,0 21-15,0-20 0,0 20 0,0-20 16,0 20-16,0-21 0,0 1 0,0-1 16,21 0-16,0 1 0,0-22 15,0 0-15,0 0 0,22 0 16,-22 1-16,21-22 0,-21 0 0,1 0 15,20 0-15,0 0 0,-21 0 0,22 0 16,-22 0-16,21-22 0,-21 1 0,22 0 16,-22 0-16,21-21 0,-21 20 15,1 1-15,-1-21 0,-21 0 0,0 20 16,0-20-16,0 0 0,0 21 0,0-22 16,0 22-16,-21 0 0,-1 0 0,1 0 15,0 21-15,0 0 0,0 0 16,0 0-16,-1 0 0,1 21 0,0 0 15,0 0-15,0 21 0,0-20 0,-1-1 16,22 21-16,0-21 0,0 22 16,0-22-16,0 0 0,0 0 0,0 0 15,0 0-15,0 1 0,0-1 0,22-21 16,-1 0-16,0 0 16,0 0-16,0-21 15,0 21-15,1-22 0,-1 1 0,0 0 16,-21 0-16,21 0 0,0 0 0,0-22 15,-21 22-15,0 0 0,22-21 0,-22 20 16,0 1-16,21 0 0,-21 0 16,0 0-16,0 42 15,0 0 1,0 0-16,0 0 0,0 1 0,0 20 16,0-21-16,0 21 0,0-20 15,0 20-15,0-21 0,0 21 16,0-20-16,21-1 0,0 0 0,-21 0 15,21 0-15,0-21 0,1 0 0,-1 0 16,0 0-16,0 0 0,0 0 0,0 0 16,1-21-16,-1 21 0,21-21 15,-21 0-15,0-22 0,1 22 0,20-21 16,0-43-16,22 1 16,-43 20-16,0 22 0,0-22 15,0 1-15,1-22 0,-22 0 0,21 22 16,-21-22-16,0 22 0,0-1 0,0 22 15,0 0-15,0-1 0,0 22 0,0 0 16,0 0-16,-21 21 0,-1 0 16,1 0-16,21 21 15,-21 0-15,0 21 0,0 1 0,0-1 16,-1 0-16,22 22 0,-21-1 0,21 1 16,-21-1-16,21 1 0,0-1 15,0 1-15,0-1 0,0 64 16,0-84-16,21-1 0,0 22 0,1-43 15,-1 21-15,0 0 0,21-20 16,-21-1-16,1 0 0,20-21 0,-21 0 16,21 0-16,1 0 0,-22 0 15,21 0-15,-21-21 0,22 0 0,-1-1 0,22-20 16,-43 0-16,0 21 16,0-22-16,0 1 0,0 21 15,-21-22-15,0 1 0,0 21 0,0-21 16,0 20-16,0 1 0,0 0 0,0 0 15,-21 21-15,0 0 0,0 0 0,0 0 16,0 21-16,-1 0 0,-20 0 0,21 1 16,0 20-16,0-21 0,-1 0 15,22 22-15,0-22 0,-21 21 0,21-21 16,0 0-16,0 1 0,0-1 16,0 0-16,0 0 0,21-21 0,1 0 15,-1 0-15,0 0 16,0 0-16,0 0 0,0 0 0,1-21 0,-1 0 15,0 0-15,0-1 0,0 1 16,-21 0-16,21 0 0,-21 0 0,22 0 16,-22-43-16,0 43 0,0 0 15,0 0 1,0 42-16,0 0 16,0 0-16,-22 21 0,22-20 15,0-1-15,0 21 0,0-21 0,0 0 16,0 22-16,0-22 0,0 0 15,22 0-15,-1 0 0,0-21 0,-21 22 16,21-22-16,0 0 0,0 0 0,1 0 16,-1 0-16,0 0 0,0 0 15,0 0-15,0-22 0,-21 1 0,22 0 16,-22 0-16,21 0 0,-21 0 16,0-1-16,0-20 0,0 21 0,0-21 15,0 20-15</inkml:trace>
  <inkml:trace contextRef="#ctx0" brushRef="#br0" timeOffset="49317.22">9821 6731 0,'-42'0'0,"84"0"0,-105 0 16,42 0-16,-1 0 0,44 0 31,-1 0-31,0 0 0,21 0 0,1 0 16,-1 0-16,0 0 0,1 0 0,-1 0 15,21 0-15,-20-21 0,-1 21 16,-21 0-16,22 0 0,-1 0 16,-21 0-16,0 0 0,0-21 0,1 21 0,-1-21 15,0 21-15,0-22 0</inkml:trace>
  <inkml:trace contextRef="#ctx0" brushRef="#br0" timeOffset="50265.04">11832 6922 0,'0'0'16,"0"-22"0,0 1-16,0 42 31,0 1-31,21-1 15,-21 0-15,0 0 0,0 0 0,0 22 16,0-22-16,0 0 0,-21 21 0,0-21 16,21 22-16,-21-22 0,21 21 0,-21-21 15,21 1-15,-22-1 0,22 0 16,-21 0-16,21-42 31,0 0-31,0-22 16,21 22-16,1-21 0,-1 21 15,0-22-15,-21 1 0,21 0 16,0 21-16,0-22 0,1 1 0,-1 21 16,0 0-16,21-1 0,-21 1 15,1 21-15,-1 0 0,0 0 0,0 0 16,0 0-16,-21 21 0,21 1 0,-21 20 16,0-21-16,0 0 0,0 22 15,0-22-15,0 0 0,0 21 0,0-21 16,0 1-16,0 20 0,0-21 0,0 0 15,0 0-15,0 1 16,0-44 15,22 1-31,-22 0 16,21 0-16,-21 0 0,21-22 0,0 22 16,-21-21-16,21 21 0,0-22 15,1 1-15,-1 21 0,0-21 0,0 20 16,0-20-16,0 21 0,1 21 0,-1-21 15,0 21-15,0 0 0,0 21 16,-21 0-16,21 0 0,-21 0 0,22 1 16,-22-1-16,0 21 0,0-21 0,0 22 15,0-1-15,0-21 0,0 21 16,-22-20-16,22 20 0,-21-21 0,0 0 16,21 0-16,0 1 15,-21-22-15,21 21 0,0-42 31,0-1-31,21 22 0,-21-21 0</inkml:trace>
  <inkml:trace contextRef="#ctx0" brushRef="#br0" timeOffset="50639.35">12763 7091 0,'22'0'31,"-1"-21"-31,0 21 16,0 0-16,0-21 0,0-1 0,1 22 16,-1-21-16,0 21 0,21-21 15,-21 0-15,1 21 0,-22-21 0,21 0 16,-21-1-16,0 1 0,0 0 16,-21 21-16,-1 0 0,1 0 15,0 0-15,0 0 0,-21 21 16,20-21-16,-20 21 0,21 1 0,0-1 15,-43 63-15,64-41 16,0-1-16,0-21 16,0 0-16,0 1 0,21-1 0,-21 0 15,22-21-15,20 21 0,0-21 16,1 0-16,-22 0 0,21 0 16,0 0-16,1 0 0,-1 0 0,0 0 15,1-21-15,-1 0 0,0 21 0,1-21 16,-22-1-16,21 1 0,-21 0 0,1 0 15,-1-21-15,0 20 0</inkml:trace>
  <inkml:trace contextRef="#ctx0" brushRef="#br0" timeOffset="51209.29">13483 6922 0,'0'-64'47,"0"85"-47,-21-21 16,42 43-16,-42-65 0,21 44 0,0-1 15,-21 21-15,21-21 0,0 0 0,-21 1 16,21-1-16,0 0 0,0 0 0,0 0 15,0 0-15,-22 22 0,22-22 16,0-42 15,0 0-31,0-1 16,0 1-16,22 0 0,-22 0 16,21-21-16,0 20 0,-21 1 0,21-21 15,0 21-15,0 0 0,1-1 0,-22 1 16,21 0-16,0 0 0,0 21 15,0 0-15,0 0 16,1 21-16,-22 0 0,0 0 16,21 1-16,-21 20 0,0-21 0,0 0 15,0 0-15,0 1 0,0-1 16,0 0-16,0 0 0,0 0 0,0 0 16,0 1-16,0-44 31,0 1-31,0 0 15,0 0-15,0 0 16,21 0-16,0-22 0,0 22 0,0 0 16,1 0-16,-1 0 15,0-22-15,0 43 0,0-21 0,-21 0 0,21 21 16,1 0-16,-1 0 0,-21 21 16,21-21-16,-21 21 0,21 0 15,-21 1-15,0-1 0,0 0 0,0 21 16,0-21-16,0 1 0,0-1 0,0 0 15,0 0-15,0 0 0,0 0 0,0 1 16,0-1-16,21-42 47,0-1-47,1 22 16,-1-21-16</inkml:trace>
  <inkml:trace contextRef="#ctx0" brushRef="#br0" timeOffset="51680.91">14436 6329 0,'0'0'16,"0"-42"-16,0 20 0,0 1 0,0 0 15,-22 21-15,1 0 16,0 0-16,0 21 0,21 22 16,0-22-16,-21 42 0,0-20 15,21-1-15,-22 21 0,22 1 16,-21-22-16,21 22 0,0-1 0,0-20 15,0-1-15,0 21 0,-21-20 0,21-22 16,0 21-16,0 1 0,0-22 0,-21 0 16,21 21-16,0-21 0,0 1 15,0-44 1,0 1 0,0 0-16,0 0 0,0 0 15,0-22-15,0 22 0,21 0 0,0-21 16,0 21-16,1-1 0,-1-20 15,21 21-15,-21 21 0,0-21 16,1 0-16,-1 21 0,0 0 0,0 0 16,0 0-16,0 0 0,1 0 15,-1 0-15,-21 21 0,0 0 0,0 0 0,0 0 16,0 0-16,0 1 0,0-1 16,0 21-16,-21-21 0,-1 0 15,1 1-15,0-1 0,0 21 0,0-21 16,-22 0-16,22-21 0,0 22 0,-21-1 15,21-21-15,21-21 32,21 21-32,0-22 0,0 1 15,0 0-15</inkml:trace>
  <inkml:trace contextRef="#ctx0" brushRef="#br0" timeOffset="52620.88">14774 6964 0,'0'21'16,"21"-21"-1,1 0 1,-1 0-16,0-21 0,0 21 16,0-21-16,22 0 0,-22 21 0,0-22 15,0 1-15,0 21 0,0-21 16,1 0-16,-22 0 0,21 0 0,-21-1 15,0 1-15,0 0 0,-21 21 16,-1 0 0,1 0-16,0 0 0,0 0 0,0 0 15,0 21-15,-1 0 0,1-21 0,0 22 16,0-1-16,21 21 0,0-21 0,-21 0 16,21 1-16,0-1 0,-21 0 0,21 0 15,0 0-15,0 0 0,0 1 0,0-1 16,0 0-16,21 0 15,0-21-15,0 21 0,0-21 16,0 0-16,1 0 16,-1 0-16,0 0 0,0 0 0,0-21 15,22 21-15,-22-21 0,0 21 0,0-21 16,0 21-16,0-21 0,1-1 0,-1 1 16,0 0-16,0 0 0,0 0 15,0 0-15,1-1 0,-22 1 0,0 0 16,0 0-16,-22 21 15,1 0 1,0 21-16,21 0 16,0 0-16,0 1 15,0-1-15,0 0 0,21 0 16,0 0-16,-21 0 16,22-21-16,-1 22 0,-21-1 15,21 0-15,0-21 0,-21 21 16,21-21-1,0 0 1,1 0-16,-1 0 0,0 0 16,0-21-16,0 21 0,0 0 0,22-21 15,-22 21-15,0-21 0,21-1 0,-20 1 16,-1 0-16,42-21 16,-42 21-16,1-1 0,-1 1 0,0 0 15,-21 0-15,0 0 0,0 0 16,-21 21 15,0 0-31,-1 0 0,1 21 0,21 0 16,-21-21-16,0 21 0,21 0 0,0 0 15,0 1-15,0-1 0,0 0 16,0 0-16,0 0 0,21 0 0,0 1 16,0-22-16,1 21 0,-1 0 15,0-21-15,0 21 0,0-21 0,0 21 0,1-21 16,-22 21-16,21-21 0,-21 22 15,-21-22 1,-22 0 0,22 21-16,0-21 0,0 0 0,-22 0 15,22 0-15,0 0 0,-21 0 0,21 0 16,-1 0-16,44 0 31,-22-21-31,21-1 16,21 22-16,-21-21 0</inkml:trace>
  <inkml:trace contextRef="#ctx0" brushRef="#br0" timeOffset="53044.9">16637 6329 0,'21'0'16,"-21"-21"-1,0 42 17,0 0-17,-21 0-15,21 0 0,0 1 16,0-1-16,0 0 0,0 0 0,0 0 16,0 0-16,0 1 0,-21-1 15,21 0-15,0 0 16,0-42 31,21 21-47,0-21 0</inkml:trace>
  <inkml:trace contextRef="#ctx0" brushRef="#br0" timeOffset="53249.02">16954 6265 0,'0'0'0,"0"-21"0,22 0 15,-22 42 1,0 0-16,-22 1 16,1-1-16,21 21 0,0-21 15,-21 0-15,0 1 16,21-1-16,-21 0 0,21 0 0,0 0 0,0 0 16,0 1-16,0-1 0,0 0 15,0 0-15,0 0 16</inkml:trace>
  <inkml:trace contextRef="#ctx0" brushRef="#br0" timeOffset="64153.19">2265 9081 0,'0'-22'0,"0"1"0,21 0 16,0 0-1,-21 0-15,0 0 16,21 21-16,-21-22 0,0 1 16,0 0-16,0 42 47,0 22-47,0-22 0,0 21 15,0-21-15,0 22 0,0-1 0,0 21 16,0-20-16,0 20 0,0-20 15,0 20-15,0 1 0,0-1 0,0-21 16,0 22-16,0-1 0,0-20 16,0-1-16,0 0 0,0 1 15,0-1-15,0-21 0,0 22 0,0-22 16,0 0-16,0 0 0,0 0 16,0-42 15,0 0-16,0 0-15,0 0 0,-21-22 0,21 22 16,0 0-16</inkml:trace>
  <inkml:trace contextRef="#ctx0" brushRef="#br0" timeOffset="64719.64">2095 9271 0,'0'-21'15,"0"42"-15,-21-42 0,21 0 0,-21 0 0,21-1 16,0 1-16,0-21 16,0 21-16,0 0 0,21-1 0,0-20 15,22 21-15,-1 0 0,-21 0 16,43-22-16,-22 22 0,22 0 16,-1 0-16,1 0 0,-1 21 0,1 0 15,-1 0-15,-21 0 0,22 21 0,-22 0 16,1 0-16,-22 21 15,0 1-15,0-1 0,-21 0 0,0 1 16,0-1-16,-21 0 0,0 1 0,-22-1 16,1 0-16,-21 1 0,-1-1 15,22 0-15,-22-20 0,22-1 0,0 21 16,-1-42-16,1 21 0,21 0 16,0-21-16,-1 0 15,44 0 32,-1 22-47,0-22 0,0 21 16,0 0-16,0-21 0,1 21 15,-1 0-15,0 0 0,0 1 0,0-1 16,0 0-16,1 21 0,-1-21 0,0 1 16,0-1-16,-21 0 0,21-21 15,0 21-15,-21 0 0,22 0 16,-1-21-16,0 22 0,0-22 15,0 0-15,0 0 0,1 0 16,-1 0-16,0 0 0,0 0 16,-21-22-16,21 22 0,0-21 15,1 0-15,-22 0 0,21 0 16,0 0-16,-21-1 0,21 1 0,0-21 16,-21 21-16,0-22 0</inkml:trace>
  <inkml:trace contextRef="#ctx0" brushRef="#br0" timeOffset="65146.85">3133 9440 0,'0'-21'16,"0"42"-16,0-21 31,0 22-31,0-1 0,0 21 16,0-21-16,0 0 0,0 22 16,-22-22-16,22 21 0,0-21 0,0 1 15,0-1-15,0 0 0,0 0 16,0 0-16,0 0 0,22-21 15,-1 0-15,0 0 16,0 0-16,0 0 0,0 0 16,1-21-16,-1 21 0,0-21 0,21 0 15,-21 0-15,1 0 0,-1-1 0,0 1 16,-21-21-16,0 21 0,21 0 16,-21-22-16,0 22 0,21 21 0,-21-21 15,0 0-15,-21 42 31,21 0-31,-21 0 0,21 0 16,0 1-16,-21 20 16,21-21-16,-21 21 0,21-20 0,0-1 15,0 21-15,0-21 0,0 0 0,0 1 16,0-1-16,21 0 16,0-21-16,0 21 0,0-21 15,0 0-15,1 0 0,-1 0 16,0 0-16,21-21 0,-21 0 0,1 0 15,-1-1-15,0 1 0,0-21 0,0 0 16</inkml:trace>
  <inkml:trace contextRef="#ctx0" brushRef="#br0" timeOffset="65419.84">3873 9102 0,'0'-43'0,"0"192"0,0-340 0,0 276 0,0-191 15,0 85-15,0 0 0,0-1 16,0 44-1,0-1-15,0 0 0,0 21 16,-21-21-16,21 22 0,-21-1 16,21 22-16,0-22 0,0 21 0,-21-20 15,21 20-15,-21-20 0,21 20 0,0-21 16,-21 22-16,21-22 0,0 1 16,0-22-16,0 21 0,0-21 15,0 0-15,0 1 0,0-1 0,21-21 16,0 0-1,0-21 1,0 21-16,-21-22 0,21 1 16,-21 0-16,22 0 0</inkml:trace>
  <inkml:trace contextRef="#ctx0" brushRef="#br0" timeOffset="66060.64">4043 9673 0,'0'21'15,"0"1"1,21-22-16,0 0 16,0 0-1,0 0-15,1-22 0,-1 22 16,-21-21-16,21 0 0,0 21 0,0-21 16,0 0-16,-21 0 0,0-1 0,0 1 15,0 0-15,0 0 16,0 0-16,0 0 0,-21 21 15,0 0-15,0 0 16,0 0-16,0 0 0,-1 21 16,1 0-16,0 0 0,21 0 0,-21 0 15,0 22-15,21-22 0,-21 21 0,21-21 16,0 22-16,0-22 16,0 0-16,0 0 0,0 22 0,0-22 15,0 0-15,21-21 0,0 21 0,0 0 16,0-21-16,0 0 0,1 0 15,-1 0-15,21 0 0,-21 0 0,22 0 16,-1-21-16,0 21 0,1-21 0,-1 0 16,-21 0-16,21-1 0,1 1 15,-1-21-15,-21 21 0,22 0 16,-22-22-16,0 22 0,0-21 0,0 21 16,-21-1-16,0 1 0,0 0 0,0 0 15,-21 21 1,0 0-16,0 21 15,0-21-15,-1 21 0,1 0 16,21 1-16,0-1 0,0 0 0,0 0 16,0 0-16,0 22 0,0-22 0,21 0 15,1 0-15,-1 0 0,0 0 16,0 1-16,0-1 0,0 0 0,-21 0 16,0 0-1,-21-21 1,0 0-16,0 0 15,0 0 1,21-21-16,0 0 16,-21 21-16,21-21 0,0 0 15,0-1-15</inkml:trace>
  <inkml:trace contextRef="#ctx0" brushRef="#br0" timeOffset="67222.49">6329 9652 0,'0'0'0,"21"0"32,-21-21-32,21 0 0,0 0 15,-21-1-15,21 1 0,1 0 0,-1 0 16,0 0-16,0-22 16,0 22-16,22 0 0,-22-21 0,0-1 15,0 1-15,21 21 0,-20-21 0,-22-1 16,21 1-16,-21 0 0,0-1 15,0 1-15,0 0 0,0-1 0,0 22 16,-21 0-16,21 0 0,-22 21 16,1 21-16,0 0 15,0 0-15,21 22 0,-21-1 0,0 0 16,21 1-16,-22 20 0,1-21 16,21 22-16,0-22 0,0 22 0,-21-22 15,21 22-15,0-22 0,0 0 0,0-21 16,0 22-16,21-22 0,-21 0 15,21 0-15,22-21 0,-22 0 16,0 0-16,21 0 0,-20 0 0,20 0 16,-21-21-16,21 0 0,1 0 0,-22 0 15,21-1-15,-21 1 0,22-21 16,-22 21-16,21 0 0,-21-22 0,1 22 16,-22 0-16,21 0 0,-21 0 0,21-1 15,-21 1-15,0 0 0,0 42 31,0 0-31,0 1 0,-21-1 0,21 0 16,-21 21-16,21-21 16,-22 22-16,22-22 0,0 21 0,0 1 15,0-22-15,0 0 0,0 0 0,22 0 16,-1 0-16,0-21 0,0 0 0,0 0 16,0 0-16,1 0 0,-1 0 15,0 0-15,21-21 0,-21 0 0,1 0 16,20 0-16,-21 0 0,0-1 0,0-20 15,-21 21-15,0 0 0,0 0 16,0-22-16,0 22 0,0 0 0,-21 0 16,0 0-16,0-1 0,0 1 0,0 21 15,-22 0-15,22-21 16,0 21-16,0 0 0,-22 0 0,22-21 0,0 21 16,0 0-16,0 0 0,21-21 15</inkml:trace>
  <inkml:trace contextRef="#ctx0" brushRef="#br0" timeOffset="67422.62">6477 9208 0,'0'-22'0,"0"1"15,21 21 1,0 0-16,0-21 0,1 21 15,20 0-15,0-21 0,1 21 0,-1 0 16,0 0-16,1 0 0,-1-21 16,0 21-16,22 0 0</inkml:trace>
  <inkml:trace contextRef="#ctx0" brushRef="#br0" timeOffset="68703.37">9123 9694 0,'21'0'0,"-21"-21"46,0 0-46,0 0 0,0 0 16,0 0-16,0-43 0,21 22 16,0 21-16,-21-22 0,21 1 15,1 21-15,-1-22 0,0-20 0,0 21 16,0-1-16,0-20 0,1-1 0,-1 22 16,-21-22-16,21 22 15,0 0-15,0-1 0,0 1 0,1 21 0,-1 21 16,-21-21-16,21 21 0,-21 21 15,0 0 1,0 0-16,0 0 0,0 1 16,0 20-16,0-21 0,0 0 0,0 0 15,0 1-15,0-44 47,0 1-47,21 0 16,-21 0-16,0 0 0,0 0 0,0-1 15,0 1-15,0-21 0,0 21 16,0 0-16,0-1 0,-21 1 0,0 21 16,0-21-16,-1 21 0,1 0 15,0 0-15,0 21 0,0 22 16,0-22-16,-1 42 0,1-20 16,0 20-16,0 1 0,0-1 15,0 1-15,21-1 0,-22 1 0,22-22 16,0 21-16,0 1 0,0 21 15,0-43-15,22 0 0,-1 1 16,0-22-16,0 0 0,0 0 16,0 0-16,1 0 0,20-21 0,-21 0 0,21 0 15,-20 0-15,20-21 0,0 0 16,1 0-16,-1 0 0,-21 0 16,21-1-16,1-20 0,-1 21 0,-21 0 15,22-22-15,-22 1 0,0 21 0,-21-21 16,0 20-16,0-20 0,0 21 15,0 0-15,-21 0 0,0 21 16,-22 0-16,22 0 0,0 0 0,0 21 16,0 0-16,-1-21 0,1 21 0,21 0 15,-21 0-15,21 1 0,0-1 16,21 0-16,0 0 0,1 0 16,-1-21-16,21 21 0,-21-21 15,22 22-15,-22-22 0,21 21 0,43 21 31,-85-21-31,21 0 0,-21 1 16,0-1-16,0 0 0,0 0 31,21-21-31,0 0 16,0 0-16,1 0 0,-22-21 0,21 0 16,0 21-16,0-21 0,0-1 0,22 1 15,-22 0-15,0 0 0,0 0 16,0 0-16,0-1 0,-21 1 15,22-21-15,-1 21 0,0 0 0,-21-1 16,0 1-16,0 0 0,0 0 16,-21 21-1,0 0-15,21 21 0,-22 0 16,1-21-16,0 21 0,0 1 0,0-1 16,0 21-16,21-21 0,0 0 0,-22 22 15,22-22-15,0 42 16,0-20-16,0-22 0,0 0 0,22 0 15,-1 0-15,0 1 0,0-1 16,0-21-16,22 0 0,-1 0 0,0 0 16,1 0-16,-1 0 0,21 0 0,-20-21 15,-1-1-15,22 22 0,-22-21 0,0 0 16,1 0-16,-1 0 0</inkml:trace>
  <inkml:trace contextRef="#ctx0" brushRef="#br0" timeOffset="69589.22">11112 9483 0,'43'-212'31,"-86"170"-15,43 296-16,-21-508 0,0 254 16,-21 0-16,21 0 0,-22 21 0,22 0 15,-21 0-15,21 0 0,-22 1 0,22-1 16,-21 0-16,21 21 0,-1-21 16,1 1-16,0 20 0,21-21 0,-21 21 15,21-20-15,0-1 0,0 0 16,0 0-16,21-21 0,0 21 0,0-21 15,1 0-15,20 0 0,-21 0 0,0 0 16,22-21-16,-22 21 0,21-21 16,-21 0-16,0 0 0,22-1 0,-22-20 15,0 21-15,0 0 0,-21-43 16,21 43-16,-21 0 0,0 0 0,0 0 16,0-1-16,0 44 31,-21-22-31,21 21 0,0 0 15,0 0-15,0 0 0,0 0 16,0 1-16,0-1 0,0 21 0,0-21 16,0 0-16,21 1 0,-21-1 15,22 0-15,-1 0 0,0 0 0,0-21 16,21 0-16,-20 0 0,20 0 0,-21 0 16,21 0-16,-20 0 15,20-21-15,-21 0 0,21 0 0,1 0 0,-22-1 16,21 1-16,-21-21 0,43-22 15,-43 22-15,0 0 0,0-1 0,1 1 16,-1 0-16,-21-22 0,21 22 16,0 0-16,-21-1 0,0 1 0,0 0 15,21 20-15,-21-20 0,0 21 0,0 0 16,-21 21 0,0 21-1,21 0-15,-21 0 0,0 0 0,21 22 16,-22-1-16,1-21 0,21 22 0,-21-1 15,21 0-15,0 1 0,0-1 0,-21 0 16,21 1-16,0-1 0,0 0 16,0 1-16,0-22 0,0 21 0,21-21 15,-21 0-15,21 1 0,0-1 0,1 0 16,-1 0-16,0-21 0,0 0 0,0 0 16,22 0-16,-22 0 0,0-21 15,21 0-15,1 0 0,-22-1 16,21 1-16,-21 0 0,0 0 0,1 0 15,-1 0-15,0-22 0,-21 22 0,21-21 16,-21 21-16,0-1 16,-21 22-1,0 0-15,0 22 0,-1-1 16,1-21-16,21 21 0,0 0 0,-21 0 16,21 0-16,0 22 0,0-22 0,0 0 15,0 0-15,0 0 0,21-21 16,0 22-16,1-1 0,-1-21 0,0 0 15,21 0-15,-21 0 0,1 0 16,20 0-16,-21-21 16,0 21-16,0-22 0,1 22 0,-1-21 15,0 0-15,0 0 0,-21 0 16,21 0-16,-21-22 0,0 22 16,0 0-16,0 0 0</inkml:trace>
  <inkml:trace contextRef="#ctx0" brushRef="#br0" timeOffset="69768.39">11790 9186 0,'-43'0'16,"170"0"-16,-211 0 0,20 0 0,43 0 0,21-21 31,21 21-31,0 0 0,1 0 16,20-21-16,-21 21 0,21 0 15,-20-21-15,20 21 0,-21 0 16,21-21-16,-20 21 0,-1-21 0,42-22 15</inkml:trace>
  <inkml:trace contextRef="#ctx0" brushRef="#br0" timeOffset="70311.27">14922 8509 0,'0'0'0,"-21"0"0,-21 0 0,21 0 15,-22 0-15,1 0 0,0 0 0,-1 21 16,22 0-16,-21 1 0,0 20 16,-1 0-16,1 1 0,21 20 0,0 1 15,-1-1-15,-20 22 0,42-22 0,-21 1 16,0-1-16,21 1 0,-21-1 0,21 1 16,0-1-16,0-20 0,0-1 15,0 0-15,0 1 0,21-1 0,0-21 16,0 0-16,21 0 0,-20 1 0,-1-1 15,21-21-15,-21 0 0,22 0 0,-22 0 16,21-21-16,0-1 0,-20 1 16,20 0-16,0-21 0,-21 21 0,22-22 15,-22 1-15,21 21 0</inkml:trace>
  <inkml:trace contextRef="#ctx0" brushRef="#br0" timeOffset="71128.75">15007 9208 0,'-21'-43'31,"-21"43"-16,105 43-15,-169-43 0,85 21 0,0 0 16,0 0-16,0 0 0,-1 22 0,22-22 16,0 0-16,0 21 0,0-21 0,0 1 15,0 20-15,0-21 0,0 0 16,22 0-16,-1 1 0,0-22 0,0 21 16,0-21-16,0 0 0,22 0 0,-22 0 15,0 0-15,21 0 0,-20-21 0,20 21 16,0-22-16,-21 1 0,22 0 15,-22 0-15,0 0 0,0-22 0,-21 22 16,0 0-16,0-21 0,0 21 16,0-22-16,0 1 0,-21 21 15,0 0-15,0-1 0,0 22 0,-1 0 16,1 0-16,0 0 0,0 0 16,-21 22-16,20-1 0,1 0 0,0 0 15,0 0-15,0 0 0,0 1 0,21-1 16,0 0-16,0 0 0,0 0 15,0 0-15,0 1 0,21-22 16,0 0-16,21 0 0,-21 0 0,22 0 16,-1 0-16,0 0 0,1 0 0,-1-22 15,0 1-15,1 21 0,-1-21 16,0 0-16,-20 0 0,20 0 0,-21-1 16,0 1-16,0 0 0,1 0 0,-1 0 15,-21 0-15,0-1 0,21 22 16,-21-21-16,0 42 31,0 1-31,-21-1 0,21 0 0,0 0 16,0 0-16,-21 0 0,21 1 0,-22 20 15,22-21-15,-21 0 0,21 0 16,0 1-16,-21 20 0,21-21 0,0 0 16,-21-21-16,21 21 0,0 1 0,0-44 46,0 1-46,0 0 16,0 0-16,21 0 0,-21 0 0,21-1 16,0-20-16,1 21 0,-1-21 0,0 20 15,21-41-15,-21 42 0,1 0 16,-1-1-16,0 22 0,0 0 16,0 0-16,0 0 0,-21 22 15,22-1-15,-22 21 16,0-21-16,0 0 0,0 1 0,0-1 15,0 21-15,0-21 0,0 0 0,0 1 16,0-1-16,0 0 16,0 0-16,0 0 0,21-21 15,0 0 1,0 0-16,0 0 0,22-21 0,-22 21 16,0-21-16,21 0 0,1 21 0,-22-21 15,21-1-15,-21 1 0,22 0 16,-22-21-16,21 21 0,-21-1 0,0 1 15</inkml:trace>
  <inkml:trace contextRef="#ctx0" brushRef="#br0" timeOffset="71436.17">16446 9102 0,'-42'0'31,"21"0"-31,84 0 0,-147 0 0,63 0 0,-22 21 0,1 0 16,21 0-16,0 0 15,21 1-15,0-1 16,21 0-1,0-21-15,0 21 0,0-21 0,22 21 16,-22-21-16,0 21 0,21 1 16,-21-22-16,22 42 0,-22-21 0,-21 0 15,0 0-15,0 1 0,0-1 16,-21 0-16,0-21 16,-1 21-16,1-21 0,-21 0 0,0 21 15,20-21-15,-20 0 0,21 0 16,-21 0-16,20 0 0,1 0 0,0 0 15,0 0-15,21-21 16,0 0-16,0 0 16,21 21-16,0-21 0,0-1 0,1-20 15,20 21-15,-21-21 0</inkml:trace>
  <inkml:trace contextRef="#ctx0" brushRef="#br0" timeOffset="71719.14">16997 8530 0,'0'-21'16,"0"42"-16,0-63 16,-21 63-1,-1 0-15,1 0 0,0 1 0,21 20 16,-21 0-16,0 1 0,0 20 0,-1 1 16,1-22-16,21 21 0,0 1 15,0-22-15,0 22 0,-21-22 0,21 22 16,0-22-16,0-21 0,0 21 0,0 1 15,0-22-15,0 0 0,0 21 16,0-20-16,21-22 0,-21 21 16,21-21-16,1 0 0,-1 0 15,-21-21-15,0-1 16,21 1-16,-21 0 16,0 0-16,0 0 0,0 0 0</inkml:trace>
  <inkml:trace contextRef="#ctx0" brushRef="#br0" timeOffset="71873.86">16637 9186 0,'-21'-21'16,"42"42"0,-42-63-1,42 42-15,0 0 0,0-21 16,22 21-16,-22 0 0,21 0 0,-21 0 16,22-21-16,-22 21 0,21 0 15,-21 0-15,0 0 0,22 0 16,-22 0-16,0 0 0,0 0 0</inkml:trace>
  <inkml:trace contextRef="#ctx0" brushRef="#br0" timeOffset="72225.21">17166 9208 0,'-21'0'16,"42"0"-16,-63 0 0,42-22 0,0 1 16,0 0-1,0 0-15,21 21 16,0 0-16,0 0 15,0 0-15,1 21 0,-1 0 16,0 0-16,0 1 0,-21 20 16,0-21-16,42 64 15,-42-64-15,0 0 16,0 0-16,0 0 0,0 1 0,0-1 16,0-42 15,0-1-16,0 1-15,0 0 0,0 0 16,0 0-16,22 0 0,-22-22 0,21 22 16,0-21-16,0 21 0,0-1 15,0-20-15,1 21 0,-1 0 16,0 21-16,-21-21 0,21-1 0,0 22 16,0 0-16,1 0 15</inkml:trace>
  <inkml:trace contextRef="#ctx0" brushRef="#br0" timeOffset="72669.89">17695 9081 0,'0'0'16,"0"21"-1,0 0 1,-21 0-16,21 0 16,0 0-16,-21 1 0,21-1 15,0 0-15,-21 0 0,21 0 16,0 0-16,0 1 0,0-1 0,0 0 15,0 0-15,0 0 0,0 0 16,21-21 0,0 0-16,0 0 0,0 0 0,1 0 15,-1 0-15,0 0 0,0 0 0,-21-21 16,21 21-16,0-21 0,1 0 0,-1 21 16,-21-21-16,21-22 0,-21 22 0,21 0 15,-21 0-15,21-21 0,-21 20 16,0 1-16,0 0 0,0 0 15,0 42 1,0 0-16,0 0 16,0 1-16,-21-1 0,21 0 15,0 0-15,0 0 0,-21 0 16,21 1-16,0-1 0,0 0 16,0 0-16,0 0 0,0 0 15,21-21-15,0 0 16,0 0-16,1 0 0,-1 0 15,0 0-15,0-21 16,0 21-16,0-21 0,1 0 0,-1 0 16,0 21-16,0-21 0</inkml:trace>
  <inkml:trace contextRef="#ctx0" brushRef="#br0" timeOffset="72890.48">18267 9144 0,'-21'-42'31,"-22"42"-31,107 42 16,-149-84-16,64 42 0,0 0 0,0 21 15,21 0-15,-22 0 0,1 0 0,21 1 16,0 20-16,0-21 0,0 0 0,-21 0 16,21 1-16,0-1 0,0 21 15,0-21-15,0 0 0,0 1 16,21-1-16,-21 0 0,21-21 0,1 0 16,-1 0-16,0 0 0,0 0 0,21 0 15,-20 0-15,20 0 0,-21-21 16,21 21-16,1-21 0,-22-1 15,21 1-15,-21-21 0,22 21 0</inkml:trace>
  <inkml:trace contextRef="#ctx0" brushRef="#br0" timeOffset="73729.42">18838 8424 0,'0'-21'15,"0"42"-15,0-63 0,-21 42 16,0 0-16,21 21 0,-21-21 0,0 21 15,-1 1-15,1 20 0,0-21 0,0 21 16,0 1-16,0 20 0,-1-20 0,1 20 16,0 1-16,0-1 15,0 1-15,21-1 0,0 1 0,-21-22 16,-1 21-16,22-20 0,-21-1 0,21 0 16,0 1-16,0-22 0,0 21 0,0-21 15,0 1-15,0-1 0,0 0 16,0 0-16,21-21 0,1 0 0,-1 0 15,21 0-15,-21 0 0,64-21 16,-64 0-16,21 0 0,-20-1 0,20 1 16,-21 0-16,21-21 0,-20 21 15,-1-22-15,-21 22 0,21-21 0,0 21 16,-21-1-16,0 1 0,0 0 16,-21 42-1,0 0 1,0 1-16,-1-1 0,22 0 0,-21 21 15,21-21-15,-21 1 0,21-1 16,0 0-16,0 0 0,0 0 0,0 0 16,0 1-16,0-1 0,21 0 15,0-21-15,1 0 0,-1 0 16,21 0-16,-21 0 0,0 0 16,1-21-16,-1 0 0,0 21 0,-21-22 15,21 1-15,0 0 0,-21 0 0,0-21 16,0 20-16,0-20 0,0 0 15,0 21-15,0-22 0,0 1 0,0 21 16,0 0-16,-21-1 0,0 22 16,0 0-16,0 0 0,-43 22 15,43-22-15,0 21 0,0 21 0,-1-21 16,1 0-16,0 1 0,21-1 16,-21 21-16,21-21 0,0 0 0,0 1 0,0-1 15,21-21-15,0 0 16,0 0-16,22 0 0,-22 0 0,0 0 15,0 0-15,0 0 0,22 0 0,-22-21 16,0-1-16,21 22 0,-20-21 16,-1 0-16,21 0 0,-21 0 0,0 0 15,1-1-15,-1 1 0,0 0 16,-21 42 0,0 0-1,0 1-15,0-1 0,-21 21 16,21-21-16,-21 0 0,21 22 15,0-22-15,0 0 0,0 0 16,0 0-16,21-21 16,0 0-16,0 22 0,0-22 0,0 0 0,1 0 15,-1 0-15,21 0 0,-21 0 16,0-22-16,1 1 0,20 21 0,-21-21 16,0 0-16,0 0 0,-21 0 15,0-22-15</inkml:trace>
  <inkml:trace contextRef="#ctx0" brushRef="#br0" timeOffset="73945.03">18775 8721 0,'-43'0'16,"86"0"-16,-128 0 0,64 0 0,0 0 16,42 0-16,0 0 15,21 0-15,1 0 16,-1 0-16,22 0 0,-22 0 0,21 0 15,1 0-15,-22 0 0,22 21 0,-22-21 16,0 0-16,1 0 0,-22 0 0,21 0 16,-21 0-16,1 0 0,-22 21 15,0 0 1</inkml:trace>
  <inkml:trace contextRef="#ctx0" brushRef="#br0" timeOffset="74806.67">1968 10541 0,'0'-21'16,"0"42"-16,22-42 31,20 21-31,0 0 15,22 0-15,-1 0 0,22 0 16,21 0-16,0-21 0,-1 21 0,22 0 16,0 0-16,0 0 0,0 0 15,22 0-15,-22 0 0,0 0 0,0 0 16,-22 0-16,1-21 0,-21 21 16,0 0-16,-22 0 0,-21 0 15,1 0-15,-22 0 0,21 0 0,-21 0 16,1 0-1,-1-22 1,0 22 0,0-21-16,0 21 0,22-21 15,-1 0-15</inkml:trace>
  <inkml:trace contextRef="#ctx0" brushRef="#br0" timeOffset="75192.45">6456 10181 0,'-21'0'15,"42"0"-15,-64 0 0,22 0 0,-21 0 0,21 0 16,0 0-16,42 0 31,21 0-31,0 21 0,22-21 0,21 0 16,-1 0-16,1 0 0,0 0 16,20 0-16,-20 0 0,0 0 0,-1 0 15,1 0-15,-21 0 0,-1 0 0,1 0 16,-22 0-16,0 0 0,1 0 0,-22-21 15,0 21-15,-21-21 32,0 0-17</inkml:trace>
  <inkml:trace contextRef="#ctx0" brushRef="#br0" timeOffset="75903.05">9885 10012 0,'-21'0'16,"42"0"-16,-64 0 0,22 0 0,0 21 0,0-21 16,21 21-16,-21-21 0,21 21 15,-21-21-15,21 22 0,0-1 16,21-21-16,0 0 16,21 0-16,1 21 0,-1-21 0,21 0 15,1 0-15,21 0 0,-1 0 16,1 0-16,21 0 0,21-21 0,0 21 15,21 0-15,-21-21 0,21 21 0,-21 0 16,0 0-16,0-22 0,-21 22 0,0 0 16,-22 0-16,1 0 0,-21 0 15,-22 0-15,0 0 0,-21 0 16,1 0-16,-1 0 0,0 0 0,0 0 31,0 0-31,0 0 16,1-21-16,-1 21 15,0 0-15,0 0 16,-21-21-16,21 21 0</inkml:trace>
  <inkml:trace contextRef="#ctx0" brushRef="#br0" timeOffset="76673.35">15092 9927 0,'-21'0'15,"42"0"-15,-64 0 0,22 21 0,0-21 16,0 0-16,-21 0 0,20 0 16,1 0-16,0 0 0,0 0 0,0 0 0,0 0 15,-1 22-15,22-1 16,22 0-1,-1-21-15,0 0 16,21 0-16,1 0 0,-1 0 0,21 0 16,1 0-16,21 0 0,-1 0 0,22 0 15,0 0-15,21 0 0,21 0 0,0 0 16,22 0-16,-1 0 0,21 0 16,1 0-16,-1 0 0,1 0 0,-1 0 15,-20 0-15,20 0 0,-20 0 0,-1 0 16,-21 0-16,21 0 0,-20 0 0,147 0 15,-148 0-15,-21 0 16,-21 0-16,21 0 0,-21 0 16,0 0-16,-1 0 0,-20 0 0,0 0 15,-22 0-15,1 0 0,-1 0 0,-20 0 16,-1 0-16,0 0 0,-21 0 0,1 0 16,-1 0-16,0 0 15,-42 0 16,0 0-15,-1 0-16,-20 0 0,0 0 0,-1 0 16,1 0-16,0 0 0,-22 0 0</inkml:trace>
  <inkml:trace contextRef="#ctx0" brushRef="#br0" timeOffset="77835.71">2053 11536 0,'0'21'0,"0"-42"47,0 0-32,21 21-15,-21-21 0,21-1 16,-21 1-16,0 0 0,22 0 0,-22 0 16,21 0-16,-21-22 0,0 22 0,0 0 15,0 0-15,0 0 0,0-1 16,0 44-1,0-1 1,0 0-16,0 0 0,0 21 0,0-20 16,0 20-16,-21 0 0,21 1 15,-22-1-15,22 0 0,0 1 0,0-1 16,-21 0-16,21 1 0,-21 20 16,0-21-16,21 1 0,0-1 15,0-21-15,0 22 0,0-22 0,0 0 16,0 0-16,0 0 0,0 0 15,0-42 32,0 0-47,21 0 0,0 0 16,-21-22-16,21 22 0,1 0 16</inkml:trace>
  <inkml:trace contextRef="#ctx0" brushRef="#br0" timeOffset="78173.58">2476 11769 0,'0'21'16,"22"-21"30,-1-21-46,0 0 16,-21-1 0,-21 22-1,0 0 1,-1 0-16,1 0 0,0 0 0,0 22 16,0-22-16,21 21 0,-21 0 15,21 0 1,21-21 15,0 0-31,0 0 16,0 0-1</inkml:trace>
  <inkml:trace contextRef="#ctx0" brushRef="#br0" timeOffset="82589.69">4170 11345 0,'0'0'0,"0"-21"16,0 0-16,21 21 0,-21-21 15,21 21-15,-21-21 0,0 0 16,21-22-16,-21 22 16,0 0-16,0 0 0,0 0 15,0-1-15,0 1 0,-21 0 16,0 21-16,0 0 0,0 0 0,-1 0 16,1 0-16,0 0 0,0 21 15,0 0-15,-22 1 0,22 20 16,-21 0-16,21 1 0,-22-1 0,22 21 15,-21 1-15,21-1 0,-22 1 16,22-22-16,0 22 0,21 42 16,0-64-16,0 21 0,0-20 15,0-1-15,21-21 0,0 22 0,1-22 16,-1 0-16,21 0 0,-21 0 0,0-21 16,22 0-16,-22 0 0,21 0 15,1 0-15,-22-21 0,21 0 0,-21 0 16,22 0-16,-22-22 0,21 22 0,-21-21 15,43-22 1,-43 43-16,21-21 0,-21 21 0,1-22 16,-22 22-16,21-21 0,-21 21 0,21-1 15,-21 1-15,0 0 0,0 42 32,-21 0-32,21 1 0,-21-1 15,-1 21-15,22-21 0,0 22 16,-21-22-16,21 21 0,-21-21 0,21 22 15,0-22-15,0 21 0,0-21 0,0 0 16,21-21-16,0 22 0,22-22 16,-22 0-16,21 0 0,1 0 15,-1 0-15,0-22 0,1 1 0,-1 21 16,0-21-16,-21 0 0,22 0 16,-22 0-16,21-1 0,-21-20 0,-21 21 15,0 0-15,0 0 0,0-22 0,0 22 16,-21 0-16,0-21 0,0 20 15,-21 1-15,20 0 0,-20 0 16,0 0-16,-1 21 0,22 0 0,-21 0 16,21 0-16,-22 21 0,22 0 0,-21 0 15,21 0-15,21 1 0,0-1 16,-21 0-16,21 0 0,0 0 0,0 0 16,21 1-16,0-1 0,0-21 0,21 0 15,1 0-15,-1 0 0,0 0 16,1 0-16,-1 0 0,0-21 0,1 21 15,-1-22-15,0 1 0,1 21 16,-1-21-16,-21 0 0,0 0 0,22 21 16,-22-21-16,-21-1 0,21 22 15,-21 22 17,0-1-32,0 0 0,0 0 0,0 0 15,0 0-15,0 1 0,0-1 0,0 21 16,0-21-16,0 0 0,0 1 15,0-1-15,0 0 0,0 0 0,0 0 16,0-42 15,0 0-15,0 0-16,0 0 0,0-22 16,0 22-16,21 0 0,-21-21 15,0 20-15,21-20 0,1 0 0,-22 21 16,21-22-16,0 22 0,0 0 0,0 0 15,0 0-15,1 21 16,-1 0-16,0 0 0,0 0 0,-21 21 16,21 0-16,-21 0 0,0 0 0,0 0 15,21 22-15,-21-22 16,0 0-16,22 21 0,-22-20 0,0-1 16,0 0-16,21 21 0,-21-21 0,21 1 15,0-1-15,0 0 0,0-21 16,1 0-16,-1 0 0,0 0 15,21 0-15,-21 0 0,22-21 0,-22 0 16,21-1-16,-21 22 0,22-21 0,-22 0 16,0-21-16,0 21 0,0-1 15,1 1-15,-22-21 0,21 21 0,-21-22 16,0 22-16,0 0 0,0-21 0,0 21 16,-21 21-1,-1 0-15,1 0 0,21 21 16,0 0-16,0 0 0,0 0 15,0 0-15,0 22 0,0-22 16,0 0-16,0 0 0,0 0 0,0 1 16,21-22-16,1 21 0,-1 0 15,-21 0-15,21-21 0,-21 21 0,21-21 16,-42 0 0,0 0-1,0 0-15,-1 0 0,1 0 0,0-21 16,0 21-16,0 0 0,0 0 15,-1 0-15,1 0 0,21 21 32,0 0-32,0 1 15,21-1 1,1-21-16,-1 0 0,0 0 0,21 21 16,-21-21-16,1 0 0,20 0 0,-21 0 15,21 0-15,-20 0 0,20 0 16,-21-21-16,21 0 0,-20 21 15,-1-22-15,21 1 0,-21 0 0,0 0 16,-21 0-16,22 0 0,-22-22 0,21 22 16,-21-21-16,21-1 15,0 1-15,-21 0 0,0-22 0,21 22 0,0-22 16,-21 1-16,0-1 0,0 22 16,0 0-16,0-1 0,0 1 15,0 21-15,0 0 0,0 0 0,0-1 16,0 44 15,-21-1-31,21 21 0,-21-21 0,21 22 16,-21-1-16,21 21 0,-21-20 0,21 20 15,0-20-15,0 20 0,0-21 0,0 22 16,0-22-16,0 1 0,0-1 16,0 0-16,0 1 0,0-22 0,0 0 15,21 21-15,-21-21 0,21 1 16,0-22-16,0 21 0,1-21 15,-1 0-15,0 0 0,0 0 0,21 0 16,-20 0-16,20 0 0,-21-21 0,21-1 16,-20 22-16,-1-21 0,21 0 0,-21 0 15,0 0-15,-21 0 0,0-22 16,22 22-16,-22 0 0,0 0 0,0 0 16,0-1-16,-22 22 0,1 0 15,0 0-15,0 0 16,0 0-16,21 22 15,0-1-15,0 0 16,0 0-16,21-21 0,0 21 0,0 0 16,0-21-16,-21 22 15,22-1-15,-1-21 0,-21 21 0,21-21 16,-21 21-16,21-21 16,-21 21-16,21-21 0,0 0 15,1 0-15,-1 0 16,0 0-16,0-21 0,0 21 15,-21-21-15,21 21 0,1-21 0,-1 0 16,0 21-16,0-22 0,-21 1 16,21 0-16,0 0 0,-21 0 15,0 0-15,22-1 0,-1 1 0,-21 0 16,0 0-16,0 42 47,0 0-47,0 0 0,0 1 15,0-1-15,0 0 0,0 0 0,0 0 16,0 0-16,0 1 0,0-1 16,0 0-16,0 0 15,21-21-15,0 0 0,0 0 16,0 0-16,1 0 0,-1 0 16,0-21-16,-21 0 15,21 21-15,0-21 0,0-1 0,-21 1 0,22 0 16,-22 0-16,21 0 0,-21 0 15,0-1-15,0 1 0,0 0 0,0 0 16,0 42 15,0 0-31,0 0 16,0 1-16,0-1 0,0 0 16,0 0-16,0 0 0,0 0 0,0 1 15,0-1-15,0 0 0,0 0 16,21-21-1,0 0-15,0 0 16,0 0-16,1 0 0,20 0 16,-21-21-16,0 21 0,0-21 0,1 0 15,20 21-15,-21-22 0,0 1 16,0 0-16,1 0 0,-1 0 0,21-22 16</inkml:trace>
  <inkml:trace contextRef="#ctx0" brushRef="#br0" timeOffset="82800.8">7937 11515 0,'-42'-85'47,"-43"149"-16,212-43-31,-275 0 0,127 0 0,0 0 0,21 0 16,-21 22-16,21-22 0,-21 0 16,21 0-16,0 22 0,0-22 0,0 0 15,0 0-15,21 0 0,0-21 16,0 0-16,0 0 0,0 0 0,1 0 15,20 0-15,-21 0 0,21 0 16,1 0-16,-22-21 0,21 0 0,-21 0 16,22 0-16,-22-1 0,21 1 0,-21 0 15</inkml:trace>
  <inkml:trace contextRef="#ctx0" brushRef="#br0" timeOffset="83670.69">8509 10943 0,'0'-42'15,"0"21"-15,0 190 0,0-275 0,-21 43 16,0 63 0,-1 0-16,22 21 0,-21 0 15,0 21-15,21-20 0,-21 20 0,0 0 16,21 1-16,-21 20 0,-1-21 0,22 22 16,-21-22-16,21 22 0,0-1 15,-21-20-15,21-1 0,0 21 0,0-20 16,0-22-16,0 21 0,0 1 0,0-22 15,0 0-15,0 0 0,21 0 0,0 0 16,1-21-16,-1 0 0,0 0 16,0 0-16,0 0 0,0 0 15,1-21-15,20 21 0,-21-21 0,21 0 16,-20 0-16,-1 0 0,21-1 0,-21-20 16,0 21-16,1 0 0,-1 0 0,0-1 15,-21 1-15,0 0 0,0 0 16,-21 21-1,0 21 1,-1 0-16,1-21 0,21 21 16,0 1-16,-21-1 0,21 0 15,0 0-15,-21 0 0,21 0 16,0 1-16,0-1 0,0 0 16,21-21-16,0 0 0,22 0 15,-22 0-15,0 0 0,0 0 16,21 0-16,-20 0 0,20-21 15,-21 21-15,0-21 0,0-1 0,1 1 16,-1 0-16,0 0 0,0 0 0,-21 0 16,0-22-16,0 22 0,0 0 0,0 0 15,0 0-15,0-1 0,0 1 16,-21 21-16,0 0 0,0 0 0,-1 0 16,1 0-16,0 21 0,0 1 0,0-1 15,0 0-15,-1 0 0,1 0 16,0 0-16,21 1 0,-21-1 15,21 0-15,0 0 0,0 0 0,0 0 16,21 1-16,0-22 0,0 0 16,1 0-16,-1 0 0,0 0 0,21 0 15,-21 0-15,22-22 0,-22 22 16,21-21-16,-21 0 0,1 0 0,20 0 16,-21 0-16,0-1 0,0 22 0,1-21 15,-1 0-15,-21 0 0,21 21 16,-21-21-16,0 42 15,0 0 1,0 0-16,0 0 16,-21 1-16,21-1 0,-21 0 0,21 0 15,0 0-15,0 0 0,0 1 16,0-1-16,0 0 0,0 0 0,21 0 16,0-21-16,0 0 0,0 0 15,0 0-15,1 0 0,-1 0 0,21 0 16,-21 0-16,0 0 0,1-21 15,-1 21-15,-21-21 0,21 0 0,0 0 16,-21-1-16,21 1 0,-21 0 0,0 0 16,0-21-16,0 20 0</inkml:trace>
  <inkml:trace contextRef="#ctx0" brushRef="#br0" timeOffset="83909.74">8551 11176 0,'-21'0'16,"42"0"-16,-63 0 0,42 21 0,21-21 15,0 0 1,0 0-16,22 0 0,-22 0 16,21 0-16,-21 0 0,22 0 0,-1 0 15,-21-21-15,0 21 0,1 0 0,-1 0 16,-21-21-16,0 0 15,-21 0 1,-22 21-16,22-22 0,-21 22 16</inkml:trace>
  <inkml:trace contextRef="#ctx0" brushRef="#br0" timeOffset="84110.37">6350 11261 0,'-21'0'16,"42"0"-16,-63 21 0,63-21 16,0 0-1,21 0-15,-21 0 0,22 0 16,-1 0-16,22 0 0,-22 0 0,21-21 16,1 21-16,-22-21 0,22-1 0,-1 22 15,-20-21-15</inkml:trace>
  <inkml:trace contextRef="#ctx0" brushRef="#br0" timeOffset="84672.95">10880 11091 0,'0'0'0,"-22"-21"0,22 0 16,-21 21 0,0 0-16,21 21 0,-21 0 15,0 1-15,0 20 0,21 0 16,-22 1-16,1-1 0,0 21 0,0-20 16,0-1-16,21 0 0,0 1 0,-21-1 15,21 0-15,0-20 0,0 20 0,-22-21 16,22 0-16,0 0 0,0 1 15,0-1-15,0-42 32</inkml:trace>
  <inkml:trace contextRef="#ctx0" brushRef="#br0" timeOffset="85068.21">10372 11303 0,'21'85'15,"-42"-170"-15,21-105 0,0 147 0,21 22 16,-21 0-16,42 0 0,-21 0 16,0 21-16,1 0 0,20 0 0,0 0 15,1 21-15,-1 0 0,0 0 0,22 21 16,-22 1-16,0 20 0,1-20 16,-22 20-16,21 1 0,-21-22 15,1 21-15,-22 1 0,0-22 0,0 1 16,0-1-16,0 0 0,0 1 0,0-22 15,0 0-15,0 0 0,0 0 16,0-42 0,0 0-1,0 0-15,0 0 0,0-1 0,21-20 16,-21 21-16,21-21 0,-21-22 0,21 22 16,0-22-16,-21 1 0,21-22 15,1 22-15,-1-1 0,0 22 0,0-22 16,0 43-16,0-21 0,1 21 15,-1-1-15,0 1 0,0 21 0,0 0 16,-21 21 0,21 1-16,-21-1 0,0 0 0,0 0 15,0 21-15,0 1 0,0-22 0,0 21 16</inkml:trace>
  <inkml:trace contextRef="#ctx0" brushRef="#br0" timeOffset="86328.87">11536 11684 0,'21'0'0,"-42"0"0,63 42 16,-21-42-16,0 0 16,1 0-16,-1-21 15,-21 0-15,21 21 0,0-21 16,0 0-16,-21-22 0,0 22 16,0 0-16,0 0 0,0-21 0,0-1 15,0 22-15,0-21 0,-21 21 0,0-1 16,0 1-16,0 21 0,-1 0 0,1 0 15,-21 0-15,21 21 0,-22 1 16,22-1-16,-21 21 0,21-21 0,-22 22 16,22-1-16,0 0 0,0-21 0,0 22 15,21-22-15,0 21 0,0-21 0,0 1 16,0-1-16,0 0 0,21-21 16,0 21-16,0-21 0,0 0 15,22 0-15,-22 0 0,0 0 0,21-21 16,-20 21-16,-1-21 0,0 0 0,21-1 15,-21 1-15,1 0 0,-22 0 0,21 0 16,0-22-16,-21 22 0,0-21 16,0 21-16,0-22 0,0 22 0,0-21 15,0 21-15,0 0 0,0 42 16,0 0 0,-21 0-16,21 0 0,-21 0 15,21 43-15,0-43 0,0 21 16,0-20-16,0-1 0,0 0 15,21 0-15,0 0 0,0 0 0,0-21 0,0 0 16,1 0-16,20 0 0,-21 0 16,0 0-16,22 0 0,-1 0 15,-21-21-15,21 0 0,-20 0 0,-1 0 16,21 0-16,-21-1 0,0 1 0,-21 0 16,0-21-16,22 21 0,-22-22 0,0 22 15,0-21-15,0 21 0,0-1 0,0 44 31,0-1-15,0 0-16,-22 0 0,22 21 0,0-20 16,0-1-16,-21 21 0,21-21 0,-21 0 15,21 1-15,0-1 16,0 0-16,0 0 0,0-42 47,0 0-47,0 0 15,21-1-15,-21 1 0,21 0 16,1 0-16,-1-21 0,-21 20 0,21 1 16,0-21-16,-21 21 0,21 0 0,0-1 15,1 22-15,-1 0 16,-21 22-16,0-1 0,0 0 16,0 0-16,0 0 0,21 0 15,-21 1-15,0-1 0,0 21 16,0-21-16,0 0 0,0 1 0,0-1 15,21-21-15,-21 21 0,0 0 0,21-21 16,0 0-16,1 0 16,-1 0-16,0 0 15,0-21-15,-21 0 0,21 21 16,0-21-16,-21-1 0,22-20 0,-1 21 16,0-21-16,-21 20 0,21-20 15,0 21-15,0-21 0,1 20 0,-22 1 0,0 0 16,21 21-16,-21-21 0,21 21 15,-21 21 1,0 0-16,0 0 0,0 1 16,0 20-16,0-21 0,0 0 15,0 0-15,0 1 0,0-1 16,0 0-16,21 21 0,0-42 0,0 21 16,-21 1-16,22-1 0,-1-21 0,0 0 15,21 21-15,-21-21 0,1 0 0,20 0 16,-21 0-16,21 0 0,-20 0 0,20-21 15,-21 21-15,21-21 0,-20-1 16,-1 1-16,0 0 0,0 0 0,0-21 16,-21 20-16,0-20 0,0 21 0,0-21 15,0 20-15,0 1 0,-21 21 16,0 0-16,0 0 16,0 0-16,-1 21 0,1 1 15,21-1-15,0 0 0,-21 0 0,21 21 16,0-20-16,0-1 0,0 21 0,0-21 15,0 0-15,0 1 0,0-1 0,21 0 16,0 0-16,1-21 0,20 0 16,-21 0-16,0 0 0,22 0 15,-22 0-15,21-21 0,-21 0 0,0 0 16,22-1-16,-22-20 0</inkml:trace>
  <inkml:trace contextRef="#ctx0" brushRef="#br0" timeOffset="88982.87">14499 11684 0,'0'0'15,"21"-21"32,0 0-47,1 21 0,-1-21 0,0-1 16,0 1-16,0 0 0,22-21 0,-22 21 15,21-22-15,0 22 0,-20-21 0,20-1 16,-21 1-16,0 0 0,0-1 0,1 1 16,-22-43-16,0 43 15,0 21-15,-22 0 0,1 0 0,0 21 16,0 0-16,0 0 0,0 0 0,-22 0 16,22 21-16,0 0 0,0 21 0,0-21 15,21 22-15,0-1 0,0 0 16,0 1-16,0-1 0,0 0 15,21 1-15,-21-1 0,21 0 0,0-20 16,0 20-16,0-21 0,1 21 0,-22-20 16,0-1-16,21 0 0,-21 0 0,0 0 15,-21-21 1,-1 0-16,1 0 0,0 0 0,0 0 16,0 0-16,-22 0 0,22 0 0,-21-21 15,21 0-15,-22 0 0,1 21 16,21-43-16,-21 22 0,20 0 0,1 0 15,0 21-15,0-21 0,21 0 0,-21 21 16,21 21 0,0 0-16,42 0 0,-42 0 15,42 0-15,-20 1 0,-1-1 0,21-21 16,22 42 0,-22-21-16,0-21 0,1 0 0,-1 21 0,0-21 15,1 0-15,20 0 0,-21 0 0,1 0 16,20 0-16,-20-21 0,-1 21 0,0-21 15,1 0-15,-22 0 0,42-43 16,-42 43-16,1-21 0,-1-1 16,0 1-16,-21-21 0,0 20 15,21-20-15,-21-1 0,21 1 0,-21-1 16,0 22-16,0-22 0,0 22 0,0 0 16,0-1-16,0 1 0,0 21 15,0 42 1,-21 0-16,0 22 0,21-1 15,-21 0-15,0 22 0,-1-22 0,1 22 16,21-1-16,-21 1 0,0-1 0,21 1 16,0-1-16,-21-21 0,21 22 15,0-1-15,0-20 0,0-22 16,0 0-16,0 0 0,0 0 16,21-21-1,-21-21-15,21 0 16,0 0-1,-21 0-15,21 0 0,-21-1 0,22 22 16,-22-21-16,21 0 0,0 21 31,0 21-15,-21 0-16,0 1 16,0-1-16,21-21 0,-21 21 0,21 0 15,-21 0-15,22-21 0,-1 21 0,0-21 16,0 22-16,0-22 15,0 0-15,1 0 0,-1 0 0,21 0 0,-21 0 16,0 0-16,1 0 0,20-22 16,-21 22-16,0-21 0,0 0 15,-21 0-15,22 0 0,-1 0 0,-21-1 16,0 1-16,0 0 0,0 0 0,21 0 16,-21 0-16,0-1 0,0 44 31,0-1-16,-21 0-15,21 0 0,0 0 0,0 0 16,0 1-16,0-1 0,0 0 0,0 0 16,0 0-16,0 0 0,0 1 15,21-22-15,0 21 0,0-21 16,0 0-16,1 0 0,-1 0 16,0 0-16,0 0 0,21 0 15,-20-21-15,-1 21 0,0-22 0,0 1 16,0 0-16,0 0 0,1 0 0,-1-22 15,-21 22-15,0-21 0,0 0 0,0-1 16,0 1-16,0 0 0,0 20 0,0-20 16,-21 21-16,-1 0 0,1 0 15,-21-1-15,21 22 0,0 0 16,-1 0-16,-20 22 0,21-1 0,-21 0 16,20 0-16,1 21 0,0-20 0,0 20 15,0-21-15,21 0 0,-21 43 16,21-43-16,0 0 0,0 0 15,0 0-15,21 1 0,0-1 0,0-21 16,0 0-16,0 21 0,1-21 0,-1 0 16,0 0-16,21 0 0,-21 0 0,1 0 15,20-21-15,-21 0 0,21 21 0,-20-22 16,-1 1-16,0 21 0,21-21 0,-21 0 16,1 0-16,-22 0 0,21 21 15,0-22-15,0 1 0,-21 0 16,0 42 15,0 0-31,0 1 0,0-1 0,0 0 16,0 0-16,0 0 15,0 0-15,0 1 0,0-1 0,0 0 16,0 0-16,0 0 0,21-21 0,0 21 16,1-21-16,-1 0 0,0 0 0,0 0 15,0 0-15,0 0 0,1 0 16,-1 0-16,63-42 15,-62 21-15,-1 0 16,-21 0-16,0-1 0,0 1 0,21-21 16,-21 21-16,0 0 0,21-1 0,-21 1 15,0 0-15,0 42 32,0 0-17,-21 1-15,21-1 0,0 21 0,0-21 16,0 0-16,0 1 0,0-1 0,0 0 15,0 0-15,0 0 0,21 0 16,0-21-16,0 0 16,1 0-16,-1 0 0,0 0 15,0 0-15,0-21 0,0 21 0,1-21 16,-1 0-16,0 0 0,0 0 0,-21-1 16,21 1-16,22-42 0,-43 20 15,21 1-15,0-64 16,-21 43-16,0 20 0,21-20 0,-21-1 15,0 22-15,0 0 0,0-1 16,0 1-16,0 21 0,0 0 0,-21 21 16,0 0-16,0 21 15,-1 0-15,1 0 0,0 0 0,0 22 16,0-22-16,21 42 0,-21 22 16,21-21-16,0-22 0,0 0 15,0 22-15,0-22 0,0 0 0,21 1 16,0-1-16,0 0 0,0-20 15,0-1-15,1 0 0,-1 0 0,0 0 16,21 0-16,1-21 0,20 0 16,-42 0-16,22 0 0,-1 0 15,0-21-15,-21 0 0,22 0 16,-1 0-16,-21 0 0,0-1 0,1 1 16,-1 0-16,0-21 0,0 21 15,0-43-15,-21 43 0,0-21 16,0 20-16,-21 22 15,0 0-15,0 0 0,0 0 16,-1 22-16,1-1 0,-21 21 16,42-21-16,-21 0 0,0 22 15,21-22-15,-22 0 0,22 0 0,0 0 16,0 22-16,0-22 16,22-21-1,-1 0-15,0 0 0,0 0 0,0 0 16,0 0-16,1 0 0,-1-21 0,0 0 15,0 21-15,0-22 0,0 1 16,1-21-16,-1 21 0,-21-22 0,21 22 0,0-21 16,-21-64-16,21 43 0,-21 20 15,21-20-15,-21-1 16,0 22-16,0-22 0,0 22 0,0 21 16,0-21-16,0 20 0,0 44 15,-21 20-15,0-21 16,21 21-16,-21 1 0,21-1 15,-21 22-15,21-1 0,0-21 16,-21 22-16,21-1 0,0 43 16,0-63-16,0-1 0,0-21 0,0 21 15,0-20-15,0-1 0,21 0 0,0-21 16,0 0-16,0 0 0,0 0 16,22 0-16,-22 0 0,0-21 0,21 0 15,-20-1-15,20 1 0</inkml:trace>
  <inkml:trace contextRef="#ctx0" brushRef="#br0" timeOffset="90022.06">19029 10689 0,'0'-21'0,"0"42"0,0-63 0,0 0 16,0 20-16,0 1 15,21 21-15,-21 21 16,0 1-16,0 20 15,0-21-15,0 21 0,0 1 0,0-1 16,0 22-16,0-22 0,0 0 0,0 1 16,-21-1-16,21 0 0,-21 22 15,21-22-15,0 0 0,0 1 0,-22-22 16,22 21-16,-21-21 0,21 1 0,0-1 16,0 0-16,-21-21 15,21-21 1,0 0-16,0-1 15,0 1-15,21 0 0,0-21 0,1 21 16,-1-1-16,0-20 0,0 21 16,0 0-16,0 0 0,1 21 0,-1-22 15,21 22-15,-21 0 0,0 0 0,1 0 16,-1 0-16,21 22 0,-21-22 16,0 21-16,1 0 0,-1 0 0,-21 21 15,0-20-15,0-1 0,0 0 0,0 0 16,-21 0-16,-1 0 0,1 1 15,0-1-15,0-21 0,-21 21 0,20-21 16,-20 0-16,21 0 0,0 0 0,0 0 16,-22 0-16,1 0 0,21 0 15,0 0-15,42 0 47,0 21-31,21-21-16,-21 0 0,1 0 15,20 21-15,0-21 0,1 0 0,20 0 16,-21 0-16,22 0 0,-1 0 0,1 0 16,-1 0-16,-20-21 0,20 0 0,1 21 15,-22-21-15,0 0 0,1-1 16,-22 1-16,0 0 0,21 0 0,-20-21 16,-22-1-16,21 22 0,-21-21 15,21-1-15,-21 1 0,0 21 0,0-21 16,0 20-16,0 1 0,-21 21 31,0 21-31,21 1 0,-22-1 0,22 0 16,-21 21-16,21-21 0,0 22 0,0-22 15,0 21-15,0-21 0,0 22 16,0-22-16,0 0 0,0 0 0,21 0 0,-21 1 16,22-1-16,-1-21 0,0 0 15,0 0-15,0 0 0,0 0 0,22 0 16,-1 0-16,-21 0 0,22-21 15,-22 21-15,21-22 0,0 1 16,-20 0-16</inkml:trace>
  <inkml:trace contextRef="#ctx0" brushRef="#br0" timeOffset="91840.68">21103 11303 0,'0'0'0,"0"21"15,21-21 17,-21-21-32,21 0 0,1 21 0,-22-21 15,42 0-15,-21-1 0,0 1 0,0 0 16,22 0-16,-22-21 0,21 20 16,1-20-16,-1 0 0,0-1 15,1 1-15,-1 0 0,0-1 0,1-20 16,-1 21-16,-21-22 0,0 1 0,0 20 15,-21 1-15,0 0 0,0 20 0,-21 1 16,0 0-16,0 21 0,-21 0 16,-1 0-16,1 21 0,0 0 0,-1 22 15,22-22-15,-21 21 0,21 1 0,-1-1 16,1 0-16,21 1 0,0-1 0,0 0 16,0 1-16,0-1 0,21 0 15,1 1-15,-1-1 0,0-21 16,0 21-16,0 1 0,-21-22 0,21 21 15,-21-21-15,22 1 0,-22-1 16,0 0-16,-22-21 31,1 0-31,0-21 0,21 0 0,-21 21 16,0-22-16,0 1 0,21 0 0,0 0 16,-22 0-16,1 0 0,21 42 31,0 0-16,0 0-15,21 0 0,1 0 16,-1 1-16,0-1 0,0 0 16,0-21-16,22 21 0,-22 0 0,21-21 15,0 0-15,1 21 0,-1-21 0,0 0 16,1 0-16,-1 0 0,22 0 16,-22-21-16,0 21 0,-21-21 0,22 0 15,-22 0-15,21 0 0,-21-1 0,1 1 16,-1-21-16,0-22 0,-21 43 15,21-21-15,-21 0 0,0 20 0,0-20 16,0 0-16,0 21 0,0-1 16,-21 1-16,21 0 0,-21 21 0,0 0 15,-22 0-15,22 0 0,0 21 0,-21-21 16,-1 21-16,22 1 0,-21 20 16,21-21-16,-22 21 0,22-20 0,0 126 31,21-106-31,0-21 0,0 0 15,21 1-15,0-1 0,0-21 0,1 0 16,-1 21-16,0-21 0,0 0 0,0 0 16,0 0-16,22 0 0,-22-21 15,0 0-15,0-1 0,0 1 0,-21 0 16,22 0-16,-1-21 0,0 20 16,-21 1-16,0-21 0,21 21 0,-21 0 0,21-1 15,-21 1-15,0 42 47,0 1-47,0-1 0,-21 0 0,21 0 16,0 0-16,0 0 0,0 1 0,0-1 15,0 0-15,0 0 0,0 0 0,21 0 16,0-21-16,1 22 0,-1-22 16,0 0-16,0 0 0,0 0 0,22 0 15,-22 0-15,0 0 0,21 0 0,-21-22 16,1 1-16,-1 21 0,0-21 0,21-42 15,-21 41-15,-21 1 16,22 0-16,-1-21 0,-21 21 16,0-1-16,21 1 0,0 0 15,-21 42 1,0 0 0,-21 1-16,21-1 0,0 0 15,-21 0-15,0 0 0,21 0 0,-22 22 16,1-22-16,21 0 0,0 0 0,0 0 15,0 1-15,0-1 0,0 0 16,0 0-16,0-42 31,21 0-31,1 0 16,-22-1-16,21 1 0,0 0 16,0 0-16,-21 0 0,21-22 0,0 22 15,1-21-15,-1 21 0,0 0 16,0-1-16,0 1 0,0 0 0,1 21 15,-22 21 1,0 0 0,0 1-16,0-1 15,0 0-15,0 0 0,0 21 0,0-20 16,0-1-16,0 0 0,0 0 16,0 0-16,0 0 0,21-21 31,0 0-31,0 0 15,0 0-15,22-42 16,-22 21-16,0 0 0,0 0 0,21-1 16,-20 1-16,-1 0 0,0 0 15,0 0-15,0 0 0,0-1 0,1 1 16,-1 0-16,-21 42 31,0 0-15,0 1-16,0-1 0,0 0 15,0 0-15,0 0 0,-21 0 16,21 1-16,0-1 0,0 0 0,0 0 0,0 0 16,0 0-16,0 1 0,21-22 15,0 21-15,0-21 0,0 0 0,0 0 16,1 0-16,20 0 0,-21 0 16,21 0-16,-20 0 0,20 0 0,0-21 15,-21-1-15,22 1 0,-1 0 0,-21 0 16,22 0-16,20-43 15,-42 43-15,0 0 0,-21-21 0,0 20 16,0 1-16,0 0 0,0 0 0,0 0 16,-21 21-16,0 0 15,0 0-15,-21 0 0,20 0 0,1 21 16,-21 0-16,21 21 0,0-20 16,-1-1-16,22 21 0,0-21 15,-21 0-15,21 22 0,0-22 0,0 0 16,0 0-16,21 0 0,1 1 0,-1-22 15,0 21-15,0-21 0,21 0 0,1 0 16,-1 0-16,0 0 0,1 0 16,-1-21-16,0 21 0,1-22 15,-1 1-15,0 21 0,1-21 0,-1 0 16,-21 0-16,43 0 0,-43-1 16,0 1-16,-21 0 0</inkml:trace>
  <inkml:trace contextRef="#ctx0" brushRef="#br0" timeOffset="93144.6">4381 13250 0,'0'-21'0,"0"42"0,22-42 0,-1 0 15,0 0-15,-21 0 0,0 0 16,0-1-16,0 1 0,0-21 15,0 21-15,0 0 0,0-22 0,-21 1 16,0 21-16,-1-22 0,1 22 16,0-21-16,0 21 0,0 0 15,0 21-15,-1 0 0,-20 0 0,21 0 16,-21 21-16,20-21 0,-20 42 0,21-21 16,0 22-16,-22-1 0,22 0 15,0 1-15,0-1 0,0 0 0,0-21 16,21 22-16,0-22 0,0 21 0,0-21 15,0 1-15,0-1 0,21-21 16,0 0-16,0 0 0,21 0 16,1 0-16,-22 0 0,21-21 15,-21 21-15,22-22 0,-22 1 16,0 0-16,0 0 0,22-21 0,-43 20 16,21 1-16,0-21 0,-21 21 0,21-22 15,-21 22-15,0-21 0,0 21 16,0 0-16,0-1 0,0 44 31,0-1-31,0 0 0,0 0 16,0 0-16,0 22 0,0-22 0,0 21 15,0 22-15,0-43 0,0 0 16,0 0-16,21 0 0,0 0 16,-21 1-16,22-1 0,-1-21 0,0 0 15,-21 21-15,42-21 0,-21 0 16,1 0-16,-1 0 0,21-21 15,0 0-15,-20-1 0,62-20 16,-41 0-16,-1 21 0,0-22 0,-21 1 16,22 0-16,-22-1 0,0 1 15,-21 0-15,0-1 0,0 22 0,0-21 16,0 21-16,-21 21 16,0 0-16,0 0 0,-1 21 15,1 0-15,0 0 0,21 0 0,0 0 16,0 22-16,0-22 0,0 21 15,0-21-15,21 22 0,0-22 0,1 0 16,-1 0-16,0 22 0,21-22 16,-42 0-16,21 0 0,1 0 15,-1 0-15,0 1 0,-21-1 16,-21-21 0,0 0-16,-1 0 0,1 0 15,0 0-15,0 0 0,0 0 16,21-21-16,0-1 0,-21 22 0,21-21 15,-22 0-15,22 0 0,-21 21 0,21-21 16</inkml:trace>
  <inkml:trace contextRef="#ctx0" brushRef="#br0" timeOffset="94141.88">6646 13314 0,'0'-21'32,"21"0"-17,-21-1-15,22 22 0,-22-21 16,21 0-16,-21 0 0,0 0 0,21 0 15,0-22-15,0 22 0,-21-21 16,21-1-16,1 1 0,-1 0 16,42-43-16,-42 43 0,22-1 15,-22 1-15,0 21 0,21 0 16,-20 0-16,-1 21 0,-21 42 16,0-21-1,0 0-15,0 0 0,0 22 16,-21-22-16,21 0 0,0 0 0,0 0 15,21-42 17,0 21-32,-21-21 0,0 0 15,21 0-15,-21 0 0,21-1 0,-21 1 16,0 0-16,0 0 0,0 0 16,0 0-16,-21-1 15,0 1-15,0 21 0,0 0 16,-1 0-16,1 0 0,21 21 15,-21-21-15,0 43 0,0-22 16,-22 21-16,22 1 0,0-1 0,0 21 16,0-20-16,0 20 0,21-20 0,0-1 15,0 0-15,0 1 0,0-1 16,0 0-16,0-21 0,21 1 0,0-1 16,0 0-16,21 0 0,-20 0 0,20-21 15,0 0-15,-21 0 0,22 0 16,-1 0-16,0 0 0,-20 0 15,20-21-15,0 21 0,1-21 0,-1 0 16,0-22-16,-21 22 0,22-21 0,-1 21 16,-21-22-16,22 1 0,-22 0 15,0-22-15,0 22 0,-21-22 16,0 22-16,0-21 0,0 20 0,0-20 0,0 20 16,0 22-16,0-21 0,0 21 15,-21 21 1,0 21-16,21 21 0,-21-21 15,-1 43-15,22-22 0,-21 22 0,0-22 16,21 22-16,-21-22 0,21 21 16,0-20-16,0-1 0,-21 0 15,21-20-15,0 20 0,0-21 0,0 0 16,0 0-16,0 1 0,0-1 16,21-21-16,0 21 15,0-21-15,0 0 0,1 0 16,-1 0-16,0 0 0,0 0 0,21 0 15,-20-21-15,20 21 0</inkml:trace>
  <inkml:trace contextRef="#ctx0" brushRef="#br0" timeOffset="95246.33">8340 12912 0,'0'-43'0,"0"86"0,0-107 0,-22 43 0,1 0 15,0 0-15,-21 21 0,21 0 16,-1 0-16,1 21 0,-21-21 16,21 42-16,0-21 0,-22 1 0,22 20 15,0 0-15,-21 1 0,20-22 0,1 21 16,0 0-16,0 1 0,21-22 16,0 42-16,0-41 0,0-1 15,0 0-15,21-21 0,0 0 16,0 0-16,1 0 0,-1 0 0,21 0 15,-21 0-15,0-21 16,22 0-16,-22-1 0,21 1 0,-21 0 16,1 0-16,20 0 0,-21 0 0,-21-22 15,21 1-15,0 21 0,-21-22 0,0 1 16,0 21-16,0-21 0,0 20 16,0 1-16,0 42 15,-21 1 1,0-1-16,21 0 0,0 21 15,-21-21-15,21 22 0,-21-22 16,21 21-16,0-21 0,0 22 0,0-22 0,0 0 16,0 21-16,0-20 15,21-22-15,0 21 0,0 0 0,0-21 16,1 0-16,-22 21 0,21-21 0,0 0 16,0 0-16,0 0 0,0 0 0,1 0 15,-1-21-15,0 0 0,0 21 16,0-21-16,0-1 0,1-20 0,-1 21 15,0 0-15,0-22 0,0 1 0,0 0 16,1 21-16,-1-22 0,-21 22 16,0 0-16,0 0 0,0 0 15,-21 21 1,-1 21-16,1 0 0,21 0 16,0 0-16,-21 0 0,21 1 15,0-1-15,0 21 0,0-21 0,0 0 16,0 1-16,0 20 0,21-21 15,0-21-15,1 21 0,-22 0 16,21-21-16,0 22 0,0-22 0,-21 21 16,-21-21 15,0 0-31,0 0 16,-1 0-16,1 0 0,0 0 15,0 0 1,0 0-1,21 21 17,21-21-32,0 0 15,0 0-15,22 0 0,-22 0 16,0 0-16,21 0 0,1 0 16,-1 0-16,0-21 0,1 21 0,-1-21 15,0 21-15,1-22 0,-1 1 0,0 0 16,1 0-16,-1 0 0,-21 0 15,0-1-15,0 1 0,1 0 0,-22 0 16,0 0-16,0 0 0,0-1 0,0 1 16,-22 21-1,1 0 1,21 21-16,-21 1 0,21-1 16,0 0-16,0 0 0,0 0 0,0 0 15,0 1-15,0-1 0,0 0 16,0 0-16,21 0 0,-21 0 0,21 1 15,-21-1-15,0 0 0,0 0 16,0 0-16,-21-21 16,0 21-16,0-21 0,-21 0 15,20 0-15,1 22 0,0-22 0,0 0 16,21-22 0,21 1-1,0 0-15,0 21 0,22-21 16,-1 0-16,0 0 0</inkml:trace>
  <inkml:trace contextRef="#ctx0" brushRef="#br0" timeOffset="95941.54">10626 12552 0,'0'-21'16,"0"42"-16,-22-42 15,1 21-15,0 21 16,21 21-16,-21-21 0,0 22 0,0-1 16,-1 0-16,22 1 0,-21-1 0,0 0 15,0 1-15,0-1 0,0 0 16,21 1-16,-22-1 0,1 0 0,0-20 16,21 20-16,-21-21 0,21 0 15,-21 0-15,21 1 0,0-1 0,0 0 16,0-42 15,21 0-31,0 21 16,-21-22-16,0 1 0,0 0 0,21 0 15,-21 0-15,0 0 0,0-22 16,0 22-16,0-21 0,0 21 0,0-22 16,0 1-16,0 0 0,0-1 0,0 1 15,0 21-15,0-22 0,0 22 16,0 0-16,0 0 0,0 0 0,21 0 15,1 21-15,-1 0 16,0 21-16,0 0 16,0 0-16,43 127 15,-43-105 1,-21-1-16,21 0 0,0 1 0,-21-22 16,21 21-16,-21 0 0,0-20 0,0-1 15,22 21-15,-22-21 0,0 0 16,0 1-16,21-22 31,-21-22-15,21 1-16,-21 0 0,0 0 15,0-21-15,21-1 0,0 1 0,0 0 16,1-1-16,20-20 0,-21-1 16,21 1-16,-20-1 0,20 1 0,0 20 15,1-20-15,-22 21 0,0 20 16,21-20-16,-42 21 0,21 0 0,-21 0 15,0 42 1,0 0 0,0 0-16,-21 0 0,21 0 15,0 1-15,0 20 0,0-21 0,0 21 16</inkml:trace>
  <inkml:trace contextRef="#ctx0" brushRef="#br0" timeOffset="97125.84">11239 13123 0,'43'0'16,"-107"-21"-16,85 42 0,43-21 0,-43 0 16,0 0-16,0 0 0,1-21 15,-1 0-15,0 0 0,-21 0 16,21 0-16,-21-1 0,21-20 0,-21 21 16,0-21-16,0-1 0,0 22 0,-21 0 15,0-21-15,-21-1 0,20 43 16,-20 0-16,21 0 0,-21 0 15,20 21-15,-20 1 0,0-1 0,21 21 16,-22 0-16,22-20 0,-21 20 16,21 0-16,-1 1 0,22-22 0,0 21 15,-21 0-15,21-20 0,0-1 16,0 0-16,0 0 0,21 0 0,-21 0 16,22-21-16,-1 0 0,0 0 0,21 0 15,-21 0-15,1 0 0,20 0 16,-21 0-16,0 0 0,0-21 0,1 0 15,-1 0-15,0 0 0,0 0 0,21-22 16,-42 22-16,0-21 0,22 21 16,-22-22-16,0 22 0,21 0 15,-21 0-15,0 0 0,0 42 32,-21 0-32,-1 0 0,22 0 15,-21 0-15,21 1 0,0-1 0,0 0 16,0 21-16,0-21 0,0 1 15,0-1-15,0 0 0,21 0 16,1 0-16,-1-21 0,0 0 0,21 0 16,-21 21-16,1-21 0,20 0 15,-21 0-15,21 0 0,-20 0 0,-1-21 16,0 21-16,0-21 0,21 0 0,-20 0 16,-1 0-16,0-1 0,-21 1 0,21 0 15,0-21-15,-21-1 0,21 22 16,-21-21-16,0 21 0,0-22 0,0 22 15,0 0-15,22 0 0,-22 42 32,-22 0-32,1 0 15,21 22-15,0-22 0,-21 0 0,0 21 16,21-20-16,-21 20 0,21-21 0,0 0 16,0 0-16,0 22 0,0-22 0,0 0 15,0 0-15,0 0 16,0-42 15,0 0-31,0 0 16,21 0-16,0 0 15,0-1-15,-21-20 0,21 21 16,1-21-16,-1 20 0,21-41 16,-21 42-16,0 0 0,1-1 0,-1 1 15,0 0-15,0 21 0,0 0 16,0 0-16,1 0 0,-1 21 15,-21 0-15,0 1 16,0-1-16,0 0 0,21 0 0,-21 0 16,0 0-16,0 1 0,0-1 15,0 0-15,0 0 0,0 0 0,0 0 16,0 1 0,0-44 30,0 1-46,21 21 0,-21-21 0,21 0 16,0 0-16,1 0 0,-1-1 0,0 1 16,0-21-16,0 21 0,22-22 15,-1 22-15,-21-21 0,21 21 0,1 0 16,-1-1-16,-21 22 0,0 0 0,1 0 16,-1 0-16,-21 22 15,0-1-15,0 0 0,0 0 16,0 21-16,0-20 0,0-1 0,0 0 15,-21 21-15,21-21 0,0 1 0,0-1 16,-22 0-16,22 0 0,-21-21 16,21 21-16,0 0 15,0-42 17,0 0-17,21 0-15,-21 0 16,22 0-16,-1-1 0,0 22 0</inkml:trace>
  <inkml:trace contextRef="#ctx0" brushRef="#br0" timeOffset="97473.69">12827 12933 0,'42'0'16,"-21"0"0,1 0-16,-107 0 0,191 0 15,-85 0-15,-21-21 0,21 21 0,0-21 16,0-1-16,1 22 0,20-42 15,-21 21-15,0 0 0,0 0 16,-21-1-16,22-20 0,-22 21 0,0 0 16,0 0-16,-22 21 15,1 0-15,0 0 0,0 21 16,0 0-16,0 0 0,-22 0 16,22 22-16,0-22 0,0 21 0,0 0 15,-1-20-15,1 20 0,21-21 0,0 21 16,0-20-16,0-1 0,0 0 15,0 0-15,0 0 0,21 0 16,1-21-16,-1 0 0,0 0 0,0 0 16,0 0-16,0 0 0,22 0 0,-22 0 15,0 0-15,0-21 0,0 21 16,1-21-16,-1 0 0,-21 0 16,21 0-16,-21-1 0,0 1 0</inkml:trace>
  <inkml:trace contextRef="#ctx0" brushRef="#br0" timeOffset="100025.31">11303 13991 0,'0'0'16,"0"-21"-1,0 0-15,0 42 31,0 0-31,0 0 16,0 1-16,-21-1 0,21 0 16,-21 21-16,-1 1 0,22-22 15,0 21-15,0 0 0,-21-20 0,21 20 16,-21 0-16,21-21 0,-21 1 0,21-1 16,0 0-16,0 0 0,0 0 15,0 0-15,0-42 78,0 0-62,21 21 0,-21-21-16,0 0 15,21 21 1,0 0 31,-21-21 46,0-1-77,0 1 0,0 0-16,22 21 15,-22-21-15,0 0 0,0 0 16,21-1-16,-21 1 0,21 0 0,-21 0 16,0 0-16,21 0 0,0-1 15,0-20-15,-21 21 0,22 0 0,-1-22 16,0 22-16,0 0 0,0 0 0,-21 0 15,21 21-15,1 0 16,-22 21 0,0 0-1,0 0-15,0 0 0,0 1 16,0-44 15,0 1-15,0 0-16,0 0 15,0 0-15,0 0 0,0-1 16,0 1-16,0 0 0,-22 21 16,1-21-16,0 21 0,0 0 15,0 21-15,0 0 16,-1 0-16,1 1 0,21-1 16,-21 21-16,0 0 0,0 1 0,0-1 15,21 0-15,-22 1 0,22-1 16,0 0-16,0 1 0,0-22 0,0 21 15,22 1-15,-1-22 0,0 0 0,0 0 16,0 0-16,22 0 0,-22-21 0,21 0 16,-21 0-16,22 0 0,-1 0 15,-21 0-15,21 0 0,1-21 0,-22 0 16,21 0-16,1 0 0,-22 0 0,21-22 16,-21 22-16,22-21 0,-1 21 15,-21-22-15,0 1 0,22 0 16,-22-1-16,0 1 0,0 0 0,0-1 15,0-20-15,1 20 0,-1 1 0,-21 21 16,0 0-16,0 0 0,0-1 16,-21 22-16,-1 22 15,1-1-15,-21 0 0,21 0 0,0 21 16,-1 1-16,22-1 0,-21 0 16,0 1-16,21-22 0,0 21 0,0 1 15,0-1-15,0 0 0,0 1 0,0-22 16,0 21-16,0-21 0,21 22 0,0-22 15,1 0-15,-1 0 16,0 0-16,0 0 0,21-21 0,-20 0 16,20 0-16,0 0 0,-21 0 0,22 0 15,-1 0-15,0-21 0,-20 0 16,20 0-16,-21 0 0,21 0 0,-20-1 16,-1-20-16,0 21 0,0-21 0,0 20 15,-21-41-15,0 21 0,0 20 16,0 1-16,0 0 0,0 0 15,0 0-15,-21 21 16,0 0-16,0 0 0,0 21 0,-1-21 16,1 21-16,0 0 0,0 22 0,0-22 15,0 0-15,21 21 16,0-21-16,-22 22 0,22-22 0,0 0 16,0 21-16,0-20 0,0-1 0,0 0 15,22 0-15,-1-21 16,0 0-16,0 0 0,0 0 0,0 0 15,1 0-15,-1-21 0,0 0 0,0 0 16,0 21-16,0-22 0,-21-20 0,22 21 16,-22 0-16,21 0 0,-21-22 15,0 22-15,0 0 0,0-21 0,0 20 16,0 1-16,0 0 0,0 42 31,0 0-15,0 1-16,0-1 0,0 0 0,0 0 15,0 0-15,0 22 0,-21-22 0,21 0 16,0 0-16,0 0 0,0 0 16,0 1-16,21-22 0,0 21 0,0-21 15,0 0-15,0 0 0,22 0 0,-22 0 16,21 0-16,1 0 0,-1 0 0,0-21 16,1-1-16,-1 1 0,0 0 15,1 0-15,-1 0 0,-21 0 0,21-22 16,-20 22-16,-1 0 0,-21 0 15,0 0-15,0-1 0,-21 22 16,-1 0 0,1 22-16,21-1 15,-21-21-15,21 21 0,0 0 0,0 0 16,0 0-16,0 22 0,21-22 16,0 0-16,1 0 0,-1 0 0,0-21 15,0 22-15,-21-1 0,21-21 0,-21 21 16,21-21-16,-42 0 31,0 0-31,0 0 0,0 0 0,0 0 16,-1 0-16,1 0 0,0 0 15,0 0-15,42 21 47,0-21-47,0 0 0,1 0 16,-1 0-16,0 0 0,21 0 15,-21 0-15,22 0 0,-22 0 0,0-21 16,21 21-16,1-21 0,-22 0 0,21-1 16,-21 1-16,22 0 0,-22 0 15,0 0-15,0-22 0,0 22 0,1-21 16,-22 21-16,0-22 0,0 22 0,0 0 16,0 0-16,0 0 0,0 0 15,0-1-15,-22 22 16,1 22-16,0-1 15,21 0-15,0 0 0,0 21 16,0 1-16,0-22 0,0 0 0,0 21 16,21-20-16,0 20 0,1-21 15,-22 0-15,0 0 0,21 1 0,-21-1 16,0 0-16,0 0 0,0 0 16,-21-21-1,-1 0-15,22-21 16,0 0-1,0 0-15,22 0 0,-1-1 0,42-20 16</inkml:trace>
  <inkml:trace contextRef="#ctx0" brushRef="#br0" timeOffset="100537.36">14690 13843 0,'0'0'15,"-22"0"1,22 21-16,-21-21 0,21 21 0,-21 1 0,0 20 16,21-21-16,-21 0 0,21 0 15,0 22-15,-21-22 0,21 21 16,-22-21-16,22 22 0,0-22 0,0 0 16,-21 21-16,0-20 0,21 20 0,0-21 15,0 0-15,-21 0 0,21 1 16,-21-22-16,21-22 31,0 1-31,0 0 16,0 0-16,0 0 0,0-22 0,21 22 15,0-21-15,0 0 0,0-1 0,1-20 16,-1 20-16,0-20 0,0-1 16,21 22-16,-20 0 0,-1-1 0,0 1 15,0 21-15,0 0 0,0 21 16,1 0-16,-22 21 15,21 0-15,-21 0 0,0 22 0,0-1 16,0 0-16,0 1 0,0-22 16,0 21-16,0 0 0,0 1 0,0-1 15,0-21-15,0 22 0,0-1 0,0-21 16,0 0-16,0 22 0,0-22 0,0 0 16,0 0-16,-21 0 15,-1-21 1,1 0-16,21-21 15,-21 0-15,0 0 16,0 21-16,21-21 16,-21-1-16</inkml:trace>
  <inkml:trace contextRef="#ctx0" brushRef="#br0" timeOffset="100709.04">14499 14118 0,'85'0'31,"-64"0"-31,-127 0 0,233 0 0,-106 0 16,0 0-16,1 0 0,-1 0 16,0 0-16,0-21 0,0 21 15,0-21-15,1 21 0,-1 0 0,0-21 16,21 21-16,-21-21 0,22-1 0,-1 22 16</inkml:trace>
  <inkml:trace contextRef="#ctx0" brushRef="#br0" timeOffset="101240.55">15875 13843 0,'0'0'0,"0"-21"0,-21 21 31,0 0-31,-1 0 0,-20 0 16,21 0-16,0 0 0,-22 0 15,22 21-15,-21 0 0,21-21 0,0 21 16,-1 1-16,1-1 0,0-21 0,21 21 16,0 0-16,0 0 15,21-21 1,0 21-16,1 1 0,-1-22 0,0 21 16,0-21-16,-21 21 0,21-21 15,0 21-15,1 0 0,-22 0 16,0 1-16,0-1 0,0 0 15,0 0-15,0 0 0,-22-21 16,1 21-16,0-21 16,-21 0-16,21 22 0,-1-22 15,1 0-15,0 0 0,0 0 16,21 21-16,21-21 31,0 0-31,-21 21 0,21-21 16,1 0-16,-22 21 15,0 0-15,21-21 0,-21 21 16,0 1-16,0-1 0,0 0 16,0 0-16,-21 0 0,-1 0 15,1 1-15,0-1 0,21 0 16,-21 0-16,0 0 0,0 0 16,-1 1-16,22-1 0,0 0 15,0 0-15,0 0 16</inkml:trace>
  <inkml:trace contextRef="#ctx0" brushRef="#br0" timeOffset="101941.07">15113 16171 0,'0'0'0,"-21"0"0,0 0 16,21-21-16,-22 21 16,44 0 15,-1 0-31,0 0 15,0 21-15,0-21 0,0 22 16,1-22-16,-1 21 0,-21 0 16,0 0-16,0 0 0,0 0 0,-21 1 15,-1 20 1,1-21-16,-21 0 0,21 0 0,-22 1 16,1-1-16,21 0 0,-21 0 0,20 0 15,1 0-15,0 1 0,21-1 0,0 0 16,0 0-16,0 0 15,0 0-15,21 1 0,0-22 16,1 21-16,20-21 0,0 21 0,-21-21 16,22 21-16,-1 0 0,-21-21 15,22 21-15,-22 1 0,0-1 0,0 0 16,0 0-16,0 0 0,-21 0 0,0 1 16,0 20-16,0-21 0,0 0 15,0 0-15,-21 1 0,0-1 0,0 0 16,0 0-16,0 0 0,-1-21 15,1 21-15,-21 1 0,21-22 16,0 21-16,-1-21 0,1 0 0,0 0 16,0 0-16,0 0 0,21-21 31</inkml:trace>
  <inkml:trace contextRef="#ctx0" brushRef="#br0" timeOffset="105885.08">18944 13653 0,'0'0'0,"0"-22"0,0 1 16,0 42 31,0 1-31,0-1-16,0 0 0,0 0 15,0 21-15,0-20 0,0 20 0,0 0 16,0 1-16,-21-1 0,0 21 15,0-20-15,-1-1 0,1 0 0,21-20 16,-21 20-16,0 0 0,21-21 16,0 1-16,0-1 0,-21 0 15,21 0-15,0 0 0,0-42 32,0 0-17,0 0-15,21 0 0,-21-22 0,0 22 16,21 0-16,0-21 0,-21-1 0,21 22 15,-21-21-15,22-1 0,-1-20 16,0 21-16,0-22 0,-21 22 0,21-1 16,0-20-16,1 21 0,-22-1 15,21 22-15,-21-21 0,21 21 0,-21-1 16,0 44 0,0-1-1,21 0-15,-21 21 0,0 1 0,21-1 16,-21 21-16,0-20 0,0 20 15,0-20-15,21-1 0,-21 0 16,0 1-16,0-1 0,0-21 0,0 21 0,0 1 16,0-22-16,0 0 0,0 0 15,0 0-15,0 1 0,0-1 0,0 0 16,22-21 0,-22-21-1,0 0 1,0-1-16,0 1 15,0 0-15</inkml:trace>
  <inkml:trace contextRef="#ctx0" brushRef="#br0" timeOffset="106137.62">18817 14055 0,'21'0'16,"-42"0"-16,42 0 15,0 0-15,1 0 0,-1 0 0,0 0 16,0 0-16,21-21 0,-20 21 16,-1 0-16,21 0 0,-21-22 15,0 22-15,22 0 0,-22 0 0,0 0 16,-21-21-16,-21 21 31,0 0-15,0 0-16,-1 0 0,1 0 15,0 0-15</inkml:trace>
  <inkml:trace contextRef="#ctx0" brushRef="#br0" timeOffset="107673.91">2984 15007 0,'22'-21'31,"-22"0"-31,21 21 0,-21-21 15,0 0-15,0-1 0,0 1 16,21 21-16,-21-42 0,0 21 0,0 0 16,0-1-16,0 1 0,0 0 0,0-21 15,0 21-15,-21-1 0,0 1 16,-1 0-16,-20 0 0,21 0 16,-21 21-16,-1 0 0,1 0 0,0 0 15,-1 21-15,1 0 0,21 0 16,-22 22-16,1-22 0,21 21 15,0 0-15,0 1 0,21-1 0,0 0 16,0 1-16,0-1 0,0 0 16,0 1-16,0-22 0,21 0 0,0 0 15,0 0-15,0 1 0,0-22 0,1 0 16,20 0-16,-21 0 0,21 0 16,-20-22-16,-1 1 0,21 0 0,-21 0 15,0-21-15,1 20 0,-1 1 16,0-21-16,0 21 0,-21-22 0,21 22 15,-21-21-15,0 21 0,0-22 0,0 22 16,0-21-16,0 21 0,0 0 16,0 42-1,0 0 1,0 0-16,0 21 0,0-20 0,0 20 16,0 0-16,0 1 0,0-1 0,0 0 15,0 1-15,0-22 0,0 21 16,0 22-16,0-43 0,21 0 15,1-21-15,-1 0 16,0 0-16,0 0 0,0 0 16,-21-21-16,21-22 0,1 22 15</inkml:trace>
  <inkml:trace contextRef="#ctx0" brushRef="#br0" timeOffset="108558.78">3323 14372 0,'-63'0'16,"41"21"-16,107-21 0,-85-21 0,-85 85 16,85-22-16,0-21 0,0 22 15,0-1-15,0 21 0,0-20 0,0-1 16,0 0-16,0 1 16,0-1-16,0 0 0,0 1 0,0-1 0,0 0 15,0 1-15,0-22 0,0 0 16,0 0-16,0 0 0,0 1 15,0-1-15,0-42 32,0-1-32,0 1 0,0 0 0,0-21 15,0 21-15,22-1 0,-1 1 16,-21-21-16,42 21 0,-21 0 16,0-1-16,1 22 0,20 0 0,-21 0 15,21 0-15,-20 0 0,-1 0 0,21 0 16,-21 22-16,-21-1 0,21 0 15,-21 0-15,0 0 0,0 0 16,0 1-16,-21-22 0,0 21 16,-21 0-16,21 0 0,-1-21 15,-20 21-15,21-21 0,-21 0 16,20 21-16,1-21 0,0 0 0,0 22 16,0-22-16,0 0 0,21 21 0,-22-21 15,22 21-15,0 0 16,22-21-16,-1 0 15,0 21-15,0-21 0,0 0 16,0 0-16,22 0 0,-22-21 0,21 21 16,1-21-16,-22 0 0,21 0 0,0-1 15,1 1-15,-22 0 0,21 0 16,-21 0-16,22 0 0,-22-22 16,0 22-16,0-21 0,0 21 0,1-22 15,-1 22-15,0-21 0,0 21 16,-21-1-16,21 1 0,0 0 0,1 21 15,-1 0 1,0 0-16,-21 21 16,0 0-16,0 1 0,0-1 15,0 0 1,0-42 15,0 0-15,0-1-16,0 1 15,0 0-15,0 0 0,-21 21 32,0 0-32,-1 0 0,1 21 0,21 0 15,-21 0-15,0 22 0,0-22 0,21 21 16,-21 1-16,21-1 0,0 21 16,0-20-16,0-1 0,0 0 15,0 1-15,0-22 0,21 21 0,0-21 16,0 1-16,0-22 0,0 0 15,1 0-15,20 0 0,-21 0 0,0-22 0,43-20 16,-22 0 0,-21 21-16,0-22 0,1 1 0,-1 21 15,-21-22-15,0 1 0</inkml:trace>
  <inkml:trace contextRef="#ctx0" brushRef="#br0" timeOffset="109307.73">2688 14584 0,'21'0'0,"-42"0"0,63 0 32,-42 21-32,0 0 0,0 0 0,0 1 15,0-1-15,0 21 0,0-21 0,0 22 16,-21-1-16,21-21 0,0 21 16,-21 1-16,0-1 0,0 0 0,0 1 15,21-1-15,0 0 0,-22-20 16,1 20-16,21-21 0,-21 0 0,21 0 15,0 1-15,0-1 0,-21-21 16,21-21 15,0-1-31,0 1 0,0-21 16,0 21-16,21-22 0,-21 1 0,21 0 16,0-1-16,1-20 0,-1 21 15,-21-22-15,21 22 0,0-1 0,0-20 16,-21 21-16,0 20 0,21-20 15,-21 21-15,22 21 0,-22 21 32,21 0-32,-21 0 0,21 22 0,-21-1 15,21-21-15,-21 22 0,0-1 16,21 0-16,0 22 0,-21-22 16,0 0-16,22 22 0,-22-22 0,21 1 15,-21-1-15,0 0 0,0 1 0,21-22 16,-21 21-16,21-21 0,-21 0 15,0 1-15,21-22 16,-21-22 0,0 1-16,0 0 0,0 0 0,0-21 15</inkml:trace>
  <inkml:trace contextRef="#ctx0" brushRef="#br0" timeOffset="109468.93">2540 15007 0,'21'0'31,"0"0"-31,-63 0 0,105 0 16,-20 0-16,-22 0 0,21 0 15,1-21-15,-22 21 0,21-21 16,0 21-16,1-21 0,-1 0 0,-21 21 0,22-22 16,-1 1-16,-21 0 0</inkml:trace>
  <inkml:trace contextRef="#ctx0" brushRef="#br0" timeOffset="113116.93">7578 14732 0,'21'0'109,"0"0"-93,-21-21-16,0 0 15,21 21-15,-21-21 0,21 21 16,-21-22-16,21 1 0,-21 0 16,0 0-16,0 42 46,0 21-46,-21-20 16,0 20-16,21-21 0,-21 21 0,0 1 16,0-1-16,-1 0 0,1 22 15,0-22-15,0 1 0,0-1 0,0 0 16,-1 1-16,1-22 0,21 21 0,0-21 16,-21 0-16,21-42 31,21-21-16,-21 21-15,21 0 0,1-22 0,-22 1 16,21 21-16,0-22 0,-21 1 16,21 0-16,0-1 0,-21 1 0,21-21 15,-21 20-15,22 1 0,-1 0 16,0-1-16,-21 1 0,21 21 0,-21 0 16,21 21-16,0 21 15,-21 0-15,0 0 0,0 21 0,0-20 16,0 20-16,0 0 0,22 1 15,-22-1-15,0 0 0,21 1 0,-21-1 16,0 0-16,0 1 0,0-1 0,0 0 16,21 1-16,-21-22 0,0 0 15,0 0-15,0 0 0,21-21 16,-21 21-16,0-42 16,-21 0-1,0 0-15,0 0 16,-1 0-16</inkml:trace>
  <inkml:trace contextRef="#ctx0" brushRef="#br0" timeOffset="114237.86">7345 15007 0,'190'-42'62,"-380"84"-62,423-84 0,-170 21 16,-21 21-16,22-21 0,-22-1 0,22 1 15,-1 0-15,-20 0 0,20-21 0,22-22 16,-43 43-16,-21-21 16,0-1-16,1 1 0,-1 0 0,-21-1 15,0 1-15,0 0 0,0 20 0,0 1 16,0 0-16,-21 42 16,21 0-16,-22 22 15,22-1-15,-21 22 0,21-22 16,-21 0-16,21 22 0,0-1 0,0-20 15,0-1-15,-21 21 0,21-20 16,0-1-16,0 0 0,-21 1 0,21-1 16,0-21-16,0 22 0,0-22 0,0 0 15,0 0-15,0 0 16,-21-21 0,21-21-16,0 0 0,-22 21 15,22-21-15,0 0 0,0-22 16,0 22-16,0 0 0,22 0 0,-1-22 15,-21 22-15,21 0 0,0 0 16,21 0-16,-20 0 0,-1-1 0,0 1 16,0 21-16,0 0 0,0 0 15,22 0-15,-43 21 16,21-21-16,-21 22 0,21-1 0,-21 0 16,0 0-16,0 0 0,0 0 15,0 1-15,0-1 0,-21 0 0,0 0 16,21 0-16,-21 0 0,-1 1 0,1-1 15,0-21-15,0 0 16,0 0-16,0 0 16,-1 0-16,1 0 15,0 0 17,42 0-1,0 0-31,-21 21 0,22-21 15,-1 0-15,0 0 0,0 0 16,0 0-16,0 0 0,22 0 0,-22 0 16,0-21-16,21 0 0,-20 21 15,20-22-15,0 1 0,-21 0 16,1 0-16,20 0 0,-21 0 0,0-1 16,22-20-16,-22 21 0,0-21 15,21-1-15,-21 22 16,1 0-16,-1 21 0,0-21 0,0 21 15,0 0-15,0 0 0,1 0 16,-22 21 0,0 0-1,0 0 1,0-42 31,0 0-47,0 0 31,-22 21-31,22-21 16,-21 21-16,0 0 15,0 0-15,0 0 16,0 21-16,-1-21 0,1 21 0,0 0 16,0 0-16,21 0 0,-21 22 0,0-22 15,21 0-15,0 0 0,0 22 0,0-22 16,0 0-16,0 21 0,0-21 15,0 1-15,0-1 0,21-21 0,-21 21 16,21 0-16,0-21 0,0 0 0,0 0 16,1 0-16,-1 0 15,0 0-15,0-21 0,0 0 0,0 21 16,1-21-16,-22-1 0,21 22 16,-21-21-16,21 21 0,-21-21 0,0 0 15</inkml:trace>
  <inkml:trace contextRef="#ctx0" brushRef="#br0" timeOffset="116393.57">5122 14774 0,'-21'0'31,"0"0"-31,21 22 16,-21-1-16,0-21 0,-1 0 0,22 21 16,-21 0-16,0-21 0,0 21 15,0-21-15,21 21 0,-21-21 16,21 22-16,21-1 31,0-21-31,0 21 0,0-21 16,0 21-16,1 0 0,-1-21 15,0 43-15,0-22 0,-21 0 16,0 21-16,0-21 0,0 22 0,0-1 16,0-21-16,0 22 0,-21-1 15,0-21-15,0 21 0,21-20 0,-22-1 16,22 0-16,-21 0 0,0-21 15,21-21 17,0 0-32,0 0 15,21 21-15,-21 21 16,0 0-16,0 0 16,0 0-16,0 0 0,0 1 0,-21-1 15,0 21-15,21-21 16,-21 0-16,21 22 0,-21-22 0,21 0 15,-22 0-15,22 0 0,0 1 0,0-1 16</inkml:trace>
  <inkml:trace contextRef="#ctx0" brushRef="#br0" timeOffset="116772.86">5038 16404 0,'0'0'0,"0"21"16,21-21 15,0 0-31,0 0 16,0 0-16,0 0 0,1 0 0,-1 0 15,0 22-15,-21-1 16,21 0-16,-21 0 0,0 21 0,0-20 16,0 20-16,0 0 0,0 1 0,-21-1 15,0 0-15,0 1 16,21-1-16,-22 0 0,1-21 0,21 22 16,0-22-16,0 21 0,-21-21 0,21 1 15,-21 20-15,21-21 0,-21 0 16,0 22-16,-1-22 0,1 21 0,0-21 15,0 22-15,-21-1 0,20-21 16,1 21-16</inkml:trace>
  <inkml:trace contextRef="#ctx0" brushRef="#br0" timeOffset="117501.57">9102 14901 0,'21'-21'0,"21"21"16,-42-21-1,-21 42 17,0 0-32,0-21 0,-22 22 0,22-1 15,-21 0-15,21 0 0,-22 0 0,22 0 16,0 1-16,0-1 0,21 0 16,0 0-16,0 0 15,21-21 1,0 0-16,0 0 15,0 21-15,1-21 0,-22 22 0,21-1 16,0-21-16,-21 21 0,0 21 0,0-21 16,0 1-16,0 20 0,0-21 15,0 0-15,0 0 0,-21 22 0,0-22 16,21 0-16,-22 0 0,1 0 16,0 1-16,0-1 0,21 0 0,-21-21 0,0 21 15,21 0-15,-22-21 0,1 0 16,21 21-16,-21-21 0,0 22 15</inkml:trace>
  <inkml:trace contextRef="#ctx0" brushRef="#br0" timeOffset="117931.96">8636 16193 0,'0'0'0,"0"21"16,21-21 0,0 0-16,0 0 0,1 0 15,-1 0-15,21 0 0,-21 0 0,0 0 16,1 0-16,20 0 0,-21 21 16,-21 0-16,0 0 0,0 0 15,0 1-15,0-1 0,-21 0 16,21 21-16,-42-21 0,20 22 0,1-22 15,0 21-15,0 1 0,21-22 0,-21 21 16,21-21-16,-21 22 0,21-1 0,0-21 16,0 21-16,0-20 0,0 20 15,0-21-15,0 21 0,21-20 0,-21 20 16,21-21-16,-21 0 0,0 22 16,21-22-16,-21 0 0,0 0 0,0 0 15,0 0-15,0 1 16,0-1-1,-21-21 1,0 0 0,0 0-16,-1 0 0,1 0 0,0-21 15</inkml:trace>
  <inkml:trace contextRef="#ctx0" brushRef="#br0" timeOffset="119369.1">22098 13780 0,'0'0'0,"21"-22"0,0 1 16,-21 0-16,21 0 0,-21 0 16,-21 21-1,0 0-15,-21 0 0,21 21 16,-22-21-16,1 42 0,-22-21 15,22 1-15,0 20 0,-1-21 0,1 21 16,21-20-16,0 20 0,21-21 0,0 21 16,0-20-16,0 20 0,21-21 0,0 0 15,21 0-15,1 1 16,-1-1-16,0-21 0,1 21 0,-1 0 16,0 0-16,-20 0 0,20 1 0,-21-1 15,21 0-15,-42 21 0,0 1 16,0-22-16,0 0 0,-42 0 15,21 0-15,-21-21 0,-1 21 16,1-21-16,0 22 0,-22-22 16,43 0-16,-21 0 0,-1 0 0,22 0 15,0 0-15,0 0 0,0-22 16,21 1-16,0 0 16,21 0-16,0 21 0,0-21 15,21 0-15,-20 21 0,-1-22 0,21 1 16,0 21-16</inkml:trace>
  <inkml:trace contextRef="#ctx0" brushRef="#br0" timeOffset="120553.9">22521 14097 0,'-63'-21'31,"42"21"-31,105 21 0,-190-42 0,85 21 0,-21 0 0,21 21 16,0 0-16,-22 0 0,22 1 15,0-1-15,0 21 0,21-21 0,-21 22 16,21-1-16,-22-21 0,22 21 16,0-20-16,0-1 0,0 0 15,0 0-15,0 0 0,22 0 0,-1-21 16,0 0-16,0 0 0,0 0 0,22-21 16,-22 0-16,0 0 0,21 0 15,-21 0-15,22-1 0,-22-20 16,0 21-16,0 0 0,0-22 0,1 22 15,-22 0-15,21 0 0,-21 0 0,0 0 16,0-1-16,0 44 16,0-1-16,0 0 15,0 0-15,0 0 0,0 0 16,0 1-16,0 20 0,0-21 16,0 0-16,21 0 0,-21 1 0,21-22 15,0 21-15,22-21 0,-22 0 0,0 0 16,0 0-16,21 0 0,-20 0 15,-1 0-15,0-21 0,0 21 0,0-22 16,0 1-16,-21 0 0,0 0 0,22 0 16,-22-22-16,21 22 0,-21 0 15,0 0-15,0 0 0,0 0 0,0-1 16,0 44 15,0-1-31,0 0 0,0 0 0,0 21 16,0-20-16,0-1 0,0 21 15,0-21-15,0 0 0,0 22 16,0-22-16,0 0 0,21-21 0,-21 21 16,21-21-16,0 0 15,0 0 1,1-21-16,-22 0 16,21 0-16,-21 0 0,0-1 0,21 1 0,0 0 15,-21 0-15,0-21 0,21 20 0,-21 1 16,21 21-16,-21-21 0,22 21 15,-22-21-15,0 42 16,0 0 0,0 0-16,0 1 0,0-1 15,0 0-15,0 21 0,21-21 0,-21 1 16,0-1-16,0 0 0,21-21 0,0 21 16,0 0-16,0-21 15,1 0-15,-1 0 0,0 0 16,0 0-16,0-21 0,0 21 0,-21-21 15,22 0-15,-1 0 0,0-1 0,-21 1 16,21 0-16,0-21 16,-21 21-16,0-1 0,21 1 0,1 21 0,-22-21 15,21 21-15,-21 21 32,0 0-32,0 1 15,0 20-15,0-21 0,21 0 0,-21 0 16,0 1-16,21-1 0,0 0 15,0-21-15,-21 21 0,22-21 0,20 0 16,-21 0-16,0 0 0,22 0 0,-22 0 16,21 0-16,-21 0 0,0 0 0,22-21 15,-22 21-15,0-21 0,-21 0 16,21-1-16,-21 1 0,0-21 0,21 21 16,-21 0-16,0-1 0,0 1 15,0 0-15,0 0 0,0 0 0,0 42 31,-21 0-15,0 0-16,21 22 0,-21-22 16,21 21-16,0 0 0,-21 1 0,0 20 15,21-20-15,-22-1 0,22 21 0,0-20 16,-21 20-16,21-20 0,0 20 0,0-21 16,0 1-16,0-1 0,0 0 15,0 1-15,0-1 0,0-21 0,0 22 16,0-22-16,0 0 0,21-21 31,1 0-31,-22-21 16,21 0-16,-21-1 0,21 1 0,-21 0 15,0-21-15</inkml:trace>
  <inkml:trace contextRef="#ctx0" brushRef="#br0" timeOffset="120816.91">24045 14309 0,'127'-64'47,"-106"64"-47,-190 85 0,190-106 0,170-43 0,-170 64 16,0 21-16,-21 1 0,0-1 16,0 0-16,0 21 0,0-21 15,0 1-15,0-1 0,-21 0 0,0 0 16,0 0-16,-1 0 0,-20 1 15,42-1-15,-21 0 0,0-21 16,0 0-16,21 21 0,-22-21 0,22-21 16,22 0-1,-1 21-15,0-21 0,0-22 16</inkml:trace>
  <inkml:trace contextRef="#ctx0" brushRef="#br0" timeOffset="121072.94">24659 13610 0,'-21'127'15,"42"-254"-15,-42 148 16,0 1-16,21 20 0,-21 0 0,-1 1 16,22-1-16,-21 0 0,0 1 0,21 20 15,-21-21-15,21 1 0,0-1 16,-21-21-16,21 22 0,0-1 0,-21-21 15,21 21-15,0-20 0,0 20 0,0-21 16,0 0-16,0 0 16,21-21-16,0 0 15,0 0-15,0-21 0,0 0 16,22 21-16,-22-21 0</inkml:trace>
  <inkml:trace contextRef="#ctx0" brushRef="#br0" timeOffset="121405.85">24723 14203 0,'0'21'32,"21"-21"-17,-42-21-15,42 63 0,0-42 0,0 0 16,0 0-16,0 0 0,1 0 0,-1-21 16,0 21-16,0-21 0,0 0 15,0 0-15,1-1 16,-22 1-16,0 0 0,-22 21 15,1 0-15,0 0 16,0 0-16,0 21 0,-22-21 0,22 21 16,0 1-16,-21-1 0,21 21 0,-1-21 15,1 22-15,21-1 0,0-21 0,0 21 16,0-20-16,0-1 0,0 21 16,0-21-16,21 0 0,1-21 0,-1 22 15,0-22-15,0 0 0,0 0 16,22 0-16,-1 0 0,0 0 15,-21 0-15,22-22 0,-1 1 0,-21 0 16,22 0-16,-22 0 0,0 0 0</inkml:trace>
  <inkml:trace contextRef="#ctx0" brushRef="#br0" timeOffset="124409.55">22754 15558 0,'21'-22'0,"0"22"16,1-21-16,-1 21 0,-21-21 0,42 21 15,-21-21-15,0 0 0,1 0 16,-1-1-16,-21 1 16,0 0-16,-21 21 15,-1 0-15,-20 0 16,21 0-16,-21 0 0,-1 21 15,22 0-15,-21 1 0,-1-1 0,1 0 16,21 0-16,-21 21 0,20-20 0,1-1 16,0 21-16,21-21 15,-21 0-15,21 22 0,0-22 0,0 0 16,21 0-16,0 0 0,0 1 0,22-1 16,-22 21-16,21-21 0,1 0 15,-1 1-15,0-1 0,-21 0 0,22 0 16,-22 21-16,0-20 0,0-1 0,-21 0 15,0 0-15,0 0 0,-21 22 16,0-22-16,-21 0 0,-1 0 16,1 0-16,0 0 0,-1-21 0,1 22 15,0-1-15,-1-21 0,1 0 16,21 0-16,-22 0 0,22 0 0,0 0 16,0 0-16,0 0 0,0-21 15,-1-1-15,22 1 16,0 0-16,0 0 15,22 0-15,-1 21 0,0-21 16,0 21-16,0-22 0,0 22 16</inkml:trace>
  <inkml:trace contextRef="#ctx0" brushRef="#br0" timeOffset="125580.42">23114 16023 0,'42'-21'16,"1"-106"15,-128 275-31,170-317 16,-107 169-16,1 0 15,0 0-15,0 0 0,0 0 16,0 21-16,-1 0 0,1 0 0,0 22 16,0-22-16,-21 21 0,20-21 15,1 22-15,0-22 0,0 21 0,21-21 16,0 1-16,0-1 0,0 0 0,0 0 15,0 0-15,21-21 16,0 0-16,0 0 16,1 0-16,-1-21 0,0 0 15,0 21-15,0-21 0,0 0 16,1-22-16,-22 22 0,21 0 0,0 0 0,0-22 16,-21 22-16,0 0 0,21 0 15,0 21-15,-21 21 16,0 0-1,0 0-15,0 1 0,0-1 0,0 21 16,0-21-16,0 22 0,0-22 16,0 21-16,22-21 0,-22 0 0,0 1 15,21-22-15,0 21 0,0-21 0,0 0 16,0 0-16,1 0 0,-1 0 16,0 0-16,0 0 0,0-21 0,0-1 15,1 1-15,-1 0 0,0 0 16,0 0-16,0 0 0,-21-1 0,0 1 15,21-21-15,-21 21 0,22 21 16,-22-21-16,0 42 16,0 0-1,-22 0-15,1 0 16,21 0-16,-21 22 0,21-1 16,-21-42-16,21 21 0,-21 0 15,21 1-15,21-44 31,0 22-31,0-21 16,-21 0-16,21 0 16,1 0-16,-22 0 0,0-1 0,21 22 15,0-21-15,-21 0 0,21 21 16,0 0 0,-21 21-1,0 0-15,0 1 0,0-1 16,21 0-16,-21 0 0,22 0 15,-22 0-15,21-21 16,0 22-16,0-22 0,0 0 16,0 0-16,1 0 15,-1-22-15,0 22 0,0-21 16,-21 0-16,21 0 0,0 21 0,-21-21 16,22 0-16,-1-1 0,-21 1 15,21 21-15,-21-21 16,21 21-16,0 0 15,0 0-15,1 0 32,-1 0-32,0 0 0,0 0 15,0 0 1,0 0-16,1 0 0,-1 0 16,-21-21-16,21 0 0,0 0 15,-21-1-15,0 1 16,0 0-16,0 42 31,0 0-15,0 1-16,0-1 0,0 21 0,0 0 15,-21 1-15,21-1 0,-21 0 0,21 1 16,-21 20-16,21-20 0,0-1 16,0 21-16,0-20 0,-22-1 0,22 22 15,0-22-15,0 0 0,0 1 0,-21-1 16,21 0-16,0 1 0,0-1 15,0-21-15,0 0 0,0 0 0,0 1 16,0-44 15,0 1-31,21-21 0,-21 21 16,22-22-16,-1 1 0,-21 0 0</inkml:trace>
  <inkml:trace contextRef="#ctx0" brushRef="#br0" timeOffset="125828.96">24278 16108 0,'0'-85'16,"106"85"15,-212 85-31,233-170 0,-106 85 0,0 0 16,1 0-16,-1 21 0,0-21 0,0 22 15,-21-1-15,0 0 0,0 0 16,0 0-16,0 0 0,0 1 0,-21-1 15,0 21-15,0-21 0,-1 0 0,-20 1 16,21-1-16,21 0 0,-21-21 16,0 21-16,21-42 31,0 0-31,21 0 0</inkml:trace>
  <inkml:trace contextRef="#ctx0" brushRef="#br0" timeOffset="126095.96">24744 15536 0,'-21'43'31,"42"-86"-31,-21 65 0,0-1 0,0 0 16,0 0-16,0 21 0,0 22 0,0-22 15,0 1-15,0-1 0,0 0 16,0 1-16,0-1 0,0 0 15,0 1-15,0-1 0,0 0 0,0-21 16,-21 1-16,21-1 0,0 0 0,0 0 16,-22 0-16,44-21 31,-1 0-31,0-21 0,0 0 0,0 0 16,0 0-16,1-1 0</inkml:trace>
  <inkml:trace contextRef="#ctx0" brushRef="#br0" timeOffset="126420.86">24998 15981 0,'21'85'47,"42"-85"-31,-147-85-16,190 170 0,-85-85 0,21 0 15,-21-22-15,0 1 0,1 0 0,-1 21 16,0-21-16,-21 0 0,0-22 15,0 22-15,0 0 0,0 0 0,0 0 16,0 0-16,-21 21 0,0 0 16,-1 0-16,1 0 0,0 21 15,0 0-15,0 0 0,-22 21 0,22-20 16,0 20-16,0 0 0,0-21 0,0 22 16,-1-1-16,22-21 0,0 22 15,0-22-15,22 0 16,-1 0-16,0-21 0,0 0 0,21 0 15,-20 0-15,20 0 0,-21 0 16,21 0-16,1-21 0,-22 0 0,21 0 16,-21-1-16,1-20 0,-1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49:27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1164 0,'0'0'0,"0"21"16,0 1-1,0-44 63,-21 22-78,21-21 16,0 0-16,0 0 0,0 0 16,0 0-16,0-1 15,0 1-15,0 0 0,0 0 16,0 0-16,21 21 15,0-21-15,0-1 0,1 22 16,-1 0-16,0 0 16,0 0-16,0 0 15,0 0-15,1 22 0,-1-1 16,0 0-16,0 0 0,0 21 16,0-20-16,1 20 0,-22-21 0,0 21 15,0 1-15,0-22 0,0 21 16,0 1-16,0-1 0,0-21 0,-22 21 15,22 1-15,-21-1 0,0 0 16,0 1-16,0 20 0,-22-20 0,22-1 16,0 0-16,0-21 0,0 22 15,0-22-15,-1 0 0,1 0 16,0 0-16,0 1 0,0-1 16,0-21-16,-1 0 0,1 0 0,0 0 15,0 0-15,0-21 16,0 21-16,-1-22 0,22-20 15,0 21-15,-21 0 0,21-22 16,0 1-16,0 21 0,0-21 0,0 20 16,0-20-16,0 21 0,0 0 15,0 0-15,0-1 16,21 22 0,1 0-16,-1 0 0,0 22 0,0-1 15,-21 0-15,21-21 0,0 21 16,1 0-16,-1 22 0,0-22 15,-21 0-15,21 0 0,0 0 16,0 0-16,-21 1 0,0-1 0,22 0 16,-1 0-16,-21 0 0,0 0 15,21 1-15,0-22 16,-21 21-16,0 0 16,21-21-16,0 0 15</inkml:trace>
  <inkml:trace contextRef="#ctx0" brushRef="#br0" timeOffset="400.83">1863 1778 0,'21'0'78,"-21"-21"-78,0 0 16,0 0-1,0 42 64,0 0-79,0 0 15,0-42 32,0 0-47,0 0 0</inkml:trace>
  <inkml:trace contextRef="#ctx0" brushRef="#br0" timeOffset="1504.6">3789 1228 0,'0'0'0,"0"-21"16,21-1-16,-21 1 15,0 0-15,0-21 0,0 21 16,0-1-16,0 1 0,0-21 15,-21 21-15,0 0 0,-1-1 16,1 1-16,0 21 0,-21 0 16,21 0-16,-22 0 0,1 0 15,21 0-15,-22 21 0,1 1 0,0 20 16,-1-21-16,1 43 0,0-22 0,-1 0 16,22 22-16,-21-1 15,21 1-15,0-1 0,21 1 0,0 20 16,0-20-16,0 21 0,0-22 0,0 1 15,0-22-15,0 21 0,0-20 16,21-1-16,0 0 0,0-20 0,0 20 16,0-21-16,22 0 0,-22-21 15,21 21-15,-21-21 0,22 0 0,-1 0 16,0 0-16,1 0 0,20 0 0,-20-21 16,-1 0-16,0 0 0,1 0 15,-1 0-15,0-1 0,1 1 16,-22-21-16,0 21 0,21 0 0,-21-22 15,-21 1-15</inkml:trace>
  <inkml:trace contextRef="#ctx0" brushRef="#br0" timeOffset="1896.44">4127 1588 0,'0'0'0,"0"-22"16,0 44 0,0-1-1,-21 0-15,0 21 0,21-21 0,-21 22 16,21-1-16,-21-21 0,21 22 15,-21-1-15,21-21 0,0 21 0,0-20 16,0-1-16,0 21 0,0-21 16,0 0-16,21-21 0,0 0 15,21 0-15,-21 0 0,1 0 0,-1 0 16,21 0-16,0-21 16,-20 0-16,20 0 0,0 0 0,-21 0 15,22-1-15,-22-20 0,0 21 0,0 0 16,0-22-16,-21 22 0,0-21 15,0 21-15,0-22 0,0-20 16,-21 42-16,0 0 0,0-1 16,0 1-16,0 21 0,-1 0 0,1 0 15,0 0-15,0 0 0,0 21 0,0 1 16,-1-1-16,1 0 16,0 0-16,0 21 0,0-20 0,21 20 0,0 0 15,0-21 1,0 22-16,0-22 0,21-21 15,0 0-15,0 0 0,22 0 16,-1-21-16</inkml:trace>
  <inkml:trace contextRef="#ctx0" brushRef="#br0" timeOffset="2374.05">4953 1524 0,'0'0'0,"0"21"31,0 0-31,0 22 0,0-22 16,0 0-16,0 0 0,0 22 15,0-22-15,0 21 0,-21-21 16,21 22-16,0-22 0,0 0 0,-21 21 16,21-21-16,-22 1 0,22-1 15,-21 0-15,21-42 31,0 0-15,0-1-16,0 1 0,0 0 16,0-21-16,0 21 0,21-22 0,1 1 15,-22 21-15,21-22 0,0 1 16,0 21-16,0 0 0,0 0 16,1-1-16,-1 1 0,0 0 0,0 21 15,0 0-15,0 0 0,1 0 16,-1 0-16,0 21 0,0 0 0,0 1 15,0-1-15,-21 0 0,0 0 16,0 21-16,0-20 0,0 20 0,0-21 16,0 21-16,0-20 0,0-1 0,0 0 15,0 0-15,0 0 0,0 0 16,0 1-16,0-1 16,0-42 15,22-1-31,-1 1 15</inkml:trace>
  <inkml:trace contextRef="#ctx0" brushRef="#br0" timeOffset="2856.69">5884 1524 0,'0'0'0,"0"-21"15,0 0-15,0 0 16,-21 21 15,0 0-31,0 0 0,21 21 0,-43-21 16,22 21-16,0 0 0,0 0 0,0 0 16,0 1-16,21-1 0,0 0 15,-22 0-15,22 0 0,0 0 0,0 1 16,0-1-16,22 0 15,-22 0-15,21-21 0,0 21 16,0-21-16,0 21 0,0-21 0,22 22 16,-22-1-16,0 0 15,-21 0-15,21 0 0,-21 0 16,0 1-16,0-1 16,0 0-16,-21 0 15,0-21-15,0 21 0,0-21 16,-1 0-16,-20 0 0,21 0 0,0 0 15,-22 0-15,22 0 0,0 0 0,0 0 16,0 0-16,0 0 0,-1 0 16,22-21 15,22 21-15,-1 0-16,0-21 0,0 0 0,0 21 15,0-21-15,22-1 0,-22 1 16</inkml:trace>
  <inkml:trace contextRef="#ctx0" brushRef="#br0" timeOffset="3183.08">6308 974 0,'0'-43'0,"0"86"0,0-107 15,0 22-15,0 0 16,0 20-16,0 44 15,0-1 1,0 0-16,0 21 0,0 1 0,0 20 16,-22 1-16,1-22 0,21 21 15,-21 1-15,21-1 0,0 1 0,-21-1 16,0 1-16,0-1 0,21-20 0,0 20 16,0-20-16,-22-1 0,22 0 15,0 1-15,0-22 0,0 0 0,0 0 16,0 0-16,0 0 0,0 1 15,22-22-15,-1 0 16,0 0-16,-21-22 16,21 1-16,-21 0 0,0 0 0,21-21 15,-21 20-15</inkml:trace>
  <inkml:trace contextRef="#ctx0" brushRef="#br0" timeOffset="3341.79">6054 1588 0,'0'0'15,"-22"0"-15,1 0 0,42 0 47,1 0-47,-1-22 0,0 22 16,21-21-16,-21 21 0,1 0 0,20-21 16,-21 21-16,0 0 0,0-21 0</inkml:trace>
  <inkml:trace contextRef="#ctx0" brushRef="#br0" timeOffset="3789.79">6519 1524 0,'0'0'0,"0"-21"16,0 0-16,21 21 16,1 0-16,-1 0 15,0 0-15,21 0 0,-21 21 16,22 0-16,-22-21 0,21 21 0,-21 0 16,22 22-16,-22-22 0,0 0 0,-21 21 15,0-20-15,0-1 0,0 0 16,0 21-16,0-21 0,0 1 0,0-1 15,-21 0-15,0-21 16,0 0-16,-1 0 31,22-21-31,0 0 0,0-1 0,0 1 16,0 0-16,0 0 16,0-21-16,22 20 0,-22-20 0,0 21 15,21 0-15,0 0 0,0-1 0,-21 1 16,21 0-16,0 0 0,1 21 15,-1-21-15,0 21 16,0 0-16,0 0 0</inkml:trace>
  <inkml:trace contextRef="#ctx0" brushRef="#br0" timeOffset="4260.45">7302 1482 0,'0'0'0,"0"21"31,0 0-15,-21 0-16,21 0 0,0 1 0,-21-1 15,21 21-15,0-21 0,0 22 16,0-22-16,0 0 0,-21 21 0,21-21 15,0 1-15,0-1 0,0 0 16,0 0-16,0 0 16,21-21-16,0 0 0,0 0 15,1 0-15,-1-21 0,0 0 0,0 21 16,0-21-16,0 0 0,1-22 16,-1 22-16,0 0 0,0-21 0,0 20 15,0-20-15,-21 21 0,22 0 0,-22-22 16,0 22-16,0 0 15,0 0-15,0 42 32,0 0-32,0 0 0,0 1 15,-22-1-15,22 0 0,-21 21 16,21-21-16,0 22 0,-21-22 0,21 21 0,-21-21 16,21 1-16,0-1 15,0 0-15,0 0 0,21-21 16,0 0-16,0 0 0,22 0 15,-22-21-15,21 21 0</inkml:trace>
  <inkml:trace contextRef="#ctx0" brushRef="#br0" timeOffset="4564.88">8234 1143 0,'-21'-42'0,"42"84"0,-64-105 0,43 41 16,-21 1-16,0 0 0,0 21 0,0 0 16,0 0-16,-1 0 15,1 21-15,0 0 0,-21 22 0,21-1 16,-22 0-16,22 1 0,-21 20 16,21-20-16,-22 20 0,22-21 0,0 22 15,0-1-15,0-20 0,21-1 0,0 0 16,0 1-16,0-1 0,0-21 15,21 0-15,0 1 0,-21-1 0,42 0 16,-21-21-16,1 0 0,20 0 16,-21 0-16,21 0 0,1 0 15,-22 0-15,21-21 0,-21 0 0,22-1 16,-22 22-16</inkml:trace>
  <inkml:trace contextRef="#ctx0" brushRef="#br0" timeOffset="6264.54">8043 614 0,'0'-21'0,"-21"21"31,21 21-31,0 0 0,0 21 15,0 1-15,0-1 0,-21 22 16,21 20-16,0-20 0,0 20 0,0-20 16,-21-1-16,21 22 0,0-21 0,0-1 15,-21-21-15,21 22 0,-22-1 16,22-20-16,0-1 0,0 0 16,0-20-16,0 20 0,0-21 0,0 0 15,0 0-15,22-21 16,-1 0-16,0 0 15,0-21-15,0 21 0,0-21 16</inkml:trace>
  <inkml:trace contextRef="#ctx0" brushRef="#br0" timeOffset="6634.35">8361 1439 0,'0'22'16,"-21"-1"-1,-22 21-15,43-21 0,0 22 16,-21-22-16,0 0 0,21 21 16,0-21-16,0 22 0,0-22 0,0 0 15,0 21-15,0-20 0,0-1 16,21-21-16,0 0 0,0 21 16,1-21-16,-1 0 0,0 0 0,0 0 15,21-21-15,-20 21 0,-1-21 16,0-1-16,0 1 0,0 0 0,-21 0 15,0 0-15,0-22 0,0 22 16,0-21-16,0 21 0,-21-22 0,0 22 16,-21 0-16,20 0 0,1 0 15,0 21-15,0 0 0,0 0 0,0 0 16,-1 0-16,1 0 0,0 21 0,21 0 16,0 0-16,0 0 0,0 1 15,0-1-15,0 0 0,21 0 16,0-21-16,1 0 0,-1 0 0,0 0 15,21 0-15,-21 0 0</inkml:trace>
  <inkml:trace contextRef="#ctx0" brushRef="#br0" timeOffset="6987.69">8699 1397 0,'-21'-21'0,"42"21"31,1 0-15,-1 0-16,0 21 0,0 0 0,0-21 16,22 21-16,-22 22 0,21-22 0,-21 0 15,0 21-15,1-20 0,-1 20 16,-21 0-16,0-21 0,0 22 16,0-22-16,0 0 0,0 0 0,0 0 0,0 1 15,0-1-15,-21-21 16,21-21 15,0-1-31,0 1 0,0 0 16,0-21-16,0 21 0,0-22 0,0 1 15,0 0-15,21 20 0,-21-20 0,21 21 16,0-21-16,-21 20 0,21 1 16,-21 0-16,21 0 0,1 0 15,-22 0-15</inkml:trace>
  <inkml:trace contextRef="#ctx0" brushRef="#br0" timeOffset="7266.68">7895 1228 0,'0'0'0,"-21"0"0,84-21 16,-20 21 0,-1 0-16,22-22 0,-1 22 15,1-21-15,-1 21 0,22-21 0,-1 21 16,1 0-16,0-21 0,-1 21 16,-20 0-16,-1 0 0,-20 0 15,-1 0-15,-21 0 0,-21 0 31</inkml:trace>
  <inkml:trace contextRef="#ctx0" brushRef="#br0" timeOffset="9860.62">10816 1397 0,'0'-21'0,"21"21"15,0-21 1,-21 0-1,0 42 32,0 0-31,0 0-16,-21 0 0,21 22 0,-21-1 16,21 0-16,-21 1 0,0-1 0,21 0 15,-21 1-15,21-22 0,-22 21 16,22 0-16,0-20 0,0-1 0,-21 0 15,21 0-15,0 0 0,0 0 16,0-42 15,21 0-31,1 0 16,-1 0-16,0-22 0,-21 22 16,21 0-16,0-21 0,0 21 0,1-22 15,-1 22-15,0 0 0,-21-21 16,21 42-16,-21-22 0,21 1 0,0 21 15,1 21 1,-22 1-16,0 20 0,0-21 16,21 0-16,-21 22 0,0-22 0,0 21 15,0-21-15,0 22 0,21-22 0,-21 0 16,0 0-16,0 0 0,21 0 16,0-21-16,0 22 0,1-22 15,-1 0-15,0 0 0,0 0 16,0 0-16,0 0 0,22-22 15,-22 1-15,0 0 0,21 21 0,-20-42 16,-1 21-16,0-1 0,0-20 0,0 0 16,0 21-16,1-22 0,-1 1 15,-21 0-15,0 20 0,0-20 0,0 21 16,0 0-16,21 0 0,-21 42 31,0 21-15,-21-21-16,0 22 0,21-22 0,0 21 15,0 0-15,0 1 16,-22-22-16,22 21 0,0-21 0,0 22 16,0-22-16,0 0 0,0 0 0,22 0 15,-1 1-15,0-22 16,0 21-16,21-21 0,-20 0 0,-1 0 16,21 0-16,-21 0 0,22-21 0,-1-1 15,-21 1-15,21 21 0,-20-21 16,20 0-16,-21-21 0,0 20 0,22 1 15,-43-21-15,21 21 0,0-22 0,-21 22 16,21 0-16,-21 0 0,0 0 16,0 0-16,0-1 0,-21 44 15,0-1 1,21 0-16,-21 0 16,21 21-16,0-20 0,-22 20 0,22-21 15,0 0-15,0 22 0,0-22 0,0 0 16,0 0-16,22 21 0,-1-42 15,0 22-15,0-1 0,21 0 0,-20-21 16,20 0-16,0 0 0,-21 0 0,22 0 16,-1 0-16,-21 0 0,22 0 15,-22-21-15,21 21 0,-21-21 16,0-1-16,22 1 0,-22 0 0,0-21 16,0-1-16,-21 1 0,21 0 0,1-1 15,-1 1-15,-21 0 0,21-22 16,-21 22-16,21 0 0,0-22 0,-21 22 15,0-1-15,21 1 0,-21 21 16,0-21-16,22 20 0,-22 1 0,0 0 16,0 42-1,0 0-15,-22 1 16,1-1-16,0 21 0,21 0 0,-21-20 16,0 20-16,21 21 0,0-20 0,0-1 15,0 0-15,0 1 0,0-1 16,0 0-16,0 1 0,0-1 0,0 0 15,0-20-15,0 20 0,0-21 16,21 0-16,0 0 0,0-21 16,0 22-16,1-1 0,-1-21 0,0 0 15,0 0-15,0 0 0,22 0 0,-22 0 16,21-21-16,-21-1 0,22 22 16,-22-21-16,21-21 0,-21 21 0,43-43 15,-43 22-15,0 0 0,21-22 16,-20 22-16,-1-1 0,0-20 15,0 21-15,0-1 0,-21-20 0,21 20 16,-21-20-16,22 21 0,-22-1 16,0 22-16,0-21 0,0 21 0,0-1 15,-22 44 1,1-1 0,0 0-16,0 21 0,0 1 0,0-1 15,-1 21-15,1-20 0,0 20 0,21 1 16,0-1-16,-21-20 0,21 20 15,0 1-15,0 20 0,21-41 16,-21-1-16,21-21 0,0 0 0,1 22 16,-1-22-16,0-21 0,0 21 15,0 0-15,0-21 0,43 0 16,-43 0-16,0 0 0,22 0 0,-22 0 16,0-21-16,0 0 0,0 0 0,0-1 15,1 1-15,-22 0 0,0 0 16</inkml:trace>
  <inkml:trace contextRef="#ctx0" brushRef="#br0" timeOffset="10056.26">12488 1355 0,'-42'0'0,"84"0"0,-126 0 0,62 0 0,1 0 16,0 0-16,0 0 15,0 0 1,42 0 15,0 0-31,0 0 0,22 0 0</inkml:trace>
  <inkml:trace contextRef="#ctx0" brushRef="#br0" timeOffset="10654.65">15113 1524 0,'-21'0'0,"42"0"0,-63-21 0,42 0 16,0 0-16,-22-22 16,1 43-16,21-21 0,-21 21 15,0 0 1,21 21-16,-21 0 16,21 1-16,0-1 0,-21 21 0,-1 0 15,1 1-15,-21 63 16,21-64-16,21-21 15,-21 0-15,21 22 0,-22-22 0,1 0 16,21 0-16,0-42 31,0 0-15,0 0-16,0-1 0,21 1 16,1-21-16,-1 21 0,0-22 15,0 1-15,0 21 0,0-21 0,1-1 16,-1 22-16,0 0 0,0 0 0,0 0 15,0 21-15,1 0 0,-1 21 32,-21 0-32,21 0 0,-21 21 0,0-20 15,0 20-15,0-21 0,0 21 16,0-20-16,0 20 0,0-21 0,0 21 16,0-20-16,0-1 0,0 0 0,0 0 15,0 0-15,0 0 16,21-21-16,0 0 0,0 0 15,1 0-15,-1 0 0,21 0 0,-21-21 16,22 0-16,-1 0 0,0 0 0</inkml:trace>
  <inkml:trace contextRef="#ctx0" brushRef="#br0" timeOffset="11336.39">15684 1566 0,'22'-21'0,"-22"-21"15,-22 42 1,1 0-16,0 0 15,0 0-15,0 21 0,0 21 16,-1-20-16,-20-1 0,21 21 0,0 0 16,0-20-16,-1 20 0,1-21 15,21 21-15,0-20 0,0-1 0,0 0 16,0 0-16,0 0 0,0 0 0,21 1 16,1-22-16,-1 21 0,21-21 0,-21 0 15,22 0-15,-22 0 0,21 0 16,-21 0-16,22 0 0,-22-21 15,21-1-15,-21 1 0,0 0 0,1 0 16,-1 0-16,-21-22 0,21 22 16,-21-21-16,21 0 0,-21-1 0,0 1 15,0 0-15,0-1 0,0 22 0,0-21 16,-21 21-16,0 21 0,0-22 0,-1 22 16,1 0-16,0 0 0,0 0 15,-21 22-15,20-22 0,1 21 0,0 0 16,0 21-16,0-21 0,21 1 0,0 20 15,0-21-15,0 0 16,0 0-16,0 22 0,21-22 0,0 0 16,21 0-16,-20-21 0,20 21 0,0-21 15,-21 22-15,43-22 0,-22 0 16,1 0-16,-1 0 0,0-22 0,1 1 16,20 0-16,-21 0 0,1 0 0,-22 0 15,21-22-15,1 22 0,-22-21 16,0-1-16,0 1 0,0 0 0,0-1 15,1 1-15,-22 0 0,21-1 0,-21 22 16,0-21-16,0 21 0,0 0 16,-21 42 15,-1 0-31,1 0 0,0 0 0,0 22 16,0-1-16,0 0 0,21 1 0,-22-1 15,22 0-15,-21 1 0,21 20 16,0-21-16,0 1 0,0-1 0,0-21 15,0 22-15,0-22 0,0 21 0,21-21 16,1 0-16,-22 1 0,21-1 16,0-21-16,0 21 0,0-21 0,0 0 15,1 0-15,-1 0 0,0 0 0,0 0 16,-21-21-16,21 0 0,-21-1 0,21 1 16,-21 0-16</inkml:trace>
  <inkml:trace contextRef="#ctx0" brushRef="#br0" timeOffset="11512.56">16319 1482 0,'0'0'0,"-21"-21"16,42 21 15,1 21-31,-1-21 16,21 0-16,-21 0 0,0 0 0,22 0 15,-22 0-15,0 0 0,21 0 16,-20 0-16,-1 0 0,-21-21 15,21 21-15,-21-22 0</inkml:trace>
  <inkml:trace contextRef="#ctx0" brushRef="#br0" timeOffset="13264.94">17611 1842 0,'21'0'31,"0"0"-15,0-22-16,0 22 0,0-21 16,1 0-16,-1 21 0,21-21 15,-21 0-15,22 0 0,-22-1 16,21-20-16,-21 21 0,0 0 0,22-22 15,-22 1-15,0 21 0,0-21 16,-21-1-16,21 1 0,-21-22 0,22 22 16,-22 0-16,0-22 0,0 22 0,0 0 15,0-1-15,0 22 0,-22 0 16,22 0-16,-21 21 0,0 0 0,0 21 16,0 0-16,0 0 15,-1 22-15,1-1 0,0 21 0,0-20 16,0 20-16,0-20 0,-1 20 0,22 1 15,-21-22-15,0 21 16,21-20-16,-21 20 0,21-20 0,-21-1 0,21-21 16,0 21-16,0-20 0,0-1 15,0 0-15,0 0 16,21-42 0,0 0-1,0 0-15,0-1 0,-21 1 16,22 0-16,-1 0 0,-21 0 0,0 0 15,21-1-15,-21 1 0,21 21 16,0 0-16,0 21 16,1-21-16,-22 22 15,21-1-15,-21 0 0,21 0 16,0 0-16,-21 0 0,21 1 16,0-1-16,1-21 0,-1 21 0,0 0 15,21-21-15,-21 0 0,22 0 16,-1 0-16,0 0 0,22 0 0,-22 0 15,22 0-15,-22 0 0,0-21 0,1 21 16,-1-21-16,0 0 0,-20-1 16,-1 1-16,0 0 0,0 0 0,-21-21 15,0 20-15,0-20 0,0 21 0,0-21 16,0 20-16,0 1 0,-21 0 16,0 21-16,0 0 0,-1 0 0,-20 0 15,21 0-15,-21 0 0,20 21 16,-20 0-16,0 1 0,21-1 15,-22 21-15,22-21 0,0 0 0,0 22 16,21-22-16,0 0 0,0 0 16,0 0-16,0 1 0,0-1 0,0 0 15,21-21-15,0 0 0,0 0 0,0 0 16,1 0-16,20 0 0,-21 0 16,21 0-16,-20 0 0,20-21 0,-21 0 15,0-1-15,22 22 0,-22-21 0,0-21 16,0 21-16,0 0 0,0-1 15,-21 1-15,22 0 0,-22 0 16,21 0-16,-21 42 31,0 0-31,0 0 0,0 0 16,0 1-16,0-1 0,0 0 0,0 0 16,0 0-16,0 0 0,0 1 15,0-1-15,0 0 0,0 0 0,0 0 16,21-21-16,0 0 0,0 0 15,0 0-15,1 0 0,-1 0 16,0 0-16,0 0 0,0-21 0,0 21 16,-21-21-16,22 0 0,-1 0 15,0-1-15,0-20 0,0 21 0,-21 0 16,21-22-16,1 22 0,-22 0 16,0 0-16,0 0 0,21 21 0,-21-21 15,0 42 1,0 0-1,0 0-15,0 0 0,0 0 0,0 1 16,0-1-16,0 0 0,0 0 16,0 0-16,0 0 0,0 1 0,0-1 15,0 0-15,0 0 0,21-21 16,0 0-16,0 0 16,0 0-16,1 0 0,20 0 15,-21 0-15,0 0 0,0-21 16,1 0-16,-1 0 0,21-1 15,-21 1-15,0 0 0,1 0 0,-1 0 16,-21 0-16,21-1 0,-21 1 16,0 42 15,0 1-31,0-1 16,0 0-16,0 0 0,0 0 15,0 0-15,0 1 0,0-1 16,21-21-16,0 21 0,0-21 15,1 21-15,20-21 16,-21 0-16,0 0 0,22 0 0,-22 0 16,21 0-16,0 0 0,-20-21 15,20 21-15,-21-21 0,0 0 0,22 21 16,-22-22-16,0 1 0,0-21 0,-21 21 16,0 0-16,21-1 0,-21-20 15,0 21-15,0 0 0,0 0 0,-21 21 16,0 0-16,0 0 15,0 21-15,-1 0 0,1 0 16,0 0-16,21 0 0,0 1 16,-21 20-16,21-21 0,0 0 0,0 0 0,0 22 15,0-22-15,21 0 16,0 0-16,0-21 0,22 0 16,-22 21-16,21-21 0,1 0 0,-22 0 15,21 0-15,0 0 0,1-21 16,-1 21-16,0-21 0,-20 0 15,20 21-15,-21-21 0,0 0 0,0-1 0,-21 1 16</inkml:trace>
  <inkml:trace contextRef="#ctx0" brushRef="#br0" timeOffset="15269.69">3768 3196 0,'0'-21'0,"21"21"16,-21-21-16,21 0 0,-21 0 16,0-1-16,0 1 0,0 0 0,0 0 15,0 0-15,0 0 0,0-1 16,0 1-16,-21 0 0,0 0 0,-1 0 16,1 21-16,0 0 0,0 0 0,-21 0 15,20 0-15,-20 0 0,0 0 16,-1 21-16,22 21 0,-21-21 0,21 22 15,-22-1-15,22 22 0,21-22 16,-21 21-16,21-20 0,0-1 16,0 22-16,0-22 0,0 0 15,0-21-15,21 22 0,0-22 0,22 0 16,-22 0-16,21-21 0,1 0 16,-1 0-16,0 0 0,1 0 15,-1-21-15,0 0 0,1 0 0,-1 0 16,0-1-16,-21-20 0,1 21 15,-1-21-15,0 20 0,-21-20 0,0 0 16,0-1-16,0 1 0,0 21 0,0-21 16,0 20-16,0 1 0,0 0 15,-21 21-15,0 0 16,-1 21-16,22 0 16,0 1-16,0-1 0,0 21 15,0 0-15,0 1 0,0-22 0,0 21 16,0 1-16,0-1 0,0-21 15,0 0-15,22 0 0,20 22 16,-21-22-16,0-21 0,0 0 0,1 0 16,20 0-16,-21 0 0,0 0 15,0-21-15,22 0 0,-22-1 0,21 1 16,-21 0-16,22 0 0,-22 0 16,0-22-16,0 22 0,0-21 15,1 21-15,-22-22 0,0 22 0,0 0 0,0 0 16,0 42 15,-22 0-31,22 0 0,-21 22 0,0-22 16,21 21-16,-21 1 0,0-22 15,21 21-15,0-21 0,0 0 0,-21 1 16,21-1-16,0 0 0,0 0 16,0-42 15,0 0-31,21 0 0,0-1 15,-21 1-15,21 0 0,0 0 16,0 0-16,-21-22 0,22 22 16,-1-21-16,0 21 0,-21 0 0,0-1 15,21 1-15,0 0 0,0 21 32,-21 21-32,0 0 0,0 1 0,0-1 15,22 0-15,-22 21 0,0-21 0,0 1 16,0-1-16,0 21 0,0-21 15,0 0-15,21 1 0,0-1 0,0 0 16,0-21-16,0 0 16,1 0-16,-1 0 0,21 0 0,-21 0 15,22 0-15,-1 0 0,0-21 0,-21 0 16,22-1-16,-1 1 16,-21 0-16,22 0 0,-22 0 0,0-22 15,0 22-15,0 0 0,-21 0 0,0 0 16,0 0-16,0-1 0,0 1 15,0 42 1,0 1-16,0-1 16,-21 0-16,21 21 0,0-21 15,0 22-15,0-22 0,0 0 0,0 0 16,0 22-16,0-22 0,0 0 16,0 0-16,21-21 0,0 21 0,1-21 15,-1 0-15,0 0 0,21 0 16,-21 0-16,1 0 0,20 0 0,-21-21 15,21 21-15,-20-21 0,-1 0 16,21 0-16,-21-1 0,0 1 0,1-21 16,-1 21-16,-21-22 0,0 22 0,21-21 15,-21 21-15,0-22 0,21 22 16,-21 0-16,0 0 0,0 0 16,0 42-1,0 0-15,0 0 16,0 22-16,0-1 0,0-21 0,0 21 15,0 22-15,0-22 0,0 1 16,0 20-16,0-21 0,0 22 16,0-22-16,0 22 0,0-22 0,0 22 15,0-1-15,0 1 0,21-1 16,-21-21-16,21 22 0,-21-1 0,22-20 16,-22 20-16,0-20 0,0 20 0,0-21 15,0 1-15,0-1 0,0-21 0,0 22 16,-22-22-16,1 21 0,0-21 15,0-21-15,0 0 0,0 0 0,-22 0 16,22 0-16,0 0 0,-21-21 0,20 0 16,1-21-16,0 20 0,0-20 15,0 0-15,0-22 0,21 22 16,0-43-16,0 22 0,0-1 0,0-20 16,0 20-16,0-21 0,21 22 15,0-1-15,0-20 0,0 20 0,22 1 16,-22 20-16,21-20 0,-21 21 0,22-22 15,-22 22-15,21-1 0,-21 22 16,0-21-16</inkml:trace>
  <inkml:trace contextRef="#ctx0" brushRef="#br0" timeOffset="15792.79">7683 2646 0,'0'-42'16,"0"84"-16,0-106 0,0 43 0,0 42 31,0 1-31,0 20 0,0 0 16,0 64-16,0-42 0,0-1 15,0 1-15,0-1 0,0 1 16,-21-1-16,21-21 0,-21 22 16,0-22-16,0 22 0,21-43 0,0 21 15,0-21-15,-21 22 0,21-22 16,0 0-16,0-42 31,0 0-31,0-22 16,0 22-16,0-21 0,0 0 0</inkml:trace>
  <inkml:trace contextRef="#ctx0" brushRef="#br0" timeOffset="17690.07">7578 2836 0,'0'-63'0,"0"126"0,63-253 16,-42 148-16,0-1 0,1 22 15,20 0-15,-21 0 0,21 0 0,1 21 16,-1 0-16,0 0 0,22 0 16,-22 21-16,1 0 0,-22 21 0,21-21 15,-21 22-15,0-1 0,-21-21 16,0 22-16,0-1 0,0-21 0,-42 21 16,21 1-16,-21-22 0,-1 21 0,1-21 15,0 1-15,-22-1 0,22 0 16,-1 0-16,1-21 0,21 0 0,-21 21 15,20-21-15,1 0 0,0 0 16,0 0 0,21 21-1,0 1 1,21-1-16,0 0 0,0 21 16,-21-21-16,22 22 0,-1-22 0,0 21 15,0-21-15,0 1 0,0 20 0,1-21 16,-1 0-16,0 0 0,0-21 15,21 22-15,1-22 0,-22 0 0,21 0 16,1 0-16,-1 0 0,-21 0 0,21-22 16,1 1-16,-1 21 0,0-21 15,-20 0-15,20 0 0,0-22 16,-21 22-16,22 0 0,-22-21 0,0 21 16,21-64-16,-20 64 15,-1 0-15,-21-43 16,0 43-16,0 0 0,-21 21 15,-1 0 1,1 0-16,0 21 0,0 0 0,0 21 16,21-20-16,0 20 0,-21 0 0,21 1 15,0-22-15,0 21 0,0 0 16,0-20-16,0-1 0,21 0 0,0 0 16,0 0-16,0 0 0,0-21 0,22 0 15,-1 0-15,0 0 16,1 0-16,-1 0 0,22-21 0,-22 0 15,21 0-15,-20 0 0,20 0 0,-20-1 16,-1-20-16,0 0 0,-21 21 16,1-22-16,20 1 0,-21-22 0,-21 22 15,21 0-15,0-22 0,-21 22 0,22-22 16,-22 22-16,0-21 0,0 20 16,0-20-16,0 20 0,0 22 0,0-21 15,0 21-15,-22 63 31,22-21-31,0 22 0,-21-1 0,0 0 16,0 22-16,21-22 16,0 22-16,-21-22 0,0 148 15,21-147-15,0-1 16,0 0-16,0-20 0,21 20 16,-21-21-16,21 21 0,0-20 0,0-1 15,-21 0-15,21-21 0,1 21 0,-1-21 16,0 0-16,0 0 0,0 0 15,22 0-15,-22-21 0,0 0 0,0 0 16,21-1-16,-20 1 0,-1 0 16,21 0-16,-21-21 0,0 20 0,1-20 15,-1 21-15,0-21 0,0 20 16,-21 1-16,0 0 0,0 0 0,0 0 16,-21 21-1,0 0 1,0 21-16,-1 0 0,1 0 15,21 0-15,0 1 0,-21 41 16,21-42-16,0 0 0,0 1 16,0-1-16,21 21 0,0-42 15,1 21-15,-1-21 0,0 0 0,0 0 16,0 0-16,0 0 16,22 0-16,-22 0 0,21-21 0,22 0 15,-22 0-15,0 0 0,1-22 16,-1 1-16,-21 21 15,-21 0-15,21-1 0,1-20 0,-22 21 16,21 0-16,-21 0 0,0-1 16,0 44 15,0-1-31,-21 0 0,21 0 16,0 0-16,-22 0 0,22 22 15,0-22-15,0 0 0,0 21 0,0-20 16,0-1-16,0 0 0,0 0 15,22 0-15,-1-21 0,0 21 0,0-21 16,0 0-16,0 0 0,1 0 16,20 0-16,-21 0 0,21 0 0,1 0 15,-22-21-15,0 0 0,21 0 0,-20 0 16,-1 0-16,0-1 0,0 1 16,-21 0-16,0 0 0,0-21 0,0-1 15,0 22-15,0 0 0,-21 0 16,0 21-1,0 0-15,-1 21 16,22 0-16,0 0 16,0 22-16,0-22 0,0 0 15,0 0-15,0 0 0,0 0 0,22 22 16,-1-22-16,-21 0 0,21-21 16,0 21-16,0 0 0,0-21 0,1 0 15,-1 0-15,21 0 0,-21 0 16,0 0-16,1 0 0,20 0 0,-21 0 15,0-21-15,0 21 0,1-21 0,-22 0 16,21 0-16,0 0 0,-21-1 16,21 1-16,-21-21 0,21 21 0,-21 0 15,0-1-15,21 1 0,-21 0 16,22 21-16,-22 21 31,0 0-31,-22 1 16,1 20-16,21-21 0,-21 0 0,21 0 15,0 1-15,-21-1 0,21 0 16,-21 21-16,0-21 0,21 1 16,0-1-16,0 0 15,0-42 1,-22 0 0,22-1-16,0 1 0,0-21 15,0 21-15,0-22 0,0 22 16,22-21-16,-1 21 0,-21-22 0,21 1 15,21 21-15,-21-21 0,1 20 0,20 1 16,-21 21-16,0-21 0,22 21 16,-22 0-16,0 0 0,0 0 15,21 0-15,-20 21 0,-1-21 0,0 21 16,-21 1-16,21-1 0,-21 21 0,21-21 16,-21 0-16,0 22 0,0-1 15,0-21-15,0 22 0,0-22 0,0 42 16,0-42-16,0 1 0,0-1 15,0 0-15,0 0 16,-21-21 0,0 0-16,21-21 0,-21 0 15,0-22-15,-1 22 16,1 0-16</inkml:trace>
  <inkml:trace contextRef="#ctx0" brushRef="#br0" timeOffset="17903.18">9652 2731 0,'-42'0'0,"84"0"0,-106 21 0,22-21 16,84 0 15,-20 0-31,20 0 0,0 0 0,22 0 16,-1 0-16,1-21 0,-1 21 15,1-22-15,-1 22 0,-20 0 0,-22-21 16,21 21-16,-21 0 0</inkml:trace>
  <inkml:trace contextRef="#ctx0" brushRef="#br0" timeOffset="19690.31">13123 2921 0,'21'0'31,"-21"-21"-31,22 21 16,-1-21-16,0 0 0,0-1 16,0 1-16,-21 0 0,21 0 15,1 0-15,-22 0 0,21-1 0,0 1 16,-21 0-16,21 0 0,-21 0 0,0 0 16,21-1-16,-21 1 0,0 0 15,21 21-15,-21 21 31,0 0-31,0 22 0,-21-22 16,0 21-16,21 1 0,-21-1 16,0 0-16,0 22 0,21-22 15,-22 0-15,1-20 0,0 20 0,21 0 16,0 1-16,-21-22 0,0 21 16,21-21-16,0 0 0,0 22 0,-21-43 15,21 21-15,0 0 0,0 0 16,21-21-1,0 0 1,-21-21 0,21 21-16,-21-21 0,0 0 0,0 0 15,0-1-15,0 1 16</inkml:trace>
  <inkml:trace contextRef="#ctx0" brushRef="#br0" timeOffset="20487.33">12975 3069 0,'21'0'16,"0"0"-16,1 0 15,-1 0-15,21 0 0,-21 0 16,22 0-16,-22 0 0,21-21 0,0 21 16,1-21-16,-1 21 0,-21-21 0,22 21 15,-1-21-15,-21 21 16,0 0-16,0-22 0,1 22 0,-1 0 15,-21-21-15,21 21 0,-21 21 47,0 1-47,0-1 16,0 0-16,0 0 16,0 0-16,0 0 0,0 1 0,0-1 15,0 0-15,21 0 0,0-21 16,0 21-16,1-21 15,-1 0-15,21 0 0,-21 0 0,0 0 16,1-21-16,20 21 0,-21 0 16,0-21-16,22 0 0,-22 21 15,0-21-15,0-1 0,-21 1 16,21 21-16,-21-21 0,0 0 0,0 0 16,0 0-16,0-1 15,0 1-15,0 0 0,0 0 16,-21 42 15,21 0-31,-21-21 0,21 43 16,0-22-16,-21 0 0,21 0 0,-21 21 15,-1 1-15,22-1 0,0 0 16,0 1-16,0-1 0,0 0 16,-21 1-16,21 41 0,0-41 15,0-22-15,0 21 0,0 1 0,0-1 16,0 0-16,0-21 0,0 22 15,0-1-15,0-21 0,0 22 0,0-1 16,-21-21-16,21 21 0,0-20 0,-21 20 16,0-21-16,0 0 0,21 0 0,-22 1 15,1-1-15,0 0 0,0-21 16,0 0-16,-22 0 0,22 0 0,-21 0 16,21 0-16,-22 0 0,22-21 0,-21 0 15,0-1-15,20 1 16,-20 0-16,0 0 0,21 0 0,-1 0 15,1-1-15,-21 1 0,21 0 16,0 0-16,-1 0 0,22 0 31,0-1 1,22 22-32,-1 0 15,-21-21-15,21 21 0,-21-21 0</inkml:trace>
  <inkml:trace contextRef="#ctx0" brushRef="#br0" timeOffset="22888.51">14224 2963 0,'0'-21'15,"0"0"1,0 0-16,0 0 15,0 0-15,0-1 16,-21 44 15,21-1-15,0 0-16,0 21 0,-21 1 16,21-1-16,-22 0 0,22 22 0,0-1 15,0 1-15,-21-1 0,0 1 0,21-1 16,-21 1-16,21-22 0,0 22 15,-21-22-15,21 21 0,-21-20 0,21-22 16,0 21-16,0 1 0,0-22 0,0 21 16,0-21-16,0 0 0,0 1 15,0-1-15,0 0 0,0-42 47,0 0-47,0-1 16,0 1-16,0 0 0,0 0 0,0 0 15,0-22-15,0 22 0,0-21 0,21 0 16</inkml:trace>
  <inkml:trace contextRef="#ctx0" brushRef="#br0" timeOffset="23185.46">14160 3048 0,'0'-21'0,"0"42"0,0-63 0,0 21 15,0-1-15,0 1 0,0 0 16,22 0-16,-1 21 0,0-21 0,0 21 15,0 0-15,22-21 0,-1 21 16,-21 0-16,21 0 0,1 0 0,-22 0 16,21 21-16,-21 0 0,1 0 15,-1 0-15,-21 22 0,0-22 0,0 0 16,0 21-16,-21-21 0,-1 22 16,1-22-16,-21 0 0,21 21 0,-22-20 15,22-1-15,-21-21 0,21 21 16,-22 0-16,22-21 0,0 0 0,0 0 15,42-21 17,0 0-32,0 21 15,1-21-15,20-1 0,-21 1 16</inkml:trace>
  <inkml:trace contextRef="#ctx0" brushRef="#br0" timeOffset="23535.31">14668 3069 0,'22'0'15,"-1"0"-15,-21-21 16,21 21-16,0 0 0,0 0 0,0-21 16,1 21-16,-1-21 0,0 21 15,0-21-15,0 21 0,-21-22 16,21 1-16,-21 0 15,0 0-15,-21 21 16,0 0-16,0 0 0,0 0 16,0 0-16,-1 21 0,1-21 0,0 21 15,0 0-15,0 1 0,0-1 0,-1 0 16,22 0-16,-21 0 0,21 0 16,0 1-16,0-1 0,0 0 0,0 0 15,0 0-15,0 0 0,21-21 16,1 0-16,-1 0 15,0 0-15,0 0 16,0 0-16,0 0 16,-21-21-16</inkml:trace>
  <inkml:trace contextRef="#ctx0" brushRef="#br0" timeOffset="24810.06">1905 5884 0,'0'0'0,"-21"-21"15,21 0-15,-21 21 0,21-21 16,0 0-16,-22 21 15,22 21-15,0 0 16,-21 21-16,21-20 0,0 20 16,0 21-16,0-20 0,0-1 15,-21 22-15,21-1 0,-21 1 0,0 20 16,21-20-16,-21-1 0,-1 1 16,1-1-16,21 1 0,-21-22 15,0 0-15,0 1 0,21-22 0,-21 21 16,21-21-16,0 1 0,0-1 15,0 0-15,-22-21 16,22-21 0,0 0-16,-21-1 15,21 1-15,0-21 0</inkml:trace>
  <inkml:trace contextRef="#ctx0" brushRef="#br0" timeOffset="25129.97">1418 6117 0,'0'-42'0,"0"84"0,0-105 0,0 20 0,0 22 16,0-21-16,21 21 0,22 0 15,-22-22-15,21 22 0,0 0 0,1-21 16,20 20-16,-20 1 0,20 0 16,-21 21-16,1 0 0,-1 0 15,0 0-15,1 21 0,-22 0 0,0 1 16,-21 20-16,0 0 0,0 1 15,0 20-15,-21-21 0,0 1 0,0-1 16,-22 0-16,1 1 0,0-1 16,20-21-16,-20 22 0,21-22 15,0 0-15,0-21 0,-1 21 16,1-21-16,42 0 31,1 0-31,-1-21 0,0 21 16,0-21-16,21 0 0,-20-1 15,-1 1-15</inkml:trace>
  <inkml:trace contextRef="#ctx0" brushRef="#br0" timeOffset="25556.68">2371 5863 0,'0'21'16,"0"1"-16,0-1 0,0 0 15,0 0-15,0 21 0,0 1 16,0-1-16,-22-21 0,1 22 16,21-1-16,-21-21 0,21 21 0,0 1 15,0-22-15,0 0 0,0 0 0,0 0 16,0 1-16,21-22 16,0 0-16,1 0 0,-1 0 15,0 0-15,21-22 16,-21 1-16,1 0 0,20-21 0,-21 21 15,21-1-15,-20-20 0,-1 21 0,0 0 16,0-22-16,0 1 0,0 21 16,-21-21-16,0 20 0,0 1 0,0 0 15,0 42 1,0 0 0,0 1-16,-21-1 0,21 21 15,-21-21-15,21 22 0,-21-22 0,21 21 16,0-21-16,0 0 0,0 22 15,0-22-15,0 0 0,0 0 0,0 0 16,21-21 0,0 0-16,22 0 15,-22-21-15,0 0 0,0 0 0</inkml:trace>
  <inkml:trace contextRef="#ctx0" brushRef="#br0" timeOffset="26060.76">3090 5503 0,'0'-21'15,"0"42"-15,0-21 16,-21 0-16,21 43 16,-21-22-16,21 21 0,-21 1 0,21 20 15,0-21-15,0 22 0,0-22 16,-21 22-16,21-22 0,0 22 0,0-22 15,0 0-15,0 1 0,0-22 16,0 21-16,0-21 0,0 22 0,0-22 16,0 0-16,0 0 15,0-42 1,0 0-16,0 0 16,21-1-1,0-20-15,-21 21 0,21 0 0,0 0 16,0-1-16,1 1 0,-1 0 15,0 0-15,0 0 0,0 21 16,0 0-16,1 0 0,-1 0 16,0 0-16,-21 21 0,0 0 0,0 0 15,0 0-15,0 1 0,0-1 0,0 0 16,0 0-16,-21 21 0,-22-20 16,22-1-16,0 0 0,0 0 0,0 0 15,0 0-15,-1 1 0,1-22 16,0 21-16,0-21 0,0 0 0,0 0 15,21-21 17,0-1-32,0 1 0,0 0 15,0 0-15,21 0 0,0 0 16</inkml:trace>
  <inkml:trace contextRef="#ctx0" brushRef="#br0" timeOffset="26936.33">3641 5461 0,'0'0'16,"0"21"0,0 0-16,-22 22 15,22-1-15,0 0 0,0 1 0,-21 20 16,21 1-16,-21-22 0,21 22 15,-21-22-15,21 21 0,0-20 0,0-1 16,0 0-16,0 1 0,0-22 16,0 0-16,0 21 0,0-20 0,21-1 15,0-21-15,0 21 0,1-21 0,20 0 16,-21 0-16,0 0 0,22 0 16,-22-21-16,0 21 0,0-21 15,0-1-15,0 1 0,1 0 0,-1 0 16,0 0-16,0 0 0,-21-1 15,0 1-15,21 0 0,-21 0 0,21 0 16,-21 0 0,0 42-1,0 0-15,0 0 16,0 0-16,0 0 0,0 1 0,0-1 16,0 0-16,-21-21 0,21 21 0,0 0 15,0 0-15,21-21 16,1 0-1,-1 0-15,0 0 0,0-21 16,0 21-16,-21-21 16,21 0-16,1 21 0,41-42 15,-42-1-15,0 22 0,1 0 0,-22 0 16,21-22-16,0 22 0,0 0 16,0 0-16,0 0 0,1 21 15,-1 0 1,-21 21-16,0 0 15,0 0-15,0 0 16,0 1-16,0-1 16,0-42 31,0-1-47,0 1 0,0 0 15,0 0-15,0 0 16,0 0-16,-21 21 15,-1 0 1,1 0-16,0 0 0,21 21 16,-21 0-16,0 21 0,0-21 0,21 1 15,0 20-15,-22-21 0,22 0 16,-21 22-16,21-22 0,0 0 0,0 0 16,0 0-16,0 0 0,0 1 15,21-1-15,1-21 16,-1 21-16,0-21 0,0 0 15,0 0-15,0 0 16,1 0-16,-1 0 0,-21-21 16,21 0-16,-21-1 0,0 1 15,21 21-15,-21-21 0,0 0 16</inkml:trace>
  <inkml:trace contextRef="#ctx0" brushRef="#br0" timeOffset="27120.99">4318 5694 0,'-21'-21'15,"0"0"1,42 21 15,0 0-31,0 0 16,0 0-16,0 21 0,22-21 0</inkml:trace>
  <inkml:trace contextRef="#ctx0" brushRef="#br0" timeOffset="27502.78">6540 5546 0,'0'-21'0,"0"42"0,0-64 0,-21 22 16,21 0-16,-21 21 31,21 21-31,0 0 0,0 1 0,0-1 15,0 21-15,0 0 0,0 1 16,0 20-16,0-20 0,0-1 0,0 0 16,0 1-16,0-1 0,0 0 0,0-21 15,0 22-15,0-22 0,0 0 16,0 0-16,0 0 16,0-42 15,0 0-31,21 21 0,0-21 0,1 0 15</inkml:trace>
  <inkml:trace contextRef="#ctx0" brushRef="#br0" timeOffset="27744.26">6858 5503 0,'0'-21'0,"0"42"0,0-63 16,-21 42-1,0 0-15,-1 21 0,1 0 16,0 1-16,0 20 0,0-21 15,0 21-15,-1 1 0,1-1 0,0 0 16,0 1-16,0-1 0,0 0 16,-1-20-16,22-1 0,0 21 0,-21-21 15,21 0-15,0 1 0,0-1 16,21-21 0,1 0-16,-1 0 0,0 0 15,21 0-15,1-21 0,-22-1 0,21 1 16,0 21-16,-20-21 0</inkml:trace>
  <inkml:trace contextRef="#ctx0" brushRef="#br0" timeOffset="28120.06">7175 5609 0,'0'0'16,"0"21"0,-21-21-16,0 22 15,0-1-15,0 0 0,0 21 16,21-21-16,-22 1 0,1 20 15,0-21-15,21 21 0,-21-20 0,21-1 16,0 0-16,0 0 0,0 0 0,0 0 16,21 1-16,0-22 0,0 21 15,1-21-15,20 0 0,-21 0 0,0 0 16,43 0-16,-43 0 0,21-21 16,-21-1-16,1 1 0,-1 21 15,0-42-15,0 21 0,0 0 16,-21-1-16,0-20 0,0 0 0,0 21 0,0-22 15,0 1-15,0 21 16,-21-22-16,0 22 0,21 0 0,-21 0 0,0 21 16,-1 0-16,1 0 0,0 0 15,0 0-15,0 21 0,0 0 16,-1-21-16,22 21 0,0 1 0,-21-1 16,21 0-16,0 0 0,0 0 15,21 0-15,1-21 16,20 0-16,-21 0 0</inkml:trace>
  <inkml:trace contextRef="#ctx0" brushRef="#br0" timeOffset="28352.63">7832 5673 0,'0'21'15,"-22"0"1,22 0-16,-21 0 0,0 1 0,21-1 15,0 21-15,0-21 0,0 22 0,-21-22 16,21 0-16,0 0 0,0 0 16,0 22-16,0-22 0,0 0 15,0 0-15,21-21 16,0-21 0,0 21-16,1-21 15,-22 0-15,21-1 0</inkml:trace>
  <inkml:trace contextRef="#ctx0" brushRef="#br0" timeOffset="28577.71">7916 5376 0,'-21'-21'0,"42"42"16,-63-42-16,21 21 0,0 0 16,-1 0-1,44 0 16,-44 0 16,1 0-31,0 0-16</inkml:trace>
  <inkml:trace contextRef="#ctx0" brushRef="#br0" timeOffset="29352.83">8678 5927 0,'0'0'0,"85"-43"15,-64 22-15,0 21 0,22-21 16,-22 0-16,0 0 0,0 0 0,0-1 16,0 1-16,-21 0 0,0 0 15,0 0-15,0 0 0,-21-1 0,-21 22 16,-85-21-16,85 21 15,-1 0-15,1 0 0,0 21 16,-1 1-16,22-1 0,-21 21 16,21-21-16,-22 22 0,22-1 0,0-21 15,0 21-15,21-20 0,0 20 16,0-21-16,0 0 0,0 0 0,0 1 16,0-1-16,21-21 0,0 0 15,0 0-15,22 0 0,-22 0 16,0 0-16,21 0 0,-21-21 0,22-1 15,-1 1-15,0 0 0,-20-21 0,20 21 16,0-22-16,-21 1 0,1 0 16,20-1-16,-21-20 0,0 20 0,0-20 15,22-1-15,-22 22 0,0-21 16,-21-1-16,21 22 0,-21-22 16,21 22-16,-21-22 0,0 43 0,0-21 15,0 21-15,0 42 16,0 0-16,-21 21 15,0 1-15,0-1 0,21 0 0,0 22 16,-21-1-16,0-20 0,21 20 0,0 1 16,-22-1-16,22 1 0,0-22 15,0 22-15,0-22 0,0 0 0,0-21 16,0 22-16,22-22 0,-1 0 16,21 0-16,-21-21 0,0 0 15,22 0-15,-1 0 0,-21 0 0</inkml:trace>
  <inkml:trace contextRef="#ctx0" brushRef="#br0" timeOffset="29845.92">10604 5652 0,'22'-22'0,"-44"44"0,44-65 15,-22 22-15,0-21 0,0 21 0,0-1 16,0 1-16,-22 0 0,1 21 16,0 0-16,0 0 0,0 0 15,0 0-15,-1 0 0,1 21 0,-21 0 16,21 1-16,-22 20 0,22-21 16,-21 21-16,21-20 0,0 20 15,-1-21-15,22 0 0,0 22 0,0-22 16,0 0-16,0 0 0,0 0 0,22 0 15,-1-21-15,0 0 0,0 0 16,0 0-16,0 0 0,22 0 0,-22 0 16,0-21-16,21 21 0,-20-21 15,-1 0-15,0 0 0,0 0 16,0-1-16,0 1 0,1 0 0,-22-21 16,0 21-16,0-1 0,0 1 0,21 21 15,-21 21 1,0 1-1,0-1-15,-21 0 0,21 0 0,0 21 16,0-20-16,0-1 0,0 0 16,0 0-16,0 0 0,0 0 15,0 1-15,21-22 0,0 0 16,0 0-16,0 0 16,0 0-16,1 0 0,-1-22 0,0 1 15</inkml:trace>
  <inkml:trace contextRef="#ctx0" brushRef="#br0" timeOffset="30408.87">11197 5038 0,'0'-21'0,"0"42"0,0-64 0,0 65 31,-21-1-31,0 0 0,21 0 16,0 21-16,-21 1 0,-1-1 0,22 0 15,-21 1-15,21-1 0,0 0 16,-21 1-16,0 20 0,21-20 16,-21-1-16,21 0 0,0 1 0,0-1 15,-21-21-15,21 21 0,-22-20 0,22-1 16,0 0-16,-21 0 0,21 0 16,0-42 15,0 0-31,0 0 15,0 0-15,0-1 0,21-41 16,-21 21-16,22 20 0,-22-20 0,21 21 16,0-21-16,0 20 0,0 1 15,0 0-15,22 0 0,-22 0 16,21 21-16,-21 0 0,1 0 0,20 0 16,-21 0-16,0 0 0,0 0 15,1 21-15,-1 0 0,-21 0 0,21 0 16,-21 1-16,0-1 0,0 0 0,0 0 15,0 0-15,-21 0 0,0 1 16,-1-1-16,-20-21 0,21 21 0,0-21 16,0 0-16,-22 21 0,22-21 0,-21 0 15,21 0-15,-1 0 0,-20 0 16,21 0-16,0 0 0,0 0 0,-1 0 16,22 21-1,22 0 16,-1-21-31,0 0 16,21 0-16,-21 0 0,1 0 0,-1 0 16,21-21-16</inkml:trace>
  <inkml:trace contextRef="#ctx0" brushRef="#br0" timeOffset="30699.33">11832 5398 0,'0'0'0,"0"-64"16,-21 64-16,-21-21 15,20 21-15,1 0 16,0 21-16,0-21 0,0 21 0,0 0 16,-1 1-16,1 20 0,0-21 0,21 21 15,0-20-15,-21 41 16,21-21-16,0-20 0,0 20 0,0-21 15,21 0-15,0 0 0,0 1 0,1-22 16,-1 21-16,0-21 0,0 0 16,0 0-16,22 0 0,-22 0 0,0 0 15,21 0-15,-21 0 0,22-21 0,-22-1 16,0 1-16,21 21 0</inkml:trace>
  <inkml:trace contextRef="#ctx0" brushRef="#br0" timeOffset="30972.83">12552 5313 0,'0'0'0,"0"-21"15,0 0-15,0-1 16,-21 22 0,-1 0-16,1 0 15,21 22-15,-21-1 16,0-21-16,21 21 0,-21 0 0,0 21 15,21-20-15,-22-1 0,1 21 0,21-21 16,0 22-16,-21-22 0,21 21 0,0-21 16,0 0-16,0 1 0,0-1 15,0 0-15,0 0 0,21 0 0,0-21 16,1 0-16,-1 21 0,0-21 0,0 0 16,0 0-16,22 0 0,-22-21 15,0 0-15</inkml:trace>
  <inkml:trace contextRef="#ctx0" brushRef="#br0" timeOffset="31220.37">12912 5249 0,'0'0'0,"0"-21"0,21 0 16,0 0-16,0 21 16,0 0-16,0 0 0,1 0 0,-1 0 15,0 0-15,21 21 0,-21 0 0,1-21 16,-1 43-16,0-22 0,-21 0 15,0 0-15,0 21 0,0 1 0,0-22 16,0 21-16,-21 1 0,0-1 0,-1-21 16,1 21-16,-21 1 0,21-22 15,0 0-15,-22 21 0,22-20 16,0-1-16,0 0 0,-22 0 0,22 0 16,-21 0-16,21-21 0,0 0 15,-1 22-15</inkml:trace>
  <inkml:trace contextRef="#ctx0" brushRef="#br0" timeOffset="31996.55">6075 7006 0,'0'0'15,"21"0"-15,0-21 0,0 0 16,0 0-16,1 21 0,-1-21 0,-21-1 15,-21 22 17,-1 0-32,1 0 0,-21 22 0,21-1 15,-22 0-15,1-21 0,21 21 16,-21 0-16,20 0 0,-20 1 16,21-22-16,21 21 0,0 0 0,0 0 15,0 0-15,0 0 16,21 1-16,0-22 15,22 21-15,-22-21 0,21 21 0,0-21 16,1 21-16,-22-21 0,21 21 0,-21 0 16,1 1-16,-1-1 15,-21 0-15,0 0 0,0 0 0,0 0 0,0 1 16,-21-1-16,-1-21 0,1 21 16,-21 0-16,21 0 0,-22 0 15,1-21-15,0 0 0,21 22 0,-22-22 16,22 0-16,0 0 0,0 0 15,42 0 17,0 21-32,0-21 0,0 21 15,1-21-15,-1 21 0,0 0 16,-21 0-16,21-21 0,-21 22 0,21 20 16,-21-21-16,21 0 0,-21 0 0,0 1 15,0 20-15,0-21 0,0 0 0,0 22 16,22-22-16,-22 0 15</inkml:trace>
  <inkml:trace contextRef="#ctx0" brushRef="#br0" timeOffset="32512.83">6329 8848 0,'-21'0'0,"42"0"0,-64 0 0,22 0 15,0-21-15,21-1 0,0 1 16,0 0 0,21 21-1,0 0-15,1 0 0,-1 0 0,0 21 16,0 0-16,-21 1 15,0-1-15,0 21 0,0-21 0,0 0 16,0 1-16,-21 20 0,0-21 16,0 21-16,-1-20 0,-20 20 0,21-21 15,0 21-15,-22-20 0,22 20 0,0-21 16,0 0-16,0 0 0,21 1 16,-21-1-16,21 0 0,0 0 0,21 0 15,0-21-15,0 21 0,0-21 16,0 22-16,1-22 0,20 21 15,-21-21-15,0 21 0,0 0 0,22-21 16,-22 21-16,0 0 0,-21 1 0,0-1 16,0 0-16,0 0 0,0 0 0,0 0 15,0 22-15,-21-22 0,0 21 16,-22-21-16,22 1 0,0 20 0,-21-21 16,21 0-16,-22 0 0,22 1 0,0-1 15,0 0-15,0-21 0,-1 0 16,22-21-1,-21 0-15,21-1 16</inkml:trace>
  <inkml:trace contextRef="#ctx0" brushRef="#br0" timeOffset="41128.25">6583 6287 0,'0'0'0,"-21"0"0,-1 0 16,1 0-16,0 0 16,0 0-16,0 0 15,0 0 1,42 0 15,0 0-15,0 21-16,0-21 0,0 0 0,22 0 15,-22 21-15,21-21 0,-21 0 16,22 0-16,-1 0 0,-21 21 0,22-21 16,-1 0-16,0 0 0,1 0 15,-1 0-15,0 0 0,1 0 16,-1 0-16,0 0 0,1 0 0,-1 0 16,0 0-16,22 0 0,-22 0 15,22 21-15,-1-21 0,1 0 0,20 0 16,-20 0-16,-1 0 0,22 0 15,-22 0-15,1 0 0,-1 0 0,-20 0 16,20 0-16,-20 0 0,-1 0 0,0 0 16,1 0-16,-1 0 0,0 0 15,-21 0-15,22 0 0,-22 0 16,0 0-16,0 0 0,0 0 0,1 0 16,-1 0-16,0 0 0,0 0 15,0 0-15,0 0 0,1 0 0,-1-21 16,0 21-1,0-21-15,0 21 16,-21-21-16,0 0 16,0-1-1,21 1-15,-21 0 16,22 0-16,-22 0 16,0 0-16,21-1 0,0 1 15,-21 0-15,0 0 16,0 0-16,0 0 0,21 21 0,-21-22 15,0 1-15,21-21 0,-21 21 16,0 0-16,0-1 0,21 1 0,-21 0 16,0 0-16,22-21 0,-22 20 15,0 1-15,0-21 0,21 21 16,0-22-16,-21 22 0,21 0 0,-21-21 16,0 21-16,21-1 0,-21 1 0,21-21 15,-21 21-15,0 0 0,0-1 16,0 1-16,0 0 0,22 0 0,-22 0 15,0 0-15,0-1 0,0 1 0,21 0 16,-21 0-16,0 0 0,0 0 16,0-1-16,0 1 0,0 0 15,0 0-15,0 0 16,0 0 0,0-1 15,0 1-16,0 0-15,0 0 16,0 0 0,0 0-1,0-1 1,-21 22-16,-1-21 16,1 21-16,0 0 15,0 0-15,0 0 16,0 0-16,-22 0 0,22 0 15,-21 0-15,-1 0 0,22 0 0,-21 0 16,0 0-16,-22 0 0,22 0 0,-1 0 16,1 0-16,-21 0 0,20 0 15,-20 0-15,-1 21 0,1-21 0,-1 0 16,1 0-16,-1 0 0,1 22 16,-1-22-16,1 0 0,20 0 0,-20 0 15,21 0-15,-1 0 0,-20 0 16,20 0-16,1 0 0,0 0 15,-1 0-15,-41 21 0,41-21 16,-20 0-16,21 0 0,-1 0 16,1 0-16,-22 0 0,22 0 0,0 21 15,-1-21-15,1 0 0,21 0 16,-21 0-16,20 0 0,-41 0 16,42 0-16,0 0 0,-1 0 15,1 0-15,0 0 0,0 0 0,0 0 16,0 0-16,-1 0 15,1 0-15,0 0 32,0 0-1,0 0-15,0 21-1,-1-21 1,22 21-16,-21-21 15,21 21-15,0 1 0,-21-22 16,21 21-16,0 0 0,-21 0 16,21 0-1,-21 0-15,21 1 0,-21-1 16,21 0-16,0 0 0,0 0 16,-22 0-16,22 1 0,0 20 15,0-21-15,0 0 0,0 0 16,0 22-16,0-22 0,0 21 0,0-21 15,0 22-15,0-1 0,0 0 16,0-20-16,0 20 0,0 0 0,0 1 16,0-1-16,0 0 0,0-21 15,22 22-15,-22-22 0,0 21 0,0 1 16,0-22-16,0 21 0,0-21 0,0 0 16,0 22-16,0-22 0,0 21 15,0-21-15,0 22 0,0-22 0,0 0 16,0 21-16,0-20 0,0-1 15,0 0-15,0 0 0,0 0 16,0 0 0,0-42 62,0 0-63,-22 21-15</inkml:trace>
  <inkml:trace contextRef="#ctx0" brushRef="#br0" timeOffset="46821.34">7599 4445 0,'0'-21'0,"0"0"16,0 0-16,0-1 16,0 1-16,0 0 15,0 0-15,0 0 16,0 0 0,0 42 15,0 0-31,0 0 0,0 0 15,0 0-15,0 22 0,0-22 0,0 0 16,0 21-16,0-20 0,0 20 0,0-21 16,0 0-16,0 0 0,-21 1 15,21-1-15,0 0 0,0 0 16,0 0-16,-22-21 0,22-21 47,0 0-47,0 0 15,0 0-15,0-1 0,0 1 0,0 0 16,0-21-16,0 21 0,0-1 16,0 1-16,0 0 0,0 0 15,0-21-15,0 20 0,22 1 0,-22 0 16,21 0-16,-21 0 0,0 0 16,21-1-16,0 1 0,0 0 0,0 0 15,1 21-15,-1 0 16,-21-21-16,21 21 0,0 0 0,0 0 15,0 0-15,1 0 16,-22 21-16,0 0 16,0 0-16,0 0 0,0 1 15,0-1-15,0 21 0,-22-21 16,1 0-16,0 1 0,0-22 0,0 21 16,0 0-16,21 0 0,-22-21 0,1 0 15,0 0 1,21 21 15,0 0-31,21-21 16,0 22-16,1-22 0,-22 21 0,21-21 15,0 21-15,0 0 16,0 0-16,0-21 0,1 21 16,-1 1-16,0-22 0,0 21 15,0-21-15,0 0 0,1 0 16,-1 0-16,0 0 0,0 0 15,0 0 32,-21-21-31,0-1-16</inkml:trace>
  <inkml:trace contextRef="#ctx0" brushRef="#br0" timeOffset="47138.28">8234 4297 0,'21'0'0,"0"0"16,0-21-16,0 21 0,1 0 15,-1-21-15,0 21 0,0 0 16,21 0-16,-20 0 0,20 0 16,-21-22-16,21 22 0,-20 0 15,-1 0-15,0 0 0,0 0 0,0 0 16,-42 0 15,0 0-15,0 0-16,0 0 15,-1 0-15</inkml:trace>
  <inkml:trace contextRef="#ctx0" brushRef="#br0" timeOffset="47421.76">8488 4233 0,'0'0'0,"-21"22"15,21-1-15,0 0 0,-22-21 16,22 21-16,-21 0 0,21 0 15,-21 1-15,21-1 0,-21 0 0,21 0 16,0 0-16,0 0 0,-21 22 16,21-22-16,0 0 0,-21 0 15,21 0-15,0 1 0,0-1 0,0 0 16,0 0 0,0-42 46,0 0-46,-22 21-1</inkml:trace>
  <inkml:trace contextRef="#ctx0" brushRef="#br0" timeOffset="52300.67">1206 11070 0,'-21'0'31,"21"-21"0,0 0-15,0 0-1,0 0 1,21-1 0,1 22-16,-1 0 15,0-21-15,0 21 0,0 0 16,0 0-16,1 0 16,-1 0-16,0 0 0,0 0 0,0 0 15,0 0-15,1 21 0,-1-21 16,0 22-16,0-1 0,0-21 0,-21 21 15,0 21-15,0-21 0,0 1 16,0-1-16,0 21 0,0-21 0,0 0 16,-21 22-16,0-22 0,-21 0 0,20 0 15,1 22-15,-21-22 0,21 0 16,0 0-16,-22 0 0,22-21 0,0 21 16,-21 1-16,20-22 0,1 0 15,0 21-15,0-21 0,0 0 16,0 0-1,-1 0-15,22-21 32,22-1-32,-1 22 15,0 0-15,0-21 0,0 21 16,0 0-16,1 0 0,20-21 16,-21 21-16,0 0 0,0 0 15,22 0-15,-22 0 0,0 0 0,21 0 16,-20 0-16,-1 21 0,0-21 15,0 21-15,0-21 0,0 22 16,1-1-16,-22 0 0,0 0 16,0 0-16,0 0 15,0 1-15,0-1 0,0 0 16,0 0-16,-22-21 16,22 21-16,-21-21 0,0 21 0,-21-21 15,21 0-15,-1 22 0,-20-22 16,0 21-16,21-21 0,-22 21 0,1-21 15,21 0-15,-22 0 0,22 0 16,0 0-16,0 21 0,0-21 0,0 0 16,-1 0-16,1 0 15,0 0 1,0 0-16,21-21 78,21 0-62,0 21-1,0 0-15</inkml:trace>
  <inkml:trace contextRef="#ctx0" brushRef="#br0" timeOffset="52954.16">1947 11430 0,'21'0'15,"-21"-21"1,0 0 15,-21 21 32,21 21-63,-21 0 15,21 0-15,0 0 16,0 1-16,0-1 15,21-21 17,0 0-32,1 0 15,-22-21 1,0-1-16,0 1 16,0 0-1,0 42 48,-22-21-63,22 21 15</inkml:trace>
  <inkml:trace contextRef="#ctx0" brushRef="#br0" timeOffset="59978.25">3958 10689 0,'0'-21'0,"0"0"16,0 0 0,21 21-16,-21-21 15,0-1-15,0 1 16,0 0-1,0 0 1,0 0 0,-21 42 109,21 0-125,0 0 0,0 22 0,0-22 15,0 21-15,0 0 0,0 1 0,0-1 16,0 22-16,0-22 0,0 21 16,-21-20-16,21 20 0,-21 1 0,21-22 15,0 22-15,-21-22 0,21 21 16,-22-41-16,22 20 0,0 0 15,0-21-15,0 1 0,0-1 0,0 0 16,0 0-16,-21-21 31,21-21-15,0 0-16,0 0 0,0-1 16,0 1-16,0-21 0,0 21 0,0-22 15,0 1-15,21 21 0</inkml:trace>
  <inkml:trace contextRef="#ctx0" brushRef="#br0" timeOffset="61256.38">3895 10753 0,'0'-21'0,"0"-1"15,0 1-15,0 0 16,0 0-16,0 0 0,21 0 15,0-1-15,-21 1 0,21 0 16,0 0-16,0 0 0,1 21 16,20-21-16,-21-1 0,21 1 0,-20 21 15,20 0-15,0 0 0,1 0 0,-1 0 16,0 21-16,1 1 0,-1 20 16,0 21-16,-42-41 15,0 20-15,0 0 0,0 1 0,-21-1 16,-21 0-16,21 1 0,-22-22 0,1 21 15,21 0-15,-22-20 0,22-1 16,-21 0-16,21 0 0,0 0 0,-1 0 16,1-21-16,0 0 15,21-21 1,0 0-16,0 0 16,0 0-16,21 0 15,0 21-15,1-22 0,-1 22 16,0 0-16,0 0 0,0 0 0,0 0 15,22 0-15,-22 0 0,21 0 16,-21 22-16,1-1 0,20-21 0,-42 21 16,0 0-16,21 21 0,-21-20 0,0-1 15,0 21-15,0-21 0,-21 22 16,0-22-16,0 21 0,-1-21 0,-20 0 16,21 22-16,0-22 0,-22 0 15,22-21-15,0 21 0,0 0 0,0-21 16,0 0-16,-1 0 0,1 0 0,0 0 15,0 0-15,21-21 0,-21 0 16,0 0-16,21 0 0,-22 21 16,22-21-16,0-1 0,0 1 0,0 0 15,0 0-15,0 0 16,0 42 0,0 0-1,22-21-15,-1 21 0,0 0 16,-21 1-16,21-1 0,-21 0 0,21 0 15,0-21-15,-21 21 0,22-21 16,-1 0-16,0 21 0,0-21 0,0 0 16,0 0-16,22 0 0,-22 0 15,0 0-15,21-21 0,-20 21 0,20-21 0,-21 0 16,21 0-16,1 0 16,-22-1-16,21 1 0,-21-21 0,1 21 15,-1 0-15,0-1 0,0 1 0,0 0 16,0 0-16,-21 0 0,0 0 15,22 21-15,-22 21 32,0 0-17,0 0-15,0 21 0,0-20 0,0-1 16,21 0-16,-21 0 0,0 0 16,0 0-16,21-21 0,0 22 0,-21-1 15,21-21-15,0 0 0,1 0 16,-1 0-16,0 0 0,0 0 15,0 0-15,22-21 0,-22 21 0,0-22 16,0 1-16,0 0 0,0 0 0,1 0 16,-1-22-16,0 22 0,-21 0 0,21 0 15,-21 0-15,0 0 0,0-1 16,0 1-16,0 42 31,0 1-15,0-1-16,0 21 0,0-21 0,0 22 15,0-22-15,0 21 0,0 22 0,0-22 16,0 0-16,0 1 16,0 20-16,0-21 0,0 22 0,0-22 15,21 22-15,-21-1 0,0 1 0,0-1 16,0 22-16,0-22 0,0 1 16,0-1-16,0-20 0,0 20 0,-21-20 15,21-1-15,-21 0 0,0 1 0,0-1 16,-1-21-16,1 21 0,0-20 0,0-1 15,0 0-15,0-21 0,-22 0 16,22 0-16,0 0 0,0 0 0,0-21 16,-1 0-16,1-22 0,0 22 0,0-21 15,21-1-15,0 1 0,0 0 16,0-22-16,0 1 0,0-1 16,0 22-16,0-22 0,0 1 0,21-1 15,0 22-15,0 0 0,22-22 0,-22 22 16,21 0-16,-21-1 0,22 1 15,-22 0-15</inkml:trace>
  <inkml:trace contextRef="#ctx0" brushRef="#br0" timeOffset="61871.27">6159 11324 0,'0'0'0,"22"0"15,-1 0 1,0-21 0,-21 0-16,21 21 0,-21-21 15,0 0-15,0-1 0,0 1 0,0 0 16,0 0-16,0 0 0,0-22 0,0 22 16,0 0-16,-21 0 0,0 0 0,0 0 15,-1 21-15,1 0 16,0 0-16,0 0 0,0 21 0,0 0 15,-1 0-15,1 0 0,0 22 16,0-1-16,0 0 0,21 1 16,-21-1-16,-1 0 0,22 1 0,0-22 15,0 21-15,0-21 0,0 22 0,0-22 16,0 0-16,0 0 16,22-21-16,-1 0 0,21 0 0,-21 0 15,0 0-15,22-21 0,-22 21 0,21-21 16,-21 0-16,22-22 0,-22 22 15,0-21-15,21-1 0,-20 1 16,-1-21-16,21 20 0,-21-20 0,0 20 16,-21-20-16,22 21 0,-22-22 0,21 22 15,-21-22-15,21 22 0,-21 0 16,0 20-16,0-20 0,0 21 0,0 42 31,0 0-31,0 0 0,0 22 16,0-1-16,-21 0 0,21 1 0,-21-1 15,21 22-15,0-22 0,0 21 0,0-20 16,0-1-16,0 0 0,0 1 16,0-1-16,0-21 0,0 22 0,0-22 15,0 0-15,21 0 0,0-21 16,0 0-16,0 0 0,0 0 16,1 0-16,-1 0 0,0 0 0,21-21 15,-21 0-15,1 0 0,-1-1 16,0 1-16,21-21 0,-21 21 0</inkml:trace>
  <inkml:trace contextRef="#ctx0" brushRef="#br0" timeOffset="62672.28">6900 11155 0,'0'0'16,"0"21"0,21-21-1,22 0-15,-22-21 16,0 21-16,21-21 0,-20 0 0,20 21 15,-21-22-15,21 1 0,-20 0 0,-1 0 16,0 0-16,-21 0 0,0-1 16,0 1-16,0 0 0,0 0 15,0 0-15,-21 21 16,0 0-16,-1 0 0,1 0 0,0 21 16,-21-21-16,21 21 0,-1 0 15,-20 22-15,21-22 0,0 21 0,0-21 16,21 22-16,0-1 0,0 0 0,0-21 15,0 22-15,0-22 0,0 0 0,21 0 16,0 0-16,0 1 0,21-22 16,1 0-16,-1 0 0,0 0 0,1 0 15,-1 0-15,22 0 0,-1-22 16,-21 1-16,22 0 0,-22 0 16,1 0-16,20 0 0,-21-22 0,1 1 15,-1 21-15,-21-22 0,22 1 0,-22 0 16,0-1-16,0 1 0,0 0 0,0-1 15,-21 1-15,0 0 0,0 21 16,0-22-16,0 22 0,0 0 0,-21 21 31,0 21-31,0 21 0,0-20 16,0 20-16,21 0 0,-22 1 0,1-1 16,0 21-16,0-20 0,-21 20 15,20 1-15,1-1 0,0 1 0,0-1 16,0 1-16,0-1 0,-1 1 15,1-1-15,0 22 0,21-22 0,-21 22 16,0-21-16,21 20 0,-21 1 0,21 0 16,-22-22-16,1 22 0,21-22 0,0 1 15,0-1-15,0-20 0,0 20 16,0-21-16,0 1 0,0-22 0,0 0 16,21 0-16,1 0 0,-1-21 0,0 0 15,0 0-15,21-21 0,-20 0 0,20 0 16,0 0-16,-21-22 0,22 1 15,-22 21-15,21-21 0,-21-1 0,1 1 16,-22-22-16,0 22 0,0-21 16,0-1-16,-22 1 0,1 20 0,-21-20 15,0-1-15,-1 1 0,1 20 0,-22 1 16,22 0-16,0-1 0,-1 22 16,22 0-16,0 0 0,0 0 15,0 21-15,21-21 0,21 21 16,0-22-1,0 22-15,0-21 0,22 21 16,-22-21-16,21 0 0,1 21 16,-1-21-16,0 0 0,1-1 0,-1 22 15</inkml:trace>
  <inkml:trace contextRef="#ctx0" brushRef="#br0" timeOffset="64021.27">8128 11049 0,'0'-21'0,"0"42"0,-21-63 16,0 42-16,-1 0 16,1 0-16,0 0 0,21 21 15,-21 0-15,0 0 0,0 22 16,21-22-16,-22 21 0,1 0 16,0 1-16,21-1 0,-21 0 0,21 1 15,0-22-15,0 21 0,0-21 0,0 1 16,0-1-16,0 0 0,21 0 15,0-21-15,0 0 0,1 0 0,-1 0 16,0 0-16,0 0 0,0 0 16,0-21-16,1 0 0,-1 0 15,0-1-15,0 1 0,0-21 16,0 21-16,-21-22 0,0 22 0,22-21 0,-22 0 16,21 20-16,-21 1 15,0 42 1,0 1-1,0-1-15,0 0 0,0 0 0,0 21 16,0-20-16,0-1 16,0 21-16,0-21 0,0 0 0,0 1 15,0-1-15,0 0 0,21 0 0,-21 0 16,21-21-16,0 21 0,0-21 0,1 0 16,-1 0-16,0 0 15,0 0-15,0-21 0,0 0 16,1 21-16,-1-21 0,0-21 0,-21 20 15,21 1-15,0-21 0,-21 21 0,0-22 16,0 1-16,21 21 16,-21-21-16,22 20 0,-22 1 0,0 0 15,0 42 1,0 0 0,0 22-16,-22-22 15,22 0-15,0 0 0,-21 0 0,21 22 16,0-22-16,0 0 0,0 0 0,0 0 15,0 1-15,21-22 16,1 0-16,-1 0 0,0 0 16,0 0-16,0 0 0,0 0 0,1-22 15,-1 22-15,0-21 0,0 0 16,0 0-16,0 0 0,1 0 0,-22-1 16,21 1-16,-21 0 0,21-21 15,-21 21-15,0-1 0,0 1 16,0 0-16,0 42 15,0 0 1,0 1-16,-21-1 0,21 21 16,0-21-16,0 0 0,0 1 0,0-1 15,0 0-15,0 0 0,0 0 16,0 0-16,0 1 0,21-22 0,0 21 16,0-21-16,0 0 0,1 0 15,-1 0-15,21 0 0,-21 0 0,0 0 0,22-21 16,-22-1-16,0 1 0,0 0 15,0 0-15,1 0 0,-1-22 16,21 22-16,-21-21 0,0-22 0,1 22 16,-1 0-16,0-1 0,0-20 0,0 21 15,0-64-15,1 63 16,-22 1-16,21 0 0,-21 21 0,0-1 16,0 1-16,0 0 15,-21 21-15,-1 0 0,1 21 16,21 0-16,-21 22 0,0-22 15,0 21-15,21 1 0,-21-1 0,-1 127 32,22-126-32,0-1 0,0 0 0,0 1 15,0-1-15,0-21 0,0 21 16,0-20-16,0-1 0,22 0 0,-1 0 16,0-21-16,0 0 0,0 0 15,0 0-15,1 0 0,20 0 0,-21-21 16,0 0-16,22 0 0,-22-1 15,21 1-15,0-21 0,1 0 16,-1-1-16,-21 1 0,22 0 0,-1-1 16,0-20-16,22-43 0,-22 64 15,-21-22-15,0 1 0,1 20 16,-1 1-16,-21-22 0,21 43 0,-21-21 16,0 21-16,-21 21 15,0 21-15,-1 0 16,1 21-16,0 1 0,0-1 0,0 0 15,0 1-15,-1-1 0,1 22 0,0-22 16,21 0-16,0 64 0,0-64 16,0 1-16,0-1 0,0 0 15,0-20-15,0 20 0,21-21 0,0 0 16,-21 0-16,22 1 0,-1-22 0,0 21 16,21-21-16,-21 0 0,1 0 0,-1 0 15,21 0-15,-21 0 0,0 0 16,1-21-16,-1-1 0,0 22 0,0-21 15,0 0-15,-21 0 0,0-21 16,0 20-16,0 1 0</inkml:trace>
  <inkml:trace contextRef="#ctx0" brushRef="#br0" timeOffset="64192.46">10033 10943 0,'-42'0'16,"20"0"-16,149 0 0,-190 0 0,-43 0 0,106 21 31,21-21-31,22 0 0,-22 0 15,0 0-15,21 0 0,1 0 16,-1 0-16,0 0 0,1 0 0,-1 0 16,-21 0-16,21 0 0,-20-21 0,-1 21 15,0-21-15,0 21 0,-21-21 16,21 21-16,-21-21 0</inkml:trace>
  <inkml:trace contextRef="#ctx0" brushRef="#br0" timeOffset="65000.54">12234 10139 0,'0'0'0,"21"-42"0,1 20 0,-1 1 16,0 0-16,-21 0 0,0 0 16,21 0-16,-21-1 0,0 1 0,-21 21 31,0 21-31,0 22 16,-1-1-16,-20 0 0,21 22 15,-21-1-15,20 22 0,-20 0 0,0-1 16,-1 1-16,-20 21 0,21-21 0,-1-1 15,1 1-15,-22 21 0,22-22 16,0 1-16,-1 0 0,1-1 0,0-20 16,-1 21-16,22-43 0,-21 21 0,21-20 15,-22-1-15,22 0 0,0 1 0,0-22 16,0 0-16,21 0 0,0-42 31,0 0-15,21 0-16,0-22 0,0 22 0,0 0 15</inkml:trace>
  <inkml:trace contextRef="#ctx0" brushRef="#br0" timeOffset="65565">12933 11049 0,'21'-21'0,"-42"42"0,42-63 0,-21 21 16,0-1-16,0 1 15,0 0-15,0 0 0,0 0 16,0 0-16,0-22 0,-21 22 0,21 0 16,-21-21-16,-1 20 0,1 1 0,0 21 15,0 0-15,0 0 0,0 0 16,-1 0-16,-20 0 0,21 21 0,0 1 15,-43 41-15,43-42 0,0 22 16,0-1-16,0 0 0,-1 1 0,1-1 16,0 0-16,21 1 0,0-1 15,0 0-15,0-21 0,0 22 0,0-22 16,0 0-16,21 0 0,0-21 16,22 0-16,-22 0 0,0-21 15,0 0-15,22 0 0,-22 0 16,21-1-16,-21 1 0,0-21 15,22 21-15,-22-22 0,0 1 0,0 0 16,0-1-16,1 1 0,-1 0 0,-21 21 16,0-22-16,21 1 0,-21 21 0,0 0 15,0 42 1,-21 21 0,21-21-16,-21 22 0,21-22 0,0 21 15,0-21-15,0 22 0,0-1 0,0-21 16,0 0-16,0 22 0,21-22 15,0 0-15,-21 0 0,21 0 0,0 0 16,0 1-16,1-22 0,-1 0 16,0 0-16,21 0 0,-21 0 0,22 0 15,-22 0-15,42-22 0,-20 1 16,-1 0-16</inkml:trace>
  <inkml:trace contextRef="#ctx0" brushRef="#br0" timeOffset="66508.74">13864 10266 0,'-21'0'15,"42"0"-15,-63-21 0,21 21 0,-1 0 16,22 21-16,-21 0 0,0 0 16,21 22-16,-21-22 0,0 42 0,21-20 15,-21 20-15,21-21 0,0 22 0,-22-1 16,22 1-16,-21-22 0,21 22 15,-21-22-15,21 22 0,0-22 0,0 0 16,0 1-16,0-1 0,0 0 0,0-21 16,0 43-16,0-43 15,0 0-15,0-42 32,21 0-32,-21 0 0,21-22 15,-21 22-15,0-21 0,22 21 16,-22-22-16,21 22 0,-21-21 0,0 21 15,21 0-15,0-1 0,0 22 16,-21-21-16,21 42 16,-21 1-16,0-1 15,0 0-15,22 0 0,-22 0 0,0 22 16,0-22-16,0 0 0,21 0 0,-21 0 16,21 0-16,-21 1 0,21-1 0,0-21 15,-21 21-15,21-21 0,1 0 0,-1 0 16,0 0-16,0 0 0,0 0 15,0 0-15,1-21 0,-1 0 0,0-1 16,0 1-16,0 0 0,0-21 16,1 21-16,-1-1 0,0-20 0,-21 21 15,21 0-15,0-22 0,-21 22 0,0 0 16,21 21-16,-21 21 31,0 0-31,0 1 16,0-1-16,0 0 0,0 0 0,0 0 15,0 22-15,22-22 0,-22 21 16,21-21-16,0 0 16,0 1-16,0-22 15,0 0-15,1 0 0,-1 0 0,0 0 16,0 0-16,0 0 0,0 0 16,-21-22-16,22 1 0,-1 0 0,-21 0 15,0 0-15,21 0 0,0-22 16,-21 22-16,21 0 0,-21 0 0,0-22 15,0 22-15,0 0 0,0 0 16,0 42 0,0 0-16,0 0 0,0 1 15,0-1-15,0 21 16,0-21-16,0 0 0,21 1 0,-21-1 16,22 0-16,-1 0 0,0 0 15,0 0-15,0-21 0,0 0 16,1 0-16,-1 0 0,0 0 0,0 0 15,0 0-15,0 0 0,1 0 16,-22-21-16,21 0 0,0 21 0,-21-21 16,0 0-16,0 0 0,0-1 0,0 1 15,0 0-15,0 0 0,0 0 0,0 0 16,0-1-16,21 22 47,0 0-47,0 0 0,1 22 15,-1-22-15</inkml:trace>
  <inkml:trace contextRef="#ctx0" brushRef="#br0" timeOffset="66864.09">15621 10816 0,'0'-21'16,"0"42"-16,-21-63 0,-22 42 16,22 0-16,0 0 0,0 0 15,0 21-15,0 0 0,-1 0 0,1 1 0,0-1 16,21 21-16,-21-21 16,0 22-16,0-22 0,21 21 0,0 22 15,0-43-15,0 0 0,0 0 16,0 0-16,0 0 0,0 1 15,21-22 1,0 0-16,0-22 16,0 1-16,0 0 0,1 0 15,-1 0-15,0 0 0,0-1 0,-21 1 16,0-21-16,21 21 0,0 0 0,-21-1 16,0 1-16,0 0 15</inkml:trace>
  <inkml:trace contextRef="#ctx0" brushRef="#br0" timeOffset="67948.57">15579 11282 0,'42'0'16,"-21"0"-16,21 0 0,-20-21 0,-1 0 15,0 21-15,0-22 0,21 1 16,-20 0-16,-1 0 0,0 0 0,0 0 15,0-1-15,-21-20 0,21 21 16,1 0-16,-1 0 0,-21-1 0,0 44 47,0-1-47,0 0 16,-21 0-16,21 0 0,0 0 0,-22 1 15,22-1-15,0 0 0,0 0 0,0 0 16,0 0-16,22 1 0,-1-1 0,0-21 15,0 21-15,0-21 0,0 0 0,22 0 16,-22 0-16,0 0 0,21 0 16,-20 0-16,20 0 0,-21 0 0,0 0 15,0-21-15,1 0 0,-1 21 0,0-22 16,0 1-16,0-21 0,0 21 16,1 0-16,-22-1 0,0 1 0,21-21 15,-21 21-15,21 21 0,-21-21 0,0-1 16,0 44 15,0-1-31,0 0 16,-21 0-16,0 0 0,21 22 0,-22-22 15,22 0-15,0 21 0,-21 1 0,0-22 16,21 21-16,-21 0 0,0-20 16,0 20-16,21 0 0,-22 1 0,1-1 15,21-21-15,0 21 0,0 1 16,-21-1-16,21 0 0,-21-20 0,21 20 15,0 0-15,0 1 0,0-1 0,0 0 16,0-21-16,0 22 0,-21-1 0,21 0 16,-21-20-16,21 20 0,0-21 0,0 21 15,-22-20-15,1-1 0,0 0 16,21 0-16,-21-21 0,0 21 0,0 0 16,-1-21-16,1 22 0,0-22 15,0 0-15,0 0 0,0 0 16,-1 0-16,1 0 0,0 0 15,0-22-15,0 1 0,21 0 16,0 0 0,0 0-16,0 0 0,0-22 0,0 22 15,0 0-15,21-21 0,0-1 0,0 1 16,0 0-16,1-1 0,-1 1 0,0 0 16,21-22-16,-21 22 0,22-1 0,-1-20 15,-21 21-15,22-22 0,-1 22 16,0-22-16,43-42 15,-43 43-15,1 21 0,-1-22 0,21 22 16,-20-22-16,-1 22 0,0 0 0,1-1 16,-1 22-16,0-21 0,22-1 15,-43 22-15,-21 0 0,0 0 16,0 0-16,-21 21 16,0 21-1,0-21-15,-1 21 0,22 0 0,-21 0 16,21 1-16,-21-1 0,21 0 0,0 21 15,0-21-15,0 1 0,0-1 0,21 0 16,-21 0-16,21 0 0,-21 0 16,22 1-16,-1-1 0,-21 0 0,21 0 15,-21 0-15,0 0 0,0 1 16,0-1-16,0 0 16,-21 0-1,0 0-15,-1-21 16,1 0-16,0 0 0,0 21 15,0-21-15,0 0 16,-1 0-16,1 0 16,0 0-16,0 0 15,0-21 1,21 0-16</inkml:trace>
  <inkml:trace contextRef="#ctx0" brushRef="#br0" timeOffset="73224.87">18690 10943 0,'0'0'0,"-21"0"16,21 21-16,0-42 125,0 0-94,21 21 0,0-21-15,-21 0 0,21 21-16,-21-21 15,22-1-15,-22 1 0,0 0 16,21 21-16,0-21 0,-21-21 16,21 20-16,-21 1 0,0-21 0,21 21 15,-21-22-15,21 1 0,-21 0 0,0-1 16,0 1-16,0 0 0,0 21 0,0-22 15,0 1-15,0 21 16,0 0-16,0-1 0,0 1 0,0 0 0,0 42 31,0 0-15,-21 1-16,21 20 0,-21 0 16,21 1-16,0 20 0,0-21 0,-21 22 15,21-1-15,-21-20 0,0-1 16,21 22-16,-22-22 0,22 0 0,0-21 0,-21 22 15,0-22-15,21 0 0,0 0 0,0 0 16,-21 1-16,21-1 0,-21 0 16,21 0-16,0-42 47,0 0-47,21 0 0,0-1 15,-21 1-15</inkml:trace>
  <inkml:trace contextRef="#ctx0" brushRef="#br0" timeOffset="73693">18648 10266 0,'0'-42'16,"0"84"-16,-21-106 0,21 43 0,0 0 0,-22 0 16,22 0-16,0 0 0,22-1 15,-1 22 1,0 0-16,21 0 0,-21 0 0,22 0 15,-22 0-15,21 0 0,-21 0 16,22 43-16,-1-22 0,0 0 0,1 21 16,-1 22-16,-21-22 0,22 22 0,-1-1 15,0-20-15,-21 20 0,22 1 0,-22-1 16,0-21-16,0 1 0,0-1 16,1 0-16,-22 1 0,0-22 0,21 0 15,-21 21-15,0-20 0,0-1 0,0 0 16,0-42 31,0 0-47,0-1 0,0-20 0,0 21 15,0-21-15,0-1 0,0 1 0,0 0 16,21-22-16,21-63 0,-21 64 16,1-1-16,-1 1 0,0-1 15,0 22-15,21-1 0,-20 1 0,-1 0 16,0 21-16,-21-22 0,21 22 15,-21 0-15,21 21 0,-21 21 32,0 0-32,0 0 15,0 1-15,0-1 0,0 0 16,0 0-16,21 21 0</inkml:trace>
  <inkml:trace contextRef="#ctx0" brushRef="#br0" timeOffset="74480.53">20066 10668 0,'0'0'0,"0"-21"16,-21 21-16,0 0 0,-1 0 16,1 0-16,0 0 0,0 0 15,0 21-15,0-21 0,-1 21 16,-20 0-16,21 1 0,0 20 15,0-21-15,-1 0 0,22 0 0,0 1 16,-21-1-16,21 21 0,0-21 0,0 0 16,0 1-16,21-1 0,1-21 15,-1 0-15,0 21 0,0-21 16,0 0-16,0 0 0,1 0 0,-1 0 16,0 0-16,0-21 0,-21 0 0,21-1 15,-21 1-15,21 0 0,-21 0 16,0 0-16,0 0 0,0-22 0,0 22 15,0-21-15,0-1 0,0 1 16,22 21-16,-22-21 0,21-1 16,0 22-16,-21 0 0,21 0 0,0 0 15,0-1-15,1 22 0,-1 0 16,0 0-16,21 0 0,-21 0 0,1 0 16,-1 22-16,0-1 0,0 21 0,0-21 15,0 22-15,1-22 0,-22 21 16,21-21-16,-21 22 0,0-22 0,0 21 15,0-21-15,0 0 0,0 1 16,0-1-16,0 0 0,0 0 0,0 0 0,0 0 16,0 1-16,-21-22 31,21-22-15,0 1-16,0 0 15,0-21-15,21 21 0,-21-1 16,21-20-16,0 21 0,0-21 0,0-1 15,1 1-15,20 0 0,-21 20 16,0-20-16,0 21 0,22 0 16,-22 0-16,0-1 0,21 22 0,-20 0 0,-1 0 15,21 22-15,-21-1 0,0 0 16,1 0-16,-22 0 0,21 0 16,-21 22-16,21-22 0,-21 0 0,0 21 15,0-20-15,0-1 0,0 21 16,0-21-16,0 0 0,0 1 0,0-1 15,0 0-15,-21 0 16,0 0-16,-1-21 16,22-21 31,22 0-47,-1 21 15,0 0-15,0-21 0,0 21 0</inkml:trace>
  <inkml:trace contextRef="#ctx0" brushRef="#br0" timeOffset="75326.58">21294 10901 0,'21'0'0,"0"0"15,0 0 1,0 0-16,-21-21 0,21 21 15,1-21-15,-1-1 0,0 1 0,0 0 16,0-21-16,0 21 0,1-22 16,-1 1-16,21 0 0,-21-1 0,22 1 15,-22 0-15,0-1 0,0 22 16,0-21-16,-21 21 0,0-1 0,0 1 16,-21 21-16,-21 0 15,21 0-15,-1 0 0,1 21 16,0 1-16,0-1 0,0 21 0,21-21 15,0 0-15,0 22 0,0-22 0,0 21 16,0-21-16,0 22 0,0-22 0,0 21 16,21-21-16,0 22 0,-21-22 15,0 0-15,21 0 0,0 0 0,-21 1 16,22-1-16,-22 0 0,0 0 16,0 0-16,-22-21 31,1 0-16,0 0-15,0-21 0,0 21 16,0 0-16,21-21 0,-22 21 16,1 0-16,0 0 15,21 21 1,0 0 0,21-21-16,0 0 0,1 21 0,20-21 15,-21 0-15,0 22 0,22-22 0,-22 0 16,21 0-16,-21 0 0,22 0 15,-22 0-15,21 0 0,-21 0 0,0 0 16,22 0-16,-22-22 0,0 22 16,0-21-16,0 0 0,1 0 0,-1-21 15,-21 20-15,21-20 0,0 0 16,0-1-16,-21 1 0,21-21 0,1 20 16,-22-20-16,21 20 0,0-20 0,-21 21 15,0-1-15,21 22 0,-21-21 16,21 21-16,-21-1 0,0 1 0,0 42 31,0 1-31,-21 20 16,0-21-16,21 43 0,0-22 15,-21 0-15,21 22 0,0-22 16,0 22-16,0-22 0,0 0 0,0 1 16,0-1-16,0-21 0,0 21 0,0-20 15,0-1-15,0 21 0,0-21 16,21 0-16,-21 1 15,21-22 17,0-22-32,0 1 15,-21 0-15,22 0 16,-1 0-16,-21 0 0,0-22 0</inkml:trace>
  <inkml:trace contextRef="#ctx0" brushRef="#br0" timeOffset="75501.25">22246 10583 0,'-21'0'16,"63"0"-16,-63 0 0,-21 0 16,63 0 15,0 0-31,0 0 16,0 0-16,1 0 0,-1 0 15,0 0-15,0 0 0,21 0 0,-20 0 16,-1 0-16,0 0 0,0 0 0,0 0 15</inkml:trace>
  <inkml:trace contextRef="#ctx0" brushRef="#br0" timeOffset="76939.58">23029 10774 0,'21'0'0,"-42"0"0,42-21 0,-21 0 16,22 21-16,-22-22 0,21-20 15,-21 21-15,0 0 0,0-22 16,0 22-16,0 0 0,0 0 0,0 0 16,0 0-16,-21 21 15,-1 0-15,1 0 0,0 0 16,-21 21-16,21 0 0,-22 0 0,22 0 15,-21 0-15,21 22 0,-1-22 0,1 0 16,0 21-16,0-20 0,0-1 0,21 21 16,0-21-16,0 0 0,0 1 15,0-1-15,0 0 0,0 0 16,21-21 0,0 0-16,0 0 0,0 0 15,1-21-15,-1 21 16,0-21-16,0 0 0,0 21 0,0-22 15,1-20-15,-1 21 0,-21 0 0,21 0 16,0-1-16,-21-20 0,21 21 0,-21 0 16,0 42 15,0 0-31,0 0 16,0 0-16,0 1 0,0-1 15,0 0-15,0 0 0,0 0 0,0 0 16,0 1-16,0-1 0,0 0 15,21 0-15,1-21 0,-1 0 16,0 0 0,0 0-16,21 0 0,-20 0 0,-1 0 15,0 0-15,0 0 0,-21-21 0,21 21 16,0-21-16,1 0 0,-1-1 0,0 1 16,-21-21-16,21 0 0,0-1 15,-21 1-15,21-22 0,1 22 0,-1-21 16,-21-1-16,21 1 0,0 20 0,-21-20 15,0 20-15,21 1 0,-21 21 0,0 0 16,21 0-16,-21-1 0,-21 44 31,0-1-31,0 0 16,21 0-16,-21 21 0,0-20 16,21 20-16,0 0 0,-22 1 15,22 20-15,0-21 0,0 1 0,0-1 16,0 22-16,0-22 0,0 0 0,0-21 15,0 22-15,22-22 0,-22 21 16,0-21-16,21 1 0,0-1 0,0 0 16,0-21-16,0 0 15,1 0-15,-1 0 0,0-21 16,0 0-16,0-1 16,0 1-16,1 0 0,-1-21 15,0 21-15,-21-22 0,21 22 0,0-21 16,-21 21-16,21-1 0,-21 1 0,0 42 31,0 1-15,0-1-16,0 0 0,0 0 0,0 0 15,0 22-15,0-22 0,0 0 0,0 0 16,0 0-16,0 0 16,22 1-16,-1-22 0,0 21 15,0-21-15,0 0 0,0 0 16,1 0-16,-1 0 0,0 0 15,0-21-15,-21-1 0,21 1 16,0 0-16,1 0 0,-1 0 0,0-22 16,0 22-16,21-21 0,-20 0 0,-1 20 15,0 1-15,0 0 0,0 0 16,0 0-16,-21 0 0,22 21 0,-1 0 16,0 0-16,0 0 15,-21 21 1,21-21 31,-21-21-32,0-1 1,0 1-16,0 0 16,0 0-16,-21 21 31,0 0-31,0 0 0,21 21 15,-21 0-15,-1 0 0,1 1 0,0 20 16,21-21-16,-21 21 0,0-20 16,0 20-16,-1-21 0,22 85 15,0-85 1,0 0-16,0 0 0,0 1 16,22-22-16,-1 0 0,0 21 0,0-21 15,0 0-15,0 0 0,1 0 16,-1 0-16,0 0 0,0-21 15,0 21-15,0-22 0,1 1 0,-1 21 16,0-21-16,-21 0 0,21 0 16,-21 0-16,21-1 0,-21 1 15,0-21-15,0 21 0,0 0 0,0-22 0,0 22 16</inkml:trace>
  <inkml:trace contextRef="#ctx0" brushRef="#br0" timeOffset="77254">24278 9906 0,'-21'0'0,"42"0"0,-63 0 16,-1 21-16,22-21 0,0 21 0,0 1 16,21-1-16,0 0 15,21-21 1,0 0-16,0 0 15,1 0-15,-1 0 0,0 0 16,0 0-16,-21-21 0,21 0 16,-21-1-16,0 1 15,0 0-15,0 0 0,-21 21 16,0 0 0,0 0-16,0 21 15,-1 0-15,1-21 0,0 21 16,21 1-16,-21-22 0,21 21 15,-21-21-15</inkml:trace>
  <inkml:trace contextRef="#ctx0" brushRef="#br0" timeOffset="77574.41">23326 10372 0,'0'0'0,"21"0"16,0 0-1,21 0-15,-21-21 0,22 21 0,-22 0 16,21-22-16,1 22 0,-1-21 0,0 21 16,-21-21-16,22 21 0,-1 0 15,-21 0-15,0-21 0,1 21 0,-1 0 16,0 0-16,0 0 15,-21 21 32,-21-21-31,0 21-16,0-21 0,21 21 0</inkml:trace>
  <inkml:trace contextRef="#ctx0" brushRef="#br0" timeOffset="78530.52">19960 11663 0,'-21'0'0,"42"0"0,-63 0 0,21 0 15,-1 0-15,1 0 16,0 0 0,42 0 15,0-21-31,1 21 15,-1 0-15,0 0 0,21 0 16,1 0-16,-22 0 0,21 0 0,22 0 16,-22 0-16,21 0 0,1 0 0,-1 0 15,22 0-15,0 0 0,-1 0 0,22 0 16,0 0-16,-21 0 0,21 0 0,-1 0 16,1 0-16,21 0 0,0 0 15,-21 0-15,21 0 0,-21 0 16,21 0-16,-21 0 0,0 0 0,-22 0 15,22 0-15,-21 0 0,21 0 0,-22 0 16,1 0-16,0 0 0,-1 0 16,1 0-16,-22 0 0,1-21 0,-1 21 15,1 0-15,-22-22 0,1 22 0,-1 0 16,0 0-16,-21-21 0,1 21 0,20 0 16,-21 0-16,0 0 15,-21-21 1,-21 21-16,0 0 15,0 0-15,0 0 0,-22 0 16,22 0-16,-21 0 0,21 0 16</inkml:trace>
  <inkml:trace contextRef="#ctx0" brushRef="#br0" timeOffset="79146.7">19939 11811 0,'0'0'15,"-21"0"-15,42 0 32,0 0-32,0 0 0,0 21 15,22-21-15,-1 0 0,0 0 16,1 0-16,20 21 0,22-21 0,0 0 15,-1 0-15,22 0 0,0 0 0,0 0 16,0 0-16,-1 0 0,22 0 16,-21 0-16,21 0 0,106 0 15,-106 0-15,-21 0 0,0 0 0,0 0 16,-22 0-16,1 0 0,0 0 0,-1 0 16,1 0-16,0 0 0,-22 0 15,1 0-15,20 0 0,-20 0 0,-1 0 16,-20 0-16,20 0 0,-21 0 0,22 0 15,-22 0-15,1 0 0,-1 0 16,21 0-16,-41-21 0,20 21 16,-21 0-16,0 0 0,0 0 15,1 0-15,-1 0 16,-42 0 46,-1 0-62,1 0 16,0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51:05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1439 0,'21'0'47,"0"0"-31,0 0-16,22 0 0,-22 0 15,21-21-15,-21 0 0,22 0 16,-1 21-16,0-21 0,1 0 0,-1-1 16,0 1-16,-21 0 0,1 0 15,-1 0-15,-21 0 0,0-22 0,0 22 16,-21 0-16,-22 0 0,22 0 16,-42-1-16,20 22 0,-20 0 15,-1 0-15,1 0 0,-1 0 16,1 22-16,-64 20 0,84-21 15,1 21-15,0-20 0,-1-1 16,22 21-16,0-21 0,21 22 0,0-22 16,0 21-16,0-21 0,21 22 0,0-22 15,1 21-15,-1 0 0,21 1 16,-21-1-16,0 0 0,22 1 0,-1-1 16,-21 0-16,22 22 0,-1-22 15,-21 1-15,21-1 0,-20 0 0,-1-21 16,0 22-16,-21-1 0,0-21 15,0 22-15,0-22 0,-21 0 16,0 0-16,-1 0 0,-20 0 0,0-21 16,-1 22-16,22-22 0,-21 0 15,0 0-15,-1 0 0,22 0 0,-21-22 16,21 1-16,-22 21 0,22-21 16,-21-21-16,21 21 0,-1-1 15,1-20-15,0 21 0,21 0 0,-21-22 0,21 22 16,-21 0-16,21 0 15,21 21 1,0 21-16,0 0 16,0 0-16,-21 1 0,22-1 0,-1 0 15,0 0-15,0 21 0,0-20 16,0-1-16,1 0 0,-22 0 16,21-21-16,0 21 0,0 0 0,0-21 15,0 0-15,1 0 0,20 0 16,-21 0-16,21 0 0,1 0 0,-1-21 15,0 0-15,1 21 0,-22-21 0,21 0 16,1 0-16,-1-22 0,-21 22 16,0 0-16,0-21 0,1 20 0,-1 1 15,-21-21-15,0 21 0,0 0 16,0-1-16,0 1 0,0 0 0,0 42 31,0 0-15,0 1-16,-21-1 0,21 21 0,0-21 15,0 0-15,0 1 0,0-1 16,0 0-16,0 0 0,21 0 0,-21 0 16,21 1-16,0-1 0,0-21 0,0 0 15,1 0-15,20 0 0,-21 0 16,0 0-16,22 0 0,-22 0 0,0-21 16,21 21-16,-21-22 0,1 1 15,-1 21-15,0-21 0,-21 0 0,0 0 16,21 0-16,-21-22 0,21 22 0,-21 0 15,0 0-15,0 0 16,0-1-16,0 1 0,0 0 0,0 42 31,0 0-31,0 22 16,0-22-16,0 21 0,0 1 0,0-1 16,0 0-16,0 22 0,0-22 15,0 22-15,0-1 0,0 22 0,21-22 16,-21 1-16,22 20 0,-22-20 0,0-1 15,0 22-15,0-21 0,0-1 16,0 22-16,0-22 0,0 1 0,0-1 16,-22 1-16,1-22 0,0 22 15,0-22-15,0-21 0,-22 21 0,22-20 16,0-1-16,-21-21 0,-22 0 16,22 0-16,21 0 0,-22-21 15,1-1-15,-21-20 0,20 21 16,1-21-16,0 20 0,20-20 15,-20 0-15,0 21 0,21-22 0,-1 22 0,1-21 16,0 21-16,21-1 0,0-20 16,0 21-16,0 0 0,0-22 0,42 22 15,-20-21-15,20 0 0,0-1 16,1 1-16,20 0 0</inkml:trace>
  <inkml:trace contextRef="#ctx0" brushRef="#br0" timeOffset="668.75">4424 1884 0,'-21'0'0,"21"21"16,-22 0-16,1 0 0,21 22 16,0-22-16,0 21 0,-21-21 0,21 22 15,0-22-15,0 0 0,0 21 0,0-20 16,0-1-16,0 0 0,0 0 15,0 0-15,0 0 16,21-21 0,-21-21-1,0 0-15,21 0 0,1 0 16,-22 0-16,21-1 0,-21 1 0,0-21 16,21 21-16,-21-22 0,21 22 15,-21 0-15,0-21 0,0 21 16,21 21-16,0 0 15,-21 21-15,0 0 16,0 0-16,0 0 0,22 0 0,-22 1 16,21-1-16,-21 0 15,21 0-15,-21 0 0,21 0 0,0 1 0,0-1 16,1 0-16,-1-21 16,0 0-16,0 0 15,0 0-15,0 0 0,1 0 0,20 0 16,-21 0-16,0-21 0,0 0 15,1 21-15,-1-22 0,0-20 0,-21 21 16,21-21-16,0 20 0,0-20 0,1-21 16,-1 20-16,0 1 0,-21-22 15,0 1-15,21 21 0,-21-1 0,21 1 16,-21 0-16,0 20 0,0 1 0,0 0 16,0 42-1,0 22 1,0-1-16,-21-21 0,21 43 15,-21-22-15,21 0 0,-21 1 0,21-1 16,0 0-16,0 1 0,0-1 0,0 0 16,0-21-16,0 1 0,0-1 15,21 21-15,0-21 0,0 0 16,0-21-16,-21 22 0,43-22 0,-22 0 16,0 0-16,0 0 15,0 0-15,1 0 0,20 0 0,-21 0 16,0 0-16,22-22 0</inkml:trace>
  <inkml:trace contextRef="#ctx0" brushRef="#br0" timeOffset="1516.39">5630 1905 0,'0'-21'0,"0"42"0,0-63 0,0 21 16,0-1-16,-21 22 0,0 0 16,0 0-16,0 0 15,-1 22-15,1-1 0,0 21 0,0-21 16,0 0-16,0 22 0,-1-22 0,22 0 15,0 21-15,0-20 0,0-1 16,0 0-16,0 0 0,0 0 16,0 0-16,22-21 15,-1 0-15,0 0 0,0 0 16,0 0-16,0 0 0,1 0 0,-1 0 16,0-21-16,0 0 0,0 0 15,-21 0-15,21 0 0,-21-1 0,22 1 16,-22 0-16,0 0 0,0 0 0,0 0 15,0-1-15,0 1 16,0 42 0,0 1-16,0-1 15,0 0-15,0 21 0,0-21 16,0 1-16,0-1 0,0 0 0,21 0 16,0 0-16,0-21 15,0 21-15,0-21 16,1 0-16,-1 0 0,0 0 15,0 0-15,-21-21 0,0 0 16,21 21-16,0-21 0,1 0 16,-22 0-16,21-1 0,0 1 0,-21 0 15,21-21-15,0 21 0,0-1 0,1 1 16,-22 0-16,21 0 0,0 21 16,0 0-16,0 0 0,0 0 15,-21 21-15,0 0 0,0 0 16,0 1-16,0-1 0,0 0 0,0 21 15,0-21-15,0 1 0,0-1 0,0 0 16,0 0-16,0 0 0,0 0 16,-21 1-16,0-22 15,21 21-15,0-42 32,0-1-17,0 1-15,21 0 0,0 0 0,1 0 16,-22-22-16,21 22 0,0-21 15,0 21-15,-21-22 0,21 22 0,0-21 16,-21 21-16,0 0 0,0-1 16,22 1-16,-22 42 31,0 1-31,0-1 0,0 21 0,-22-21 16,22 0-16,-21 22 0,21-22 15,0 0-15,0 21 0,0-20 0,0-1 16,0 0-16,0 0 0,0 0 0,0 0 15,21 1 1,1-22-16,-1 0 0,0 0 16,0 0-16,21 0 0,-20 0 0,20-22 15,-21 22-15,0-21 0,0 0 16,1 21-16,-1-21 0,0-21 0,-21 20 16,0 1-16,0-21 0</inkml:trace>
  <inkml:trace contextRef="#ctx0" brushRef="#br0" timeOffset="1744.47">5143 1630 0,'-21'0'15,"42"0"-15,-63 0 0,63 0 31,0 0-31,22 0 0,-22-21 16,21 0-16,1 21 0,20 0 0,-21-22 16,1 22-16,-1 0 0,22 0 15,-22-21-15,0 21 0,1 0 0,-1 0 16,21-21-16</inkml:trace>
  <inkml:trace contextRef="#ctx0" brushRef="#br0" timeOffset="1976.04">7112 1736 0,'0'21'62,"0"0"-46,0 0-16,0 0 15</inkml:trace>
  <inkml:trace contextRef="#ctx0" brushRef="#br0" timeOffset="2144.71">7197 2180 0,'0'21'0,"0"1"16,21-22 0,0 0-1,0 0 17,-21-22-32,0 1 0,21 21 0</inkml:trace>
  <inkml:trace contextRef="#ctx0" brushRef="#br0" timeOffset="2760.2">9715 1926 0,'0'-21'0,"0"42"0,0-63 16,0 21-16,0 0 0,-21-22 16,0 22-16,0 21 0,0-21 0,0 21 15,-1 0-15,-20 0 0,21 0 16,0 21-16,0 0 0,-1 0 16,1 1-16,0 20 0,0 0 0,0 1 15,0-1-15,-1 0 0,22 1 0,0 20 16,-21-21-16,21 22 0,0-22 15,0 22-15,0-22 0,0 22 0,0-22 0,0 0 16,0 1-16,21-22 16,-21 21-16,22-21 0,-1 0 0,21 1 15,-21-22-15,0 0 0,22 0 0,-1 0 16,0-22-16,1 22 0,-1-21 16,0 0-16</inkml:trace>
  <inkml:trace contextRef="#ctx0" brushRef="#br0" timeOffset="3032.2">10266 1863 0,'0'-43'0,"0"86"0,0-128 0,0 43 15,0 21-15,0-22 0,0 22 16,0 0-16,0 42 16,0 21-1,0 1-15,0-1 0,0 0 16,0 22-16,0-1 0,-21 1 0,21-1 15,0-20-15,0 20 0,-22 1 0,22-1 16,-21 1-16,21-22 0,-21 22 16,21-22-16,0 0 0,0-21 0,0 22 15,0-22-15,0 21 0,0-21 16,0 1-16,21-22 16,0 0-16,1 0 0,-1 0 0,0 0 15,0-22-15,0 1 0</inkml:trace>
  <inkml:trace contextRef="#ctx0" brushRef="#br0" timeOffset="4128.16">11028 2265 0,'21'0'16,"-42"0"-16,42-21 0,-21 0 0,0-1 15,0 1-15,0 0 0,0 0 0,0 0 16,0 0-16,-21 21 0,0 0 0,-1 0 15,1 0-15,0 0 0,0 0 0,-21 0 16,20 21-16,-41 42 16,42-42-16,0 22 0,-43 20 15,43-20-15,0-1 0,21 0 16,0 1-16,-21-22 0,21 21 16,0-21-16,0 0 0,0 1 0,0-1 15,0 0-15,21-21 0,0 0 0,0 0 16,0 0-16,0 0 0,1 0 15,20 0-15,-21-21 0,0 0 0,22-1 16,-22 1-16,42-21 16,-42 0-16,1-1 0,-22 22 15,21-21-15,0-1 0,-21 22 0,21-21 16,-21 21-16,0-22 0,21 1 16,0 21-16,-21 0 0,22 42 31,-22 0-16,0 0-15,0 0 0,21 22 16,-21-22-16,0 21 0,0-21 0,0 22 16,21-22-16,-21 21 0,21-21 0,0 1 15,-21 20-15,21-42 0,1 21 16,-22 0-16,21-21 0,0 0 0,0 0 16,0 0-16,0 0 0,1 0 15,20 0-15,-21 0 0,0-21 16,22 0-16,-22 0 0,0 0 0,0-1 15,21 1-15,-20-21 0,-1 21 0,0 0 16,-21-22-16,21 22 0,-21 0 16,21 0-16,-21 0 0,0-1 0,0 1 15,-21 21 17,0 21-32,21 1 0,0-1 0,-21 0 15,21 0-15,0 0 0,0 0 16,0 1-16,0-1 0,0 0 15,0 0-15,0 0 0,0 0 0,0 1 16,0-1-16,-21-21 47,-1 0-31,1 0-16,21 21 46,0 0-30,21-21-16,1 0 16,-1 0-16,0 0 0,0 0 0,0 0 15,22 0-15,-1-21 0,0 21 16,1-21-16,-1 0 0,0-1 16,1 1-16,-1 0 0,0 0 0,1 0 15,-22 0-15,21-22 0,-21 22 16,0 0-16,1-21 0,-1 20 0,-21 1 15,0 0-15,0 0 0,0 0 16,-21 21 0,-1 21-16,22 0 15,-21-21-15,21 21 0,0 0 0,0 1 16,0-1-16,0 0 0,0 0 16,0 0-16,21 0 0,1 1 0,-22-1 15,21 0-15,-21 0 0,0 0 16,0 0-16,0 1 0,0-1 15,0 0-15,-21-21 0,-1 21 0,1-21 16,0 21-16,0-21 0,0 21 0,0-21 16,42-21 15,0 0-31,0 0 0</inkml:trace>
  <inkml:trace contextRef="#ctx0" brushRef="#br0" timeOffset="4723.56">13695 1715 0,'0'-22'15,"0"44"-15,-21-44 0,-1 22 16,1 0-16,21 22 0,-21-1 15,0 0-15,21 0 0,0 21 0,-21 1 16,0-1-16,21 0 0,-22 1 16,22-1-16,0 0 0,0 1 0,-21-1 15,0 0-15,21-20 0,-21 20 0,21 0 16,0-21-16,0 22 16,0-22-16,-21 21 0,21-21 0,0 1 15,0-1-15,0 0 0,0-42 31,0 0-15,0-1-16,0 1 0,0 0 0,0 0 16,0-21-16,0 20 0,0-20 15,0 0-15,0-1 0,0 1 0,21 0 16,0-1-16,0-20 0,0 21 0,1-22 16,-1 22-16,0-1 0,0 1 15,0 0-15,0 21 0,22-1 16,-22 1-16,0 0 0,0 21 15,0 0-15,1 0 0,-1 21 0,0 0 16,0 1-16,0 20 0,0 0 0,-21 1 16,0-1-16,0 0 0,0 22 15,0-22-15,0 0 0,0 1 0,0-1 16,0 0-16,0-20 0,0 20 0,0 0 16,0-21-16,0 1 0,0-1 15,0 0-15,0 0 0,0 0 0,0 0 16,-21-21-16,0 0 15,0 0 1,0-21 0,0 21-16,-1-21 0,22 0 15</inkml:trace>
  <inkml:trace contextRef="#ctx0" brushRef="#br0" timeOffset="4900.24">13462 2244 0,'0'0'16,"-21"0"-1,42 0 17,0 0-32,0 0 0,22 0 0,-22 0 15,21 0-15,0-21 0,-20 21 0,20 0 16,0 0-16,1 0 16,-1-22-16,0 22 0,1-21 0,-1 0 15,0 21-15</inkml:trace>
  <inkml:trace contextRef="#ctx0" brushRef="#br0" timeOffset="5489.66">15811 1545 0,'-21'-21'0,"42"42"0,-63-42 16,21 0-16,-43-21 0,43 20 15,-21 22-15,21 0 0,-22 0 0,1 0 16,0 0-16,-1 0 16,-20 0-16,21 0 0,-1 22 0,22-22 15,0 21-15,-21-21 0,42 21 0,0 0 16,0 0-16,0 0 0,0 1 15,0-1-15,21 0 0,0 0 0,21-21 16,1 21-16,-1 0 16,0 1-16,1-1 0,-1 0 0,-21 0 15,21 0-15,-20 0 0,-1 22 0,-21-22 16,0 0-16,0 0 0,0 22 16,0-22-16,-21 0 0,-1 0 0,-20 0 15,21 0-15,-21 1 0,-1-22 0,22 21 16,-21-21-16,21 0 0,-1 0 15,1 21-15,0-21 0,42 0 32,0 0-17,1 0-15,-1 0 16,0 0-16,0 21 0,0 0 16,-21 0-16,0 1 0,0-1 15,0 0-15,0 21 0,0-21 0,0 22 16,0-22-16,0 21 0,0-21 0,0 22 15,-21-22-15,21 0 0,-21 21 16,21-20-16,0-1 0,0 0 16,0 0-16,21-21 15,0 0-15,0 0 0</inkml:trace>
  <inkml:trace contextRef="#ctx0" brushRef="#br0" timeOffset="6705.79">15727 14542 0,'0'-22'16,"0"44"-16,0-65 0,-21 22 0,-1 0 16,22 0-16,0 0 0,0-1 0,0 1 15,0-21-15,0 21 0,0 0 0,0-1 16,22 1-16,-1 0 0,0 0 15,0 0-15,0 0 0,22 21 0,-22-22 16,21 22-16,-21 0 0,22 0 16,-22 0-16,0 0 0,0 0 0,0 0 15,0 0-15,-21 22 0,0-1 16,0 0-16,0 0 0,-21 0 0,-21 0 16,21 22-16,-22-22 0,22 21 15,-21 1-15,0-1 0,20 0 0,-20 1 16,21-1-16,-21 0 0,20 1 0,1-22 15,0 21-15,21 0 0,0-20 16,0-1-16,0 21 0,0-21 0,0 0 16,0 1-16,0-1 0,0 0 15,21 0-15,0-21 0,1 21 0,-1 0 16,0 1-16,0-1 16,0-21-16,0 21 0,1 0 0,-22 21 15,21-20-15,0-1 0,-21 21 0,21 0 16,-21-20-16,0 20 15,0 0-15,0 1 0,0-1 0,0 0 16,0 1-16,0-1 0,0 0 0,0 1 16,0-1-16,0 0 0,0 1 15,0-22-15,0 21 0,-21 0 0,21-20 16,-21-1-16,0 21 0,21-21 0,-22 0 16,1-21-16,0 22 0,21-1 15,-21-21-15,0 21 0,-22-21 0,22 0 16,0 0-16,0 0 0,0 0 0,-22 0 15,22 0-15,-21-21 0,21-22 16,-22 22-16,22-21 0</inkml:trace>
  <inkml:trace contextRef="#ctx0" brushRef="#br0" timeOffset="8355.73">11917 5567 0,'21'0'16,"-21"21"15,0 0-31,0 0 16,0 22-16,0-22 0,0 21 16,0-21-16,0 22 0,-21-1 0,21 0 15,-21-20-15,21 20 0,0 0 16,-22 1-16,1-22 0,21 21 0,0 0 15,-21-20-15,0 20 0,21-21 0,-21 0 16,21 22-16,0-22 0,-21 0 16,21 0-16,0 0 0,-22-21 0,22 21 15,0 1-15,0-44 32,22 1-17,-1 0-15,-21 0 16,21 0-16,-21-22 0,21 22 15,0 0-15,0-21 0,1-1 0,20-41 16,-21 41-16,0 1 0,0 0 16,1-22-16,-22 22 0,0-22 15,21 22-15,-21 0 0,21-1 0,-21 1 16,0 21-16,21-21 0,-21 20 16,0 1-16,21 21 0,0 21 31,1 1-31,-22-1 0,0 21 0,21-21 15,-21 22-15,21 20 16,-21-21-16,0 1 0,0-1 0,0 0 16,0 22-16,21-22 0,-21-21 0,0 22 15,0-1-15,0-21 0,0 22 16,0-22-16,0 0 0,0 0 0,0 0 16,0 0-16,0 1 0,0-1 0,0 0 15,21-21 16,-21-21-15,0 0-16,0-1 16,-21 1-16,0 0 0,0 21 15</inkml:trace>
  <inkml:trace contextRef="#ctx0" brushRef="#br0" timeOffset="8579.82">11769 6117 0,'0'0'0,"21"0"16,0 0-16,0 0 16,0 0-16,22 0 0,-22 0 0,21 0 15,-21-21-15,22 21 0,-1 0 16,-21 0-16,0-21 0,22 21 0,-22 0 16,0 0-16,0 0 0,0 0 15,0 0 1,-21-21-1,0 0 1</inkml:trace>
  <inkml:trace contextRef="#ctx0" brushRef="#br0" timeOffset="11955.95">13123 5694 0,'0'0'0,"21"0"0,-21-21 0,22 21 16,-22-21-1,21 21-15,-21-22 16,0 1-16,21 0 16,-21 0-16,21 21 15,-21-21-15,0 0 16,0 42 78,0 0-79,0 0-15,-21 0 16,21 0-16,-21 1 0,21-1 0,-21 0 16,-1 0-16,22 21 0,0-20 0,-21 20 15,21-21-15,-21 0 0,21 22 16,-21-22-16,21 0 0,0 0 0,0 0 15,0 22-15,0-1 0,0-21 16,0 0-16,0 0 0,0 1 16,0-1-16,0 0 15,21 0-15,0 0 0,0-21 0,1 21 16,-1-21-16,0 0 16,0 0-16,0 0 15,0 0-15,1 0 16,-1-21-1,-21 0-15,0 0 16,21 0-16</inkml:trace>
  <inkml:trace contextRef="#ctx0" brushRef="#br0" timeOffset="12554.94">13695 5525 0,'0'0'0,"21"0"15,0 0 1,0 0-16,0 21 16,1-21-16,-22 21 15,21 0-15,-21 0 0,0 0 0,21 1 16,-21-1-16,0 0 16,0 0-16,0 0 0,0 22 0,0-22 15,0 0-15,0 0 0,0 21 0,0-20 16,0-1-16,0 0 0,0 0 0,0 0 15,-21 0-15,0 1 0,21-1 16,-22 0-16,22 0 0,-21 0 0,0 0 16,21 1-16,0-1 0,0 0 0,-21-21 15,21 21-15,-21-21 16,21 21-16,0-42 47,0 0-32</inkml:trace>
  <inkml:trace contextRef="#ctx0" brushRef="#br0" timeOffset="13505.24">14753 5461 0,'-21'0'0,"0"0"0,0 0 15,-1 0-15,22 21 0,-21-21 0,0 21 16,0-21-16,0 22 0,21-1 15,-21-21-15,-1 21 0,1 0 0,0-21 16,0 21-16,21 0 0,-21 1 16,0-1-16,21 0 15,-22-21-15,22 21 16,0 0 0,22-21-1,-1 21 1,0-21-16,0 0 0,0 22 15,0-22-15,1 0 16,-1 21-16,0-21 0,0 21 16,-21 0-16,21-21 0,0 21 15,1 0-15,-22 1 16,0-1-16,0 0 16,0 0-16,-22 0 15,1-21-15,0 21 16,0-21-16,0 22 0,0-22 15,-22 0-15,22 21 0,0-21 16,0 0-16,0 21 0,-1-21 0,1 0 16,0 0-16,0 0 0,42 0 62,0 0-62,0 0 0,1 0 16,-1 0-16,0 0 0,0 21 15,0 0-15,0 0 16,1 1-16,-22-1 16,21 0-16,-21 0 0,0 0 15,0 0-15,0 1 0,0-1 16,0 21-16,0-21 0,-21 22 16,21-22-16,-22 0 0,22 21 0,-21-21 15,0 1-15,21-1 0,-21 0 16,21 0-16,0 0 0,0 0 0,-21-21 15,21-21 32,-21 21-31</inkml:trace>
  <inkml:trace contextRef="#ctx0" brushRef="#br0" timeOffset="14480.97">14753 9313 0,'21'0'0,"0"0"16,1 0-16,-1 0 0,0 0 15,0 0-15,0 0 16,0 0-16,1 0 0,-1 0 16,-21 22 15,-21-1-15,-1 0-16,1-21 0,0 21 15,0 0-15,0 0 0,0 22 16,-1-22-16,1 0 0,0 21 0,0-20 15,0-1-15,21 21 0,0-21 16,0 0-16,0 1 0,0-1 0,0 0 16,0 0-16,0 0 0,21-21 0,0 21 15,0-21-15,0 22 0,1-22 0,20 0 16,-21 0-16,0 0 0,22 21 0,-22-21 16,0 0-16,0 0 0,0 0 15,-21 21 1,0 0-16,0 0 15,-21 0-15,0 1 16,21-1-16,0 0 0,0 0 16,0 21-16,0-20 0,0-1 0,0 21 15,0-21-15,0 22 0,-21-22 0,21 21 16,-21 0-16,21-20 0,-22 20 16,1-21-16,21 21 0,-21-20 0,-21-1 15,21 0-15,-1 21 0,1-42 16,0 21-16,0 1 0,0-1 0,0-21 15,-1 0-15,1 0 0,0 0 0,21-21 16,-21-1 0,21 1-16,0 0 0,0-21 0,0 21 15,0-22-15</inkml:trace>
  <inkml:trace contextRef="#ctx0" brushRef="#br0" timeOffset="15248.28">13420 7535 0,'-22'0'16,"44"0"-16,-65 0 0,22 0 0,0 0 0,-21 0 0,20 0 15,1 0-15,0 0 0,0 0 16,0 0-16,0 0 0,-1 0 0,22-21 31,22 21-31,-1 0 16,21 0-16,0 0 0,1-21 15,-1 21-15,22 0 0,-1-21 0,1 0 16,-1 21-16,22 0 0,-1-21 0,1 21 16,0 0-16,-1-22 0,22 22 15,-21 0-15,0 0 0,-1-21 0,1 21 16,0 0-16,-22 0 0,1 0 16,-1-21-16,-21 21 0,1 0 0,-1 0 0,-21 0 15,0 0-15,1 0 16,-44 0 15,1 0-31,0 0 0,0 0 16,0 0-16,0 0 0,-1 21 15,-20-21-15,21 0 0,0 21 0,-22-21 16,1 0-16,0 22 0</inkml:trace>
  <inkml:trace contextRef="#ctx0" brushRef="#br0" timeOffset="15654.53">13293 7768 0,'-22'0'0,"44"0"0,-65 21 0,22-21 16,42 0 15,0 0-31,1 0 0,20 0 15,0 0-15,1 0 0,-1 0 0,0 0 16,22 0-16,-1-21 0,1 21 0,-1-21 16,22 21-16,0 0 0,-1-21 15,1 21-15,0 0 0,-22-21 0,22 21 16,-22 0-16,1-21 0,-1 21 0,1 0 16,-22 0-16,-21 0 0,0 0 15,1 0-15,-1 0 0,0 0 16,0 0-1,-42 0 17,0 0-32,0 0 15,-1 0-15,1 21 16,0-21-16,0 0 0,0 0 16,0 21-16,-1-21 0,-20 21 0,21-21 0,-21 0 15,-1 21-15</inkml:trace>
  <inkml:trace contextRef="#ctx0" brushRef="#br0" timeOffset="16011.86">13377 8170 0,'0'0'0,"0"22"15,21-22 1,1 0-1,20 0-15,-21 0 0,21 0 0,1 0 16,-1-22-16,0 22 0,22 0 16,-1-21-16,1 21 0,-1 0 0,22 0 15,-21-21-15,20 21 0,-20 0 0,-1 0 16,22 0-16,-22 0 0,1 0 16,-22 0-16,22 0 0,-22 0 0,0 0 15,-20 0-15,20 0 0,-21 0 16,0 0-16,0 0 0,1 0 0,-1 0 31,-42 0 0,-1 0-31,1 0 0,0 0 16,0 0-16,0 0 0,0 0 0,-22 0 16,1 21-16</inkml:trace>
  <inkml:trace contextRef="#ctx0" brushRef="#br0" timeOffset="16356.24">13271 8573 0,'0'0'0,"-21"21"0,0-21 0,21 21 16,21-21-1,0 0-15,22 0 16,-22 0-16,21 0 0,22 0 15,-22 0-15,22-21 0,-1 21 0,1 0 16,20-21-16,-20 21 0,20 0 16,1 0-16,-21-22 0,20 22 0,1-21 15,-22 21-15,1 0 0,-1 0 0,22-21 16,-43 21-16,1 0 0,-1 0 16,-21 0-16,0 0 15,1 0 1,-44 0 15,1 0-31,0 21 0,0-21 16,0 21-16,0-21 0,-22 22 0,22-22 15</inkml:trace>
  <inkml:trace contextRef="#ctx0" brushRef="#br0" timeOffset="16673.65">13441 9017 0,'-43'21'0,"86"-42"0,-107 42 0,43-21 16,0 21-16,0-21 0,42 0 31,21 0-31,-21 0 0,22 0 0,-1 0 16,0 0-16,1 0 0,-1 0 15,22 0-15,-22 0 0,21 0 16,1 0-16,-1 0 0,1 0 0,-1-21 15,1 21-15,-1 0 0,1-21 0,-1 21 16,-20 0-16,-1 0 0,0 0 0,-20-21 16,-1 21-16,21 0 0,-21 0 15,0 0 1,1 0 0,-22-21-1,0 0 1</inkml:trace>
  <inkml:trace contextRef="#ctx0" brushRef="#br0" timeOffset="18287.99">13441 2752 0,'0'0'0,"-21"0"16,-1 21-16,44-21 47,-1 0-47,0 0 0,21 0 16,-21 0-16,22 0 0,84 0 15,-85 0-15,0 0 16,22 0-16,-22 0 0,22 0 0,-22-21 15,0 21-15,1 0 0,-22 0 16,21 0-16,-21-21 0,1 21 16,-1 0-16,-42 0 47,-1 0-47,1 0 15,0 0-15,-21 21 0,21-21 0,-22 0 16</inkml:trace>
  <inkml:trace contextRef="#ctx0" brushRef="#br0" timeOffset="18607.9">13525 2900 0,'0'21'16,"-21"-21"-1,21 21-15,21-21 31,1 0-31,-1 0 16,21-21-16,-21 21 0,22 0 0,-1 0 16,0 0-16,1-21 0,-1 21 0,0 0 15,22 0-15,-22 0 0,0 0 16,1 0-16,-1 0 0,-21 0 0,0-21 16,1 21-16,-1 0 0,-21-21 31</inkml:trace>
  <inkml:trace contextRef="#ctx0" brushRef="#br0" timeOffset="19671.93">11747 6816 0,'-21'0'16,"0"0"-16,0 0 0,0 0 15,0 0 1,-1 0-16,22 21 16,-21-21-16,0 0 0,0 0 0,0 0 15,0 0-15,21 21 16,-22-21-1,44 0 17,-1 0-17,0 0-15,0 0 0,0 0 16,0 0-16,22 0 0,-22 0 0,21 0 16,1 0-16,-1-21 0,0 21 0,1 0 15,20 0-15,-21-21 0,1 21 16,-1 0-16,0 0 0,1 0 15,-22 0-15,0-21 0,0 21 0,-42 0 47,0 0-31,0 0-16,0 21 16,-1-21-16,1 0 15,0 0-15,0 0 16,0 0-16</inkml:trace>
  <inkml:trace contextRef="#ctx0" brushRef="#br0" timeOffset="20007.81">11472 6964 0,'0'0'0,"21"0"32,22 0-32,-22 0 15,0 0-15,21 0 0,-20 0 16,20 0-16,0 0 0,1 0 16,-1-21-16,21 21 0,-20 0 0,-1 0 15,0-21-15,1 21 0,-22 0 0,21 0 16,-21 0-16,1 0 15,-44 0 17,65-22-1,-22 22-31,0-21 0,21 0 16</inkml:trace>
  <inkml:trace contextRef="#ctx0" brushRef="#br0" timeOffset="20640.43">13017 6625 0,'0'0'0,"-21"0"0,0 0 16,0 0-16,21 21 16,-21-21-16,84 0 31,-42 0-16,22 0-15,-1 0 0,0 0 0,1 0 16,-1-21-16,22 21 0,-22 0 16,21 0-16,-20 0 0,-1-21 0,0 21 15,1 0-15,-1 0 0,0 0 0,-20-21 16,20 21-16,-21 0 0,0 0 16,0 0-16,1 0 0,-1 0 0,0 0 15,-42 0 63,0 0-78,-1 0 16,1 0-16,0 0 16,0 0-16</inkml:trace>
  <inkml:trace contextRef="#ctx0" brushRef="#br0" timeOffset="20936.38">13039 6795 0,'-22'21'16,"44"-42"-16,-65 42 0,64-21 31,1 0-31,20 0 15,-21 0-15,21 0 0,1 0 16,-1 0-16,0 0 0,1 0 0,-1 0 16,0-21-16,1 21 0,-1 0 15,-21 0-15,22-22 0,-22 22 0,0 0 16,0 0-16,0 0 0,-21-21 16,21 21 15,1-21-31,-22 0 15,21 21-15</inkml:trace>
  <inkml:trace contextRef="#ctx0" brushRef="#br0" timeOffset="45189.48">7429 11197 0,'0'0'0,"-21"0"16,0 0-16,0 0 0,0 0 15,21 21-15,-21 1 0,-1 20 0,1 0 16,0 1-16,21-1 0,-21 21 16,0 1-16,0-1 0,21 1 0,-22-1 15,1 22-15,0-21 0,0 20 16,0-20-16,0 20 0,-22-20 0,22-1 16,0 1-16,0-22 0,21 1 15,0-22-15,0 0 0,0 0 0,0 0 16,0-42-1,0 0-15,21 0 16,0-22-16,-21 1 0,21 0 0,-21-1 16,21-20-16,1-1 0,-22 1 0,21-1 15,0 1-15,-21-22 0,21 22 16,0-22-16,-21 22 0,21-22 0,1 0 16,-1 22-16,-21-22 0,21 22 15,0 20-15,0 1 0,-21 0 0,21 20 16,1 22-16,-1 0 0,-21 22 15,21 20-15,0 0 0,0 1 0,0 20 16,22 64-16,-22-63 0,-21-1 16,0 1-16,0-1 0,21-21 15,-21 22-15,21-1 0,-21 1 0,0-22 16,0 22-16,0-22 0,0 0 0,0 1 16,0-1-16,21-21 0,-21 22 15,0-22-15,0 0 0,0 0 16,-21-21-1,0-21-15,0 0 0</inkml:trace>
  <inkml:trace contextRef="#ctx0" brushRef="#br0" timeOffset="45344.22">7154 12065 0,'0'0'0,"0"21"15,21 0 1,1-21-16,20 0 0,-21 0 15,21 0-15,1 0 0,-1 0 0,22-21 16,-1 0-16,1 0 0,-1 21 0,1-21 16,20 0-16,-20-1 0</inkml:trace>
  <inkml:trace contextRef="#ctx0" brushRef="#br0" timeOffset="45856.83">9398 11896 0,'0'-21'0,"0"42"0,0-64 0,0 1 16,0 21-16,0 0 0,0-22 0,0 22 16,0 0-16,0-21 0,0 21 15,-21-1-15,0 1 0,-1 21 0,1 0 16,-21 0-16,21 0 0,-22 0 0,1 0 15,21 21-15,-21 1 0,-1-1 16,1 21-16,0-21 0,-1 22 0,22-1 16,0-21-16,0 21 0,0 1 15,21-1-15,-22 0 0,22-20 0,0 20 16,0-21-16,22 0 0,-1 0 0,0-21 16,0 0-16,21 0 0,-20 0 0,20 0 15,0 0-15,1-21 0,-1 0 16,0-21-16,-21 21 0,22-1 15,-22-20-15,0 0 0,0 21 0,0-22 16,1 22-16,-1 0 0,-21 0 0,0 0 16,0-1-16,0 44 31,0-1-31,0 21 0,0-21 0,0 22 16,0-22-16,0 21 0,21 0 0,0-20 15,-21 20-15,21 0 0,0-21 16,1 1-16,-1-1 0,0 0 0,0 0 15,21 0-15,-20-21 0,20 0 0,0 0 16,1 0-16,-1 0 0,0 0 16,22-21-16,-22 0 0,0 0 0,22-22 15,-22 22-15</inkml:trace>
  <inkml:trace contextRef="#ctx0" brushRef="#br0" timeOffset="46040.99">10350 11875 0,'22'0'31,"-1"0"-31,0 0 0,0 0 16,0 0-16,0 0 0,1 0 0,-1 0 15,0 0-15,0 0 0,21 0 16,-20 0-16,-1 0 0,0 0 0,-21 21 31,-21-21-31,0 21 16,-1 0-16</inkml:trace>
  <inkml:trace contextRef="#ctx0" brushRef="#br0" timeOffset="46173.75">10414 12044 0,'21'-21'0,"-63"63"0,63-63 0,-63 63 0,42-21 16,0 1-16,0-1 15,0 0-15,21-21 16,0 0-16,0 0 16,0 0-16,22 0 0,-22 0 0,21 0 15,0 0-15,1-21 0,20 0 0,-20-1 16,20 1-16,1 0 0</inkml:trace>
  <inkml:trace contextRef="#ctx0" brushRef="#br0" timeOffset="46596.14">11430 11684 0,'0'21'15,"-21"0"1,21 1-16,-21-1 0,21 0 0,0 21 15,0-21-15,-22 22 0,22-22 16,-21 21-16,21 1 0,-21-1 0,21-21 16,0 21-16,0-20 0,-21 20 15,21-21-15,-21 0 0,21 0 0,0 1 16,0-44 15,0 1-31,0 0 0,0 0 0,0-21 16,21 20-16,0-20 0,0-21 0,0 20 15,22 1-15,-22 0 0,0-1 16,0 1-16,0 21 0,1 0 0,-1-1 16,0 22-16,0 0 0,0 0 15,0 22-15,1-22 0,-22 42 0,21-21 16,-21 0-16,0 22 0,0-22 16,0 21-16,0 0 0,0-20 15,0 20-15,0-21 0,0 21 0,0-20 16,0-1-16,0 0 0,0 0 0,0 0 15,21-21 1,0 0-16,0-21 16,0 0-16,22 21 0,-22-21 0</inkml:trace>
  <inkml:trace contextRef="#ctx0" brushRef="#br0" timeOffset="47389.56">12065 11980 0,'21'0'15,"0"-21"-15,0 21 16,1-21-16,-1 21 0,0-21 16,0 21-16,21-21 0,1 0 0,-22-1 15,21 22-15,1-21 0,-22 0 0,0 0 16,21 0-16,-21 0 0,-21-1 16,0 1-16,0 0 0,0 0 0,0 0 15,-21 21 1,0 0-16,0 21 0,0 0 0,0 0 15,-1 22-15,1-22 0,0 21 0,0 0 16,0 1-16,0-1 0,21 0 16,0 1-16,0-22 0,0 21 0,0-21 15,0 1-15,0 20 0,21-21 16,0-21-16,0 0 0,0 0 16,0 0-16,22 0 0,-22 0 15,21-21-15,-21 0 0,22 0 0,-22-22 16,0 22-16,21-21 0,-20 21 0,-1-22 15,0 1-15,0 0 0,0 20 16,0-20-16,1 21 0,-1 0 0,0 0 16,-21-1-16,21 22 0,-21 22 15,0-1-15,0 0 16,0 0-16,0 21 0,0-20 0,0 20 16,0-21-16,0 21 0,0-20 0,0 20 15,0-21-15,0 0 16,0 0-16,0 1 0,21-1 0,0-21 15,1 21-15,-1-21 0,0 0 16,0 0-16,0 0 0,0-21 0,1 0 16,20-22-16,-21 22 0,0 0 15,0-21-15,1 20 0,-1 1 16,0 0-16,-21 0 0,21 0 0,-21 0 16,21 21-16,-21 21 15,0 0-15,0 0 16,-21 0-16,21 22 15,0-22-15,0 0 0,0 0 16,0 0-16,0 0 16,21-21-16,0 0 0,1 0 15,-1 0-15,0 0 0,0 0 0,21-21 16,-20 0-16,-1 0 0,0 0 16,0 0-16,0-1 0,0 1 0,1-21 15,-1 0-15,-21 20 0,0-20 16,0 21-16,0-21 0,0 20 0,0 1 0,0 0 15,0 0-15,0 0 0,-21 21 32,-1 0-32,22 21 15,22-21 1,-1 0-16,21 0 16,0 0-16,-20 0 0</inkml:trace>
  <inkml:trace contextRef="#ctx0" brushRef="#br0" timeOffset="47909.09">14817 11028 0,'-22'0'0,"44"0"0,-65 0 0,22 0 0,0 0 15,0 21-15,0 0 0,-1 22 16,1-1-16,0 0 0,-21 22 0,21-22 15,-1 22-15,-20-1 0,21 1 16,0-1-16,-22 1 0,22-22 0,0 21 16,0 1-16,0-22 0,0 1 0,-1 20 15,22-42-15,0 22 0,0-1 0,0-21 16,0 0-16,0 0 0,0-42 31,22-21-31,-1 21 0,0-22 16,0 1-16,-21 0 0,21-1 0,0-20 15,1-1-15,-1 1 0,-21-22 16,21 1-16,0-1 0,0 0 16,0 22-16,1-22 0,-1 22 0,0 20 15,0 1-15,-21 0 0,0 20 0,0 1 16,0 42-16,0 1 16,0 20-16,0 0 0,0 1 15,0 20-15,21 1 0,-21-1 0,21 1 16,1-1-16,-22 1 0,21-1 0,0-21 15,0 22-15,0-22 0,-21 1 0,0-1 16,0 0-16,0 1 0,0-22 16,21 21-16,-21-21 0,0 0 0,-21-21 31,21-21-15,-21 0-16,0 0 0,0 0 15,0 0-15,-22-22 0,22 22 0</inkml:trace>
  <inkml:trace contextRef="#ctx0" brushRef="#br0" timeOffset="48033.86">14266 11642 0,'0'0'0,"21"21"16,22-21-1,-22 0-15,0 21 0,21-21 16,1 0-16,-1 0 0,0 0 0,22 0 16,-22 0-16,22-21 0,-1 0 15,1 21-15,-1-21 0,1-1 0</inkml:trace>
  <inkml:trace contextRef="#ctx0" brushRef="#br0" timeOffset="48304.37">15917 11028 0,'0'0'0,"-21"-21"0,0 21 0,0 0 15,0 21-15,-1-21 16,1 42-16,0-21 0,0 22 15,0-1-15,-22 0 0,22 22 0,0-22 16,0 22-16,0-1 0,-22 1 0,43-22 16,-21 22-16,21-22 0,0 21 0,0-20 15,0 20-15,0-20 0,0-1 16,21 0-16,1 1 0,-1-22 0,0 21 16,0-21-16,21 0 0,-20-21 0,20 0 15,-21 0-15,21 0 0,1 0 0,20 0 16,-20-21-16,-1 0 0,21 0 15</inkml:trace>
  <inkml:trace contextRef="#ctx0" brushRef="#br0" timeOffset="48552.9">16806 10922 0,'21'0'0,"1"21"16,-1 22-16,-21-22 0,0 42 15,21-20-15,0 20 0,-21 1 0,0-1 16,0 22-16,0-22 0,0 22 16,0-22-16,0 1 0,-21-1 0,0 22 15,-22-21-15,22-1 0,0 1 0,-21-1 16,-1-21-16,1 1 0,0-1 0,-1 0 16,1 1-16,0-22 0,-1 0 15,-20 0-15,21 0 0,-22 1 16,22-22-16,-1 0 0,-20 0 0,21 0 15</inkml:trace>
  <inkml:trace contextRef="#ctx0" brushRef="#br0" timeOffset="49013.07">13843 12594 0,'-21'0'0,"42"0"0,-63 0 15,20 0-15,44 0 31,-1 0-31,21 0 0,0 0 0,22 0 16,-1 0-16,43 0 0,-21 0 0,21-21 16,21 21-16,-21 0 0,21 0 15,-22-21-15,22 0 0,0 21 0,-21-21 0,21-1 16,-42 22-16,21-21 16,-22 0-16,1 0 0,-21 21 0,-1-21 15,1 21-15,-1 0 0,1-21 0,-22 21 16,0 0-16,1 0 0,-22 0 0,21 0 15,-21 0-15,0 0 0,1 0 0,-1 0 16,-42 0 0,-1 0-1,1 0-15,0 0 0,-21 0 0,21 0 16,-22 0-16,1 0 0,-22 21 0,22-21 16,-21 0-16</inkml:trace>
  <inkml:trace contextRef="#ctx0" brushRef="#br0" timeOffset="49368.42">13758 12721 0,'-63'21'0,"126"-42"0,-190 42 0,0 22 16,85-22-16,21-21 15,0 0-15,21 21 0,21 0 16,21-21-16,0 0 15,22 0-15,-1 0 0,22 0 16,0 0-16,21 21 0,21-21 0,-22 0 16,44 0-16,-22 0 0,0 0 15,0 22-15,0-22 0,0 0 0,-22 0 16,22 0-16,-21 0 0,-21 0 0,0 0 16,-1 0-16,1 0 0,-22 0 0,-20 0 15,20 0-15,-20-22 0,-1 22 16,-21 0-16,0 0 0,0 0 0,1 0 15,-1 0-15,0 0 0,0 0 0,-21-21 16,21 21 0,-21-21-1,0 0 1,21 21-16</inkml:trace>
  <inkml:trace contextRef="#ctx0" brushRef="#br0" timeOffset="49917.96">18140 11388 0,'0'-21'15,"0"42"95,0 0-110,0 0 0,-21 0 15,-1 0-15,1 1 16,21-1-16</inkml:trace>
  <inkml:trace contextRef="#ctx0" brushRef="#br0" timeOffset="50120.58">17949 11853 0,'0'22'16,"0"-44"-16,0 65 0,0-22 0,0 21 16,21-21-16,1 1 15,-1-1-15,-21 0 0,0 21 0,21 1 16,-21-22-16,0 21 0,0-21 15,0 0-15,0 1 0,-21-1 0,0 21 16,-1-21-16,-20 0 0,0 1 0,-1-1 16,-20 0-16,-1 0 0,-20 0 0,20 0 15,-20 1-15,-1-22 0,21 21 16,-20-21-16</inkml:trace>
  <inkml:trace contextRef="#ctx0" brushRef="#br0" timeOffset="53077.28">17103 11282 0,'21'0'47,"0"0"-16,-21-21-31,0 0 16,0-1-16,0 1 0,0 0 15,0 0-15,0 0 0,0 0 16,0-1-16,0 1 16,0 0-16,0 0 0,0 0 0,0 0 15,0-1-15,0 1 0,0 0 0,-21 0 16,21 0-16,-21 0 0,21-1 16,0 1-16,-22 0 0,1 0 0,0 0 0,0 0 15,21-1 1,-21 22-16,0-21 0,21 0 15,-22 0-15,1 21 0,0-21 0,0 0 0,21-1 16,-21 22-16,0-21 0,-1 0 0,1 21 16,0-21-16,0 0 0,0 21 15,0 0-15,-1-21 0,1 21 0,0 0 16,-21 0-16,21 0 0,-1-22 0,-20 22 16,21 0-16,-21 0 0,-1 0 0,22 0 15,-21 0-15,-1-21 16,22 21-16,-21 0 0,0 0 0,20 0 0,-20 0 15,0 0-15,21-21 0,-22 21 0,22 0 16,-21 0-16,21 0 0,-22 0 16,22 0-16,0 0 0,-21 0 15,20 0-15,-20 0 0,21 0 0,-21 0 16,20 0-16,-20 0 0,21 0 0,-21 0 16,20 0-16,1 0 0,0 0 15,-21 0-15,21 21 0,-1-21 0,1 0 16,0 0-16,0 0 0,0 0 0,21 21 15,-21-21-15,-1 0 0,1 0 0,21 22 16,-21-22-16,0 0 16,21 21-16,-21-21 0,0 21 0,-1 0 15,1-21-15,0 21 16,0-21-16,21 21 0,-21-21 0,0 0 16,-1 22-16,1-22 0,21 21 15,-21-21-15,0 0 0,21 21 0,-21-21 16,0 0-16,-1 0 0,1 0 15,0 21-15,0 0 16,0-21-16,0 0 16,-1 0-16,1 21 0,0-21 15,21 22-15,-21-22 0,0 0 16,0 21-16,-1-21 0,1 21 0,0-21 0,0 0 16,0 21-16,0-21 0,-1 0 15,22 21-15,-21-21 0,0 0 16,21 21-16,-21-21 0,0 22 15,0-1-15,-1-21 0,22 21 16,-21 0-16,0-21 0,0 21 16,0 0-16,0-21 15,-1 22-15,1-1 0,0-21 0,0 21 16,0-21-16,0 21 0,-1 0 0,1-21 16,21 21-16,0 1 0,-21-22 0,0 21 15,21 0-15,-21 0 16,0-21-16,21 21 0,0 0 0,-22 1 15,22-1-15,-21 0 0,21 0 0,-21 0 16,21 0-16,0 1 0,0-1 0,0 0 16,-21 0-16,21 0 0,0 0 0,-21 1 15,21-1-15,0 0 0,0 0 16,0 0-16,0 0 0,-21-21 0,21 22 16,0-1-16,-22 0 0,22 0 0,0 0 15,0 0-15,0 1 0,0-1 16,0 0-16,0 0 0,-21 0 0,21 22 15,0-22-15,0 0 16,0 0-16,0 0 0,0 0 0,0 1 16,0-1-16,0 0 0,0 0 0,0 0 15,0 0-15,0 1 0,21-1 16,-21 0-16,0 0 0,0 0 16,0 0-16,0 1 15,0-1-15,22-21 0,-22 21 0,0 0 16,0 0-16,0 0 15,0 1-15,21-1 0,0 0 16,-21 0-16,0 0 16,21-21-16,0 21 0,0 1 15,-21-1-15,22-21 0,-22 21 16,21-21-16,-21 21 0,21-21 0,-21 21 16,21-21-16,0 0 0,0 21 15,1 1-15,-1-22 16,0 21-16,0-21 0,0 21 15,0-21-15,1 21 0,-1-21 16,0 21-16,0-21 0,0 0 0,0 21 16,1-21-16,-1 22 0,0-22 15,0 0-15,0 21 0,0-21 0,-21 21 16,22-21-16,-1 0 0,0 0 16,0 21-16,0-21 0,0 0 0,1 0 15,20 0-15,-21 0 0,0 0 0,0 21 16,22-21-16,-22 0 0,0 0 15,21 0-15,-20 0 0,-1 0 0,0 21 16,21-21-16,-21 0 0,1 0 0,-1 22 16,0-22-16,0 0 0,0 0 15,0 0-15,1 21 0,-1-21 0,0 0 16,0 0-16,21 0 0,-20 0 0,-1 0 16,0 21-16,21-21 0,-21 0 0,22 0 15,-22 0-15,21 0 0,-21 0 0,22 0 16,-22 21-16,21-21 0,1 0 15,-22 0-15,21 0 0,-21 0 0,22 0 16,20 0-16,-21 0 0,-20 0 16,20 0-16,-21 0 0,21 0 0,-20 0 15,-1 0-15,21 0 0,-21 0 16,0 0-16,22 0 0,-22 0 16,0 0-16,0 0 0,22 0 0,-22-21 15,0 21-15,0 0 0,0 0 0,0-21 16,22 21-16,-22 0 0,0-21 15,0-1-15,0 22 0,1 0 0,-1-21 0,0 21 16,0-21-16,0 21 0,0-21 0,1 21 16,-1-21-16,0 21 0,-21-21 15,21 21-15,0-22 0,0 22 16,-21-21-16,22 0 0,-1 21 0,0-21 0,0 21 16,-21-21-16,21 21 0,22-21 15,-22 21-15,0-22 16,-21 1-16,21 21 0,0-21 15,0 0-15,1 21 16,-22-21-16,21 0 0,0 21 16,-21-22-16,21 1 0,0 0 15,0 0-15,-21 0 0,22 0 16,-1-1-16,0 1 16,-21 0-16,0 0 15,21 21-15,-21-21 0,21 0 16,0-1-16,-21 1 0,0 0 0,22 0 15,-22 0-15,21 21 0,0-21 0,-21-1 16,21 1-16,0 0 0,-21 0 0,0 0 16,21 0-16,-21-1 0,22 1 15,-1 0-15,-21 0 0,0-21 16,21 20-16,-21 1 16,0 0-16,0 0 0,0 0 15,21 0-15,-21-1 0,21 1 16,-21 0-16,21 0 0,-21 0 15,0 0-15,0-1 0,22 1 0,-22 0 16,0 0-16,0 0 0,0 0 16,0-1-16,0 1 0,0 0 15,0 0-15,0 0 16,0 0-16,0-1 0,0 1 16,0 0-16,0 0 0,0 0 0,21 0 15,-21-1-15,0 1 0,0 0 0,0 0 16,0 0-16,0 0 0,0-1 0,0 1 15,0 0-15,0 0 0,-21 0 16,-1 0-16,1-1 0,0 22 0,0-42 16,0 21-16,-22-21 15,43-1-15,-21 22 0,0-21 16,0 21-16,21-1 0,0 1 16,-21 0-16,21 0 0,-21 21 15,21-21-15,-22 21 0,1 0 0,0 0 16,0-21-16,0 21 0,0 0 0,-22 0 15,22 0-15,-21-22 0,-1 22 0,1 0 16,0 0-16,-22 0 0</inkml:trace>
  <inkml:trace contextRef="#ctx0" brushRef="#br0" timeOffset="65544.64">11578 5334 0,'21'0'15,"0"0"-15,22-21 16,-22 21-1,-21-21-15,21 21 0,-42 0 47,0 0-31,0 0-16,-1 0 16,1 0-16,0 0 15,0 0-15,-21 0 0,20 0 0,1 0 16,0 0-16,-21 0 0,21 0 15,-22 0-15,22 0 0,-21 21 0,21-21 16,-22 0-16,1 0 0,21 0 0,-22 21 16,22-21-16,-21 0 0,21 0 15,0 0-15,-1 0 0,1 0 0,0 0 16,0 21-16,0-21 0,0 0 31,-1 0-31,22 21 0,-21-21 0,0 0 16,0 22-16,0-22 0,0 0 15,21 21-15,-22-21 16,1 0-16,21 21 0,-21-21 0,21 21 16,-21 0-16,0 0 15,21 1-15,0-1 16,0 0-16,0 21 0,0-21 0,0 1 16,0 20-16,0-21 0,0 21 0,0-20 15,0 20-15,0-21 0,0 21 16,0 1-16,0-22 0,0 21 0,0-21 15,0 22-15,0-22 0,0 0 0,0 21 16,0-20-16,0 20 0,0 0 16,0 1-16,0-1 0,0 0 0,0 1 15,0 20-15,0-21 0,0 22 16,-21-22-16,21 22 0,0-22 16,-22 0-16,22 22 0,0-22 0,0 1 15,0 62-15,0-62 0,0-1 16,-21 0-16,21 1 0,0 20 0,0-20 15,0-1-15,0 0 0,0-21 16,0 22-16,21-1 0,-21 0 0,22 1 16,-1-22-16,-21 21 0,21-21 0,-21 22 15,21-1-15,-21-21 0,21 22 16,-21-1-16,0-21 0,0 21 0,0 1 16,0-1-16,0 0 0,0 1 15,0-1-15,0 0 0,0 1 0,0-22 16,0 21-16,0 1 0,0-1 0,0-21 15,0 21-15,0-20 0,0 20 0,0-21 16,0 21-16,0-20 0,0 20 0,0-21 16,0 0-16,0 22 0,0-22 0,0 0 15,0 21-15,0-21 0,0 22 16,0-22-16,0 0 0,0 21 0,21-20 16,-21 20-16,0-21 0,0 21 0,22-20 15,-22-1-15,21 21 0,0-21 0,-21 0 16,0 1-16,21 20 0,0-21 0,-21 0 15,0 0-15,0 22 0,21-22 16,-21 0-16,22 0 0,-22 0 16,0 22-16,0-22 0,0 0 0,0 0 15,0 22-15,21-22 0,-21 0 0,0 0 16,0 0-16,0 0 0,0 1 0,21-1 16,-21 0-16,0 0 0,0 0 15,21 0-15,-21 1 16,21-22-16,-21 21 0,21-21 15,-21 21-15,22 0 16,-22 0-16,21-21 16,-21 21-16,21-21 0,0 0 15,-21 22-15,21-22 16,0 0-16,-21 21 16,22-21-16,-1 0 0,0 0 15,0 0-15,0 0 0,0 0 16,1 0-16,-1 0 0,0 0 15,0 0-15,21 0 0,-20 0 0,-1 0 16,21 0-16,-21 0 0,0 0 0,22 0 16,-1 0-16,-21 0 0,22 0 0,-22 0 15,21 0-15,0 0 16,1 0-16,-1 0 0,-21 0 0,22-21 16,-1 21-16,0 0 0,1 0 0,41 0 15,-41 0-15,-1 0 0,0-22 16,1 22-16,-1 0 0,21-21 0,-20 21 15,-1 0-15,0 0 0,1 0 0,-1-21 16,0 21-16,1 0 0,-22 0 0,21 0 16,-21 0-16,1-21 0,-1 21 15,21 0-15,-21 0 0,-21-21 16,21 21-16,-21-21 16,22 21-16,-22-22 0,0 1 15,0 0-15,0 0 16,0 0-1,-22 0 1,1-1-16,0 22 0,0 0 16,0 0-16,0-21 0,-1 21 15,1 0-15,0 0 0,0 0 0,0-21 16,0 21 0,42 0 15,0 21-16,0-21-15,0 0 16,0 0-16,1 0 0,-1 0 0,0 0 16,0 0-16,0 0 0,0 0 0,1 0 15,20 0-15,-21 21 0,0-21 16,0 0-16,1 22 16,-22-1-16,0 0 15,-22 0-15,1 0 16,0 0-16,0 1 0,-21 20 15,-1-21-15,22 0 0,0 0 0,-21 1 16,20-1-16,1 21 16,-21-21-16,21 0 0,0 1 0,-1-1 15,-20 0-15,0 21 0,21-21 16,-22 1-16,22-22 16,0 21-16,0-21 15,0 0-15,21-21 16,0-1-16,0 1 0</inkml:trace>
  <inkml:trace contextRef="#ctx0" brushRef="#br0" timeOffset="66563.89">11388 4911 0,'0'21'32,"0"0"-32,21 0 15,0-21-15,-21 21 0,21 1 16,0-22-16,0 21 0,1-21 0,-1 21 15,0-21-15,0 0 0,0 21 0,0-21 16,1 0-16,-1 0 0,0 0 16,0 21-1,0-21-15,-21 21 16,0 1 0,0-1-16,0 0 15,-21 0-15,21 0 16,-21 0-16,0-21 0,0 22 0,-1-1 15,1 0-15,0 21 0,-21-21 16,21 1-16,-22-1 0,22 21 0,-21-21 16,-1 22-16,22-1 0,-21-21 0,21 21 15,-22-20-15,22-1 0,0 21 16,0-21-16,0 0 0,21 1 16,-21-1-16,21 0 0,-22-21 0,22 21 15</inkml:trace>
  <inkml:trace contextRef="#ctx0" brushRef="#br0" timeOffset="77821.27">14414 12573 0,'0'0'0,"-21"0"0,0 21 0,-21-21 15,21 21-15,-22-21 0,22 0 0,-21 22 16,21-22-16,-1 0 0,1 0 0,-21 21 16,21-21-16,0 0 15,42 0 1,0 0 0,0 0-16,21 0 0,1 0 15,-1 0-15,0-21 0,1 21 16,20 0-16,1-22 0,-22 22 0,22-21 15,-1 21-15,1 0 0,20-21 0,-20 21 16,42 0-16,-22-21 0,1 21 16,21 0-16,0 0 0,-22-21 0,1 21 15,21 0-15,-22 0 0,22 0 0,-21 0 16,21 0-16,0 0 0,-22 0 16,22 0-16,-21 0 0,-1-21 0,1 21 15,0 0-15,-22 0 0,1 0 0,20 0 16,-41 0-16,20 0 0,1-22 15,-22 22-15,0 0 0,22 0 16,-43 0-16,21 0 0,1 0 0,-22 0 16,0 0-16,0 0 0,-21-21 0,21 21 15,-42 0 32,0 0-47,0 0 0,0 0 16,0 0-16,-1 0 0,-20 0 0,0 21 15,21-21-15,-22 22 0,1-22 0,0 21 16</inkml:trace>
  <inkml:trace contextRef="#ctx0" brushRef="#br0" timeOffset="78508.49">14118 13081 0,'-21'0'15,"42"0"-15,-21 0 32,21 0-32,0 0 0,22 0 0,-1-21 15,0 21-15,1 0 0,20-21 0,1 21 16,-22 0-16,22 0 0,-1 0 15,22-21-15,-22 21 0,22 0 16,21 0-16,-22 0 0,128-22 16,-106 22-16,0 0 0,21-21 15,-21 21-15,21 0 0,0 0 0,0-21 16,0 21-16,-22 0 0,22 0 0,-21 0 16,-21-21-16,21 21 0,-22 0 15,1 0-15,-21 0 0,-1 0 0,1 0 16,-1 0-16,-21 0 0,1 0 0,-1 0 15,0 0-15,-20 0 0,20 0 16,-21 0-16,0 0 0,0 0 0,1 0 16,-1 0-16,0 0 0,0 0 15,0 0-15,0 0 16,-42 0 78,-21 0-79,21 0-15,0 0 0,-22 21 16,22-21-16,-21 0 0,21 0 16,-1 21-16</inkml:trace>
  <inkml:trace contextRef="#ctx0" brushRef="#br0" timeOffset="98804.21">6921 12764 0,'0'0'0,"-21"0"0,42 0 31,22 0-15,-22 0-16,21 0 0,1 0 0,-1 21 15,0-21-15,22 0 0,-22 0 16,22 21-16,20-21 0,-20 0 16,20 0-16,1 21 0,0-21 0,-1 0 15,1 0-15,21 0 0,-21 0 0,20 0 16,1 0-16,21 0 0,0 0 15,21 0-15,1-21 0,-1 21 0,0-21 16,21 21-16,1 0 0,20 0 16,-21-21-16,22 21 0,-1 0 0,1 0 15,21-22-15,-22 22 0,1 0 0,-1 0 16,22 0-16,-22 0 0,1 0 16,-1 0-16,-20 0 0,-1 0 0,0 0 15,-21 0-15,1 0 0,-22 0 0,21 0 16,-42 0-16,21 0 15,-43 0-15,22 0 0,-21 0 0,-22 0 16,1 0-16,-1 0 0,1 0 0,-22 0 16,0 0-16,1 0 0,-22 0 15,0 0-15,0 0 0,0 0 0,-42 0 32,-21 0-32,21 0 0,-22 0 15,1 0-15,0 0 0,-22 0 0,-20 0 16,-1 0-16,0 0 0,-21 0 0,22 0 15</inkml:trace>
  <inkml:trace contextRef="#ctx0" brushRef="#br0" timeOffset="99661.55">7514 13145 0,'21'0'0,"-42"0"0,85 0 0,-43 0 16,21 0-16,22 0 0,-22 0 0,21 0 15,22 0-15,-21 0 0,20 0 0,1 0 16,21 0-16,21-22 0,0 22 16,21 0-16,0-21 0,21 21 0,1 0 15,-1-21-15,22 21 0,-1-21 0,1 21 16,-1 0-16,1-21 0,-1 21 15,22 0-15,-22-21 0,1 21 0,-1 0 16,1 0-16,-1 0 0,1 0 0,-22-22 16,0 22-16,-20 0 15,-1 0-15,0 0 0,-21 0 0,0 0 16,-21 0-16,0-21 0,84 21 16,-105 0-16,-22 0 0,1 0 15,-1-21-15,-20 21 0,-1 0 0,0 0 16,1 0-16,-22-21 0,21 21 0,-21 0 15,0 0-15,1 0 0,-1 0 16,-21-21-16,21 21 0,0 0 16,0 0 62,-21 21-47,-21-21 47</inkml:trace>
  <inkml:trace contextRef="#ctx0" brushRef="#br0" timeOffset="122590.6">14965 12531 0,'0'0'0,"-21"0"0,-22 0 16,1 0-16,-22 0 0,1 0 15,21 0-15,-1 0 0,-20 0 0,20 0 16,1 0-16,-21 0 0,20 0 0,1 0 16,21 0-16,-22 0 0,22 0 15,0 0-15,42 0 16,22 0-16,-22 0 16,42 0-16,1 0 0,-1 0 0,22 0 15,21 0-15,0 0 0,21 0 0,0 0 16,21 0-16,-21 0 0,21 0 0,169 21 15,-147-21-15,-22 0 0,21 0 16,-21 21-16,-21-21 0,22 0 0,-22 0 16,0 0-16,-22 0 0,-20 0 0,0 0 15,-1 0-15,-20 0 0,-22 0 0,1 0 16,-22 0-16,0 0 0,0 0 0,-21-21 31,-42 21-31,21 0 0,-22 0 16,22 0-16,-42 0 0,20 0 0,1 0 15,-22 0-15,1 0 0,-1 0 0,1 0 16,-22 0-16,22 0 0,-22 0 0,22 21 16,-22-21-16</inkml:trace>
  <inkml:trace contextRef="#ctx0" brushRef="#br0" timeOffset="122991.86">14795 13102 0,'0'21'0,"-21"-21"15,21 22-15,21-22 16,1 0-16,20 0 0,0 0 15,1 0-15,20 0 0,1 0 0,20 0 16,1 0-16,21 0 0,-22 0 0,43-22 16,-21 22-16,21-21 0,0 0 0,21 21 15,1-21-15,-22 0 0,21 0 16,-21 21-16,0-22 0,0 1 0,0 21 16,-21-21-16,-1 21 0,1 0 0,-42 0 15,20 0-15,-20 0 0,-22 0 16,1 0-16,-22 0 0,21 0 0,-21 0 15,-42 0 17,0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6:56:49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9334 191 0,'0'21'15,"0"0"-15,0 0 16,0 0-16,0 0 15,0 1-15,0-1 0,0 0 16,0 0 0,0 0-1,0-42 17</inkml:trace>
  <inkml:trace contextRef="#ctx0" brushRef="#br0" timeOffset="891.99">9906 931 0,'0'0'0,"21"-21"16,0 0-16,0 21 16,-21-21-16,22 0 0,-1 0 15,-21-1-15,21 22 0,-21-21 0,0 0 16,0 0-16,0 0 0,0 0 16,0-1-16,-21 1 0,0 0 15,-1 21-15,1-21 0,-21 21 0,21 0 16,-22 0-16,22 0 0,-21 0 15,0 0-15,-1 0 0,1 0 0,0 0 16,-1 21-16,1 0 0,0 22 16,-1-22-16,22 21 0,-21 0 15,21 1-15,-22 20 0,22 1 0,0-1 16,-21 1-16,20-22 0,1 22 0,0-1 16,0 1-16,0-1 0,0 1 15,21-1-15,0 1 0,0-1 0,0-21 16,0 22-16,0-22 0,0 1 0,0-22 15,21 21-15,21-21 0,-21 0 0,0 1 16,22-22-16,-1 21 0,-21-21 16,22 0-16,-1 0 0,0 0 0,1 0 15,-1 0-15,0-21 0,1 21 0,-1-22 16,0 1-16,1 0 0,-1 0 16,0 0-16,1-22 0,-22 22 15,21-21-15,0 21 0,1-22 0</inkml:trace>
  <inkml:trace contextRef="#ctx0" brushRef="#br0" timeOffset="1223.88">10096 1588 0,'0'0'0,"22"-43"15,-1 22-15,0 0 0,-21 0 0,0 0 16,0-1-16,0 1 0,0 0 0,-21 21 31,0 0-31,-1 0 0,1 21 16,0 0-16,0 1 0,0 20 16,0-21-16,-1 21 0,1 1 15,0-1-15,0 0 0,0-20 0,21 20 0,0 0 16,0-21-16,0 22 0,0-22 15,0 0-15,0 0 0,21-21 16,0 21-16,21-21 0,-20 0 0,20 0 16,-21 0-16,21 0 0,1-21 0,-22 0 15,21 0-15,-21 0 0,22 0 16,-22-1-16,0-20 0,-21 21 0,0-21 16,0-1-16,0 1 0,0 0 0,0-1 15,0 22-15,0 0 0,-21 0 0,21 0 16,-21-1-16,0 22 0,-22 0 15,22 0-15,-21 22 0,21-1 0,-22 0 16,1 0-16,0 0 0,20 0 16,-20 22-16,21-22 0,0 0 15,0 0-15,21 0 0,0 1 0</inkml:trace>
  <inkml:trace contextRef="#ctx0" brushRef="#br0" timeOffset="1812.33">10583 1503 0,'0'0'0,"21"0"0,-21-21 0,22 21 16,-22 21-1,0 0 1,0 0-16,0 0 0,0 1 16,0-1-16,0 0 0,-22 21 0,1-21 15,21 1-15,-21 20 0,21-21 0,0 0 16,-21 0-16,21 1 0,-21-1 15,21 0-15,0 0 16,0-42 15,0 0-15,0 0-16,0-1 0,21 1 0,0-21 16,0 0-16,-21 20 0,21-20 0,1 0 15,-1-1-15,0 22 0,0 0 0,0 0 16,0 0-16,1 0 0,41 21 31,-63 21-31,21 0 0,-21 0 0,0 0 0,0 0 16,0 1-16,0 20 15,0-21-15,0 0 0,0 22 0,0-22 16,0 0-16,0 0 0,0 0 0,0 0 16,0 1-16,0-1 0,0 0 15,21-21 16,1 0-31,-1 0 0,0-21 16,-21 0-16,21-1 0</inkml:trace>
  <inkml:trace contextRef="#ctx0" brushRef="#br0" timeOffset="2196.62">11218 1630 0,'21'-21'16,"-42"42"-16,64-63 0,-22 20 0,0 1 0,-21 0 15,21 21-15,-21-21 0,0 0 16,0 0-16,0-1 15,-21 22 1,0 0-16,0 0 16,-1 0-16,1 22 0,0-22 15,0 21-15,21 0 0,-21 0 0,0 0 16,21 0-16,-22 1 0,22-1 0,0 0 16,0 0-16,0 0 0,0 0 15,0 1-15,22-22 0,-1 21 0,-21 0 16,21-21-16,0 21 0,0-21 15,0 21-15,-21 0 0,0 1 16,0-1 0,0 0-16,-21 0 15,0-21-15,0 21 0,0-21 0,0 21 16,-22-21-16,22 0 0,0 0 0,0 22 16,0-22-16,-1 0 0,1 0 15,0 0-15,42-22 31,0 22-31,1-21 16,-1 0-16,0 0 0,0 0 16</inkml:trace>
  <inkml:trace contextRef="#ctx0" brushRef="#br0" timeOffset="2484.08">11599 1249 0,'21'-42'0,"-42"84"0,64-127 0,-43 43 16,0 0-16,0-1 0,0 1 0,0 21 15,0-22-15,0 22 0,0 0 16,0 0-16,0 42 16,0 0-16,0 22 15,0-1-15,-22 0 0,1 1 16,0 20-16,21-21 0,-42 22 0,42-1 16,-43 1-16,43-1 0,-21-20 15,0 20-15,0-20 0,21 20 0,-21-21 16,21 1-16,0-1 0,0-21 15,0 22-15,0-22 0,0 0 0,0 0 16,0 0-16,0 0 0,0-42 47</inkml:trace>
  <inkml:trace contextRef="#ctx0" brushRef="#br0" timeOffset="2659.26">11324 1651 0,'0'-21'0,"0"42"0,-21-42 0,21 0 16,0 0 0,21 21-1,0 0-15,0 0 16,1 0-16,-1 0 0,0 0 0,0-22 16,21 22-16,-20 0 0,-1 0 15,0 0-15,0 0 0,0 0 0,0 0 16,1 0-16</inkml:trace>
  <inkml:trace contextRef="#ctx0" brushRef="#br0" timeOffset="3031.57">11769 1588 0,'0'0'0,"0"-22"15,21 22 16,0 22-15,-21-1-16,21-21 0,0 21 0,-21 0 16,21 0-16,1 0 0,-22 22 0,21-22 15,-21 21-15,0-21 0,0 1 0,0 20 16,0-21-16,0 0 0,0 0 16,0 1-16,0-1 15,-21-21 1,21-21-1,0-1-15,0 1 16,0 0-16,21 0 0,-21 0 0,21-22 16,0 22-16,0-21 0,-21 0 0,21 20 15,1-20-15,-1 21 0,-21 0 0,21-22 16,0 22-16,0 21 0,-21-21 16,21 0-16,1 21 0,-1 0 15,0 0 1</inkml:trace>
  <inkml:trace contextRef="#ctx0" brushRef="#br0" timeOffset="3468.26">12319 1588 0,'0'-22'16,"0"44"-1,0-1 1,-21-21-16,21 21 0,0 0 0,0 0 15,-21 22-15,21-22 0,0 0 0,-22 0 16,22 0-16,0 22 0,0-22 16,0 0-16,0 0 0,0 0 15,0 0-15,22-21 0,-1 0 16,0 0-16,0 0 0,0 0 0,0 0 16,1 0-16,-1 0 0,0 0 0,0-21 15,0 0-15,0 0 0,1 0 16,-1 0-16,-21-1 0,21 1 0,0-21 15,-21 21-15,21-22 0,-21 22 0,21 0 16,-21-21-16,0 21 0,22-1 16,-22 44 15,0-1-31,-22 0 0,22 0 0,0 0 16,-21 22-16,21-22 0,0 0 15,-21 21-15,21-21 0,0 1 16,0-1-16,0 0 0,0 0 0,0 0 15,0 0-15,21-21 0,0 0 0,-21 22 16,22-22-16,-1 0 0,0 0 0,21 0 16,-21-22-16,22 22 15,-22-21-15,0 0 0</inkml:trace>
  <inkml:trace contextRef="#ctx0" brushRef="#br0" timeOffset="3712.8">13081 1672 0,'0'-42'0,"0"84"0,0-105 16,0 42-16,0-1 15,0 1-15,-21 21 32,0 21-32,-1-21 0,1 22 15,21-1-15,-21 21 0,0-21 16,21 0-16,0 1 0,-21 20 0,21-21 16,-21 0-16,21 22 0,0-22 0,0 0 15,0 0-15,0 0 0,21 0 16,0-21-16,0 22 15,0-22-15,0 0 0,1 0 16,-1 0-16,0 0 16,0 0-16,-21-22 0,21 1 0,0 21 15,1-21-15</inkml:trace>
  <inkml:trace contextRef="#ctx0" brushRef="#br0" timeOffset="4016.24">13568 1228 0,'21'-64'0,"-42"128"0,42-170 0,0 42 0,0-63 32,-21 85-32,0 21 0,0 0 0,0 0 15,0 42 1,0 0 0,-21 0-16,21 21 0,-21 1 0,0-1 15,21 0-15,-21 1 0,-1-1 0,1 0 16,0 22-16,0-22 0,0 1 15,-22 20-15,22-21 0,0 1 0,0 20 16,0-20-16,0-1 0,-1 0 0,22 1 16,-21-1-16,0 0 0,0-21 0,21 22 15,0-22-15,0 0 0,0 0 16,0 0-16,21-21 16,0 0-16,0 0 15,1-21-15,-1 21 0</inkml:trace>
  <inkml:trace contextRef="#ctx0" brushRef="#br0" timeOffset="4396.55">13695 1566 0,'0'0'15,"21"-21"-15,-21 42 32,0 1-17,-21-22-15,21 42 0,-21-21 0,21 0 16,-22 0-16,1 1 0,21 20 15,0-21-15,0 0 0,0 0 0,0 1 16,0-1-16,0 0 0,0 0 16,21-21-1,1 0-15,-1 0 0,21 0 16,-21 0-16,0 0 0,-21-21 16,22 0-16,-1 0 0,0-1 15,0-20-15,-21 21 0,0-21 0,0 20 16,21-20-16,-21 0 0,0 21 0,0-1 15,0 1-15,0 0 0,-21 21 16,0-21-16,0 21 0,0 0 16,-1 0-16,1 0 0,0 21 0,0-21 15,0 21-15,21 0 0,-21 1 16,-1-1-16,1 0 0,21 0 16,0 0-16,0 0 0,0 1 15,21-22-15,1 21 16</inkml:trace>
  <inkml:trace contextRef="#ctx0" brushRef="#br0" timeOffset="4780.34">14055 1842 0,'21'-22'31,"0"22"-15,0-21-16,0 0 0,0 21 0,1-21 0,-1 0 15,0 0-15,0-1 0,0 1 16,0-21-16,1 21 0,-1 0 0,0-1 16,0 1-16,-21 0 0,21 0 15,-21 42 17,0 0-32,0 0 0,0 1 0,0-1 15,-21 0-15,21 21 0,0-21 16,0 1-16,0 20 0,0-21 0,0 0 15,0 0-15,0 1 0,0-1 0,0 0 16,0 0-16,0 0 0,21-21 31,0 0-31,1 0 16,-1 0-16,0 0 0,0 0 16,-21-21-16,0 0 0,21 21 0,-21-21 15,21 0-15,-21-1 0,0 1 0,0 0 16,0 0-16,0 0 0</inkml:trace>
  <inkml:trace contextRef="#ctx0" brushRef="#br0" timeOffset="5008.89">13843 1207 0,'0'0'15,"-42"0"-15,20 0 0,-20 0 0,21 0 0,21 21 31,21-21-15,0 0-16,0 0 0,1 0 0,20 21 16,-21-21-16,21 0 0,-20 0 0,20 0 15,-21 0-15,0 0 0,0 0 16,1 0-16,-1 0 0,0 0 0</inkml:trace>
  <inkml:trace contextRef="#ctx0" brushRef="#br0" timeOffset="5849.94">9631 2392 0,'-64'0'0,"43"-21"16,42 21 46,0 0-62,1 0 16,-1 0-16,21 0 0,-21 0 0,22 0 16,-1 0-16,0 0 0,1 0 0,20 0 15,-21 0-15,22 0 16,-22-21-16,22 21 0,-1 0 0,1 0 15,-1 0-15,22 0 0,-22 0 0,22 0 16,0 0-16,21 0 0,-1 0 0,1 0 16,0 0-16,0 0 0,0 0 0,21 0 15,-21 0-15,21 0 0,-22 0 0,22 0 16,0 0-16,0 0 0,-21 0 16,21 0-16,0 0 0,-21 0 0,21 0 15,0 0-15,-21 0 0,0 0 0,21 0 16,-43 0-16,22 0 0,0 0 0,-21 0 15,-1 0-15,22 0 0,-21 0 0,0 0 16,-1 0-16,1 0 0,0 0 16,-22 0-16,22 0 0,-22 0 15,-20 0-15,20 0 0,-21 0 0,1 0 16,-1 0-16,-21 0 0,22 0 0,-22 0 16,0 0-16,0 0 0,0 0 15,0 0-15,-42 0 63,0 0-63,0 0 15,0 0-15,0 0 0,-1 0 16</inkml:trace>
  <inkml:trace contextRef="#ctx0" brushRef="#br0" timeOffset="7328.58">2434 3598 0,'0'0'0,"0"-21"0,0 0 0,0 0 0,0 0 15,0 0-15,0-1 0,0-20 16,0 21-16,0 0 0,0-22 16,0 22-16,21 0 0,-21 0 15,0 42 1,0 0-1,0 22-15,0-22 0,0 21 16,0 0-16,0 1 0,0-1 16,0 0-16,0 1 0,0-1 15,0 0-15,0 1 0,0-1 0,21 0 16,-21 1-16,22-22 0,-22 21 0,0 1 16,0-1-16,21-21 0,-21 21 15,0-20-15,21-1 0,-21 21 0,0-21 16,0 0-16,0 1 15,21-22-15,0 0 16,-21-22-16,21 1 16,1 0-16</inkml:trace>
  <inkml:trace contextRef="#ctx0" brushRef="#br0" timeOffset="7606.57">3111 3789 0,'43'-21'16,"-22"21"-1,-21-21-15,21 21 16,-21-22-16,0 1 16,-21 21-1,0 0-15,0 0 16,-1 0-16,1 21 15,0 22 1,0-43-16,21 21 16,0 0-16,21-21 31</inkml:trace>
  <inkml:trace contextRef="#ctx0" brushRef="#br0" timeOffset="8280.18">4932 3006 0,'0'0'0,"-21"-21"0,-1-1 16,22 44 15,0-1-31,0 21 0,0 0 16,0 22-16,0-1 0,0 22 15,0 0-15,0-1 0,0 1 0,0 0 16,-21-1-16,0 1 0,21 21 0,-21-21 15,21-22-15,-21 22 0,21-22 16,-21-20-16,21 20 0,0-42 16,0 22-16,0-1 0,0-21 0,0 0 15,0 0-15,0-42 32,0 0-17,0 0-15,21 0 0,-21-22 0,0 1 16,0 0-16,0-1 0</inkml:trace>
  <inkml:trace contextRef="#ctx0" brushRef="#br0" timeOffset="8592.1">4635 3471 0,'0'0'0,"-21"-42"0,0 0 16,0-1-16,-21 1 0,20 0 16,1-1-16,21 1 0,0 21 0,0-21 15,0 20-15,0-20 0,0 21 16,21 0-16,1 0 0,20-22 0,0 22 15,1 0-15,20 0 0,-21 0 16,22 21-16,-22 0 0,22 0 0,-22 0 16,0 21-16,1 0 0,-1 0 15,-21 21-15,0 1 0,-21-1 0,0 0 16,0 22-16,0-22 0,-21 22 0,0-1 16,-21 1-16,21-22 0,-22 0 15,1 1-15,0-1 0,-1 0 16,1 1-16,21-22 0,0 0 15,-22 0-15,22 0 0,21 1 0,0-1 16,0 0-16,21-21 31,0 0-31,1 0 0</inkml:trace>
  <inkml:trace contextRef="#ctx0" brushRef="#br0" timeOffset="11707.13">5778 4149 0,'0'0'0,"64"0"16,-43 0-16,0-21 0,0-1 15,1 1-15,20 0 0,-21 0 0,-21-21 16,21 20-16,-21 1 0,21 0 15,-21-21-15,0 21 0,0-22 0,0 22 16,-21 0-16,0 0 0,0 0 16,-21-1-16,20 22 0,1 0 0,-21 0 15,21 0-15,-64 0 16,64 0-16,-21 22 0,-1-1 16,22 0-16,0 21 0,0-21 0,0 22 15,-1-1-15,22 0 0,0 1 0,0-1 16,0 0-16,0 1 0,0-1 15,22-21-15,-1 0 0,0 22 0,21-22 16,-21-21-16,1 21 0,-1 0 16,21-21-16,-21 0 0,0 0 0,22 0 15,-22 0-15,0 0 0,0-21 0,0 0 16,1 0-16,-1 0 0,0-1 16,0 1-16,-21-21 0,0 21 0,21-22 15,-21 1-15,21 21 0,-21-21 16,0 20-16,0-20 0,0 21 15,22 0-15,-22 0 0,0-1 16,0 44 15,0-1-31,0 0 0,0 0 0,0 0 16,0 0-16,0 22 0,-22-1 16,22-21-16,0 22 0,0-22 0,0 21 15,0-21-15,0 22 0,0-22 0,0 0 16,0 0-16,22-21 0,-1 21 15,0-21-15,0 0 0,0 0 16,0 0-16,1 0 0,20 0 16,-21 0-16,0-21 0,22 0 15,-22 0-15,21-22 0,0 22 0,-20-21 16,20 21-16,-21-22 0,21 1 0,-20 0 16,-1-1-16,0 22 0,0-21 15,-21 0-15,0 20 0,-21 22 16,0 0-1,0 0-15,-22 22 0,22-22 0,0 21 16,-21 0-16,42 0 0,-22 0 0,22 22 16,0-22-16,0 0 0,0 0 15,0 0-15,0 0 0,0 1 0,22-22 16,-1 21-16,0 0 0,0 0 16,0 0-16,0 0 15,1 1-15,-1-1 0,0-21 0,-21 21 16,21 0-16,0-21 0,-21 21 15,21 0-15,1-21 0,-1 0 16,0 0-16,0 0 0,0 0 16,22 0-16,-22 0 0,0 0 15,21-21-15,-21 0 0,22 0 0,-22 0 16,21 0-16,-21-1 0,22-20 0,-22 0 16,0 21-16,21-22 0,-20 1 15,-1 0-15,0-1 0,-21 1 16,21-22-16,-21 43 0,0 0 15,0 0-15,0 0 0,0 0 16,-21 21-16,0 0 0,0 0 16,-1 0-16,1 0 0,0 21 0,0 0 15,-21 0-15,20 0 0,1 0 16,-21 22-16,21-1 0,0-21 0,-22 22 16,43-1-16,-21 0 0,21-21 15,0 22-15,0-22 0,0 42 16,21-41-16,0-1 0,1-21 15,-1 0-15,0 0 0,0 0 16,21 0-16,-20 0 0,-1-21 0,21-1 16,-21 1-16,0 0 0,1 0 15,-1-21-15,0 20 0,-21-20 0,0 21 16,21-21-16,-21 20 0,21-20 16,-21 21-16,0 0 0,0 0 0,0-1 15,0 44 16,0-1-31,0 0 0,0 0 16,0 21-16,0-20 0,0-1 0,0 0 16,0 0-16,0 21 0,0-20 15,21-1-15,1-21 0,-1 21 16,-21 0-16,21-21 0,21 0 0,-21 0 16,1 0-16,20 0 0,0 0 15,-21 0-15,22 0 0,-1 0 0,-21-21 16,22 0-16,-22 0 0,0-1 15,0 1-15,0-21 0,-21 21 0,0-22 16,21 22-16,-21 0 0,22-21 0,-22 21 16,0-1-16,0 1 15,0 42 1,0 1 0,0 20-16,0-21 0,-22 0 15,1 22-15,21-22 0,0 21 0,0-21 16,-21 22-16,21-22 0,-21 0 15,21 21-15,-21-21 0,21 1 16,0-1-16,0-42 47,0-1-47,0 1 0,21 0 16,0 0-16,-21-21 0,21 20 0,0-20 15,-21 0-15,22 21 0,-1-22 16,0 1-16,21 0 15,-21 20-15,1 22 0,-1 0 16,0 0-16,0 0 0,0 0 16,0 0-16,-21 22 0,0-1 15,0 0-15,22 0 0,-22 0 0,0 22 16,0-22-16,0 0 0,0 21 16,0-21-16,0 1 0,0-1 0,0 0 15,0 0-15,0 0 0,0-42 47,0 0-47,0 0 16,0 0-16,0-22 0,21 22 15,0 0-15,-21-21 0,21 20 16,0-20-16,0 21 0,1 0 0,-22 0 16,21-1-16,0 1 0,0 21 15,0 0-15,0-21 0,1 21 0,-1 0 16,0 21-16,-21 0 15,0 1-15,0-1 16,0 21-16,0-21 0,0 0 0,0 22 16,0-22-16,0 0 0,0 21 0,0-20 15,0-1-15,0 0 0,0 0 16,0 0-16,0 0 0,0 1 0,21-22 16,0 0-16,0 0 0,1 0 15,20 0-15,-21 0 16,21 0-16,-20 0 0,20-22 0,-21 22 15,0-21-15,22 0 0,-22 0 0,0 0 16,0-22-16,0 22 0,-21-21 16,0 0-16,21 20 0,-21-20 0,0 21 15,0-21-15,0 20 0,0 1 0,0 0 16,-21 21-16,0 0 16,0 0-16,0 0 0,0 21 15,-1-21-15,1 21 0,0 1 0,0 20 16,21-21-16,-21 0 0,21 22 15,-21-1-15,21-21 0,0 21 0,0-20 16,0-1-16,0 21 0,0-21 16,0 0-16,21 1 0,0-22 15,0 21-15,0-21 0,0 0 16,1 0-16,-1 0 0,0 0 0,0 0 16,21-21-16,-20 21 0,-1-22 0,21 1 15,-21 0-15,22-21 0,-22-1 16,0 22-16,21-42 0,-21 20 15,1 1-15,-1-21 0,21-43 0,-21 42 16,0 22-16,-21-22 16,22 1-16,-22 21 0,21-1 0,-21-41 15,0 41-15,0 22 0,0 0 16,0 0-16,-21 21 16,-1 21-1,1 0-15,21 0 16,0 22-16,-21-22 0,0 21 0,21 0 15,-21 1-15,21-1 0,-21 0 0,21 22 16,0-22-16,0 1 0,0 41 16,0-41-16,0-1 0,0 0 15,0 1-15,0-1 0,0-21 0,0 21 16,0-20-16,21-1 0,0 21 16,0-42-16,0 21 0,0 0 0,1-21 15,-1 0-15,0 0 16,0 0-16,0 0 0,0 0 15,1 0-15,-1 0 0,0-21 0,0 0 16,0 0-16,-21 0 0,21 0 0,1-22 16,-22 22-16,0-21 0,21 21 15,-21-1-15,21-20 0,-21 21 16,0 0-16,-21 21 31,0 21-15,-1 0-16,22 0 0,-21 22 0,21-22 15,0 0-15,0 0 0,0 21 16,0-20-16,0-1 0,0 0 0,0 0 16,0 21-16,0-20 15,0-1-15,21-21 0,1 0 16,-1 0-16,0 0 16,0 0-16,0 0 0,0-21 0,1 21 15,20-22-15,-21 1 0,0 0 16,0 0-16,43-43 0,-43 43 15,0-21-15,-21 21 0,21-43 16,-21 43-16,0 0 0,0 0 16,-21 21-16,0 0 15,0 0 1,21 21-16,0 0 16,0 0-16,0 0 0,0 1 15,0-1-15,0 0 0,21 0 16,-21 0-16,21 0 0,-21 1 0,0-1 15,0 0-15,21 0 0,-21 0 16,22 0-16,-22 1 16,21-1-16,0-21 0,0 0 15,0 0-15,0 0 0,1 0 16,-1 0-16,0 0 0,0-21 0,0 21 16,0-22-16,22 1 15,-22 0-15,0 0 0,21-21 16,-20-1-16,-1 1 0,0 0 15,-21 20-15,21 1 0,-21 0 16,0 0-16,0 42 16,0 0-1,0 0-15,0 1 0,0 20 16,0-21-16,0 0 0,0 0 16,0 1-16,0-1 0,0 0 0,0 0 15,0 0-15,0 0 0,21-21 47,0-21-47,-21 0 16,0 0-16,0 0 0</inkml:trace>
  <inkml:trace contextRef="#ctx0" brushRef="#br0" timeOffset="11876.32">10414 3641 0,'0'0'0,"-42"0"15,20-21-15,1 21 16,0 0-16,0 0 16,0 0-1,0 0 17,-1-22-32</inkml:trace>
  <inkml:trace contextRef="#ctx0" brushRef="#br0" timeOffset="12086.43">8848 3725 0,'0'0'0,"-22"0"15,1 0-15,0 0 0,0 22 0,42-22 47,0 0-47,22 0 0,-1 0 16,0-22-16,1 22 0,-1-21 0,0 21 15</inkml:trace>
  <inkml:trace contextRef="#ctx0" brushRef="#br0" timeOffset="12750.2">10520 3979 0,'21'0'47,"0"0"-47,0 0 0,0 0 16,1-21-16,-1 21 0,0 0 0,0 0 15,0 0-15,0 21 0,1 1 16,-22-1-16,21 0 0,-21 0 16,0 0-16,0 0 0,0 1 15,-21-1-15,-1 21 0,1-21 0,-63 43 16,62-43-1,-20 0-15,0 0 0,21-21 0,-22 21 16,22 1-16,0-22 0,0 0 0,42 0 47,0 0-47,21-22 0,-20 22 0,20-21 16,-21 21-16,21 0 0,-20 0 0,20 0 15,0 0-15,1 21 0,-22 1 16,21-22-16,-21 21 0,22 0 15,-22 0-15,0 0 0,0 22 0,-21-22 16,0 21-16,0-21 0,0 22 0,0-22 16,0 21-16,0 43 15,-21-22-15,0-20 0,0-1 0,-22 0 16,22 22-16,-21-22 0,21 0 0,-22 1 16,1-22-16,0 21 0,20-21 15,-20 1-15,0-1 0,-1 0 0,22-21 16,-21 0-16,0 0 0,20 0 0,-20 0 15,21 0-15,-21 0 0,20 0 16,1-21-16,0 21 0,0-21 0,0 21 16,0-22-16,21 1 0,0 0 0,0 0 15,0 0-15,0-22 16,21 22-16,0 0 0,0-21 0,0-1 16,22 1-16,-22 0 0</inkml:trace>
  <inkml:trace contextRef="#ctx0" brushRef="#br0" timeOffset="13093.56">11091 4191 0,'0'-21'16,"0"42"-16,21-42 0,1 0 0,-1 0 0,0-1 15,0 1-15,0 21 16,0-21-16,-21 0 0,22 0 0,-1 21 15,0-21-15,-21-1 0,21 1 16,-42 21 15,0 0-31,0 0 0,-1 0 0,1 21 16,0 1-16,-21-1 0,21 21 16,-1-21-16,-20 0 0,21 22 15,0-22-15,21 0 0,0 21 0,0-20 16,0-1-16,0 0 0,0 0 15,21-21-15,0 21 16,0-21-16,22 0 0,-22 0 0,21 0 16,0 0-16,1 0 0,-1-21 0,0 21 15,-20-21-15,20 0 0</inkml:trace>
  <inkml:trace contextRef="#ctx0" brushRef="#br0" timeOffset="13640.63">11790 4022 0,'0'-21'15,"0"42"-15,0-64 0,0 22 16,0 0-16,-21 21 0,-1-21 0,1 21 16,0 0-16,0 0 15,0 0-15,0 0 0,-1 0 16,1 21-16,0 0 16,0 0-16,0 1 0,21-1 0,-21 0 15,21 21-15,-22-21 0,1 22 0,21-22 16,0 0-16,0 0 0,0 0 15,0 1-15,0-1 0,0 0 0,0 0 16,21-21-16,1 0 0,-1 0 0,0 0 16,0 0-16,0 0 0,0 0 0,1 0 15,-1 0-15,0-21 0,21 0 16,-21 0-16,1-1 0,-1-20 16,0 0-16,0-1 0,0 1 0,0 0 15,1-1-15,-1-20 0,0 21 0,21-22 16,-21 1-16,1 20 0,-1-41 15,0 20-15,0 1 0,0-1 0,0 1 16,1-1-16,-22 1 0,0 20 0,0 1 16,0 0-16,0-1 0,0 22 15,0 0-15,0 0 0,-22 21 16,1 0-16,-21 21 0,21 0 16,0 21-16,-22 1 0,22-1 15,0 22-15,0-1 0,0 22 0,21-22 16,0 1-16,0-1 0,0 22 0,0-22 15,21 1-15,21-22 0,-21 22 16,22-1-16,-22-20 0,21-1 0,-21 0 16,22-21-16,-22 22 0,0-22 0,0 0 15,0-21-15,0 21 0,1-21 16,-1 0-16,0 0 0,0 0 0,0 0 16,0 0-16,1 0 0,-1-21 0,-21 0 15,21 0-15,-21 0 0</inkml:trace>
  <inkml:trace contextRef="#ctx0" brushRef="#br0" timeOffset="14668.6">2307 5525 0,'-21'0'31,"0"0"-31,0-22 0,-1 1 16,22 0-16,-21 0 15,21 0-15,0 0 0,0-1 16,0 1-16,0 0 0,0 0 15,0 0-15,21 0 0,1-1 16,-1 22-16,0 0 0,0 0 16,21 22-16,-20-1 0,-1 0 15,0 0-15,0 21 0,21 1 16,-42-1-16,22 22 0,-22-22 16,0 21-16,0 1 0,0-22 0,-22 22 15,1-1-15,-21-20 0,0-1 16,-1 0-16,1 1 0,0-1 0,-1-21 15,1 21-15,0-20 0,-1-1 16,22-21-16,-21 21 0,21-21 0,-1 0 16,1 0-16,0 0 0,0 0 15,0 0-15,0-21 0,21 0 0,0-1 16,0 1-16,0-21 0,-22 21 16,22-22-16,0 1 0,0 21 0,0-21 15,0 20-15,0-20 16,22 21-16,-1 0 0,0 21 15,0 0-15,0 0 16,0 21-16,1 0 0,-1 0 0,0 0 16,21 22-16,-21-1 15,1-21-15,-1 0 0,0 1 0,0-1 16,0 0-16,0 0 0,-21 0 0,22 0 16,-22 1-16,21-22 15,0 0-15,0 0 16,0 0-16,0 0 15,1 0-15</inkml:trace>
  <inkml:trace contextRef="#ctx0" brushRef="#br0" timeOffset="14816.33">2815 6011 0,'21'0'0,"-42"0"0,42-21 0,-21 0 31,21 21 0,-21-21-31,22 21 16,-22-21-16,21 21 0,0-21 0</inkml:trace>
  <inkml:trace contextRef="#ctx0" brushRef="#br0" timeOffset="15290.52">4487 5249 0,'0'0'0,"0"-21"0,0 0 0,0 0 0,0 0 15,0 0-15,-21 63 16,0-21-16,0 21 15,21 1-15,-21 20 0,-1-20 16,1 41-16,21-20 0,-21-1 16,0 22-16,0-22 0,0 1 0,-1-1 15,1 1-15,21-22 0,-21 1 0,21-1 16,-21 0-16,21-21 0,0 22 16,0-22-16,0 0 0,0 0 15,0 0-15,0-42 16,0 0-1</inkml:trace>
  <inkml:trace contextRef="#ctx0" brushRef="#br0" timeOffset="15724.72">4127 5652 0,'0'-64'0,"0"128"0,0-170 0,0 42 0,0 22 16,0-22-16,0 22 0,0 0 15,0 21-15,0-22 0,0 22 0,0 0 16,22 0-16,-1 0 0,0 21 0,0 0 15,21 0-15,1 21 0,20 0 16,-20 21-16,20 1 0,43 62 16,-43-41-16,-20 21 0,-22-22 15,21 1-15,-21 20 0,1-20 0,-1-1 16,-21 1-16,21-1 0,-21 1 16,0-22-16,0 0 0,0-20 0,0 20 15,0-21-15,0 0 0,0 0 16,21-21-1,0-21-15,0 0 16,-21 0-16,22 0 0,-1 0 0,0-22 16,0 1-16,0 0 0,0-22 0,-21 1 15,22-1-15,-1 1 0,0-22 16,0 21-16,-21-20 0,0 20 0,21 1 16,-21-22-16,21 22 0,-21 20 15,0-20-15,0 20 0,0 1 0,0 21 16,0 0-16,22 42 31,-22 21-31,0-21 0,21 22 16,-21-1-16,0 0 0,0 22 0,21-22 15,-21 22-15,21-22 0,-21 22 16</inkml:trace>
  <inkml:trace contextRef="#ctx0" brushRef="#br0" timeOffset="16416.43">5673 5863 0,'0'0'0,"0"-21"0,-22 21 16,1 0-1,0 0-15,0 0 0,0 0 16,0 21-16,-1 0 0,1 1 0,0-1 0,0 0 16,21 0-16,-21 0 15,21 0-15,0 1 0,0 41 16,0-42-16,0 0 0,0 1 15,21-22-15,0 21 0,0-21 16,0 0-16,1 0 0,-1 0 16,0 0-16,0 0 0,0 0 0,0-21 15,1 21-15,-22-22 0,0 1 16,21 0-16,-21 0 0,0 0 0,0 0 16,0-22-16,0 22 0,0-21 0,0-1 15,0 1-15,21 0 0,-21-1 16,21 22-16,-21-21 0,21 21 15,0 0-15,1 21 0,-1 0 16,0 0-16,0 0 0,0 0 0,0 21 16,1 0-16,-1 0 0,0 21 0,0 1 15,-21-22-15,21 21 0,-21 1 16,0-22-16,0 21 0,0 0 0,0-20 16,0-1-16,0 21 0,0-21 0,0 0 15,0 1-15,0-1 16,0-42 15,0-1-31,0 1 16,0 0-16,0 0 0,21 0 15,1-22-15,-1 1 0,0 0 0,0-1 16,0-20-16,0 21 0,1-1 16,-1 1-16,-21 0 0,21 20 0,0 1 15,0 0-15,0 21 0,1 0 0,-22 21 16,21 0-16,-21 1 0,21 20 15,-21 0-15,0-21 0,0 22 0,0-1 16,0 0-16,0 1 0,0-1 16,0 0-16,0-20 0,0 20 0,0-21 15,0 0-15,0 0 0,-21 1 16,21-1-16,-21 0 0,21 0 16,21-21-1,0-21-15,0 21 16,0-21-16,22 0 0,-22-1 0,21-20 15</inkml:trace>
  <inkml:trace contextRef="#ctx0" brushRef="#br0" timeOffset="16716.37">7472 5249 0,'21'-21'15,"-42"42"-15,42-63 0,-21 21 0,0 0 16,-21 21-16,0 0 15,-1 21-15,1 0 0,21 0 16,-21 0-16,21 22 0,0-1 16,-21 22-16,21-22 0,0 43 0,0-22 15,-21 1-15,21-1 0,0 1 0,0-1 16,0 1-16,0-1 16,0-21-16,-21 22 0,21-22 0,0-21 0,-22 22 15,22-22-15,0 21 0,0-21 16,0 1-16,0-1 0,0 0 15,-21-42 17,21 0-32,0-1 0,0 1 0,-21-21 15,21 0-15</inkml:trace>
  <inkml:trace contextRef="#ctx0" brushRef="#br0" timeOffset="16972.9">7260 5630 0,'0'-63'15,"0"126"-15,0-190 0,0 85 0,0-21 16,0 20-16,21 1 0,0 0 0,1 20 15,-22-20-15,21 21 0,21 0 0,-21 0 16,0-1-16,1 22 0,20 0 16,-21 0-16,21 0 0,-20 22 0,20 20 15,-21-21-15,0 0 0,0 22 16,-21-1-16,0 0 0,0 1 16,0-1-16,0 0 0,-21 1 0,0-1 15,0 21-15,-21-20 0,20-22 16,1 21-16,-21 1 0,21-22 0,0 21 15,-22-21-15,22 0 0,0 1 16,0-1-16,21 0 0,0 0 0,0 0 16,21-21-1,21 0-15</inkml:trace>
  <inkml:trace contextRef="#ctx0" brushRef="#br0" timeOffset="18784.03">8022 6011 0,'0'0'0,"42"-42"15,-20 21-15,-22 0 0,0 0 16,0-1-16,0 1 0,0 0 16,0 0-16,-22 21 15,1 0-15,0 0 0,0 21 16,0 0-16,-22 0 0,22 1 0,-21-1 15,21 21-15,0-21 0,-22 22 16,22-22-16,0 21 0,0-21 16,0 22-16,-1-22 0,22 0 0,0 0 15,0 0-15,0 0 0,0 1 0,0-1 16,22-21-16,-1 0 16,0 0-16,0 0 0,0 0 0,22 0 15,-22 0-15,0-21 0,42-1 16,-41 1-16,-1 0 0,0 0 15,-21-21-15,21 20 0,0-20 0,-21 21 16,0 0-16,21-22 0,-21 22 0,22 0 16,-22 0-16,0 0 0,0 0 15,0 42 17,0 0-32,0 0 0,0 0 15,0 0-15,-22 1 0,22-1 16,0 0-16,0 0 0,0 0 0,0 0 15,0 1-15,0-1 0,22 0 0,-1 0 16,0 0-16,0 0 16,0-21-16,22 0 0,-22 0 0,0 0 15,0 0-15,0 0 0,22 0 0,-22 0 16,0 0-16,0-21 0,21 21 0,-20-21 16,-1 0-16,0 0 0,-21 0 15,21-22-15,0 22 0,-21-21 16,0 21-16,0-22 0,0 1 0,0 0 15,0 20-15,0 1 0,0 0 0,0 0 16,0 0-16,-21 21 16,0 0-16,21 21 15,0 0-15,0 0 0,0 0 0,0 1 16,0-1-16,0 0 0,0 21 16,21-21-16,0 1 0,-21-1 0,21 0 15,1 21-15,-22-21 0,21 1 16,-21-1-16,21 0 0,0 0 0,-21 0 15,21 0-15,0-21 16,1 0-16,-1 0 16,0 0-16,21 0 0,-21 0 0,1 0 15,-1 0-15,21 0 0,-21 0 0,22 0 16,-1-21-16,-21 21 0,21-21 16,-20 21-16,-1-21 0,21 0 0,-21 0 15,0-1-15,1 1 0,-1-21 0,-21 21 16,21-64-16,-21 43 0,0-1 15,0 22-15,0 0 0,0 0 16,0 0-16,-21 0 0,0 21 0,-1 0 16,1 0-16,0 0 0,-21 21 0,21 0 15,-22 0-15,22 0 0,-21 22 16,21-22-16,-1 21 0,1-21 16,0 22-16,21-22 0,-21 0 0,21 0 15,0 21-15,0-20 0,0-1 0,21-21 16,0 21-16,0 0 0,1-21 15,-1 0-15,0 0 0,0 0 0,21 0 16,-20 0-16,-1 0 0,0 0 0,21 0 16,-21-21-16,1 0 0,-1 0 0,0-1 15,0 1-15,-21 0 0,21 0 16,-21-21-16,21-1 0,-21 22 16,0 0-16,0-21 0,0 20 0,22 22 15,-22-21-15,0 0 0,0 42 31,0 0-31,0 1 0,0-1 16,-22 0-16,22 0 0,0 0 0,0 22 16,0-22-16,0 0 0,0 0 15,0 0-15,22 0 0,-1 1 16,0-22-16,0 0 0,0 21 0,0-21 16,22 0-16,-22 0 0,0 0 15,0 0-15,0-21 0,22 21 16,-22-22-16,0 1 0,0 0 0,0 0 15,-21 0-15,22 0 0,-22-1 0,21 1 16,-21-21-16,0 21 0,0 0 0,0-1 16,0 1-1,0 42 1,0 1-16,0-1 16,0 0-16,-21 0 0,21 0 0,-22 0 15,22 1-15,0-1 0,0 0 16,0 0-16,0 0 0,-21-21 0,21 21 15,0 1-15,-21-1 0,21 0 16,0-42 15,0 0-15,0-1-16,0 1 16,0 0-16,21 0 0,0 0 0,1 0 15,-22-22-15,21 1 0,0 21 16,0-22-16,0 22 0,0-21 0,22 0 15,-1 20-15,-21 22 0,0 0 16,1 0-16,-1 0 0,0 0 16,0 22-16,0-1 0,0 21 15,-21 0-15,0-20 16,0-1-16,0 0 0,0 21 0,0-21 16,0 1-16,0-1 0,0 0 0,0 0 15,0 0-15,-21-21 16,21 21-16,-21-21 15,21-21 1,0 0 0,0 0-16,0 0 0,0-22 15,0 22-15,21 0 0,0 0 0,1-21 16,-1 20-16,21-20 0,-21 21 16,0 0-16,22-22 0,-22 43 15,0-21-15,21 21 0,-20 0 0,-1 0 0,0 0 16,0 21-16,-21 1 0,21 20 15,-21-21-15,0 21 16,0-20-16,0-1 0,0 21 0,0-21 16,0 0-16,0 22 0,0-22 0,-21 0 15,21 0-15,0 0 0,-21 1 16,0-22-16,42-22 47,0 22-47,21-21 0</inkml:trace>
  <inkml:trace contextRef="#ctx0" brushRef="#br0" timeOffset="19180.8">10731 5927 0,'22'0'62,"-1"0"-62,0 0 0,0 0 16,0 0-16,0 0 0,1-21 0,-1-1 16,0 22-16,0-21 0,0 0 0,0 21 15,1-21-15,-22 0 0,0 0 0,0-1 16,0 1-16,0 0 0,0 0 16,-22 21-16,1 0 15,0 0-15,0 0 0,0 0 0,0 21 16,-22 0-16,22 22 15,0-22-15,0 21 0,21-21 0,-21 22 16,21-1-16,-22-21 0,22 0 0,0 22 16,0-22-16,0 0 0,0 0 0,22 0 15,-22 0-15,21 1 0,0-1 16,0-21-16,0 0 0,22 21 0,-22-21 16,0 0-16,0 0 0,21 0 0,-20 0 15,20 0-15,-21-21 0,21 21 16,-20-21-16,-1-1 0,0 1 0,0 0 15,0-21-15,0 21 0,1-22 16</inkml:trace>
  <inkml:trace contextRef="#ctx0" brushRef="#br0" timeOffset="19447.8">11557 5334 0,'21'-42'0,"-42"84"0,63-105 0,-42 20 16,0 22-16,0 0 0,21 0 0,-21 0 15,0-1-15,22 22 16,-22 22-1,0-1-15,21 0 0,-21 0 0,21 21 16,-21 1-16,0-1 0,21 0 16,-21 22-16,0-1 0,0 1 0,0-22 15,0 22-15,0-1 0,0 1 16,0-22-16,-21 22 0,0-22 16,21 0-16,0-21 0,0 22 0,-21-22 15,21 0-15,0 0 0,0 0 0,0 1 16,21-22 15,0-22-31,0 1 16,-21 0-16</inkml:trace>
  <inkml:trace contextRef="#ctx0" brushRef="#br0" timeOffset="19632.46">11557 5821 0,'-21'0'16,"42"0"-16,-63-21 0,20 21 15,22-21 1,22 21 0,-1 0-16,21 0 0,-21-22 0,0 22 15,22 0-15,-1 0 0,-21 0 0,22-21 16,-22 21-16,21 0 0,0 0 0,-20-21 16,20 21-16,0 0 0,-21 0 15</inkml:trace>
  <inkml:trace contextRef="#ctx0" brushRef="#br0" timeOffset="20437.96">12001 5990 0,'0'21'0,"0"-42"0,22 42 31,-1-21-31,21-21 16,-21 0-16,0 21 0,1-21 15,-1 0-15,0 0 0,0-1 0,0 1 16,0 0-16,1-21 0,-1 21 0,-21-1 16,0 1-16,0 0 0,0 0 15,-21 21 1,-1 0-16,1 21 16,0 0-16,0 0 0,0 1 0,21-1 15,-21 0-15,21 21 0,-22-21 16,22 1-16,0 20 0,0-21 0,0 0 15,0 0-15,0 1 0,0-1 0,0 0 16,0 0-16,0 0 0,22-21 0,-1 0 16,-21 21-16,21-21 0,0 0 15,0 0-15,0 0 0,1 0 0,-1 0 16,21 0-16,-21-21 0,0 21 0,1-21 16,-1 0-16,0 0 0,0 0 15,0-1-15,0-20 0,1 21 0,-1-21 16,0 20-16,-21-20 0,0 21 15,0 0-15,0 0 0,0-1 0,0 1 16,0 0-16,-21 21 16,0 0-16,-1 21 15,22 0-15,0 1 0,0-1 0,0 0 16,0 0-16,0 0 0,0 0 0,0 1 16,0-1-16,0 0 0,22 0 15,-22 0-15,21 0 0,-21 1 16,21-1-16,-21 0 15,0 0 1,21-21 0,0 0-1,0 0 1,1-21-16,-1 0 0,0 0 16,0-1-16,0 1 0,0 0 15,-21 0-15,22 0 0,-1 0 16,0-1-16,-21 1 0,21 0 0,0 0 15,-21 0-15,21 0 16,-21 42 0,0 0-16,0 0 15,-21 0-15,21 0 0,0 1 0,0-1 16,-21 0-16,0 0 16,21 0-16,0 0 0,-21-21 0,21 22 15,0-1 1,0-42 15,0-1-31,21 1 0</inkml:trace>
  <inkml:trace contextRef="#ctx0" brushRef="#br0" timeOffset="20600.68">12933 5525 0,'0'0'0,"0"-22"16,-21 22-16,-1 0 0,22-21 0,-21 21 15,21-21 1,21 21 15,1 0-31,-1 0 0,0 0 0,0 0 16</inkml:trace>
  <inkml:trace contextRef="#ctx0" brushRef="#br0" timeOffset="21164.15">13250 5673 0,'0'0'0,"-21"0"16,42 21 31,0-21-31,1 0-16,-1 0 0,0 21 0,0-21 15,0 0-15,0 21 0,1 0 0,-1-21 16,0 22-16,-21-1 0,0 0 0,0 0 15,0 0-15,0 0 0,-21 1 16,0-1-16,-1 0 0,1 0 0,-21 0 16,0 0-16,-1 1 0,1-1 0,0-21 15,-1 21-15,22 0 0,-21-21 0,21 21 16,-1-21-16,1 0 16,0 0-16,21 21 15,21-21 1,0 0-16,22 0 0,-22 0 15,21 0-15,-21 0 0,22 0 16,-22 0-16,21 0 0,1 22 0,-1-1 16,-21-21-16,21 21 0,1 0 0,-1 0 15,0 0-15,-20 22 0,20-22 0,-21 21 16,0 1-16,0-1 0,1 0 16,-22 22-16,0-22 0,0 0 0,0 1 15,0-1-15,-22 0 0,1 1 16,0-1-16,0-21 0,0 22 0,-22-22 0,22 0 15,0 0-15,-21 0 0,-1-21 16,22 0-16,-21 21 0,0-21 16,-1 0-16,1 0 0,0 0 0,-1 0 15,22 0-15,-21 0 0,21-21 0,-1 0 16,1 21-16,0-21 0,0 0 16,21 0-16,0-1 0,0 1 0,21 0 15,0 0-15,0 0 0,43-43 16,-22 22-16,1 0 0,20-1 15</inkml:trace>
  <inkml:trace contextRef="#ctx0" brushRef="#br0" timeOffset="21509.01">13928 5906 0,'0'0'0,"0"-22"0,0 1 0,-22 0 16,22 0-16,-21 0 15,21 0-15,0-1 0,0 1 16,0 0-16,21 0 0,1 0 16,-1 0-16,0-1 0,0 1 15,0 21-15,-21-21 0,-21 21 47,21 21-47,-21 0 0,0 1 16,0-1-16,-1 21 0,1-21 0,0 0 15,21 22-15,0-22 0,0 0 0,0 0 16,0 0-16,0 1 0,0-1 0,0 0 16,0 0-16,21 0 15,0-21-15,1 0 0,-1 0 0,0 0 16,0 0-16,21 0 0,-20 0 0,20 0 16,-21 0-16,21 0 0,-20 0 15</inkml:trace>
  <inkml:trace contextRef="#ctx0" brushRef="#br0" timeOffset="22054.99">14563 5736 0,'21'-42'0,"-42"84"0,42-105 0,-21 42 15,0-1-15,0 1 0,0 0 16,-21 21 0,-1 0-16,1 0 0,-21 0 0,21 0 15,-22 21-15,22-21 0,-21 21 0,21 1 16,-22 20-16,22-21 0,0 0 15,0 0-15,21 1 0,0-1 16,0 21-16,0-21 0,0 0 0,0 1 16,0-1-16,21 0 0,0-21 0,0 21 15,1-21-15,-1 0 0,0 21 16,0-21-16,0 0 0,22 0 0,-22 0 16,0 0-16,0-21 0,0 0 0,0 0 15,22 0-15,-22-1 0,0-20 0,0 0 16,0-1-16,1-20 0,-1 21 15,0-22-15,0 22 0,0-22 0,0 1 16,1 20-16,-22-20 0,0-1 0,0 22 16,0 0-16,0-1 0,0-20 15,0 42-15,0-22 0,0 1 0,0 21 16,-22 0-16,1 0 0,0 21 16,0 0-16,0 0 15,21 21-15,-21 0 0,-1 0 0,1 21 16,21-20-16,-21 41 0,21-21 0,0 1 15,0 20-15,0-20 0,0 20 16,0 1-16,0-1 0,21-21 0,0 22 16,1-1-16,-1-20 0,0-1 15,0 0-15,0 1 0,0-1 0,1-21 0,-1 0 16,0 1-16,0-1 16,0-21-16,0 21 0,1-21 0,-1 0 15,0 0-15,0 0 16,-21-21-16,21 0 0,0 21 15,-21-22-15,0 1 0,22 0 16</inkml:trace>
  <inkml:trace contextRef="#ctx0" brushRef="#br0" timeOffset="54962.38">13398 3789 0,'-21'0'156,"0"0"-156,0 0 16,0 0-16,0 0 0,-1 0 15,1 0-15,0 0 0,0 0 16,0 0-16,0 0 0,-1 0 0,1 0 15,0 0-15,0 0 16,0 0 0,0 0-1,42 0 48,0 0-63,0 0 15,0 0-15,0 0 16,1 0-16,-1 0 0,0 0 16,0 0-16,0 0 0,0 0 0,1 0 15,20 0-15,-21 0 0,21 0 0,1 0 16,-22 0-16,21 0 0,1 0 16,20 0-16,-21 0 0,1 0 0,20 0 15,-20 0-15,20 0 0,1 0 0,-22 0 16,21 0-16,1 0 0,-22 21 15,43-21-15,-22 0 0,-41 0 16,20 0-16,0 0 0,1 0 16,-22 0-16,21 0 0,-21 0 0,0 0 15,1 0-15,20 0 0,-21 0 0,0-21 16,0 21-16,1 0 16,-22-21-16,0 0 15,-22 21 1,1-22-16,0 1 0,0 21 15,0 0-15,0-21 0,-22 21 0,22 0 16,0-21-16,-21 21 16,20-21-16,-20 21 0,21-21 0,0 21 15,-22 0-15,22-22 0,0 22 0,0 0 16,0 0-16,0-21 16,42 21 15,0 0-16,0 0-15,0 0 0,0 21 16,1-21-16,-1 0 0,21 22 16,-21-22-16,22 0 0,-22 0 0,21 21 15,-21-21-15,22 0 0,-22 0 0,21 21 16,-21-21-16,22 0 0,-22 0 16,0 0-16,0 21 0,0-21 15,0 0-15,1 0 0,-1 0 16,-21 21-1,0 0 1,-21-21 0,-1 22-16,1-1 0,0-21 0</inkml:trace>
  <inkml:trace contextRef="#ctx0" brushRef="#br0" timeOffset="55382.17">14626 3725 0</inkml:trace>
  <inkml:trace contextRef="#ctx0" brushRef="#br0" timeOffset="57760.73">16108 3006 0,'0'0'0,"0"-21"16,21 21-1,-21 21 48,-21 0-63,0-21 16,-1 21-16,1 0 0,0 0 0,0 1 15,-21-1-15</inkml:trace>
  <inkml:trace contextRef="#ctx0" brushRef="#br0" timeOffset="58252.28">14330 4128 0,'0'21'0,"0"-42"0,-21 42 15,21-42 1,21 21-16,-21-22 16,21 1-16,0 0 0,0 0 15,22-21-15,-22 20 0,0 1 16,21 0-16,-21-21 0,22 21 0,-1-1 0,-21 1 15,22-21-15,-22 21 0,0 21 16,0-21-16,0-1 0,0 22 16,-21-21-1,22 21 17,-1 0-32,0 0 0</inkml:trace>
  <inkml:trace contextRef="#ctx0" brushRef="#br0" timeOffset="58820.73">15981 2900 0,'21'-42'15,"-42"84"-15,63-106 0,-21 43 0,-21 0 0,0 0 16,21 21-16,-21 21 31,0 21-31,0-20 0,-21 20 0,0 0 16,0 1-16,0 20 0,0 1 0,-22-1 15,22 22-15,-21-22 0,-1 22 16,22-22-16,-21 1 0,-22-1 16,22 1-16,0-1 0,-1-20 0,1-1 15,0 0-15,21 1 0,-1-22 0,1 0 16,0 0-16,21 0 0,0 1 15,21-22 1,0-22-16,-21 1 0,22 0 16,-1 0-16,21 0 0,-21-22 0,0 1 15,1 0-15,-1-1 16,21 1-16,-21-21 0,0-1 0,1 1 16,20-1-16,-21-21 0,43-105 15,-43 126-15,0 22 16,-21 0-16,0 21 0,21-1 0,-21 1 0,21 21 15,-21 21-15,0 1 16,0 20-16,0 0 0,0 22 16,0-22-16,0 43 0,0-22 15,0 1-15,-21-1 0,0 64 16,0-63-16,21-22 0,0 0 0,0 1 16,0-1-16,0-21 0,0 22 15,0-22-15,0 0 0,0 0 0,0 0 16,0 0-16,-21-21 15,-1 0-15,1 0 16,0 0-16,0 0 0,-21 0 0,20-21 16</inkml:trace>
  <inkml:trace contextRef="#ctx0" brushRef="#br0" timeOffset="59572.83">15303 3810 0,'0'-21'0,"0"42"0,22-42 15,20 21 1,-21 0-16,21-21 0,1 21 0,-1 0 15,0 0-15,22 0 0,-22-21 16,22 21-16,-22-22 0,22 22 0,-1-21 16,1 21-16,-1 0 0,-21-21 15,1 21-15,-1 0 0,0 0 0,-20 0 16,-1 0-16,0 0 0,-21 21 16,0 0-16,0 1 0,-21-1 15,0 0-15,21 0 16,-22 0-16,1 0 0,0 1 0,0-22 15,21 21-15,-21-21 0,21 21 16,21-42 15,0 21-31,0-21 0,0 21 16,1-22-16,-1 1 0,0 0 0,0 0 16,0 0-16,0 21 0,22-21 15,-22-1-15,0 1 0,0 21 16,0 0-16,-21 21 31,0 1-31,0-1 0,0 0 0,0 0 16,0 0-16,0 0 15,0 1-15,0-1 0,0 0 0,0 0 16,22-21 0,-1 0-16,0 0 0,0 0 15,21 0-15,-20 0 0,-1 0 0,21 0 16,-21-21-16,22 0 0,-22 21 0,0-21 15,21-1-15,-21 1 0,1 0 16,-1 0-16,0 0 0,0 21 0,-21-21 16,0-1-16,21 22 0,-21 22 31,0-1-15,-21 0-16,21 0 0,0 0 15,0 0-15,0 1 0,0-1 16,21-21-1,0 0-15,1 0 16,20 0-16,-21-21 16,0 21-16,0-22 0,22 1 0,-22 0 15,0 21-15,21-21 0,-20 0 16,-1 0-16,0-1 0,0 1 0,0 0 16,0 0-16,1 0 0,-22 0 0,0 42 31,0 0-31,0 0 0,0 0 15,0 0-15,0 22 0,-22-1 0,22 0 16,-21 22-16,0-22 0,21 22 16,-42-1-16</inkml:trace>
  <inkml:trace contextRef="#ctx0" brushRef="#br0" timeOffset="59705.09">17124 4509 0,'-21'63'16,"-22"-21"-16,22-20 16,106-149-16,-191 296 0,106-148 0,-21 0 0,0 0 15,-1 1-15,22 20 0,-21-42 0,0 0 16,0 0-16,21-21 15,-21 21-15,21-21 16,0-1-16,0 1 0,0-21 0,0 0 16,21 20-16,0-41 0</inkml:trace>
  <inkml:trace contextRef="#ctx0" brushRef="#br0" timeOffset="59928.17">18457 3006 0,'0'0'16,"0"-21"-16,0-22 0,0 22 0,0 0 15,-21 21-15,0 0 0,-21 0 0,20 21 16,1 0-16,-21 0 0,0 22 16,-1-1-16,1 0 0,0 22 0,-1-22 15,1 22-15,21-1 0,-22 1 16,22-1-16,-21 1 0,21-1 0,0-20 15,-1 20-15,22-21 0,-21-20 0</inkml:trace>
  <inkml:trace contextRef="#ctx0" brushRef="#br0" timeOffset="60368.26">18648 6773 0,'21'0'16,"0"0"-16,0-21 0,0 0 16,1 21-16,-1-21 0,0 0 15,-21-22-15,21 22 0,-21-21 0,21 0 16,-21-212-16,0-170 0,0-20 0,0 63 16,0 63-16,0 43 0,-21 85 0,0 20 15,0 64-15,-22 22 0,22 20 16,0 22-16,0 0 0,0 20 0,0 22 15,-1 0-15,1 0 0,0 0 0,0 0 16,21 22 0,0-1-1,21-21 1,0 0 0</inkml:trace>
  <inkml:trace contextRef="#ctx0" brushRef="#br0" timeOffset="61884.6">18521 3027 0,'0'0'0,"21"0"0,-21-21 0,21 21 15,-21-21-15,0-1 0,0 1 16,0 0-16,0 0 16,0 0-16,-21 21 15,0 0-15,0 0 0,-1 0 16,1 0-16,-21 21 0,21 0 15,-22 0-15,1 0 0,0 22 16,-1-1-16,1 0 0,0 1 0,-1 20 0,22 1 16,-21-22-16,21 22 0,0-22 15,-1 21-15,22-20 0,0-1 16,0 0-16,0 1 0,0-22 0,0 21 16,0-21-16,22 1 0,-1-1 15,0 0-15,0 0 0,21 0 0,-20-21 16,20 21-16,-21-21 0,21 0 0,1 0 15,-22 0-15,21 0 0,1 0 16,-1 0-16,-21 0 0,21 0 0,-20-21 16,20 0-16,-21 21 0,21-21 0,-20 0 15,20 0-15,-21-1 0,0 1 16,22 0-16,-22 0 0,0 0 0,0 0 16,-21-1-16,21 1 0,0 0 15,-21 0-15,0 0 0,0 0 0,0-1 16,0 1-16,0 0 15,0 42 17,0 0-32,0 1 15,-21-1-15,0 0 0,21 0 0,-21 0 16,0 0-16,21 22 0,0-22 0,0 0 16,0 0-16,0 0 0,0 1 15,0-1-15,0 0 0,0 0 16,21-21-16,0 0 15,0 0-15,0 0 0,1 0 16,-1 0-16,0 0 0,0 0 16,0-21-16,0 0 0,1 0 0,20-1 15,-21 1-15,0 0 0,-21 0 16,21 0-16,-21-22 0,0 22 0,0-42 16,0 42-16,0-1 0,0 1 15,-21 0-15,0 21 16,0 0-16,0 0 0,0 0 0,-1 0 15,1 21-15,0 0 0,0 1 0,0-1 16,0 0-16,-1 0 0,22 21 16,0-20-16,0-1 0,0 0 0,0 0 15,0 0-15,22-21 16,-1 0-16,0 21 0,21-21 16,-21 0-16,22 0 0,-1 0 0,0 0 15,1 0-15</inkml:trace>
  <inkml:trace contextRef="#ctx0" brushRef="#br0" timeOffset="62541.88">19494 3598 0,'43'-42'16,"-149"127"-16,169-128 0,1 1 0,-64 21 0,0 42 31,0 0-15,-21 0-16,0-21 0,21 22 0,-22-1 16,1 0-16,21 0 0,0 0 0,0 0 15,-21 1-15,21-1 0,0 0 16,-21 0-16,21 0 15,0-42 17,21 21-17,0-21-15,0 0 0,-21 0 0,22-1 16,-1 1-16,21 0 0,-21 0 16,0-21-16,1 20 0,-1 1 0,0 0 15,0 0-15,0 0 0,0 21 0,1 0 16,-22 21-1,0 0-15,0 0 16,0 0-16,0 1 0,0-1 0,0 0 0,0 0 16,0 0-16,-22 0 0,22 1 15,0-1-15,0 0 0,0 0 16,0 0-16,0 0 0,22-21 16,-1 0-16,0 0 15,0 0-15,0 0 0,22 0 16,-22 0-16,0 0 0,21-21 0,-21 21 15,22-21-15,-22 0 0,0 0 0,21 0 16,-20-1-16,-1 1 0,0-21 0,-21 21 16,0 0-16,0-1 0,0 1 15,0 0-15,-21 21 16,0 0-16,-1 0 16,1 0-16,21 21 0,0 0 0,0 1 15,-21-1-15,21 0 0,0 0 16,0 0-16,0 0 0,0 1 0,0-1 15,0 0-15,0 0 0,0 0 0,0 0 16,0 1-16,0-1 0,0 0 16,-21-21-1,0 0-15,0 0 0,-1 0 16,22-21 0,0 0-16,0-1 15,22 1-15,-1 0 16,0 0-16,0 0 0,21-22 0,1 22 15,-1-21-15</inkml:trace>
  <inkml:trace contextRef="#ctx0" brushRef="#br0" timeOffset="62800.9">20743 3048 0,'43'-42'0,"-86"84"0,107-127 0,-64 64 16,0 0-16,21 0 0,-21 0 0,-21 42 31,0 0-31,-1 0 0,1 22 16,-21-22-16,21 42 0,-22-20 0,22 20 15,-21 1-15,21-1 0,-22 1 16,22-22-16,0 21 0,0 1 16,0-22-16,21 22 0,0-22 0,-21 0 15,21 1-15,0-22 0,0 42 16,0-41-16,0-1 0,0 0 16,21 0-16,0-21 15,0 0-15,0 0 0,-21-21 16,0 0-16,0 0 15,0-22-15</inkml:trace>
  <inkml:trace contextRef="#ctx0" brushRef="#br0" timeOffset="62852.3">20299 3620 0,'-21'-22'0,"42"44"0,-64-65 0</inkml:trace>
  <inkml:trace contextRef="#ctx0" brushRef="#br0" timeOffset="62941.14">20743 3535 0,'21'0'16,"1"0"-16</inkml:trace>
  <inkml:trace contextRef="#ctx0" brushRef="#br0" timeOffset="63316.44">20828 3556 0,'0'-21'31,"21"21"1,0 21-32,-21 0 0,21 0 15,1-21-15,-22 22 0,0 20 16,21-21-16,-21 0 0,21 0 0,-21 1 16,0-1-16,0 0 0,0 0 0,0 0 15,0 0-15,0 1 16,-21-22-1,0 0-15,21-22 16,0 1 0,0 0-1,0 0-15,21 0 0,0 0 0,0-1 16,-21-20-16,21 21 0,0 0 0,1 0 16,-1-1-16,0 1 0,0 0 15,0 21-15,-21-21 0,21 21 16,1 0-16,-1 0 15,0 0-15,0 21 16</inkml:trace>
  <inkml:trace contextRef="#ctx0" brushRef="#br0" timeOffset="63768.1">21336 3577 0,'21'-21'16,"-21"0"-16,21 21 15,-21 21 17,0 0-17,0 0-15,-21 1 0,0-1 16,21 0-16,0 0 0,-21 21 0,0-20 16,21-1-16,0 0 0,-22 0 0,22 0 15,0 0-15,0 1 16,22-22-1,-1 0-15,0 0 0,0 0 0,0 0 16,0 0-16,1 0 0,-1-22 0,0 22 16,0-21-16,0 0 0,0 21 15,1-21-15,20 0 0,-21 0 0,0-22 16,-21 22-16,21 0 0,1 0 0,-1 0 16,-21-1-16,0 1 15,0 42 1,0 1-16,0-1 15,0 0-15,0 0 0,-21 0 16,-1 0-16,22 1 16,-21-1-16,21 0 0,0 0 0,0 0 15,0 0-15,0 1 16,21-22 0,1 0-16,-1 0 0,0 0 15,0 0-15,0 0 0</inkml:trace>
  <inkml:trace contextRef="#ctx0" brushRef="#br0" timeOffset="64000.17">22034 3620 0,'0'-22'0,"0"44"0,0-65 0,0 22 15,0 0-15,-21 21 32,0 0-32,0 0 0,0 21 0,0 0 15,21 0-15,-22 1 0,1-1 16,0 0-16,0 0 0,21 0 0,0 0 15,0 1-15,0-1 0,0 0 16,0 0-16,0 0 0,0 0 0,0 1 16,21-22-16,0 0 15,0 21-15,1-21 0,-1 0 0,0 0 16,0 0-16,0-21 0,22 21 0,-22-22 16,21 22-16</inkml:trace>
  <inkml:trace contextRef="#ctx0" brushRef="#br0" timeOffset="64284.14">22796 3048 0,'0'-42'0,"0"84"0,0-127 15,0 22-15,0 42 0,0 0 16,0-1-16,0 1 0,-21 21 16,0 0-16,0 21 15,0 1-15,0-1 0,-1 21 16,1-21-16,0 22 0,0-1 0,0 0 15,0 22-15,-1-1 0,1-20 16,0 20-16,0 1 0,0-1 16,0-21-16,-1 22 0,1-22 0,21 1 15,0-1-15,0-21 0,0 21 16,0-20-16,0-1 0,0 0 0,0 0 16,21 0-16,1-21 0,-1 0 15,0 0-15,0 0 0,0 0 0,22-21 16,-22 0-16,21 21 0</inkml:trace>
  <inkml:trace contextRef="#ctx0" brushRef="#br0" timeOffset="64884.53">22839 3556 0,'0'21'15,"0"-42"-15,-21 42 16,-1 0-16,1-21 0,0 22 16,0-1-16,0 0 15,21 0-15,-21 0 0,21 0 0,0 1 16,0-1-16,0 0 0,0 0 15,0 0-15,21 0 0,21-21 16,-21 22-16,0-22 0,1 0 16,-1 0-16,21 0 0,-21 0 15,22 0-15,-22-22 0,0 22 0,0-21 0,21 0 16,-20 0-16,-1 0 0,0 0 16,-21-22-16,21 22 0,-21-21 0,0 21 15,0-1-15,0 1 0,0 0 0,0 0 16,-21 21-1,0 0-15,-22 0 0,22 21 16,0 0-16,0 0 0,-21 1 0,20-1 16,1 0-16,0 0 0,21 0 15,0 0-15,0 1 0,0-1 0,0 0 16,0 0-16,21-21 16,0 21-16,1-21 0,-1 0 0,0 0 15,0 0-15,0 0 0,22 0 16,-22 0-16,21 0 0,-21-21 0,0 0 15,22 21-15,-22-21 0,0 0 0,0-1 16,22 1-16,-22 0 16,0 0-16,0 21 0,0-21 0,0 21 15,-21 21 1,0 0-16,0 0 16,0 0-16,0 1 15,0-1-15,0 0 0,0 0 16,0 0-16,22 0 15,-1-21 1,0 0-16,21 0 0,-21 0 0,1 0 16,20 0-16,-21 0 0,0 0 0,0 0 15,1 0-15,-1 0 0,0-21 0,0 0 16,-21 0-16,0 0 16,21 0-16,-21-1 0,0 1 0,0-21 15,0 21-15</inkml:trace>
  <inkml:trace contextRef="#ctx0" brushRef="#br0" timeOffset="65097.63">22691 3175 0,'-43'-21'0,"86"42"0,-128-42 0,64 21 16,0 0-16,42 0 16,0 0-16,21 0 15,-21 0-15,43 0 0,-22 0 16,1 0-16,20 0 0,1 0 0,-22 0 15,21 0-15,-20 0 0,20-21 0,22 21 16,-43 0-16,1 0 0,-22 0 16,0 0-16,0 0 0,-21-21 15</inkml:trace>
  <inkml:trace contextRef="#ctx0" brushRef="#br0" timeOffset="66032.32">16700 4551 0,'22'-21'0,"-44"42"0,44-63 0,-22 20 16,21 1-16,-21 0 0,21 21 16,-21-21-16,21 21 0,-21 21 15,0 0-15,0 0 16,0 1-16,-21-1 0,0 21 16,0-21-16,-1 22 0,1-1 0,0 0 15,0 1-15,0-22 0,0 21 0,-1-21 16,22 22-16,0-22 0,0 0 15,0 0-15,22-21 32,-1 0-32,0-21 15,0 0-15,0 0 0,0-22 16,1 22-16,-1 0 0,0 0 0,0 0 16,0-22-16,0 22 0,1 21 0,-1-21 15,0 21 1,-21 21-16,0 0 15,0 0-15,0 1 0,0-1 0,0 0 16,0 0-16,0 0 0,0 0 16,0 1-16,0-1 0,21-21 15,0 0-15,0 0 0,1 0 16,-1 0-16,0 0 0,21-21 16,-21 21-16,1-22 0,20 1 15,-21 0-15,0 0 0,0 0 0,1 0 16,-22-22-16,21 22 0,-21 0 0,21-21 15,-21 20-15,0-20 0,0 21 0,0 0 16,0 0-16,0-1 16,-21 44-1,0-1 1,-1 0-16,22 0 16,0 0-16,0 0 0,0 1 15,22-1 1,-1-21-16,0 0 0,21 0 0</inkml:trace>
  <inkml:trace contextRef="#ctx0" brushRef="#br0" timeOffset="66244.42">17695 4551 0,'0'-21'0,"0"42"0,-21-21 47,21 21-47,-21 0 16,21 0-16,0 1 0,-21 20 15,0-21-15,21 0 0,-22 0 0,22 1 16,0-1-16,0 0 0,0 0 16,0 0-16,0 0 0,0 1 15,22-44 17,-1 22-32</inkml:trace>
  <inkml:trace contextRef="#ctx0" brushRef="#br0" timeOffset="66568.32">17801 4318 0,'0'-42'16,"0"84"-16,0-105 0,0 41 0,0 1 15,-21 21 1,0 21-16,0 1 16,21-1-16,0 0 15,0 0 1,21-21-16,0 0 0,0 0 0,0 0 15,0 0-15,1 0 0,-22-21 16,21 21-16,-21-21 16,0 0-16,0-1 0,0 1 15,0 0-15,0 0 0,0 0 16,-21 21-16,-1 0 16,1 0-16,0 21 0,0-21 15,0 21-15,21 0 0,0 0 16,-21 1-16,21-1 0,0 0 0,0 0 15,0 0-15,21 0 16,0-21-16,0 0 0,0 0 0,22 0 16</inkml:trace>
  <inkml:trace contextRef="#ctx0" brushRef="#br0" timeOffset="66846.85">18415 4212 0,'21'0'0,"-42"0"0,42-21 16,-21 42 15,0 0-31,-21 1 0,21-1 16,-21 21-16,0-21 15,-1 22-15,1-1 0,0 0 0,0 1 16,0-1-16,0 0 0,-1 1 0,22-1 16,-21 0-16,0-21 0,21 22 0,-21-1 15,21-21-15,0 0 0,0 1 16,0-1-16,0 0 0,0 0 0,21-21 31,0 0-31,0 0 0,1-21 16,-1 0-16,21 0 0,0-1 15,-20-20-15,20 21 0,0-21 0</inkml:trace>
  <inkml:trace contextRef="#ctx0" brushRef="#br0" timeOffset="67299">18859 4149 0,'22'-85'0,"-22"64"0,-106 296 0,190-444 0,-62 42 15,-22 106-15,0-1 0,0 44 16,0-1 0,-22 0-16,22 21 0,-21 1 0,0-1 15,0 0-15,0 22 0,0-22 16,-1 22-16,1-22 0,0 21 16,0-20-16,0-1 0,21 22 0,-21-22 15,-1 0-15,1 1 0,0-1 0,21 0 16,0-21-16,-21 22 0,0-22 15,21 0-15,0 0 0,-21-21 0,21-21 32,0 0-32,21 0 15,0 0-15,0-22 0,0 22 16,0-21-16,1-1 0,-1 1 0,21 0 16,-21 21-16,22-22 0,-22 1 0,0 21 15,21 0-15,-21 21 16,1-22-16,-1 22 0,0 0 0,0 0 0,-21 22 15,21-1-15,-21 21 0,0-21 16,0 0-16,0 22 16,0-22-16,0 21 0,0-21 0,0 22 15,0-22-15,0 21 0,-21-21 0,21 1 16,0 20-16,0-21 0,-21 0 16,21 0-16,-21-21 15,21-21 1,-21 0-1,-1 0-15,22 0 0</inkml:trace>
  <inkml:trace contextRef="#ctx0" brushRef="#br0" timeOffset="67483.67">18288 4466 0,'-21'0'0,"42"0"0,-63 0 0,20 0 15,44 0 1,-1 0-16,21 0 15,-21 0-15,22 0 0,-1 0 0,0 0 16,1 0-16,-1 0 0,0 0 0,1 0 16,-1 0-16,-21 0 0,21 0 0,-20 0 15,-1 0-15,0-21 16,0 21-16</inkml:trace>
  <inkml:trace contextRef="#ctx0" brushRef="#br0" timeOffset="67956.78">20172 4509 0,'0'-22'15,"0"44"-15,0-65 0,0 64 31,0 1-31,0-1 0,0 21 16,0 0-16,0 1 0,0-1 0,0 0 16,0 22-16,0-1 0,0 1 0,0-1 15,0 1-15,0-1 0,-21 1 0,21-1 16,-22-20-16,1 20 0,21 1 16,-21-22-16,0 0 0,0 22 0,0-22 15,-1 43 1,22-64-16,-21 0 0,21 0 15,0-42 1,0 0-16,0 0 16,0 0-16,0-22 0,0 1 0</inkml:trace>
  <inkml:trace contextRef="#ctx0" brushRef="#br0" timeOffset="68226.28">20002 4932 0,'0'-64'0,"0"22"0,22-21 16,-22 20-16,0 1 0,21 21 15,0-22-15,-21 22 0,21 0 0,0 0 16,22 0-16,-22 0 0,21-1 0,0 22 16,22 0-16,-22 0 0,22 0 15,-1 22-15,-20-1 0,-1 0 0,0 0 16,-21 0-16,1 0 0,-22 22 0,0-22 16,-22 21-16,1-21 0,-21 22 15,0-22-15,-1 0 0,1 21 0,-22-20 16,22-1-16,-21-21 0,20 21 0,22-21 15,-21 0-15,21 21 0,-1-21 0,44 0 32,-1 0-17,21-21-15,-21 0 0,22 21 0,-1-21 16</inkml:trace>
  <inkml:trace contextRef="#ctx0" brushRef="#br0" timeOffset="70682.73">21040 4614 0,'0'-21'16,"0"42"-16,21-63 0,-21 21 0,0 0 16,-21 21-1,-1 0-15,1 0 0,0 0 16,-21 21-16,-1 0 16,22 0-16,0 0 0,0 22 0,0-22 15,-22 0-15,43 0 0,-21 0 16,21 22-16,0-22 0,0 0 0,0 0 15,0 0-15,21-21 16,1 0-16,-1 0 0,0 0 0,0 0 16,0 0-16,0-21 0,22 21 15,-22-21-15,0 0 0,0 0 0,0 0 16,1-1-16,-1 1 0,0-21 0,0 21 16,-21 0-16,0-1 0,42-41 15,-42 42 1,0 42-1,0 0-15,0 0 0,0 0 16,0 1-16,-21 20 0,21-21 0,-21 21 16,21-20-16,0 20 0,0-21 0,0 0 15,0 22-15,0-22 0,0 0 0,0 0 16,21 0-16,0-21 0,1 0 0,-1 21 16,21-21-16,-21 0 0,0 0 0,1 0 15,-1-21-15,0 21 0,21-21 0,-21 0 16,1 0-16,20-22 0,-21 22 0,-21 0 15,42-21-15,-20-1 0,-1 22 16,0 0-16,0-21 0,0 21 0,0-1 16,-21 1-16,22 21 0,-22-21 0,21 21 15,-21 21 1,0 0-16,0 1 16,0-1-16,0 0 0,0 0 0,-21 21 15,21-20-15,0-1 0,-22 0 0,22 21 16,0-21-16,0 1 0,0-1 15,0 0-15,22 0 0,-1-21 16,0 0-16,0 0 0,0 21 0,22-21 16,-22 0-16,0 0 0,0 0 0,43 0 15,-43 0-15,0-21 0,0 21 16,21-42-16,-20 42 0,-1-21 0,0-1 16,21-41-16,-42 42 0,21-22 15,-21 22-15,22-21 0,-22 21 0,0 0 16,0-1-16,0-20 0,0 21 0,0 0 15,-22 21 1,1 0-16,0 0 0,0 0 0,0 21 16,0-21-16,-1 21 0,1 0 0,0 0 15,0 1-15,21-1 0,-21-21 0,0 42 16,21 0-16,-22-20 0,22-1 16,0 21-16,0-21 0,0 0 0,0 1 15,0-1-15,22-21 16,-1 0-16,0 0 0,0 0 0,0 0 15,0 0-15,1 0 0,20 0 16,-42-21-16,0-1 0,21 22 0,0-21 16,0 0-16,-21 0 0,0 0 0,22 0 15,-1-22-15,-21 22 0,0 0 0,0 0 16,0 0-16,0 42 31,0 21-15,0-21-16,0 0 0,0 1 15,0 20-15,0-21 16,0 0-16,42 0 0,-21-21 0,0 0 0,1 22 16,-1-22-16,21 0 0,0 0 15,-20 0-15,-1 0 0,0 0 0,0 0 16,21-22-16,-20 22 0,-1-21 0,0 0 16,21-21-16,-42 21 0,21-1 15,-21 1-15,22 0 0,-22-21 0,21 21 16,-21-1-16,21 1 0,-21 0 15,-21 42 17,21 0-32,-21 1 0,-1-1 0,1 0 15,0 0-15,21 0 0,-21 0 16,0 43-16,0-43 0,21 0 16,0 0-16,-22 22 0,1-22 15,21 0-15,0-42 47,0 0-47,21 0 0,1-1 0,-22 1 16,21-21-16,0 21 0,21-22 15,-42 22-15,21 0 0,1 0 16,-1 0-16,21-22 0,-21 22 0,0 21 16,1-21-16,-1 21 0,0 0 0,0 0 15,-21 21 1,0 0-16,0 1 0,0-1 15,0 21-15,0-21 0,0 0 16,-21-21-16,21 22 0,-42 20 0,42-21 16,0 0-16,-22-21 0,1 21 15,21 1 1,0-44 0,0 1-1,0 0-15,0-21 16,21 21-16,1-1 0,-1 22 0,0-21 15,21-21-15,-21 21 0,1 0 16,-1-1-16,0 22 0,21-21 0,-21 0 16,1 21-16,-1 0 0,-21 21 31,0 0-31,0 1 0,0-1 0,0 0 16,-21 21-16,-1-21 15,22 1-15,0-1 0,0 21 0,-21-42 16,21 21-16,0 0 0,0 1 15,21-1-15,1-21 16,-1 0-16,0 0 0,0 0 0,21 0 16,-20 0-16,20 0 0,-21 0 0,85-64 31,-85 43-31,0 0 0,0 0 0,1 0 16,-1-22-16,0-20 0,0 42 15,-21-1-15,0-20 0,-21 42 31,0 0-31,0 0 0,-22 21 16,43 0-16,-21-21 0,21 22 16,0-1-16,-21 0 0,0 0 15,21 0-15,0 0 0,0 1 0,0 20 16,0-21-16,0 0 0,42 22 16,-21-22-16,22-21 0,-22 0 15,21 21-15,-21-21 0,22 0 16,-22 0-16,21 0 0,-21 0 0,0 0 15,1 0-15,-1-21 0,0-22 0,0 43 16,0-21-16,22-21 0,-22-22 16,0 43-16,0 0 0,-21-21 15,42-43-15,-42 43 0,22 21 16,-22-22-16,42-41 0,-42 41 0,21 22 16,-21 0-16,21-21 0,-21 20 15,0 44 1,-42 20-1,21-21-15,21 0 0,-21 0 0,-1 1 16,1 20-16,0-21 0,-21 148 31,42-147-31,-21-1 0,21 42 0,0-42 16,0 1-16,0-1 0,0 0 16,42 21-16,-21-21 0,0 1 0,64 20 15,-64-42-15,0 21 0,0-21 16,22 0-16,-22 0 0,0 0 0,0 0 0,0-21 15,1 0-15,-1 21 0,0-21 16,-21-1-16,21 1 0,0 0 16,0 0-16,1-21 0,-22 20 0,0 1 15,0 0-15,21 21 0,-21-21 0,0 0 16,-21 21 0,21 21-1,-22 0-15,22 0 16,-21 0-16,21 1 0,-21-1 15,21 0-15,0 0 0,0 0 16,21 0-16,0-21 16,1 0-16,-1 0 0,0 0 15,21 0-15,-21 0 0,1 0 16,-1-21-16,0 0 0,0 21 16,0-21-16,0 0 0,1 0 0,20-22 15,-21 22-15,-21 0 0,21 0 16,0 21-16,-21 21 47,0 0-32,0 0-15,0 0 16,22-21 0,-1 0-1,0 0-15,0 0 16,0 0-16,0-21 15,1 0-15,-22 0 16</inkml:trace>
  <inkml:trace contextRef="#ctx0" brushRef="#br0" timeOffset="70937.25">24003 4360 0,'-21'0'0,"42"0"0,-63 0 0,63 0 16,0 0 0,0 0-16,21 0 0,-20 0 15,20 0-15,-21 0 0,21 0 16,1 0-16,-22 0 0,21 0 0,-21 22 16,22-22-16,-22 0 0,0 0 0,0 0 15,0 0-15,1 0 0</inkml:trace>
  <inkml:trace contextRef="#ctx0" brushRef="#br0" timeOffset="72007.7">1249 7853 0,'0'0'0,"-64"0"0,43 0 0,0 0 16,0 42-16,-22-21 0,22-21 0,0 0 0,0-21 16,0 21-16,0-21 15,-1 21-15,1 0 0,42 0 47,1 0-47,-1 21 0,21-21 16,0 0-16,22 0 0,-1 21 0,22-21 15,-21 0-15,20 0 0,1 0 16,0 0-16,-1 0 0,-20 0 0,20 0 16,-20 0-16,-1-21 0</inkml:trace>
  <inkml:trace contextRef="#ctx0" brushRef="#br0" timeOffset="72714.95">3408 7451 0,'0'42'0,"0"-21"16,0 22-16,-21-1 0,-1 0 15</inkml:trace>
  <inkml:trace contextRef="#ctx0" brushRef="#br0" timeOffset="72904.6">3196 8065 0,'0'-22'0,"21"22"0,-21-21 0,43-42 31,-43 42-31,0-1 0,0 1 16,0 0-1,-22 21 1</inkml:trace>
  <inkml:trace contextRef="#ctx0" brushRef="#br0" timeOffset="73238.69">2117 7472 0,'0'-21'16,"0"42"-16,-22-42 0,22 0 0,-21 21 15,0 0 1,21-22-16</inkml:trace>
  <inkml:trace contextRef="#ctx0" brushRef="#br0" timeOffset="73482.23">2180 7620 0,'64'0'16,"-128"0"-16,191 21 15,-85-21-15,-20 21 0,20 1 16,-21-22-16,21 0 0,-20 0 0,-1 21 16,0-21-16,-21 21 15,0 0-15,-21-21 16,-22 21-16,22 0 16,-21 1-16,0 20 0,-1 0 0,1 1 15,0-1-15,-1 0 0,1 1 16,0-1-16,20 0 0,1 1 0,0-22 15,0 21-15,21 0 0,0-20 0,-21-1 16,21 0-16,0 0 16,0 0-16,0 0 0,21-21 15,0 0-15,0-21 0,0 0 16,22 0-16</inkml:trace>
  <inkml:trace contextRef="#ctx0" brushRef="#br0" timeOffset="73873">3725 7197 0,'0'0'0,"0"-21"0,0-1 0,0 1 16,0 0-16,0 0 0,0 0 0,-21 21 15,0 0-15,0 21 16,0 0-16,-1 0 16,1 22-16,0 20 0,0-21 15,21 22-15,-21-1 0,-22 22 0,22-21 16,0 20-16,-21-20 0,21 20 16,-22-20-16,1 21 0,21-22 0,-22 1 15,22-1-15,0-21 0,-21 43 16,42-43-16,-21-20 0,21-1 15,0-42 17,21-22-32,0 22 0,0-21 15,-21-1-15,21 1 0,0-21 16,1 20-16,-1-20 0,0-1 16,-21-20-16</inkml:trace>
  <inkml:trace contextRef="#ctx0" brushRef="#br0" timeOffset="74100.09">3619 7472 0,'0'21'15,"0"21"-15,0 1 0,0-1 0,-21 22 16,21-1-16,-21-21 0,21 22 16,-21-1-16,21-20 0,0 20 15,0-20-15,0-1 0,0-21 0,0 43 16,0-43-16,0 0 0,0 0 15,0-42 17,0 0-32,-21 0 0,0-1 15,-1 1-15,1 0 0</inkml:trace>
  <inkml:trace contextRef="#ctx0" brushRef="#br0" timeOffset="74397.53">3196 7959 0,'-85'0'16,"64"0"-1,127 0-15,-191 0 16,128 0-16,-22 0 16,21 0-16,1 0 0,20 0 0,-21 0 15,22-21-15,-1 21 0,1-22 16,-1 1-16,-20 21 0,20-21 0,-20 0 16,-1 0-16,0 21 0,1-21 0,-22 21 15,0 0-15,0 0 0,-21 21 31,0 0-31,0 0 0,0 0 16,0 0-16,0 22 0,-21-22 16,21 0-16,-21 21 0,21-20 0,0-1 15,0 0-15,0 0 0,0 0 16,0 0-16,0 1 16,-21-22-16</inkml:trace>
  <inkml:trace contextRef="#ctx0" brushRef="#br0" timeOffset="74441.95">3979 8001 0,'21'-85'16</inkml:trace>
  <inkml:trace contextRef="#ctx0" brushRef="#br0" timeOffset="74621.12">4149 7768 0,'0'106'47,"0"-21"-32,-170-43-15,340-63 0,-170 42 16,0 21-16,0-317 0,0 572 0,0-276 0,0 0 15,0 0-15,21 0 0,0-21 16,21 0-16,-21 0 16,1 0-16,-1 0 0,0 0 0,42-21 15,-41 0-15,-1 21 0,0-21 0,21-22 16,-21 43-16,1-21 0,-1 0 0,0-21 16</inkml:trace>
  <inkml:trace contextRef="#ctx0" brushRef="#br0" timeOffset="74773.34">4572 8065 0,'0'21'16,"21"-21"-16,0 21 0,0-21 16,1 0-16,20 0 0,-21 0 15,0 0-15,0-21 0,1 21 0,-1-21 16</inkml:trace>
  <inkml:trace contextRef="#ctx0" brushRef="#br0" timeOffset="74921.56">4995 7747 0,'0'21'47,"0"0"-47,-21 1 15,21-1-15,0 21 0,-21 0 0,21-20 16,-21 20-16,21-21 0,-21 64 0,21-43 15,-22 0-15</inkml:trace>
  <inkml:trace contextRef="#ctx0" brushRef="#br0" timeOffset="75157.62">4762 8954 0,'0'63'15,"-42"85"1,84-359-16,-105 443 0,42-189 16,21-22-16,-21 21 0,-1-21 0,1 1 15,0-1-15,0-21 0,0 0 16,0 0-16,-1 0 0,1 0 15,0 0-15,0-21 0,0-1 0,21-20 16,0 0-16,0-1 0,0 1 0,0-21 16,0-1-16,21-21 0,21 22 15,-21-22-15,1 1 0,20-1 0,0 21 16,-21-20-16,64-64 0,-43 84 16,1 1-16,-1 20 0,0 1 15,22-22-15,-22 22 0,-21 21 16,1 0-16,20 0 0</inkml:trace>
  <inkml:trace contextRef="#ctx0" brushRef="#br0" timeOffset="94046.73">7112 7662 0,'0'-21'15,"21"21"-15,0 0 16,-21-21-16,21 21 16,1-21-1,-22 0-15,0 0 0,21-1 16,-21 1-16,0 0 0,0 0 15,0 0-15,0 0 16,0-1-16,0 1 0,-21 0 0,-1 0 16,1 0-16,0 0 0,0-1 0,0 22 15,-22 0-15,22 0 0,-21 0 16,0 22-16,20-1 0,-20 0 0,0 0 16,-1 21-16,1 1 0,-21-1 0,20 0 15,1 22-15,0-22 0,20 1 16,-20 20-16,0 1 0,21-1 15,-1-21-15,1 22 0,0-1 0,21 43 16,0-63-16,0-1 0,0-21 16,0 21-16,0-20 0,21-1 15,22 0-15,-22-21 0,21 0 0,0 0 16,1 0-16,-1 0 0,22 0 0,-22-21 16,0 21-16,1-21 0,20-1 0,-42-20 15,22 21-15,-1 0 0,0 0 16,-21-1-16,1-20 0,-1 21 15,21-21-15,-21 20 0,-21-20 0,21 21 16,1 0-16,-1 0 0,0-1 0,-21 1 16,0 0-16,21 21 0,-42 21 31,21 22-15,0-22-16,-21 0 0,0 21 15,-1-21-15,1 22 0,21-22 0,0 0 16,0 21-16,0-20 0,0 20 15,0-21-15,0 0 0,0 0 0,21-21 16,-21 22 0,22-22-16,-1 0 0,0 0 0,21 0 0,-21 0 15,1-22-15,-1 22 0,21-21 16,0-21-16,-20 21 0,-1 0 16,0-1-16,0-20 0,-21 21 15,0 0-15,0-22 0,0 1 0,0 21 16,-21 0-16,0 0 0,0-1 0,-1 1 15,1 0-15,0 21 0,-21 0 16,21 0-16,-1 0 0,1 0 0,0 21 16,0 0-16,-21 22 0,42-22 15,0 0-15,0 0 0,0 0 0,0 1 16,0-1-16,0 0 0,0 0 16,21-21-16,0 21 0,0-21 15,0 0-15,0 0 0,22 0 0,-1 0 16,0 0-16,1-21 0,-1 21 0,0-21 15,1 0-15</inkml:trace>
  <inkml:trace contextRef="#ctx0" brushRef="#br0" timeOffset="95132.22">7937 7916 0,'22'-42'0,"-1"0"16,-64 126-16,86-147 31,-43 84-15,0 0-16,-21 0 0,21 22 15,-22-22-15,22 0 0,-21 0 0,21 0 16,0 22-16,-21-22 0,21 0 16,-21-21-16,21 21 0,0 0 0,0 1 15,0-44 17,0 1-17,0 0-15,0 0 0,21-21 16,0 20-16,0 1 0,-21-21 0,22 21 15,-1-22-15,0 22 0,0-21 0,0 21 16,0 0-16,1-1 0,-1 22 16,0-21-16,0 21 0,0 0 15,0 0-15,1 0 0,-1 0 0,-21 21 16,0 1-16,0-1 0,0 0 16,0 0-16,0 21 0,0-20 0,0-1 15,0 21-15,0-21 0,0 22 16,0-22-16,0 0 0,0 0 0,0 0 15,0 0-15,0 1 0,0-1 16,21-21 0,0 0-16,21 0 0,-20-21 15,-1-1-15,21 22 0,-21-21 0,22 0 16,-22 0-16,0 0 0,21 0 16,-21-22-16,1 22 0,20-42 15,-21 20-15,-21 22 0,21-21 16,-21 21-16,0-1 0,0 1 0,0 0 15,-21 21-15,0 0 16,0 0-16,0 0 0,-1 21 0,1-21 16,21 21-16,0 1 0,-21-1 15,21 0-15,0 0 0,0 21 0,0-20 16,0-1-16,0 0 0,21 21 0,-21-21 16,21 1-16,1-1 0,-22 0 15,21 0-15,-21 0 0,0 0 0,21 1 16,-21-1-16,-21-21 31,0 0-31,-1 0 16,22-21-16,-21-1 0,0 22 15,0-21-15,21 0 0,0 0 0,-21 21 16,21-21-16,-21 21 0,21 21 31,0 0-15,0 0-16,0 0 0,21 1 15,0-1-15,0-21 0,0 21 0,0-21 16,1 0-16,-1 0 0,21 0 16,-21 0-16,22 0 0,-1 0 15,0 0-15,1 0 0,-22-21 0,21 21 0,0-21 16,1-1-16,-22 1 0,21-21 16,-21 21-16,22-22 0,-22 1 15,0 0-15,21-1 0,-20 1 0,-1 0 16,0-22-16,0 22 0,-21-22 0,21 1 15,0-43-15,-21 43 16,22-1-16,-1-21 0,-21 64 16,0 0-16,0 0 0,0 42 15,0 0-15,0 0 16,-21 22-16,-1-1 0,1 22 16,0-22-16,0 21 0,0-20 0,0 20 15,-1 1-15,22-22 0,-21 22 16,0-22-16,0 21 0,21-20 0,0-1 15,0 0-15,0 1 0,0-22 0,0 21 16,0-21-16,0 1 0,0 20 16,21-21-16,0-21 0,0 0 15,1 0-15,-1 0 0,21 0 16,-21 0-16,0 0 0,1-21 0,-1 0 16,0 0-16,0-1 0,0 1 0</inkml:trace>
  <inkml:trace contextRef="#ctx0" brushRef="#br0" timeOffset="95313.88">9271 7811 0,'0'0'0,"-21"0"0,21-22 32,21 22-17,0 0-15,0 0 16,0-21-16,22 21 0,-22 0 0,0 0 15,0 0-15,22 0 0,-22-21 16,0 21-16,0 0 0</inkml:trace>
  <inkml:trace contextRef="#ctx0" brushRef="#br0" timeOffset="95724.62">9652 7853 0,'-21'0'15,"21"-21"-15,0 0 16,0-1 0,0 1-16,21 21 0,0 0 0,0 0 15,0 0-15,1 0 0,-1 0 16,0 0-16,0 21 0,0-21 16,0 22-16,-21-1 0,22 21 15,-22-21-15,21 22 0,-21-22 0,0 21 16,0-21-16,0 22 0,0-1 0,0-21 15,0 0-15,0 0 0,0 1 0,0-1 16,0 0-16,0-42 31,0 0-15,0-1-16,0 1 0,21 0 0,0 0 16,0-21-16,-21 20 0,21-20 15,1 0-15,-22 21 0,21-22 0,0 1 16,0 21-16,-21 0 0,0-1 15,21 1-15,0 21 0,1 0 16,-1 0 0,-21 21-16,21-21 15,-21 22-15,0-1 0,0 0 16</inkml:trace>
  <inkml:trace contextRef="#ctx0" brushRef="#br0" timeOffset="96164.3">10350 7959 0,'-42'0'15,"84"0"-15,-42-21 0,0-1 16,22 1-16,-22 0 16,-22 21-1,22 21 1,-21 22-16,21-22 16,-21 0-16,21 0 0,-21 21 15,21-20-15,0-1 0,0 0 0,0 21 16,0-21-16,0 1 0,0-1 0,0 0 15,21 0-15,0-21 0,0 0 16,1 0-16,-1 0 0,0 0 16,0-21-16,21 21 0,-20-21 15,-1 0-15,0-1 0,0 1 0,0 0 16,0 0-16,1-21 0,-1 20 16,0-20-16,0 21 0,-21-21 0,0 20 15,0 1-15,0 0 0,0 42 31,0 0-15,0 1-16,0-1 0,-21 21 0,0-21 16,21 0-16,-21 22 0,21-22 0,0 0 15,0 0-15,0 0 0,0 1 0,0 20 16,0-21-16,21-21 0,0 21 16,0-21-16,0 0 0,22 0 15,-22 0-15,0 0 0,0 0 0,0 0 16,22 0-16,-22-21 0,0 21 0,0-21 15</inkml:trace>
  <inkml:trace contextRef="#ctx0" brushRef="#br0" timeOffset="96389.88">11155 7938 0,'0'-22'16,"-21"107"-16,42-148 0,-21-1 0,0 43 16,-21 21-1,-1 0-15,1 0 0,0 21 16,0-21-16,0 21 0,0 22 15,21-22-15,0 0 0,-22 0 0,22 21 16,0-20-16,0-1 0,0 0 16,0 21-16,0-21 0,0 1 0,0-1 15,0 0-15,22 0 0,-1 0 16,0-21-16,21 0 0,-21 0 16,22 0-16,-22 0 0,21 0 0,-21 0 15,22 0-15,-1-21 0</inkml:trace>
  <inkml:trace contextRef="#ctx0" brushRef="#br0" timeOffset="97268.75">11853 7472 0,'0'0'0,"0"-64"0,0 22 16,0 0-16,0 21 0,0-22 0,0 22 16,-21 21-1,0 0-15,0 21 0,0 0 16,-1 1-16,1 20 0,0-21 0,0 21 15,0 1-15,0-1 0,-1 22 0,1-22 16,21 0-16,-21 22 0,21-22 16,0 22-16,-21-22 0,21 21 0,0-20 15,0-1-15,0 22 0,0-22 0,0-21 16,0 21-16,0-20 0,21 20 0,0-21 16,0-21-16,-21 21 0,22-21 0,-1 0 15,0 0-15,0 0 0,21 0 16,-20 0-16,-1-21 0,0 0 0,0 0 15,21 0-15,-20-1 0,-1-20 16,0 21-16,0-21 0,0-1 0,0 1 16,1 0-16,-1-22 0,-21 43 15,21 0-15,-42 42 32,0 0-32,-1 0 0,22 0 15,-21 1-15,0 20 0,21-21 0,0 0 16,-21 22-16,21-22 0,-21 0 0,21 0 15,0 0-15,0 0 0,0 1 16,0-1-16,0 0 0,21-21 16,0 21-16,0-21 0,0 0 0,1 0 15,-1 0-15,0 0 0,21-21 16,-21 21-16,1-21 0,20 0 0,-21-1 16,0 1-16,0 0 0,1-21 0,20-22 15,-42 22-15,0 0 16,21-22-16,-21 22 0,0 21 15,0-1-15,-21 22 0,21-21 0,-21 21 16,-22 0-16,22 0 0,0 0 0,-21 0 16,-1 21-16,22 1 0,-21-1 0,21 0 15,-22 0-15,22 0 0,0 0 0,21 22 16,0-22-16,0 0 0,0 0 16,0 0-16,0 1 0,0-1 15,21 0-15,0-21 0,1 0 0,-1 21 0,0-21 16,21 0-16,-21 0 0,43 0 15,-22-21-15,22-21 16,-43 42-16,21-22 0,-21-20 16,22 21-16,-22 0 0,21 0 0,-21-22 15,22 1-15,-22 21 16,0 0-16,-21 42 16,0 0-1,0 0-15,-21 0 0,21 22 16,-21-22-16,21 0 0,-21 21 15,21-21-15,0 22 0,0-22 0,0 0 16,0 0-16,0 0 0,21 1 0,0-22 16,0 21-16,0-21 0,0 0 0,1 0 15,-1 0-15,21 0 0,-21 0 0,22 0 16,-22 0-16,21 0 0,-21-21 16,0-1-16,1 22 0,-1-21 0,0 0 15,-21 0-15,0-21 0,0 20 0</inkml:trace>
  <inkml:trace contextRef="#ctx0" brushRef="#br0" timeOffset="97488.84">11811 7578 0,'-42'0'16,"20"0"-16,86 0 0,-149 0 0,106 0 31,1 0-31,20 0 0,0 0 0,1 0 15,-1 0-15,21 0 0,-20 0 0,20 0 16,1 0-16,-1 0 0,1 0 0,-22 0 16,22 0-16,-22 0 0,0 0 15,22 0-15</inkml:trace>
  <inkml:trace contextRef="#ctx0" brushRef="#br0" timeOffset="98708.64">1439 9948 0,'0'-21'0,"0"42"0,21-84 0,-21 42 16,22 0-16,-22-1 0,21 1 16,-21 0-16,0-21 15,0 63 1,0 0-1,0 0-15,0 22 0,-21-22 16,-1 21-16,1 0 0,21 1 0,-21-22 16,0 21-16,0 1 0,21-22 15,0 21-15,-21-21 0,21 0 0,0 1 16,-22-22-16,22 21 0,22-42 31,-1-1-31,0 1 16,0-21-1,0 21-15,0 0 0,1-1 0,-22 1 16,21 0-16,0 0 0,0 21 16,0 0-1,0 0-15,-21 21 16,0 0-16,22 22 0,-22-22 0,21 0 16,-21 0-16,21 21 0,-21-20 15,0-1-15,21 0 0,0 0 0,0 0 16,-21 0-16,22-21 0,-1 0 0,0 0 15,0 0-15,0 0 0,0 0 16,22 0-16,-22-21 0,0 0 0,0 0 16,22 0-16,-22 0 0,0-1 15,0 1-15,0-21 0,0 21 16,-21 0-16,0-22 0,22 22 0,-22-21 16,0 21-16,0-1 0,0 1 15,0 0-15,0 0 0,0 42 31,0 0-31,0 0 0,0 22 0,0-22 16,0 0-16,-22 21 0,22-20 16,0-1-16,0 0 0,0 0 0,0 0 15,0 0-15,0 1 0,22-22 0,-1 21 16,0-21-16,0 0 16,0 0-16,0 0 0,1 0 15,20 0-15,-21-21 0,21-1 0,-20 1 16,-1 21-16,21-21 0,-21 0 15,0-21-15,1 20 0,-1 1 0,0 0 16,0 0-16,-21 0 0,0 0 16,0 42-1,-21 0 1,21 0-16,-21 0 16,0 0-16,21 1 0,-22-1 0,22 0 15,0 0-15,-21 0 0,21 0 16,0 1-1,21-22 1,-21-22 0,22 1-16,-1 0 0,0 21 0,0-42 15</inkml:trace>
  <inkml:trace contextRef="#ctx0" brushRef="#br0" timeOffset="99004.59">2688 9737 0,'0'-21'0,"0"-22"16,0 107-1,-21-128-15,0 85 16,21 1-16,0-1 16,0 0-16,21-21 15,0 0-15,0 0 0,0 0 0,1 0 16,-1 0 0,0-21-16,0 21 0,0-21 0,0-1 15,-21 1-15,0 0 0,0 0 16,0 0-16,-21 21 15,0-21-15,0 21 0,0 0 16,0 0-16,-1 0 0,1 0 16,21 21-16,-21 0 0,21 0 15,0 0-15,0 0 0,0 1 0,0-1 16,0 0-16,0 0 0,21 0 16,0-21-16,1 21 0,-1-21 0</inkml:trace>
  <inkml:trace contextRef="#ctx0" brushRef="#br0" timeOffset="99716.78">3492 9504 0,'0'-21'0,"0"42"0,0-85 0,0 43 16,0 0-16,-21 21 31,21 21-31,-21 0 0,0 22 0,0-22 16,21 21-16,-21 22 0,-1-22 0,1 22 15,0-22-15,-21 21 0,21-20 16,21 20-16,-22-20 0,1-1 16,21 0-16,-21-21 0,21 22 0,0-22 15,0 0-15,0 0 16,21-21-16,0 0 16,1 0-16,-1 0 0,0-21 0,0 0 15,0 0-15,0 0 0,22-1 16,-22-20-16,21 21 0,-21-21 0,22-1 15,-22-20-15,21 20 0,-21-20 16,1-1-16,20 22 0,-21-21 0,0 20 16,-21-20-16,21 20 0,-21 22 0,22 0 15,-22 0-15,0 0 0,0 42 32,0 0-32,0 0 0,0 22 0,0-1 15,0 0-15,-22 1 0,1 20 0,0-21 16,0 22-16,0-1 0,0-20 15,-1-1-15,1 0 0,0 1 0,0-1 16,21 22-16,-21-22 0,21-21 16,0 0-16,0 0 15,0 1-15,0-44 32,21 1-32,0 0 15,-21 0-15,21 0 0,0-22 16,1 22-16,-1-21 0,0 0 0,21-1 15,-21 1-15,1 0 0,20-1 16,-21 22-16,0 0 0,0 0 0,1 0 16,-1 21-16,0 21 15,-21 0-15,0 0 0,21 21 0,-21-20 16,0 20-16,0-21 0,0 21 16,0 1-16,0-22 0,-21 21 0,0-21 15,21 1-15,-21-1 0,21 0 16,0 0-16,0 0 0,-22 0 0,22 1 15,-21-44 17,21 1-32,0 0 15</inkml:trace>
  <inkml:trace contextRef="#ctx0" brushRef="#br0" timeOffset="99895.44">3175 9821 0,'-42'0'0,"84"0"0,-106 0 16,43 0-16,42 0 31,1 0-31,-1 0 0,21 0 0,0-21 0,1 21 16,20 0-16,-20-21 16,20 21-16,1 0 0,-1-21 0,-21 0 15,1 21-15,20 0 0,-20 0 0</inkml:trace>
  <inkml:trace contextRef="#ctx0" brushRef="#br0" timeOffset="100973.94">4360 9800 0,'0'21'15,"0"1"-15,-21-1 16,0 0-16,21 0 15,-21 0-15,21 22 0,0-22 16,0 0-16,0 21 0,0-21 0,0 43 16,0-43-16,21 0 0,0 0 15,0 1-15,22-22 0,-22 21 16,0-21-16,21 0 0,1 0 0,-1 0 16,-21 0-16,21 0 0,1 0 0,-1 0 15,0 0-15,-20-21 0,20-1 0,-21 22 16,21-21-16,-20 0 0,-1 0 15,-21-21-15,0 20 0,0 1 0,0-21 16,0 0-16,0 20 0,-21-20 16,-1 0-16,1 21 0,-21-1 0,21 1 15,-22 0-15,22 0 0,-21 21 16,0 0-16,-1 0 0,1 0 0,21 21 16,-22 0-16,1 0 0,21 1 0,0 20 15,0-21-15,-1 0 0,22 22 16,0-22-16,0 0 0,0 42 15,22-63-15,-1 22 0,0-1 0,21 0 16,-21 0-16,22-21 0,-1 0 16,0 0-16,1 0 0,-1 0 0,0 0 15,1 0-15,-1 0 0,0-21 16,-20 21-16,20-21 0,0 0 0,-21 21 16,1-22-16,20 1 0,-21 0 15,0 0-15,0 0 0,1 21 16,-22 21 15,0 0-31,0 0 16,-22 0-16,22 1 0,-21-1 15,21 0-15,0 0 0,0 0 16,21 0-16,1-21 16,-1 0-16,0 0 15,0 0-15,21 0 0,-20 0 16,-1 0-16,0-21 0,0 21 0,21-21 15,-20 0-15,-1 0 0,0 0 0,-21-1 16,21 1-16,0 0 0,0 0 16,-21 0-16,0 0 0,22 21 15,-22 21 17,0 0-32,0 0 0,0 0 0,-22 0 15,22 1-15,0-1 0,0 0 0,0 0 16,0 0-16,0 0 0,0 1 15,22-22-15,-1 21 16,0-21-16,21 0 0,-21 0 16,22 0-16,-1 0 0,0 0 0,-20-21 15,20 21-15,0-22 0,-21 1 0,22 0 16,-22 21-16,21-21 0,-21-21 16,1 20-16,-1 1 0,0-21 0,0 0 15,0-1-15,0-20 0,-21 20 0,22-20 16,-1 21-16,0-22 0,-21 22 15,0-22-15,21 22 0,-21 21 0,0 0 16,0-1-16,0 1 0,0 42 16,0 1-16,-21-1 0,0 0 15,0 21-15,21 1 0,-22-1 16,1 0-16,0 1 0,0-1 16,21 0-16,0 1 0,-21-1 0,21 0 15,0-21-15,0 22 0,0-22 0,0 0 16,0 21-16,0-20 0,0-1 15,0 0-15,21-21 0,0 21 16,0-21 0,0 0-16,-21-21 15,0 0-15</inkml:trace>
  <inkml:trace contextRef="#ctx0" brushRef="#br0" timeOffset="101162.09">5948 9821 0,'0'-21'16,"0"42"-16,21-42 16,0 21-16,0 0 15,0 0-15,1 0 0,-1 0 0,21 0 16,-21 0-16,0 0 0,1 0 0,-1 0 16,0 0-16,0 0 0,0 0 0,-21-21 15,0 0 1</inkml:trace>
  <inkml:trace contextRef="#ctx0" brushRef="#br0" timeOffset="101740.18">7662 9737 0,'0'0'0,"0"-21"16,0-1-16,21-20 0,1 0 15,-22 21-15,0-1 0,0 44 32,0-1-32,0 0 0,0 21 0,0 22 15,0-22-15,0 22 0,-22-1 16,1 1-16,0-1 0,0 22 0,-21-1 16,20 1-16,1 0 0,-21-1 15,21 1-15,0 21 0,-1-21 0,1-1 16,0-20-16,0 20 0,0 1 0,21-21 0,0 63 15,-21-64 1,21-21-16,-22 1 0,22-1 0,0 0 16,0-20-16,-21-22 0,21 21 0,0-42 15,0-1-15,0 1 16,0 0-16,0-21 0,0-1 0,21-20 16</inkml:trace>
  <inkml:trace contextRef="#ctx0" brushRef="#br0" timeOffset="102020.66">7324 10435 0,'-64'-317'16,"64"253"-16,64 530 0,-64-551 16,-64-338-16,64 359 0,0 22 0,21 0 15,0-1-15,22 1 0,-1 0 16,22-1-16,-1 22 0,1 0 0,-1 21 16,22 0-16,-1 0 0,-20 21 15,-1 0-15,1 1 0,-1 20 0,-41 0 16,20 1-16,-42-1 0,0 0 0,0 1 15,-42 20-15,-1-21 0,1 1 16,0-22-16,-1 0 0,-20 0 16,20 0-16,-20 1 0,21-1 0,20-21 15,-20 0-15,21 21 0,0-21 0,0 0 16,42 0 0,0-21-16,21 0 0,-21 21 15,22-22-15,-1 1 0,22 21 16</inkml:trace>
  <inkml:trace contextRef="#ctx0" brushRef="#br0" timeOffset="104428.71">8763 9716 0,'-21'-22'16,"42"44"-16,-63-44 0,20 1 0,-20 21 0,21 0 15,-21 0-15,20 0 0,-20 0 16,0 21-16,-1 1 0,22-1 0,-21 21 15,21-21-15,-22 22 0,22-22 16,0 21-16,0 0 0,0-20 0,21-1 16,0 21-16,0-21 0,0 0 15,0 1-15,0-1 0,0 0 16,21-21-16,0 0 0,0 0 16,0 0-16,1 0 0,-1-21 0,0 0 15,21-1-15,-21 1 0,1 0 16,-1 0-16,0 0 0,0 0 0,0-22 15,0 22-15,1 0 0,-1-21 16,-21 20-16,0 1 0,21 21 0,-21-21 16,21 21-16,-21 21 15,0 0-15,0 1 16,0-1-16,0 0 0,0 21 0,0-21 16,0 1-16,0-1 0,0 0 0,21 21 15,-21-21-15,21-21 0,-21 22 16,0-1-16,22-21 0,-1 0 0,0 0 15,0 0-15,0 0 0,0 0 0,1 0 16,-1 0-16,0 0 0,21-21 0,-21-1 16,1 22-16,-1-21 0,21 0 15,-21 0-15,0 0 0,1-22 0,-1 22 16,0 0-16,0 0 0,0-21 16,-21 20-16,21 1 0,-21 0 0,22 21 15,-22 21 1,0 0-1,0 1-15,0-1 0,0 0 0,0 0 16,0 0-16,0 0 0,0 1 0,0-1 16,0 0-16,0 0 0,21 0 0,0 0 15,0-21-15,0 22 0,22-22 16,-1 0-16,-21 0 0,21 0 0,22 0 16,-22 0-16,1 0 0,-1 0 0,21-22 15,-20 1-15,-1 21 0,-21-21 0,22 0 16,-22 0-16,0 0 0,0-1 15,-21-20-15,0 21 0,0-21 0,0-1 16,0 1-16,0 21 0,0-22 16,-21 22-16,0-21 0,0 42 0,-22-21 15,22 21-15,0 0 0,-21 0 0,20 21 16,-20 0-16,21 0 0,0 0 16,-22 1-16,22 20 0,0 0 15,21-21-15,0 22 0,0-1 0,0-21 0,0 0 16,0 22-16,0-22 0,0 0 0,21-21 15,0 21-15,1-21 0,-1 0 16,0 0-16,0 0 0,21 0 0,-20 0 16,-1 0-16,0 0 0,21-21 0,-21 21 15,1-21-15,-1 0 0,0 0 16,0-1-16,0 1 0,-21 0 0,0-21 16,21 21-16,-21-1 0,0 1 15,0 0-15,0 0 0,0 42 31,0 0-31,0 0 0,-21 1 0,21-1 16,0 0-16,-21 0 0,21 0 16,0 0-16,0 1 0,0-1 0,0 0 15,21-21-15,0 21 0,1-21 0,-1 0 16,21 0-16,-21 0 0,22 0 0,-1 0 16,0 0-16,-21 0 0,22 0 0,-22-21 15,0 0-15,0 21 16,0-21-16,-21-1 0,0 1 0,22 0 15,-22-21-15,21 21 0,-21-22 0,0 22 16,0 0-16,0 0 0,0 0 0,0-1 16,0 44-1,0-1-15,0 0 16,0 0-16,0 0 0,-21 22 0,21-22 16,0 0-16,0 21 0,-22-21 0,22 1 15,0-1-15,-21-21 0,21 21 0,0 0 16,0 0-1,0-42 17,0 0-32,21 0 0,1 0 15,-22-1-15,21 1 0,0 0 0,-21 0 16,21 0-16,0-22 0,0 22 16,-21 0-16,22 0 0,-1 0 15,0 0-15,0 21 0,0 0 16,0 21-16,-21 0 15,0 0-15,0 0 16,0 0-16,22 22 0,-22-22 0,0 0 16,0 0-16,0 0 0,0 1 15,0-1-15,0-42 47,0-1-47,0 1 16,21 21-16,-21-21 0,21 0 0,0 0 15,0 0-15,-21-22 0,21 22 0,1 0 16,-1 0-16,0 0 0,0-1 16,0 1-16,22 21 0,-22 0 15,0 0-15,0 0 0,-21 21 16,0 1-16,0-1 0,0 0 0,0 0 16,0 0-16,0 0 0,0 1 0,0-1 15,0 0-15,0 0 0,0 0 16,21 0-16,-21 1 0,21-22 15,1 21-15,-1-21 0,0 0 16,0 0-16,21 0 0,-20 0 0,-1 0 16,0 0-16,21-21 0,-21-1 0,1 22 15,-1-21-15,-21 0 0,21 0 0,0 0 16,-21 0-16,21-1 0,-21-20 16,0 21-16,0 0 0,0 0 0,0-1 15,0 1-15,0 0 0,0 0 0,-21 21 16,0 0-1,0 0-15,0 21 0,21 0 0,-22 0 16,1 1-16,21 20 0,-21-21 0,21 0 16,0 0-16,0 22 0,0-22 15,0 0-15,0 0 0,0 0 0,21 1 16,0-22-16,1 0 0,-1 0 16,0 0-16,21 0 0,-21 0 0,1 0 15,-1 0-15,21 0 0,-21 0 16,0-22-16,1 1 0,-1 0 0,0 0 15,0 0-15,0 0 0,0-22 16,22-41-16,-22 41 0,42-63 16,43-105-1,-85 126-15,1 43 16,-1-43-16,-21 43 16,0 21-16,0-1 0,0 44 15,-21-22-15,-1 21 16,1 21-16,0-21 0,0 22 0,0-1 15,0 0-15,21 1 0,-22-1 16,22 21-16,-21-20 0,21-1 0,0 22 16,0-22-16,0 0 0,0 1 0,0-1 15,0-21-15,21 21 0,1-20 16,-1 20-16,-21-21 0,21 0 0,0-21 16,0 21-16,0 1 0,1-22 0,20 0 15,-21 0-15,0 0 0,22 0 16,-22 0-16,0-22 0,21 1 0,-21 21 15,1-21-15,-1 0 0,0 0 0,-21-22 16,21 22-16,0-42 0,-21 42 16,21-22-16,-21 22 0,0 0 0,0 0 15,22 21-15,-44 21 16,1 0 0,21 0-16,-21 0 0,21 1 0,0-1 15,-21 0-15,21 0 0,0 0 0,0 0 16,0 1-16,0-1 0,0 0 15,21-21-15,0 0 0,-21 21 16,21-21-16,1 0 0,-1 0 16,0 0-16,0 0 0,0 0 15,0-21-15,1 0 0,-1 21 0,0-21 16,0-1-16,0 1 0,0 0 0,1-21 16,20-1-16,-42 22 15,0 0-15,21 21 0,-21 21 31,0 0-31,0 1 0,0-1 16,-21 0-16,21 0 0,0 0 0,0 0 16,0 1-16,0-1 0,0 0 15,0 0-15,21 0 32,0-21-32,0 0 0,1 0 0,-1 0 15,0 0-15,0-21 16,0 0-16,-21 0 15,21 0-15,-21-1 0,0 1 16,0 0-16</inkml:trace>
  <inkml:trace contextRef="#ctx0" brushRef="#br0" timeOffset="104768.58">11451 9271 0,'-21'0'0,"42"0"0,-63 0 0,21 0 15,42 0 1,0 0-16,0 0 0,21 0 16,1 0-16,-1-21 0,0 21 0,22-21 15,-22 21-15,22 0 0,-22 0 0,22 0 16,-1-21-16,-21 21 0,22 0 15,-22 0-15,1 0 0,-1 0 0,-21 0 16,0 0-16,0 0 0,1 0 16,-1 0-16,-42 0 47,21 21-47,-22-21 0,1 21 15,0-21-15,21 21 0</inkml:trace>
  <inkml:trace contextRef="#ctx0" brushRef="#br0" timeOffset="107229.77">4487 12319 0,'21'0'16,"1"0"-1,-1-21-15,0 0 16,0 21-16,0-21 0,22-1 15,-1 22-15,0-21 0,1 0 16,-1-21-16,0 21 0,1-1 0,-1-20 16,21 0-16,-41 21 0,20-22 0,-21 22 15,0-21-15,-21 21 0,0-1 16,0 1-16,0 0 0,-42 0 0,0 21 16,-1 0-16,-20 0 0,-22 0 0,22 0 15,-22 21-15,0 0 0,1 0 16,20 1-16,1 20 0,20-21 0,-20 21 15,42-20-15,-1 20 0,1-21 16,21 0-16,0 22 0,0-22 16,21 0-16,1 0 0,-1 21 0,21-20 15,0 20-15,22-21 0,-22 21 0,1-20 16,-1 20-16,0 0 0,1-21 16,-1 22-16,-21-22 0,0 21 0,0-21 15,-21 22-15,0-22 0,0 0 0,-21 21 16,0-20-16,0-1 15,-21 0-15,-1-21 0,1 21 0,-22-21 0,22 0 16,-21 0-16,20 0 0,-20 0 16,20 0-16,1-21 0,-21-21 15,41 20-15,1 1 0,0 0 16,0 0-16,21-21 0,0 20 0,0-20 16,0 21-16,0 0 0,0 0 15,0-1-15,21 22 16,0 22-16,0-1 15,1 0-15,-22 0 0,21 21 16,0-20-16,0 20 0,0-21 0,0 21 16,1-20-16,-1 20 0,21-21 15,0 0-15,1 0 0,-1 1 0,0-1 16,1 0-16,-1-21 0,22 0 0,-22 0 16,21 0-16,1 0 0,-22 0 15,22 0-15,-22 0 0,22-21 16,-22 0-16,21-1 0,-20-20 0,-1 21 15,0 0-15,1-22 0,-22 22 16,21-21-16,-42 21 0,21-22 0,-21 1 16,0 21-16,0-21 0,0 20 0,-21-41 15,21 42-15,-21 0 16,0 21-16,-21 0 0,20 0 0,1 0 16,0 0-16,-21 21 0,21 0 0,-1 0 15,-20 0-15,21 22 0,0-22 16,0 21-16,-1-21 0,1 22 0,21-22 15,0 21-15,0-21 0,0 0 0,0 1 16,0-1-16,21 0 0,22-21 16,-22 0-16,0 0 0,0 0 15,22 0-15,-22 0 0,21-21 0,-21 0 16,0 21-16,22-22 0,-22 1 16,0 0-16,0 0 0,-21 0 0,0 0 15,21-1-15,-21 1 0,0 0 0,0 0 16,0 0-16,0 0 0,0 42 31,0 0-31,-21 0 0,21 0 16,0 0-16,0 22 0,0-22 15,0 0-15,0 0 0,0 0 0,21 1 16,64 41 0,-43-63-16,-20 0 0,20 0 15,-21 0-15,21 0 0,1-21 16,-22 21-16,21-21 0,-21 0 0,22-1 15,-22 1-15,0 0 0,0 0 0,-21 0 16,0-22-16,21 22 0,-21 0 16,0 0-16,0 0 0,0 0 0,0 42 47,0 0-47,-21 0 0,21 0 0,0 0 15,0 1-15,0 20 0,-21-21 0,21 0 16,0 0-16,0 1 0,0-1 15,0 0-15,21-42 47,-21 0-47,0-1 16,21 1-16,1 0 0,-22 0 0,21-21 16,0 20-16,-21 1 0,21 0 0,0 0 15,0 0-15,-21 0 0,22 21 16,-1 0-16,0 0 0,0 0 15,-21 21 1,0 0-16,0 0 0,21 0 16,-21 0-16,0 1 0,0-1 15,0 0-15,21 0 0,-21 0 0,0 0 16,0 1-16,0-1 16,22-21-16,-1 0 15,0 0-15,-21-21 0,21-1 0,0 22 16,-21-21-16,21 0 0,1 0 15,20-21-15,-21 20 0,0 1 16,-21 0-16,21 0 0,1 0 0,-22 0 16,0-1-16,21 22 0,-21 22 31,0-1-15,0 0-16,0 0 0,0 0 15,0 0-15,0 1 0,0-1 16,0 0-16,21-21 0,0 21 15,21-21-15,-20 0 0,20 0 0,0 0 16,1 0-16,-1 0 0,0 0 0,1 0 16,-22 0-16,21-21 0,-21 21 15,22-21-15,-22 0 0,0 21 16,-21-22-16,0 1 0,21 0 0,-21 0 0,0 0 16,0 0-16,0-1 0,0 1 15,0 0-15,-21 21 16,21 21-1,-21 0-15,0 1 0,21-1 0,-22 0 16,22 21-16,0 1 0,0-1 0,-21 21 16,21 1-16,0-1 0,0 1 15,0-1-15,0 22 0,0-21 0,-21-1 16,21 1-16,-21 20 0,0-20 0,0-1 16,-1 1-16,1-1 0,0-20 15,0 20-15,0-21 0,0 1 0,-1-22 16,1 21-16,21-21 0,0 1 15,0-44 1,21 1 0,1 0-16,-1-21 0,0-1 15,21 1-15,-21 0 0,1-1 0,-1-20 16,21 21-16</inkml:trace>
  <inkml:trace contextRef="#ctx0" brushRef="#br0" timeOffset="107513.24">6964 12552 0,'0'21'16,"0"-42"-16,-21 0 0,21-22 0,0 22 16,21 21-1,0 0-15,0 0 0,0 0 0,0 0 16,22 0-16,-22 0 16,21 0-16,-21 0 0,1 21 0,20 1 15,-21-1-15,-21 21 0,0-21 0,0 22 16,0-22-16,0 21 0,-21 0 0,0-20 15,0 20-15,-22-21 0,22 0 16,-21 22-16,-1-22 0,22-21 0,-21 21 16,21-21-16,0 0 0,21-21 31,0 0-31,21-1 0,21 1 16,-21-21-16,0 21 0,22-22 15,-1 1-15</inkml:trace>
  <inkml:trace contextRef="#ctx0" brushRef="#br0" timeOffset="107749.31">7747 11853 0,'-42'64'16,"20"-22"-16,1 1 16,-21-1-16,21 0 0,0 1 15,-1-1-15,1 21 0,0-20 0,21-1 16,-21 0-16,21 1 0,-21-1 0,21 0 15,0 1-15,0-22 0,0 21 0,0-21 16,0 1-16,0-1 16,21 0-16,0 0 0,0-21 0,0 21 15,43-21-15,-43 0 16,0 0-16,0-21 0,1 21 16,-1-21-16,0 0 0</inkml:trace>
  <inkml:trace contextRef="#ctx0" brushRef="#br0" timeOffset="108056.73">7789 12552 0,'0'0'47,"0"-21"-47,21 21 15,1 0-15,-1 0 0,21-21 16,-21 21-16,22 0 16,-22-22-16,21 1 0,-21 21 0,43-21 15,-43 0-15,0 21 0,0-21 16,-21 0-16,0-1 0,-21 22 15,0 0 1,-21 0-16,-1 22 0,22-22 0,-21 21 16,-1 0-16,1 21 0,0-21 0,21 1 15,-22 20-15,22-21 0,0 0 16,21 22-16,0-22 0,0 0 0,0 21 16,0-21-16,0 1 0,21-1 0,0-21 15,0 21-15,1 0 16,20-21-16,-21 0 0,21 0 0,1 0 15,-1 0-15,0 0 0,1-21 0,-1 21 16,0-21-16</inkml:trace>
  <inkml:trace contextRef="#ctx0" brushRef="#br0" timeOffset="108346.96">8932 12086 0,'0'0'0,"0"-21"15,-21 21-15,0 0 0,-21 21 16,20 0-16,1 1 16,0-1-16,0 0 0,0 21 0,0 1 15,-1-22-15,1 21 0,21 0 0,0 1 16,0-1-16,0 0 0,0 1 0,0-1 16,0 0-16,0 1 0,0-1 15,21 0-15,1-20 0,-1 20 0,0 0 16,0-21-16,0 1 0,0-1 0,1 0 15,20 0-15,-21-21 0,0 0 16,0 0-16,1 0 0,-1 0 0,0 0 16,0 0-16,0-21 0,0 0 0,1 0 15,-1-1-15,21 1 0</inkml:trace>
  <inkml:trace contextRef="#ctx0" brushRef="#br0" timeOffset="108570.84">9567 12023 0,'0'0'0,"0"-43"0,0 22 16,0 0-16,21 21 16,1 0-16,-22 21 15,21 0-15,0 1 0,-21-1 16,0 21-16,21 0 0,-21 1 16,21-22-16,-21 21 0,0 1 0,0-1 15,0 0-15,0-21 0,0 22 0,0-1 16,-21-21-16,21 0 0,-21 22 15,0-22-15,0 0 0,21 0 0,-22 0 16,1-21-16,0 22 0,0-1 0,0 0 16</inkml:trace>
  <inkml:trace contextRef="#ctx0" brushRef="#br0" timeOffset="108752.5">7662 13970 0,'-21'0'0,"42"0"0</inkml:trace>
  <inkml:trace contextRef="#ctx0" brushRef="#br0" timeOffset="109234.6">7556 13907 0,'-42'-85'16,"84"170"-16,-105-170 15,63 64-15,-21 0 0,0 21 0,-1-22 16,1 22 0,0 0-16,0 22 15,0-1-15,21 0 0,-21 0 0,-1-21 16,1 21-16,21 0 0,-21 1 15,21-1-15,0 0 0,0 0 16,0 0-16,21 0 16,0-21-16,22 22 0,-22-22 0,0 21 15,0-21-15,0 21 0,1-21 16,-1 21-16,0 0 0,0-21 0,-21 21 16,0 1-16,0-1 0,0 0 0,0 0 15,0 0-15,-21 0 0,0 1 16,0-1-16,-22 0 0,22 0 15,0 0-15,-21 0 0,20 1 0,1-1 16,0-21-16,21 21 0,42-21 31,-20 0-15,-1-21-16,0 21 0,21 0 0,-21 0 16,1 0-16,-1 21 0,0-21 15,0 21-15,-21 0 0,0 22 0,0-22 16,0 0-16,0 21 0,0-21 0,-21 22 15,0-22-15,0 21 0,-1-21 0,-20 22 16,21-22-16,0 21 0,0-21 16,-22 1-16,22 20 0,0-21 15,0 0-15,0 22 0,-1-22 0,1 21 16,21 0-16</inkml:trace>
  <inkml:trace contextRef="#ctx0" brushRef="#br0" timeOffset="109848.6">7302 16870 0,'0'-21'0,"0"42"0,22-42 16,-1 0-16,-21-1 0,21 1 15,0 21-15,0-21 0,0 0 0,1 0 16,-1 21-16,0-21 0,0 21 16,0 0-16,0 0 0,1 0 0,-1 0 15,-42 21 1,-1 0-16,1 0 16,-21 0-16,21 22 0,-22-22 0,22 21 15,-21 0-15,21-20 0,0 20 0,-1-21 16,1 21-16,21-20 0,-21 20 15,21-21-15,0 0 0,0 0 0,21 1 16,0-1-16,22-21 16,-22 0-16,0 21 15,0-21-15,22 0 0,-22 21 0,21 0 16,-21-21-16,0 21 0,1 1 16,-22-1-16,0 0 0,0 0 0,0 0 15,0 22-15,-22-22 0,1 21 0,0-21 16,-21 22-16,21-22 0,-1 21 15,1-21-15,0 0 0,0 22 0,0-22 16,0 0-16,-1 0 0,1-21 16,0 21-16,0 1 0,0-22 0,-22 0 15,22 0-15,-21 0 0,0 0 16</inkml:trace>
  <inkml:trace contextRef="#ctx0" brushRef="#br0" timeOffset="112448.87">18351 6456 0,'22'0'31,"-1"0"-15,0 0-1,0 0-15,0-21 16,0 0-16,22 21 0,-22-22 0,21 1 15,-21 21-15,22-21 0,-22 21 16,21-21-16,-21 0 0,1 21 0,-1-21 16,0 21-16,-21-22 0,0 1 0,0 0 15,-21 21-15,0 0 16,-1 0-16,-20-21 0,0 21 0,21 0 16,-43 0-16,22 0 0,-1 21 0,1 0 15,0-21-15,-1 21 0,1 22 0,0-22 16,21 21-16,-1 1 0,1-1 15,21 0-15,0 1 0,0-1 16,0 21-16,21-41 0,1 20 16,20-21-16,-21 0 0,21 0 15,1-21-15,-1 22 0,-21-22 0,22 0 16,-1 0-16,0 0 0,1 0 0,-22 0 16,0 0-16,0 0 0,0 0 0,-21-22 15,0 1 1,0 0-16,-21 21 0,0 0 0,-21-21 15,20 21-15,-20 0 0,0 0 0,21 0 16,-22 0-16,1 21 0,0 0 16,20 0-16,-20 1 0,21-1 15,0 0-15,-22 0 0,22 21 0,-21 85 32,42-105-32,0-1 0,0 0 15,0 0-15,21 0 0,0 0 0,0 1 16,22-22-16,-1 0 0,22 0 0,-22 0 15,21 0-15,-20 0 0,20 0 16,43-22-16,-42 22 0,-1-21 16,-21 0-16</inkml:trace>
  <inkml:trace contextRef="#ctx0" brushRef="#br0" timeOffset="113039.28">19198 6922 0,'85'-149'31,"-85"86"-15,-85 275-16,149-424 0,-86 212 15,1 0-15,-21 0 0,21 0 16,-22 21-16,22 0 0,-21 0 0,0 1 16,20-1-16,-20 0 0,21 0 0,0 0 15,21 22-15,0-22 0,-21 0 16,21 0-16,0 0 0,21 0 16,0-21-16,0 0 15,0 0-15,0 0 0,1 0 0,20 0 16,-21-21-16,21 21 0,-20-21 15,20 0-15,-21 21 0,21-21 0,-20 0 16,-1-1-16,0 1 0,0 21 16,-21-21-16,0 0 0,21 0 0,-21 0 15,0 42 17,0 0-32,0 0 0,0 0 0,-21 22 15,0-22-15,21 21 0,-21 0 0,21 22 16,-21-22-16,21 22 0,0-1 15,-22 1-15,22 20 0,-21-20 0,0-1 16,21 22-16,-21-21 0,0 20 0,0 1 16,-1 0-16,1-22 0,-21 85 15,21-63-15,-22-22 0,22 1 16,0-22-16,-21 1 0,21-1 0,-1 0 16,1 1-16,0-22 0,-21 0 15,21-21-15,-1 0 0,1 0 16,0 0-16,21-21 0,0 0 15,-21-1-15,21-20 0,0 0 0,-21-1 16,21-20-16,0 21 0,0-43 0,0 21 16,0-20-16,0 20 0,21-20 15,0 20-15,0-21 0,0 22 0,1-1 16,-1 1-16,21-1 0,-21 22 16,0-21-16,22 20 0,-22 1 0,21 0 15,1-1-15,41-41 0,-41 41 16,-1 1-16,0 21 0,1-22 15</inkml:trace>
  <inkml:trace contextRef="#ctx0" brushRef="#br0" timeOffset="113220.47">19664 6795 0,'0'21'62,"0"0"-46,0 0-16,0 0 15,0 0-15,-21 1 0</inkml:trace>
  <inkml:trace contextRef="#ctx0" brushRef="#br0" timeOffset="113384.64">19621 7260 0,'0'21'15,"0"-42"1,22 42 31,-1-21-31</inkml:trace>
  <inkml:trace contextRef="#ctx0" brushRef="#br0" timeOffset="114136.24">21272 6435 0,'0'0'0,"22"0"15,-1 0 1,0 0-16,-21-21 15,21 21-15,0 0 0,0-22 0,1 22 16,20-21-16,-21 0 0,0 21 0,0-21 16,1 21-16,-22-21 0,0 0 15,0-1-15,-22 22 16,1-21-16,-21 21 16,21 0-16,-22 0 0,1 0 0,0 21 15,-1 1-15,1-22 0,0 21 16,-1 21-16,1-21 0,21 0 0,0 22 15,0-1-15,21-21 0,0 22 0,0-1 16,0-21-16,0 21 0,0 1 16,21-1-16,0-21 0,0 22 0,0-1 15,0-21-15,1 21 0,-1-20 16,0 20-16,0-21 0,0 21 0,-21-20 16,0 20-16,0-21 0,0 0 0,0 0 15,-21 1-15,0-1 0,0 0 16,-22-21-16,22 0 0,-42 21 15,20-21-15,1 0 0,21 0 16,-21 0-16,20 0 0,1-21 0,0 0 16,0 21-16,21-21 0,0-1 15,0 1-15,21 21 16,0-21-16,0 0 0,22 21 16,-22 0-16,21-21 0,-21 21 0,22 0 15,-1-21-15</inkml:trace>
  <inkml:trace contextRef="#ctx0" brushRef="#br0" timeOffset="115311.06">21738 6879 0,'0'-21'0,"-21"63"16,42-63-16,-21-21 0,-21 42 0,0 0 16,0 0-16,-1 0 15,1 0-15,-21 0 0,21 21 0,0-21 16,-22 21-16,22 0 0,0 1 0,-21-1 15,20 0-15,1 0 16,0 0-16,0 0 0,0 1 0,0-1 0,21 0 16,0 0-16,0 0 0,0 0 15,21-21-15,0 0 16,21 0-16,-21 0 0,1 0 16,20 0-16,-21 0 0,21-21 0,-20 0 15,20 0-15,-21 21 0,21-21 0,-20 0 16,-1-1-16,0 1 0,0 0 15,-21 0-15,0 0 0,21 21 0,-21-21 16,0-1-16,0 44 31,0-1-31,0 0 0,0 0 16,0 0-16,0 0 0,0 1 0,0-1 16,0 0-16,21-21 0,1 21 15,-1-21 1,0 0-16,0 0 0,0 0 0,0 0 15,1 0-15,-1 0 0,0 0 0,0-21 16,-21 0-16,21 21 0,-21-21 0,21-1 16,-21 1-16,0 0 15,0 0-15,0 0 0,0 42 32,-21-21-17,0 21-15,0 0 0,21 0 0,-21 1 16,21-1-16,-21 0 0,-1 0 15,22 0-15,0 0 0,0-42 47,22 0-31,-1 21-16,0-21 0,0 0 0,0 21 16,0-21-16,1-1 0,-1 22 15,-21-21-15,21 21 0,0 0 16,-21 21-1,0 1 1,0-1-16,0 0 16,0 0-16,0 0 0,0 0 15,21-21 1,0 0 0,1 0-1,-22-21-15,21 0 16,-21 0-16,21 0 15,0 21-15,-21-21 16,21 21-16,-21-22 0,0 44 31,0-1-31,0 0 16,0 0-16,0 0 16,21-21-16,1 21 15,-1-21-15,0 0 0,0 0 16,0 0-16,0 0 15,1 0-15,-1 0 0,0-21 16,0 21-16,0-21 0,-21 0 16,21 0-16,1 0 15,-22-1-15,0 1 0,0 0 16,0 42 15,0 0-31,0 1 0,-22 20 16,1-21-16,0 21 0,0 22 0,21-22 15,-21 22-15,0-1 0,-1 1 0,1 20 16,0-20-16,21-1 0,-21 22 16,0-21-16,21-1 0,-21 1 15,21-22-15,0 0 0,0 1 0,0-1 16,-22 0-16,22-21 0,0 1 0,0-1 16,0-42-1,0-1 1,0 1-16,22-21 0,-1 21 15,-21-22-15,21 1 0,0 0 16,-21-1-16,21-20 0</inkml:trace>
  <inkml:trace contextRef="#ctx0" brushRef="#br0" timeOffset="115555.65">22521 7133 0,'0'-127'16,"43"85"-1,-86 211-15,107-359 0,-43 169 16,0 21-16,0 0 0,0 0 15,1 0-15,-1 0 0,21 0 0,-21 21 16,0 0-16,1 0 0,-22 0 0,0 0 16,0 1-16,0-1 0,-22 21 0,-20-21 15,21 0-15,-21 1 0,20 20 16,-20-21-16,0-21 0,21 21 0,-22 0 16,22-21-16,0 0 0,0 22 15,0-22-15,42-22 16,0 1-1,-21 0-15,42 0 0,-21 0 0,1-22 16</inkml:trace>
  <inkml:trace contextRef="#ctx0" brushRef="#br0" timeOffset="115788.75">23177 6392 0,'0'0'0,"0"22"16,0-1-1,-21 0-15,21 0 0,-21 21 0,0 1 16,0-1-16,0 0 0,-1 1 0,1 20 16,21-20-16,-21-1 0,0-21 15,0 21-15,21 1 0,0-22 0,-21 21 16,21-21-16,-22 1 0,22-1 0,0 0 16,0 0-16,0 0 0,22-21 15,-1 0 1,0 0-16,0 0 0,0-21 15</inkml:trace>
  <inkml:trace contextRef="#ctx0" brushRef="#br0" timeOffset="116101.67">23114 6964 0,'0'0'32,"21"0"-17,0 0-15,0 0 16,1 0-16,-1 0 0,0 0 0,0 0 15,0 0-15,0-21 0,1 21 16,-1-21-16,0 21 0,0-22 0,-21 1 16,0-21-1,-21 21-15,-21 21 16,20 0-16,1 0 16,0 21-16,0 0 0,-21-21 0,20 21 15,1 0-15,0 1 0,21 20 16,-21-21-16,21 0 0,-21 0 15,21 1-15,0-1 0,0 0 0,0 0 16,0 0-16,0 0 0,21 1 16,0-22-16,0 0 0,0 0 0,1 0 15,-1 0-15,0 0 0,21-22 16</inkml:trace>
  <inkml:trace contextRef="#ctx0" brushRef="#br0" timeOffset="116418.08">23918 6265 0,'21'-42'0,"-42"84"0,42-105 0,-42 84 32,0 0-17,0 22-15,0-22 0,0 21 0,-1 0 16,-20 22-16,0 42 0,-1-64 15,22 22-15,0-22 0,-21 21 16,21-20-16,-1 20 0,22-20 16,0-1-16,-21 0 0,21 1 0,0-1 15,0-21-15,0 21 0,0-20 0,21-1 16,-21 0-16,22 0 0,-1 0 16,21-21-16,-21 0 0,0 0 0,22 0 15,-22 0-15,0-21 0,21 0 0,-20 0 16,-1 0-16,0-1 0,21 1 15,-21 0-15</inkml:trace>
  <inkml:trace contextRef="#ctx0" brushRef="#br0" timeOffset="116616.81">24045 6900 0,'0'0'31,"-63"43"-15,63-22-1,63-85-15,-147 149 0,84-64 0,0 0 16,-22 1-16,1-1 0,21 0 15,0 0-15,0 0 0,0-42 63,0 0-63,0 0 0,21 0 16</inkml:trace>
  <inkml:trace contextRef="#ctx0" brushRef="#br0" timeOffset="116784.5">24024 6816 0,'0'-85'31,"0"64"-15,0 0-16,0 148 0,0-233 47,0 127-47,0 0 15,0 0 1,21-21-16,0 0 0</inkml:trace>
  <inkml:trace contextRef="#ctx0" brushRef="#br0" timeOffset="117416.83">24193 6837 0,'0'21'16,"0"-42"-16,0 84 15,0-41-15,0-1 16,0 0-16,0 0 15,0 0-15,0 0 16,-21-21-16,21-21 63,21 0-63,1 0 15,-22 0-15,21 21 16,-21-21-1,0 42 1,0 0 0,0 0-16,0 0 15,0 0-15,0 1 16,21-22 0,0 0-16,0 0 15,0 0 1,1 0-16,-1 0 0,0-22 15,-21 1-15,21 0 0,0 0 16,0 0-16,-21-22 16,22 22-16,-22 0 0,21-21 15,-21 21-15,21-22 0,-21 1 0,21 0 16,-21-1-16,0 22 0,0-21 0,21 21 16,-21-1-16,0 1 0,0 42 31,0 1-31,0-1 0,-21 0 15,0 0-15,21 21 0,0-20 16,-21 20-16,0-21 0,21 21 0,0-20 16,0-1-16,-22 21 0,22-21 0,0 0 15,0 1-15,0-1 16,0 0-16,0 0 0,0 0 0,0 0 16,22 1-1,-1-22-15,0 0 0,0 0 16</inkml:trace>
  <inkml:trace contextRef="#ctx0" brushRef="#br0" timeOffset="117585.02">24511 6879 0,'-21'0'0,"63"0"0,-63 0 0,-21 0 15,63 0 16,0 0-15,0 0-16,0 0 0,0 0 0,1 0 16,20 0-16,-21 0 0,0 0 15</inkml:trace>
  <inkml:trace contextRef="#ctx0" brushRef="#br0" timeOffset="118027.19">25104 6879 0,'0'-21'0,"0"0"16,0 0 0,0 0-1,-22 21 1,1 0-16,21 21 15,-21-21-15,0 21 0,0-21 0,21 21 16,-21-21-16,-1 21 0,22 0 16,-21-21-16,21 22 0,0-1 31,21-21-31,1 0 16,-1 0-16,0 0 15,0 0-15,0 0 0,0-21 16,1 21-16,-1-22 15,0 22 1,-21 22 0,0-1-16,0 0 15,21-21 1,-21 21-16,0 0 0,21-21 31,0 0-31,1 0 0</inkml:trace>
  <inkml:trace contextRef="#ctx0" brushRef="#br0" timeOffset="118328.14">25252 6350 0,'0'-21'0,"0"42"0,0-63 0,0 21 0,0-1 15,21 22 1,0 0-16,0 22 16,0-1-16,1 0 0,-1 0 15,-21 21-15,0 1 0,21-1 0,-21 0 16,0 1-16,0-1 0,0 0 16,0 22-16,-21-22 0,0 1 0,-1-1 15,1 0-15,0-21 0,0 22 16,0-1-16,0-21 0,-1 22 0,1-1 15,0-21-15,21 21 0,-21-20 0,0-1 16,21 21-16,0-21 0,-21 0 16,-1 1-16,1-1 0,21 0 0</inkml:trace>
  <inkml:trace contextRef="#ctx0" brushRef="#br0" timeOffset="119060.78">20997 8319 0,'0'0'0,"0"-22"0,0 1 15,0 0-15,0 0 0,0 0 16,-21 21 15,0 0-31,0 21 0,-22 0 16,22-21-16,-21 21 0,21 0 0,-22 1 16,1-1-16,21 0 0,0 0 15,0 0-15,-1 0 0,22 1 16,0-1-16,43 0 15,-22-21-15,0 0 0,21 0 16,1 0-16,-1 0 0,0 0 16,1 21-16,-1-21 0,-21 21 0,22-21 15,-22 21-15,0-21 0,-21 22 16,0-1-16,0 0 0,0 0 0,-21 0 16,0 0-16,-22 1 0,1-1 15,-43 21-15,43-21 0,0 0 16,20 1-16,-20-1 0,21-21 0,21 21 15,-21-21-15,42 21 32,0-21-32,0 0 0,0 21 15,1 0-15,-1-21 0,0 22 0,-21 20 16,0-21-16,0 21 0,0 1 16,0-22-16,0 21 0,-21 1 0,0-1 15,21 0-15,-22 1 0,1-1 16,0 0-16,0 1 0,0-1 0,0 0 15,-1 1-15,22-1 0,-21 43 16,21-43-16</inkml:trace>
  <inkml:trace contextRef="#ctx0" brushRef="#br0" timeOffset="119621.76">20383 12361 0,'22'-21'0,"-44"42"0,65-42 0,-22 21 0,0 0 16,0 0-16,0 0 16,1 0-16,-22 21 15,21 1-15,-21-1 0,0 0 0,0 0 16,0 0-16,0 0 0,0 22 0,-21-22 15,-1 0-15,1 0 0,-21 43 16,21-22-16,0-21 0,-1 0 16,22 22-16,0-22 0,-21 0 0,21 0 15,0 0-15,0 1 0,0-1 0,0 0 16,21 21-16,22-21 0,-22 1 16,21-1-16,1 0 0,-1 21 15,21-21-15,-20 22 0,20-22 0,-20 0 16,-22 21-16,21-20 0,-21 20 0,0 0 15,-21-21-15,0 22 0,0-1 16,0 0-16,-21 1 0,-42 41 16,20-62-16,-20 20 0,21 0 0,-22-21 15,1 22-15,20-22 0,-20 0 16,-1 0-16,22 0 0,0 1 0,-22-22 16,22 0-16</inkml:trace>
  <inkml:trace contextRef="#ctx0" brushRef="#br0" timeOffset="120443.22">20341 10859 0,'0'0'0,"-21"0"15,42 0-15,21 0 16,1-22-16,-1 22 0,22-21 16,-1 0-16,1 21 0,20-21 15,1 21-15,0-21 0,-1 21 0,1-21 16,0 21-16,-1 0 0,1-22 16,0 22-16,-1 0 0,-20 0 0,20 0 15,-41 0-15,-1 0 0,0 0 0,-20 0 16,-1 0-16,-21 22 15,-21-22-15,-22 21 0,-20 0 0,-1-21 16,1 21-16,-22 0 0,-21 0 0</inkml:trace>
  <inkml:trace contextRef="#ctx0" brushRef="#br0" timeOffset="120638.36">20193 11218 0,'-21'22'15,"63"-22"1,-63-22-16,84 44 0,-20-22 0,20 0 15,64 0-15,-42-22 0,0 22 16,-1 0-16,1-21 0,0 21 16,-1 0-16,1 0 0,0 0 0,-1 0 15,1 0-15,-22 0 0,1 0 0,-22 21 16,-21-21-16,1 22 0,-22-1 0,0 0 16,-22 0-16,1 0 0,-21 0 15,-22 1-15</inkml:trace>
  <inkml:trace contextRef="#ctx0" brushRef="#br0" timeOffset="120797.56">20637 11621 0,'-317'84'47,"423"-84"-31,-43 0-16,85-84 0,-211 168 0,148-84 0,20 0 16,-20 0-16,21-21 0,21 0 15,-21 21-15,21-21 0,21 21 0,-21-21 16,0 21-16,-21 0 0,21-22 0,0 22 15,-21 0-15,-1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7:02:25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889 0,'0'-21'16,"21"21"-16,-21-21 0,0 0 16,0-1-16,22 22 0,-22-21 0,0 0 15,0 0-15,0 0 0,0 0 16,0-1-16,0 1 0,0 0 16,0 0-16,-22 21 15,1 0-15,0 0 0,0 0 16,-21 0-16,20 0 0,1 0 15,-21 21-15,21-21 0,0 21 16,-22 22-16,22-22 0,0 21 0,-21 0 16,20 1-16,1-1 0,0 0 15,-21 22-15,21-22 0,-1 22 16,1-22-16,21 0 0,0 1 16,0-1-16,0 0 0,0 1 0,0-1 15,0 0-15,0 1 0,0-1 0,0 0 16,21-20-16,1 20 0,-1 0 15,0-21-15,0 1 0,0 20 0,0-42 16,1 21-16,-1 0 0,21-21 16,0 0-16,-20 0 0,20 0 0,21 0 15,-20-21-15,-1 21 0,0-21 0,1 0 16,20-22-16,-20 22 0,-1 0 16,-21 0-16,21-21 0</inkml:trace>
  <inkml:trace contextRef="#ctx0" brushRef="#br0" timeOffset="423.71">2836 1207 0,'0'-22'0,"0"44"0,0-65 15,-21 43-15,0 0 16,0 0 0,0 21-16,-1 1 15,1-1-15,21 0 0,-21 0 16,21 0-16,0 0 0,-21 22 0,21-22 15,-21 0-15,21 21 0,0-20 16,0-1-16,0 21 0,0-21 16,0 0-16,0 1 0,0-1 0,21 0 15,0 0-15,0-21 0,0 0 0,22 0 16,-1 0-16,-21 0 0,22-21 16,-1 21-16,0-21 0,1 0 0,-22-1 15,21 1-15,-21 0 0,0 0 16,-21-21-16,0 20 0,0 1 0,0-21 15,0 21-15,0-22 0,0 22 0,-21-21 16,0 21-16,0 0 0,0-1 16,0 1-16,-1 0 0,1 21 15,0 0-15,0 0 0,0 0 16,0 0-16,-1 0 0,1 0 0,21 21 16,-21 0-16,0-21 0,0 22 0,21-1 15,-21 0-15,21 0 0,0 0 16,0 0-16,0 1 0,21-22 15,21 0-15,-21 0 0</inkml:trace>
  <inkml:trace contextRef="#ctx0" brushRef="#br0" timeOffset="940.8">3281 1228 0,'0'21'47,"0"0"-47,0 0 15,0 0-15,0 1 0,0-1 16,0 0-16,0 0 0,0 0 0,0 0 16,0 1-16,0-1 0,0 0 15,-21 0-15,21 0 0,0 0 0,-22-21 16,22 22-16,0-1 0,0 0 15,-21-21 17,0-21-17,21 0-15,0-1 0,0 1 16,0 0-16,0 0 0,0 0 0,0-22 16,0 22-16,21 0 0,0-21 15,1 21-15,-1-1 0,0 1 0,0-21 16,21 21-16,-20 21 0,-1-21 15,21 21-15,-21 0 0,0 0 0,1 0 16,-1 0-16,0 0 0,0 0 0,0 21 16,-21 0-16,0 0 0,21 0 15,-21 0-15,0 1 0,0-1 16,0 0-16,0 0 0,0 0 0,0 22 16,0-22-16,-21 0 15,21 0-15,0 0 0,-21 0 16,21 1-16,-21-22 0,21 21 15</inkml:trace>
  <inkml:trace contextRef="#ctx0" brushRef="#br0" timeOffset="1503.83">4170 1334 0,'0'-22'15,"21"1"-15,0 0 0,0 0 16,0 0-16,-21 0 0,22 21 16,-22-22-16,0 1 15,0 0-15,-22 21 31,1 0-31,0 0 16,0 21-16,0 0 0,-22-21 0,22 22 16,0-1-16,-21 0 0,21 0 0,-1 0 15,-20 0-15,21 1 0,21-1 16,-21 0-16,21 0 0,0 0 16,0 0-16,21-21 15,0 0-15,0 0 0,0 0 16,22 0-16,-22 0 0,0 22 0,21-22 15,-20 0-15,-1 0 0,0 0 0,0 21 16,0-21-16,0 21 16,-21 0-1,0 0-15,0 0 16,-21-21-16,0 22 0,0-22 16,0 21-16,-22-21 0,22 0 0,0 21 15,0-21-15,-21 0 0,20 0 0,1 0 16,-21 0-16,21 0 0,0 0 15,-1 0-15,1 0 0,0 0 0,0 0 16,0 0 0,21-21-1,0 0 1,0-1 0,21 22-16,0-21 0</inkml:trace>
  <inkml:trace contextRef="#ctx0" brushRef="#br0" timeOffset="1849.6">4762 529 0,'0'-21'0,"0"42"0,0-63 0,-21 42 16,0 0 15,21 21-31,0 0 16,0 0-16,-21 22 0,21-1 0,-21 0 15,21 1-15,-21-1 0,21 0 16,-22 22-16,1-1 0,21-20 0,0 20 16,-21-20-16,21-1 0,-21 21 0,0-20 15,21-22-15,0 21 0,0 1 16,0-22-16,-21 0 0,21 21 0,0-21 15,0 1-15,0-1 0,0 0 16,21-21 0</inkml:trace>
  <inkml:trace contextRef="#ctx0" brushRef="#br0" timeOffset="2039.76">4424 1312 0,'0'0'16,"-21"0"-16,21-21 0,-22 21 15,22-21 1,22 21-16,-1 0 0,0 0 16,-21-21-16,21 21 0,0 0 15,0-21-15,1 21 0,20 0 16,-21 0-16,0-21 0,0 21 0,1-22 15,-1 22-15</inkml:trace>
  <inkml:trace contextRef="#ctx0" brushRef="#br0" timeOffset="2684.42">4805 1312 0,'0'-21'0,"0"0"15,0 0 1,0 0-16,21 0 16,0 21-16,0 0 15,0 0-15,1 0 16,-1 0-16,0 0 0,0 0 15,0 21-15,0 0 0,1 0 0,-22 0 16,21 0-16,-21 1 0,21-1 16,-21 0-16,0 0 0,0 0 0,0 0 15,0 1-15,0-1 0,0 0 0,0 0 16,0 0-16,0 0 0,-21-21 16,21 22-16,-21-22 0,21-22 46,0 1-46,0 0 0,0 0 16,21-21-16,-21 20 0,21 1 0,-21 0 16,21 0-16,0-21 0,-21 20 0,21 1 15,-21 0-15,22 0 16,-22 0-16,21 21 0,-21 21 47,0 0-47,21 0 15,0-21 1</inkml:trace>
  <inkml:trace contextRef="#ctx0" brushRef="#br0" timeOffset="3167.62">5419 1249 0,'0'-21'15,"-22"21"17,1 21-17,21 0-15,0 0 0,0 0 0,0 1 16,-21-1-16,21 0 16,0 0-16,-21 0 0,21 0 0,0 1 15,0-1-15,0 0 0,0 0 16,0 0-16,21-21 15,0 0-15,0 0 16,1 0-16,-1 0 0,0 0 16,0 0-16,0-21 0,0 0 0,1 21 15,-1-21-15,0 0 0,0-1 16,0 1-16,-21 0 0,0 0 0,0-21 16,21 20-16,-21 1 0,0 0 0,0 0 15,22 21-15,-22-21 16,0 42 15,0 0-31,-22-21 0,22 21 16,-21 0-16,21 1 0,-21-1 0,21 0 15,0 0-15,0 0 0,0 0 0,-21 1 16,21-1-16,0 0 16,21-21-1,0 0-15,0 0 0,1 0 16,-1 0-16,0 0 0,21-21 0,-21 21 15,1-21-15</inkml:trace>
  <inkml:trace contextRef="#ctx0" brushRef="#br0" timeOffset="3448.1">6117 1228 0,'0'-43'15,"0"22"-15,-21 0 0,0 21 16,0 0-16,-1 0 15,1 0-15,0 21 0,0 0 16,0 1-16,0-1 0,21 0 0,-22 0 16,1 0-16,21 0 0,-21 22 0,21-22 15,0 0-15,0 0 16,0 0-16,0 1 0,0-1 0,0 0 16,0 0-16,0 0 0,0 0 15,21 1-15,0-22 16,1 0-16,-1 0 0,0 0 0,0 0 15,0 0-15,22 0 0,-22 0 0,0-22 16,21 1-16,-21 0 0,22 0 0,-22 0 16</inkml:trace>
  <inkml:trace contextRef="#ctx0" brushRef="#br0" timeOffset="3768.39">6752 635 0,'0'0'15,"0"-42"-15,0 21 0,0-22 0,0 22 0,0 0 16,0 0-16,0 0 16,-21 21-16,0 0 15,0 21-15,-1 0 0,22 0 16,-21 0-16,0 22 0,21-1 16,-21 0-16,0 22 0,0-22 0,-1 22 15,1-1-15,0 1 0,0-1 0,0 1 16,0-22-16,-1 21 15,1-20-15,0 20 0,0-20 0,0-1 0,0 0 16,21-21-16,0 22 0,0-22 16,0 21-16,0-21 0,0 1 15,0-1-15,21-21 16,0 0-16,0 0 16,21 0-16,-20-21 0,-1 21 0,21-22 15,0 1-15,-20 21 0</inkml:trace>
  <inkml:trace contextRef="#ctx0" brushRef="#br0" timeOffset="4199.93">6921 1249 0,'0'0'0,"0"-21"16,-21 21 0,0 0-16,0 21 15,0 0-15,0-21 0,-1 21 0,22 0 16,-21 1-16,0-1 0,0 0 0,0 0 15,21 0-15,0 0 0,-21 1 16,21-1-16,0 0 0,0 0 16,0 0-16,0 0 0,21 1 15,0-22-15,0 0 0,21 0 16,-20 0-16,-1 0 0,0 0 16,21 0-16,-21 0 0,1-22 15,20 22-15,-21-21 0,0 0 0,0 21 16,1-21-16,-22 0 0,0 0 0,21-22 15,-21 22-15,0 0 0,0-21 16,0 20-16,0 1 0,0-21 0,-21 21 16,-1 21-16,22-21 0,-21-1 0,0 22 15,0 0-15,0 0 0,0 0 16,-1 0-16,1 22 0,0-1 0,0-21 16,0 21-16,0 0 0,21 0 0,0 0 15,-22 1-15,22-1 16,0 0-16,0 0 15,22-21 1,-1 0-16,0 0 0,0 0 16,0 0-16</inkml:trace>
  <inkml:trace contextRef="#ctx0" brushRef="#br0" timeOffset="4621.64">7175 1397 0,'22'0'0,"-1"0"16,0 0 0,0 0-16,-21-21 0,21 21 15,0-21-15,1 0 16,-1-1-16,0 1 16,-21 0-16,21 0 0,-21 0 15,21 0-15,-21-1 0,0 1 16,0 42 31,-21 1-47,21-1 0,0 0 15,-21 0-15,21 0 0,-21 0 16,21 1-16,-21 20 0,21-21 0,0 0 16,0 0-16,0 1 15,0-1-15,0 0 0,0 0 16,21 0-16,0 0 0,0 1 15,0-22 1,0 0 0,1 0-16,-22-22 31,0 1-31,0 0 16,0 0-16</inkml:trace>
  <inkml:trace contextRef="#ctx0" brushRef="#br0" timeOffset="4856.96">6540 974 0,'0'0'0,"-42"-21"16,42-1 0,21 22 15,22 0-31,-22 0 0,21 0 0,0 0 15,-20 0-15,20 0 0,21 0 0,-20 0 16,-1 0-16,0 0 0,-20 0 16,20 0-16,-21 0 0,0 0 15,22 0-15,-22 0 0,0 0 16,0 0-16</inkml:trace>
  <inkml:trace contextRef="#ctx0" brushRef="#br0" timeOffset="7397.96">9440 381 0,'0'0'0,"0"-21"0,0 0 0,0 0 0,0-1 16,0 1-16,-21 21 0,0 0 15,0-21-15,-22 21 0,22 0 0,-21 0 16,0 21-16,-1 0 0,1 1 15,0 20-15,-22-21 0,22 21 0,-22 1 16,22-1-16,0 0 0,-1 22 0,1-22 16,0 22-16,20-1 0,1 1 15,0-1-15,21 1 0,0-22 0,0 22 16,0-1-16,0-21 0,21 1 0,0-1 16,1-21-16,20 22 0,-21-22 15,21 0-15,1 0 0,-1 0 0,22-21 16,-22 0-16,0 0 0,1 0 0,20 0 15,-21 0-15,1-21 16,20 0-16,-20 0 0,20 0 0,-21-1 16,1-20-16,20 0 0,-20-1 0,-1 1 15,0-21-15,1 20 0,-22-20 16,0-1-16,0 1 0,-21-1 0,0 1 16,0-1-16,0 1 0,-21-1 0,-21 1 15,20 20-15,-20-20 0,21 21 16,-21-1-16,-1 1 0,1 0 0,0 20 15,-1 1-15,1 21 0,0 0 0,-1 0 16,-20 0-16,20 21 0,1 22 16,-21-22-16,20 21 0,1 1 0,0-1 15,-43 64-15,64-43 16,0-20-16,21 20 0,0-21 16,0 22-16,0-22 0,42 1 0,-21-1 15,21 0-15,1-21 0,20 1 0,-20-1 16</inkml:trace>
  <inkml:trace contextRef="#ctx0" brushRef="#br0" timeOffset="7821.96">9948 974 0,'0'0'0,"-21"0"15,21 21 17,21 0-32,0 0 0,1 0 15,-22 1-15,21 20 0,0-21 16,0 21-16,-21-20 0,0 20 0,21-21 16,-21 21-16,0-20 0,21-1 0,-21 0 15,0 0-15,0 0 0,0 0 16,0-42 15,0 0-31,0 0 0,0 0 16,22 0-16,-22-1 0,21 1 15,-21-21-15,0 21 0,0-22 0,0 1 16,21 21-16,0-21 0,-21-1 16,0 22-16,0 0 0,21 0 0,0 0 15,-21-1-15,0 1 0,22 21 16,-1 0-16,0 0 15,-21 21-15,0 1 0,0-1 0,21 0 16,-21 0-16,0 0 0,21 0 0</inkml:trace>
  <inkml:trace contextRef="#ctx0" brushRef="#br0" timeOffset="9036.23">10350 1482 0,'0'21'0,"22"-21"16,-1 0 0,0 0-16,0-21 0,0 0 0,0 21 15,-21-22-15,43 1 0,-43 0 16,42 0-16,-42 0 0,64-85 16,-64 64-1,0 20-15,0 1 0,0-21 16,0 21-16,0 0 0,0-1 0,-22 22 31,1 0-31,0 0 0,21 22 16,0-1-16,-21 0 0,0 0 0,21 0 15,0 0-15,0 22 0,0-22 0,-21 0 16,21 0-16,0 0 0,0 1 16,0-1-16,0 0 0,0 0 0,0 0 15,21 0-15,0-21 0,0 0 0,0 22 16,0-22-16,1 0 0,-1 0 0,21 0 15,-21 0-15,22 0 16,-1-22-16,0 1 0,-21 21 0,22-21 16,-1 0-16,-21 21 0,0-21 0,1 0 15,-1-1-15,0 1 0,-21 0 16,0 0-16,0 0 0,0 0 16,0-1-16,-21 22 15,0 0-15,21 22 0,0-1 16,0 0-16,-22 0 0,22 0 15,0 0-15,0 1 0,0-1 16,0 0-16,0 0 0,0 0 0,0 0 16,22-21-16,-22 22 15,21-22-15,0 0 0,0 0 0,0 0 16,0 0-16,1 0 0,-1 0 0,0 0 16,21 0-16,-21 0 0,1 0 0,20-22 15,-21 1-15,0 0 0,0 0 16,1 0-16,-1 0 0,0-1 0,0-20 15,0 0-15,0-1 0,1 1 0,-22-21 16,21-1-16,0 1 0,-21-1 16,0 22-16,0-22 0,0 1 0,0 20 15,0 1-15,0 0 0,0-1 0,0 22 16,-21 0-16,0 21 16,-1 0-16,1 0 15,0 0-15,21 21 0,-21 22 0,0-22 16,0 21-16,-1 22 0,22-22 15,-21 21-15,21-20 0,-21 20 0,21 1 16,0-22-16,0 22 0,0-22 0,0 0 16,0 1-16,0-1 0,0 0 15,0-21-15,21 22 0,0-22 0,1 0 16,-1 0-16,0 0 0,21-21 0,-21 22 16,1-22-16,-1 0 0,0 0 0,21 0 15,-21 0-15,1 0 0,20 0 16,-21-22-16,0 22 0,22-21 0,-22 0 15,0 0-15,0 21 0,0-21 16,0-22-16,1 22 0,-22 0 0,0 0 16,0 0-16,0 0 0,0-1 15,0 1-15,-22 21 16,1 0-16,21 21 16,-21 1-16,0-1 0,21 0 15,-21 0-15,21 0 0,0 0 0,0 1 16,0-1-16,0 0 0,0 0 0,0 0 15,0 0-15,0 1 0,21-1 16,0-21-16,0 0 16,0 0-16,1 0 0,-1 0 15,0 0-15,21 0 0,-21 0 0,22 0 16,-22-21-16,21-1 0,-21 22 16,1-21-16,20 0 0,-21 0 0,-21 0 15,21-22-15,-21 22 0,21-21 0,-21 21 16,0-22-16,0 22 0,0 0 0,-21 0 15,0 0-15,21 0 0,-42 21 16,21 0-16,-1 0 0,1 0 0,-21 0 16,21 21-16,-22-21 0,22 21 0,-21 0 15,21 0-15,0 0 0,-1 1 16,1-1-16,0 0 0,21 0 16,0 0-16,0 0 0,0 1 15,21-1-15,0-21 0,22 0 16,-22 0-16,21 0 0,-21 0 15</inkml:trace>
  <inkml:trace contextRef="#ctx0" brushRef="#br0" timeOffset="10236.03">12615 1291 0,'0'0'0,"0"-42"15,0 21-15,0 0 0,0-1 16,0 1-16,-21 21 31,0 0-15,0 21-16,0-21 0,21 22 15,-22-1-15,1 0 0,0 0 0,0 21 16,21-20-16,0-1 0,-21 0 0,21 0 16,0 0-16,-21 0 0,21 1 15,0-1 1,21-21-16,0 0 0,0 0 15,0 0-15,0 0 0,1-21 0,-1-1 16,0 1-16,0 21 16,-21-21-16,21 0 0,-21 0 0,21 0 15,-21-1-15,0 1 0,0 0 16,22 0-16,-22 0 0,0 0 16,0 42-1,0 0 1,0 0-16,0 0 0,0 0 0,0 1 15,0-1-15,0 0 0,0 0 16,0 0-16,0 0 0,0 1 16,21-1-16,0-21 0,0 0 15,0 21-15,0-21 0,1 21 0,-1-21 16,0 0-16,21 0 0,1 0 16,-22 0-16,21 0 0,0 0 15,-20-21-15,20 0 0,0 21 0,-21-21 16,1-1-16,-1 1 0,0 0 0,0 0 15,0 0-15,-21 0 0,21-22 16,-21 22-16,0-21 0,0 21 0,0-1 16,0-20-16,0 21 0,-21 0 0,0 0 15,0 21-15,0 0 16,0 0-16,-1 0 0,1 0 16,-21 21-16,21 0 0,0 0 0,-1 0 15,1 0-15,0 1 0,0-1 16,0 21-16,0-21 0,21 0 0,-22 1 15,22-1-15,0 0 16,0 0-16,0 0 0,22-21 16,-1 0-16,0 0 15,0 0-15,0 0 0,0 0 0,1 0 16,-1 0-16,0 0 0,0-21 0,0 21 16,0-21-16,1 0 0,-1 0 0,0-1 15,0 1-15,0-21 0,0 0 16,1-1-16,-22 1 0,21 0 0,-21-1 15,21 1-15,-21-22 0,0 22 0,21 0 16,-21-1-16,21 1 0,-21 0 16,0 21-16,0-1 0,0 1 0,0 0 15,0 0 1,0 42 0,0 0-16,0 0 15,0 22-15,0-22 0,-21 21 0,0 1 16,21-1-16,0 21 0,0-20 15,-21-1-15,21 22 0,-21-22 0,21 0 16,0 1-16,0-1 0,0 0 0,0-21 16,0 22-16,0-22 0,0 0 0,0 21 15,21-20-15,0-1 0,0 0 16,0 0-16,0-21 16,1 0-16,-1 0 0,0 0 0,0 0 15,0 0-15,0 0 0,1 0 0,20-21 16,-21 21-16,0-21 0,0 0 15,1-1-15,-1 1 0,-21 0 0,21 0 16,0 0-16,-21 0 0,21-1 0,-21 1 16,0 0-16,0 0 15,0 42 1,0 0 0,0 0-16,0 1 0,0-1 0,-21 0 15,21 0-15,-21 0 16,21 0-16,0 1 15,0-1-15,0 0 16,21-21 0,0 0-16,0 0 15,1 0-15,-22-21 0,21 0 16,0-1-16,0 1 0</inkml:trace>
  <inkml:trace contextRef="#ctx0" brushRef="#br0" timeOffset="10536.47">13716 1037 0,'0'21'16,"21"-21"15,0-21-16,0 0-15,-21 0 16,0 0-16,-21 21 31,0 0-15,21 21-16,-21 0 16,21 0-16,0 0 15,0 1-15,0-1 0,0 0 16,0 0-16</inkml:trace>
  <inkml:trace contextRef="#ctx0" brushRef="#br0" timeOffset="11060.32">14033 1228 0,'0'21'47,"0"0"-47,0 0 16,0 0-16,0 1 15,-21-22-15,21 21 0,0 0 16,-21 0-16,21 0 0,0 0 16,0 1-1,0-1 1,-21-21-1,21-21 1,-21 21 0,21-22-16,0 1 0,0 0 15,0 0-15,0 0 0,0 0 16,0-1-16,0 1 0,21 0 0,0 0 16,0 0-16,-21 0 0,21-1 0,1 22 15,-1-21-15,0 21 0,0 0 0,0-21 16,0 21-16,1 0 0,-1 0 15,0 0-15,0 0 0,0 0 0,0 21 16,1 0-16,-22 1 0,0-1 0,21 0 16,-21 0-16,21 0 0,-21 0 15,0 1-15,0-1 0,0 0 16,0 0-16,-21 0 16,21 0-16,-21-21 0,21 22 15,-22-22-15,44 0 47,-1 0-47</inkml:trace>
  <inkml:trace contextRef="#ctx0" brushRef="#br0" timeOffset="11881.45">14880 1355 0,'0'-21'0,"0"42"0,0-64 16,0 22-16,0 0 0,0 0 16,0 0-16,0 0 0,0-1 15,-21 22-15,0 0 16,0 0-16,-1 0 0,1 0 16,0 0-16,0 0 0,0 22 15,0-1-15,-1 0 0,-20 0 0,21 0 16,0 0-16,0 1 0,21 20 0,-22-21 15,22 0-15,-21 0 0,21 1 0,0-1 16,0 0-16,0 0 16,21-21-16,1 0 0,-1 0 15,0 0-15,0 0 16,0 0-16,0 0 0,1 0 0,-1 0 16,0-21-16,0 0 15,0 21-15,0-21 0,-21-1 0,0 1 16,22 0-16,-1 21 0,-21-21 0,0 0 15,21 21-15,-21-21 0,0 42 63,0 0-63,-21-21 0,21 21 16,-21 0-16,21 0 0,0 1 15,0 20-15,-22-21 0,22 0 0,-21 22 16,21-1-16,0 0 0,0 1 0,0-1 15,0 0-15,0 1 0,0 20 16,0-21-16,0 1 0,0-1 0,0 22 16,0-22-16,-21 0 0,21 22 0,-21-22 15,21 0-15,-21 22 0,0-22 0,21 1 16,-22 20-16,1-21 0,0 1 0,21-1 16,-21 0-16,0-20 0,0 20 15,-1-21-15,1 21 0,21-20 0,-21-1 16,0-21-16,21 21 0,-21 0 15,0-21-15,-1 0 0,1 0 16,0 0-16,0 0 16,21-21-16,-21 0 0,0 0 0,21-1 15,-22 1-15,1 0 0,21 0 16,-21 0-16,21-22 0,0 1 0,0 21 16,0-21-16,0-1 0,0 1 0,21-22 15,0 22-15,1 0 0,-1-22 0,0 22 16,21-22-16,-21 1 0,1 21 0,20-22 15,-21 1-15,21 20 0,-20-20 16,-1 20-16,21-20 0,-21 21 0,0-1 16,1 22-16,20-21 0,-21-1 15,0 22-15,22 0 0,-22 0 0,0 0 16,0 21-16,0-21 0,0 21 16</inkml:trace>
  <inkml:trace contextRef="#ctx0" brushRef="#br0" timeOffset="12687.92">2498 1947 0,'0'0'0,"-22"22"16,22-1 0,22-21-1,-1 0-15,21 0 0,0 21 16,22-21-16,-1 0 16,22 0-16,0 0 0,21 0 0,-1 0 0,44 0 15,-1 0-15,0 0 0,21 0 16,-21 0-16,43 0 0,-22 0 15,22 0-15,-1 0 0,-20 0 0,-1 0 16,0 0-16,1 0 0,-22 0 16,0 0-16,0 0 0,-21 0 0,-21 0 15,-21 0-15,20 0 0,-41 0 0,-1 0 16,1 0-16,-22 0 0,1 0 0,-22 0 16,0 0-16,0 0 0,0 0 62,0 0-62,1 0 0</inkml:trace>
  <inkml:trace contextRef="#ctx0" brushRef="#br0" timeOffset="13431.83">8721 1926 0,'-22'0'0,"44"0"0,-65 0 0,22 0 0,21 21 31,21-21-15,22 0-16,-22 0 0,21 22 15,0-22-15,22 0 0,-1 0 16,1 0-16,21 0 0,-1 0 16,22 0-16,0 0 0,21 0 0,0 0 15,21 0-15,0 0 0,0 0 0,1 0 16,20 21-16,0-21 0,22 0 16,-22 0-16,22 0 0,-22 0 0,21 0 15,-20 0-15,20 0 0,-20 0 0,-22 0 16,21 21-16,-42-21 0,21 0 15,-21 0-15,-21 0 0,0 21 0,-21-21 16,-1 0-16,1 0 0,-43 0 0,22 0 16,-22 21-16,-21-21 0,0 0 15,22 0-15,-22 0 16,0 0 0,-42 0 15,0 0-16,-22 0-15,22 0 0,-21 0 0,-22 0 16,1 0-16</inkml:trace>
  <inkml:trace contextRef="#ctx0" brushRef="#br0" timeOffset="14447.9">1778 2815 0,'-21'0'15,"21"21"-15,21-21 47,0 0-31,-21-21-16,21 21 0,-21-21 16,0 0-1,0 0-15,-21 21 31,0 0-31,0 0 16,21 21-16,0 0 0,-21 0 16,21 0-16,0 1 0,0-1 15,0 0-15,21-21 32,0 0-17,0 0 1,-21-21-16,0 0 15,0-1-15,0 1 16,0 0-16,0 0 16,-21 21-1,0 0-15,21 21 16,-21 0-16,-1 0 0,22 1 16,-21-1-16,21 0 0,0 0 15,0 21-15,0-20 0,0-1 0,0 0 16,0 0-16,0 0 0,0 0 15,0 1-15,21-22 16,1 0-16,-1 0 16,0 0-16</inkml:trace>
  <inkml:trace contextRef="#ctx0" brushRef="#br0" timeOffset="14936.04">2032 2900 0,'0'21'16,"21"-21"-1,0 0 1,0 0-16,1-21 16,-1 21-16,0-21 0,-21 0 15,21-1-15,-21 1 16,0 0-16,-21 21 15,0-21-15,0 21 16,-1 0-16,1 0 16,0 0-16,21 21 0,0 0 0,-21-21 15,21 21-15,-21 1 0,21-1 16,0 0-16,0 0 0,0 0 16,0 0-16,21-21 31,0 0-16,0-21-15,-21 0 16,0 0 0,0 0-16,0 42 31,0 0-31,0 0 16,0 0-16,0 1 0,0 20 15,0-21-15,0 21 0,0-20 0,0 20 16,0-21-16,0 0 0,0 0 15,21 1-15,1-1 0,-1-21 0,0 0 16,0 0-16,21 0 0</inkml:trace>
  <inkml:trace contextRef="#ctx0" brushRef="#br0" timeOffset="44824.34">3006 2815 0,'0'0'0,"0"-21"0,21 0 16,-21 0-16,0 0 16,0-1-16,0 1 15,0 42 17,0 1-17,0-1-15,0 21 0,0 0 0,0 1 16,0-1-16,0 0 15,0 1-15,0 20 0,0-20 0,0 20 16,0 1-16,-21-1 0,21-21 0,-22 22 16,22-1-16,0-20 0,-21-1 15,21 0-15,-21 1 0,21-1 0,-21 0 16,21-20-16,0-1 0,0 0 0,0 0 16,-21 0-16,21 0 0,0 1 15,0-1-15,-21-21 0,21 21 16,0-42-1,0 0 1,0-1-16,0 1 0,0-21 0,0 21 16,0-22-16</inkml:trace>
  <inkml:trace contextRef="#ctx0" brushRef="#br0" timeOffset="45295.33">2667 2879 0,'0'0'15,"-21"0"-15,21-21 0,-21 21 16,21-22 0,0 1-1,21 21-15,0 0 0,0-21 16,0 21-16,0 0 0,22 0 15,-22-21-15,21 21 0,1 0 0,-1 0 16,0 0-16,1 0 0,-1 21 0,0-21 16,22 21-16,-22 22 0,22-22 15,-22 21-15,0 0 0,1 1 0,-1-1 16,-21 0-16,0 22 0,0-22 0,-21 22 16,0-1-16,0 1 0,-21-22 15,-21 22-15,21-1 0,-22-21 0,1 22 16,0-22-16,-1 22 0,-20-22 0,21 0 15,-1 1-15,1-1 16,0-21-16,-1 22 0,1-22 0,21 0 16,-22 0-16,22-21 0,0 0 0,0 21 15,0-21-15,21-21 16,0 0 0,0 0-16,0 0 15,0-1-15,0 1 16,21 0-16,0 0 0,0 0 0,0 0 15,1-22-15</inkml:trace>
  <inkml:trace contextRef="#ctx0" brushRef="#br0" timeOffset="45811.9">3725 3620 0,'-21'0'0,"42"0"0,-21 0 62,21 0-62,-21-22 16,22 22-16,-1-21 0,0 0 0,0 21 16,0-21-16,-21 0 0,21 0 0,1-1 15,-22 1-15,21 0 0,-21 0 16,0 0-16,0 0 15,-21 21 1,-1 0-16,1 0 0,0 0 0,0 21 16,0 0-16,-22 0 0,22 0 15,0 0-15,0 1 0,0 20 0,0-21 16,-1 21-16,22 1 0,0-22 0,0 0 16,0 21-16,0-20 0,0-1 15,22 0-15,-1 0 0,0-21 16,0 0-16,21 21 0,-20-21 0,20 0 15,-21 0-15,0 0 0,22-21 16,-22 21-16,0-21 0</inkml:trace>
  <inkml:trace contextRef="#ctx0" brushRef="#br0" timeOffset="46128.63">4170 3387 0,'0'0'0,"0"-21"16,0-1-16,0 44 31,21-22-31,-21 21 16,21 0-16,0 0 15,-21 0-15,0 0 0,21 1 0,-21 20 16,22-21-16,-22 0 0,0 0 0,0 1 15,0-1-15,21 0 0,-21 0 16,0 0-16,0 0 0,0 1 16,21-44 31,-21 1-47,21 0 0</inkml:trace>
  <inkml:trace contextRef="#ctx0" brushRef="#br0" timeOffset="46372.18">4551 3281 0,'0'0'0,"0"-21"0,0 0 15,0 42 1,0 0 0,-21 0-16,21 0 0,-22 0 15,1 1-15,0 20 0,0 0 0,0-21 16,0 22-16,-1-1 0,1-21 0,-21 22 15,21-22-15,21 21 0,-21-21 16,-1 0-16,22 1 0,0-1 16,0 0-1,22-21 1,-1 0-16,0 0 0,0 0 0,0-21 16,0 0-16,1 21 0</inkml:trace>
  <inkml:trace contextRef="#ctx0" brushRef="#br0" timeOffset="46740.88">4741 3556 0,'21'0'47,"1"0"-47,-22-21 15,21 21-15,0 0 0,0-21 0,0 21 16,0-21-16,1-1 0,-1 22 15,0-21-15,0 0 0,0 21 0,0-21 16,-21 0-16,0 0 0,22-1 0,-22 1 16,0 0-16,0 0 0,-22 21 15,1 0-15,-21 0 16,0 21-16,20 0 0,-20 0 0,0 1 16,-1-1-16,1 21 0,0-21 0,-1 22 15,22-22-15,0 21 16,0-21-16,0 0 0,21 1 0,0 20 0,0-21 15,0 0-15,0 0 16,21-21-16,0 0 0,21 22 16,-20-22-16,20 0 0,-21 0 0,21 0 15,1 0-15,-1-22 0,-21 22 0,22-21 16,-1 0-16,0 0 0,1 21 0,-22-42 16</inkml:trace>
  <inkml:trace contextRef="#ctx0" brushRef="#br0" timeOffset="47052.3">5694 2667 0,'0'-42'0,"0"84"0,0-105 16,0 41-16,0 1 0,0 0 16,-21 21-16,-1 0 0,1 0 15,0 21-15,21 0 0,-21 22 16,0-22-16,0 21 0,21 1 0,-22 20 15,1 1-15,0-22 0,0 21 0,0 1 16,0-1-16,-22 22 0,22-21 16,0-1-16,0 1 0,0-22 0,-1 21 15,1 22-15,0-64 0,21 22 16,0-22-16,0 0 0,0 0 0,0 0 16,21-21-1,0 0-15,1 0 0,-1 0 16,0-21-16,0 21 0,21-21 0,-20 0 15,-1-22-15,0 22 0,21 0 16</inkml:trace>
  <inkml:trace contextRef="#ctx0" brushRef="#br0" timeOffset="47396.16">5694 3302 0,'0'21'16,"0"0"-1,-21 1-15,21-1 0,0 0 16,0 0-16,0 0 0,0 0 15,0 1-15,0-1 16,21-21-16,0 21 16,0-21-16,0 0 0,0 0 0,1 0 15,-1 0-15,21 0 0,-21-21 16,0 21-16,22-21 0,-22-1 0,0 1 16,0 0-16,0 0 0,-21 0 0,0 0 15,0-1-15,0 1 0,0 0 0,0 0 16,-21 0-16,21 0 0,-21 21 15,-21 0-15,21 0 0,-1 0 0,-20 0 16,21 0-16,-21 21 0,20-21 0,1 21 16,0 0-16,0 0 0,0 0 0,0-21 15,21 22-15,-22-1 16,22 0-16,0 0 0,22-21 16,-1 0-16,0 0 15,0 0-15,0 0 0,0 0 16</inkml:trace>
  <inkml:trace contextRef="#ctx0" brushRef="#br0" timeOffset="47736.13">6456 3260 0,'0'0'0,"0"21"31,0 0-31,0 0 0,0 0 0,0 22 15,0-22-15,0 21 0,0 1 0,-21-1 16,-1 0-16,22 1 0,-21-1 16,0 21-16,0-20 0,0 20 0,0 1 15,-1-1-15,1 1 0,0 20 0,0-20 16,0 21-16,0-22 0,-1 1 0,1-1 16,0 1-16,0-1 0,0-21 15,21 22-15,-21-22 0,21 1 0,0-1 16,0-21-16,0 21 0,0-20 0,0-1 15,0 0-15,0-42 32,0 0-32,0-1 0,0 1 15,0 0-15,21-21 0,-21-1 0,21 1 16,0 0-16,-21-22 0,21 22 0</inkml:trace>
  <inkml:trace contextRef="#ctx0" brushRef="#br0" timeOffset="48035.58">6181 3725 0,'0'0'0,"0"-63"0,0 21 16,0-1-16,0 1 0,0 0 16,0 20-16,0-20 0,0 21 0,0 0 15,21 0-15,0-1 0,0 1 16,0 0-16,0 21 0,22-21 0,-1 21 16,-21 0-16,22 0 0,-1 0 0,0 0 15,1 0-15,-1 21 0,-21 0 0,21 0 16,-20 1-16,-1-1 0,-21 0 15,0 0-15,0 21 0,0-20 0,-21 20 16,-43 0-16,22-21 0,-1 22 16,1-22-16,0-21 0,21 21 15,-22 0-15,22-21 0,-21 0 0,42 21 16,-21-21-16,42 0 31,0 0-31,0 0 16,0-21-16,22 21 0,-22-21 0,21 21 15</inkml:trace>
  <inkml:trace contextRef="#ctx0" brushRef="#br0" timeOffset="48320.05">7048 3281 0,'0'0'0,"0"21"31,0 0-16,-21 0-15,21 1 0,0-1 16,0 0-16,-21 0 0,21 0 0,0 0 16,0 1-16,0-1 0,0 0 15,0 0-15,0 0 16,0 0-16,0-42 78,0 0-78,0 0 16</inkml:trace>
  <inkml:trace contextRef="#ctx0" brushRef="#br0" timeOffset="48640.64">7091 3069 0,'0'-21'0,"0"42"0,0-63 16,-21 42-16,-1 0 15,1 0 1,0 0-16,21 21 16,21-21 15,0 0-31,1 0 0,-1 0 0,0-21 16,0 21-16,0-21 15,-21 0-15,0-1 16,0 1-1,-21 21 1,0 0-16,0 0 0,0 21 16,-1 1-16,1-22 0,21 21 15,-21 0-15,21 0 0,-21 0 0,21 0 16,-21 1-16,21-1 0,0 0 0,0 0 16,0 0-16,0 0 15,21 1-15,0-22 0</inkml:trace>
  <inkml:trace contextRef="#ctx0" brushRef="#br0" timeOffset="49148.71">7429 3281 0,'0'21'31,"0"0"-16,0 0-15,0 1 16,0-1-16,0 0 0,0 0 16,0 0-16,0 0 0,0 1 15,-21-1-15,0 0 0,0 0 16,21 0 0,-21-21-1,21-21 1,0 0-16,0 0 15,0 0-15,0-22 0,21 22 16,-21 0-16,21-21 0,0 20 0,0-20 16,1 21-16,-1 0 0,0 0 0,21-1 15,-21 1-15,1 21 0,20-21 16,-21 21-16,0 0 0,0 0 0,1 0 16,-1 0-16,0 0 0,-21 21 15,21 0-15,-21 1 0,0-1 16,0 0-16,0 0 0,0 0 15,0 0-15,0 1 0,0-1 0,0 0 16,0 0-16,0 0 0,0 0 0,-21-21 16,21 22-16,0-1 15,21-21 17,0 0-17,0-21-15,1 21 0,-1-22 16</inkml:trace>
  <inkml:trace contextRef="#ctx0" brushRef="#br0" timeOffset="49845.92">8297 3323 0,'0'-21'0,"0"42"0,21-63 0,-21 21 16,0 0-16,0-1 0,0 1 15,0 0-15,0 0 0,-21 21 16,0 0-16,0 0 15,0 0-15,0 21 16,-1 0-16,1 0 16,21 1-16,-21-1 0,0 0 0,21 0 0,0 0 15,-21 0-15,0 1 16,21-1-16,0 0 0,0 0 16,21-21-1,0 0-15,0 0 0,0 0 16,0 0-16,1 0 0,-1-21 15,0 21-15,0-21 0,-21 0 0,21-1 16,0 1-16,-21 0 16,22 0-1,-22 42 17,0 0-17,0 0-15,0 1 0,-22-1 0,1 0 16,21 0-16,-21 21 0,0-20 0,0 20 15,21-21-15,-21 21 0,21 1 0,-22-1 16,22 0-16,0 22 0,0-22 16,0 22-16,0-1 0,0 1 0,0-1 15,0 1-15,0-1 0,0 1 0,0-1 16,0 1-16,0-1 0,0 1 0,0-1 16,0 22-16,0-22 0,0 1 0,0-1 15,-21 1-15,0-1 0,0 1 0,0-1 16,-22 1-16,22-1 15,-21-20-15,21-1 0,-22 0 0,1 1 0,-21 20 16,20-42-16,1 1 16,0-1-16,-1 0 0,1-21 0,0 0 15,-1 0-15,22 0 0,-21-21 0,-1 0 16,22-1-16,0 1 0,-21-21 0,21-22 16,21 22-16,0-21 0,0-22 15,0 0-15,0 1 0,21-1 0,0-21 16,0 21-16,21-20 0,1-1 0,-1 21 15,0-21-15,22 22 0,-22-1 16,1 0-16,-1 1 0,0 20 0,1 1 0,-1-1 16,0-21-16,1 22 15,-1 21-15,0-22 0,1 1 0</inkml:trace>
  <inkml:trace contextRef="#ctx0" brushRef="#br0" timeOffset="51901.49">9948 3090 0,'21'-21'0,"-42"42"0,42-63 0,-21 21 15,0 0-15,0 42 32,0 0-32,0 0 15,0 0-15,0 1 0,-21 20 0,21-21 16,-21 21-16,0-20 0,0 20 0,0-21 15,-1 21-15,1-20 0,0-1 0,0 0 16,21 0-16,-21-21 0,21 21 16,-21-21-16,-1 0 15,22-21 1,0 0-16,0 0 0,0 0 0,0-1 16,0 1-16,0-21 0,0 21 15,22-22-15,-1 1 0,0 21 0,0 0 16,0 0-16,22-1 0,-22 1 0,0 21 15,21 0-15,-21 0 0,1 0 16,-1 0-16,21 21 0,-21 1 0,0-22 16,1 42-16,-22-21 0,21 0 0,-21 22 15,21-22-15,-21 0 0,0 21 0,0-21 16,0 1-16,0-1 0,0 0 16,0 0-16,0 0 0,0 0 15,21-42 16,-21 0-31,21 0 16,-21 0-16,0 0 0,21-22 0,1 22 16,-22-21-16,21 21 0,0-22 0,0 1 15,0 21-15,0 0 0,1-22 0,-1 22 16,0 21-16,0-21 0,0 21 16,0 0-16,1 0 0,-1 0 0,0 21 15,0 0-15,-21 0 16,0 22-16,21-22 0,-21 0 0,0 21 15,0-20-15,0 20 16,0-21-16,0 0 0,0 0 0,0 22 16,0-22-16,21-21 0,-21 21 0,0 0 15,22-21-15,-1 0 0,0 21 0,0-21 16,21 0-16,-20 0 16,-1 0-16,21-21 0,-21 21 0,22-21 15,-22 0-15,21 0 0,-21 0 0,0-1 16,22-20-16,-22 21 0,0-21 15,0 20-15,0 1 0,-21-21 0,0 21 16,22 0-16,-22-1 0,0 1 0,0 0 16,0 42 15,-22 0-31,22 1 0,0-1 16,0 0-16,-21 0 0,21 0 0,0 22 15,0-22-15,0 0 0,0 21 0,0-21 16,0 1-16,0-1 0,0 0 0,21 0 15,1-21-15,-1 0 16,0 0-16,0 0 0,0 0 0,0 0 16,22 0-16,-22 0 0,21 0 0,-21-21 15,1 0-15,20 0 0,-21-1 0,0 1 16,0 0-16,1 0 0,-1 0 16,-21-22-16,21 22 0,-21-21 15,21 21-15,-21 0 0,0-1 0,0 1 16,0 0-16,0 42 31,0 0-31,-21 1 16,0 20-16,21-21 0,-21 0 0,21 0 15,0 22-15,0-22 0,-22 0 0,22 0 16,0 22-16,0-22 0,0 0 16,0 0-16,22-21 0,-1 0 15,-21 21-15,21-21 0,21 0 0,-21 0 16,1 0-16,20 0 0,-21-21 0,21 21 15,1-21-15,-22 0 0,21 0 16,-21-1-16,1 1 0,20 0 16,-21-21-16,0-1 0,0 22 0,1-21 15,-1 0-15,0-1 0,0 1 0,0 0 16,0-1-16,-21-20 0,22 42 0,-22-22 16,21 1-16,-21 21 0,0 0 15,0-1-15,0 1 0,0 0 0,0 0 16,-21 21-1,-1 21-15,22 0 0,-21 0 16,0 1-16,21 20 0,-21-21 16,0 21-16,21 1 0,0-22 15,-21 21-15,-1 1 0,22-1 0,0 0 16,0-21-16,0 22 0,0-1 0,0-21 16,0 22-16,0-22 0,0 21 15,0-21-15,22 0 0,-1 1 0,0-22 16,0 21-16,0-21 0,22 0 0,-22 0 15,0 0-15,21 0 0,-21 0 0,22 0 16,-22-21-16,21-1 0,-21 1 16,22 0-16,-22 0 0,0-21 0,21 20 15,-20-20-15,-1 0 0,21-1 16,-21 1-16,0 0 0,1-22 0,-1 22 16,0 0-16,0-22 0,0 22 15,-21 21-15,0-22 0,0 1 0,0 21 16,0 0-16,0-1 0,-21 22 31,0 0-31,21 22 0,-21-1 0,0 0 16,-1 0-16,22 21 0,-21-20 15,0 20-15,0 0 0,21 1 0,0-1 16,0 0-16,-21-21 0,21 22 0,0-1 16,-21-21-16,21 22 0,0-1 0,0-21 15,0 0-15,0 22 0,0-22 0,21 0 16,0-21-16,-21 21 0,21 0 0,0-21 15,0 0-15,1 0 16,-1 0-16,21 0 0,-21 0 0,0 0 16,1-21-16,20 0 0,-21 0 0,0 0 15,0-1-15,1 1 0,-1 0 16,0 0-16,0 0 0,0 0 0,0-1 16,-21 1-16,0 42 31,-21 1-31,21-1 15,0 0-15,-21 0 0,21 0 16,-21 0-16,21 1 0,0-1 16,0 0-16,0 0 15,21-21 1,0 0-16,0 0 16,-21-21-16,22 21 0,-1-21 15,0 0-15,-21-1 0,21 1 0,0 0 16,-21 0-16</inkml:trace>
  <inkml:trace contextRef="#ctx0" brushRef="#br0" timeOffset="52068.68">13250 2879 0,'0'0'16,"-63"0"-16,63-21 16,-21 21-16,-1 0 0</inkml:trace>
  <inkml:trace contextRef="#ctx0" brushRef="#br0" timeOffset="52260.14">12446 3006 0,'-21'0'0,"42"0"0,-42 21 0,42-21 32,0 0-17,0 0-15,0 0 0,1 0 16,-1 0-16,21 0 0,-21 0 0,0 0 16,1-21-16,-1 21 0,21 0 0,-21-21 15,22 21-15</inkml:trace>
  <inkml:trace contextRef="#ctx0" brushRef="#br0" timeOffset="52681.28">13483 3090 0,'0'-21'0,"-21"21"0,0-21 16,21 42 15,0 0-31,0 1 16,0 20-16,0 0 0,0 1 15,0-1-15,0 21 0,0 1 0,0-1 16,0 1-16,0-1 0,-21 1 15,-1-1-15,1 1 0,0 21 0,0-22 16,0 22-16,-22-22 0,22 22 0,-21-22 16,21 1-16,-22-1 0,22-20 0,-21 20 15,21-20-15,0-1 0,-1-21 0,22 0 16,0 0-16,0 1 0,-21-22 0,42 0 31,1-22-31,-22 1 16,21-21-16,0 21 0,0-22 0,0 22 15,-21-21-15,21 0 0,1-22 16,-1 22-16</inkml:trace>
  <inkml:trace contextRef="#ctx0" brushRef="#br0" timeOffset="52988.71">13398 3217 0,'0'-21'0,"0"42"0,22-84 0,-22 42 0,0 0 16,0-1-16,0 1 0,21 21 15,0 0-15,0-21 0,21 21 16,-20 0-16,-1 0 0,0 0 0,0 0 16,21 0-16,-20 21 0,-1 0 15,0 1-15,-21-1 0,0 0 16,0 0-16,0 21 0,0-20 0,0-1 16,-21 21-16,0-21 0,-1 0 0,-20 1 15,21-1-15,0 0 0,-22 0 16,22 0-16,0-21 0,0 0 0,0 21 15,0-21-15,-1 0 0,1 0 16,42 0 15,1-21-31,-1 0 0,0 0 16,0 21-16,0-21 0,22 0 0</inkml:trace>
  <inkml:trace contextRef="#ctx0" brushRef="#br0" timeOffset="53310.14">14245 2582 0,'0'-21'16,"0"0"0,0 42-1,0 0-15,0 22 0,-21-22 16,21 21-16,-21 1 0,0-1 15,-1 0-15,1 22 0,0-22 16,0 0-16,0 1 0,0-1 0,-1 0 16,1 1-16,0-1 0,0-21 0,0 22 15,0-22-15,21 21 0,0-21 16,0 0-16,0 1 0,0-1 0,0 0 16,21-21 15,0 0-31,0 0 15,-21-21-15,21 0 0,0-1 0,1 1 16,-1 0-16</inkml:trace>
  <inkml:trace contextRef="#ctx0" brushRef="#br0" timeOffset="53643.29">14245 3112 0,'21'0'31,"0"-22"-31,1 22 16,-1 0-16,0 0 0,0-21 0,0 21 16,0-21-16,1 21 0,-1 0 0,0-21 15,0 21-15,-21-21 0,0 0 0,21 21 16,-21-22-16,0 1 16,-21 21-1,0 0-15,-21 0 16,20 21-16,1 1 0,0-1 0,0 0 15,0 0-15,0 0 0,-1 0 0,1 1 16,21 20-16,0-21 0,0 0 16,0 0-16,0 1 0,0-1 0,0 0 15,21 0-15,1-21 0,-1 0 16,0 0-16,0 0 0,0 0 0,0 0 16,22 0-16,-22 0 0,0-21 15,0 21-15,0-21 0</inkml:trace>
  <inkml:trace contextRef="#ctx0" brushRef="#br0" timeOffset="54680.81">16468 2392 0,'21'-21'16,"-42"42"-16,42-63 0,-21-1 0,0 22 0,0-21 15,0 21-15,0-22 0,0 22 16,0 0-16,-21-21 0,-1 20 0,1 1 16,-21 0-16,21 0 0,-22 21 0,1 0 15,0 0-15,-1 0 0,-20 21 16,21 0-16,-22 22 0,22-1 0,-22 0 15,22 22-15,0-1 0,-1 1 16,1-1-16,21 22 0,0-22 16,-1 22-16,1-21 0,21-1 0,0-21 15,0 22-15,0-22 0,0 1 0,21-1 16,1 0-16,-1-21 0,21 22 0,0-22 16,1 0-16,-1-21 0,0 21 15,1-21-15,-1 0 0,22 0 0,-22 0 16,21 0-16,-20 0 0,-1 0 0,0-21 15,1 0-15,-1 0 0,0 0 16,1-1-16,-22 1 0,0 0 16,21-21-16,-20 21 0,-1-22 0,0 22 0,0-21 15,-21 21-15,0-1 0,0 1 16,0 0-16,-21 42 31,0 0-31,21 1 0,-21-1 16,-1 0-16,1 21 0,0-21 0,21 1 15,-21 20-15,0-21 0,21 0 16,0 0-16,0 1 0,0-1 0,0 0 16,0 0-16,0 0 0,21 0 15,0-21-15,0 0 0,22 0 0,-22 0 16,0 0-16,21 0 0,-21 0 16,22-21-16,-22 0 0,0 21 15,21-21-15,-20 0 0,-1 0 0,0-1 16,-21 1-16,0-21 0,0 21 0,0-22 15,0 22-15,0-21 0,0 21 16,-21 0-16,0-1 0,-1 1 0,1 0 16,0 21-16,0 0 0,-21 0 0,20 0 15,-20 0-15,21 0 0,0 21 16,0-21-16,-1 21 0,1 1 0,0-1 16,21 0-16,0 0 0,0 0 15,21 0-15,0 1 0,1-22 16,-1 0-16,21 0 0,-21 0 15,22 0-15,-22 0 0,21 0 16,0 0-16</inkml:trace>
  <inkml:trace contextRef="#ctx0" brushRef="#br0" timeOffset="56448.01">17251 2794 0,'0'0'0,"0"21"31,0 0-31,0 1 0,0-1 15,0 0-15,0 0 0,0 0 0,-21 22 16,21-22-16,0 0 0,-22 0 0,22 21 16,0-20-16,0-1 0,0 0 15,0 0-15,-21 0 0,21 0 16,-21-21-16,21-21 31,0 0-15,0 0-16,0 0 0,0 0 15,0-1-15,0 1 0,21-21 0,0 21 16,1-22-16,-1 1 0,0 0 0,0 21 16,0-1-16,0-20 0,22 21 15,-22 21-15,0-21 0,0 21 0,0 0 16,1 0-16,-1 0 0,0 21 0,0-21 16,0 21-16,-21 21 0,0-20 15,0-1-15,0 21 0,21-21 16,-21 22-16,0-22 0,0 21 0,0-21 15,0 0-15,0 1 0,0-1 0,0 0 16,0 0-16,0 0 0,22-21 0,-1 0 16,0 0-16,0 0 15,21 0-15,-20 0 0,-1-21 16,0 0-16,0 0 0,21 21 0,-20-43 16,-1 22-16,0 0 0,0 0 15,21-21-15,-20-1 0,-1 22 0,0-21 16,-21-1-16,21 22 0,-21 0 15,0 0-15,-21 21 32,0 0-32,0 21 0,21 0 0,-22 0 15,22 1-15,-21-1 0,21 0 0,0 0 16,0 0-16,0 0 0,0 1 16,0-1-16,0 0 0,21 0 0,-21 0 15,22 0-15,-1 1 0,0-22 16,-42-22 31,0 22-47,21-21 0,-22 21 15,22-21-15,-21 21 0,0 0 0,21-21 16,-21 21-16,0 0 16,0 21-1,21 0-15,0 0 16,0 1-16,0-1 0,0 0 15,21 0-15,-21 0 0,21-21 16,0 21-16,0-21 0,-21 22 0,21-22 16,1 0-16,20 0 0,-21 0 0,0 0 15,22 0-15,-1 0 0,-21 0 16,21 0-16,-20-22 0,20 22 0,-21-21 16,0 0-16,22 0 0,-22-21 0,0 20 15,21-20-15,-21 0 0,1-1 16,-1 1-16,0-21 0,0-1 15,21 1-15,-20-1 0,-1 1 0,0-22 16,0 21-16,-21 1 0,42-43 16,-42 43-16,0 20 0,0 1 15,22 0-15,-22-1 0,0 22 16,0 0-16,0 0 0,0 0 0,0 42 31,-22 0-31,1 21 0,0-21 0,0 22 16,0-1-16,21 22 0,-21-22 0,-1 21 15,1 1-15,0-1 0,21 1 16,0-1-16,-21 1 0,21-1 16,0 1-16,-21-22 0,21 1 0,0-1 15,0 0-15,0 1 0,0-1 0,0-21 16,0 0-16,0 22 0,21-22 16,0-21-16,0 21 0,0 0 0,1-21 15,-1 0-15,0 0 0,0 0 0,21 0 16,1 0-16,-22-21 0,21 0 0,-21 21 15,22-21-15,-22-1 16,21 1-16,-21-21 0,1 21 0,-1-22 16,-21 22-16,0-21 0,0 21 0,0-22 15,0 22-15,0 0 0,0 0 16,-21 0-16,-1 21 0,1 0 0,0 0 16,0 0-16,0 0 0,0 21 15,21 0-15,-22 0 0,22 0 0,0 1 16,0-1-16,0 0 0,0 0 15,22 0-15,-22 0 0,21 1 0,0-1 16,0 0-16,0 0 0,0 0 16,-21 0-16,22-21 15,-1 22-15,0-22 16,-21 21 0,21-21-16,0 0 15,0 0-15,1 0 16,-1 0-16,-21-21 0,21 21 15,0-22-15,0 22 0,0-21 0,1 0 16,-1 0-16,-21 0 0,21 0 16,0-1-16,0 1 0,-21 0 15,0 0-15,0 0 16,0 42 15,0 0-31,0 0 0,0 0 16,-21-21-16,21 22 0,0-1 15,-21 0-15,21 0 0,0 0 16,0 0-16,0 1 16,21-1-1,0-21-15,0 0 0,1 0 0,-1 0 16,0 0-16,0 0 0,0 0 16,0-21-16,1 21 0,-1-22 0,0 1 15,0 0-15,0 21 0,0-42 0,-21 21 16,22-1-16,-22 1 0,21-21 15,-21 21-15,0 0 0,0-1 0,0 1 16,0 42 0,-21 1-1,21-1-15,0 0 0,-22 0 16,1 0-16,21 0 0,0 22 16,0-22-16,0 0 0,0 0 0,0 0 15,0 1-15,0-1 16,21-21-1,1 0-15,-1 0 0,0 0 16,0 0-16,0 0 0,0-21 0,1 21 16,-1-22-16</inkml:trace>
  <inkml:trace contextRef="#ctx0" brushRef="#br0" timeOffset="56696.55">20024 2794 0,'0'-21'16,"0"42"-16,-22-42 31,1 42-31,0 0 16,21 0-16,-21 1 0,0-1 0,0 0 15,21 0-15,0 0 0,0 0 16,-22 1-16,22-1 0,0 0 0,0 0 16,0 0-16,0 0 0,0 1 15,0-1-15,22-21 0,-1 0 16,0 21-16,0-21 15,0 0-15,0 0 0,1 0 16,-1-21-16,0 21 0,0-21 0,21-1 16,-20 1-16</inkml:trace>
  <inkml:trace contextRef="#ctx0" brushRef="#br0" timeOffset="57621.65">20574 2392 0,'21'-64'0,"-42"128"0,63-191 0,-42 85 0,21-1 16,-21 1-16,0 0 0,0 20 15,0 1-15,0 0 0,-21 0 0,0 21 16,0 0-16,0 0 0,0 0 0,-1 0 16,1 0-16,0 21 0,0 0 15,0 0-15,0 1 0,-1 20 16,1-21-16,0 21 0,21 1 0,-21 20 16,21-20-16,-21 20 0,21 1 0,0-1 15,-21 1-15,21-1 0,-22 1 16,22-22-16,-21 21 0,21-20 0,0-1 15,0 0-15,0-20 0,0 20 0,0-21 16,0 0-16,0 0 0,21 1 0,1-1 16,-22 0-16,21-21 0,0 0 15,0 0-15,0 0 0,0 0 0,22 0 16,-22 0-16,0 0 0,0 0 0,0-21 16,1 21-16,-1-21 0,0 21 15,0-22-15,0 1 0,0 0 16,-21 0-16,22 0 0,-22 0 0,0-22 15,0 22-15,0 0 0,0 0 16,0 0-16,0 42 16,-22 0-1,1-21-15,21 21 0,-21 0 0,0 0 16,21 1-16,-21 20 0,21-21 0,0 0 16,0 0-16,0 1 0,0-1 15,0 0-15,0 0 0,21 0 16,0-21-16,0 0 15,0 0-15,1 0 0,-1 0 16,0 0-16,0 0 0,0 0 0,0-21 16,1 0-16,-1 21 0,0-21 0,-21 0 15,21-1-15,0 1 0,-21-21 16,0 21-16,0-22 0,21 22 0,-21-21 16,0 21-16,0 0 0,0-1 0,0 1 15,-21 21-15,0 0 16,0 0-16,0 0 0,0 21 15,-1-21-15,1 22 0,0-1 0,0 0 16,0 0-16,21 0 0,0 0 0,-21 1 16,21-1-16,0 0 0,0 0 15,0 0 1,21-21-16,0 0 0,0 0 16,0 0-16,0 0 0,1 0 0,-1 0 15,0 0-15,0 0 0,0 0 0,0 0 16,22-21-16,-22 21 0,0-21 15,0 0-15,0 21 0,22-21 0,-22 21 16,0 0-16,0-22 0,0 22 16,1 0-16,-22 22 15,0-1 1,0 0-16,0 0 0,0 0 16,0 0-16,-22 1 0,22-1 15,0 0-15,0 0 16,22-21 15,-1 0-31,0 0 16,0 0-16,0-21 0,0 0 15,-21 0-15,22 21 16,-22-22-16,21 1 0,-21 0 16</inkml:trace>
  <inkml:trace contextRef="#ctx0" brushRef="#br0" timeOffset="57888.65">20532 2646 0,'0'0'0,"-22"0"0,44 0 46,-1 0-46,0 0 0,0 0 0,21 0 16,-20 0-16,20-21 0,-21 21 0,21 0 16,1 0-16,-22 0 0,0 0 15,21 0-15,-20 0 0,-1 0 16,-21-21-16,-21-1 16,-1 22-1,-20-21-15,21 21 0</inkml:trace>
  <inkml:trace contextRef="#ctx0" brushRef="#br0" timeOffset="58113.14">18796 2455 0,'-21'0'0,"42"0"0,-63 22 16,20-22-16,44 0 15,-1 0-15,21 0 16,0 0-16,-20 0 0,41-22 0,-21 22 16,1 0-16,20 0 0,1-21 0,-22 21 15,22 0-15,-22-21 0,21 21 16,-20-21-16,-1 21 0,-21 0 0</inkml:trace>
  <inkml:trace contextRef="#ctx0" brushRef="#br0" timeOffset="60679.86">22394 2731 0,'0'-22'0,"0"44"0,0-86 15,0 43-15,0 0 0,0 0 16,0-1-16,0 1 0,0 0 15,0 0-15,0 0 16,0 42 0,0 0-16,0 0 0,0 0 15,0 22-15,-21-1 0,21 0 0,-21-20 16,0 20-16,21 0 0,0-21 0,-21 22 16,-1-22-16,22 0 0,0 0 15,0 0-15,0 1 0,0-1 0,0 0 16,22-21 15,-1-21-31,-21 0 0,21 21 16,0-22-16,0 1 0,-21 0 15,21 0-15,1 0 0,-1 0 0,0-1 0,-21 1 16,21 21-16,-21-21 16,21 21-16,0 0 15,1 21-15,-22 0 0,21-21 16,-21 22-16,0-1 0,0 0 0,0 0 15,21 0-15,-21 0 16,21 1-16,-21-1 0,21-21 16,0 0-16,1 0 0,-1 0 0,21 0 15,-21 0-15,0 0 0,1 0 16,-1 0-16,0 0 0,0 0 16,21-21-16,-20-1 0,-1 22 0,0-21 15,0 0-15,-21 0 0,21 0 16,0-22-16,-21 22 0,22-21 15,-22 21-15,21-22 0,-21 22 0,21 0 16,-21 0-16,0 0 0,0 42 31,0 0-31,0 0 16,0 0-16,-21 1 0,21-1 0,0 0 16,0 0-16,0 21 0,-21-20 0,21-1 15,0 0-15,0 0 16,0 0-16,21-21 15,0 0 1,0 0-16,0 0 0,0 0 0,1 0 16,-1-21-16,0 0 15,0 21-15,0-21 0,-21 0 0,21-1 16,1 1-16,-1 0 0,-21 0 16,21 0-16,-21 0 0,21-1 15,-21 1 1,0 42-1,0 1 1,0-1-16,-21 0 16,0 0-16,21 0 15,0 0-15,0 1 16,0-1 0,0 0-16,0 0 15,0 0 1,21-21-1,0 0 1,0 0 0,0 0-1,1 0 1,-1 0-16,0 0 0,-21-21 16,21 21-16,0-21 0,0 0 15,1 21-15,-1-21 16,0-1-16,0 22 0,-21-21 0,21 0 15,0 21-15,1-21 0,20 0 0,-21 0 16,0-1-16,0 1 0,1-21 16,-1 21-16,0 0 0,0-22 0,0 22 15,0-21-15,1-1 0,-22 1 0,21 21 16,-21-21-16,21 20 0,-21 1 0,0 0 16,0 0-16,0 0 0,-21 42 31,21 0-16,-43 0-15,22 0 16,0 22-16,0-22 0,0 21 0,0 1 16,-1-1-16,1 0 0,0 1 0,21-1 15,0 0-15,-21 1 0,21-22 16,0 21-16,0-21 0,0 0 0,0 1 16,0-1-16,21 0 0,-21 0 0,21 0 15,0-21-15,22 0 0,-22 0 0,21 0 16,-21 0-16,22 0 0,-1 0 15,0 0-15,-20-21 0,20 21 0,0-21 16,-21 0-16,22 0 0,-22-22 0,0 22 16,21-21-16,-20-1 0,20 1 15,-21 0-15,0-22 0,0 22 16,1 0-16,-22-1 0,0 1 0,21 21 16,-21 0-16,0-1 0,0 1 0,-21 42 31,-1 1-31,22 20 15,-21-21-15,0 21 0,0-20 0,21 20 16,-21 0-16,0 1 0,-1-1 16,22 0-16,0-21 0,-21 22 0,21-22 15,-21 21-15,21-21 0,-21 1 0,21-1 16,0 0-16,0 0 16,21-21 15,0-21-31,0 0 15,1 21-15,-22-21 16,21 21-16,0 0 0,-21-22 0,21 22 16,0 0-16,0 0 0,1 0 31,-1 22-31,-21-1 16,0 0-16,21 0 15,0-21-15,-21 21 16,21-21-16,0 0 15,1 0-15,-1 0 16,0 0-16,0 0 0,0 0 0,0 0 16,1 0-16,-1-21 0,0 21 0,0 0 15,-21-21-15,21 21 0,0-21 16,-21 0-16,22-1 0,-1 22 16,-21-21-16,0 42 46,0 1-46,-21-22 16,21 21-16,0 0 16,0 0 15,21-21-31,0 0 16,0 0-16,0 0 0,0 0 15,1 0-15,-1 0 16,0 0-16,0-21 0,0 0 15,0 0-15,-21-1 16,22 1-16,-22 0 16,-22 42 46,1 0-62,0 1 16,21-1-16,-21-21 0,21 21 15,-21-21-15,21 21 0,0 0 32,21-21 15,-21-21-16,0 0-16,0 0-15,0 0 16</inkml:trace>
  <inkml:trace contextRef="#ctx0" brushRef="#br0" timeOffset="60863.79">24955 2561 0,'-21'0'0,"42"0"0,-42-21 0,0 21 31,21-21-31,-21 21 63,0 0-63,0 0 16</inkml:trace>
  <inkml:trace contextRef="#ctx0" brushRef="#br0" timeOffset="61057.93">24003 2519 0,'0'0'0,"-42"0"0,20 0 0,1 0 0,42 0 31,1 0-15,20-21-16,-21 21 0,21 0 15,-20 0-15,20 0 0,0 0 16,-21 0-16,1 0 0,-1 0 0,0 0 15,-21-21-15,0-1 16</inkml:trace>
  <inkml:trace contextRef="#ctx0" brushRef="#br0" timeOffset="61232.6">23326 2371 0,'-22'0'0,"44"0"0,-65 0 16,22 0-16,0 0 62,0 0-62,0 0 16,-1 0-16,1 0 0</inkml:trace>
  <inkml:trace contextRef="#ctx0" brushRef="#br0" timeOffset="62128.98">1185 4847 0,'0'0'0,"0"-21"0,0 0 16,0 0-16,0-22 0,-21 22 15,21 0-15,0 0 0,-21 21 16,0 0 0,0 0-16,-1 21 0,22 21 0,-21-20 15,0 20-15,21 21 16,-21 1-16,0-1 0,21 1 0,-21-1 15,-1 1-15,1 21 0,0-22 16,0 1-16,0-1 0,0 1 0,-1-1 16,1-21-16,0 22 0,0-22 15,21-21-15,0 22 0,-21-22 0,0 0 16,21 0-16,-22-21 0,1 0 16,0 0-16,0 0 15</inkml:trace>
  <inkml:trace contextRef="#ctx0" brushRef="#br0" timeOffset="62937.53">360 5482 0,'21'0'16,"0"-21"0,0 21-16,0 0 0,1 0 0,-1-21 15,0 0-15,0 21 0,21-21 16,1 21-16,-1-22 0,22 1 0,-22 0 15,21 0-15,22-21 0,-21 20 16,20-20-16,1 21 0,-22-21 0,22-1 16,-21 1-16,-22 0 0,0-1 15,1 1-15,-22 0 0,0-1 16,-21 1-16,0 21 0,0-22 0,0 22 16,0 0-16,-21 21 15,0 0-15,-1 0 0,1 0 0,-21 21 16,21 0-16,0 22 0,-1-1 15,1 22-15,0-22 0,0 21 16,21 1-16,-21-1 0,0 1 0,-1-1 16,22 1-16,-21-1 0,0-20 15,21 20-15,0-20 0,-21-1 0,0 0 16,21 1-16,-21-22 16,21 21-16,0-21 0,0 0 0,0 1 15,0-44 16,21 1-31,0 0 0,-21 0 16,21 21-16,0-21 0,-21 0 0,21-1 16,1 1-16,-1 0 15,0 0-15,0 21 0,0 0 16,0 0-16,1 21 16,-1 0-1,-21 0-15,0 1 0,0-1 16,21 0-16,-21 0 0,21-21 15,-21 21-15,21-21 16,0 21-16,1-21 0,-1 0 16,0 0-16,0 0 0,0 0 15,22 0-15,-22-21 0,21 21 0,-21-21 16,22 0-16,-1 0 0,-21 0 0,21-1 16,-20 1-16,20 0 0,-21 0 15,0 0-15,0-22 0,-21 22 0,0 0 16,0 0-16,0 0 15,0 42 1,-21 0-16,0 0 16,0 0-16,0 1 0,21 20 15,-21-21-15,-1 0 0,22 0 0,0 1 16,0-1-16,0 0 0,0 0 16,0 0-16,0 0 0,22-21 15,-1 0 1,0 0-16,21 0 0,-21 0 0,22 0 15,20-21-15,-20 0 0,-1 21 16,21-21-16,1 0 0</inkml:trace>
  <inkml:trace contextRef="#ctx0" brushRef="#br0" timeOffset="63227.99">3090 5334 0,'0'0'0,"0"-21"0,0 0 0,0 0 15,0-1-15,0 1 0,-21 0 16,0 21-16,0 0 16,0 0-16,-1 21 0,1-21 0,0 21 15,0 1-15,21-1 0,-21 21 16,0-21-16,21 0 0,-22 22 0,22-22 16,0 0-16,0 21 0,0-20 0,0-1 15,0 0-15,0 0 0,22 0 16,-1 0-16,0 1 0,0-22 0,0 0 15,0 21-15,1-21 0,20 0 16,-21 0-16,21 0 0,1 0 16,-1-21-16,0-1 0,1 1 0,-1 0 15,-21 0-15,22 0 0,-1 0 0,-21-22 16</inkml:trace>
  <inkml:trace contextRef="#ctx0" brushRef="#br0" timeOffset="63484.01">3683 4953 0,'0'0'16,"21"-63"-16,-21 20 0,0 1 0,0 0 15,0 20-15,0 1 0,0 0 0,0 42 32,0 0-32,-21 1 0,0 20 15,21 0-15,-21 1 0,-1 20 0,22-21 16,-21 22-16,21-1 0,0-20 16,-21 20-16,21-20 0,-21 20 0,21-21 15,-21 1-15,21-1 0,0 0 0,0 1 16,0-22-16,0 0 0,0 21 15,0-20-15,0-1 0,0 0 16,0 0-16,21-21 16,0 0-16,0 0 0,0 0 15,1 0-15,-1-21 0,0 21 0,0-21 16,21 0-16,-20 21 0</inkml:trace>
  <inkml:trace contextRef="#ctx0" brushRef="#br0" timeOffset="64520.16">4191 5334 0,'0'-21'0,"0"42"0,0-63 0,0 21 0,0-1 15,0 1-15,0 0 0,-21 0 0,0 21 16,-1 0-16,22-21 0,-21 21 16,0 0-16,0 0 0,0 21 0,0 0 15,-1 0-15,1 0 0,0 22 16,0-22-16,0 21 0,0-21 0,-1 22 15,1-1-15,21-21 0,0 22 16,-21-1-16,21-21 0,0 0 0,0 0 16,0 1-16,0-1 0,0 0 15,21-21-15,0 0 0,22 0 16,-22 0-16,0 0 0,0-21 0,0 0 16,1 21-16,-1-22 0,0 1 15,0 0-15,0 0 0,-21 0 0,21 0 16,-21-22-16,22 22 0,-22 0 0,0 0 15,0 0-15,0-1 0,0 1 16,0 0-16,0 0 0,0 42 31,0 0-15,0 0-16,0 1 0,0-1 0,0 0 16,0 21-16,0-21 0,0 1 0,0-1 15,0 0-15,0 21 0,0-21 16,0 1-16,0-1 0,21-21 15,0 0-15,0 0 0,0 0 16,0 0-16,1 0 0,20 0 0,-21-21 16,21-1-16,1 1 0,-22 0 15,21 0-15,1 0 0,-22 0 0,21-1 16,-21 1-16,22-21 0,-22 21 0,0 0 16,0-22-16,0 22 15,-21 0-15,0 0 0,0 42 31,-21 0-31,21 0 16,-21 0-16,21 1 0,0-1 0,0 0 16,0 0-16,0 0 0,0 0 0,0 1 15,0-1-15,0 0 0,0 0 16,21-21-16,-21 21 16,0-42 30,-21 0-46,0 21 16,0 0-16,-1 0 0,22-21 16,-21 21-16,0 0 0,21 21 15,-21-21-15,21 21 16,0 0-16,0 0 16,0 1-1,21-22-15,0 21 0,0-21 0,22 0 16,-1 0-16,0 0 0,1-21 0,-1-1 15,0 22-15,1-21 0,-1 0 0,22 0 16,-22 0-16,0 0 16,-21-1-16,22 1 0,-22 0 0,0 0 15,0 0-15,0 0 0,-21-1 0,0 1 16,0 0-16,0 0 0,0 0 16,-21 21-16,0 0 15,0 0-15,0 0 0,0 21 16,-1 0-16,22 0 0,0 0 15,0 1-15,0-1 0,0 0 0,0 0 16,0 0-16,0 0 0,0 1 16,22-1-16,-22 0 0,0 0 15,0 0-15,0 0 16,-22-21 0,1 0-16,0 0 15,0 0-15,0 0 0,0 0 0,-1 0 16</inkml:trace>
  <inkml:trace contextRef="#ctx0" brushRef="#br0" timeOffset="65232.46">7006 4530 0,'21'-21'16,"-42"42"-16,42-64 0,-21 22 0,0 0 15,0 0-15,0 42 32,0 0-32,0 22 0,0-1 0,0 0 15,0 22-15,0-1 0,0 1 16,0 20-16,0-20 0,-21-1 0,0 22 15,21-21-15,-21-1 0,0 1 0,21-1 16,-22-21-16,1 22 0,21-22 16,0 1-16,-21-22 0,21 21 0,-21-21 15,21 0-15,0 1 0,-21-22 32,21-22-32,0 1 15,0 0-15,0 0 0,0-21 0,0 20 16,0-20-16,0 0 0,0 21 0,21-22 15,0 22-15,0-21 0,0 21 16,1-1-16,-1 1 0,21 0 0,-21 0 16,22 21-16,-22 0 0,21 0 0,-21 0 15,22 21-15,-22 0 0,0 0 0,0-21 16,0 22-16,-21 20 0,0-21 16,0 0-16,0 0 0,0 1 0,-21-1 15,-21 0-15,21 0 0,-22 0 0,22 0 16,-21 1-16,-1-22 0,1 21 0,0-21 15,21 0-15,-1 21 16,1-21-16,0 0 0,42-21 16,0 0-1,1 21-15,20-22 0,-21 1 0,21 0 16,1 0-16</inkml:trace>
  <inkml:trace contextRef="#ctx0" brushRef="#br0" timeOffset="65893.73">7556 5207 0,'22'0'15,"-44"0"-15,44 21 16,-22 0 0,-22 1-16,22-1 0,-21 0 0,0 0 15,21 21-15,0-20 0,0-1 16,0 0-16,0 21 0,0-21 16,0 1-16,0-1 0,0 0 0,0 0 15,21-21-15,0 0 0,1 0 16,-1 0-16,0 0 0,21 0 15,-21 0-15,22-21 0,-22 0 0,21 0 16,-21-1-16,22 1 0,-22 0 0,0 0 16,21 0-16,-20 0 0,-1-22 0,0 22 15,0-21-15,-21 21 0,21-1 16,-21 1-16,21 0 0,-21 42 31,0 0-15,-21 1-16,21-1 0,-21 21 15,0-21-15,21 0 0,0 22 0,0-22 16,0 0-16,0 0 0,0 22 0,0-22 16,0 0-16,0 0 0,21 0 0,0-21 15,22 21-15,-22-21 0,0 0 16,21 0-16,-21 0 0,22 0 0,-1 0 16,0-21-16,-20 0 0,20 0 0,0 0 15,1 0-15,-1-1 0,-21 1 0,21-21 16,1 0-16,-22-1 0,21 1 15,-21 0-15,22-22 0,-22 1 16,0-1-16,0 22 0,0-22 0,1 1 16,-1 20-16,0 1 0,-21 0 0,0 21 15,0-1-15,0 44 16,0 20 0,-21 0-16,0 1 0,21-1 0,-22 0 15,1 1-15,21 20 0,-21-21 0,0 22 16,21-22-16,-21 1 0,21-1 15,-21 0-15,21 1 0,-22-22 0,22 21 16,0 0-16,0-20 0,0-1 0,0 0 16,0 0-16,22 0 0,-1-21 0,0 0 15,21 0-15,-21 0 16,1 0-16,-1 0 0,0-21 16,0 0-16,0 21 0,0-42 0,1 20 15,-22 1-15,21 0 0,-21-21 0</inkml:trace>
  <inkml:trace contextRef="#ctx0" brushRef="#br0" timeOffset="66048.94">8572 5186 0,'0'0'15,"-42"0"-15,21 0 0,42 0 32,21 0-32,-20 0 0,20-21 15,0 21-15,1 0 0,-1-21 0,-21 21 16,21-22-16,1 22 0,-1-21 15,-21 0-15,22 21 0,-22-21 0</inkml:trace>
  <inkml:trace contextRef="#ctx0" brushRef="#br0" timeOffset="66620.57">9906 4657 0,'0'-21'15,"0"42"-15,21-85 0,0 43 0,0 0 16,22-21-16,-22 20 0,21 22 0,-21-21 16,22 21-16,-22 0 0,21 0 15,1 21-15,-22 1 0,21-1 0,-21 21 16,22 0-16,-22 1 0,21 20 16,-21 1-16,0-1 0,1 1 0,-22-1 15,0 22-15,21-22 0,-21-20 0,0 20 16,0-20-16,0 20 0,0-21 0,0-20 15,0 20-15,0-21 0,0 0 0,0 0 16,0 1-16,0-44 31,0 1-31,0 0 0,0-21 0,0 21 16,0-22-16,0 1 0,0 0 16,21-22-16,0 1 0,0-1 0,0 1 15,1-22-15,-1 21 0,0 1 16,21-1-16,-21 1 0,1-1 0,-1 22 15,0 21-15,-21-21 0,0 20 0,21 22 16,-21-21-16,21 21 0,-21 21 31,0 1-31,0-1 16,0 0-16,0 0 0,0 0 16</inkml:trace>
  <inkml:trace contextRef="#ctx0" brushRef="#br0" timeOffset="79083.84">11070 5228 0,'21'0'16,"0"0"-1,1 0-15,-1-21 0,-21 0 16,21 0-16,0 0 15,-21-1-15,0 1 16,0 0-16,0 0 0,0 0 0,0 0 16,0-1-16,-21 1 0,0 21 0,0-21 15,-1 21-15,1 0 0,0 0 16,-21 0-16,21 0 0,-22 21 0,22 0 16,0 1-16,-43 41 0,1 22 15,42-43-15,0 0 0,-1-20 16,1 20-16,21-21 0,-21 21 15,21-20-15,0-1 0,0 0 0,0 0 16,0 0-16,21-21 0,0 21 0,1-21 16,-1 0-16,0 0 0,21 0 0,-21 0 15,1 0-15,20 0 16,-21-21-16,21 0 0,-20 0 0,20 21 16,-21-21-16,21 0 0,-20-1 0,-1-20 15,0 21-15,0 0 0,0-22 0,0 22 16,-21 0-16,0-21 0,22 21 15,-22-1-15,0 1 0,21 0 0,-21 42 32,0 0-17,0 1-15,-21 20 0,21-21 16,-22 0-16,22 0 0,-21 22 0,21-22 16,0 0-16,0 0 0,0 0 15,0 1-15,0-1 0,21-21 16,1 0-16,-1 0 0,0 0 15,0 0-15,0 0 0,0 0 0,1 0 16,20 0-16,-21-21 0,21 21 0,-20-22 16,-1 1-16,21 0 0,0 0 0,1-43 15,-1 43-15,-21 0 16,0-21-16,1-1 0,-22-20 16,0 42-16,0-22 0,0 22 15,0 0-15,-22 21 16,1 0-16,0 0 0,0 21 0,-21-21 15,20 21-15,1 1 0,0 20 16,21-21-16,0 0 0,0 0 0,0 1 16,0 20-16,0-21 0,0 0 15,0 0-15,0 1 0,21-1 0,0 0 16,1 0-16,-22 0 0,21 0 0,0 1 16,0-1-16,0 0 0,0-21 0,1 21 15,-1 0-15,0-21 0,0 0 16,0 21-16,0-21 0,1 0 0,20 0 15,-21 0-15,21 0 0,-20 0 0,20-21 16,0 21-16,1-21 0,-1 0 0,0 21 16,1-21-16,-1 0 0,-21-1 15,21 1-15,-20 0 0,-1-21 16,0 21-16,0-22 0,0 22 0,-21-21 16,0 21-16,0-22 0,0 22 0,0-21 15,0 21-15,-42-1 0,21 22 16,0 0-16,-1 0 0,-20 0 15,0 0-15,21 22 0,-22-1 0,1 0 16,21 21-16,-22-21 0,22 22 0,-21-22 16,21 21-16,21-21 0,0 1 0,0 20 15,0-21-15,0 0 16,0 0-16,0 1 0,21-22 0,0 0 16,21 0-16,-20 0 0,-1 0 15,21 0-15,-21 0 0,22 0 0,-22 0 16,21-22-16,-21 22 0,22-21 15,-22 0-15,0 0 0,0 0 0,0 0 16,0-1-16,-21 1 0,0 0 0,22-21 16,-22 21-16,0-1 0,0 1 0,0 0 15,0 42 17,0 0-32,0 1 0,-22-1 15,22 21-15,-21-21 0,21 0 0,0 1 16,0-1-16,0 0 0,0 0 0,0 0 15,0 0 1,21-21-16,1 22 0,-1-22 16,0 0-16,0 0 0,0 0 0,0 0 15,22 0-15,-22-22 0,21 22 0,-21-21 16,22 0-16,-22 21 0,21-21 16,-21 0-16,1 0 0,-1-1 0,0 1 15,-21-21-15,0 21 0,21 0 0,-21-1 16,0 1-16,0 0 0,0 0 0,0 42 31,0 0-15,0 0-16,0 1 0,0-1 15,0 0-15,0 0 0,-21 0 0,21 0 16,0 1-16,0-1 0,0 0 0,0 0 16,0 0-16,0 0 15,21-21-15,0 0 0,22 0 0,-22 0 16,0 0-16,21 0 0,1 0 0,-1 0 15,-21 0-15,21 0 0,1-21 0,-1 0 16,64-42 0,-85 41-16,0-20 0,22 0 15,-22-1-15,0 1 0,0-21 0,0-1 16,0 22-16,1-22 0,-1 1 0,0-1 16,-21 1-16,21-1 0,-21 22 0,21-22 15,-21 22-15,0-21 0,0 41 16,0-20-16,0 21 0,0 0 0,0 42 31,0 0-31,-21 0 0,21 22 16,-21-1-16,0 21 0,0 1 0,-22-22 15,22 43-15,0-22 0,0 1 0,0-1 16,-1 1-16,1-1 0,0 1 16,21-22-16,-21 22 0,21-22 0,0-21 15,0 22-15,0-22 0,0 0 0,0 0 16,21 0-16,0-21 0,0 0 0,1 0 15,-1 0-15,0 0 0,0 0 16,21 0-16,-20 0 0,20-21 16,-21 21-16,21-21 0,-20 0 0,20 0 15,0-22-15,-21 22 0,22-21 0,-22 21 16,21-22-16,-21 22 0,1-21 0,-1 21 16,0-1-16,-21 1 0,0 0 15,0 42 1,0 0-16,0 1 0,-21-1 15,0 0-15,21 21 0,-22-21 0,1 1 16,21 20-16,-21-21 0,21 0 16,0 0-16,0 1 0,0-1 15,0 0-15,0 0 0,0 0 16,21-21-16,0 0 16,1 0-16,-1 0 0,0 0 15,21 0-15,-21 0 0,1-21 0,20 21 16,-21-21-16,0 0 0,0 0 0,22-1 15,-22 1-15,0 0 0,0 0 16,0 0-16,-21 0 0,0-1 0,22 1 16,-22 42-1,-22 1 1,1-1-16,21 0 16,-21 0-16,21 0 0,-21 0 0,21 1 15,0-1-15,0 0 16,0 0-1,21-21-15,0 0 16,0 0-16,1 0 0,-1-21 16,0 0-16,-21 0 15,0-1-15,0 1 0,0 0 16,0-21-16,0 21 0,0-1 0,0-20 16,0 21-16,-21-21 0,21 20 0,-21 1 15,21 0-15,0 0 0,0 0 16,0 0-16,21 21 15,0-22 1,0 22-16,0 0 0,0 0 0,1 0 16,-1 0-16,0 22 0,0-1 15,0-21-15,0 21 0,-21 0 0,22 0 16,-1 0-16,0 1 0,-21 20 0,21-21 16,0 0-16,-21 22 0,0-22 0,21 0 15,1 21-15,-22-21 0,0 1 16,0-1-16,0 0 0,0 0 0,0 0 15,0 0-15,0-42 47,-22 21-47,22-21 16,0 0-16,0 0 0,0 0 0,0-1 16,0-20-16,22 21 0,-1-21 0,0-1 15,0 1-15,0 0 0,0-1 16,43-20-16,-22 42 0,1-22 15,-22 43-15,21-21 0,0 21 0,-20 0 16,-1 0-16,0 21 0,0 0 0,0 1 16,-21-1-16,21 21 0,-21 0 15,0 1-15,0-1 0,0-21 0,0 22 16,0-1-16,0 0 0,0 1 0,-21-22 16,21 0-16,-21 21 0,21-21 15,-21 1-15,0-1 16,21 0-16,-21-21 0,-1 0 31,1-21-31,21 0 16,0-1-16,0 1 0,0 0 15</inkml:trace>
  <inkml:trace contextRef="#ctx0" brushRef="#br0" timeOffset="79284">14986 4572 0,'-21'0'0,"42"0"0,-63 0 0,20 0 16,1 0-16,0 0 0,0 0 15,0-21-15,21 42 63,-21-21-63</inkml:trace>
  <inkml:trace contextRef="#ctx0" brushRef="#br0" timeOffset="79472.66">13801 4741 0,'-22'0'0,"44"0"0,-65 0 0,22 0 15,42 0 1,0 0-16,1 0 0,-1 0 15,21 0-15,0 0 0,-20 0 0,41 0 16,-21 0-16,1-21 0,-1 21 0,0 0 16,-20 0-16,20-21 0,-21 21 15,0-21-15</inkml:trace>
  <inkml:trace contextRef="#ctx0" brushRef="#br0" timeOffset="79643.87">13314 4614 0,'-43'0'0,"86"0"0,-107 0 0,43 0 0,0 0 15,42 0 32,0-21-47,0 21 0</inkml:trace>
  <inkml:trace contextRef="#ctx0" brushRef="#br0" timeOffset="80184.89">16573 4826 0,'0'0'0,"0"-21"0,22 0 15,-22 0-15,0-1 0,0 44 32,0-1-17,0 0-15,0 0 0,0 21 0,0 1 16,-22-22-16,22 21 0,0 1 0,-21-22 16,0 21-16,21-21 0,0 0 15,0 22-15,-21-22 0,21 0 16,0 0-16</inkml:trace>
  <inkml:trace contextRef="#ctx0" brushRef="#br0" timeOffset="80507.8">16700 4551 0,'-21'0'15,"42"0"-15,-63 0 0,21 0 0,0 0 16,0 0-16,-1 21 0,1 0 16,21 0-1,0 1 1,21-22-16,1 0 0,-1 0 16,0 0-16,0 0 0,0 0 0,0-22 15,1 1-15,-1 21 0,-21-21 0,0 0 16,0 0-16,0 0 15,-21 21-15,-1-22 16,1 22-16,0 0 0,0 0 16,0 22-16,0-1 15,21 0-15,0 0 16,0 0-16,0 0 0,0 22 0,0-22 16,0 0-16,21 0 0,0 0 15,-21 1-15</inkml:trace>
  <inkml:trace contextRef="#ctx0" brushRef="#br0" timeOffset="80957.96">17335 4890 0,'0'0'15,"-21"0"-15,21 21 0,-21-21 0,0 21 16,0 0-16,21 0 15,-21 0-15,21 1 0,-22-1 0,22 0 16,0 0-16,0 0 0,0 0 0,0 1 16,0-1-16,-21 0 0,21 0 15,0 0-15,0 0 0,0 1 16,-21-22-16,0 0 31,21-22-31,0 1 16,0 0-16,0 0 0,0 0 0,0-22 15,21 22-15,0-21 0,0 0 0,22 20 16,-22-20-16,21 0 0,1-1 16,-1 22-16,0 0 0,1 0 15,-22 0-15,21 21 0,-21 0 0,22 0 16,-22 21-16,-21 0 0,21 0 0,-21 0 16,0 22-16,0-22 0,0 21 15,0-21-15,0 22 0,0-22 0,-21 21 16,21-21-16,-21 1 0,-1 20 0,1-21 15,21 0-15,0 0 0,-21-21 0,21 22 16,21-22 0,22 0-16</inkml:trace>
  <inkml:trace contextRef="#ctx0" brushRef="#br0" timeOffset="81768.81">19579 4995 0,'0'-21'0,"0"42"0,0-63 0,0 21 0,0 0 15,0 0-15,0-22 0,0 22 16,0 0-16,0-21 0,0 20 0,-21 1 16,0 0-16,0 0 0,21 0 0,-22 21 15,1 0-15,-21 0 0,21 0 16,0 0-16,-22 0 0,1 21 0,0 21 16,20-21-16,-20 22 0,0-1 0,21 0 15,-22 1-15,22-1 0,0 0 0,0 1 16,21-22-16,-21 21 0,21-21 15,0 1-15,0-1 0,0 0 0,0 0 16,21-21-16,0 0 0,0 0 16,0 0-16,22 0 0,-22 0 0,21-21 15,-21 21-15,22-21 16,-22 0-16,21-1 0,-21 1 0,22-21 16,-22 21-16,0-22 0,0 1 0,0 0 15,0-1-15,1 1 0,-1 21 0,-21-21 16,0 20-16,0 1 0,0 0 15,0 42 1,-21 0-16,21 22 16,-22-22-16,22 0 0,-21 21 15,21 1-15,0-22 0,0 21 16,0-21-16,0 1 0,21-1 16,1 0-16,-1-21 0,0 0 15,0 21-15,0-21 0,22 0 16,-22 0-16,21 0 0,0 0 0,-20-21 15,20 0-15,0 21 0,-21-21 0,22-1 16,-1 1-16,-21-21 0,0 21 0,1-22 16,20 22-16,-21-21 0,-21 21 15,21 0-15,-21-1 0,21 1 0,-21 0 16,0 42 0,0 0-16,0 1 0,0-1 15,0 21-15,-21-21 0,21 22 16,0-22-16,0 21 0,0-21 15,0 0-15,0 22 0,0-22 0,0 0 16,0 0-16,21 0 0,1 1 16,-1-22-16,0 0 0,0 0 15,0 0-15,22 0 0,-22 0 0,21 0 16,0 0-16,1 0 0,-1 0 0,22-22 16,-22 1-16,0 21 0,1-21 15,20 0-15,-21-21 0,1 20 0</inkml:trace>
  <inkml:trace contextRef="#ctx0" brushRef="#br0" timeOffset="84160.62">21018 4699 0,'0'-63'16,"0"168"-16,0-147 0,0-43 16,0 64-16,0 0 0,-21 0 0,0 21 0,0 0 15,-21 0-15,20 0 0,-20 0 16,0 21-16,-1 0 0,1 0 0,0 1 16,-1-1-16,1 0 0,0 0 15,21 0-15,-1 22 0,22-22 0,0 0 16,0 0-16,0 0 0,0 0 0,0 1 15,22-1-15,-1 0 0,0-21 0,21 0 16,-21 0-16,22 0 0,-1 0 16,0 0-16,-20 0 0,20 0 0,-21-21 15,21 21-15,-20-21 0,-1-1 0,0 1 16,-21-21-16,21 21 0,-21 0 16,21-1-16,-21 1 0,0 0 0,0 0 15,0 0-15,0 42 31,0 0-31,-21 0 0,0 22 16,0-1-16,0 0 0,-1 1 16,22-1-16,-21 21 0,0 1 0,21-22 15,-21 22-15,21-1 0,0 1 0,0-1 16,0 1-16,0 20 0,0-20 0,0 21 16,0-1-16,0-20 0,0 20 15,0-20-15,0 21 0,0-22 16,0 1-16,0-1 0,-21-21 0,0 22 0,-1-22 15,1 1-15,0-1 0,0 0 16,0-21-16,0 1 0,-22-1 0,22 0 16,0-21-16,-21 0 0,20 0 0,1 0 15,0-21-15,-21 0 0,21-1 16,-1-20-16,1 21 0,0-21 0,-21-22 16,21 22-16,21-22 0,-22 1 0,22-1 15,0 1-15,0-1 0,0-20 0,22 20 16,20-21-16,-21 1 0,21 20 0,22-20 15,-22 20-15,22-21 0,-1 22 16,1-22-16,-1 22 0,1-22 0,-1 22 16,-20-1-16,20 1 0,1-1 15,-22 22-15,0-1 0,-21 22 0,22 0 16,-22 0-16,0 0 0,0 0 16,-21-1-16,0 44 31,-21-1-31,0 0 0,21 0 15,-21 0-15,0 0 0,21 22 16,-22-22-16,22 0 0,0 0 0,0 0 16,0 1-16,0-1 0,0 0 0,0 0 15,22 0 1,-1-21-16,0 0 0,0 0 16,0 0-16,22 0 0,-22 0 0,0-21 15,0 21-15,0-21 0,0 0 16,1 0-16,-1-22 0,0 22 15,0 0-15,0-21 0,0 20 0,-21 1 16,0 0-16,0 0 0,0 0 0,0 42 47,0 0-47,0 0 0,-21 0 0,21 1 16,-21-1-16,21 0 0,0 0 0,0 0 15,0 0-15,0 1 0,0-1 16,21-21-16,0 21 15,22-21-15,-1 0 16,0 0-16,1 0 0,-1 0 0,0 0 16,1-21-16,-22 0 0,21 21 15,1-22-15,-22-20 0,21 21 0,-21 0 16,0 0-16,1-22 0,-1 22 0,-21 0 16,0 0-16,0 0 0,0-1 15,0 44 1,-21-1-16,-1-21 15,1 21-15,21 21 0,-21-21 0,0 1 16,21-1-16,0 21 0,-21-21 16,21 0-16,-21 1 0,21-1 15,0 0-15,0 0 0,0 0 0,0 0 16,0-42 15,0 0-15,21 21-16,-21-21 0,0 0 0,21-22 15,0 22-15,0 0 0,0-21 16,1 21-16,-22-1 0,21-20 0,0 21 16,0 21-16,-21-21 0,21 21 0,0 0 15,1 0-15,-22 21 16,0 0 0,0 0-16,0 0 0,0 1 15,0-1-15,0 0 0,0 0 0,0 0 16,0 0-16,21 1 0,-21-1 15,0 0-15,21-21 0,-21 21 0,21-21 32,0 0-17,0-21-15,1 0 0,-1 0 16,0-22-16,0 22 16,0 0-16,0-21 0,1 20 0,-1-20 15,21 21-15,-21 0 0,0-22 0,22 22 16,-22 21-16,0-21 0,0 21 15,0 0-15,-21 21 16,0 0 0,0 1-16,0-1 0,0 0 15,0 0-15,0 0 0,0 0 0,0 1 16,22-1-16,-22 0 0,21 0 0,0-21 16,0 21-16,0-21 0,0 0 15,22 0-15,-22 0 0,21 0 0,1 0 16,-22 0-16,21 0 0,0 0 0,1 0 15,-22 0-15,21-21 0,-21 0 16,1 0-16,-1 0 0,0-1 0,0-20 16,-21 21-16,0 0 0,0 0 15,0-1-15,0 1 0,0 0 0,0 0 16,-21 21-16,0 0 16,0 0-16,-1 0 0,1 0 0,0 21 15,0-21-15,0 21 0,21 0 0,-21 1 16,21-1-16,-22 0 0,22 0 15,0 0-15,0 0 0,0 1 0,0-1 16,22 0-16,-1-21 0,-21 21 0,21 0 16,21-21-16,-21 21 15,22-21-15,-22 0 0,21 0 16,-21 0-16,22 0 0,-22 0 0,21-21 16,-21 21-16,1-21 0,20 0 0,-42 0 15,21 0-15,0-1 0,0 1 16,1 0-16,-22 0 0,0 0 0,0 0 15,0-1-15,-22 44 32,1-1-32,0 0 0,0 0 15,0 0-15,0 0 0,21 1 0,0-1 16,-22 0-16,22 0 0,-21 0 16,21 0-16,0 1 15,0-44 16,21 22-31,1-21 0,-22 0 0,21 21 16,0-21-16,-21 0 0,21 0 16,0-1-16,0 1 0,1 0 0,-1 0 15,0 0-15,0 0 0,0-1 0,0 22 16,-21-21-16,22 21 16,-22 21-1,0 1-15,0-1 0,0 0 16,0 0-16,-22 0 0,22 0 0,0 1 15,0-1-15,0 0 0,0 0 16,0 0-16,22 0 0,-1-21 16,0 0-16,0 22 0,0-22 15,64 0 1,-64 0-16,0-22 0,0 1 0,1 21 16,-1-21-16,0 0 0,0 0 0,21-22 15,-20 22-15,-1 0 0,0-21 0,0 21 16,0-22-16,-21 1 0,21 0 15,1-1-15,-1 1 0,0 0 0,-21-1 16,0 1-16,21 0 0,-21 20 0,21 1 16,-21 0-16,0 0 0,0 42 31,-21 0-31,0 0 0,21 1 16,-21 20-16,0-21 15,21 21-15,-22-20 0,1 20 0,21-21 16,0 21-16,-21-20 0,21 20 0,-21 0 15,21-21-15,0 22 0,0-22 16,0 21-16,0-21 0,0 1 0,0 20 16,0-21-16,0 0 0,21-21 0,0 21 15,0-21-15,1 0 0,-1 0 16,0 0-16,0 0 0,0 0 0,0 0 16,1 0-16,20 0 0,-21 0 0,0-21 15,0 21-15,1-21 0,-22 0 16,21 0-16,-21 0 0,21-1 15</inkml:trace>
  <inkml:trace contextRef="#ctx0" brushRef="#br0" timeOffset="84364.24">24193 4530 0,'-21'0'0,"42"0"31,1 0-31,-1 0 0,0-21 16,0 21-16,0 0 0,22 0 0,-22 0 15,21 0-15,-21 0 0,0 0 0,22 0 16,-22-22-16,21 22 0,-21 0 16,1 0-16,-1 0 0,0 0 0,-42 0 31,0 0-15</inkml:trace>
  <inkml:trace contextRef="#ctx0" brushRef="#br0" timeOffset="85444.26">13144 6075 0,'0'0'16,"0"-42"-1,-21 42-15,0 0 0,0 21 16,0 0-16,0 0 16,21 21-16,-22 1 0,1-1 15,0 22-15,0-1 0,0 1 0,0-1 16,-1 1-16,-20-22 0,21 21 16,-21-20-16,20 20 0,-20-20 0,21-1 15,0-21-15,-22 21 0,22-20 0,0-1 16,0 0-16,0-21 0,0 0 15,-1 0 1,22-21-16,0 0 16,0-1-16,0 1 0,0-21 0,22 21 15,-1-22-15,-21 1 0,21 0 0,0-1 16,-21 22-16,21-21 0,-21 0 16,0 20-16,0 1 0,21 0 0,-21 42 15,0 0 1,0 1-16,22 20 0,-22-21 0,0 21 15,0 1-15,0-22 16,0 21-16,0-21 0,21 1 0,0-1 16,-21 0-16,21 0 0,0 0 0,0-21 15,1 0-15,-1 21 0,0-21 0,0 0 16,21 0-16,-20 0 0,20 0 0,0-21 16,-21 21-16,22-21 0,-1 0 15,-21 0-15,22 21 0,-22-21 0,21-1 16,-21 1-16,-21 0 0,21-21 0,1 21 15,-22-1-15,0 1 0,0 0 0,0 0 16,0 42 15,0 0-31,0 0 0,-22 1 16,22-1-16,-21 0 0,21 0 0,0 0 16,0 0-16,-21 1 0,21-1 15,0 0-15,0 0 0,0-42 47,21 0-47,-21 0 16</inkml:trace>
  <inkml:trace contextRef="#ctx0" brushRef="#br0" timeOffset="85615.94">13420 6350 0,'0'0'0,"0"-21"0,-22 0 31,22 42 16</inkml:trace>
  <inkml:trace contextRef="#ctx0" brushRef="#br0" timeOffset="86052.14">13737 6583 0,'21'0'0,"-42"0"0,63 0 15,-20 0-15,-1 0 0,0 0 16,0-21-16,0 0 0,0 21 16,1-22-16,-22 1 0,0 0 15,0 0-15,-22 21 16,1 0-1,0 0-15,-21 0 0,21 0 0,-1 0 16,-20 0-16,21 21 0,0-21 16,0 21-16,-1 0 0,1-21 15,21 22-15,0-1 0,0 0 0,0 0 16,0 0-16,21 0 0,-21 1 16,22-22-16,-1 21 0,0 0 0,0 0 15,0 0-15,0 0 0,1-21 16,-1 22-16,-21-1 0,0 0 0,0 0 15,0 0-15,0 0 0,0 1 16,-21-1-16,-1-21 0,1 0 16,0 21-16,-21-21 0,21 21 0,-1-21 15,-20 0-15,21 0 0,0 0 16,0 0-16,-1 0 0,1 0 16,21-21-16,0 0 0,0 0 15,21-1 1,1 1-16,-1 21 0,0-21 15,0 0-15,21 0 0,-20 0 16</inkml:trace>
  <inkml:trace contextRef="#ctx0" brushRef="#br0" timeOffset="86365.06">14393 6096 0,'0'0'16,"0"-42"-16,0 63 31,-21 0-15,0 0-16,21 0 0,-21 1 0,21-1 15,0 0-15,-21 21 0,-1 1 0,22-1 16,-21 0-16,0 1 0,21-1 16,0 21-16,-42 64 15,21-63-15,21-22 0,0-21 16,0 1-16,0-1 0,0 0 0,0 0 15,21-21-15,0 21 16,0-21-16,0 0 0,0 0 0,1 0 16,-1 0-16,0-21 0,0 21 15,0-21-15,0 0 0,1 0 0,-1-1 16,0 1-16,-21-21 0,21 21 0,-21 0 16</inkml:trace>
  <inkml:trace contextRef="#ctx0" brushRef="#br0" timeOffset="86522.77">14160 6392 0,'-21'0'0,"42"0"0,-63 0 0,21 0 0,42 0 47,0 0-47,22 0 0,-22 0 16,0 0-16,21 0 0,1 0 0,-1-21 0,-21 21 15,21 0-15,1-21 0,-22 21 16</inkml:trace>
  <inkml:trace contextRef="#ctx0" brushRef="#br0" timeOffset="86788.04">15473 6138 0,'0'-21'15,"-21"21"17,-1 21-17,22 1 1,-21-1-16,0 0 16,21 0-1,0 0-15,-21-21 0</inkml:trace>
  <inkml:trace contextRef="#ctx0" brushRef="#br0" timeOffset="86961.92">15621 6117 0,'0'0'0,"21"0"16,-21 21-1,0 1 1,0-1-16,-21-21 15,0 21-15,0 0 0,-1 0 16,1-21-16,21 21 0,-21-21 0,0 22 16,0-22-16,0 21 0,-1 0 0,1-21 15</inkml:trace>
  <inkml:trace contextRef="#ctx0" brushRef="#br0" timeOffset="88173.5">2413 9250 0,'0'0'0,"-42"0"0,-22 0 0,22 0 15,-1 0-15,1 0 0,0 0 16,21 0-16,-22 0 0,22 0 15,42 0 17,0 0-32,22 0 15,-1 0-15,0 0 0,22 21 0,-1-21 16,1 21-16,21-21 0,-1 0 0,1 0 16,0 0-16,-1 21 0,1-21 15,21 0-15,-22 0 0,22 0 0,0 0 16,-21 0-16,21 0 0,-22 0 15,1 0-15,-22 0 0,1 0 0,-1 0 16,-20 0-16,-1 0 0,-21 0 0,0 0 16,1 0-16,-1-21 15,0 0-15,-21 0 16,0 0-16,0 0 16,-21-1-16,0 22 0,-1-21 15,1 0-15,0 0 0,0 21 0,0-21 16,0 21-16,-22 0 0,22-21 0,0 21 15,-21 0-15,20 0 0,1 0 16,0 0-16,0 0 0,0 0 0,42 0 31,0 0-31,0 0 16,22 0-16,-22 0 0,42 0 0,-20 0 16,-1 0-16,0 0 15,1 0-15,-1 0 0,-21 21 0,0-21 16,0 0-16,1 0 0,-22 21 0,0 0 15,0 0-15,0 0 16,-22 1-16,1-1 0,0 0 16,0 0-16,0 0 0,-22 0 0,1 22 15,21-22-15,-21 0 0,-1 21 16,22-20-16,-21-1 0,21 21 0,-22-21 16,22 0-16,0 1 0,0-1 0,0 0 15,-1 0-15,22 0 16,-21-21-16,21 21 0</inkml:trace>
  <inkml:trace contextRef="#ctx0" brushRef="#br0" timeOffset="98413.31">5715 9017 0,'21'0'0,"-21"-21"15,0 0 1,0 0-16,0-1 0,0 1 16,0 0-16,0 0 0,0 0 15,0 0-15,0-1 0,0 1 16,0 0-16,-21 0 0,0 21 0,0-21 15,-1 21-15,1 0 0,-21 0 0,21 0 16,-22 0-16,1 0 0,21 0 16,-21 21-16,-1 0 0,1 0 0,21 0 15,-22 22-15,22-1 0,0 0 16,0 1-16,0-1 0,0 0 16,21 1-16,0-22 0,0 21 0,0 1 15,0-22-15,0 0 0,0 0 0,0 0 16,21 0-16,0 1 0,0-22 0,0 0 15,0 0-15,22 0 0,-22 0 16,21 0-16,-21-22 0,22 1 0,-1 0 16,0 0-16,22 0 0,-22-22 0,1 22 15,20-21-15,-21 0 0,1-22 16,-1 22-16,0-22 0,1 1 16,-1-1-16,0 22 0,-20-22 0,20 1 15,-21-1-15,0 1 0,0-1 16,1 22-16,-1-21 0,0-1 0,-21 22 15,21-64-15,-21 64 0,0 20 16,0 1-16,0 0 0,-21 21 16,0 0-16,0 42 15,-1-20-15,1 20 0,0 21 0,-21 1 16,21-1-16,-22 22 0,1-21 16,0 20-16,-1 1 0,1 0 15,21-1-15,-22-20 0,22 20 0,0-20 16,21-1-16,0-20 0,0-1 0,21 0 15,0 1-15,1-22 0,20 0 16,0 0-16,1-21 0,-1 0 0,43 0 16,-43 0-16,21 0 0,-20-21 15,20 21-15,-20-21 0,20 0 16,1 0-16,-22-22 0,21 22 0,-20 0 16,-1-21-16,-21-1 0,22 22 0,-22-21 15,0-1-15,-21 1 0,0 21 0,0-21 16,0 20-16,0 1 0,-21 0 15,0 0-15,-1 21 0,-20 0 0,21 0 16,-21 21-16,-1 0 0,1 0 0,0 1 16,20 20-16,-20 0 0,0 1 15,-1-1-15,22 0 0,0 1 16,0-1-16,0-21 0,21 21 0,0-20 16,0-1-16,0 0 0,0 0 0,0 0 15,21-21-15,0 0 0,0 0 16,0 0-16,1 0 0,20 0 0,-21 0 15,21-21-15,-20 0 0,20 0 0,0 0 16,-21-1-16,22-20 0,-22 21 16,0 0-16,0-22 0,0 1 0,1 0 15,-22 21-15,0-22 0,0 1 0,0 21 16,21 0-16,-21-1 0,0 44 31,0-1-31,0 0 0,0 0 16,0 21-16,0 1 0,0-22 0,-21 21 15,21-21-15,0 22 0,0-22 16,0 0-16,21 21 0,0-20 0,0-22 16,0 21-16,0 0 0,1-21 0,-1 0 15,21 0-15,-21 0 0,22 0 0,-22 0 16,21-21-16,-21 0 0,22 21 16,-22-22-16,21 1 0,-21-21 0,22 21 15,-22-22-15,0 1 0,0 0 16,0-1-16,0 1 0,-21-21 0,22-1 15,-1 1-15,0 20 0,0-20 16,0-1-16,0 1 0,1-22 0,-1 22 16,0-1-16,0 22 0,0-22 0,-21 22 15,21 0-15,-21 20 0,0 1 16,0 0-16,-21 42 16,0 22-16,0-22 0,0 42 0,0-20 15,-1 20-15,1 1 0,0-1 16,21-21-16,-21 22 0,21-1 0,-21 1 15,21-1-15,0-20 0,0 20 0,0-20 16,0-1-16,0 0 0,0-21 16,21 22-16,0-22 0,0 0 0,-21 0 15,21 0-15,1-21 0,-1 0 16,42 22-16,-42-22 16,1 0-16,-1 0 0,21-22 15,-21 1-15,0 0 0,1 0 0,-1 0 16,0 0-16,-21-22 0,0 22 0,0-21 15</inkml:trace>
  <inkml:trace contextRef="#ctx0" brushRef="#br0" timeOffset="98572.06">7281 8678 0,'0'0'0,"-21"0"0,0 0 0,0 0 16,42 0-1,0-21 1,0 21-16,22 0 0,-22 0 0,21-21 15,0 21-15,1 0 0,-1-21 16,0 21-16,1-21 0,-1 21 0,0 0 16,1 0-16</inkml:trace>
  <inkml:trace contextRef="#ctx0" brushRef="#br0" timeOffset="99924.28">8128 9017 0,'21'21'0,"-42"-42"0,63 42 16,-21-21-16,1 0 16,-1 0-16,0-21 0,0 21 15,-21-21-15,21 0 0,0 0 16,1-1-16,-1 1 0,0-21 0,-21 21 16,0-22-16,21 1 0,-21 21 0,0-21 15,0 20-15,0-20 0,0 21 0,-21 0 16,0 0-16,0-1 0,-1 22 15,-20 0-15,21 0 0,-21 0 0,20 22 16,-20-1-16,0 0 0,21 0 0,-22 21 16,1-20-16,21 20 0,0 0 15,-22 1-15,43-1 0,0 0 16,0 1-16,0-22 0,0 21 0,0-21 16,0 0-16,21 1 0,1-1 0,20 0 15,-21-21-15,21 0 0,-20 0 0,20 0 16,-21 0-16,21 0 0,1-21 15,-22 21-15,21-21 0,-21-1 0,1 1 16,-1 0-16,0-21 0,0 21 0,0-22 16,0 1-16,-21 0 0,0-1 15,0 22-15,0-21 0,22-1 0,-22 22 16,0-21-16,0 21 0,0 0 16,0 42-1,0 0 1,0 21-16,-22-21 0,22 22 0,-21-1 15,21 0-15,0-20 0,0 20 0,0 0 16,0 1-16,0-22 0,0 21 0,0-21 16,0 0-16,0 1 0,0-1 15,21 0-15,1 0 0,-1-21 0,0 0 16,21 0-16,1 0 0,-22 0 0,21 0 16,0 0-16,1-21 0,-1 0 0,0 0 15,1-1-15,-1 1 16,-21-21-16,22 0 0,-1-1 0,-21 1 15,0 0-15,0-22 0,22 1 0,-22 20 16,0-20-16,0-1 0,0 1 0,-21-1 16,22 1-16,-1 20 0,0-20 15,-21 21-15,0-22 0,21 43 0,-21-21 16,0 20-16,-21 44 16,21 20-1,-21-21-15,0 21 0,-1 1 0,-20 20 16,21-20-16,0 20 0,0 1 0,-1-22 15,1 21-15,21 1 0,-21-22 0,21 22 16,-21-22-16,21 22 16,0-22-16,0 0 0,0 22 15,0-22-15,0-21 0,21 0 0,0 1 16,0-1-16,1 0 0,-1-21 16,0 0-16,0 0 0,0 0 0,0 0 15,22 0-15,-22-21 0,0 21 0,21-21 16,-20-1-16,-1 1 0,21-21 0,-21 21 15,0 0-15,1-22 0,-22 22 0,21 0 16,0 0-16,-21 0 16,21-1-16,-21 44 15,0-1-15,0 0 0,0 0 16,0 0-16,0 0 0,0 22 16,0-22-16,0 0 0,0 0 15,0 0-15,0 1 0,0-1 0,0 0 16,21-21-16,0 0 0,1 21 0,-1-21 15,0 0-15,21 0 0,-21 0 0,1 0 16,20 0-16,0-21 0,-21 0 16,1 0-16,20 21 0,-21-22 0,0-20 15,22 21-15,-43 0 0,21 0 0,0-22 16,-21 22-16,21-21 0,-21 21 0,0-22 16,0 22-16,0 0 0,0 0 15,0 42 1,0 0-1,0 0-15,-21 0 0,0 22 0,21-1 0,-21 0 16,-1 1-16,1-1 16,0 0-16,0 1 0,21-1 0,-21 0 15,0 1-15,-1-1 0,22 22 0,0-22 16,0 0-16,-21 22 0,21-22 0,-21 22 16,0-22-16,21 21 0,0-20 0,-21 20 15,-22 43-15,22-64 16,21 1-16,-21 20 0,0-20 0,0-1 15,0 0-15,-1-21 0,1 22 16,-21-1-16,0 0 0,-1-20 16,22-1-16,-21 0 0,21-21 0,-22 0 15,1 0-15,21 0 0,-22 0 0,1 0 16,0 0-16,21 0 0,-22-21 0,22 0 16,0-1-16,0 1 0,0 0 15,21-21-15,0 21 0,0-1 0,0 1 16,0-21-16,21 21 0,0 0 0,0-22 15,21 1-15,1 21 0,-1-22 0</inkml:trace>
  <inkml:trace contextRef="#ctx0" brushRef="#br0" timeOffset="100248.68">10287 8721 0,'0'0'0,"0"21"16,0 0-16,-21 0 16,21 22-16,-21-1 0,21 0 0,-22 22 15,22-22-15,0 22 0,0-1 0,-21 1 16,21-1-16,0 1 0,-21-1 16,21 1-16,0-1 0,0 1 0,-21-22 15,0 21-15,0 1 0,-1-22 0,1 1 16,0-1-16,21 0 0,-21 1 15,0-1-15,0-21 0,21 0 0,-22 0 16,22 1-16,22-22 31,-22-22-31,21 1 16,0-21-16,0 21 0,0-22 0,22 1 16,-22 0-16,0-22 0</inkml:trace>
  <inkml:trace contextRef="#ctx0" brushRef="#br0" timeOffset="100516.37">10350 8932 0,'43'-105'0,"-86"210"0,86-232 15,-22 106-15,-21 0 0,0 0 0,21 0 16,0 21-16,0-21 0,1 21 16,-1 0-16,0 0 15,-21 21-15,0 0 16,21 0-16,-21 0 0,0 0 0,0 22 15,0-22-15,0 0 0,-21 0 0,0 0 16,0 22-16,-1-22 0,1 0 0,-42 0 16,42 0-16,-1-21 15,1 22-15,0-22 16,42 0 0,0 0-1,-21-22-15,22 22 0,-1-21 0</inkml:trace>
  <inkml:trace contextRef="#ctx0" brushRef="#br0" timeOffset="101028.91">10626 9017 0,'21'0'15,"0"0"-15,0 0 0,0-21 0,0 21 16,1 0-16,-1-21 0,0 21 16,21-21-16,-21-1 0,22 1 0,-22 0 15,21 0-15,-21 0 0,22 0 16,-22-1-16,0-20 0,0 21 0,0 0 15,1 0-15,-22-1 0,0 1 16,-22 21 0,1 0-16,0 0 0,0 21 0,-21 1 15,20-1-15,1 0 0,-21 0 0,21 0 16,0 22-16,-43 41 16,64-63-16,0 1 15,0-1-15,0 0 0,0 0 0,21-21 16,0 21-16,1-21 0,20 0 15,-21 0-15,21 0 0,-20 0 0,20-21 16,0 0-16,-21 21 0,22-21 0,-1 0 16,0-1-16,1 1 0,-1 0 15,-21-21-15,22 21 0,-22-22 16,0 22-16,0-21 0,0 21 0,0-1 16,-21 1-16,0 0 15,-21 21-15,0 21 16,21 0-16,-21 1 15,21-1-15,0 0 0,0 0 0,0 21 16,0-20-16,0-1 0,0 0 0,0 0 16,0 21-16,0-20 0,0-1 0,0 0 15,0 0-15,-21 0 16,0-21-16,-1 21 0,1-21 16,0 0-16,0 0 15,0 0-15,-22 0 0,22-21 0,-21 21 16,21-21-16,-22 0 0</inkml:trace>
  <inkml:trace contextRef="#ctx0" brushRef="#br0" timeOffset="101280.45">8890 8361 0,'0'0'16,"-42"0"-16,20 0 0,1 0 0,0 0 15,21-21-15,42 21 16,1 0-16,-1-21 0,0-1 16,22 22-16,-1 0 0,1 0 0,-1-21 15,1 21-15,-1 0 0,1 0 0,-1 0 16,1-21-16,-22 21 0,22 0 16,-22 0-16,0 0 0,-20 0 0,20 0 15,-21 0-15,0 0 0,-21 21 16</inkml:trace>
  <inkml:trace contextRef="#ctx0" brushRef="#br0" timeOffset="102099.96">2857 11599 0,'0'0'0,"-63"0"0,-1 0 0,22 22 16,-21-22-16,20 0 0,1 0 0,0 0 16,20 21-16,1-21 0,21 21 15,21-21 1,22 0-16,-1 21 0,22-21 0,-1 0 15,1 0-15,20 0 0,1 0 16,0 0-16,-1 0 0,22 0 0,0 0 16,0 0-16,0 0 0,-1 0 0,-20-21 15,0 21-15,-1-21 0,-20 0 16,-1 21-16,-20-22 0,-1 22 16,-21 0-16,0-21 0,-21 0 15,-21 0-15,0 21 16,0 0-16,-21-21 0,-1 0 15,1 21-15,0 0 0,-1-22 0,1 22 16,0 0-16,20-21 0,1 21 0,0 0 16,0 0-16,21-21 15,21 21-15,0 0 16,0 0-16,1 21 0,20-21 0,-21 21 16,21 22-16,-20-22 15,20 0-15,-21 21 0,0-20 0,0 20 16,-21 0-16,0-21 0,0 22 0,0-1 15,-21-21-15,-21 22 0,21-1 16,-22-21-16,22 0 0,-21 22 0,0-22 16,20 0-16,1 0 0,0-21 0,0 21 15,0-21-15</inkml:trace>
  <inkml:trace contextRef="#ctx0" brushRef="#br0" timeOffset="105532.16">5821 11430 0,'0'-21'31,"0"0"-15,0 0-16,0-1 0,0 1 0,21 0 15,0-21-15,-21 21 0,21-1 16,0-20-16,1 21 0,-22-21 0,21-1 15,0 22-15,-21-21 0,21-1 16,0 22-16,-21-21 0,21 0 0,-21-1 16,0 22-16,0-21 0,0 21 15,0-1-15,0 1 0,0 0 0,-21 21 16,0 21 0,0 0-16,0 22 15,21 20-15,-21-20 0,-1 20 0,1 1 16,21 20-16,-21 1 0,0-22 15,21 22-15,-21 0 0,0-22 0,-1 1 16,1-1-16,0 1 0,0-22 0,0 0 16,0 1-16,-1-1 0,1 0 15,21-20-15,0-1 0,-21 0 0,0-21 16,0 0 0,21-21-16,0 0 15,-21-1-15,21 1 0,0 0 0,0-21 16,0 21-16,0-22 0,0 1 15,0 0-15,0-1 0,0 1 0,0 0 16,0-1-16,0 1 0,0 21 0,0-22 16,0 22-16,0 42 15,0 1 1,42 126 0,-21-106-16,0 0 0,0-20 15,1 20-15,-1 0 0,0-21 16,0 1-16,21 20 0,1-21 0,-22 0 15,21 0-15,1-21 0,-1 22 0,-21-22 16,21 0-16,1 0 0,-1 0 0,0-22 16,1 1-16,-22 21 0,21-21 15,1 0-15,-1 0 0,0-22 0,1 22 16,-1 0-16,-21-21 0,21-1 0,-20 22 16,-1-21-16,-21 0 0,0-1 15,0 1-15,0 0 0,0-1 16,0 22-16,-21 0 0,-1 0 0,1 21 0,0 0 15,0 0-15,0 0 0,0 21 16,-1 0-16,-20 21 0,21 1 16,0-1-16,21 0 0,-21 1 0,21-1 15,-22 0-15,22-20 0,0 20 0,0 0 16,0-21-16,0 22 0,22-22 0,-1-21 16,0 21-16,21 0 0,-21-21 15,1 0-15,20 0 0,0 0 0,1 0 16,-22 0-16,21-21 0,0 0 0,22 21 15,-22-21-15,1 0 0,20-1 0,-21 1 16,1 0-16,-1 0 0,0 0 16,-20 0-16,20-22 0,-21 43 15,0-21-15,0 0 0,1 21 0,-22 21 32,0 0-17,0 0-15,0 1 0,0-1 0,0 0 16,-22 0-16,22 0 0,-21 0 0,0-21 15,21 22-15,0-1 0,-21-21 16,21-21 15,21-1-31,0 1 16,-21 0-16,21 21 0,1-42 0,-1 21 16,0-1-1,0 1-15,-21 0 0,21 21 16,0 0-16,-21 21 15,0 0 1,22 1-16,-22-1 0,0 0 16,21 0-16,0 0 0,-21 0 15,21 1-15,0-22 0,0 21 0,1 0 16,-1-21-16,21 0 0,-21 0 0,22 0 16,-1 0-16,0 0 0,1 0 15,-1 0-15,0-21 0,22 21 16,-22-21-16,0-1 0,1 1 0,-1 0 0,-21 0 15,0 0-15,1 0 0,-1-22 16,-21 22-16,0-21 0,0-1 16,0 22-16,0-21 0,0 21 0,0-22 15,-21 43-15,21-21 0,-22 21 0,-20 0 16,21 0-16,0 0 0,-22 21 16,22-21-16,0 43 0,-21-22 0,21 0 15,-1 0-15,1 22 0,21-22 0,0 0 16,0 0-16,0 0 0,0 0 0,0 1 15,21-1-15,1-21 16,-1 0-16,0 0 0,0 0 0,21 0 16,-20 21-16,-1-21 0,0 0 15,0 0-15,0 21 0,0 0 0,1-21 16,-1 43-16,-21-22 0,0 0 0,0 21 16,21 22-16,-21-22 0,0 22 15,0-1-15,0 22 0,-21-22 0,0 22 16,-1-22-16,1 22 0,0-21 0,-21 20 15,21-20-15,-1 20 0,1-20 0,-21 21 16,21-22-16,0 1 0,-1-22 16,1 21-16,0-20 0,0-1 15,0 0-15,0 1 0,-1-22 0,22 0 16,-21 0-16,21 0 0,-21-21 0,0 0 16,21-21-1,0 0-15,0 0 0,0 0 0,42-22 16,-21-20-16,1 21 0,20-22 0</inkml:trace>
  <inkml:trace contextRef="#ctx0" brushRef="#br0" timeOffset="105837.61">8953 10880 0,'0'-21'0,"0"42"0,0-64 0,-21 22 0,0 21 16,0 0-16,0 0 0,0 21 0,-1 22 16,1-22-16,0 21 0,0 1 0,0-1 15,0 21-15,-1 1 0,22-1 16,0 1-16,-21-1 0,0 1 0,21-1 16,-21 1-16,21-22 0,0 1 0,0-1 15,0-21-15,0 21 0,0-20 0,0-1 16,0 0-16,0 0 15,21-21-15,0 0 0,0 0 16,1 0-16,-1-21 0,0 0 16,0 0-16,0-1 0,0-20 0,1 21 15,20-21-15</inkml:trace>
  <inkml:trace contextRef="#ctx0" brushRef="#br0" timeOffset="106244.4">9229 10922 0,'21'-21'0,"-42"42"0,42-63 0,-21 63 15,0 0 1,0 0-16,0 0 0,0 22 16,-21-1-16,21 0 0,0 1 0,-22-1 15,1 22-15,0-22 0,21 0 0,-21 1 16,21-1-16,-21 0 0,0 1 16,21-22-16,0 0 0,-22 21 15,22-21-15,-21 1 0,21-44 31,0 1-15,21 0-16,1 0 0,-1-21 16,0-1-16,21 22 0,-21-21 0,1-1 15,20 22-15,0 0 0,-21 0 0,22 0 16,-22 21-16,0 0 0,0 0 0,0 0 16,1 21-16,-22 0 0,0 0 15,0 22-15,0-22 0,0 0 0,0 21 16,0-21-16,0 22 0,0-22 0,0 0 15,0 0-15,0 0 0,-22 1 16,22-1-16,-21-21 31,21-21-15,-21-1-16,0 1 16,0 0-16</inkml:trace>
  <inkml:trace contextRef="#ctx0" brushRef="#br0" timeOffset="106449.52">8636 11113 0,'-21'0'15,"42"0"-15,-63 0 0,42-22 16,21 22 0,0-21-16,21 21 0,-21 0 15,22-21-15,-1 21 0,0 0 0,1 0 16,20 0-16,-20-21 0,-1 21 0,0 0 15,1 0-15,-22 0 0,21 0 16,-21 0-16,0 0 0</inkml:trace>
  <inkml:trace contextRef="#ctx0" brushRef="#br0" timeOffset="107271.78">1841 13737 0,'0'0'0,"-21"21"0,21 1 16,0-1-1,0 0-15,21-21 0,1 21 0,20-21 16,0 0-16,22 21 0,-1-21 0,1 0 16,-1 0-16,22 0 0,0 0 15,-1 0-15,22 0 0,-21 0 0,-1 0 16,1 0-16,0 0 0,-1 0 16,-20-21-16,-1 21 0,1 0 15,-1-21-15,-20 21 0,-1 0 0,0-21 16,-20 21-16,-22-21 0,0-1 15,0 1-15,-22 21 16,-20-21-16,21 21 0,-21-21 0,-1 21 16,1-21-16,0 21 0,-1 0 0,22-21 15,-21 21-15,21 0 0,-1-22 16,1 22-16,21-21 0,0 0 16,21 21-16,1 0 15,20 0-15,0 0 0,-21 0 0,22 0 16,-1 0-16,0 21 0,1 0 0,-1 1 15,-21 20-15,0-21 0,-21 21 16,0 1-16,0-1 0,0 0 16,-21 1-16,-21-1 0,21-21 0,-22 22 15,1-1-15,0 0 0,-1-21 0,1 1 16,21 20-16,-21-21 0,-1 0 16,22 0-16,0 1 0,0-22 0,0 0 15</inkml:trace>
  <inkml:trace contextRef="#ctx0" brushRef="#br0" timeOffset="115145.24">6159 12975 0,'0'0'0,"22"-21"0,-22 0 15,0 0-15,0 0 16,0-1-16,0 1 0,0 0 15,-22 0-15,1 0 0,0 0 16,0-1-16,0 1 0,0 21 16,-1-21-16,1 21 0,0 0 15,0 0-15,0 0 0,0 0 16,-1 0-16,1 0 0,-21 0 0,21 21 16,-22 0-16,1 22 0,21-22 0,-21 21 15,-1 1-15,1 20 0,0-21 16,20 22-16,-20-1 0,21-20 0,-21 20 15,20 1-15,1-1 0,21 22 0,0-22 16,0 1-16,0-1 0,0 1 16,0-22-16,21 22 0,22 20 15,-1-41-15,-21-22 0,22 21 0,-1-21 16,0 1-16,22-1 16,-22-21-16,0 0 0,22 21 0,-22-21 15,64 0-15,-64-21 0,1 0 16,20-1-16,-20 1 0,20 0 0,-21 0 15,22-21-15,-22-1 0,22 1 16,-22-22-16,22 22 0,-22-21 0,-21-1 16,21 1-16,-20-1 0,-1 1 0,0-1 15,-21 1-15,0-22 0,0 21 16,-21 1-16,0-1 0,-1 1 0,-20-1 16,0 1-16,-1 21 0,1-1 0,0 1 15,-1 21-15,-20 0 16,21-1-16,-1 1 0,-20 21 0,20 0 0,1 0 15,0 21-15,-22 1 0,22-1 16,0 21-16,-1 0 16,1 22-16,0-1 0,-1 1 0,22 21 0,0-1 15,0 1-15,21-22 0,0 22 0,0 0 16,0-1-16,0-20 0,21-1 16,21 1-16,-21-1 0,22-20 0,-1 20 15,0-42-15,1 22 0,-1-22 0,0 0 16,22 0-16,-22 0 0,1-21 15,-1 0-15,0 0 0,1 0 0,-1 0 16,0-21-16,1 0 0,-1-21 16,0 21-16,1-1 0,-1-20 0,0 0 15,1-1-15,-1-20 0,21 21 16,-20-1-16,-1-20 0,22 42 0,-22-22 16,0 22-16,1 0 0,-22 0 0,21 21 15,-21 0-15,0 21 16,-21 0-16,0 0 15,22 0-15,-22 1 0,0-1 16,0 0-16,0 0 16,21-21-1,-21-21 1,0 0-16,0 0 0,0-1 0,0 1 16,0 0-16,0 0 15,0 0-15,0 0 0,0-1 0,0 1 16,-21 0-16,-1 21 0,1 0 15,0 0-15,0 0 0,0 0 16,0 21-16,-1 0 0,1 1 16,0-1-16,0 21 0,21 0 0,-21-20 15,0 20-15,-1 0 0,22 1 0,0-1 16,0-21-16,0 21 0,0-20 16,0-1-16,0 0 0,0 0 0,22 0 15,-1 0-15,0-21 0,0 0 0,0 0 16,0 0-16,1 0 0,-1 0 15,21 0-15,-21 0 0,0 0 16,22-21-16,-22 0 0,0 0 0,21-21 16,-20 20-16,20-20 0,-21 21 0,21-21 15,-20-1-15,-1 1 0,21 21 16,-21-22-16,0 22 0,22 21 0,-22-21 16,0 21-16,0 0 0,-21 21 15,0 0-15,0 1 16,0-1-16,0 0 15,0 0-15,0 0 0,0 0 0,0 1 16,21-22 0,-21-22 15,22 1-31,-22 0 0,0 0 0,0 0 16,0 0-16,0-1 0,0 1 0,0 0 15,-22 0-15,22 0 16,-21 21-16,0 0 15,0 0-15,0 0 0,0 21 16,21 0-16,-22 0 0,1 0 16,21 22-16,-21-22 0,0 0 15,21 21-15,-21-20 0,21 20 0,0-21 0,0 21 16,0-20-16,0-1 0,0 21 0,0-21 16,0 0-16,21 1 15,0-1-15,0-21 0,0 0 16,1 21-16,-1-21 0,0 0 0,0 0 15,0 0-15,22 0 0,-22-21 16,21 21-16,-21-21 0,22-1 0,-1 1 16,-21 0-16,21-21 0,-20 21 0,20-22 15,-21 1-15,0 21 0,0-22 0,1 22 16,-22-21-16,0 21 0,0 0 16,0-1-16,-22 44 31,1-1-31,21 0 0,-21 0 15,21 21-15,0-20 0,0-1 16,0 0-16,0 21 0,0-21 0,0 1 16,0-1-16,0 0 0,0 0 0,0 0 15,21-21 1,0 0-16,1 0 0,-1 0 16,0 0-16,0 0 0,0 0 0,0-21 15,1 0-15,-1 0 0,0 0 16,0-1-16,0 1 0,-21-21 0,21 21 15,-21-22-15,22 1 0,-22 21 0,21 0 16,-21-22-16,0 22 0,0 0 16,0 42 15,0 0-31,0 1 0,0 20 16,0-21-16,0 0 0,0 22 0,-21-22 15,21 0-15,0 21 0,0-21 16,0 1-16,0-1 0,21 0 15,-21 0-15,21-21 0,0 0 0,21 0 16,-20 0-16,20 0 0,0 0 16,1 0-16,-1 0 0,0-21 0,1 21 15,-1-21-15,0 0 0,-21-1 0,22-20 16,-22 21-16,0-21 0,0 20 16,-21-20-16,21 0 0,-21 21 15,0-1-15,0 1 0,0 0 0,-21 0 16,0 21-16,0 0 0,0 0 15,0 21-15,21 0 16,-22 0-16,22 1 0,-21-1 0,21 0 16,0 0-16,0 0 0,0 22 0,0-22 15,0 0-15,0 0 0,21 0 0,1 0 16,-22 1-16,21-1 0,-21 0 16,21 0-16,-21 0 0,21 0 15,0-21-15,0 22 0,1-22 16,-1 0-16,0 0 15,0 0-15,21 0 0,-20 0 0,20 0 16,0 0-16,1 0 0,-22-22 0,21 22 16,0-21-16,1 0 0,-22 0 0,21 0 15,1 0-15,-22-1 0,0 1 16,21 0-16,-21-21 0,1 21 0,-22-22 16,0 1-16,21 0 0,-21 20 15,0-20-15,0 21 0,0 0 0,-21 21 16,-1 0-16,1 0 0,0 0 15,0 0-15,0 0 0,-22 21 0,22 21 16,0-21-16,0 1 0,-21 20 16,20-21-16,22 21 0,-21-20 0,21 20 15,0-21-15,0 0 0,0 0 16,0 1-16,0-1 0,0 0 0,21-21 16,1 0-16,-1 0 0,0 0 15,0 0-15,0 0 0,0 0 16,1-21-16,-1 21 0,0-21 0,0-1 15,0 1-15,0 0 0,-21-21 0,22 21 16,-1-22-16,0 22 0,-21-21 16,21 21-16,-21-1 0,21 1 15,-21 42 1,0 1-16,0-1 16,0 0-16,0 0 15,0 0-15,0 0 0,0 1 0,0-1 16,0 0-16,0 0 0,0 0 0,0 0 15,21-21-15,1 22 0,-1-22 0,0 0 16,0 0-16,0 0 0,0 0 16,22 0-16,-22 0 0,0 0 0,0 0 15,22-22-15,-22 1 0,0 0 0,0 0 16,21 0-16,-20 0 0,-1-1 16,0 1-16,0-21 0,0 21 0,-21 0 15,21-1-15,22-20 0,-43 21 16,0 42 15,0 0-31,0 0 0,-21 1 0,-1-1 16,1 21-16,0-21 0,21 0 0,-21 1 15,21 20-15,-21-21 0,21 0 0,0 0 16,0 1 0,0-44-1,0 1 1,0 0-16,21 0 15,0 0-15,-21 0 0,0-1 0,21 1 16,0-21-16,1 21 0,-22 0 16,21-1-16,0 1 0,-21 0 0,21 21 15,0 0 1,-21 21 0,21 0-16,-21 1 0,0-1 0,0 0 15,0 0-15,0 0 0,22 0 0,-1 1 16,-21-1-16,21-21 15,0 21-15,0 0 0,0-21 16,1 0-16,-1 0 0,0 0 16,0-21-16,-21 0 15,21 21-15,0-21 0,-21-1 0,22 1 16,20-42-16,-21 42 16,0-22-16,0 22 0,1 0 0,-1 0 15,0-22-15,21 22 0,-21 21 0,1-21 16,-1 21-16,0 0 0,0 0 15,0 0 1,-21 21 0,0 0-1,0 1 1,21-22-16,-21-22 47,0 1-32,0 0-15,-21 21 47,0 0-31,0 21-16,0-21 0,21 21 0,-21 1 16,-1-22-16,1 21 0,0 0 0,21 0 15,-21 0-15,0 0 0,0 1 16,21-1-16,0 0 0,-22 0 0,22 0 15,-21 0-15,21 1 0,0-1 16,0 0-16,0 0 0,0 0 16,0 0-1,21-21-15,1 0 0,-1 22 0,0-1 16,21-21-16,-21 0 0,22 0 0,-1 0 16,0 0-16,1 0 0,-1 0 0,0 0 15,1 0-15,-1 0 0,0-21 16,1-1-16,-22 22 0,21-21 0,-21-21 15,22 21-15,-22 0 0,0-22 0,0 1 16,0 0-16,1 20 0,-1-41 16,-21 42-16,0 0 15,0-1-15,-21 22 16,-1 0-16,1 0 0,0 0 0,0 22 16,0-1-16,0 0 0,-1 0 15,1 0-15,21 0 0,0 22 16,0-22-16,0 0 0,0 0 0,0 0 15,0 1-15,0-1 0,21 0 0,1 0 16,-1-21-16,0 0 0,0 21 0,0-21 16,0 0-16,1 0 0,-1 0 15,21 0-15,-21 0 0,0 0 0,1 0 16,-1 0-16,-21-21 0,0 0 0,0 0 16,0 0-16,0-1 15,0 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7:10:13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2328 0,'0'0'0,"0"-21"16,0 0-16,0 0 0,0 0 0,0-22 16,0 22-16,0 0 0,0 0 15,-21-21-15,21 20 0,0 1 0,-22 0 16,22 0 0,0 42-1,-21 21 1,21 1-16,-21-1 0,0 22 0,21 20 15,-21 1-15,0 21 0,-1-22 16,1 22-16,0-21 0,0 21 0,0-22 16,0 22-16,21-21 0,0-22 0,-22 22 15,22-21-15,0-22 16,-21 0-16,21 1 0,0-1 0,0-21 0,0 0 16,0 0-16,0 1 0,21-22 15,1 0 1,-1-22-16,0 1 0,0 0 0,0-21 15,0-1-15,1 1 0,-1-21 16,0 20-16</inkml:trace>
  <inkml:trace contextRef="#ctx0" brushRef="#br0" timeOffset="239.54">3217 2371 0,'0'-21'0,"0"42"0,-21-64 0,0 1 0,0 21 16,0 0-16,21 0 0,-22 21 0,22-22 15,0 1-15,0 0 16,22 0-16,-1 0 0,21 21 16,0-21-16,1-1 0,-1 1 15,22 21-15,-1-21 0,22 0 0,-22 0 16,22 0-16,-22 21 0,1-22 16,-1 22-16,1 0 0,-22 0 0,1 0 15,-22 0-15,0 0 0,-21 22 16,0-1-16,-21 0 15,-22-21-15,22 21 0</inkml:trace>
  <inkml:trace contextRef="#ctx0" brushRef="#br0" timeOffset="439.71">3111 2900 0,'0'21'0,"0"-42"0,0 84 0,0-41 16,0-1-16,22-21 15,-1 0-15,0 0 16,21 0-16,-21 0 0,22 0 16,-22-21-16,21 21 0,1-22 0,-1 22 15,0 0-15,-21-21 0,22 21 16,-22 0-16,21-21 0,-21 21 0,1 0 16,20 0-16</inkml:trace>
  <inkml:trace contextRef="#ctx0" brushRef="#br0" timeOffset="995.88">4212 3302 0,'0'0'16,"21"0"-16,0 0 0,1-21 0,-1 0 15,0 0-15,0-1 0,0 1 16,0 0-16,1 0 0,-1 0 0,0 0 15,0-1-15,-21-20 0,21 21 16,-21 0-16,0 0 0,0-1 16,-21 1-16,0 0 0,0 21 0,-22 0 15,1 0-15,0 0 0,-1 0 16,1 21-16,0-21 0,-1 21 0,1 22 16,21-22-16,-21 21 0,20 1 0,-20-1 15,21 21-15,0-20 0,21 20 16,0-20-16,-21-1 0,21 0 0,0 1 15,0-22-15,0 21 0,0-21 0,21 0 16,0 1-16,0-22 0,0 0 16,0 0-16,1 0 0,-1 0 0,21-22 15,-21 22-15,22-21 0,-1-21 16,-21 21-16,21-22 0,1 1 16,-22 0-16,0-1 0,21 1 0,-20 0 15,-22-1-15,0 1 0,21 0 16,-21 21-16,0-1 0,21 1 0,-21 0 15,0 42 1,0 0-16,-21 1 16,21-1-16,-21 21 0,21 0 0,0 1 15,0-1-15,0 0 0,0 1 16,0-1-16,0-21 0,0 22 0,0-1 16,0-21-16,21 0 0,0 0 15,0 1-15,0-1 0,0-21 16,22 0-16,-22 0 0,21 0 0,1 0 15,-1-21-15,0-1 0,1 1 0,-1 0 16</inkml:trace>
  <inkml:trace contextRef="#ctx0" brushRef="#br0" timeOffset="1263.43">5355 2942 0,'-21'-42'15,"0"42"-15,0 0 16,-22 0-16,22 0 0,-21 0 15,-1 0-15,22 0 0,-21 0 16,21 21-16,-22 21 0,22-20 0,-21 20 16,21-21-16,0 21 0,-1 1 0,1 20 15,21-20-15,0-1 0,0 21 16,0-20-16,0-1 0,0 0 0,0-20 16,0 20-16,21-21 0,1 0 0,-1 0 15,21-21-15,0 0 0,-20 0 16,20 0-16,0 0 0,1 0 0,-1 0 15,0-21-15,1 0 0,-1 0 0,0-21 16,1 20-16,-22-20 0,21 21 16</inkml:trace>
  <inkml:trace contextRef="#ctx0" brushRef="#br0" timeOffset="1648.1">5630 3006 0,'0'0'0,"-21"0"16,0 0-16,0 21 0,0-21 15,-1 21-15,22 0 0,0 0 16,0 1-16,22-22 16,-1 0-1,0 0-15,0 0 0,21 0 16,-20 0-16,20-22 0,-21 22 0,21-21 16,-20 0-16,20 0 0,-21 0 15,0 0-15,0-1 0,-21 1 16,0 0-16,0 0 0,0 0 0,-21 21 15,0 0-15,0 0 0,0 0 16,-22 0-16,1 21 0,21 0 16,-21 0-16,-1 22 0,1-22 0,21 21 15,0 0-15,-1 1 0,1-1 0,0 0 16,21 1-16,0-1 0,0 0 16,0-20-16,0-1 0,21 0 0,0 0 15,22 0-15,-22 0 0,21-21 16,1 0-16,-1 0 0,0 0 0,1 0 15,-1-21-15,21 0 0,-20 0 16,-1 0-16,0 0 0,1-22 16,-1 22-16,0-21 0,1-1 0</inkml:trace>
  <inkml:trace contextRef="#ctx0" brushRef="#br0" timeOffset="2197.08">6519 2011 0,'0'-42'0,"0"84"0,0-127 0,0 43 16,0 21-16,0 0 0,0-1 16,21 22-16,-21 22 15,0-1-15,0 21 0,0 0 0,0 1 16,0 20-16,0 1 16,-21-1-16,0 22 0,21 0 0,-21-1 15,0 22-15,0-21 0,-1-1 16,1 1-16,0-21 0,0 20 0,0-20 15,21-1-15,0 1 0,-21-1 16,21-20-16,0-1 0,0 0 0,0-21 16,0 22-16,0-22 0,0 0 0,0 0 15,0-42 17,0 0-32,0 0 0,21-22 15,-21 22-15,21-21 0,-21 0 0,21-1 16,0 1-16,0 0 0,1-1 15,-1 1-15,0 21 0,0 0 0,21-22 16,-20 22-16,-1 0 0,0 21 0,21-21 16,-21 21-16,1 0 0,20 0 15,-21 0-15,21 0 0,-20 21 0,20 0 16,-21 0-16,0 0 0,0 1 16,1 20-16,-22-21 0,0 21 0,0-20 15,0 20-15,0 0 0,0-21 0,-22 22 16,1-22-16,-21 0 0,21 21 15,-22-20-15,1-1 0,0 0 16,-1-21-16,1 21 0,0-21 0,21 0 16,-22 0-16,22 0 0,0 0 15,42-21 1,0 0-16,0 0 16,22-1-16,-1 1 0,0-21 0</inkml:trace>
  <inkml:trace contextRef="#ctx0" brushRef="#br0" timeOffset="2923.62">7641 2963 0,'0'-21'0,"-21"21"16,0 0-16,0 0 0,-1 0 0,1 0 15,0 0-15,0 21 0,-21 1 0,20-1 16,1 0-16,0 0 0,-21 0 0,21 22 15,21-22-15,-22 21 0,22-21 16,-21 22-16,21-22 0,0 21 0,0-21 16,0 0-16,0 1 0,0-1 0,21 0 15,1-21-15,-1 0 0,0 0 16,0 0-16,21 0 0,-20 0 16,20 0-16,-21-21 0,21 0 0,-20-1 0,-1 1 15,0 0-15,0-21 16,-21 21-16,21-22 0,-21 1 0,0 21 15,0-22-15,0 22 0,-21-21 0,0 21 16,0 0-16,21-1 0,0 1 16,-21 0-16,42 21 15,0 0 1,21 0-16,-21 0 0,22 0 16,-22 0-16,21 0 0,1 0 0,-22 21 15,0-21-15,21 0 0,-21 21 0,1-21 16,-1 0-16,0 0 15,-21 22-15,0-1 32,0 0-17,-21 0-15,0-21 0,21 21 0,0 0 16,-22 1-16,1-1 0,21 0 16,0 0-16,0 0 0,0 22 15,0-22-15,0 0 0,0 0 16,0 0-16,0 0 0,21 1 15,1-22-15,-1 0 0,0 0 16,0 0-16,0 0 0,22 0 0,-22 0 16,21 0-16,-21-22 0,0 22 0,1-21 15,20 0-15,-21 0 16,-21-21-16,21 20 0,0-20 0,-21 21 16,22-21-16,-22-1 0,0 22 0,0-21 15,0 21-15,0-22 0,0 22 16,-22 0-16,1 0 0,0 21 0,0 0 15,0-21-15,0 21 0,-1 0 16,1 0-16,0 21 0,0-21 16,21 21-16,-21 0 0,21 0 15,0 0-15,42-21 16</inkml:trace>
  <inkml:trace contextRef="#ctx0" brushRef="#br0" timeOffset="3583.76">9250 2032 0,'0'0'0,"-21"-21"0,-1 21 0,1 0 15,0 0-15,0 0 0,0 21 16,0 0-16,-1 0 0,22 1 0,-21 20 15,0-21-15,21 21 16,0 22-16,-21-22 0,0 22 0,21-1 16,-21 1-16,21-1 0,0 22 0,-22-22 15,1 1-15,0-1 0,0-20 16,21 20-16,-21 1 0,0-22 0,21 0 16,0 1-16,0-1 0,-22 0 0,22-20 15,0-1-15,0 0 0,0 0 16,0 0-16,-21-21 0,21-21 31,0 0-31,0 0 0,0 0 0,0-1 16,0 1-16,0-21 0,21 0 0,1-1 15,-1 1-15,0 21 0,21-22 16,-21 1-16,22 0 0,-22-1 16,21 22-16,1-21 0,-22 21 0,21 0 15,0-1-15,-20 1 0,20 21 0,-21 0 16,0 0-16,0 0 0,1 0 15,-1 0-15,0 21 0,-21 1 0,0-1 16,0 0-16,0 0 0,0 0 0,-21 0 16,0 1-16,-22-1 0,22-21 15,-21 21-15,-1 0 0,1 0 0,0-21 16,-1 21-16,1-21 0,0 0 0,21 0 16,-1 22-16,1-22 15,0 0-15,21 21 0,0 0 16,0 0-16,21-21 15,0 21-15,1 0 0,20 1 16,-21-1-16,21 0 0,1 21 0,-1-21 16,-21 1-16,22-1 0,-22 0 0,21 0 15,-21 0-15,0 0 0,22 1 16,-22-1-16,0 0 0,0 0 0,-21 0 16,21 0-16,-21 1 0,0-1 15</inkml:trace>
  <inkml:trace contextRef="#ctx0" brushRef="#br0" timeOffset="4135.35">4381 3747 0,'-42'0'0,"84"0"15,-126-22-15,63 22 0,-43 0 16,43 0-16,21-21 0,21 21 31,21 0-31,1 0 16,41 0-16,1 0 0,21 0 0,0 0 16,42 21-16,-21-21 0,42 0 0,1 0 15,-1 0-15,21 0 16,22 0-16,0 22 0,21-22 0,-22 0 15,22 0-15,-21 21 0,21-21 0,-22 0 16,-20 0-16,-1 0 0,-20 21 0,-1-21 16,-21 0-16,-21 0 0,0 0 15,-21 0-15,0 0 0,-22 0 0,-20 0 16,-1 0-16,1 0 0,-43 0 0,21 0 16,-20-21-16,-1 21 0,-42 0 15,-22-21 1,22 21-16,-21 0 0,-1 0 0,-20 0 15,21 0-15,-22 0 0,22 0 16,-22 0-16,1 0 0,-22 0 16</inkml:trace>
  <inkml:trace contextRef="#ctx0" brushRef="#br0" timeOffset="4519.14">3937 3937 0,'-42'21'0,"84"-42"0,-106 42 0,43-21 0,42 21 15,22-21-15,-1 0 16,22 0-16,20 0 0,22 0 15,21 0-15,42 0 0,-20-21 0,41 21 16,1 0-16,20 0 0,1 0 16,21 0-16,21 0 0,0 0 0,0 0 15,0 0-15,-21 0 0,21 0 0,-22 21 16,-20-21-16,-21 0 0,-22 22 16,-21-22-16,-42 0 0,21 0 15,-42 0-15,-22 0 0,1 0 0,-1 0 16,-21 0-16,1 0 0,-22 0 0,0 0 15,0 0-15,0 0 0,1 0 16,-1 0-16</inkml:trace>
  <inkml:trace contextRef="#ctx0" brushRef="#br0" timeOffset="7780.48">4678 5821 0,'0'0'0,"0"-21"0,21 0 0,-21-1 16,0-20-16,0 21 0,0 0 15,0-22-15,0 22 0,0 0 0,0 0 16,-21 0-16,0 0 16,21 42-1,0 0-15,0 21 16,0 1-16,0-1 0,0 21 0,0 1 16,0 21-16,0-22 0,0 22 0,0-1 15,0 22-15,0 0 0,0-21 16,0 21-16,0-1 0,0 1 0,0 21 15,-22-21-15,1 21 16,0 0-16,0-21 0,0 21 0,0 0 16,-1 0-16,1 0 0,21 0 0,0 0 15,0 0-15,-21-21 0,21 21 0,0-21 16,0-1-16,0 1 0,0 0 16,0-21-16,0-1 0,0 1 0,0-21 15,0-1-15,0 1 0,0-1 0,0-21 16,0 1-16,0-22 0,0 21 15,0-21-15,0 1 0,0-44 16,0 1-16,0-21 16,0 21-16,21-43 0,-21 22 0,21-22 15</inkml:trace>
  <inkml:trace contextRef="#ctx0" brushRef="#br0" timeOffset="9041.69">4635 5313 0,'-42'-21'16,"21"21"0,42 0 30,0 21-46,22-21 0,-1 0 16,0 0-16,1 0 0,20 0 16,1 0-16,20 0 0,1 0 15,0 0-15,20 0 0,22 0 0,0 0 16,22 0-16,-1 0 0,0 0 16,21 0-16,1 0 0,20 0 0,1 0 15,-1 0-15,1 0 0,20-21 0,1 21 16,0-21-16,-22 21 0,22-22 15,-1 22-15,1-21 0,-21 21 0,20 0 16,-20-21-16,-1 21 0,22 0 16,-22 0-16,1-21 0,-1 21 0,-20 0 15,-22 0-15,21 0 0,-21-21 16,22 21-16,-22 0 0,-21 0 16,0-21-16,-21 21 0,0 0 0,-1-22 15,-20 1-15,0 21 0,-22 0 16,1-21-16,-1 21 0,-20 0 0,-1-21 15,-21 21-15,0 0 0,0 0 0,1 0 16,-22 21 15,0 0-31,0 0 16,0 22-16,-22-22 0,1 21 0,0 1 16,0-1-16,0 0 0,0 22 15,-1-1-15,1 22 0,0 0 16,0-1-16,0 1 0,0 0 0,-1 20 15,1-20-15,21 21 0,-21 0 0,0 0 16,21-1-16,-21 1 0,21 0 0,-21 0 16,-1 0-16,22 0 0,-21-1 15,0 1-15,0 21 0,0-21 0,-22 0 16,22 0-16,0 0 0,-21-1 0,21 1 16,-1 0-16,-20-21 0,21-1 0,0 1 15,0 0-15,-1-1 0,1 1 0,0-21 16,21-1-16,-21 1 15,21-1-15,-21 1 0,21-22 0,0 0 0,-21 22 16,21-22-16,-22-21 0,22 22 16,-21-1-16,21-21 0,0 21 0,0-20 15,-21-1-15,21 0 0,-21 0 16,21 0-16,0 0 0,0 1 0,-21-1 0,21 0 16,-21 0-16,-1-21 0,22 21 0,-21 0 15,0-21-15,21 22 0,-21-22 16,0 0-16,0 0 0,-1 21 0,1-21 15,-21 0-15,21 0 0,-22 0 0,1 0 16,0 0-16,-1 0 0,-20 0 0,21 0 16,-22 0-16,1 0 0,-22 0 0,21 0 15,-20 0-15,-1-21 0,0 21 16,1 0-16,-1-22 0,-21 22 0,22-21 16,-22 21-16,21 0 0,-42-21 15,21 21-15,0 0 0,-21 0 0,0-21 16,0 21-16,0 0 0,0 0 0,0 0 15,-21-21-15,0 21 0,21 0 0,-21 0 16,0 0-16,0 0 0,-22 0 0,22 0 16,-21 0-16,21 0 0,-22 0 15,22 21-15,-21-21 0,21 21 0,-22-21 16,22 21-16,0-21 0,-21 21 0,20-21 16,22 0-16,-21 22 0,0-22 15,0 0-15,21 0 0,0 21 0,0-21 16,21 0-16,0 0 0,22 0 15,20 0-15,-21-21 0,43 21 0,0-22 16,21 1-16,-1 0 0,22 0 0,0 0 16,0-22-16,22 22 0,-1-21 15,0 0-15,0-22 0,21 22 0</inkml:trace>
  <inkml:trace contextRef="#ctx0" brushRef="#br0" timeOffset="9755.37">5440 6033 0,'21'0'16,"0"0"-16,-21 21 31,0 0-31,0 21 0,0-21 16,0 22-16,0-1 0,0 0 15,-21 1-15,21-1 0,0 22 0,-21-22 16,21 0-16,0 1 0,0-22 16,0 21-16,0-21 0,0 0 0,0 1 15,21-1-15,0 0 0,0-21 0,0 0 16,1 0-16,-1 0 0,0 0 15,21-21-15,-21 0 0,22-1 16,-22 1-16,21-21 0,-21 21 0,22-22 16,-22 1-16,0 0 0,0-1 15,0 1-15,-21 0 0,0-1 0,0 1 16,0 0-16,0 21 0,0-1 0,0 1 16,0 0-16,0 0 15,-21 21-15,42 0 31,1 0-15,-1 0-16,-21 21 0</inkml:trace>
  <inkml:trace contextRef="#ctx0" brushRef="#br0" timeOffset="10187.82">6604 6075 0,'0'0'0,"0"-21"0,0 0 16,0-1-16,0 1 0,0 0 16,-21 21-16,0 0 15,-1 0-15,1 0 16,0 0-16,0 21 0,0 0 16,0-21-16,-1 22 0,1-1 0,0 0 15,0 0-15,21 0 0,-21 0 16,21 1-16,0-1 0,0 0 0,0 0 15,21 0-15,0 0 0,0-21 16,0 22-16,1-1 0,-1 0 16,21 0-16,-21-21 0,0 21 0,1 0 15,-1 1-15,0 20 0,-21-21 16,0 0-16,0 0 0,0 1 0,0-1 16,-21 0-16,0 0 0,-22-21 15,22 21-15,0-21 0,-21 0 16,20 0-16,-20 0 0,21 0 0,0 0 15,-22 0-15,22 0 0,0 0 0,0 0 16,21-21 0,-21 21-16,21-21 0,0 0 0,0 0 15,21-1-15,0 1 16,0 0-16,0 21 0,1-21 16,20-21-16</inkml:trace>
  <inkml:trace contextRef="#ctx0" brushRef="#br0" timeOffset="10372.08">7133 6138 0,'0'-21'16,"0"42"31,0 1-47,0-1 15,0 0 1</inkml:trace>
  <inkml:trace contextRef="#ctx0" brushRef="#br0" timeOffset="10527.79">7154 6541 0,'0'0'0,"0"21"15,-21-21-15,0 21 0,0-21 31,42-21 1,0 0-17</inkml:trace>
  <inkml:trace contextRef="#ctx0" brushRef="#br0" timeOffset="11179.68">8128 6392 0,'-21'0'0,"0"0"16,-1 0-16,1 0 0,0 0 15,42 0 32,0 0-31,1 0-16,-1 0 0,0 0 0,0 0 15,0 0-15,22 0 0,-22 0 0,0 0 16,0 0-16,0 0 16,-21-21-1,-21 21 1,0-21-16,0 0 16,0 0-16,-1 21 0,22-21 15,0-1-15,-21 1 0,21 0 0,-21 0 16,21 0-16,0 0 0,0-1 15,0 1-15,0 0 0,0 0 0,0 0 16,0 0-16,0-1 16,0 44-1,0-1-15,0 0 0,0 0 16,0 0-16,0 22 0,0-1 0,0 0 16,0 1-16,0-1 0,0 21 15,0-20-15,0-1 0,0 22 0,0-22 16,0-21-16,0 21 0,0 1 0,0-22 15,0 0-15,0 0 16,21 0-16,0-21 16,1 0-16,-1-21 15,0 21-15,-21-21 0,21 0 0,0-21 16,-21 20-16,0-20 0</inkml:trace>
  <inkml:trace contextRef="#ctx0" brushRef="#br0" timeOffset="11715.71">8297 6033 0,'-21'-22'0,"42"44"0,-42-65 0,0 22 16,21 0-16,21 21 16,0 0-16,0 0 15,1 0-15,20 0 16,0 0-16,22 0 0,-1 0 0,22 0 16,0 0-16,20 0 0,-20 0 0,21 0 15,0 0-15,-22 0 0,1 0 16,21 0-16,-21 0 0,-1 0 0,1 0 15,0 0-15,-22 0 0,22 0 0,-1 0 16,-20-21-16,-1 21 0,1 0 16,-1 0-16,1 0 0,-1-21 0,-20 21 15,-1 0-15,0 0 0,-20 0 0,20 0 16,-21 0-16,0 21 0,0-21 16,1 21-16,-1-21 0,0 21 0,-21 0 15,0 0-15,0 1 0,21-1 16,-21 21-16,0-21 0,21 0 15,-21 22-15,21-22 0,-21 0 0,22 21 16,-1-20-16,0 20 0,0-21 0,0 21 16,-21-20-16,21 20 0,1-21 0,-1 21 15,0-20-15,0-1 0,-21 0 16,0 21-16,21-21 0,-21 1 0,0-1 16,-21 0-16,0 0 0,-21 0 15,-1-21-15,1 21 0,-22 1 16,1-22-16,-22 21 0,-21-21 0,22 21 15,-43-21-15,0 21 0,0-21 16,0 21-16,0-21 0,-21 21 0,21 1 16,21-22-16,-21 21 0,42-21 15,-21 21-15,43-21 0,-1 0 0,1 0 16,20 21-16,1-21 0,21 0 0,0 0 16,0 0-16,-1 0 0,1 0 15,0 0-15,0 0 0,0 0 16</inkml:trace>
  <inkml:trace contextRef="#ctx0" brushRef="#br0" timeOffset="12209.83">5165 7641 0,'0'-21'16,"0"42"-16,0-63 0,0 63 31,0 0-31,21 0 16,-21 22-16,21-1 0,-21 0 15,21 1-15,-21-1 0,0 0 0,0 1 16,0 20-16,0-20 0,0-1 16,0-21-16,0 21 0,0 1 15,0-22-15,0 0 0,0 0 0,0 0 16,0-42 0,21 0-1,-21 0-15,0 0 0</inkml:trace>
  <inkml:trace contextRef="#ctx0" brushRef="#br0" timeOffset="12471.34">5228 7789 0,'0'-42'0,"0"84"0,-21-105 16,21 21-16,0 20 0,-21 1 0,21 0 15,0 0-15,0 0 16,0 0-16,0-1 0,0 1 0,21 21 16,0-21-16,0 21 0,0 0 0,1 0 15,20 0-15,-21 0 0,0 0 16,22 21-16,-22 0 0,0 1 0,0-1 15,-21 0-15,0 21 0,0-21 16,0 22-16,-21-22 0,0 21 0,-22-21 16,22 1-16,0-1 0,0 0 0,0 0 15,0 0-15,21 0 0,-22-21 16,44 0 0,-1 0-16,21-21 15,-21 0-15,0 0 16,1 0-16,20 0 0</inkml:trace>
  <inkml:trace contextRef="#ctx0" brushRef="#br0" timeOffset="12947.46">5884 7641 0,'0'21'16,"0"-42"-16,0 64 0,0-1 0,0-21 16,-21 0-16,0 22 0,0-22 0,0 21 15,-1-21-15,1 22 0,21-1 0,-21-21 16,0 21-16,0-20 0,0 20 15,21-21-15,0 0 0,-22 0 0,22 1 16,-21-22-16,21 21 16,0-42-1,0-1-15,21 1 0,1 0 16,-1-21-16,-21 21 0,21-22 0,0 22 16,0-21-16,0 21 0,1-1 15,-1 1-15,0 0 0,0 21 0,0 0 16,0 0-16,1 21 0,-22 0 15,21-21-15,0 22 0,-21-1 16,21 21-16,-21-21 0,21 0 0,0 1 16,1-1-16,-22 0 0,21-21 0,0 21 15,0-21-15,21 0 0,-20 0 16,-1 0-16,0 0 0,0 0 16,21 0-16,-20 0 0,-1-21 0,0 0 15,-21 0-15,0-1 0,0 1 0,0 0 16,0 0-16,0-21 0,0 20 15,-21-20-15,21 21 0,-21-21 0,-1 20 16,1 1-16,21 0 0,0 0 0,-21 21 16,21-21-16,21 21 31,0 0-15,1 0-16,-1 0 15</inkml:trace>
  <inkml:trace contextRef="#ctx0" brushRef="#br0" timeOffset="13166.05">6794 7578 0,'-21'0'16,"0"0"-16,21 21 0,-21 0 16,0 0-16,21 0 0,-21 22 15,21-22-15,-22 0 0,22 21 0,-21-20 16,21-1-16,0 21 0,0-21 0,0 0 15,0 1-15,0-1 0,0 0 16,0 0-16,0 0 0,0 0 16,21-21-1</inkml:trace>
  <inkml:trace contextRef="#ctx0" brushRef="#br0" timeOffset="13457.9">6710 7641 0,'0'0'0,"0"-21"0,-21 0 0,21 0 16,0 0-16,0-1 0,21 22 16,0 0-16,0-21 0,0 21 15,22 0-15,-1 0 16,0 21-16,1-21 0,-1 22 0,0-1 16,1 0-16,-22 0 0,21 0 0,-21 0 15,0 22-15,1-22 0,-22 21 16,0-21-16,0 1 0,0 20 0,-22-21 15,1 0-15,0 22 0,-21-22 0,-1 0 16,22 0-16,-21 0 0,0 0 16,20 1-16,-20-22 0,21 0 15,0 21-15,0-21 0,-1 0 0,22-21 16,0-1 0,22 1-16,-1 0 15,0 0-15,21-21 0</inkml:trace>
  <inkml:trace contextRef="#ctx0" brushRef="#br0" timeOffset="13631.4">7578 7578 0,'0'0'0,"-22"0"32,1 0-32,0 0 15,21 21 1,0 0-1,21-21 1,-21 21-16,21-21 0,-21 21 0</inkml:trace>
  <inkml:trace contextRef="#ctx0" brushRef="#br0" timeOffset="13787.71">7599 7895 0,'0'0'0,"-21"0"0,-1 21 0,1-21 16,0 0-16,0 0 0,21 22 15,-21-22-15,42 0 32,0 0-17,0-22-15,22 22 0</inkml:trace>
  <inkml:trace contextRef="#ctx0" brushRef="#br0" timeOffset="13999.32">8128 7620 0,'0'21'0,"0"0"16,0 1-16,0-1 0,-21 0 15,21 0-15,-21 0 0,21 22 0,0-22 16,0 0-16,0 21 0,0-21 16,0 22-16,0-22 0,0 21 15,0-21-15,0 1 0,0 20 0,0-21 16,0 0-16,0 0 0,21-21 31</inkml:trace>
  <inkml:trace contextRef="#ctx0" brushRef="#br0" timeOffset="14526.03">8297 7599 0,'0'0'0,"0"-21"0,0-22 16,0 22-16,21 21 15,1-21 1,20 21-16,21 0 0,1 0 0,21 0 16,-1 0-16,22 0 0,0 0 15,0 0-15,0 0 0,-1 0 0,-20 0 16,21 0-16,0 0 0,0 0 0,-1 21 16,1-21-16,-21 0 0,21 0 0,-22 21 15,1-21-15,0 0 0,-1 0 16,-20 0-16,-1 22 0,-20-22 0,-1 0 15,0 0-15,1 0 0,-22 0 0,0 0 16,-21 21 0,0 0-1,-21-21-15,0 0 16,21 21-16,-21 0 0,21 0 16,-22-21-16,22 22 0,0-1 0,0 0 15,0 0-15,0 21 0,0-20 16,0-1-16,22 21 0,-22 0 0,0-20 15,21 20-15,-21 0 0,21 1 16,-21-22-16,0 21 0,0 0 0,0-20 0,0-1 16,0 21-16,-21-21 0,-22 0 0,22 1 15,-21-22-15,-22 21 0,22-21 16,-43 0-16,1 21 0,-22-21 0,0 0 16,-21 0-16,0 0 0,0 0 0,-21 0 15,0 0-15,21 0 0,-21 0 16,21 21-16,21-21 0,0 0 15,21 21-15,22-21 0,-1 21 0,22-21 16,21 22-16,-22-22 0,22 0 0,0 21 16,0-21-16,0 0 0,0 0 0</inkml:trace>
  <inkml:trace contextRef="#ctx0" brushRef="#br0" timeOffset="14859.32">6583 8763 0,'0'-21'0,"0"42"0,-21-42 16,-1 21-16,1 0 0,21 21 15,0 0-15,-21 0 0,21 1 0,-21-1 16,21 21-16,-21 0 0,21 1 16,0-22-16,0 21 0,0 1 0,0-22 15,0 21-15,0-21 0,0 22 0,0-22 16,0 0-16,0 0 0,-21 0 16,21 0-16,0 1 0,21-22 15,0 0 1,0 0-16,0-22 0,0 1 0,1 0 15,-1 0-15</inkml:trace>
  <inkml:trace contextRef="#ctx0" brushRef="#br0" timeOffset="15343.87">6710 8721 0,'0'-43'0,"0"86"0,0-128 0,-21 64 16,21 0-16,0 0 0,0-1 16,21 22-1,0 0-15,21 0 16,1 0-16,-1 0 0,21 0 0,1 0 15,-1 22-15,22-22 0,0 0 0,21 0 16,-1 0-16,1 0 0,21 0 16,0 0-16,-21 0 0,21 0 0,-21 0 15,0 0-15,0 0 0,-22 21 0,1-21 16,0 0-16,-1 0 0,64 21 16,-105-21-16,20 0 0,-20 21 15,-1-21-15,0 0 0,-21 0 0,22 21 16,-22-21-16,0 21 0,0-21 0,0 22 15,1-1-15,-1 0 0,-21 0 16,0 0-16,21 0 0,-21 1 16,0-1-16,0 0 0,0 0 0,0 0 15,-21 0-15,21 1 0,-21 20 0,-22-21 16,22 0-16,0 0 0,-21 1 0,-1-1 16,1 21-16,0-21 0,-1 0 15,1 1-15,-22-1 0,1 0 0,21 0 16,-22 0-16,1 0 0,-1-21 0,-21 22 15,22-1-15,-22-21 0,1 21 0,-22-21 16,0 0-16,0 21 0,0-21 16,0 0-16,22 0 0,-22 21 0,21-21 15,1 0-15,20 0 0,-21 0 16,22 0-16,21 21 0,-22-21 0,1 0 16,20 0-16,1 0 0,0 0 0,-1 0 15,22 0-15,-21 0 0,21 0 16,-1-21-16</inkml:trace>
  <inkml:trace contextRef="#ctx0" brushRef="#br0" timeOffset="15609.41">7006 8721 0,'0'0'0,"-21"-21"16,0 21-16,0 21 15,21 0-15,-22 0 0,1 0 16,21 22-16,-21-22 0,0 21 0,0 0 16,21 1-16,-21-1 0,-1 0 0,22-20 15,-21 20-15,21 0 0,0-21 16,0 1-16,0 20 0,0-21 0,21 0 16,1 0-16,-1-21 0,0 0 15,0 0-15,21 0 0,-20 0 0,-1 0 16,21 0-16,-21-21 0,0 0 15</inkml:trace>
  <inkml:trace contextRef="#ctx0" brushRef="#br0" timeOffset="15915.84">7324 9017 0,'0'21'32,"-22"0"-32,1 1 0,0-1 0,21 0 15,-21 0-15,0 0 0,21 0 0,-21 1 16,21-1-16,0 0 0,0 0 0,0 0 15,21-21 1,0 0-16,0 0 0,0 0 0,0 0 16,1 0-16,-1 0 0,0-21 0,0 21 15,0-21-15,0 0 0,1 0 16,-22-1-16,0 1 0,0 0 16,0 0-16,0 0 0,-22 0 0,1-1 15,21 1-15,-21 0 0,0 21 0,0 0 16,0-21-16,-1 21 15,22 21-15,0 0 16,0 0-16,0 1 0,0-1 16,22-21-16,-1 0 0,0 21 15,0-21-15,0 0 0,0 0 0</inkml:trace>
  <inkml:trace contextRef="#ctx0" brushRef="#br0" timeOffset="16395.47">7937 9017 0,'0'0'0,"22"-21"0,-22 0 0,-22 21 32,1 0-32,0 0 0,0 0 15,-21 0-15,-1 0 0,22 0 0,-21 21 16,21 0-16,-22-21 0,22 21 0,0 0 16,0-21-16,0 22 0,21-1 15,0 0-15,21-21 16,0 0-1,0 0-15,0 0 0,0 0 0,22 0 0,-22 0 16,0-21-16,21 21 16,-20-21-16,-1 21 0,21 0 0,-21-22 15,0 22-15,1 0 0,-1 0 16,0 0-16,-21 22 0,0-1 16,0 0-16,0 21 15,21-21-15,-21 1 0,0 20 0,0-21 16,0 21-16,0 1 0,0-1 0,0 0 15,0 1-15,0-1 0,0 0 0,-21 22 16,21-22-16,-21 1 0,0-1 0,21 0 16,-22 1-16,1-1 0,0 0 15,0-21-15,0 1 0,0 20 16,-1-21-16,1 0 0,0 0 0,0-21 16,0 22-16,0-22 0,-1 0 0,1 0 15,0 0-15,0 0 0,21-22 16,0 1-16,0 0 15,0 0-15,0 0 0,0-22 0,21 22 16,0-21-16,0 0 0,22-1 0,-1 1 16,0 0-16</inkml:trace>
  <inkml:trace contextRef="#ctx0" brushRef="#br0" timeOffset="16611.59">8424 9186 0,'0'-21'0,"0"42"0,0-21 47,0 22-47,0-1 0,-21 0 0,21 0 15,-21 0-15,0 0 0,21 1 16,0-1-16,0 0 0,-21-21 0,21 21 16,0 0-1,21-42 1,-21 0-1,21 0-15</inkml:trace>
  <inkml:trace contextRef="#ctx0" brushRef="#br0" timeOffset="16784.28">8467 8996 0,'0'0'16,"-22"0"-16,22-21 0,-21 21 0,0 0 15,0 0 1,0 0-1,21 21 1,21-21 0,0 0-1,0 0-15</inkml:trace>
  <inkml:trace contextRef="#ctx0" brushRef="#br0" timeOffset="17128.5">8594 8996 0,'0'21'16,"0"0"-16,0 0 15,0 1-15,0-1 16,0 0-16,0 0 16,0 0-16,0 0 15,0 1-15,-22-22 16,1 0 0,0 0 15,21-22-31,0 1 0,0 0 15,0 0-15,0 0 0,0 0 0,21-1 16,-21 1-16,21 0 0,1 0 0,-1 0 16,0 21-16,0 0 0,0 0 0,0 0 15,1 0-15,-1 0 0,0 21 0,0 0 16,0 0-16,-21 0 0,0 1 16,0-1-16,21 0 0,-21 0 0,0 0 15,0 0-15,0 1 0,0-1 16,0 0-16,-21 0 0</inkml:trace>
  <inkml:trace contextRef="#ctx0" brushRef="#br0" timeOffset="18079.77">15176 4741 0,'0'0'0,"0"-21"16,0 0-16,22 21 0,-22-21 16,0 42-1,0 0-15,0 22 16,0-1-16,0 0 0,0 22 0,0-1 15,-22-20-15,1 20 0,21 1 16,-21-1-16,0 1 0,21-22 0,-21 21 16,21-20-16,-21-1 0,21 0 0,0 1 15,0-22-15,0 0 0,0 21 16,0-20-16,0-1 0,0-42 31,21-1-31</inkml:trace>
  <inkml:trace contextRef="#ctx0" brushRef="#br0" timeOffset="18693.72">15282 4741 0,'0'0'0,"0"-21"16,-21 21-16,21-21 0,0 0 15,0 0 1,21 21-16,0-21 0,1 21 0,20 0 15,0-22-15,22 22 0,-1 0 0,1 0 16,-1-21-16,1 21 0,42 0 16,-1 0-16,1 0 0,21 0 0,0 0 15,21 0-15,-21 0 0,43 0 16,-22 0-16,21-21 0,1 21 16,-1 0-16,0 0 0,-21 0 0,-21 0 15,22 0-15,-22 0 0,0 0 16,-22 0-16,1 0 0,-21 0 0,0 0 15,-22 0-15,1 0 0,-22 0 0,0 21 16,-21-21-16,1 0 0,-1 0 16,0 0-16,-21 21 15,21-21-15,0 0 16,-21 22-16,0-1 0,0 0 16,0 0-16,0 0 0,0 0 15,0 1-15,0-1 16,0 21-16,0 0 0,0-20 0,21 20 15,1 0-15,-22 1 0,21-1 16,0 0-16,0-21 0,0 22 0,0-1 16,1 0-16,-1-20 0,0 20 0,-21-21 15,0 21-15,0-20 0,-21-1 0,0 0 16,-22 0-16,1 0 0,-22 0 16,-20 1-16,-1-22 0,-42 21 0,21-21 15,-42 0-15,21 21 0,-21-21 16,-21 0-16,-22 0 0,22 0 0,-22 0 15,1 0-15,20 0 0,-20 0 16,21 0-16,20 0 0,1 0 16,21 0-16,43 0 0,-22 0 0,42 0 15,1 21-15,-1-21 0,22 21 0,0-21 16,20 21-16,-20-21 0,21 22 16,-21-1-16,20-21 0</inkml:trace>
  <inkml:trace contextRef="#ctx0" brushRef="#br0" timeOffset="19175.88">15473 6837 0,'0'0'0,"-21"21"31,-1 0-31,1 0 0,0 22 0,0-1 16,21 22-16,-21-22 0,0 21 0,-1 1 15,22-1-15,-21 1 0,0-1 0,0 1 16,21-22-16,-21 1 0,0 20 15,-1-42-15,1 22 0,0-1 16,0-21-16,21 0 0,0 0 0,21-21 31,0-21-31,-21 0 16,21 0-16,1 0 0</inkml:trace>
  <inkml:trace contextRef="#ctx0" brushRef="#br0" timeOffset="19733.32">15240 6900 0,'0'0'0,"0"-21"0,0 0 0,21 0 16,0 21-16,22 0 15,-22 0-15,42 0 0,-20 0 16,20 0-16,1 0 0,20 0 0,22 0 16,21 0-16,0 0 0,21 0 15,0 0-15,1 0 0,20 0 0,0 0 16,1 0-16,-1 0 0,0 0 0,1 0 15,-22 0-15,21 0 0,-21-21 16,0 21-16,1 0 0,-22 0 0,0 0 16,0 0-16,-22 0 0,1-21 0,0 21 15,-21 0-15,-1 0 0,-20 0 16,-1 0-16,1 0 0,-22 0 0,-21 0 16,1 0-16,-22 21 0,0 0 15,-43-21-15,22 21 0,-21 0 16,-1 0-16,1 1 0,21-1 15,-21 0-15,-1 0 0,1 0 0,21 0 16,0 1-16,-1 20 0,1-21 0,21 21 16,0 1-16,0-22 0,0 21 15,0 1-15,0-1 0,0 0 0,0 22 16,0-22-16,0 0 0,0 1 0,0-1 16,0-21-16,0 22 0,0-1 0,0-21 15,0 21-15,0 1 0,0-22 16,0 0-16,-42 21 0,21-20 0,-22-1 15,1 0-15,-21 0 0,-22-21 0,0 0 16,-21 0-16,1 0 0,-1 0 16,-42 0-16,-1 0 0,1 0 15,-42-21-15,20 21 0,1 0 0,0-21 16,-1 21-16,22 0 0,21 0 0,0 0 16,21 21-16,22-21 0,20 21 0,1 0 15,20 22-15,1-22 0,0 21 16,21-21-16,-22 22 0,22-22 0,0 21 15</inkml:trace>
  <inkml:trace contextRef="#ctx0" brushRef="#br0" timeOffset="20615.8">15113 9165 0,'0'0'0,"-42"0"15,20 21-15,22 1 0,0-1 16,-21 21-16,0-21 0,0 22 0,0-1 16,0 0-16,-1 1 0,1-1 0,0 21 15,0-20-15,-21 20 0,20-20 16,1 20-16,0-21 0,0 22 15,-21-22-15,20 1 0,22-1 0,-21 0 16,0 1-16,21-1 0,0-21 0,0 21 16,0-20-16,0-1 0,0 0 15,21-42 1,0 0-16,1-1 0,-1 1 16,-21 0-16,21-21 0,0-1 0,0 1 15,-21 0-15,0-1 0,21 1 16,-21 0-16,0-22 0,22 22 0,-22 0 15,0-1-15,0 1 0,0 0 16,0 20-16,0-62 16,0 63-16,21 21 15,0 0-15,21 0 16,1 0-16,-1 0 0,21 0 16,22 0-16,0 0 0,21 0 0,-1 0 15,22-22-15,22 22 0,-1 0 0,21-21 16,-21 21-16,22-21 0,-1 21 0,0 0 15,1 0-15,-1 0 0,-21 0 0,0 0 16,0 0-16,-21 0 0,-21 0 0,0 0 16,0 0-16,-21 0 0,-1 0 15,1 0-15,-22 0 0,22 0 16,-43 0-16,22 0 0,-22 0 0,22 0 16,-43 0-16,21 0 0,1 0 0,-22 0 15,0 0-15,0 0 0,0 0 16,-21 21-16,0 0 15,0 1-15,0-1 16,0 0-16,0 0 0,0 0 0,0 22 16,0-22-16,0 21 0,21 0 0,-21 1 15,22-1-15,-1 0 0,-21 1 0,21-1 16,0 0-16,0 1 0,-21-1 0,21 0 16,-21 1-16,22-22 0,-22 21 15,0 1-15,0-1 0,0-21 0,-22 21 16,-20-20-16,0 20 0,-22-21 15,1 0-15,-22 22 0,0-22 0,-20 0 16,20 0-16,-42 0 0,0 0 0,0 1 16,-21-22-16,0 21 0,-22 0 0,1-21 15,-22 0-15,1 21 0,-22-21 0,22 0 16,-1 21-16,22 0 0,21 1 0,0-22 16,21 21-16,0 0 0,42 0 0,0-21 15,1 21-15,41 0 0,-20-21 0,42 0 16,-22 0-16,22 0 0,0 0 0,0 0 15,0 0-15,21-21 0</inkml:trace>
  <inkml:trace contextRef="#ctx0" brushRef="#br0" timeOffset="21080.63">14965 10075 0,'0'0'0,"0"-21"0,-43-63 16,43 62-16,-21 22 0,0 0 16,0 22-1,21-1-15,-21 0 16,0 21-16,21-21 0,-22 22 0,1-22 16,0 21-16,21-21 0,-21 22 0,0-22 15,21 21-15,-21-21 0,21 22 0,-22-22 16,22 0-16,0 0 0,0 0 15,0-42 1,0 0-16,22 0 0,-1 0 16,0-22-16,0 22 0,0-21 15,0 0-15,1-1 0,-1-20 0,0 20 16,21-62-16,-21 41 0,1 22 16,-1 21-16,0-1 0,-21 1 15,21 21-15,-21 21 16,0 1-16,0 20 0,0-21 0,0 21 15,0 1-15,0-1 0,0 0 0,0 1 16,0-1-16,-21 0 0,21 1 16,0-22-16,0 21 0,0-21 0,-21 22 15,21-22-15,0 0 0,0 0 0,0 0 16,0-42 0,-21 21-1,-1-21-15</inkml:trace>
  <inkml:trace contextRef="#ctx0" brushRef="#br0" timeOffset="21235.34">14711 10287 0,'-21'0'0,"21"-21"15,-22 21-15,22-21 16,22 21-16,-1 0 0,21 0 16,-21-21-16,22 21 0,-1 0 15,0 0-15,22-22 0,-22 22 0,22-21 16,-22 21-16,21-21 0,1 21 0,-22-21 15,22 21-15</inkml:trace>
  <inkml:trace contextRef="#ctx0" brushRef="#br0" timeOffset="21631.61">15642 10033 0,'0'-21'0,"-21"21"0,0 0 16,-22 0-16,22 0 0,-21 21 0,21 0 15,-22-21-15,1 21 0,21 1 16,-21-1-16,20 0 0,1 0 0,-21 0 15,42 0-15,-21 22 0,21-22 16,0 0-16,0 0 0,0 0 16,21-21-16,0 0 15,0 0-15,0 0 0,1 0 0,20-21 16,-21 21-16,0-21 0,22 0 16,-22-21-16,21 20 0,-21-20 0,0 21 15,22-21-15,-22-22 0,0 22 16,0-22-16,0 22 0,-21-22 0,43-41 15,-43 41-15,0 43 0,0-21 16,0 20-16,0 1 0,0 42 16,-21 1-16,-1-1 15,1 21-15,0 0 0,21 1 0,-21-1 16,0 0-16,0 1 0,-1-1 0,22 22 16,0-43-16,0 21 0,0 0 0,0 1 15,0-22-15,0 21 0,0-21 0,22 1 16,-1-1-16,0 0 0,0-21 0,0 0 15,0 0-15,22 0 0,-22 0 16,21 0-16,-21 0 0</inkml:trace>
  <inkml:trace contextRef="#ctx0" brushRef="#br0" timeOffset="22041.85">16108 10181 0,'0'-21'16,"21"-21"-1,-21 21-15,-21 21 0,0 0 16,-1 0-16,-20 0 0,21 0 0,-21 0 15,20 0-15,1 21 0,-21 0 0,21 0 16,0 0-16,-1 0 0,1 1 16,0-1-16,21 0 0,0 0 0,0 0 15,0 0-15,0 1 0,0-1 16,0 0-16,0 0 0,21-21 0,0 0 16,1 0-16,20 0 0,-21 0 0,21 0 15,1-21-15,-22 0 0,21 0 0,1-1 16,-1-20-16,-21 21 0,21-21 0,-20-1 15,-1 1-15,21 0 0,-21-22 16,0 22-16,1-22 0,-1 1 0,-21 20 16,21-20-16,-21 21 0,0-1 0,0 22 15,0 0-15,0 0 0,-21 21 16,0 21-16,-1 0 0,1 21 16,-21-20-16,21 20 0,0 0 15,-1 1-15,1 20 0,0-21 16,0 1-16,21-1 0,-21 0 0,21-20 15,0 20-15,0 0 0,0-21 0,21 22 16,0-22-16,0 0 0,0 0 0,1 0 16,20 1-16,-21-22 0,21 0 0,1 0 15,-1 0-15,0 0 0,22 0 0</inkml:trace>
  <inkml:trace contextRef="#ctx0" brushRef="#br0" timeOffset="22293.38">17272 9948 0,'0'-21'0,"0"42"0,-21-21 31,21 22-31,-21-1 0,21 21 16,-22-21-16,22 0 0,0 22 0,0-1 15,0-21-15,0 22 0,0-22 16,0 21-16,0 0 0,0-20 0,0-1 15,0 21-15,0-21 0,0 0 0,0 1 16,22-22 0,-1 0-16,0 0 0,0-22 15,-21 1-15,0 0 0,21 0 16</inkml:trace>
  <inkml:trace contextRef="#ctx0" brushRef="#br0" timeOffset="22464.1">17314 9991 0,'0'0'0,"0"-21"0,0-85 15,0 85-15,0-1 16,0 1-16,0 0 0,21 21 16,1-21-16,-1 0 0,21 21 0,-21-21 15,0 21-15,1 0 0,20 0 0,-21 0 16,0 0-16,0 0 16,1 0-16,-1 21 0,-21 0 0,0 0 15,0 0-15,0 22 0,-21-22 16</inkml:trace>
  <inkml:trace contextRef="#ctx0" brushRef="#br0" timeOffset="22627.79">17272 10181 0,'-21'0'0,"42"0"0,-63 0 15,42 21-15,-22-21 0,44 0 47,-1 0-47,0 0 0,0-21 16,0 21-16,22 0 0,-22 0 0,21 0 15,0 0-15,-20 0 0,-1 0 16,21 0-16,-21 0 0</inkml:trace>
  <inkml:trace contextRef="#ctx0" brushRef="#br0" timeOffset="22953.27">17653 10118 0,'0'-21'16,"21"21"30,0 0-46,0 21 16,1 0-16,-1 0 16,-21 0-16,21 0 0,-21 1 15,21-1-15,0 0 16,-21 0-16,0 0 0,0-42 47,0 0-32,0 0-15,0 0 0,0-1 16,21 1-16,-21 0 0,22 0 0,-1 21 16,-21-21-16,0 0 0,21-1 0,0 22 15,-21-21-15,21 21 0,0 0 16,1 0-16,-1 0 16</inkml:trace>
  <inkml:trace contextRef="#ctx0" brushRef="#br0" timeOffset="23143.42">18119 10075 0,'0'22'31,"0"-1"-31,0 0 16,0 0-16,0 0 15,0 0-15,0 1 16,0-1-1</inkml:trace>
  <inkml:trace contextRef="#ctx0" brushRef="#br0" timeOffset="23283.65">18161 10012 0,'0'0'16,"-21"0"-16,0-21 0,-1 21 15,44 0 17,-1 0-32,0 0 0,0 0 15,0 0-15</inkml:trace>
  <inkml:trace contextRef="#ctx0" brushRef="#br0" timeOffset="24287.34">18415 10139 0,'-21'0'16,"0"0"-1,42 0 1,0 0-16,0-21 0,0 21 16,0 0-16,-21-21 15,-21 42 32,0 0-47,0-21 0,21 21 0,-21 0 16,0 0-16,21 1 15,0-1-15,0 0 32,21-21-32,0 0 0,0 0 15,0-21-15,0 21 0,1-21 16,-1 21-16,0-22 0,0 22 15,0-21-15,0 0 0,1 21 0,-1-21 16,0 21-16,0-21 16,0 21-1,-21 21 1,0 0 0,0 0-16,21-21 31,1 0-16,-1 0-15,0 0 16,0 0-16,0 0 0,0 0 0,1 0 16,-1-21-16,0 21 0,0 0 15,0 0 32,0 21-31,1-21-1,-1 0-15,0 0 16,0 0-16,0-21 16,-21 0-16,0 0 15,21 0-15,-21-1 16,0 1-16,0 0 0,-21 21 31,0 0-15,0 0-16,0 0 0,0 21 15,-1 0-15,1 1 0,0-22 0,21 21 16,-21 0-16,0 0 0,21 0 0,-21-21 16,21 21-16,0 1 0,0-1 15,21-21 1,0 0-16,0 0 16,0 0-16,0-21 0,1-1 0,-1 1 15,0 21-15,0-21 16,0 0-16,0 0 0,1 0 0,-1-22 15,0 22-15,0-21 0,0 21 0,0-22 16,1 1-16,-1 0 0,0-1 0,0 1 16,-21 0-16,0 20 0,0 1 0,0 0 15,0 0-15,0 42 16,-21 21 0,0-20-16,21-1 0,-21 21 0,-1 0 15,22 1-15,0-22 0,0 21 0,0 1 16,0-22-16,0 0 0,0 21 0,0-21 15,0 1-15,0-1 0,22-21 16,-1 0-16,0 0 0,0 0 16,0 0-16,0 0 15,1-21-15,20 21 0,-21-22 0</inkml:trace>
  <inkml:trace contextRef="#ctx0" brushRef="#br0" timeOffset="24843.87">14690 7980 0,'0'21'16,"0"-42"-16,0 63 0,21-21 0,0-21 0,0 22 16,21-1-16,22-21 0,-1 21 15,22-21-15,21 21 0,0-21 16,21 0-16,0 21 0,0-21 0,21 21 16,0-21-16,21 0 0,-20 0 0,-1 0 15,-21 0-15,0 0 0,-21 0 0,-22 0 16,-20 0-16</inkml:trace>
  <inkml:trace contextRef="#ctx0" brushRef="#br0" timeOffset="25463.82">15663 7070 0,'-21'-21'0,"42"42"0,-63-64 0,21 43 0,0 0 16,-1 0-16,1 0 0,0 0 0,0 0 15,0 22-15,0-1 0,-1 21 0,-20 0 16,21 1-16,-21-1 0,20 0 16,-20 22-16,0-1 0,21-20 0,-22-1 15,1 22-15,21-22 0,-22 0 0,22-21 16,0 22-16,21-22 0,0 0 0,0 0 15,21-21 1,0 0 0,1-21-16,-1 0 0,0-21 15,0 20-15,0 1 0,0-21 16,1 21-16,-1-22 0,0 1 0,0-21 16,0 20-16,0 1 0,1-22 0,-1 22 15,21-21-15,-21 41 16,0 1-16,-21 42 15,0 1-15,0 20 0,0-21 16,0 21-16,0 1 0,0 20 0,0-20 16,0-1-16,0 0 0,0 1 15,0-1-15,0-21 0,0 21 0,0 1 16,0-22-16,0 0 0,0 0 0,0 0 16,0 1-16,0-1 15,-21-21-15,0 0 16</inkml:trace>
  <inkml:trace contextRef="#ctx0" brushRef="#br0" timeOffset="25625.02">15028 7662 0,'0'0'15,"-21"0"-15,42 0 32,0 0-32,22 0 0,-22 0 0,21 0 15,1 0-15,20 0 0,-21 0 0,22 0 16,-1 0-16,1 0 0,-22 0 0,85 0 15,-84 0-15,20-21 16</inkml:trace>
  <inkml:trace contextRef="#ctx0" brushRef="#br0" timeOffset="26015.29">15981 7535 0,'0'0'0,"-21"0"0,-1 0 16,-20 0-16,21 0 0,0 0 15,-22 0-15,22 22 0,-21-1 0,21 0 16,0-21-16,-22 21 0,22 0 0,0 0 15,0 1-15,0-1 0,-1 0 0,22 0 16,0 0-16,0 0 0,0 1 31,22-22-15,-1 0-16,0 0 0,0 0 0,21-22 16,-20 1-16,-1 0 0,0 21 0,0-21 15,0-21-15,0 20 0,22 1 0,-43-21 16,21 0-16,0-1 0,0 1 0,0-22 15,1 22-15,-22-21 0,0-1 16,21 22-16,-21-1 0,21 1 0,-21 21 16,0 0-16,0 0 0,0 63 15,-21-21 1,0 21-16,-1 1 0,22-1 16,-21 22-16,21-22 0,-21 0 15,21 1-15,0-1 0,-21 0 0,21 1 16,0-22-16,0 21 0,0-21 0,0 0 15,21 1-15,0-1 0,0-21 0,1 0 16,-1 0-16,21 0 0,-21 0 16,22 0-16</inkml:trace>
  <inkml:trace contextRef="#ctx0" brushRef="#br0" timeOffset="26441.5">16552 7514 0,'0'-21'0,"0"42"0,0-63 0,0 21 16,-21 21-16,0 0 15,-21 0-15,-1 0 0,1 0 16,0 21-16,-1 0 0,1 0 0,0-21 16,-1 21-16,1 1 0,0-1 0,20 0 15,1 0-15,0 0 0,21 0 0,0 1 16,0-1-16,0 0 0,0 0 16,21-21-16,0 21 15,1-21-15,20 0 0,-21 0 0,21 0 16,-20 0-16,20 0 0,-21-21 0,21 0 15,-20 0-15,20 0 0,-21-1 0,21 1 16,-20-21-16,20 0 0,-21-1 16,0-20-16,0-1 0,1 22 0,-1-22 15,0 1-15,0-1 0,-21 1 16,0-1-16,0 22 0,0 0 0,0-1 16,0 22-16,0 0 0,0 0 0,-21 21 15,21 21-15,-21 0 16,0 0-16,-1 22 0,22-1 0,0 0 15,-21 1-15,21 20 0,-21 1 0,21-1 16,0-20-16,0 20 0,0-21 0,0 22 16,0-22-16,21 1 0,0-22 0,22 21 15,-22-21-15,0 0 0,21 1 16,1-22-16,-1 0 0,22 0 0,-22 0 16,21 0-16</inkml:trace>
  <inkml:trace contextRef="#ctx0" brushRef="#br0" timeOffset="26685.08">17568 7091 0,'0'0'0,"0"-106"15,0 85-15,0 0 16,0 0-16,-21 21 0,0 21 16,0 0-16,0 0 0,-1 0 0,-20 22 15,21-1-15,0 21 0,0-20 0,-1 20 16,1-20-16,21 20 0,-21-21 15,21 1-15,0-1 0,0 0 16,0 1-16,0-22 0,21 0 0,0 0 16,-21 0-16,22 1 0,-1-22 0,0 0 15,0 0-15,0 0 0,0 0 16,1 0-16,-22-22 0,0 1 16</inkml:trace>
  <inkml:trace contextRef="#ctx0" brushRef="#br0" timeOffset="26859.26">17441 7027 0,'0'0'0,"0"-21"0,0 0 0,-21 0 16,21 0-16,21 21 15,0-21-15,1 21 16,20 0-16,-21 0 0,21 0 16,1 0-16,-1 0 0,0 0 0,1 0 15,-1 0-15,-21 0 0,0 0 16,1 0-16,-1 21 0,-21 0 15</inkml:trace>
  <inkml:trace contextRef="#ctx0" brushRef="#br0" timeOffset="27026.45">17357 7366 0,'-22'21'0,"44"-42"0,-65 42 0,22-21 16,0 21-16,0-21 15,42 0 1,0 0-1,0 0-15,22 0 0,-1 0 0,0 0 16,1 0-16,-1 0 0,0 0 0,1 0 16,-1 0-16,-21 0 0,21 0 0</inkml:trace>
  <inkml:trace contextRef="#ctx0" brushRef="#br0" timeOffset="27357.91">17865 7345 0,'0'0'0,"0"-21"15,-22 21 1,22 21 0,0 0-16,0 0 15,22 22-15,-1-22 0,-21 0 0,21 0 16,0 0-16,-21 0 0,0 1 0,21-1 16,-21 0-16,21 0 0,-21 0 0,22-21 15,-22 21-15,0-42 31,0 0-31,0 0 16,0 0-16,0 0 0,0-22 0,0 22 16,0-21-16,21 21 0,0-22 15,-21 1-15,21 21 0,-21 0 16,21-1-16,0 1 0,-21 0 0,22 21 16,-1 0-16,0 0 15,0 0-15,0 21 16,0 0-1</inkml:trace>
  <inkml:trace contextRef="#ctx0" brushRef="#br0" timeOffset="27532.08">18330 7345 0,'-21'21'32,"0"-21"-32,21 21 15,-21 0-15,21 1 0,-21-1 0,21 0 16,0 0-16,0 0 0,-22 0 0,22 1 15,0-1-15,0 0 16</inkml:trace>
  <inkml:trace contextRef="#ctx0" brushRef="#br0" timeOffset="27687.79">18351 7239 0,'0'-21'0,"0"42"0,0-63 0,-21 42 0,0 0 16,21-21-16,-21 21 16,0 0-16,21 21 15,0 0-15,0 0 16,21 0-16,0-21 16,0 21-16</inkml:trace>
  <inkml:trace contextRef="#ctx0" brushRef="#br0" timeOffset="28760.09">18500 7535 0,'0'22'0,"21"-44"31,0 22-31,0 0 16,0-21-16,0 0 0,1 21 0,-1-21 15,0 21-15,-21-21 0,21 21 0,-21-21 16,0-1-16,-21 22 15,0 0 1,0 0-16,-1 22 0,1-1 16,0 0-16,0 0 0,21 0 0,0 0 15,-21 1-15,21-1 0,0 0 16,0 0-16,0 0 0,0 0 16,21-21-16,0 22 0,0-22 0,0 0 15,1 21-15,20-21 0,-21 0 0,0 0 16,22 0-16,-22 0 0,21 0 0,-21 0 15,0-21-15,1 21 0,-1-22 16,0 1-16,0 21 0,0-21 0,0 0 16,-21 0-16,0 0 0,22 21 15,-22 21 1,-22-21 0,22 21-16,-21 0 0,0 0 15,0 0-15,21 1 16,0-1-16,-21-21 0,42 0 47,0 0-47,0 0 15,0-21-15,1 21 0,-1-22 0,0 1 16,0 21-16,0-21 0,0 21 0,1-21 16,-1 21-16,0-21 0,0 21 0,0 0 15,-21 21 16,0 0-31,0 0 0,0 0 16,0 1-16,0-1 16,0 0-16,21 0 15,1-21 1,-1 0-16,0 0 0,0 0 0,0 0 16,22 0-16,-22 0 0,21 0 0,-21 0 15,0 0-15,22 0 0,-22 0 0,0 0 16,0-21-16,0 0 0,1 21 0,-22-21 15,0-1-15,0 1 0,0 0 16,0 0-16,0 0 0,0 0 0,0-1 16,-22 1-16,1 21 0,-21 0 15,21 0-15,0 0 0,-22 0 0,22 21 16,0-21-16,0 22 0,0-1 16,-1 0-16,1 0 0,0 0 15,21 0-15,-21 1 0,21-1 0,0 0 16,0 0-16,0 0 0,21-21 15,0 0-15,0 0 0,22 0 0,-22 0 16,0 0-16,21 0 0,-20 0 16,-1 0-16,21 0 0,-21-21 0,22 21 15,-22-21-15,0 0 0,21 0 0,-21-1 16,1-20-16,-1 21 0,0-21 0,0-1 16,0 1-16,0-22 0,1 1 0,-1 21 15,0-22-15,0 1 0,21 20 16,-20-41-16,-1 62 0,-21 1 15,21 0-15,-21 42 16,-21 0-16,0 1 16,-1 20-16,1 0 0,0 22 15,0-22-15,0 22 0,0-1 0,-1-21 16,1 22-16,21-22 0,0 1 0,0 20 16,0-42-16,0 22 0,21-1 0,1-21 15,-1 0-15,21 0 0,-21 1 16,22-1-16,-1-21 0,0 0 0,1 0 15,20 0-15,1 0 0,-1 0 0,1-21 16,-1-1-16,1 1 0,-1-21 0</inkml:trace>
  <inkml:trace contextRef="#ctx0" brushRef="#br0" timeOffset="29744.15">16044 4890 0,'0'0'0,"-42"0"16,0 0-16,20 0 15,1 21-15,-21 0 0,21 0 0,-22 21 16,1 1-16,21-1 0,-21 0 16,20 1-16,-20 20 0,21-20 0,-21-1 15,20 0-15,1 1 0,-21-1 16,21 0-16,0 1 0,21-22 0,-22 0 15,22 0-15,0 0 0,-21-21 0,21-21 32,21 0-32,-21 0 15,22-22-15,-1 22 0,0 0 0,-21-21 16,21-1-16,0 1 0,0 0 0,22-1 16,-22 1-16,0-21 0,0 20 15,0-20-15,22-1 0,-22 22 0,-21 0 16,21-1-16,-21 22 0,21 0 0,-21 0 15,0 42 1,0 0-16,0 21 0,0-20 16,0 20-16,0 21 0,-21-20 0,21-1 15,-21 22-15,21-22 0,0 0 16,0 1-16,0-1 0,-21 0 0,21 1 16,0-22-16,0 21 0,0-21 0,0 0 15,0 1-15,0-1 0,0 0 0,0 0 16,-21-21-1,-1 0-15</inkml:trace>
  <inkml:trace contextRef="#ctx0" brushRef="#br0" timeOffset="29899.86">15430 5419 0,'-21'0'16,"42"0"15,1 0-31,-1 0 0,0 0 15,21 0-15,1 0 0,-1 0 0,0 0 16,1 0-16,20 0 0,-21 0 0,1 0 16,20 0-16,-20 0 0,20-21 0</inkml:trace>
  <inkml:trace contextRef="#ctx0" brushRef="#br0" timeOffset="30309.1">16362 5292 0,'0'-21'0,"-21"-1"16,-1 22-16,1 0 0,-21 0 15,21 0-15,-22 0 0,22 0 0,-21 22 16,0-1-16,20-21 0,-20 21 0,21 0 16,-21 0-16,20 0 0,1 1 15,0-1-15,0 0 0,21 0 0,0 0 16,0 0-16,0 1 0,21-22 16,0 0-16,0 0 0,1 0 15,-1 0-15,0 0 0,0 0 16,21 0-16,-20-22 0,20 1 15,-21 0-15,0 0 0,0 0 0,22-22 0,-22 22 16,0-21-16,0 0 0,0-1 16,22-20-16,-22 20 0,0-20 15,0 21-15,0-22 0,-21 43 0,0-21 16,22 20-16,-22 1 0,0 42 16,0 1-1,-22-1-15,22 21 0,-21 0 0,0 1 16,0-1-16,21 0 0,0 1 0,-21-1 15,21 0-15,0 1 0,0-22 16,0 21-16,0-21 0,0 1 0,0-1 16,21 0-16,0 0 0,0 0 0,22-21 15,-22 0-15,21 0 0,0 0 16,-20 0-16,20 0 0,0 0 16</inkml:trace>
  <inkml:trace contextRef="#ctx0" brushRef="#br0" timeOffset="30747.29">16997 5376 0,'0'0'15,"0"-21"-15,0 0 0,0 0 16,-21 0-16,-1 0 0,1-1 16,0 22-16,0 0 0,0 0 15,0 0-15,-1 0 0,-20 0 0,21 22 16,0-1-16,0-21 0,-1 21 16,1 0-16,0 0 0,0 0 15,0 1-15,21-1 0,-21 0 0,21 0 16,0 0-16,21-21 15,0 0-15,0 0 16,0 0-16,0 0 0,22 0 0,-22 0 16,0 0-16,21-21 0,-20 21 0,-1-21 15,0 0-15,0 0 0,0-1 16,22-41-16,-22 21 0,0-1 16,0-20-16,0 20 0,-21-20 0,21-1 15,-21 1-15,22 21 0,-22-1 0,0 1 16,0 21-16,0 0 0,0-1 15,-22 44 1,22-1-16,-21 21 0,0 0 16,0-20-16,0 20 0,21 21 15,-21-20-15,21-1 0,0 0 0,0 1 16,0-1-16,0 0 0,0-20 0,0 20 16,0-21-16,0 21 0,0-20 15,21-1-15,0 0 0,21-21 0,-21 21 16,1 0-16,20-21 0,0 0 0,1 0 15,-1 0-15,21 0 0</inkml:trace>
  <inkml:trace contextRef="#ctx0" brushRef="#br0" timeOffset="30997.33">17970 4868 0,'0'-21'0,"0"42"0,0-63 0,0 21 16,0 42-1,0 21 1,-21-20-16,0 20 0,21-21 0,-21 21 16,0 1-16,0-1 0,-1 0 0,22 1 15,-21-1-15,21-21 0,-21 22 0,21-22 16,0 21-16,0-21 0,0 0 16,0 1-16,0-1 0,0 0 15,0 0-15,0 0 0,21-21 31,0-21-31</inkml:trace>
  <inkml:trace contextRef="#ctx0" brushRef="#br0" timeOffset="31169.19">17843 5038 0,'0'-64'16,"0"128"-16,0-149 0,0 64 0,0 0 0,0 0 15,0-1-15,0 1 0,22 21 0,-1 0 16,0 0-16,0 0 0,0 0 15,22 0-15,-22 0 0,21 0 0,-21 0 16,22 0-16,-1 0 0,-21 0 16,0 21-16,0-21 0,-21 22 15,0-1-15,-21 0 16</inkml:trace>
  <inkml:trace contextRef="#ctx0" brushRef="#br0" timeOffset="31319.91">17674 5228 0,'0'0'0,"0"21"0,-21-21 0,42 0 32,0 0-17,0 0-15,1 0 0,-1 0 0,21 0 16,-21 0-16,22 0 0,-22 0 16,21 0-16,0 0 0,-20 0 0</inkml:trace>
  <inkml:trace contextRef="#ctx0" brushRef="#br0" timeOffset="31651.79">18140 5186 0,'0'0'0,"0"-21"0,-21 21 16,-1 0-16,44 21 31,-1-21-15,0 21-16,0 0 0,0-21 15,0 21-15,1 1 0,-1-1 16,0 0-16,0 0 0,0 0 0,0-21 15,-21 21-15,0 1 0,0-1 0,0 0 16,22-21-16,-22-21 47,0 0-47,0-1 0,0 1 16,0 0-16,21 0 0,-21 0 15,21 0-15,-21-1 0,21 1 16,0 0-16,-21 0 0,21 0 0,1 0 0,-1 21 15,0-22 1,0 22-16,0 0 0,0 0 16,1 0-16,-1 22 15</inkml:trace>
  <inkml:trace contextRef="#ctx0" brushRef="#br0" timeOffset="32174.5">18690 5313 0,'0'0'15,"-21"21"-15,0-21 16,42 0 15,0 0-15,0-21-16,0 0 0,1 21 16,-1-21-16,0-1 0,0 1 15,0 21-15,-21-21 0,-21 42 47,21 0-31,-21 1-16,0-1 0,21 0 15,-21 0-15,21 0 0,-22 0 16,22 1-16,0-1 0,0 0 16,22-21-1,-1 21-15,0-21 16,0 0-16,0 0 0,0 0 0,1 0 15,-1 0-15,0 0 0,0 0 0,21 0 16,-42-21 0,22 21-16,-22-21 0,0 0 15,0-1-15,0 1 0,0 0 16,0 42 15,0 0-15,0 1-16,0-1 15,0 0 1,21-21-16,0 0 0,0 0 16,0 0-16,0 0 0,1 0 15,-1 0-15,21 0 0,-21 0 0,0 0 16,22 0-16</inkml:trace>
  <inkml:trace contextRef="#ctx0" brushRef="#br0" timeOffset="32315.71">19367 5376 0,'22'0'0,"-1"0"16,-64 0-16,86 22 31,-22-1-15,0-21-16,-21 21 0,21-21 15,0 0 1,1 0 0,-1 0-16</inkml:trace>
  <inkml:trace contextRef="#ctx0" brushRef="#br0" timeOffset="32575.23">20214 4699 0,'0'0'0,"0"-21"0,0 0 0,-21 21 15,0 21-15,0-21 16,21 21-16,-22 21 0,1 1 0,21-22 15,0 21-15,-21 22 0,21-22 16,0 0-16,-21 1 0,21-1 0,0 0 16,0 1-16,0-1 0,0 0 0,0-20 15,0 20-15,0-21 0,0 0 16,0 0-16,0 1 0,21-22 16</inkml:trace>
  <inkml:trace contextRef="#ctx0" brushRef="#br0" timeOffset="32725.48">19918 5144 0,'0'0'16,"-21"-22"-16,-1 22 0,-20-21 0,42 0 15,42 21 1,1 0-16,-1 0 16,0 0-16,22 0 0,21 0 15,-22 0-15,22 21 0,-1-21 0,-20 0 16,21 0-16,-22 0 0</inkml:trace>
  <inkml:trace contextRef="#ctx0" brushRef="#br0" timeOffset="33332.65">21230 7239 0,'21'-42'0,"-42"84"0,63-105 16,-20 20-16,-22 22 0,0-21 0,0 21 15,0 42 1,0 21-1,0 0-15,0 1 0,0-1 0,0 22 16,0-22-16,-22 21 0,1 1 16,0-22-16,21 22 0,-21-22 0,21 0 15,0 1-15,0-1 0,-21-21 16,21 22-16,0-1 0,-21-21 0,21 0 16,0 0-16,0 1 0,-22-22 15,1 0-15</inkml:trace>
  <inkml:trace contextRef="#ctx0" brushRef="#br0" timeOffset="33485.86">20786 7747 0,'-22'-21'0,"44"42"0,-65-42 0,43 0 15,0 0-15,0-1 0,21 22 16,22-21-16,-1 0 0,22 21 16,-1-21-16,22 21 0,-1 0 0,22 0 15,0 0-15,0 0 0,21 0 16,-21 0-16,0 21 0,-22 0 0,1 0 15,-22 1-15</inkml:trace>
  <inkml:trace contextRef="#ctx0" brushRef="#br0" timeOffset="34035.72">19748 9589 0,'22'-22'0,"-44"44"0,65-86 0,-43 43 0,21-21 16,0 20-16,-21 1 0,0 0 15,21 21-15,0 0 16,-21 21-16,0 0 16,0 1-16,0 20 0,0 0 0,0 1 15,0-1-15,0 21 0,0-20 16,0-1-16,0 0 0,0 1 0,0-1 15,0 0-15,0 1 0,0-22 16,0 21-16,0-21 0,0 1 0,0-1 16,0 0-16,0 0 0,-21-21 0,0 0 15,-21 0-15,21 0 0</inkml:trace>
  <inkml:trace contextRef="#ctx0" brushRef="#br0" timeOffset="34173.96">19494 9906 0,'22'-21'0,"-44"42"0,65-42 0,-1 0 0,-21 0 15,22-1-15,-1 22 0,0-21 0,22 21 16,-1 0-16,1 0 0,20 0 16,1-21-16,21 21 0,0-21 15,21 21-15,0-21 0,0 21 0,0-21 16,0-1-16</inkml:trace>
  <inkml:trace contextRef="#ctx0" brushRef="#br0" timeOffset="48664.65">12785 6816 0,'0'21'0,"-22"-21"0,22 21 16,-21-21-16,0 21 16,0-21-16,21 21 15,-21-21-15,0 22 16,21-1-1,-22-21-15,22-21 79,22 21-64,-22-22-15,21 22 0,0-21 16,0 0-16,0 0 15,0 21-15,1-21 16,-1 0-16,0-1 16,0 1-16,0 21 0,-21-21 15,21 21-15,1-21 0,-1 0 16,0 21-16,0-21 0,0-1 16,0 1-16,1 0 0,-1 21 15,0-21-15,0 0 0,0 21 16,0-21-16,1-1 0,-1 22 0,0-21 15,0 0-15,0 21 0,0-21 0,1 0 16,-1 0-16,0-1 0,0 1 16,0 0-16,0 0 15,1 0-15,-1 0 0,0 21 0,0-22 16,0 1-16,0 0 0,-21 0 16,22 0-16,-1 0 0,0 21 0,0-22 15,0 1-15,22 0 0,-22 0 0,0 21 16,0-21-16,0 0 0,22-1 15,-22 1-15,0 21 0,21-21 0,-21 0 16,22 0-16,-22 0 0,21-1 16,1 1-16,-22 21 0,21-21 0,0 0 15,1 0-15,-22 0 0,21-1 0,1 1 16,-22 21-16,21-21 0,-21 0 0,22 21 16,-22-21-16,0 0 15,0 21-15,0 0 0,0-22 0,1 22 16,-1 0-16,0-21 0,0 21 15,0 0-15,-21-21 0,21 21 16,1 0-16,-22-21 16,21 21-16,0 0 15,0 0-15,0 0 63,-21-21-16,-21 0-32,0 21-15</inkml:trace>
  <inkml:trace contextRef="#ctx0" brushRef="#br0" timeOffset="49227.7">14160 5440 0,'0'-21'0,"0"42"0,22-42 63,-1 21-63,0 0 0,0 0 15,21 0-15,1 0 0,-1 0 16,0 0-16,1 0 0,-1 21 0,0-21 15,1 0-15,-1 0 0,0 0 16,1 0-16,-1 0 0,0 0 0,1 0 16,-22 0-16,21 0 0,-21 0 0,1 0 15,-1 0-15,0 0 16,-42 0 15,0 21-15,-1 0-16,1-21 0,0 21 0,0 1 15,0-1-15,0 0 0,-22 0 16,22 0-16,0 0 0,0 22 16,-22-22-16,22 0 0,0 21 0,0-20 15,0-1-15,21 0 0,-21 0 16,-1 0-16,1 22 0,21-22 16,-21 0-16,0 0 15,21 0 1,-21-21-16,21 21 0</inkml:trace>
  <inkml:trace contextRef="#ctx0" brushRef="#br0" timeOffset="53132.06">14457 6054 0,'0'-21'32,"21"-1"-17,-21 1-15,21 0 0,0 0 0,0-21 16,1 20-16,-1 1 16,-21 0-16,21 0 0,0 0 0,-21-22 15,21 22-15,0 0 0,-21 0 16,22 0-16,-1 0 0,0-1 0,0 1 15,0 21-15,0 0 0,1 0 16,-1 0-16</inkml:trace>
  <inkml:trace contextRef="#ctx0" brushRef="#br0" timeOffset="55564.87">22606 4763 0,'-21'0'16,"42"0"-16,-63 0 0,20-22 0,1 1 0,21 0 16,-21 21-16,21-21 15,0 0-15,0 0 0,0-1 16,21 1-16,0 0 0,22 21 16,-1 0-16,0-21 0,22 21 15,-22 0-15,22 0 0,-1 0 0,1 0 16,-1 21-16,1 0 0,-22-21 0,22 21 15,-22 22-15,0-22 16,-21 21-16,1 1 0,-1-1 0,-21 0 16,0 22-16,0-1 0,0 1 0,0-1 15,-21 22-15,-22 0 0,1-1 16,0 1-16,-22 21 0,22 0 0,-22-22 16,1 22-16,-1-21 0,1-1 0,20 22 15,-20-21-15,42 0 0,-22-1 16,22-20-16,0 20 0,21-20 0,0-1 15,0 1-15,0-1 0,0-20 0,21 20 16,0-20-16,1-1 0,-1-21 0,0 21 16,0-20-16,21 20 15,-20-21-15,-1-21 0,0 21 0,0-21 16,0 0-16,0 0 0,-42 0 31,0 0-31,0 0 0,-21 0 16,-1 0-16,22 21 0,-21 1 0,-1-1 15,1 21-15,0 0 0,-1 1 0,1-1 16,0 22-16,21-22 0,-22 21 0,1 1 16,21-1-16,-22 1 0,22 21 15,0-22-15,0 22 0,0-1 0,21 1 16,-21 0-16,21-1 0,0 1 0,0 0 16,0-1-16,0 1 0,0 0 15,0-1-15,0 1 0,-22 0 0,22-1 16,-21 1-16,0 0 0,0 21 0,0-22 15,0 1-15,-1 21 0,-20-22 0,0 22 16,-1-21-16,1 21 0,0 0 0,21-22 16,-22 22-16,1 0 0,0 0 15,20 0-15,-20-1 0,21 1 0,-21-21 16,20 21-16,-20-22 0,0 1 0,-1 0 16,-84 63-16</inkml:trace>
  <inkml:trace contextRef="#ctx0" brushRef="#br0" timeOffset="77519.55">15790 2985 0,'0'-22'16,"0"1"-16,0 0 0,-21 21 15,21-21-15,0 0 0,0 0 16,0-1-16,0 1 0,0 0 0,0 0 16,0 0-16,0 0 0,0-1 0,0 1 15,0 0-15,0 0 16,0 0-16,0 42 31,0 0-31,0 0 0,0 0 16,0 1-16,0 20 0,-21-21 15,21 21-15,0 1 0,-21 20 0,21-20 16,0-1-16,0 21 0,0 1 0,-21-1 16,21-20-16,0 20 0,-22 1 0,22-22 15,0 0-15,0 1 0,0-1 16,0 0-16,0-20 0,0-1 0,-21 0 16,21 0-16,0 0 0,0 0 15,0-42 16,0 0-15,0 0-16,0 0 0,0 0 0,0-22 16,0 22-16,0-21 0</inkml:trace>
  <inkml:trace contextRef="#ctx0" brushRef="#br0" timeOffset="78127.92">15346 3090 0,'-21'-21'0,"42"42"0,-64-63 0,43 21 15,-21 21-15,21-21 0,-21 0 16,21-1-16,0-20 0,0 21 16,0 0-16,0 0 0,0-22 0,0 22 15,21-21-15,0 21 0,1-1 0,-1-20 16,21 21-16,-21 0 0,0 0 16,1-1-16,20 22 0,-21 0 0,0-21 15,0 21-15,22 0 0,-22 0 0,0 21 16,0 1-16,0-1 0,1 21 15,-1 0-15,0 1 0,0-1 0,0 0 16,0 1-16,-21 20 0,0 1 16,22-22-16,-22 22 0,21-1 0,-21-21 15,0 22-15,0-22 0,0 1 16,0-1-16,0 0 0,0-21 0,0 22 16,0-22-16,0 0 0,0 0 15,0-42 1,0 0-1,0 0-15,21 0 0,0-22 0,-21 1 16,21 0-16,0-22 0,1 22 0,-1-22 16,0 1-16,0-1 0,0 22 15,0-22-15,1 1 0,-1-1 0,0 22 16,21 0-16,-21-1 0,1 1 0,-1 0 16,0 21-16,0-1 15,0 22-15,0 0 0,1 0 0,-1 0 16,0 0-16,0 22 0,0-1 0,0 21 15,1 0-15,-1 1 0,0 20 16,-21-20-16,0 20 0,0-21 0,0 22 16,0-1-16,0-20 0,0 20 15,0-20-15,0-1 0,0 0 0,0 1 0,-21-1 16,21-21-16,-21 21 0,21-20 16,-22-1-16,22 0 0,0 0 15,-21-21-15,42-21 31,-21 0-15,22 0-16,-1-1 0</inkml:trace>
  <inkml:trace contextRef="#ctx0" brushRef="#br0" timeOffset="78488.25">16722 3366 0,'-22'0'0,"22"-22"47,22 22-47,-1-21 0,0 0 15,0 21-15,0-21 0,0 0 16,1 0-16,-1-1 0,0 1 0,-21 0 16,21 21-16,0-21 0,-21 0 0,0 0 15,-21 21 1,0 0-1,0 0-15,-22 0 0,22 21 0,0 0 16,0-21-16,0 21 0,0 0 16,-1 22-16,22-22 0,0 0 0,-21 0 15,21 21-15,0-20 0,0-1 0,0 0 16,0 0-16,0 0 0,21-21 0,-21 21 16,22 1-16,-1-22 15,0 0-15,0 21 0,0-21 0,0 0 16,1 0-16,-1 0 0,0 0 0,0-21 15,0-1-15,0 22 0</inkml:trace>
  <inkml:trace contextRef="#ctx0" brushRef="#br0" timeOffset="78815.64">17399 2709 0,'0'0'0,"0"-105"16,0 83-16,0 1 0,0 0 15,0 0-15,0 42 32,-21 0-32,21 0 15,0 22-15,-21-1 0,21 0 0,0 1 16,0 20-16,0-20 0,-22 20 16,22-21-16,-21 22 0,21-22 0,-21 1 15,21-1-15,0 0 0,-21 1 0,21-1 16,0 0-16,-21-21 0,21 1 0,0-1 15,0 0-15,0 0 0,0 0 16,0 0-16,21-21 16,0 0-1,0-21-15,-21 0 16,0 0-16,21 0 0,1 0 16,-22-1-16,0 1 0</inkml:trace>
  <inkml:trace contextRef="#ctx0" brushRef="#br0" timeOffset="79376.63">17759 2540 0,'0'0'0,"0"-21"0,0 0 0,0 42 47,0 21-47,0-21 15,0 22-15,0-1 0,0 0 0,0 1 16,0-1-16,0 22 0,-21-22 16,21 0-16,0 1 0,-22-1 0,22 0 15,0 1-15,0-1 0,-21 0 0,21 1 16,-21-22-16,21 0 0,0 21 0,0-21 16,0 1-16,-21-1 0,21 0 15,0 0-15,-21-21 16,21-21 15,0 0-31,0 0 16,0-1-16,0 1 0,21 0 0,0-21 15,-21 21-15,21-22 0,0 22 0,-21 0 16,22-21-16,-1 20 0,0 1 16,-21 0-16,21 0 0,0 21 0,-21-21 15,21 21-15,1 0 0,-1 0 16,0 0-16,0 21 0,-21 0 15,21-21-15,0 21 0,-21 0 16,22 1-16,-22-1 0,0 21 0,0-21 16,0 0-16,0 1 0,0-1 0,0 0 15,0 0-15,0 0 16,-22 0-16,22 1 0,0-1 16,-21-21-16,21 21 15,21-42 32</inkml:trace>
  <inkml:trace contextRef="#ctx0" brushRef="#br0" timeOffset="79843.89">18500 3090 0,'21'-21'16,"-21"0"-16,0 0 16,0 0-16,-21 21 15,-1 0-15,1 0 0,0 21 16,-42 21 0,41-21-16,1 22 0,0-22 15,0 0-15,0 0 0,0 0 0,-1 22 16,1-22-16,21 0 0,0 0 15,0 22-15,-21-22 0,21 0 16,0 0-16,0 0 0,21 0 16,0-21-16,1 0 0,-1 0 15,0 0-15,21 0 0,-21 0 16,1 0-16,20 0 0,-21-21 0,0 0 16,0 0-16,1 0 0,-1 0 0,0-1 15,-21 1-15,21-21 0,-21 21 0,0-22 16,0 22-16,0-21 0,0 21 15,0 0-15,0-1 0,-21 1 0,0 21 16,21-21-16,-21 0 0,-1 21 0,1 0 16,0 0-1,0 0-15,0 0 0,21 21 16,0 0-16,0 0 16,0 1-16,0-1 0,0 0 15,0 0-15,21-21 0,0 21 16,0 0-16</inkml:trace>
  <inkml:trace contextRef="#ctx0" brushRef="#br0" timeOffset="80567.86">19050 3175 0,'0'-42'16,"0"21"-16,0-1 15,0 1-15,0 0 16,-21 21-16,0 0 0,-1 0 16,1 0-16,0 0 15,0 21-15,0 0 16,0 1-16,-1-1 0,22 0 0,0 0 16,-21 0-16,0 0 0,21 1 0,0-1 15,0 0-15,0 0 0,0 0 16,0 0-16,0 1 0,0-1 0,0 0 15,0 0-15,0 0 16,21-21-16,0 0 16,1 0-16,-1 0 15,0 0-15,0-21 0,0 21 16,0-21-16,1 0 0,-22 0 0,21-1 16,0 1-16,0-21 0,0 21 15,0-22-15,1 1 0,-1 0 0,0-1 16,0 1-16,0 0 0,-21-1 0,21-20 15,1 21-15,-22-1 0,0 1 16,0 0-16,0-1 0,0 1 0,0 21 16,0-22-16,0 22 0,0-21 0,0 21 15,0 0-15,0-1 16,0 1-16,0 42 31,-22 1-31,22-1 16,-21 0-16,21 21 0,0 1 0,0-1 15,-21 0-15,21 1 0,0-1 0,-21 0 16,21 1-16,0-1 0,0 0 16,-21 1-16,21-1 0,0 0 0,-21 1 15,21-1-15,0 0 0,0-21 0,0 1 16,0 20-16,0-21 0,0 0 16,0 0-16,0 1 0,0-1 0,0 0 15,21-21 1,0 0-16,0 0 0,0 0 15,0 0-15,1 0 0,-1 0 16,0 0-16,21 0 0,-21-21 0,1 21 16,-1-21-16,0 21 0,0-22 0,0 1 15,0 21-15,1-21 0,-22 0 16,0 0-16,0 0 16,0-1-16</inkml:trace>
  <inkml:trace contextRef="#ctx0" brushRef="#br0" timeOffset="81035.44">17251 2858 0,'0'0'0,"21"0"47,0 0-32,0 0-15,0 0 0,1 0 0,20-22 16,-21 22-16,0 0 0,22 0 16,-22 0-16,21 0 0,0-21 15,-20 21-15,20 0 0,-21 0 0,0 0 16,0 0-16,1 0 0,-1 0 15,-21 21 32</inkml:trace>
  <inkml:trace contextRef="#ctx0" brushRef="#br0" timeOffset="82392.32">14139 5440 0,'0'0'0,"-21"0"0,0 0 31,42 0 16,0 0-47,0 0 0,1 0 0,20 0 16,-21 0-16,21 0 0,1 0 15,-1 0-15,0 0 0,1 0 0,-1 0 16,22 0-16,-22 0 0,0 0 0,1 0 16,-22 0-16,21 0 0,-21-21 0,22 21 15,-22 0-15,0 0 16,0 0-16,0 0 0,-21-21 0,21 21 15,-42 0 32,21 21-47,-21-21 0,0 21 16,0 0-16,0 0 0,-1 0 0,1 1 16,0-1-16,0 0 0,0 0 15,0 21-15,-1-20 0,22 20 0,-21-21 16,0 21-16,0 1 0,0-22 0,0 21 15,-1-21-15,1 22 0,21-22 0,0 21 16,-21-21-16,21 1 0,-21-1 16,21 0-16,0 0 0,-21 0 0,21 0 15,0 1-15,0-1 16,0-42 62,0-1-62</inkml:trace>
  <inkml:trace contextRef="#ctx0" brushRef="#br0" timeOffset="83607.63">13166 8128 0,'0'0'0,"-22"0"15,1 21-15,0 0 0,0-21 0,21 22 16,-21-1-16,-43 0 15,43-21-15,0 21 0,0-21 16,21 21-16,-21-21 0,21-21 47,0 0-47,42 21 0,-21-21 16,0 0-16,22-1 0,-22 1 15,21 0-15,0 0 0,22 0 0,-22 0 16,22-22-16,-1 22 0,1-21 0,-1 21 15,1-22-15,20 22 0,-20-21 16,21 21-16,-1-22 0,1 22 0,0 0 16,-22 0-16,22 0 0,-22-1 15,-20 1-15,20 0 0,-21 0 0,1 0 16,-1 0-16,-21-1 0,0 22 0,22-21 16,-22 0-16,0 0 0,0 0 15,0 0-15,-21-1 16,0 1-1,-21 21 1,0 0-16,-21 0 0,21 0 16,-1 0-16,-20 0 0,0 0 0,-1 0 15,22 21-15,-21-21 16,0 22-16,20-22 0,-20 0 0,21 0 16,0 0-16,0 21 0,-1-21 0,1 0 15,42 0 16,1 0-31,-1 0 16,0 0-16,21 0 0,-21 0 0,1 0 16,20-21-16,-21 21 0,0 0 0,0 0 15,22 0-15,-22 0 0,0 0 0,0 0 16,0 0-16,-21 21 31,0 0-31,0 0 0,0 0 16,0 22-16,-21-22 0,0 0 0,0 21 15,0-21-15,0 1 0,-1 20 0,1-21 16,0 0-16,0 0 0,0 1 16,0-1-16,-1 0 0,1 0 0,0 0 15,21 0-15,-21 1 0,0-22 16,21 21-16,0 0 31,0 0 0</inkml:trace>
  <inkml:trace contextRef="#ctx0" brushRef="#br0" timeOffset="84551.88">12658 10562 0,'0'0'0,"-22"0"0,-20 0 16,21 0-16,0 0 16,0 0-1,-1 0-15,22-21 47,0 0-31,0 0-16,22 21 0,-1-21 0,0-1 15,21 1-15,1 0 0,-1 0 16,0 0-16,22-22 0,20 22 0,-20 0 16,21-21-16,-1 21 0,1-1 0,-22 1 15,22-21-15,0 21 0,-22 0 0,1-1 16,-1 22-16,-20-21 0,-1 0 16,0 0-16,-21 21 0,1-21 0,-1 21 15,0-21-15,-21-1 0,0 1 16,0 0-16,-21 0 15,0 21-15,-1 0 16,1-21-16,0 21 0,0-21 16,0 21-16,0 0 15,-1-22-15,1 22 16,0-21-16,42 21 62,0 0-62,1 21 0,-1-21 16,21 0-16,-21 0 0,0 0 0,1 0 16,-1 0-16,0 0 0,0 0 15,0 22-15,-21-1 16,0 0-16,0 0 16,0 0-16,-21 0 0,0 22 0,0-22 15,0 0-15,-1 0 0,1 0 16,0 1-16,0-1 0,0 0 0,-22 21 15,22-21-15,0 1 0,0-1 16,0 0-16,0 0 0,-1-21 0,1 21 16,21 0-16,21-42 15,22 0 1,-22 0-16,21-21 0</inkml:trace>
  <inkml:trace contextRef="#ctx0" brushRef="#br0" timeOffset="99867.63">10033 10816 0,'0'0'0,"0"-21"0,0 0 16,21 21-16,-21-21 16,21 21-16,-42 21 47,0 0-47,21 0 0,-21 22 0,0-22 15,-1 21-15,1 0 0,0 1 0,0-1 16,21 22-16,-21-22 0,0 21 0,-1 1 15,1-22-15,0 1 0,0 20 16,0-21-16,0 1 0,-1-1 0,1-21 16,21 22-16,-21-22 0,21 0 0,-21 0 15,21 0-15,0 0 0,0 1 16,21-22 15,0 0-15,0-22-16,-21 1 0,22 21 0,-1 0 15,0-21-15,0 21 0,0-21 0,0 21 16,1-21-16,-1 21 0,0 0 16,0-21-16,0 21 0,0 0 0,1-22 15,-1 22-15,0 0 0,0 0 0,0 0 16,0 0-16,1 0 0,-1 0 0,0 0 16,0 22-16,0-22 15,0 21-15,1-21 0,-1 21 0,0-21 16,0 21-16,0-21 0,0 21 0,1-21 15,-1 0-15,0 0 0,0 0 16,0 0-16,0 0 0,22 0 0,-22 0 16,21 0-16,-21 0 0,22 0 15,-22-21-15,21 21 0,-21-21 0,1 21 16,-1-21-16,0 0 0,-21-1 0,0 1 16,0 0-16,0 0 0,0-21 0,0-1 15,0 22-15,0-42 0,-21 20 0,0 1 16,-1-22-16,1 22 0,0 0 15,-21-1-15,21 1 0,-22 0 0,22-1 16,-21 1-16,21 21 0,-22-21 0,1 20 16,0 1-16,-64-42 0,63 42 15,1 21-15,-21-22 16,20 22-16,22 0 0,-21 0 0,21 0 16,-1 0-16,1 0 0,0 0 15,21 22-15,0-1 16,21 0-16,0-21 0,1 21 15,-22 0-15,21-21 0,0 21 0</inkml:trace>
  <inkml:trace contextRef="#ctx0" brushRef="#br0" timeOffset="100191.7">10160 11070 0,'0'-21'15,"0"0"-15,0 0 16,21 0-16,-21-1 0,21-20 0,0 0 15,1-1-15,-1-20 0,0-1 16,0 1-16,21-1 0,1-20 0,-1 41 16,0-20-16,22-1 0,-22 43 15,22-21-15,-1 21 0,22 0 0,-22 21 16,1 0-16,-1 0 0,1 21 0,-1 0 16,1 0-16,-1 21 0</inkml:trace>
  <inkml:trace contextRef="#ctx0" brushRef="#br0" timeOffset="107871.98">9821 12552 0,'-21'0'16,"21"21"-16,0 0 0,-21 0 15,21 1-15,0 20 0,0 0 16,0 22-16,0-22 0,0 0 0,0 22 16,-21-1-16,21-20 0,-21 20 0,-1-20 15,22-1-15,-21 21 0,0-20 16,0-1-16,21 0 0,-21-20 0,0 20 16,21-21-16,-22 21 0,22-20 15,-21-1-15,21 0 0,0-42 31,0 0-31,21-1 0,1 1 0,-1-21 16</inkml:trace>
  <inkml:trace contextRef="#ctx0" brushRef="#br0" timeOffset="108516.58">9779 12742 0,'-21'0'16,"42"0"0,0 0-1,0 0-15,22 0 0,-1 0 0,0 0 16,22 0-16,-1 0 0,1 0 0,20-21 16,1 21-16,0-21 0,-1 0 0,22 21 15,0-21-15,0 0 0,0-1 16,0 22-16,-1-21 0,-20 0 15,21 21-15,-21-21 0,-1 21 0,1-21 16,0 21-16,-1 0 0,-20-21 0,-1 21 16,1 0-16,-1 0 0,1-22 0,-1 22 15,-20 0-15,-1-21 0,0 21 0,1 0 16,-1 0-16,0 0 0,-21 0 16,1 0-16,-1 0 0,0 0 0,-21 21 15,0 1 1,0-1-16,0 0 0,0 0 15,0 0-15,-21 22 0,0-22 0,-1 21 16,1-21-16,0 22 0,0-1 16,0 0-16,0 1 0,-1-1 15,1 0-15,21 1 0,-21-22 0,21 21 16,-21-21-16,21 22 0,-21-22 0,21 0 16,0 21-16,0-21 0,0 1 0,0-1 15,0 0-15,0 0 0,0 0 0,-21 0 16,21 1-16,0-1 0,-22 0 15,1 0-15,0 0 0,0-21 16,0 21-16,0 1 0,-1-1 0,-20-21 16,0 21-16,-1 0 0,-20-21 0,21 21 15,-43-21-15,21 21 0,-20-21 0,-1 0 16,0 22-16,-20-22 0,-1 21 16,0-21-16,-21 0 0,21 0 0,0 0 0,0 0 15,22 21-15,-1-21 0,0 0 16,1 0-16,20 0 0,1 0 15,20 0-15,1 21 0,21-21 0,0 0 16,0 0-16,-1 0 0,22 21 16</inkml:trace>
  <inkml:trace contextRef="#ctx0" brushRef="#br0" timeOffset="108936.4">9821 14647 0,'-21'-21'16,"0"21"-1,21 21 1,0 1-16,0-1 0,0 0 16,-21 0-16,21 0 0,-21 22 15,-1-1-15,22-21 0,-21 21 0,0 1 16,0-1-16,21 0 0,0 1 0,-21-1 15,21-21-15,-21 22 0,21-1 0,-22-21 16,22 0-16,0 0 0,0 1 0,0-1 16,0 0-16,22-21 15,-1-21 1,-21 0-16,21-1 0,0-20 0,0 0 16</inkml:trace>
  <inkml:trace contextRef="#ctx0" brushRef="#br0" timeOffset="109543.77">9969 14542 0,'22'0'15,"-1"-22"-15,0 1 16,0 21-16,21-21 0,1 21 0,-1-21 15,22 0-15,-22 0 0,21-1 0,22-20 16,-21 21-16,20 0 0,22 0 16,-21-1-16,21 1 0,-1 21 15,1-21-15,0 21 0,21 0 0,-21-21 16,0 21-16,0 0 0,-1 0 0,1 0 16,-21 0-16,0 0 0,-1 0 0,-20 0 15,-1 0-15,1 0 0,-1 0 0,-20 0 16,-1 0-16,0 0 0,1 0 0,-22 0 15,0 0-15,0 0 0,-21 21 47,0 0-47,0 0 16,-21-21-16,0 22 0,0-1 0,21 21 16,-22-21-16,1 0 0,0 1 0,21 20 15,-21-21-15,0 21 0,0-20 0,21-1 16,0 21-16,0-21 0,-22 22 0,22-22 15,0 21-15,-21-21 0,21 22 16,0-22-16,0 0 0,0 21 0,0-21 16,0 1-16,0-1 0,0 0 0,0 21 15,0-21-15,0 1 0,0-1 0,-21 0 16,0-21-16,0 21 0,0 0 0,-22 0 16,22-21-16,-21 22 0,-22-22 15,22 21-15,-22-21 0,1 0 0,-22 0 16,1 21-16,-22-21 0,21 0 0,-21 0 15,-21 0-15,21 0 0,-21 0 16,0 0-16,0 0 0,22 0 0,-22-21 16,21 21-16,-21-21 0,21-1 0,0 22 15,0-21-15,22 21 0,-1-21 0,0 0 16</inkml:trace>
  <inkml:trace contextRef="#ctx0" brushRef="#br0" timeOffset="109940.16">9610 13631 0,'0'0'0,"0"22"15,0-1-15,42-21 16,-21 0-16,43 0 0,-1 0 16,22-21-16,-1 21 0,1-22 0,21 1 15,0-21-15,0 21 0,21 0 0,0-1 16,-22-20-16,22 21 16,-21 21-16,0-21 0</inkml:trace>
  <inkml:trace contextRef="#ctx0" brushRef="#br0" timeOffset="113084.31">13377 12383 0,'0'0'0,"-21"0"0,0-22 0,0 1 16,21 0-16,0 0 15,0 0-15,0 0 16,21 21-16,0 0 0,0-22 15,22 22-15,-22 0 0,21-21 16,0 21-16,-20 0 0,20 0 0,21 0 16,-20 0-16,-1 0 0,-21 21 0,22 1 15,-1-1-15,-21 0 0,0 0 16,0 0-16,-21 0 0,0 22 0,-21-22 16,-21 21-16,21-21 0,-22 22 0,-20 20 15,-1-20-15,1 20 0,-1-21 0,22 22 16,-21-22-16,-1 22 0,22-1 15,-1-20-15,22-1 0,-21 21 0,21-20 16,21-1-16,0 0 0,0-20 0,0 20 16,21-21-16,0 0 0,0 22 15,22-22-15,-22-21 0,21 21 16,0 0-16,1-21 0,-1 0 0,0 0 16,22 0-16,-22-21 0,22 0 0,-22 21 15,22-21-15,-22-1 0,0 22 0,-21-21 16,1 21-16,-1 0 0,-21-21 15,-21 21 1,-1 0-16,1 21 0,0 0 16,-21 1-16,21-1 0,-1 21 0,1 0 15,0 1-15,0 20 0,21-20 16,0 20-16,-21 1 0,21-1 0,0 1 16,0-22-16,0 21 0,0 1 15,-21-1-15,21 22 0,0-21 0,0-1 16,-22 1-16,1 20 0,0-20 0,0-1 15,0-20-15,-22 20 0,22-21 16,-21 22-16,0-22 0,20 1 0,-20-1 16,0-21-16,21 21 0,-22-20 0,22-1 15,-21 0-15,21-21 0,-1 0 0,1 0 16,21-21-16,0 0 0,0-22 16,0 1-16,0 0 0,21-22 15,22 1-15,-22-22 0</inkml:trace>
  <inkml:trace contextRef="#ctx0" brushRef="#br0" timeOffset="113751.6">14880 12933 0,'0'-21'16,"0"42"-16,0-85 0,0 43 0,0 0 0,0 0 15,0 0-15,-21 21 16,0 0-16,0 21 16,-1 0-16,1 0 0,-21 0 15,21 22-15,0-1 0,-1 0 0,-20 22 16,21-22-16,0 22 0,0-22 16,-1 0-16,22 22 0,0-22 0,-21 22 15,21-22-15,0 0 0,0 1 0,0-22 16,0 21-16,0-21 0,0 1 0,21-1 15,1 0-15,-1-21 0,21 0 0,-21 0 16,0 0-16,22-21 0,-1 0 0,0-1 16,1 1-16,20-21 0,-20 0 15,-1 20-15,0-20 0,1 0 0,-22-1 16,21 1-16,-21 0 0,0 21 0,22-43 16,-43 43-16,0 0 0,0 0 15,-21 21 16,-1 21-31,1 0 0,21 0 16,-21 0-16,0 0 0,21 1 0,-21 20 16,21-21-16,-21 0 0,21 0 0,-22 1 15,22 20-15,0-21 0,0 0 16,0 0-16,22-21 0,-1 0 16,0 0-16,0 0 0,0 0 0,22 0 15,-22 0-15,42-42 16,-20 21-16,-22 0 0,21 0 0,-21-1 15,0-20-15,-21 21 0,0 0 16,0 0-16,0-22 0,0 22 0,-21 0 16,-21 0-16,21 0 0,0-1 0,-1 1 15,-20 21-15,21 0 0,-21 0 0,20 0 16,-20 0-16,21 21 0,0 1 16,0-1-16,-1-21 0,1 21 0,21 0 15,0 0-15,0 0 0,0 1 0,0-1 16,21-21-16,1 0 0,20 21 15,-21-21-15,21 0 0,1 0 0,-22 0 16,21-21-16</inkml:trace>
  <inkml:trace contextRef="#ctx0" brushRef="#br0" timeOffset="115500.54">15769 13039 0,'0'-21'0,"0"42"16,0 0-1,0 0-15,0 0 0,0 0 0,0 1 16,-21-1-16,21 0 0,-21 21 0,0-21 16,21 1-16,0-1 0,0 0 0,-22 0 15,22 0-15,-21 0 0,21 1 16,-21-22-16,21-22 47,0 1-47,0 0 15,21 0-15,0 0 0,-21-22 16,22 22-16,-1 0 0,-21-21 0,21 21 16,0-1-16,0 1 0,0 0 0,1 0 15,-1 21-15,0 0 0,0 0 16,0 0 0,0 21-16,-21 0 0,0 0 15,0 1-15,22-1 0,-22 0 0,0 0 16,0 0-16,0 0 0,0 1 0,0-1 15,0 0-15,0 0 16,21 0 0,0-21-16,0 0 0,0 0 0,0 0 15,1 0-15,20 0 0,-21-21 0,0 21 16,22-21-16,-22 0 0,0 0 0,21-1 16,-21 1-16,1 0 0,-1 0 0,0 0 15,0-22-15,-21 22 0,0-21 16,0 21-16,0 0 0,0-1 0,0 1 15,0 0-15,-21 21 16,0 0-16,21 21 0,-21-21 16,21 21-16,-22 1 0,22-1 15,0 0-15,0 0 0,0 21 16,0-20-16,0-1 0,22 0 0,-1-21 16,-21 21-16,0 0 0,21-21 0,0 21 15,-21 1-15,-21-22 47,0 0-47,0 0 0,-1 0 0,1-22 16,0 22-16,0 0 0,0 0 15,0 0-15,21 22 16,0-1 0,0 0-1,21 0-15,0-21 0,0 0 16,0 0-16,0 21 0,1-21 0,-1 0 15,21 0-15,-21 0 0,22 0 0,-22 0 16,21-21-16,0 21 0,-20-21 16,20 21-16,-21-21 0,21 0 0,-20-1 15,-1-20-15,21 21 0,-21-21 0,0-1 16,1 1-16,-1 0 0,0-22 0,0 1 16,0-1-16,-21 1 0,0-1 0,21 1 15,-21-1-15,22 1 0,-22-1 16,0 22-16,0-1 0,21 1 0,-21 21 15,0 0-15,0 0 0,0-1 16,0 44 0,0-1-16,0 21 0,-21-21 15,-1 22-15,22-1 0,-21 0 0,21 1 16,-21-1-16,21 21 0,-21-20 0,21-1 16,0 22-16,0-22 0,0 0 0,0 1 15,0-1-15,0 0 0,0 1 16,0-22-16,21 0 0,-21 0 0,21 0 15,0 0-15,-21 1 0,22-1 0,-1-21 16,0 0-16,0 0 0,0 0 16,0 0-16,1-21 15,-1-1-15,0 1 0,-21 0 16,21 0-16,0 0 0,-21 0 0,21-22 16,-21 22-16,0 0 0,0 0 0,0 0 15,0 42 1,-21 0-1,21 0-15,-21 0 0,21 0 16,0 1-16,0-1 0,0 0 0,0 0 16,0 0-16,0 0 0,0 1 15,21-22-15,0 0 0,1 0 16,-1 0-16,0 0 0,0 0 16,0 0-16,0 0 0,1 0 15,-1-22-15,0 22 0,0-21 0,0 0 16,0 0-16,1 0 0,-1 0 0,0-22 15,0 22-15,0 0 0,0 21 0,-21-21 16,0 42 15,0 0-31,0 0 0,0 0 16,0 1-16,0-1 0,0 0 16,0 0-16,0 0 15,22-21 1,-1 0-16,0 0 0,0 0 15,0 0-15,0 0 16,1-21-16,-1 0 0,0 0 16,-21 0-16,21-1 0,0 1 15,-21-21-15,21 21 0,-21 0 0,0-1 16,22 1-16,-22 0 0,0 42 31,0 0-31,0 1 0,0-1 16,0 0-16,0 0 15,0 0-15,0 0 0,0 1 0,0-1 16,0 0-16,21-21 16,0 0-16,0 0 0,0 0 15,0 0-15,1 0 16,-1 0-16,0-21 0,0 21 16,-21-21-16,21-1 0,-21 1 0,21 0 15,1 0-15,-22 0 0,0 0 0,21-1 16,-21 1-16,21 0 0,-21 42 31,0 0-15,0 1-16,-21-22 0,21 21 15,-21 0-15,-1 0 0,22 0 16,0 0 0,22-21 30,-1 0-46,0-21 16</inkml:trace>
  <inkml:trace contextRef="#ctx0" brushRef="#br0" timeOffset="115759.58">18394 12700 0,'0'-21'0,"0"42"0,0-63 0,0 21 0,-21 21 15,-1 0-15,1 0 16,0 0-16,0 0 0,0 21 16,0 0-16,21 0 0,-22 0 0,1 0 15,0 1-15,21 20 0,0-21 16,-21 0-16,21 22 0,0-22 0,0 0 16,0 0-16,0 0 0,0 0 0,0 1 15,0-1-15,21 0 0,0-21 0,-21 21 16,21-21-16,1 0 0,20 0 0,-21 0 15,21 0-15,-20 0 0,20 0 16,0-21-16,1 0 0,-22 21 0</inkml:trace>
  <inkml:trace contextRef="#ctx0" brushRef="#br0" timeOffset="116599.7">19113 12150 0,'0'-43'0,"0"86"0,0-128 0,0 43 15,-21 21-15,21-1 0,-21 1 0,0 21 16,0 0-16,0 0 0,-1 0 0,1 0 16,0 21-16,0 1 0,0 20 0,-43 21 15,43 1-15,0-22 16,0 22-16,0-22 0,21 22 0,0-1 16,0 1-16,0-1 0,0-21 15,0 22-15,0-1 0,0-20 0,21 20 16,-21-20-16,42-1 0,-42 0 0,21-21 15,0 1-15,1-1 0,-1 0 16,0 0-16,0-21 0,0 0 0,0 0 16,1 0-16,-1 0 0,0 0 0,0 0 15,0-21-15,0 0 0,1 0 0,20-1 16,-21 1-16,0-21 0,0 21 0,1-22 16,-1 22-16,0-21 0,-21 21 15,0 0-15,21-1 0,-21 1 0,0 42 31,-21 1-31,0-1 0,0 0 16,21 0-16,0 0 0,-22 22 0,22-22 16,-21 0-16,21 0 0,0 0 15,0 0-15,0 1 0,0-1 0,0 0 16,21-21-16,1 21 0,-1-21 0,0 0 16,0 0-16,0 21 0,0-21 0,22 0 15,-22 0-15,21 0 0,-21 0 0,1-21 16,20 21-16,-21-21 0,0 0 15,0 0-15,1-1 0,-1-20 0,0 21 16,-21-21-16,0-1 0,0 1 0,0 21 16,0-22-16,0 22 0,-21 0 0,0 0 15,-22 0-15,22 21 16,-21-21-16,21 21 0,-22 0 0,1 0 16,0 21-16,20 0 0,-20 0 0,21 0 15,0 0-15,0 22 0,-1-22 0,22 0 16,0 0-16,0 22 0,0-1 15,22-21-15,-1 0 16,21-21-16,-21 0 0,0 0 0,22 0 16,-22 0-16,21 0 0,1 0 0,-1 0 15,-21 0-15,21 0 0,1-21 0,-1 0 16,-21 21-16,22-21 0,-22 0 0,21-1 16,-21 1-16,22 0 15,-22 0-15,0 21 0,0-21 0,21 21 16,-20 0-16,-1 0 15,-21 21-15,21 0 0,-21 0 16,0 0-16,0 1 0,0-1 16,0 0-16,0 0 0,0 0 15,0 0 1,21-21-16,0 0 16,0 0-1,1 0-15,-22-21 0,0 0 16,0 0-16</inkml:trace>
  <inkml:trace contextRef="#ctx0" brushRef="#br0" timeOffset="116852.73">18881 12425 0,'0'0'0,"-22"0"15,44 0 1,-1 0-16,0 0 16,0-21-16,21 21 0,-20 0 15,20 0-15,0 0 0,1 0 0,-1-21 16,0 21-16,1 0 0,-1 0 16,-21-22-16,43 22 0,-64-21 15,-22 0 1,1 21-16,0 0 0</inkml:trace>
  <inkml:trace contextRef="#ctx0" brushRef="#br0" timeOffset="117200.7">16510 12594 0,'-42'0'16,"84"0"-16,-127 21 0,64-21 0,0 0 0,42 0 31,0 0-31,0 0 0,22 0 0,-1 0 16,0 0-16,1 0 0,20 0 16,-20 0-16,-1 0 0,21-21 0,-20 21 15,-1 0-15,-21 0 0,22 0 0,-22 0 16,0-21-16,0 21 0,-21-21 31,0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47:19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8954 0,'0'0'0,"0"-22"15,-21 22-15,21-21 16,21 21 78,0 0-94,1 0 0,-1 0 15,21 0-15,0 0 0,1 0 16,-1 0-16,22-21 0,20 21 0,-20 0 15,20 0-15,1 0 0,0-21 0,21 21 16,-1-21-16,1 21 0,21 0 16,21 0-16,-21-21 0,0 21 0,0 0 15,0 0-15,22 0 0,-22 0 16,0 0-16,0 0 0,0 0 16,0 0-16,-22 0 0,-20 0 0,0 0 0,-1 0 15,1 0-15,-21 0 0,-1 0 16,-21 0-16,1 0 0,-1 0 15,-21 0-15,0 0 0,1 0 0,-1 0 16,-21 21 31,-21-21-31,-1 0-16,-20 0 0,21 0 15,-21 0-15,-1 0 0,1 0 0,0 0 16,-1 0-16,1 0 0,-22 0 0</inkml:trace>
  <inkml:trace contextRef="#ctx0" brushRef="#br0" timeOffset="548.54">4424 9038 0,'-43'0'0,"86"0"0,-107 0 0,43 0 16,21 21-16,0 1 31,21-22-31,0 0 0,1 0 0,20 0 16,-21 0-16,43 0 0,-22 0 0,21 0 15,1 0-15,21 0 0,-22 0 16,22 0-16,-1 0 0,22 0 16,0-22-16,0 22 0,21 0 0,0-21 0,0 21 15,21 0-15,-21-21 0,-21 21 16,21 0-16,0 0 0,-21-21 15,0 21-15,-1 0 0,1 0 0,-21 0 16,0 0-16,-22 0 0,1-21 16,-22 21-16,0 0 0,1 0 0,-22 0 15,0 0-15,0 0 0,0 0 32,-21 21 14,-21-21-30,0 21-16,0-21 0,0 0 16,-1 0-16,-20 0 0,21 0 15</inkml:trace>
  <inkml:trace contextRef="#ctx0" brushRef="#br0" timeOffset="9645.46">1503 10097 0,'0'0'0,"21"0"16,-21-22-16,21 22 0,-21-21 16,21 0-16,-21 0 0,0 0 15,0 0-15,-21 21 16,0-22-16,0 22 0,0 0 0,-1 0 16,1 0-16,-21 0 0,21 0 15,-22 0-15,1 0 0,0 22 0,-1-22 16,22 21-16,-21 21 0,0-21 15,20 22-15,-20-22 0,21 21 0,0 22 16,0-22-16,-1 21 0,22 1 16,0-22-16,0 22 0,0-22 15,0 22-15,0-22 0,0 0 16,22 1-16,-1-22 0,0 0 0,21 0 16,-21 0-16,22 0 0,-1-21 15,0 0-15,-20 0 0,20 0 16,0 0-16,1 0 0,-1 0 0,0-21 0,85-63 31,-106 41-31</inkml:trace>
  <inkml:trace contextRef="#ctx0" brushRef="#br0" timeOffset="9898.5">1990 9927 0,'0'-21'16,"0"42"-16,-22-42 15,1 21 1,0 21-16,21 0 0,-21 22 0,21-22 16,-21 21-16,21 1 0,-21-1 0,21 0 15,-22 22-15,1-22 0,21 22 16,0-1-16,0-21 0,-21 22 0,21-22 16,0 1-16,-21-1 0,21-21 15,0 21-15,0 1 16,0-22-16,21-21 15,0 0-15,0 0 16,-21-21-16</inkml:trace>
  <inkml:trace contextRef="#ctx0" brushRef="#br0" timeOffset="11088.29">2413 10351 0,'0'0'0,"42"-64"15,-42 43-15,0 0 0,0 0 16,0-1-16,0 1 31,-21 21-31,0 0 0,0 0 16,0 0-16,-1 21 0,1 1 0,0-1 16,0 0-16,0 21 0,0-21 0,-1 22 15,1-1-15,0-21 0,0 22 16,21-1-16,-21-21 0,21 0 0,0 0 15,0 1-15,0-1 0,21-21 16,0 0-16,0 0 16,0 0-16,1-21 0,-1-1 15,0 1-15,21 0 0,-21 0 16,1 0-16,-1 0 0,0-22 0,0 22 16,-21-21-16,21 21 0,-21-1 0,21-20 15,-21 21-15,0 0 16,22 21-16,-22 21 31,0 0-31,0 21 0,0-20 16,0-1-16,0 21 0,0-21 0,0 22 15,0-22-15,0 0 0,0 0 16,0 0-16,0 0 0,0 1 0,21-1 16,0-21-16,0 0 15,0 0-15,0 0 0,22 0 0,-22-21 16,0-1-16,21 1 0,-20 0 15,83-85 1,-83 64-16,-1 21 0,0-22 16,0 22-16,-21 0 0,0 0 0,0 0 15,0 0-15,0 42 32,-21-21-32,21 21 15,0 0-15,0 0 0,0 22 16,0-22-16,0 0 0,0 0 0,21 0 15,-21 0-15,21 1 0,0-1 0,-21 0 16,22-21-16,-1 21 16,-21 0-16,0 0 0,21-21 15,-21 22-15,-21-22 32,0 0-32,-1 0 0,1 0 15,0 0-15,21-22 0,-21 22 0,0 0 16,0-21-16,-1 21 0,1 0 15,21 21 17,0 1-32,21-1 15,1 0-15,-1 0 16,0 0-16,0-21 16,0 0-16,0 0 0,1 0 0,-1 0 15,21 0-15,-21 0 0,0 0 0,22-21 16,-1 0-16,0 21 0,1-21 15,-1-22-15,0 22 0,1 0 16,-1 0-16,-21-21 0,22 20 0,-22-20 16,21-21-16,-21 41 0,-21 1 15,0 0-15,0 0 0,0 0 0,-21 21 32,0 0-32,0 0 15,0 0-15,-1 21 0,22 0 0,0 0 16,0 0-16,0 1 0,0-1 15,0 21-15,0-21 0,0 0 0,0 1 16,22-1-16,-22 0 0,21 0 16,0 0-16,-21 0 0,21 1 0,0-1 15,-21 0-15,0 0 0,0 0 16,0 0-16,0 1 16,-21-22-1,0 0-15,0 21 0,0-21 0,-1 0 16,1 0-16,0 0 0,0 0 15,0 0-15,0 0 0,21-21 47,0-1-31,0 1-16,0 0 16,0 0-16</inkml:trace>
  <inkml:trace contextRef="#ctx0" brushRef="#br0" timeOffset="13608.18">4233 10435 0,'-21'0'31,"21"21"-15,-21-21-16,21 22 16,0-1-16,0 0 0,-21 0 15,21 0-15,0 0 0,0 1 16,0-1-16,0 0 15,21-21 17,0 0-32,0-21 0,-21 0 0,21-1 15,1 1-15,-22 0 16,0 0-16,0 0 16,0 0-16,-22 21 31,1 21-16,21 0-15,0 0 0,0 0 16,-21 0-16,21 1 0,0-1 16,21-21-1,0 0 1,1 0-16,-1 0 0,-21-21 16,21 21-16,0-22 0,-21 1 15,0 0-15,0 0 16,0 0-16,0 0 15,-21 21 1,0 0-16,0 0 16,-1 21-1,22 0 1,-21-21-16,21 21 0</inkml:trace>
  <inkml:trace contextRef="#ctx0" brushRef="#br0" timeOffset="14160.19">5228 10012 0,'-21'-21'16,"42"42"-16,-42-63 0,21 20 0,0 1 15,0 0-15,0 0 16,0 0-16,21 21 16,0 0-1,0 0-15,-21 21 0,22 0 16,-1 0-16,0 22 0,0-22 0,0 21 15,0-21-15,1 22 0,-1-1 16,0 0-16,0 1 0,0-1 16,-21 0-16,0 22 0,21-22 0,-21 22 15,0-22-15,0 0 0,0 1 0,0-1 16,0 43-16,0-64 0,0 0 16,0 0-16,0 0 0,0 0 15,0-42 16,0 0-31,0 0 0,0 0 0,0-22 16,0 1-16,0 21 0,0-21 16</inkml:trace>
  <inkml:trace contextRef="#ctx0" brushRef="#br0" timeOffset="14520.02">6054 9800 0,'0'0'16,"0"-21"-16,-22 42 31,22 0-31,-21 1 0,0 20 0,0-21 16,21 21-16,-21 1 0,0-1 15,-1 0-15,1 22 0,0-22 16,0 22-16,0-22 0,0 22 0,-1-22 15,1 21-15,0-20 0,0-1 0,21 0 16,0 1-16,-21-22 0,21 0 16,0 0-16,0 0 0,0 1 0,0-1 15,0-42 32,0-1-31,21 1-16,-21 0 0,21 21 15,-21-21-15,21 0 0,-21 0 16</inkml:trace>
  <inkml:trace contextRef="#ctx0" brushRef="#br0" timeOffset="16363.15">6456 10541 0,'0'0'0,"21"0"15,0 0 1,0 0-16,0-21 0,-21 0 16,22 21-16,-22-21 0,21-1 0,-21 1 15,0 0-15,0 0 16,0 0-16,0 0 0,0-1 16,0 1-16,-21 0 0,-1 0 0,1 21 15,21-21-15,-21 21 0,0 0 16,0 0-16,0 0 0,-1 0 0,1 0 15,-21 0-15,21 21 0,0 0 0,-1 0 16,1 0-16,21 1 0,-21 20 16,0 0-16,0 1 0,21-22 15,0 21-15,0 0 0,0 1 0,0-1 16,0 0-16,0-20 0,0-1 0,0 21 16,0-21-16,21 0 0,0-21 15,0 22-15,-21-1 0,21-21 0,1 0 16,-1 0-16,0 0 0,0 0 15,0 0-15,0 0 0,1-21 0,-1-1 16,0 1-16,0 0 0,0 0 16,0 0-16,1 0 0,-1-22 0,0 22 15,-21-21-15,0-1 0,21 22 0,-21-21 16,0 0-16,0 20 0,0-20 16,0 21-16,0 0 0,0 0 15,21 21-15,-21-22 0,0 44 16,0-1-1,0 0-15,0 0 16,0 21-16,0-20 0,0-1 0,0 21 16,0-21-16,0 0 0,0 22 0,-21-22 15,21 0-15,0 0 0,0 0 0,0 1 16,0-1-16,0 0 0,0 0 16,21-21-16,0 0 0,1 21 0,-1-21 15,0 0-15,0 0 16,0 0-16,0 0 0,1 0 0,-1-21 15,0 0-15,0 21 0,0-21 16,22 0-16,-22-1 0,0 1 0,0 0 16,0 0-16,0-21 0,1 20 0,-1-20 15,-21 0-15,0 21 0,21-22 16,-21 22-16,0 0 0,0 0 0,0 0 16,0-1-16,-21 22 15,0 0-15,-1 0 0,1 0 16,21 22-16,0-1 15,0 0-15,0 0 16,0 0-16,0 0 0,0 1 16,0-1-16,0 0 0,21 0 15,-21 0-15,22 0 0,-22 1 0,0-1 16,21 0-16,-21 0 0,21 0 0,-21 0 16,21-21-16,-21 22 0,0-1 0,0 0 15,21 0-15,0 0 16,1-21-1,-1 21-15,0-21 0,0 0 16,0 0-16,0 0 0,1 0 0,-1 0 16,0 0-16,0 0 0,0 0 15,0-21-15,1 21 0,20-21 16,-21 21-16,0-21 0,0 21 0,1-21 16,-22 0-16,21-1 0,0 22 0,-21-42 15,0 21-15,0 0 0,0 0 0,0-1 16,0 1-16,0 0 0,0-21 15,0 21-15,0-1 0,0 1 16,-21 0-16,0 21 0,-1 0 16,1 0-16,0 0 15,0 0-15,0 21 0,0 0 16,-1 1-16,22-1 0,-21 0 0,21 0 16,-21 0-16,21 22 0,0-22 15,-21 0-15,21 0 0,0 0 16,0 0-16,0 1 0,0-1 0,0 0 15,0 0-15,21-21 16,0 0-16,0 0 0,1 0 16,-1 0-16,0 0 15,0-21-15,0 21 0,0-21 0,-21 0 16,22 21-16,-1-22 0,-21 1 0,0 0 16,21 0-16,0 0 0,-21 0 15,0-43-15,21 43 0,-21 0 16,21 0-16,-21-1 0,0 1 15,0 42 1,0 1 0,0-1-16,0 0 15,0 0-15,0 0 0,0 0 0,0 1 16,0-1-16,0 0 0,0 0 0,0 0 16,0 0-16,0 1 0,22-1 15,-1-21 1,0 0-16,0 0 0,0 0 15,0 0-15,1 0 0,-1 0 0,0-21 16,0 21-16,0-22 0,22 1 0,-22 0 16,0 0-16,0 0 0,-21 0 15,21-1-15,0-20 0,1 21 16,-22 0-16,0 0 0,0-1 0,0 1 16,21 21-16,-21-21 0,0 42 31,0 0-31,0 1 0,0-1 15,0 0-15,0 0 0,-21 0 0,21 0 16,0 22-16,0-22 0,0 0 16,0 0-16,0 0 15,0-42 32,0 0-47,21 21 16</inkml:trace>
  <inkml:trace contextRef="#ctx0" brushRef="#br0" timeOffset="16668.09">8170 10202 0,'-21'0'0,"0"0"16,0 0-16,42 0 62,-21-21-46,21 21-16,-21-21 0,0 0 15,-21 21 1,0 0-16,0 0 0,-1 0 0,1 0 16,0 0-16,0 0 15,21 21-15,-21 0 16,21 0-16,0 1 0,0-1 15,21-21-15,0 0 16,0 0-16,22 0 16,-22 0-16,0 0 0</inkml:trace>
  <inkml:trace contextRef="#ctx0" brushRef="#br0" timeOffset="17226.59">8530 9948 0,'0'-21'0,"0"42"0,0-63 0,0 21 15,0 0-15,0 0 0,-21-1 16,0 22 0,21 22-16,0-1 0,0 0 15,0 0-15,-21 0 0,21 22 0,0-22 16,-22 21-16,22 0 0,0 1 0,0-22 16,0 21-16,0 1 0,-21-1 15,21 0-15,0 22 0,-21-43 0,21 21 16,0 1-16,0-1 0,0-21 15,-21 21-15,21-20 0,0-1 0,0 0 16,0 0-16,0 0 0,0 0 0,0 1 16,0-44 15,0 1-15,0 0-16,0 0 0,0 0 15,0 0-15,21-1 0,-21 1 16,21 0-16,0-21 0,1 21 15,-1-1-15,0 1 0,0 21 0,0 0 16,0 0-16,1 0 0,-1 0 16,0 0-16,0 0 0,0 0 15,0 21-15,1-21 0,-1 22 0,0-1 16,-21 0-16,0 0 0,0 0 0,0 0 16,0 1-16,0-1 0,0 0 0,0 0 15,-21 0-15,0 0 0,-1-21 0,1 22 16,-21-1-16,21 0 0,0-21 15,-22 21-15,22-21 0,0 0 0,0 21 16,0-21-16,-1 0 0,1 0 16,21-21 15,0 0-15,0 0-16,21 21 0,1-21 15,-1-1-15</inkml:trace>
  <inkml:trace contextRef="#ctx0" brushRef="#br0" timeOffset="17576.95">9207 9885 0,'0'-21'0,"0"42"0,0-63 15,0 20-15,-21 22 31,21 22-31,-21-1 0,21 0 16,0 21-16,-21 1 0,21-1 16,-21 0-16,0 1 0,21-1 0,-22 21 15,1-20-15,21-1 0,0 22 0,-21-22 16,0 0-16,21 1 0,-21-1 16,21 0-16,0-21 0,0 22 0,0-22 15,-21 0-15,21 0 0,0 0 0,0 1 16,-22-1-16,22 0 0,0 0 15,0 0 1,0-42 15,0 0-31,22 0 16,-1 0-16,-21-1 0,21 1 0</inkml:trace>
  <inkml:trace contextRef="#ctx0" brushRef="#br0" timeOffset="17984.2">9313 10541 0,'0'0'0,"21"0"15,1 0-15,-1 0 16,0 0-16,0 0 0,0 0 16,0-21-16,1 21 0,-1-21 15,0 21-15,0-21 0,0-1 0,0 22 16,1-21-16,-22 0 0,0 0 15,21 0-15,-21 0 0,0-1 0,0 1 16,0 0-16,0 0 0,-21 21 16,-1 0-16,1 0 0,0 0 0,0 0 15,0 0-15,0 21 0,-1 0 16,-20 0-16,21 1 0,0 20 0,0 0 16,-1-21-16,1 22 0,0-1 15,0 0-15,21-20 0,-21 20 0,21-21 16,0 0-16,0 0 0,0 1 0,21-1 15,0 0-15,0 0 0,0-21 16,22 21-16,-22-21 0,21 0 16,-21 0-16,22 0 0,20 0 0,-20 0 15,-22 0-15,21 0 0,-21-21 0,0 21 16,1-21-16,-1 21 0,0 0 16,-21-21-16,0 0 0,21 21 0,-21-22 15,0 1-15</inkml:trace>
  <inkml:trace contextRef="#ctx0" brushRef="#br0" timeOffset="24248.62">1841 11748 0,'0'0'0,"22"0"0,-22-22 15,21 22-15,-21-21 16,0 0 0,-21 21-1,-1 0-15,1 0 0,-21 0 16,21 0-16,-22 21 0,1 0 0,0 1 16,-1-1-16,1 21 0,-21 0 15,41 1-15,-20 20 0,0-20 0,21 20 16,-22 1-16,22-1 0,0-21 15,21 1-15,0-1 0,0 0 0,0 1 16,0-22-16,0 21 0,0-21 16,21 1-16,0-22 0,0 21 0,22-21 15,-22 0-15,21 0 16,-21 0-16,22 0 0,-1-21 0,0 21 16,1-22-16,20 1 0,-20 0 0,-1 0 15,-21-21-15,21 20 0,1-20 16,-1 21-16,-21-21 0,22-1 0</inkml:trace>
  <inkml:trace contextRef="#ctx0" brushRef="#br0" timeOffset="24492.17">2201 11621 0,'21'-22'16,"-42"44"-16,42-65 0,-21 1 0,0 21 16,0 0-16,0 42 15,0 0 1,-21 0-16,21 0 0,-21 22 15,21-1-15,0 21 0,0-20 0,0 20 16,-21 1-16,21-1 0,0 1 16,-21-1-16,0 1 0,21-22 0,0 22 15,-22-22-15,22 0 0,-21 1 16,21-1-16,0-21 0,0 21 0,0-20 16,0-1-16,21-21 15,1 0-15,-1 0 16,21-21-16</inkml:trace>
  <inkml:trace contextRef="#ctx0" brushRef="#br0" timeOffset="25516.77">2815 12044 0,'21'-21'0,"-42"42"0,63-63 0,-42-1 16,0 22-16,0 0 0,0 0 0,0 0 15,0-1-15,-21 1 0,0 21 16,0-21-16,0 21 0,0 0 0,-1 0 15,1 0-15,-21 0 0,21 0 16,0 0-16,-22 42 0,22-20 0,0-1 16,0 21-16,21 0 0,-21 1 0,21 20 15,-22-20-15,22-1 16,0 0-16,0 1 0,0-1 0,0 0 16,0-21-16,22 1 0,-1-1 15,0 0-15,21-21 0,-21 0 0,1 0 16,20 0-16,-21 0 0,21 0 0,-20-21 15,20 0-15,-21-1 0,0 1 16,0 0-16,1 0 0,-1-21 0,0 20 16,-21-20-16,21 21 0,-21-21 15,0-1-15,0 22 0,0 0 0,0 0 16,0 0-16,0-1 0,0 44 16,0-1-1,0 0-15,0 21 0,0-21 16,0 22-16,0-1 0,0-21 0,0 22 15,0-1-15,0-21 0,0 0 16,21 0-16,0 1 0,1-1 16,-1 0-16,0-21 0,0 0 0,0 0 0,22 0 15,-22 0-15,21 0 0,0-21 16,1 21-16,-1-21 0,0-1 0,1 1 16,-1-21-16,0 21 0,-20 0 0,-1-22 15,0 22-15,0-21 0,-21 21 16,0-22-16,0 22 0,0 0 0,0 0 15,0 0-15,-21 21 16,0 21-16,21 0 16,0 0-16,-21 0 0,21 0 0,-22 22 15,22-22-15,0 21 0,0-21 16,0 22-16,0-22 0,0 0 0,0 0 16,22 0-16,-1 1 0,-21-1 0,0 0 15,21-21-15,-21 21 0,21-21 16,-42 0-1,0 0-15,0 0 16,-1 0-16,-20 0 0,21 0 16,0 0-16,-22 0 0,22 0 15,0-21-15,21 42 32,21-21-32,0 21 15,22-21-15,-22 0 0,21 0 0,-21 0 16,22 0-16,-1 0 0,0 0 15,1 0-15,-1-21 0,0 0 0,-20 21 16,20-21-16,0 0 0,1-1 0,-1-20 16,-21 21-16,21 0 0,-20-22 15,-1 22-15,0-21 0,-21 0 16,0 20-16,0-20 0,0 0 0,0 21 0,0-1 16,0 1-16,0 0 0,0 0 15,-21 21-15,21 21 16,0 0-16,0 0 0,0 22 15,0-22-15,0 21 0,0-21 16,0 22-16,0-22 0,0 21 0,0-21 16,0 22-16,0-22 0,0 0 15,0 21-15,0-20 0,0-1 0,0 0 16,0 0-16,0 0 0,-21 0 16,-1-21-16,22 22 0,-21-22 15,21-22 1,0 1-16,0 0 15,21-21-15,1 21 16</inkml:trace>
  <inkml:trace contextRef="#ctx0" brushRef="#br0" timeOffset="25808.72">4530 12192 0,'21'0'31,"0"0"-31,0 0 15,0 0 1,0 0-16,1-21 0,-1 21 16,0-21-16,-21 0 0,0-1 15,0 1-15,0 0 16,-21 21 0,0 0-16,-1 0 15,1 0-15,21 21 16,-21-21-16,0 21 0,21 1 0,-21-1 15,0 0-15,42-21 32,0 0-32,0 0 15,21-21-15,1 0 0</inkml:trace>
  <inkml:trace contextRef="#ctx0" brushRef="#br0" timeOffset="26912.18">5630 11811 0,'0'-21'15,"-21"42"32,21 0-31,0 0-16,0 22 0,0-22 15,0 21-15,0-21 0,0 22 0,0-1 16,-21 0-16,21-20 0,-21 20 16,21-21-16,0 21 0,0-20 0,0-1 15,0 0-15,0 0 0,0-42 47,0 0-47,0 0 0,0-22 16,21 22-16,-21-21 0,21 21 0,-21-22 15,0 1-15,21 0 0,0-1 16,-21 1-16,22 21 0,-22 0 16,21-1-16,-21 1 0,21 0 0,0 21 15,0 0 1,-21 21-16,0 0 0,21 1 0,1-1 15,-22 0-15,21 21 0,-21-21 0,0 22 16,21-22-16,0 21 0,-21-21 16,0 1-16,21-1 0,0 21 15,1-21-15,-22 0 0,21-21 0,0 0 16,0 0-16,0 0 16,0-21-16,1 21 15,-22-21-15,21 0 0,0 0 0,0 0 16,-21-1-16,21-20 0,0 21 0,1-21 15,-22 20-15,21-20 16,0 21-16,-21 0 0,21-22 0,-21 22 16,0 0-16,21 21 15,-21 21-15,0 0 16,0 1-16,0-1 0,0 21 16,0-21-16,0 22 0,0-1 0,0-21 15,0 21-15,0-20 0,0-1 0,21 21 16,-21-21-16,0 0 0,22 1 15,-1-22-15,0 21 0,21-21 16,-21 0-16,1 0 0,-1 0 0,0 0 16,0 0-16,21 0 0,-20-21 0,20-1 15,-21 22-15,0-21 16,0 0-16,1-21 0,-1 21 0,0-1 16,-21-20-16,0 21 0,0-21 0,0-1 15,0 22-15,0 0 0,0 0 16,0 0-16,0-1 0,-21 22 15,0 0-15,-1 0 0,1 22 16,21-1-16,-21 0 0,21 0 0,-21 21 16,21-20-16,0 20 0,0-21 15,0 0-15,0 22 0,0-22 0,0 0 16,0 0-16,0 0 0,21 0 0,0 1 16,0-1-16,1-21 0,-1 0 15,0 21-15,0-21 0,21 0 16,-20 0-16,20 0 0,-21 0 0,21-21 15,1 0-15,20-22 0,-42 22 16,22 0-16,-22-21 0,21 20 0,-21-20 16</inkml:trace>
  <inkml:trace contextRef="#ctx0" brushRef="#br0" timeOffset="27135.76">7345 11557 0,'0'0'0,"0"-21"0,0 0 15,0 0-15,0 42 16,0 0-16,-21 0 15,-1 21-15,22 1 0,-21-1 0,0 0 16,21 1-16,0-1 16,-21 0-16,21 1 0,-21 20 0,21-20 15,0-1-15,0-21 0,0 21 0,0 1 16,0-22-16,0 0 0,0 0 16,0 0-16,0 1 0,21-22 15,0 0-15,0 0 0,0 0 16,1 0-16,-1 0 0,0-22 0,0 1 15,21 0-15,-20-21 0</inkml:trace>
  <inkml:trace contextRef="#ctx0" brushRef="#br0" timeOffset="27861.91">7662 11684 0,'21'-42'16,"-42"84"-16,42-127 0,-21 64 0,0 0 0,0 0 16,0 0-16,0 42 15,0 0-15,-21 0 16,21 0-16,-21 22 0,21-1 0,-21-21 15,21 22-15,-21-1 0,21 0 16,0 22-16,0-22 0,0 0 0,0 1 16,0-1-16,0 0 0,0-20 0,0 20 15,0-21-15,-21 0 0,21 0 0,0 1 16,0-1-16,0 0 16,21-42-1,0 0 1,-21-1-16,21 1 0,0 0 15,0 0-15,1 0 0,-1 0 16,-21-1-16,21 22 0,-21 22 31,0-1-31,0 0 0,0 0 16,0 0-16,0 0 0,0 1 16,21-22-16,-21 21 0,21 0 0,-21 0 15,21-21-15,1 0 0,-1 0 16,0 0-16,0 0 0,0 0 0,0 0 15,1 0-15,-1 0 16,21 0-16,-21-21 0,0 0 0,1 21 16,-1-21-16,0-1 0,0 1 0,0 0 15,0 0-15,1 0 0,-22 0 0,0-1 16,21 22-16,-21 22 31,-21-1-31,-1 0 16,22 0-16,0 0 0,-21 0 15,21 1-15,0-1 0,0 0 16,21-21 0,22 0-16,-22 0 15,0 0-15,21 0 0,-20 0 16,20-21-16,-21 0 0,0 21 16,0-22-16,1 1 0,20-21 15,-42 21-15,0 0 0,0-1 0,0-20 16,0 21-16,0 0 0,0 0 15,0-1-15,-21 1 0,0 0 0,-1 21 16,1 0-16,0 0 0,0 0 0,0 0 16,-22 21-16,43 0 0,-21-21 15,0 22-15,0-1 0,21 0 16,0 0-16,0 0 0,0 0 0,0 1 16,21-1-16,0-21 0,22 0 15,-22 0-15,0 0 0,21 0 16</inkml:trace>
  <inkml:trace contextRef="#ctx0" brushRef="#br0" timeOffset="28386.44">9186 11959 0,'0'-21'16,"0"42"-16,0-63 0,0 21 0,-21 21 15,0 0-15,0 0 0,-22 0 0,22 0 16,-21 0-16,21 0 0,-22 21 15,1 0-15,0 0 0,-1 0 16,22 1-16,-21-1 0,21 21 0,0-21 16,-1 0-16,1 22 0,21-22 0,0 0 15,0 0-15,0 22 0,0-22 0,0 0 16,0 0-16,21-21 16,1 0-16,-1 21 0,0-21 0,0 0 15,0 0-15,0 0 0,22 0 0,-22-21 16,0 0-16,0 21 0,22-21 0,-22-22 15,0 22-15,0-21 0,0 21 16,22-22-16,-22-20 0,0 21 16,0-1-16,0-20 0,0-1 0,1 22 15,-1-22-15,0 1 0,0-1 0,0 22 16,-21 0-16,0-1 0,0 1 16,0 21-16,0 0 0,0 0 15,0 42-15,0 0 16,-21 21-16,0-21 0,21 22 0,-21-1 15,0 0-15,-1 1 0,22-1 16,0 22-16,0-22 0,-21 0 0,21 1 16,0-1-16,0 0 0,0 1 0,0-1 15,0-21-15,0 21 0,0-20 16,0-1-16,0 0 0,21 0 0,-21 0 16,22-21-16,-1 0 0,0 0 15,0 0-15,21 0 0,-20 0 0,-1 0 16,0-21-16,0 0 0,0 0 0,0 21 15,1-21-15</inkml:trace>
  <inkml:trace contextRef="#ctx0" brushRef="#br0" timeOffset="28684.89">6794 11663 0,'-42'21'0,"84"-42"0,-126 42 16,63-21-16,-1 21 0,44-21 16,20 21-16,-21-21 0,43 0 15,-22 0-15,21 0 0,1 0 16,-22 0-16,22 0 0,-1 0 0,1 0 15,-1 0-15,-20 0 0,-1 0 0,0 0 16,1 0-16,-1 0 0,-21 0 0,0 0 16,0 0-16,1 0 0,-1 0 15,-21-21-15</inkml:trace>
  <inkml:trace contextRef="#ctx0" brushRef="#br0" timeOffset="29663.9">12277 8636 0,'0'0'0,"-22"0"0,1 0 15,0 0-15,0 0 0,0 0 0,0 0 0,-1 0 16,1-21-16,0 21 0,0 0 16,0 0-16,42 0 31,0 0-16,0 0-15,22 0 0,-1 0 0,0 0 16,22 0-16,-1 0 0,22 0 16,0 0-16,20 0 0,1 0 0,21 0 15,0 0-15,21 0 0,1 0 0,-1 0 16,0 0-16,21 0 0,22 0 0,-22 0 16,0 0-16,22 0 0,-1 0 15,1 0-15,-22 0 0,22 21 16,-1-21-16,-20 0 0,-1 0 0,0 0 0,-21 0 15,1 0-15,-1 0 0,-21 0 16,0 0-16,-21-21 0,-1 21 0,-20 0 16,0 0-16,-22-21 0,-20 21 15,-1 0-15,-21 0 0,0 0 0,0 0 16,-21-21 0,0-1 46,-21 22-62,-21 0 0,21-21 16,0 21-16</inkml:trace>
  <inkml:trace contextRef="#ctx0" brushRef="#br0" timeOffset="36014.62">13377 9335 0,'0'-22'0,"0"1"15,0 0 1,-21 21-1,0 0 1,0 0-16,0 0 0,-1 0 16,1 0-16,0 0 0,0 0 0,0 21 15,0 0-15,-1 1 0,-20-1 16,21 21-16,0-21 0,0 22 16,-1-1-16,1 0 0,0 1 0,21-1 15,-21 0-15,21 1 0,0-22 0,0 21 16,0-21-16,0 0 0,42 22 15,-21-22-15,1 0 0,-1 0 0,0-21 16,21 0-16,-21 21 0,1-21 16,-1 0-16,0 0 0,21 0 0,-21 0 15,1 0-15,20-21 0,-21 0 0,21 21 16,-20-21-16,-1 0 0,21 0 0,-21-1 16,0 1-16,1-21 0,-1 21 15,-21 0-15,0-22 0,21 1 16,-21 21-16,0-22 0,0 1 0,0 21 15,0-21-15,-21-1 0,0 22 0,-1-21 16,1 21-16,0-1 0,-21 1 0,21 0 16,-22 21-16,22 0 0,-21 0 15,21 0-15,-22 0 0,22 0 0,-21 0 16,21 0-16,-1 0 0,1 21 0,0 0 16,0 1-16,21-1 0,0 0 15,-21 0-15,21 0 0,0 0 16,0 1-16,0-1 0,21-21 15,0 21-15,21-21 0</inkml:trace>
  <inkml:trace contextRef="#ctx0" brushRef="#br0" timeOffset="36821.12">13843 9059 0,'0'0'0,"0"22"32,0-1-32,0 21 15,0-21-15,0 0 0,0 22 0,0-1 16,0 0-16,-21-20 0,21 20 16,-21 21-16,21-20 0,0-1 0,0 0 15,-22 1-15,22-1 0,0 0 0,0-20 16,0 20-16,0-21 0,0 0 15,0 0-15,0 1 0,0-1 16,0-42 15,0-1-31,22 1 0,-22 0 16,0 0-16,21 0 0,0-22 16,-21 22-16,21 0 0,0 0 15,0-21-15,1 20 0,-1 22 0,21-21 16,-21 0-16,0 21 0,22 0 0,-22 0 15,0 0-15,0 0 0,0 0 16,1 0-16,-1 21 0,0 0 0,-21 1 16,0-1-16,0 0 15,0 0-15,-21 0 0,-22 0 0,-41 43 16,41-43-16,1-21 16,21 21-16,-21 0 0,20 1 15,1-22-15,0 0 0,21 21 0,21-21 31,0 0-31,1 0 0,20 0 16,-21 0-16,21-21 0,1 21 16,-22-22-16,21 22 0,1-21 15,-1 0-15,0 21 0,1-21 0,-1 0 16,0 0-16,-21-1 0,22 1 0,-22 0 16,0 0-16,0 0 0,0 0 0,-21-1 15,22 1-15,-22 0 0,0 0 16,0 42 15,-22 0-31,22 0 0,-21 22 0,21-1 16,-21-21-16,21 22 0,0-1 15,0 21-15,0-20 0,0-1 16,0 0-16,0 1 0,0-22 0,-21 21 16,21 1-16,0-22 0,-21 21 0,21-21 15,0 22-15,0-22 0,-21 0 0,21 0 16,0 0-16,-22-21 15,22-21 17,0 0-32,0 0 0,0 0 15,0-22-15,0 22 0,0-21 0,0 21 16,0-22-16</inkml:trace>
  <inkml:trace contextRef="#ctx0" brushRef="#br0" timeOffset="37011.78">14584 9356 0,'0'0'0,"0"-21"15,0 42 48,0 0-48</inkml:trace>
  <inkml:trace contextRef="#ctx0" brushRef="#br0" timeOffset="37364.14">14711 9610 0,'21'0'0,"0"-21"15,0-1 1,0 1-16,1 0 0,-1 21 16,0-21-16,-21 0 0,21 21 15,-21-21-15,21 21 0,-21-22 16,-21 22 15,0 0-31,0 22 0,21-1 0,-21-21 16,-1 21-16,1 0 0,0 21 0,21-20 15,0-1-15,-21 21 0,21-21 0,0 22 16,0-22-16,0 0 0,0 0 16,0 21-16,0-20 0,0-1 15,0 0-15,21-21 0,0 0 16,0 0-16,1 0 16,-1 0-16,0-21 0,0 0 15,0-1-15,0 22 16,1-21-16</inkml:trace>
  <inkml:trace contextRef="#ctx0" brushRef="#br0" timeOffset="37888.66">15282 9483 0,'0'0'0,"0"-21"16,-21 21 15,0 0-31,0 21 0,21 0 0,-21 0 15,-1 21-15,22-20 16,0-1-16,0 21 0,-21-21 0,21 0 16,0 22-16,0-22 0,0 0 0,0 0 15,0 0-15,0 1 0,21-1 16,1-21-16,-1 0 0,0 0 16,21 0-16,-21 0 0,1 0 15,20 0-15,-21 0 0,21-21 0,-20-1 16,20 1-16,-21 0 0,21 0 15,-20 0-15,20-22 0,-21 22 0,0-21 16,0 0-16,1-1 0,-1 1 0,0 0 16,0-1-16,-21 1 0,21 0 0,-21-1 15,0 22-15,0-21 0,0 21 16,0-1-16,0 1 0,0 42 31,-21 1-31,21-1 16,-21 0-16,21 0 0,-21 21 0,21-20 15,0 20-15,0 0 0,0 1 0,0-1 16,0 0-16,0 1 0,0-22 0,0 21 16,0-21-16,0 22 0,0-22 15,0 0-15,21 0 0,0 0 0,-21 0 16,21-21-16,0 0 0,1 22 0,-1-22 16,0 0-16,0 0 0,0 0 15,0-22-15,1 22 0,-1-21 0,0 0 16,0 0-16,0 0 15,-21 0-15,21-1 0,-21 1 0</inkml:trace>
  <inkml:trace contextRef="#ctx0" brushRef="#br0" timeOffset="38094.28">15663 9504 0,'0'0'0,"21"0"31,1 0-31,-1-21 16,0 21-16,0-21 0,21 21 0,-20 0 16,-1 0-16,0-22 0,0 22 15,0 0-15,0 0 0,1 0 0,-1 0 16,0 0-16,-21-21 16</inkml:trace>
  <inkml:trace contextRef="#ctx0" brushRef="#br0" timeOffset="38600.08">13483 10626 0,'0'0'16,"0"-21"-16,0 42 31,0 0-31,0 0 16,0 0-16,0 0 0,0 22 15,0-1-15,0-21 0,0 22 0,0-1 16,0 0-16,0 1 0,0-1 0,0 0 15,0 1-15,0-1 0,-21 0 0,21 1 16,-21-22-16,21 21 0,-21-21 0,21 22 16,0-22-16,0 0 0,0 0 15,0 0-15,0-42 16,0 0 0,0 0-16,21 0 0,-21-22 0,21 22 15,-21-21-15</inkml:trace>
  <inkml:trace contextRef="#ctx0" brushRef="#br0" timeOffset="39019.82">13504 10753 0,'0'-21'16,"0"42"-16,21-64 0,-21 22 15,22 21-15,-22-21 0,21 0 16,0 21-16,-21-21 0,21 0 0,0 21 16,0 0-16,22-22 0,-22 22 0,0 0 15,21 0-15,-20 0 0,20 0 0,-21 22 16,0-1-16,22 0 0,-22 0 0,0 0 15,0 0-15,0 1 0,-21-1 16,0 0-16,0 0 0,0 0 0,0 0 16,-21 1-16,0-1 0,0 0 0,-22 0 15,22-21-15,-21 21 0,0 0 16,-1 1-16,1-22 0,0 0 0,-1 21 0,-20-21 16,42 0-16,-1 0 0,1 0 15,42 0 16,1 0-31,-1 21 16,0 0-16,0-21 0,21 21 0,-20 0 16,-1 1-16,0-1 0,0 0 0,21 0 15,-20 0-15,-1-21 0,0 21 0,0 1 16,21-22-16,-20 21 0,-1-21 0,0 0 16,0 21-16,0-21 0,0 0 0,1 0 15,-1 0-15,-21-21 31,21 0-31,-21-1 0,0 1 16</inkml:trace>
  <inkml:trace contextRef="#ctx0" brushRef="#br0" timeOffset="39267.97">14351 10710 0,'0'0'15,"0"22"-15,21-1 16,-21 0-16,21 0 0,-21 0 16,0 0-16,21 1 0,1-1 0,-22 0 15,21 21-15,-21-21 0,0 1 0,0-1 16,21 0-16,-21 0 0,21 0 16,-21 0-16,0 1 0,0-1 15,0 0-15,0 0 16,0-42-1,0 0 1</inkml:trace>
  <inkml:trace contextRef="#ctx0" brushRef="#br0" timeOffset="39560.14">14880 10626 0,'0'0'0,"0"-21"0,-21 21 16,0 0 0,0 0-16,-1 0 0,1 21 0,0 0 15,21 0-15,-21 21 0,0-20 0,21 20 16,-21-21-16,-1 21 0,22-20 16,-21 20-16,0 0 0,21-21 0,-21 22 15,21-1-15,0-21 0,0 22 0,-21-22 16,21 0-16,0 0 0,0 21 15,-21-42-15,21 22 0,0-1 0,0 0 16,21-21 0,0-21-16,0 0 15,0-1-15</inkml:trace>
  <inkml:trace contextRef="#ctx0" brushRef="#br0" timeOffset="39864.08">15155 11070 0,'0'0'16,"0"21"-1,21-21 17,1 0-32,-1 0 0,0-21 15,0 21 1,-21-21-16,-21 21 47,0 0-47,21 21 15,-21 0-15,-1-21 16,22 22-16,22-22 16,-1 0-1,0 0-15,0 0 0,21 0 0,1 0 16</inkml:trace>
  <inkml:trace contextRef="#ctx0" brushRef="#br0" timeOffset="40226.16">16489 10647 0,'0'0'0,"0"-21"0,0 0 16,0-1-16,0 44 31,0-1-15,0 21-16,0-21 0,0 0 0,0 22 16,0-1-16,21-21 0,-21 22 0,21-1 15,-21 0-15,0-21 0,0 22 0,0-1 16,0-21-16,0 22 0,21-22 15,-21 21-15,0-21 0,0 0 16,0 1-16,0-1 0,0 0 0,0 0 0,0 0 16,0-42 15,21 0-31,-21 0 16,22 0-16,-1-1 0,-21 1 0,21-21 15,0 21-15</inkml:trace>
  <inkml:trace contextRef="#ctx0" brushRef="#br0" timeOffset="40526.61">17060 10647 0,'0'0'0,"0"-21"0,0 0 16,0 42 0,-21-21-1,0 21-15,21 0 0,-21 0 16,0 22-16,-1-22 0,1 21 0,0 0 15,21 1-15,-42-22 0,42 21 0,-43 1 16,22 41-16,0-63 16,0 22-16,0-22 0,0 21 0,21-21 15,0 1-15,-22-1 0,22 0 0,-21 0 16,21 0-16,0 0 0,0 1 31,-21-22-15,0 0-1,0 0 1,0 0-16</inkml:trace>
  <inkml:trace contextRef="#ctx0" brushRef="#br0" timeOffset="41010.15">13377 12256 0,'0'-22'16,"0"44"-16,-21-65 0,21 22 0,0 0 15,0 0-15,-21 21 16,21 21-1,-21 0-15,21 0 16,0 0-16,0 1 0,0 20 0,-21-21 16,21 21-16,0-20 0,0 20 0,0-21 15,0 21-15,0-20 0,-22-1 0,22 21 16,0-21-16,-21 0 0,21 1 0,0-1 16,0 0-16,0-42 31,0 0-16,21-1-15</inkml:trace>
  <inkml:trace contextRef="#ctx0" brushRef="#br0" timeOffset="41459.81">13420 12171 0,'21'-21'15,"-42"42"-15,42-63 0,0 20 0,0 22 0,-21-21 16,21 0-16,0 0 0,1 0 0,20 21 15,-21-21-15,21 21 0,-20-22 0,20 1 16,0 21-16,1 0 0,-22 0 0,21 0 16,0 0-16,-20 0 0,20 0 15,-21 21-15,0 1 0,0-1 16,-21 0-16,0 0 0,0 0 0,0 22 16,-21-22-16,0 0 0,0 0 0,-21 21 15,20-20-15,-20-1 0,-43 0 16,43 0-16,0 0 0,21-21 0,-22 0 15,22 0-15,0 0 0,0 0 0,0 0 16,-1 0-16,22-21 16,0 42 15,0 0-15,22-21-16,-1 22 0,0-1 0,0 0 15,0-21-15,0 21 0,1 0 16,20 0-16,-21 1 0,0-1 0,22 0 15,-22-21-15,0 21 0,21 0 0,-21 0 16,1-21-16,-1 22 0,0-22 16,0 21-16,0-21 15,0 0 1,-21-21 0</inkml:trace>
  <inkml:trace contextRef="#ctx0" brushRef="#br0" timeOffset="41715.33">14393 12065 0,'0'0'0,"21"0"0,-21-21 16,22 42 0,-1 0-16,-21 0 15,0 1-15,0-1 0,21 0 0,-21 21 16,21-21-16,-21 1 0,21 20 15,-21-21-15,0 0 0,0 0 0,0 1 16,0-1-16,0 0 0,0 0 0,0 0 16,0 0-16,0 1 0,21-22 31,1 0-31,-22-22 16,21 1-16,0 21 0</inkml:trace>
  <inkml:trace contextRef="#ctx0" brushRef="#br0" timeOffset="42000.84">14965 11917 0,'21'-21'0,"-42"42"0,42-63 15,0 42-15,-21 21 32,0 0-17,-21 0-15,0 0 0,0 0 16,21 22-16,-22-22 0,1 21 0,0-21 15,0 64-15,0-64 0,0 22 16,-1-1-16,1-21 0,0 21 0,0-20 16,21 20-16,-21-21 0,0 0 15,21 0-15,-22 1 0,22-1 0,0 0 16,22-42 15,-1 0-15,0 21-16,0-22 0,0 22 15</inkml:trace>
  <inkml:trace contextRef="#ctx0" brushRef="#br0" timeOffset="42272.39">15198 12383 0,'21'0'0,"-42"0"0,63 0 15,-42-22-15,21 22 16,0-21-1,0 0-15,-21 0 16,-21 21 15,0 0-31,0 0 16,0 21 0,0-21-16,21 21 0,21-21 46,0 0-46,0-21 0,0 0 0,0 21 16,22-21-16</inkml:trace>
  <inkml:trace contextRef="#ctx0" brushRef="#br0" timeOffset="43104.89">16764 12044 0,'-21'-21'16,"42"42"-16,-63-42 0,20 0 0,1 21 15,0 0-15,0 0 16,21 21-16,-21 0 15,21 0-15,-21 0 0,21 22 16,-22-22-16,22 21 0,0-21 16,0 22-16,0-22 0,0 21 0,0-21 15,0 22-15,0-22 0,0 21 0,0-21 16,0 0-16,0 1 0,0-1 0,0 0 16,0 0-16,-21 0 15,0-21 1,21-21-16,0 0 15,0 0-15,0 0 0,0-1 0,0-20 16,0 0-16,0-1 0,0 1 16,0 0-16,21-1 0,0 1 0,1-21 15,-1 20-15,0 1 0,0 0 16,0-1-16,0 22 0,1 0 0,-1 0 16,0 0-16,0-1 0,0 22 0,0 0 15,1 0-15,-1 0 16,0 0-16,0 0 0,-21 22 15,0-1-15,0 0 0,21 0 16,-21 0-16,21 22 0,-21-22 0,22 21 16,-22 0-16,0-20 0,0 20 0,0-21 15,0 0-15,0 22 0,0-22 0,0 0 16,0 0-16,21 0 0,-21 0 16,21-21-1,0-21 1,-21 0-1,21 0-15,-21 0 0,21-22 0,1 22 16,-22-21-16,21 0 0,0-1 16,0 1-16,0-22 0,0 22 0,22 0 15,-22-1-15,0 22 0,21-21 0,-20 21 16,-1 0-16,0 21 0,0 0 0,21 0 16,-20 0-16,-1 0 0,0 0 0,0 0 15,-21 21-15,21 0 0,0 0 0,-21 0 16,0 0-16,0 22 0,0-1 0,0-21 15,0 22-15,0-1 0,0-21 16,0 21-16,0 1 0,0-22 16,0 21-16,0-21 0,0 1 0,-21-1 15,21 0-15,-21 0 0,0 0 0,21 0 16,-21-21-16,21 22 0,-21-22 0,-1 0 16,22 21-16,-21-21 0,0 0 0,0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7:12:24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5101 4551 0,'0'0'0,"0"-21"0,0 0 16,0-1-16,0 1 0,0 0 15,-21 0-15,21 0 0,0 0 16,-21 21-16,21-22 16,0 44-1,0-1-15,0 0 0,0 21 16,0 1-16,-21-1 0,21 0 0,0 22 15,0 20-15,-22 1 0,22 0 16,-21-1-16,0 1 0,21 0 0,-21 21 16,0-1-16,21 1 0,-21 0 15,-1 21-15,22-21 0,0 0 0,-21 21 16,21-21-16,-21 21 0,21 0 0,-21-22 16,21 22-16,0-21 0,0 0 15,-21 21-15,21-21 0,-21 0 0,21 0 16,0-1-16,-22 1 0,1-21 15,21 0-15,-21-1 0,21 1 0,-21-22 16,21 1-16,0-22 0,0 1 16,0-1-16,0-21 0,0 0 0,0 0 15,0-42-15,21 0 0,0 0 16,-21-21-16,21-22 0,1 1 0</inkml:trace>
  <inkml:trace contextRef="#ctx0" brushRef="#br0" timeOffset="683.65">5249 4530 0,'0'-21'0,"0"42"0,0-64 16,0 22 15,21 21-15,22 0-16,-22 0 0,21 0 0,22-21 15,-1 21-15,1 0 0,20-21 16,1 21-16,21-21 0,0 21 0,21-21 16,0-1-16,21 22 0,0 0 0,21-21 15,1 21-15,-1 0 0,22 0 16,-1-21-16,-21 21 0,22 0 0,-1 0 16,-20 0-16,-1 0 0,22 0 0,-22 0 15,0 21-15,-21-21 0,1 0 16,-1 0-16,0 0 0,0 0 15,0 0-15,-21 0 0,21 0 0,-42 0 16,21-21-16,-21 21 0,-21 0 16,21-21-16,-43 21 0,22 0 0,-22 0 15,1 0-15,-22 0 0,0 0 0,1 0 16,-22 0-16,0 0 0,0 21 16,0 0-16,1 0 0,-22 1 0,0-1 15,0 0-15,0 0 0,0 21 0,0 1 16,0-1-16,0 0 0,0 22 15,0-1-15,0 1 0,-22-1 0,22 1 16,-21 21-16,0-22 0,21 1 0,0 20 16,0-20-16,-21 20 0,0 1 0,21-21 15,-21 20-15,21 1 16,0 0-16,-22-1 0,1 1 0,21-22 16,0 22-16,-42 0 0,42-1 0,-21 22 15,0-21-15,-1 0 0,-20-1 0,21 1 16,0 0-16,-22-1 0,22 1 15,-21 0-15</inkml:trace>
  <inkml:trace contextRef="#ctx0" brushRef="#br0" timeOffset="1068.43">10414 7641 0,'0'21'0,"0"-42"0,0 64 0,0-22 16,0 0-16,0 21 0,0 1 15,21-22-15,-21 21 0,0 0 0,21-20 16,-21-1-16,0 21 0,0-21 0,0 0 16,0 1-16,0-1 0,0 0 15,0 0-15,0 0 0,-21-21 16,0 21-16,0-21 0,0 0 15,-1 0-15,1 22 0,-21-22 0,0 0 16,20 0-16,-20 0 0,-21 21 0,20-21 16,-20 0-16,-1 0 0,1 0 15,-22 21-15,0-21 0,1 0 0,-1 0 16,-21 21-16,22-21 0,-22 0 0,0 0 16,-21 21-16,0-21 0,21 0 0,-42 0 15,21 21-15,-21 1 0,0-22 16,-22 0-16,1 21 0,0-21 0,20 21 15,-20 0-15,0 0 0,-1 0 16,1-21-16,21 22 0,-21-1 16,42-21-16,-22 21 0,1 0 0,21-21 0,0 21 15,21-21-15,-21 0 0,43 21 0,-22-21 16,42 0-16,1 0 0,-1 22 16,22-22-16,0 0 0,21 0 0,-1 0 15,1 0-15,42 0 16,1-22-16,-1 1 15,0 0-15,0 0 0,21-21 0,-20-1 16</inkml:trace>
  <inkml:trace contextRef="#ctx0" brushRef="#br0" timeOffset="1832.51">10774 6752 0,'0'0'0,"-21"0"0,-1-21 16,22 0-16,-21 21 0,21-21 16,-21 21-16,21 21 15,0 0-15,-21 0 0,0 0 0,0 22 16,21-1-16,-43 22 0,22-22 0,0 43 16,-21-22-16,20 22 15,1-22-15,-21 22 0,21 0 0,0-22 16,-1 22-16,1-22 0,21 1 0,-21-22 15,21 22-15,0-22 0,0 0 0,0 1 16,0-22-16,0 0 0,0 0 0</inkml:trace>
  <inkml:trace contextRef="#ctx0" brushRef="#br0" timeOffset="3312.64">7768 3154 0,'0'-21'16,"21"21"-1,0-21-15,-21-1 0,22 22 16,-22-21-16,21 0 0,0 21 16,-21-21-16,0 0 0,0 0 15,0-1 1,-42 22-16,20 0 0,-20 0 15,0 0-15,-1 0 0,1 22 0,-21-1 16,20-21-16,1 21 0,21 0 16,-22-21-16,22 21 0,0 0 15,21 1-15,0-1 0,0 21 16,0-21-16,0 0 0,21 22 0,22-22 16,-1 21-16,0-21 0,22 22 15,-22-1-15,22-21 0,-22 22 0,21-1 16,-20-21-16,-1 21 0,-21 1 0,0-1 15,-21 0-15,0 1 0,0-22 16,-21 21-16,-21-21 0,0 22 0,-1-22 16,-20 0-16,-1 0 0,1 0 15,-1-21-15,22 0 0,-22 0 0,22 0 16,0 0-16,-1 0 0,22 0 16,-21-21-16,21 0 0,0 0 15,21 0-15,0 0 16,0-1-16,21 1 15,0 21-15,0-21 0,21 0 0</inkml:trace>
  <inkml:trace contextRef="#ctx0" brushRef="#br0" timeOffset="3582.9">8340 3239 0,'0'0'15,"0"-22"-15,0 44 16,0-1-16,0 0 16,0 21-16,0-21 0,-22 22 15,22-1-15,-21 0 0,0 1 0,21-1 16,-21 0-16,0 1 0,21-1 16,-21 0-16,21-20 0,-22 20 0,22-21 15,0 0-15,0 0 0,0 1 16,0-1-16,0 0 0,22-21 15,-1 0-15,0 0 16,0-21-16,0 0 0</inkml:trace>
  <inkml:trace contextRef="#ctx0" brushRef="#br0" timeOffset="3988.15">8361 3302 0,'21'-21'16,"-42"42"-16,42-63 0,0-1 0,-21 22 15,21 21-15,0-21 0,1 0 0,-1 21 16,0 0-16,0 0 0,0 0 16,0 0-16,1 21 0,-22 0 15,0 0-15,0 22 0,0-1 0,-22 0 16,1 1-16,0-1 0,0 0 16,-21 1-16,20-22 0,1 21 15,-21-21-15,21 1 0,21-1 0,0 0 16,-21-21-16,21 21 15,21-21 1,0 0-16,0 0 0,21 0 16,-20-21-16,20 21 0,0 0 0,1 0 15,-1 0-15,0 0 0,-21 0 0,22 0 16,-22 0-16,-21 21 0,0 0 16,0 0-16,0 1 0,-21-1 15,0 0-15,-22 0 0,22 0 16,-21 0-16,-1 1 0,-20-1 15,21 0-15,-1 0 0,1 0 0,0-21 16,-1 21-16,22-21 0,0 0 16,0 0-16,42 0 15,0-21-15,0 0 16</inkml:trace>
  <inkml:trace contextRef="#ctx0" brushRef="#br0" timeOffset="4236.6">9546 3260 0,'0'-21'0,"0"42"0,0-21 32,-21 21-32,21 21 0,-21-21 15,0 22-15,21-22 0,-22 21 0,22 1 16,0-1-16,0-21 0,-21 21 15,21 1-15,-21-22 0,21 21 0,0-21 16,0 1-16,0-1 0,0 0 16,0 0-16,0 0 0,0 0 0,21-21 15</inkml:trace>
  <inkml:trace contextRef="#ctx0" brushRef="#br0" timeOffset="4420.14">9271 3958 0,'-21'0'16,"42"0"-16,-63 0 0,42 21 16,0 1-16,21-22 15,0 0-15,0 0 16,21 0-16,-20 0 0,20 0 0,-21 0 16,21 0-16,1 0 0,-1-22 0,0 1 15,1 21-15,-1-21 0,-21 0 16,22 0-16,-22 0 0</inkml:trace>
  <inkml:trace contextRef="#ctx0" brushRef="#br0" timeOffset="4583.33">9419 3154 0,'0'-21'15,"0"42"-15,0-63 0,21 20 0,0 1 16,1 0-16,20 0 0,0 21 0,1-21 15,-1 21-15,0 0 0,1-21 16,-1 21-16,0 0 0,1-22 0</inkml:trace>
  <inkml:trace contextRef="#ctx0" brushRef="#br0" timeOffset="5756.02">6117 5101 0,'0'0'0,"0"-21"0,0 0 15,21 21-15,0 0 0,1-21 16,20 21-16,-21 0 0,21 0 0,22 0 15,-22 0-15,22 0 0,-1 0 16,-20 0-16,20 0 0,-21 0 0,1 0 16,-1 0-16,-21 0 0,0 0 15,-21 21-15,-21-21 16,0 21-16,-21-21 0,21 0 16</inkml:trace>
  <inkml:trace contextRef="#ctx0" brushRef="#br0" timeOffset="6033.51">6519 5080 0,'0'0'0,"-21"21"0,21 0 0,-21 1 16,0-1-16,21 21 0,-21-21 0,-1 22 15,22-22-15,-21 21 16,0-21-16,21 22 0,-21-1 0,21 0 16,-21-21-16,21 22 0,-21-1 15,21-21-15,0 0 0,0 22 0,0-22 16,0 0-16,0 0 0,0 0 16,21-21-1,0-21-15,0 0 0</inkml:trace>
  <inkml:trace contextRef="#ctx0" brushRef="#br0" timeOffset="6366.15">6964 5355 0,'0'21'0,"-21"1"0,-1-1 15,1 0-15,0 0 0,0 0 16,0 22-16,0-22 0,-1 21 0,22-21 16,-21 22-16,21-22 0,0 0 15,0 0-15,21 0 0,1-21 0,-1 21 16,0-21-16,21 0 0,-21 0 16,22 0-16,-1 0 0,-21-21 15,22 21-15,-22-21 0,0 0 0,0 0 16,-21 0-16,0-1 0,0 1 15,0-21-15,0 21 0,-21 0 0,-21-1 16,20 1-16,-20 21 0,0-21 16,21 21-16,-22 0 0,1 0 0,21-21 15,-22 21-15,22 0 0,21-21 16</inkml:trace>
  <inkml:trace contextRef="#ctx0" brushRef="#br0" timeOffset="7231.94">6392 6646 0,'0'0'0,"-21"0"0,0 22 0,0-1 0,0 0 15,-1 21-15,1-21 0,-21 22 16,21-1-16,0 0 0,-22 22 15,22-22-15,-21 22 0,21-22 0,-22 22 16,22-1-16,-21-21 0,21 22 16,-1-22-16,1 1 0,21-22 0,0 21 15,0-21-15,21-21 16,22 0-16,-22-21 16,0 0-16,21-21 0,-20 20 0,20-41 15,-21 21-15,0-22 0,0 22 0,1-22 16,-1 1-16,-21-1 0,0 1 15,0 20-15,0-20 0,0-1 0,0 22 16,0 21-16,0 0 0,0 0 16,0 42-1,0 0-15,0 0 0,0 21 0,0 1 16,0-1-16,0 0 0,0 22 0,-21-22 16,21 1-16,0 20 0,0 1 15,0-22-15,0 0 0,0 1 0,0-1 16,0 0-16,0 1 0,0-22 0,0 0 15,0 0-15,21 0 0,-21 0 16,0-42 0,0 0-1,-21 21-15,-1-21 0</inkml:trace>
  <inkml:trace contextRef="#ctx0" brushRef="#br0" timeOffset="7355.71">5884 7303 0,'-21'0'0,"42"0"0,-42-22 16,42 22-1,22 0-15,-22 0 0,21 0 0,0 0 16,1 0-16,20 0 0,-20 0 16,20-21-16,-21 21 0,22-21 0,-1 21 15,1-21-15,-1 0 0</inkml:trace>
  <inkml:trace contextRef="#ctx0" brushRef="#br0" timeOffset="7568.32">6858 6985 0,'0'0'15,"-21"0"-15,-64 0 16,64 0-16,-21 0 0,20 21 16,-20 0-16,21 1 0,0-1 0,-22 0 15,22 0-15,0 0 0,21 22 0,0-22 16,0 0-16,0 21 0,0-21 16,0 1-16,0-1 0,21 0 0,0 0 15,1-21-15,20 21 0,-21-21 0,21 0 16,1 0-16,-22 0 0,21 0 15,1-21-15,-1 0 0,0 0 0,1 0 16</inkml:trace>
  <inkml:trace contextRef="#ctx0" brushRef="#br0" timeOffset="7747.99">7112 7070 0,'0'0'0,"-21"0"16,-22 21-16,43 0 15,-21-21-15,-21 64 0,21-43 16,21 0-16,-21 21 0,21-21 0,-22 1 15,22-1-15,0 0 0,0 0 16,0 0-16,22-21 0,-1 0 0,21 0 16,-21 0-16,22 0 0,-1 0 0,0-21 15,22 0-15,-22 0 0,22-22 0,-1 22 16,1-21-16</inkml:trace>
  <inkml:trace contextRef="#ctx0" brushRef="#br0" timeOffset="8139.32">8001 5440 0,'0'0'0,"-21"-42"16,0 42-16,21-22 0,0 44 47,21-1-31,-21 0-16</inkml:trace>
  <inkml:trace contextRef="#ctx0" brushRef="#br0" timeOffset="8244.12">7980 5630 0,'0'0'0,"21"0"31,0-21-31</inkml:trace>
  <inkml:trace contextRef="#ctx0" brushRef="#br0" timeOffset="8489.27">8911 5207 0,'0'0'0,"-21"0"0,0 0 16,0 0-16,21 21 0,-22 0 15,1 1-15,21-1 0,0 21 0,-21-21 16,21 0-16,-21 22 0,21-22 15,0 21-15,0 1 0,0-22 16,0 21-16,0-21 0,0 0 0,21 1 16,0-1-16,-21 0 0,21 0 15,1-21-15,-1 0 0,0 0 0,21 0 16</inkml:trace>
  <inkml:trace contextRef="#ctx0" brushRef="#br0" timeOffset="8899.7">8996 5207 0,'0'-21'16,"0"42"-16,0-84 0,21 41 0,0 22 16,0-21-16,22 0 0,-1 21 15,0 0-15,22-21 0,-22 21 0,43 0 16,-1 0-16,22 0 0,0 0 16,21 0-16,-21 0 0,21 0 0,-21 0 15,0 0-15,-1 0 0,-20 0 0,-21 21 16,-1-21-16,-21 0 0,1 21 15,-22-21-15,-21 21 0,0 1 16,0-1-16,-21-21 16,21 21-16,-21 0 15,21 0-15,0 0 16,21 1-16,0-1 0,0 0 16,0 0-16,0 0 15,1 0-15,-1 1 0,-21 20 0,0-21 16,21 0-16,-21 0 0,0 22 15,0-22-15,-21 0 0,0 0 0,-22 0 16,1 1-16,-22-1 0,1 0 0,-43 0 16,0 0-16,0 0 0,-21-21 15,0 22-15,0-1 0,22 0 0,-22 0 16,42-21-16,-21 21 0,43 0 0,-22 22 16,21-22-16,22 0 0,0 21 15,-1-20-15</inkml:trace>
  <inkml:trace contextRef="#ctx0" brushRef="#br0" timeOffset="9220.74">8509 6900 0,'0'0'0,"0"22"16,0-1-16,0 0 15,0 0-15,0 0 0,0 22 16,0-1-16,-21 0 0,0 1 16,21 20-16,-22-21 0,1 1 0,0-1 15,21 22-15,0-22 0,-21-21 0,21 21 16,0-20-16,0 20 0,0-21 0,0 0 15,21-21 1,0 0-16,0 0 0,22-21 0,-22 21 16,21-21-16,-21-21 0,1 20 0</inkml:trace>
  <inkml:trace contextRef="#ctx0" brushRef="#br0" timeOffset="9520.68">8678 7070 0,'0'0'0,"0"-43"15,0-84-15,0 106 16,0 0-16,0 0 0,0 0 15,21 21-15,22 0 0,-22-21 0,21 21 16,22 0-16,-1 0 0,-20 0 0,41 0 16,-20 0-16,-1 21 0,1 0 0,20 0 15,-20 0-15,-1 0 0,1 1 16,-1-1-16,1 21 0,-22-21 0,1 22 16,20 20-16,-42-42 0,-21 22 15,0-1-15,0-21 0,0 21 16,-21 1-16,0-22 0,-21 21 0,-1-21 15,1 22-15,0-22 0,-1 0 16,-20 21-16,20-20 0,-20-1 0,-1 0 16,-20 0-16,20 0 0,1-21 15,-1 21-15,1 1 0,20-22 0,1 21 16,0-21-16,21 0 0,-1 0 0,1 0 16,0 0-16,21-21 0,0-1 15</inkml:trace>
  <inkml:trace contextRef="#ctx0" brushRef="#br0" timeOffset="10939.99">6858 8657 0,'0'0'0,"0"21"32,0 1-17,0-1-15,0 0 0,0 0 0,-21 21 16,21 1-16,-21-1 0,21 0 0,-22 22 15,1-22-15,0 22 0,0-1 16,0 1-16,0-1 0,-1 1 0,1-1 16,0 1-16,0-1 0,0-20 0,21 20 15,-21-21-15,21 1 0,-22-1 16,22 0-16,0-20 0,0 20 0,0-21 16,0 0-16,0-42 31,0 0-31,0 0 0,0-22 15,0 1-15,0 0 0,22-22 16</inkml:trace>
  <inkml:trace contextRef="#ctx0" brushRef="#br0" timeOffset="11671.69">6710 8721 0,'0'-21'0,"0"42"0,-21-42 16,21-1-16,0 1 0,0 0 15,0 0-15,21 21 16,0-21-16,0 21 0,21 0 16,1-21-16,-1 21 0,0 0 15,1 0-15,20-22 0,1 22 0,-1 0 16,1 0-16,20 0 0,1 0 16,21-21-16,0 21 0,21 0 0,-21 0 15,21-21-15,0 21 0,0 0 0,21 0 16,-21 0-16,21-21 0,-21 21 0,21 0 15,-21 0-15,0 0 0,0 0 16,-21 0-16,21 0 0,-21 0 0,0 0 16,-1 0-16,-20 0 0,21 0 0,-43-21 15,22 21-15,-43 0 0,22 0 0,-22 0 16,1 0-16,-22 0 0,0 0 16,0 0-16,0 0 0,0 0 15,1 0-15,-1 0 16,0 0-16,-21 21 15,0 0-15,0 0 16,0 0-16,0 1 0,0-1 0,0 0 16,0 21-16,0-21 0,0 22 0,0-1 15,0 22-15,-21-22 0,0 0 0,21 22 16,-22-1-16,22-20 0,0 20 0,0-21 16,-21 22-16,21-1 0,0-20 15,0 20-15,-21-20 0,21 20 0,0 1 16,0-22-16,0 21 0,0-20 15,0-1-15,-21 22 0,0-22 0,21 0 16,-21 1-16,-1-22 0,1 21 0,0-21 16,-21 22-16,21-22 0,-22 0 15,1 0-15,0 0 0,-1 0 0,1 1 16,-22-22-16,22 21 0,-21-21 0,-1 0 16,1 21-16,-1-21 0,-21 0 0,22 0 15,-22 0-15,-21 0 0,1 0 0,-22 0 16,0 0-16,0 0 0,-22 0 15,1 0-15,0 0 0,0 0 0,0 0 16,21 0-16,-21 0 0,42 21 0,-21-21 16,21 0-16,21 0 0,1 21 0,-1-21 15,0 0-15,22 0 16,-22 0-16,22 0 0,20 21 0,1-21 16,0 0-16,-1 0 0,22 0 0,0 0 15,21-21 1,0 0-16,21 0 0</inkml:trace>
  <inkml:trace contextRef="#ctx0" brushRef="#br0" timeOffset="12115.36">7683 9419 0,'0'0'0,"0"-21"0,22 0 0,-22 0 16,21 0-16,-21-1 0,0 1 15,0 0-15,0 0 0,-21 0 16,-1 21-16,1 0 16,0 0-16,0 0 0,-21 21 0,20 0 15,-20-21-15,0 21 0,21 22 0,-22-22 16,22 0-16,0 0 0,0 0 15,21 0-15,-21 1 0,21 20 16,0-21-16,0 0 0,0 0 0,42 1 16,-21-1-16,0 0 0,0 0 0,22 21 15,-22-20-15,0-1 0,0 0 16,0 0-16,1 0 0,-22 0 0,0 1 16,0-1-16,0 0 0,-22-21 0,1 21 15,-21 0-15,21-21 0,-22 0 16,22 0-16,-21 0 0,21 0 0,-22 0 15,22 0-15,0 0 0,0 0 0,21-21 32,0 0-32,21 0 15,-21 0-15,42-1 0,-20 22 16</inkml:trace>
  <inkml:trace contextRef="#ctx0" brushRef="#br0" timeOffset="12459.76">7768 9694 0,'42'0'16,"-20"0"-1,-1 0-15,0-21 0,0 0 16,0 0-16,0 21 0,22-21 16,-22 0-16,0-1 0,0 1 15,0 0-15,-21 0 0,0 0 16,0 0-16,-21 21 15,0 0-15,0 0 16,0 0-16,-22 0 0,22 0 0,-21 21 16,21 21-16,-22-21 0,22 22 0,0-22 15,0 21-15,0 0 0,0-20 0,21 20 16,0-21-16,0 21 0,0-20 16,0-1-16,0 0 0,21 0 0,0-21 15,0 21-15,0-21 0,22 0 0,-22 0 16,21 0-16,0 0 0,1-21 0,-1 21 15,0-21-15,1 0 16,-1 0-16,0-1 0,1 1 0,-1 0 16,-21-21-16</inkml:trace>
  <inkml:trace contextRef="#ctx0" brushRef="#br0" timeOffset="12836.09">8424 9546 0,'0'21'15,"-21"1"-15,21-1 16,-21-21-16,0 21 0,21 0 15,0 0-15,-21 0 0,21 1 0,-22-1 16,22 0-16,0 0 0,0 0 0,-21 0 16,21 1-16,0-1 15,-21-21-15,21-21 32,21-1-17,0 1-15,-21 0 0,22 0 0,-1 0 16,0 0-16,0-22 0,0 22 15,0 0-15,1 0 0,-1 0 0,0-1 16,0 1-16,0 21 0,0 0 0,1 0 16,-1 0-16,0 0 0,-21 21 0,0 1 15,0-1-15,0 0 0,0 0 16,0 0-16,0 0 0,0 1 16,0-1-16,0 0 0,0 0 0,0 0 15,0 0-15,-21-21 0,21 22 0,-21-1 16,21 0-1,21-21 1,0 0 0,0-21-16</inkml:trace>
  <inkml:trace contextRef="#ctx0" brushRef="#br0" timeOffset="13320.62">9207 9567 0,'0'-21'0,"0"42"0,0-63 16,0 21-16,-21 21 16,0 0-16,0 0 0,0 0 15,0 0-15,-1 0 0,1 21 0,-21 0 16,21 0-16,0 1 0,-1-1 0,1 0 16,-21 21-16,42-21 0,-21 1 0,21 20 15,0-21-15,0 0 0,0 0 16,0 1-16,0-1 0,0 0 0,21-21 15,0 21-15,0-21 0,0 0 0,1 0 16,-1 0-16,21 0 0,-21 0 0,0-21 16,22 21-16,-22-21 0,0-22 15,21 22-15,-20 0 0,-1-21 16,21-1-16,-21 22 0,0-21 0,1-22 16,-1 22-16,0 0 0,0-22 0,-21 22 15,0-22-15,21 1 0,-21 21 0,0-22 16,0 22-16,0 21 0,0-22 15,0 22-15,-21 21 0,0 0 16,0 21-16,0 0 0,-1 1 0,1 20 16,0 0-16,0 1 0,0-1 15,21 0-15,0 1 0,0 20 0,0-21 16,0 1-16,0-1 0,0 0 0,0 1 16,21-1-16,0 0 0,0-20 15,0 20-15,1-21 0,20-21 0,-21 21 16,0-21-16,22 0 0,-22 0 15,21 0-15,-21-21 0,22 21 0,-1-42 16,0 21-16</inkml:trace>
  <inkml:trace contextRef="#ctx0" brushRef="#br0" timeOffset="16344.19">11049 5652 0,'0'0'0,"0"21"16,-21-21-16,0 0 0,-1 0 15,1 0-15,0-21 0,0-1 16,21 1-16,-21 0 0,21 0 16,0 0-16,0-22 0,0 1 15,0 21-15,21-43 0,0 22 0,21-21 16,22-1-16,-1 1 0,1-22 16,21 0-16,-1 1 0,22-1 0,0 0 15,42 1-15,0-1 0,22 0 0,20 1 16,1-1-16,20 0 0,22 22 15,-21-1-15,21 1 0,-1 20 0,1 1 16,0 21-16,0 21 0,0 0 16,-22 0-16,22 0 0,-42 21 0,-1 0 15,1 0-15,-22 22 0,-21-1 0,0 0 16,-21 1-16,0-1 0,-21 0 16,0 1-16,-21-1 0,-1-21 15,-20 22-15,-1-22 0,-20 21 16,-1-21-16,0 0 0,-20 1 0,-1-22 15,0 21-15,0-21 0,-21 21 16,0-42 0,-21 21-16</inkml:trace>
  <inkml:trace contextRef="#ctx0" brushRef="#br0" timeOffset="16621.16">16637 4001 0,'-42'0'0,"84"0"0,-127-22 0,64 22 15,42 0 1,22 0-16,20 22 0,-21-1 16,22 0-16,-1-21 0,1 42 15,21-21-15,-22 1 0,1 20 0,20-21 16,-41 21-16,20-20 0,-21 20 15,-20 0-15,-22 1 0,-22-1 0,-20 0 16,0 1-16,-22-1 0,-20 0 0,-43 22 16,0-1-16,-22 1 0,-20 20 15,0-20-15,-22 21 0,-20-1 16,20 1-16,-21 0 0</inkml:trace>
  <inkml:trace contextRef="#ctx0" brushRef="#br0" timeOffset="21556.63">10329 9271 0,'0'0'0,"0"21"31,21-21 0,-42 0 94</inkml:trace>
  <inkml:trace contextRef="#ctx0" brushRef="#br0" timeOffset="21948.6">10287 9335 0,'21'0'78,"0"0"-63,0 0 1,1 0-16</inkml:trace>
  <inkml:trace contextRef="#ctx0" brushRef="#br0" timeOffset="22432.03">10456 9292 0,'-21'0'0,"42"0"0,-63 0 15,21 0-15,0 0 16,42 0 15,0 0-31,21 0 16,-21 0-16,43 0 0,-22 0 0,22 0 15,20 0-15,-20 0 0,42 0 16,-22 0-16,1-21 0,21 21 16,-21-21-16,20 21 0,1 0 0,0 0 15,0 0-15,21-21 0,-21 21 0,0 0 16,-1 0-16,1 0 0,-21 0 15,0 0-15,-1 0 0,-20 0 0,-1 0 16,1 0-16,-22 0 0,0 0 0,1 0 16,-22 0-16,21 0 0,-21 0 0,1 0 15,-22-21 1,21 21-16,-21-22 31,-21 1-15,-1 21-16,1 0 15</inkml:trace>
  <inkml:trace contextRef="#ctx0" brushRef="#br0" timeOffset="22797.36">12552 8954 0,'0'-22'0,"0"44"0,-21-44 15,-1 22-15,22-21 16,22 21 15,20 21-15,-21-21-16,0 22 15,22-22-15,-1 0 0,0 0 0,1 21 16,-22-21-16,21 21 0,0-21 0,-20 21 16,-1-21-16,0 21 0,-21 0 15,0 1-15,0-1 0,0 0 16,0 0-16,-42 0 0,20 0 0,-20 1 15,21-1-15,-21 21 0,-1-21 0,1 0 16,-22 1-16,22 20 0,0-21 0,-1 0 16,1 0-16,21 1 0,-21 20 15,20-21-15,1-21 0,0 21 0,0 0 16,0 1-16,21-1 0,0-42 47</inkml:trace>
  <inkml:trace contextRef="#ctx0" brushRef="#br0" timeOffset="28072.21">14055 9165 0,'0'-21'15,"0"0"-15,0 0 16,0 0-16,0-1 0,0 1 16,0 0-16,0 0 15,-22 21-15,22 21 16,-21 0 0,21 22-16,-21-22 0,21 21 0,0-21 15,0 22-15,-21-1 0,0 0 0,21-21 16,-21 22-16,-1-1 0,22-21 15,0 0-15,0 22 0,-21-22 16,21 0-16,0 0 0,0 0 0,0-42 31,0 0-31,0 0 16,0 0-16,0 0 0,0-1 16,0 1-16,0-21 0,0 21 0,0-22 15,21 22-15,-21-21 0,0 0 0,0 20 16,0 1-16,22-21 0,-1 21 15,-21 0-15,21 21 16,0 0-16,0 21 0,-21 0 16,21 0-16,-21 0 0,22 0 15,-22 22-15,21-22 0,0 0 0,-21 0 16,0 22-16,0-22 0,0 0 0,0 0 16,21-21-16,-21 21 0,21-21 15,-21 21-15,21-21 16,1 0-16,-1 0 0,0-21 15,0 21-15,0-21 0,-21 0 0,21 21 16,1-21-16,-1 0 0,0-1 0,0-20 16,-21 21-16,21 0 0,0 0 15,1-22-15,-22 22 0,0 0 0,21 21 16,-21-21-16,21 21 0,-21 21 31,0 0-31,0 0 0,21 0 16,-21 1-16,0-1 0,0 0 0,0 21 15,0-21-15,0 1 0,0-1 0,0 0 16,21-21-16,-21 21 0,0 0 0,21-21 16,1 0-16,-1 21 0,0-21 15,0 0-15,0 0 0,0 0 16,1 0-16,-1-21 0,0 21 0,21-21 16,-21 0-16,1 0 0,-1 21 0,0-21 15,-21-1-15,0 1 0,21-21 0,-21 21 16,0 0-16,0-1 0,0-20 0,0 21 15,-21 0-15,0 0 16,0 21-16,-1 0 16,1 21-16,0 0 0,21 0 15,-21 0-15,21 0 0,0 1 0,0 20 16,0-21-16,0 0 0,0 0 16,0 1-16,0-1 0,0 0 0,0 0 15,0 0-15,21-21 0,-21 21 0,21-21 16,0 0-16,1 0 0,20 0 0,-21 0 15,0 0-15,22 0 0,-1 0 0,-21-21 16,21 0-16</inkml:trace>
  <inkml:trace contextRef="#ctx0" brushRef="#br0" timeOffset="28340.21">15557 8530 0,'0'-21'0,"0"42"0,0-63 0,0 21 0,-21 42 31,21 21-31,-21-21 0,0 22 16,0-1-16,21 22 0,0-1 15,-21-21-15,21 22 0,-22-1 0,22 1 16,-21-1-16,21-20 0,0-1 16,-21 22-16,0-22 0,21-21 0,0 21 15,0-20-15,0-1 0,0 0 0,-21 0 16,21 0-16,21-21 31,0 0-31,0-21 0,0 0 0,1 0 16,-1-22-16,0 22 0</inkml:trace>
  <inkml:trace contextRef="#ctx0" brushRef="#br0" timeOffset="29164.1">15727 8615 0,'0'-42'0,"0"84"0,0-106 16,0 43-16,0 42 15,0 1 1,0 20-16,0-21 0,0 21 0,0 22 16,-21-22-16,-1 22 0,22-22 0,-21 22 15,21-22-15,0 21 0,-21-20 0,0-1 16,21 0-16,-21 1 0,21-22 0,0 0 16,0 21-16,-21-20 0,21-1 15,-22 0-15,44-42 47,-1 0-47,-21-1 0,21 1 16,0-21-16,0 21 0,0 0 15,1-22-15,-1 22 0,-21 0 0,21 0 16,0 0-16,0 21 0,0 0 0,-21-22 16,22 22-16,-22 22 15,21-1-15,-21 0 16,0 0-16,0 0 0,0 0 0,0 1 15,0-1-15,0 0 0,0 0 0,0 0 16,0 0-16,0 1 0,0-1 16,21-21-1,0 0 1,0 0-16,0 0 16,1 0-16,-1 0 0,0 0 0,0-21 15,0-1-15,0 22 0,1-21 0,-1 0 16,0 0-16,0 21 0,0-21 0,-21 0 15,21-1-15,1 1 0,-22 0 16,21 0-16,-21 0 0,21 0 16,0-1-16,-21 1 15,0 42 32,-21 1-47,21-1 0,0 0 16,-21 0-16,0 0 0,21 0 0,0 1 15,0-1-15,-22 0 0,1 0 16,21 0-16,0 0 16,0 1-16,21-22 31,1 0-31,-1 0 16,0-22-16,0 1 0,0 0 15,0 21-15,1-21 0,-22-21 16,0 20-16,0 1 0,0 0 0,0-21 15,0 21-15,0-1 0,0 1 0,0 0 16,-22 21-16,1 0 0,0 0 0,0 0 16,0 0-16,0 0 15,-1 0-15,1 0 0,0 21 0,21 0 16,-21-21-16,21 22 0,-21-1 0,21 0 16,0 0-16,0 0 0,0 0 15,21-21-15,0 0 0,0 0 0,22 22 16,-22-22-16</inkml:trace>
  <inkml:trace contextRef="#ctx0" brushRef="#br0" timeOffset="29720.07">16954 9059 0,'0'-21'15,"0"0"-15,-21 0 16,0 21-16,0 0 0,0-21 0,0 21 15,-1 0-15,1 0 0,0 21 16,0 0-16,0-21 0,0 21 0,-1 22 16,1-22-16,0 0 0,21 0 0,-21 0 15,21 22-15,-21-22 0,21 0 16,0 0-16,0 0 0,0 0 0,0 1 16,0-1-1,21-21-15,0 0 0,0 0 0,22 0 16,-22 0-16,0-21 0,0 21 15,21-22-15,-20 1 0,20 0 16,-21 0-16,0 0 0,22-22 0,-22 1 16,21 0-16,-21-1 0,0 1 0,22-21 15,-22 20-15,0-20 0,21-43 16,-20 42-16,-1 22 0,0-21 16,-21 20-16,0 22 0,21-21 15,-21 21-15,0-1 0,0 1 0,0 42 16,-21 1-16,0-1 15,0 0-15,-1 21 0,1 1 16,-21 20-16,21-21 0,0 22 0,-1-1 16,1-20-16,0 20 0,0 1 0,21-22 15,-21 0-15,21 1 0,0-1 16,0 0-16,0-20 0,0 20 16,0-21-16,21 0 0,0 0 0,-21 1 15,21-1-15,0-21 0,1 0 0,-1 21 16,0-21-16,21 0 0,-21 0 0,1 0 15,20 0-15,-21-21 0,0 21 0,22-21 16,-22-1-16,21 1 0,-21 0 16,0 0-16,1 0 0,-22-22 0</inkml:trace>
  <inkml:trace contextRef="#ctx0" brushRef="#br0" timeOffset="29996.05">15134 8975 0,'0'0'15,"21"0"16,22-21-31,-22 21 0,21 0 0,0 0 16,22-22-16,-22 22 0,1 0 16,-22 0-16,21 0 0,-21-21 0,22 21 15,-22 0-15,0-21 0,-21 0 16,0 0-16</inkml:trace>
  <inkml:trace contextRef="#ctx0" brushRef="#br0" timeOffset="32985.65">21569 9525 0,'0'0'0,"0"-21"0,21 0 15,0 0-15,-21-1 0,0 1 16,-21 42 31,0 1-47,0-1 16,-22 0-16,22 0 0,-21 21 0,-1 1 15,1-22-15,-21 21 0,20 1 0,-20-1 16,-1 0-16,-20 1 0,-1-1 0,-21 0 15,0 1-15,0-1 0,1 0 0,-22 22 16,0-22-16,0 0 0,0 22 0,-22-1 16,1-20-16,0 20 0,0 1 15,-21-1-15,-1 1 0,1-1 16,-22 1-16,1-22 0,-1 22 0,1-1 0,-22 1 16,1-1-16,-1 1 0,0-1 15,-21 1-15,1-22 0,-1 21 0,0 1 16,-21-22-16,21 1 0,-21 20 0,0-21 15,-21 1-15,21-22 0,0 21 0,-21 1 16,21-22-16,-21 21 0,-22-21 0,22 22 16,-21-22-16,21 0 0,-22 0 0,22 0 15,0 0-15,0 1 0,0-1 16,21-21-16,0 21 0,0-21 0,21 21 16,0-21-16,21 0 0,1 21 0,20 0 15,1-21-15,20 0 0,1 0 0,42 0 16,-21 0-16,42 0 0,0 0 0,0 0 15,0 0-15,22 0 0,-1 0 16,0 0-16,1 0 0,20 0 16,-20-21-16,20 0 0,1 21 0,20-21 15,1 0-15,0 0 0,-1 21 0</inkml:trace>
  <inkml:trace contextRef="#ctx0" brushRef="#br0" timeOffset="33417.76">8403 11218 0,'0'0'0,"42"-21"0,-20 0 0,-1 21 16,0 0-16,0-21 0,-21 42 31,-21 0-31,-21 0 0,20 22 16,-20-1-16,0 0 0,-22 1 0,22-1 15,-43 0-15,22 1 0,-22 20 0,0-20 16,1-1-16,-1 0 0,0 1 0,1-1 16,20 0-16,-20 1 0,-1-1 0,0-21 15,22 21-15,-22 1 0,22-22 16,-1 21-16,1-21 0,20 1 0,1-1 16,21 0-16,0 0 0,-1 0 15,22 0-15,0 1 0,22-1 16,20 0-16,-21 0 0,21-21 15,1 21-15,20 0 0,-20 1 0,20-1 16,1 0-16,20 0 0,-20 0 0,20 0 16,-20 1-16,21-1 0,-1 0 0,-20 0 15,20 0-15,-20 0 0,-1 22 0,1-22 16,-1 0-16,-20 0 0,-1 0 16,0 1-16,-20-1 0,-1 0 0,21-21 15,-21 21-15,0-21 0,1 0 0,-1 0 16,0 0-16</inkml:trace>
  <inkml:trace contextRef="#ctx0" brushRef="#br0" timeOffset="34516.82">10096 13314 0,'0'0'0,"-21"0"0,0 0 15,0 0-15,0 0 16,0 0-16,-1 42 0,1-21 16,21 22-16,-42-1 0,21 22 15,0 20-15,-1-20 0,1 20 0,-21-20 16,21 21-16,-22-1 0,22 1 0,-21 21 16,21-22-16,0 22 0,21-21 15,0 0-15,-22-1 0,22-20 0,0 20 16,0-20-16,0-1 0,0 1 0,0-22 15,0 22-15,0-22 16,0 0-16,0 1 0,0-22 0,0 0 16,0 0-16,0-42 15,0 0-15,-21-21 16,21-1-16,-21 1 0,21-22 0,0-20 16,-21 20-16,21-20 0,-21-1 0</inkml:trace>
  <inkml:trace contextRef="#ctx0" brushRef="#br0" timeOffset="35172.1">9440 13695 0,'21'-21'0,"-42"42"0,64-63 0,-22 20 0,-21 1 16,21 0-16,21 0 0,-21 21 16,1 0-16,20 0 0,0 0 0,1 0 15,-1 0-15,0 0 0,1 21 0,20-21 16,1 21-16,-1-21 0,1 0 15,20 0-15,1 0 0,21 0 0,21 0 16,0 0-16,21 0 0,21-21 0,1 21 16,20-21-16,22 21 0,-1-21 15,22 0-15,-21-1 0,21 22 16,0-21-16,-1 0 0,1 21 0,-21-21 0,-22 21 16,1 0-16,-1 0 15,-41-21-15,-1 21 0,0 0 0,-42 0 16,0 0-16,-22-21 0,-20 21 0,-1 0 15,-20 0-15,-1 0 0,-21 0 0,0 0 16,-21 21 0,0 0-1,-21 0-15,21 0 0,0 22 0,-21-1 16,0 0-16,21 1 0,-21-1 16,21 21-16,0-20 0,0-1 0,0 22 15,0-22-15,0 0 0,21 1 0,0-1 16,0 0-16,0 22 0,0-22 0,1 0 15,-1 22-15,0-22 0,0 22 16,0-22-16,-21 22 0,21-22 16,-21 21-16,22-20 0,-22-1 0,0 0 15,0 1-15,-22-1 0,1 0 0,0 1 16,-21-22-16,21 21 0,-22 1 0,1-22 16,0 21-16,-22-21 0,1 22 15,-1-22-15,-21 0 0,-20 21 0,-1-21 16,-21 1-16,0-22 0,-43 21 0,1 0 15,-21-21-15,-22 21 0,0-21 0,-21 21 16,1 0-16,-1-21 0,-21 22 16,21-1-16,0 0 0,0 0 0,22 0 15,20 22-15,22-22 0,-1 0 16,22-21-16,0 21 0,21 0 0,21 0 16,0-21-16,22 0 0,-1 0 15,0 0-15,22 0 0,21-21 0,-1 21 16,1-42-16,21 21 0,0-22 0</inkml:trace>
  <inkml:trace contextRef="#ctx0" brushRef="#br0" timeOffset="35944.62">10604 14457 0,'0'0'0,"-84"0"15,63 21 1,-1-21-16,22 21 0,0 0 16,0 1-16,22-22 0,-1 21 15,0-21-15,21 0 0,22 21 16,-1-21-16,1 0 0,-1 0 15,22 0-15,-22 0 0,22 0 0,-21 0 16,-1-21-16</inkml:trace>
  <inkml:trace contextRef="#ctx0" brushRef="#br0" timeOffset="36124.33">11874 14499 0,'0'0'0,"-21"0"16,0 21-16,0-21 16,21 22-16,21-22 15,21 0-15,1 0 0,-1 0 16,22 0-16,-1 0 0,1 0 0</inkml:trace>
  <inkml:trace contextRef="#ctx0" brushRef="#br0" timeOffset="36445.73">13610 14520 0,'21'0'0,"-42"0"0,63-21 0,-20 21 0,-1 0 16,-21-21-16,21 21 0,0 0 0,21 0 16,-20-21-16,20 21 0,0 0 15,1-21-15,-1 21 0,21 0 16,1 0-16,-1 0 0,1 0 0,-1 0 15,1 0-15,-1 0 0,1 0 0,-1 0 16,-20 0-16,-1 21 0,0-21 16,1 0-16,-1 21 0,-21-21 0,22 0 15,-22 0-15,0 0 0,0 0 0,0 0 16,0 0-16,1 0 0,-1 0 31,-42 0-15,-1 0-1,-20 0-15,21 0 0,-21 0 0,-22 0 16,1 21-16</inkml:trace>
  <inkml:trace contextRef="#ctx0" brushRef="#br0" timeOffset="36680.19">10287 15113 0,'0'0'0,"-85"0"0,-84 0 15,127 0-15,-1 0 0,22 0 16,0 0-16,42 0 16,0 0-16,0-21 15,22 21-15,20-21 0,-20 21 0,20-21 16,22-1-16,-22 1 0,22 0 0,21 0 15,0 21-15</inkml:trace>
  <inkml:trace contextRef="#ctx0" brushRef="#br0" timeOffset="36871.85">11747 15198 0,'0'0'0,"0"21"0,0 0 0,0 0 15,22-21 1,-1 0-1,0 0-15,0 0 0,0 0 16,0 0-16,22 0 0,-1 0 0,0-21 16,1 21-16,-1 0 0,22-21 15,-22 0-15,0 21 0,22-21 0,-22 21 16,22-22-16,-22 1 0</inkml:trace>
  <inkml:trace contextRef="#ctx0" brushRef="#br0" timeOffset="37045.58">13039 15113 0,'0'0'0,"0"21"16,21-21-1,0 0 1,0 0 0,0 0-16,0-21 0,1 21 15,20 0-15,-21 0 0,0-21 0,22 0 16,-22 21-16,21 0 0</inkml:trace>
  <inkml:trace contextRef="#ctx0" brushRef="#br0" timeOffset="37823.85">12425 14478 0,'0'0'0,"42"0"47,-21 0-47,22 0 0,20-21 15,22 21-15,-1 0 0,22 0 16,21-21-16,0 21 0,0 0 0,0 0 15,0 0-15,-21-21 0,21 21 0,-21 0 16,-21 0-16,-1 0 0</inkml:trace>
  <inkml:trace contextRef="#ctx0" brushRef="#br0" timeOffset="37994.51">14224 14415 0,'-21'0'16,"0"0"-16,21-22 15,21 22 1,0-21-1,21 21-15,-21 0 0,22 0 0,-1 0 16,0 0-16,1 0 0,-1 0 0,0 0 16,1 0-16,-22 0 0,21 0 0,-21 0 15,-21 21-15,0 1 16,0-1-16</inkml:trace>
  <inkml:trace contextRef="#ctx0" brushRef="#br0" timeOffset="38172.18">13441 14944 0,'0'0'16,"-64"21"-16,22 0 0,-85 0 15,127 0-15,0 1 16,21-22-16,0 0 16,22 0-16,-1 0 0,21 0 15,1 0-15,-1 0 0,1 0 0,-1-22 16,1 1-16,-1 21 0,1 0 0</inkml:trace>
  <inkml:trace contextRef="#ctx0" brushRef="#br0" timeOffset="38323.9">13060 15198 0,'0'0'0,"-43"21"0,22-21 0,42 0 16,43 0-1,-1-21-15,1 0 0,42-1 0,0 1 16,-1 0-16,22 0 0</inkml:trace>
  <inkml:trace contextRef="#ctx0" brushRef="#br0" timeOffset="48348.29">17907 13441 0,'0'0'0,"21"0"0,0-21 0,0 21 16,-21-21-16,22 21 16,-44 0 15,1 0-31,-21 0 0,0 21 15,-22 0-15,1 0 0,-22 0 0,0 22 16,-21-22-16,22 21 0,-43 22 16,21-22-16,-21 0 0,0 22 0,0-22 15,-21 0-15,21 22 0,21-22 0,-21 1 16,21-1-16,21 0 0,-20 1 16,41-1-16,1-21 0,-1 21 15,22-20-15,-1-1 0,1 0 0,21 0 16,0 0-16,0-21 0,-1 21 0,22 1 31,0-44-15,22 1-16</inkml:trace>
  <inkml:trace contextRef="#ctx0" brushRef="#br0" timeOffset="48715.89">16171 13737 0,'0'-21'16,"-21"21"-1,0 0-15,0 21 16,0-21-16,-1 21 0,1 1 16,-21 20-16,21-21 15,-22 21-15,1 1 0,0-1 0,-1 0 16,1 22-16,0-22 0,-1 1 0,1 20 16,0 1-16,-1-22 0,22 21 0,0-20 15,21-1-15,0 0 0,0-20 16,21 20-16,0-21 0,1 0 0,20 0 15,0 1-15,1-1 0,-1 0 0,0-21 16,1 0-16,20 0 0,-21 0 16,22 0-16,-1 0 0</inkml:trace>
  <inkml:trace contextRef="#ctx0" brushRef="#br0" timeOffset="50544.8">16827 12044 0,'0'0'0,"0"-21"0,0 0 0,-21 21 16,0 0-16,0 0 15,-21 0-15,20 21 0,-41 0 16,21 21-16,-22 1 0,1 20 0,-22 1 15,21-22-15,1 21 0,21 1 0,-22-1 16,22 1-16,21-1 16,-1 1-16,22-1 0,0-20 0,22 63 15,-1-64-15,0-21 0,0 21 16,21-20-16,1-1 0,-1 0 16,0 0-16,1-21 0,-1 0 0,0 0 15,1 0-15,-1 0 0,0-21 0,1 0 16,-1 0-16,0-22 0,1 22 15,-22-21-15,21-1 0,-21 1 0,22 0 16,-22-1-16,0 22 0,-21 0 0,0 0 16,21 0-16,-21 42 15,0 0-15,-21 0 16,0 0-16,21 22 0,-21-22 0,21 21 16,0-21-16,0 22 15,0-22-15,0 0 0,0 0 0,21 0 16,0 1-16,0-1 0,0-21 0,1 0 15,-1 0-15,0 0 0,0 0 16,0 0-16,0 0 0,22 0 0,-22-21 16,0 21-16,0-22 0,0-20 0,-21 21 15,0-21-15,0 20 0,0-20 16,0 0-16,0-1 0,0 22 0,0-21 16,0 21-16,-21 0 0,0 21 15,0 0-15,-21 0 0,20 0 0,-20 0 16,21 21-16,-21 0 0,20 0 0,1 0 15,0 22-15,0-22 0,21 0 16,0 0-16,0 0 0,0 0 16,0 1-16,0-1 0,21-21 0,0 21 15,0-21-15,1 0 0,-1 0 16,0 0-16,0-21 0,0 0 16,0-1-16,22 1 0,-22 0 0,21 0 15,-21 0-15,22-22 0,-22 22 16,21 0-16,-21 21 0,22-21 0,-22 21 15,0 0-15,0 0 0,0 0 0,-21 21 16,22 0-16,-22 0 16,0 1-16,0-1 0,0 21 15,0-21-15,0 22 0,0-22 0,0 0 16,0 0-16,0 0 0,0 0 16,0 1-16,0-1 15,0-42 1,21 21-16,0-22 15,0 1-15,-21 0 0,21 0 0,0-21 16,22 20-16,-22-20 0,0 21 16,0 0-16,22-22 0,-22 22 0,0 0 15,0 0-15,0 21 0,0 0 0,1 0 16,-1 0-16,0 0 16,-21 21-16,0 0 15,0 22-15,0-22 0,0 21 0,0-21 16,0 22-16,0-22 0,0 0 15,0 21-15,0-21 0,21 1 0,0-1 16,0 0-16,1-21 0,-1 0 16,0 0-16,0 0 0,0 0 15,0 0-15,1 0 0,-1-21 0,0-22 16,0 22-16,21-21 0,-20 0 0,-1-1 16,0 1-16,-21 0 0,21-1 15,0 1-15,-21 21 0,21 0 0,-21-1 16,0 44-1,0-1 1,0 21-16,0-21 0,0 22 0,0-1 16,0 0-16,0 1 0,0-1 0,0 0 15,0-21-15,0 22 0,0-22 16,0 0-16,0 0 0,0 0 0,0 1 16,0-1-16,0-42 31,22 21-31,-22-22 0</inkml:trace>
  <inkml:trace contextRef="#ctx0" brushRef="#br0" timeOffset="50809.61">19198 12086 0,'0'-42'15,"0"0"-15,0 126 0,0-232 16,0 127-16,21 0 0,-21 0 0,21 21 15,1 0-15,-1 21 16,-21 0-16,21 0 0,-21 21 0,0 1 16,0-1-16,0 0 0,0 22 0,0-22 15,-21 22-15,21-1 0,-21-20 16,-1 20-16,1 1 0,21-1 16,-21-21-16,21 22 0,-21-22 0,21 22 15,0-22-15,0 0 0,0-20 16,0 20-16,0-21 0,0 0 0,-21 0 15</inkml:trace>
  <inkml:trace contextRef="#ctx0" brushRef="#br0" timeOffset="50980.29">18796 12679 0,'-42'0'0,"84"0"0,-106-21 15,43 0-15,21-1 16,0 1-16,21 21 0,22 0 15,-1 0-15,0 0 0,22 0 16,-22 0-16,22 0 0,-1 0 0,-20 21 16,20-21-16,1 0 0,20 22 15,-20-1-15,-1-21 0</inkml:trace>
  <inkml:trace contextRef="#ctx0" brushRef="#br0" timeOffset="51396.17">19537 12742 0,'0'-21'0,"0"42"0,-21-63 15,21 21-15,0 0 0,0-22 16,0 22-16,0 0 0,21 0 0,0 0 16,0 21-16,21-21 0,1-1 0,-22 22 15,21 0-15,1 0 0,-1 0 16,0 0-16,-21 0 0,22 22 0,-22-1 15,0 0-15,-21 21 0,0-21 0,0 22 16,0-1-16,0 0 0,0 1 16,0-1-16,-21 0 0,0-20 0,0 20 15,21 0-15,-22-21 0,1 1 16,21-1-16,-21 0 0,21 0 0,0-42 47,0 0-47,21 0 0,-21-1 0,21-20 15,1 0-15,-1-1 0,21 1 0,-21 0 16,0-22-16,1 22 0,20 0 16,-21-1-16,0 22 0,0-21 0,1 21 15,-22-1-15,21 22 0,-21-21 0,21 21 16,0 0-16,0 0 16,0 0-1</inkml:trace>
  <inkml:trace contextRef="#ctx0" brushRef="#br0" timeOffset="51809.64">20426 12552 0,'-21'0'16,"-1"0"-1,22 21-15,-21 0 0,0 0 0,0-21 16,0 43-16,21-22 0,0 0 0,-21 0 15,21 0-15,0 22 0,0-22 16,0 0-16,0 21 0,0-20 0,0-1 16,0 0-16,0 0 0,21-21 15,-21 21-15,21-21 0,0 0 16,0 0-16,0 0 0,1 0 0,-1 0 16,0-21-16,0 0 0,0 0 0,0 0 15,1-22-15,20 1 0,-21 0 16,0-1-16,0 22 0,1-21 0,-1 21 15,0-1-15,-21 1 0,0 42 32,-21 1-32,0-1 15,-1 0-15,1 0 0,21 0 16,-21 22-16,21-22 0,-21 0 16,21 0-16,0 21 0,0-20 0,0-1 15,21 0-15,0 0 16,0-21-16,1 0 0,20 0 15,-21 0-15,0 0 0</inkml:trace>
  <inkml:trace contextRef="#ctx0" brushRef="#br0" timeOffset="52052.33">21251 12615 0,'0'0'0,"0"-21"0,0-21 16,0 21-16,-21 21 0,0 0 15,0 0-15,0 0 16,-1 0-16,1 0 0,0 21 16,0 21-16,0-21 0,0 1 15,-1 20-15,1 0 0,21 1 0,0-1 16,0 0-16,0-21 0,0 22 16,0-1-16,21-21 0,1 22 0,-1-22 15,0 0-15,0 0 0,0-21 0,22 21 16,-22-21-16,21 0 0,-21 0 15</inkml:trace>
  <inkml:trace contextRef="#ctx0" brushRef="#br0" timeOffset="52848.32">22140 12086 0,'0'-63'15,"0"126"-15,0-169 0,-21 22 16,21 63-16,0-1 0,0 1 15,-21 21-15,0 0 16,0 0-16,-1 21 16,22 1-16,-21 20 0,0-21 0,0 43 15,0-22-15,0 0 0,-1 22 16,1-22-16,0 22 0,0-22 16,21 21-16,-21-20 0,21 20 0,-21-20 15,21 20-15,-22 1 0,22-1 16,0-21-16,0 22 0,0-22 0,0 1 15,0-1-15,22 0 0,-1-21 0,-21 22 16,21-22-16,0 0 0,0-21 16,0 0-16,1 0 0,-1 0 0,0 0 15,0 0-15,0 0 0,22-21 16,-22 21-16,0-21 0,0 0 0,0-1 16,0 1-16,1 0 0,-22 0 15,-22 42 16,1 0-31,0-21 0,0 21 16,0 1-16,21-1 0,0 0 0,0 0 16,0 0-16,0 0 0,0 1 15,21-1-15,0-21 0,0 21 16,0-21-16,1 0 0,-1 0 0,0 0 16,0 0-16,0 0 0,22 0 15,-1-21-15,-42 0 0,21-1 16,0 1-16,0-21 0,-21 0 15,0-1-15,0 1 0,0 0 0,0-1 16,0 1-16,0 21 0,-21 0 16,0-1-16,0 1 0,0 21 0,-22 0 15,1 0-15,21 0 0,-21 21 16,-1-21-16,22 22 0,0-1 16,0 0-16,21 21 0,0-21 0,0 1 15,21-1-15,0-21 0,0 21 0,0 0 16,22-21-16,-22 21 0,0-21 15,0 0-15,0 0 0,1 0 0,20 0 16,-21 0-16,0 0 0,0 0 16,22 0-16,-22 0 0,0 0 0,0 0 15,0-21-15,1 21 0,-1 0 16,-21 21-16,0 0 16,0 1-16,0-1 15,0 0-15,0 0 0,0 0 16,21 0-16,-21 1 0,0-1 15,0 0-15,21-21 0,0 0 16,-21-21 15</inkml:trace>
  <inkml:trace contextRef="#ctx0" brushRef="#br0" timeOffset="53056.93">21505 12510 0,'-42'-22'0,"84"44"0,-126-65 16,62 22-16,1 21 0,21-21 0,0 0 15,21 21 1,22 0-16,-1 0 0,22 0 16,-1 0-16,22 0 0,-1 0 15,1 0-15,0 0 0,-1 0 0,1 0 16,-21 21-16,-1-21 0,1 0 0,-1 0 15,-21 21-15</inkml:trace>
  <inkml:trace contextRef="#ctx0" brushRef="#br0" timeOffset="90830.79">17716 6498 0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7:14:01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741 0,'0'0'0,"0"-21"0,0 0 15,0-1-15,0 1 0,-21 21 0,21-21 16,-21 0-16,21 0 0,-21 21 16,0 0-16,0 21 15,-1 0-15,22 0 0,0 0 16,-21 22-16,0 20 0,21 1 15,-21-1-15,21 1 0,0 20 0,-21-20 16,0 21-16,-1-1 0,22-20 16,-21 20-16,0 1 0,21-21 15,-21 20-15,21-20 0,-21-1 16,21 1-16,-21-22 0,21 0 0,0 1 16,0 41-16,0-62 15,0-44 1,0 1-1,0 0-15,0 0 0</inkml:trace>
  <inkml:trace contextRef="#ctx0" brushRef="#br0" timeOffset="605.37">1714 1080 0,'-21'-22'0,"42"44"0,-42-86 0,21 22 16,0-1-16,0 1 0,0 0 15,0 21-15,0-22 0,0 1 0,21 21 16,1-22-16,20 22 0,-21-21 16,21 21-16,1 0 0,-1-1 0,0 1 15,1 0-15,20 21 0,-20 0 16,20 0-16,-21 42 0,22-20 0,-22 20 16,1 0-16,-1 1 0,-21 20 15,21 1-15,-20 20 0,-1-20 16,-21 20-16,0-20 0,0-1 0,0 22 15,0-21-15,0-1 0,0 1 16,0-1-16,0 1 0,0-1 0,0-21 16,-21 1-16,21-1 0,-22-21 0,22 0 15,-21 1-15,21-1 0,0 0 16,0-42 0,0 0-16,0-1 0,0 1 15,0-21-15,0 0 0,21-22 0,1 1 16,-1 20-16,0-41 0,0 20 0,0 1 15,22-22-15,-22 0 0,0 1 16,21-1-16,-21 21 0,22 1 0,-22-1 16,0 22-16,21 0 15,-20-1-15,20 22 0,-21 0 0,21 21 16,-20 0-16,20 21 0,-21 0 0,0 1 16,22 20-16,-22 21 0,0 1 15,-21 21-15,0-22 0,0 22 0,0-1 16,0 1-16,0-21 0,-21 20 15,0-20-15,-1-1 0,1 1 0,0-1 16,0 1-16,0-22 0,0 22 0,-1-22 16,1 0-16,21-21 0,-21 22 15,21-22-15,-21 0 0,21 0 0,-21 0 16,42-42 15,0 0-31,0 0 0,0-21 16,1 20-16</inkml:trace>
  <inkml:trace contextRef="#ctx0" brushRef="#br0" timeOffset="953.96">3217 1863 0,'21'0'15,"1"0"-15,-1 0 0,0 0 0,0-21 0,0-1 16,0 1-16,22 0 15,-22 0-15,21-21 0,1 20 0,-1-20 16,-21 0-16,21 21 0,-20-22 0,-1 22 16,0-21-16,-21 21 0,0-1 15,0 1-15,-21 21 16,0 0-16,-1 0 0,1 0 0,-21 21 16,0 1-16,-1-1 0,22 21 15,-21 0-15,-1 1 0,22-1 0,0 22 16,-21-22-16,21 0 0,21 1 0,0-1 15,-22-21-15,22 21 0,0-20 16,0-1-16,0 0 0,22 0 0,-1 0 16,0-21-16,21 0 0,-21 0 15,22 0-15,20 0 0,-20 0 16,-1-21-16,21-21 0,1 21 0,-22-22 16,22 22-16,-22-42 0</inkml:trace>
  <inkml:trace contextRef="#ctx0" brushRef="#br0" timeOffset="1253.41">4445 741 0,'0'0'0,"0"-42"0,0-1 15,-21 1-15,0 21 0,-1 0 16,22-1-16,-21 22 0,0 0 16,0 22-16,0-1 15,21 21-15,-21 0 0,21 22 16,0-1-16,0 22 0,-22-21 0,1 20 15,0 1-15,21 0 0,-21-1 16,0 1-16,21-22 0,-21 22 0,-1-21 16,1-1-16,0 106 15,21-126-15,-21-1 0,21 0 16,0 1-16,0-22 0,0 0 0,0 0 16,0-42 15,0 0-31,21-21 0,0-1 0,0 1 15,1-22-15,20 1 0</inkml:trace>
  <inkml:trace contextRef="#ctx0" brushRef="#br0" timeOffset="1764.14">4720 572 0,'0'0'15,"0"-22"-15,0 1 0,0 42 31,0 1-31,0 20 0,0-21 16,0 21-16,0 22 0,0-1 16,0 1-16,0-1 0,0 1 15,0 21-15,0-22 0,-21 1 0,21 20 16,-21-20-16,0-1 0,-1 1 16,1-1-16,21-20 0,-21 20 0,21-21 15,-21 1-15,21-1 0,0 0 0,-21-20 16,21 20-16,-21-21 0,21 0 15,-22-21 1,1 0-16,21-21 16,0 0-16,0 0 0,0-22 15,0 22-15,0-21 0,21 0 16,1-1-16,-1 1 0,21 21 0,-21-22 16,22 22-16,-22-21 0,21 21 15,0 0-15,-20 21 0,20-22 16,-21 22-16,21 0 0,-20 0 0,20 0 15,-21 0-15,0 22 0,0-1 0,1 0 16,-1 21-16,-21-21 0,0 22 16,0-1-16,0-21 0,0 22 0,0-1 15,0-21-15,-21 21 0,-1-20 0,22-1 16,-21 0-16,21 0 0,-21 0 0,21 0 16,0 1-16,21-22 31,0-22-16,22 1-15,-22 0 0,0 0 16,21 0-16,-20 0 0</inkml:trace>
  <inkml:trace contextRef="#ctx0" brushRef="#br0" timeOffset="2129.75">5524 1545 0,'0'-21'0,"0"42"0,22-63 0,-22 21 15,-22 21 1,1 0-16,0 0 0,0 21 15,0-21-15,0 42 0,-1-21 16,1 1-16,0 20 0,-21 0 0,21-21 16,-1 22-16,1-1 0,21-21 15,-21 22-15,21-22 0,0 21 16,0-21-16,0 0 0,0 1 0,0-1 16,21-21-16,0 21 0,1-21 0,20 0 15,-21 0-15,21 0 0,1 0 0,-1-21 16,0 0-16,1-1 0,-1 1 15,-21 0-15,22 0 0,-22-21 0,0 20 16,0-20-16,-21 0 0,21-1 0,-21 1 16,0 0-16,0 21 0,-21-1 15,-21-20-15,21 21 0,-1 21 0,-20-21 16,0 21-16,21 0 0,-22 0 0,22 0 16,-21 0-16,21 21 0,-1 0 15,1-21-15,0 21 0,21 0 16,0 1-16,0-1 0,0 0 0,0 0 15,21 0-15,22-21 0,-22 21 0</inkml:trace>
  <inkml:trace contextRef="#ctx0" brushRef="#br0" timeOffset="2697.89">6286 1482 0,'0'0'0,"0"-21"0,-21-1 0,0 1 16,0 0-16,0 21 0,0 0 16,-1 0-16,1 0 0,0 21 15,0 0-15,0 1 16,0-1-16,-1 21 0,1-21 0,21 22 16,-21-1-16,0 0 0,0 1 0,21-1 15,0 0-15,0 1 0,-21-1 16,21-21-16,0 21 0,0-20 0,0-1 15,0 0-15,21 0 0,0-21 16,0 0-16,21 0 0,-20 0 16,-1 0-16,21-21 0,-21 21 15,0-21-15,22-22 0,-22 22 0,21-21 16,-21-22-16,22 22 0,-22-21 0,21-1 16,-21 1-16,22-22 0,-22 21 15,0-20-15,0-1 0,0 0 0,1-20 16,-22 20-16,0 21 0,0-20 0,0 20 15,0 1-15,0 20 0,0 22 16,0-21-16,0 21 0,-22 21 16,1 21-16,21 0 15,-21 0-15,21 43 0,-21-22 16,21 22-16,0-1 0,0 22 16,0-22-16,0 22 0,0-22 0,0 1 15,0 21-15,0-22 0,0 1 16,0-1-16,0 1 0,0-22 0,0 21 15,0-20-15,0-1 0,0 0 0,0-20 16,0 20-16,0-21 0,0 0 0,0 0 16,21-21-1,0 0-15,22 0 16,-22-21-16,0 21 0,0-21 0,21 0 16</inkml:trace>
  <inkml:trace contextRef="#ctx0" brushRef="#br0" timeOffset="3100.46">7112 1651 0,'0'0'0,"0"-21"0,63-21 16,-63 20-16,22 1 0,-1 0 15,0 0-15,-21 0 0,21 0 16,0-1-16,-21 1 0,21 0 16,-42 21 15,0 0-31,0 0 0,-21 21 0,20 0 15,-20 1-15,21-1 0,-21 0 0,20 21 16,1-21-16,0 1 0,0-1 16,21 0-16,0 0 0,0 0 15,0 0-15,0 1 0,21-1 16,0-21-16,0 21 0,1 0 0,-1-21 16,0 21-16,0-21 0,0 21 15,0 1-15,1-22 0,-1 21 0,0 0 16,-21 0-16,0 0 15,0 0-15,0 1 16,-21-1 0,0-21-16,-1 0 0,1 0 15,0 0-15,0 0 0,-21 0 0,20 0 16,1 0-16,0 0 0,0 0 16,0 0-16,0 0 0,-1-21 15,1-1-15,0 22 0,0-21 16</inkml:trace>
  <inkml:trace contextRef="#ctx0" brushRef="#br0" timeOffset="3387.86">4699 1185 0,'0'0'0,"42"0"16,-21-21-16,22 0 0,-1 21 15,22-21-15,-1 21 0,1-21 16,-1 21-16,1-21 0,20 21 0,-20 0 16,-1-22-16,1 22 0,-22-21 0,0 21 15,-20 0-15,20 0 0,-21 0 16,-21-21 15</inkml:trace>
  <inkml:trace contextRef="#ctx0" brushRef="#br0" timeOffset="4380.07">19262 826 0,'0'-22'0,"0"44"0,0-65 0,0 22 16,0 0-16,0 0 15,0 0-15,0-1 0,-22 22 0,-20-21 16,21 21-16,0 0 0,-22 0 16,1 0-16,0 0 0,-1 21 15,1 1-15,0 20 0,-22 0 0,1 1 16,-1-1-16,1 21 0,-1 1 15,1-1-15,-1 22 0,1-21 16,20-1-16,-20 1 0,21 20 0,20-20 16,-20-1-16,21 1 0,21-1 0,0-20 15,0 20-15,0-21 0,21 1 16,0-1-16,22 0 0,-1-20 0,0 20 16,1-21-16,20 0 0,1-21 0,-1 0 15,1 0-15,-1 0 0,-21 0 16,22 0-16,-22 0 0,1-21 0,-1 0 15,0 0-15,1 0 0,-1-22 0</inkml:trace>
  <inkml:trace contextRef="#ctx0" brushRef="#br0" timeOffset="4755.87">19325 1566 0,'21'-42'0,"-42"84"0,63-105 16,-42 21-16,0 20 0,22 22 16,-22-21-16,0 0 0,-22 21 15,1 21 1,0 0-16,0 1 0,-21-1 0,20 0 15,1 21-15,0 1 0,0-1 16,0 0-16,0 1 0,21-22 0,0 21 16,-22 0-16,22 1 0,0-22 0,0 21 15,0-21-15,0 1 0,22-1 16,-1 0-16,0-21 0,0 0 16,21 21-16,1-21 0,-1 0 0,0 0 15,1 0-15,-1-21 0,0 0 16,1 21-16,-22-21 0,21-22 0,-21 22 15,1-21-15,-1-1 0,-21 1 0,0 0 16,0-1-16,0 1 0,-43 0 16,22-1-16,0 22 0,-21 0 0,-1 0 15,1 0-15,0 0 0,-1 21 0,22 0 16,-85 21 0,85 0-16,-21-21 0,42 21 0,-21 0 15,21 22-15,0-22 0,0 0 0,0 0 16,21 0-16,0 0 0,0 1 15,22-1-15,-22 0 0,21-21 16</inkml:trace>
  <inkml:trace contextRef="#ctx0" brushRef="#br0" timeOffset="5212.35">20066 1503 0,'0'0'0,"0"-21"0,0 42 47,0 0-47,-21 0 0,21 0 16,-21 22-16,21-22 0,-22 21 0,22 1 15,0-22-15,0 21 0,-21-21 0,21 22 16,0-22-16,-21 0 0,21 0 16,0 0-16,0 0 0,0 1 0,0-1 15,-21-21 16,21-21-31,0-1 0,0 1 16,0 0-16,0 0 0,0-21 0,0-1 16,21 1-16,0 0 0,0-1 15,1-20-15,-1 20 0,0 22 0,0-21 16,0 21-16,22 0 0,-22-1 16,0 1-16,0 21 0,21 0 15,-20 0-15,-1 21 0,0 1 0,0 20 16,0-21-16,-21 21 0,0 1 0,0-1 15,0-21-15,0 22 0,0-1 16,0-21-16,-21 21 0,21-20 0,-21-1 16,0 0-16,21 0 0,0 0 0,-21-21 15,21 21-15,-22-21 0,44 0 32,-1-21-32,0 0 0,0 0 15</inkml:trace>
  <inkml:trace contextRef="#ctx0" brushRef="#br0" timeOffset="5608.16">20870 1566 0,'0'0'0,"21"-21"0,1 21 15,-22-21-15,21 0 16,-21 0-16,21 21 0,-21-21 0,0-1 16,0 1-16,0 0 0,0 0 15,-21 21 1,-22 0-16,22 0 0,0 21 15,-21-21-15,21 21 0,-22 0 0,22 1 16,0-1-16,0 0 0,0 0 16,21 0-16,0 0 15,0 1-15,0-1 0,0 0 0,21-21 16,0 21-16,0 0 0,0 0 16,0-21-16,1 22 0,-1-1 0,0-21 15,0 21-15,-21 0 0,0 0 0,21-21 16,-21 21-16,0 1 0,0-1 15,0 0-15,0 0 16,-21-21-16,0 0 0,0 21 0,-22-21 16,22 0-16,0 21 0,0-21 0,0 0 15,-22 0-15,22 0 0,0 0 16,0 0-16,21-21 31,0 0-31,21 0 16,0 0-16,22 0 0</inkml:trace>
  <inkml:trace contextRef="#ctx0" brushRef="#br0" timeOffset="5904.11">21505 572 0,'0'0'15,"0"-22"-15,0 1 0,0 0 0,-21 21 16,0 0-16,0 0 15,0 0-15,-1 21 0,1 0 0,0 22 16,0-22-16,0 42 0,0-20 16,21 41-16,-22-20 0,22-1 0,-21 22 15,0 0-15,21-22 0,0 22 0,-21 0 16,0-22-16,21 22 0,-21-22 16,21 1-16,0-1 0,-22-20 0,22 20 15,0-21-15,0-20 0,-21 20 0,21-21 16,0 0-16,0 0 0,0 1 15,21-22 1,1 0-16,-22-22 0,0 1 16,21 0-16</inkml:trace>
  <inkml:trace contextRef="#ctx0" brushRef="#br0" timeOffset="6076.3">21103 1439 0,'0'0'0,"-21"0"0,0-21 0,0 21 15,21-21 1,21 21 0,21 0-16,-21 0 0,0 0 15,22 0-15,-1-21 0,0 21 0,1 0 16,-1 0-16,-21 0 0,22 0 16,-22 0-16,21 0 0</inkml:trace>
  <inkml:trace contextRef="#ctx0" brushRef="#br0" timeOffset="6456.1">21526 1482 0,'22'0'47,"-1"0"-47,-21 21 16,21-21-16,0 21 15,0 0-15,0 0 0,-21 1 0,22-1 16,-1 0-16,-21 21 0,0-21 0,0 1 16,0-1-16,0 0 0,0 0 15,0 0-15,0 0 0,0 1 0,0-1 16,0 0-16,-21-21 0,-1 0 16,22-21 15,0 0-31,0-1 0,0 1 15,22-21-15,-1 21 0,0-22 16,0 22-16,0-21 0,0 21 0,1-22 16,-1 22-16,0 0 0,0 21 15,0-21-15,0 21 0,1 0 0,-22-21 16,21 21 0,0 0-16,0 0 0</inkml:trace>
  <inkml:trace contextRef="#ctx0" brushRef="#br0" timeOffset="6860.29">22077 1439 0,'0'22'31,"0"-1"-31,-21 0 0,21 0 16,-22 0-16,22 0 0,-21 1 0,21-1 16,0 21-16,0-21 0,0 0 15,0 1-15,-21-1 0,21 0 16,0 0-16,0 0 0,0 0 0,0 1 15,21-22 1,0 0-16,1 0 0,-1 0 16,0 0-16,0 0 0,0-22 15,0 1-15,1 0 0,-1 0 0,0 0 16,0-22-16,0 22 0,0-21 16,1 21-16,-22-22 0,0 22 0,0-21 15,0 21-15,21 21 0,-21-21 16,0 42 15,0 0-31,-21 0 0,21 0 0,0 0 16,0 1-16,-22-1 0,22 21 0,0-21 15,0 0-15,0 1 0,0-1 16,0 0-16,0 0 0,0 0 0,0 0 16,0 1-16,22-22 15,-1 0-15,0 0 16,0 0-16,0 0 0</inkml:trace>
  <inkml:trace contextRef="#ctx0" brushRef="#br0" timeOffset="7116.33">22712 1418 0,'21'-42'0,"-42"84"0,63-126 0,-42 41 0,0 22 16,0 0-16,0 0 0,0 42 31,0 0-31,-21 0 15,0 0-15,0 22 0,21-22 16,-22 21-16,1 1 0,0-1 0,0 0 16,0 1-16,21-1 0,0-21 0,0 21 15,0 1-15,0-22 0,0 21 0,0-21 16,0 1-16,0-1 0,0 0 16,21 0-16,0-21 0,0 0 15,0 0-15,22 0 0,-1 0 0,-21 0 16,22-21-16,-1 0 0,0 0 15</inkml:trace>
  <inkml:trace contextRef="#ctx0" brushRef="#br0" timeOffset="7411.8">23495 783 0,'0'0'0,"0"-42"0,0 0 0,0-1 15,0 22-15,0 0 0,0-21 0,0 20 16,0 1-16,0 0 15,0 42 1,-21 0-16,21 1 16,-21 20-16,-1 0 0,1 22 15,0-22-15,0 22 0,0-1 0,0 22 16,-1-22-16,1 1 0,0-1 0,21 1 16,-21-1-16,21-20 0,0 20 15,0-21-15,0 1 0,-21-1 0,21 0 16,0 1-16,0-22 0,0 0 0,0 21 15,0-20-15,0-1 0,0 0 16,0 0-16,21-21 0,0 0 16,0 0-16,0 0 15</inkml:trace>
  <inkml:trace contextRef="#ctx0" brushRef="#br0" timeOffset="7772.21">23707 1334 0,'0'-22'0,"0"44"0,0-65 0,0 22 15,-22 21 1,1 0 0,0 21-16,0 0 0,0 1 0,0 20 15,-1-21-15,1 21 0,0 1 16,21-22-16,-21 21 0,21 1 16,-21-22-16,21 21 0,0-21 0,0 0 15,0 1-15,0-1 0,21 0 16,0 0-16,0 0 0,0-21 0,22 0 15,-22 0-15,21 0 0,-21 0 0,22 0 16,-22-21-16,0 0 0,21 0 0,-20 0 16,-1-1-16,-21-20 0,0 0 15,21-1-15,-21 22 0,0-21 0,0 0 16,0 20-16,0 1 0,0 0 0,-21 21 16,0 0-16,-1-21 0,1 21 15,0 0-15,-21 0 0,21 0 0,-1 21 16,1-21-16,0 21 0,0 0 0,21 1 15,0-1 1,21-21 0</inkml:trace>
  <inkml:trace contextRef="#ctx0" brushRef="#br0" timeOffset="8164.56">24193 1418 0,'0'-21'0,"0"42"0,-21-42 0,21 0 15,-21 0-15,21 0 16,0-1-16,0 1 16,21 21-16,0 0 15,1 0-15,-1 0 0,0 21 16,0 1-16,0-1 0,0 0 0,-21 0 16,0 21-16,0-20 0,0 20 0,0 0 15,0-21-15,0 22 0,0-1 0,-21 0 16,21 1-16,-21-22 0,21 0 15,0 0-15,0 0 0,0 1 0,-21-1 16,21-42 15,0-1-31,21 1 0,-21 0 0,21-21 16,0 21-16,1-22 0,-1 1 16,0 0-16,21-1 0,-21 1 15,22 0-15,-1-1 0,-21 1 0,22 0 16,-1 20-16,-21-20 0,0 21 0,22 0 15,-22 0-15,0-1 0,0 22 16,0 0-16,0 0 0,-21-21 0</inkml:trace>
  <inkml:trace contextRef="#ctx0" brushRef="#br0" timeOffset="8429.66">23326 1058 0,'0'0'0,"-22"0"0,-20 0 16,63 0 0,0 0-16,22 0 0,-1 0 15,0 0-15,1 0 0,20 0 16,-20 0-16,20 0 0,1 0 0,-1 0 15,1 0-15,-1 0 0,-21 0 0,1 0 16,-1 0-16,0 0 0,1 0 16,-22 0-16</inkml:trace>
  <inkml:trace contextRef="#ctx0" brushRef="#br0" timeOffset="9428.2">1905 2328 0,'0'0'0,"-42"0"0,-1 0 0,22 0 15,-21 0-15,-1 0 0,22 0 0,0 0 16,0 0-16,0 0 16,21-21-16,42 21 15,-21 0-15,22 0 0,-1 0 16,21 0-16,22 0 0,21 0 15,0 0-15,21 0 0,21 0 0,21-21 16,-21 21-16,43 0 0,-1 0 16,22 0-16,0 0 0,-1 0 0,43 0 15,0 0-15,0 0 0,-21 0 0,21 21 16,-21-21-16,0 21 0,-21-21 16,-22 22-16,-21-1 0,1-21 0,-43 21 15,0-21-15,-21 21 0,-22-21 0,-20 0 16,-1 0-16,-20 21 0,-22-21 15,0 0-15,-42 0 16,0 0-16,-1 0 0,-20 0 16,-21 0-16,20 0 0,-20 0 15,-1 0-15,-20 0 0,-1 0 16</inkml:trace>
  <inkml:trace contextRef="#ctx0" brushRef="#br0" timeOffset="9820.12">2328 2625 0,'0'0'16,"-106"0"-16,43 0 0,-1 0 0,1 0 16,21 0-16,20 0 0,-20 0 15,21 0-15,42 0 31,21 0-31,1 0 0,41 0 0,1-21 16,21 21-16,21-22 0,0 22 16,21 0-16,0-21 0,22 21 0,20-21 15,1 0-15,20 21 0,22-21 0,0 21 16,0 0-16,0 0 0,-1 0 16,-20 0-16,0 0 0,-1 0 0,-41 0 15,-22 0-15,0 0 0,-42 0 0,0 0 16,-22 0-16,-20 0 0,-22 0 15,1 0-15,-22 0 0,0 0 16,0 0-16,0 0 0,0 0 16,1 0-16,-1 0 15,0 0 1,0-21-16</inkml:trace>
  <inkml:trace contextRef="#ctx0" brushRef="#br0" timeOffset="10744.22">19897 2244 0,'21'0'31,"21"0"-31,0 0 0,22 0 16,21 0-16,20 0 0,22 0 0,0 0 16,0 0-16,22 0 0,20 0 15,0 0-15,1 0 0,20 0 16,-21 0-16,22 0 0,-1 0 0,-20 21 15,20-21-15,-20 0 0,-1 21 16,-21-21-16,-21 21 0,0-21 0,-21 0 16,-21 21-16,-1-21 0,1 0 0,-43 22 15,22-1-15,-22-21 0,-21 0 16,0 0-16,1 0 0,-1 0 0,-42 0 31,-1 0-31,-20 0 0,0 0 16,-22 0-16,1 0 0,-22 0 15,22 0-15</inkml:trace>
  <inkml:trace contextRef="#ctx0" brushRef="#br0" timeOffset="11048.39">20637 2498 0,'-105'21'0,"210"-42"0,-295 42 0,126-21 0,22 21 16,0-21-16,21 0 0,63 21 15,0-21-15,1 0 16,41 0-16,1 0 0,21 0 16,21 0-16,0 0 0,0 0 15,42 21-15,0-21 0,-20 0 0,20 0 16,0 22-16,1-22 0,-1 0 16,-21 0-16,21 0 0,-20 0 0,-22 0 15,-22 0-15,1 0 0,-21 0 0,0 0 16,-43 0-16,0 0 0,1 0 15,-22 0-15,0 0 0,0 0 16,-42 0 0,0 0-16,0 0 0,-22 0 15,22 0-15,-21 0 0</inkml:trace>
  <inkml:trace contextRef="#ctx0" brushRef="#br0" timeOffset="15365.82">14414 656 0,'0'0'0,"0"21"62,0 1-46,0-1-16,0 0 16,0 0-16,0 0 15,-21 0-15,21 1 0,0-1 16,0 0-16,0 21 0,0-21 0,0 1 16,0-1-16,0 21 0,0-21 0,0 0 15,0 1-15,0-1 0,0 0 16,0 21-16,0-21 0,21 1 0,-21-1 15,0 0-15,0 0 0,0 21 0,0-20 16,0-1-16,0 0 0,0 0 16,0 21-16,0-20 0,0-1 0,0 0 15,0 0-15,0 21 0,0-20 0,0-1 16,0 21-16,0-21 0,0 0 16,0 1-16,0 20 0,0-21 15,0 0-15,0 22 0,0-22 0,0 0 16,0 0-16,0 21 0,0-20 0,0-1 15,0 0-15,0 0 0,0 0 16,0 0-16,0 1 0,0-1 0,0 0 16,0 0-16,0 0 0,0 0 0,0 1 15,0-1-15,0 0 0,0 0 16,0 0-16,0 0 0,-21 1 16,21-1-16,-21 0 0,21 0 0,0 0 15,-21 0-15,21 1 0,0-1 16,0 0-16,0 0 0,-21 0 15,21 0-15,0 1 0,-21-1 16,21 0-16,0 0 0,0 0 0,0 0 16,-22 1-16,22-1 0,0 0 15,-21 0-15,21 0 0,0 0 16,0 1-16,0-1 0,-21-21 16,21 21-16,0 0 0,-21-21 0,21 21 15,0 0-15,0 1 0,-21-1 16,21 0-16,0 0 15,-21-21-15,21 21 0,0 0 16,0 1-16,0-1 16,0 0-16,0 0 15,0 0-15,0 0 0,0 1 16,0-1-16,0 0 16,0 0-16,0 0 15,0 0-15,0 1 0,0-1 16,0 0-16,0 0 0,0 0 15,0 0-15,0 1 16,0-1-16,0 0 16,0 0-16,0 0 0,0 0 15,0 1-15,-22-1 16,22 0-16,0 0 16,-21 0-16,21 0 0,0 1 15,0-1-15,0 0 16,0 0-16,0 0 15,0 0-15,0 1 0,0-1 16,0 0-16,0 0 0,0 0 16,0 0-16,0 1 0,0-1 15,0 0-15,0 0 0,0 0 0,0 0 16,0 1-16,0-1 0,0 0 16,0 0-16,0 21 15,0-20-15,0-1 0,0 0 0,0 0 16,0 0-16,0 0 15,0 1-15,0-1 0,0 0 16,0 0-16,0 0 0,0 0 16,0 1-16,0-1 0,0 0 15,0 0-15,0 0 16,0 0-16,0 1 16,0-1-16,0 0 0,0 0 15,0 0-15,0 0 0,0 1 16,0-1-16,0 0 0,0 0 15,0 0-15,0 0 0,0 1 16,0-1 0,0 0-16,0 0 0,0 0 0,0 0 15,0 1-15,0-1 0,0 0 16,0 0-16,0 0 0,0 0 16,0 1-16,0-1 0,0 0 15,0 0-15,0 0 0,21 0 16,-21 1-16,22-22 0,-22 21 0,0 0 15,0 0-15,0 0 0,21 0 16,-21 1-16,0-1 0,0 0 16,0 0-16,0 0 0,0 0 15,0 1-15,0-1 16,0 0-16,0 0 0,0 0 0,0 0 16,0 1-16,0-1 15,0 0-15,0 0 0,0 0 16,0 0-16,0 1 0,0-1 15,0 0-15,0 0 16,0 0-16,0 0 0,0 1 16,0-1-16,0 0 0,0 0 15,0 0-15,21 0 0,-21 1 16,0-1-16,0 0 0,0 0 16,0 0-16,0 0 0,0 1 15,0-1-15,0 0 16,0 0-16,0 0 15,0 0-15,0 1 0,0-1 16,0 0-16,0 0 0,0 0 0,0 0 16,0 1-16,0-1 0,0 0 0,0 0 15,0 0-15,0 0 0,0 1 0,0-1 16,0 21-16,0-21 0,0 0 16,0 1-16,0-1 0,0 0 0,0 0 15,0 21-15,0-20 0,0-1 16,0 0-16,0 0 0,0 0 0,0 0 15,0 1-15,0-1 0,0 0 0,0 0 16,0 0-16,0 0 0,0 1 0,0-1 16,0 0-1,0 0-15,0 0 0,0 0 0,0 1 16,0-1-16,0 0 0,0 0 0,0 0 16,0 0-16,0 1 0,0-1 0,0 0 15,0 0-15,0 0 0,0 0 0,0 1 16,0-1-16,0 0 0,0 0 0,0 0 15,0 0-15,0 1 0,0-1 16,-21 0-16,21 0 0,0 0 0,0 0 16,0 1-16,0-1 0,-21 0 15,21 0-15,0 0 0,0 0 0,0 1 16,0-1-16,0 0 16,0 0-16,0 0 0,0 0 0,0 1 15,0-1-15,0 0 0,-22 21 0,22-21 16,0 1-16,0-1 0,0 0 0,-21 21 15,21-21-15,0 1 0,0-1 16,0 21-16,0-21 0,0 0 0,-21 1 16,21-1-16,0 21 0,0-21 0,0 0 15,-21 1-15,21-1 0,0 0 16,0 21-16,0-21 0,0 1 0,0-1 0,0 0 16,0 0-16,0 0 0,0 22 0,0-22 15,0 0-15,0 0 0,0 21 16,0-20-16,0-1 0,0 0 0,0 21 0,0-21 15,0 1-15,0 20 16,-21-21-16,21 0 0,0 0 0,0 22 16,0-22-16,0 0 0,0 0 0,-21 0 15,21 22-15,0-22 0,0 0 0,0 0 16,0 0-16,0 22 0,0-22 0,0 0 16,0 0-16,0 22 0,0-22 0,0 0 15,0 21-15,0-21 0,0 22 0,0-22 16,0 21-16,0-21 0,-22 1 0,22 20 15,0-21-15,-21 21 16,21-20-16,0 20 0,0-21 0,0 0 0,0 22 16,-21-22-16,21 0 0,0 21 15,0-21-15,-21 1 0,21 41 16,0-42-16,0 22 0,0-22 0,0 0 16,0 21-16,0-21 0,0 43 15,0-22-15,0-21 0,-21 22 0,21-22 16,0 21-16,-21 1 0,21-22 0,0 21 15,0-21-15,-22 22 0,22-22 0,-21 63 16,21-62-16,0 20 0,0-21 16,0 21-16,0 1 0,0-22 15,0 21-15,0 1 0,0-22 0,-21 21 16,21 0-16,0 1 0,0-22 16,0 64-16,0-43 0,0-21 15,-21 21-15,21 1 0,0-22 0,0 21 16,0 1-16,0-22 0,0 21 0,0 0 15,0-20-15,0 20 0,0 0 0,0 1 16,0-22-16,-21 21 0,21 43 16,0-43-16,0 0 0,-21 1 15,21-1-15,0-21 0,0 22 0,0-1 16,0-21-16,0 21 0,0 1 0,0-22 16,0 21-16,0 1 0,0-22 0,0 21 15,-22-21-15,22 22 0,0-22 16,0 21-16,0-21 0,0 22 15,0-1-15,0-21 0,0 21 0,0-20 16,-21 20-16,21-21 0,0 21 0,0-20 16,0 20-16,0-21 0,0 21 0,0-20 15,0 20-15,0-21 0,0 0 0,0 22 16,0-22-16,0 0 0,0 0 16,0 21-16,0-20 0,0-1 0,0 0 15,0 21-15,0-21 0,0 22 0,0-22 16,0 0-16,0 21 0,0-20 0,0 20 15,0-21-15,0 21 0,0-20 16,0 20-16,0-21 0,0 0 0,0 22 16,0-22-16,0 21 0,0-21 15,0 0-15,0 22 0,0-22 0,0 0 16,0 21-16,0-20 0,0-1 0,0 21 16,0-21-16,0 22 0,0-1 0,0-21 15,0 21-15,0-20 0,0 20 16,0 0-16,0-21 0,0 22 0,0-22 15,0 21-15,0-21 0,0 22 0,0-22 16,0 21-16,0-21 0,0 22 0,0-22 16,0 0-16,0 21 0,0-20 0,0 20 15,0-21-15,0 21 0,0-20 16,0-1-16,0 21 0,0-21 16,0 22-16,0-22 0,0 21 0,0-21 15,0 0-15,0 22 0,0-22 0,0 0 16,0 21-16,0-20 0,0-1 0,0 21 15,0-21-15,0 0 0,0 1 16,0 20-16,0 0 0,0-21 16,0 1-16,-21 20 0,21-21 0,0 0 15,0 0-15,0 22 0,0-22 0,0 0 16,0 21-16,0-20 0,0-1 16,0 21-16,0-21 0,0 22 0,0-22 15,0 0-15,0 21 0,0-21 16,0 1-16,0 20 0,0-21 0,0 0 15,0 0-15,0 22 0,-21-22 0,21 0 16,0 0-16,0 0 0,0 1 16,0-1-16,0 0 0,0 0 0,0 0 15,0 0-15,-21 1 0,21-1 16,0 0-16,0 0 0,-21 0 0,21 0 16,0 1-16,0-1 15,0 0-15,0 0 0,0 0 0,0 0 16,0 1-16,0-1 0,0 0 15,0 0-15,0 0 16,0 0-16,0 1 0,0-1 0,0 0 16,0 0-16,0 0 15,0 0-15,0 1 0,0-1 0,0 0 16,0 0-16,0 0 16,0 0-16,0 1 0,0-1 0,0 0 15,0 0-15,0 0 0,0 0 16,0 1-16,0-1 0,0 0 15,0 0-15,0 0 16,0 0-16,0 1 16,0-1-16,0 0 15,0 0-15,0 0 16,0 0 0,0 1-16,0-1 15,0 0-15,0 0 16,0 0-16,0 0 15,0 1 1,0-1-16,0 0 0,0 0 16,0 0-1,0 0-15,-22-21 0,22 22 16,0-1-16,-21 0 0,21 0 16,0 0-1,0 0 1,0 1 15,0-1-15,0-42 46,-21-1-46,21 1-16,0 0 0,0 0 0</inkml:trace>
  <inkml:trace contextRef="#ctx0" brushRef="#br0" timeOffset="20001.43">847 3196 0,'0'-21'16,"0"0"-16,0 0 0,0 0 15,0 42 16,0 21-31,0-21 0,-22 43 16,22-22-16,-21 22 0,0-22 16,21 21-16,0 1 0,-21-22 15,0 22-15,0-22 0,21 22 16,0-22-16,-22 0 0,1 1 0,21-22 16,0 21-16,0-21 0,0 0 15,0 1-15,21-22 31,-21-22-31,0 1 0</inkml:trace>
  <inkml:trace contextRef="#ctx0" brushRef="#br0" timeOffset="20492.2">635 3408 0,'0'0'0,"0"-21"0,0-22 0,-21 22 15,21 0-15,0-21 0,0 21 0,0-1 16,21 1-16,0 0 15,0 0-15,22 21 0,-1-21 0,0 21 16,1 0-16,20 0 0,1 0 16,-1 0-16,1 21 0,-22 0 0,21 0 15,-20 0-15,-22 22 0,0-1 16,-21 0-16,0 1 0,0-1 0,-21 0 16,0 1-16,-22-22 0,1 21 15,0-21-15,-1 22 0,22-22 0,-21-21 16,21 21-16,-22 0 15,22-21-15,21-21 32,0 0-32,43 21 0,-22 0 15,21-21-15,-21 21 0,22 0 16,-1 0-16,21 0 0,-20 0 0,-1 21 16,0 0-16,1 0 0,-22 0 0,0 1 15,0-1-15,-21 21 0,0-21 16,0 0-16,-21 22 0,0-22 0,-21 0 15,-1 21-15,1-20 16,0-1-16,-1 0 0,-20 0 0,20 0 16,1 0-16,0-21 0,-1 0 15,1 0-15,21 0 0,-21 0 0,20 0 16,1 0-16,0 0 0,21-21 16,-21 0-16,21 0 0,0 0 15,0 0-15,21-1 16,0 1-16,0 0 0,1 21 0,-1-21 15</inkml:trace>
  <inkml:trace contextRef="#ctx0" brushRef="#br0" timeOffset="20776.16">1863 3154 0,'0'0'0,"0"21"15,0 0-15,-22 22 16,22-1-16,-21 0 0,21 1 0,-21-1 16,21 0-16,-21 22 0,0-22 0,21 0 15,0 22-15,-21-22 0,-1 1 16,22-1-16,-21 0 0,21-21 0,-21 22 16,21-22-16,0 0 0,0 21 15,0-20-15,0-1 16,21-21-16,0 0 15,1 0-15,-1 0 0,-21-21 0,21-1 16,0 1-16,0-21 0,0 21 0,1 0 16</inkml:trace>
  <inkml:trace contextRef="#ctx0" brushRef="#br0" timeOffset="21118.03">1968 3620 0,'0'21'15,"0"0"1,0 0-16,0 0 0,-21 22 15,0-22-15,21 0 0,-21 0 0,21 0 16,0 22-16,0-22 0,0 0 16,0 0-16,0 0 0,0 0 15,21 1-15,0-22 16,0 0-16,1 0 0,-1 0 0,21 0 16,0-22-16,1 1 0,-22 21 0,21-21 15,1 0-15,-1 0 0,-21 0 16,0-1-16,0 1 0,-21-21 0,22 21 15,-22 0-15,0-1 0,0 1 16,-22 0-16,1 0 0,0 0 0,0 0 16,0 21-16,-22 0 0,22 0 0,-21 0 15,21 0-15,0 21 16,-22 0-16,22 0 0,0-21 0,0 21 0,21 0 16,0 1-16,-21-1 15,21 0-15,21-21 16,0 0-16,0 0 0,0 0 15</inkml:trace>
  <inkml:trace contextRef="#ctx0" brushRef="#br0" timeOffset="21362.03">2667 3514 0,'21'0'16,"-42"0"-16,42-21 0,-42 21 31,0 0-31,0 21 0,-1 0 15,1 21-15,-21-21 0,21 22 16,0-22-16,-1 21 0,1 1 0,0-22 16,21 21-16,0-21 0,-21 22 0,21-22 15,0 0-15,0 0 0,0 0 16,21 0-16,0 1 0,0-22 0,22 0 16,-1 0-16,0 0 0,1 0 15,-1 0-15,22-22 0,-22 1 0,0 0 16,22 0-16,-22 0 0</inkml:trace>
  <inkml:trace contextRef="#ctx0" brushRef="#br0" timeOffset="21840.11">3238 3366 0,'0'0'0,"0"-43"0,0 1 0,0 0 16,0 20-16,-21 1 0,21 0 0,-21 21 16,0 0-1,0 42-15,21-20 0,-21 20 16,21 0-16,0 1 0,0-1 0,-22 0 15,22 22-15,-21-22 0,21 0 16,0 1-16,0-1 0,0-21 0,0 22 16,0-22-16,0 0 0,0 21 0,0-21 15,0 1-15,0-44 47,0 1-31,21 0-16,-21 0 0,22 0 0,-1 0 15,0-1-15,0 1 0,0 0 0,0 0 16,1 0-16,-1 0 0,0 21 16,0-22-16,0 22 0,0 0 0,1 0 15,-22 22 17,-22-22-32,1 21 0,0 0 0,0-21 15,-21 21-15,20 0 0,1-21 16,0 21-16,0-21 0,0 22 0,21-1 15,-21-21-15,21 21 0,0 0 16,0 0-16,0 0 16,21 1-16,0-22 0,-21 21 0,21-21 15,0 21-15,0-21 0,1 0 0,-1 0 16,21 0-16,-21 0 0,22 0 16,-1 0-16,-21 0 0,21 0 0,22 0 15,-22-21-15</inkml:trace>
  <inkml:trace contextRef="#ctx0" brushRef="#br0" timeOffset="22244.37">4360 3450 0,'21'-21'16,"-42"42"-16,42-63 0,-21 21 0,0 0 16,0-1-16,-21 22 15,0 22-15,0-1 16,0 0-16,0 0 0,-1 0 15,1 22-15,0-22 0,-21 21 0,21 0 16,-1 1-16,1-22 0,0 21 0,21 1 16,0-22-16,0 0 0,0 0 0,0 0 15,0 0-15,21 1 0,0-22 16,1 0-16,-1 0 0,21 0 16,0 0-16,1 0 0,-1 0 0,22 0 15,-22-22-15,0 1 0,1 21 16,-1-21-16,-21-21 0,21 21 0,-20-1 15,-1-20-15,-21 21 0,0-21 0,0-1 16,0 22-16,-21-21 0,-1-1 16,-20 1-16,21 21 0,-21 0 0,-1 0 15,1 21-15,0 0 0,-1 0 0,22 0 16,-21 0-16,21 0 0,-1 21 16,22 0-16,0 0 0,0 0 15,22-21-15,20 21 0,-21-21 0,43 0 16,-22 0-16,21 0 0,1 0 15</inkml:trace>
  <inkml:trace contextRef="#ctx0" brushRef="#br0" timeOffset="22604.24">5270 3112 0,'0'0'0,"0"-22"0,0-20 0,0 21 16,-21 0-16,0 0 0,0-1 0,21 1 15,-21 21-15,0 0 0,-1 0 16,1 21-16,0 1 0,0-1 15,0 0-15,21 21 0,-21 22 0,-1-22 16,1 22-16,21-1 0,0 1 16,-21 20-16,21-20 0,-21-1 0,21 1 15,0 20-15,0-20 0,0 21 16,0-22-16,0 22 0,0-22 0,0 22 16,0-22-16,0 1 0,0-1 0,0 1 15,0-22-15,0 22 0,0-22 16,-21 0-16,0 1 0,-1-22 0,1 0 15,0 0-15,0 0 0,0-21 0,0 0 16,-22 0-16,22-21 0,0 0 0,-21-21 16,20 21-16,1-22 0,0 1 15,0 0-15,21-1 0,0 1 0,0 0 16,0-1-16,0 1 0,21 0 16,0-1-16,0 22 0,1-21 0,-1 21 15,0-22-15,0 22 0,0-21 16,0 21-16</inkml:trace>
  <inkml:trace contextRef="#ctx0" brushRef="#br0" timeOffset="23277.88">7133 3260 0,'0'0'0,"21"-21"15,0-1-15,1 22 0,-22-21 0,42 0 16,-21 0-16,0-21 0,22 20 16,-22 1-16,21 0 0,-21-21 0,0 21 15,1-1-15,-1-20 0,-21 21 16,0 0-16,0 0 0,-21 21 15,-1-22-15,-20 22 0,0 0 0,-22 0 16,22 0-16,-22 22 0,-20-1 0,20 0 0,1 0 16,20 0-16,-20 0 0,21 22 15,20-22-15,1 0 0,21 21 0,0 1 16,21-22-16,1 21 0,20-21 16,0 22-16,22-22 0,-1 21 15,1 1-15,-1-22 0,1 21 0,-22-21 16,22 22-16,-1-1 0,-21-21 0,-20 21 15,-1 1-15,-21-22 0,0 21 16,0-21-16,-21 1 0,-22-1 0,-20 21 16,-1-42-16,1 21 0,-22 0 0,0-21 15,1 0-15,-1 0 0,0 0 0,22 0 16,-1 0-16,1 0 0,21 0 16,-1-21-16,1 0 0,21 21 15,0-42-15,21 21 0,0-1 0,0-20 0,21 21 16,0-21-16,0-1 15,21-20-15,-20 20 0,20 1 0,21-21 16,-20 20-16,-1-20 0,22 20 0,-1 1 16,-21 21-16</inkml:trace>
  <inkml:trace contextRef="#ctx0" brushRef="#br0" timeOffset="23521.93">8001 2815 0,'0'0'16,"0"21"-16,-21 1 16,0 20-16,-1-21 0,22 21 15,-21 1-15,0-1 0,0 0 0,21 22 16,-21-22-16,0 22 0,-1-1 16,1-20-16,21-1 0,0 0 0,-21 22 15,21-43-15,0 21 0,0-21 0,0 22 16,0-22-16,0 0 0,0 0 15,21-21-15</inkml:trace>
  <inkml:trace contextRef="#ctx0" brushRef="#br0" timeOffset="23673.15">7472 3535 0,'-21'0'16,"21"-21"-16,21 21 15,0 0-15,21-21 0,-21 21 16,43 0-16,-22 0 0,1-22 16,20 22-16,1 0 0,-1-21 0,-21 21 15,1-21-15,20 21 0</inkml:trace>
  <inkml:trace contextRef="#ctx0" brushRef="#br0" timeOffset="24400.3">8403 3429 0,'0'-21'32,"0"0"-32,0 0 15,0-1-15,0 1 0,0 0 16,0 0-16,0 0 0,0 0 16,0-1-16,-21 22 0,0 0 15,-22 22-15,22-1 16,0 0-16,0 0 0,-21 0 0,20 22 15,1-1-15,0-21 0,0 21 16,0 1-16,0-22 0,21 21 0,-22-21 16,22 1-16,0-1 0,0 0 15,0 0-15,22-21 0,-1 21 16,0-21-16,0 0 0,0 0 0,0 0 16,1-21-16,20 0 0,-21 21 15,21-21-15,-20 0 0,-1-1 0,21 1 16,-21-21-16,0 21 0,22-22 0,-22 1 15,0 0-15,-21-1 0,21 1 16,0 21-16,-21-21 0,0 20 0,0 1 16,0 42-1,0 1 1,-21-1-16,21 21 0,-21 0 0,21-20 16,-21 20-16,21 0 0,0 1 15,0-1-15,0-21 0,0 21 0,0-20 16,0-1-16,0 0 0,21 0 15,0 0-15,0 0 0,22-21 0,-22 0 16,0 0-16,21 0 0,-20 0 0,20 0 16,0-21-16,1 0 0,-1 0 15,0 0-15,-21 0 0,22-22 0,-1 1 16,0 0-16,-20-1 0,20-20 16,0-1-16,-21 1 0,1-1 0,-1 22 0,0-22 15,0 1-15,-21-1 0,21 22 16,-21 0-16,0 21 0,0-22 15,0 22-15,-21 21 0,0 0 16,0 21-16,0 0 16,-1 22-16,1-1 0,0 0 0,0 1 15,0 20-15,0 1 0,-1-1 0,1 1 16,0-22-16,0 22 0,21-1 0,0-21 16,0 1-16,0-1 0,0 0 15,0 1-15,0-22 0,0 0 0,0 0 16,0 0-16,21 1 0,0-22 0,0 0 15,1 0-15,-1 0 16,0-22-16,0 1 16,-21 0-16</inkml:trace>
  <inkml:trace contextRef="#ctx0" brushRef="#br0" timeOffset="24544.53">8932 3344 0,'-21'-21'0,"42"42"0,-63-42 0,42 0 16,21 21-1,0 0-15,0 0 16,22 0-16,-1 0 0,0 0 16,-20 0-16,20 0 0,0 0 0,-21 0 15,22 0-15</inkml:trace>
  <inkml:trace contextRef="#ctx0" brushRef="#br0" timeOffset="26317.49">9334 3514 0,'0'0'0,"0"21"0,0 0 16,22-21 15,-1-21-15,21 21-16,-21-21 0,0 0 0,1 21 16,20-22-16,-21 1 0,0 0 0,0 0 15,-21 0-15,0 0 0,0-1 16,0 1-16,0 0 15,-21 21-15,0 0 16,0 0-16,0 21 0,0 0 16,-1 1-16,1-1 0,21 0 0,-21 21 15,21-21-15,-21 22 0,21-22 0,0 21 16,0-21-16,0 1 0,0-1 0,0 0 16,0 0-16,0 0 0,21 0 15,0-21-15,22 0 0,-22 0 0,21 0 16,-21 0-16,22 0 0,-1 0 0,0 0 15,1-21-15,-1 0 0,-21 0 0,21 21 16,-20-21-16,20-22 0,-21 22 16,0 0-16,0-21 0,1 21 15,-22-22-15,0 22 0,21 0 0,-21 0 16,0 0-16,-21 42 31,21 0-31,0 21 16,-22-21-16,1 1 0,0-1 0,21 21 15,0-21-15,-21 0 0,0 1 16,21-1-16,0 0 0,0 0 0,0 0 16,0-42 31,21 0-47,0 0 0,0 0 15,0-1-15,1 1 0,-22 0 0,21 0 16,0-21-16,0 20 0,0 1 0,0 0 15,1 0-15,-1 0 0,0 21 16,0 0 0,-21 21-16,0 0 0,0 0 0,0 0 15,0 1-15,0 20 0,0-21 0,0 0 16,0 22-16,0-22 0,0 0 16,21 0-16,-21 0 0,0 0 0,21 1 15,1-22 1,-1 0-1,0 0-15,-21-22 0,21 22 16,-21-21-16,21 0 0,0 0 0,1 0 16,-1 0-16,0-1 0,0-20 0,0 21 15,0-21-15,1 20 0,-1-20 0,21 21 16,-21 0-16,0 0 0,1 21 16,-1 0-16,0-22 0,-21 44 15,0-1-15,0 0 16,0 0-16,0 0 0,0 0 15,0 22-15,0-22 0,0 0 0,0 0 16,-21 22-16,21-22 0,0 0 16,0 0-16,0 0 0,0 0 0,0 1 15,21-22-15,0 0 16,21 0-16,-20 0 0,-1 0 0,21 0 16,0 0-16,-20 0 0,20 0 0,0-22 15,-21 22-15,22-21 0,-22 0 0,21 0 16,-21 0-16,1 0 0,-1-22 0,0 22 15,0 0-15,-21-21 0,0 20 16,0-20-16,0 21 0,0 0 0,0 0 16,-21 21-16,0 0 0,0 0 15,-22 0-15,22 21 0,0 0 16,0 0-16,0 0 0,21 0 16,0 1-16,-22-1 0,22 21 0,0-21 15,0 0-15,0 1 0,22-1 0,-22 0 16,21-21-16,0 21 0,21-21 0,-21 0 15,1 0-15,20 0 0,-21 0 16,21 0-16,-20 0 0,20 0 0,-21 0 16,0 0-16,0-21 0,1 21 0,20-21 15,-21 0-15,-21-1 0,21 1 0,0 0 16,1 0-16,-1 0 0,-21 0 16,0-1-16,21 1 0,-21 0 0,0 42 31,-21 0-16,21 1-15,0-1 16,0 0-16,-21 0 0,21 0 16,-22 0-16,22 1 0,0-1 15,-21-21-15,21-21 47,0-1-47,0 1 16,0 0-16,21 0 0,1 0 0,-1-22 15,0 22-15,0 0 0,0 0 16,0 0-16,1 0 0,20 21 0,-21 0 16,0 0-16,0 0 0,1 0 15,-22 21-15,0 0 0,0 0 16,21 0-16,-21 22 0,0-22 16,0 0-16,0 0 0,0 21 0,0-20 15,0-1-15,0 0 0,0 0 0,0 0 16,0 0-16,21-21 15,0 0-15,0 0 0,0 0 16,1 0-16,-1 0 0,0-21 16,0 0-16,21 21 0,-20-21 0,-1 0 15,0-22-15,0 22 0,0-21 16,22 21-16,-22-43 0,0 22 0,21 0 16,-21-22-16,22 1 0,-22-1 15,0 1-15,21 20 0,-20-20 0,-1-1 16,0 22-16,-21 0 0,0-1 0,0 22 15,0 0-15,0 0 0,-21 21 16,0 21-16,-1 0 16,1 0-16,0 22 0,0-1 0,-21 0 15,20 1-15,1-1 0,0 21 16,0-20-16,0 20 0,0-20 0,21 20 16,-22-21-16,22 1 0,0-1 0,0 0 15,0 1-15,0-22 0,0 0 0,22 21 16,-1-42-16,-21 22 0,21-1 15,0-21-15,0 0 0,0 0 16,1 0-16,-1 0 0,0 0 0,0 0 16,0-21-16,0-1 0,22 22 0,-43-21 15,21 0-15,-21 0 0,0-21 0,0 20 16,0 1-16,0-21 0</inkml:trace>
  <inkml:trace contextRef="#ctx0" brushRef="#br0" timeOffset="26512.13">12107 3175 0,'0'0'0,"-21"0"0,42 0 16,0 0 0,1 0-16,20 0 0,0 0 15,1 0-15,-1 0 0,0 0 0,1 0 16,20 0-16,-21 0 0,1-21 16,-1 21-16,-21-21 0,22 21 0,-22 0 15,21 0-15,-21 0 0,-42 0 31,0 0-31,-21 0 0,-22 21 16,22-21-16</inkml:trace>
  <inkml:trace contextRef="#ctx0" brushRef="#br0" timeOffset="28820.18">762 4805 0,'0'0'0,"21"0"15,-21-21-15,0 0 0,0 42 32,0 21-32,0-21 0,0 22 15,-21-1-15,21 0 0,0 1 0,-21 20 16,0-21-16,-1 1 0,1-1 16,21 0-16,-21-20 0,21 20 0,-21-21 15,21 0-15,0 0 16,21-21-1,0 0-15,0-21 16,1 0-16,-1 0 0,0 0 16,0 0-16,0-22 0,22 22 0,-22-21 15,0 21-15,0-22 0,0 22 0,-21 0 16,21 0-16,-21 0 0,22 21 16,-1 0-16,-21 21 15,0 0-15,0 0 0,0 21 16,21-20-16,-21-1 0,0 21 0,0-21 15,0 22-15,0-22 0,21 0 16,0 0-16,-21 0 0,21 0 0,1-21 16,-1 0-16,0 0 0,0 0 15,0 0-15,0 0 0,1 0 0,20 0 16,-21 0-16,0-21 0,22 0 16,-22 0-16,0 0 0,0 0 0,21-1 15,-42-20-15,22 21 0,-1-21 16,-21 20-16,0-20 0,21 21 15,-21 0-15,0 0 0,0-1 16,0 1-16,0 42 16,-21 1-16,0-1 15,-1 21-15,22-21 0,0 22 0,0-22 16,0 21-16,0-21 0,0 22 16,0-22-16,0 0 0,0 0 0,43 0 15,-22-21-15,0 0 16,0 0-16,22 0 0,-1 0 0,-21-21 15,21 21-15,1-21 0,-22 0 0,21-22 16,1 22-16,-22-21 0,21 0 16,-21-1-16,0 1 0,1 0 15,-1-22-15,0 1 0,0 20 16,-21-20-16,0-1 0,0 1 0,0 20 16,0 1-16,0 0 0,0 21 0,0-1 15,0 1-15,-21 21 16,21 21-16,-21 1 0,0 20 0,21 0 15,-22 1-15,1 20 0,0 1 16,21-1-16,-21 1 0,0-1 0,21 1 16,0-1-16,-21-21 0,21 22 15,-22-22-15,22 1 0,0-22 0,0 0 16,0 0-16,0 0 16,0 0-16,22-21 15,-1 0-15,0-21 0,-21 0 16,21 0-16,0 0 0,0 0 15,1-22-15,-22 22 0,21 0 0,-21-21 16,21 20-16,-21 1 0,21 21 16,-21 21-1,0 1 1,0-1-16,0 0 0,0 0 0,21 21 16,-21-20-16,21-1 0,-21 0 15,22 0-15,-1 0 0,0-21 0,0 21 16,21-21-16,-20 0 0,20 0 15,0 0-15,1 0 0,-1 0 16,-21 0-16,21 0 0,1-21 0,-22 0 16,21 0-16,-21 21 0,22-21 0,-22-22 15,0 22-15,0 0 0,0-21 16,-21 21-16,0-1 0,0-20 0,0 21 16,0 0-16,0 0 0,-21 21 15,0 0-15,0 0 16,0 21-16,21 0 0,0 0 0,-21 0 15,21 22-15,-22-22 0,22 0 16,0 21-16,0-21 0,0 1 0,0-1 16,0 0-16,22-21 0,-1 21 15,0-21-15,0 0 0,0 0 16,0 0-16,1 0 0,20 0 0,-21 0 16,21 0-16,1-21 0,-22 0 0,21 0 15,-21-1-15,22 22 0,-22-42 16,0 21-16,-21 0 0,0 0 0,21-1 15,-21 1-15,0 0 0,-21 21 32,21 21-32,-21 0 15,21 1-15,0 20 0,-21-21 16,21 0-16,-21 0 0,21 1 16,0-1-16,0 0 0,0 0 0,0 0 15,-22 0 1,22-42 15,0 0-31,22 0 0,-22 0 16,21 0-16,0-1 0,0 1 0,-21-21 15,21 21-15,0 0 0,1-1 16,-22 1-16,21 0 0,0 21 0,0 0 16,-21 21-16,0 0 15,0 1-15,0 20 16,0-21-16,0 0 0,0 0 15,0 1-15,0-1 0,-21 0 0,21 0 16,-21 0-16,21 0 0,0 1 16,21-22-1,0 0 1,0-22-16,22 22 0,-22-21 16</inkml:trace>
  <inkml:trace contextRef="#ctx0" brushRef="#br0" timeOffset="29996.86">3662 4974 0,'0'21'16,"0"1"-1,-21-1-15,21 21 0,0-21 16,-22 0-16,1 22 0,0-22 0,21 21 16,0-21-16,-21 22 0,0-22 15,21 0-15,0 0 0,-21 0 0,21 1 16,0-1-16,21-21 15,0 0 1,0 0-16,0-21 0,0 21 0,1-22 16,-1 1-16,0 0 0,0 0 0,0 0 15,-21-22-15,21 22 0,1 0 16,-1 0-16,-21 0 0,0 0 16,0 42-1,0 0 1,0 0-16,0 0 0,0 0 15,0 1-15,0-1 0,0 0 0,0 0 16,0 0-16,0 0 16,21 1-16,0-22 15,0 0-15,0 0 0,1 0 0,-1 0 16,21 0-16,-21-22 0,0 22 0,1-21 16,-1 0-16,0 0 15,0 0-15,0 0 0,-21-22 0,0 22 16,0 0-16,21-21 0,-21 20 15,0 1-15,0 0 0,0 0 16,0 0-16,0 42 31,0 0-31,0 0 0,-21 0 16,21 1-16,0-1 0,0 21 0,0-21 16,-21 0-16,21 1 0,0-1 0,0 21 15,0-21-15,0 0 0,0 1 16,0-1-16,21 0 15,0-21-15,1 0 0,-1 0 16,0 0-16,21 0 0,1-21 16,-22 21-16,21-21 0,0-1 15,-20 1-15,20 21 0,21-84 16,-41 62-16,-22 1 0,21 0 16,-21 0-16,0 0 15,0 0-15,0-1 0,0 1 0,-21 21 0,-1 0 16,1 0-16,0 0 0,0 0 0,0 0 15,21 21-15,-21 1 0,-1-1 16,22 0-16,-21 0 0,21 0 16,0 0-16,0 1 0,0-1 0,0 0 0,0 0 15,0 0-15,21 0 16,1-21-16,-1 0 0,0 0 0,0 22 16,21-22-16,-20 0 0,20 0 15,-21 0-15,0-22 0,22 22 0,-22-21 16,0 21-16,0-21 0,0 0 15,0 0-15,1 0 0,-1-1 0,0 1 16,-21 0-16,0 0 0,21 0 16,-21 0-16,21 21 15,-21-22-15,0 44 16,0-1 0,0 0-16,0 0 0,0 0 15,0 0-15,0 1 0,0-1 16,0 0-16,0 0 0,0 0 15,21-21-15,1 0 0,-1 0 16,0 0-16,0 0 0,0 0 16,0 0-16,1 0 0,20 0 0,-21 0 15,0 0-15,0 0 0,1 0 0,-1 0 16,0-21-16,0 21 16,-21-21-16,21 0 0,0 0 15,1-1-15,-22 1 0,21-63 16,-21 62-1,0 1-15,-21 42 32,21 1-17,0-1-15,0 0 0,0 0 16,0 0-16,0 0 0,0 1 0,0-1 16,0 0-16,21-21 15,0 0-15,0 0 0,0 0 16,0 0-16,1 0 0,-22-21 15,21 0-15</inkml:trace>
  <inkml:trace contextRef="#ctx0" brushRef="#br0" timeOffset="30844.24">6646 4911 0,'0'0'0,"-21"0"0,0 0 0,21-21 15,-21 21-15,21-22 0,0 1 16,0 0-16,0 0 0,0 0 15,0 0-15,0-1 0,21 1 0,-21 0 16,21 21-16,0-21 0,22 21 16,-22 0-16,0 0 15,0 21-15,-21 0 0,21 22 0,-21-22 16,0 21-16,0 0 0,0 1 0,0-1 16,0 0-16,0-20 0,0 20 15,0-21-15,0 21 0,0-20 0,0-1 16,21-21-16,1 0 15,-1 0-15,0 0 0,0-21 16,21-1-16,-20 1 0,20 0 0,-21 0 16,21-21-16,1-1 0,-22 22 0,0-21 15,0-1-15,0 1 0,1 0 16,-22 21-16,21-22 0,-21 22 0,0 0 16,0 0-16,0 0 0,0 42 31,0 0-31,0 21 0,0 1 15,0-1-15,0 0 0,0 22 0,0-1 16,0 22-16,0-22 0,0 1 0,-21-1 16,21 22-16,-22-21 0,22 20 0,0-20 15,-21 20-15,21-20 0,0 21 16,0-22-16,0 22 0,-21-22 0,0 1 16,21-1-16,-21-20 0,0 20 15,-22-21-15,22 22 0,-21-43 0,-1 21 16,1-20-16,0-1 0,-22 0 0,22-21 15,-22 0-15,22 0 0,-21-21 16,20 0-16,-20-1 0,20-20 0,1 21 16,21-21-16,-21-1 0,20 1 0,22 0 15,0-1-15,0-20 0,0 20 16,0 1-16,0 0 0,22-22 0,20 22 16,0 0-16,1-22 0,-1 22 0,21-22 15,22 22-15,-21-22 0</inkml:trace>
  <inkml:trace contextRef="#ctx0" brushRef="#br0" timeOffset="31624.56">7578 4741 0,'0'-21'0,"0"42"0,-22-42 32,1 21-32,0 21 0,0 1 15,0-1-15,0 21 0,21 0 0,-22 1 16,1-1-16,0 0 0,0 1 0,21-1 15,0 0-15,0-20 0,0 20 16,0-21-16,0 0 0,0 0 0,21 1 16,0-22-16,22 0 0,-22 0 0,0 0 15,21 0-15,1 0 0,-1-22 0,0 22 16,-21-21-16,22 0 16,-1 0-16,-21 0 0,0 0 0,1-22 15,-1 22-15,-21-21 0,0-1 0,0 1 16,0 0-16,0-1 0,-21 22 15,-1-21-15,1 21 0,0 0 0,0-1 16,-21 22-16,20 0 0,-20 0 0,21 0 16,-21 22-16,20-1 0,1 0 0,0 21 15,0 1-15,0-1 0,21 0 16,0 1-16,0-22 0,0 21 0,0 0 16,0-20-16,0-1 0,21 0 0,0 0 15,0 0-15,22 0 0,-22-21 16,0 0-16,21 0 0,-21 0 15,22 0-15,-1 0 0,-21-21 0,22 0 16,-1 21-16,0-21 0,-21 0 0,22-22 16,-22 22-16,21 0 0,-21-21 15,1 21-15,-1-22 0,0 1 0,-21 0 16,0 20-16,21-20 0,-21 21 0,0 0 16,0 0-16,0 42 31,0 0-31,0 0 0,0 0 0,0 22 15,0-22-15,0 0 0,0 21 0,0-21 16,0 1-16,0-1 0,0 0 16,0 0-16,21-21 15,-21 21-15,21-21 0,1 0 0,-1 0 16,0 0-16,0-21 0,0 21 0,0-21 16,1 0-16,-1 0 0,0-1 15,0 1-15,0 0 0,-21 0 0,0-21 16,21 20-16,-21-20 0,0 21 0,0 0 15,0 0-15,0-1 16,0 44 0,0 20-16,-21-21 0,21 0 15,0 22-15,0-22 0,0 21 0,0 0 16,0-20-16,-21 20 0,21-21 16,0 0-16,0 0 0,0 1 15,0-1-15,21-21 0,-21 21 0,43-21 16,-22 0-16,21 0 0,0 0 0,1 0 15,-1-21-15,0 21 0</inkml:trace>
  <inkml:trace contextRef="#ctx0" brushRef="#br0" timeOffset="31932.07">10139 4128 0,'0'-22'0,"0"44"0,-21-65 0,21 22 16,-43 21-16,22 0 0,-21 0 16,-1 0-16,1 0 0,0 21 0,-22 0 15,22 22-15,0-1 0,-1 0 0,-20 1 16,42 20-16,-22 1 0,1-22 16,21 22-16,0-1 0,-1 1 0,1-1 15,21-21-15,0 22 0,0-22 0,0 1 16,0-1-16,0 0 0,21 1 0,1-22 15,-1 21-15,21-21 0,0-21 16,1 21-16,20-21 0,-20 0 0,20 0 16,1 0-16,-22 0 0,21 0 15,1-21-15,-22 0 0,1 0 0,20 0 16,-21 0-16</inkml:trace>
  <inkml:trace contextRef="#ctx0" brushRef="#br0" timeOffset="32804.46">10435 4741 0,'0'-42'0,"0"84"0,0-105 16,0 21-16,0-1 0,0 22 15,0 0-15,-21 0 0,0 21 16,0 0-16,-22 0 0,22 21 0,-21-21 16,-1 21-16,22 0 0,-21 22 0,21-22 15,-22 21-15,22 0 0,0-20 0,0 20 16,21 0-16,0 1 16,0-22-16,0 21 0,0-21 0,0 0 15,21 1-15,0-1 0,0 0 0,1-21 16,20 0-16,-21 0 0,21 0 0,-20 0 15,20 0-15,0-21 0,-21 0 16,22-1-16,-22 1 0,0 0 0,0 0 16,0 0-16,1-22 0,-1 1 0,-21 21 15,0-21-15,21-1 0,-21 1 0,0 21 16,0 0-16,0-1 0,0 1 16,-21 42-1,0 22-15,-1-22 16,22 0-16,-21 21 0,21 1 15,0-1-15,0 0 0,0-20 16,0 20-16,0 0 0,0-21 0,0 1 16,21-1-16,1 0 0,-1 0 0,0 0 15,21-21-15,-21 0 0,1 0 0,20 0 16,-21 0-16,21 0 0,1 0 16,-22-21-16,21 0 0,-21 0 0,22 0 15,-22-22-15,21 22 0,-21-21 0,1-1 16,-1 1-16,0 0 0,21-22 15,-21 22-15,1 0 0,-1-22 0,0 22 16,0-1-16,0 1 0,0 0 0,-21 21 16,22-1-16,-22 1 0,-22 42 15,1 1 1,0-1-16,0 0 0,0 0 16,0 21-16,-1 1 0,1-1 0,0 0 15,0 1-15,0-1 0,0 0 0,21 1 16,0 20-16,0-20 0,0-1 0,0-21 15,0 21-15,0 1 0,21-22 16,0 0-16,0 0 0,0 0 0,0-21 16,1 0-16,20 22 0,-21-22 0,21 0 15,-20 0-15,20 0 0,-21-22 0,21 1 16,1 0-16,-22 0 16,0 0-16,21-22 0,-20 1 0,-1 0 15,21-1-15,-21 1 0,0-21 0,1 20 16,-1-84-16,0 64 0,-21-1 15,21 1-15,-21-1 0,0 22 16,0 0-16,0-1 0,0 22 0,0 0 16,0 42-16,-21 0 15,21 0-15,-21 22 0,0-1 0,-1 0 16,22 22-16,-21-22 0,0 22 16,21-22-16,0 22 0,-21-22 0,21 21 15,0-20-15,0-1 0,0 0 16,21 1-16,0-1 0,0-21 0,1 22 15,20-22-15,-21 0 0,21-21 16,-20 21-16,20-21 0,-21 0 0,0 0 16,0 0-16,1 0 0,-1 0 0,0-21 15,0 21-15,0-21 0,-21-22 0,21 22 16</inkml:trace>
  <inkml:trace contextRef="#ctx0" brushRef="#br0" timeOffset="43132.91">16065 3090 0,'0'-21'47,"0"0"-31,0 0-1,22 21-15,-1-21 0,-21 0 16,0-1-16,21 22 0,-21-21 0,0 0 16,21 0-16,-21 0 15,0 0-15,0-1 0,0 1 0,0 0 16,0 0-16,0 0 0,0 0 16,0-1-16,0 1 15,-21 21 1,0 0-1,0 0-15,-22 0 16,43 21-16,-21-21 16,0 22-16,0-1 0,0 0 0,-1 21 15,1-21-15,0 22 0,0-1 16,-21 0-16,20 22 0,1-22 0,0 22 16,0-1-16,0 1 0,0-1 0,-1 1 15,22-1-15,0-20 0,0 20 16,0-21-16,0 1 0,0-1 0,0 0 15,0-20-15,0 20 0,0-21 0,22 0 16,-1 0-16,-21 1 0,21-22 16,0 21-16,0 0 0,0-21 15,1 0-15,-1 0 0,0 0 0,0 0 16,0-21-16,0 21 0,1-21 16,-1-1-16,21 1 0,-21 0 15,22 0-15,-22 0 0,0 0 0,21-22 16,-21 22-16,22-21 0,-22 21 0,0-22 15,-21 22-15,0 0 0,0 0 0,0 0 16,0-1-16,0 1 0,-21 21 16,-21 0-16,20 0 0,1 0 15,0 0-15,0 0 0,0 0 0,21 21 16,0 1 0,21-22-16,0 21 15,21-21-15,-20 21 0,-1-21 0,21 21 16,-21-21-16,0 21 15,1 0-15,-1 1 0,0-22 0,-21 21 16,0 0-16,0 0 0,0 21 0,0-20 16,0-1-16,-21 0 0,0 0 0,-1 0 15,1 0-15,21 1 16,-21-22-16,21 21 0,21-21 16,22 0-1,-22 0-15,0 0 0,21 0 16,-21 0-16,22 0 0,-22-21 0,21 21 15,1-22-15,-22 1 0,21 0 0,-21 21 16,0-21-16,22 0 0,-22 0 16,0-1-16,-21-20 0,21 21 15,-21 0-15,21 0 0,-21-1 0,0 1 16,0 0-16,0 0 0,-21 21 16,0 0-16,0 0 15,0 0-15,21 21 0,-21 0 16,-1 0-16,1 1 0,21-1 0,0 0 15,-21 0-15,21 0 0,-21 0 0,21 1 16,0-1-16,0 0 0,0 0 16,0 0-16,0 0 0,0 1 15,21-22-15,0 21 0,-21 0 16,21-21-16,1 0 0,-1 21 0,21-21 16,-21 0-16,22 0 0,-22 0 15,21 0-15,0 0 0,1 0 0,-22 0 16,21 0-16,1-21 0,-22 0 0,21 21 15,0-21-15,-20-1 0,20 22 0,-21-21 16</inkml:trace>
  <inkml:trace contextRef="#ctx0" brushRef="#br0" timeOffset="44044.59">17420 3725 0,'42'-127'15,"-84"254"1,84-275-16,-42 127 0,-21 21 16,0 0-16,0 0 15,-21 0-15,20 0 0,1 21 16,0 0-16,-21 1 0,21-1 15,-1 0-15,-20 0 0,21 0 16,0 0-16,0 1 0,-1-1 0,1 21 16,0-21-16,21 0 0,0 1 15,0-1-15,21-21 0,0 0 16,1 0-16,-1 0 0,0 0 16,0 0-16,21 0 0,-20 0 0,20-21 15,-21-1-15,0 22 0,22-21 0,-22 0 16,0 0-16,0 0 0,0 0 15,-21-22-15,21 22 0,-21 0 0,22 0 16,-22 0-16,0-1 0,0 1 0,0 42 47,-22 1-47,1-1 0,21 0 0,-21 0 16,21 0-16,0 0 0,0 1 0,0-1 15,0 0-15,0 0 0,0 0 16,0 0-16,0 1 0,0-1 15,21-21-15,0 0 0,1 21 0,-1-21 16,0 0-16,21 0 0,-21 0 0,22 0 16,-22 0-16,0-21 0,21 21 15,-20-21-15,20-1 0,-21 22 16,0-42-16,0 21 0,1 0 0,-1 0 16,21-22-16,-21 1 0,0 0 0,1-1 15,-1 1-15,0-22 0,0 22 16,0-21-16,-21 20 0,21-20 0,1 20 15,-1 1-15,0 0 0,-21-1 0,0 22 16,0-21-16,0 21 16,-21 21-1,0 21-15,-1 0 0,1 21 16,0 1-16,0-1 0,21 0 16,-21 22-16,0-22 0,-1 22 0,22-22 15,0 0-15,0 22 0,0-22 0,0 1 16,0-22-16,0 21 15,0-21-15,0 0 0,0 1 0,0-1 16,22 0-16,-1 0 0,0-21 0,0 0 16,0 0-16,22 0 0,-22 0 0,21 0 15,0 0-15,1 0 0,-1 0 16,0 0-16,-20-21 0,20 0 0,0 0 16,-21-1-16,22 22 0,-22-21 0,0 0 15,-21-21-15,0 21 0,21-1 16,-21 1-16,0 0 0,0 0 15,-21 21-15,0 0 0,0 0 16,0 0-16,-1 21 0,1 0 16,0 0-16,0 1 0,21-1 15,0 0-15,-21 21 0,21-21 0,0 1 16,0-1-16,0 0 0,0 0 16,21 0-16,0-21 0,0 0 15,22 0-15,-22 0 0,21 0 0,-21 0 16,22 0-16,-1 0 0,-21 0 0,21 0 15,-20 0-15,-1-21 0,0 21 0,0-21 16,0 21-16,0-21 0,-21 0 16,0-1-16,22 1 0,-22 0 15,0 0-15</inkml:trace>
  <inkml:trace contextRef="#ctx0" brushRef="#br0" timeOffset="44344.15">17970 3429 0,'0'0'0,"0"-21"16,22 21 0,20-21-16,-21 21 15,0 0-15,22 0 0,-1-21 0,0 21 16,1 0-16,-1 0 15,0-22-15,1 22 0,-22-21 0,0 21 16,21 0-16,-21-21 16,-42 21 15,0 0-31,0 0 0,0 0 16,0 0-16,-1 21 15,1-21-15</inkml:trace>
  <inkml:trace contextRef="#ctx0" brushRef="#br0" timeOffset="45682.38">20743 3090 0,'0'0'0,"0"-21"0,0 0 0,0 0 16,-21 21-16,-21 0 0,21 0 15,-22 0-15,1 21 0,-22 0 16,22 0-16,-21 22 0,-1-1 16,22 22-16,-22-22 0,1 21 0,20-20 15,1 20-15,-21 1 0,41-22 0,-20 0 16,21 22-16,0-22 0,21-21 16,0 22-16,0-1 0,21-21 0,21 0 15,-21 1-15,22-1 0,-1 0 0,0-21 16,22 0-16,-1 0 0,1 0 0,-1 0 15,1 0-15,-1-21 0,1 0 16,-1-1-16,-20-20 0,20 21 0,-20-21 16,-1-1-16,0 1 0,-21 0 0,22-22 15,-22 1-15,0-1 0,-21 1 16,0-1-16,0 1 0,0-1 16,0 22-16,-21-1 0,-21 1 0,20 21 15,-20 0-15,-21 0 0,20 21 16,-20 0-16,20 0 0,-20 21 0,-1-21 15,22 21-15,0 21 0,-1-21 0,22 1 16,0 20-16,0 0 0,21-21 16,0 22-16,21-22 0,0 21 0,22-21 15,-1 1-15,0-1 0,1-21 0,20 0 16</inkml:trace>
  <inkml:trace contextRef="#ctx0" brushRef="#br0" timeOffset="46456.44">21357 3006 0,'0'-21'0,"0"42"0,0-64 16,0 22-16,0 0 15,0 42 1,0 0-16,0 1 0,0-1 16,0 21-16,0-21 0,-21 43 0,0-22 15,0 0-15,-1 22 0,1-1 0,0-20 16,-21 20-16,21-20 0,-1 20 15,22-21-15,-21 1 0,21-1 0,-21-21 16,21 22-16,0-22 0,0 0 0,0 0 16,0 0-1,21-21 1,-21-21 0,21 0-16,-21 0 0,0 0 15,22-1-15,-22 1 0,21 0 16,0 0-16,-21 0 0,21 0 0,0-1 15,0 1-15,1 21 0,-1-21 0,0 21 16,0 0-16,0-21 0,0 21 16,1 0-16,-1 0 0,0 0 15,-21 21-15,0 0 16,0 0-16,0 1 0,0-1 16,-21 0-16,0 0 0,-1 0 15,-20 0-15,21 1 0,0-1 0,0 0 16,-1-21-16,1 21 0,0 0 0,0-21 15,0 0-15,42 0 32,0 0-32,0 0 0,22 0 15,-22-21-15,0 0 0,21 21 0,1-21 16,-1 21-16,-21-21 0,21-1 16,1 1-16,-1 0 0,0 0 0,-20 0 15,20 0-15,-21-1 0,0 22 0,-21-21 16,0 0-16,21 21 15,-42 21 1,21 0-16,-21 1 16,0-1-16,0 21 0,21-21 0,-21 22 15,-1-22-15,1 21 0,0 0 16,21 22-16,-21-22 0,21 22 0,-21-1 16,21-20-16,-21 20 0,21 1 0,0-1 15,0-21-15,-22 1 0,22 20 0,-21-20 16,21-1-16,-21-21 0,21 21 15,0-20-15,0-1 0,0 0 0,0 0 16,0-42 15,0 0-31,0 0 16,0-1-16,0-20 0,0 21 16,0-21-16,21-1 0,-21 1 0</inkml:trace>
  <inkml:trace contextRef="#ctx0" brushRef="#br0" timeOffset="46644.59">21759 3323 0,'0'-21'16,"0"42"-16,0-63 0,-21 42 0,0 0 0,21-21 16,-21 21-16,21 21 31,21-21-31,-21 21 15,21-21-15,0 21 0,0 0 16,1-21-16,-1 0 0</inkml:trace>
  <inkml:trace contextRef="#ctx0" brushRef="#br0" timeOffset="46972.04">22056 3556 0,'21'0'31,"0"0"-31,0 0 16,0-21-16,0 0 0,1 21 0,-22-21 15,21 21-15,0-22 0,0 1 16,-21 0-16,-21 21 31,0 0-31,0 0 16,-1 21-16,1 0 0,0 1 0,0-1 15,0 0-15,0 0 0,-1 21 0,22-20 16,-21-1-16,21 0 0,0 0 0,0 0 16,0 0-1,0 1-15,21-1 0,1-21 16,-1 0-16,0 0 0,0 0 0,0 0 16,22 0-16,-22 0 0,21 0 15,0 0-15,-20 0 0,20 0 0</inkml:trace>
  <inkml:trace contextRef="#ctx0" brushRef="#br0" timeOffset="47477.25">22754 3514 0,'0'0'15,"0"-43"1,0 22-16,-21 21 16,0 0-16,0 21 15,-1 1-15,1-1 0,0 0 0,-21 0 16,21 0-16,-1 0 0,1 22 0,0-22 15,0 0-15,21 0 0,0 0 16,0 22-16,0-22 0,0 0 16,21 0-16,0 0 0,0-21 0,1 22 15,20-22-15,-21 0 0,21 0 0,1 0 16,63 0 0,-64 0-16,-21-22 0,21 1 0,-20 0 15,20 0-15,-21-21 0,0 20 0,22-20 16,-22-21-16,21 20 15,-21-20-15,0-1 0,22 1 0,-22-1 16,0 1-16,0-1 0,0 22 0,-21 0 16,0-1-16,0 22 0,22 0 15,-22 0-15,0 0 0,-22 21 16,1 21 0,0 0-16,0 21 0,0-21 15,21 22-15,-21-1 0,-1 22 0,22-22 16,0 0-16,-21 22 0,21-22 0,-21 0 15,21 22-15,0-22 0,0 1 0,0-22 16,0 21-16,0-21 16,0 22-16,0-22 0,21 0 0,0 0 15,1-21-15,-1 21 0,0-21 0,0 0 16,21 0-16,-20 0 0,-1 0 16,21 0-16,-21 0 0,22 0 0,-22-21 15,0 0-15,21 0 0,-21 0 0,-21-1 16</inkml:trace>
  <inkml:trace contextRef="#ctx0" brushRef="#br0" timeOffset="47697.91">23262 3302 0,'-21'0'0,"42"0"0,-21 0 31,21 0-31,22 0 0,-1 0 16,0 0-16,1 0 0,20 0 0,-21 0 15,22 0-15,-1 0 0,-20 0 0,-1 0 16,0 0-16,1 0 0,-22 0 16,0 0-16,-21-21 0,-21 21 15,0 0 1,0 0-16,-1 0 0,-20 0 16</inkml:trace>
  <inkml:trace contextRef="#ctx0" brushRef="#br0" timeOffset="49424.54">720 7684 0,'-22'0'16,"1"0"-16,0 0 0,0 0 15,0 0-15,0 0 0,-1 0 16,1 0-16,-21 0 16,21 0-16,0-22 0,-1 22 0,1-21 15,0 21-15,0 0 0,0 0 16,0-21-16,-1 21 16,44 0 15,-1 0-31,0 0 0,21 0 15,1 0-15,-1 21 0,0-21 0,22 0 16,-22 0-16,22 21 0,-1-21 0,-21 0 16,22 0-16,-22 0 0,22 22 15,-22-22-15,22 0 0,-22 0 0,0 0 16,1 0-16,20 0 16,-21 0-16,1 0 0,-22 0 0,21 0 15,1 0-15,-22 0 0,0 0 16,0-22-16,-21 1 15,0 0-15,0 0 16,0 0-16,-21 0 0,0 21 16,0-22-16,-1 1 0,-20 0 0,0 21 15,-1-21-15,22 21 0,-21 0 16,21 0-16,-22-21 0,22 21 16,42 0 15,1 0-31,-1 0 15,0 0-15,21 0 0,1 0 0,-1 0 16,0 0-16,1 0 0,-22 0 16,21 0-16,-21 0 0,0 0 0,1 21 15,-1 0-15,-21 0 0,0 0 16,0 1-16,0 20 0,-21-21 0,-1 21 16,1-20-16,-21 20 0,0 0 15,20-21-15,-20 22 0,0-1 0,-1-21 16,22 22-16,0-22 0,0 0 0,0 21 15,0-42-15,21 21 0,0 1 16,0-44 15</inkml:trace>
  <inkml:trace contextRef="#ctx0" brushRef="#br0" timeOffset="52760.39">1397 7430 0,'-21'0'0,"0"0"16,21 21 62,0 0-62,21-21-16,0 21 0,0-21 15,0 0-15,0 21 16,1-21-16,-1 0 0,0 0 16,0 21-16,0-21 0,0 0 15,1 0-15,-1 22 0,0-22 16,-21 21-16,0 0 15,0 0 1,-21 0 0,0 0-16,-1 1 0,-20-1 15,21 0-15,0 0 0,0 0 16,-1 0-16,1 22 0,-21-22 0,21 0 16,-22 21-16,22 1 0,0-22 15,-21 21-15,21-21 0,-22 22 16,22-22-16,0 0 0,21 0 0,-21 0 15,21 1-15,-21-22 0,21 21 16,0-42 15,21-1-15,0 1-16,0 0 0,0 0 0,0-21 16,1 20-16,-1 1 0,0-21 15,21 0-15,1 20 0,-22-20 0,21 21 16,-21-21-16,22 20 0,-22-20 0,0 21 15,0 0-15,0 0 16,0 21-16,-21-22 0,0 1 16,22 21-16,-1 0 31,0 0-15,0 0-1,-21-21 79,0 0-78,0 0-1,0 0 1,-21 21-16,0 0 15,0 0-15,-1-22 0,1 22 0,-21 0 16,21 0-16,-22-21 0,22 21 16,-21 0-16,21 0 0,0 0 0,-1-21 15,1 21-15,0 0 0,42 21 78,0-21-78,1 0 16,-1 0-16</inkml:trace>
  <inkml:trace contextRef="#ctx0" brushRef="#br0" timeOffset="60624.21">2688 7430 0,'-21'0'0,"0"0"15,0 0 1,21-22 0,0 1-16,0 0 0,0 0 15,0 0-15,0 0 16,21-1-16,0 1 0,0 0 15,0 21-15,22-21 0,-22 0 16,0 21-16,21 0 0,-21 0 0,1 0 16,-1 0-16,0 21 0,0 21 15,0-21-15,0 22 0,-21 20 0,0-20 16,0 20-16,0 1 0,0-22 0,0 21 16,0-20-16,-21-1 0,21 22 15,-21-43-15,21 21 0,0 0 0,0-20 16,0-1-16,0 0 15,0-42 1,0 0-16,0-1 16,0-20-16,0 21 15,0-21-15,21-1 0,0 22 0,-21-42 16,22 20-16,-1 1 0,0 0 0,0-22 16,0 22-16,0-1 0,1 1 15,-1 0-15,0 21 0,0-1 0,21 1 16,-20 21-16,-1 0 0,0 21 15,-21 1-15,21 20 0,-21-21 0,21 21 16,-21 1-16,0-1 0,0 0 16,0 1-16,0 20 0,0-20 0,0-1 15,0 0-15,0 1 0,0-22 0,-21 21 16,21 0-16,-21-20 16,21-1-16,0 21 0,0-21 15,0 0-15,21-21 16,0 0-16,0-21 0,1 0 15,20 0-15,-21 0 0</inkml:trace>
  <inkml:trace contextRef="#ctx0" brushRef="#br0" timeOffset="61900.88">4022 7726 0,'21'-21'15,"-42"42"-15,42-63 0,0 42 16,0-22-16,-21 1 0,0 0 15,0 0-15,0 0 0,0 0 0,0-1 16,0 1-16,0-21 0,0 21 16,0 0-16,0-1 0,0 1 0,-21 0 15,0 21-15,0 0 0,-1 0 0,1 0 16,0 21-16,-21 0 0,21 1 16,-1 20-16,-20 0 0,21 1 0,-21-1 15,20 0-15,-20 1 0,21-1 0,0 0 16,0 1-16,-1-1 0,22 0 15,-21-21-15,21 1 0,0-1 16,0 0-16,0 0 0,21-21 0,1 0 16,-1 0-16,21 0 0,-21 0 15,22-21-15,-22 21 0,21-21 0,-21-22 16,0 22-16,22 0 0,-22 0 16,0-21-16,0-1 0,0 22 0,-21-21 15,0 21-15,0-22 0,0 22 0,0-21 16,0 21-16,0-1 0,0 44 31,0-1-31,0 0 0,0 0 16,0 21-16,-21-20 0,21 20 15,0-21-15,0 21 0,0-20 0,0-1 16,0 21-16,0-21 0,0 0 0,21 1 16,1-1-1,-1-21-15,0 0 0,0 0 0,21 0 16,-20 0-16,-1-21 0,0-1 0,21 22 15,-21-21-15,1 0 0,-1 0 16,0-21-16,0 20 0,0 1 0,-21-21 16,0 21-16,0-22 0,0 22 0,0 0 15,0 0-15,0 42 32,0 0-32,0 0 15,0 1-15,0-1 0,-21 21 0,21-21 16,0 22-16,0-22 0,0 0 15,-21 21-15,21-21 0,0 1 16,-21-1-16,21 0 0,0 0 16,0-42 15,0 0-31,21 0 0,0-1 0,0 1 16,-21 0-16,21-21 0,1 21 0,-1-22 15,-21 22-15,21 0 0,0-21 16,-21 20-16,21 1 0,0 21 0,-21-21 15,22 21-15,-1 0 0,0 0 16,-21 21 0,0 0-16,21 1 0,-21-1 0,0 0 15,0 0-15,0 21 0,0-20 0,0-1 16,0 0-16,0 0 0,0 21 16,21-20-16,-21-1 0,0 0 15,21-21-15,1 0 0,-1 0 16,0 0-16,0-21 15,0 0-15,0 21 0,1-22 0,-1-20 16,0 21-16,0 0 0,0 0 0,0-22 16,-21 22-16,22 0 0,-1-21 15,-21 20-15,0 1 0,21 0 16,-21 0-16,21 0 0,-21 42 31,0 0-31,0 0 0,0 0 16,0 1-16,0-1 0,0 0 0,0 0 15,0 21-15,0-20 0,0-1 0,0 0 16,21 0-16,-21 0 0,21 0 16,1 1-16,-1-22 0,0 21 0,0-21 15,0 0-15,0 0 0,1 0 0,-1 0 16,21 0-16,-21 0 0,22-21 16,-22-1-16,21 1 0,-21 0 15,22 0-15,-22 0 0,0 0 0,0-22 16,0 22-16,-21-21 0,0 21 15,0-1-15,0 1 0,0 0 0,0 0 16,0 0-16,-21 21 0,0 0 16,0 0-16,0 21 15,-1 0-15,1 0 0,21 0 0,0 1 16,0-1-16,0 21 0,0-21 0,0 0 16,0 1-16,0 20 0,0-21 0,0 0 15,0 0-15,0 1 0,21-22 16,1 21-16,-1 0 0,0-21 0,21 0 15,-21 0-15,22 0 0,-1 0 0,0 0 16,1-21-16,20 21 0,-20-21 16</inkml:trace>
  <inkml:trace contextRef="#ctx0" brushRef="#br0" timeOffset="62540.32">6625 7535 0,'21'-21'0,"-42"42"0,42-63 0,-21 21 0,0 0 15,0 0-15,0-1 16,-21 22-16,0 0 16,0 0-16,0 22 0,-22-1 0,22 0 15,0 0-15,0 21 0,0-20 16,-1 20-16,1-21 0,0 0 16,21 22-16,0-22 0,0 0 0,0 0 15,0 0-15,0 0 0,21-21 0,0 0 16,1 22-16,-1-22 0,0 0 15,21 0-15,1 0 0,-22-22 0,21 1 16,-21 21-16,22-21 0,-22 0 0,0 0 16,0-22-16,-21 22 0,0-21 0,0 0 15,0-1-15,0 22 0,0-21 16,-21-1-16,21 1 0,-21 21 0,0-21 16,21 20-16,0 1 0,0 0 0,0 0 15,0 0-15,0 0 16,21 21-16,0 0 0,0-22 0,0 22 15,22 0-15,-22 0 0,21 22 0,-21-1 16,0 0-16,22 0 0,-22 0 16,0 22-16,-21-1 0,21 0 0,0 1 15,-21-1-15,0 0 0,0 22 0,0-22 16,0 0-16,0 22 0,0-1 16,0 1-16,0-1 0,0 1 0,0 21 15,0-22-15,0 1 0,0 20 0,0-20 16,0-1-16,-21 1 0,0 20 0,0-20 15,21-1-15,-21 1 0,0-1 16,-1 1-16,-20-1 0,21-20 16,0-1-16,0 0 0,-1 1 0,1-22 15,21 21-15,-21-21 0,0-21 16,21-21 0,0 0-16,-21-21 0,21-1 0,0-20 15,0-1-15,0 1 0,0-22 0,0 1 16,21-1-16,0 0 0,0 1 0,0-1 15,1 0-15,-1 1 0,0 20 16,0 1-16,0 20 0,0-20 16,1 42-16,-1-22 0,0 22 0,0 0 0,0-21 15</inkml:trace>
  <inkml:trace contextRef="#ctx0" brushRef="#br0" timeOffset="64568.35">8255 7345 0,'0'0'0,"0"-42"0,0 20 15,21 1-15,-21 0 0,0 42 31,0 0-31,0 1 0,0-1 16,0 21-16,0 0 0,0 1 0,0-1 16,0 0-16,0-20 0,-21 20 15,21 0-15,-21-21 0,0 1 16,21 20-16,0-21 0,-22 0 16,1-21-16,21-21 31,0 0-31,0 0 0,0 0 15,21-1-15,1-20 0,-1 0 0,-21-1 16,21 1-16,0 0 0,0-1 0,0 1 16,1 0-16,-1-1 0,-21 22 15,0 0-15,21 21 0,0 0 16,-21 21-16,0 0 0,21 1 16,-21-1-16,21 21 0,-21 0 15,22 1-15,-22-22 0,0 21 0,0 1 16,21-1-16,-21-21 0,0 0 0,0 22 15,21-22-15,-21 0 0,21-21 16,-21 21-16,21 0 0,0-21 16,1 0-16,-1 0 15,0-21-15,0 0 0,0 0 0,0 0 16,1-1-16,-1 1 16,21-21-16,-21 0 0,0-1 0,22 1 15,-22 0-15,0-1 0,21 1 0,-20 0 0,-1 20 16,0-20-16,-21 21 15,21 21-15,0 0 16,-21 21-16,0 0 0,0 0 16,0 22-16,0-22 0,0 21 15,0 1-15,0-1 0,0 0 0,0 1 16,0-1-16,0-21 0,0 21 0,0-20 16,0-1-16,0 0 0,0 0 0,21 0 15,1-21-15,20 0 16,-21 0-16,0 0 0,0 0 0,22 0 15,-22 0-15,21 0 0,-21-21 0,22 0 16,-22 0-16,21 0 0,-21-1 16,1-20-16,20 21 0,-21-21 15,-21 20-15,21-20 0,-21 21 0,21-21 16,-21 20-16,0 1 0,0 0 0,0 0 16,0 0-16,-21 21 0,0 0 15,0 0-15,21 21 0,-21 0 16,0-21-16,-1 42 0,1-20 0,0-1 15,21 0-15,-21 42 0,21-20 16,0-22-16,0 0 0,0 0 0,0 0 16,0 1-16,0-1 0,21 0 15,-21 0-15,21-21 0,22 0 0,-22 21 16,0-21-16,21 0 0,-21 0 16,22 0-16,-1 0 0,0-21 0,1 21 15,-1-21-15,0 0 0,22 0 16,-22-1-16,-21-20 0,22 21 0,-1-21 15,0-1-15,-20-20 0,20 20 0,-21-20 16,21-1-16,-20 1 0,-1 21 16,0-22-16,0 22 0,-21-1 0,0 1 15,0 0-15,0 21 0,0-1 0,0 1 16,-21 21-16,0 0 16,0 21-16,-1 1 0,-41 62 15,42-41 1,0-1-16,-1 21 0,1 1 0,21-22 15,-21 22-15,21-1 0,0-20 0,0 20 16,0-21-16,0 1 0,0-1 0,0-21 16,21 22-16,0-22 0,22 0 15,-22 0-15,21 0 0,1-21 0,-22 0 16,21 0-16,0 0 0,1 0 0,-1 0 16,-21-21-16,22 0 0,-1 0 0,-21 0 15,21-22-15,-20 22 0,20-21 16,-21-1-16,0 1 0,0-21 15,1-1-15,-1 1 0,0 20 0,0-20 0,-21-1 16,0 22-16,0 0 0,0 20 16,0 1-16,0 0 0,0 0 0,-21 21 15,0 0-15,0 21 16,-1 0-16,1 0 0,0 22 0,21-22 16,-21 21-16,21 1 0,-21 20 0,0-21 15,21 22-15,0-22 0,0 1 0,0-1 16,-22 0-16,22 1 0,0-1 15,0-21-15,0 0 0,0 22 0,0-22 16,0 0-16,22-21 31,-1 0-31,-21-21 0,21 0 16,0-1-16,-21 1 0,21 0 16,0-21-16,1 21 0,-1-1 0,-21-20 15,21 21-15,-21 0 0,21 0 0,-21 42 47,0 0-47,0 0 0,0 0 0,0 0 16,0 1-16,0-1 0,0 0 0,0 0 15,21-21-15,0 21 0,-21 0 0,22-21 16,-1 0-16,0 22 0,0-22 16,21 0-16,-20 0 0,20 0 0,-21 0 15,21 0-15,-20 0 0,20-22 0,-21 1 16,0 0-16,22 0 0,-22 0 15,0 0-15,0-1 0,-21 1 0,21-21 16,-21 21-16,21 0 0,-21-1 16,0 1-16,0 0 0,0 42 31,0 0-31,0 1 0,0-1 16,-21 21-16,21-21 0,0 0 0,-21 1 15,21-1-15,0 0 0,0 0 16,0 0-16,0 0 0,0 1 0,21-22 15,0 21-15,1-21 0,-1 0 0,0 0 16,21 0-16,-21 0 0,22 0 0,-22 0 16,0 0-16,21-21 0,-20-1 15,-1 22-15,0-21 0,-21 0 16,0 0-16,21 0 0,-21-22 0,0 22 16,0-21-16,0 21 0,0 0 0,-21-22 15,0 22-15,0 0 0,-1 21 0,1-21 16,0 21-16,-21 0 0,21 0 15,-1 0-15,-20 0 0,21 0 0,21 21 16,-21 0-16,21 0 0,0 0 16,0 1-16,0-1 0,21 0 15,0 0-15,21-21 0,-20 0 16,20 21-16,0-21 0,1 0 16</inkml:trace>
  <inkml:trace contextRef="#ctx0" brushRef="#br0" timeOffset="65097.76">12298 7430 0,'0'0'0,"21"-64"16,-21 43-16,0 0 0,0 0 0,0-22 15,0 22-15,-21 0 0,0 21 16,-1 0-16,1 0 0,0 0 0,0 0 16,0 21-16,-22 0 0,22 0 15,0 1-15,-21 20 0,21-21 0,-1 21 16,1-20-16,0 20 0,0-21 0,21 21 15,0-20-15,0-1 0,0 0 16,0 0-16,0 0 0,21 0 16,0-21-16,0 0 0,1 0 0,-1 0 15,0 0-15,0 0 0,21 0 0,-20 0 16,-1-21-16,21 0 0,-21 0 0,0 0 16,22-22-16,-22 22 0,0-21 0,0 0 15,0-22-15,1 22 0,-1-22 16,0 1-16,0-1 0,0 1 0,0-1 15,1 1-15,-1-1 0,0 1 0,-21 20 16,21 1-16,-21 0 0,0 21 0,0-1 16,0 44-1,-21-1-15,0 0 16,0 21-16,-1 1 0,1-1 0,0 21 16,0-20-16,-21 84 0,42-64 15,0 1-15,0-1 0,0 1 16,0-22-16,0 22 0,21-22 0,0 0 15,0 1-15,0-1 0,0-21 0,22 0 16,-22 0-16,21 1 0,-21-1 16,22-21-16,-22 0 0,21 0 0,-21 0 0,1 0 15,20 0-15,-21-21 16,0 21-16,0-22 0,1 1 0,-22 0 16,0-21-16,0 21 0,0-22 0,0 22 15,0-21-15,0-1 0,-22 1 0</inkml:trace>
  <inkml:trace contextRef="#ctx0" brushRef="#br0" timeOffset="65311.78">10393 7112 0,'-43'0'0,"86"0"0,-128 0 0,64 0 0,42 0 31,0 0-31,0 0 0,22 0 15,-1 0-15,0 0 0,22 0 0,-1 0 16,1 0-16,-1 0 0,1-21 0,-22 21 16,22 0-16,-43 0 0,21 0 0,-21 0 15,-42 0 1,0 21-16</inkml:trace>
  <inkml:trace contextRef="#ctx0" brushRef="#br0" timeOffset="66208.27">1312 9059 0,'21'0'16,"-21"-21"-1,0 0 1,22 0-16,-22 0 0,0 0 15,0-1-15,0 1 0,0 0 16,0 0-16,0 0 0,-22 0 0,1-1 16,0 22-16,0-21 15,0 21-15,-22 0 0,22 0 0,-21 0 16,21 21-16,-22 1 0,1-1 16,21 21-16,-21 0 0,20-20 0,1 20 15,0 0-15,0 1 0,0-1 16,21-21-16,0 21 0,0-20 0,0-1 15,0 0-15,0 21 0,0-21 16,21-21-16,0 22 0,-21-1 0,21 0 16,0-21-16,-21 21 0,0 0 15,22-21-15,-1 0 0,-21 21 0,21-21 32,0 0-17,0 0-15,0 0 16,1 0-16,-1 0 0,0 0 15,0 0-15,21 0 0,-20 0 16,20 0-16,-21 0 0,21 0 0,-20 0 16,20 0-16,0 0 0,-21-21 15,22 21-15,-1-21 0,-21 21 0,22-21 16,-1 0-16,-21 0 0,21-1 16,-20 1-16,20 0 0,-21 0 0</inkml:trace>
  <inkml:trace contextRef="#ctx0" brushRef="#br0" timeOffset="67000.91">1905 8954 0,'0'0'0,"-21"0"31,0 0-31,-1 21 0,-20 0 16,21 0-16,0 0 0,0 22 15,-1-22-15,1 0 0,0 21 16,0-21-16,21 22 0,-21-22 0,21 21 15,-21-21-15,21 1 0,0-1 16,0 0-16,0 0 0,0 0 0,21-21 16,0 0-1,0 0-15,21 0 0,-20 0 0,-1-21 16,0 21-16,21-21 0,-21 0 16,1 0-16,-1-22 0,0 22 0,0 0 15,0-21-15,-21-1 0,0 22 16,0-21-16,21 21 0,-21-1 0,0 1 15,0 0-15,0 42 16,0 0 0,0 1-16,0 20 0,0-21 0,0 0 15,0 22-15,0-22 0,0 0 16,0 21-16,0-21 0,0 1 16,22-1-16,-1 0 15,0 0-15,0-21 0,21 0 0,-20 0 16,20 0-16,0 0 0,1-21 0,-1 0 15,0 21-15,1-21 0,-1-1 16,0 1-16,1-21 0,-22 21 0,0 0 16,0-1-16,-21 1 0,0 0 15,0 0-15,0 0 0,0 0 0,0 42 32,0 0-17,0 0-15,0 0 0,0 0 16,-21 22-16,21-22 0,-21 0 0,0 0 15,21 0-15,0 1 0,0-1 16,-22 0-16,22 0 0,-21-21 16,21-21 15,21 0-31,1 0 16,-1-1-16,-21 1 0,21-21 0,21 21 15,-21-22-15,1 22 0,-1-21 16,0 21-16,0 0 0,0-1 0,0 22 15,1 0-15,-1 0 0,-21 22 16,0-1-16,21 0 0,-21 0 16,0 0-16,0 22 0,0-22 15,0 21-15,0-21 0,0 0 16,0 22-16,0-22 0,0 0 0,0 0 16,0 0-16,0 1 0,0-1 0,0 0 15,21-21 1,0-21-1,22 21-15,-22-21 0</inkml:trace>
  <inkml:trace contextRef="#ctx0" brushRef="#br0" timeOffset="67728.39">3789 8678 0,'0'0'16,"0"-21"-16,0 0 0,-21 21 15,-1 0-15,1 21 16,21 0-16,-21 22 16,21-22-16,-21 21 0,21 22 0,0-22 15,0 0-15,-21 22 0,21-22 16,-21 22-16,21-22 0,-22 0 0,22 1 16,0-1-16,0-21 0,0 22 0,0-22 15,0 0-15,-21 0 0,21 0 16,-21-21-16,0 0 31,21-21-31,0 0 16,0-21-16,0 20 0,21 1 0,0-21 15,0 21-15,1-22 0,20 22 0,-21 0 16,21 0-16,-20 0 0,20 21 16,-21 0-16,0 0 0,22 0 0,-22 0 15,0 0-15,0 21 0,-21 0 16,0 0-16,0 0 0,0 1 15,0-1-15,0 0 0,-21 0 16,0 0-16,0 0 0,-1-21 16,-20 22-16,21-22 0,0 0 15,0 21-15,-1-21 0,1 0 0,0 0 32,42 0-17,0 21 1,1-21-16,-1 0 0,0 0 15,0 0-15,0 0 0,0 0 0,1 0 16,20 0-16,-21 0 0,0 0 0,22 0 16,-1 0-16,-21-21 0,21 21 15,1-21-15,-1-1 0,-21 22 0,22-21 16,-22 0-16,0 0 0,0 0 16,-21 0-16,0-1 0,0-20 15,0 21-15,0 0 0,0 0 16,-21 21-16,0 0 0,0 0 0,-1 0 15,1 0-15,0 21 16,21 0-16,-21 0 0,21 0 0,0 0 16,0 1-16,0-1 0,0 0 0,0 0 15,0 0-15,21 0 16,0-21-16,0 0 0,1 22 0,-1-22 16,0 0-16,0 0 0,0 0 0,0 0 15,1 0-15,-1 0 16,0-22-16</inkml:trace>
  <inkml:trace contextRef="#ctx0" brushRef="#br0" timeOffset="68923.86">6202 8700 0,'0'-22'0,"0"44"0,0-65 0,0 22 0,21 0 16,0 0-16,-21 0 0,0-1 15,0 1-15,0 0 0,21 0 16,-21 0-16,0 0 0,-21 42 31,0 0-15,21 0-16,-21 21 0,0-20 0,-1 20 15,22 21-15,-63 86 16,42-86-16,0 1 0,-1-22 16,22 21-16,-21-20 0,0-1 0,21 0 15,0-20-15,-21-1 0,21 0 0,0 0 16,0 0-16,0 0 16,0-42 15,0 0-31,0 0 15,0 0 1,0 0 203,0-1-204,0 1 1,21 0 0,0 21-16,-21-21 0,21 0 0,1 0 15,-1-1-15,0-20 0,-21 21 0,21-21 16,0-1-16,0 1 0,1 0 16,-22-1-16,0-20 0,21 20 0,-21 1 15,21 0-15,-21-22 0,0 22 0,0 21 16,0-22-16,0 1 15,0 21-15,0 0 0,-21 21 16,21 21 0,-21 0-16,21 21 0,0 1 15,0-1-15,0 0 0,0 22 0,0-1 16,0 1-16,0-1 0,-22 1 0,22-1 16,0 1-16,0-22 0,0 22 0,0-22 15,0 0-15,0-20 0,0 20 16,0-21-16,0 21 0,0-20 15,0-1-15,0-42 47,0-1-47,0 1 0</inkml:trace>
  <inkml:trace contextRef="#ctx0" brushRef="#br0" timeOffset="69932.91">5927 9059 0,'-22'0'0,"1"-21"15,21 0-15,21 21 16,1-21 0,-1 0-16,0 21 0,21 0 15,1-21-15,-1 21 0,0-22 0,1 1 0,-1 21 16,0 0-16,1 0 16,-1 0-16,0 0 0,-21 0 0,22 0 15,-22 0-15,0 0 0,0 21 0,0 1 16,-21-1-16,0 0 0,0 0 15,0 0-15,0 0 0,0 1 0,0-1 16,0 0-16,-21 0 0,21 0 0,-21 0 16,21 1-16,0-1 0,-21 0 0,0 0 15,42-42 17,0 0-17,0 0-15,0-1 0,22 1 16,-22 0-16,0-21 0,0 21 0,22-1 15,-22 1-15,0-21 0,0 42 16,0-21-16,-21 0 0,21 21 16,-21 21-1,0 0-15,0 0 16,0 0-16,0 22 0,0-22 0,0 0 16,0 0-16,0 21 0,0-20 15,0-1-15,0 0 0,22 0 0,-22 0 16,21 0-16,0-21 0,0 22 0,0-22 15,0 0-15,1 0 0,20 0 0,0 0 16,-21 0-16,22-22 0,-1 1 16,0 0-16,1 0 0,-22 0 15,21 0-15,1-1 0,-22-20 0,0 21 16,21 0-16,-21-22 0,-21 22 16,22 0-16,-22 0 0,21 0 0,-21 42 31,-21 0-31,-1 0 15,22 0-15,-21 1 16,21-1-16,0 0 0,0 0 16,0 0-16,21 43 15,1-64-15,-1 0 0,0 0 16,0 0-16,21 0 0,1 0 16,-1 0-16,-21-21 0,22 21 0,-1-22 15,-21 1-15,21 0 0,-20 0 0,-1 0 16,0 0-16,-21-1 0,0 1 15,21 21-15,-21-21 0,0 0 0,0 0 16,-21 21 0,21 21-16,-21 0 15,21 0-15,0 0 0,0 1 16,0 20-16,-21-21 0,21 21 0,0 1 16,-22-1-16,22 0 0,0 1 0,0-1 15,0 0-15,0 22 0,0-1 0,0-20 16,0 20-16,0 1 15,0-22-15,0 22 0,-21-1 0,0-21 16,0 22-16,0-22 0,0 22 0,-1-22 16,1 0-16,0-20 0,-21 41 15,21-42-15,-1 0 0,1-21 16,0 0-16,0 0 0,0 0 16,0-21-16,-1 0 0,1 0 0,21-21 0,0-1 15,0 1-15,0 0 0,0-1 0,0-20 16,0-1-16,0-20 0,21 20 15,1-21-15,20 22 0,-21-22 16,0 22-16,22-1 0,-1 1 0,0-1 0,22-20 16,-22 41-16,0 1 15,1 21-15,-22-22 0,21 22 16,1 0-16</inkml:trace>
  <inkml:trace contextRef="#ctx0" brushRef="#br0" timeOffset="70188.41">8445 8530 0,'0'0'0,"0"-21"0,-21 21 15,0 0-15,0-21 16,0 21-16,21 21 0,-21 0 0,-1 0 16,22 1-16,0 20 0,-21 0 15,21 22-15,-21-22 0,21 22 0,-21-22 16,21 21-16,0 1 0,0-22 0,0 1 15,0-1-15,0-21 0,0 21 0,0-20 16,0-1-16,21 0 0,0-21 16,0 0-16,1 0 0,-1 0 15,0 0-15,0 0 0,0-21 0,0 0 16,-21-1-16,22 1 0</inkml:trace>
  <inkml:trace contextRef="#ctx0" brushRef="#br0" timeOffset="71436.52">8784 8488 0,'0'-42'0,"0"84"0,21-106 16,-21 43-16,0 0 0,0 42 16,0 0-1,-21 1-15,0 20 0,0-21 0,21 21 16,-21 22-16,-1-22 0,1 22 16,0-22-16,21 22 0,-21-1 0,21-21 15,-21 1-15,21-1 0,0 0 0,0 1 16,0-22-16,0 0 0,0 0 0,0 0 15,0 1-15,21-22 16,0 0-16,0 0 16,0 0-16,1-22 0,-1 1 15,-21 0-15,21 0 0,0-21 0,-21 20 16,21-20-16,-21 21 0,21 0 16,-21 0-16,22-1 0,-1 1 0,-21 42 31,0 1-16,0-1-15,0 21 0,0-21 16,0 0-16,0 1 0,0-1 0,0 0 16,0 0-16,0 0 0,21 0 0,0-21 15,0 22-15,0-22 16,1 0-16,-1 0 0,0 0 16,0 0-16,0 0 0,22-22 0,-43 1 15,21 21-15,0-21 0,0 0 0,0 0 16,-21 0-16,0-1 0,21 1 0,1 0 15,-22 0-15,21 21 0,-21-21 16,21 21 0,-21 21-1,0 0-15,0 0 16,0 0-16,0 1 0,0-1 16,0 0-16,21-21 0,-21 21 15,21-21-15,0 0 0,-21 21 0,22-21 16,-1 21-16,0-21 15,0 0-15,0 0 0,0 0 16,1 0-16,-1-21 0,0 0 16,-21 0-16,21 21 0,-21-21 15,0 0-15,21-1 0,0 1 16,1 21-16,-22-21 16,0 42-1,0 0 1,21 1-16,-21-1 0,0 0 15,21 0-15,-21 0 0,0 0 0,21 1 16,0-22-16,0 21 0,1-21 16,-1 0-16,21 21 0,-21-21 15,22 0-15,-1 0 0,21 0 0,-20 0 16,-1 0-16,0-21 0,1 21 0,-1-21 16,-21-1-16,22 22 0,-22-21 0,0 0 15,-21-21-15,21 21 0,-21-22 16,0 22-16,0-21 0,0 21 0,0-22 15,0 22-15,0-21 0,-21 21 0,21-1 16,-21 22-16,0 0 0,-1 0 0,1 0 16,-21 0-16,21 22 0,0-1 15,-1 0-15,1 0 0,0 0 0,21 22 16,0-22-16,-21 0 0,21 0 16,0 0-16,0 0 0,0 1 15,21-1-15,0-21 0,0 0 16,1 0-16,-1 0 0,0 0 0,0 0 15,0 0-15,0 0 0,1 0 0,-1 0 16,0-21-16,0-1 0,0 22 16,-21 22 15,0-1-31,-21 21 16,21-21-16,-21 0 0,0 22 0,21-1 15,-21-21-15,-1 22 0,22-1 16,-21 0-16,0 22 0,0-22 0,21 22 15,0-22-15,-21 0 0,21 22 16,0-22-16,0 0 0,-21 1 0,21-1 16,0 0-16,0 1 0,0-1 0,0 0 15,0 1-15,-22-1 0,1-21 0,21 22 16,-21-22-16,21 0 0,-21 21 0,0-21 16,21 1-16,-21-22 0,-1 21 15,1-21-15,0 0 16,0 0-16,21-21 15,0-1-15,0 1 16,0 0-16,0 0 0,0 0 16,0 0-16,21-22 0,-21 22 15,21 0-15,-21-21 0,0 20 16,21-20-16,-21 0 0</inkml:trace>
  <inkml:trace contextRef="#ctx0" brushRef="#br0" timeOffset="71662.11">9906 8509 0,'-21'-21'0,"42"42"0,-63-63 16,20 21-16,1 21 0,0-22 0,0 22 16,0 0-16,21-21 0,-21 21 15,-1-21-15,22 42 47,-21-21-47,21 21 16,-21-21-16,0 0 0,21 22 0</inkml:trace>
  <inkml:trace contextRef="#ctx0" brushRef="#br0" timeOffset="71909.14">8149 8805 0,'-42'22'0,"84"-44"0,-105 44 0,41-22 15,1 0-15,0 21 0,63-21 32,-20 0-32,-1 0 0,21 0 15,-21 0-15,22 0 0,-1 0 0,0 0 16,1 0-16,-1-21 0,0 21 0,1-22 15,-22 22-15,21 0 0,-21 0 16,0 0-16,-21-21 0,22 21 16</inkml:trace>
  <inkml:trace contextRef="#ctx0" brushRef="#br0" timeOffset="73128.22">15325 6900 0,'0'0'0,"-22"0"0,-20 0 0,21-21 15,-21 21-15,-1 0 0,1-21 0,0 21 16,-1 0-16,1-21 0,21 21 0,-22 0 16,22 0-16,0 0 0,0-21 0,0 21 15,0 0-15,42 0 32,0 0-32,21 0 15,1 0-15,20 0 0,1 21 16,20-21-16,-20 0 0,20 0 0,1 0 15,0 0-15,-1 0 0,1 21 16,0-21-16,-1 0 0,22 0 0,-21 0 16,21 0-16,-22 0 0,22 0 0,-42 0 15,20 0-15,-20 0 0,-22 0 0,1 0 16,-22 0-16,0-21 0,0 21 16,-21-21-16,0 0 0,-21-1 15,0 1-15,-22 21 0,1-21 16,0 21-16,-1-21 0,1 21 0,0-21 15,-22 21-15,43 0 0,-21-21 16,-1 21-16,22 0 0,0 0 0,42 0 47,0 0-47,22 0 0,-22 0 16,21 0-16,1 0 0,-22 0 0,21 0 15,-21 0-15,22 0 0,-22 0 0,0 21 16,0-21-16,-21 21 0,0 0 0,0 0 15,0 0-15,0 1 0,0-1 0,-21 0 16,0 0-16,0 0 0,-1 22 16,-20-22-16,21 0 0,-21 0 0,-1 0 15,22 0-15,-21 1 0,21-1 0,-22 0 16,22 0-16,0 0 0,-21-21 16,42 21-16,-22 1 0,1-22 0,0 21 15,0 0 1,0-21-16,21-21 15</inkml:trace>
  <inkml:trace contextRef="#ctx0" brushRef="#br0" timeOffset="76936.72">17738 6498 0,'0'0'0,"0"21"47,-22 1-47,1-1 16,21 21-16,-21-21 0,0 22 0,21-22 15,0 21-15,-21 0 0,0-20 16,21 20-16,0-21 0,0 0 0,0 0 16,0 1-16,0-1 0,-22-21 0,22 21 15,0-42 16,0 0-15,0-1-16,0 1 0,0 0 16,22-21-16,-22 21 0,21-1 15,-21-20-15,21 21 0,0-21 16,0-1-16,0 22 0,1-21 0,-1 21 16,-21-22-16,21 22 0,0 21 0,0 0 15,0 0-15,1 0 0,-1 21 16,-21 0-16,21 1 0,-21-1 15,0 21-15,0-21 0,21 22 0,-21-1 16,21-21-16,-21 21 0,0-20 0,0-1 16,21 0-16,1 0 0,-22 0 15,0 0-15,21-21 0,0 0 0,0 22 16,0-22-16,0 0 16,1 0-16,-1 0 0,0-22 15,0 1-15,0 21 0,0-21 0,1 0 16,-1 0-16,0 0 0,21-1 0,-21-20 15,1 21-15,20-21 0,-21-1 16,21 22-16,-20-21 0,20-1 0,-21 1 16,21 21-16,-20 0 0,-1 0 0,0-1 15,0 22-15,0 0 0,-21 22 16,0-1-16,0 0 16,0 0-16,0 0 0,0 22 0,0-22 15,0 0-15,0 0 0,21 0 16,-21 0-16,0 1 0,0-1 0,22-21 15,-1 0 1,0 0 0,-21-21-16,0-1 15,0 1-15,0 0 0,0 0 16,0 0-16,0 0 0,0-1 0,0 1 16,0 0-16,0 0 0,0 0 0,0 0 15,-21 21-15,0-22 0,-1 22 0,1 0 16,0 0-16,0 22 15,0-1-15,-22 0 0,22 21 16,0-21-16,-21 22 0,21-1 0,-22 0 0,22-20 16,0 20-16,-21 0 0,20 1 15,22-22-15,0 21 0,0-21 16,0 0-16,0 1 0,0-1 0,0 0 16,22-21-16,-1 0 0,0 0 15,0 0-15,21 0 0,-20 0 0,-1-21 16,21 21-16,-21-21 0,0-1 15,22 1-15,-22 0 0,0 0 0,0 0 16,0 0-16,22-22 16,-43 1-16,0 21 0,0 0 0,0-1 0,0 1 15,0 0-15,0 0 0,0 42 32,0 0-32,0 0 0,0 1 15,0 20-15,0-21 0,-21 0 0,21 0 16,0 1-16,0-1 0,0 0 0,0 0 15,0 0-15,21-21 16,-21 21-16,21-21 0,0 0 0,0 0 16,0 0-16,22 0 0,-22 0 0,0-21 15,21 0-15,-20 21 0,-1-21 0,21 0 16,-21 0-16,0-1 0,1 1 16,-1 0-16,0 0 0,0-21 15,-21 20-15,21 1 0,-21 0 0,0 0 0,0 42 31,0 0-15,0 0-16,-21 1 0,0-1 0,0 21 16,0-21-16,21 22 0,0-22 0,-22 0 15,22 0-15,-21 0 0,21 0 0,0 1 16,0-1-16,21-42 31,1-1-15,-22 1-16,21 21 0,0-21 0,-21-21 15,21 21-15,0-1 0,-21 1 0,21-21 16,1 21-16,-22 0 16,21-22-16,0 22 0,-21 0 0,21 21 15,-21 21 1,0 0-16,0 64 16,0-64-1,0 0-15,0 0 0,0 1 0,0-1 16,0 0-16,0 0 0,0 0 0,0 0 15,21-21-15,0 0 0,1 0 16,-1 0-16,0 0 0,21 0 16,-21 0-16,1-21 0,20 21 15,-21-21-15,0 0 0,0 0 16,22 0-16,-22-1 0,0 1 0,0 0 16,0 0-16,-21 0 0,22 0 0,-22-1 15,21 1-15,-21 0 0,0 42 31,0 0-15,0 1-16,0-1 0,0 0 0,0 21 16,0-21-16,0 1 0,0-1 15,0 0-15,0 0 0,0 0 0,21 0 16,0 1-16,0-1 0,0-21 0,1 0 16,-1 21-16,21-21 0,-21 0 0,0 0 15,22 0-15,-1 0 0,0-21 0,-20 21 16,20-21-16,0-1 15,-21 22-15,1-21 0,-1-21 0,0 21 16,0 0-16,0-22 0,0 22 0,-21-21 16,0-1-16,22 22 0,-22-21 0,0 21 15,0 0-15,0-1 0,-22 22 16,1 0-16,0 22 0,0-22 16,21 21-16,0 21 0,-21-21 0,21 22 15,-21-22-15,21 21 0,0-21 0,0 22 16,0-22-16,0 0 0,0 0 15,0 0-15,21 0 0,0 1 0,0-1 16,0 0-16,0-21 0,22 0 16,-22 21-16,21-21 0,1 0 0,-1 0 15,0 0-15,1 0 0,-1 0 0,21-21 16,-20 21-16,20-21 0</inkml:trace>
  <inkml:trace contextRef="#ctx0" brushRef="#br0" timeOffset="77603.91">22077 6371 0,'21'-21'15,"-42"42"-15,63-63 0,-21 21 0,-42 21 32,0 0-32,0 0 0,0 21 15,-22 0-15,22 0 0,0 22 0,0-22 16,0 0-16,-1 21 0,1-21 15,21 22-15,-21-22 0,21 21 0,0-21 16,0 1-16,0 20 0,21-21 0,0 0 16,1-21-16,-1 21 0,0 1 0,0-22 15,0 0-15,0 0 0,22 0 16,-22 0-16,0 0 0,0 0 0,-21-22 16,21 1-16,-21 0 0,0 0 0,0-21 15,0 20-15,0-20 0,0 0 16,0-1-16,0 1 0,0-21 15,-21 20-15,21 1 0,0 0 0,0 20 16,0-20-16,0 21 0,0-21 0,0 20 16,21 1-16,1 0 0,-1 21 15,0 0-15,0-21 0,21 21 16,-20 0-16,20 0 0,0 0 0,-21 0 16,1 0-16,-1 21 0,0 0 0,0 0 15,-21 1-15,0-1 0,0 0 0,0 21 16,0 1-16,0-1 0,-21 0 15,0 22-15,21-22 0,-21 22 16,21-1-16,0 1 0,0-22 0,0 21 16,0 1-16,0-1 0,-22 1 0,22-1 15,-21 1-15,21-1 0,0 1 16,0-1-16,-21-20 0,0 20 0,21 1 16,-42 20-16,20-41 0,1-1 15,0 0-15,21-20 0,-21-1 0,21 0 16,-21 0-16,21-42 31,0-21-31,0 20 0,0-20 16,21 0-16,0-22 0,-21 1 0,21-22 15,0 22-15,1-22 0,20 0 16,-21 22-16,21-22 0,-20 22 0,20-22 16,0 21-16,-21 22 0,1-21 15,-1 20-15,0 22 0,-21-21 0,0 21 16</inkml:trace>
  <inkml:trace contextRef="#ctx0" brushRef="#br0" timeOffset="81175.92">15303 7747 0,'43'-21'15,"-86"42"-15,107-84 16,-64 41-16,-21 22 0,0 0 16,-1 0-16,-20 22 0,0-1 15,-1 0-15,-20 21 0,21 1 0,-1-1 16,1 21-16,0 1 0,-1-1 0,1 1 16,0-1-16,20 22 0,-20-21 0,21-1 15,0 1-15,21-22 0,0 21 16,0-20-16,0-1 0,0 0 15,0 1-15,42-1 0,-21-21 0,22 0 16,-1 1-16,0-22 0,1 0 0,-1 0 16,0 0-16,22 0 0,-22-22 0,22 1 15,-22 0-15,0 0 0,1-21 16,-1 20-16,-21-20 0,21 21 0,-20-21 16,-1 20-16,-21 1 0,0-21 0,0 21 15,0 0-15,0-1 0,-21 22 31,-1 22-31,1-1 16,21 0-16,-21 21 0,21-21 0,-21 22 0,21-22 16,0 21-16,0-21 0,0 22 15,0-22-15,0 0 0,21 0 0,0 0 16,0 1-16,1-22 0,20 0 16,-21 0-16,21 0 0,1 0 0,-22 0 15,21 0-15,-21-22 0,1 1 0,20 0 16,-21 0-16,0 0 0,0 0 0,-21-1 15,0 1-15,0-21 0,0 21 0,0-22 16,0 22-16,0-21 0,-21 0 16,0 20-16,21 1 0,-21 0 15,0 0-15,-22 21 0,22 0 0,0 0 0,0 0 16,0 21-16,0-21 0,21 21 16,0 0-16,-22 1 0,22-1 0,0 0 15,0 0-15,0 0 16,22-21-16,-1 0 0,0 0 0,0 0 15,21 0-15,-20 0 0,20 0 0,0 0 16,-21-21-16,22 0 0,-1 0 0,0 0 16,1 21-16,-22-22 0,21 1 0,1 0 15,-22 0-15,0 21 0,0 0 16,0 0-16,0 0 0,-21 21 16,0 0-16,0 22 15,0-22-15,0 0 0,0 0 0,0 21 16,0-20-16,0 20 0,-21-21 0,21 0 15,-21 0-15,21 1 16,0-1-16,0 0 0,0 0 16,0-42-1,0 0 1,0 0-16,0-1 0,21 1 0,-21 0 16,21 0-16,1-21 0,-1 20 15,0-20-15,0 21 0,0-21 0,0 20 16,1-20-16,-1 21 0,0 0 0,0 21 15,0-21-15,0 21 0,1 0 0,-22 21 16,0 0-16,0 0 16,0 0-16,0 0 15,0 1-15,0-1 0,0 21 0,0-21 16,0 0-16,0 1 0,0-1 0,0 0 16,0 0-16,0 0 0,0 0 0,0 1 15,21-1-15,0-21 0,0 0 0,0 21 16,0-21-16,1 0 0,-1 0 15,21 0-15,-21-21 0,0 0 0,1 21 16,20-22-16,-21 1 0,0 0 0,0 0 16,1 0-16,-22 0 0,21-22 0,-21 22 15,0 0-15,0 0 0,0-22 0,0 22 16,0 0-16,0 0 16,-21 21-16,-1 0 15,1 0-15,21 21 0,0 0 16,0 0-16,0 1 0,0-1 0,0 0 15,0 0-15,0 0 0,0 0 0,0 22 16,0-22-16,21 0 0,1 0 0,-22 0 16,0 1-16,21-1 15,-21 0-15,0 0 16,-21-21 0,-1 0-16,1-21 15,0 0-15,0 21 16,21-21-16,-21 21 15,0 0-15,21 21 32,0 0-32,0 0 15,21-21-15,0 0 0,0 0 16,0 21-16,0-21 0,1 0 0,20 0 16,-21 0-16,21 0 0,1 0 15,-22-21-15,21 0 0,1 21 0,-1-21 16,-21 0-16,21-1 0,1 1 0,-22 0 15,0-21-15,21 21 0,-20-22 0,-1 1 16,0 0-16,0-22 0,0 1 16,-21-1-16,21 1 0,1-1 15,-22 1-15,0-1 0,21 1 0,0-1 16,-21 1-16,0 20 0,0 22 0,0-21 16,0 21-16,0-1 0,-21 44 15,0-1 1,-1 21-16,1-21 0,0 22 0,0-1 15,0 0-15,21 1 0,0 20 0,-21-21 16,21 22-16,0-22 0,-22 22 0,22-22 16,0 22-16,0-22 0,0 0 15,0 22-15,0-22 0,0-21 16,0 22-16,0-1 0,22-21 0,-1 0 0,-21 0 16,21 1-16,0-1 0,0 0 15,0-21-15,22 0 0,-22 0 0,0 0 16,21 0-16,-20-21 0,20 0 15,-21-1-15,0 1 0,22 0 0,-22 0 16,-21 0-16,21 0 0,-21-1 0,21 1 16,-21 0-16,0 0 0,0 0 0,0 0 15,-21 21 1,21 21 0,-21 0-16,0 0 15,21 0-15,0 0 0,0 1 0,0-1 16,0 0-16,0 0 0,0 0 15,21 0-15,0-21 0,0 0 16,0 0-16,0 0 0,1 0 16,-1 0-16,0 0 0,0 0 15,0 0-15,0-21 0,1 0 0,-1 0 16,0 0-16,-21 0 16,21-1-16,0 1 0,-21 42 46,0 1-30,0-1-16,0 0 0,0 0 16,21-21 15,1 0-31,-1 0 0,0 0 0,0 0 16,0 0-16,0 0 0,1-21 0,-1 0 15,0 0-15,0 21 0,0-22 16,0 1-16,-21 0 0,0-21 0,22 21 15,-22-1-15,21 22 0,-21-21 0,0 42 47,-21 1-47,21-1 0,-22 0 0,22 0 16,0 0-16,0 0 0,0 1 16,0-1-16,0 0 15,22-21-15,-1 0 0,0 0 16,0 0-16,0 0 0,0 0 15,1 0-15,-1 0 0,0 0 16,0 0-16,0 0 0,0-21 0,1 21 16,-1 0-16,0-21 0,0-1 15,0 22-15,-21-21 0,0 0 0,21 0 16,-21 0-16,0 0 0,0-1 16,0 1-16,0 0 0,0 0 15,0 0-15,-21 21 16,0 0-1,0 21-15,21 0 16,-21 0-16,21 0 0,0 1 0,0-1 16,0 0-16,0 0 0,0 0 15,0 0-15,0 1 0,0-1 0,0 0 16,21 0-16,0-21 0,0 0 16,0 21-16,22-21 0,-22 0 0,0 0 15,21 0-15,-20 0 0,20 0 0,-21-21 16,0 21-16,0-21 0,1 0 15,20 0-15,-21-1 0,0-20 0,0 21 16,1-21-16,-1-1 0,0-20 16,0 20-16,0-41 0,0 20 0,1 1 15,-1-1-15,0-20 0,0 41 0,-21-20 16,21-22-16,-21 43 16,0 21-16,0-1 0,0 1 0,-21 21 15,0 21 1,0-21-16,0 22 0,-1 20 0,1-21 15,0 21-15,21 1 0,-21-1 0,21 0 16,-21 1-16,21 20 0,-21-20 16,21 20-16,0-21 0,0 22 0,0-22 15,0 22-15,0-22 0,0 0 0,0 1 16,21-1-16,21 22 16,-21-43-16,-21 0 0,21 0 0,1 0 15,-1-21-15,0 0 0,0 0 16,0 0-16,0 0 0,1 0 0,-1 0 15,21-21-15,-21 0 0,0 0 0,1 0 16,-1-1-16,0 1 0,0 0 0,-21 0 16,21-21-16,-21 20 0,21 22 0,-21-21 15,0 42 17,0 1-32,-21-1 0,21 0 0,0 0 15,0 0-15,0 0 0,0 1 0,0-1 16,0 0-16,21 0 15,1-21-15,-1 0 0,0 21 16,0-21-16,0 0 0,0 0 0,1 0 16,-1 0-16,0 0 0,0 0 0,0-21 15,0 0-15,1 21 0,-22-21 0,0 0 16,0-1-16,0-20 0,0 21 0,0 0 16,0-22-16,0 22 0,0-21 15,0 21-15,-22 0 0,1 21 0,0 0 16,0 0-16,0 0 0,0 0 0,-1 0 15,-20 0-15,21 21 0,0 0 16,0 0-16,-1 0 0,1 0 0,21 1 0,-21-1 16,21 0-1,0 0-15,0 0 0,21-21 0,0 21 16,1-21-16,20 0 0,-21 0 0,0 0 16,22 0-16,-22 0 0,21 0 0,-21 0 15,22-21-15,-22 0 0,0 21 0,0-21 16,21 0-16,-20 0 0,-1-1 15,-21 1-15,21 0 0,0-21 16,0 42-16,-21 21 16,0 0-1,0 0-15,0 0 16,0 1-16,0-1 0,0 0 16,0 0-16,0 0 0,0 0 15,0 1-15,0-1 0,21-21 16,1 0-16,-1 0 0,0 21 0,0-21 15,0 0-15,22 0 0,-22 0 0,0 0 16,0 0-16,0-21 0,0 0 16,-21-1-16,0 1 15,0 0-15,0 0 0,0 0 0</inkml:trace>
  <inkml:trace contextRef="#ctx0" brushRef="#br0" timeOffset="81377.56">19389 8065 0,'0'0'0,"-106"0"16,85 0-16,21-22 0,21 1 15,0 21-15,21 0 0,-21 0 16,43 0-16,-22 0 0,1 0 0,20-21 16,1 21-16,-22-21 0,21 21 15,-20 0-15,-22 0 0,21-21 0,-21 21 16,-21-21-16,0-1 15</inkml:trace>
  <inkml:trace contextRef="#ctx0" brushRef="#br0" timeOffset="81584.1">17378 8065 0,'0'0'15,"-64"0"-15,22 0 0,21 0 0,0 0 0,42 0 16,21 0-16,-21 0 16,43 0-16,-22 0 0,22-22 0,-22 22 15,21-21-15,1 21 0,-22 0 16,22-21-16,-22 0 0,-21 21 16,22-21-16,-22 21 0,0-21 0,0 21 15</inkml:trace>
  <inkml:trace contextRef="#ctx0" brushRef="#br0" timeOffset="83544.52">21675 8043 0,'-22'0'16,"22"-21"-1,0 0 1,22 0-16,-1 21 0,21-21 0,-21 0 15,22 21-15,-1-22 0,0 1 0,1 0 16,-22 0-16,21 0 0,-21 0 16,22-1-16,-22 1 0,-21 0 0,0 0 15,0 0-15,0 0 0,0-1 0,0 1 16,-21 21-16,-22 0 0,1 0 16,0 0-16,-1 0 0,-20 21 15,20 1-15,-20-1 0,-1 0 0,22 0 16,21 21-16,-21-20 0,20 20 0,22-21 15,0 21-15,0 1 0,0-22 0,0 21 16,22 1-16,-1-1 0,21 0 16,-21 1-16,0-1 0,22 0 0,-22 1 15,0-1-15,0 0 0,0-21 0,-21 22 16,0-1-16,0-21 0,0 0 0,0 22 16,-21-22-16,0 0 0,0 0 15,-21-21-15,-1 0 0,1 21 16,0-21-16,-1 0 0,1 0 0,0-21 0,-1 0 15,1 21-15,0-21 0,20 0 16,-20-22-16,21 22 0,0 0 0,21-21 16,0 21-16,0-22 0,0 22 15,0-21-15,0 21 0,0-1 0,21 22 16,0 0-16,0 0 16,0 22-16,1-1 15,-22 0-15,21 0 0,0 0 16,0 22-16,0-22 0,0 0 0,1 0 15,20 0-15,-21 0 0,21 1 0,1-1 16,-1 0-16,0-21 0,1 21 16,-1-21-16,22 0 0,-22 0 0,0 0 15,22 0-15,-22 0 0,22 0 16,-22 0-16,21-21 0,1 0 0,-1 21 16,-20-21-16,20-1 0,-20 1 0,-22-21 15,21 21-15,-21-22 0,0 22 0,1-21 16,-22 0-16,0-1 0,0 22 0,0 0 15,-22 0-15,1 0 0,-21-1 16,21 22-16,-22 0 0,1 0 0,0 22 16,-1-1-16,1 0 0,0 0 15,21 0-15,-22 0 0,22 22 0,-21-22 16,42 21-16,-21-21 0,21 1 16,0-1-16,0 21 0,0-21 0,21 0 15,0 1-15,0-22 0,0 0 16,0 0-16,22 0 0,-1 0 0,0 0 15,-20 0-15,20 0 0,0 0 16,1-22-16,-1 1 0,-21 0 0,0 0 16,22 0-16,-22 0 0,0-1 0,0 1 15,-21 0-15,0 0 0,21 0 0,-21 0 16,0-1-16,0 44 31,-21-22-31,21 21 0,0 0 0,0 0 16,0 0-16,0 0 0,0 1 15,0-1-15,0 0 0,21-21 0,-21 21 16,21 0-16,22-21 0,-22 0 16,21 0-16,1 0 0,-1 0 0,0 0 15,-21 0-15,22 0 0,-1 0 0,-21 0 16,0-21-16,22 21 0,-22-21 0,-21 0 16,21 0-16,-21-1 0,21-20 0,-21 21 15,0 0-15,0 0 0,0-22 16,0 22-16,0 0 0,0 42 31,0 0-31,0 0 16,-21 22-16,21-22 0,-21 0 15,21 0-15,0 0 0,0 1 0,0-1 16,0 0-16,-21 0 0,21 0 16,0-42 30,21 0-46,-21 0 0,21 0 0,0-1 16,0 1-16,-21 0 0,22 0 0,-1 0 16,0 0-16,0-1 0,-21 1 15,21 21-15,0 0 16,-21 21-16,0 1 16,0-1-16,0 0 15,0 0-15,0 0 0,0 0 0,0 1 16,0-1-16,0 0 15,22-21-15,-1 21 0,0-21 16,0 0-16,0 0 0,0 0 16,1 0-16,-1 0 0,0 0 0,0 0 15,0-21-15,0 0 0,1 0 16,-1-22-16,0 22 0,0 0 16,0 0-16,0-22 0,1 22 0,-22 0 15,21 0-15,-21 0 0,21 0 16,-21-1-16,0 44 31,0-1-31,0 0 0,-21 0 0,21 0 16,-21 0-16,21 1 0,0-1 0,0 0 15,0 0-15,0 0 0,0 0 0,0 1 16,21-22-16,0 21 0,0 0 16,0-21-16,0 0 0,22 0 0,-22 0 15,21 0-15,-21 0 0,22 0 0,-22 0 16,0 0-16,21-21 0,-20 21 0,-1-21 15,-21-1-15,21 1 0,-21 0 16,21 0-16,-21 0 0,0-22 16,0 22-16,0 0 0,0 0 0,0 0 15,-21 21-15,0 0 0,0 0 0,-1 0 16,1 0-16,0 21 16,0 0-16,0 0 0,21 0 0,0 1 15,-21 20-15,21-21 0,0 0 0,-22 0 16,22 1-16,0-1 0,0 0 0,0 0 15,22 0-15,-1-21 0,0 0 16,0 21-16,21-21 0,-20 0 16,20 0-16,-21 0 0,21 0 0,1 0 15,20 0-15</inkml:trace>
  <inkml:trace contextRef="#ctx0" brushRef="#br0" timeOffset="84132.43">25040 8170 0,'0'0'0,"0"-84"16,0 63-16,0-22 0,-21 43 16,0-21-16,0 0 0,-1 21 0,-20 0 15,0 21-15,21 0 0,-1 0 16,-20 1-16,21 20 0,0-21 16,0 21-16,-1-20 0,1 20 0,21 0 15,-21-21-15,21 22 0,0-22 0,0 0 16,0 0-16,0 0 0,0 1 15,21-1-15,0-21 0,1 0 16,-1 0-16,0 0 0,0 0 0,0 0 16,0 0-16,1 0 0,-1-21 0,0-1 15,0 1-15,21 0 0,-20 0 0,-1 0 16,0-22-16,-21 22 0,21-21 16,0 0-16,-21 20 0,21-20 0,-21 21 15,0 0-15,0 42 31,-21 0-31,0 0 0,21 0 16,-21 1-16,21-1 0,0 0 16,0 0-16,0 0 0,0 0 0,0 1 15,0-1-15,0 0 16,21-21-16,0 0 0,0 0 16,1 0-16,-1 0 0,0-21 0,0 21 15,0-21-15,0-1 0,22 1 0,-22 0 16,0 0-16,0 0 0,0 0 15,1-1-15,-1 1 0,0 0 0,0 0 16,0 21-16,0 0 0,-21 21 16,0 0-1,0 0-15,0 1 0,0-1 16,0 0-16,0 0 0,0 21 16,0-20-16,-21-1 0,21 0 0,-21 0 15,0-21-15,21 21 0,-21 0 0,0-21 16,-1 22-16,1-22 0,0 0 0,0 0 15,0 0-15,-22 21 0,22-21 16</inkml:trace>
  <inkml:trace contextRef="#ctx0" brushRef="#br0" timeOffset="84712.17">16510 9504 0,'0'0'0,"21"-21"0,0 0 0,0-1 0,1 1 16,-22 0-16,0 0 0,21 0 0,-21 0 15,0-1-15,0 1 0,0 0 16,-21 0-16,-1 21 0,1-21 16,0 21-16,0 0 15,0 0-15,0 21 0,-22 0 0,22 0 16,-21 0-16,-1 22 0,22-1 0,-21 0 15,21 1-15,-22 20 0,22-20 0,21 20 16,0-21-16,0 1 0,0-1 16,0 0-16,0 1 0,21-1 0,1-21 15,-1 0-15,21 1 0,0-1 0,-20-21 16,20 0-16,0 0 0,1 0 0,-1 0 16,0 0-16,1 0 0,-1-21 0,-21 21 15</inkml:trace>
  <inkml:trace contextRef="#ctx0" brushRef="#br0" timeOffset="84940.25">17145 9398 0,'0'0'0,"21"-42"0,0-64 15,-21 85-15,0 0 0,-21 21 16,0 21 0,0 0-16,0 0 0,-1 21 0,1 1 15,0-1-15,0 0 0,0 22 0,0-1 16,-1 1-16,1-22 0,0 22 0,21-1 15,-21-20-15,21-1 0,-21 0 0,21 1 16,0-1-16,0-21 16,0 21-16,0-20 0,21-1 15,0-21-15,0 0 0,0 0 0,1 0 16,20 0-16,-21 0 0,21-21 0</inkml:trace>
  <inkml:trace contextRef="#ctx0" brushRef="#br0" timeOffset="85896.46">17505 9821 0,'0'0'0,"0"-21"0,21 0 0,0 0 16,-21 0-16,21-22 0,-21 22 0,0 0 16,21 0-16,-21 0 0,0 0 15,-21 21 1,0 0 0,0 0-16,0 21 0,0 0 15,-1 0-15,1 0 0,-21 0 0,42 1 16,-21 20-16,0-21 0,21 0 0,0 0 15,-22 1-15,22-1 0,0 0 0,0 0 16,0 0-16,22-21 16,-1 0-16,0 0 0,0 0 15,0 0-15,0 0 0,1 0 0,-1 0 16,0-21-16,0 0 0,0 0 0,0 0 16,1-1-16,-1 1 0,0 0 0,0-21 15,-21 21-15,0-1 16,21 1-16,-21 0 0,0 0 0,0 42 31,0 0-31,0 0 0,0 1 0,-21-1 16,21 21-16,-21-21 0,21 0 15,0 1-15,0-1 0,0 0 0,0 0 16,21-21 0,0 0-16,0 0 0,1 0 0,-1 0 15,21 0-15,-21-21 0,0 0 0,22 0 16,-22-1-16,21 1 0,-21 0 15,1 0-15,20-21 0,-21 20 0,-21 1 16,21-21-16,-21 21 0,21 0 16,-21-1-16,0 1 0,0 42 31,0 1-31,0 20 16,0-21-16,0 0 0,0 0 0,0 22 15,0-22-15,0 0 0,0 0 0,0 0 16,0 1-16,0-1 0,22 0 0,-22 0 15,21-21-15,-21 21 0,-21-21 32,-1 0-32,1 0 15,0-21-15,21 0 0,-21 21 16,21-21-16,-21 21 0,0 0 0,21-21 16,-22 21-1,22 21 1,0 0-1,22-21-15,-1 0 16,21 0-16,-21 0 0,0 0 16,22 0-16,-1 0 0,0 0 0,1 0 15,-1 0-15,0-21 0,22 0 0,-22-1 16,22 22-16,-22-21 0,0 0 16,1 0-16,-1-21 0,-21 20 0,0 1 15,1-21-15,-22 21 0,0 0 0,0-22 16,0 22-16,-22 21 0,1-21 15,0 21-15,0 0 0,-21 0 0,20 0 16,1 0-16,0 0 0,0 21 16,21 0-16,0 0 0,0 1 0,0 20 15,21-21-15,0 21 0,0 1 0,1-1 16,20-21-16,-21 22 0,0-1 0,0-21 16,1 21-16,-1-20 0,-21-1 0,0 0 15,0 0-15,0 0 0,-21-21 16,-1 0-16,1 0 0,0 0 15,0 0-15,0 0 0,21-21 16,-21 0-16,21 0 0,0 0 16</inkml:trace>
  <inkml:trace contextRef="#ctx0" brushRef="#br0" timeOffset="86520.22">19812 9229 0,'-21'0'0,"0"0"16,-1 21-16,-20 0 0,21 0 15,0 0-15,-22 1 0,22-1 0,0 21 16,-21 0-16,21 1 0,-1-1 0,1 0 16,0 1-16,0 20 0,0-20 15,21-1-15,0-21 0,0 21 0,0 1 16,0-22-16,0 0 0,0 0 15,0 0-15,0 1 0,0-44 32,0 1-32,-21 0 15,-1 0-15,1-21 0,0 20 0,0-20 16,0 0-16,0-22 0,-1 22 16,22 0-16,0-22 0,0 1 0,0-1 15,0 22-15,22-22 0,-1 22 0,0 0 16,21 20-16,-21-20 0,1 21 15,20 21-15,-21 0 0,0 0 0,22 0 16,-22 0-16,21 21 0,-21 21 16,22-20-16,-22 20 0,21 0 0,-21 22 15,0-22-15,1 22 0,-1-1 0,0 1 16,0-22-16,0 21 0,0-20 0,-21-1 16,0 0-16,0 1 0,0-22 0,0 0 15,0 0-15,0 0 0,0-42 31,0 0-31,0-21 0,0 21 16,0-22-16,0 1 0,0 0 0,22-1 16,-1-20-16,0-1 0,21 22 15,-21-22-15,1 1 0,20-1 16,-21 1-16,21 21 0,-20-1 0,20 1 16,-21 0-16,0 20 0,0 22 15,1 0-15,-22 22 16,0-1-16,0 0 0,0 21 15,0-21-15,21 22 0,-21-1 0,21 0 16,-21 1-16,21-1 0,-21 0 0</inkml:trace>
  <inkml:trace contextRef="#ctx0" brushRef="#br0" timeOffset="87748.33">20447 9779 0,'0'42'16,"0"-105"-16,0 84 0,21 43 0,0-64 0,0 0 15,1 0-15,-1 0 0,0 0 0,0-22 16,0 1-16,0 0 0,22 0 0,-22 0 15,0-22-15,0 1 0,0 0 0,1 21 16,-22-22-16,0 1 0,0 0 16,0 20-16,0 1 0,-22 0 0,1 0 15,-21 21-15,0 0 0,-1 0 0,1 0 16,0 0-16,-1 21 0,-20 0 0,42 22 16,-22-22-16,1 21 0,21-21 15,0 22-15,-1-1 0,1-21 0,21 21 16,0 1-16,0-22 0,0 0 15,0 0-15,0 0 0,21 1 0,1-1 16,-1-21-16,0 0 0,21 0 0,-21 0 16,1 0-16,20 0 0,0 0 15,-21-21-15,22-1 0,-22 1 0,21 0 16,-21-21-16,22 21 0,-22-1 0,0-20 16,-21 21-16,21 0 0,-21 0 0,0-1 15,0 1-15,-21 42 31,21 1-31,0-1 0,0 0 0,-21 0 16,21 0-16,0 22 0,0-22 16,0 0-16,0 0 0,0 0 0,0 0 15,21 1-15,0-1 0,0-21 16,1 0-16,-1 0 0,21 0 0,-21 0 16,22 0-16,-1 0 0,-21 0 0,21-21 15,-20-1-15,-1 22 0,0-21 0,0-21 16,0 21-16,0-22 0,1 22 0,-1-21 15,0 0-15,-21 20 0,0-20 16,21 21-16,-21 0 0,0 0 0,21 21 16,-21 21-1,0 0-15,-21 21 0,21-21 16,-21 1-16,0 20 0,21-21 16,-21 43-16,21-43 15,0 0-15,-22 0 0,22 0 0,0 0 16,0 1-16,0-44 31,22 1-15,-22 0-16,21 0 0,0 0 15,-21-22-15,21 22 0,0 0 0,0 0 16,-21-21-16,22 20 0,-1 1 16,-21 0-16,0 42 15,0 0 1,0 1-16,0-1 15,0 0-15,0 0 0,0 0 0,0 0 16,0 1-16,0-1 0,0 0 16,0 0-16,21-21 15,0 0-15,0 0 16,0 0-16,1-21 0,-1 0 16,0 0-16,0-1 0,0 1 15,0 0-15,1 0 0,-1-21 16,0 20-16,0 1 0,0 0 0,0 0 0,1 0 15,-22 42 17,0 0-17,0 0-15,0 0 0,0 1 0,0 20 16,0-21-16,0 0 0,0 0 16,0 1-16,0-1 0,0 0 0,21 0 15,0 0-15,0 0 0,0 1 16,0-22-16,22 0 0,-22 0 0,21 0 15,-21 0-15,22 0 0,-1 0 0,-21 0 16,22-22-16,-22 22 0,21-21 16,-21 0-16,0 0 0,1-21 0,20 20 15,-21-20-15,0 0 0,-21 21 0,0-22 16,21 22-16,-21-21 0,0 21 16,0-1-16,-21 22 15,0 0-15,0 0 0,-21 22 16,20-1-16,1 0 0,0 21 0,-21 1 15,21-22-15,-1 21 0,22 0 0,0 1 16,0-22-16,0 21 0,0-21 0,0 1 16,0-1-16,0 0 0,22 0 15,-1 0-15,0-21 0,0 0 0,21 0 16,-20 0-16,20 0 0,-21 0 0,21 0 16,1 0-16,-22-21 0,21 21 15,-21-21-15,1 0 0,-1 21 0,-21-21 16,0-1-16,21 1 0,-21 0 15,21 21-15,-21-21 0</inkml:trace>
  <inkml:trace contextRef="#ctx0" brushRef="#br0" timeOffset="89148.62">804 12023 0,'0'0'0,"-21"0"0,0 0 0,-21 0 16,-1 0-16,1 0 0,0 0 0,-1 0 16,22 0-16,-21 0 0,21 21 15,-1-21-15,44 0 31,-1 0-31,21 0 0,0 0 0,1 0 16,20 0-16,-20 0 0,20 0 16,1 0-16,20 0 0,-20-21 0,20 21 15,1 0-15,0-21 0,-22 21 16,22 0-16,-22 0 0,-20-22 0,20 22 16,-20 0-16,-22 0 0,21 0 15,-21 0-15,0 0 0,-21-21 16,0 0-1,-21 0-15,-21 21 16,21-21-16,0 0 16,-1 21-16,-20-22 0,21 22 0,0 0 15,0 0-15,-22-21 0,22 21 16,0 0-16,0 0 16,21-21-1,21 21-15,0 0 0,0 0 16,22 0-16,-1 0 0,0 0 15,1-21-15,-1 21 0,-21 0 0,21 0 16,-20 21-16,-1 0 0,0 0 0,0 1 16,-21-1-16,0 0 0,0 21 15,-21 1-15,0-22 0,0 21 0,-22 0 16,1-20-16,0 20 16,-1-21-16,1 21 0,21-20 0,-22-1 15,22-21-15,0 21 0,21 0 16,21-21 15,0 0-31,1 0 0,-1-21 16</inkml:trace>
  <inkml:trace contextRef="#ctx0" brushRef="#br0" timeOffset="90196.69">3556 11938 0,'0'-21'31,"0"0"-15,0 0-16,21 21 0,0-22 0,22 1 15,-22 0-15,21-21 0,0 21 16,1-1-16,-1-20 0,0 21 0,-20-21 16,20-1-16,-21 1 0,0 0 15,-21-1-15,0 1 0,0 0 0,-21 20 16,0-20-16,-21 21 0,-22 21 0,1 0 15,-1 0-15,-21 0 0,1 0 16,-1 21-16,22 0 0,-1 22 16,1-22-16,20 0 0,22 21 15,0-21-15,21 22 0,0-22 0,0 21 16,21-21-16,21 1 0,-20 20 0,41-21 16,-21 0-16,1 22 0,20-22 15,1 0-15,-22 21 0,0 1 0,1-1 16,-1 0-16,-21 1 0,0-1 0,-21 0 15,0 1-15,0-1 0,0 0 16,-42 1-16,21-22 0,-21 21 0,-22-21 16,22 0-16,-1 1 0,-20-22 15,21 0-15,-22 0 0,22 0 0,-1-22 16,1 1-16,0 0 0,21 0 0,-22-21 16,22 20-16,0-20 15,0 0-15,0-1 0,21 1 0,0 0 16,-22-1-16,22 1 0,0 21 0,0 0 15,0 0-15,0 42 16,0 0 0,22 0-16,-22 0 0,21 22 15,0-22-15,0 0 0,21 0 0,-20 0 16,20 0-16,-21-21 0,21 0 16,22 0-16</inkml:trace>
  <inkml:trace contextRef="#ctx0" brushRef="#br0" timeOffset="90476.17">4318 11367 0,'0'0'16,"0"-43"-16,0 22 0,0 0 0,-21 21 16,0 0-16,-1 0 0,1 21 15,21 21-15,-21-20 0,0 20 16,0 0-16,0 1 0,21 20 0,0-21 15,-22 22-15,1-22 0,21 22 16,0-1-16,-21-20 0,0 20 16,21 1-16,-21-22 0,21 0 0,0 1 15,0-1-15,0-21 0,0 0 0,0 0 16,0 1-16,0-1 0,21-21 16,-21-21-1,0-1-15,0 1 16</inkml:trace>
  <inkml:trace contextRef="#ctx0" brushRef="#br0" timeOffset="90636.37">3895 11959 0,'0'0'0,"0"-21"0,-22 21 15,44 0 17,-1 0-17,0 0-15,0 0 0,21 0 0,-20 0 16,20-21-16,0 21 0,1 0 0,-22 0 15,21 0-15,0 0 0,1 0 16,-1 0-16</inkml:trace>
  <inkml:trace contextRef="#ctx0" brushRef="#br0" timeOffset="91920.76">4720 11959 0,'21'-42'15,"-21"21"1,0 0-16,-21 21 15,21-22-15,-21 22 0,0 0 0,0-21 16,-1 21-16,1 0 0,0 0 0,0 0 16,-21 21-16,20 1 0,1-1 15,0 0-15,0 0 0,-21 21 0,20 1 16,1-1-16,-21 0 0,21-20 16,0 20-16,-1 0 0,1-21 0,21 1 15,0-1-15,0 0 0,0 0 0,0 0 16,21-21-1,1 0-15,-1 0 0,0-21 0,0 21 16,21-21-16,-20 0 0,20-22 16,0 22-16,-21-21 0,22 0 15,-1-1-15,0 1 0,-20 0 0,20-1 16,-21 1-16,0 21 0,0-22 0,1 22 16,-1 0-16,-21 0 15,0 42 1,0 0-16,0 0 15,-21 22-15,-1-22 0,1 21 16,21 1-16,0-22 0,0 21 0,0 0 16,0 1-16,0-22 0,0 21 0,0-21 15,0 1-15,21-1 0,1 0 16,-1 0-16,0-21 0,0 0 16,21 0-16,1 0 0,63-42 15,-64 21-15,0-1 0,1-20 16,-22 0-16,21-1 0,0 1 15,1 0-15,-1-22 0,-21 22 0,0-22 16,22 1-16,-22-1 0,0 1 0,-21-1 16,21 1-16,0 21 0,-21-22 15,22 22-15,-22-1 0,0 1 0,0 21 16,0 0-16,-22 42 16,1 0-1,0 0-15,0 22 0,0-1 0,0 0 16,-1 1-16,1-1 0,0 21 15,21-20-15,0 20 0,-21-20 16,21 62-16,0-41 0,0-22 16,0 1-16,0 20 0,0-21 0,21-20 15,0 20-15,-21-21 0,21 0 16,22 0-16,-22 1 0,0-22 0,21 0 16,-20 0-16,20 0 0,0 0 0,1-22 15,-1 1-15,-21 0 0,21-21 16,1 21-16,-22-1 0,0-20 0,0 0 15,0 21-15,-21-22 0,0 22 0,0 0 16,0 0-16,0 0 16,0-1-16,-21 44 15,0 20-15,21-21 16,-21 0-16,21 22 0,0-22 16,0 21-16,0 0 0,0-20 0,0-1 15,0 21-15,0-21 0,21 0 0,0-21 16,0 22-16,1-22 0,-1 0 0,0 0 15,21 0-15,-21 0 0,22 0 16,-22-22-16,0 22 0,21-21 0,-20 0 16,-1 0-16,85-106 15,-85 85-15,0 20 16,0-20-16,0 0 0,0 21 16,-21-1-16,22 1 0,-1 0 0,0 0 15,-21 0-15,21 21 0,0 0 16,-21 21 15,0 0-31,0 0 0,0 0 16,0-42 31,0 0-32,0 0-15,0 0 16,0 0-16,-21 21 15,0 0-15,0 0 16,0 0-16,-1 21 16,1 0-16,21 0 0,-21 0 15,21 0-15,0 22 0,0-22 0,0 21 16,0-21-16,0 22 0,0-22 0,0 0 16,0 21-16,0-20 0,0-1 15,21-21-15,-21 21 0,21-21 0,1 0 16,-1 0-16,21 0 0,-21 0 0,0 0 15,1 0-15,-1 0 0,21-21 16,-21 0-16,0-1 0,-21 1 16,22 0-16,-1 0 0,-21-21 0,21 20 15,-21-20-15,0 21 0</inkml:trace>
  <inkml:trace contextRef="#ctx0" brushRef="#br0" timeOffset="92210.72">6604 11197 0,'-42'0'0,"84"0"0,-106 0 0,22 21 16,0-21-16,21 22 0,-22-1 0,22 0 15,0 0-15,0-21 0,21 21 16,0 0-16,0 1 16,21-22-16,0 0 15,0 0-15,0 0 0,1-22 16,-1 22-16,-21-21 0,0 0 15,0 0-15,-21 0 16,-1 21-16,1 0 0,0-21 16,0 21-16,0 0 0,0 0 15,21 21 1,0 0-16,0 0 0,0 0 16,0 0-16</inkml:trace>
  <inkml:trace contextRef="#ctx0" brushRef="#br0" timeOffset="92464.28">5228 11748 0,'0'0'0,"-21"0"0,0 21 0,0-21 15,-1 0-15,44 0 16,-1 0-1,21 0-15,0 0 0,1 0 16,20-21-16,-20 21 0,20 0 0,1 0 16,-22-22-16,0 22 0,1 0 15,-1 0-15,-21 0 0,0 0 0,-21-21 16,21 21-16,1 0 16,-22-21-16</inkml:trace>
  <inkml:trace contextRef="#ctx0" brushRef="#br0" timeOffset="95734.33">8064 11853 0,'22'0'47,"-1"0"-31,-21-21-16,0 0 0,21 0 15,0 0-15,0 0 0,-21-1 16,0 1-16,0 0 0,0-21 0,0 21 15,0-1-15,0 1 0,0 0 16,0 0-16,-21 0 0,0 0 0,0-1 16,0 1-16,-1 21 0,1 0 0,0 0 15,-21 0-15,21 0 0,-1 0 16,1 21-16,-21 1 0,21-1 16,0 0-16,-1 21 0,1 1 0,21-1 15,-21 0-15,0 22 0,21-22 16,0 0-16,0 1 0,0-1 0,0 0 15,0-20-15,21-1 0,0 0 0,0 0 16,1 0-16,20-21 0,-21 0 0,21 0 16,-20 0-16,20-21 0,-21 0 15,21 0-15,-20 0 0,20-1 0,-21 1 16,0-21-16,0 21 0,1 0 0,-1-22 16,-21 22-16,0-21 0,21 21 15,-21-22-15,0 22 0,0-21 16,0 21-16,0-1 0,0 1 0,0 42 31,0 1-31,0-1 0,0 21 16,0-21-16,0 22 0,0-22 0,0 21 15,0 0-15,0-20 0,0 20 0,0-21 16,0 0-16,21 0 0,0 1 0,0-22 16,1 0-16,-1 0 0,0 0 15,21 0-15,-21 0 0,22 0 0,-1-22 16,-21 1-16,22 21 0,-1-42 0,-21 21 15,21 0-15,-20-1 0,20 1 16,-21-21-16,-21 21 0,21 0 16,-21-1-16,0 1 0,21 0 0,-21 0 15,0 0-15,-21 42 16,0 0 0,0 0-16,21 0 0,-21 1 0,0 20 15,-1-21-15,22 21 0,-21-20 0,0 20 16,21-21-16,-21 0 0,21 0 15,0 1-15,0-1 0,0 0 0,0-42 32,21 0-17,0-1-15,0 1 16,1 0-16,-1 0 0,0 0 0,0 0 16,0-22-16,0 22 0,22-21 0,-22 21 15,0-1-15,0 1 0,0 0 0,1 0 16,-1 0-16,0 21 0,0 0 15,-21 21-15,0 0 16,0 0-16,0 0 0,0 22 0,0-22 16,0 0-16,0 21 0,0-20 15,0 20-15,21-21 0,0 0 0,1 22 16,-1-22-16,0 0 0,21 0 16,-21-21-16,22 21 0,-1-21 0,0 0 0,22 0 15,-22 0-15,22 0 0,-1 0 16,-20 0-16,20 0 0,1-21 15,-22 21-15,0-21 0,1 0 0,-1 0 16,0-1-16,1 1 0,-22 0 0,0 0 16,0-21-16,-21 20 0,0 1 15,21-21-15,-21 21 0,0 0 16,0-1-16,0 1 0,0 0 0,0 0 0,-21 21 16,0 0-16,0 0 0,0 0 0,-22 0 15,22 0-15,-21 21 0,-1 0 16,1 0-16,0 1 0,21-1 0,-22 0 15,22 0-15,0 21 0,-21 1 16,42-22-16,0 0 0,0 0 16,0 0-16,21-21 15,0 0-15,0 0 0,0 0 16,22 0-16,-22 0 0,21 0 0,-21-21 16,22 0-16,-1 0 0,0 0 15,-21 0-15,22-1 0,-1-20 0,-21 0 16,22-1-16,-1-62 0,0 62 15,-21-20-15,1-1 0,-1 1 0,0-22 16,0 22-16,0-1 0,0 22 16,-21-22-16,0 22 0,0 0 0,0 20 15,0-20-15,-21 21 0,0 21 0,0 0 16,0 0-16,0 0 0,-22 0 16,22 21-16,0 21 0,-21 1 15,20-1-15,1 22 0,0-1 0,21 1 16,0-1-16,0 22 0,0-22 0,0-20 15,21 20-15,0 1 0,1-22 0,-1 0 16,21 1-16,-21-22 16,22 21-16,-1-21 0,-21 0 0,21 1 15,1-1-15,-22-21 0,21 0 0,22 0 16,-22 0-16,-21 0 0,22-21 16,-22-1-16,0 1 0,0 0 0,0 0 15,0 0-15,1 0 0,-1-22 0,0 22 16,0 0-16</inkml:trace>
  <inkml:trace contextRef="#ctx0" brushRef="#br0" timeOffset="96264.3">5165 12764 0,'0'-22'0,"0"44"0,0-65 16,0 22-16,0 0 0,-22 21 15,1 0-15,0 21 16,0 21-16,21-20 16,-21 41-16,0-21 0,-1 1 0,1 20 15,21-20-15,-21-1 0,0 21 16,0-20-16,21-1 0,-21 0 0,21 1 16,-22-1-16,1 0 0,21-20 0,0 20 15,0-21-15,0 21 0,0-20 16,0-1-16,0-42 31,0-1-31</inkml:trace>
  <inkml:trace contextRef="#ctx0" brushRef="#br0" timeOffset="96635.11">4847 13039 0,'0'0'16,"-21"-64"-16,21 22 0,0 0 0,0 20 15,0-20-15,0 21 0,0 0 0,0 0 16,21 42 15,21 0-31,-20 0 0,-1 21 16,21 1-16,-21-1 0,22 22 0,-22-22 15,0 0-15,0 22 0,0-22 16,0 0-16,-21 22 0,22-22 0,-1 1 16,-21-22-16,0 21 0,0-21 0,21 0 15,-21 1-15,0-1 0,21-21 16,-21-21-1,21-1-15,-21 1 0,21 0 16,-21-21-16,22-1 0,-22 1 16,21 0-16,0-1 0,-21-20 0,21-1 15,0 1-15,0-1 0,1 1 0,-22 21 16,21-22-16,0 22 16,0-1-16,-21 22 0,0 0 0,0 0 15,21 21-15,0 0 0,1 0 16,-1 21-16,0-21 15,0 21-15,0 0 0,0 1 0,1-1 16</inkml:trace>
  <inkml:trace contextRef="#ctx0" brushRef="#br0" timeOffset="97260.45">6054 13060 0,'0'21'0,"0"-42"0,0 63 0,-22-42 16,1 21-16,0 1 0,0-1 15,-21 21-15,20-21 0,1 0 16,-21 22-16,21-22 0,-22 21 0,22-21 16,0 22-16,0-22 0,0 0 0,21 0 15,0 0-15,0 1 0,21-22 16,0 0-16,0 0 0,0 0 16,22 0-16,-22 0 0,21-22 0,-21 1 15,22 0-15,-22 0 0,0 0 16,0 0-16,-21-1 0,0-20 0,0 21 15,0 0-15,0-22 0,0 22 0,0 0 16,0-21-16,0 21 0,0-1 0,0 1 16,0 0-16,0 0 15,21 21-15,1-21 0,-22 0 0,21 21 16,21 0-16,-21 0 0,0 0 0,1 0 16,-1 0-16,0 21 0,0 0 15,-21 0-15,0 0 0,21 0 0,-21 1 16,0-1-16,0 0 0,0 21 0,0-21 15,0 1-15,0 20 0,0-21 0,0 0 16,0 0-16,0 1 0,0-1 16,0 0-16,0 0 15,0-42 17,0 0-32,0 0 0,21-1 15,1 1-15,-22-21 0,21 0 0,0 20 16,0-20-16,21 0 0,-20-1 0,-1 1 15,0 0-15,21 21 0,-21-22 16,1 22-16,-1 21 0,0 0 0,0 0 16,-21 21-16,21-21 0,-21 43 15,0-22-15,0 0 0,0 21 16,0-21-16,0 22 0,0-22 0,0 0 16,-21 21-16,21-20 0,-21-1 0,21 0 15,0 0-15,0 0 0,0 0 16,21-21-16,0 0 15,0 0-15,1 0 0,20 0 16,-21 0-16</inkml:trace>
  <inkml:trace contextRef="#ctx0" brushRef="#br0" timeOffset="98008.04">7683 12848 0,'0'0'0,"0"-21"0,0-21 16,0 21-16,0-1 0,0 1 15,0 0-15,-21 21 16,-21 0-16,21 0 16,0 21-16,-22 0 0,1 1 0,21-1 15,-22 21-15,22-21 0,0 22 16,0-22-16,21 21 0,0-21 0,0 0 15,0 1-15,0-1 0,21 0 0,0 0 16,0 0-16,1 0 0,20 1 16,-21-1-16,0 0 0,0 0 0,1 0 15,-1 0-15,0 1 0,-21-1 16,0 0-16,0 0 0,-21 0 16,0 0-16,-1-21 15,1 0-15,-21 0 0,21 0 0,-22 0 16,22 0-16,-21 0 0,0 0 0,20-21 15,-20 21-15,21-21 0,0 0 0,0 21 16,-1-21-16,1 21 0,21-21 16,0 42-1,0 0 1,0 0-16,21 0 16,1-21-16,-1 21 0,0 1 0,0-1 15,0-21-15,0 21 0,22-21 16,-1 0-16,0 0 0,-20 0 0,41 0 15,-21 0-15,1 0 0,-1-21 16,0 0-16,22-1 0,-22 1 0,1 0 16,-22 0-16,21 0 0,-21-22 0,22 22 15,-22-21-15,21 0 0,-21-22 0,0 1 16,1 20-16,-1-20 0,0-1 16,0 22-16,-21-22 0,0 22 0,21 0 15,-21 21-15,0-1 0,0 1 0,-21 42 31,21 1-31,-21 20 0,0 0 16,0 1-16,21-1 0,-22 0 16,22 1-16,-21-1 0,21 0 0,0 1 15,0-1-15,0 0 0,0 1 16,0-22-16,0 0 0,0 0 0,0 0 16,0 0-16,0 1 0,21-22 15,1 21-15,-1-21 0,0 0 16,-21-21-1,21-1-15,-21 1 0,0 0 16</inkml:trace>
  <inkml:trace contextRef="#ctx0" brushRef="#br0" timeOffset="98160.28">7937 12996 0,'-21'-21'16,"21"0"-1,21 21-15,1 0 16,20-21-16,-21 21 0,0 0 15,22 0-15,-1 0 0,-21 0 0,21-21 16,1 21-16,-22 0 0,21 0 0,-21 0 16,1 0-16,-1 0 0,0 0 0</inkml:trace>
  <inkml:trace contextRef="#ctx0" brushRef="#br0" timeOffset="99480.59">8509 13208 0,'0'0'0,"21"21"0,0-21 16,0 0-16,1 0 16,-1 0-16,0 0 0,21 0 0,-21-21 15,1 0-15,-1 21 0,0-21 0,0 0 16,0-1-16,0 1 0,-21 0 0,0 0 16,0-21-16,0 20 0,0 1 15,0-21-15,0 21 0,0 0 0,-21-1 16,0 22-16,0 0 0,0 0 0,-22 0 15,22 0-15,-21 22 0,21-1 16,-22 0-16,22 0 0,0 21 16,0-20-16,0 20 0,0 0 0,-1-21 15,22 22-15,0-22 0,0 0 0,0 0 16,0 0-16,0 1 0,0-1 16,0 0-16,22-21 0,-1 0 0,0 0 15,0 0-15,21 0 0,-20 0 0,-1 0 16,21 0-16,-21-21 0,0 0 0,1 21 15,-1-22-15,0 1 0,0-21 16,0 21-16,0 0 0,1-22 0,-22 22 16,0-21-16,0 21 0,0-1 0,21 1 15,-21 0 1,0 42 0,0 0-16,0 1 0,-21-1 15,21 0-15,-22 0 0,22 0 0,0 0 16,0 1-16,0 20 0,0-21 15,0 0-15,0 0 0,0 1 16,22-22-16,-1 0 0,0 0 0,0 0 16,21 0-16,-20 0 0,20 0 0,-21-22 15,21 22-15,1-21 0,-22 0 16,0 0-16,21 0 0,-20 0 16,-1-22-16,0 1 0,0 0 0,0-1 15,0-84-15,1 85 0,-1-22 16,-21 1-16,21 21 0,-21-1 15,21 1-15,-21 21 0,0 0 0,0-1 16,0 1-16,0 42 16,-21 1-1,0-1-15,0 21 0,-1 0 0,1 1 16,21-1-16,-21 0 0,0 1 0,0 20 16,0-20-16,21 20 0,0-21 15,0 1-15,0-1 0,0 0 0,0-20 16,0 20-16,0-21 0,21 0 0,0 0 15,0-21-15,0 22 0,0-22 16,22 0-16,-22 0 0,0 0 0,0 0 16,0 0-16,1-22 0,-1 22 15,0-21-15,0 0 0,0 0 0,0-21 16,1 20-16,-1 1 0,0 0 0,0-21 16,0 21-16,-21-1 15,21 22-15,-21 22 16,0-1-1,0 0-15,0 0 0,0 0 0,0 0 16,0 1-16,0-1 0,0 0 16,0 0-16,22 0 0,-22 0 15,21-21-15,0 0 0,0 0 0,0 0 16,0 0-16,1 0 16,-1 0-16,0 0 0,0-21 15,0 21-15,0-21 0,1 0 0,-1 0 16,0 0-16,0-22 0,21 22 0,-20 0 15,-1-21-15,0-1 0,21 22 0,-21-21 16,1 21-16,20-22 0,-21 22 16,0 0-16,0 21 0,1-21 0,-1 21 15,0 0-15,-21 21 16,0 0 0,21-21 30,-21-21-30,0 0-16,0 0 16,0-1-16,0 1 15,-21 21 1,0 0-16,0 21 0,-1 1 16,1-1-16,21 0 0,-21 0 0,0 0 15,21 22-15,0-22 0,0 0 0,0 21 16,0-21-16,0 22 0,0-22 15,0 0-15,0 0 0,0 0 0,0 1 16,0-1-16,0 0 0,21-21 16,0 0-16,0 0 0,1 0 15,-1 0-15,0 0 16,0 0-16,0 0 0,0 0 0,-21-21 16,22 0-16,-1 21 0,0-22 0,0 1 15,-21-21-15,21 21 0,0 0 0,-21-22 16,0 22-16</inkml:trace>
  <inkml:trace contextRef="#ctx0" brushRef="#br0" timeOffset="99649.27">10520 12573 0,'-21'0'0,"-43"0"16,43 0-1,0 0 48</inkml:trace>
  <inkml:trace contextRef="#ctx0" brushRef="#br0" timeOffset="99876.37">9377 12827 0,'0'0'0,"-85"21"16,106-21 15,0 0-31,1 0 16,-1 0-16,21 0 0,0-21 16,-20 21-16,20 0 0,-21 0 0,21 0 15,-20 0-15,-1 0 0,0 0 0,0 0 16,21 0-16,-20 0 0,-1-21 15,0 21-15,-21-21 0</inkml:trace>
  <inkml:trace contextRef="#ctx0" brushRef="#br0" timeOffset="100910.92">14859 11515 0,'0'0'0,"-21"0"0,0 0 0,-1-21 16,-20 21-16,21 0 0,0 0 0,0-22 15,-1 22-15,1 0 0,0 0 0,0 0 16,0 0-16,0 0 15,42 22 1,0-22-16,0 21 16,21-21-16,1 21 0,-1-21 0,0 0 15,1 0-15,20 21 0,-20-21 16,20 0-16,1 0 0,-1 0 16,1 0-16,20 0 0,-20 0 0,-1 0 15,1 0-15,-1 0 0,1 0 0,-22 0 16,0 0-16,22-21 0,-43 21 15,21-21-15,-20 21 0,-1 0 0,0-21 16,-21-1-16,0 1 0,0 0 16,0 0-16,-21 0 0,0 21 15,-1-21-15,1-1 0,0 1 16,0 0-16,0 21 0,0-21 0,-1 21 16,1 0-16,0 0 0,0 0 0,0 0 15,0 0-15,-1 0 16,44 0-1,-1 0 1,0 0-16,21 0 0,1 0 0,-1 0 16,0 0-16,1 0 0,-22 21 0,21-21 15,-21 21-15,-21 0 0,0 22 0,0-22 16,0 21-16,-21-21 0,-21 22 16,-1-22-16,1 21 0,0 1 0,-1-22 15,1 21-15,-21-21 0,20 0 0,1 22 16,0-22-16,20 0 0,-20 0 0,21 0 15,21 1-15,0-1 0,0 0 16</inkml:trace>
  <inkml:trace contextRef="#ctx0" brushRef="#br0" timeOffset="104156.54">17589 11388 0,'0'0'0,"0"-21"16,0-1-16,0 1 15,0 0-15,0 0 0,0 0 16,0 42 15,0 21-31,-21-21 0,0 22 0,0-1 16,21 22-16,-21-22 0,21 21 15,0 1-15,-21-22 0,-1 22 0,22-1 16,-21 1-16,0-22 0,21 22 16,0-22-16,0 0 0,0 1 0,-21-1 15,21-21-15,0 0 0,0 22 0,0-22 16,0 0-16,-21-21 15,0 0 1,21-21-16,-22 0 16,1-1-16</inkml:trace>
  <inkml:trace contextRef="#ctx0" brushRef="#br0" timeOffset="104576.64">17145 11663 0,'-21'-21'0,"42"42"0,-42-63 0,21-1 0,0 22 15,0 0-15,0 0 0,0-22 0,0 22 16,0 0-16,21 0 0,-21 0 0,42 0 16,-21 21-16,22-22 0,-22 22 15,21 0-15,22 0 0,-22 0 0,0 22 16,1-1-16,20 21 0,-20 0 16,-1 1-16,0-1 0,1 22 0,-22-22 0,0 21 15,0-20-15,0 20 16,-21-20-16,21 20 0,-21-21 0,0 22 0,0-22 15,0 1-15,0-22 0,0 21 16,0-21-16,0 22 0,0-22 16,0 0-16,-21-21 15,21-21-15,0 0 16,0-1-16,0-20 0,0 0 0,0-1 16,0 1-16,21-21 0,1 20 0,-1-20 15,21-1-15,-21 1 0,22-22 0,-22 22 16,21-22-16,-21 21 0,22 1 15,-22-1-15,0 1 0,0 21 0,0-1 16,-21 22-16,0 0 0,0 0 0,0 42 16,0 0-1,0 0-15,0 22 0,0-22 16,0 21-16,0 0 0,0-20 16,0 20-16,0 0 0</inkml:trace>
  <inkml:trace contextRef="#ctx0" brushRef="#br0" timeOffset="105265.38">18415 11790 0,'0'0'0,"0"21"16,-21-21-16,0 21 0,-1 0 0,1 1 16,21-1-16,-21 0 0,0 21 0,0-21 15,21 1-15,-21 20 0,21-21 16,0 0-16,-22 0 0,22 1 15,0-1-15,0 0 0,0 0 0,22-21 16,-1 21-16,0-21 0,0 0 16,0 0-16,0 0 0,1 0 0,-1-21 15,-21 0-15,21 21 16,-21-21-16,0 0 0,0-1 0,0-20 16,0 21-16,0-21 0,0 20 0,0-20 15,0 21-15,-21-21 0,21 20 16,0-20-16,0 21 0,0 0 0,0 0 15,0-1-15,21 1 0,0 0 0,0 21 16,0 0-16,22-21 0,-22 21 16,0 0-16,21 0 0,-20 0 0,-1 21 15,0 0-15,0 0 0,0 1 0,0 20 16,1-21-16,-22 21 0,21-20 16,-21 20-16,0 0 0,0 1 0,0-22 15,0 21-15,0 0 0,0-20 0,0 62 16,0-63-1,0 1-15,0-44 32,0 1-32,0 0 0,0 0 15,0 0-15,0 0 0,21-22 0,0 1 16,-21 0-16,21-1 0,0 1 16,1 0-16,-1-22 0,0 22 15,0 21-15,21-22 0,-20 1 0,-1 21 16,0 0-16,0 21 0,0 0 15,0 0-15,1 0 0,-22 21 0,21 21 16,-21-21-16,0 0 0,0 22 16,0-1-16,0 0 0,0 1 0,0-1 15,-21 0-15,21 1 0,-22-22 0,22 21 16,-21-21-16,21 22 0,0-22 0,-21 0 16,21 0-16,-21-21 0,21 21 0,0 1 15,21-22 16,0-22-31,22 1 0,-22 0 16,21 0-16,0 0 0</inkml:trace>
  <inkml:trace contextRef="#ctx0" brushRef="#br0" timeOffset="106056.41">20193 11557 0,'0'-21'0,"0"0"15,0 0-15,-21 21 16,0 0-16,-1 0 0,22-22 16,-21 22-16,0 0 0,0 0 15,0 0-15,0 0 0,-1 0 16,1 22-16,0-1 0,0 0 16,0 0-16,21 0 0,-21 22 0,21-22 15,-22 0-15,22 0 0,-21 21 0,21-20 16,0-1-16,0 0 0,0 0 15,21 0-15,1 0 0,-1 1 16,0-22-16,0 21 0,0 0 0,0 0 16,22 0-16,-22 0 0,0 1 0,0-1 15,0 0-15,1 0 0,-22 0 16,0 0-16,0 1 0,0-1 16,0 0-16,0 0 0,0 0 15,-22 0-15,1-21 0,0 0 0,-21 0 16,21 0-16,-22 0 0,1 0 0,0 0 15,-1 0-15,22 0 0,-21-21 16,-1 21-16,1-21 0,21 0 0,0 21 16,0-21-16,-1 0 0,22-1 0,0 1 15,0 42 17,22 1-32,-1-22 15,0 21-15,0 0 0,0 0 16,0 0-16,1 0 0,20 1 0,-21-1 0,21 0 15,-20-21-15,20 21 0,0-21 16,-21 0-16,22 0 0,-1 0 16,0 0-16,1 0 0,-1 0 0,0 0 15,1-21-15,-22 0 0,21 0 0,-21-1 16,22 1-16,-22 0 0,0-21 0,0-1 16,0 1-16,22-43 0,-22 43 15,0-21-15,0 20 0,0-20 16,1 20-16,-1-20 0,0 21 15,0-1-15,0 1 0,-21 0 0,0-1 0,21 22 16,-21 0-16,0 42 16,0 0-1,-21 0-15,0 1 0,0 20 0,0 0 16,21 1-16,-21-1 0,-1 0 0,1 1 16,0 20-16,21-21 0,-21 1 0,21-1 15,0 22-15,0-43 0,0 21 16,0 0-16,0-20 0,21-1 0,0 0 15,-21 0-15,21 0 0,-21 0 0,22-21 16,-1 0-16,0 0 0,0 0 16,-21-21-1,21 21-15,-21-21 0,0 0 0,0 0 16</inkml:trace>
  <inkml:trace contextRef="#ctx0" brushRef="#br0" timeOffset="106224.1">20510 11853 0,'-63'-21'15,"169"85"-15,-149-107 0,-41 22 0,105 21 32,0 0-32,0 0 15,0 0-15,1 0 0,20 0 0,-21 0 16,21 0-16,1 0 0,-22 0 0,21 0 16,1 0-16,-22 0 0,21-21 0,-21 21 15,0 0-15,22 0 0,-22 0 0</inkml:trace>
  <inkml:trace contextRef="#ctx0" brushRef="#br0" timeOffset="107608.71">21294 12107 0,'0'0'0,"21"0"31,0 0-31,0 0 0,0 0 16,0 0-16,22-42 0,-22 21 15,0 0-15,0 0 0,-21-1 16,0-20-16,0 21 16,0 0-16,0-22 0,0 22 0,0-21 15,-21 21-15,0 0 0,0-1 0,0 22 16,-1 0-16,1 0 0,-21 0 0,21 0 16,-22 0-16,22 22 0,-21-1 15,0 0-15,20 21 0,-20 1 0,21-1 16,0 0-16,0 1 0,-1-1 0,1-21 15,21 21-15,0 1 0,0-22 0,0 0 16,0 21-16,0-20 0,21-1 16,1-21-16,-1 0 0,0 0 15,0 0-15,21 0 0,-20 0 0,-1-21 16,21-1-16,-21 1 0,22 21 16,-22-42-16,0 21 0,0 0 0,21-22 15,-20 1-15,-1 21 0,0-22 16,-21 1-16,21 21 0,-21-21 0,21 20 15,-21 1-15,0 0 0,-21 42 32,0-21-32,0 21 0,21 22 0,-21-22 15,21 0-15,-22 0 0,22 22 16,0-22-16,0 0 0,0 21 0,0-21 16,0 1-16,0-1 0,22 0 15,-1 0-15,0-21 0,0 0 0,0 0 16,0 0-16,1 0 15,-1 0-15,0 0 0,0-21 0,0 0 16,0 21-16,1-21 0,-1-22 0,0 22 16,0-21-16,0 21 0,0-22 0,1 1 15,-1 0-15,0-22 0,0 22 16,0-22-16,0 22 0,1-22 0,-1 1 16,0-1-16,0 22 0,0-21 0,0-1 15,-21 22-15,0 21 0,0-1 16,0 1-16,0 42 15,-21 1-15,0 20 0,0-21 16,0 21-16,0 22 0,-1-22 16,1 1-16,21-1 0,-21 0 0,21 22 15,0-22-15,0 0 0,0 1 16,0-1-16,0 0 0,0 1 0,21-1 16,-21 0-16,21 1 0,-21-22 0,0 21 15,22-21-15,-22 1 0,21-22 0,-21 21 16,21-21-16,0 0 15,0 0-15,0 0 0,1 0 16,-1-21-16,0-1 0,0 1 16,0 0-16,0 0 0,1 0 15,-22-22-15,21 22 0,0-21 0,0 21 16,-21 0-16,0-1 0,21 1 16,-21 42-1,0 1-15,0-1 16,0 21-16,0-21 0,0 0 0,-21 1 15,21 20-15,0-21 0,0 0 16,0 0-16,0 1 0,0-1 16,21-21-16,0 0 0,1 21 15,-1-21-15,0 0 0,0 0 16,-21-21-16,21 0 0,0 21 16,1-22-16,-1 1 0,0-21 0,21 21 15,-21-22-15,22 22 0,-22-21 16,21 0-16,1 20 0,-22-20 0,21 21 15,-21-21-15,22 20 0,-22 1 16,0 0-16,0 21 0,-21 21 47,0 0-31,0-42 30,0 0-30,0 0-16,0 0 16,-21 21-16,0 0 0,0 0 15,-1 0-15,1 0 0,0 0 16,0 21-16,0 0 0,0 0 16,-1 0-16,22 1 0,-21 20 0,21-21 15,-21 21-15,21 1 0,0-22 0,0 21 16,0-21-16,0 22 0,0-22 0,0 0 15,21 0-15,0 0 0,-21 1 16,22-1-16,-1-21 0,0 21 0,0-21 16,0 0-16,0 0 0,1 0 0,-1 0 15,0 0-15,21 0 0,-21-21 0,1 21 16,-1-21-16,0-1 0,0 1 16,21 0-16,-20-21 0,-1 21 15,0-22-15,0 1 0,0 0 0,0-1 16,1 1-16</inkml:trace>
  <inkml:trace contextRef="#ctx0" brushRef="#br0" timeOffset="107894">23114 11113 0,'-21'0'0,"42"0"0,-63 0 0,-1 0 0,22 0 15,0 0-15,0 0 0,0 21 16,-1 0-16,1-21 0,21 21 0,0 0 15,0 0 1,21-21 0,1 0-16,-1 0 0,0 0 15,-21-21-15,0 0 16,0 0-16,-21 21 16,0 0-16,-1 0 15,1 0-15,0 0 0,0 0 16,0 21-16,0 0 15,-1 0-15,1 1 16,0-1-16</inkml:trace>
  <inkml:trace contextRef="#ctx0" brushRef="#br0" timeOffset="108133.73">21738 11536 0,'-21'0'0,"42"0"0,-63 0 16,63 0 0,0 0-16,21 0 15,-20 0-15,20 0 0,-21 0 0,21 0 16,1 0-16,-1 0 0,-21 0 16,22 0-16,-22 0 0,0 0 15,0 0-15,0 0 0,-42 0 31,0 0-15</inkml:trace>
  <inkml:trace contextRef="#ctx0" brushRef="#br0" timeOffset="109344.7">952 15367 0,'-21'0'0,"42"0"0,-63 0 0,21 0 16,0 0-16,0 0 0,-1 0 0,1-21 15,-21 21-15,21 0 0,0 0 16,-1 0-16,1 0 0,0 0 0,0 0 16,42 0 15,0 0-31,22 0 0,-1 0 16,0 0-16,22 21 0,-1-21 0,1 0 15,20 0-15,-20 21 0,21-21 16,-22 0-16,22 0 0,-1 0 0,-20 0 15,21 0-15,-22 0 0,1 0 16,-1 0-16,-21 0 0,1 0 0,-1 0 16,-21 0-16,22 0 0,-65-21 47,1 0-47,0 0 0,-21 21 15,21-21-15,-22-1 0,22 1 0,-21 0 16,21 0-16,-22 0 0,22 0 15,-21-1-15,21 1 0,-1 0 0,1 21 16,21-21-16,21 21 31,1 0-15,20 21-16,-21-21 0,21 0 0,1 21 16,-1-21-16,0 0 0,-20 21 15,20-21-15,-21 22 0,0-1 0,0 0 16,-21 0-16,0 0 15,0 22-15,-21-1 0,-21 0 0,21 1 16,-22-1-16,-20 0 0,21-21 16,-1 22-16,-20-1 0,20-21 0,22 22 15,0-22-15,0 0 0,21 0 16,0 0-16,0 0 0,21-21 16,0 0-16,0 0 0,22 0 15,-1 0-15,0-21 0</inkml:trace>
  <inkml:trace contextRef="#ctx0" brushRef="#br0" timeOffset="112016.43">3746 14457 0,'0'0'0,"0"-21"0,22 0 16,-1-1-16,-21 44 31,0-1-31,0 0 0,0 21 15,-21 22-15,-1-22 0,1 22 16,0-1-16,21-21 0,-21 22 16,-21-1-16,20 22 0,1-21 15,0-1-15,0 1 0,0-1 0,0-21 16,-1 22-16,1-22 0,0 1 0,21-22 16,-21 21-16,21-21 0,0 0 15,0 1-15,0-44 31,0 1-31,0 0 0,0 0 0,0 0 16,0-22-16,0 1 0</inkml:trace>
  <inkml:trace contextRef="#ctx0" brushRef="#br0" timeOffset="113992.34">3302 14732 0,'-21'-42'0,"42"84"0,-42-105 0,21 41 0,0-20 16,0 21-16,0-21 0,0 20 15,21-20-15,0 0 0,21 21 0,-20-1 16,20-20-16,0 21 0,1 0 16,20 21-16,1 0 0,-22 0 0,21 0 15,1 0-15,-22 42 0,22-21 0,-22 22 16,-21-1-16,22 0 0,-22 1 16,-21-1-16,0 21 0,0-20 0,0-1 15,-21 0-15,-1 22 0,-20-22 16,21 1-16,-21-1 0,-1 0 15,1-21-15,0 22 0,-1-22 0,1 0 16,0 0-16,-1 0 0,22-21 16,-21 0-16,21 0 0,-1 0 0,1 0 15,0-21-15,0 21 0,21-21 16,0 42 15,0 0-31,0 1 16,21 20-16,-21-21 0,21 21 0,0 1 15,1-22-15,-1 21 0,0-21 16,0 22-16,0-22 0,0 21 16,1-21-16,-1 1 0,0-1 0,0 0 15,21 0-15,-20-21 0,-1 0 16,21 21-16,-21-21 0,22 0 0,-22 0 16,21 0-16,0-21 0,1 0 15,-22 0-15,21 0 0,1-1 0,-22 1 16,21 0-16,-21-21 0,0-1 0,1 22 15,-1-21-15,0 21 0,0-22 16,-21 22-16,0-21 0,0 21 0,0 0 16,0-1-16,0 1 0,-21 21 15,0 0 1,0 0-16,-1 21 0,1 1 0,0-1 0,0 0 16,0 0-16,0 21 15,-1 1-15,22-22 0,0 21 0,-21-21 16,21 22-16,0-22 0,0 21 0,0-21 15,0 1-15,21-1 0,1 0 16,-1 0-16,0-21 0,0 0 0,21 21 16,1-21-16,-1 0 0,0 0 15,1 0-15,-1-21 0,22 0 0,-22 0 16,21 0-16,-20-1 0,-1 1 0,22-21 16,-22 0-16,-21-1 0,21-20 15,-20 20-15,20-20 0,-21-1 16,0 1-16,0-1 0,1 1 0,-1-22 15,0 22-15,0-1 0,0 1 16,-21-43-16,21 64 0,-21-1 16,0 1-16,0 21 0,0 0 0,-21 21 31,0 21-31,21 21 0,-21 0 0,0 1 16,0-1-16,-1 0 0,1 22 0,21-1 15,-21-20-15,0 20 0,0 1 16,21-1-16,0 1 0,0-1 0,0 1 15,0-22-15,0 22 0,0-22 0,0 0 16,0 1-16,0-1 0,21-21 16,0 21-16,0-20 0,0-22 15,1 21-15,-1-21 0,21 0 0,-21 0 16,22 0-16,-22 0 0,21-21 16,-21 21-16,22-22 0,-1 1 0,-21-21 15,21 21-15,-20 0 0,-1-22 0,0 22 16,0-21-16,0-1 0,-21 22 15,0 0-15,0 0 0,0 0 0,0 0 16,0-1-16,-21 22 31,0 22-31,21-1 0,0 0 0,-21 21 16,21-21-16,-21 1 0,21 20 16,0-21-16,0 0 0,0 0 15,0 1-15,0-1 0,0 0 0,21 0 16,0 0-16,0-21 0,0 0 15,0 0-15,1 0 0,-1 0 16,21 0-16,-21-21 0,22 0 0,-22 0 16,0 0-16,21-1 0,-21 1 0,1-21 15,-1 21-15,0-22 0,-21 22 16,21-21-16,-21 21 0,21 0 0,-21-1 16,0 1-16,0 0 0,0 42 46,-21 0-46,0 1 0,21-1 0,0 0 16,0 21-16,-21-21 0,21 1 16,0-1-16,0 21 0,0-21 0,0 0 15,0 1-15,0-1 0,21 0 0,0 0 16,0-21-16,0 0 0,22 0 16,-22 0-16,0 0 0,0 0 15,22 0-15,-22 0 0,21-21 0,-21 0 16,0 0-16,22-1 0,-22-20 15,0 21-15,0-21 0,0 20 16,1-20-16,-1 0 0,-21-1 0,0 22 16,0-21-16,0 21 0,0 0 0,-21 21 31,-1 0-31,1 0 0,21 21 16,0 0-16,-21 21 0,21-21 0,-21 1 15,21 20-15,0-21 0,0 0 16,0 22-16,0-22 0,0 0 0,0 0 15,21 0-15,0 0 0,-21 1 16,21-1-16,1-21 0,20 0 0,-21 0 0,0 0 16,22 0-16,-22 0 0,21 0 15,-21 0-15,22-21 0,-22-1 0,21 22 16,-21-21-16,22 0 0,-22 0 16,0 0-16,0-22 0,0 22 15,0 0-15,1-21 0,-1 21 0,-21-22 16,0 22-16,0 0 0,21 0 0,-21 0 15,0 42 1,0 0 0,-21 0-16,0 21 0,21-20 0,-22 20 15,1-21-15,0 21 0,0-20 16,21-1-16,-21 21 0,21-21 0,-21 0 16,21 1-16,0-1 0,0 0 15,0-42 16,21 0-31,0 21 16,-21-43-16,21 22 0,0 0 0,0-21 16,1-1-16,-1 22 0,0-21 0,21-1 15,-21 1-15,1 0 0,20 21 16,-21-1-16,0 1 0,0 21 0,1 0 16,-1 0-16,0 0 0,-21 21 15,0 1-15,0-1 16,0 21-16,0-21 0,0 22 0,-21-1 15,0-21-15,21 21 0,0 1 16,-22-22-16,22 0 0,0 21 0,0-20 0,0-1 16,0 0-1,0 0-15,22-21 0,-1 0 0,0 0 16,0 0-16,0 0 0,0-21 0,1 0 16,-1 0-16,0 21 0,0-22 15,0-20-15,0 21 0,-21 0 0,22-22 16,-22 22-16,0-21 0,0 0 0,0-1 15</inkml:trace>
  <inkml:trace contextRef="#ctx0" brushRef="#br0" timeOffset="114260.34">4953 14753 0,'0'0'0,"21"0"31,21 0-31,-20 0 0,20-21 0,0 21 16,1 0-16,20-21 0,1 0 0,-1 21 15,1 0-15,-1 0 16,1-21-16,-1 21 0,1 0 0,-22 0 15,0 0-15,-21 0 0,1 0 0,-1 0 16,0 0-16</inkml:trace>
  <inkml:trace contextRef="#ctx0" brushRef="#br0" timeOffset="114797.34">8234 14626 0,'21'-42'0,"-42"84"0,42-105 15,-21 20-15,0 22 0,0 0 16,-21 21 0,0 21-16,-1 22 15,22-1-15,-21 0 0,21 1 16,-21-1-16,21 21 0,-21-20 0,0 20 16,21 1-16,-21-1 0,-1 1 0,1-22 15,0 22-15,21-1 0,0-21 16,-21 1-16,21-1 0,0 0 15,0-20-15,0-1 0,0 0 0,0 0 16,0 0-16,-21-21 31,0-21-31</inkml:trace>
  <inkml:trace contextRef="#ctx0" brushRef="#br0" timeOffset="115457.9">7705 15261 0,'0'21'16,"21"-21"-16,0 22 16,0-22-16,0 0 0,0 0 15,1 0-15,20 0 0,-21 0 16,21 0-16,1 0 0,-1-22 0,0 1 16,1 0-16,20 0 0,-20 0 15,-1 0-15,-21-1 0,21 1 0,-20 0 16,-1 21-16,0-21 0,0 0 0,-21 0 15,-21 42 17,0 0-32,0 0 0,21 0 15,0 0-15,-22 1 0,22-1 16,-21 0-16,21 0 0,0 0 16,0 0-16,0 1 0,0-1 0,21 0 15,1-21-15,-1 0 0,0 0 16,0 0-16,21 0 0,-20 0 0,20 0 15,0-21-15,1 21 0,-22-21 0,21-1 16,0 1-16,-20 0 0,-1 0 16,0 0-16,0 0 0,0-1 0,-21 1 15,0 0-15,0 0 0,0 0 16,0 42 15,0 0-31,0 0 0,-21 22 0,21-1 16,0-21-16,0 43 0,0-22 15,0 0-15,-21 1 0,21 20 16,0-21-16,-21 22 0,21-22 0,0 1 16,-21 20-16,21-21 0,0 22 0,0-22 15,-22 1-15,1-1 0,0 0 16,0 1-16,0-22 0,0 0 0,-1 0 16,1 0-16,-21 0 0,21 1 0,-22-22 15,22 0-15,-21 0 0,21 0 16,-22 0-16,22-22 0,-21 1 0,21 21 15,-22-21-15,22 0 0,0 0 16,0 0-16,0-1 0,0 1 0,21 0 16,0 0-16,0 0 0,0 0 15,0-1-15,0 1 0,0 0 16,0 0-16,21 0 0,0 0 16,21-1-16,-21-20 0,1 21 0</inkml:trace>
  <inkml:trace contextRef="#ctx0" brushRef="#br0" timeOffset="115760.34">9102 15007 0,'21'-21'0,"-42"42"0,42-63 16,-21 63 15,0 21-31,0-20 0,0 20 0,0 21 16,0-20-16,0 20 0,-21 1 15,21-1-15,0 1 0,0-22 0,-22 22 16,1-1-16,21 1 0,-21-1 0,0-21 16,21 22-16,-21-1 0,21-20 0,-21-1 15,21 0-15,-22 1 0,22-1 16,0-21-16,0 0 0,0 1 0,0-1 16,0-42 15,0-1-31,0-20 0,0 0 15,0-1-15,22 1 0,-1 0 0,-21-22 16,21 1-16</inkml:trace>
  <inkml:trace contextRef="#ctx0" brushRef="#br0" timeOffset="116036.83">9123 15219 0,'21'-127'16,"-21"85"-16,-21 211 0,42-360 0,-21 170 0,0 0 15,0 0-15,21 0 16,0 21-16,0 0 0,1 0 0,-1 0 15,0 0-15,0 21 0,21-21 0,-20 21 16,-1 0-16,21 22 0,-21-22 16,-21 21-16,0 0 0,0-20 15,0 20-15,0 0 0,0-21 0,0 22 16,-21-22-16,0 0 0,0 0 0,0 0 16,-1 1-16,1-1 0,0-21 15,-21 0-15,21 0 0,-1 0 0,1 0 16,21-21-1,0-1 1,21 1-16,22 0 0,-22 0 16,0 0-16,0 0 0,22-1 0</inkml:trace>
  <inkml:trace contextRef="#ctx0" brushRef="#br0" timeOffset="116368.85">9631 15177 0,'21'-22'0,"21"22"0,-105 22 16,147-65-16,-62 43 0,-1-21 0,0 21 15,21-21-15,-21 0 0,1 21 0,-1-21 16,0-1-16,21 1 0,-21 21 0,1-21 16,-1 0-16,-21 0 0,21-22 15,-21 22-15,21 0 0,-21 0 0,0 0 16,0 0-16,0-1 0,0 1 0,0 0 16,-21 21-16,0 0 15,0 0-15,-1 21 0,-20 0 0,21 1 16,0-1-16,-22 0 0,22 21 15,0 1-15,0-22 0,0 21 0,0-21 16,21 22-16,0-1 0,0-21 16,0 0-16,21 22 0,-21-22 0,21 0 15,21-21-15,-21 21 0,22 0 0,-22-21 16,21 0-16,1 0 0,-1 0 16,0 0-16,1 0 0,-1-21 0,0 0 15,1 21-15,-1-21 0,-21 0 0,21-1 16,-20 1-16,-1-21 0,0 21 0,0 0 15</inkml:trace>
  <inkml:trace contextRef="#ctx0" brushRef="#br0" timeOffset="117322.32">14414 14605 0,'0'0'0,"-42"0"0,-64 0 15,64 0-15,21 0 0,0 0 16,63 0 15,-21 0-31,21 0 0,22 0 0,-22 0 16,22 0-16,-1 0 0,22 0 15,-22 0-15,22 0 0,21 0 0,-21 0 16,20 0-16,-20 0 0,0 0 0,-1-21 16,1 21-16,-21 0 0,-1 0 15,-21-21-15,1 21 0,-22-21 0,0 21 16,-21-22-16,0 1 16,-21 0-16,0 0 15,0 21-15,-22-21 0,22 0 16,0 21-16,-21-22 0,20 22 0,1-21 15,-21 21-15,21 0 0,21-21 0,-21 21 16,-1-21-16,44 21 31,20 0-31,-21 0 0,21 21 16,-20 0-16,20-21 0,-21 21 0,0-21 16,0 22-16,1-1 15,-22 0-15,0 0 0,0 21 0,-22-20 0,1-1 16,0 21-16,-21 0 0,-1-20 15,1 20-15,-21-21 0,-1 21 0,22-20 16,-22 20-16,22-21 0,0 0 16,-1 0-16,1 1 0,21-1 0,-22-21 15,43 21-15,0 0 0,22-21 32</inkml:trace>
  <inkml:trace contextRef="#ctx0" brushRef="#br0" timeOffset="119774.74">17166 14034 0,'0'-22'16,"0"1"-16,0 0 0,21 21 15,-21-21-15,21 0 0,1 0 16,-22-1-16,0 1 16,21 21-16,-21 21 15,-21 1 1,-1 20-16,22-21 15,-21 21-15,0-20 0,21 20 0,-21 0 16,21 1-16,-21 20 0,0-21 0,21 1 16,-22 20-16,22-20 0,-21-1 15,21 0-15,0 1 0,0-22 0,-21 21 16,21-21-16,0 0 0,-21 22 16,21-22-16,-21-21 15,21 21-15,-21-21 31,21-21-31,0 0 0,-22 0 16,22-1-16,0 1 0,0 0 16</inkml:trace>
  <inkml:trace contextRef="#ctx0" brushRef="#br0" timeOffset="120208.44">16849 13928 0,'0'0'0,"0"-21"0,0-1 0,0 1 16,21 21-16,0 0 16,0 0-16,21 0 0,-20 0 15,-1 0-15,21 21 0,-21 1 16,22 20-16,-1 0 0,0-21 0,1 22 16,-1-1-16,0 22 0,1-22 0,-22 21 15,0-20-15,0 20 0,0-20 16,-21-1-16,0 21 0,0-20 0,0-22 15,0 21-15,0-21 0,0 1 0,0-1 16,0 0-16,0 0 0,0 0 0,-21-21 16,0 0-1,21-21-15,0 0 16,0 0-16,0 0 0,0-22 16,0 1-16,0 0 0,21-22 15,0 1-15,0 20 0,1-20 0,-1-1 16,0 1-16,0-1 0,0 1 0,0 20 15,1-20-15,-1 21 0,0 20 16,0-20-16,-21 21 0,0 0 16,21 21-16,-21 21 15,0 0-15,0 0 16,0 0-16,21 1 0,-21-1 16,0 0-16,0 0 0,22 21 0</inkml:trace>
  <inkml:trace contextRef="#ctx0" brushRef="#br0" timeOffset="120924.92">18055 14330 0,'0'0'0,"0"-21"16,0 0-16,-21 21 31,0 0-31,0 21 0,21 0 0,-22 0 15,1 0-15,0 22 0,0-22 16,21 0-16,-21 21 0,0-21 0,21 1 16,0-1-16,0 0 0,0 0 15,0 0-15,0 0 0,0 1 16,21-22-16,0 0 16,0 0-16,0 0 0,22 0 0,-22 0 15,0 0-15,21-22 0,-21 1 0,1 0 16,-1 0-16,0 0 0,0 0 15,-21-1-15,0-20 0,0 21 0,0-64 16,0 43-16,-21 21 0,0-22 16,0 22-16,-1 0 0,1 0 15,0 21-15,0 0 0,0 0 0,0 0 16,-1 0-16,1 0 16,21 21-16,0 0 0,0 0 15,0 1-15,0-1 16,0 0-16,21 0 0,1-21 0,20 21 15,-21-21-15,21 0 0,-20 0 0,20 0 16,0 0-16,1 0 0,20 0 16,-21-21-16,1 0 0,20 0 0,-20 0 15,-1-1-15,0 1 0,1 0 0,-1 0 16,-21 0-16,21-22 0,-20 22 0,-1-21 16,-21 21-16,21-22 0,-21 22 15,21 0-15,-21 0 0,0 0 0,0 0 16,0-1-16,-21 44 31,21-1-31,-21 0 0,0 0 0,-1 21 16,1-20-16,0 20 0,0 0 0,0-21 15,0 22-15,-1-1 0,22 22 0,-21-22 16,21 0-16,-21 1 0,21-22 16,0 21-16,0 0 0,0-20 0,0-1 15,0 21-15,0-21 0,21 0 16,0 1-16,1-22 0,-1 0 15,0 0-15,0 0 16,0-22-16,0 1 16,-21 0-16,0-21 0,0 21 15,0-1-15,0-20 0</inkml:trace>
  <inkml:trace contextRef="#ctx0" brushRef="#br0" timeOffset="121083.12">18542 14161 0,'-21'-22'16,"63"44"-16,-63-22 0,0-43 15,42 43 1,0 0-16,0 0 0,22 0 16,-22 0-16,21 0 0,0 0 0,1 0 15,-1 0-15,0 0 16,1 0-16,20 0 0,-20 0 0,-1 0 16,21-21-16,-20 21 0,20-21 0</inkml:trace>
  <inkml:trace contextRef="#ctx0" brushRef="#br0" timeOffset="123264.51">20214 13928 0,'0'-21'15,"0"42"-15,0-85 0,0 43 0,0 0 0,0 0 16,0 0-16,0-1 0,-21 22 15,0 0-15,21 22 16,0-1-16,0 0 0,-21 21 0,21-21 16,-22 22-16,22-1 0,-21 0 15,21 22-15,-21-22 0,21 1 0,0 20 16,0-21-16,-21 22 0,21-22 0,-21 1 16,21-1-16,-21 0 0,21 1 15,0-22-15,0 0 0,0 0 0,0 0 16,0 0-16,-22-21 15,22-21 1,-21 0 0,21 0-16,0-21 0,0-1 0,0 1 15,0 0-15,0-1 0,0 1 0,0-22 16,21 1-16,1 21 0,-1-22 0,0 1 16,21-1-16,1 22 0,-22-22 15,21 22-15,0 0 0,1-1 0,-1 1 16,-21 21-16,22 0 0,-1 21 0,-21 0 15,21 0-15,-20 0 0,20 0 16,-21 0-16,-21 21 0,0 0 0,0 21 16,0-21-16,0 1 0,-63 83 15,41-83-15,-20-1 16,0 21-16,-1-21 0,1 0 16,0 1-16,-1-1 0,1-21 0,0 21 15,21-21-15,-22 0 0,22 0 0,0 0 16,0 0-16,0 0 0,-1 0 15,1 0-15,0 0 0,21 21 16,0 0-16,-21 0 16,21 1-16,0-1 0,0 0 15,0 0-15,0 0 0,0 22 16,0-22-16,21 0 0,-21 21 0,21-21 16,0 22-16,1-22 0,-1 21 0,21-21 15,-21 1-15,22-1 16,-22-21-16,42 21 0,-20 0 0,-1-21 15,21 0-15,1 0 0,-1 0 0,-20 0 16,20 0-16,-20-21 0,-1 0 0,0 21 16,1-21-16,-22-1 0,0-20 15,0 21-15,0 0 0,0-22 0,-21 1 16,22 0-16,-22 21 0,0-22 0,0 22 16,0-21-16,0 21 0,0-1 15,-22 22-15,1 0 16,0 0-16,0 22 0,0-22 0,0 21 15,-1 0-15,1 21 0,0-21 16,21 22-16,0-22 0,0 21 0,0-21 16,0 22-16,0-22 0,0 0 15,0 21-15,21-20 0,0-1 0,1 0 16,-1-21-16,21 21 0,-21-21 0,22 0 16,-22 0-16,21 0 0,0 0 15,-20 0-15,20 0 0,-21-21 0,21 0 16,-20 0-16,20-22 0,-21 22 0,0-21 15,22-1-15,-22 1 0,0-21 16,21 20-16,-21 1 0,1-22 0,-1 1 16,21-1-16,-21 1 0,0-1 0,1 1 15,20-64-15,-21 85 0,0-22 16,-21 22-16,0-1 16,0 22-16,0 0 0,0 0 0,0 0 15,-21 21-15,0 0 0,0 21 0,0 0 16,-22 21-16,22-20 0,-21 41 15,21-21-15,-22 22 0,22-22 0,0 22 16,0-1-16,0-20 0,21 20 0,0 1 16,0-22-16,0 21 0,0-20 15,0 20-15,0-20 0,21 20 16,-21-21-16,21 1 0,0-1 0,0 0 16,0-20-16,-21 20 0,22-21 0,-1 0 15,0 0-15,0-21 0,0 0 0,0 0 16,1 0-16,-1 0 0,21 0 0,-21 0 15,0 0-15,1-21 0,20 0 16,-21 0-16,0-21 0,0 20 0,1-20 16,-1 21-16,0-21 0,0-1 15,-21 22-15,0 0 0,21-21 0,-21 20 16,21 1-16,-42 42 31,0 1-31,0-1 0,21 0 16,-21 0-16,21 21 0,-21-20 0,21-1 15,0 0-15,0 0 0,0 0 0,0 0 16,0 1-16,0-1 0,0 0 16,21 0-16,0-21 0,0 21 15,0-21-15,0 0 0,1 0 16,20 0-16,-21 0 0,0 0 16,0 0-16,1-21 0,-1 0 0,0 0 15,0 0-15,0-1 0,-21 1 16,0 0-16,21 0 0,-21 0 0,22 0 15,-22-1-15,0 1 0,-22 42 32,22 1-32,-21-1 15,21 0-15,0 21 16,-21-21-16,21 1 0,0-1 0,0 0 16,0 0-16,0 0 0,0 0 0,0 1 15,21-22 1,0 0-16,1 21 0,-1-21 15,0 0-15,0 0 0,21-21 0,-20 21 16,-1-22-16,0 1 0,0 21 0,0-21 16,0-21-16,1 21 0,-1-1 15,0-20-15,0 21 0,0 0 0,0 0 16,-21-1-16,0 1 0,-21 42 47,21 1-47,-21-1 0,21 0 0,-21 0 15,21 0-15,0 0 0,0 1 16,0-1-16,0 0 0,0 0 0,0 0 16,0 0-16,21-21 0,0 0 15,0 22-15,1-22 0,-1 0 0,21 0 16,-21 0-16,22 0 0,-22 0 16,21 0-16,0-22 0,-20 22 0,20-21 15,-21 0-15,0 0 0,22 0 0,-22-22 16,0 22-16,0-21 0,0 21 15,0-22-15,22 1 16,-43 0-16,0 21 0,0-1 16,0 44-1,-21-1-15,-1 0 0,1 0 16,0 0-16,0 0 0,0 1 0,0-1 16,-1 0-16,1 21 0,21-21 15,0 1-15,0-1 0,-21 0 16,21 0-16,0-42 47,0 0-47,0 0 15,21-1-15,0 1 0,-21-21 16,22 21-16,-1 0 0,0-22 0,0 22 16,0 0-16,0 0 0,-21 0 15,22 21-15,-22 21 31,0 0-31,0 0 0,0 0 16,0 0-16,0 1 0,-22 20 0,22-21 16,0 0-16,0 0 0,0 1 0,0-1 15,0 0-15,0 0 0,0 0 0,22 0 16,-1-21-16,0 0 16,0 0-16,0 0 0,0 0 0,22 0 15,-22 0-15,0 0 0,0 0 0,0-21 16,1 21-16,-1-21 0,0 0 15,-21 0-15,0 0 0,0-1 16,0-20-16,0 21 0</inkml:trace>
  <inkml:trace contextRef="#ctx0" brushRef="#br0" timeOffset="123496.58">21272 13991 0,'-84'21'0,"168"-42"0,-232 42 0,106-21 0,0 0 16,20 0-16,1 0 0,42 0 31,22 0-31,-22 0 0,21 0 0,1 0 16,20-21-16,-21 21 0,22-21 0,-1 21 15,1-21-15,-1 0 0,1 21 16,-1-21-16,1-1 0,-22 22 0,22-21 15,-22 0-15</inkml:trace>
  <inkml:trace contextRef="#ctx0" brushRef="#br0" timeOffset="124054.54">24278 13526 0,'0'-43'0,"0"86"0,0-107 0,0 43 0,0 0 16,0 42-1,0 0-15,0 21 16,-21 1-16,0 20 0,21 1 0,-21-1 16,-1 1-16,1 20 0,0-20 0,21-1 15,-42 1-15,21-1 0,-1 1 0,1-22 16,0 22-16,21-22 0,-21 0 15,21 1-15,0-22 0,-21 21 0,21-21 16,0 1-16,0-1 0,-21-21 31,-1 0-31,22-21 0,-21-1 16</inkml:trace>
  <inkml:trace contextRef="#ctx0" brushRef="#br0" timeOffset="124696.35">23643 14203 0,'-21'0'15,"42"21"-15,-21-42 0,-21 42 16,21 0-16,21-21 0,0 21 16,0 1-16,1-22 0,20 21 15,0-21-15,1 0 0,-1 0 0,0 0 16,1 0-16,20 0 0,-21 0 0,1 0 16,-1-21-16,0 21 0,-20-22 15,20 1-15,-21 21 0,21-21 16,-20 0-16,-1 21 0,0-21 0,0 0 15,0 21-15,0-22 0,-21 44 32,-21-1-17,21 0-15,0 0 0,-21 0 0,21 0 16,-21 1-16,21-1 0,0 21 0,0-21 16,0 0-16,0 1 15,21-1-15,0-21 0,22 0 0,-22 0 16,21 0-16,-21 0 0,22 0 0,-1 0 15,0 0-15,1 0 0,-22-21 16,21-1-16,-21 1 0,0 0 16,1 0-16,-1 0 0,-21 0 0,0-1 15,0 1-15,0 0 0,0 0 0,0 0 16,0 0-16,-21 42 31,21 0-31,-22 21 0,1-21 16,0 22-16,21-1 0,-21 22 15,0-22-15,0 21 0,-1-20 0,1 20 16,0 1-16,0-1 0,0 1 0,0-1 16,-1 1-16,1-1 0,0 1 15,0-1-15,0 22 0,0-43 0,-1 22 16,22-1-16,0-20 0,-21-1 0,0 0 16,0-21-16,21 22 0,-21-22 15,0-21-15,-1 21 0,1-21 0,0 0 16,0 0-16,0 0 0,0 0 0,-1-21 15,1 21-15,0-21 0,-21 0 16,21-1-16,-1 1 0,22-21 0,0 21 16,-21 0-16,21-22 0,0 22 0,0-21 15,21-1-15,1 1 0,-1 0 0,21-1 16,-21 1-16,22 0 0,-1-1 16</inkml:trace>
  <inkml:trace contextRef="#ctx0" brushRef="#br0" timeOffset="124976.33">25146 14161 0,'0'0'0,"21"0"0,-21 21 16,0 0 0,0 21-16,0 1 0,0-1 0,-21 21 15,0 1-15,21-1 0,-21 1 0,-1-1 16,22 1-16,-21-1 0,0 1 0,0-1 15,0 1-15,0-22 0,-1 22 16,1-1-16,0-20 0,0-1 16,0 0-16,0 1 0,-1-1 0,1-21 15,0 21-15,21-20 0,-21-22 0,21 21 16,0-42 0,21-1-1,21-20-15,-20 21 0,-1-21 0,0-1 16</inkml:trace>
  <inkml:trace contextRef="#ctx0" brushRef="#br0" timeOffset="125489.53">25125 14478 0,'0'-42'15,"21"-1"-15,-63 276 0,63-381 0,0 42 0,-21 64 0,0 21 16,0 0-16,0-1 16,21 22-16,0-21 15,0 21-15,1 0 0,-1 0 16,0 0-16,0 0 0,0 0 0,0 0 15,1 0-15,-1 0 0,-21 21 16,0 1-16,0-1 0,0 0 16,0 0-16,-21 0 0,-1 0 0,1 1 15,0-22-15,-21 21 0,21 0 0,-1-21 16,1 21-16,0-21 0,0 0 16,21 21-16,21-21 31,0 0-31,0 0 0,1 0 15,-1 0-15,0 0 0,0 0 16,0 0-16,0 0 0,1 0 0,-1 0 16,0 0-16,21 0 0,-21 0 0,1 0 15,20-21-15,-21 21 0,21-21 16,-20 0-16,20 21 0,-21-21 0,0-1 16,0 1-16,1 0 0,-1 0 0,-21-21 15,21 20-15,-21 1 0,0-21 0,0 21 16,0 0-16,-21 21 15,0 0-15,-1 0 0,1 0 16,0 0-16,-21 21 0,21 0 0,-1 0 16,1 0-16,21 22 0,-21-22 0,21 21 15,0-21-15,0 22 0,0-22 16,0 0-16,21 0 0,-21 0 0,43-21 16,-22 21-16,0-21 0,21 0 0,1 0 15,-22 0-15,21 0 0,0-21 16,1 21-16,-1-21 0,-21 0 0</inkml:trace>
  <inkml:trace contextRef="#ctx0" brushRef="#br0" timeOffset="126501.31">3641 16362 0,'0'-21'0,"0"42"0,0-63 0,0 20 15,0 1-15,0 42 16,0 1-16,0-1 0,-22 21 15,22 0-15,-21 1 0,0-1 16,21 22-16,-21-22 0,21 21 0,-21 1 16,0-1-16,-1 1 15,1-22-15,0 22 0,0-22 0,0 22 16,0-22-16,-1 0 0,22 1 16,0-1-16,-21-21 0,21 21 0,0-20 15,0-1-15,0-42 16,0-1-1,0 1-15</inkml:trace>
  <inkml:trace contextRef="#ctx0" brushRef="#br0" timeOffset="126776.93">3175 16658 0,'0'0'0,"0"-42"0,0 0 0,0-22 0,0 22 15,0-1-15,21 1 0,0 0 16,22 21-16,-1-22 0,0 22 0,1 0 15,20 21-15,-21 0 0,22 0 16,-22 0-16,22 0 0,-43 21 0,21 0 16,-21 22-16,1-22 0,-22 21 0,0-21 15,0 22-15,0-22 0,-22 21 16,1-21-16,-21 0 0,21 22 0,-22-22 16,1 21-16,0-21 15,-1 1-15,1-1 0,21 0 0,0-21 0,0 21 16,-1-21-16,1 0 15,42-21 1,1 0-16,-1 21 16,0-21-16</inkml:trace>
  <inkml:trace contextRef="#ctx0" brushRef="#br0" timeOffset="127128.28">3958 16425 0,'-85'22'16,"170"-44"-16,-64 22 0,-21 22 0,0-1 0,0 0 15,0 0-15,0 0 0,0 0 0,0 22 16,0-22-16,-21 21 16,21-21-16,0 1 0,-21 20 0,21-21 15,0 0-15,0 0 0,0 1 16,21-22-16,0 0 0,0 0 0,1 0 16,-1 0-16,0 0 0,0-22 0,21 1 15,-20 0-15,-1 0 0,0 0 16,21 0-16,-21-22 0,1 22 0,-22 0 15,0-21-15,0 20 0,0 1 16,0 0-16,0 0 0,0 42 31,0 0-31,0 0 16,0 1-16,0-1 0,0 0 16,0 0-16,0 0 0,0 0 15,0 1-15,0-1 0,0 0 0,0 0 16,21-21-16,0 0 0,0 0 15,0 0-15,0 0 0,22-21 0</inkml:trace>
  <inkml:trace contextRef="#ctx0" brushRef="#br0" timeOffset="127562.97">4720 16044 0,'0'-21'15,"0"42"-15,0-84 0,0 42 0,-21 21 16,21 21-1,-21 21-15,21-21 0,-21 22 16,-1-1-16,22 22 0,-21-22 0,0 0 16,21 1-16,-21-1 0,0 0 15,0 1-15,-1-1 0,1 0 0,0-21 16,21 22-16,0-22 0,-21 0 16,21 0-16,0-42 31,21 0-31,0 21 15,0-21-15,1 0 0,-1-1 0,0 22 16,21-21-16,-21 21 16,1 0-16,20 0 0,-21 0 0,0 0 15,0 0-15,1 21 0,-1-21 0,-21 22 16,0-1-16,0 0 0,0 0 16,0 0-16,-21-21 0,-1 21 0,1 1 15,-21-1-15,21 0 0,-22 0 16,22-21-16,-21 21 0,21-21 0,-22 0 15,22 0-15,0 0 0,0 0 16,21-21 0,21 0-16,0 0 0,0 0 15,1-22-15,20 22 0,0 0 16,1-21-16</inkml:trace>
  <inkml:trace contextRef="#ctx0" brushRef="#br0" timeOffset="128288.63">5101 16087 0,'0'-43'16,"-42"192"-16,84-255 0,-42 42 0,-21 85 16,0 1-1,21-1-15,-21 21 0,21 0 16,-22 1-16,22-1 0,-21 0 0,0 1 16,21-1-16,0 0 0,0 22 0,-21-22 15,21 1-15,0 20 16,0-21-16,0 1 0,0-22 0,0 21 15,21-21-15,-21 1 0,21-1 0,22-21 16,-22 0-16,0 0 0,0 0 16,21-21-16,-20-1 0,-1 22 0,0-21 15,0-21-15,21 21 0,-20 0 16,-22-22-16,21 22 0,-21 0 0,0 0 16,21 0-16,-21-1 0,0 1 0,0 42 31,0 1-16,0-1-15,0 0 0,0 21 16,0-21-16,0 22 0,0-22 16,0 0-16,0 0 0,0 0 0,0 1 15,0-1-15,21-21 0,0 0 16,0 0-16,22 0 0,-22 0 0,21 0 16,1-21-16,-22-1 0,21 22 15,0-42-15,1 21 0,-22 0 0,21 0 16,-21-1-16,22-20 0,-22 21 0,0 0 15,0 0-15,0-1 0,-21 1 16,22 21-16,-22-21 0,0 42 47,21-21-16,-21-21-15,0 0-1,-21 21 1,-1 0-16,1 0 16,0 21-16,0-21 0,-21 21 15,20 0-15,1 1 0,0-1 0,0 0 16,0 0-16,21 0 0,0 22 0,0-22 16,0 0-16,0 0 0,0 0 0,0 0 15,21 1-15,0-22 0,0 21 16,0-21-16,1 0 0,-1 0 15,0 0-15,21 0 0,-21 0 0,22 0 16,-22-21-16,0-1 0,0 1 16,0 0-16,1 0 0,-22 0 0,21 0 15</inkml:trace>
  <inkml:trace contextRef="#ctx0" brushRef="#br0" timeOffset="128448.43">5694 16298 0,'0'0'0,"-21"0"0,-22 0 0,22 0 16,0 0-16,-21 0 0,20 0 0,22 22 31,43-22-15,-22 0-16,21 0 0,-21 0 16,43 0-16</inkml:trace>
  <inkml:trace contextRef="#ctx0" brushRef="#br0" timeOffset="128712.86">6964 16256 0,'0'21'16,"0"0"-16,0 1 0,0-1 15,0 21-15,0-21 0,0 0 0,0 22 16,0-22-16,0 21 0,0-21 15,0 22-15,0-1 0,0-21 0,0 22 16,21-22-16,-21 21 0,0-21 16,0 0-16,0 1 0,21-22 15,0 0-15,-21-22 16,21 22-16,1-42 0,-22 21 16,21 0-16,0-22 0,0 1 0,0 0 15</inkml:trace>
  <inkml:trace contextRef="#ctx0" brushRef="#br0" timeOffset="128908.5">7366 16214 0,'0'0'16,"-21"0"-1,0 0-15,-1 21 0,1 0 16,0 0-16,-21 22 0,21-22 0,-22 21 16,22-21-16,-21 22 0,21-22 15,-1 0-15,1 21 0,0-21 0,21 1 16,0-1-16,0 0 0,0 0 0,0 0 15,21-21-15,0 0 0,22 0 16,-22 0-16,21 0 0,-21 0 0,22 0 16,-1-21-16,-21 0 0</inkml:trace>
  <inkml:trace contextRef="#ctx0" brushRef="#br0" timeOffset="129254.37">7556 16425 0,'0'-21'15,"-21"0"1,42 63-16,-63-84 0,21 42 0,0 21 15,0-21-15,-1 21 0,1 1 16,0-1-16,-21 0 0,21 21 0,21-21 16,-22 1-16,22 20 0,-21-21 0,21 0 15,0 0-15,0 1 0,0-1 16,21 0-16,1 0 0,-1 0 16,0-21-16,0 0 0,21 0 0,1 0 15,-1 0-15,0-21 0,1 0 16,-1 0-16,0 0 0,-20-1 0,20 1 15,-21 0-15,0-21 0,-21 21 0,0-22 16,0 22-16,0-21 0,-21 21 16,0-1-16,-21 1 0,20 0 0,-20 0 15,0 21-15,-1 0 0,22 0 0,-21 0 16,0 0-16,20 21 0,1 0 16,0 0-16,0 1 0,21-1 15,0 0-15,0 0 0,0 0 16,42-21-16,-21 0 0,22 0 15,-1 0-15,0 0 0,22 0 0</inkml:trace>
  <inkml:trace contextRef="#ctx0" brushRef="#br0" timeOffset="129464.48">8107 16404 0,'21'0'16,"-42"0"-16,21 21 15,-21 1 1,-1-1-16,22 0 0,-21 0 15,0 0-15,21 22 0,-21-22 16,21 0-16,-21 0 0,0 0 16,21 0-16,0 1 0,0-44 47,21 1-47,0 0 0,0-21 15,-21 21-15</inkml:trace>
  <inkml:trace contextRef="#ctx0" brushRef="#br0" timeOffset="129608.94">8043 16193 0,'0'-43'0,"0"1"16,0 21-16,0 127 0,0-233 0,-21 127 15,21 21 17,0 0-32,0 0 0,0 0 15,0 0-15,21 22 0,0-22 0,1 0 16,-1 0-16,0 0 0</inkml:trace>
  <inkml:trace contextRef="#ctx0" brushRef="#br0" timeOffset="130071.18">8572 16468 0,'22'0'0,"-44"0"0,65 0 0,-43-21 16,0-1-16,0 1 0,0 0 0,0 0 15,0 0 1,-21 21-16,-1-21 0,1 21 15,0 0-15,0 0 0,0 0 0,0 0 16,-1 21-16,22 0 0,-21-21 16,0 21-16,21 0 0,-21 0 0,21 1 15,0-1-15,0 0 0,0 0 0,0 0 16,0 0-16,0 1 0,21-22 16,0 21-16,0-21 0,1 0 0,-1 0 15,0 0-15,0 0 0,21 0 0,-20 0 16,-1 0-16,21-21 0,-21-1 15,22 1-15,-22 0 0,0 0 0,0-21 16,0-1-16,0 1 0,1 0 16,-1-22-16,0 1 0,-21-1 15,0 1-15,0-22 0,0 21 0,0 1 16,0 21-16,0-1 0,0 1 0,-21 21 16,0 21-16,-1 0 0,1 0 15,0 0-15,0 42 0,0-21 0,0 22 16,-1 20-16,1-21 0,0 22 0,0-1 15,21 1-15,0-1 0,0-20 16,0 20-16,0-20 0,21-1 0,0-21 16,0 21-16,22-20 0,-1-1 0,0 0 15,22 0-15,-22-21 0,22 0 16,-1 0-16,-20 0 0,-1 0 16</inkml:trace>
  <inkml:trace contextRef="#ctx0" brushRef="#br0" timeOffset="130689.99">10287 15896 0,'0'-21'16,"0"42"-16,0-84 0,0 42 0,0-1 0,0 44 31,0-1-31,0 21 16,0-21-16,-21 43 0,0-22 0,21 0 15,-22 22-15,1-22 0,0 1 0,0-1 16,-21 0-16,20 1 0,1-22 16,0 0-16,0 21 0,0-42 0,21 21 15,0 1-15,21-44 31,0 1-31,0 0 0,0 0 0,1 0 16,-1-22-16,0 22 0,21-21 0,-21-22 16,1 22-16,-1-21 0,-21 20 15,21-20-15,0 20 0,0 1 0,0 0 16,-21 21-16,0-1 0,22 22 16,-22 22-1,0 20-15,0-21 0,0 43 0,0-22 16,0 21-16,0-20 0,0 20 0,0-20 15,0-1-15,-22 0 0,22 1 16,0-1-16,0-21 0,0 0 0,0 0 16,0 1-16,22-1 0,-1-21 0</inkml:trace>
  <inkml:trace contextRef="#ctx0" brushRef="#br0" timeOffset="131272.22">10054 16277 0,'0'0'32,"21"0"-17,0 0-15,1 0 0,20 0 0,0 0 16,-21 0-16,43-21 0,-22 0 0,1 0 16,20 21-16,1-21 0,-22-1 15,21-20-15,-20 21 0,-1 0 0,0-22 16,1 22-16,-22-21 0,0 21 15,0-22-15,-21 22 0,0-21 16,0 21-16,0 0 0,0-1 0,-21 1 0,0 21 16,0 0-16,0 0 15,-1 21-15,1 1 0,0-1 16,21 21-16,-21-21 0,21 43 0,-21-22 16,21 0-16,-21 1 0,21-1 15,0 0-15,0 1 0,0-1 0,0-21 16,0 22-16,0-22 0,0 0 0,21 0 15,-21 0-15,21 0 0,-21 1 16,0-44 15,0 1-31,0 0 16,-21 21-16,21-21 16,0 0-16,0 0 15,0-1-15,21 22 16,0 0-16,0 0 0,22 0 0,-22 0 15,0 0-15,21 0 0,-21 0 16,22 0-16,-22 0 0,0 0 0,0 22 16,-21-1-16,0 0 15,0 0-15,-21 0 16,-21-21-16,21 21 0,-1-21 0,-20 0 16,0 22-16,-1-22 15,1 0-15,21 0 0,0 0 16,0 0-16,21-22 31,0 1-31,0 0 16</inkml:trace>
  <inkml:trace contextRef="#ctx0" brushRef="#br0" timeOffset="131970.99">10160 16150 0,'42'-21'15,"-21"0"-15,1 0 16,-22 0-16,21-1 0,-21 1 16,0 0-16,0 0 0,0 0 0,0 0 15,0-1-15,-21 1 0,-1 0 16,1 0-16,0 21 0,-21 0 15,21 0-15,-1 0 0,1 21 0,-21 0 16,21 0-16,-22 22 0,22-1 16,-21 0-16,21 1 0,0 20 0,-1-20 15,1-1-15,0 21 0,0-20 16,21-1-16,0 0 0,0-20 0,0 20 16,0-21-16,0 0 0,0 0 0,21-21 15,0 22-15,22-22 16,-22 0-16,0 0 0,21 0 0,-21 0 15,22-22-15,-22 22 0,21-21 0,-21 0 16,22 0-16,-22 0 0,0 0 16,0-22-16,0 22 0,1-21 0,-22-1 15,0-20-15,21 21 0,0-22 0,-21 22 16,21-22-16,-21 22 0,0 0 16,21-1-16,-21 1 0,0 21 0,21 21 15,-21 21 1,0 21-16,0 1 0,-21-1 15,0 0-15,0 22 0,21-22 0,0 22 16,0-22-16,-21 0 0,21 1 16,0-1-16,0 0 0,0-21 15,0 1-15,21 20 0,0-21 0,0-21 16,0 21-16,22-21 0,-22 0 16,21 0-16,1 0 0,-1 0 0,0 0 15,1-21-15,-1 21 0</inkml:trace>
  <inkml:trace contextRef="#ctx0" brushRef="#br0" timeOffset="132377.23">11557 15981 0,'0'0'16,"-21"-21"-16,-43 21 15,43 0-15,-21 21 0,-1 0 16,1 0-16,0 22 0,-1-22 0,1 21 16,0 0-16,-1 1 0,22-1 15,0-21-15,0 22 0,21-1 0,0-21 16,0 0-16,0 22 0,21-22 0,0-21 16,0 21-16,22 0 0,-1-21 15,0 0-15,1 0 0,-1 0 0,0 0 16,22 0-16,-22 0 0,1-21 0,-1 0 15,0 0-15</inkml:trace>
  <inkml:trace contextRef="#ctx0" brushRef="#br0" timeOffset="132609.29">12086 15875 0,'-21'0'15,"0"0"-15,-22 64 16,22-43-16,0 21 16,0 0-16,0-20 0,0 20 0,-1 0 15,1 1-15,21-1 0,0 0 16,0-21-16,0 22 0,0-22 0,0 0 16,0 0-16,43 0 0,-22 1 15,0-1-15,21-21 0,1 0 0,-1 0 16,0 0-16,1 0 0</inkml:trace>
  <inkml:trace contextRef="#ctx0" brushRef="#br0" timeOffset="132821.41">12488 15939 0,'21'-43'0,"-42"86"0,42-107 16,1 43-16,-1 0 0,0 0 15,0-1-15,0 22 0,0 0 16,1 22-16,-1 20 0,-21-21 15,0 21-15,0 1 0,0-1 0,0 0 16,0 1-16,0-1 0,-21 0 0,-1 1 16,1-22-16,0 21 0,-21 1 15,21-22-15,-22 21 0,1-21 0,0 22 16,20-22-16,-20 0 0,-21 0 0,20-21 16</inkml:trace>
  <inkml:trace contextRef="#ctx0" brushRef="#br0" timeOffset="133232.97">10626 17018 0,'-22'0'0,"44"0"15,-65 0-15,22 0 0,0 0 0,0-21 16,21 0-1,0 0-15,21 21 16,-21 21 0,0 0-1,0 0-15,-21 0 0,0-21 16,-1 21-16,22 1 16,-21-1-16,42-21 46,-21 21-46,22-21 0,-1 21 0,0-21 16,0 21-16,0 0 16,-21 1-16,21-22 0,-21 21 0,0 0 15,0 0-15,-21 0 0,0 0 16,-21 1-16,21-1 0,-1-21 16,-20 21-16,21 0 0,0 0 0,0 0 15,-1-21-15,1 22 0,0-1 16</inkml:trace>
  <inkml:trace contextRef="#ctx0" brushRef="#br0" timeOffset="133504.03">10477 17674 0,'22'0'15,"-1"0"1,0 0-1,-21 21-15,21-21 0,0 22 16,-21-1-16,0 0 16,21 0-16,-21 0 0,0 0 15,0 1-15,0-1 0,0 21 16,0-21-16,0 0 0,0 1 0,0-1 16,0 0-16,0 0 15,0-42 16,-21 0-31</inkml:trace>
  <inkml:trace contextRef="#ctx0" brushRef="#br0" timeOffset="134278.04">17357 15748 0,'0'0'0,"21"-21"15,-21 0 1,-21 21 15,21 21-31,-22 0 0,1 21 0,21 1 16,0 20-16,-21 1 0,0-1 15,0 1-15,21 20 0,-21-20 0,-1-1 16,1 22-16,0-21 0,0-1 0,0 1 16,0-1-16,-1 1 0,1-1 15,0-21-15,0 1 0,21-1 16,0 0-16,0-20 0,0-1 0,0 0 15,21-42 1,0 0 0,-21-1-16</inkml:trace>
  <inkml:trace contextRef="#ctx0" brushRef="#br0" timeOffset="134556.03">17103 16150 0,'0'-42'16,"0"275"-16,0-424 0,0 85 0,0 64 0,0 0 15,0-1-15,21 1 0,0 21 0,0 0 16,0 0-16,22-1 0,-22 22 0,21 0 16,-21 0-16,22 0 0,-1 0 15,0 0-15,1 0 0,-22 0 0,21 0 16,0 22-16,-20-1 0,-1 0 0,-21 21 16,0-21-16,0 1 0,0 20 15,0-21-15,0 0 0,-21 22 0,-1-22 16,1 0-16,0 0 0,-21 0 0,21-21 15,-22 21-15,22 1 0,-21-22 16,21 0-16,-1 21 0,1-21 0,42-21 31,1-1-31,20 1 16</inkml:trace>
  <inkml:trace contextRef="#ctx0" brushRef="#br0" timeOffset="134948.31">17949 15727 0,'-63'63'0,"126"-126"0,-84 63 16,0 21-1,21 0-15,-21 0 0,0 22 16,-1-22-16,1 21 0,0-21 0,21 22 16,0-22-16,0 21 0,0-21 15,0 1-15,0-1 0,0 0 0,0 0 16,21-21-16,0 0 0,1 0 15,-1 0-15,0 0 0,0 0 0,21 0 16,-20 0-16,20-21 0,-21 0 16,0 0-16,22-22 0,-22 22 0,0 0 15,0-21-15,0-1 0,0 22 0,-21-21 16,0 21-16,0-1 0,22 1 16,-22 0-16,0 42 15,0 0-15,-22 1 16,1-1-16,21 21 0,0-21 15,-21 22-15,0-22 0,21 21 0,0 0 16,0-20-16,0-1 0,0 0 16,0 21-16,0-21 15,0 1-15,21-22 0,0 0 16,0 0-16,1 0 0,-1 0 0,0-22 16,21 1-16</inkml:trace>
  <inkml:trace contextRef="#ctx0" brushRef="#br0" timeOffset="135403.97">18669 15304 0,'21'-22'15,"-127"425"-15,191-784 0,-64 338 0,-21 22 0,0 0 16,0 42-16,0 0 16,0 0-16,0 1 0,-21 20 15,0 0-15,21 1 0,0-1 0,0 21 16,-21-20-16,21-1 0,-22 0 0,22 22 15,-21-22-15,21 1 0,0-1 16,0 0-16,0 1 0,0-22 0,0 21 16,0-21-16,0 0 0,0 1 0,0-1 15,-21-21-15,21-21 32,0-1-32,21 1 15,0 0-15,1 0 0,-1 0 16,0 0-16,0 21 0,0-22 15,0 22-15,1 0 0,-1 0 0,0 0 16,0 0-16,0 0 0,-21 22 16,0-1-16,0 0 0,0 0 15,0 0-15,0 0 0,0 1 0,-21-1 16,21 0-16,-21 0 0,0 0 16,0 0-16,-1-21 0,1 22 0,0-22 15,0 0-15,0 21 0,0-21 0,-1 0 16,1 0-1,21-21 1,21-1-16,1 1 0,-1 0 16,0 0-16</inkml:trace>
  <inkml:trace contextRef="#ctx0" brushRef="#br0" timeOffset="136200.54">19198 15367 0,'0'0'0,"0"-85"16,0 64-16,0 42 16,-21 1-16,0-1 15,21 21-15,-21-21 0,-1 22 16,1-1-16,0 21 0,0-20 16,0-1-16,21 0 0,0 1 0,0-1 15,0 0-15,0 1 0,0-1 16,0 0-16,0 1 0,0-22 0,0 21 15,0-21-15,21 22 0,0-22 0,0-21 16,22 21-16,-22 0 0,0-21 16,21 0-16,-21 0 0,22 0 0,-1 0 15,-21-21-15,22 0 0,-22 0 0,21 0 16,-21-1-16,0-20 16,1 21-16,-22-21 0,0 20 0,21-41 15,-21 42-15,0 0 16,0 42-1,0 0-15,0 0 16,-21 21-16,21-20 0,0 20 0,0-21 16,0 0-16,0 0 0,0 22 15,0-22-15,0 0 0,0 0 16,21-21-16,0 0 0,0 0 0,0 0 16,0 0-16,1 0 0,20 0 15,-21 0-15,21-21 0,-20 0 0,-1 21 16,21-21-16,-21 0 0,0-22 0,1 22 15,-1 0-15,0 0 0,0-22 16,0 22-16,0 0 0,1 0 16,-1 0-16,-21 0 0,0-1 0,21 22 15,-21 22 17,0-1-1,0-42 0,0-1-15,-21 22-1,0 0 1,21 22-16,-22-1 16,1 0-16,0 0 0,21 0 15,0 22-15,0-22 0,-21 0 0,21 0 16,0 0-16,0 0 0,0 1 0,0-1 15,0 0-15,0 0 0,0 0 16,21 0-16,0-21 0,0 0 16,1 0-16,-1 0 0,0 0 15,0 0-15,0-21 16,0 0-16,-21 0 0,22 0 0,-1 0 16,-21-1-16</inkml:trace>
  <inkml:trace contextRef="#ctx0" brushRef="#br0" timeOffset="136472.54">19981 15452 0,'-21'0'0,"42"0"0,-84 0 16,42 21-16,-1-21 0,-20 21 0,21-21 16,21 21-16,-21-21 15,21 21-15,21-21 16,0 0-16,0 0 15,0 0-15,1 0 0,-1-21 16,0 0-16,0 21 0,-21-21 16,21 0-16,-21 0 0,0-1 0,-21 1 15,0 0-15,0 21 16,-22 0-16,1 0 0,21 0 0,-21 0 16,-1 0-16,1 21 0,0-21 0,20 21 15,-20 1-15,21-22 0,21 21 0</inkml:trace>
  <inkml:trace contextRef="#ctx0" brushRef="#br0" timeOffset="139941.51">21548 15473 0,'0'21'16,"0"0"-16,0 0 0,-22 1 16,1-1-16,21 0 0,-21 21 0,0 1 15,0-22-15,0 21 0,-1 0 16,1 1-16,0-1 0,0 0 0,0 1 15,0-1-15,-1-21 0,1 22 0,0-22 16,21 0-16,-21 0 0,21 0 16,0 0-16,0-42 31,0 0-31,0 0 16,0 0-16,21 0 0,0-22 0,-21 1 15,21 21-15,-21-22 16,22 1-16,-1 0 0,0-22 0,0 22 15,0 0-15,0-1 0,1-20 0,-1 20 16,0 1-16,21 0 0,-21-1 16,22 22-16,-22 0 0,0 21 0,0 0 15,0 0-15,-21 42 16,0-20-16,0 20 0,0 0 0,0 1 16,0-1-16,0 0 0,0 22 0,0-22 15,0 0-15,0 1 0,0 20 16,0-20-16,0-1 0,0-21 0,0 21 15,22 1-15,-22-22 0,21 0 16,-21 0-16,0 0 0,0 1 16,-21-44 15,-1 1-31,1 0 0</inkml:trace>
  <inkml:trace contextRef="#ctx0" brushRef="#br0" timeOffset="140080.25">21357 15939 0,'-21'-22'15,"21"-20"1,21 106 0,-21-149-16,21 85 0,0 0 15,1 0-15,20-21 0,0 21 0,1-21 16,-1 21-16,21-22 16,1 1-16,-22 21 0,22-21 0</inkml:trace>
  <inkml:trace contextRef="#ctx0" brushRef="#br0" timeOffset="140508.48">22606 15431 0,'0'0'0,"0"-22"0,0 1 16,-21 21 0,0 0-16,-1 0 0,1 0 0,0 0 15,0 0-15,0 21 0,-22-21 16,1 22-16,0-1 0,21 0 15,-22 0-15,22-21 0,-21 21 0,21 0 16,-1 1-16,22-1 0,0 0 16,22-21-1,20 0-15,-21 0 0,21 0 16,1 0-16,-22 0 0,21 0 16,1 21-16,-22-21 0,0 21 0,0 0 15,0-21-15,-21 22 0,0-1 0,0 0 16,-21 0-16,0 0 0,0 0 15,0 22-15,-22-22 0,22 0 16,0 0-16,-21 0 0,20 1 0,1-1 16,21 0-16,-21-21 0,21 21 15,-21-21-15,21 21 16,0 0-16,0 1 16,0-1-16,0 0 0,0 0 15,0 0-15,0 0 0,0 1 0,0-1 16,0 0-16,0 0 0,0 0 15,0 0-15,0 1 0,0-1 0,0 0 16</inkml:trace>
  <inkml:trace contextRef="#ctx0" brushRef="#br0" timeOffset="140905.79">22140 16891 0,'0'21'16,"-21"-21"-16,21 21 31,0 1-15,0-1 0,21 0-16,0-21 15,1 21-15,-22 0 16,0 0-16,0 1 15,0-1-15,0 0 0,0 21 0,0-21 16,0 1-16,0 20 0,-22-21 16,1 21-16,0-20 0,21-1 0,0 21 15,-21-21-15,21 0 0,0 1 0,0 20 16,0-21-16,0 0 16,0 0-16,0 1 0,0-1 15,0 0-15,0 0 16,0 0-16,-21 0 0,0-21 0,-1 22 15,1-1-15,0 0 0,-21 0 16,21-21-16,-1 0 0,1 0 16,0 0-16</inkml:trace>
  <inkml:trace contextRef="#ctx0" brushRef="#br0" timeOffset="141253.88">22225 16341 0,'-21'-21'0,"42"42"0,-63-42 16,20 21-16,1 0 0,21-22 0,21 22 31,1 0-31,20-21 0,0 21 0,22 0 15,20 0-15,1 0 0,0 0 16,21 0-16,-1 0 0,-20 0 0,21 0 16,-21 0-16,-1-21 0,-20 21 0,-1 0 15,-20 0-15,-1 0 0,-21 0 16,0 0-16,-42 0 16,0 0-16,0 0 0,-22 0 15,22 0-15,-21 0 16,0 21-16,20-21 0,-20 0 0,0 0 15,-1 21-15,1-21 0,0 0 0</inkml:trace>
  <inkml:trace contextRef="#ctx0" brushRef="#br0" timeOffset="141524.88">22204 16531 0,'-85'43'15,"254"-128"-15,-253 127 0,-22 22 0,85-64 0,0 21 16,21 0-16,0 0 15,21-21-15,21 0 16,-21 0-16,22 0 0,20 0 0,22 0 16,-22 0-16,43 0 0,-21 0 15,21-21-15,-1 0 0,-20 21 16,0 0-16,-1 0 0,-20-21 0,-1 21 16,-20 0-16,-1 0 0,-21 0 0,0 0 15,-42 0 1,0 0-1,-21 0-15,21 0 0,-22 0 0,1 21 16,0-21-16,-22 21 0,22 0 16</inkml:trace>
  <inkml:trace contextRef="#ctx0" brushRef="#br0" timeOffset="141688.57">22140 16870 0,'-21'21'0,"0"0"16,63-63-16,-42 84 15,21-42-15,22 0 0,20 0 16,1-21-16,-1 0 0,22 21 0,0-21 16,-1 0-16,1 21 0,0-22 0,-1 1 15,-20 0-15,-1 21 0,-20-21 16,-22 0-16,21 0 0</inkml:trace>
  <inkml:trace contextRef="#ctx0" brushRef="#br0" timeOffset="142512.53">21802 15621 0,'0'-21'0,"0"42"46,0 0-46,0 0 16,0 1-16,0-1 0,0 0 16,-22 0-16,22 0 0,-21 22 15,21-22-15,0 0 0,0 21 0,0-21 16,0 1-16,0-1 0,0 21 0,0-21 16,0 0-16,0 1 0,0-1 15,21-21-15,1 21 0,-1-21 0,0 21 16,0-21-16,0 0 15,0 0-15,1 0 16,-22-21-16</inkml:trace>
  <inkml:trace contextRef="#ctx0" brushRef="#br0" timeOffset="142812.47">22034 15621 0,'22'0'31,"-1"21"-15,-21 0-16,0 1 0,21-1 0,-21 0 15,21 0-15,-21 0 0,0 22 0,0-22 16,0 21-16,0 0 0,0-20 16,0 20-16,-21 0 0,0-21 0,21 22 15,-21-22-15,-1 21 0,1-21 16,-21 1-16,21-1 0</inkml:trace>
  <inkml:trace contextRef="#ctx0" brushRef="#br0" timeOffset="145776.21">9948 16701 0,'-21'0'31,"0"0"-31,0 0 31,0 0-15,-1 0-16,44 0 203,-1 0-187</inkml:trace>
  <inkml:trace contextRef="#ctx0" brushRef="#br0" timeOffset="148353.82">9864 16679 0,'-22'0'0,"1"0"32,21-21-17,-21 21-15,42 0 78,0 0-62,1 0-16,-1 0 0,0 0 16,0 0-16,21 0 0,-20 0 0,20 0 15,-21-21-15,21 21 0,1 0 0,-22 0 16,21 0-16,1 0 0,-22-21 16,21 21-16,-21 0 0,22 0 15,-22 0-15,0 0 16,-21 21 31,-21-21-32,0 0-15,-1 21 16,1-21 0,0 0-16,0 0 15,0 0-15,0 0 16</inkml:trace>
  <inkml:trace contextRef="#ctx0" brushRef="#br0" timeOffset="149452.12">9842 16679 0,'0'0'0,"-21"0"16,0 0-16,0 0 15,21 22 1,21-22-1,-21 21 1,21-21-16,0 0 0,1 0 16,20 0-16,-21 0 0,21 0 0,-20 0 15,20 0-15,0 0 0,-21 0 16,22 0-16,-1 0 0,-21 0 0,22 0 16,-22 0-16,0 0 0,-21-21 15,-21 21 16,0 0-31,-22 0 0,22 0 16,-21 0-16,21 0 0,-22 0 0,1 0 16,21 0-16,-22 0 0,22 0 15,0 0-15,0 0 0,0 0 0,0 0 16,21 21 15,21-21-15,0 0-16,0 0 0,0 0 15,0 0-15,1 0 0,20 0 16,-21 0-16,21 0 0,-20 0 0,20-21 16,-21 21-16,21 0 0,-20-22 15,-1 22-15,-42 0 32,-1 0-32,1 0 0,-21 0 15,0 22-15,20-22 0,-20 21 0,0-21 16,-1 0-16,22 21 0,-21-21 15,21 0-15,0 0 0,21 21 0,-22-21 16,22 21 0,0 0-1,22-21-15,-1 0 0,0 0 16,0 22-16,0-22 0,0 0 16,1 0-16,-1 0 0,0 0 0,0 0 15,21 0-15,-20 0 0,-1 0 0,21 0 16,-21 0-16,0 0 0,-42 0 31,0 0-15,0 0-16,0 0 0,-22 0 0,22 0 15,-21 0-15,21 0 0,-22 0 0,22 0 16,0 0-16,0 0 16,21 21-1,21-21 1,0 0-1,0 0-15,1 0 0,-1 0 0,0 0 16,21 0-16,-21 0 0,1 0 16,-1 0-16,0 0 0,21-21 0,-21-1 15,1 22-15,-22-21 16,-22 21 0,1 0-16,0 0 0,0 0 0,-21 0 15,20 0-15,1 0 0,-21 0 16,21 0-16,0 0 0,-1 0 15,1 0-15,42 0 47,1 0-47,-1 0 0,0 0 0,0 0 16,0 0-16,0 0 0,1 0 16,-1 0-16,21 0 0,-21 0 0,0 0 15,1 0-15,-44 0 31,1 0-15,0 0-16,0 0 0,0 0 16,0 0-16,-1 0 0,1 0 0,0 0 15,0 0-15,21-21 32</inkml:trace>
  <inkml:trace contextRef="#ctx0" brushRef="#br0" timeOffset="150168.19">12213 15706 0,'0'0'0,"0"-43"15,0 22-15,0 0 16,-21 21-1,0 0 1,0 21-16,-1 0 0,1 1 0,0 20 16,0-21-16,-21 21 0,20 1 15,-20-1-15,0 0 0,21 1 16,-1 20-16,1-20 0,0-1 0,21 0 16,0 1-16,0-1 0,0 0 15,0-21-15,0 22 0,21-22 0,0 0 16,1 0-16,20 0 0,-21 1 15,21-1-15,-20-21 0,20 0 0,0 0 16,1 0-16,-1 0 0,-21 0 0,21 0 16,1-21-16,-22-1 0,21 1 0,-21 0 15</inkml:trace>
  <inkml:trace contextRef="#ctx0" brushRef="#br0" timeOffset="150509.51">12509 15663 0,'-21'0'0,"42"0"0,-42-21 0,42 21 31,1 0-15,-1 0-16,-21 21 0,21 1 0,0-1 15,0 0-15,0 0 0,1 21 0,-1 1 16,-21-1-16,0 0 16,0 1-16,0-1 0,0 22 0,0-22 15,0 0-15,-21 22 0,-1-22 0,1 0 16,-21 1-16,21-1 0,-22 0 16,1 1-16,21-22 0,-21 21 15,-1-21-15,22 1 0,-21-1 0,21 0 0,-1 0 16,1 0-16,0 0 0,0-21 15,0 0-15</inkml:trace>
  <inkml:trace contextRef="#ctx0" brushRef="#br0" timeOffset="152840.44">21378 15473 0,'21'-21'0,"-21"42"62,0 0-62,0 0 0,0 0 0,-21 22 16,0-22-16,0 21 0,0-21 16,0 22-16,-1-1 0,1 22 0,21-22 15,-21 0-15,0 22 0,0-22 16,0 0-16,21 1 0,0-1 0,-22 0 16,22-20-16,-21 20 0,21-21 0,0 0 15,0 0-15,0 1 16,0-1-16,-21-21 15,21-21 17,0-1-32,0 1 15,0 0-15,0 0 0,21 0 16,-21 0-16,21-22 0,-21 22 16,22-21-16,-1-1 0,-21 1 0,21 0 15,0-1-15,-21 1 0,21 0 0,0-1 16,-21 1-16,22 0 0,-22-1 15,21 1-15,-21 0 0,21-1 16,-21 22-16,0-21 0,21 21 0,-21 0 0,21-1 16,-21 1-16,21 0 0,-21 0 15,0 0 1,0 42 15,0 0-31,22 0 16,-22 0-16,0 1 0,21 20 15,-21-21-15,0 21 0,0 1 0,0-22 16,0 21-16,0 1 0,0-1 0,0 0 16,0 1-16,0-1 0,21-21 15,-21 21-15,0 1 0,0-1 0,0 0 16,0-20-16,0 20 0,21-21 0,-21 0 16,21 0-16,-21 1 0,0-1 15,0 0-15,0 0 0,0 0 16,0 0-16,0 1 15,0-44 48,0 1-63,0 0 16,0 0-16,0 0 15</inkml:trace>
  <inkml:trace contextRef="#ctx0" brushRef="#br0" timeOffset="153135.89">21145 16002 0,'0'0'0,"-21"0"15,21-21 1,21 21-1,1-21-15,-1 21 16,0 0-16,21-21 0,-21 21 0,22-22 16,-22 22-16,21 0 0,1-21 15,-22 21-15,21 0 0,-21-21 16,0 21-16,1 0 0,-44 0 62</inkml:trace>
  <inkml:trace contextRef="#ctx0" brushRef="#br0" timeOffset="153936.04">21336 15452 0,'-42'0'16,"20"21"0,22 0-16,0 0 0,-21 0 0,21 1 15,-21 20-15,21-21 0,0 21 16,0 1-16,0-22 0,-21 42 0,21-20 16,-21-1-16,21 22 0,-21-22 0,21 0 15,0 1-15,0-1 0,-22 0 16,1 1-16,21-1 0,-21-21 0,21 0 15,0 0-15,0 1 0,0-1 0,0 0 16,-21-21-16,21 21 16,0-42 15,0 0-15,0 0-16,0-85 15,0 85-15,21-22 0,-21 1 0,21-22 16,0 22-16,1-21 0,-1 20 15,0-20-15,0 20 0,0 1 0,0-21 16,1 20-16,-1 1 0,0 0 0,0-1 16,-21 1-16,0 21 0,21-22 15,-21 22-15,21 0 0,-21 0 16,0 0-16,0 0 0,0-1 16,22 22-1,-22 22-15,0-1 0,21 0 16,-21 21-16,0 1 0,0-1 15,21 0-15,-21 1 0,0-1 0,21 0 16,-21 1-16,0-1 0,0 0 0,21 1 16,-21-1-16,0 0 0,21 1 15,-21-22-15,0 21 0,0 0 0,0-20 16,22 20-16,-22-21 0,0 0 0,0 22 16,21-22-16,-21 0 0,0 0 15,0 0-15,0 0 0,0 1 16,-21-44 46,21 1-46,-22 0-16</inkml:trace>
  <inkml:trace contextRef="#ctx0" brushRef="#br0" timeOffset="154136.2">21209 15981 0,'-21'0'0,"42"0"0,-42-21 47,42 21-47,0 0 0,0 0 0,0 0 15,1 0-15,20-21 0,-21 21 16,0 0-16,22 0 0,-22-22 0,0 22 15,0 0-15,0-21 0,0 21 16,1-21-16</inkml:trace>
  <inkml:trace contextRef="#ctx0" brushRef="#br0" timeOffset="154568.51">21886 15642 0,'21'-21'15,"-21"0"-15,22 21 16,-44 21 31,22 0-47,-21-21 0,0 43 16,21-22-16,-21 0 0,0 0 0,21 21 15,0 1-15,-21-22 0,21 21 0,-22 1 16,22-22-16,0 21 0,0-21 15,0 22-15,0-22 0,0 0 0,0 0 16,0 0-16,22 0 0,-1 1 0,-21-1 16,21-21-16,0 0 0,0 0 15,0 0-15,1 0 0,-1 0 0,0 0 16,0 0-16,0-21 0,0-1 16</inkml:trace>
  <inkml:trace contextRef="#ctx0" brushRef="#br0" timeOffset="154873.09">22140 15663 0,'-21'0'0,"42"0"0,-42-21 15,21 42 16,21-21-31,0 22 16,-21-1-16,0 0 0,22 0 0,-22 0 16,0 22-16,0-22 0,0 21 15,0 0-15,0 1 0,-22-1 0,1 0 16,0-20-16,0 20 0,0-21 0,-22 21 16,22-20-16,0-1 0,0 0 15,0 0-15,-22 0 0,43 0 0,-21 1 16,0-22-16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7:23:08.7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2921 3535 0,'0'0'0,"0"-381"0,0-21 0,0 21 15,0 63-15,0 64 0,0 64 16,0 42-16,0 21 0,0 42 15,0 21-15,0 22 0,21 0 0,-21 21 16,0-1 0,21 22-1,0 0-15</inkml:trace>
  <inkml:trace contextRef="#ctx0" brushRef="#br0" timeOffset="2179.85">11896 2011 0,'-22'0'47,"1"0"-31,0 0-16,0 0 15,0 0-15,0 0 16,-1 0-16,1 0 0,0 0 16,0 0-16,0 0 0,0 0 0,-1 0 15,-20 0-15,21-21 0,0 21 0,0 0 16,-1 0-16,1 0 0,0 0 16,0 0-16,0 0 0,0 0 15,-1 0-15,1 0 0,0 0 16,0 0-1,0 0 1,21-21 15,21 21 32,0 0-63,0 0 0,0 0 15,1 0-15,-1 0 16,0 0-16,0 0 0,0 0 0,0 21 16,1-21-16,-1 0 0,21 0 0,-21 0 15,0 0-15,22 0 0,-22 0 16,21 0-16,1 0 0,-22 21 16,21-21-16,0 0 0,1 0 0,-1 0 15,0 0-15,1 0 0,-1 21 16,-21-21-16,22 0 0,-1 0 0,0 0 15,1 0-15,-22 21 0,21-21 0,0 0 16,1 0-16,-22 0 0,21 0 16,1 0-16,-22 21 0,21-21 0,0 0 15,-20 0-15,20 0 0,-21 0 0,21 22 16,1-22-16,-22 0 0,21 0 16,-21 0-16,22 0 0,-22 21 0,21-21 15,1 0-15,-22 0 0,21 0 0,-21 0 16,22 0-16,-22 0 0,0 0 15,21 0-15,-21 0 0,1 0 16,-1 0-16,21 0 0,-21 0 0,0 21 16,1-21-16,-1 0 0,0 0 0,0 0 15,0 0-15,0 0 0,1 0 16,-1 0-16,0 0 0,0 0 16,0 0-1,-42 0 79,21-21-94,-21 21 0,0 0 16,21-21-16,0-1 15,-21 22-15</inkml:trace>
  <inkml:trace contextRef="#ctx0" brushRef="#br0" timeOffset="2940.96">13356 1820 0,'-21'0'31,"21"22"31,21-22-62,-21 21 16,21-21-16,0 21 0,1-21 16,-1 21-16,0-21 15,0 21-15,0-21 16,0 21-16,1-21 0,-1 0 0,0 22 16,0-22-16,0 0 15,0 0-15,-21 21 16,22-21-16,-1 0 15,-21 21 32,0 0-31,-21-21 0,21 21-16,-22-21 15,1 21-15,0-21 0,0 22 0,0-22 16,0 21-16,-1-21 0,-20 21 15,21 0-15,0-21 0,-22 21 0,1 0 16,21-21-16,-21 22 0,20-22 0,-20 21 16,21 0-16,0-21 0,0 21 15,-1 0-15,1-21 0,0 21 0,0-21 16,0 22-16,0-22 0,-1 21 16,1-21-16,0 21 0,0-21 15,21 21-15,-21-21 0,0 21 16,21 0 78</inkml:trace>
  <inkml:trace contextRef="#ctx0" brushRef="#br0" timeOffset="15623.79">9165 1185 0,'0'0'0,"0"-21"0,0 0 16,0 0-16,0 0 0,0 0 16,0-1-16,-21 1 15,0 21-15,0 0 0,-1-21 16,1 21-16,0 0 0,-21 0 0,-1 0 16,1 21-16,0 0 0,-1 1 15,1 20-15,0-21 0,-22 21 0,22 1 16,0-1-16,-1 0 0,1 22 0,0-22 15,-1 22-15,22-22 0,0 22 16,0-22-16,21 0 0,0 22 0,0-22 16,0-21-16,0 22 0,0-22 15,21 21-15,0-21 0,21-21 0,-20 21 16,20-21-16,0 0 0,1 0 16,-1 0-16,0 0 0,1 0 0,-1-21 15,-21 0-15,21 0 0,-20 21 16,20-42-16,-42 20 0,21 1 0,-21 0 15,0 0-15,0-21 0,0 20 16,-21 1-16,0 0 0,0 0 0,-1 21 16,1-21-16,0 21 0,-21-21 0,21 21 15,-1 0-15,1 0 0,0 0 16,0 0-16,42 0 31,0 0-15,22 0-16,-22 21 0,0 0 15,0-21-15,0 21 0,0 0 16,1 0-16,-22 1 0,0 20 0,0-21 16,0 21-16,0 1 0,0-1 0,-43 0 15,22 1-15,0-1 0,-21 0 16,-1 22-16,22-22 0,-21 1 0,-1-1 16,22 0-16,-21 1 0,21-1 0,0-21 15,-1 21-15,1-20 0,0-1 16,21 0-16,-21 0 0,21 0 0,21-42 31,0 0-15,22 0-16,-22-22 0,21 1 15,0 0-15</inkml:trace>
  <inkml:trace contextRef="#ctx0" brushRef="#br0" timeOffset="15919.7">9504 1080 0,'0'-22'0,"0"44"0,0-22 16,-21 21 0,-1 0-16,22 0 15,-21 0-15,0 22 0,0-1 0,-21 0 16,20-21-16,1 22 0,0-1 0,0 0 15,0 1-15,0-1 0,-1 0 16,1 1-16,0-1 0,21 0 0,0-20 16,-21 20-16,21-21 0,0 0 0,0 0 15,0 1-15,0-1 0,0 0 16,0 0-16,21-21 16,0 0-16,0 0 0,22-21 15</inkml:trace>
  <inkml:trace contextRef="#ctx0" brushRef="#br0" timeOffset="16276.04">9546 1545 0,'0'0'16,"0"-21"-1,0 0-15,-21 21 16,0 0-16,21 21 0,-21-21 0,-1 21 16,1 0-16,0 22 0,21-22 15,-21 0-15,0 21 0,21-20 0,0 20 16,0-21-16,0 0 0,0 0 15,0 1-15,0-1 0,21-21 16,0 0-16,0 0 0,0 0 0,22 0 16,-22 0-16,0 0 0,21 0 15,-20-21-15,-1-1 0,21 1 16,-21-21-16,0 21 0,-21 0 16,0-22-16,0 22 0,0 0 0,0 0 15,0 0-15,-21-1 0,0 1 16,0 21-16,0 0 0,0 0 0,-1 0 15,1 0-15,0 0 0,0 0 16,0 0-16,0 0 0,-1 21 0,22 1 16,0-1-16,0 0 15,22-21 1,-1 0-16,0 0 0,0-21 16</inkml:trace>
  <inkml:trace contextRef="#ctx0" brushRef="#br0" timeOffset="16775.62">10287 1080 0,'0'0'0,"0"-22"0,-21 44 16,21-1 0,-21 0-16,-1 0 0,22 21 0,-21-20 15,0 20-15,0-21 0,0 21 16,0 1-16,21-1 0,-22 0 15,1-20-15,0 20 0,21 0 0,0 1 16,-21-22-16,0 21 0,21-21 16,-21 0-16,21 1 0,0-1 0,0 0 15,0 0-15,-22-21 16,1 0 0,21-21-16,0 0 0,0 0 15,0-1-15,0 1 0,0 0 16,0 0-16,21 0 0,1 0 15,-1-1-15,0 1 0,0 21 0,21-21 16,-20 21-16,20 0 0,-21-21 0,21 21 16,-20 0-16,-1 0 15,0 0-15,0 0 0,0 21 0,-21 0 16,0 0-16,0 1 0,0-1 0,0 0 16,0 0-16,-21 0 0,0 0 15,0 1-15,0-1 0,-1 0 0,1 0 16,-21 0-16,21-21 0,0 21 0,-22-21 15,22 22-15,0-22 0,0 0 16,0 0-16,21 21 0,-22-21 16,44 0-1,-1-21 1,0 21-16,0-22 0,0 22 16</inkml:trace>
  <inkml:trace contextRef="#ctx0" brushRef="#br0" timeOffset="17276.18">10710 1566 0,'0'0'0,"0"-63"16,0 42-16,0 0 15,-21 21 1,0 0-16,0 0 15,0 0-15,21 21 0,-22 0 16,1 0-16,0 0 0,0 0 0,0 22 16,0-22-16,-1 0 0,22 21 0,0-20 15,-21-1-15,21 0 0,0 0 16,0 0-16,0 0 0,21-21 16,1 0-1,-1 0-15,0 0 0,0 0 16,0-21-16,0 21 0,1-21 0,-1 0 15,0 0-15,0 0 0,-21-1 0,0-20 16,21 21-16,-21 0 0,0 0 16,0-1-16,0 1 15,0 42 17,-21-21-32,21 22 0,0-1 0,-21 21 15,21-21-15,-21 0 0,21 1 0,0-1 16,0 0-16,0 0 0,0 0 15,0 0-15,0 1 0,0-1 16,21-21 0,0 0-16,0 0 0,22 0 15,-22 0-15,0-21 0,0 21 16,0-22-16,22 1 0,-1-21 16</inkml:trace>
  <inkml:trace contextRef="#ctx0" brushRef="#br0" timeOffset="17595.9">11282 1143 0,'0'0'0,"0"-21"0,0 0 16,0 0 0,0 42-1,0 0 1,-21 0-16,-1 0 0,1 0 15,0 22-15,0-22 0,0 21 16,0 1-16,-1-22 0,1 21 0,0 0 16,21-20-16,0 20 0,-21 0 0,21-21 15,0 22-15,0-22 0,0 0 16,0 21-16,0-20 0,0-1 0,0 0 16,21 0-16,0 0 0,0 0 15,1-21-15,-1 0 0,0 0 16,0 0-1,0 0-15,0-21 16,-21 0-16</inkml:trace>
  <inkml:trace contextRef="#ctx0" brushRef="#br0" timeOffset="20048.93">12679 4424 0,'-21'0'47,"-1"0"-32,1 0-15,0 0 0,0 0 16,0 0-16,0 0 0,-22 0 16,22 0-16,0 0 0,0 0 0,0 0 15,-22 0-15,22-21 0,-85 21 16,64 0-16,0 0 15,-1 0-15,1 0 0,0 0 0,-22 0 16,22 0-16,-1 0 0,1 0 0,0 0 16,-1 0-16,22 0 15,-21 0-15,21 0 0,0 0 0,-1 0 16,1 0-16,0 0 0,0 0 0,0 0 16,42 0 62,0 0-63,0 0-15,0 0 0,1 0 0,-1-21 16,0 21-16,21 0 16,1 0-16,-1 0 0,0-22 0,22 22 15,-22 0-15,22 0 0,-1 0 0,1 0 16,-22 0-16,21 0 0,1 0 15,-22 0-15,1 0 0,-1 0 0,0 0 16,1 0-16,-1 0 0,0 0 0,-21 0 16,22 0-16,-1 0 0,-21 0 15,22-21-15,-22 21 0,0 0 0,21 0 16,-21 0-16,1 0 0,-1 0 16,0 0-16,0 0 31,-21-21-31,0 0 31,0 0-15,-21 21-16,0-21 15,0 21 1,-1-22-16,1 1 0,0 21 16,0-21-16,0 21 0,0-21 0,-1 21 15,22-21-15,-21 21 0,0-21 16,0 21-16,0-22 0,21 1 15,-21 21-15,-1 0 16,22-21 0,0 42 46,22 0-62,-1-21 16,0 22-16,0-1 15,0-21-15,0 21 16,1-21-16,-1 21 0,0-21 0,0 0 16,0 21-16,0-21 0,-21 21 0,22-21 15,-1 0-15,-21 22 0,21-22 16,-21 21 0,21-21-16,-21 21 15,0 0 1,-21-21-1,0 0-15,0 21 0,-1-21 0,1 21 16,0 1-16,0-22 0,0 21 16,-22-21-16,22 21 0,0 0 0,-21 0 15,21-21-15,-1 21 0,1 1 0,0-22 16,-21 21-16,21-21 0,-1 21 16,22 0-16,-21-21 0,0 0 0,21 21 15,-21-21-15,0 21 16,0-21 31</inkml:trace>
  <inkml:trace contextRef="#ctx0" brushRef="#br0" timeOffset="29072.11">8826 3874 0,'0'-22'16,"0"1"-16,0 0 0,0 0 16,0 0-16,0 0 15,0-1-15,0 1 16,0 0-16,22 21 0,-22-21 0,0 0 16,0 0-1,-22 42 16,1 0-31,21 0 0,-21 0 0,0 22 16,0-1-16,0 0 0,-1 1 16,1 20-16,0-21 0,0 22 0,-43 42 15,43-43-15,0-20 0,-21-1 16,21 0-16,-1-21 0,1 22 16,0-22-16,0 0 0,0 0 0,0 0 15,-1-21-15,22 22 0,-21-22 31,21-22-31,0 1 16,0 0-16,0 0 0,0 0 0,0 0 16,0-1-16,0 1 0,21-21 0,-21 21 15,0-22-15,22 22 0,-22 0 16,21 0-16,-21 0 0,21 0 0,0 42 31,-21 0-15,0 21-16,21-21 0,-21 1 15,0-1-15,0 0 0,0 0 16,0 0-16,0 0 0,21 1 16,-21-1-16,0 0 0,0 0 0,22-21 15,-1 21-15,0-21 0,0 0 16,0 0-16,0 0 0,1 0 16,-1 0-16,0 0 0,0 0 0,0-21 15,22 21-15,-22-21 0,21 0 0,-21 0 16,0-1-16,1 1 0,20 0 15,-21 0-15,0 0 0,0 0 0,1-22 16,-22 22-16,21 0 0,-21 0 0,21 0 16,-21-1-16,21 22 0,-21-21 15,0 42 1,0 1 0,0-1-16,0 0 0,0 0 15,-21 0-15,21 0 0,-21 22 0,21-22 16,-21 0-16,21 0 0,0 0 0,-22 1 15,22-1-15,0 0 0,0 0 0,0 0 16,22 0 0,-1-21-16,0 0 0,0 0 0,0 0 15,0 0-15,1 0 0,20-21 0,-21 0 16,0 21-16,0-21 0,1 0 16,-1 0-16,0-1 0,0 1 15,-21-42-15,0 42 0,0-1 0,0-20 16,0 21-16,0 0 15,0 0-15,0-1 0,0 1 0,-21 21 16,0 0-16,0 0 0,-1 0 16,1 0-16,0 0 0,0 0 15,0 21-15,0 1 0,-1-22 0,1 21 16,21 0-16,0 0 0,-21-21 0,21 21 16,0 0-16,0 1 15,0-1-15,21-21 16,0 0-16,1 0 0,-1 0 0</inkml:trace>
  <inkml:trace contextRef="#ctx0" brushRef="#br0" timeOffset="30092.1">9885 4064 0,'0'0'0,"0"-21"0,0 0 16,0 0-1,-21 21-15,-1 0 16,1 0-16,-21 0 0,21 21 0,0 0 16,-1 0-16,-20 0 0,21 0 15,-21 22-15,20-22 0,1 21 0,0-21 16,0 1-16,0 20 0,21-21 16,0 0-16,0 0 0,0 1 15,0-1-15,0 0 0,0 0 16,21 0-16,0-21 0,0 0 0,22 0 15,-22 0-15,21 21 0,-21-21 0,22 0 16,-1 0-16,0 0 0,1 0 16,-22 0-16,21-21 0,0 0 0,1 21 15,-1-21-15,0 21 0,1-21 0,-1 0 16,0-1-16,1 22 0,-22-21 16,0 0-16,21 0 0,-20 0 0,-1 0 15,-21-1-15,0 1 0,21 0 0,-21 0 16,0 0-16,0 0 0,0-1 15,-21 22 1,21-21-16,-21 21 0,-1 0 0,1 0 16,0 0-16,0 21 0,-21 1 0,20-1 15,1 0-15,-21 0 0,21 0 16,0 0-16,-22 1 0,22 20 0,0-21 16,0 0-16,21 0 0,0 1 0,0-1 15,0 0-15,0 0 16,21 0-16,0-21 15,0 0-15,0 0 0,22 0 0,-22 0 16,0 0-16,21 0 0,-20-21 16,-1 21-16,0-21 0,0 0 15,0 0-15,0-1 0,-21 1 0,22 0 16,-1-21-16,-21 21 0,21-1 0,-21 1 16,0 0-16,0 0 15,0 42 1,0 0-1,0 0-15,-21 1 0,0-1 0,21 0 16,-22 0-16,22 0 0,0 0 16,0 1-16,0-1 0,0 0 15,0 0-15,0 0 0,22-21 16,-1 0-16,0 0 0,0 0 16,0 0-16,0 0 0,1 0 15,-1 0-15,0 0 0,0-21 0,0 21 16,0-21-16,1 0 0,-1 0 0,0-1 15,0-20-15,0 21 0,0-21 16,1-1-16,-1 1 0,0-22 0,-21 22 16,21 0-16,-21-1 0,21 1 0,-21 0 15,21-1-15,-21 22 0,0 0 16,0 0-16,0 0 0,0 0 0,0-1 16,0 44 15,-21-1-31,0 21 15,0-21-15,0 0 0,21 22 0,0-1 16,0 0-16,-21 1 0,21-1 0,0 0 16,0 1-16,0-1 0,0-21 15,0 22-15,0-22 0,0 0 0,21 0 16,-21 0-16,21 0 0,0-21 0,0 22 16,0-22-16,1 0 15,-1 0-15,0 0 0,-21-22 16,21 22-16,0 0 0,-21-21 15,21 0-15,1 21 0,-1-21 0,-21 0 16</inkml:trace>
  <inkml:trace contextRef="#ctx0" brushRef="#br1" timeOffset="42552.04">16552 2307 0,'0'0'0,"-21"0"16,0 0-16,0 0 15,0 0-15,-1 0 16,1 0-16,0 0 15,0 0-15,0 0 0,0 0 16,-1 0-16,1 0 16,0 0-16,0 0 0,0 0 0,0 0 15,-1 0-15,1 0 0,0 0 16,0 0-16,0 0 16,0 0-16,42 0 78,0 0-78,0 0 15,0 0-15,0 0 0,1 0 0,-1 21 16,21-21-16,0 0 0,-20 0 16,20 0-16,21 0 0,-20 0 15,-1 0-15,0 0 0,1 0 0,20 0 16,-20 0-16,-1 0 0,21 0 0,-20 0 15,-1 0-15,22 0 0,-22 0 16,0 0-16,22 0 0,-22 0 0,0 0 16,1 0-16,-1 0 0,0 0 0,1 0 15,-22 0-15,0 0 0,0 0 16,0 0-16,1 0 0,-1 0 16,0 0 15,-42 0 63,0-21-79,-1 21-15,1 0 0</inkml:trace>
  <inkml:trace contextRef="#ctx0" brushRef="#br1" timeOffset="43245.04">16087 2434 0,'-22'0'15,"44"0"-15,-44 21 0,1-21 32,21 22 15,21-22-32,1 0-15,-1 0 16,0 0-16,0 0 0,0 0 15,0 21-15,22-21 0,-22 0 16,21 0-16,1 0 0,-1 0 0,0 0 16,1 0-16,-1 0 0,0 0 15,1 0-15,-1 0 0,0 0 0,1 0 16,-1 0-16,0 0 0,1 0 0,-1 0 16,0 0-16,1 0 0,-1 0 15,0 0-15,-21 0 0,22 0 0,-22 0 16,0 0-16,0 0 0,0 0 0,1 0 15,-1 0-15</inkml:trace>
  <inkml:trace contextRef="#ctx0" brushRef="#br1" timeOffset="44955.75">15769 4678 0,'-21'0'0,"0"0"16,0 0-16,-1 0 15,1 0-15,0 0 16,0 0-16,0 0 15,0 0 1,-1 0-16,44 0 63,-1 21-48,0-21-15,0 0 16,0 0-16,0 0 0,1 0 0,-1 0 15,0 0-15,0 0 0,21 0 0,-20 0 16,20 0-16,0 0 0,1 0 16,-1 0-16,0 0 0,1 0 0,20 0 15,-21 0-15,1 0 0,-1 0 0,0 0 16,1 0-16,-1 0 0,0 0 16,1 0-16,-22 0 0,21 0 15,-21 0-15,1 0 0,-1 0 0,0 0 16,0 0-16,0 0 0,0 0 15,1 0 1,-44 0 62,1 0-62,0 0-16,0 0 15,0 0-15</inkml:trace>
  <inkml:trace contextRef="#ctx0" brushRef="#br1" timeOffset="45619.44">15579 4847 0,'0'21'0,"-22"-21"16,1 0 15,42 0 0,1 0-15,-1 0-16,-21 22 0,21-22 16,0 0-16,0 0 0,0 0 15,1 0-15,20 0 0,-21 0 0,21 0 16,-20 0-16,20 0 0,0 0 0,1 0 16,20 0-16,-21 0 0,22 0 15,-22 0-15,22 0 0,-22 0 0,22 0 16,-22 0-16,0 0 0,1 0 15,-22 0-15,21 0 0,0 0 0,-20 0 16,-1 0-16,0 0 0,0 0 16,0 0-16,0 0 15,1 0-15,-22 21 63,-22-21-32,1 0-15</inkml:trace>
  <inkml:trace contextRef="#ctx0" brushRef="#br1" timeOffset="54519.98">16235 2413 0,'-21'-21'16,"21"0"-16,0 0 15,-22 21 17,1 0-32,0 21 15,0-21 1,21 21-16,-21 0 0,21 0 16,-21 0-16,21 1 15,-22-22-15,22 21 0,0-42 63,0-1-63,22 22 15,-1-21-15,0 0 0,-21 0 16,21 21-16,0 0 0,-21-21 16,21 0-16,-21 42 31,0 0-16,0 0-15,0 0 16,0 0-16,-21 1 16,21-1-16,0 0 15,-21-21-15,21 21 16,21-42 15,0 21-31,-21-21 0,22 0 0,-1-1 16,0 1-16,0 21 0,0-21 15,0 0-15,-21 0 0,22 21 0,-1-21 16,-21-1-16,21 22 0,-21 22 47,0-1-31,-21 0-16,0 0 0,-1 0 0,1 0 15,21 1-15,0-1 16,-21 0-16,21 0 15,21-21 17,-21-21-32,21 0 0,1 21 0,-1-21 15,-21-1-15,21 1 0,0 0 16,0 0-16,-21 0 0,21 0 16,-21-1-1,22 22-15,-22 22 31,0-1-15,-22 0-16,22 0 0,0 0 0,-21 0 16,0 1-16,0-1 15,21 0-15,0 0 0,21-21 47,0 0-47,-21-21 0,21 21 0,1-21 16,-1 0-16,0 21 0,0-22 15,0 1-15,0 0 0,-21 0 0,22 21 16,-22-21-16,21 21 0,-21-21 16,-21 42 31,21 0-47,-22-21 0,1 21 0,0 0 15,21 0-15,-21 1 0,0-1 0,0-21 16,21 21-16,0 0 0,-22 0 15,22 0 1,22-21 0,-1 0-1,0-21-15,0 21 0,0-21 16,0 0-16,1 0 0,-1 0 0,0-1 16,0 1-16,0 0 0,0 21 15,-21-21-15,22 0 0,-1 21 16,-21-21-16,0 42 47,0 0-47,-21-21 0,-1 21 0,22 0 15,-21 0-15,0-21 0,21 22 16,0-1-16,-21 0 0,0-21 16,21 21-16,21-21 46,0-21-46,0 0 16,0 0-16,1-1 0,-1 1 16,0 21-16,-21-21 0,21 0 0,0 21 15,0-21-15,1 21 16,-44 21 31,22 0-47,-21 0 0,0 0 0,0-21 15,0 22-15,21-1 0,-21 0 16,-1-21-16,22 21 0,-21-21 16,21 21-16,21-21 31,1-21-15,-1 21-16,0-21 0,0 0 15,0 0-15,0 21 0,1-22 0,-1 1 16,0 0-16,0 0 0,0 0 15,0 21-15,1-21 0,-1 21 0,0 0 16,0 0-16,-21-22 0,21 22 0,-21 22 31,-21-1-15,0-21-16,0 21 0,0 0 0,-1 0 0,1 0 16,0 1-16,0-1 15,0-21-15,0 21 0,-1 0 0,22 0 16,22-21 15,-1-21-31,0 0 16,0 21-16,0-21 0,0 0 15,1-1-15,-1 22 0,0-21 0,0 0 16,0 21-16,-21-21 0,21 21 16,1 0-16,-22 21 31,-22 0-16,1 0-15,21 1 0,-21-1 16,0-21-16,21 21 0,-21 0 16,21 0-16,-21-21 15,21 21-15,21-21 32,0-21-32,0 21 0,0-21 15,0 0-15,1 21 0,-1-21 16,0 0-16,0-1 0,0 22 0,0-21 15,1 0-15,-1 21 0,0 0 16,0-21-16,0 21 0,-21 21 31,0 0-15,-21-21-16,0 21 0,21 1 0,-21-22 16,0 21-16,-1 0 15,1-21-15,0 21 0,42-21 47,0 0-47,1-21 0,-1 0 16,0 21-16,0-21 0,0-1 15,0 1-15,22 0 0,-22 0 0,0 21 16,0-21-16,0 21 16,1 0-16,-22 21 46,-22-21-46,22 21 0,-21-21 0,0 21 16,0 0-16,21 1 16,-21-22-16,42 0 31,0 0-31,0-22 0,0 22 16,1-21-16,-1 0 0,0 21 15,0-21-15,0 0 0,0 21 0,-21-21 16,22 21-16,-1 0 15,-42 0 17,-1 21-32,1 0 15,0 0-15,21 0 0,-42-21 16,21 21-16,-1 1 0</inkml:trace>
  <inkml:trace contextRef="#ctx0" brushRef="#br1" timeOffset="57046.29">15706 4741 0,'0'0'0,"21"0"0,0 0 15,-21-21-15,0 42 47,-21 1-47,0-22 0,-1 21 16,1 0-16,21 0 0,-21 0 15,0-21-15,0 21 0,21 1 16,-21-22-16,21-22 31,21 1-15,0 21-16,-21-21 0,21 0 0,0 0 15,0 0-15,-21-1 0,22 1 0,-1 21 16,0-21-16,-21 0 0,21 21 16,-21-21-16,0 42 31,0 0-31,-21-21 16,0 21-16,21 0 0,-21-21 0,-1 22 15,22-1-15,0 0 0,-21 0 0,0 0 16,42-21 15,0 0-31,1-21 16,-22 0-16,21 21 15,0-21-15,0 0 0,0 21 0,0-22 16,1 1-16,-1 21 0,0-21 0,-21 0 16,21 21-16,0 0 0,-21-21 0,21 21 15,-21 21 16,-21-21-31,0 21 16,0 0-16,0-21 0,21 21 16,-21 1-16,-1-1 0,1 0 0,0 0 15,21 0-15,0 0 0,21-21 47,0-21-47,1 0 16,-1 0-16,0 21 0,0-21 15,21 0-15,-20-1 0,-1 1 0,0 0 16,21 0-16,-21 21 0,1-21 0,-22 42 47,-22-21-47,1 21 0,0 0 16,0-21-16,0 21 0,0 1 0,-1-1 15,1 0-15,0 0 0,21 0 16,0 0-1,21-21 17,0 0-32,1-21 0,-1 21 15,0-21-15,0 0 0,0 21 0,0-21 16,1 0-16,-1 21 0,0-22 16,0 22-16,0 0 0,-21-21 0,21 21 15,-42 21 16,0-21-31,0 22 16,0-1-16,0-21 0,-1 21 0,22 0 16,-21-21-16,21 21 0,-21-21 15,21 21-15,21-21 32,0 0-32,1 0 0,-1-21 15,0 21-15,0-21 0,0 0 16,22 21-16,-22-21 0,0 0 0,0 21 15,0-22-15,0 22 0,1 0 0,-1 0 16,0-21-16,-21 42 31,-21 1-31,0-22 16,-1 21-16,1 0 16,0 0-16,0-21 0,21 21 0,-21 0 15,0-21-15,21 22 0,0-1 16,21-42 15,0 21-31,0-22 0,0 22 16,0-21-16,1 0 0,-1 0 15,0 21-15,0-21 0,0 0 16,0-1-16,1 22 0,-1-21 0,0 21 0,0 0 16,-21 21 15,-21 1-16,0-22-15,0 21 0,-1 0 0,1 0 16,0 0-16,0 0 0,0-21 16,0 22-16,21-1 0,0 0 15,21-21 17,0-21-32,0 21 0,0-21 0,0-1 15,1 1-15,-1 0 0,0 21 0,21-21 16,-21 0-16,1 0 15,-1-1-15,0 22 0,0-21 0,0 21 16,-21-21-16,21 21 0,-21 21 31,-21-21-15,21 21-16,-21 1 0,0-1 0,0-21 16,21 21-16,-21 0 0,-1 0 0,22 0 15,-21 1-15,21-1 16,21-21 15,1 0-31,-1-21 0,0 21 16,0-22-16,0 1 0,0 21 0,1-21 15,-1 0-15,0 21 0,0-21 0,0 0 16,0 21-16,-21-22 0,22 22 16,-22-21-16,21 21 0,-21 21 31,0 1-16,-21-1-15,-1 0 16,1-21-16,21 21 0,0 0 0,-21-21 16,21 21-16,0 1 15,21-22 17,0 0-32,-21-22 0,22 22 0,-1-21 15,0 0-15,0 21 16,-21-21-16,21 21 31,-21 21-15,0 0-1,-21-21-15,21 21 0,-21 1 16,0-22 0</inkml:trace>
  <inkml:trace contextRef="#ctx0" brushRef="#br1" timeOffset="66132.2">15515 8488 0,'0'0'0,"-21"0"32,0 0-32,0 0 15,-1 0-15,1 0 16,0 0 0,0 0-16,0 0 15,0 0-15,-1 0 0,1 0 16,0 0-16,0 0 0,0 0 15,0 0-15,-1 0 0,1 0 0,0 0 16,0 0 0,42 0 77,0 0-93,0 0 16,1 0-16,-1 0 16,0 0-16,0 0 0,0 0 15,0 0-15,1 0 0,-1 0 16,0 0-16,0 0 0,0 0 0,0 0 16,1 0-16,-1 0 15,0 0-15,0 0 0,0 0 0,0 0 16,22 0-16,-22 0 0,0 0 0,0 0 15,0 0-15,1 0 0,-1 0 0,21 0 16,-21 0-16,0 0 0,1 0 16,-1 0-16,0 0 0,0 0 15,0 0-15,0 0 0,1 0 0,-1 0 16,0 0-16,0 0 0,21 0 0,-20 0 16,-1 0-16,21 0 0,-21 0 15,0 0-15,22 0 0,-22 0 0,0 0 16,21 0-16,-20 0 0,-1 0 0,21 0 15,-21 0-15,0 0 0,1 0 0,20 0 16,-21 0-16,0 0 0,0 0 0,1 0 16,-1 0-16,21 0 0,-21 0 15,0 0-15,1 0 0,-1 0 0,0 0 16,0 0-16,0 0 16,0 0-16,1 0 0,-1 0 0,0 0 15,0 0-15,0 0 16,0 0-16,1 0 0,-1 0 15,0 0-15,0 0 0,0 0 0,0 0 16,1 0-16,-1 0 0,0 0 16,0 0-16,0 0 0,0 0 15,1 0-15,-1 0 0,0 0 0,0 0 16,0 0-16,0 0 0,1 0 16,-1 0-16,0 0 0,0 0 0,0 0 15,0 0-15,1 0 16,-1 0-16,0 0 0,0 0 15,0 0-15,0 0 0,1 0 0,-1 0 16,0 0-16,0 0 16,0 0-1,0 0-15,1 0 0,-1 0 16,0 0-16,0 0 0,0 0 16,0 0-16,1 0 15,-1 0-15,0 0 16,0 0-16,0 0 15,0 0-15,1 0 16,-1 0-16,0 0 16,0 0-16,0 0 15,0 0 1,1 0 0,-1 0-16,0 0 15,0 0 1,0 0-1,-42 0 376,0 0-391,0 0 16,0 0-16,-1 0 15,1 0-15,0 0 0</inkml:trace>
  <inkml:trace contextRef="#ctx0" brushRef="#br1" timeOffset="71215.83">17695 8615 0,'0'-21'15,"0"42"95,0 0-95,0 0 1,0 0-16,21 1 16,1-1-1,-1-21-15,0 21 0,0 0 16,0-21-16,0 0 0,-21 21 0,22-21 16,-1 0-16,0 21 0,0-21 15,0 22-15,0-22 16,1 21-16,-22 0 0,21-21 0,0 0 15,-21 21-15,21-21 0,0 21 0,0-21 16,-21 21-16,22-21 0,-1 22 16,0-22-16,-21 21 0,21-21 0,0 21 15,0-21-15,1 21 0,-1-21 0,0 0 16,0 21-16,0-21 0,0 0 16,1 21-16,-1-21 0,0 0 0,0 22 15,0-22-15,0 0 0,1 0 16,-1 21-16,21-21 0,-21 0 0,0 0 15,22 21-15,-1-21 0,-21 21 16,22-21-16,-22 0 0,21 0 0,-21 21 0,22-21 16,-22 0-16,0 0 0,21 0 15,-21 21-15,1-21 0,20 0 0,-21 0 16,21 0-16,-20 0 0,20 0 0,-21 22 16,21-22-16,1 0 0,-1 0 15,-21 0-15,22 0 0,-1 0 0,0 0 16,1 0-16,-1 0 0,-21 21 15,21-21-15,1 0 0,-1 0 0,-21 0 16,22 0-16,-22 0 0,0 0 0,21 0 16,-21 0-16,1 0 0,20 0 0,-21 0 15,0 0-15,0 0 0,22 0 16,-22 0-16,21 0 0,-21 0 0,1 0 16,20 0-16,0 0 0,-21 0 0,22 0 15,-1 0-15,0 0 0,1 0 0,-1 0 16,0 0-16,1 0 0,-1 0 15,0 0-15,22 0 0,-22-21 0,1 21 16,-1 0-16,-21 0 0,21 0 16,1 0-16,-1-22 0,43 22 15,-64 0-15,21 0 0,1 0 16,-22-21-16,21 21 0,0 0 0,-20 0 16,20 0-16,0 0 0,-21 0 0,22-21 15,-1 21-15,0 0 0,1 0 0,-1 0 16,0 0-16,1 0 0,-1-21 15,-21 21-15,22 0 0,-22 0 0,0-21 16,21 0-16,-21 21 0,1 0 0,-1-22 16,0 22-16,0-21 0,0 0 15,0 21-15,-21-21 0,22 21 0,-1-21 16,-21 0-16,21 21 0,0-22 16,-21 1-16,21 21 0,-21-21 0,21 0 15,1 21-15,-22-21 0,21 0 16,0 21-16,-21-22 0,21 1 0,0 0 15,0 21-15,-21-21 0,22 21 0,-1-21 16,-21 0-16,21 21 0,0-22 0,0 1 16,0 0-16,1 0 15,-1 0-15,0 0 0,0-1 16,0 22-16,0-21 0,-21 0 16,22 21-16,-1-21 0,0 0 15,0 0-15,0-1 0,0 1 16,1 0-16,-1 21 0,0-21 15,-21 0-15,21 0 0,0-1 0,0 1 16,1 0-16,-1 0 0,-21 0 0,21 0 16,0-1-16,0 1 0,0 0 15,1 0-15,-1 0 0,0 0 0,0-1 16,-21 1-16,21-21 0,0 21 0,1 0 16,-1-1-16,-21 1 0,21 0 0,0 0 15,0-21-15,0 20 0,-21 1 16,22 0-16,-1 0 0,0 0 0,0 0 15,-21-1-15,42-20 0,-20 0 16,-22 21-16,21-1 0,0 1 16,-21 0-16,0 0 0,21-21 15,0 20-15,-21-20 0,21 21 0,-21 0 16,0-22-16,0 22 0,22-21 0,-1 21 16,-21-22-16,21 22 0,-21 0 0,0 0 15,21-21-15,-21 20 0,21 1 16,-21 0-16,0 0 0,0 0 0,21 0 15,-21-22-15,22 22 0,-22 0 16,0 0-16,0 0 0,0-22 0,0 22 0,0 0 16,0-21-16,21 20 0,-21 1 15,0-21-15,21 21 0,-21-22 0,0 1 16,0 21-16,0-21 0,0 20 16,0-20-16,0 21 0,21-21 0,-21 20 15,0 1-15,0-21 0,0 21 16,0 0-16,0-22 0,0 22 0,0-21 15,0 21-15,0-1 0,0-20 0,0 21 16,0-21-16,0 20 0,0-20 16,-21 21-16,21-21 0,-21 20 0,21 1 15,-21-21-15,21 21 0,-22-22 0,1 22 16,21 0-16,-21 0 0,0-21 16,0 20-16,0 1 0,-1 0 0,1 0 15,21 0-15,-21 21 0,0-21 16,0-1-16,0 1 0,-1 0 0,1 0 15,0 0-15,0 21 16,21-21-16,-21-1 0,0 1 0,-1 0 16,1 21-16,21-21 0,-21 0 0,-21-22 15,21 22-15,-1 0 0,1 0 16,0 0-16,0 0 0,0-1 0,0 1 16,21 0-16,-22 0 0,1 0 15,0 0-15,21-1 0,-21 1 0,0 0 16,0 0-16,21 0 0,-22 0 0,22-1 15,0 1-15,-21 0 16,0 0-16,0 0 0,0 21 0,21-21 0,-21-1 16,21 1-16,-22 0 0,1 21 15,21-21-15,0 0 0,-21 21 16,0-21-16,0-1 0,0 1 16,-1 0-16,1 21 0,0-21 0,0 0 15,21 0-15,-21-1 0,0 1 16,-1 21-16,1-21 0,21 0 0,-21 0 15,21 0-15,-21-1 0,0 1 16,0 0-16,21 0 0,0 0 16,0 0-16,-22-1 0,1 1 15,21 0-15,-21 0 0,0 0 16,21 0-16,-21-1 0,0 1 16,-1 0-16,1 0 0,21 0 15,-21 0-15,0-1 0,0 22 0,21-21 16,-21 0-16,-1 0 0,1 0 15,0 21-15,21-21 0,-21 21 16,0-22-16,0 22 0,21-21 0,-22 21 16,1-21-16,0 21 0,0-21 15,0 21-15,0-21 0,-1 0 0,-20 21 16,21-22-16,0 1 0,0 0 16,-1 21-16,1-21 15,21 0 1,-21 21-16,0 0 15,21-21-15,0-1 16,-21 22-16,0 0 0,-1-21 16,1 0-16,0 21 0,0-21 15,0 21-15,0 0 0,21-21 16,-22 21-16,22-21 0,-21 21 0,21-22 16,-21 22-16,0-21 0,21 0 15,-21 21-15,21-21 0,-21 21 16,21-21-16,-22 0 0,1-1 15,0 22-15,21-21 0,-21 0 16,0 21-16,0 0 16,21-21-16,-22 21 0,22-21 15,-21 21-15,0 0 0,21-21 16,-21 21-16,0 0 0,0-22 16,-1 22-16,1 0 15,0-21-15,0 21 0,0-21 0,0 21 16,-1 0-16,-20-21 0,21 21 15,0 0-15,0-21 0,-1 21 16,1 0-16,0-21 16,0 21-16,0 0 15,0 0-15,-1 0 0,22-22 16,-21 22-16,0 0 16,0 0-16,0 0 0,0 0 0,-1-21 15,1 21-15,0 0 0,0 0 16,0 0-16,0-21 0,-1 21 15,1 0-15,0 0 0,0 0 16,0 0-16,0 0 16,-1-21-16,1 21 15,0 0 17,0 0-1,0 0-16,0 0 1,-1 0 0,1 0-1,21-21 63,21 21-62,1-21 0,-1-1-1,-21 1 1,21 21-16,0-21 16,-21 0-16,21 21 15,-21-21-15,21 0 0,1 21 16,-22-22-16,21 1 15,0 21-15,-21-21 0,21 0 32,-21 0-32,21 21 0,-21-21 31,-21 21 16,21 21-47,-21 0 15,0-21-15,0 21 0,-1 0 16,1-21-16,21 21 0,-21-21 16,21 22-16,-21-22 0,0 21 15,21 0-15,-21-21 0,21 21 16,-22-21-16,1 21 16,21 0-1,-21-21-15,0 0 16,21 22-1,0-1 17,0 0-17,21-21 1,0 21-16,0-21 16,1 0-16,-22 21 15,21 0-15,0-21 0,-21 22 16,21-1-16,0 0 0,0-21 15,-21 21-15,22 0 16,-1-21-16,-21 21 16,21-21-16,-21 22 15,0-1 32,-21 0 0</inkml:trace>
  <inkml:trace contextRef="#ctx0" brushRef="#br1" timeOffset="80835.81">2900 6604 0,'0'-21'0,"21"0"0,0 21 15,-21-21-15,0-1 0,21 1 16,0 21-16,-21-21 0,22 0 0,-22-21 16,21 20-16,0 1 0,-21 0 15,0 0-15,21 0 0,-21 0 16,0-1 0,0 44 15,0-1-31,0 0 0,0 0 15,0 0-15,0 22 0,0-1 0,0 0 16,-21 1-16,21-1 16,0 0-16,0 22 0,-21-22 0,0 0 15,-1 1-15,22-1 0,-21 22 0,0-22 16,21 0-16,0 1 0,-21-1 16,0 0-16,21 1 0,-21-1 0,21 0 15,0 1-15,0-22 0,-22 0 16,22 21-16,-21-21 0,0 1 0,0-1 15,0-21-15,0 0 16,-1 0-16,1 0 16,0 0-16,0 0 0,0 0 0,0-21 15,-1-1-15,1 1 0,0 0 16,0 21-16,0-21 0,21 0 16,0 0-16,-21-1 0,21-20 0,0 21 15,0 0-15,0 0 0,0-1 16,0 1-16,0 0 0,0 0 0,0-21 15,21 20-15,0-20 0</inkml:trace>
  <inkml:trace contextRef="#ctx0" brushRef="#br1" timeOffset="81259.72">3175 5948 0,'0'21'15,"21"-21"1,0 0-1,0 0-15,1 0 0,-1 0 16,0 0-16,0 0 16,0 0-16,-21-21 15,0 0 1,-21 0-16,0 21 16,0 0-16,0 0 0,-1 0 15,1 0-15,0 0 0,0 0 16,0 21-16,21 0 15,0 0-15,0 0 0,0 0 16,0 1-16,0-1 0,0 0 16,0 0-16,21-21 15,0 21-15,0 0 0,0-21 0</inkml:trace>
  <inkml:trace contextRef="#ctx0" brushRef="#br1" timeOffset="81884.05">3873 6371 0,'0'0'15,"0"-42"-15,0 21 16,0 0-16,0-1 16,-21 1-16,0 21 0,0 0 15,0 0-15,0 0 0,-1 0 16,-20 0-16,21 0 0,0 21 16,-22 1-16,22-1 0,0 0 0,-21 21 15,21-21-15,-1 22 0,1-22 16,0 21-16,0-21 0,21 22 0,0-22 15,0 0-15,0 0 0,0 0 16,0 1-16,21-1 0,0-21 16,0 0-16,1 0 15,-1 0-15,63 0 16,-62-21-16,-1 21 0,0-22 16,0 1-16,0 0 0,0 0 0,1 0 15,-1 0-15,0-1 0,0-20 16,-21 21-16,0-21 0,21 20 0,-21 1 15,0-21-15,0 21 0,0 0 16,0-1-16,0 44 31,0-1-31,0 0 16,0 0-16,0 21 0,0-20 16,0-1-16,0 0 0,0 21 15,0-21-15,0 1 0,0-1 0,0 0 16,0 0-16,21 0 0,1-21 15,-22 21-15,21-21 16,0 0 0,0 0-16,-21-21 0,21 0 15,0 0-15</inkml:trace>
  <inkml:trace contextRef="#ctx0" brushRef="#br1" timeOffset="82177.91">4149 6181 0,'0'0'0,"0"21"32,21 0-32,-21 0 15,0 0-15,0 1 0,0-1 0,0 0 16,21 21-16,-21-21 0,0 1 15,0 20-15,0-21 0,0 0 0,0 0 16,0 1-16,0-1 0,0 0 16,0 0-16,0 0 15,0 0-15,21-21 32,-21-21-17</inkml:trace>
  <inkml:trace contextRef="#ctx0" brushRef="#br1" timeOffset="82475.85">4508 6160 0,'0'0'0,"0"-22"15,-21 44 16,0-1-31,0-21 16,0 21-16,21 21 0,-21-21 0,-1 1 16,1 20-16,0-21 0,21 21 0,-21-20 15,0 20-15,0-21 0,21 21 16,0-20-16,-22-1 0,22 0 0,-21 0 16,21 0-16,0 0 0,0 1 15,0-1-15,0 0 31,0-42-15,21 0-16</inkml:trace>
  <inkml:trace contextRef="#ctx0" brushRef="#br1" timeOffset="83094.37">4974 6202 0,'0'0'0,"0"-42"15,0 20-15,-21 22 16,0 0 0,0 0-16,-1 0 15,1 22-15,0-1 0,0 0 0,0 0 16,0 0-16,-1 0 0,1 1 16,21 20-16,-21-21 0,0 21 15,21-20-15,-21 20 0,21-21 0,0 0 16,0 0-16,0 1 0,0-1 0,0 0 15,0 0-15,0 0 0,21-21 16,0 0-16,0 0 16,0 0-16,1 0 0,-1-21 0,0 0 15,0 0-15,0 0 0,0-1 16,1 1-16,-1-21 0,-21 21 0,21-22 16,0 22-16,0-21 15,-21 21-15,21-22 0,-21 22 0,0 0 16,0 0-16,22 0 0,-22 42 31,0 0-31,0 0 16,0 0-16,0 1 0,0 20 0,0-21 15,0 21-15,0-20 0,21-1 16,-21 21-16,0-21 0,21 0 0,0 1 16,0-1-16,0 0 0,1 0 0,-1-21 15,0 21-15,0-21 0,0 0 16,0 0-16,1 0 0,-1 0 15,0 0-15,0-21 16,0 0-16</inkml:trace>
  <inkml:trace contextRef="#ctx0" brushRef="#br1" timeOffset="83743.63">3069 6964 0,'-21'0'15,"0"0"-15,42 0 63,0 0-63,0 0 0,0 0 15,1 21-15,20-21 0,-21 0 16,21 0-16,1 0 0,20 0 0,1 0 16,-1 0-16,1 0 0,20 0 15,1 0-15,0 0 0,-1 0 0,1 0 16,0 0-16,21 0 0,-1-21 0,-20 21 15,21 0-15,-21 0 0,-1 0 16,1 0-16,-22-21 0,1 21 16,-1 0-16,-20 0 0,-1 0 0,-21 0 15,22 0-15,-22 0 0,0 0 16,0 0-16,0 0 0,-42 0 62,0 0-62,0 0 16,0 0-16,-22 0 0,22 0 0,0 0 16,-21 0-16,-1 0 0</inkml:trace>
  <inkml:trace contextRef="#ctx0" brushRef="#br1" timeOffset="84227.37">2921 7176 0,'21'0'15,"0"0"-15,0 0 16,1 0-16,20 0 0,-21 0 16,21 0-16,1 0 0,20 0 0,1 0 15,-1 0-15,22 0 0,0 0 16,-22 0-16,22 0 0,-1 0 0,1 0 15,-21 0-15,20 0 16,-20 0-16,-1 0 0,1 0 0,-1 0 0,1 0 16,-22 0-16,0 0 0,22 0 15,-43 0-15,21 0 0,1 0 16,-22 0-16,0 0 0,0 0 0,0 0 16,1 0-16,-1 0 0,0 0 15,-21 21 1,-21-21-1,0 0-15,-1 0 16,1 21-16,0-21 0</inkml:trace>
  <inkml:trace contextRef="#ctx0" brushRef="#br1" timeOffset="95936.11">2371 10583 0,'21'-21'0,"-21"0"16,21 0-16,-21 0 15,0 0 1,0-1-16,0 1 0,0 0 15,0 0-15,-21 21 0,0 0 16,-1 0-16,1 0 0,0 0 0,-21 0 16,21 21-16,-22 0 0,1 0 15,0 1-15,-1 20 0,1 0 0,21 22 16,-22-22-16,1 22 0,0-1 16,21-21-16,-22 22 0,22-1 0,0 1 15,0-22-15,0 22 0,21-1 16,0-20-16,0-1 0,0 0 0,0 1 15,21-1-15,0-21 16,0 0-16,0 0 0,0 1 0,1-1 16,20-21-16,-21 0 0,0 0 15,22 0-15,-22 0 0,21 0 0,-21-21 16,22-1-16,-1 1 0,-21 0 16,21 0-16,1-21 0,-22 20 0,0-20 15,0 0-15,-21 21 0,0-22 0,0 22 16,0 0-16,-21 0 0,0 0 15,0-1-15,0 1 0,-1 21 0,-20 0 16,21 0-16,0 0 0,0 0 16,-1 21-16,1 1 0,0-22 0,21 21 15,0 0-15,0 21 0,0-21 16,0 1-16,0 20 0,21-21 16,0 21-16,1-20 0,-1 20 15,-21 0-15,21 1 0,0-1 0,-21 0 16,0 1-16,0-1 0,0 21 15,0-20-15,0 20 0,-21-20 0,0 20 16,0-21-16,21 1 0,0-1 0,-22 0 16,22 1-16,-21-22 0,21 0 15,0 0-15,0 0 16,0-42 0,0 0-16,0-21 0,0-1 15,21 1-15,-21 0 16,22-1-16</inkml:trace>
  <inkml:trace contextRef="#ctx0" brushRef="#br1" timeOffset="96263.97">3154 10372 0,'0'0'0,"0"21"0,-21-21 16,-1 42-16,1-21 0,21 22 0,-21-22 15,0 21-15,0 22 0,0-22 0,21 22 16,-22-22-16,1 21 0,0 1 16,0-1-16,0 1 0,0-1 0,-1 86 31,1-107-31,21 0 0,0 1 0,0-22 0,0 0 15,0 0-15,21-21 16,1 0-16,-1 0 0,0 0 16,0-21-16,0 0 0,0-22 15,1 1-15,-1 21 0,0-21 16</inkml:trace>
  <inkml:trace contextRef="#ctx0" brushRef="#br1" timeOffset="96611.83">3154 10986 0,'0'0'16,"-21"21"-16,-1 0 0,1 21 0,21-21 16,-21 1-16,21 20 0,-21 0 15,21-21-15,0 1 0,0 20 0,0-21 16,0 0-16,0 0 0,0 1 0,21-1 16,0-21-16,0 0 15,1 0-15,-1 0 0,0 0 16,21 0-16,-21-21 0,22-1 15,-22 1-15,21 0 0,-21 0 0,1 0 16,-1 0-16,-21-22 0,0 22 0,0 0 16,0-21-16,0 20 0,-21 1 15,-1 0-15,1 21 0,-21-21 0,21 21 16,-22 0-16,22 0 0,0 0 16,-21 0-16,21 21 0,-1-21 0,1 21 15,0 0-15,0 1 0,0-1 16,21 0-16,0 0 0,0 0 15,21-21-15,0 0 0,0 0 16,0 0-16,22-21 16,-1 21-16,0-21 0</inkml:trace>
  <inkml:trace contextRef="#ctx0" brushRef="#br1" timeOffset="97328.42">4022 10456 0,'0'0'15,"0"-21"-15,-22 21 0,1 0 16,0 0-16,21 21 15,0 1-15,-21 20 0,21-21 16,-21 21-16,0 1 0,21 20 0,0-20 16,-22-1-16,1 21 0,0-20 15,0 20-15,0-20 0,0 20 0,-1-21 16,1 1-16,0 20 0,0-42 16,0 22-16,0-22 0,21 21 0,-22-21 15,22 1-15,0-44 31,0 1-15,0 0-16,0 0 0,0-21 16,0 20-16,22-20 0,-1 21 15,-21-21-15,21 20 0,0 1 0,0 0 16,22 0-16,-22 0 0,0 0 16,21 21-16,-21 0 0,22 0 0,-22 0 15,0 0-15,0 0 0,0 0 0,1 0 16,-1 21-16,0 0 0,-21 0 15,0 0-15,0 22 0,0-22 0,0 0 16,-21 21-16,0-21 0,-1 1 16,1-1-16,-21 0 0,21 0 0,0 0 15,-22 0-15,22 1 0,-21-22 0,21 0 16,-1 21-16,1-21 0,0 0 16,21-21-1,0-1 1,21 1-16,0 21 0,1-21 15,-1 0-15</inkml:trace>
  <inkml:trace contextRef="#ctx0" brushRef="#br1" timeOffset="98054.22">4572 10986 0,'21'-22'16,"-21"1"-16,0 0 15,-21 0 1,0 21-16,0 0 0,-1 0 0,1 0 16,0 0-16,0 0 0,0 21 15,0 0-15,-1 0 0,1-21 0,0 43 16,0-22-16,0 0 0,0 21 16,-1-20-16,1-1 0,21 21 0,0-21 15,0 0-15,0 1 0,0-1 0,0 0 16,21-21-1,1 0-15,-1 0 0,0 0 16,0-21-16,0 21 0,22-21 16,-22-1-16,0-20 0,21 21 15,-21 0-15,1 0 0,-1-22 0,0 22 16,0 0-16,0 0 0,-21-22 16,21 22-16,-21 0 0,0 0 15,0 0-15,0 42 16,-21 0-1,0 21-15,0-20 0,21-1 16,0 0-16,-21 21 0,21 1 0,-21-22 16,21 21-16,0-21 0,0 22 15,0-22-15,0 0 0,0 0 0,0 0 16,21 0-16,0-21 16,0 0-16,21 0 0,-20 0 15,20 0-15,0 0 0,-21-21 0,22 0 16,-1 0-16,0-21 0,1 20 15,-1-20-15,-21 0 0,22-1 0,-22 1 16,21 0-16,-21-1 0,0-20 0,1 21 16,-1-1-16,-21-20 0,21 20 15,-21-20-15,0 21 0,21 20 0,-21-20 16,0 21-16,0 0 0,0 0 0,-21 21 31,0 21-31,0 0 0,-1 21 0,1 1 16,0-1-16,0 0 0,0 1 15,0-1-15,-1 21 0,22-20 0,0-1 16,-21 0-16,21 1 0,-21 20 0,21-20 16,0-22-16,0 21 0,0 0 15,0-20-15,0-1 0,0 0 0,21 0 16,-21 0-16,21-21 0,1 0 0,-1 0 16,0 0-16,0 0 0,0-21 15,0 21-15,1-21 0</inkml:trace>
  <inkml:trace contextRef="#ctx0" brushRef="#br1" timeOffset="98604.7">6498 10837 0,'21'-21'0,"-21"-42"16,0 42-1,-21 21-15,0 0 16,0 0-16,-22 0 0,22 0 0,-21 0 16,21 0-16,0 0 0,-22 21 0,22 0 15,-21 0-15,21 0 0,-1 0 16,1 1-16,0-1 0,0 0 16,0 0-16,21 0 0,0 0 0,0 1 15,0-1-15,0 0 16,21-21-16,0 0 0,0 0 0,22 0 15,-22 0-15,0 0 0,0 0 0,0 0 16,0 0-16,1 0 0,-1 0 16,0 0-16,-21-21 0,-21 21 31,0 0-31,-1 0 0,1 21 0,0-21 16,-21 21-16,21 0 15,-1-21-15,1 21 0,0-21 0,21 22 16,0-1-16,0 0 15,21-21-15,0 21 16,1-21-16,-1 0 0,0 21 0,0-21 16,0 21-16,0-21 0,-21 22 0,22-1 15,-22 0-15,0 0 0,0 21 16,0-20-16,0 20 0,0-21 0,-22 21 16,1-20-16,0 20 0,-21-21 0,21 0 15,-1 22-15,1-22 0,-21 0 16,0 21-16,20-21 0,22 1 15,-21-1-15,21 0 0,-21-21 16</inkml:trace>
  <inkml:trace contextRef="#ctx0" brushRef="#br1" timeOffset="99648.2">8276 10647 0,'0'0'0,"21"-106"15,0 85-15,-21-43 16,0 43-16,0 42 15,0 1 1,-21 20-16,0 0 0,21 1 0,0 20 16,-21-21-16,0 22 0,0-1 0,-1 1 15,1-22-15,0 22 0,-21-1 16,-1 1-16,1-1 0,0 1 16,-1-22-16,1 22 0,-21-22 0,20 0 0,1 1 15,0-22-15,-1 0 0,1 0 16,21 0-16,0 0 0,-1-21 0,22-21 15,0 0 1,0 0-16,0-21 16,22-1-16,-1 1 0,0 0 0,0-1 15,0 1-15,-21 0 0,21-1 0,1 22 16,-22 0-16,21 0 0,-21 0 16,0 42-1,0 0-15,0 0 0,0 0 0,0 0 16,0 22-16,0-1 0,0-21 15,21 22-15,-21-22 0,0 0 0,0 21 16,21-21-16,0 1 0,0-1 0,1-21 16,-1 21-16,0-21 0,0 0 15,21 0-15,-20 0 0,20 0 0,0 0 16,1 0-16,-1 0 0,-21-21 16,21 0-16,1-1 0,-22 1 0,21-21 15,-21 21-15,1 0 0,-1-22 16,0 22-16,-21-21 0,0 21 0,21-22 15,-21 22-15,0 0 0,0 0 16,0 42 15,0 0-31,-21 0 0,21 22 0,-21-22 16,21 0-16,0 21 0,0-21 16,0 1-16,0 20 0,0-21 0,0 0 15,0 0-15,0 1 0,0-1 16,21-21-16,0 0 15,0 0-15,0 0 0,1 0 0,20 0 16,-21 0-16,21 0 0,-20-21 0,20-1 16,0 1-16,1 0 0,-22 0 15,21-21-15,-21-1 0,0 22 0,-21-21 16,0-1-16,0 22 0,0 0 0,0-21 16,0 21-16,-42 21 0,21-22 15,0 1-15,0 21 0,-22 0 0,22 0 16,-21 0-16,21 0 0,-22 0 0,22 21 15,0 1-15,0-22 0,0 21 16,21 0-16,0 0 16,0 0-16,0 0 0,21-21 15,21 0-15,-21 0 16,22 0-16,-1 0 0</inkml:trace>
  <inkml:trace contextRef="#ctx0" brushRef="#br1" timeOffset="99892.24">9377 11028 0,'0'0'0,"0"-21"0,-43 21 15,22 0 1,0 0-16,0 0 16,-21 21-16,20 0 0,-20 0 0,0 22 15,21-22-15,-1 21 0,-20 0 0,21 1 16,21-22-16,0 21 0,0 1 0,0-22 15,0 0-15,0 0 0,21 0 16,0 0-16,22 1 0,-22-1 0,21-21 16,0 0-16,1 0 0,-1 0 0,-21 0 15,22 0-15,-1-21 0,0 21 16,1-22-16</inkml:trace>
  <inkml:trace contextRef="#ctx0" brushRef="#br1" timeOffset="100512.59">9969 11113 0,'0'-22'0,"0"44"0,0-65 16,-21 43-16,0 0 16,0 0-16,0 0 0,-22 0 15,1 0-15,0 0 0,-1 21 0,22 1 16,-21-1-16,0 21 0,20-21 0,1 0 16,0 22-16,0-22 0,21 0 15,-21 0-15,21 0 0,0 1 0,0-1 16,21 0-16,0 0 0,0-21 15,0 0-15,1 0 0,-1 0 0,21 0 0,-21 0 16,22 0-16,-22 0 16,21-21-16,-21 0 0,0 0 0,22-1 15,-22 1-15,0-21 0,0 21 0,-21 0 16,0-22-16,21 22 0,-21 0 16,0 0-16,0 0 0,0-1 0,-21 22 31,0 0-31,21 22 0,-21-1 0,21 0 15,-21 21-15,21-21 0,0 22 16,0-22-16,0 21 0,0-21 0,0 1 16,0 20-16,0-21 0,21 0 0,0 0 15,0-21-15,0 22 0,22-22 16,-22 0-16,21 0 0,-21 0 0,22 0 16,-1 0-16,0 0 0,1-22 15,-22 1-15,21-21 0,1 21 0,-22-22 16,21 1-16,-21 0 0,0-1 15,22-20-15,-22 21 0,0-22 0,0 1 16,0-1-16,1 1 0,-1-1 0,0 22 16,0-22-16,-21 22 0,0 0 15,0 20-15,0-20 0,-21 42 16,0 0-16,-22 0 0,22 42 16,0-20-16,0 20 0,-21 0 15,20 22-15,1-22 0,0 22 16,-21-22-16,42 21 0,-21 1 0,21-1 15,0-20-15,0 20 0,0-20 0,0-1 16,0 0-16,21 1 0,-21-1 16,21-21-16,0 0 0,0 0 0,-21 1 15,21-22-15,1 0 0,-1 0 16</inkml:trace>
  <inkml:trace contextRef="#ctx0" brushRef="#br1" timeOffset="101136.45">12509 10753 0,'-21'-21'0,"42"42"0,-42-64 0,21 22 15,0 0-15,0 0 16,21 21-1,1 0-15,-1 0 0,0 0 16,0 21-16,0 21 0,0-20 0,1-1 16,-1 21-16,21 0 0,-21 1 15,43 41-15,-43-41 16,0 20-16,0-20 0,0-1 0,1 0 0,-22 22 16,0-22-16,0-21 0,0 22 15,21-22-15,-21 21 0,0-21 0,0 0 16,0-42 15,0 0-31,21 0 16,-21 0-16,21-22 0,0 1 0,0-21 15,1 20-15,-1-20 0,0 20 0,21-20 16,-21-1-16,22 22 0,-22-21 0,21-1 16,-21 22-16,22-1 0,-22 1 15,0 0-15,21 21 0,-42-22 0,22 43 16,-22-21-16,21 21 0,0 0 15,-21 21-15,0 0 0,0 22 16,0-22 0,0 0-16,0 0 0,0 22 0,0-22 15,21 21-15,-21-21 0,0 0 0,0 22 16</inkml:trace>
  <inkml:trace contextRef="#ctx0" brushRef="#br1" timeOffset="102431.85">13822 11197 0,'0'0'0,"21"-21"15,-21 0-15,0 0 0,0 0 0,-21-1 16,0 1-16,21 0 0,-22 0 16,1 21-16,0 0 0,0-21 0,-21 21 15,20 0-15,1 0 0,0 0 0,-21 21 16,21 0-16,-1-21 0,1 21 15,-21 22-15,21-22 0,21 0 0,-21 21 16,21-21-16,-22 22 0,22-22 0,0 0 16,0 21-16,0-20 0,0-1 15,0 0-15,22-21 0,-1 21 0,0-21 16,0 0-16,21 0 0,-20 0 16,-1 0-16,0 0 0,0-21 0,21 0 15,-20 0-15,-1-1 0,0 1 0,0-21 16,0 21-16,0-22 15,1 1-15,-22 21 0,21-21 0,-21-1 16,21 22-16,-21 0 0,0 0 0,0 0 16,-21 42 15,0 0-31,21 21 16,-22-21-16,22 22 0,-21-22 0,21 21 15,0 1-15,0-22 0,0 21 0,0-21 16,0 0-16,0 1 0,0-1 15,0 0-15,21 0 0,1 0 0,20-21 16,-21 0-16,0 0 0,22 0 16,-22 0-16,0 0 0,21 0 0,1-21 15,-22 0-15,21 0 0,-21 0 16,0-1-16,22 1 0,-22-21 0,0 21 16,0-22-16,-21 1 0,0 0 0,0 21 15,0-22-15,0 22 0,0 0 0,0 0 16,0 0-16,-21-1 0,0 22 15,-21 0-15,20 0 0,1 0 16,0 0-16,0 0 0,0 22 0,0-1 16,21 0-16,0 0 0,0 0 0,0 0 15,0 22-15,0-22 0,21 21 0,-21-21 16,21 1-16,21 20 16,-21-21-16,1 0 0,20 0 0,-21 1 15,21-1-15,-20 0 0,20-21 0,-21 21 16,21-21-16,-20 0 0,20 0 0,-21 0 15,21 0-15,1 0 0,-22 0 16,21-21-16,-21 0 0,22 21 0,-22-21 16,0-1-16,0-20 0,0 21 0,1-21 15,-22 20-15,0-20 0,0 21 16,0-21-16,0 20 0,0 1 0,0 0 16,-22 0-16,22 0 0,-84 21 15,63 0 1,-1 0-16,-20 21 0,21-21 0,0 21 15,0 0-15,-1 0 0,1 1 16,0-1-16,21 21 0,0-21 0,0 0 16,0 1-16,0-1 0,0 0 0,0 0 15,21-21 1,0 21-16,1-21 0,-1 0 0,0 0 16,0 0-16,0 0 0,0-21 15,1 0-15,-1 21 0,0-21 0,-21 0 16,21-22-16,-21 22 0,21 0 15,-21 0-15,0 0 0,0-1 0,0 1 16,0 0-16,21 21 0,-21 21 31,0 0-15,0 1-16,0-1 0,0 0 0,0 0 16,0 0-16,0 0 0,0 1 0,0-1 15,0 0-15,22 0 0,-1-21 0,0 0 16,0 0-16,0 0 15,22 0-15,-22 0 0,0 0 0,0-21 16,21 21-16,-20-21 0,-1 0 0,0-1 16,0 1-16,0 0 0,0-21 15,1 21-15,-22-1 0,0 1 0,0 0 16,-22 42 15,22 0-31,-21 1 0,21-1 0,-21 0 16,21 0-16,-21 21 0,21-20 15,0-1-15,0 21 0,0-21 0,0 0 16,0 1-16,0-1 0,0 0 16,0 0-1,21-21-15,0 0 16,-21-21-16,21 0 16,-21 0-16,0-1 0,22 1 15,-22 0-15,0-21 0,0-1 0,0 22 0</inkml:trace>
  <inkml:trace contextRef="#ctx0" brushRef="#br1" timeOffset="102583.9">15240 10859 0,'0'-22'0,"0"1"15,-21 21-15,0 0 16,-1 0-16,22 21 31,22-21-15,-1 0-16,0 0 15,0 0-15</inkml:trace>
  <inkml:trace contextRef="#ctx0" brushRef="#br1" timeOffset="103075.88">15790 10689 0,'0'-21'0,"0"0"16,0 0-16,-21 21 15,0 0-15,21 21 16,-21 0-16,21 0 0,-21 0 16,21 22-16,-22-22 0,22 21 0,0 1 15,0-22-15,-21 21 0,21 0 16,-21-20-16,21 20 0,0 0 16,-21-21-16,21 22 0,-21-22 0,21 21 15,-21-21-15,21 1 0,-22-1 0,22 0 16,0 0-16,-21 0 15,0-21 1,21-21-16,0 0 16,0 0-16,0 0 0,21-1 0,0 1 15,1 0-15,-1 0 0,0 0 16,0 0-16,21-1 0,-20 22 0,-1-21 16,21 21-16,-21 0 0,0 0 0,1 0 15,-1 0-15,0 0 0,0 0 16,-21 21-16,0 1 0,21-22 0,-21 21 15,0 21-15,0-21 0,0 0 16,0 1-16,-21-1 0,0 0 0,0 0 16,0 0-16,-1 0 0,1 1 0,0-22 15,0 21-15,-21-21 0,20 0 0,1 21 16,0-21-16,0 0 0,0 0 16,21-21-1,21 0 1,0-1-16,0 1 0,0 0 0,1 0 15</inkml:trace>
  <inkml:trace contextRef="#ctx0" brushRef="#br1" timeOffset="103344.38">16319 10647 0,'0'0'0,"-21"21"31,21 0-31,-21 0 15,0 1-15,0 20 0,0 0 16,21-21-16,-22 22 0,22-1 0,-21 0 16,21 1-16,-21 20 0,21-20 0,-21-1 15,0 0-15,0 1 0,21-1 16,-22-21-16,22 21 0,-21-20 0,21-1 16,0 0-16,0 0 0,0 0 15,0 0-15,21-21 16,1 0-16,-1 0 0,0-21 15,0 0-15,0 0 0,22 0 0,-22 0 16</inkml:trace>
  <inkml:trace contextRef="#ctx0" brushRef="#br1" timeOffset="103652.85">16425 11091 0,'0'0'16,"21"0"-1,1 0 1,-1 0-16,0 0 15,0 0-15,0 0 0,0 0 0,1 0 16,-1 0-16,0 0 0,-21-21 0,21 21 16,0-21-16,0 21 0,-21-21 15,0 0-15,-21 21 32,0 0-32,-21 0 0,21 0 0,-1 0 15,-20 21-15,21 0 0,-21 21 16,20-20-16,1-1 0,0 21 0,0-21 15,21 0-15,0 22 0,0-22 16,0 0-16,0 0 0,0 0 0,0 1 0,21-1 16,0-21-16,0 21 0,1-21 15,-1 0-15,0 0 0,0 0 16,0 0-16,0-21 0</inkml:trace>
  <inkml:trace contextRef="#ctx0" brushRef="#br1" timeOffset="104960.12">18203 11007 0,'0'0'0,"0"-21"15,0-1-15,0 1 16,0 0-16,0 0 16,0 0-16,0 0 0,0-1 15,21 22 1,-21-21-16,22 21 16,-22 21 15,0 1-31,0-1 15,0 0-15,0 0 0,0 0 16,0 22-16,0-22 0,0 21 16,0 0-16,0 1 0,0-22 15,0 21-15,-22 1 0,22-22 0,-21 21 16,0-21-16,21 0 0,0 1 0,0-1 16,0 0-16,0 0 15,-21-21 1,21-21-1,0 0-15,0 0 0,0-22 16,0 22-16,0-21 0,21 21 0,-21-22 16,21 1-16,0 0 0,1-1 15,-1 22-15,0-21 0,0-1 16,0 22-16,0 0 0,22-21 0,-22 42 0,21-21 16,-21-1-16,22 22 15,-1 0-15,-21 0 0,22 0 0,-22 0 16,21 0-16,-21 22 0,0-1 0,1 0 15,-1 21-15,0-21 0,-21 1 0,0 20 16,0-21-16,0 0 0,0 22 16,-21-22-16,0 21 0,-1-21 0,1 0 15,0 1-15,0-1 0,0 0 0,0-21 16,-1 21-16,1-21 0,0 0 16,21 21-16,21-21 31,0 0-31,1 0 0,-1-21 15,21 0-15,-21 21 0,22-21 0</inkml:trace>
  <inkml:trace contextRef="#ctx0" brushRef="#br1" timeOffset="106057.64">19473 10964 0,'21'-21'15,"-42"42"-15,64-63 0,-43 21 0,0 0 0,0 0 16,0-1-16,0 1 15,-22 0-15,1 21 0,0 0 0,0 0 16,-21 0-16,20 0 0,-20 0 16,0 0-16,-1 21 0,1 0 0,0 1 15,-1-1-15,22 21 0,-21-21 16,21 22-16,0-22 0,-1 21 0,1 0 16,21 1-16,0-22 0,0 21 0,0-21 15,0 1-15,0 20 0,0-21 0,21 0 16,1 0-16,-1-21 0,0 22 15,21-22-15,-21 0 0,22 0 0,-1 0 16,0 0-16,1 0 0,-1-22 0,0 1 16,1 0-16,-1 0 0,-21-21 15,22 20-15,-1-20 0,-21 0 0,0 21 16,0-22-16,-21 22 0,0-21 0,22 21 16,-22-1-16,0 1 15,-22 21 1,1 21-16,0 1 15,0-1-15,21 0 0,0 0 0,-21 0 16,21 22-16,0-22 0,0 21 0,0-21 16,0 0-16,0 22 0,0-22 15,42 21-15,-21-42 0,0 21 16,22-21-16,-22 0 0,21 0 0,-21 0 16,22 0-16,41 0 15,-62 0-15,20 0 0,-21-21 0,0 21 16,22-21-16,-22 0 0,0 0 15,-21-22-15,21 22 0,-21-21 0,21 21 16,-21 0-16,0-22 0,0 22 0,0 0 16,0 0-16,-21 21 31,21 21-31,-21 0 0,21 0 16,-21 22-16,21-22 0,-21 0 0,21 21 15,-22-21-15,22 1 0,0-1 16,0 0-16,-21 0 0,21 0 0,0 0 15,-21 1-15,21-1 16,0-42 15,0-1-31,0 1 16,0 0-16,0 0 0,0 0 0,0-22 16,21 22-16,0-21 0,-21 21 15,22-22-15,-1 22 0,-21-21 0,21 21 16,0 0-16,0-1 0,22 1 15,-22 0-15,0 0 0,21 21 0,1 0 16,-1 0-16,-21 0 0,0 21 16,0 0-16,1 0 0,-1 1 15,0 20-15,-21-21 0,0 0 0,0 22 0,0-22 16,0 21-16,0-21 0,0 0 16,-21 1-16,0-1 0,21 0 15,-22 0-15,22 0 0,-21-21 0,21-21 31,0 0-15,21 0-16,1 0 16,-22-1-16,21-20 0,21 21 0,-21 0 15,0-22-15,1 22 0,20-21 0,-21 21 16,21 0-16,-20-1 0,-1 1 16,0 21-16,0 0 0,0 0 15,0 0-15,1 0 0,-1 0 0,-21 21 16,0 1-16,0-1 0,0 21 15,0-21-15,0 22 0,0-22 16,0 21-16,0-21 0,-21 22 0,21-22 16,-22 0-16,1 0 0,21 0 0,0 0 15,-21 1-15,0-1 0,42-21 47,0-21-47,22-1 0</inkml:trace>
  <inkml:trace contextRef="#ctx0" brushRef="#br1" timeOffset="106664.51">21145 11134 0,'22'0'63,"-1"0"-63,0-21 0,21 21 15,-21 0-15,1-22 0,20 1 0,-21 21 16,0-21-16,22 21 0,-22-21 16,0 0-16,-21 0 0,21-1 15,-21 1-15,0 0 0,0 0 0,0 0 16,-21 21-16,0-21 0,0 21 16,-1 0-16,1 0 0,0 0 15,-21 0-15,21 21 0,-22-21 0,1 21 16,21 0-16,-22 21 0,22-20 0,0 20 15,-21-21-15,21 21 0,21 1 0,0-22 16,0 21-16,0 1 0,0-22 16,0 21-16,21-21 0,-21 0 0,42 1 15,-21-1-15,0 0 0,22 0 0,-22-21 16,21 0-16,1 0 0,-1 0 16,0 0-16,1 0 0,-1 0 0,0 0 15,1-21-15,-1 0 0,0 0 0,1-1 16,-22-20-16,21 21 0,0-21 15,-20-1-15,-1 1 0,21 21 16,-21-22-16,0 22 0,-21 0 0,0 0 16,0 0-16,0 0 0,-21 21 15,0 21 1,0 0-16,0 0 0,21 0 16,0 0-16,0 1 0,0 20 0,0-21 15,0 21-15,21-20 0,0-1 0,0 21 16,0-21-16,-21 0 0,0 1 15,0-1-15,0 0 0,0 0 16,-21-21-16,0 0 16,-21 0-16,21 0 0,-22 0 0,1 0 15,21 0-15,-22 0 0,1 0 16,21 0-16,-21 0 0,20 0 0,-20 0 16,21 0-16,-21 0 0,-1 0 0</inkml:trace>
  <inkml:trace contextRef="#ctx0" brushRef="#br1" timeOffset="108015.9">3281 13102 0,'42'-21'15,"-21"21"-15,-21-21 0,0 0 16,0 0-16,0-1 0,0 1 16,0-21-16,0 21 0,0 0 0,0-22 15,-21 22-15,0 0 0,0-21 16,0 20-16,-22 1 0,22 0 16,-21 21-16,21 0 0,-22 0 0,1 0 15,0 21-15,-1 0 0,1 1 16,0 20-16,-1 0 0,22 1 0,-21 20 15,21-21-15,-1 1 0,1 20 16,0-20-16,21-1 0,-21 0 0,21-21 16,0 1-16,0 20 0,0-21 15,21-21-15,0 21 0,0-21 0,1 0 16,-1 0-16,0 0 0,21 0 16,-21 0-16,22-21 0,-22 21 15,21-21-15,-21 0 0,22 0 0,-22-1 0,21-20 16,-21 21-16,1-21 15,20-1-15,-21 1 0,0 21 0,0-22 16,-21 22-16,0-21 0,22 42 16,-22-21-16,0 42 15,0 0-15,0 0 16,0 22-16,0-22 0,0 21 0,0 0 16,0-20-16,0 20 0,21-21 15,-21 0-15,21 22 0,-21-22 0,21-21 16,0 21-16,0 0 0,1-21 15,-1 0-15,0 0 0,21 0 16,-21 0-16,22 0 0,-1 0 0,-21-21 0,22 21 16,-1-21-16,-21 0 15,21-1-15,-20 1 0,20 0 0,-21 0 16,0 0-16,0 0 0,-21-22 0,0 22 16,22 0-16,-22 0 0,0 0 15,0-1-15,0 44 31,0-1-31,0 0 0,0 0 16,0 0-16,0 0 0,0 22 16,0-22-16,21 0 0,0 0 0,-21 0 15,21 1-15,0-1 0,0-21 0,1 21 16,-1-21-16,0 0 16,0 21-16,21-21 0,-20 0 0,20 0 15,-21 0-15,21 0 0,1 0 0,-22-21 16,21 21-16,1-21 0,-22 21 15,21-21-15,0-1 0,-20 1 0,-1 0 16,21 0-16,-42-21 0,0 20 16,0 1-16,0-21 0,0 21 0,0 0 15,0-1-15,-21 1 0,0 0 16,-22 21-16,22 0 0,0 0 0,-21 0 16,21 21-16,-1 0 0,-20 1 15,21-1-15,21 0 0,-21 0 16,21 0-16,0 0 0,0 1 0,0-1 15,0 0-15,0 0 0,0 0 16,21 0-16,0-21 0,0 22 0,0-22 16,1 0-16,20 0 0,-21 0 0,21 0 15,1 0-15,-22 0 0,21 0 16,1 0-16</inkml:trace>
  <inkml:trace contextRef="#ctx0" brushRef="#br1" timeOffset="109746.32">5503 13356 0,'21'0'32,"1"0"-32,-1-21 0,-21 0 15,21 21-15,21-21 0,-21 0 0,22-1 16,-22 1-16,21-21 0,1 0 15,-1 20-15,0-41 0,22 21 0,-22-1 16,0-20-16,1-1 0,-1 22 16,-21-22-16,0 22 0,-21 0 15,0 21-15,0-22 0,0 22 0,0 0 0,-21 21 16,-21 0-16,21 0 0,-22 0 16,1 0-16,-21 21 0,20 0 15,1 0-15,0 1 0,-1 20 0,22 0 16,0 1-16,21-1 0,0 0 15,0-21-15,42 22 0,-21-1 0,22 0 16,-22-20-16,21 20 0,1-21 0,-22 0 16,21 0-16,-21 1 0,0-1 15,1 0-15,-1 0 0,-21 0 16,0 0-16,-21-21 16,-1 0-16,1 0 0,-21 0 15,21 0-15,0 0 0,-22 0 16,22 0-16,-21-21 0,21 0 0,-1 0 15,1 21-15,0-21 0,0 21 16,21-21-16,-21 21 0,0 0 31,21 21-31,0 0 16,0 0-16,0 0 0,21 0 16,0 1-16,0-22 0,21 21 15,-20 0-15,20-21 0,0 0 0,1 21 16,-1-21-16,0 0 0,1 0 0,-1 0 15,0 0-15,1 0 0,-1-21 16,0 0-16,1 21 0,-1-21 16,0-1-16,-21 1 0,22 0 0,-22 0 15,0-21-15,0 20 0,0-20 16,-21 21-16,0-21 0,0-1 0,0 22 16,0-21-16,0 21 0,0-22 15,-21 43-15,0 0 0,0 0 16,-21 0-16,20 0 0,1 21 0,0 1 15,-21-1-15,21 21 0,-1-21 16,1 22-16,0-22 0,21 0 0,-21 21 16,21-21-16,-21 1 0,21-1 15,0 0-15,0 0 0,0 0 0,0 0 16,21-21-16,0 0 0,0 0 16,0 0-16,22 0 0,-22 0 15,0-21-15,21 21 0,-20-21 0,20 0 16,-21 0-16,0 0 0,0-1 15,1 1-15,-1-21 0,0 21 0,0 0 16,-21-1-16,0 1 0,0 0 16,0 42-1,0 0-15,0 1 16,0-1-16,0 21 0,-21-21 16,21 0-16,0 1 0,0-1 0,0 0 15,21 0-15,-21 0 0,21-21 0,0 21 16,1-21-16,20 0 15,-21 0-15,0 0 0,22 0 0,-22 0 16,21 0-16,0 0 0,-20-21 0,20 0 16,-21 0-16,0 0 0,0 0 15,1-1-15,-1 1 0,0 0 0,0-21 16,-21 21-16,0-1 0,0 1 0,0 0 16,0 0-16,0 42 15,0 0 1,-21 0-16,21 1 0,-21-1 0,0 21 15,21-21-15,0 0 0,-22 22 16,22-22-16,0 0 0,-21 0 16,21 0-16,0 1 0,21-22 31,1 0-15,-22-22-16,21 22 0,0-21 0,-21 0 15,21 0-15,0 0 0,0 0 16,-21-1-16,22-20 0,-1 21 15,-21-21-15,21 20 0,-21-20 0,21 0 16,0 21-16,0 21 16,-21 21-1,0 0-15,0 0 0,0 0 0,0 22 16,0-22-16,0 0 0,0 21 16,0-21-16,0 1 0,0-1 15,0 0-15,0 0 0,0 0 0,22 0 16,-1-21-16,0 0 15,0 0-15,0 0 16,0 0-16,1-21 0,20 0 0,-21 0 16,0 0-16,0 0 0,1-1 0,20 1 15,-21 0-15,0-21 0,0 21 16,-21-1-16,22-20 0,-1 21 0,-21 0 16,21 0-16,-21 42 31,-21 0-16,21 0-15,-21 21 0,21-20 0,0-1 16,0 0-16,0 21 0,0-21 16,0 1-16,0 41 15,0-42-15,42 0 0,-21-21 16,0 0-16,0 0 0,1 0 16,20 0-16,0 0 0,-21 0 0,22-21 15,-22 0-15,21 21 0,1-21 0,-22 0 16,0 0-16,21-22 15,-21 22-15,1 0 0,-22-21 0,0 20 16,21 1-16,-21-21 0,0 21 0,-21 42 31,-1-21-31,1 21 16,21 0-16,-21 0 0,21 22 0,-21-22 16,21 0-16,0 0 0,0 0 15,0 1-15,0-1 0,21-21 16,0 0-16,0 21 0,1-21 15,-1 0-15,0 0 0,0-21 16,0 0-16,0-1 16,1 1-16,-22 0 15</inkml:trace>
  <inkml:trace contextRef="#ctx0" brushRef="#br1" timeOffset="111246.4">10118 12912 0,'21'0'16,"0"0"-16,0 0 15,0 0-15,0 0 0,1 0 16,-1 0-16,0 0 0,0-21 0,-21-1 15,21 22-15,-21-21 0,21 0 0,-21 0 16,0 0-16,0 0 0,0-1 16,0 1-16,0 0 0,-21 21 15,0-21-15,0 0 0,0 21 0,-22 0 16,22 0-16,0 0 0,-21 21 16,21 0-16,-22 0 0,22 22 0,-21-1 15,-1-21-15,22 21 0,0 1 0,0-1 16,0 0-16,21-20 0,-21 20 15,21-21-15,0 0 0,0 0 0,0 1 16,21-22-16,0 0 0,0 21 0,21-21 16,-20 0-16,20 0 0,0 0 15,-21-21-15,22-1 0,-1 1 0,-21 0 16,22 0-16,-22 0 0,21 0 16,-21-1-16,0 1 0,1-21 15,-22 21-15,0 0 0,0-22 0,21 22 16,-21 0-16,0 0 0,-21 42 31,21 0-31,0 0 0,0 0 16,0 22-16,0-22 0,0 21 0,0-21 15,0 1-15,0-1 0,0 0 16,0 0-16,21 0 0,0 0 0,0-21 16,0 0-16,0 0 0,1 0 0,20 0 15,-21 0-15,21 0 0,1 0 16,-22-21-16,21 0 0,1 0 15,-1 0-15,-21 0 0,21-1 0,-20-20 16,-1 21-16,0-21 0,-21 20 16,0 1-16,0 0 0,21 0 0,-21 0 15,0 42 1,0 0 0,-21 21-16,21-20 0,0-1 0,-21 21 15,21-21-15,-21 0 0,21 22 0,-22-22 16,22 0-16,0 0 15,0 0-15,22-21 32,-1 0-32,0-21 15,-21 0-15,21 0 0,0 0 16,0 0-16,1-1 0,20-20 0,-21 21 16,0-21-16,0 20 0,1 1 0,-1 0 15,0 0-15,0 0 16,0 21-16,-21 21 15,21 0-15,-21 0 0,0 0 0,0 1 16,0-1-16,22 21 0,-1-21 16,0 0-16,-21 1 0,21-1 15,0 0-15,0 0 0,1 0 0,20-21 16,-21 21-16,0-21 0,22 0 16,-22 0-16,21 0 0,0 0 0,1 0 15,-1 0-15,0 0 0,22-21 0,-22 0 16,1 21-16,-1-21 0,0 0 0,1 0 15,-22-1-15,0 1 0,-21-21 16,0 21-16,0-22 0,0 22 0,0-21 16,-21 21-16,0-22 0,-1 22 0,1 0 15,0 0-15,-21 21 16,21 0-16,-22 0 0,22 0 0,-21 0 0,-1 21 16,22 0-16,-42 22 0,20-1 15,22-21-15,0 21 16,21-20-16,0 20 0,-21 0 0,21-21 15,0 1-15,0 20 0,0-21 0,0 0 16,21-21-16,-21 21 0,42 1 16,-20-22-16,-1 0 0,0 0 0,21 0 15,1 0-15,-1 0 0,0-22 0,-21 1 16,22 0-16,-1 0 0,0 0 0,1-22 16,-22 1-16,21 21 0,-21-43 15,22 22-15,-22 0 0,21-22 0,-21 1 16,1-1-16,-1 22 0,0-22 0,0 1 15,-21 21-15,0-1 16,0 1-16,0 0 0,0 20 0,-21 1 16,-21 21-16,20 0 0,-41 43 15,21-22-15,20 21 0,-20-21 0,0 22 16,21-1-16,-1 0 0,1 1 16,0-1-16,21 0 0,0 1 0,0-1 15,0 0-15,21 1 0,0-1 16,1 0-16,-1 1 0,21-1 0,-21-21 15,0 0-15,22 0 0,-22 1 16,0-1-16,0 0 0,0 0 0,1-21 16,-1 0-16,0 0 0,0 0 0,0 0 15</inkml:trace>
  <inkml:trace contextRef="#ctx0" brushRef="#br1" timeOffset="112144.81">13652 12764 0,'-21'0'0,"42"0"0,-42-22 15,21 1 1,0 0-16,21 0 0,1 0 15,-1 0-15,-21-1 0,21 1 0,0 0 16,0 21-16,22-21 0,-22 0 16,0 21-16,0 0 0,0 0 15,0 0-15,1 0 0,-1 0 16,-21 21-16,21 0 0,-21 0 0,0 22 16,0-22-16,0 21 0,0 0 15,0-20-15,0 20 0,0 0 0,0 1 16,0-22-16,-21 0 0,21 21 0,0-21 15,0 1-15,0-1 0,0 0 16,21-21-16,0 0 16,21 0-16,-20-21 0,20 21 0,0-21 15,1-1-15,-1 1 0,0-21 16,1 21-16,-1-22 0,-21 22 16,21-21-16,-20 21 0,-1-22 0,0 1 15,0 21-15,-21 0 0,0 0 0,0-1 16,0 1-16,0 0 15,0 42 1,-21 0-16,21 1 16,0-1-16,-21 21 0,21 0 0,-21 1 15,21-1-15,-22 0 0,22 22 16,-21-1-16,0 1 0,21-1 0,-21 1 16,0-1-16,0 22 0,21-21 0,-22 20 15,1 1-15,0 0 16,21-1-16,-21 1 0,0-22 0,0 22 15,21-21-15,-22 20 0,1-20 0,0-1 16,0 1-16,0-22 0,-22 22 16,22-22-16,0-21 0,-21 21 0,-1-20 15,1-1-15,0 0 0,-1-21 0,1 0 16,0 0-16,-1 0 0,1-21 0,-21-22 16,20 22-16,1-21 0,0 0 0,-1-22 15,22 22-15,-21-1 0,21-20 16,-1 21-16,22-22 0,0 22 0,0-1 15,0-20-15,0 21 0,22-22 0,-1 22 16,21-22-16,-21 1 0,22 20 16,-1-20-16,0 21 0,22-22 15,-22 22-15,22-22 0,-1 22 0,22-22 16,-22 22-16,22-21 0</inkml:trace>
  <inkml:trace contextRef="#ctx0" brushRef="#br1" timeOffset="112956.3">14838 12615 0,'0'0'0,"0"-21"0,0 0 16,0 42 15,-21 0-31,-1 1 0,1-1 0,21 0 16,-21 21-16,21-21 15,0 22-15,-21-22 0,21 0 0,-21 21 16,21-20-16,0-1 0,0 0 15,0 0-15,21-21 16,0 0-16,0 0 16,0 0-16,1 0 0,-1 0 0,0-21 15,21 0-15,-21 0 0,1-1 0,-22 1 16,21 0-16,-21-21 0,0 21 16,0-1-16,0-20 0,0 21 0,0 0 15,0 0-15,-21-1 0,-1 1 16,1 21-16,0 0 15,0 0-15,0 0 0,0 0 16,-1 0-16,-41 64 0,42-43 16,21 21-16,-21-21 0,-1 22 0,22-1 0,0-21 15,0 22-15,0-22 0,0 21 16,0-21-16,0 0 0,0 1 0,0-1 16,22-21-16,-1 0 0,0 0 0,0 0 15,21 0-15,-20 0 0,20 0 0,-21 0 16,21-21-16,1-1 0,-22 1 15,21 0-15,1 0 0,-22 0 0,21 0 16,-21-22-16,0 22 0,1-21 16,-1 21-16,0-22 0,0 22 15,-21 0-15,0-21 0,21 42 0,-21-22 16,0 1-16,0 42 16,-21 1-1,0 20 1,21-21-16,-21 0 0,21 22 0,0-22 0,0 0 15,0 21-15,0-21 0,0 1 0,0-1 16,21 0-16,0 0 0,0-21 16,0 0-16,1 0 0,-1 0 0,0 0 15,21 0-15,-21 0 0,1-21 0,20 21 16,-21-21-16,0 0 0,0-1 16,22-20-16,-22 21 0,0 0 15,-21-22-15,21 22 0,0-21 0,-21 21 16,22-22-16,-22 22 0,0 0 15,0 0-15,0 42 16,0 0 0,0 0-16,-22 22 0,1-22 0,21 0 15,-21 21-15,21-20 0,0 20 0,0-21 16,0 0-16,0 0 0,0 1 0,0-1 16,0 0-16,0 0 0,21 0 15,0-21-15,1 0 0,-1 0 16,0 0-16,0 0 0,21 0 0,1-21 15,-1 0-15,0 0 0</inkml:trace>
  <inkml:trace contextRef="#ctx0" brushRef="#br1" timeOffset="113519.75">16743 12319 0,'0'0'0,"0"-21"0,0 0 15,0 42 1,-21 0-16,21 0 0,-22 0 15,1 1-15,0 20 0,0-21 0,0 21 16,0 1-16,-1-1 0,1-21 16,0 22-16,0-1 0,0-21 15,21 21-15,0-20 0,0-1 0,0 0 16,0 0-16,0 0 0,21-21 31,0-21-15,0 0-16,0 0 0,-21 0 0,22-22 15,-1 22-15,0 0 0,-21 0 0,21 0 16,-21-1-16,21 1 0,0 42 31,-21 1-15,0-1-16,0 0 0,0 21 0,0-21 16,22 22-16,-22-22 0,21 21 15,0-21-15,0 1 0,0-1 0,0 0 16,1-21-16,20 0 0,0 21 0,-21-21 15,22 0-15,-1 0 0,22-21 0,-22 0 16,0 0-16,1-1 0,-1 1 16,0 0-16,-21-21 0,1-1 0,-1 22 15,0-21-15,0 0 0,-21-1 0,0 1 16,0 0-16,0-22 0,0 22 16,0-1-16,-21 22 0,0-21 0,0 21 15,-22 0-15,22-1 0,0 22 16,-21 0-16,20 0 0,-20 0 0,21 0 15,0 0-15,0 22 0,-1-22 16,1 21-16,21 0 0,0 0 0,0 0 16,0 0-16,21 22 0,1-22 0,20 0 15,-21 0-15,21 0 0,1 1 0,20-1 16,-20-21-16</inkml:trace>
  <inkml:trace contextRef="#ctx0" brushRef="#br1" timeOffset="114527.89">17907 12594 0,'0'0'0,"0"-21"16,0 0 0,-21 21-1,0 0-15,-1 0 0,1 0 16,0 21-16,-21-21 0,21 21 16,-1 0-16,1 1 0,0-1 15,0 0-15,21 0 0,0 0 0,0 0 0,0 1 16,0-1-16,0 0 0,21-21 31,0 0-31,0 0 0,1 0 0,-1 0 16,21 0-16,-21-21 0,0 21 0,1-21 15,-1-1-15,-21 1 0,21 0 0,0 0 16,-21 0-16,0 0 16,0-1-16,0 1 0,0 0 15,-21 21 1,21 21-16,-21 0 0,0-21 15,21 22-15,0-1 0,0 0 16,0 0-16,0 0 0,0 0 0,0 1 16,0-1-16,21 0 0,0-21 15,0 21-15,0-21 0,0 0 16,1 0-16,20 0 0,-21 0 16,0 0-16,22-21 0,-22 0 15,0 21-15,21-21 0,-21-1 0,1 1 0,-1 21 16,0-21-16,0 0 0,0 0 15,-21 0-15,0-1 0,21 1 16,-21 42 15,0 1-31,-21-1 0,21 0 0,-21-21 16,0 21-16,21 0 0,0 0 16,-21 1-16,0-1 0,-1-21 15,44 0 32,-1-21-47,0-1 0,-21 1 0,21 0 0,0 0 16,0 0-16,1 0 15,-1-1-15,-21 1 16,21 21-16,-21 21 16,0 1-1,0-1-15,0 0 0,0 0 16,21 0-16,-21 0 15,0 1-15,0-1 0,21-21 0,0 21 16,1-21-16,-1 0 0,0 0 0,0 0 16,0 0-16,0 0 0,1 0 15,20 0-15,-21 0 0,0-21 0,0 21 16,22-21-16,-22-1 0,0-20 16,0 21-16,0 0 0,-21-22 0,22 1 15,-1 0-15,0-1 0,0 1 0,-21-21 16,21 20-16,-21-20 0,21 20 15,-21-20-15,0 21 0,0 20 0,0-20 16,0 21-16,0 0 0,-21 21 16,0 21-16,0 0 0,21 0 15,-21 22-15,0-1 0,-1 0 16,22 1-16,0-1 0,-21 0 0,21 1 16,0-1-16,0 0 0,0 1 0,0-1 15,0 0-15,0 1 0,0-22 16,0 21-16,21-21 0,-21 0 15,22 1-15,-22-1 0,21-21 0,0 0 16,0 0-16,0 0 16,0-21-16,-21-1 15,0 1-15,0-21 0,0 21 16,0 0-16,0-22 0,-21 22 0,0 0 16</inkml:trace>
  <inkml:trace contextRef="#ctx0" brushRef="#br1" timeOffset="114664.63">18817 12446 0,'-21'-21'0,"-21"21"16,20-21-16,107 63 0,-191-84 0,127 42 31,1 0-31,-1 0 16,21-21-16,-21 21 0,22 0 15,-22 0-15,21-22 0,0 1 16,-20 21-16,20-21 0,-21 21 0,21-21 16,-20 21-16,20-21 0,-21 0 0</inkml:trace>
  <inkml:trace contextRef="#ctx0" brushRef="#br1" timeOffset="116836.3">20172 12319 0,'-43'21'0,"86"-42"0,-107 63 0,43-42 0,-21 22 16,21-1-16,-1-21 0,1 21 0,0 0 16,21 0-16,0 0 15,21-21 1,0 0-16,1 22 0,-1-22 0,21 0 16,-21 0-16,22 0 0,-1 0 0,21 0 15,-20-22-15,-1 1 0,0 21 0,1-21 16,-1 0-16,-21 0 15,0 0-15,1-1 0,-22-20 0,0 21 16,0 0-16,-22-22 0,1 22 0,-21 0 16,21 21-16,-22-21 0,1 21 0,-21 0 15,20 0-15,1 21 0,0-21 16,-1 21-16,1 22 0,21-22 0,0 0 16,-22 21-16,22-21 0,21 22 0,0-22 15,0 21-15,0-21 0,0 1 0,0-1 16,0 21-16,21-21 0,0-21 15,1 21-15,20 1 0,-21-22 0,21 0 16,1 0-16,-1 0 0,-21 0 16,22 0-16,-1 0 0,0 0 0,-21 0 15,1-22-15,20 1 0,-21 0 16,0 0-16,-21 0 0,21 0 0,-21-1 16,22 1-16,-22-21 0,0 21 0,0 0 15,0-1-15,0 44 31,0-1-31,-22 0 0,22 0 0,0 0 16,0 0-16,0 1 0,0-1 0,0 0 16,0 0-16,22 0 0,-1 0 0,0 1 15,0-1-15,0 0 16,0 0-16,22-21 0,-22 0 0,0 0 16,0 0-16,22 0 0,-22 0 0,0 0 15,0-21-15,0 21 0,0-21 16,1 0-16,-1 21 0,0-22 0,0 1 15,0 0-15,0 0 0,1-21 0,-1 20 16,0 1-16,-21-21 0,21 21 0,0 0 16,0-1-16,-21 1 0,22 0 15,-1 21-15,0 0 0,-21 21 32,0 0-32,0 1 0,0-1 15,0 0 1,0 0-1,0-42 17,21 0-32,-21 0 15,0-1-15,0 1 16,0 0-16,0 0 0,-21 0 16,0 21-16,0 0 15,-1 0-15,1 0 0,0 21 16,0 0-16,0-21 0,0 21 0,21 0 15,-22 1-15,22 20 0,-21-21 0,21 0 16,0 0-16,0 22 0,0-22 16,0 0-16,0 0 0,21 0 15,1 1-15,-1-1 0,0 0 0,21 0 16,1 0-16,-1-21 0,0 0 0,1 0 16,-1 0-16,0 0 0,1 0 15,-1 0-15,0 0 0,1-21 0,-22 0 16,21 0-16,-21 0 0,22-1 0,-22 1 15,0-21-15,0 21 0,0 0 16,0-22-16,1 22 0,-1-21 0,0 21 16,0-1-16,-21 1 0,21 21 0,0 0 15,1 0-15,-1 0 16,0 0 0,-21 21-16,21 1 15,-21-1-15,21-21 0,-21 21 0,0 0 16,0-42 31,0 0-32,0 0-15,0-1 16,0 1-16,0 0 0,0 0 16,-21 21-16,0 0 15,0 0-15,0 0 16,-1 0-16,1 21 15,0 0-15,0 0 0,0 1 0,0-1 16,21 0-16,0 0 0,-22 21 0,22-20 16,0-1-16,0 0 0,0 0 0,0 0 15,0 22-15,22-22 0,-1 0 16,0 0-16,21 0 0,-21-21 16,1 0-16,20 0 0,-21 0 0,21 0 15,-20 0-15,20 0 0,-21-21 16,21 21-16,-20-21 0,20 0 0,-21 0 15,0-1-15,22 1 0,-22 0 16,0 0-16,0-21 0,-21 20 0,21 1 16,-21-21-16,0 21 0,0 0 15,0-1-15,-21 22 16,0 0 0,0 0-16,21 22 0,-21-1 0,-1 0 15,1 0-15,21 0 0,0 0 16,0 1-16,0-1 0,0 21 0,0-21 15,0 0-15,0 1 0,0-1 0,0 0 16,21-21-16,1 21 0,-1-21 16,0 0-16,0 21 0,21-21 0,-20 0 15,20 0-15,-21 0 0,21 0 0,-20-21 16,20 21-16,-21-21 0,21 0 16,-20 21-16,20-21 0,-21-1 15,0-20-15,0 21 0,22 0 0,-22-22 16,0 22-16,0-21 0,0 21 0,1 0 15,-22-1-15,0 1 0,0 0 0,-22 21 32,1 0-32,0 0 0,0 0 0,21 21 15,-21 0-15,0 1 0,21-1 0,0 0 16,0 0-16,0 0 0,0 0 16,0 1-16,0-1 0,0 0 15,0 0-15,0 0 16,21 0-16,-21 1 0,0-1 15,-21-21 1,-1 0-16,1 0 16,0 0-16,0 0 0,0 0 0,0 0 15,-1 0-15,1 0 0,0 0 16,42 0 31,0 21-47,1-21 0,-1 0 0,0 0 15,21 0-15,-21 0 0,22 0 16,-1 0-16,-21 0 0,22 0 0,-22 0 16,21 0-16,-21-21 0,22 21 15,-22-21-15,0-1 0,0 1 0,0 0 16,0 0-16,1 0 0,-22 0 16,21-22-16,0 22 0,-21-21 0,0 21 15,21-1-15,-21 1 0,0 0 0,-21 42 31,21 0-15,-21 1-16,0 20 0,21-21 0,0 0 16,-22 22-16,22-22 0,-21 0 0,21 0 15,-21 0-15,21 0 16,0 1-16,0-1 0,0 0 16,-21-21-16,21 21 0,-21-21 15,0 0-15,-1 0 16,1 21-16,-21-21 0,21 0 15,-43 0-15,22 0 0,-22 0 0</inkml:trace>
  <inkml:trace contextRef="#ctx0" brushRef="#br1" timeOffset="131128.53">4022 14436 0,'0'0'0,"-22"0"93</inkml:trace>
  <inkml:trace contextRef="#ctx0" brushRef="#br1" timeOffset="132176.41">4212 14034 0,'0'-22'0,"0"44"0,0-65 15,-21 64 16,0 1-15,21-1-16,-21 0 0,-1 21 16,1-21-16,21 22 0,-21-1 0,0 22 15,21-22-15,-21 21 0,0 1 0,-1-1 16,1 1-16,0-1 0,-21-20 16,21 20-16,-1 1 0,1-22 15,-21 22-15,21-22 0,0 21 16,-1-20-16,-20-1 0,21 0 0,0 1 15,0-22-15,-1 21 0,1-21 0,21 1 16,-21-1-16,0-21 16,0 0-16,0-21 15,21-1-15,-22 22 16,22-21-16,-21-21 0,21 21 0,0 0 16,0-1-16,0-20 0,0 21 0,0 0 15,0-22-15,0 22 0,0-21 16,0 21-16,0-22 0,0 22 0,0-21 15,0 0-15,21-1 0,-21 22 16,22-21-16,-1 21 0,0-22 16,-21 22-16,21 0 0,0 21 0,-21-21 15,21 21-15,1 0 16,-22 21-16,21 0 0,-21 0 16,21 22-16,0-22 0,-21 21 15,0-21-15,0 22 0,21-1 0,0-21 16,-21 21-16,22 1 0,-22-22 15,21 0-15,0 21 0,0-20 0,-21-1 16,21 0-16,0 0 0,1-21 0,-1 0 16,0 21-16,0-21 15,21 0-15,-20 0 0,-1-21 0,21 21 16,-21-21-16,22 0 0,-1 0 0,0-1 16,1-20-16,-1 21 0,0 0 15,1-22-15,-1 1 0,-21 21 0,21-21 16,1 20-16,-22-20 0,0 21 0,0 0 15,0 0-15,-21-1 16,-21 44 15,0-1-31,21 21 0,-21-21 16,21 0-16,0 1 0,-21 20 0,21-21 16,0 21-16,-21-20 0,21-1 15,0 0-15,0 21 0,0-21 0,21 1 16,0-1-16,0-21 0,0 21 15,0-21-15,1 21 0,20-21 16,-21 0-16,21 0 0,-20 0 0,-1-21 16,21 0-16,-21 21 0,22-21 0,-22-1 15,0 1-15,0-21 0,0 21 16,-21 0-16,0-22 0,0 22 0,0-21 16,0 21-16,0-22 0,0 22 0,0-21 15,0 21-15,-21-1 0,0 1 16,0 0-16,0 21 0,-1 0 0,1 0 15,0 0-15,0 0 0,0 0 16,0 21-16,-1-21 0,1 21 16,0 1-16,0-22 0,21 21 0,0 0 15,0 0-15,0 0 16,21 0-16,0-21 0,0 0 16,22 22-16,-22-22 0,21 0 0,1 0 15,-22 0-15,21 0 0</inkml:trace>
  <inkml:trace contextRef="#ctx0" brushRef="#br1" timeOffset="133068.1">5694 14626 0,'0'0'0,"0"-21"0,0-21 16,0 21-1,-21 21 1,-1 0-16,1 0 0,0 21 0,0-21 15,0 21-15,-22 0 0,22 0 16,0 0-16,0 22 0,0-22 0,0 0 16,-1 21-16,1-20 0,0 20 0,21-21 15,0 21-15,0-20 0,0 20 16,0-21-16,0 21 0,21-20 0,0-1 16,22 0-16,-22 0 0,21-21 15,-21 21-15,22-21 0,20 0 0,-20 0 16,-1 0-16,0 0 0,22-21 15,-22 0-15,0 0 0,1 21 0,-1-21 16,-21-1-16,22 1 0,-22-21 0,0 21 16,0 0-16,-21-1 0,0 1 15,0-21-15,0 21 0,0 0 16,0-1-16,-21 22 0,0 0 16,0 0-16,-1 0 0,1 0 15,0 0-15,0 0 0,-21 22 0,20-1 16,1-21-16,0 21 0,0 0 0,0 0 15,21 0-15,0 1 0,0-1 16,0 0 0,21-21-16,0 0 0,0 0 15,0 0-15,1 0 0,20 0 0,-21 0 16,0 0-16,0-21 0,1 21 16,-1-21-16,0-1 0,0 1 0,0 0 15,-21 0-15,0 0 0,21 0 16,-21-1-16,0 1 0,22 0 15,-22 42 1,0 0 0,0 22-16,-22-22 15,22 0-15,-21 0 0,21 0 0,0 1 16,0-1-16,0 0 0,0 0 16,0 0-16,0 0 0,0 1 0,21-1 15,1-21-15,-1 0 0,0 0 16,0 0-16,0 0 0,0 0 0,1 0 15,20-21-15,-21-1 0,21 1 0,-20 0 16,20 0-16,-21 0 0,21-22 0,-20 22 16,20-21-16,-21 0 0,21-1 15,-20-20-15,-1 20 0,0-20 16,21-1-16,1-63 0,-43 85 0,0 0 16,0-1-16,0 1 0,0 21 15,-22 21-15,1 0 0,0 0 16,0 21-16,0 0 0,0 22 15,-22-1-15,22 0 0,0 1 0,0 20 16,21 1-16,0-22 0,0 21 16,0 1-16,0-22 0,0 1 0,0-1 15,21 0-15,0 1 0,21-1 0,-20-21 16,-1 0-16,0 22 0,21-43 16,-21 21-16,1 0 0,-1-21 0,0 0 15,0 0-15,0 0 0,0 0 0,1 0 16,-1-21-16,0 0 0</inkml:trace>
  <inkml:trace contextRef="#ctx0" brushRef="#br1" timeOffset="133796.07">8149 14499 0,'0'-21'0,"0"42"0,21-63 0,-21 0 0,21-1 16,-21 22-16,0-21 0,0 21 15,22-1-15,-22 1 0,21 0 0,-21 0 16,21 0-16,-21 0 0,21 21 16,0 0-16,0 0 15,1 0-15,-22 42 0,21-21 16,0 43-16,0-22 0,0 21 16,0-20-16,-21 20 0,22 1 0,-22-1 15,21-20-15,-21 20 0,0-21 0,0 1 16,0-1-16,0 0 0,0 1 15,0-22-15,0 0 0,0 0 0,0 0 16,0 1-16,0-44 31,21 1-31,-21 0 16,21-21-16,0 21 0,0-22 0,-21 1 16,22-22-16,-1 22 0,0-21 0,21-22 15,-21 21-15,1 1 0,20-22 16,-21 22-16,0-1 0,22 22 0,-22-22 15,0 22-15,-21 0 0,21 21 16,-21-1-16,21 1 0,-21 0 0,0 42 31,0 0-15,0 1-16,0-1 0,0 0 16,0 0-16,21 0 0,-21 22 15,22-22-15</inkml:trace>
  <inkml:trace contextRef="#ctx0" brushRef="#br1" timeOffset="135196.67">9610 14753 0,'0'0'0,"21"-21"15,-21 0 1,0 0-16,-21 0 0,-1-1 15,1 1-15,0-21 0,0 21 0,0 0 16,0-22-16,-43 1 16,43 42-16,0 0 0,0 0 0,-1 0 15,1 0-15,-21 0 0,21 21 0,0 0 16,-1 0-16,-20 1 0,21 20 16,0-21-16,0 21 0,-1 1 0,1-22 15,0 21-15,21 1 0,0-22 0,0 0 16,0 21-16,0-21 0,0 1 15,21-1-15,0-21 0,1 21 0,-1 0 16,0-21-16,0 0 0,21 0 16,-20 0-16,-1 0 0,21 0 0,-21 0 15,22-21-15,-22 0 0,0 21 16,0-21-16,0-1 0,0 1 0,1-21 16,-1 21-16,-21 0 0,0-22 0,21 22 15,-21 0-15,21-21 0,-21 20 16,0 1-16,0 0 0,0 42 31,0 0-15,0 1-16,0 20 0,0-21 0,-21 0 15,21 0-15,0 22 0,0-22 0,0 0 16,0 0-16,0 0 16,0 1-16,0-1 0,21-21 0,0 21 15,0 0-15,1-21 0,-1 0 16,21 0-16,-21 0 0,0 0 15,22 0-15,-1-21 0,-21 21 0,22-21 16,-1 0-16,0 21 0,1-22 0,-1 1 16,0-21-16,-21 21 0,22 0 0,-22-22 15,0 22-15,0-21 0,0 21 16,-21-1-16,0-20 0,0 21 0,0 0 16,-21 21-1,0 0-15,0 0 16,0 0-16,0 21 0,-1 0 0,1 0 15,0 0-15,21 1 0,0-1 16,0 0-16,0 0 0,0 0 16,0 0-16,0 1 0,21-1 0,-21 0 15,21 0-15,1 0 0,-1 0 0,0 1 16,0-1-16,0-21 0,0 21 0,1 0 16,-1 0-16,0-21 0,0 21 15,0 1-15,0-22 0,1 21 0,-1-21 16,0 0-16,0 0 0,0 0 0,22 0 15,-22 0-15,21 0 0,-21 0 16,22 0-16,-1-21 0,0-1 0,-21 22 16,22-21-16,-22 0 0,0 0 15,0 0-15,0-22 0,1 22 0,-22-21 16,0 21-16,0-22 0,0 1 16,0 21-16,0-21 0,-22 20 0,1 1 15,0 0-15,0 21 0,0 0 0,0 0 16,-1 0-16,1 0 0,-21 0 15,21 21-15,0 0 0,-22 22 0,22-22 16,0 0-16,0 0 0,21 22 0,-21-22 16,21 0-16,0 21 0,0-21 15,0 1-15,0-1 0,0 0 16,0 0-16,21-21 0,0 21 16,0-21-16,0 0 0,0 0 15,22 0-15,-22 0 0,0-21 0,0 0 16,0 21-16,22-21 0,-22 0 15,0-1-15,-21 1 0,21 0 0,0 0 16,1 0-16,-22-22 0,0 22 0,0 0 16,21 0-16,-21 0 0,0 42 31,0 0-31,-21 0 16,-1 0-16,22 1 0,0-1 15,0 0-15,0 0 0,0 0 16,0 0-16,0 1 0,0-1 15,22 0-15,-1-21 0,0 21 16,21-21-16,-21 0 0,1 0 16,20 0-16,-21 0 0,21 0 0,-20-21 15,20 21-15,-21-21 0,0 0 0,0 21 16,1-22-16,-1 1 0,0 0 0,0 0 16,-21 0-16,0 0 0,0-1 15,0 1-15,21 21 0,-21 21 31,-21 1-31,21-1 16,0 0-16,0 0 0,0 0 0,0 0 16,0 1-16,0-1 0,0 0 15,0 0-15,0 0 0,0 0 16,21-21 0,0 0-1,1-21-15,-22 0 16,21 0-16,-21 0 0,0 0 0</inkml:trace>
  <inkml:trace contextRef="#ctx0" brushRef="#br1" timeOffset="135513.19">11472 14415 0,'0'0'0,"-21"0"16,0 0-1,0 21-15,0-21 0,21 21 16,0 0-16,0 0 0,0 0 15,21-21 1,0 0-16,0 0 0,0 0 16,0 0-16,1 0 0,-1-21 15,0 21-15,-21-21 0,0 0 16,0 0-16,0 0 0,0-1 16,0 1-16,0 0 0,-21 21 0,0-21 15,-1 21-15,1 0 16,0 0-16,0 0 0,0 0 0,0 0 15,-1 0-15,1 0 0,21 21 0,0 0 16,21-21 0,1 0-16,-1 0 15,21 0-15,-21 0 0,22 0 0,-22 0 16</inkml:trace>
  <inkml:trace contextRef="#ctx0" brushRef="#br1" timeOffset="136050.72">12107 14012 0,'0'0'0,"0"-21"16,-21 21-1,0 0-15,0 21 0,0 1 16,-1-1-16,1 0 0,21 21 0,-21 1 16,0-1-16,21 0 0,-21 22 15,21-1-15,0-20 0,0 20 0,0-21 16,0 22-16,0-22 0,0 22 0,0-22 15,0 0-15,0 1 0,0-22 16,0 21-16,0-21 0,0 1 0,0-1 16,0 0-16,0 0 0,-21-21 0,-1 0 15,22-21 17,0 0-17,0 0-15,0-1 0,0 1 0,0 0 16,0 0-16,22 0 0,-1 21 0,0-21 15,0-1-15,21 1 0,-20 0 16,20 0-16,-21 21 0,21-21 0,-20 21 16,20 0-16,-21 0 0,21 0 0,-20 0 15,-1 0-15,0 21 0,0 0 16,0 0-16,-21 0 0,21 1 0,-21-1 16,0 0-16,0 21 0,0-21 0,-21 1 15,0-1-15,0 0 0,-21 0 16,20 0-16,1 0 0,-21-21 15,0 22-15,20-1 0,-20-21 0,0 0 16,21 0-16,-22 0 0,22 0 0,-21 0 16,21 0-16,-1 0 0,1 0 15,21-21-15,0-1 16,0 1-16,21 0 16,1 0-16,20 0 0,-21 0 15,0 21-15</inkml:trace>
  <inkml:trace contextRef="#ctx0" brushRef="#br1" timeOffset="136412.32">12869 13991 0,'0'-21'0,"0"42"0,0-63 0,0 21 16,-21 21 15,0 21-31,0 0 0,21 0 0,-21 22 16,-1-1-16,22 0 0,-21 1 0,0 20 15,21 1-15,-21-22 16,0 21-16,21 1 0,0-1 0,-21 1 0,-1-22 16,22 1-16,0 20 0,-21-21 15,21 1-15,0-22 0,0 21 0,0 1 16,-21-22-16,21 0 0,0 0 15,0 0-15,0 0 0,-21 1 0,21-1 16,0 0-16,0 0 16,0-42-1,0 0 1,0 0-16,21-1 0,-21 1 0,21 0 16,0 0-16,-21-21 0</inkml:trace>
  <inkml:trace contextRef="#ctx0" brushRef="#br1" timeOffset="136904.91">12806 14774 0,'0'22'15,"21"-1"1,0-21-16,0 21 0,0-21 16,1 0-16,-1 0 0,21 0 15,-21 0-15,22 0 0,-22 0 0,21 0 16,-21 0-16,22 0 0,-1 0 15,-21-21-15,0 0 0,0-1 0,1 1 16,-22 0-16,0 0 0,0-21 16,0 20-16,0-20 0,0 0 0,0 21 15,0-1-15,-22 1 0,1 0 16,0 0-16,-21 21 0,21 0 0,-22 0 16,1 21-16,21 0 0,-22 0 0,1 1 15,0 20-15,-1-21 0,22 21 16,0 1-16,0-1 0,0 0 0,21-20 15,0 20-15,0 0 0,0-21 0,0 22 16,0-22-16,21 21 0,0-21 0,0 22 16,0-22-16,22 0 0,-22 0 15,21 0-15,-21 1 0,22-22 16,-22 21-16,21-21 0,-21 0 0,1 0 16,20 0-16,-21 0 0,0 0 15,0 0-15,1-21 0,-1 21 0,0-22 16,0 1-16,0 0 0,-21 0 15,21 21-15,-21-21 0,22 21 0,-22-21 16,0-1 0,0 1-1</inkml:trace>
  <inkml:trace contextRef="#ctx0" brushRef="#br1" timeOffset="138853.66">18161 14097 0,'0'0'0,"-21"0"15,0 0-15,-1 0 16,1 0-16,0 0 15,0 0-15,0 0 16,0 0 0,42 0 15,0 0-31,0 0 0,0 0 16,22 0-16,-1 0 0,0 0 15,1 0-15,-1 0 0,0 0 0,22 0 16,-1 0-16,1 0 0,-22 0 0,22 0 15,-1-21-15,1 21 0,-22 0 16,21 0-16,-20 0 0,-1 0 0,0 0 16,-20 0-16,20 0 0,-21 0 0,0 0 15,-42 0 32,0 0-31,0 0-1,0 0-15,-1-21 0,1 21 16,0 0-16,0 0 0</inkml:trace>
  <inkml:trace contextRef="#ctx0" brushRef="#br1" timeOffset="139272.76">18732 13780 0,'0'0'16,"0"-22"-16,-21 22 62,21 22-62,0-1 0,0 0 0,-21 0 16,0 0-16,21 0 0,-21 22 0,21-22 16,-21 21-16,-1-21 15,22 22-15,-21-1 0,0 22 0,0-22 16,0 0-16,0 1 0,-1 20 0,1-21 16,21 1-16,-21-1 0,21 0 15,0 1-15,-21-1 0,21 0 16,0 1-16,0-22 0,0 0 0,21-21 15,0 21-15,0 0 0,1-21 16,-1 22-16,0-22 0,0 0 16,0 0-16,0 0 0,1 0 15,-1-22-15,21 1 0,-21 0 16,0 0-16,22 0 0,-22-22 0</inkml:trace>
  <inkml:trace contextRef="#ctx0" brushRef="#br1" timeOffset="139957.01">19410 13864 0,'0'0'0,"0"-21"0,-21 21 31,-1 0-31,1 0 15,21 21-15,0 0 0,0 1 0,-21-1 16,21 0-16,-21 0 0,0 21 16,21-20-16,-64 147 15,64-127-15,-21 1 16,21-1-16,-21 0 0,0-21 16,21 22-16,-21-1 0,21-21 0,-22 22 15,22-22-15,-21 0 0,21 0 0,0 0 16,0 0-16,0 1 0,0-1 15,-21-21-15,21-21 47,0-1-31,21 1-16,-21 0 0,21 0 0,-21 0 16,22 0-16,-1-1 0,-21-20 0,21 21 15,0 0-15,0-22 0,0 22 16,1-21-16,-1 21 0,21 0 15,-21-1-15,0 1 0,1 0 0,20 21 0,-21-21 16,0 21-16,22 0 0,-22 0 16,0 0-16,0 0 0,21 0 15,-20 0-15,-1 0 0,0 0 0,-21 21 16,21 0-16,0 22 0,-21-22 16,0 0-16,0 21 0,0-21 0,0 22 15,0-1-15,0-21 0,0 22 0,0-22 16,-21 0-16,0 0 0,21 0 15,-21 0-15,21 1 0,0-1 0,-21 0 16,-1 0-16,1 0 0,0 0 16,0-21-1,21 22 1,0-44 15,0 1-31,21 21 16,0-21-16,-21 0 0,21 0 0,1 0 15,-1-1-15,-21 1 0</inkml:trace>
  <inkml:trace contextRef="#ctx0" brushRef="#br1" timeOffset="140269.44">20129 14224 0,'-21'0'31,"0"21"-15,21 0-16,0 1 15,0-1-15,-21 0 0,21 21 0,-21-21 16,0 22-16,21-22 0,0 21 0,0-21 16,-22 22-16,1-22 0,21 0 15,-21 21-15,21-20 0,0-1 0,-21 0 16,21 0-16,-21-21 0,21 21 0,0 0 15,0-42 32,0 0-47,0 0 0,21 0 0,0-22 16,-21 22-16</inkml:trace>
  <inkml:trace contextRef="#ctx0" brushRef="#br1" timeOffset="140631.76">20172 13991 0,'0'0'0,"-21"0"0,-1 0 15,1 0-15,0 0 16,21 21 15,21 1 0,0-22-31,1 0 0,-1 0 16,0 0-16,0 0 0,0 0 16,-21-22-16,0 1 15,0 0 1,-21 21 0,0 0-16,0 0 15,0 0-15,-1 0 16,1 0-16,0 21 0,21 0 15,0 1-15,0-1 16,0 0 0,21-21-1,0 0-15,1 0 0,-1 21 0</inkml:trace>
  <inkml:trace contextRef="#ctx0" brushRef="#br1" timeOffset="141164.28">20764 14372 0,'22'0'15,"-44"0"-15,65-21 0,-22 0 16,0 0-16,-21 0 0,0-1 15,0 1 1,-21 21-16,0 0 16,-22 0-16,22 0 0,0 0 0,-21 0 15,21 0-15,-22 21 0,1 1 0,0-1 16,20-21-16,-20 21 0,21 0 16,0 0-16,0 0 0,-1 1 0,22-1 15,0 0-15,0 0 0,0 0 16,22 0-1,-1-21-15,0 22 0,0-1 0,21-21 16,1 21-16,-22 0 0,21-21 0,-21 21 16,22 0-16,-1 1 0,-21-22 15,0 21-15,22 0 0,-22 0 0,-21 0 16,0 0-16,0 1 16,0-1-16,-21-21 0,-22 0 15,22 0-15,-21 21 0,0-21 16,-1 0-16,1 0 0,0 0 0,-1 0 15,-20 0-15,20 0 0,1 0 0,21 0 16,-21 0-16,20 0 16,1 0-16,-21 0 0,21 0 15,21-21-15,-21 21 0,21-21 16,0-1-16,0 1 16,0 0-16,0 0 0</inkml:trace>
  <inkml:trace contextRef="#ctx0" brushRef="#br1" timeOffset="141699.87">22119 13843 0,'0'-21'16,"0"42"-16,21-84 0,-21 41 0,21 1 0,-21 0 16,22 0-16,-22 0 0,0 0 15,0-1-15,0 1 0,0 42 32,0 22-32,0-1 0,-22 0 15,1 1-15,21 20 0,-21-20 0,0 20 16,0-21-16,21 22 0,-21-1 0,-1-20 15,1 20-15,0 1 0,0-22 16,21 0-16,-21 1 0,21-1 16,-21 0-16,21-20 0,0 20 0,0-21 15,0 0-15,0 0 0,0 1 16,0-1-16,-22-21 16,22-21-1,0-1-15,0 1 0,0 0 16,22-21-16,-1-1 0,0 1 15</inkml:trace>
  <inkml:trace contextRef="#ctx0" brushRef="#br1" timeOffset="142080.16">22500 13737 0,'0'0'0,"21"-42"0,0 21 16,1 0-16,-22 42 15,-22 0 1,1 0-16,0 21 0,0-20 15,-21 20-15,-1 0 0,1 1 0,21-22 16,-22 21-16,1-21 0,0 22 0,-1-22 16,22 0-16,-21 0 0,21 0 15,-22 0-15,22 1 0,0-22 0,0 0 16,21 21-16,-21-21 0,21 21 47,0 0-32,21-21-15,0 21 0,-21 0 0,21 22 16,0-22-16,-21 0 0,22 21 16,-22-20-16,21-1 0,0 21 0,-21-21 15,21 0-15,0 1 0,0-22 0,1 21 16,-22 0-16,21-21 0,0 0 16,0 0-16,0 0 0,0 0 0,1 0 15,-1 0-15,0 0 0,0 0 0,0 0 16,-21-21-16,21 0 0,1-1 15,-1 1-15</inkml:trace>
  <inkml:trace contextRef="#ctx0" brushRef="#br1" timeOffset="142447.98">22564 14351 0,'0'21'16,"21"-21"15,0 0-16,0 0-15,21 0 0,-20 0 0,-1-21 16,21 21-16,-21-21 0,22 21 16,-22-21-16,0 21 0,0-21 0,0 21 15,0-22-15,-21 1 0,-21 21 32,0 0-32,0 0 0,-21 0 15,20 0-15,1 21 0,-21 1 0,21-1 16,0 0-16,-1 0 0,-20 0 15,42 22-15,-21-22 0,0 0 0,21 21 16,0-21-16,0 1 0,0-1 0,0 0 16,0 0-16,0 0 0,21 0 15,0-21-15,0 0 0,0 0 16,1 0-16,-1 0 0,21 0 0,-21 0 16,22 0-16,-22 0 0,21-21 15,-21 0-15,22 0 0,-1 0 16,-21 0-16,21-1 0,-20 1 0,-1-21 15</inkml:trace>
  <inkml:trace contextRef="#ctx0" brushRef="#br1" timeOffset="142976">23220 14288 0,'0'-22'16,"21"1"-1,-21 0-15,-21 85 0,42-107 32,-42 64-32,0 1 0,21-1 15,0 0-15,-22 0 0,22 0 0,-21 0 16,21 1-16,0-1 0,0 0 15,0 0-15,0 0 0,0 0 0,0 1 16,0-1-16,21-21 16,1 21-16,-1-21 15,21 0-15,-21 0 0,0 0 0,1 0 16,20-21-16,-21 0 0,0-1 0,22 22 16,-22-21-16,0 0 0,21-21 15,-21 21-15,-21-1 0,22 1 0,-1 0 16,-21 0-16,21 0 0,-21 0 0,0-1 15,-21 22 17,0 22-32,-1-1 0,1 0 15,21 0-15,-21 21 0,0-20 0,21 20 0,-21 0 16,21 1-16,0-1 16,-21 0-16,21 22 0,-22-22 0,22 0 15,0 22-15,0-22 0,0 22 0,-21-1 16,21 1-16,-21-1 0,0 1 15,21-1-15,0-20 0,-21 20 0,0-21 16,21 22-16,-22-22 0,1 1 0,0-22 16,0 21-16,0-21 0,0 0 0,-1 1 15,1-22-15,-21 0 0,21 0 16,0 0-16,-43 0 0,43 0 16,-21-22-16,20 22 0,1-21 0,-21 0 15,21 0-15,21 0 0,-21 0 16,21-22-16,0 22 0,0-21 15,0 21-15,0-22 0,0 1 0,21 0 16,0-22-16,0 22 0,0-22 0</inkml:trace>
  <inkml:trace contextRef="#ctx0" brushRef="#br1" timeOffset="143527.98">23749 14245 0,'0'0'15,"21"-21"1,-21 42 0,0 0-1,0 1-15,0-1 0,0 0 0,-21 0 16,21 0-16,0 22 0,-21-22 16,21 0-16,-21 0 0,21 0 0,0 0 15,0 1-15,21-22 31,0 0-31,0-22 16,0 22-16,0-21 0,1 0 0,-1 0 16,-21 0-16,21 0 0,0-22 15,0 22-15,-21 0 0,0 0 16,21 0-16,1 21 0,-22 21 31,0 0-31,0 0 16,0 0-16,0 0 0,0 1 0,0-1 15,0 0-15,0 0 0,0 0 16,21-21-16,0 0 0,-21 21 16,21-21-16,0 0 0,0 0 0,1 0 15,-1 0-15,0-21 0,0 21 0,0-21 16,-21 0-16,21 0 0,1 0 16,-22-1-16,0 1 0,0 0 0,0-21 15,0 21-15,0-1 0,0 1 0,0 0 16,0 0-16,0 0 15,-22 21 1,1 0-16,21 21 16,0 0 15,21-21-31,1 0 16</inkml:trace>
  <inkml:trace contextRef="#ctx0" brushRef="#br1" timeOffset="143899.99">24469 14182 0,'0'-21'16,"-22"21"15,1 0-31,21 21 0,0 0 0,-21-21 16,0 21-16,21 0 0,-21 0 15,21 1-15,-21-1 0,21 0 0,0 0 16,0 0-16,0 0 0,0 1 0,0-1 15,0 0-15,21-21 16,0 0-16,0 21 0,0-21 16,0 0-16,1 0 0,-1 0 0,0-21 15,0 0-15,0 0 16,-21-1-16,0 1 0,0 0 16,0 0-16,0 0 0,0-22 0,0 22 15,0 0-15,0 0 0,-21 0 0,0 0 16,0-1-16,0 22 15,-1 0 1,22 22-16,0-1 16,0 0-1,22-21-15,-22 21 16,21-21-16,0 0 0,0 0 0</inkml:trace>
  <inkml:trace contextRef="#ctx0" brushRef="#br1" timeOffset="144276.35">24723 14161 0,'0'0'0,"21"0"15,-21-22-15,21 22 0,0 0 16,0 0-16,0 0 16,1 22-1,-22-1-15,0 0 16,0 0-16,0 0 0,0 0 0,0 22 15,0-22-15,0 0 0,0 0 16,0 22-16,0-22 0,0 0 0,0 0 16,-22 0-16,22 0 15,0 1-15,0-44 32,0 1-32,0 0 15,0 0-15,0 0 0,0 0 16,22-22-16,-1 22 0,0 0 15,-21-21-15,21 20 0,-21 1 0,0 0 16,21 0-16,0 0 0,-21 0 0,0-1 16,22 22-1,-1 0 1</inkml:trace>
  <inkml:trace contextRef="#ctx0" brushRef="#br1" timeOffset="144847.82">25421 14224 0,'0'0'0,"0"-21"15,0 0 1,-21 21-1,0 0-15,0 0 0,-1 0 16,1 0-16,0 21 0,0-21 0,0 21 16,0 0-16,-1 0 0,22 1 15,-21 20-15,0-21 0,21 0 0,0 22 16,-21-22-16,21 0 0,0 21 0,0-21 16,0 1-16,0-1 0,0 0 15,21-21-15,0 0 16,0 0-16,1 0 15,-1 0-15,0 0 0,0 0 0,0-21 16,-21 0-16,21-1 0,1 1 16,-1-21-16,0 0 0,0-1 0,0 1 15,0 0-15,-21-1 0,22 1 0,-1-22 16,0 22-16,0 0 0,-21-1 16,0 1-16,0 0 0,21-1 0,-21 22 15,0 0-15,0 0 0,-21 21 16,0 0-1,0 21-15,21 0 0,-21 0 0,-1 22 16,1-22-16,21 21 0,-21-21 0,0 22 16,21-1-16,0-21 0,0 22 15,-21-22-15,21 21 0,0 0 0,0-20 16,0 20-16,0-21 0,0 0 16,0 0-16,0 1 0,0-1 15,0 0-15,0 0 0,21-21 16,0 0-16,0 0 15,0 0-15,1 0 0,-1 0 16,0 0-16,0-21 0</inkml:trace>
  <inkml:trace contextRef="#ctx0" brushRef="#br1" timeOffset="145156.24">25866 14288 0,'21'-22'0,"-42"44"0,42-65 0,0 43 0,-21-21 15,-21 21 16,0 0-31,-1 0 16,1 0-16,0 0 0,0 21 16,0-21-16,21 21 0,0 1 15,0-1-15,0 0 0,0 0 16,0 0-16,21 0 0,0-21 16,-21 22-16,21-1 0,0-21 15,1 21-15,-22 0 0,21 0 16,-21 0-16,0 1 15,-21-1-15,-1-21 16,-20 21-16,21-21 0,-21 0 16,20 21-16,-20-21 0,21 21 0,0-21 15,-22 0-15,22 21 0,0-21 16,0 0-16,0 0 0,0 22 0,-22-22 16,22 0-16</inkml:trace>
  <inkml:trace contextRef="#ctx0" brushRef="#br1" timeOffset="145772.6">19939 15325 0,'0'0'0,"-106"0"15,85 0-15,0 0 16,0 0 0,42 0-1,0 0 1,0 0-16,0 0 0,22 21 0,-1-21 16,21 0-16,1 0 0,21 0 15,-1 0-15,22 0 0,21 0 0,-21 0 16,21-21-16,21 21 0,0-21 0,22 21 15,-1 0-15,0 0 0,22 0 16,20 0-16,1 0 0,21 0 16,-21 0-16,20 0 0,1 0 0,-21 0 15,0 21-15,-1-21 0,1 21 16,-43-21-16,22 21 0,-22-21 0,-21 0 16,-21 21-16,0-21 0,-21 0 0,-21 0 15,-1 21-15,-20-21 0,-1 0 16,-20 0-16,-22 0 0,0 0 0,0 0 15,0 0-15,-21-21 16,0 0 0,-21 21-16,0 0 0,-21-21 15,-1 21-15,1 0 0,-21-21 0,-1 21 16,-21-21-16,-20 21 0,20 0 0</inkml:trace>
  <inkml:trace contextRef="#ctx0" brushRef="#br1" timeOffset="146302.22">19939 15515 0,'-42'0'0,"84"0"0,-148 0 16,64 21-16,21-21 0,-22 0 0,22 0 16,0 0-16,21 22 15,21-22 1,0 0-16,0 0 16,22 0-16,-1 0 0,0 0 15,1 21-15,20-21 0,1 0 0,-1 0 16,22 0-16,21 0 0,0 0 0,21 0 15,0 0-15,21 0 0,0 0 0,21 0 16,22 0-16,20 0 16,1 0-16,21 0 0,0 0 0,21 0 15,0 0-15,0 21 0,0-21 0,0 0 16,-21 0-16,-1 0 0,1 0 16,169 0-16,-232 0 0,-43 0 15,0 0-15,-21 0 0,-22 0 0,1 0 16,-43 0-16,1 0 0,-1 0 15,-21 0-15,0 0 0,0 0 0,1 0 16,-1 0 0,-42 0 31,-1 0-47,1 0 15,-21 0-15,21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7:29:54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995 0,'0'0'0,"22"-21"0,-22-22 15,0 22-15,0-21 0,0 21 0,0 0 16,0-22-16,0 22 0,0 0 0,0 0 16,0 0-16,-22 21 31,22 21-31,0 21 15,-21 0-15,21 22 0,0-1 0,0 1 16,-21 21-16,21-22 0,0 22 16,0-1-16,-21 1 0,21-21 0,-21 20 15,21 1-15,0-22 0,-21 22 0,-1-21 16,1-1-16,21-21 0,-21 1 16,0-1-16,21 0 0,0-20 15,-21-1-15,21 0 0,-21-21 0,-1 0 31,1-21-31,21 0 0,0-1 16,0 1-16,0-21 0,0 0 16,0-1-16,-21 1 0,21 0 0,0-22 15,0 43-15,0-21 0,-21 20 0,21 1 16,0 0-16,0 42 16,0 0-16,21 1 15,0-1-15,-21 0 0,21 21 16,1-21-16,-22 22 0,21-1 0,0-21 15,0 22-15,0-22 0,0 0 16,-21 0-16,22 0 0,-1 0 16,0 1-16,0-22 0,0 0 0,0 0 15,1 0-15,-1 0 0,21 0 0,-21 0 16,0 0-16,1-22 0,-1 22 16,0-21-16,0-21 0,0 21 0,0 0 15,1-22-15,-1 22 0,0-21 0,0-1 16,-21 1-16,0 21 0,21-21 15,-21 20-15,21 1 0,-21 0 16,0 0-16,0 42 31,0 0-31,0 0 0,0 22 16,0-22-16,-21 21 0,21-21 16,0 22-16,0-1 0,-21-21 0,21 22 15,0-22-15,0 0 0,0 0 0,0 0 16,0 0-16,0 1 0,21-22 15,0 0-15,1 0 0,-1 0 16,0 0-16,21-22 0,-21 22 16,1-21-16,20 0 0,-21-21 0,21 21 15,-20-1-15,-1-20 0,0 21 0,-21-21 16,0 20-16,0-20 0,0 21 16,0 0-16,0-22 0,-21 22 15,0 0-15,-1 21 0,1-21 0,0 21 16,0 0-16,-21 0 0,20 0 15,1 0-15,0 0 0,0 0 16,21 21-16,21-21 16,0 0-1,0 0-15,1 0 0,-1 0 0,21 0 16,0-21-16,1 21 0,-22-21 16,21 0-16,1 21 0,-1-22 0,0 22 15,-21 0-15,1 0 0,20 0 0,-21 0 16,0 0-16,-21 22 15,0-1-15,0 0 0,0 21 16,0-21-16,0 22 0,0-1 0,-21-21 16,21 22-16,-21-1 0,0-21 0,21 21 15,0-20-15,0-1 0,0 0 16,0 21 0,0-21-16,21-21 0,0 0 15,0 0-15,0 0 0,1-21 16,20 0-16,-21 21 0,0-21 0,0-21 15,22 20-15,-22 1 0,0-21 0,0 21 16,-21-22-16,0 22 0,0-21 16,0 21-16,0-22 0,0 22 0,-21 0 15,0 0-15,0 0 0,-22 21 16,22 0-16,-21 0 0,21 0 16,-22 0-16,22 0 0,-21 21 0,21 0 15,0-21-15,21 21 0,0 0 0,0 1 16,0-1-16,21 0 15,0-21-15,0 21 0,0-21 0,22 0 16,-22 0-16,21 0 0,0 0 0,-20 0 16,20-21-16</inkml:trace>
  <inkml:trace contextRef="#ctx0" brushRef="#br0" timeOffset="252.03">4614 1482 0,'-42'21'15,"21"0"1,0 0-16,21 22 0,-22-1 0,1 0 16,0 1-16,0-1 0,0 21 0,0-20 15,21 20-15,-22-20 0,22 20 16,-21 1-16,21-22 0,-21 21 0,21 1 16,0-1-16,-21 1 0,21-1 0,-21-20 15,0 20-15,21 1 0,0-22 0,0 0 16,0 1-16,0-1 0,0-21 15,0 0-15,0 1 0,21-44 32,0-20-32,0 21 0</inkml:trace>
  <inkml:trace contextRef="#ctx0" brushRef="#br0" timeOffset="532.07">4508 1588 0,'0'-22'0,"0"44"0,0-65 0,0 22 16,0 0-16,0 0 16,22 0-1,-1 21-15,0 0 0,0 0 0,0 0 16,22 21-16,-22 0 0,0 0 16,21 0-16,-21 22 0,1-1 0,-22-21 15,0 21-15,0 1 0,0-1 0,0 0 16,-22 1-16,-20-22 0,21 21 0,0-21 15,0 1-15,-1-1 0,1 0 16,0 0-16,0-21 0,0 0 0,21 21 16,0-42-1,0 0 1,21 0-16,0 0 0</inkml:trace>
  <inkml:trace contextRef="#ctx0" brushRef="#br0" timeOffset="748.66">5059 1524 0,'0'21'15,"0"0"-15,0 1 16,0-1-16,0 21 0,-21-21 0,21 22 16,-22-22-16,1 0 0,21 21 15,0-21-15,0 1 0,-21-1 0,21 0 16,0 0-16,0 0 0,21-21 31,-21-21-31,21 21 0,1-21 16,-1 0-16,-21-22 0</inkml:trace>
  <inkml:trace contextRef="#ctx0" brushRef="#br0" timeOffset="1028.77">5122 1291 0,'0'-21'0,"0"42"0,-21-63 0,0 21 0,0 21 16,0 0-16,-1 0 0,1 0 15,21 21 1,0 0-16,0 0 16,0 0-16,0 1 15,21-22-15,1 0 0,-1 0 16,0 0-16,0 0 0,0 0 16,-21-22-16,0 1 15,-21 0 1,0 21-16,0 0 15,0 0-15,21 21 16,0 0 0,0 1-16,0-1 0,0 0 0,0 0 15,21 0-15,0 0 0,-21 1 0,21-1 16,-21 0-16</inkml:trace>
  <inkml:trace contextRef="#ctx0" brushRef="#br0" timeOffset="1692.38">5419 1630 0,'0'21'0,"0"0"16,0 0-16,0 1 0,0-1 15,-22 0-15,22 0 0,-21 0 16,21 0-16,-21 1 0,21-1 0,0 0 16,0 0-16,0-42 46,0 0-30,21 0-16,-21-1 0,21 1 16,1 0-16,-22 0 0,21 21 0,0-21 15,-21 0-15,21 21 0,0 0 16,-21 21-16,0 0 0,0 0 16,0 0-16,0 22 0,21-22 15,-21 0-15,22 0 0,-22 0 0,21 0 16,-21 1-16,21-1 0,0 0 0,0-21 15,0 0-15,1 0 0,20 0 16,-21 0-16,21 0 0,1 0 16,-1 0-16,-21-21 0,22 0 0,-1-1 0,0 1 15,-21 0-15,22 0 0,-22-21 16,21 20-16,-21-20 0,1 0 16,-22-1-16,0 1 0,0 21 0,0-21 15,0 20-15,0-20 0,0 21 0,-22 0 16,1 21-16,0 0 0,0-21 0,0 21 15,0 0-15,-1 0 0,1 21 16,0-21-16,-21 21 0,21 0 0,-1 0 16,22 0-16,-21 22 0,21-22 0,-21 0 15,21 0-15,0 0 0,0 1 16,0-1-16,21-21 0,0 0 16,1 0-16,-1 0 0,0 0 15,0 0-15,0 0 0,0 0 0,22-21 16,-22 21-16,0 0 15,0 0-15,-21 21 0,0 0 16,0 0-16,0 21 0,0 1 0,0-1 16,0 0-16,0 1 0,-21-1 0,0 22 15,21-22-15,-21 21 0,0-20 16,-1 20-16,1-20 0,0-1 0,0 0 16,0 1-16,0-1 0,-1 0 0,22-21 15,-21 22-15,0-22 0,0 0 0</inkml:trace>
  <inkml:trace contextRef="#ctx0" brushRef="#br0" timeOffset="5587.36">3154 3217 0,'0'0'0,"21"-21"0,-21 0 0,0 0 0,21 0 16,-21 0-16,0-22 0,0 22 15,0 0-15,0 0 0,-21-22 0,0 22 16,0 21-16,-22-21 0,1 21 15,21 0-15,-22 0 0,-20 0 16,21 0-16,-22 21 0,22 0 0,-22 22 16,22-1-16,-22 22 0,22-1 15,0 1-15,-1 20 0,1-20 0,21 20 16,0 1-16,0-21 0,-1 20 16,22-20-16,0-1 0,0 1 0,0-1 15,22-20-15,20 20 0,0-21 0,1-20 16,-1-1-16,21 21 0,1-42 15,-1 21-15,1-21 0,-1 0 0,1 0 16,-22-21-16,22 0 0,-1 0 0,-20 0 16,20-22-16,-21 22 15,-20-21-15,20-1 0,-21 1 0,0 21 16,-21-21-16,0-1 0,0 1 0,0 21 16,0-22-16,-21 22 0,0 0 15,0 21-15,0 0 0,-1 0 16,1 21-16,21 0 0,-21 22 0,0-22 15,0 21-15,21 1 0,0-1 16,0 21-16,0-20 0,0-1 0,0 0 16,0-20-16,0 20 0,0-21 15,0 0-15,21 0 0,0-21 0,21 0 16,-20 0-16,20 0 0,-21 0 0,21 0 16,1-21-16,-1 0 0,0 0 15,1 0-15,-22-22 0,21 1 16,-21 0-16,-21-1 0,0 1 0,0 0 15,0-1-15,0 1 0,0 0 0,-21 21 16,-21-22-16,21 22 0,0 0 16,-22 0-16,22 21 0,-21 0 0,-1 0 15,22 21-15,-21 0 0,21 0 16,0 22-16,-1-22 0,1 21 0,21 0 16,0-20-16,0 20 0,0 0 0,0-21 15,21 22-15,1-22 0,-1 0 16,21 0-16,-21 0 0,22-21 0,-22 0 15,21 0-15,0 0 0,1 0 16,-1 0-16,0-21 0,1 21 16,-1-21-16,0 0 0,1 0 0,-1 0 15,-21-1-15,22-20 0,-22 21 0,21 0 16,-21 0-16,0-1 0,-21 1 16,22 0-16,-1 21 0,-21-21 15,21 21-15,-21 21 16,0 0-16,0 0 0,0 22 15,0-22-15,0 0 0,0 0 16,0 22-16,-21-22 0,21 0 0,0 0 16,0 0-16,0 0 0,0 1 15,0-44 17,21 1-32,0 0 15,0 0-15,-21 0 0,21 0 0,1-1 16,-1 1-16,0 0 0,0 21 15,0-21-15,0 21 0,1 0 0,-1 0 16,0 0-16,0 0 0,0 0 0,0 0 16,1 21-16,-1 0 15,-21 0-15,0 1 0,21-1 0,-21 0 16,21 0-16,0 0 0,-21 0 0,21 1 16,1-1-16,-1 0 15,21-21-15,-21 0 0,0 0 16,22 0-16,-22 0 0,21 0 0,1 0 15,-22-21-15,127-43 16,-106 43-16,-21-21 16,1 21-16,-1-1 0,0 1 0,-21-21 15,0 21-15,0 0 0,0-1 0,0 1 16,0 0-16,-21 21 0,0-21 0,-1 21 16,1 0-16,0 0 0,0 0 15,0 0-15,21 21 0,-43 0 16,22 0-16,0 1 0,0-1 0,0 21 15,21-21-15,0 0 0,0 1 16,0 20-16,0-21 0,0 0 16,0 0-16,0 1 0,0-1 15,21-21-15,0 0 0,0 0 0,0 0 16,1 0-16,20 0 0,-21-21 0,0-1 16,22 1-16,-22 0 0,0 0 15,21-21-15,-21-1 0,1 1 0,20 0 16,-21-1-16,0 1 0,0-22 0,1 22 15,-1-21-15,0-1 0,0 1 16,-21 20-16,0-20 0,0 20 16,0 1-16,0 21 0,0-21 0,0 20 0,0 1 15,-21 21 1,0 0-16,21 21 0,-21 1 16,-1-1-16,1 21 0,21-21 0,-21 43 15,0-22-15,0 0 0,21 1 0,0 20 16,-21-20-16,21 20 0,-22-21 15,22 1-15,0 20 0,0-20 0,0-1 16,0 0-16,0 1 0,22-22 0,-1 21 16,0-21-16,0 0 0,0 1 15,0-1-15,1-21 0,-1 0 0,21 0 16,-21 0-16,22 0 0,-22-21 0,0 21 16,21-22-16,-21 1 0,22 0 15,-22 0-15,0-21 0,0 20 16,0 1-16,-21 0 0,0 0 0,0 0 15,22 0-15,-22-1 0,0 44 47,0-1-47,0 0 0,-22 0 0,22 0 16,0 0-16,0 1 0,0-1 0,0 0 16,0 0-16,0 0 0,0 0 0,22-21 15,-22 22-15,21-22 0,0 0 16,0 0-16,0 0 0,0 0 0,1 0 15,20-22-15,-21 1 0,21 21 16,1-42-16,-22 21 0,21 0 0,1-22 16,-22 1-16,0 21 0,21-43 15,-21 22-15,1 0 0,20-22 0,-21 1 16,0-1-16,0 1 0,1-22 16,-1-21-16,-21 43 0,21 20 15,-21 1-15,0 21 0,0 0 0,0-1 16,0 44-1,-21-1 1,21 21-16,-21 0 0,-1 1 0,1-1 16,21 0-16,-21 22 0,21-1 15,-21-20-15,21 20 0,0-20 0,0 20 16,-21-21-16,21 1 0,0-1 16,0 0-16,0-20 0,0 20 0,0 0 15,0-21-15,21 1 0,-21-1 0,21 0 16,0 0-16,0-21 0,1 0 0,-1 0 15,0 0-15,0 0 0,0 0 16,22 0-16,-22-21 0,21 0 0,-21 0 16,0-1-16,22-20 0,-22 21 15,0 0-15,0 0 0,0-1 0,1 1 16,-22 0-16,0 0 0,21 0 0,-21 42 47,0 0-47,0 0 15,-21 0-15,21 1 0,0-1 16,0 0-16,0 21 0,0-21 0,0 1 16,0-1-16,0 0 0,21 0 15,0 0-15,0-21 0,0 0 16,0 0-16,1 0 16,20 0-16,-21 0 0,0-21 0,0 21 15,1-21-15,20 0 0,-21 0 16,0-1-16,0 1 0,22-21 0,-22 21 15,0 0-15,0-1 0,0 1 16,-21 0-16,22 0 0,-22 42 31,0 0-31,0 0 16,-22-21-16,22 22 0,0-1 16,0 0-16,0 0 0,0 0 0,0 0 15,0 1-15,0-1 16,22-21-16,-1 0 0,0 0 15,0 0-15,0-21 16,0 21-16,1-22 0,-22 1 16,0 0-16,21 0 0,-21 0 15,0 0-15,0-22 0,0 22 16,0 0-16,0 0 0,-21-22 0,-1 22 16,22 0-16,-21 21 0,0-21 15,0 21-15,0 0 0,0 0 0,-1 0 16,1 21-16,21 0 0,0 0 0,-21 1 15,21-1-15,0 0 0,0 0 16,0 0-16,21-21 16,0 0-16,1 21 0,-1-21 0,0 0 15,0 0-15,0 0 0,0 0 16,1 0-16,-1-21 0,21 21 0,-21-21 16,0 21-16,1-21 15,-1 0-15,0 21 0,0-21 16,0 21-16,0 21 15,-21 0 1,0 0-16,0 0 0,0 0 16,0 1-16,0-1 0,0 0 15,0 0-15,0 0 0,0 0 0,0 1 16,0-1-16,0 0 0,0 0 16,0-42 30,22 21-46,-22-21 0,21 0 0,0-1 0,-21 1 16,21 0-16,0 0 0,0 0 16,1-22-16,-1 22 0,0 0 15,-21 0-15,21 21 0,0-21 0,0 21 16,1 0-16,-22 21 16,21 0-16,-21 0 0,0 0 15,0 1-15,0-1 0,0 0 16,0 0-16,0 0 0,0 0 0,0 1 15,0-1-15,0 0 0,0 0 16,21-21-16,-21 21 0,42-21 16,-21 0-16,1 0 0,20 0 15,-21 0-15,21 0 0,-20-21 16,20 21-16,0-21 0,-21 0 0,22 0 16,-22 21-16,0-22 0,0 1 15,0 0-15,1 0 0,-1 0 0,0 0 0,-21-1 16,0-20-16,0 21 0,0 0 15,0 0-15,0-1 0,0 1 16,-21 21-16,0 0 0,-1 0 16,1 0-16,0 21 0,0 1 0,0-1 15,21 0-15,-21 0 0,-1 0 16,1 0-16,0 1 0,0-1 16,21 21-16,0-21 0,0 0 15,0 1-15,0-1 0,21-21 31,0 0-31,0 0 0,-21-21 16,22 21-16,-1-22 0,0 1 0,0 0 16,0 0-16,0 0 0,-21 0 15,22-1-15,-22 1 0,21 0 0,-21 0 16,0 42 15,0 0-31,0 0 0,0 1 16,0-1-16,0 0 0,0 0 0,0 0 15,0 0-15,0 1 0,0-1 16,21 0-16,0-21 16,0 0-16,-21 21 0,21-21 0,1 0 15,-1 0-15,0 0 0,0 0 16,21-21-16,-20 0 0,-1 0 0,0 21 16,0-22-16,43-41 0,-43 42 15,0-22-15,0 1 0,21 0 16,-20-1-16,-1-20 0,0 21 0,0-22 15,0 1-15,0-22 0,-21 21 16,22-20-16,-22 20 0,21-63 16,-21 85-16,0-22 0,0 22 15,0 21-15,0 0 0,-21 0 0,-1 21 16,1 0-16,21 21 0,-42 0 0,21 0 16,0 21-16,-22 1 0,22 20 15,0 1-15,0 20 0,0-20 0,-1 21 16,1-22-16,21 1 0,0-1 15,0 1-15,0-1 0,0-21 0,0 1 0,0-1 16,0 0-16,21-20 0,1 20 0,-22-21 16,21 0-16,0 0 0,21-21 15,-21 22-15,1-22 0,20 0 16,-21 0-16,21 0 0,1 0 0,-22 0 0,21-22 16,1 22-16,-22-21 0,21 0 15,-21 0-15,0-21 0,22 20 0,-22-20 16,0 0-16,0-1 0,0 1 15</inkml:trace>
  <inkml:trace contextRef="#ctx0" brushRef="#br0" timeOffset="5828.44">7683 3344 0,'0'0'0,"-21"0"0,0 0 16,42 0 15,0 0-31,-21-21 0,22 21 0,-22-21 16</inkml:trace>
  <inkml:trace contextRef="#ctx0" brushRef="#br0" timeOffset="6040.08">6583 3514 0,'0'0'0,"-21"0"15,42 0 1,0 0-16,0 0 0,21 0 16,1 0-16,-22 0 0,21-21 0,1 21 15,-22 0-15,21-22 0,-21 22 16,0 0-16,1 0 0,-22-21 0</inkml:trace>
  <inkml:trace contextRef="#ctx0" brushRef="#br0" timeOffset="6228.74">5715 3344 0,'0'0'0,"-21"0"16</inkml:trace>
  <inkml:trace contextRef="#ctx0" brushRef="#br0" timeOffset="7779.97">3387 5440 0,'0'0'0,"0"-21"0,0 0 16,21-22-16,-21 22 0,0 0 15,0-21-15,0 20 0,0-20 0,0 21 16,0 0-16,0-22 0,0 22 16,0 0-16,-21 21 15,-1 0-15,1 21 0,0 22 0,0-22 16,0 42-16,0-20 0,-22 20 15,22 1-15,0-1 0,-21 22 0,20-22 16,1 22-16,0-22 0,0 1 16,0-1-16,0 1 0,-1-22 0,22 1 15,0-1-15,0-21 0,0 0 0,0 0 16,22-21 0,-1 0-16,0 0 0,0-21 15,0-21-15,0 21 16,1-22-16,-1 22 0,0-42 0,0 20 15,21-20-15,-20-1 0,-1 1 0,0-1 16,0 1-16,0-1 0,0-20 16,1 20-16,-1 1 0,-21-1 0,0 22 15,21 0-15,-21 20 0,21 1 16,-21 42-16,0 1 16,0 20-16,0 21 0,0 1 0,21-22 15,-21 43-15,21-22 0,-21 1 16,0 21-16,0-22 0,22 1 15,-1-1-15,0-21 0,-21 1 0,21-1 16,-21 0-16,21 1 0,0-22 16,-21 0-16,22 0 0,-1 0 15</inkml:trace>
  <inkml:trace contextRef="#ctx0" brushRef="#br0" timeOffset="7961.13">3048 5821 0,'0'0'16,"21"-21"15,0 21-31,0-21 16,1 21-16,20-22 0,0 22 0,-21-21 15,43 21-15,-22-21 0,22 21 0,-22-21 16,0 21-16,22 0 0,-22-21 15</inkml:trace>
  <inkml:trace contextRef="#ctx0" brushRef="#br0" timeOffset="8345.42">3916 5588 0,'0'0'0,"0"-21"16,21 21-1,0 0-15,-21 21 16,21 0-16,0 0 0,1 22 0,20-22 16,-21 21-16,0-21 0,0 22 15,1-1-15,-1 0 0,0-20 0,0 20 16,0-21-16,0 0 0,-21 22 0,22-22 16,-22 0-16,0 0 0,0 0 15,0 0-15,-22-21 16,1 0-16,21-21 15,0 0-15,0 0 16,0 0-16,-21 0 0,21-22 16,0 1-16,0 21 0,0-22 0,0-20 15,0 21-15,0-1 0,0 1 16,21-22-16,0 43 0,1 0 16,-22 0-16,21 21 0,0 0 0,0-21 15,0 21-15,0 0 16,22 0-16,-22 0 0,0 21 0,0-21 15,0 21-15,1-21 0</inkml:trace>
  <inkml:trace contextRef="#ctx0" brushRef="#br0" timeOffset="8732.2">4678 5652 0,'0'-22'31,"21"22"-31,0 0 15,-21-21-15,21 21 0,0 0 0,-21-21 16,22 21-16,-1 0 0,0 0 16,0 21-16,0 0 15,-21 1-15,21 20 0,1-21 16,-1 21-16,0 1 0,0-1 0,0-21 0,0 22 16,-21-1-16,22-21 0,-1 0 15,0 0-15,-21 22 0,0-22 16,0 0-16,0 0 0,-21-21 47,21-21-47,0 0 0,0 0 0,0 0 15,0-1-15,0 1 0,0-21 0,0 21 16,0-22-16,0 1 0,0 0 16,0-1-16,21 1 0,0 21 0,0-21 15,-21 20-15,21 1 0,22 0 0,-22 0 16,0 21-16,0 0 0,22 0 15,-22 0-15,21 0 0,-21 21 16,22-21-16,-22 21 0</inkml:trace>
  <inkml:trace contextRef="#ctx0" brushRef="#br0" timeOffset="10032.04">5969 5800 0,'21'-21'0,"-42"42"0,63-64 0,-21 22 16,-21 0-16,22 0 0,-22-21 0,0 20 16,0 1-16,0 0 15,0 0-15,0 0 0,-22 21 16,1 0-16,-21 0 0,21 21 16,0 0-16,-22 0 0,22 22 0,-21-22 15,21 21-15,-1 0 0,1-20 16,-21 20-16,42 0 0,-21 1 0,21-22 15,0 21-15,0-21 0,0 0 0,0 1 16,21-1-16,-21 0 0,21 0 16,0-21-16,22 0 0,-22 0 0,0 0 15,0 0-15,21 0 0,-20-21 0,-1 21 16,0-21-16,0 0 0,21-22 16,-20 22-16,-1 0 0,-21-21 0,21-1 15,0 1-15,-21 0 0,21-1 16,-21 1-16,0 0 0,0 20 0,0 1 15,21 0-15,-21 42 16,0 0-16,0 1 16,0-1-16,0 21 0,0-21 0,0 22 15,0-1-15,0 0 0,0-21 16,0 22-16,0-22 0,0 0 0,22 0 16,-1 0-16,-21 1 0,21-1 0,0-21 15,0 0-15,0 21 0,1-21 0,-1 0 16,21 0-16,-21 0 0,22-21 15,-22 21-15,21-21 0,0-1 16,1 1-16,-22 0 0,21 0 0,-21 0 16,1 0-16,-1-22 0,0 22 0,0 0 15,0-21-15,-21 20 0,0 1 16,0 0-16,0 42 16,0 0-1,0 1-15,0-1 0,0 0 16,0 0-16,0 0 0,-21 0 0,21 1 15,0-1-15,0 0 0,21-21 16,0 0-16,1 21 16,20-21-16,-21 0 0,0 0 15,0 0-15,1-21 0,-1 0 16,21 21-16,-21-21 0,0-1 0,1 1 16,-1 0-16,0 0 0,0 0 15,-21 0-15,21-22 0,0 22 0,-21 0 16,0 0-16,0 0 0,22-1 0,-1 22 15,-21 22 1,0-1-16,0 0 0,0 0 16,0 0-16,0 0 0,0 22 0,0-22 15,0 21-15,0 1 0,0-1 0,-21-21 16,21 21-16,0 1 0,0-1 0,0 0 16,-22 1-16,22-1 15,0 22-15,0-22 0,0 21 0,0-20 16,-21 20-16,0 1 0,21-1 0,-21-20 15,0 20-15,21-21 0,-21 22 0,-1-22 16,1 22-16,0-22 0,0 0 0,21 1 16,-21-1-16,0-21 0,-1 22 15,1-22-15,0 0 0,0 0 0,0 0 16,0-21-16,-1 0 16,22-21-16,-21 0 0,21 0 0,0 0 15,0-22-15,0 22 0,0-21 0,0-1 16,0-20-16,0 21 0,0-22 15,21-21-15,1 22 0,-1-22 16,0 1-16,0 20 0,21-21 0,1 22 16,-1-22-16,0 22 0,-20 20 0,41-20 15,-21 21-15,1-22 0,-1 22 16,0-1-16,1 1 0,-1 21 0,22-21 16,-22-1-16,0 22 0,1-21 0,-1 21 15,-21-1-15,21-20 0,-20 21 0,-1 0 16,-21 0-16,0-1 15,-21 22-15,-1 0 0,1 0 0,-21 0 16,21 22-16,-22-22 0,1 21 0,21 0 16,0 0-16,0 0 15,21 22-15,0-22 0,0 0 0,0 0 16,21 0-16,0 0 0,0 1 0,21-1 16,1 0-16,-22 0 0,21 0 0,1 0 15,-1 1-15,-21-1 0,21 0 16,-20 0-16,-22 0 0,0 0 0,0 1 15,0-1-15,-22-21 0,1 0 16,0 21-16,-21-21 0,21 0 0,-1 0 16,-20 0-16,21 0 0,0 0 15,-22 0-15,22 0 0,0 21 0,-21-21 16,21 0-16,-22 21 0</inkml:trace>
  <inkml:trace contextRef="#ctx0" brushRef="#br0" timeOffset="17540.29">14563 1990 0,'21'0'31,"0"0"-31,0 0 0,-21-21 0,21 21 16,0-22-16,1 1 0,-1 21 0,0-21 15,0 0-15,0 21 0,0-21 16,1 0-16,-1-1 0,0 22 15,0-21-15,-21 0 0,0 0 0,0 0 16,-21 0-16,-21 21 0,20 0 16,-20-22-16,0 22 0,-1 0 15,-20 0-15,21 0 0,-22 22 0,22-1 16,-1 0-16,-20-21 0,21 21 0,-1 0 16,1 0-16,21 22 0,0-22 15,-1 0-15,22 0 0,0 0 0,0 1 16,0-1-16,22 21 0,-1-21 0,0 0 15,0 1-15,21 20 0,1-21 16,-1 0-16,-21 22 0,22-22 0,-22 21 16,21-21-16,-21 22 0,0-22 15,1 21-15,-1-21 0,-21 22 0,0-22 16,0 0-16,0 0 0,0 0 16,-21 0-16,-1 1 0,1-22 0,-21 21 15,0-21-15,20 0 0,-20 0 0,0 0 16,-1 0-16,1 0 0,0 0 0,21 0 15,-22 0-15,22 0 0,0 0 16,-21-21-16,20-1 0,1 1 16,0 21-16,21-21 0,0 0 0,0 0 15,0 0-15,0-1 16,21 22-16,22-21 0,-22 21 16</inkml:trace>
  <inkml:trace contextRef="#ctx0" brushRef="#br0" timeOffset="18000.2">15049 2244 0,'0'0'0,"0"-21"0,-21 21 32,0 0-32,0 0 15,-21 21-15,20 0 16,-20 0-16,21 21 0,-21-20 0,20-1 15,1 21-15,0-21 0,0 22 0,0-22 16,0 21-16,21-21 0,0 0 0,-22 1 16,22-1-16,0 0 0,0 0 15,0 0-15,0 0 16,22-42 0,-22 0-16,21 0 15,0 0-15,0 0 0,0-1 0,0-20 16,-21 21-16,22-21 0,-1 20 0,0-20 15,0 0-15,-21 21 0,0-22 0,21 22 16,-21 0-16,21 21 0,-21-21 16,0 42-1,0 0-15,0 0 16,0 0-16,0 22 0,0-1 0,0-21 16,0 22-16,0-22 0,0 21 15,0-21-15,0 22 0,0-22 0,0 0 16,0 0-16,0 0 0,0 0 0,22-21 15,-22 22-15,21-22 0,0 0 0,0 0 16,0 0-16,0 0 0,1 0 16,-1-22-16,0 1 0</inkml:trace>
  <inkml:trace contextRef="#ctx0" brushRef="#br0" timeOffset="18672.48">15473 1820 0,'0'-21'0,"0"42"0,0-63 16,-21 21-16,-1 21 0,1 0 16,21 21-16,0 0 15,-21 0-15,21 22 0,-21-22 0,21 21 16,0 1-16,0 20 0,0-21 0,0 1 16,0-1-16,0 22 0,-21-22 0,21 0 15,0 1-15,0-1 0,-21 0 16,21 1-16,0-1 0,0 0 0,0-21 15,0 1-15,0-1 0,0 0 16,0 0-16,0 0 0,21-21 0,0 0 16,0 0-16,0 0 15,0-21-15,1 21 0,-1-21 0,0 0 16,0 0-16,21-22 0,-20 22 0,-1-21 16,0 21-16,0-22 0,-21 22 15,0-21-15,21 21 0,-21-1 0,0 1 16,0 0-16,0 42 15,0 0 1,0 1-16,-21-1 0,21 0 16,-21 0-16,21 21 0,0-20 0,0-1 15,0 21-15,0-21 0,0 0 16,0 1-16,0-1 0,0 0 16,21-21-1,0 0-15,0 0 0,1 0 0,-1 0 16,0 0-16,0-21 0,0 21 0,0-21 15,1-1-15,-1 22 0,0-21 16,0-21-16,0 21 0,-21 0 0,0-1 16,21 1-16,-21 0 0,0 0 0,0 0 15,0 42 17,0 0-32,-21 0 15,21 0-15,0 22 0,0-22 0,0 0 16,0 0-16,0 0 0,0 1 15,0-1-15,0 0 0,0 0 16,0 0 0,21-21-16,1 21 15,-1-21-15,0 0 0,0 0 16,0 0 0,-21-21-16</inkml:trace>
  <inkml:trace contextRef="#ctx0" brushRef="#br0" timeOffset="19016.84">16087 2371 0,'0'-21'0,"0"42"0,0-64 15,21 43-15,-21-21 0,21 21 0,-21-21 16,21 21-16,0 0 16,0 0-16,-21 21 15,22 0-15,-1 1 0,-21-1 0,0 0 16,0 0-16,21 0 0,-21 22 0,0-22 15,21 21-15,-21-21 0,0 0 0,0 22 16,0-22-16,0 0 16,0 0-16,21-42 31,-21 0-31,0 0 16,0 0-16,21-22 15,1 22-15,-22 0 0,21-21 0,0 20 16,-21-20-16,21 21 0,0 0 0,-21 0 15,21-1-15,-21 1 0,22 0 16,-1 0-16,0 21 0,0 0 16,0 0-16,0 0 0,1 0 15,-22 21-15,21 0 0</inkml:trace>
  <inkml:trace contextRef="#ctx0" brushRef="#br0" timeOffset="19556.16">16933 2455 0,'21'0'0,"-42"0"0,42-21 16,1 21-16,-22-21 0,0 0 0,21 0 15,-21 0-15,0-1 0,0 1 16,-21 21-16,-1 0 16,1 0-16,0 0 15,0 0-15,-21 0 0,20 21 0,1 1 16,0-1-16,-21 0 0,21 21 0,-1-21 15,1 1-15,0 20 0,0-21 16,21 0-16,0 22 0,0-22 16,0 0-16,0 0 0,0 0 0,0 0 15,21 1-15,21-22 0,-20 0 16,-1 0-16,0 0 0,21 0 0,-21 0 16,22 0-16,-22-22 0,21 22 15,-21-21-15,22 0 0,-22 0 0,0 0 16,0-22-16,0 1 0,1 0 0,-1-1 15,0-20-15,0-85 16,0 84-16,-21 1 0,0-1 16,21 22-16,-21-22 0,0 22 15,0 0-15,0-1 0,0 22 0,0 0 16,0 0-16,0 0 0,-21 21 16,21 21-16,-21 0 0,21 0 15,-21 0-15,21 22 0,0-1 0,-21 0 16,0 1-16,-1-1 0,22 22 15,-21-22-15,21 21 0,-21-20 0,21 20 16,-21-20-16,21 20 0,0-21 0,0 1 16,0-1-16,0-21 0,0 22 15,0-22-15,0 0 0,21 0 0,0 0 16,0-21-16,1 21 0,-1-21 0,0 0 16,21 0-16,-21 0 0,22 0 15,-22-21-15</inkml:trace>
  <inkml:trace contextRef="#ctx0" brushRef="#br0" timeOffset="20401.63">17716 2350 0,'-21'0'0,"42"0"0,-63 0 0,21 0 16,0 0-16,0 21 0,-1 0 15,1-21-15,0 42 0,0-21 0,0 1 16,0-1-16,-1 0 0,22 21 15,-21-21-15,21 1 0,0-1 0,0 0 16,0 0-16,0 0 0,0 0 16,21-21-16,1 0 15,-1 0-15,0 0 0,21-21 16,-21 0-16,1 0 0,20 0 16,-21 0-16,0-22 0,0 22 0,1-21 15,-1-1-15,0 1 0,0 21 0,-21 0 16,0-22-16,0 22 0,0 42 31,0 1-31,0-1 0,0 0 16,-21 0-16,21 0 0,-21 22 0,21-22 15,-21 0-15,21 21 16,0-21-16,0 1 0,0-1 0,0 0 16,0 0-16,21-21 0,0 0 15,0 0-15,0 0 0,0 0 0,1 0 16,-1 0-16,21 0 0,-21-21 15,22 0-15,-22 0 0,0-1 0,0 1 16,21-21-16,-20 21 0,-22-22 0,21 22 16,0 0-16,-21 0 0,0 0 15,0 0-15,0 42 16,0 0 0,0 0-16,0 0 0,0 0 15,-21 1-15,21 20 0,0-21 16,0 0-16,0 0 0,0 1 0,0-1 15,0 0-15,21 0 0,0 0 0,0-21 16,0 0-16,22 0 0,-22 0 16,21 0-16,1 0 0,-22-21 0,21 21 15,0-21-15,1 0 0,-22 0 0,21-1 16,-21-20-16,1 0 0,-1 21 0,0-22 16,0 1-16,0 0 0,0 20 15,-21 1-15,0 0 0,0 0 16,0 0-16,0 42 31,-21 0-31,0 0 0,0 0 0,21 22 16,-21-1-16,0 0 0,-1 1 0,22-1 15,0 0-15,0 1 0,-21 20 0,21-20 16,-21-1-16,21 0 0,0 22 16,0-22-16,-21 0 0,21 22 0,-21-22 15,0 1-15,21-1 0,-22 0 0,22 1 16,-21-1-16,0 0 0,21-21 0,-21 1 15,0 20-15,21-21 0,-21 0 16,21 0-16,-22-21 0,1 0 16,21-21-1,-21 0-15,0 0 0,0 0 16,21-22-16</inkml:trace>
  <inkml:trace contextRef="#ctx0" brushRef="#br0" timeOffset="20692.59">15303 1905 0,'0'0'0,"-42"0"16,0-42-1,42 21-15,21-1 0,21 22 16,1-21-16,20 21 0,-21-21 16,22 0-16,21 21 0,-22-21 0,1 21 15,-1-21-15,22 21 0,-22 0 0,1-22 16,-1 22-16,-20 0 0,-1 0 16,0 0-16,-21 0 0,1 22 0,-22-1 15,0 0-15,0 0 0</inkml:trace>
  <inkml:trace contextRef="#ctx0" brushRef="#br0" timeOffset="21428.96">15388 3958 0,'0'0'0,"-21"-21"0,0 0 0,0 0 16,-1 0-16,1-1 0,-21 22 16,21 0-16,0 0 0,-22 0 15,22 43-15,-21-22 0,-1 21 0,1 1 16,0-1-16,-1 21 0,22-20 16,-21 20-16,21 1 0,0-1 15,-1-20-15,1 20 0,21 1 0,-21-22 0,21 0 16,0 1-16,0-1 0,21 0 15,0-21-15,1 1 0,20-1 16,-21 0-16,21 0 0,1-21 0,-1 0 16,22 0-16,-22 0 0,21-21 0,-20 0 15,20 0-15,-20-22 0,-1 22 0,0-21 16,1 21-16,-22-22 0,0 1 16,0-22-16,0 22 0,-21-21 0,0-1 15,0-21-15,0 22 0,-21 21 0,0-22 16,0 22-16,0-1 0,-22 22 15,1 0-15,0 21 0,-1 0 0,1 0 16,0 0-16,-1 21 0,1 0 0,0 22 16,-1-1-16,1 0 0,21 1 15,-22-1-15,-20 106 16,63-105-16,0-1 16,0-21-16,21 0 0,0 0 15,0 1-15</inkml:trace>
  <inkml:trace contextRef="#ctx0" brushRef="#br0" timeOffset="21856.7">16108 4064 0,'-21'0'15,"-64"0"-15,64 0 16,-22 21-16,22 0 0,-21 1 0,21 20 15,0 0-15,-1-21 0,-20 22 16,21-1-16,21 0 0,-21 22 0,21-43 16,-21 21-16,21 1 0,0-1 0,0-21 15,0 22-15,0-22 0,21 21 0,0-21 16,0 0-16,21 1 16,-20-22-16,-1 0 0,21 0 0,-21 0 15,22-22-15,-1 1 0,0 0 0,1 0 16,-1 0-16,-21 0 0,21-22 15,-20 22-15,-1-21 0,0-1 16,0 1-16,-21-21 0,0 20 0,0-20 16,-21 20-16,0-20 0,0 21 0,-22 20 15,1-20-15,0 42 0,-1-21 16,-20 21-16,20 0 0,1 0 0,0 21 16,-1 0-16,1 0 0,0 1 0,21 20 15,-1 0-15,1-21 0,21 22 16,0-22-16,0 21 0,0-21 0,21 1 15,22-1-15,-22 0 0,21 0 0,1-21 16,-1 0-16</inkml:trace>
  <inkml:trace contextRef="#ctx0" brushRef="#br0" timeOffset="22120.71">16785 4001 0,'0'-22'0,"0"44"0,0-65 0,0 22 0,0 0 15,0 42 1,0 0 0,0 0-16,0 22 0,-21-1 0,21 0 15,-21 22-15,21-22 0,0 22 0,0-22 16,-21 22-16,-1-22 0,22 0 16,-21 1-16,21-1 0,0 0 15,-21 1-15,0-22 0,21 21 0,-21-21 16,21 0-16,0 1 0,0-1 0,0 0 15,0 0-15,21-21 32,0-21-32</inkml:trace>
  <inkml:trace contextRef="#ctx0" brushRef="#br0" timeOffset="22392.71">16722 4191 0,'0'-42'16,"0"84"-16,0-127 0,0 43 0,0 0 15,0 21-15,0-1 0,0 1 0,21 0 16,-21 0-16,21 0 0,0 21 16,0 0-16,0-21 0,22 21 0,-22 0 15,0 0-15,21 0 0,1 0 0,-22 21 16,0 0-16,21 0 0,-20 0 16,-22 0-16,0 22 0,0-22 0,0 21 15,0 1-15,-22-22 0,-20 21 0,21-21 16,-21 0-16,-1 1 0,1-1 0,21 0 15,-22 0-15,1 0 0,21 0 16,0-21-16,0 0 0,21 22 0,21-22 31,0 0-31,21 0 0</inkml:trace>
  <inkml:trace contextRef="#ctx0" brushRef="#br0" timeOffset="22744.1">17801 4043 0,'0'0'0,"0"-21"0,0 0 0,0-1 16,0 1-16,-21 21 15,0-21-15,0 21 0,-1 0 0,-20 0 16,0 0-16,-1 0 0,1 21 0,0-21 16,-1 21-16,22 1 15,-21 20-15,0-21 0,20 0 0,1 0 16,21 22-16,0-22 0,0 0 0,0 0 15,0 0-15,21 1 0,1-1 0,20 0 16,-21-21-16,0 21 0,22 0 16,-22-21-16,21 21 0,-21 1 0,0-22 15,1 21-15,-1 0 0,0-21 0,-21 21 16,0 0-16,0 0 0,0 1 16,0-1-16,-21 0 0,0 0 15,-22 0-15,22 0 0,-21-21 0,-1 22 16,22-22-16,-21 21 0,0-21 15,-1 21-15,1-21 0,0 0 16,20 0-16,-20 0 0,0 0 0,21 0 16,-22 0-16</inkml:trace>
  <inkml:trace contextRef="#ctx0" brushRef="#br0" timeOffset="23112.45">14626 5059 0,'0'0'0,"-21"0"0,42 0 31,0 0-31,0 0 15,43 0-15,-22 0 0,43 0 0,0 0 16,-1 0-16,43 0 0,-21 0 16,21 0-16,0 0 0,21 0 0,-21 0 15,21 0-15,1 0 0,-22 0 0,0 0 16,0 0-16,-22 0 0,1 0 16,0 0-16,-21 0 0,-22 0 15,-20 0-15,20 0 0,-21 0 0,-20 0 16,-1 0-16,-42 0 15,-1 0-15,-20-21 16,0 21-16,-1 0 0,-20 0 0</inkml:trace>
  <inkml:trace contextRef="#ctx0" brushRef="#br0" timeOffset="23392.93">14478 5228 0,'-42'21'0,"84"-42"0,-106 42 0,64 1 16,22-22-1,20 0-15,0 0 0,22 0 0,-1 0 16,22 0-16,21 0 0,0 0 0,21 0 16,0-22-16,0 22 0,0 0 15,21 0-15,0 0 0,-21 0 0,21 0 16,-21 22-16,0-22 0,0 0 0,-21 0 15,0 0-15,-22 0 0,1 0 0,0 0 16,-22 0-16,-20 0 0,-1 0 16,0 0-16,1 0 0,-22 0 15,-21-22-15</inkml:trace>
  <inkml:trace contextRef="#ctx0" brushRef="#br0" timeOffset="43604.43">19558 3874 0,'0'0'0,"0"-22"16,0 1-16,21 0 15,-21 0-15,21 0 16,0 0-16,-21-1 15,0 1-15,0 0 16,22 0-16,-22 0 16,21 21-16,-21-21 15,0 42 17,0 0-32,0 0 15,0 0-15,0 0 0,0 22 0,-21-22 16,21 21-16,-22 1 0,1-1 0,21 0 15,-21 22-15,0-22 0,0 22 16,0-22-16,21 0 0,-22 1 0,22-1 16,-21 0-16,21-21 0,-21 1 0,21-1 15,0 0-15,0 0 0,0 0 16,0 0-16,0 1 16,0-44 30,21 1-46,0 21 0,1-21 0,-22 0 16,21 0-16</inkml:trace>
  <inkml:trace contextRef="#ctx0" brushRef="#br0" timeOffset="43928.32">20066 3810 0,'21'0'31,"-21"-21"-31,21 0 16,0 21-16,1 0 0,-1 0 0,0 0 15,0-21-15,0 21 0,0 0 16,43 0-16,-22-22 0,-21 22 15,22 0-15,-22 0 0,21 0 0,-21 0 16,1 0-16,-1 0 0,0 0 16,0 0-16,-42 0 31,-21 0-31,20 0 16,1 0-16,0 0 0,0 0 0,0 0 15</inkml:trace>
  <inkml:trace contextRef="#ctx0" brushRef="#br0" timeOffset="44389.49">20129 3725 0,'0'22'0,"-42"41"16,42-42 0,-21 0-16,21 1 0,0-1 0,-21 0 15,0 0-15,21 0 0,-22 0 16,22 1-16,0-1 0,-21 0 15,21 0-15,21-42 47,1 0-47,-1 0 16,0 21-16,-21-22 0,21 22 0,0 0 16,0-21-16,1 21 0,-22-21 0,42 21 15,-21 0-15,0 0 0,0 0 0,1 0 16,-1 0-16,0 0 0,0 21 15,0 0-15,-21 1 0,21-1 16,1 0-16,-22 0 0,21 21 0,-21-20 16,0-1-16,0 21 0,0-21 15,0 0-15,-21 1 0,-1 20 0,1-21 16,0-21-16,0 21 0,-21 0 0,20-21 16,1 22-16,0-22 0,0 0 0,0 0 15,0 0-15,-1 0 0,1 0 16,0 0-16,0 0 15,21-22 1,0 1-16,0 0 16,0 0-16,21 0 15,-21 0-15,21-1 0</inkml:trace>
  <inkml:trace contextRef="#ctx0" brushRef="#br0" timeOffset="45302.51">20891 3281 0,'0'0'16,"-63"-64"-16,42 64 15,0-21-15,-1 0 0,-20 21 0,21-21 16,-21 0-16,-1 21 0,22-21 16,-21 21-16,-1-22 0,1 22 0,0 0 15,-1-21-15,22 21 0,-21-21 0,21 21 16,-22 0-16,22 0 15,-21 0-15,21 0 0,0 0 0,-22 0 16,22 0-16,0 0 0,-21 0 0,-1 0 16,1 0-16,0 0 0,-1 0 15,1 21-15,0 0 0,-22-21 0,22 22 16,-22-1-16,1-21 0,20 21 0,1 0 16,0 0-16,-1 22 0,22-22 15,-21 21-15,0-21 0,20 22 0,1-1 16,-21 0-16,21 1 0,-22-1 15,22-21-15,0 21 0,0 1 0,-21-1 16,20-21-16,1 22 0,0-22 0,21 21 16,-21 0-16,0-20 15,21 20-15,-21 0 0,21 1 0,-22-1 16,1 0-16,21 1 0,0-1 0,0 0 16,0 1-16,0-1 0,0-21 15,0 21-15,0 1 0,0-22 0,21 0 16,-21 21-16,22-20 0,-1-1 0,0 0 15,0 0-15,0 0 0,22 0 0,-22 1 16,21-1-16,0 0 0,1 0 16,-1 0-16,0 0 0,1 1 0,20-1 15,-20 0-15,20 0 0,-21-21 16,22 21-16,-1 0 0,-20-21 0,20 0 16,1 22-16,-1-22 0,1 0 15,-22 0-15,22 0 0,-1 0 0,1-22 16,-22 1-16,21 21 0,1-21 0,-22 0 15,22 0-15,-22 0 0,0-1 16,1-20-16,-1 21 0,0-21 0,-20 20 16,20-20-16,21-43 0,-20 43 15,-1-21-15,-21 20 0,22-20 0,-22 20 16,21-20-16,-21-1 0,0 22 16,1-21-16,-1 20 0,-21 1 0,0 0 15,0-1-15,0-20 0,0 20 16,0 1-16,-21 0 0,-22-1 15,22 1-15,0 0 0,-21-1 0,-1 1 16,22 0-16,-21 21 0,-1-22 16,22 22-16,-21 0 0,21-21 0,-22 42 15,22-22-15,-21 1 0,0 21 16,-1 0-16,1 0 0,0 0 0,-22 0 16,1 0-16,20 0 0,-20 0 0</inkml:trace>
  <inkml:trace contextRef="#ctx0" brushRef="#br0" timeOffset="87916.69">14414 6265 0,'0'-21'0,"0"0"15,0 42 32,0 0-47,0 1 0,0-1 0,0 21 16,0 0-16,0 1 0,0-1 0,0 0 16,0-20-16,0 20 0,0 0 0,-21 1 15,0-22-15,21 21 0,-21-21 16,21 0-16,0 22 0,-21-22 0,0-21 15,21 21-15,-22 0 0,22 0 0,0-42 47,0 0-31,22 0-16,-1 0 0,-21 0 0,21-22 16,-21 22-16</inkml:trace>
  <inkml:trace contextRef="#ctx0" brushRef="#br0" timeOffset="88463.18">14584 5990 0,'0'0'0,"-21"0"0,-1 0 0,1-21 15,-21 21-15,21 0 0,-22 0 0,22 0 16,-21 0-16,0 0 0,-1 0 0,1 0 15,0 21-15,20 0 0,-20 1 0,0-1 16,-1 0-16,22 0 0,-21 21 16,21 1-16,0-22 0,-1 42 15,1-20-15,0-1 0,0 22 0,0-22 16,0 21-16,21 1 0,0-22 0,0 22 16,0-22-16,0 0 0,0 1 0,0-1 15,0 0-15,0-20 0,0 20 0,0-21 16,21 21-16,0-20 0,0-1 0,0 0 15,0 0-15,1 0 0,-1-21 16,21 21-16,0-21 0,1 0 16,-1 0-16,0 0 0,22 0 0,-22 0 15,22-21-15,-1 21 0,-20-21 0,20 0 16,-21 0-16,22 0 0,-22-1 0,1-20 16,-1 21-16,-21-21 0,21-1 0,-20-20 15,-1 20-15,21-105 16,-42 85-16,0-1 0,0-20 0,0 20 15,0 1-15,-21-1 0,0 22 0,0-22 16,-1 22-16,-20 21 0,21-22 0,-21 22 16,-1 0-16,1 0 15,21 21-15,-22 0 0,-20 0 0,21 0 16,-1 21-16,1 0 0,-22-21 0,22 43 16,0-22-16,-22 0 0,22 0 15,0 21-15,-1-20 0,1-1 0,21 21 16,0-21-16,-1 22 0,1-1 0,21-21 15</inkml:trace>
  <inkml:trace contextRef="#ctx0" brushRef="#br0" timeOffset="92656.26">5821 10351 0,'21'0'16,"-21"-22"-16,0 1 0,0 0 16,0 0-16,0 0 31,0 0-31,0-1 16,21 22-16,-21 22 46,0-1-46,0 0 16,0 0-16,0 21 0,0-20 16,0 20-16,0 0 0,0 1 15,0-1-15,0-21 0,0 21 0,0 1 0,0-1 16,-21 0-16,21-20 0,-21 20 16,21-21-16,0 0 0,0 0 15,0 1-15,0-1 0,0 0 0,0 0 16,-21-21-16,21-21 47,21 0-32,-21 0-15,0-1 16,21 1-16,0 0 0</inkml:trace>
  <inkml:trace contextRef="#ctx0" brushRef="#br0" timeOffset="93017.6">6265 10245 0,'0'-43'15,"0"65"16,0-1-31,0 0 16,0 0-16,0 21 0,0-20 0,0 20 16,0 0-16,0 1 0,0-1 15,0 0-15,0 1 0,-21-22 16,21 21-16,-21 0 0,21-20 0,0 20 16,0-21-16,-21 0 0,21 0 0,-21 1 15,21-1-15,0 0 0,0 0 16,0-42 31,21 0-47,0 0 0,0-1 15,0 1-15,0 0 0</inkml:trace>
  <inkml:trace contextRef="#ctx0" brushRef="#br0" timeOffset="93380.43">7027 10075 0,'0'0'0,"0"-21"0,0 0 16,0 42 15,0 0-15,-21 1-16,21 20 0,0-21 15,0 0-15,0 22 0,0-1 16,0 0-16,-21 1 0,21-1 16,-21 0-16,21 22 0,-21-22 0,21 0 15,0-20-15,-22 20 0,1 0 16,21-21-16,-21 1 0,21 20 0,0-21 16,0 0-16,-21-21 0,21 21 0,-21 1 15,21-1-15,21-21 47,0-21-47,0 21 16,0-22-16,1 1 0,-22 0 15</inkml:trace>
  <inkml:trace contextRef="#ctx0" brushRef="#br0" timeOffset="93820.14">7345 10456 0,'0'22'31,"0"-1"-31,0 0 16,0 0-16,0 0 0,0 0 16,-21 1-16,-1-1 0,22 21 15,0-21-15,-21 0 0,0 1 0,21-1 16,-21 0-16,21 0 0,0 0 0,0 0 15,0 1-15,21-1 16,0-21-16,0 0 16,1 0-16,-1 0 0,0 0 15,0 0-15,0 0 0,0-21 0,1-1 16,-1 22-16,0-21 0,0 0 16,-21 0-16,21 0 0,-21 0 0,21-22 15,-21 22-15,0 0 0,0 0 0,0-22 16,0 22-16,0 0 0,0 0 15,-21 21-15,0 0 16,0 0-16,0 0 16,0 0-16,-1 0 0,1 0 15,0 0-15,0 0 32,21-21-17</inkml:trace>
  <inkml:trace contextRef="#ctx0" brushRef="#br0" timeOffset="94124.36">6837 10308 0,'0'0'0,"-21"0"16,42 0-1,21-21-15,-21 21 0,22 0 16,-1 0-16,0 0 0,1-21 0,-1 21 16,0 0-16,1 0 0,-1 0 0,0-21 15,-21 21-15,22 0 0,-22 0 16,0 0-16,0 0 94,0 0-94,1 0 0</inkml:trace>
  <inkml:trace contextRef="#ctx0" brushRef="#br0" timeOffset="94963.39">8424 10456 0,'-21'0'15,"21"-21"-15,-21 21 16,21-21-16,0 0 16,0 0-1,0 0-15,0-1 16,0 1-16,0 0 16,21 0-16,-21 0 0,21 21 15,-21-21-15,21 21 0,1-22 16,-1 22-16,0 0 0,-21-21 15,21 21-15,0 0 0,0 0 16,1 0-16,-1 21 16,-21 1-1,0-1-15,0 0 0,0 0 0,0 0 16,0 0-16,0 22 0,0-22 16,0 21-16,-21-21 0,-1 22 15,22-22-15,-21 0 0,0 21 0,0-20 16,-21 20-16,20-21 0,1 0 0,0 0 15,0 22-15,0-22 0,0 0 0,-1-21 16,1 21-16,0 0 0,21 1 16,-21-22-16,0 21 0,0-21 15,21 21-15,-22-21 16,22-42 15,22 42-31,-1-22 0,-21 1 16,21 21-16,0-21 0,0 0 15,0 21-15,1-21 0,-1 21 16,0 0-16,0 0 16,0 0-16,0 0 15,-21 21-15,22-21 0,-22 21 0,21-21 16,0 21-16,0-21 0,0 21 16,0-21-1,1 0-15,-1 0 0,0 0 16,0 0-16,0 0 15,-21-21-15,21 0 16,-21 0-16,0 0 16,22 0-16,-22-1 15,21 22 1,-42 22 31,-1-22-47,1 21 15</inkml:trace>
  <inkml:trace contextRef="#ctx0" brushRef="#br0" timeOffset="100940.85">6202 11303 0,'-21'0'0,"-1"0"0,44 0 63,-1 0-48,21 0-15,-21 0 0,22 0 0,-1 0 16,0 0-16,1-21 0,20 21 0,1 0 16,-22 0-16,21-21 0,22 21 0,-21 0 15,-1-21-15,1-1 0,-1 22 16,22-21-16,-22 21 0,-20-21 0,20 21 16,1 0-16,-22-21 0,21 21 0,-20 0 15,-1-21-15,0 21 0,1 0 16,-1 0-16,-21 0 0,22-21 0,-22 21 15,0 0-15,0 0 0,0 0 0,0 0 16,1 0-16,-1 0 16,0 0-1,-21 21 1,-21-21-16,0 21 16,-1-21-16,1 0 0,0 21 15,0-21-15,0 0 0,0 21 0</inkml:trace>
  <inkml:trace contextRef="#ctx0" brushRef="#br0" timeOffset="101433.73">6308 11367 0,'0'21'16,"21"-21"-16,0 0 0,0 0 0,0 0 15,22 0-15,-22 0 16,21 0-16,0 0 0,22 0 0,-22 0 0,22 0 15,-22 0-15,22 0 0,-1 0 16,1 0-16,-1-21 0,-21 21 0,22 0 16,-22-22-16,22 22 0,-22 0 15,0-21-15,1 0 0,-1 21 0,0 0 16,1-21-16,-22 21 0,21 0 0,-21 0 16,1-21-16,-1 21 0,0 0 15,0 0-15,-21-21 0,21 21 16,0 0-16,1 0 15,-1 0 1</inkml:trace>
  <inkml:trace contextRef="#ctx0" brushRef="#br0" timeOffset="103412.53">15917 7218 0,'0'0'0,"0"-21"0,0 0 0,0-1 15,0 1-15,0 0 0,0 0 16,0 42 15,0 0-15,0 0-16,0 1 0,0 20 15,0-21-15,0 21 0,0 1 0,-21-1 16,21 0-16,0 1 0,0-1 16,-21 0-16,21 1 0,-21-1 0,21-21 15,-21 22-15,21-22 0,0 21 0,0-21 16,0 0-16,0 1 0,0-1 0,0 0 15,0 0-15,0-42 47,21 21-31,0-21-16,-21 0 0,21-1 16</inkml:trace>
  <inkml:trace contextRef="#ctx0" brushRef="#br0" timeOffset="103724.95">16214 7260 0,'0'0'16,"0"-21"-16,0 0 0,0 0 16,0 0-16,0 42 31,0 0-31,0 0 0,0 0 15,0 0-15,0 22 0,0-1 0,0-21 16,0 22-16,0-1 0,0 0 0,0 1 16,0-22-16,0 21 0,0 0 0,0-20 15,0-1-15,0 21 0,0-21 16,0 0-16,-22 1 0,22-1 0,-21 0 16,21 0-16,0 0 0,0-42 46,0 0-46,21 0 16</inkml:trace>
  <inkml:trace contextRef="#ctx0" brushRef="#br0" timeOffset="104060.35">17039 7091 0,'-21'0'16,"21"21"-16,0 0 16,-21 0-16,21 1 0,-21 20 0,21 0 15,-22-21-15,22 22 0,0-1 16,0 0-16,-21 1 0,21-1 0,-21-21 15,21 22-15,0-1 0,0-21 0,0 0 16,0 22-16,-21-22 0,21 0 0,0 0 16,0 0-16,-21 0 0,21 1 0,0-1 15,21-21 17,0 0-17,0-21-15,0 21 0</inkml:trace>
  <inkml:trace contextRef="#ctx0" brushRef="#br0" timeOffset="104425.68">17314 7514 0,'-21'0'16,"21"21"-1,-21-21-15,21 22 0,0-1 0,0 0 16,-21-21-16,21 21 0,-21 0 15,21 0-15,0 1 0,0-1 0,0 0 16,0 0-16,0 0 16,0 0-16,21-21 15,0 0-15,0 0 16,0 0-16,0 0 0,1 0 16,-1-21-16,0 0 0,0 0 15,0 0-15,-21 0 16,0-1-16,0 1 0,0 0 15,0 0-15,-21 21 32,21-21-32,-21 21 15,0 0-15,21-21 32</inkml:trace>
  <inkml:trace contextRef="#ctx0" brushRef="#br0" timeOffset="104664.2">16954 7303 0,'0'0'15,"0"-22"1,22 22-16,-1 0 15,0 0-15,0-21 0,0 21 16,0 0-16,1 0 0,-1 0 0,0 0 0,0 0 16,0 0-16,0 0 15,1 0 1,-1 0-16,0 0 0,0 0 16</inkml:trace>
  <inkml:trace contextRef="#ctx0" brushRef="#br0" timeOffset="105281.3">18140 7366 0,'0'-21'15,"0"42"-15,0-63 0,0 21 16,0-1 0,21 22-1,0 0-15,0 0 16,0 0-16,22 0 0,-22 0 0,0 0 16,0 0-16,0 22 0,1-22 15,-1 21-15,0-21 0,-21 21 0,0 0 16,0 0-16,0 0 0,0 1 0,0-1 15,0 0-15,-21-21 0,0 21 0,-1 0 16,1 0-16,0-21 0,0 22 16,0-22-16,0 0 0,-1 21 0,1-21 15,0 0-15,0 0 0,42 0 47,0 0-31,0 0-16,1 0 0,-1 0 0,0 0 15,0 0-15,0 0 0,0 0 0,1 0 16,-1 0-16,0 0 0,-21 21 16,0 0-16,21-21 0,-21 21 15,0 0-15,0 1 16,0-1-16,0 0 0,-21 0 16,0-21-16,0 21 0,-22-21 0,22 21 15,0-21-15,-21 22 0,20-22 16,-20 21-16,21-21 0,0 0 0,0 0 15,-1 0-15,1 21 0,0-21 16,0 0-16,0 0 16,0 0-1</inkml:trace>
  <inkml:trace contextRef="#ctx0" brushRef="#br0" timeOffset="105800.55">15790 8213 0,'-42'0'16,"84"0"-16,-105 0 0,42 0 0,-1 0 0,1 0 15,42 0 16,1 0-31,20 0 16,0 0-16,1 0 0,-1 0 0,21 0 16,1 0-16,21 0 0,-1 0 0,22 0 15,-21 0-15,21 0 0,-1 0 0,1 0 16,0 0-16,0 0 0,-21 0 0,20 0 16,1 0-16,0 0 0,-21 0 0,-1 0 15,1 0-15,-21 0 0,-1 0 16,-21 0-16,22 0 0,-22 0 15,1 0-15,-22 0 0,21 0 0,-21 0 16,0 0-16,1 0 0,-44 0 47,1 0-47,0 0 16,0 0-16,0 0 0,0 0 0</inkml:trace>
  <inkml:trace contextRef="#ctx0" brushRef="#br0" timeOffset="106281.11">15811 8446 0,'-21'0'0,"42"0"0,-42 21 16,42-21 15,1 0-31,-1 0 16,21 0-16,0 0 0,1 0 0,20 0 15,1 0-15,20 0 0,1 0 16,0 0-16,-1 0 0,22 0 0,-21 0 15,21 0-15,0 0 0,-1 0 0,-20 0 16,21 0-16,0 0 0,-22 0 0,1 0 16,0-21-16,-1 21 0,-20 0 0,-1 0 15,1 0-15,-22 0 0,22 0 16,-22 0-16,0 0 0,1 0 0,-22 0 16,21 0-16,-21 0 0,1 0 0,-1 0 15,0 0-15,0 0 16</inkml:trace>
  <inkml:trace contextRef="#ctx0" brushRef="#br0" timeOffset="170888.48">3365 6943 0,'0'0'0,"-21"0"0,0 0 15,0 0 1,42 0 31,0 0-47,22 0 0,-1 0 15,0 0-15,1 0 0,20 0 16,1 0-16,-1 0 0,1 0 0,20 0 16,1 0-16,21 0 0,0 0 0,21 0 15,0 0-15,21 0 0,0 0 16,21 0-16,1 0 0,-1 0 0,21 0 15,-20 0-15,-1 0 0,0 0 16,1 0-16,-22 0 0,0 0 0,-21 0 16,0 21-16,0-21 0,-21 0 15,-21 21-15,-1-21 0,1 0 0,-22 0 16,1 0-16,-22 21 0,1-21 0,-1 0 16,0 0-16,-21 0 0,22 0 15,-22 0-15,0 21 0,0-21 16,-42 0-1,0 0 1,0 0-16,-22 0 0,22 0 16,-21 0-16,0 0 0,-22 0 15,1 0-15,-1 0 0</inkml:trace>
  <inkml:trace contextRef="#ctx0" brushRef="#br0" timeOffset="171429.98">3344 7027 0,'21'22'0,"22"-1"16,-1-21-16,0 0 0,1 0 15,20 0-15,22 21 0,0-21 0,-1 0 16,22 0-16,0 0 0,21 0 0,0 0 16,21 21-16,21-21 0,-20 0 15,20 0-15,0 0 0,1 0 0,-1 21 16,0-21-16,-21 0 0,1 0 0,-1 21 16,-21-21-16,0 0 0,-21 22 15,21-22-15,-22 0 0,1 0 0,0 0 16,-21 21-16,-22-21 0,22 0 0,-22 0 15,-20 0-15,-1 21 0,0-21 16,-20 0-16,20 0 0,-21 0 0,0 0 16,0 21-16,1-21 0,-1 0 31,-42 0-15,-1 0-16,1 21 0,-21-21 15</inkml:trace>
  <inkml:trace contextRef="#ctx0" brushRef="#br0" timeOffset="190864.91">13504 11578 0,'0'-21'31,"0"0"-31,0 0 15,0 42 64,0 0-79,0 0 0,0 0 15,0 1-15,0 20 0,0-21 16,0 21-16,0-20 0,0 20 0,0 0 15,0-21-15,-21 22 0,21-1 16,0 0-16,0 1 0,-21-22 0,21 21 16,0-21-16,-21 22 0,21-22 0,0 0 15,0 0-15,0 0 0,0 1 16,0-1-16,0-42 47,0-1-47,21 22 15,0-21-15,0 0 0,-21 0 0,21 0 16,1 0-16,-1-1 16</inkml:trace>
  <inkml:trace contextRef="#ctx0" brushRef="#br0" timeOffset="191184.32">13843 11557 0,'0'0'16,"0"-42"0,0 21-16,21 21 15,-21 21 1,0 0-16,0 21 16,0-21-16,0 1 0,0 20 0,0-21 15,0 21-15,0 1 0,0-1 0,0 0 16,0 1-16,0-1 0,0 0 15,0-20-15,-21 20 0,0 0 0,21-21 16,0 22-16,0-22 0,-21 0 0,21 0 16,0 0-16,-22-21 0,22 22 0,0-44 47,0 1-47,0 0 15,22 0-15</inkml:trace>
  <inkml:trace contextRef="#ctx0" brushRef="#br0" timeOffset="191757.76">14076 11091 0,'-21'-42'16,"-22"0"-16,107 126 0,-149-189 0,43 62 0,21 22 16,-22 0-16,1-21 0,0 20 0,-22 1 15,22 0-15,-22 21 0,1-21 16,-1 21-16,1 0 0,-1 0 0,-20 0 16,20 0-16,1 0 0,-22 21 0,21-21 15,1 21-15,-1 22 0,22-22 0,-21 21 16,20 22-16,1-1 0,21 1 15,-22 20-15,22 1 0,0 0 0,0-1 16,21 86-16,0-86 0,0 1 16,0 0-16,21-1 0,0 1 15,0-22-15,22 1 0,-22-1 0,21 1 0,1-22 16,-1 1-16,0-1 16,22 0-16,-22 1 0,22-22 0,-22 0 15,21 0-15,1 0 0,-1 0 0,1-21 16,21 0-16,-22 0 0,22 0 0,-22-21 15,22 0-15,-22 0 0,22 0 0,0-22 16,-1 1-16,1-21 0,0-1 16,-1 1-16,-20-22 0,-1 0 0,1 1 15,-22-22-15,1 21 0,-22-21 0,-21 0 16,0 1-16,0-1 0,-21 21 0,-22-21 16,1 22-16,-22-1 0,1 21 15,-22 1-15,1 21 0,-1-1 16,-21 1-16,0 21 0,-21 0 0,21 21 15,-21 0-15,0 21 0,0 21 0,0 0 16,0 1-16,22 20 0,-1 22 16,21-22-16,-21 22 0,22 0 0,20-1 15</inkml:trace>
  <inkml:trace contextRef="#ctx0" brushRef="#br0" timeOffset="192800.46">13356 11705 0,'21'0'0,"-21"-21"16,21 0-16,1 21 0,-22-21 0,21 0 15,-21-1-15,21 1 16,0 21-16,-21-21 0,0 0 0,0 0 15,21 21-15,-21-21 0,21 21 16,-21-22-16,0 44 31,0-1-15,0 0-16,0 0 0,0 21 0,0 1 0,0-22 16,0 21-16,0 1 0,0 20 15,0-21-15,0 1 0,0-1 0,0 0 16,0 1-16,0-1 0,0 0 15,0-20-15,0 20 0,0-21 0,0 0 16,0 0-16,0 1 0,0-1 0,0 0 16,-21-21-1,0 0 1,0 0-16,0 0 0,0 0 16,-64-21-1,64 21-15,0-21 0,-1 21 16,1 0-16,0 0 0,42-22 47,0 22-47,1 0 15,20 0-15,-21 0 0,21-21 0,1 21 16,-1 0-16,-21-21 0,22 0 16,-1 21-16,-21-21 0,0 21 0</inkml:trace>
  <inkml:trace contextRef="#ctx0" brushRef="#br0" timeOffset="193373.9">13906 11557 0,'0'-21'47,"0"0"-47,0 0 15,22 21 1,-22 21 15,0 0-31,0 0 16,0 21-16,0-20 0,0 20 0,0-21 15,0 21-15,0 1 0,0-22 16,0 21-16,0 1 0,0-1 0,0 0 16,0 1-16,0-22 0,0 21 15,0 0-15,0-20 0,0-1 0,0 0 0,0 21 16,0-21-16,0 1 15,0-1-15,0 0 16,-22-21-16,1 0 16,0 0-16,0 0 15,0 0-15,0 0 16,-1 0-16,1 0 0,0 0 0,0 0 16,0 0-16,42 0 31,0-21-31,21 21 15,1 0-15,-1-21 0,0 21 16,22-22-16,-1 22 0,22-21 0,-21 21 16,20 0-16</inkml:trace>
  <inkml:trace contextRef="#ctx0" brushRef="#br0" timeOffset="194596.72">15346 11684 0,'0'0'0,"21"-21"0,0 0 16,-21 0-16,21-1 0,-21 1 15,21 0-15,-21 0 0,0 0 16,0 0-16,0-1 0,-21 22 16,0 0-16,0 0 0,0 0 15,-22 0-15,22 22 0,0-1 16,0 0-16,-21 21 0,20-21 0,1 22 15,0-1-15,-21 0 0,21 1 16,-1-1-16,1 0 0,21 1 0,0-1 16,-21 0-16,21 1 0,0-1 0,0-21 15,0 22-15,21-22 0,0 0 0,1 0 16,-1 0-16,21 0 0,-21-21 16,22 0-16,-22 0 0,21 0 0,0 0 15,1 0-15,-22 0 0,21-21 0,1 0 16,-1 0-16,0 0 0,1 0 0,-22-22 15,21 1-15,0 0 0,-20-1 16,20 1-16,-21 0 0,21-22 16,1 22-16,-22-22 0,0 1 0,0 20 15,0-20-15,1 21 0,-22-1 0,21 22 16,-21 0-16,0 0 0,0 0 0,-21 21 16,-1 21-1,1 0-15,21 0 0,-21 21 0,0-20 16,0 20-16,0 0 0,21-21 0,0 22 15,-22-1-15,22 0 0,-21 1 0,21-1 16,0 0-16,0 1 0,0-1 16,0-21-16,0 22 0,0-1 0,0-21 15,21 0-15,-21 22 0,22-22 0,-1-21 16,-21 21-16,84 0 16,-62-21-16,-1 0 15,21 0-15,-21-21 0,0 0 16,22 0-16,-22-1 0,0-20 0,21 21 15,-20-21-15,20-1 0,0 1 0</inkml:trace>
  <inkml:trace contextRef="#ctx0" brushRef="#br0" timeOffset="195069.63">16531 11557 0,'85'-106'15,"-170"212"-15,191-254 0,-85 127 0,-21 0 0,0-1 16,0 1-16,0 42 16,-21 1-16,0-1 15,0 21-15,21-21 0,-22 22 16,1-1-16,0 0 0,0 1 15,0-1-15,0 0 0,-1 1 0,1 20 16,-21-21-16,21 1 0,0-1 0,-1 0 16,1-20-16,0 20 0,0-21 0,0 0 15,21 22-15,-21-43 0,21 21 16,0 0-16,0 0 16,0-42-1,21 0 1,0 0-16,0-22 0,0 22 15,22 0-15,-1 0 0,-21-22 16,21 22-16,-20 0 0,20 0 0,0 0 0,-21 21 16,22-21-16,-22-1 0,0 22 15,0 0-15,0 0 0,1-21 0,-1 21 16,-42 0 15,-1 0-31,1 0 0,0 0 0,-21 21 16,21-21-16,-1 22 0,-20-1 0,21 0 15,0 0-15,0 0 0,21 0 16,0 1-16,0 20 0,0-21 0,0 0 16,0 0-16,21 1 0,0-1 0,0-21 15,21 21-15,-20 0 0,-1 0 16,21-21-16,-21 21 0,0-21 0,1 22 16,20-22-16,-21 0 0,0 21 15,0-21-15</inkml:trace>
  <inkml:trace contextRef="#ctx0" brushRef="#br0" timeOffset="195504.89">14922 12531 0,'0'21'0,"22"-21"15,-1 0-15,0 0 0,21 0 0,1 21 16,20-21-16,1 0 0,-1 0 16,22 0-16,-22 0 0,22 0 15,0 0-15,-22 0 0,22 0 0,-22 0 16,1 0-16,-1 0 0,-20 0 0,20 0 16,-21 0-16,1 0 0,-1-21 0,0 21 15,-20 0-15,-1 0 0,0 0 0,0 0 16,0 0-16,-21-21 15,-21 21 1,0 0-16,0 0 0,0 0 16,-22 0-16,1 0 0,21 0 0</inkml:trace>
  <inkml:trace contextRef="#ctx0" brushRef="#br0" timeOffset="195793.79">14922 12658 0,'0'0'0,"-21"0"0,0 0 15,21 21 1,21-21-16,0 0 0,1 0 0,-1 0 16,21 0-16,0 0 0,1 0 0,-1 0 15,22 0-15,-22 0 0,0 0 16,22 0-16,-22 0 0,0 0 15,1 0-15,-1 0 0,-21 0 0,22 0 16,-22 0-16,0 0 0,0 0 0,0 0 16,0 0-1</inkml:trace>
  <inkml:trace contextRef="#ctx0" brushRef="#br0" timeOffset="-178458.35">18944 10012 0,'0'0'0,"0"-21"16,21 21-16,-21-21 0,0-1 0,0 1 15,0 0 1,0 0-16,0 0 15,0 42 17,0 0-32,0 0 15,0 0-15,0 22 0,0-22 16,-21 0-16,21 21 0,0-20 0,0 20 16,0 0-16,-21-21 0,21 22 0,0-22 15,0 21-15,-21 1 0,21-22 0,0 0 16,0 21-16,0-21 0,0 1 0,0-1 15,0 0-15,0 0 16,0-42 15,0 0-31,21 21 16,-21-21-16,0-1 0,21 1 0,-21 0 16</inkml:trace>
  <inkml:trace contextRef="#ctx0" brushRef="#br0" timeOffset="-178155.91">19283 9906 0,'0'0'16,"0"21"15,0 0-31,0 1 0,0-1 16,0 21-16,0-21 0,0 22 15,-21-22-15,21 21 0,-22-21 0,22 22 16,-21-1-16,21-21 0,0 21 0,0-20 16,-21 20-16,21-21 0,-21 0 0,21 0 15,0 1-15,0-1 0,0 0 0,0 0 16,0 0-16,0-42 47,0 0-47,0 0 0,0 0 0,0-1 15,21 1-15</inkml:trace>
  <inkml:trace contextRef="#ctx0" brushRef="#br0" timeOffset="-177955.78">19621 10054 0,'0'0'16,"0"-21"-16,0 42 78</inkml:trace>
  <inkml:trace contextRef="#ctx0" brushRef="#br0" timeOffset="-177752.16">19600 10478 0,'-21'0'0,"42"0"0,-63 0 16,42-22 30,21 1-30,0 0-16,0 21 16,1-21-16</inkml:trace>
  <inkml:trace contextRef="#ctx0" brushRef="#br0" timeOffset="-177114.68">20235 10075 0,'0'-21'0,"0"42"0,0-63 15,0 21-15,0 0 16,0 0-16,21 21 15,1-22-15,-1 22 0,0 0 16,0 0-16,0 0 0,0 0 0,1 0 16,-1 0-16,0 0 0,21 0 0,-21 22 15,-21-1-15,0 0 16,0 0-16,0 0 0,-21 0 16,0 1-16,0-1 0,0 0 0,-22 0 15,22 0-15,-21 0 0,21 1 16,-22-22-16,22 21 0,-21-21 0,21 21 15,0-21-15,-1 0 16,44 0 15,-1 0-31,0-21 0,0 21 16,0 0-16,0 0 0,1 0 16,20 0-16,-21 0 0,0 0 0,0 0 15,1 0-15,-22 21 0,21-21 16,-21 21-16,21 0 0,-21 0 15,0 1-15,0-1 0,0 0 16,-21 0-16,21 0 0,-21-21 0,-1 21 16,1-21-16,0 22 0,0-22 0,0 0 15,0 21-15,-1-21 0,1 21 16,0-21-16,0 0 0,0 0 16,0 0-16,-1 0 0,1 0 15,21-21 16,0 0-31,0-1 16,21 1 0,1 21-16</inkml:trace>
  <inkml:trace contextRef="#ctx0" brushRef="#br0" timeOffset="-176308">20828 10097 0,'0'-22'16,"-21"22"15,21 22-15,-21-1-16,-1-21 0,22 21 15,0 0-15,-21 0 0,0 0 0,21 1 16,0-1-16,0 0 0,-21 0 0,21 0 16,0 0-16,0 1 0,0-1 15,0 0-15,0 0 0,0 0 16,0 0-16,21-21 15,0 22-15,0-22 0,1 0 0,-1 0 16,0 0-16,0 0 0,21 0 0,-20 0 16,-1 0-16,0 0 0,21-22 0,-21 22 15,1-21-15,-1 0 0,-21 0 0,21 0 16,0 0-16,-21-64 16,21 43-16,-21 20 0,0-20 15,0 21-15,0 0 0,0-22 16,0 22-16,0 0 0,0 0 0,-21 0 0,0 0 15,0-1-15,0 1 0,-1 21 16,1 0-16,0-21 0,0 21 16,0 0-16,-22 0 0,22 0 15,0 21-15,0-21 0,0 21 0,0 1 16,-1-1-16,1 0 0,0 0 0,0 0 16,0 0-16,21 22 0,-21-22 0,21 0 15,-22 0-15,22 22 0,0-22 0,0 0 16,0 0-16,0 0 0,0 0 15,0 1-15,0-1 0,0 0 0,22-21 16,-1 21-16,0 0 0,0-21 0,0 0 16,22 0-16,-22 0 0,0 0 0,0 0 15,0 0-15,0 0 0,1 0 16,-1-21-16,0 0 0,0 0 0,0-22 16,0 22-16,-21 0 15,22 0-15,-22-21 0,0 20 0,0-20 16,0 21-16,0-21 0,0 20 0,0 1 15,0-21-15,0 21 0,-22 0 16,1 21-16,0 0 0,0 0 16,0 0-16,0 0 0,-1 21 15,1-21-15,0 21 16,0-21-16,0 0 0,0 21 0,-1 0 16,1-21-16,0 21 0,0-21 15,0 0-15</inkml:trace>
  <inkml:trace contextRef="#ctx0" brushRef="#br0" timeOffset="-174399.78">20024 11049 0,'0'21'15,"21"-21"17,0 0-17,0 0-15,0 0 0,0 0 0,22 0 16,-22 0-16,21 0 0,1 0 0,-1 0 15,0 0-15,1 0 0,20 0 0,1 0 16,-1 0-16,1 0 0,-1 0 16,22 0-16,-22 0 0,22 0 15,0 21-15,-22-21 0,43 0 0,-21 0 16,-1 0-16,22 22 0,0-22 0,-21 0 16,20 0-16,-20 0 0,21 0 0,-43 0 15,22 0-15,-21 0 0,20 0 0,-41 0 16,20 0-16,-21 0 0,1 0 0,-1 0 15,-21 0-15,0 0 0,1-22 16,-1 22-16,0 0 0,0 0 0,-21-21 16,21 21-16,-21-21 15,21 21-15,-21-21 47,-21 21-31,0 0-16,21-21 15</inkml:trace>
  <inkml:trace contextRef="#ctx0" brushRef="#br0" timeOffset="-174196.08">22648 10943 0,'0'0'0,"21"0"47,1 21-47,-22 1 15,0-1-15,0 0 16,0 0-16,0 0 16,0 0-16,-22-21 15,1 0-15,-21 22 0,21-1 0,-22-21 16,22 0-16,-21 0 0,0 0 0,-22 0 16,22 0-16,-22 0 0,22 0 0</inkml:trace>
  <inkml:trace contextRef="#ctx0" brushRef="#br0" timeOffset="-173795.83">20659 10922 0,'0'0'0,"-43"0"16,22 21-16,0-21 0,0 21 16,0-21-16,-1 22 0,1-1 15,21 0-15,0 0 16,21 0 0,1-21-16,-1 0 0,21 0 15,0 0-15,1 0 0,20 0 16,1 0-16,-1 0 0</inkml:trace>
  <inkml:trace contextRef="#ctx0" brushRef="#br0" timeOffset="-173144.04">23114 11472 0,'0'0'0,"-21"0"16,21 22 15,0-1-31,0 0 0,0 0 16,-21 0-16,21 0 0,0 1 15,-22 20-15,22-21 0,0 21 16,0-20-16,0 20 0,-21-21 0,21 21 16,-21 1-16,21-1 0,-21-21 0,21 22 15,0-1-15,0 0 0,0-21 0,0 22 16,0-22-16,0 0 0,0 0 0,0 0 16,0 1-16,0-1 0,0 0 15,0-42 16,0 0-31,21-1 16</inkml:trace>
  <inkml:trace contextRef="#ctx0" brushRef="#br0" timeOffset="-172524.04">23241 11451 0,'0'0'0,"-21"-21"15,21 0 1,21 21 15,0 0-31,0 0 0,0 0 0,1 0 16,-1-21-16,0 21 0,0 0 0,21 0 15,-20 0-15,20 0 0,-21 0 0,21 0 16,-20 0-16,20 0 0,0 0 0,-21 0 16,1-21-16,20 21 0,-21 0 15,0 0-15,0 0 0,1 0 16,-1 0-16,0 21 16,-21 0-1,0 0-15,0 0 0,0 0 16,0 1-16,0 20 0,21-21 15,-21 0-15,0 0 0,0 1 16,21 20-16,-21-21 0,0 0 0,0 22 16,0-22-16,0 0 0,0 21 0,0-21 15,0 1-15,0 20 0,0-21 0,0 0 16,0 22-16,0-22 0,0 0 0,0 21 16,0-21-16,0 1 0,0-1 0,-21 0 15,21 0-15,0 0 0,0 0 16,-21 1-16,21-1 0,0 0 0,0 0 15,-21-21-15,0 0 0,-1 21 16,1-21-16,0 0 16,0 0-16,0 0 0,0 0 0,-1 0 15,-20 0-15,21 0 0,0 0 0,-22 0 16,22 0-16,0 0 0,0 0 16,0 0-16,0 0 0,-1 0 0,1 0 15,0 0-15,0 0 0,0 0 16,21-21-16,-21 21 0,21-21 15,0 0-15,0 0 0</inkml:trace>
  <inkml:trace contextRef="#ctx0" brushRef="#br0" timeOffset="-172167.55">23368 11663 0,'-21'0'0,"42"0"47,0 0-47,0 0 15,0 0-15,1 0 0,-1 0 16,0 0-16,0 0 0,0 0 0,0 0 16,1 0-16,-1 0 0,0 0 15,0 0-15,0 0 0,0 0 16,-21 21 15</inkml:trace>
  <inkml:trace contextRef="#ctx0" brushRef="#br0" timeOffset="-171875.71">23135 11917 0,'21'0'32,"0"0"-32,1 0 0,-1 0 0,0 0 15,0 0-15,0 0 0,0 0 16,1 0-16,-1 0 0,0 0 0,21 0 16,-21 0-16,1 0 0,-1 0 15,0 0-15,-21 21 47</inkml:trace>
  <inkml:trace contextRef="#ctx0" brushRef="#br0" timeOffset="-170420.42">19325 13377 0,'0'22'0,"0"-1"0,0 0 16,0 0-16,0 0 0,0 0 15,0 22-15,0-22 0,0 0 0,0 21 16,0-20-16,0-1 0,0 0 0,0 21 15,0-21-15,0 1 0,0-1 0,0 0 16,0 0-16,0 0 0,-21 0 16,21 1-16,0-1 0,0 0 15,21-21 32,0-21-47,0 0 16,1-1-16,-1 1 0</inkml:trace>
  <inkml:trace contextRef="#ctx0" brushRef="#br0" timeOffset="-170153.43">19706 13399 0,'0'21'15,"0"0"-15,0 0 16,0 0-16,-21 0 0,21 22 15,0-22-15,0 0 0,0 21 16,0-20-16,0 20 0,0-21 0,0 21 16,0-20-16,-21-1 0,21 0 0,0 0 15,-21 0-15,21 0 0,0 1 0,0-1 16,21-21 31,0-21-47,0 21 0,-21-22 0,21 1 15,0 21-15</inkml:trace>
  <inkml:trace contextRef="#ctx0" brushRef="#br0" timeOffset="-169959.69">20066 13547 0,'0'0'0,"0"-21"15,21 21-15,-21-22 16,0 44 31,0-1-47,0 0 15,0 0-15,0 0 16,0 0-16,0 1 16</inkml:trace>
  <inkml:trace contextRef="#ctx0" brushRef="#br0" timeOffset="-169795.99">20066 13885 0,'0'22'0,"-21"-22"16,42 0 46,0 0-46,-21-22-16,21 22 0</inkml:trace>
  <inkml:trace contextRef="#ctx0" brushRef="#br0" timeOffset="-169136.15">20807 13695 0,'0'0'0,"0"-21"15,-21 42 17,-1-21-17,1 21-15,0 0 0,0-21 0,0 21 16,21 1-16,-21-1 0,-1 0 0,1 0 16,0 0-16,0 0 0,21 1 0,-21-22 15,21 21-15,0 0 0,0 0 16,0 0-16,21-21 15,0 0-15,0 0 0,0 0 16,1 0-16,-1 0 0,21 0 0,-21 0 16,0-21-16,1 21 0,-22-21 15,0 0-15,0 0 0,21-1 16,-21 1-16,0 0 16,0-21-16,0 21 0,0-1 0,0 1 15,0 0-15,0 0 0,21 21 16,0 0-1,0 0-15,0 0 0,1 0 16,-1 0-16,0 0 0,0 21 16,-21 0-16,0 0 0,0 1 0,0-1 15,0 0-15,0 0 0,0 0 16,0 0-16,0 1 0,0-1 16,0 0-16,0 0 0,0 0 15,0 0 1,21-21-1,0 0-15,1 0 16,-1-21-16,0 0 16,0 0-16,-21 0 0,0 0 15,0-1-15,0 1 0,0 0 16,0 0-16,0 0 0,0 0 16,-21 21-16,21-22 0,-21 22 15,0 0 1,-1 0-16,22 22 15,-21-22-15,21 21 16,-21 0-16,0-21 0</inkml:trace>
  <inkml:trace contextRef="#ctx0" brushRef="#br0" timeOffset="-168494.23">16616 15579 0,'21'0'47,"0"0"-47,0 0 15,0 0-15,1-21 0,-1 21 0,0 0 16,0-22-16,0 22 0,0 0 0,1 0 16,-1-21-16,0 21 0,0 0 15,0 0-15,0 0 0,1-21 0,-1 21 16,0 0-1,0 0-15</inkml:trace>
  <inkml:trace contextRef="#ctx0" brushRef="#br0" timeOffset="-167623.85">16827 16002 0,'0'-21'62,"0"0"-46,0 0 0,0-1-16,0 1 15,0 0-15,0 0 16,0 0-16,22 21 0,-22-21 0,0-1 15,0 1-15,0 0 16,0 0-16,0 0 0,0 0 0,0-1 16,21 1-16,-21 0 0,21-21 0,0 21 15,-21-22-15,21 22 0,-21-21 16,21-1-16,1 1 0,-22 0 0,21-1 16,0 1-16,0 0 0,0-1 15,0 1-15,1-21 0,20 20 0,0 1 16,-21 0-16,22-22 0,20 22 0,-20-1 15,-1 1-15,21 0 0,-20-1 16,-1 1-16,22 0 0,-22-1 0,21 1 16,-20 21-16,-1-21 0,0 20 0,1 1 15,-1 0-15,0 0 0,-20 21 16,20-21-16,-21 21 0,21 0 0,-20-21 16,20 21-16,-21-22 0,0 22 0,22 0 15,-22 0-15,21-21 0,-21 21 0,22 0 16,-22 0-16,21-21 15,-21 21-15,22 0 0,-22 0 0,0 0 16,0 0-16,0 0 0,0 0 16,-42 0 46,0 0-46,0 0-16,0 0 15,0 0-15,-1 0 0,1 0 0,0 0 16,0 0-16,0 0 0,0 0 16</inkml:trace>
  <inkml:trace contextRef="#ctx0" brushRef="#br0" timeOffset="-167310.93">18373 14161 0,'21'0'0,"-42"0"0,63 0 0,-21 0 16,0 0-16,0 0 0,1 0 16,-1 0-16,0 0 0,0 0 0,-21 21 15,21 0-15,-21 0 16,0 0-16,0 0 0,0 1 15,0-1-15,-21 21 0,0-21 0,0 0 16,0 22-16,-1-22 0,1 0 0,-21 0 16,21 0-16,-22 1 0,1-1 15,21 0-15,-21 0 0,20 0 0,-20 0 16,21-21-16,0 22 0,0-1 0,-1-21 16,1 0-16,21 21 0,-21-21 15</inkml:trace>
  <inkml:trace contextRef="#ctx0" brushRef="#br0" timeOffset="-166569.56">21167 14330 0,'0'0'0,"21"0"31,0 0-31,21 0 0,1 0 0,20 0 16,-21-21-16,22 21 0,21 0 16,-22 0-16,22 0 0,-1 0 0,-20 0 15,21 0-15,-22 0 0,1 0 16,-1 0-16,1 0 0,-22 0 0,0 21 16,-21-21-16,1 0 0,-1 0 0</inkml:trace>
  <inkml:trace contextRef="#ctx0" brushRef="#br0" timeOffset="-165207.45">23516 14923 0,'0'0'0,"0"21"0,0 0 15,0 0-15,0 0 16,0 0-16,0 1 0,0-1 15,-21 0-15,21 0 0,0 0 16,0 0-16,0 1 0,21-22 47,-21-22-31</inkml:trace>
  <inkml:trace contextRef="#ctx0" brushRef="#br0" timeOffset="-164856.14">23495 14880 0,'0'0'0,"0"-21"15,21 21 1,0 0-16,0-21 0,1 21 16,20 0-16,-21 0 0,43 0 15,-22 0-15,0 0 0,22 0 0,-22 0 16,22 0-16,-1 0 0,-21 0 0,1 21 15,-1-21-15,-21 0 0,22 21 16,-22-21-16,0 21 0,-21 1 16,0-1-16,0 0 0,0 0 15,-21 0-15,0-21 0,21 21 16,0 1 0,-22-1-16,22 0 0,0 0 15,-21 0-15,21 0 0,0 1 16,-21-1-16,21 0 0,-21 0 15,0 0-15,0-21 16,-1 21-16,-20 1 0,21-22 0,-21 21 16,-1-21-16,1 21 0,0 0 0,-1-21 15,1 21-15,-22-21 0</inkml:trace>
  <inkml:trace contextRef="#ctx0" brushRef="#br0" timeOffset="-164482.95">22542 16404 0,'0'-21'16,"22"21"-16,-1-21 16,0 0-16,0 21 0,0-21 15,0-1-15,22 1 0,-1 0 0,0 0 16,1 0-16,-1 0 0,0-1 0,22 1 15,-22 0-15,22-21 0,-22 21 0,22-1 16,-22 1-16,0-21 0,1 21 16,-1 21-16,-21-21 0,21-1 0,-20 1 15,-1 21-15</inkml:trace>
  <inkml:trace contextRef="#ctx0" brushRef="#br0" timeOffset="-164291.55">23389 15854 0,'21'0'16,"0"0"-16,1 0 16,20 0-16,-21 0 0,21-21 15,1 21-15,20 0 0,-20 0 0,-1 0 16,0 0-16,-21 0 0</inkml:trace>
  <inkml:trace contextRef="#ctx0" brushRef="#br0" timeOffset="-160654.34">18796 10732 0,'0'0'0,"-21"0"16,0 0-16,-1 0 0,1 0 15,0 0 1,42 21 31,0-21-47,1 0 0,-1 0 15,21 0-15,-21 21 0,22-21 0,-1 0 16,0 0-16,1 0 0,20 0 16,1 0-16,-22 0 0,43 0 0,-22 0 15,1 0-15,20 0 0,1 0 0,-22 0 16,22 21-16,0-21 0,-22 0 0,22 0 16,-22 0-16,1 0 0,-1 0 15,1 0-15,-1 0 0,-20 21 0,20-21 16,-20 0-16,-1 0 0,-21 0 15,21 0-15,-20 21 0,-1-21 0,0 0 16,0 0-16,0 0 16,-42 0 46,0 22-62,0-22 0,0 0 16,-22 0-16,22 0 0,0 0 15,-21 0-15</inkml:trace>
  <inkml:trace contextRef="#ctx0" brushRef="#br0" timeOffset="-160227.14">18902 10943 0,'-21'0'0,"42"0"0,-42 21 16,42-21-16,0 0 15,0 0-15,0 0 0,22 0 0,-1 0 16,0 0-16,1 0 0,20 0 0,1 0 15,-1 0-15,1 0 0,20 0 0,-20 0 16,20 0-16,1 0 0,-21 0 16,20 0-16,-20 0 0,-1 0 0,1 0 15,-22 0-15,22 0 0,-43 0 0,21 0 16,-21 0-16,22 0 0,-22 0 16,0 0-16,0 0 93,0 0-93</inkml:trace>
  <inkml:trace contextRef="#ctx0" brushRef="#br0" timeOffset="-159511.75">22627 10266 0,'0'21'31,"-21"0"-31,21 0 0,0 1 16,0-1-16,0 21 0,0 0 0,0 1 15,0-1-15,-21 0 0,21 22 0,0-22 16,0 22-16,0-22 0,-21 22 15,21-22-15,0 0 0,0 22 0,0-22 16,0 22-16,0-22 0,0 0 16,0 22-16,0-22 0,0 0 0,21-20 15,-21 20-15,21-21 0,-21 21 16,0-20-16,0-1 0,0 0 0,21 0 16,-21 0-16,0 0 15,21-21 16,-21-21-31,21 0 0,-21 0 16,22 0-16,-22 0 0</inkml:trace>
  <inkml:trace contextRef="#ctx0" brushRef="#br0" timeOffset="-158679.14">22839 10287 0,'0'0'0,"21"0"32,0 0-32,21 0 0,-20 0 15,20 0-15,0 0 0,1 0 0,-1 0 16,0 0-16,22 0 0,-22 0 15,0 0-15,22 0 0,-22 0 0,22 0 16,-1 0-16,-20 0 0,20 0 16,-21 0-16,22 0 0,-22 0 0,1 0 15,-1 0-15,0 0 0,1 0 0,-22 21 16,0-21-16,0 0 0,0 0 16,0 21-16,1 1 15,-22-1-15,21-21 0,-21 21 0,0 0 16,0 0-16,0 0 15,0 1-15,0-1 0,0 0 0,0 21 16,0-21-16,-21 1 0,21 20 16,-22 0-16,22 1 0,0-22 0,0 21 15,0 0-15,0 22 0,0-22 16,0 1-16,0-1 0,0 21 0,0-20 16,0 20-16,0-20 0,0 20 0,0-21 15,0 1-15,0-1 0,0 22 16,0-22-16,-21 0 0,21-21 0,-21 22 15,21-1-15,-21-21 0,21 0 0,0 22 16,0-22-16,0 0 0,0 0 0,0 0 16,0 1-16,0-1 0,0 0 15,0 0-15,0 0 16,-21-21-16,21 21 16,0 1-16,-21-22 0,21 21 15,-22-21-15,1 0 16,0 21-16,0-21 0,0 0 15,0 21-15,-1-21 0,-20 0 16,21 0-16,0 0 0,-22 0 0,1 0 16,0 0-16,-1 0 0,1 0 15,0 0-15,-22 0 0,22 0 0,-22 0 16,1 0-16,-1 0 0,22 0 0,-21 0 16,-1 0-16,22 0 0,-22 21 0,1-21 15,20 21-15,-20-21 16,21 0-16,-1 22 0,1-22 0,21 0 15,-22 0-15,22 21 0,0-21 0,0 0 16,0 0-16,0 0 16,21-21 31,21-1-47,0 1 15,0 0-15,-21 0 0,21 21 0</inkml:trace>
  <inkml:trace contextRef="#ctx0" brushRef="#br0" timeOffset="-158251.95">22479 10456 0,'-21'-21'0,"42"42"0,-42-84 0,0 42 0,21 0 15,0-1-15,-22 22 16,1 0-16,21 22 16,0-1-16,0 21 0,0-21 15,0 22-15,0-1 0,0 0 0,0 22 16,0-1-16,0 1 0,0-1 15,0 1-15,0-1 0,0 22 0,21 0 16,1-22-16,-22 22 0,0-22 0,0 22 16,0-22-16,21 1 0,-21-1 0,0-20 15,0-1-15,0 0 0,0 1 16,0-22-16,0 21 0,0-21 0,0 22 16,0-22-16,-21 0 0,21 0 15,0 0 1,0-42-1,21 0 1,0 21-16,0-21 0,0-21 0,0 20 16,22 1-16</inkml:trace>
  <inkml:trace contextRef="#ctx0" brushRef="#br0" timeOffset="-157880.11">23114 10880 0,'0'0'0,"-42"0"0,20-21 16,1 21-16,0 0 0,21-22 0,-21 22 16,21-21-16,0 0 15,21 21 1,0-21-16,0 21 0,1 0 15,20 0-15,-21-21 0,21 21 0,1 0 16,-1 0-16,0 0 0,1 0 16,-1 0-16,0 0 0,-20 0 0,20 0 15,0 0-15,-21 0 0,22 0 0,-22 0 16,0 0-16,0 0 0,0 0 31,-21 21 0,-21-21-15,0 21-16,0 0 0,0-21 16</inkml:trace>
  <inkml:trace contextRef="#ctx0" brushRef="#br0" timeOffset="-157605.06">22923 11197 0,'0'0'0,"-21"0"0,0 0 16,21 21 0,21-21-16,0 0 0,22 0 15,41 0-15,-41 0 0,20 0 16,-20 22-16,20-22 0,1 0 16,-22 0-16,21 21 0,-20-21 0,20 0 15,-20 0-15,-1 21 0,-21-21 16,0 0-16,0 0 0,1 0 0,-1 21 15,-21 0 17,-21-21-17,-1 0-15,1 21 0</inkml:trace>
  <inkml:trace contextRef="#ctx0" brushRef="#br0" timeOffset="-157348.04">22881 11642 0,'-21'21'0,"42"-42"0,-63 42 0,42 0 16,42-21 0,-21 21-16,22-21 15,-22 0-15,21 0 0,0 0 0,22 0 16,-22 0-16,1 0 0,-1 0 0,0 0 15,1 0-15,-22 0 0,0 0 16,0 0-16,0 0 0,0 0 0,-21-21 16,0 0-1,-21 21-15,0 0 16</inkml:trace>
  <inkml:trace contextRef="#ctx0" brushRef="#br0" timeOffset="-145612.08">20913 9419 0,'0'-21'16,"0"0"-1,0 0 1,0 0 0,0-1-16,0 1 15,0 0-15,-22 0 0,1 0 16,0 21-16,0-21 0,0-1 0,0 22 16,-22-21-16,1 0 0,21 0 0,-22 21 15,1-21-15,0 0 0,-1-1 16,1 22-16,0-21 0,-1 21 15,22-21-15,-21 0 0,0 21 0,-1 0 16,22-21-16,-21 21 0,21 0 0,-22 0 16,1 0-16,21 0 0,-22 0 15,1-21-15,0 21 0,-1 0 0,1 0 16,0 0-16,-1 0 0,1 0 0,-21 0 16,-22 0-16,43 0 0,-1 0 15,1 21-15,0-21 0,-1 21 16,1-21-16,0 21 0,-1-21 0,1 21 15,0-21-15,-1 21 0,1-21 16,0 22-16,20-1 0,-20-21 0,0 21 16,21-21-16,-22 21 0,22 0 0,-21-21 15,-1 21-15,1 1 0,0-1 16,21 0-16,-22-21 0,22 21 0,-21 0 16,21 0-16,-1 1 0,-20-1 0,21 0 15,0 0-15,0 0 0,-1 0 0,-41 43 16,42-22-16,0-21 15,-1 22-15,1-22 0,0 21 0,0 1 16,21-22-16,-21 21 0,0 0 16,21-20-16,-22 20 0,1-21 0,0 0 0,21 22 15,-21-22-15,0 21 0,21-21 16,-21 0-16,21 22 0,-22-22 0,22 21 16,-21-21-16,21 22 0,0-1 15,0-21-15,-21 22 0,21-1 0,0 0 16,0-21-16,0 22 0,0-1 0,0-21 15,0 22-15,0-1 0,0-21 0,0 21 16,0-20-16,0 20 0,0-21 0,0 0 16,21 0-16,0 22 0,-21-22 0,22 0 15,-1 0-15,0 0 0,-21 1 0,21-1 16,21 0-16,-20 0 0,-1 0 16,0 0-16,64 43 0,-43-43 15,0 0-15,1 0 0,20 1 16,-21-1-16,1 0 0,20 0 0,1 0 15,-22 0-15,22 1 0,-1-22 0,43 42 16,-64-21-16,22-21 0,-22 21 16,0 0-16,22-21 0,-22 22 0,1-1 15,-1-21-15,0 21 0,1-21 0,-1 0 16,0 21-16,22-21 0,-22 0 16,0 0-16,1 0 0,20 0 0,-20 21 15,-1-21-15,21 0 0,-20 0 0,-1 0 16,0 0-16,22 0 0,-22 0 0,1 0 15,-1 0-15,43-21 16,-43 0-16,0 21 0,1-21 0,-1 0 16,0 21-16,1-22 0,-1 1 0,0 0 15,22 21-15,-22-21 0,0 0 16,1 0-16,-1-1 0,22 1 0,-22 0 16,0 0-16,1 0 0,-1 21 0,0-21 15,1-1-15,-1 1 0,0 0 0,-21 0 16,22 0-16,-1 0 0,-21-1 0,43-20 15,-22 21-15,-21 0 16,0 0-16,22-1 0,-22 1 0,21-21 16,-21 21-16,22 0 0,-22-22 15,21 22-15,-21 0 0,22-21 0,-22 20 16,21-20-16,-21 21 0,22 0 0,-22-22 16,0 1-16,0 21 0,0-21 15,22 20-15,-43-20 0,21 0 0,0-1 16,-21 1-16,21 0 0,-21-1 0,0 1 15,0 0-15,0-1 0,0 1 16,0 0-16,0 21 0,0-22 0,0 1 16,0 0-16,0-1 0,0 1 0,-21 21 15,21-22-15,-21 1 0,0 21 0,0-21 16,-1-1-16,1 22 0,0-21 16,0 21-16,-43-43 15,22 43-15,21 0 0,-21-22 16,-1 22-16,22 0 0,-21 0 0,-1 0 0,1 0 15,0-1-15,-1 1 0,1 0 16,0 0-16,-1 0 0,1 0 0,0-1 16,-1 22-16,1-21 0,0 0 0,-22 21 15,22-21-15,0 21 0,-1-21 16,1 0-16,-22 21 0,22-22 0,0 22 16,-1 0-16,1 0 0,-21-21 0,20 21 15,1 0-15,0 0 0,-1 0 16,1 0-16,0 0 0,-1 0 0,1 0 15,21 0-15,-22 0 0,1 0 0,21 0 16,-21 0-16,20 0 0,-20 0 16,21 21-16,0-21 0,-22 22 15,22-22-15</inkml:trace>
  <inkml:trace contextRef="#ctx0" brushRef="#br0" timeOffset="-133799.86">5165 13018 0,'0'-22'32,"0"1"-1,-22 21-31,22-21 0,0 0 15,0 0 1,0 0-16,0-1 0,0 1 16,0 0-16,22 0 15,-1 0-15,0 21 16,-21-21-16,21 21 0,0 0 16,0 0-16,1 0 15,-1 0-15,0 21 0,0 0 16,0 0-16,0 0 0,1 0 15,-22 22-15,0-22 0,21 21 16,-21-21-16,0 22 0,0-1 16,0-21-16,0 22 0,-21-1 0,-1-21 15,1 21-15,0-20 0,0 20 0,0-21 16,-22 0-16,22 22 0,-21-22 16,21 0-16,-22 0 0,22 0 0,-21 0 15,21-21-15,-22 22 0,22-22 0,0 0 16,-21 21-16,21-21 0,-1 0 15,1 0-15,21-21 0,-21 21 16,21-22-16,0 1 0,0 0 0,0 0 16,0 0-16,0-22 0,0 22 15,21 0-15,0 0 0,1 0 0,-1 0 16,0 21-16,0-22 0,0 22 16,0 0-16,1 0 0,-1 0 0,0 0 15,0 22-15,0-1 0,0 0 16,1 0-16,-1 0 0,0 0 0,0 1 15,21-1-15,-20 0 0,-22 21 0,21-21 16,0 1-16,0-1 0,0 0 16,-21 0-16,21 0 0,-21 0 0,22 1 15,-22-1-15,21-21 0,-21 21 16,21-21-16,0 0 0,0 0 16,0 0-16,1-21 15,-1 0-15,21-1 0,-21 1 16,0-21-16</inkml:trace>
  <inkml:trace contextRef="#ctx0" brushRef="#br0" timeOffset="-133271.34">6181 13102 0,'0'0'0,"-22"-21"0,22 0 15,0 0-15,0 0 16,0-1-16,0 1 0,0 0 16,22 21-1,-22-21-15,21 21 0,0 0 0,0 0 16,0 0-16,0 0 0,1 0 16,-1 21-16,0 0 0,-21 0 15,0 22-15,21-22 0,-21 21 0,0 1 16,0-22-16,0 21 0,0-21 0,-21 22 15,0-22-15,0 0 0,-1 0 0,1 0 16,-21 0-16,21 1 0,-22-1 16,22-21-16,0 21 0,-21-21 0,21 21 15,-1-21-15,1 0 0,0 0 0,0 0 16,0-21 0,21 0-16,0 0 15,0-1-15,21 1 16,0 21-1,0 0-15,0 0 0,-21 21 16,22 1-16,-1-22 0,0 21 0,0 0 16,21 0-16,-20 0 0,-1-21 0,0 21 15,0 1-15,0-1 0,0-21 16,1 21-16,-1 0 0,0-21 0,0 0 16,0 0-16,0 0 15,1 0 1,-1 0-16,-21-21 0,21 0 15,-21 0-15,0-1 0,21 1 0,0 0 16</inkml:trace>
  <inkml:trace contextRef="#ctx0" brushRef="#br0" timeOffset="-132489.79">6371 12446 0,'-42'-21'0,"84"42"0,-127-42 16,43 0-16,0 0 0,-22 21 16,22 0-16,-22-22 0,1 22 0,-1 0 15,1-21-15,-1 21 0,1 0 0,-1 0 16,1 0-16,-1 0 0,1 0 0,-1 0 15,1 21-15,-1 1 0,1-22 16,-1 21-16,1 0 0,-1 0 0,22 0 16,-21 0-16,-1 1 0,22 20 15,-22-21-15,22 21 0,0 1 0,-1-1 16,1 0-16,21 22 0,0-22 16,-1 22-16,1-22 0,21 64 15,0-64-15,0 22 0,0-22 16,0 0-16,0 1 0,21-1 0,1 0 15,-1 22-15,0-22 0,21 1 16,-21-1-16,1 0 0,20 1 0,-21-1 16,21 0-16,-20 1 0,20-22 0,0 21 15,-21-21-15,22 22 0,-1-22 0,0 0 16,1 0-16,-1 0 0,0 0 16,1 1-16,20-1 0,-20-21 0,20 0 15,1 21-15,20-21 0,-20 0 16,20 0-16,-20 0 0,21 0 0,-22 0 15,22 0-15,-22 0 0,22-21 16,-22 21-16,1-21 0,-1-1 0,1 22 16,-1-21-16,1 0 0,-1 0 0,1 0 15,-1 0-15,-20-1 0,20 1 0,-20-21 16,-1 21-16,0 0 0,1-22 16,-22 1-16,0 21 0,0-22 0,0 1 15,0-21-15,1 20 0,-22 1 0,0 0 16,0-22-16,0 22 0,0-22 15,0 1-15,0-1 0,0 1 0,-22-1 16,1 1-16,0 20 0,0-20 16,-21 21-16,-1-22 0,22 22 0,-21 21 15,-1-22-15,1 22 0,0 0 16,-22 0-16,22 0 0,-64-1 16,64 22-16,-1 0 0,1-21 0,0 21 15,-1 0-15,1 0 0,0 0 16,-1 0-16,22 0 0,0 0 0,-21 21 15,21-21-15,-1 0 0,22 22 0,-21-1 16,0 0 0,21 0-16,0 0 0</inkml:trace>
  <inkml:trace contextRef="#ctx0" brushRef="#br0" timeOffset="-127983.89">13166 12679 0,'0'0'0,"-22"0"16,1 0-16,0 0 16,0 0-16,0 0 0,0 0 15,-22 0-15,22 0 0,0 0 16,0 0-16,-22 0 0,22 0 0,0 0 15,0 0-15,0 0 16,63 0 15,-21 0-15,22 0-16,-22 0 0,42 0 0,-20 0 16,20 0-16,1 0 0,-1-21 15,22 21-15,-22 0 0,22 0 0,-22 0 16,1 0-16,21 0 0,-22 0 0,1 0 15,20 0-15,-20 0 0,-1 0 0,1 0 16,-1 0-16,-20 0 0,-1 0 0,0 0 16,1 0-16,-22 0 15,0 0-15,0 0 0,0 0 16,-42 0 46,0 0-46,0 21-16,0-21 0,-1 0 16,1 0-16,0 0 0,0 0 15,0 0-15</inkml:trace>
  <inkml:trace contextRef="#ctx0" brushRef="#br0" timeOffset="-127442.35">12636 12869 0,'0'0'0,"0"22"15,0-1 1,22-21 0,-1 0-16,0 0 0,0 0 0,0 0 15,22 0-15,-22 0 0,21 0 16,0 0-16,22 0 0,-22 0 0,22 0 16,-1 0-16,1 21 0,20-21 0,-20 0 15,21 0-15,-22 0 0,22 0 0,-22 0 16,1 0-16,-1 0 0,22 0 15,-22 21-15,-20-21 0,20 0 0,1 0 16,-22 0-16,22 0 0,-22 0 16,0 0-16,-21 0 0,22 0 0,-22 0 15,0 0-15,0 0 16,0 0-16,1 0 16,-44 0 93,1 0-109,0 0 0,0 0 16,0 0-16,0 0 0,-1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7:35:27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741 0,'0'0'0,"21"-21"0,-21 0 15,0-22-15,21 22 0,-21 0 0,21 0 16,-21 0-16,0-1 0,-21 22 47,0 43-47,0-22 16,-1 21-16,1 1 0,-21 20 0,0 1 15,-1-1-15,1 1 0,0-1 0,-1 22 16,-20-22-16,20 1 0,-20 20 15,21-20-15,-1-1 0,1-20 0,21 20 16,-22-20-16,22-1 0,0 0 16,0 1-16,21-22 0,0 0 0,0 0 15,0-42 1,21 0 0,0-22-16,0 1 0,22 0 0,-22-1 15,21-20-15,1 21 0,-1-22 0,0-21 16,64-63-1,-64 64-15,1-1 0,-1 0 0,0 22 16,1-22-16,-1 22 0,-21 20 16,0 1-16,1 0 0,-22 20 0,0 1 15,21 0-15,-21 42 16,0 0-16,21 22 16,-21-22-16,0 42 0,0 1 0,0-1 15,0 1-15,0 21 0,0-22 16,0 22-16,0-22 0,0 1 15,-21-1-15,0 1 0,21-1 0,0 1 0,-22-22 16,22 22-16,0-22 16,-21-21-16,21 21 0,0-20 0,0 20 15,0-21-15,0 0 0,0-42 32,0 0-32,0 0 0,0 0 15,0-22-15,0 22 0</inkml:trace>
  <inkml:trace contextRef="#ctx0" brushRef="#br0" timeOffset="175.67">3365 1376 0,'-21'21'15,"42"-42"-15,-63 42 0,21-21 0,0 21 0,0-21 16,-1 0 0,44 0-1,20 0 1,-21 0-16,0 0 0,22 0 15,-1-21-15,0 0 0,1 21 0,-1-21 16,0 21-16,1-21 0,-1-1 0</inkml:trace>
  <inkml:trace contextRef="#ctx0" brushRef="#br0" timeOffset="672.26">4530 1312 0,'0'0'16,"21"-21"0,-21 0-16,21 0 0,-21 0 0,21 0 15,-21-1-15,21 22 0,-21-21 16,0 0-16,0 0 0,0 0 0,0 0 16,-21 21-16,0 0 0,0 0 15,0 0-15,-22 0 0,1 21 16,0 0-16,-1 0 0,1 0 0,0 0 15,-1 1-15,22-1 0,-21 0 16,21 21-16,-1-21 0,1 1 16,0-22-16,21 21 0,0 0 0,0 0 15,0 0-15,21 0 16,0-21-16,1 22 0,-1-22 0,21 0 16,0 21-16,-20-21 0,20 21 0,0-21 15,1 0-15,-22 21 0,21-21 16,-21 21-16,0-21 0,1 21 0,-22 1 15,0-1-15,0 0 16,-22-21-16,-20 0 0,21 21 16,0-21-16,-22 21 0,1-21 0,0 21 15,-1-21-15,1 0 0,21 0 0,-21 0 16,-1 22-16,22-22 16,0 0-16,-21 0 0,20 0 0,1 0 15,21-22 16,0 1-31,21 21 0,1-21 0,-1 21 16,0-21-16,21 0 0</inkml:trace>
  <inkml:trace contextRef="#ctx0" brushRef="#br0" timeOffset="1131.36">5101 1312 0,'0'0'16,"0"-42"-16,0 21 16,0 0-1,-21 0-15,0 21 16,0 0-16,-1 0 0,1 0 16,-21 0-16,21 21 0,0 0 0,-1 0 15,1 0-15,-21-21 0,42 21 16,-21 1-16,0-1 0,21 0 0,0 0 15,0 0-15,0 0 16,21 1-16,0-22 16,0 21-16,0-21 0,0 0 0,1 21 15,-1-21-15,0 21 0,0-21 0,0 21 16,-21 0-16,0 1 16,0-1-16,0 0 15,-21-21-15,0 21 0,0 0 0,-22-21 16,22 21-16,-21-21 0,0 22 15,20-22-15,-20 0 0,21 21 0,-21-21 16,20 0-16,1 0 0,0 0 0,0 0 16,0 0-16,42-21 47,0 21-47,21-22 0,-20 1 15,20 0-15,0 21 0,-21-21 0</inkml:trace>
  <inkml:trace contextRef="#ctx0" brushRef="#br0" timeOffset="1363.48">5270 1355 0,'0'0'15,"22"0"-15,-22-21 0,0 42 32,0 0-32,0 0 15,0 21-15,0-20 16,0-1-16,-22 21 0,1-21 15,21 22-15,-21-22 0,21 21 0,0-21 16,-21 0-16,21 22 0,-21-22 0,21 0 16,0 0-16,21-21 31,0-21-31,-21 0 0,21 0 16,0 0-16,-21-1 0,22 1 0</inkml:trace>
  <inkml:trace contextRef="#ctx0" brushRef="#br0" timeOffset="1540.16">5397 1207 0,'0'0'0,"-42"-22"15,42 1-15,-21 21 16,0 0-16,0 0 0,42 0 62,0 0-62,0 0 16</inkml:trace>
  <inkml:trace contextRef="#ctx0" brushRef="#br0" timeOffset="2214.67">5715 1524 0,'0'0'0,"21"0"0,21-21 16,-20 0-16,-1 0 0,0 21 16,-21-22-16,21 1 0,0 0 15,0 0-15,1 0 0,-22 0 0,0-22 16,0 22-16,0 0 0,0 0 0,0 0 16,0-1-16,-22 22 15,1 0-15,0 0 0,0 0 16,0 22-16,-22-1 0,1 0 0,0 0 15,21 0-15,-22 0 0,1 22 16,0-1-16,20-21 0,1 22 0,-21-22 16,42 0-16,-21 21 0,21-21 0,0 1 15,0-1-15,0 0 0,21 0 16,0-21-16,0 0 0,0 0 16,22 0-16,-1 0 0,0-21 0,1 0 15,-1 0-15,0-1 0,1 1 0,-1 0 16,-21 0-16,0 0 0,22 0 15,-43-1-15,21 1 0,-21 0 0,21 0 16,-21 0-16,0 0 16,0-1-16,-21 44 31,21-1-31,-21 0 0,0 21 16,21-21-16,0 22 0,0-1 15,-22 0-15,1 22 0,21-22 0,-21 22 16,21-22-16,0 22 0,0-1 0,-21-21 15,21 22-15,-21-22 0,21 22 0,-21-22 16,21 0-16,0 1 0,0-1 16,-22 0-16,1 1 0,0-22 0,21 21 15,-21-21-15,0 1 0,0-1 16,-1-21-16,1 21 0,-21-21 16,21 0-16,-22 0 0,22 0 0,-21-21 15,21 0-15,-22 21 0,1-43 0,21 22 16,-21 0-16,20 0 0,-20-22 0,21 22 15,0 0-15,0-21 0,21 21 16,0-1-16,0-20 0,0 21 0,0-21 16,21 20-16,0 1 0,21-21 0,-21 0 15,22 20-15,-1-20 0,0 0 16</inkml:trace>
  <inkml:trace contextRef="#ctx0" brushRef="#br0" timeOffset="2663.34">6202 1270 0,'0'0'0,"0"-21"16,0 0-16,0 42 31,0 0-31,-21 0 0,21 0 16,0 1-16,-22-1 0,22 0 0,0 21 15,0-21-15,0 1 0,-21 20 0,21-21 16,0 0-16,-21 0 0,21 1 15,0-1-15,0-42 47,0-1-47,0 1 16,0 0-16,21-21 0,0-1 16,-21 22-16,22-21 0,-1 21 0,0-22 15,0 22-15,0 0 0,-21 0 16,21 21-16,1-21 0,-1 21 0,0 0 15,0 21-15,0 0 16,-21 0-16,0 0 0,0 1 16,0-1-16,0 21 0,0-21 0,0 0 15,0 1-15,0-1 0,0 0 16,0 0-16,0 0 0,0 0 16,0 1-16,0-1 0,0 0 15,21-21 16,-21-21-31,22 21 0,-1-21 0,0-1 16</inkml:trace>
  <inkml:trace contextRef="#ctx0" brushRef="#br0" timeOffset="3273.28">6816 1249 0,'0'0'0,"0"-21"15,0 42 16,-22 0-31,22 0 16,0 0-16,-21 1 16,21-1-16,0 0 0,0 21 0,0-21 15,0 1-15,-21-1 0,21 0 0,-21-21 16,21 21-16,0 0 0,0 0 16,-21-21-1,21-21 1,0 0-16,0 0 15,0 0-15,0 0 16,0-1-16,0 1 0,0 0 0,21 0 16,0-21-16,0 20 0,-21 1 0,21 21 15,1-21-15,-1 0 0,0 21 16,0 0-16,0 0 0,0 0 0,1 0 16,-1 0-16,-21 21 0,21 0 0,-21 0 15,21 1-15,-21-1 0,0 0 16,0 0-16,0 0 0,0 0 0,0 1 15,0-1-15,0 0 0,0 0 0,0 0 16,0 0-16,0 1 16,0-44 15,0 1-31,0 0 16,21 0-16,0 0 0,1-22 15,-22 22-15,21 0 0,0-21 0,0 21 16,0-1-16,0-20 0,1 21 0,-1 21 15,0-21-15,0 21 0,0 0 16,0 0-16,1 0 0,-1 0 0,-21 21 16,21 0-16,-21 0 0,21-21 0,-21 21 15,0 22-15,0-22 0,0 0 16,0 0-16,0 0 0,0 1 16,0-1-16,0 0 0,0 0 15,0 0-15</inkml:trace>
  <inkml:trace contextRef="#ctx0" brushRef="#br0" timeOffset="3646.1">7747 1334 0,'-21'0'0,"42"0"0,-63 0 0,20 0 16,44 0 15,-1 0-31,0-22 0,0 22 16,21 0-16,-20 0 0,-1-21 15,21 21-15,-21 0 0,0-21 0,1 0 16,-1 21-16,-21-21 0,21 21 0,-21-21 16,0-1-1,-21 22-15,0 0 0,-1 0 16,-20 0-16,21 0 0,0 22 0,-22-22 15,22 21-15,0 0 0,-42 21 16,41-21-16,1 1 0,21-1 16,0 0-16,0 0 0,0 0 15,0 0-15,21-21 16,1 0-16,20 0 0,-21 0 16,0 0-16,22 0 0,-22 0 0,21 0 15,-21 0-15,22 0 0,-22 0 0,21 0 16,-21 0-16,22-21 0,-22 21 0</inkml:trace>
  <inkml:trace contextRef="#ctx0" brushRef="#br0" timeOffset="4063.32">8318 1207 0,'0'-22'15,"0"44"-15,22-44 0,-22 1 0,0 42 32,0 1-17,0-1-15,-22 0 0,22 0 16,0 0-16,0 0 0,0 1 15,0-1-15,-21 0 0,21 0 0,0 0 16,-21-21-16,21 21 0,0 1 0,0-1 16,-21-21-16,0 0 15,21-21 17,0-1-32,0 1 15,0 0-15,21 0 0,0-21 16,0 20-16,0-20 0,1 21 0,-1-21 15,0 20-15,0 1 0,0 0 16,0 0-16,1 21 0,-1 0 16,0 0-16,0 0 0,0 0 15,0 21-15,-21 0 0,22 0 0,-22 1 16,0-1-16,0 21 0,0-21 16,0 0-16,0 22 0,0-22 0,0 0 15,0 0-15,0 0 0,0 1 0,0-1 16,0 0-16,-22-21 0,22 21 15,22-42 17,-1 0-32</inkml:trace>
  <inkml:trace contextRef="#ctx0" brushRef="#br0" timeOffset="4373.28">9144 677 0,'0'0'0,"0"-21"0,0 0 16,0 0-16,0 0 0,0 42 31,0 0-31,0 0 16,0 22-16,-21-1 0,21 0 16,-21 1-16,-1-1 0,22 21 0,-21-20 15,0 20-15,0-20 0,21 20 16,-21-21-16,0 1 0,-1-1 15,1 0-15,21 1 0,0-1 0,-21-21 16,21 0-16,0 1 0,0-1 0,0 0 16,0 0-16,0 0 0,21-21 15,0 0-15,22 0 0,-22 0 16,0 0-16,21-21 0,-20 21 0,20-21 16,-21 0-16,21 0 0,-20-1 0,-1 1 15,0-21-15</inkml:trace>
  <inkml:trace contextRef="#ctx0" brushRef="#br0" timeOffset="4597.32">9059 1016 0,'-42'0'0,"84"0"0,-105 0 0,42 0 0,-1 0 16,1 0-16,42 0 16,1 0-1,20 0-15,-21 0 0,21 0 0,1 0 16,-22 0-16,21 0 0,1 0 15,-22 0-15,0 0 0,0 0 0,0 0 16,0 0-16,1 0 0,-44 21 31,1-21-15,0 21-16,0 1 0,-21-22 0</inkml:trace>
  <inkml:trace contextRef="#ctx0" brushRef="#br0" timeOffset="5155.67">4085 2032 0,'-21'0'0,"42"0"0,-84 0 16,20 0-16,22 0 0,-21 0 0,21 0 15,-22 0-15,22 0 0,-21 0 0,21 0 16,-22 0-16,22 0 0,0 0 16,0 21-16,0-21 0,-1 0 0,1 0 15,42 0 16,1 0-31,-1 0 0,21 0 0,0 0 16,1 0-16,20 0 0,22 0 16,0 0-16,-1-21 0,43 21 0,0 0 15,0-21-15,21 0 0,1 21 16,20-21-16,0 21 0,22 0 0,-22-22 16,22 22-16,-1 0 0,1-21 0,20 21 15,-20 0-15,-1 0 0,1 0 0,-1 0 16,-20 0-16,20 0 0,-21 0 15,-20 0-15,-1 0 0,-21 0 0,0 0 16,-21 0-16,-1 0 0,-20 0 0,-21 0 16,-1 0-16,-21 0 0,1 0 0,-22 0 15,0 0-15,0 0 16,-42 0 0,0 0-16,0 0 15,0 0-15,-22 0 0,1-21 0,0 21 16,-22 0-16,1 0 0,-1 0 15,-21 0-15,1 0 0</inkml:trace>
  <inkml:trace contextRef="#ctx0" brushRef="#br0" timeOffset="5579.38">3789 2201 0,'-43'0'0,"86"0"0,-128 0 16,43 0-16,21 0 0,-1 0 15,1 0-15,21 22 0,21-22 32,22 0-32,-1 0 0,0 0 15,22 0-15,-1-22 0,1 22 0,21 0 16,20 0-16,1 0 0,21-21 0,0 21 15,0 0-15,21 0 0,22 0 0,-22 0 16,21 0-16,22 0 16,-22 0-16,0 0 0,1 0 0,20 0 15,-20 0-15,20 0 0,-21 0 0,-20 0 16,20 0-16,-21 0 0,-21 0 0,0 0 16,0 0-16,-21 0 0,0 0 0,-22 0 15,1 0-15,-21 0 0,-22 0 16,21 0-16,-41 0 0,20 0 0,-21 0 15,0-21-15,-21 0 0,21 21 16,-21-21-16,0 0 16,-21 21-16,-21 0 15,21-22-15,0 22 0</inkml:trace>
  <inkml:trace contextRef="#ctx0" brushRef="#br0" timeOffset="6530.03">1270 3302 0,'0'0'0,"0"-21"16,0 0-16,0 0 0,0-1 16,0 1-16,21 0 0,-21 0 15,0 42 17,0 0-17,0 22-15,0-1 0,-21-21 0,21 21 16,0 22-16,0-22 0,0 1 15,-21-1-15,21 0 0,0 1 0,0-1 16,-21 0-16,21 1 16,0-1-16,0-21 0,0 21 0,0-20 15,0 20-15,-22-21 0,22 0 16,0 0-16,0 1 0,0-1 16,-21-21-16,21-21 31,0-1-31,0 1 0,0 0 15,21 0-15</inkml:trace>
  <inkml:trace contextRef="#ctx0" brushRef="#br0" timeOffset="6845.28">1482 3725 0,'0'22'0,"0"-1"0,0 0 16,21-21-1,0 0 1,0 0-16,0 0 16,0 0-16,1 0 0,-1 0 15,0 0-15,-21-21 0,21 21 16,-21-21-16,0-1 16,-21 22-16,0-21 15,0 21-15,-1 0 0,1 0 0,0 0 16,0 0-16,0 0 0,21 21 15,-21-21-15,21 22 16,0-1-16,0 0 31,21-21-31,0 0 16,0 0-16,0 0 0</inkml:trace>
  <inkml:trace contextRef="#ctx0" brushRef="#br0" timeOffset="8443.53">3641 3154 0,'0'-21'15,"21"21"-15,-21-21 16,0 42 0,0 0-1,0 0-15,0 0 0,-21 22 16,21-1-16,-22 0 0,22 1 0,-21-1 16,21 0-16,-21 1 0,21-1 0,-21 0 15,21-21-15,-21 22 0,0-1 16,21-21-16,-22 0 0,22 22 15,0-22-15,0 0 0,0 0 0,0-42 47</inkml:trace>
  <inkml:trace contextRef="#ctx0" brushRef="#br0" timeOffset="8945.59">3450 3471 0,'0'0'16,"0"-21"-16,0-21 0,0 0 0,0-1 15,-21 1-15,21 21 0,0-22 0,0 1 16,0 21-16,0-21 0,0 20 16,21 1-16,0 0 0,0 0 0,1 21 15,-1-21-15,21 21 0,0 0 16,-20 0-16,20 0 0,0 0 16,1 21-16,-1 0 0,-21 0 0,21 22 15,-20-22-15,-1 21 0,0 0 0,0 1 16,-21-1-16,21 0 0,-21 1 15,0-22-15,0 21 0,0 1 0,0-22 16,0 21-16,0-21 0,-21 0 0,21 1 16,-21-22-16,21 21 0,-21-21 15,21-21 1,0-1-16,0 1 16,0-21-16,0 21 15,0-22-15,21 1 0,0 0 0,0-1 0,0 1 16,-21 0-16,22-1 0,-1 1 15,0 0-15,0 21 0,0-1 16,0 1-16,1 0 0,-1 21 0,21 0 16,-21 0-16,0 0 0,1 21 0,-22 0 15,21 22-15,0-22 0,-21 21 16,0 1-16,0-1 0,0 0 0,0 1 16,0-1-16,0 0 0,-21 1 15,0-22-15,21 21 0,-22 0 0,22-20 16,-21-1-16,21 0 0,-21 0 15,21 0-15,0 0 0,0 1 0,21-22 47</inkml:trace>
  <inkml:trace contextRef="#ctx0" brushRef="#br0" timeOffset="9291.45">4508 3577 0,'-21'0'16,"42"0"0,1 0-1,-1-21-15,0 21 0,0-21 16,21 21-16,-20-21 0,-1 0 16,0 21-16,0-22 0,0 1 0,0 0 15,1 21-15,-22-21 0,0 0 0,-22 21 31,1 0-31,0 0 0,-21 21 0,-1-21 16,1 21-16,0 0 0,-1 22 0,22-22 16,-21 0-16,21 0 0,0 21 15,-1-20-15,1-1 0,21 0 0,0 0 16,0 0-16,0 0 0,0 1 16,21-1-16,1-21 0,-1 0 15,0 0-15,21 0 0,-21 0 0,22 0 16,-1 0-16,0 0 0,1 0 15,-22-21-15,21-1 0,1 1 16,-1 0-16</inkml:trace>
  <inkml:trace contextRef="#ctx0" brushRef="#br0" timeOffset="9539.49">5397 3069 0,'0'-42'15,"0"84"-15,0-105 0,0 42 0,0-1 0,0 1 0,-21 21 16,0 0-1,0 0-15,0 21 16,0 22-16,21-22 0,-22 21 16,1 1-16,21-1 0,0 0 0,-21 22 15,0-1-15,0-20 0,21-1 16,-21 21-16,21-20 0,-22-1 0,22 0 16,0-20-16,-21 20 0,21-21 0,0 0 15,0 0-15,21-21 16,1 0-1,-1-21-15,0 0 0,21 0 16</inkml:trace>
  <inkml:trace contextRef="#ctx0" brushRef="#br0" timeOffset="9979.42">5694 3006 0,'0'-21'15,"0"42"-15,0-64 0,0 65 31,0-1-31,-21 0 0,-1 21 16,22-21-16,-21 22 0,0-1 0,0 22 16,0-22-16,21 0 0,-21 22 15,-1-22-15,1 0 0,21 1 0,0-22 16,-21 21-16,21-21 0,-21 1 0,21-1 16,0 0-16,0-42 46,21 0-46,0-1 0,0 1 0,1 0 16,-1-21-16,0 21 0,0-22 16,0 22-16,0 0 0,1-21 0,20 20 15,-21 22-15,0-21 0,0 21 0,1 0 16,-1 0-16,0 0 16,-21 21-16,21 1 0,-21-1 0,0 0 15,0 0-15,0 21 0,0-20 0,0-1 16,0 0-16,0 21 0,-21-21 15,0 1-15,0-1 0,21 0 0,-22 0 16,1 0-16,21 0 0,-21 1 16,21-1-16,21-42 31,0-1-15,1 1-16</inkml:trace>
  <inkml:trace contextRef="#ctx0" brushRef="#br0" timeOffset="10355.71">6265 3429 0,'-21'0'31,"0"0"-31,0 0 16,21 21-16,-21 0 0,-1 1 0,1-1 15,21 0-15,-21 0 0,21 0 16,-21 22-16,21-22 0,-21 0 0,21 0 15,0 0-15,0 0 0,0 1 0,0-1 16,21-21-16,0 0 16,0 0-16,0 0 0,1 0 15,20 0-15,-21 0 0,0-21 0,0-1 16,22 1-16,-22 0 0,0 21 0,0-21 16,0 0-16,-21 0 0,0-1 15,0 1-15,0 0 0,0 0 0,0 0 16,0 0-16,-21 21 0,0 0 15,0-22-15,0 22 0,0 0 0,-1 0 16,1 0-16,0 0 0,0 0 16,0 22-16,21-1 0,-21-21 15,21 21-15,21-21 16,0 0-16,0 0 16,0 0-16</inkml:trace>
  <inkml:trace contextRef="#ctx0" brushRef="#br0" timeOffset="10879.8">7006 3471 0,'0'0'15,"0"-21"-15,-21 21 16,0 0-16,0 0 16,-22 0-16,22 0 0,0 0 15,0 0-15,0 21 0,-22 1 0,22-1 16,0 0-16,0 0 0,0 0 0,-1 0 15,1 22-15,21-22 0,0 0 0,0 0 16,0 0-16,0 1 0,0-1 16,21 0-16,1-21 0,-1 0 15,0 0-15,0 0 0,0 0 16,0 0-16,1 0 0,20-21 0,-21 21 16,0-21-16,22-1 0,-22 1 15,21 0-15,-21 0 0,22-21 0,-22 20 16,0-20-16,0 0 0,21-1 0,-20-20 15,-1 21-15,0-22 0,0 22 16,-21-22-16,21 22 0,-21 0 0,21-1 16,-21 1-16,0 21 0,0-22 0,0 22 15,0 0-15,0 42 16,-21-21 0,21 43-16,-21-22 0,21 21 0,0 0 15,-21 1-15,21 20 0,-21-20 0,21 20 16,-21-21-16,21 22 15,0-22-15,0 1 0,0-1 0,0 0 16,0-21-16,0 22 0,0-22 0,0 0 16,0 0-16,0 0 0,21-21 15,0 0-15,0 0 16,0 0-16,0-21 0,1 21 16,-1-21-16,0 0 0,0 0 0,0 0 15,-21-1-15,0 1 0,21 0 0</inkml:trace>
  <inkml:trace contextRef="#ctx0" brushRef="#br0" timeOffset="11084.42">5355 3239 0,'-42'0'0,"84"0"0,-127 21 0,64-21 0,0 0 15,42 0 1,0 0-16,22 0 0,-22-21 16,21 21-16,22 0 0,-22-22 15,0 1-15,1 21 0,-1-21 16</inkml:trace>
  <inkml:trace contextRef="#ctx0" brushRef="#br0" timeOffset="11320.58">9080 3281 0,'0'0'0,"0"-21"16</inkml:trace>
  <inkml:trace contextRef="#ctx0" brushRef="#br0" timeOffset="11791.72">9102 2985 0,'21'-64'16,"-21"43"-16,0 0 15,-21 21 1,-1 0-16,1 0 0,0 0 16,0 21-16,0 0 0,-22 0 0,22 22 15,-21-1-15,21 0 0,-22 1 0,22 20 16,-21-21-16,21 22 0,0-1 15,-1 1-15,1-22 0,0 22 0,0-22 16,21 22-16,-21-22 0,21 0 0,0-21 16,0 22-16,21-22 0,0 0 0,0 0 15,22-21-15,-22 0 0,21 0 16,0 0-16,22 0 0,-22 0 16,1 0-16,-1-21 0,21 0 0,-20 0 15,-1-22-15,0 22 0,1-21 0,-1 0 16,0-1-16,-20-20 0,-1 20 15,0-20-15,-21-1 0,0 1 0,0-1 16,0 1-16,-21-1 0,-22 22 0,22-21 16,-21 41-16,21-20 0,-22 21 15,1 0-15,0 21 0,21 0 0,-22 0 16,1 0-16,21 0 0,0 21 0,-22 21 16,43-21-16,-21 1 0,21 20 0,-21 0 15,21-21-15,0 22 16,0-1-16,0 0 0,21-20 0,0 20 15,0-21-15,1 21 0,20-20 0,-21-22 16,21 21-16</inkml:trace>
  <inkml:trace contextRef="#ctx0" brushRef="#br0" timeOffset="13321.49">9461 3302 0,'0'0'0,"0"-21"0,0-21 15,22 42 1,-1 0-1,-21 21-15,21 0 0,0 21 16,-21-21-16,0 1 0,21 20 16,-21-21-16,21 21 0,-21-20 15,0 20-15,0-21 0,0 21 0,22-20 16,-22-1-16,0 0 0,0 0 0,0 0 16,0 0-16,21-21 15,0-21 1,0 0-16,-21 0 15,21 0-15,-21 0 0,21-22 0,1 22 16,-1-21-16,-21-1 0,21 1 16,0 0-16,0-1 0,-21 1 15,21 0-15,1 21 0,-1-1 0,0-20 16,-21 21-16,21 0 0,0 21 16,-21 21-1,0 0-15,0 0 16,0 22-16,0-22 0,0 21 0,-21-21 15,0 22-15,0-1 0,21-21 0,0 21 16,-21 1-16,21-22 0,-22 0 16,22 21-16,0-20 0,0-1 0,0 0 15,22 0-15,-1-21 0,0 0 16,0 21-16,21-21 16,-20 0-16,20 0 0,-21 0 0,21-21 15,-20 21-15,-1-21 0,21 0 16,-21 0-16,0-1 0,22-20 0,-22 21 15,0 0-15,-21-22 0,21 22 0,0-21 16,-21 21-16,22 0 0,-22-1 16,0 1-16,0 0 0,0 0 15,-22 42 1,1-21-16,0 21 16,0 0-16,21 1 0,-21-1 0,0 21 15,21-21-15,0 22 0,-22-22 0,22 0 16,0 0-16,0 21 0,0-20 0,0-1 15,0 0-15,0 0 16,22-21-16,-1 0 0,-21 21 16,21-21-16,0 0 0,0 0 0,0 0 15,22 0-15,-22 0 0,0-21 0,0 21 16,22-21-16,-22 0 0,0 0 16,21-1-16,-21 1 0,1-21 0,-1 21 15,0-22-15,0 22 0,-21-21 0,0 21 16,0 0-16,0-1 0,0 1 0,0 0 15,-21 21-15,0 0 16,0 0-16,-1 0 0,1 21 16,21 0-16,0 1 0,0-1 15,0 0-15,0 0 0,0 0 0,0 0 16,0 1-16,0 20 0,0-21 16,0 0-16,0 0 0,21 1 0,1-1 15,-22 0-15,21 0 0,0 0 16,0 0-16,0-21 15,0 0-15,1 0 0,-1 0 16,0 0-16,21-21 0,-21 0 16,1 21-16,-1-21 0,21 0 0,-21 0 15,64-85 1,-64 63-16,0 1 0,0 0 0,1-1 16,-22-20-16,0 21 0,21-22 0,-21 22 15,0-1-15,0 1 0,0 0 16,0 21-16,0-1 0,0 1 0,0 0 15,-21 21-15,-1 0 16,1 0-16,0 21 0,0 0 16,21 1-16,-21-1 0,0 21 0,-1 0 15,1 1-15,0-1 0,0 0 16,21 1-16,-21 20 0,21-20 0,-21-1 16,21 0-16,0 1 0,0-1 0,0-21 15,0 21-15,21-20 0,0-1 0,0 0 16,0 0-16,0 0 0,1 0 15,-1-21-15,21 0 0,-21 0 0,22 0 16,-22 0-16,21 0 0,-21 0 16,22-21-16,-22 21 0,0-21 0,21 0 15,-21 0-15,1 0 0,-1-1 0,0 1 16,-21 0-16,0 0 0,21 0 16,-21 0-16,0-1 0,0 1 15,0 0-15,-21 42 16,21 0-1,0 1-15,0-1 0,0 0 16,-21 0-16,21 0 0,0 0 0,0 1 16,0-1-16,0 0 0,0 0 15,21 0-15,0 0 0,0-21 16,0 0-16,1 0 16,-1 0-16,0 0 0,21 0 15,-21 0-15,1 0 0,-1-21 0,0 0 16,0 0-16,0 21 0,0-21 0,-21 0 15,0-22-15,22 22 0,-22 0 0,0-21 16,0 20-16,0-20 0,-22 21 16,1 0-16,0 0 0,0-1 0,0 22 15,0 0-15,-1 0 0,1 0 0,0 0 16,-21 0-16,21 0 0,-1 22 0,1-22 16,0 21-16,0 0 15,21 0-15,0 0 0,0 0 0,0 1 16,0 20-16,0-21 0,0 0 0,21-21 15,0 21-15,0 1 0,1-1 0,-1-21 16,21 0-16,-21 21 0,22-21 16,-1 0-16,-21 0 0,21 0 0,1 0 15</inkml:trace>
  <inkml:trace contextRef="#ctx0" brushRef="#br0" timeOffset="14811.77">11980 3641 0,'43'-21'0,"-86"42"0,128-64 0,-64 43 16,0-21-16,0 0 0,1 0 15,-1 0-15,-21-22 0,0 22 0,0 0 16,0 0-16,0 0 0,0 0 0,0-1 15,-21 22 1,-1 0-16,1 0 0,0 22 16,0-22-16,0 21 0,0 0 0,21 0 15,-22 0-15,1 0 0,0 22 0,21-22 16,-21 0-16,21 0 0,0 0 0,0 1 16,0-1-16,0 0 0,0 0 15,21-21-15,0 0 0,0 0 16,1 0-16,-1 0 0,0 0 0,21 0 15,-21 0-15,1-21 0,-1 21 0,0-21 16,0 0-16,0-1 0,0 1 16,1 0-16,-22 0 0,0 0 0,21 0 15,-21-1-15,21 1 16,-21 42 15,-21-21-31,21 22 0,0-1 16,0 0-16,-21 0 0,21 0 0,0 0 15,0 1-15,0-1 0,21 0 16,0 0-16,0-21 0,0 21 0,0-21 16,22 0-16,-22 0 0,21 0 15,1 0-15,-1 0 0,0 0 0,1 0 16,-1 0-16,0 0 0,1 0 0,-22-21 16,21 21-16,-21-21 0,0 0 0,1 0 15,-22-1-15,0 1 0,0 0 16,0 0-16,0 0 0,0-22 15,0 22-15,0 0 0,-22 0 16,1 21-16,0 0 0,0 0 0,0 0 16,0 0-16,-1 0 0,1 21 0,0 0 15,0 0-15,0 1 0,0-1 16,-1 0-16,22 0 0,0 21 0,0-20 16,-21-1-16,21 0 0,0 0 0,0 0 15,0 0-15,21 1 0,1-22 16,-1 0-16,0 0 15,0 0-15,21 0 0,-20 0 16,-1-22-16,0 1 0,21 21 16,-21-21-16,1-21 0,-1 21 0,0-1 15,0-20-15,0 0 0,0-1 16,1 1-16,-1-21 0,0-1 0,21 22 16,-21-22-16,1 1 0,-1 20 15,0-20-15,-21 21 0,21-22 0,-21 22 0,21-1 16,-21 1-16,0 21 0,0 0 15,0 0-15,0-1 0,-21 22 0,0 0 16,0 0-16,0 22 0,-1-1 16,1 0-16,0 21 0,21-21 15,-21 22-15,0-1 0,0 0 16,-1 22-16,1-22 0,21 22 0,0-22 16,-21 22-16,21-1 0,0-21 0,0 22 15,0-22-15,0 1 0,0-1 16,0 0-16,21 1 0,0-22 0,1 0 15,-1 21-15,0-42 0,0 21 0,0 1 16,22-22-16,-22 0 0,0 0 0,21 0 16,-21 0-16,1 0 0,20-22 15,-21 1-15,0 0 0,22 0 0,-22 21 16,0-21-16,0-22 0,0 22 0,0 0 16,1 0-16,-22 0 0,0 0 15,21-1-15,-21 44 47,0-1-47,0 0 0,0 0 0,0 0 16,0 0-16,0 1 0,0-1 15,0 0-15,21-21 16,0 0 0,0 0-16,0 0 0,1 0 15,-1 0-15,0 0 0,0 0 0,0 0 16,0 0-16,1 0 0,-1-21 15,0 21-15,0 0 16,0 0-16,0 0 0,1 0 16,-1 0-16,0 0 0,-21-21 15,21 21-15,0-22 0,0 22 0,1 0 16,-1-21-16,0 21 16,0-21-16,0 21 0,-21-21 0,21 21 15,-21-21-15,0 0 0,22-1 0,-22 1 16,21 0-16,-21 0 0,0 0 0,0 0 15,0-1-15,0-20 16,0 21-16,0 0 0,0 0 0,0-1 16,-21 22-16,-1 0 0,1 0 0,0 0 15,0 22 1,0-1-16,0 0 0,-1 0 0,1 21 16,0-20-16,0-1 0,0 21 0,0-21 15,-1 22-15,1-22 0,21 21 0,0-21 16,-21 22-16,21-22 0,0 21 0,0 0 15,-21-20-15,21 20 0,0 0 16,0 1-16,0-1 0,0 0 0,0 1 16,0 20-16,0-21 0,0 22 0,0-22 15,-21 1-15,21-1 0,-21 0 0,21 1 16,-22-1-16,22-21 0,0 0 0,0 0 16,-21 1-16,21-1 15,0-42 16,0-1-31,0 1 0,0 0 16,0 0-16,0 0 0,0-22 0,0 22 16,0-21-16,21 0 0</inkml:trace>
  <inkml:trace contextRef="#ctx0" brushRef="#br0" timeOffset="14976.97">13695 3175 0,'0'0'15,"-21"-21"-15,-22 0 16,22 0-16,21-1 0,-21 22 16,21-21-16,-21 21 0</inkml:trace>
  <inkml:trace contextRef="#ctx0" brushRef="#br0" timeOffset="15723.66">15113 3217 0,'-21'0'0,"42"0"0,-63 0 0,20 0 16,22-21-1,0 0-15,0 0 16,0 0-16,22 0 0,-1-1 0,0 1 16,21 0-16,1 0 0,-1-21 0,21 20 15,1-20-15,-1 0 0,1-1 0,21 1 16,-1-21-16,1 20 0,0-20 15,20 20-15,1-20 0,0 21 0,-21-1 16,21 1-16,-22 0 0,1-1 16,-22 22-16,1-21 0,-1 21 15,-20-1-15,-22 1 0,0 0 0,-21 0 16,-21 0 0,0 21-16,-22 0 0,1 0 0,0 0 15,-1 0-15,1 0 0,-21 0 16,20 0-16,22 0 0,-21 21 0,21-21 15,-1 0-15,1 0 0,0 0 16,42 0 0,0 0-16,1 0 15,20 0-15,0 0 0,-21 0 0,22 0 16,-22 0-16,21 0 16,-21 0-16,22 0 0,-22 0 0,0 21 15,0 0-15,-21 0 0,0 22 16,0-22-16,0 0 0,0 0 0,-21 0 15,0 22-15,-21-22 0,20 0 16,1 21-16,-21-20 0,21-1 0,0 0 16,-1 0-16,1 0 0,0-21 0,21 21 15,-21-21-15,42-21 16</inkml:trace>
  <inkml:trace contextRef="#ctx0" brushRef="#br0" timeOffset="16411.49">17822 1418 0,'21'-21'0,"-42"42"0,64-63 16,-22 21-1,-21 0-15,0-1 0,0 1 16,0 0-16,-21 21 15,-1 0-15,-20 0 16,21 0-16,0 21 0,0 0 16,-1 1-16,-20 20 0,21 0 0,-21-21 15,20 22-15,1 20 0,-21-20 16,21-1-16,0 0 0,-1 1 16,1-1-16,21 0 0,0-21 0,0 22 15,0-22-15,0 0 0,21 0 16,1 0-16,-1 1 0,0-22 0,21 0 15,1 0-15,-22 0 0,21 0 0,0 0 16,1 0-16,-1-22 0,0 1 0,-20 0 16,-1 0-16,21 0 0,-42 0 15,21-1-15,-21 1 0,0 0 0,0-21 16,0 21-16,0-1 0,0 1 16,-21 21-1,0 0-15,21 21 16,-21 1-16,21-1 0,0 0 0,-21 0 15,-1 21-15,22 1 0,-21-22 16,21 21-16,-21 1 0,21-1 0,0 0 16,-21 1-16,0-1 0,21-21 0,0 21 15,-21 1-15,21-1 0,-22-21 0,1 22 16,21-22-16,0 0 0,0 21 16,-21-21-16,21 1 0,-21-22 0,21 21 15,0-42 16,0-1-31,0 1 0,21 0 16</inkml:trace>
  <inkml:trace contextRef="#ctx0" brushRef="#br0" timeOffset="17041.34">18119 1693 0,'21'-21'0,"-42"42"0,42-63 0,0 42 16,-21 21 15,0 0-31,0 1 0,0 20 16,0-21-16,0 0 0,0 0 15,0 22-15,-21-22 0,21 0 16,-21 0-16,21 0 0,0 1 0,0-1 16,0-42 30,0-1-46,0-20 16,0 21-16,21 0 0,0 0 16,0-22-16,-21 22 0,21-21 0,0 21 15,1-1-15,-1 1 0,0 0 16,0 0-16,0 21 0,0 0 0,1 0 16,-1 0-16,0 0 0,0 21 0,0 0 15,-21 0-15,0 1 16,0-1-16,21 0 0,-21 21 0,0-21 15,0 1-15,0-1 0,0 0 0,0 0 16,0 0-16,0 0 0,-21-21 16,21 22-16,-21-22 15,21-22 1,0 1 0,0 0-16,0 0 15,21 0-15,0 0 0,1-22 0,-1 22 16,0 0-16,0-21 0,0 20 0,0 1 15,1 0-15,-1 0 16,0 0-16,0 21 0,21 0 0,-20 0 16,-1 0-16,0 21 0,0 0 15,-21 0-15,0 0 0,0 1 16,0-1-16,0 0 0,0 0 0,0 0 16,0 22-16,0-22 0,0 0 0,0 0 15,0 0-15,0 0 16,0 1-16,-21-22 0</inkml:trace>
  <inkml:trace contextRef="#ctx0" brushRef="#br0" timeOffset="18016.4">19304 1715 0,'0'0'16,"0"-43"-16,0 22 15,0 0-15,-21 21 16,21-21-16,-21 21 0,-1 0 16,1 0-16,0 0 0,0 21 15,21 0-15,-42 0 0,20 0 0,1 1 16,0-1-16,0 0 0,0 21 0,21-21 16,-21 1-16,21-1 0,-22 21 15,22-21-15,0 0 0,0 1 16,0-1-16,0 0 0,22-21 15,-1 0-15,0 0 0,0 0 16,0 0-16,43-21 16,-43 21-16,0-21 0,0-1 15,-21 1-15,21 0 0,1 0 0,-1 0 16,-21-22-16,0 22 0,0 0 16,21 0-16,-21 0 0,0 0 15,0 42 1,-21 0-1,21 0-15,0 0 16,0 0-16,0 1 0,-21-1 16,21 0-16,0 0 0,0 0 0,0 0 15,0 1-15,0-1 16,21-21-16,0 0 0,0 21 16,0-21-16,0 0 0,1 0 0,-1 0 15,0 0-15,0-21 0,21 21 0,-20-21 16,-1-1-16,0 1 0,0 21 15,0-21-15,0 0 0,1 0 0,-22 0 16,21-1-16,-21 1 0,21 0 0,-21 0 16,21 0-16,-21 0 15,0 42 17,-21 0-17,21 0-15,-21 0 0,21 0 0,0 1 16,-21-1-16,21 0 0,0 0 0,0 0 15,0 0-15,0 1 0,0-1 0,21 0 16,0 0-16,0-21 0,0 0 16,0 21-16,1-21 0,-1 0 0,21 0 15,-21 0-15,0 0 0,1 0 0,-1-21 16,0 0-16,0 21 0,0-21 16,0 0-16,1-1 0,-1-20 0,-21 21 15,21 0-15,0-22 0,0 1 16,-21 0-16,21-1 0,1-20 0,-1 21 15,0-1-15,0 1 0,-21 0 16,21-1-16,0 22 0,-21 0 0,22 0 16,-22 0-16,0-1 0,-22 44 31,1-1-31,0 0 16,0 0-16,21 0 0,-21 22 0,0-22 15,-1 21-15,22 0 0,-21-20 16,21 20-16,-21 0 0,21 1 0,0-22 15,0 21-15,0-21 0,0 22 0,0-22 16,0 0-16,0 0 16,0 0-16,21 0 0,-21 1 0,21-1 15,1-21-15,-1 0 0,0 0 0,0 0 16,0 0-16,0 0 0,1 0 16,20 0-16,-21 0 0,0-21 0,22 21 15,-22-22-15,0 1 0,0 0 0,0 0 16,0-21-16,-21 20 0</inkml:trace>
  <inkml:trace contextRef="#ctx0" brushRef="#br0" timeOffset="18284.41">19854 1376 0,'0'0'0,"0"21"0,-21-21 16,42 0 15,0 0-31,-21-21 16,0 0 0,-21 21-1,0 0-15,0 0 16,0 0-16,0 0 15,21 21-15</inkml:trace>
  <inkml:trace contextRef="#ctx0" brushRef="#br0" timeOffset="18816.37">22098 1376 0,'0'-21'0,"0"42"0,21-63 0,0 20 0,-21 1 15,0 0-15,-21 21 32,0 21-32,21 0 0,-21 1 15,-22 20-15,22 0 0,0 1 16,0-1-16,0 21 0,0-20 0,-1 20 16,1-20-16,21 20 0,-21-21 0,21 22 15,0-22-15,0 1 0,0-22 16,0 21-16,21-21 0,0 22 15,-21-22-15,22 0 0,-1-21 0,0 21 16,0-21-16,0 0 0,0 0 0,1 0 16,-1 0-16,0 0 0</inkml:trace>
  <inkml:trace contextRef="#ctx0" brushRef="#br0" timeOffset="19184.03">22585 1609 0,'0'-21'0,"0"42"0,0-64 0,0 22 0,-21 21 16,-1 0 0,1 0-16,0 0 0,-21 0 0,21 0 15,-1 21-15,-20 1 0,21-1 0,0 0 16,0 0-16,21 0 16,0 0-16,0 1 0,0-1 0,0 0 15,0 0-15,21 0 0,-21 0 16,21-21-16,0 22 0,0-1 15,0 0-15,1-21 0,-1 21 0,0 0 16,-21 0-16,21-21 0,-21 22 0,0-1 16,0 0-16,0 0 15,-21 0 1,-21-21-16,20 0 0,1 0 0,-21 0 16,21 0-16,-22 0 0,22 0 15,0 0-15,0 0 0,0 0 16,21-21-16,0 0 15,0 0 1,21 0-16,0-1 0,0 22 16,0-21-16</inkml:trace>
  <inkml:trace contextRef="#ctx0" brushRef="#br0" timeOffset="19461.02">22923 1503 0,'0'-21'16,"0"42"-16,0-63 0,22 42 16,-1 0-1,-21 21 1,0 0-16,0 0 0,0 0 0,0 22 16,0-22-16,0 21 0,0-21 15,-21 22-15,21-22 0,-22 21 0,22-21 16,0 22-16,0-22 0,-21 0 0,21 0 15,0 0-15,0 0 0,0 1 16</inkml:trace>
  <inkml:trace contextRef="#ctx0" brushRef="#br0" timeOffset="19604.77">22775 1820 0,'0'0'0,"-21"0"0,21-21 15,-21 21-15,21-21 16,21 21 0,0 0-16,22 0 15,-22 0-15,21 0 0,-21-21 16,22 21-16,-22 0 0,21 0 0,-21 0 16,0 0-16</inkml:trace>
  <inkml:trace contextRef="#ctx0" brushRef="#br0" timeOffset="20119.91">23283 1757 0,'21'0'16,"1"0"-16,-1-21 16,0 0-1,-21-1-15,0 1 16,0 0-16,0 0 0,0 0 15,-21 21 1,0 0-16,-1 0 16,1 21-16,0 0 15,0 0-15,0 0 0,0 22 0,-1-22 16,1 0-16,21 21 0,-21-20 0,21-1 16,-21 0-16,21 0 0,0 0 15,0 0-15,0 1 0,0-1 16,21-21-1,0 0-15,0 0 16,1-21-16,-1 21 16,0-22-16,0 1 0,0 0 0,0 0 15,-21 0-15,22 0 0,-1-1 0,0 1 16,-21 0-16,0 0 0,21 0 16,-21 0-16,21-1 0,-21 44 31,0-1-31,0 0 15,0 21-15,0 1 16,0-22-16,0 0 0,0 0 16,0 0-16,0 0 0,0 1 15,21-22 17,1 0-32,-1 0 15,0 0-15</inkml:trace>
  <inkml:trace contextRef="#ctx0" brushRef="#br0" timeOffset="20961.36">23812 1397 0,'0'0'0,"0"-21"0,22 0 16,-22 0-16,-22 42 31,22 0-15,-21 0-16,0 0 0,21 0 15,-21 22-15,0-1 0,21 0 0,-21 1 16,-1-1-16,22 0 0,0 1 0,-21-1 16,21 0-16,0-20 0,-21 20 15,21-21-15,0 21 0,0-20 0,0-1 16,0 0-16,21-21 0,0 21 0,1-21 16,-22 21-16,21-21 0,0 0 15,21 0-15,-21 0 0,1 0 0,20-21 16,-21 0-16,0 0 0,0 0 0,1-1 15,-1 1-15,0 0 16,0 0-16,0 0 0,-21 0 0,0-22 16,21 22-16,-21 0 0,0 42 31,0 0-31,0 0 16,0 1-16,0-1 0,0 21 0,0-21 15,0 0-15,0 1 0,0-1 16,0 0-16,0 0 0,22-21 15,-1 0-15,0 0 16,0 0-16,0 0 0,0 0 16,1 0-16,-1-21 0,0 0 15,0 0-15,0-1 0,0 1 16,-21 0-16,22 0 0,-1 0 16,0 0-16,-21-22 0,21 22 15,0 0-15,-21 0 0,21 21 0,-21-21 16,22 21-16,-1 0 31,-21 21 0,21-21 1,-21-21-32,0-1 15,0 1 1,-21 21 15,0 21-15,-1 1-16,1-1 0,0 0 0,21 0 15,-21 0-15,0 0 0,21 1 0,0-1 16,0 21-16,-21-21 0,21 0 16,0 1-16,0-1 0,0 0 0,0 0 15,0 0-15,21-21 16,0 0-16,0 0 15,0 0-15,0 0 0,1 0 16,-1-21-16,0 21 0,-21-21 16,21 0-16,0 0 0,0-22 15,-21 22-15,0 0 0,0 0 16</inkml:trace>
  <inkml:trace contextRef="#ctx0" brushRef="#br0" timeOffset="21219.89">24469 1418 0,'0'21'0,"0"-42"0,-22 42 0,1-21 0,21 22 16,21-22 15,1 0-15,-22-22-16,0 1 15,-22 21 17,1 0-32,0 0 15,0 0 1,0 0-16,0 0 0</inkml:trace>
  <inkml:trace contextRef="#ctx0" brushRef="#br0" timeOffset="21408.04">23770 1566 0,'0'0'0,"-42"0"0,21 22 0,-1-22 15,44 0 17,-1 0-17,0 0-15,21 0 0,-21 0 16,22 0-16,-22 0 0,21 0 0,-21 0 15,1 0-15,20 0 0</inkml:trace>
  <inkml:trace contextRef="#ctx0" brushRef="#br0" timeOffset="21703.47">24701 1249 0,'0'-21'0,"22"-22"15,-1 43-15,0 0 16,0 0-16,0 0 0,0 0 0,1 0 16,-1 22-16,0-1 0,0 0 15,0 0-15,0 0 0,1 22 16,-1-1-16,-21 0 0,0 1 0,0-1 16,0 0-16,0 22 0,0-22 15,0 22-15,0-22 0,-21 0 0,-1 22 16,1-22-16,0 0 0,0 1 0,0-22 15,-22 21-15,22-21 0,0 1 16,-21-1-16,21 0 0,-1 0 0,-20 0 16,21-21-16,0 21 0,0-21 0,-1 0 15,1 0-15,0 22 0</inkml:trace>
  <inkml:trace contextRef="#ctx0" brushRef="#br0" timeOffset="22649.88">15028 3598 0,'0'0'0,"-21"0"16,0 0-16,0 0 15,21 22-15,21-22 32,21 21-32,-21-21 0,22 0 0,20 21 15,-20-21-15,20 21 0,22-21 0,-22 21 16,22-21-16,0 21 0,-1-21 0,1 22 16,21-22-16,-22 21 0,22 0 15,-21-21-15,0 21 0,-1-21 0,1 21 16,-22-21-16,1 0 0,-22 21 0,1-21 15,-22 22-15,0-22 0,0 0 0,0 0 16,-21-22 15,0 1-31,-21 21 0,21-21 16,-21 21-16,21-21 0,0 0 16,0 0-16,0-1 15,0 44 32,0-1-47,0 0 16,0 0-16,0 0 0,0 0 0,-21 1 15,-22-1-15,22 0 0,0 21 16,-21-21-16,-1 1 0,22-1 0,0 0 16,0-21-16,0 21 0,0 0 15,-1-21-15,22 21 0</inkml:trace>
  <inkml:trace contextRef="#ctx0" brushRef="#br0" timeOffset="23920.21">17547 3789 0,'0'0'0,"-21"0"16,42 0 15,0-21-31,0 0 16,1 21-16,-1-22 0,0 22 16,0-21-16,0 0 0,0 0 15,1 0-15,-1 0 0,0-1 0,0 1 16,-21 0-16,0 0 0,0 0 0,0 0 15,0-1-15,0 1 0,0 0 16,0 0-16,-21 21 16,0 21-1,0 0-15,21 0 0,-22 1 16,1-1-16,21 21 0,0 0 0,-21-20 16,0 20-16,21 21 0,-21-20 0,21-1 15,0 22-15,-21-22 0,21 21 16,-22 1-16,1-1 0,0 1 15,21-1-15,-21-20 0,0 20 0,21-20 16,0 20-16,-21-21 0,-1-20 0,22 20 16,0-21-16,0 21 0,0-20 0,0-1 15,0 0-15,22-21 16,-1 0-16,0 0 0,0-21 16,0 0-16,22 21 0,-22-22 0,0 1 15,0 0-15,0-21 0,0 21 0,1-1 16,-22-20-16,0 0 0,0-1 0,0 1 15,0 0-15,0-1 0,-22 1 16,1 0-16,0-1 0,0 1 0,0 21 16,0-21-16,-1 20 0,1 1 15,0 0-15,0 0 0,0 21 16,21-21-16,21 0 16,0 21-1,21 0-15,-20 0 0,20-22 0,-21 22 16,21-21-16,1 21 0,-1-21 0,0 21 15,1-21-15,-1 0 0,0 0 16,-20-1-16,20 1 0,0 0 0,-21 0 16,1-21-16,-1 20 0,0 1 15,-21 0-15,21 0 0,-21 0 0,0 0 16,0-1-16,0 1 0,0 0 16,-21 21-1,21 21-15,-21-21 0,0 21 16,21 1-16,-22 20 0,22-21 15,-21 0-15,21 22 0,-21-22 0,0 21 16,21-21-16,0 0 0,0 22 0,0-22 16,0 0-16,0 0 0,0 0 15,0 1-15,0-1 0,0 0 0,21 0 16,0-21-16,0 0 0,1 0 16,-1 0-16,0 0 0,0 0 0,0 0 15,22 0-15,-22-21 0,0 21 16,0-21-16,-21 0 0,21-1 15,0 22-15,-21-21 0,0 0 0,0 0 16,0 0 0,0 42-1,0 0 1,0 0-16,0 0 16,0 1-16,0-1 15,0 0 1</inkml:trace>
  <inkml:trace contextRef="#ctx0" brushRef="#br0" timeOffset="24078.62">18436 3704 0,'0'-21'0,"0"0"31,21 21 1,0 0-32,1 0 15</inkml:trace>
  <inkml:trace contextRef="#ctx0" brushRef="#br0" timeOffset="24367.78">18754 3683 0,'0'21'0,"0"0"16,0 1-16,0-1 15,0 0-15,0 0 0,0 0 0,0 22 16,0-1-16,0-21 0,0 21 16,0 1-16,0-1 0,0 22 0,0-22 15,0 0-15,0 1 0,0-1 0,0 0 16,-22 1-16,1-1 0,21 0 15,-21-21-15,0 22 0,21-22 0,-21 21 16,21-21-16,-21 1 0,21-1 16,-22 0-16,22 0 15,0-42 1,0 0-16,22 21 0,-1-21 16,0-1-16,-21-20 0,21 21 0,-21-21 15</inkml:trace>
  <inkml:trace contextRef="#ctx0" brushRef="#br0" timeOffset="24640.27">18838 3895 0,'0'0'0,"0"-43"0,21 1 16,-21 0-16,0 21 0,0-1 15,22 1-15,-22 0 0,21 0 0,0 21 16,0 0-16,0 0 16,0 0-16,1 0 0,-1 21 15,0-21-15,0 21 0,0 0 16,-21 1-16,0 20 0,0-21 0,0 0 15,0 0-15,0 1 0,-21 20 0,21-21 16,-21 0-16,0 0 0,-22 1 16,22-22-16,0 21 0,0 0 0,0-21 15,0 0-15,-1 0 0,1 0 16,21-21 0,0 0-1,21-1-15,-21 1 0,22 0 16,-1 0-16,0 0 0</inkml:trace>
  <inkml:trace contextRef="#ctx0" brushRef="#br0" timeOffset="24883.82">19283 3429 0,'21'-42'16,"-42"84"-16,42-105 0,-21 41 0,21 22 16,-21 22-1,0-1 1,0 0-16,0 21 0,0-21 0,0 22 15,0-1-15,0-21 0,-21 22 16,21-1-16,0-21 0,0 21 0,-21-20 16,0 20-16,21-21 0,-22 0 0,22 0 15,0 1-15,-21-1 0,21 0 0,0 0 16,-21-21-16,42 0 31,0 0-31,1-21 0,-1 0 16</inkml:trace>
  <inkml:trace contextRef="#ctx0" brushRef="#br0" timeOffset="25935.45">19685 3535 0,'0'0'16,"21"0"-16,-21-21 16,-21 21-1,0 0-15,0 21 16,-1 0-16,1-21 15,0 0-15,0 21 0,0-21 0,0 0 16,-1 0-16,1 21 0,0-21 0,0 0 16,0 0-16,0 0 0,-1 0 15,1 22 1,21-1 0,0 0-16,0 0 15,0 0-15,0 0 16,0 1-16,21-22 0,1 21 15,-22 0-15,21-21 0,0 21 0,0-21 16,0 21-16,0-21 0,1 0 0,-1 21 16,0-21-16,21 22 0,-21-22 15,1 0-15,20 0 0,-21 0 0,0 0 16,0 0-16,1 0 0,20 0 0,-21 0 16,0-22-16,0 1 0,1 21 15,-22-21-15,21 21 0,-21-21 16,0 0-16,0 0 15,0-1-15,0 1 0,0 0 0,0 0 16,0 0-16,-21 21 16,-1 0-1,1 0-15,0 21 0,0 0 16,0-21-16,21 21 0,-21 0 0,-1 1 16,22-1-16,0 0 0,0 0 15,0 0-15,0 0 16,0 1-16,0-1 15,22-21 1,-1 0-16,0 0 0,0 0 0,0 0 16,0 0-16,1 0 15,-22-21-15,21-1 0,0 22 0,0-21 16,-21 0-16,21 0 0,-21 0 16,21 21-16,-21-21 0,0-1 15,0 1 1,0 42 15,0 1-31,0-1 0,0 0 16,0 0-16,0 0 15,0 0-15,0 1 0,0-1 16,22-21-16,-1 21 16,0-21-16,0 0 15,0 0-15,0 0 16,1 0-16,-1 0 0,0 0 15,0-21-15,0 0 0,0-1 16,1 1-16,-22-21 0,21 21 0,-21 0 16,21-22-16,0 22 0,-21-21 15,0 21-15,0-22 0,21 22 0,-21-21 16,21 21-16,-21-22 0,0 22 0,0 0 16,0 0-16,0 42 46,-21 0-46,21 0 0,-21 0 16,21 1-16,-21-1 0,21 21 16,0-21-16,0 22 0,-21-22 0,21 21 15,0-21-15,0 22 0,0-22 0,0 0 16,0 0-16,0 21 0,0-20 0,0-1 16,0 0-16,21 0 0,-21 0 15,21 0-15,0-21 0,0 0 16,1 0-16,-1 0 0,0 0 15,0 0-15,0 0 16,0-21-16,-21 0 0,0 0 16,0 0-16</inkml:trace>
  <inkml:trace contextRef="#ctx0" brushRef="#br0" timeOffset="26099.64">20405 3683 0,'0'0'16,"0"-21"-1,21 21 1,0 0-16,0 0 0,0 0 16,0-21-16,1 21 0,-1 0 0,0 0 15,0 0-15,0-21 16,0 21-16,1-22 0,-1 22 0,0 0 16</inkml:trace>
  <inkml:trace contextRef="#ctx0" brushRef="#br0" timeOffset="26635.76">21950 3048 0,'0'0'15,"0"-21"-15,0 0 0,0 0 0,0-1 16,-21 22 0,-1 0-16,1 0 0,0 22 15,0-1-15,0 0 0,-22 0 0,22 21 16,0-20-16,-21 41 0,21-21 0,-1 22 15,1-22-15,0 22 0,0-1 16,0 1-16,21-22 0,0 22 16,0 41-16,0-62 0,0-1 15,0 0-15,0-20 0,0 20 16,21-21-16,0 0 0,0 22 0,0-43 16,1 21-16,-1-21 0,21 21 0,-21-21 15,22 0-15,-22 0 0,0-21 0,21 0 16,-21-1-16</inkml:trace>
  <inkml:trace contextRef="#ctx0" brushRef="#br0" timeOffset="27080.58">22161 3598 0,'22'-21'0,"-44"42"0,44-63 16,-22 21-16,0 0 0,-22 42 31,22 0-15,-21 0-16,21 0 15,0 1-15,0-1 0,0 0 0,0 0 16,-21 0-16,21 0 0,0 1 0,-21-1 16,21 0-16,0 0 0,0 0 15,0-42 32,0 0-47,0 0 0,0 0 16,0-1-16,21 1 0,0-21 15,-21 21-15,0 0 0,21-1 0,1 1 16,-1 0-16,0 0 16,0 21-1,0 0-15,0 0 0,-21 21 16,0 0-16,0 0 0,0 1 0,0-1 16,0 0-16,0 0 15,0 0-15,0 0 0,0 1 0,0-1 16,0 0-1,0 0-15,22-21 32,-1 0-32,0-21 15,0 0-15,0 21 0</inkml:trace>
  <inkml:trace contextRef="#ctx0" brushRef="#br0" timeOffset="27735.91">22669 3577 0,'22'-21'0,"-44"42"0,65-84 16,-43 42-16,21-1 15,-21 44 17,-21-1-32,0 0 0,-1 0 15,22 21-15,0-20 0,-21-1 16,21 0-16,-21 0 0,21 0 0,0 0 16,0 1-16,0-1 0,0 0 15,0 0 1,21-21-1,0 0-15,1 0 0,-1-21 16,-21 0-16,0 0 16,0-1-16,0 1 15,0 0-15,0 0 0,0 0 16,0 0-16,0-1 0,21 1 0,-21 0 16,21 0-16,0 0 0,-21 0 0,21-1 15,1 22-15,-1 0 0,0 0 16,0 0-16,0 0 0,0 0 15,1 0-15,-1 22 0,-21-1 0,0 0 16,21-21-16,0 21 16,-21 0-16,0 22 0,0-22 0,0 0 15,0 0-15,0 0 0,0 0 0,0 1 16,0-1-16,0 0 0,0 0 16,0 0-1,-21-21 1,21-21-1,0 0-15,0 0 16,0 0-16,0-1 0,21 1 16,0 0-16,-21 0 0,21-21 0,1 20 15,-1 1-15,0 0 0,0 0 16,0 0-16,0 0 0,1-1 16,-1 22-16,0 0 0,0 0 15,-21 22-15,0-1 0,0 0 16,0 0-16,0 0 0,0 0 15,0 1-15,0-1 0,0 0 0,0 0 16,-21 0-16,21 0 0,-21 1 0,0-22 16,21 21-16,0 0 0,-22-21 0,1 21 15,42-21 17,1 0-32</inkml:trace>
  <inkml:trace contextRef="#ctx0" brushRef="#br0" timeOffset="28164.1">23876 3514 0,'21'0'0,"-42"0"0,42-21 16,0 21-16,-21-22 0,21 1 16,1 0-16,-1 0 15,-21 0-15,0 0 16,-21 21-1,-1 0-15,1 0 16,-21 21-16,21 0 0,-22 0 16,22 0-16,0-21 0,-21 21 15,21 1-15,-1-1 0,1 0 0,21 0 16,0 0-16,0 0 0,0 1 16,21-1-16,1 0 0,-1-21 0,0 21 15,21 0-15,-21 0 0,1-21 16,-1 22-16,21-1 0,-42 0 0,21 0 15,0 0-15,-21 0 0,0 1 16,-21-1 0,0-21-16,0 0 0,0 0 15,0 0-15,-1 0 0,1 0 0,0 0 16,0 0-16,0 0 0,0 0 16,-1 0-16,1 0 0,21-21 31,21-1-31,1 22 15,-1-21-15,0 21 0,0-21 0,0 0 16</inkml:trace>
  <inkml:trace contextRef="#ctx0" brushRef="#br0" timeOffset="28416.29">24257 3366 0,'0'-22'0,"0"44"0,0-65 16,0 64 15,-21 22-31,0-22 16,21 0-16,-22 0 0,22 22 15,0-1-15,-21-21 0,0 21 0,21-20 16,-21 20-16,21-21 0,-21 0 0,21 0 16,0 1-16,0-1 0,0 0 15,0 0-15,-21 0 0,21 0 16</inkml:trace>
  <inkml:trace contextRef="#ctx0" brushRef="#br0" timeOffset="28563.7">24066 3725 0,'-21'-21'0,"42"42"0,-42-63 16,21 21 15,21 21-31,1 0 15,-22-21-15,21 21 0,0 0 0,0 0 16,0 0-16,0-21 0,1 21 16,-1 0-16,21 0 0</inkml:trace>
  <inkml:trace contextRef="#ctx0" brushRef="#br0" timeOffset="29047.61">24511 3662 0,'0'-21'0,"0"0"0,0-1 16,0 1-16,0 0 15,0 0-15,-21 21 16,0 0 0,-1 0-16,1 0 0,21 21 15,-21 0-15,0-21 0,0 21 16,0 1-16,21-1 0,-22 0 15,-20 64 1,42-64-16,0 0 0,0 0 16,21-21-1,0 0-15,1 0 16,-1 0-16,0 0 0,0-21 16,0 21-16,0-21 0,-21 0 0,22 21 15,-1-22-15,-21 1 0,0 0 0,21 0 16,0 0-16,-21 0 15,0 42 17,0 0-32,-21 0 15,21 0-15,0 0 16,-21 1-16,21-1 0,0 0 0,0 0 16,0 0-16,0 0 15,21-21-15,0 0 0,0 0 16,0 0-16,1 0 15,-1 0-15,-21-21 0,0 0 16,21 21-16,0-21 0</inkml:trace>
  <inkml:trace contextRef="#ctx0" brushRef="#br0" timeOffset="29816.95">24828 3366 0,'0'-43'0,"0"86"0,0-107 0,0 22 15,0 21-15,0-1 16,0 44-1,0-1 1,-21 21-16,0-21 0,21 0 16,-21 22-16,21-1 0,0-21 0,-21 22 15,21-1-15,-21-21 0,21 21 0,0-20 16,0 20-16,0-21 0,-22 0 16,22 22-16,0-22 0,0 0 15,0 0-15,0 0 16,22-21-16,-1 0 0,0 0 15,0 0-15,0 0 16,-21-21-16,21 21 0,1-21 0,-1 21 16,0-21-16,-21 0 0,21-1 0,0 1 15,-21 0-15,21 21 0,-21-21 16,0 42 15,0 0-31,0 0 16,0 1-16,0-1 0,0 0 15,0 0 1,22-21 0,-1 0-16,0 0 15,0 0-15,0-21 16,0 21 0,-21-21-16,22 0 0,-1-1 15,0 1-15,-21 0 0,21 21 0,0-21 16,-21 0-16,21 0 15,1 21-15,-22-22 16,0 44 93,-22-22-109,1 0 16,21 21-16,-21 0 0,21 0 16,-21 0-16,21 0 0,-21-21 15,21 22-15,0-1 0,0 0 0,0 0 16,0 0-16,0 0 16,21-21-1,0 0 1,0 0-16,0 0 15,1 0 1,-1-21-16,-21 0 0,0 0 16,21 0-16,-21 0 0</inkml:trace>
  <inkml:trace contextRef="#ctx0" brushRef="#br0" timeOffset="30003.6">25231 3281 0,'-22'0'0,"1"0"16,21-21-16</inkml:trace>
  <inkml:trace contextRef="#ctx0" brushRef="#br0" timeOffset="30183.77">24744 3323 0,'0'0'0,"-21"0"0,-1 0 16,1 0-16,0 0 0,21 21 0,21-21 31,22 0-16,-22 0-15,0 0 0,21 0 0,1 0 16,-22 0-16,21 0 0,-21 0 0,0 0 16</inkml:trace>
  <inkml:trace contextRef="#ctx0" brushRef="#br0" timeOffset="30479.72">25273 3027 0,'0'0'16,"0"-21"-16,21 21 31,0 21-31,-21 0 16,21-21-16,1 21 0,20 22 0,-21-22 16,0 21-16,-21-21 0,21 43 15,1-22-15,-22 0 0,0 22 0,0-22 16,0 1-16,0 20 0,0-21 15,-22 22-15,1-22 0,0 1 16,0-1-16,0 0 0,0 1 0,-1-22 16,1 21-16,0 0 0,0-20 0,0-1 15,0 0-15,-1 0 0,1 0 0,21 0 16,-21-21-16,0 0 16</inkml:trace>
  <inkml:trace contextRef="#ctx0" brushRef="#br0" timeOffset="32059.44">1122 5652 0,'-21'0'47,"-1"0"-47,1 0 16,0 0 0,0-22-16,21 1 0,-21 0 15,21 0-15,0 0 16,0 0-16,0-1 0,21 1 15,0 0-15,0 21 0,0-21 16,1 21-16,-1-21 0,0 21 0,0 0 16,0 0-16,0 0 0,1 21 15,-1 0-15,0 0 0,0 0 0,-21 1 16,21 20-16,-21-21 0,0 21 16,0 1-16,0-1 0,0 0 15,0 1-15,0 20 0,-21-20 16,0-1-16,0 0 0,-22 1 0,22-22 15,-21 21-15,0 0 0,20-20 16,-20-1-16,0 0 0,-1 0 0,1 0 16,21 0-16,-21 1 0,20-22 15,-20 0-15,21 0 0,0 0 0,0 0 16,21-22-16,-22 1 16,22 0-16,0 0 0,0 0 0,0-22 15,0 22-15,0 0 0,22 0 16,-1-21-16,-21 20 0,21 1 0,0 21 15,-21-21-15,21 21 0,0 0 16,1 0-16,-1 0 16,-21 21-16,21-21 0,0 21 15,0 1-15,0-1 0,-21 0 0,22 0 16,-1 0-16,0 0 0,0 1 16,0-22-16,0 21 0,1 0 0,-22 0 15,21 0-15,0-21 0,-21 21 16,21 1-16,0-22 0,0 0 0,-21 21 15,22-21-15,-1 0 0,0 0 16,21 0-16,-21 0 0,22-21 0,-22-1 16,21 22-16</inkml:trace>
  <inkml:trace contextRef="#ctx0" brushRef="#br0" timeOffset="32336.44">1799 5990 0,'0'0'0,"21"0"47,0 0-32,1 0-15,-1 0 16,-21-21-16,0 0 16,-21 21 15,-1 0-31,1 0 15,0 0-15,21 21 0,-21 0 16,21 0 0,0 1-1</inkml:trace>
  <inkml:trace contextRef="#ctx0" brushRef="#br0" timeOffset="46395.84">3556 5334 0,'0'-21'0,"21"0"15,0 21-15,-21-21 16,0-1-16,21 1 0,-21 0 15,0 0-15,0 0 16,0 0 0,-21 21-16,0 0 15,0 0-15,0 21 16,0 0-16,-1-21 0,1 42 0,0-21 16,0 1-16,21 20 0,-21-21 15,0 21-15,-1 1 0,1-1 16,21 0-16,0 1 0,-21 20 0,21-20 15,-21-1-15,21 0 0,0-21 16,0 22-16,0-22 0,0 21 0,0-21 16,21 1-16,-21-1 0,21-21 15,0 21-15,1-21 0,-1 0 16,0 0-16,0 0 0,21 0 0,-20 0 16,-1 0-16,21-21 0,-21 0 15,22-1-15,-1 1 0,-21 0 0,21-21 16,1 21-16,-22-1 0,21-20 15,-21 21-15,1-21 0,-1 20 16,0-20-16,-21 21 0,0 0 0,0-22 16,0 22-16,-21 21 15,0 0-15,-1 0 16,1 0-16,0 0 0,0 0 0,0 21 16,21 1-1,0-1-15,21-21 16,-21 21-1,42-21-15,-21 21 0,1-21 0,-1 21 16,0-21-16,0 21 0,21 1 0,-20-22 16,-22 21-16,21 0 0,-21 0 15,21 0-15,-21 0 0,0 1 16,0-1-16,0 0 0,0 0 0,0 0 16,0 0-16,0 1 15,21-1-15,0-21 16,0 0-16,1 0 15,-1-21-15,0 21 16,0-22-16,21 1 0,-20 0 0,20 0 16,-21 0-16,21 0 0,-20-22 0,20 22 15,0 0-15,-21-21 0,1 20 16,-1 1-16,0 0 0,0 0 0,-21 0 16,0 0-16,0-1 0,-21 22 31,0 0-31,0 0 0,-1 22 15,1-1-15,0 0 0,0 0 0,0 0 16,21 0-16,0 1 0,0 20 16,0-21-16,0 0 0,0 0 0,0 1 15,0-1-15,21 0 0,0 0 16,0-21-16,-21 21 0,21-21 0,1 0 16,-1 0-16,21 21 0,-21-21 0,0 0 15,1 0-15,20 0 0,-21-21 16,21 0-16,-20 21 0,20-21 0</inkml:trace>
  <inkml:trace contextRef="#ctx0" brushRef="#br0" timeOffset="47376.02">5228 5482 0,'0'0'0,"0"-42"15,-21 42-15,0 0 16,0 0-16,-1 0 0,1 0 15,0 21-15,0 0 0,0 0 0,0 1 16,-22-1-16,22 0 0,0 21 16,0-21-16,0 22 0,-1-22 15,22 21-15,0-21 0,-21 1 0,21 20 0,0-21 16,0 0 0,0 0-16,21-21 0,1 0 15,-1 0-15,0 0 0,0 0 0,0 0 16,0-21-16,22-21 15,-1 21-15,-21 0 0,-21-1 0,21 1 16,1-21-16,-1 21 0,-21-22 0,0 22 16,0-21-16,0 21 0,21 0 15,-21-1-15,0 1 0,0 0 0,21 0 16,-21 0-16,0 42 31,0 0-31,0 0 16,0 0-16,0 1 0,-21 20 0,21-21 15,-21 0-15,21 22 0,0-22 0,0 21 16,0-21-16,0 22 0,0-22 16,0 0-16,0 0 0,0 0 0,0 0 15,21-21-15,0 0 0,0 22 0,0-22 16,1 0-16,20 0 0,-21 0 16,21-22-16,-20 1 0,20 0 0,0 0 15,1 0-15,-1 0 0,0-22 16,1 22-16,-1-21 0,-21 21 15,21-22-15,-20 1 0,-1 0 0,21 20 16,-21-20-16,-21 0 0,21-1 0,1 22 16,-22-21-16,0 21 0,0 0 15,0-1-15,0 1 0,0 0 0,0 0 16,-22 21 0,1 0-16,0 0 15,0 21-15,0 0 0,0 0 0,-1 1 16,1-1-16,21 21 0,-21 0 0,0-20 15,21 20-15,-21 0 0,21-21 16,0 22-16,0-1 0,0 0 0,0-20 16,0 20-16,0-21 0,0 21 0,0-20 15,0-1-15,21 0 0,0-21 16,0 21-16,0-21 0,1 0 16,20 0-16,-21 0 0,0 0 0,0 0 15,22 0-15,-22-21 0,0 21 0,21-21 16,-20 0-16,-1-1 0,0 1 15,0 0-15,0 0 0,0 0 0,1 0 16,-22-22-16,0 22 0,21 0 0,-21 0 16,0 0-16,0-1 15,0 1-15,0 42 16,-21 1 0,21-1-16,-22 0 0,22 0 0,0 0 15,0 0-15,-21 22 16,21-22-16,0 0 0,0 0 0,0 0 15,0 1-15,0-1 0,0 0 0,21 0 16,1-21-16,-22 21 0,21-21 16,0 0-16,0 0 0,0 0 0,0 0 15,1 0-15,-1 0 0,21 0 0,-21-21 16,0 21-16,1-21 0,-1 0 16,0 21-16,0-21 0,-21-1 0,0 1 15,0-21-15,0 21 0</inkml:trace>
  <inkml:trace contextRef="#ctx0" brushRef="#br0" timeOffset="47615.53">5757 5334 0,'0'0'0,"-42"0"0,-43 0 15,64 0-15,0 0 0,42 0 16,0 0-16,0 0 15,22 0-15,-22 0 0,21 0 0,1 0 16,-1 0-16,0 0 0,1 0 16,-22 0-16,21 0 0,-21-21 0,0 21 15,1 0-15,-1 0 0,0 0 16,-21-21 0,0 0-16</inkml:trace>
  <inkml:trace contextRef="#ctx0" brushRef="#br0" timeOffset="48191.47">7599 5419 0,'42'-43'15,"-21"22"-15,0 0 16,1 0-16,-1 21 0,0-21 0,-21 0 15,0-1-15,0 1 16,0 0-16,-21 21 16,0 0-16,-22 0 0,22 0 0,-21 0 15,-1 21-15,1-21 0,21 21 16,-21-21-16,20 22 0,1-1 0,21 0 16,0 0-16,0 0 0,0 0 0,0 1 15,0-1-15,0 0 0,43 0 16,-22 0-16,0 0 0,0 1 0,21-22 15,-20 21-15,20 0 0,-21 0 0,21 0 16,-20 0-16,-1 1 0,0-1 0,0 0 16,-21 0-16,0 0 15,0 0-15,-21-21 0,0 22 16,0-22-16,-22 0 0,1 21 0,0-21 16,-1 0-16,1 0 0,0 0 15,20 0-15,-20 0 0,21 0 0,0 0 16,-22-21-16,22-1 15,21 1-15,0 0 0,21 0 16,1 0-16,-1 0 16,0-1-16,21 1 0,-21 0 0</inkml:trace>
  <inkml:trace contextRef="#ctx0" brushRef="#br0" timeOffset="48442.5">8107 5207 0,'0'-21'15,"0"42"-15,0-21 32,0 21-32,-21 0 0,-1 1 15,22 20-15,0-21 0,0 21 0,-21-20 16,21 20-16,-21-21 0,21 21 0,-21 1 16,21-22-16,0 21 0,0-21 15,0 1-15,0-1 0,0 0 0,0 0 16,0 0-16,0 0 0,21-21 15,0 0 1,0 0-16,-21-21 0,22 0 16,-22 0-16,0 0 0</inkml:trace>
  <inkml:trace contextRef="#ctx0" brushRef="#br0" timeOffset="48573.76">7874 5525 0,'-21'0'0,"42"0"0,-63 0 0,63 0 47,21 0-47,-21-22 0,22 22 16,-22 0-16,21 0 0,0-21 0,-20 21 15</inkml:trace>
  <inkml:trace contextRef="#ctx0" brushRef="#br0" timeOffset="49089.91">8572 5503 0,'0'-21'31,"0"0"-31,0 0 16,0 0-16,0 0 0,0-1 16,-21 22 15,0 0-31,0 0 0,0 22 15,21-1-15,-21-21 0,-1 21 0,1 21 16,0-21-16,0 1 0,21-1 16,-21 0-16,21 21 0,-21-21 0,21 1 15,0-1-15,0 0 0,0 0 0,0 0 16,0 0-16,21-21 16,0 0-16,0 0 0,0 0 0,0 0 15,22 0-15,-22-21 0,0 0 0,0 21 16,22-21-16,-22 0 0,0 0 0,0-1 15,0 1-15,-21-21 0,0 21 16,21 0-16,-21-1 0,0 1 16,22 0-16,-22 0 0,0 42 47,0 0-47,0 0 0,0 1 0,-22 62 15,22-63-15,0 1 16,0-1-16,0 0 0,0 0 0,0 0 15,0 0-15,22-21 16,-1 0-16,0 0 16,0 0-16,0 0 0,0 0 0,1-21 15,-1 0-15,21 0 0,-21 0 16</inkml:trace>
  <inkml:trace contextRef="#ctx0" brushRef="#br0" timeOffset="49903.5">9186 5207 0,'0'-21'15,"0"42"-15,0-84 0,0 41 0,0 1 16,0 0-16,-21 21 16,21 21-1,0 0-15,-21 1 0,0-1 16,21 21-16,-21-21 0,21 22 0,0-1 16,-22 0-16,22-21 0,-21 22 0,21-1 15,0 0-15,0-20 0,0 20 16,0 0-16,0-21 0,0 1 15,0-1-15,0 0 0,0 0 0,0 0 16,21-21-16,1 0 0,-1 0 16,0 0-16,0 0 0,0-21 15,0 0-15,1 0 0,-1 0 16,-21-1-16,21 1 0,0 0 0,0 0 16,-21 0-16,21 0 0,-21-1 0,0 1 15,0 0-15,0 0 0,0 42 31,0 0-15,0 0-16,0 1 0,0-1 0,0 21 16,0-21-16,0 0 0,0 1 0,22-1 15,-22 0-15,0 0 0,21 0 16,0-21-16,0 0 0,0 0 16,0 0-16,1 0 0,-1 0 15,0 0-15,21 0 0,-21-21 16,1 0-16,-1 21 0,0-21 0,0 0 15,0-1-15,-21-20 0,21 21 16,1 0-16,-22 0 0,0-1 0,21 1 0,0 0 16,-21 0-16,21 0 0,-21 0 15,21 21 1,0 21 15,-21 0-15,22-21 15,-1 0-31,-21-21 16,0 0-1,0-1 1,-21 22 0,-1 0-16,1 0 0,0 0 15,0 22-15,0-1 0,0 0 16,-1 0-16,1 0 0,0 0 15,21 22-15,0-22 0,-21 0 0,21 21 16,0-20-16,0-1 0,0 0 0,0 0 16,0 0-16,0 0 0,21 1 0,0-22 15,0 21-15,1-21 0,-1 0 16,0 0-16,21 0 0,-21 0 0,1 0 16,-1 0-16,21 0 0,-21 0 0,0-21 15,1-1-15,20 1 0,-21 0 16,0 0-16,0 0 0,-21 0 0,22-22 15,-1 22-15</inkml:trace>
  <inkml:trace contextRef="#ctx0" brushRef="#br0" timeOffset="50090.15">10181 5080 0,'0'0'0,"-21"0"0,0 0 16,0 0 77,-1 0-93,1 0 16,0 0-16</inkml:trace>
  <inkml:trace contextRef="#ctx0" brushRef="#br0" timeOffset="50283.8">9059 5313 0,'-21'21'0,"42"-21"31,0 0-31,1 0 0,-1 0 16,0 0-16,21 0 0,-21 21 0,22-21 15,-1 0-15,-21 0 0,22 0 16,-1 21-16,0-21 0,1 0 15,-1 0-15,21 0 0,-20 0 0</inkml:trace>
  <inkml:trace contextRef="#ctx0" brushRef="#br0" timeOffset="50511.75">10922 5779 0,'0'0'0,"0"21"16,-21 0-16,0 0 0,-1 0 15,1 0-15,21 1 0,-21-1 0,0 0 16,0 0-16,0 0 0,-22 0 0,22 1 16,-21-1-16,21 0 0,-22 0 0,22 0 15,-21 0-15,21 1 0,-1-22 0,-20 0 16,21 21-16</inkml:trace>
  <inkml:trace contextRef="#ctx0" brushRef="#br0" timeOffset="51007.42">11938 5334 0,'0'-21'16,"0"42"-16,0-63 0,-21 21 0,21-1 16,-21 22-16,-1 0 15,1 22-15,21-1 0,0 0 16,0 0-16,0 21 0,0 1 15,-21-22-15,21 21 0,0 1 16,-21-1-16,21 0 0,0 1 0,-21-1 16,21-21-16,0 21 0,0-20 15,-21 20-15,21-21 0,-22 0 0,22 0 16,0 1-16,0-1 16,-21-21-1,21-21-15,-21-1 0,21 1 16</inkml:trace>
  <inkml:trace contextRef="#ctx0" brushRef="#br0" timeOffset="51347.79">11705 5461 0,'0'-42'0,"0"21"15,0-1-15,21 1 16,0 21-16,1 0 16,-1 0-16,-21 21 0,21 22 15,0-22-15,0 0 0,0 21 0,1 1 16,-1-22-16,0 21 0,0 1 0,0-22 15,0 21-15,1-21 0,-1 0 0,0 1 16,0 20-16,0-42 0,0 21 16,-21 0-16,22-21 0,-22-21 31,0 0-31,0 0 0,0 0 16,0-22-16,0 22 15,0-21-15,0-1 0,21 1 0,-21 0 0,0-1 16,0 1-16,0 0 0,0-1 15,0 22-15,21-21 0,-21 21 0,0 0 16,21-1-16,0 22 31,-21 22-31,21-1 0,1 0 16,-1 0-16,-21 0 0</inkml:trace>
  <inkml:trace contextRef="#ctx0" brushRef="#br0" timeOffset="51974.31">12615 5588 0,'-21'0'15,"0"0"1,0 21-16,0-21 0,21 21 16,-22-21-16,1 22 0,21-1 15,0 0-15,-21 0 0,21 0 16,0 0-16,0 1 15,0-1-15,21-21 32,0 0-32,1 0 0,-1-21 15,0 21-15,-21-22 16,21 1-16,-21 0 0,0 0 0,0 0 16,0 0-16,0-1 0,0 1 15,0-21-15,0 21 0,0 0 0,0-22 16,0 22-16,21 0 0,0 0 0,-21 0 15,22 21-15,-1-22 0,0 22 0,21 0 16,-21 0-16,1 0 0,-1 0 16,0 0-16,21 22 0,-21-22 0,1 21 15,-22 0-15,21 0 0,-21 0 0,0 0 16,0 1-16,0-1 0,0 0 0,0 0 16,0 0-16,0 0 0,0 1 15,0-1-15,-21 0 0,21 0 16,0-42 15,0 0-31,0 0 16,21-1-16,0 1 0,0 0 15,0 0-15,-21-21 0,21 20 0,1 1 16,-1 0-16,0 0 0,0 0 0,0 0 16,0 21-16,1 0 0,-1 0 0,0 0 15,0 0-15,0 21 16,-21 0-16,0 0 15,0 0-15,0 0 0,0 1 16,0-1-16,0 0 0,0 0 0,0 21 16,-21-20-16,21-1 0,0 0 15,-21 0-15,21 0 0</inkml:trace>
  <inkml:trace contextRef="#ctx0" brushRef="#br0" timeOffset="52179.93">13716 5652 0,'-21'21'32,"21"0"-32,-21-21 0,21 21 15,0 0-15,-22 0 0,1 1 0,21-1 16,-21 0-16,21 0 0,-21 0 15,21 0-15,0 1 16,21-22 0</inkml:trace>
  <inkml:trace contextRef="#ctx0" brushRef="#br0" timeOffset="52557.37">14330 5419 0,'0'0'0,"0"-21"0,0-1 0,21 1 16,-21 0-16,0 0 0,-21 0 16,0 21-1,-1 0-15,1 0 0,0 0 0,0 21 16,0 0-16,0 0 16,21 0-16,-22 1 0,22-1 0,0 0 15,0 0-15,0 0 0,0 0 0,0 1 16,22-22-16,-1 21 0,0 0 15,0 0-15,-21 0 0,21 0 16,0 1-16,-21-1 0,0 0 16,0 0-16,0 0 0,-21 0 15,0-21 1,-21 0-16,21 0 0,-1 0 16,-20 0-16,21 0 0,-21 0 0,20 0 15,1 0-15,0 0 0,0 0 0,0 0 16,21-21-16,0 0 15,21 21-15,0-21 16,0 0-16,22 21 0,-22-21 0,21-1 16</inkml:trace>
  <inkml:trace contextRef="#ctx0" brushRef="#br0" timeOffset="52776.14">14626 5271 0,'0'0'0,"21"-22"0,0 1 16,-21 0-16,22 21 15,-22 21 1,0 0-16,0 1 0,0-1 16,-22 0-16,22 21 0,-21-21 15,0 22-15,0-22 0,21 21 0,-21 1 16,21-22-16,-21 21 0,21-21 0,0 0 16,0 1-16,0-1 0,0 0 15,0 0-15,0 0 0,21-21 16,0 0-16,0 0 15,21 0-15</inkml:trace>
  <inkml:trace contextRef="#ctx0" brushRef="#br0" timeOffset="53944.04">15049 5546 0,'0'0'0,"0"-21"0,0-1 16,0 1-16,0 0 15,0 0-15,-21 21 0,0 0 16,0 0-16,0 0 0,0 0 0,-1 21 15,1-21-15,0 21 16,0 0-16,0 1 0,0-1 0,-1 0 16,22 0-16,-21 0 0,21 0 0,-21 1 15,21-1-15,0 0 0,0 0 0,0 0 16,0 0-16,21-21 16,0 0-16,1 0 15,-1 0-15,0 0 0,0-21 0,0 21 16,22-21-16,-22 0 0,0 0 0,-21 0 15,21-1-15,0 1 0,-21 0 0,21 0 16,-21 0-16,0 0 16,0 42 15,0 0-31,-21-21 0,21 21 16,0 0-16,-21 0 0,21 1 0,0-1 15,0 0-15,0 0 0,0 0 16,21 0-16,0-21 15,1 0-15,-1 0 0,0 0 16,0 0-16,0 0 0,0 0 0,1-21 16,-1 0-16,0 0 0,0 0 15,0 0-15,0-1 0,1-20 0,-22 0 16,21 21-16,0-22 0,0 1 0,-21 0 16,0-1-16,21 22 0,-21-21 0,21-1 15,-21 22-15,0 0 16,0 0-16,0 0 0,0 0 0,-21 42 31,21 0-31,-21 0 0,0 0 0,21 22 16,0-22-16,0 21 0,-21-21 15,21 22-15,-21-1 0,21 0 0,0-21 16,0 22-16,0-1 0,0-21 0,0 22 16,0-22-16,0 0 0,0 0 0,0 0 15,0 0-15,0 1 16,21-22-16,0 0 15,0 0-15,0 0 0,0 0 16,1-22-16,-1 1 0,0 0 0,-21 0 16,21 0-16,0 21 0,-21-21 15,0-1-15,21 1 0,-21 0 0,22 21 16,-22 21 15,0 0-15,0 1-16,0-1 0,0 0 15,0 0-15,21 0 16,0-21-16,0 0 16,0 0-16,0 0 15,1 0-15,-1 0 0,-21-21 16,21 21-16,0-21 0,0 0 16,-21 0-16,21-1 0,1 1 0,-22 0 15,21 0-15,0 0 0,-21 0 0,0-1 16,21 1-16,-21 0 0,21 21 15,-21-21-15,-21 21 125,0 21-125,21 0 16,-21 0-16,21 1 0,-21-1 0,21 0 16,-22 0-16,22 0 0,0 0 0,0 1 15,0-1-15,0 0 0,0 0 16,0 0-16,0 0 16,22-21-1,-1 0-15,0 0 0,0 0 16,0 0-16,-21-21 0,21 21 15,1-21-15,-1 21 0,0-21 16,0 0-16,0 0 0,0-22 16,-21 22-16,22 0 0,-1-21 15</inkml:trace>
  <inkml:trace contextRef="#ctx0" brushRef="#br0" timeOffset="54119.71">16065 5186 0,'0'0'0,"-21"0"0,0 0 0,21 21 62,-21-21-46,0 0 0,0 0-16,-1 0 15,1 0-15</inkml:trace>
  <inkml:trace contextRef="#ctx0" brushRef="#br0" timeOffset="54299.38">15600 5292 0,'0'21'0,"0"-42"0,-21 42 0,-1-21 15,44 0 17,-1 0-32,0 0 0,0 0 0,21 0 15,-20 0-15,-1 0 0,0 0 16,0 0-16,0 0 0,-21-21 15,0 0 1</inkml:trace>
  <inkml:trace contextRef="#ctx0" brushRef="#br0" timeOffset="54460.09">14922 5313 0,'-42'21'0,"84"-42"0,-126 42 16,41-21-16,22 0 0,0 21 0,0-21 15,21 21 1,21-21-16,0 0 16,0 0-16,22 0 0,-22 0 0,21 0 15,1 0-15,-1 0 0,0 0 16</inkml:trace>
  <inkml:trace contextRef="#ctx0" brushRef="#br0" timeOffset="54744.1">16764 5736 0,'-21'0'0,"0"0"15,-1 21 1,1 1 0,0-1-16,21 0 15,-21 0-15,0 0 0,21 0 0,-21 1 16,-106 41 0,84-42-16,1 0 0,21-21 0,-22 0 15</inkml:trace>
  <inkml:trace contextRef="#ctx0" brushRef="#br0" timeOffset="57963.55">18097 5144 0,'0'0'0,"22"-22"0,-22 1 16,0 0-16,0 0 0,0 0 0,-22 21 16,1 0-16,0 0 15,0 0-15,0 0 0,-22 21 0,22 0 16,-21 0-16,0 22 0,20-22 0,-20 21 16,21 0-16,0 1 0,0-1 15,-1 22-15,1-22 0,21 0 16,-21 1-16,21-1 0,0 0 0,0-21 15,0 22-15,0-22 0,21 21 0,0-21 16,1 1-16,-1-22 0,21 21 0,-21-21 16,22 0-16,-1 0 0,-21 0 15,21 0-15,1 0 0,20-21 0,-20 21 16,-1-22-16,0 1 0,1 0 0,-1 0 16,-21-21-16,21 20 0,-20 1 0,20-21 15,-21 21-15,0 0 0,0-22 16,-21 22-16,0-21 0,0 21 0,0-1 15,0 1-15,0 0 16,-21 21 0,0 0-16,21 21 0,-21 0 15,0 1-15,0-1 0,21 0 0,-22 21 16,1-21-16,21 22 0,0-22 0,0 0 16,-21 21-16,21-20 0,0-1 0,0 0 15,0 0-15,0 0 0,21-21 16,22 21-16,-22-21 0,0 0 15,0 0-15,21 0 0,-20 0 0,-1-21 16,21 21-16,-21-21 0,0 0 16,22 0-16,-22 0 0,-21-22 15,21 22-15,-21 0 0,0 0 16,0 0-16,0-1 0,-21 1 0,0 0 16,0 0-16,-1 0 0,1 0 0,0 21 15,0 0-15,0-22 0,42 1 31,0 21-15,0 0-16,22 0 0,-22 0 0,21 0 16,-21 0-16,22 0 0,-22 0 15,21 0-15,-21 0 0,0 0 0,1 0 16,-1 0-16,0 0 0,0 21 0,-21 1 16,0-1-16,0 0 0,0 0 0,0 0 15,0 0 1,0 1-16,0-1 0,0 0 0,0 0 15,0 0-15,0 0 0,0 1 0,0-1 16,0 0 0,21-21-1,-21-21 1,0 0-16,0-1 16,21 1-16,-21 0 0,22 0 0,-22 0 15,21 0-15,0-22 0,-21 22 16,21 0-16,0 0 0,0 0 0,1-1 15,-1 1-15,0 21 0,0-21 16,0 21-16,0 0 0,1 21 16,-22 0-1,21 1-15,-21-1 0,0 0 16,0 0-16,0 0 0,0 22 0,0-22 16,0 0-16,0 0 0,0 0 0,0 0 15,0 1-15,0-1 0,0 0 16,21-21-16,0 0 0,0 0 15,0 0-15,1 0 0,20 0 0,-21 0 16,21 0-16,-20-21 0,20 0 0,0-1 16,-21 1-16,22 0 0,-22 0 15,21 0-15,-21 0 0,1-1 16,-1 1-16,-21 0 0,0 0 0,0 0 16,0 0-16,0-1 0,0 1 0,-21 21 31,-1 21-31,22 1 15,0-1-15,0 0 0,0 0 16,0 0-16,0 0 0,0 22 0,0-22 16,0 0-16,0 0 0,0 0 15,0 1-15,0-1 0,0 0 0,0 0 16,0 0-16,-21-21 31,0 0-31,0 0 16,0 0-16,0-21 0,-1 21 15,1-21-15,0 21 16,21 21 15,21-21-15,0 0-16,1 21 0,-1-21 16,0 0-16,0 0 0,21 0 0,-20 0 15,-1 0-15,0 0 0,21 0 16,-21 0-16,22-21 0,-22 0 0,0 21 15,0-21-15,0 0 0,1-1 16,-1 1-16,0-21 0,0 21 0,0-22 16,-21 1-16,21 21 0,1-21 15,-1-1-15,0-20 0,0 20 0,0 1 16,0 0-16,1-1 0,-22 1 0,0 0 16,21 21-16,-21-1 0,0 1 0,0 0 15,0 42 16,-21 0-31,-1 22 0,1-22 0,0 21 16,0-21-16,21 22 0,-21-1 16,21 0-16,-21-20 0,-1 20 15,22 0-15,0 1 0,0-22 0,0 21 16,0-21-16,0 22 0,0-22 0,0 21 16,0-21-16,0 0 0,22 1 15,-1-1-15,0 0 0,0-21 16,0 0-16,0 0 0,1 0 15,-1 0-15,0 0 0,0-21 0,0 0 16,-21-1-16,21 1 0,1 0 16,-1 0-16,0 0 0,-21 0 0,0-1 15,0 1-15,0 0 0,0 0 16,0 42 15,0 0-31,0 0 16,0 1-16,0-1 0,0 0 0,0 0 15,0 0-15,0 0 0,0 1 16,0-1-16,0 0 0,21 0 16,0-21-16,0 0 0,1 0 0,-1 0 15,0 21-15,0-21 0,21 0 0,-20 0 16,-1 0-16,21 0 0,-21-21 16,0 0-16,1 21 0,-1-21 0,-21 0 15,21-1-15,-21 1 0,21 0 0,-21 0 16,0-21-16,0 20 0,0 1 15,0 0-15,-21 42 47,21 0-47,0 1 16,0-1-16,0 0 0,0 0 16,0 0-16,0 0 15,21-21-15,0 0 16,0 22-16,1-22 0,-1 0 0,0 0 15,0 0-15,-21-22 16,0 1-16,21 21 0,0-21 0,-21 0 16,22 0-16,-22 0 0,0-1 15,0 1-15,21 0 0,-21 0 0,0 0 16,0 0-16,21 21 0,-21-22 16,0 44-1,0-1 1,-21 0-16,0 0 15,21 0-15,0 0 0,0 1 0,0-1 16,0 0-16,0 0 0,0 0 16,0 0-1,21-21 1,0 0-16,0 0 0,0 0 0,0 0 16,1 0-16,-1 0 0,0 0 15,0-21-15,-21 0 0,21 0 16,-21 0-16,0 0 15,0-1-15,0 1 0,0 0 0,0 0 16,0 0-16,0 0 0,0-1 16,0 44 15,-21-1-31,21 0 16,-21 0-16,21 0 0,-21-21 0,21 21 15,0 1-15,0-1 0,0 0 0,0 0 16,0 0-16,0 0 15,21 1 1,0-22-16,0 0 0,0 0 16,1 0-16,-1 0 0,0 0 15,0 0-15,0-22 0,0 1 16,22 0-16</inkml:trace>
  <inkml:trace contextRef="#ctx0" brushRef="#br0" timeOffset="58820.46">21738 5144 0,'0'0'0,"0"-22"15,21-20-15,-21 0 0,0 21 0,0-1 16,0 1-16,0 0 0,0 0 0,0 0 16,-21 21-16,0 0 15,0 0-15,21 21 16,-21 0-16,-1 0 0,22 0 0,-21 1 16,0 20-16,0 0 0,21-21 0,-21 22 15,0-1-15,21 0 0,-22 1 16,22-1-16,0 0 0,0-20 0,0 20 15,0 0-15,0-21 0,0 22 0,0-22 16,0 0-16,22 0 0,-22 0 16,21 1-16,0-1 0,0-21 0,0 0 15,0 0-15,1 0 0,-1 0 0,0 0 16,0-21-16,0-1 0,0 1 0,1 0 16,-1 0-16,-21 0 0,21 0 15,0-1-15,-21 1 0,0 0 0,0 0 16,0 0-1,0 42 1,0 0 0,0 0-16,-21 0 0,21 1 15,0-1-15,-21 0 0,21 0 0,0 0 16,0 0-16,0 1 0,0-1 16,0 0-16,21-21 0,0 21 15,0-21-15,0 0 0,1 0 0,-1 0 16,0 0-16,21 0 0,-21 0 0,1 0 15,-1-21-15,0 0 0,0 0 0,0-1 16,-21 1-16,0 0 16,21-21-16,-21 21 0,0-22 0,0 22 15,0-21-15,0 21 0,0-1 0,0 1 16,0 0-16,-21 21 0,0 0 0,0 0 16,0 0-16,0 0 0,-1 0 15,1 0-15,0 21 0,0 0 0,21 1 16,-21-1-16,21 0 0,-21 0 0,21 0 15,0 0-15,0 1 0,0-1 16,21 0-16,-21 0 0,21 0 16,0-21-16,0 0 0,0 0 15,1 0-15,-1 0 0,0 0 16,0-21-16,0 21 16,0-21-16,1 0 0,-22 0 0,21 21 15,0-22-15,0 1 0,0 0 0,0 0 16,1 0-16,-22 0 0,21-1 0,-21 44 47,0-1-47,0 0 0,0 0 0,0 0 15,0 0-15,0 1 0,0-1 0,0 0 16,0 0-16,0 0 0,0 0 16,0 1-16,0-1 15,21-21-15,0 0 16,0 0-16,0 0 15,1 0-15,-22-21 0,21-1 16,-21 1-16,21 0 0,-21 0 16,0 0-16,0 0 0,0-1 0,0 1 15</inkml:trace>
  <inkml:trace contextRef="#ctx0" brushRef="#br0" timeOffset="59090.46">21611 5122 0,'0'0'0,"-21"0"0,21-21 16,21 21 0,21 0-16,-20-21 0,20 21 0,-21 0 15,21 0-15,1-21 0,-1 21 0,0 0 16,1 0-16,-1 0 0,0-21 15,-20 21-15,20 0 0,-21 0 0,0 0 16,0 0-16,1 0 0,-22-21 16,-22 21-1,1 0-15,0 0 16,-21 0-16</inkml:trace>
  <inkml:trace contextRef="#ctx0" brushRef="#br0" timeOffset="59332.01">19875 5059 0,'0'0'0,"22"0"15,-1 0-15,21 0 16,-21 0-16,22 0 0,-1 0 0,0 0 15,22 0-15,-22 0 0,22-21 0,-22 21 16,0 0-16,1-21 0,-22 21 0,0-22 16,0 22-16,-21-21 0,0 0 15,0 0-15,-21 0 0</inkml:trace>
  <inkml:trace contextRef="#ctx0" brushRef="#br0" timeOffset="61528.19">1016 7747 0,'-21'0'0,"0"0"0,-1 0 15,1 0 1,0 0-16,0 0 0,21-21 31,0 0-31,0 0 16,21 21 0,-21-22-16,21 22 0,0-21 0,1 21 15,-1 0-15,21 0 0,-21 0 16,0 0-16,1 0 0,-1 21 0,0 1 15,-21-1-15,0 0 16,0 21-16,0-21 0,-21 1 0,0-1 16,-1 21-16,1-21 0,0 22 15,-21-22-15,21 0 0,-22 21 0,1-21 16,21 1-16,0-1 0,-1-21 16,1 0-16,0 21 0,21-42 31,0 0-31,0-1 15,21 1-15,0 21 0,1-21 16,-1 21-16,0-21 0,21 21 0,-21-21 16,22 21-16,-22 0 0,21 0 15,1 0-15,-1 0 0,-21 21 0,21 0 16,-20 0-16,-1 0 0,0 1 16,-21-1-16,0 21 0,0 0 0,0-20 15,-21 20-15,0-21 0,-1 21 16,1 1-16,0-22 0,-21 0 0,21 0 15,-22 0-15,22 1 0,0-1 16,0-21-16,0 0 0,-1 0 16,1 0-16,0 0 0,0 0 0,0 0 15,0 0-15,-1 0 16,22-21-16,-21 21 0,21-22 0,0 1 16,-21 21-16,21-21 0,0 0 15,0 0 1,0 0-16,0-1 15</inkml:trace>
  <inkml:trace contextRef="#ctx0" brushRef="#br0" timeOffset="61865.06">1926 8022 0,'0'21'47,"21"-21"-15,-21-21-17,0 0-15,0 0 31,-21 21-31,0 0 16,0 0-16,0 0 16,21 21-16,0 0 31,21-21-15,0 0-16</inkml:trace>
  <inkml:trace contextRef="#ctx0" brushRef="#br0" timeOffset="65967.49">3873 7493 0,'0'0'0,"0"-21"0,0 0 16,22 0-16,-22-1 15,21 1-15,-21 0 0,0 0 0,0 0 16,0 0-16,0-1 16,0 1-16,0 0 15,-21 21-15,-1-21 0,1 21 16,0 0-16,0 0 0,0 0 0,0 0 15,-1 21-15,-20 0 0,0 0 16,21 1-16,-22-1 0,1 21 0,21-21 16,-22 22-16,22-1 0,-21 21 15,21-20-15,0-1 0,-1 22 0,1-22 16,21 21-16,0-20 0,0 20 16,0-20-16,0 20 0,0-21 0,0 1 15,0-1-15,21-21 0,1 22 0,-1-22 16,0 0-16,0 0 0,21-21 15,-20 21-15,-1-21 0,0 0 0,21 0 16,-21 0-16,22 0 0,-22-21 0,21 0 16,-21 0-16,22 0 0,-22-1 15,21 1-15,-21-21 0,22 21 16,-22-22-16,21 22 0,-21-21 0,1 21 16,-1-22-16,0 22 0,0 0 15,-21 0-15,0 0 0,0 0 0,0-1 16,0 44 15,-21-1-31,0 21 16,21-21-16,-21 0 0,21 22 0,0-1 15,0 0-15,0-20 0,0 20 16,0-21-16,0 21 0,0-20 0,0-1 16,0 0-16,21 0 0,0 0 15,0-21-15,0 0 0,0 0 16,1 0-16,-1 0 0,0 0 0,21 0 15,-21-21-15,22 0 0,-1 0 0,-21 0 16,22-1-16,-1-20 0,-21 21 16,0 0-16,0-22 0,1 22 0,-22-21 15,0 0-15,0 20 0,0 1 0,0-21 16,-22 21-16,1 0 0,0-1 16,-21 1-16,21 0 0,-22 21 0,1 0 15,21 0-15,-22 0 0,22 0 0,0 21 16,-21 0-16,21-21 0,-1 22 15,1-1-15,0 0 0,21 0 16,0 21-16,0-20 0,0-1 0,0 0 16,21 0-16,0 0 0,22-21 15,-22 0-15,21 0 0,1 0 16,-1 0-16,0 0 0</inkml:trace>
  <inkml:trace contextRef="#ctx0" brushRef="#br0" timeOffset="67761.17">4953 7747 0,'0'-21'0,"0"42"0,0-21 31,0 21-15,-21 0-16,21 1 0,-21 20 16,21-21-16,0 0 0,0 0 15,0 22-15,0-22 0,-22 21 0,1 43 31,21-64-31,0 0 0,0 0 16,0-42 15,0 0-31,0 0 16,0 0-16,0 0 0,0-1 0,0-20 16,0 21-16,0 0 0,0-22 15,0 22-15,21-21 0,1 21 0,-22 0 16,21-22-16,0 22 0,0 0 15,0 21-15,0-21 0,1 21 0,-1 0 16,0 0-16,0 0 0,0 0 0,0 0 16,1 21-16,-1 0 0,0 0 15,-21 0-15,0 22 0,0-22 0,0 21 16,0 1-16,0-22 0,0 21 0,0 0 16,0-20-16,0 20 0,0-21 15,0 0-15,0 0 0,0 1 16,0-1-16,0 0 0,21-21 15,0 0-15,0 0 16,1 0-16,-1 0 0,0-21 16,0 0-16,0-1 0,22 1 0,-22-21 15,0 21-15,0 0 0,43-64 16,-43 64-16,21-22 0,-21 1 16,0 21-16,1-21 0,-1 20 0,0-20 15,-42 42 1,0 0-16,-1 0 15,1 0-15,-21 21 0,21 0 0,21 1 16,-21-1-16,21 0 0,0 0 16,0 0-16,0 0 0,0 22 0,21-22 15,0 0-15,0 0 0,0 0 16,0 1-16,1-1 0,-1 0 0,0-21 16,0 21-16,0-21 0,0 0 15,-21 21-15,0 0 16,-21-21-1,0 0-15,-21 0 0,21 0 0,-1 0 16,-20-21-16,21 21 0,0-21 16,0 21-16,-22 0 0,22 0 15,0 0-15,0 0 0,21 21 16,0 0 0,0 1-1,21-1-15,0-21 0,0 21 16,-21 0-16,21-21 0,1 21 0,-1-21 15,0 0-15,0 0 0,0 0 16,0 0-16,1 0 0,-1 0 0,21 0 16,-21 0-16,0-21 0,22 21 0,-22-21 15,21 0-15,-21-22 0,22 22 16,-22 0-16,21-21 0,-21-1 0,22 1 16,-22 0-16,0-1 0,0 1 15,0 0-15,1-1 0,-1 1 0,0-21 0,0 20 16,-21 1-16,0 0 0,21-1 15,-21 22-15,0-21 0,0 21 16,0-22-16,0 22 0,0 0 16,-21 42-1,21 0-15,-21 0 16,0 1-16,21 20 0,-21 0 0,21 1 16,-22-1-16,1 0 0,0 1 15,21-22-15,0 21 0,-21 0 0,21 1 16,0-1-16,-21 0 0,21 1 0,0-1 15,0 0-15,0-20 0,0-1 0,0 21 16,21-21-16,0 0 0,0-21 16,0 22-16,-21-1 0,22-21 0,-1 0 15,0 0-15,0 0 0,21 0 16,-20 0-16,-1-21 0,0-1 16,21 1-16,-21 0 0,1 0 0,20 0 15,-21-22-15,-21 22 0,21 0 0,-21-21 16,21 21-16,-21-1 0,0 1 15,0 0-15,-21 21 16,0 0-16,0 0 0,0 0 16,0 0-16,-1 21 0,1 0 0,21 1 15,-21-1-15,21 21 16,0-21-16,0 0 0,0 1 0,21-1 16,0 0-16,1 0 0,-1 0 15,0-21-15,0 0 16,-21 21-16,21-21 0,0 22 15,1-22 1,-1 0-16,0 0 0,0 0 16,0 0-16,0 0 0,1-22 15,-1 22-15,21-21 0,-21 0 16,0 21-16,22-21 0,-22 0 0,0 0 16,0-1-16,0 1 0,1 0 0,-1-21 15,0 21-15,-21-1 16,0 1-16,0 0 15,-21 21 1,21 21-16,0 0 16,-21-21-16,-1 22 0,22-1 15,0 0-15,0 21 0,0-21 0,0 1 16,0-1-16,0 0 0,0 0 16,0 0-16,22 0 15,-1-21-15,0 0 0,0 0 16,0 0-16,0 0 0,1 0 0,-1-21 15,0 21-15,0-21 0,0 0 16,0 21-16,1-21 0,-22 0 0,21-1 16,0-20-16,-21 21 0,0 0 0,21 0 15,-21-1-15,21 1 0,-21-21 16,21 42-16,-21-21 16,0 42-1,0 0 1,-21 0-16,21 0 0,-21 1 0,21-1 15,0 0-15,0 0 0,0 21 0,0-20 16,0-1-16,0 0 0,0 0 16,0 0-16,21-21 15,0 21-15,1-21 0,-1 0 16,0 0-16,0 0 16,0 0-16,0-21 15,1 0-15,-1 0 0,0 0 16,0 21-16</inkml:trace>
  <inkml:trace contextRef="#ctx0" brushRef="#br0" timeOffset="68960.94">7810 7789 0,'0'-21'0,"22"0"0,-22-21 16,-22 42 15,1 0-31,0 21 0,0 0 0,0-21 16,0 21-16,-1 0 0,-20 1 0,42 20 15,-21-21-15,0 0 0,21 0 16,-21 22-16,21-22 0,0 0 16,0 0-16,0 0 0,0 1 0,0-1 15,0 0-15,21 0 0,0-21 0,-21 21 16,21-21-16,0 0 0,0 0 0,1 0 16,-1 0-16,21 0 0,-21 0 15,0 0-15,22 0 0,-22-21 0,21 21 16,-21-21-16,1 0 0,20 0 0,-21 21 15,0-22-15,22-20 0,-22 21 0,0 0 16,0 0-16,0-22 0,0 22 16,1-21-16,-1 21 0,-21-22 15,21 1-15,-21 0 0,21-1 0,-21 1 0,0 21 16,0-22-16,21 1 0,-21 21 16,0 0-16,21 0 0,-21-1 0,0 1 15,0 42 16,0 1-31,-21-1 0,0 0 0,0 21 16,21-21-16,-21 22 0,0-22 16,21 21-16,-22 1 0,1-1 0,0 0 15,21 1-15,0-1 0,-21 0 0,21-21 16,-21 22-16,21-1 0,0-21 0,0 22 16,0-22-16,0 0 0,0 0 15,21 0-15,0 0 0,0-21 16,0 0-16,1 22 0,-1-22 0,21 0 15,-21 0-15,0 0 0,1-22 0,20 1 16,-21 21-16,0-21 0,22 0 16,-22 0-16,0 0 0,0-1 0,0-20 15,0 21-15,1 0 0,-1 0 0,0-1 16,-21 1-16,0 0 0,0 0 0,0 42 47,-21 0-47,21 0 0,-21 1 15,21-1-15,0 0 0,-22 0 16,22 0-16,0 0 0,0 22 0,0-22 16,0 0-16,0 0 0,0 0 15,0 1-15,22-22 0,-1 0 16,0 21-16,0-21 0,0 0 0,0 0 16,1 0-16,-1 0 0,0 0 0,0-21 15,0-1-15,0 22 0,1-21 16,-1 0-16,0 0 0,-21 0 0,0-22 15,21 22-15,-21-21 0,0 21 0,0-22 16,0 22-16,0-21 0,0 21 0,0-22 16,0 22-16,-21 0 0,0 0 15,0 21-15,-1 0 0,1 0 0,0 0 16,0 0-16,0 0 0,0 0 16,-22 21-16,22 0 0,0 0 0,0 1 15,0 20-15,-1-21 0,1 0 0,21 0 16,-21 22-16,21-22 0,0 0 15,0 0-15,0 0 0,21 1 0,0-22 16,1 21-16,-1-21 0,0 21 0,0-21 16,0 0-16,0 0 0,22 0 0,-22 0 15,21-21-15,-21 0 0,1 21 16,20-22-16,-21 1 0,0 0 0,22 0 16,-22 0-16,0 0 0,0-22 15,0 22-15,0 0 0,1 0 0,-1 0 16,0-1-16,0 22 0,-21-21 15,21 21-15,-21 21 16,0 1 0,-21-1-16,21 0 0,-21 0 15,21 0-15,-21 22 0,21-22 16,0 0-16,0 0 0,0 0 0,0 0 16,0 1-16,0-1 0,21 0 0,0-21 15,-21 21-15,21-21 0,-21 21 16,21-21-16,1 21 0,-1-21 0,0 0 31,0 0-31,0 0 0,0 0 16,-21-21-16,0 0 0,22 0 0,-1 21 15,-21-21-15,21 0 0,-21-1 0,0-20 16</inkml:trace>
  <inkml:trace contextRef="#ctx0" brushRef="#br0" timeOffset="69211.97">8509 7557 0,'-21'0'0,"42"0"0,-63 0 0,20 0 16,1-22-16,21 1 16,0 0-1,21 21-15,1 0 0,-1 0 0,21 0 16,-21 0-16,0-21 0,22 21 15,-22 0-15,0 0 0,21 0 0,-20-21 16,20 21-16,-21 0 0,-21-21 16,0-1-1,0 1-15,-21 21 0,0 0 16</inkml:trace>
  <inkml:trace contextRef="#ctx0" brushRef="#br0" timeOffset="69508.42">6646 7387 0,'0'21'15,"0"1"-15,21-22 31,1 0-31,20 0 0,-21 0 0,21 0 16,1 0-16,-1-22 0,0 22 16,1-21-16,-1 21 0,-21 0 0,22 0 15,-22-21-15,0 21 0,0 0 16,-42 0 15</inkml:trace>
  <inkml:trace contextRef="#ctx0" brushRef="#br0" timeOffset="70691.66">10647 7980 0,'-21'0'0,"42"0"0,-64 0 0,22 0 0,0 0 15,0 0-15,0 0 0,0 0 16,-1 0 0,1 0-16,0 0 0,0 0 0,0 0 15,-22 21-15,22-21 0,0 0 16,0 0-16,0 0 0,0 21 0,-1-21 16,1 0-16,0 21 15,42-21 16,0 0-31,1 0 16,20 0-16,-21 0 0,21 0 16,-20-21-16,20 21 0,21-21 0,-20 0 15,20 21-15,1-21 0,20 21 0,1-21 16,0-1-16,21 1 0,-22 0 0,22 0 16,0 21-16,0-21 0,-22 0 15,22-1-15,-21 1 0,21 0 16,-22 0-16,1 0 0,0 0 0,-22-1 15,1 1-15,-1 21 0,1-21 0,-1 0 16,-20 21-16,-1-21 0,0 0 0,1 21 16,-1-22-16,0 22 0,1-21 0,-1 0 15,-21 21-15,21-21 0,-20 21 16,20-21-16,-21 21 0,0 0 0,0-21 16,1-1-16,-22 1 15,-22 0 1,1 21-16,0-21 15,0 21-15,0 0 0,0 0 0,-1 0 16,1 0-16,-21 0 0,21 0 16,0 0-16,-22 0 0,22 0 0,0 0 15,-21 0-15,20 21 0,1-21 0,0 0 16,0 0-16,0 0 0,42 0 31,0 0-15,0 0-16,0 0 0,1 0 0,20-21 15,-21 21-15,0 0 0,0 0 16,22 0-16,-22 0 0,0 0 0,0 0 16,0 0-16,1 0 15,-22 21-15,0 0 16,0 0-16,0 1 16,0-1-16,0 0 0,0 21 0,0-21 15,0 1-15,-22 20 0,22-21 16,0 0-16,0 0 0,0 1 15,0-1-15,-21-21 0,21 21 16,-21-21 0,0 0-16,0 0 0</inkml:trace>
  <inkml:trace contextRef="#ctx0" brushRef="#br0" timeOffset="71428.3">10096 8530 0,'22'0'47,"-1"0"-47,0 0 0,0 0 0,0 0 15,22 21-15,-22-21 0,21 22 16,0-22-16,1 21 0,20 0 0,1 0 15,-1 0-15,1 0 0,20 1 0,22-1 16,-21 0-16,21 0 0,0 0 0,-1 22 16,1-22-16,0 21 0,0-21 15,-21 22-15,20-22 0,1 21 16,0-21-16,-21 22 0,21-22 0,-22 21 16,1-21-16,-22 0 0,1 1 0,-1-1 15,-20 0-15,-1 0 0,0 0 0,-20 0 16,20-21-16,-21 22 0,0-22 15,-21 21-15,-21-21 32,0 0-32,0 0 15,0 0-15,-1-21 0,1 21 0,0-22 16,0 22-16,0-21 0,0 21 0,-1-21 16,1 21-16,0 0 0,21-21 0,0 0 15,0 0 1,21 21-1,0 0 1,1 0-16,-1 0 0,-21 21 16,21 0-16,0-21 0,-21 21 0,0 0 15,21 0-15,-21 1 0,0-1 16,0 0-16,0 0 0,-21 0 0,21 0 16,-21 1-16,-21-1 0,20 0 15,1 0-15,-21 0 0,0 0 0,20-21 16,-20 22-16,21-1 0,-21-21 0,20 0 15,1 0-15,0 0 0,0 0 16,0 0-16,0-21 0,21-1 16</inkml:trace>
  <inkml:trace contextRef="#ctx0" brushRef="#br0" timeOffset="72268.24">13420 7345 0,'21'-21'16,"-42"42"-16,63-63 0,-21 20 15,0 22-15,0 0 0,-21 22 16,0-1 0,0 0-16,0 0 0,0 21 0,0-20 15,-21 20-15,0 0 0,21 1 0,-21 41 31,0-41-31,0-22 0,21 0 0,-22 0 16,22 0-16,0 0 0,0 1 16,0-44 15,0 1-31,0 0 16,22 0-16,-1 0 0,-21 0 0,21-1 15,0 22-15,-21-21 0,21 0 0,-21 0 16,21 21-16,1 0 0,-1 0 15,0 0-15,-21 21 16,21 0-16,-21 0 16,21 1-16,0-22 0,-21 21 15,22 0-15,-1 0 16,0-21-16,0 0 0,0 0 16,0 0-16,1 0 0,-1 0 15,0 0-15,-21-21 0,21 0 16,-21 0-16,0-1 15,0 1-15,0 0 0,0-21 0,0 21 16,0-1-16,0-20 0,0 21 0,0-21 16,-21 20-16,21 1 0,-21 0 0,21 0 15,-21 21-15,21 21 32,0 0-17,0 0 1,21-21-16,0 0 0,0 0 0</inkml:trace>
  <inkml:trace contextRef="#ctx0" brushRef="#br0" timeOffset="72507.8">14266 7366 0,'-21'0'15,"0"0"-15,0 21 16,21 0-16,-21 1 0,21-1 15,-22 0-15,1 0 16,21 0-16,0 0 0,0 1 0,-21-1 16,21 0-16,0 0 0,-21-21 0,21 21 15,0 0-15,21-21 32,0-21-17,-21 0-15,21 21 0,1-21 16</inkml:trace>
  <inkml:trace contextRef="#ctx0" brushRef="#br0" timeOffset="72799.75">14287 7154 0,'0'-21'15,"0"0"-15,0 148 0,0-212 0,0 22 0,-21 63 16,0 0 0,21 21-16,0 0 15,0 0-15,0 1 16,0-1-16,21-21 15,0 0-15,1 0 16,-1 0-16,0 0 0,0 0 0,0-21 16,0 21-16,-21-22 0,0 1 15,0 0-15,0 0 16,-21 21-16,0 0 16,0-21-16,0 21 0,0 0 0,-1 0 15,1 0-15,21 21 16,0 0-1,21-21-15,1 0 16,-22 21-16,21-21 0,0 0 0</inkml:trace>
  <inkml:trace contextRef="#ctx0" brushRef="#br0" timeOffset="73065.75">14880 7006 0,'21'-21'15,"-21"0"-15,-21 21 16,0 0 0,21 21-16,0 0 15,-21 0-15,21 22 0,-21-22 0,-1 21 16,22 1-16,0-1 0,-21 0 0,0 1 16,0-1-16,0-21 0,21 21 0,-21 1 15,-1-22-15,22 0 0,0 21 0,0-20 16,0-1-16,-21-21 0,21 21 15,21-21 1,1-21 0,-1 21-16,0-21 0</inkml:trace>
  <inkml:trace contextRef="#ctx0" brushRef="#br0" timeOffset="73487.48">15028 7070 0,'0'0'0,"0"-43"0,21 22 16,-21 0-16,22 0 0,-22 0 0,0 42 31,0 0-31,0 0 16,0 0-16,0 1 0,0 20 15,-22 0-15,1-21 0,21 22 0,-21-1 16,21 0-16,-21 1 0,0-1 0,0 0 16,21-20-16,-22 20 0,22-21 15,-21 0-15,21 22 0,0-22 16,0-42 15,0-1-15,0 1-16,21 0 0,1 0 0,-22-21 15,21 20-15,0 1 0,0-21 0,0 21 16,22 0-16,-22-1 0,0 1 16,0 21-16,0 0 0,0 0 0,1 0 15,-1 0-15,0 0 0,0 0 0,0 21 16,-21 1-16,21-1 0,-21 0 0,0 0 15,0 21-15,0-20 0,0-1 16,0 0-16,0 0 0,0 0 0,0 0 16,-21 1-16,0-1 15,0-21-15,0 0 16,0 0-16,-1 0 16,1 0-16</inkml:trace>
  <inkml:trace contextRef="#ctx0" brushRef="#br0" timeOffset="73637.7">14711 7387 0,'0'0'0,"0"-21"0,21 0 31,0 21-15,21 0-16,-20 0 0,20 0 15,-21-21-15,21 21 0,1 0 0,-1-21 16,0 21-16</inkml:trace>
  <inkml:trace contextRef="#ctx0" brushRef="#br0" timeOffset="73939.64">15981 7239 0,'-21'0'0,"-22"0"15,43 21-15,-21 0 0,21 1 16,-21-1-16,21 21 0,0 0 16,0-20-16,0 20 0,0 0 0,0 1 15,0-1-15,-21 0 0,21 1 0,0-1 16,-21 0-16,-1 1 0,1-1 0,21 0 16,-21 1-16,21-1 0,-21-21 0,0 21 15,21-20-15,0 20 0,0-21 0,-21 0 16,21 0-16,0 1 15,0-44 17,0 1-32,0 0 0,21 0 0</inkml:trace>
  <inkml:trace contextRef="#ctx0" brushRef="#br0" timeOffset="74199.64">15811 7493 0,'0'-42'0,"0"84"0,0-127 16,22 43-16,-22 0 0,21-1 15,-21 22-15,21-21 0,0 21 0,0 0 16,0-1-16,1 1 0,20 21 0,-21 0 16,21 0-16,-20 0 0,20 0 0,-21 0 15,0 0-15,0 21 0,1 1 16,-22 20-16,0-21 0,0 0 16,0 22-16,0-22 0,0 21 0,-22-21 15,1 0-15,0 1 0,-21-1 0,21 0 16,-22 0-16,22-21 0,-21 21 0,21-21 15,-1 21-15,1-21 0,0 0 0,0 0 16,42 0 0,0-21-16,0 21 15,1-21-15</inkml:trace>
  <inkml:trace contextRef="#ctx0" brushRef="#br0" timeOffset="74604.39">16531 7239 0,'0'-21'0,"0"42"0,0-63 16,21 21-16,-21-1 0,0 1 16,-21 21-1,0 21 1,0 1-16,0-1 0,-1 0 0,1 0 16,0 21-16,0-20 0,0 20 0,21-21 15,0 0-15,-21 22 0,21-22 0,0 0 16,0 0-16,0 0 31,21-21-31,0 0 0,0 0 16,0 0-16,0-21 0,1 0 15,-22 0-15,21 0 0,0-1 0,0 1 16,-21 0-16,21-21 0,0 21 0,-21-1 16,0-20-16,22 21 0,-22 0 15,21 21-15,-21-21 0,0 42 16,0 0-1,0 0-15,0 0 0,0 0 0,0 1 16,0-1-16,0 0 0,0 0 0,0 0 16,0 22-16,0-22 0,0 0 15,0 0-15,21 0 16,0-21-16,-21 21 16</inkml:trace>
  <inkml:trace contextRef="#ctx0" brushRef="#br0" timeOffset="74968.23">16743 7239 0,'0'-21'15,"0"42"-15,0-63 0,0 21 16,0-1-16,21 22 0,0 0 0,0 0 16,0 0-1,1 0-15,-1 22 0,0-1 16,0 0-16,0 21 0,0-21 15,-21 1-15,0-1 0,22 0 0,-22 21 16,0-21-16,0 1 0,0-1 0,0 0 16,0 0-16,0 0 0,0 0 15,-22-21 1,22-21 0,0 0-1,0 0-15,0 0 0,0 0 16,0-1-16,0 1 0,0 0 15,22 0-15,-1 0 0,-21-22 0,21 22 16,0 0-16,-21 0 0,21 0 16,-21 0-16,21-1 0,-21 1 0,22 21 15,-1 0-15,0 0 16,0 0-16</inkml:trace>
  <inkml:trace contextRef="#ctx0" brushRef="#br0" timeOffset="76016.61">17420 7324 0,'0'0'0,"0"-21"16,0-1-16,0 1 0,0 0 16,0 0-16,0 0 15,-21 21-15,0 0 16,0 0-16,-1 0 0,1 0 0,0 0 15,0 21-15,0 0 0,0 0 0,-22 22 16,43-22-16,-21 0 0,21 0 0,-21 0 16,21 22-16,0-22 0,0 0 0,0 0 15,21 0-15,0-21 16,0 21-16,1-21 0,20 0 16,-21 0-16,0 0 0,0 0 0,1 0 15,-1-21-15,0 21 0,0-21 16,0 0-16,0 21 0,-21-21 0,0 0 15,22-1-15,-22 1 0,21 0 0,-21 0 16,0 0-16,0 0 0,0-1 16,0 1-16,-21 21 15,-1 0 1,22 21-16,0 1 0,-21-22 0,21 21 16,-21 0-16,21 0 0,0 0 0,0 0 15,0 1-15,0-1 16,21-21-16,0 0 0,1 0 15,-1 0-15,0 0 0,0 0 0,0 0 16,0 0-16,1 0 0,-1 0 16,0 0-16,0 0 0,0-21 0,0-1 15,1 22-15,-1-21 0,-21 0 16,0 0-16,21 0 0,-21 0 0,0-1 16,21 1-16,-21 0 0,0 42 31,0 0-16,-21-21-15,21 22 0,-21-1 16,21 0-16,0 0 0,0 0 0,-21 0 16,21 1-16,-22-1 0,22 0 0,-21 0 15,21 0-15,-21-21 47,21-21-31,0 0-16,0 0 15,21 0-15,0-1 0,-21 1 0,22 0 16,-1-21-16,0 21 0,42-43 16,-41 64-16,-1 0 15,0 0 1,0 0-16,-21 21 16,0 0-16,0 1 0,0-1 15,0 0-15,0 0 0,0 0 16,0 0-16,0 1 0,0-1 15,0 0-15,-21-21 32,21-21-17,0 0 1,0-1-16,0 1 16,21 0-16,0 0 0,-21 0 15,21 0-15,1-1 0,-1 1 0,0 0 16,0 21-16,0-21 0,0 0 15,1 21-15,-22 21 16,0 0-16,0 0 16,0 0-16,0 1 0,0-1 15,-22 21-15,22-21 0,-21 0 0,21 1 16,0-1-16,0 0 0,0 0 16,0 0-16</inkml:trace>
  <inkml:trace contextRef="#ctx0" brushRef="#br0" timeOffset="76363.67">18267 7324 0,'21'0'46,"0"0"-46,0-21 0,0 21 0,1 0 16,-1 0-16,0-22 16,0 1-16,0 21 0,-21-21 0,21 0 15,-21 0-15,0 0 16,-21 21 0,0 0-1,0 21-15,0 0 0,0-21 16,-1 21-16,1 21 0,21-20 0,-21-1 15,0 0-15,21 0 0,-21 0 0,21 22 16,0-22-16,0 0 0,0 0 16,0 0-16,0 0 0,21-21 31,0 0-31,0 0 0,0 0 0,1 0 16,-1 0-16,0-21 0,0 0 0</inkml:trace>
  <inkml:trace contextRef="#ctx0" brushRef="#br0" timeOffset="76884.71">18796 7006 0,'0'0'0,"0"-21"0,0 0 15,0 0-15,-21 21 32,21 21-17,-21 0-15,-1 0 0,22 0 0,-21 1 16,21 20-16,-21-21 0,21 21 15,0-20-15,0 20 0,-21-21 0,21 21 16,-21-20-16,21-1 0,0 21 0,0-21 16,0 0-16,0 1 0,0-1 15,0 0-15,0 0 0,21-21 16,0 0-16,0 0 16,0 0-16,1 0 0,-1 0 15,0-21-15,0 0 0,0 21 0,0-21 16,1-1-16,-1 1 0,0 0 15,0 0-15,-21 0 0,0 0 16,0 42 15,0 0-31,0 0 0,-21-21 16,21 21-16,0 0 0,-21 1 0,21-1 16,0 0-16,0 0 15,21-21 1,0 0-16,0 0 15,0 0-15,43 0 16,-43 0-16,0 0 0,0 0 16,1 0-16,-22-21 0,21 21 0,0 0 15,-21-21-15,21 21 16,-21-21 0,0-1-1</inkml:trace>
  <inkml:trace contextRef="#ctx0" brushRef="#br0" timeOffset="77112.12">18796 7006 0,'21'21'31,"21"-21"-31,-20 0 0,20 0 15,-21 0-15,21 0 0,1 0 0,-1 0 16,0 0-16,1 0 0,-22 0 0,21 0 16,-21 0-16,1 0 0,-1 0 15,0 0-15,-42 0 32,0 0-32</inkml:trace>
  <inkml:trace contextRef="#ctx0" brushRef="#br0" timeOffset="78024.7">13779 9504 0,'0'-21'0,"0"42"0,-21-42 16,21 0-16,-21 21 16,0 0-16,21 21 15,-21 0-15,21 0 0,0 21 16,-21-20-16,-1 20 0,1 0 0,0-21 15,21 22-15,-21-22 0,0 21 0,21-21 16,0 1-16,-21-1 0,21 0 0,-22 0 16,44-42 15,-1 0-31,-21 0 16,21 21-16,0-22 0,0-20 0,-21 21 15,21 0-15,1 0 16,-22-1-16,21 22 15,0 22-15,-21-1 16,0 0-16,21 0 16,0 0-16,0 0 0,-21 1 0,22-1 15,-1 0-15,0-21 0,0 21 0,0-21 16,22 0-16,-22 0 0,0 0 0,21 0 16,1 0-16,-22 0 0,21 0 0,-21-21 15,22 0-15,-1 21 0,-21-21 16,0-1-16,0-20 0,1 21 15,-1 0-15,-21-22 0,0 1 0,0 21 16,0-21-16,0-1 0,-21 22 0,-1-21 16,1 21-16,0-1 0,0 1 0,0 21 15,0 0-15,-22 0 0,22 0 16,0 21-16,0 1 16,21-1-16,0 0 0,0 0 0,0 0 15,0 0-15,0 1 0,21-1 0,0 0 16,0-21-16,-21 21 0,21-21 0,1 21 15</inkml:trace>
  <inkml:trace contextRef="#ctx0" brushRef="#br0" timeOffset="78237.8">14584 9567 0,'0'0'16,"0"22"-1,-21-22 1,-1 21-16,22 0 0,-21 0 0,21 0 15,-21 0-15,0 1 0,21 20 16,0-21-16,-21 0 0,21 0 0,0 1 16,-21-22-16,21 21 0,0 0 0,21-42 47,0 0-47</inkml:trace>
  <inkml:trace contextRef="#ctx0" brushRef="#br0" timeOffset="78396">14605 9313 0,'0'-42'0,"0"84"0,0-105 0,0 42 15,0-22-15,-21 43 16,21 22 0,0-1-1,0 0 1,21-21-16,0 0 0,-21 21 0</inkml:trace>
  <inkml:trace contextRef="#ctx0" brushRef="#br0" timeOffset="78644.03">15240 9208 0,'-21'0'15,"0"0"-15,-1 0 16,1 21-16,0 0 0,0 0 0,-21 0 15,20 22-15,22-22 0,-21 21 16,0 0-16,0 22 0,0-22 0,0 1 16,21 20-16,-22-21 0,1 1 0,21-1 15,-21 0-15,0 1 0,21-1 0,0-21 16,0 0-16,0 1 0,0-1 16,0 0-16,21-21 15,0 0 1,0-21-16,1 0 0</inkml:trace>
  <inkml:trace contextRef="#ctx0" brushRef="#br0" timeOffset="79059.77">15430 9271 0,'22'-42'0,"-44"84"0,44-105 0,-22 41 0,21 1 16,-21 42 15,0 1-31,0-1 0,0 21 0,-21-21 15,-1 22-15,22-1 0,-21-21 0,0 43 16,0-22-16,21 0 0,-21 1 0,0 20 16,-1-21-16,1 1 0,0-1 15,0 0-15,21-20 0,-21 20 0,0-21 16,21 0-16,-22 0 0,22 1 0,0-44 47,22 1-47,-1 0 0,0 0 15,0-21-15,0 20 0,0 1 0,1-21 16,-1 21-16,0 0 0,0-1 16,0 1-16,0 21 0,1 0 15,-1 0-15,-21 21 16,21 1-16,-21 20 0,0-21 0,0 0 16,0 0-16,0 22 0,0-22 15,0 0-15,0 0 0,-21 0 0,21 1 16,0-1-16,-21-21 0,-1 21 0,1-21 15,21 21-15,-21-21 16,0 0-16,0 0 0,0 0 16,-1-21-16</inkml:trace>
  <inkml:trace contextRef="#ctx0" brushRef="#br0" timeOffset="79204">14880 9716 0,'0'-22'0,"0"44"0,0-65 15,21 43 1,0 0-16,1 0 0,-1 0 16,21 0-16,0 0 0,-20 0 0,20 0 15,0 0-15,1 0 0</inkml:trace>
  <inkml:trace contextRef="#ctx0" brushRef="#br0" timeOffset="80233.69">16002 9631 0,'0'0'0,"-42"0"15,-1 0-15,22 0 16,0 0-16,0 21 0,0-21 16,-1 21-16,1 22 0,0-22 0,0 0 15,0 0-15,21 0 0,0 22 0,-21-22 16,21 0-16,0 0 0,0 0 0,0 0 15,0 1-15,0-1 0,21-21 0,-21 21 16,21-21-16,0 0 0,0 0 16,0 0-16,1 0 0,-1 0 15,0 0-15,0 0 0,21 0 0,-20-21 16,-1 0-16,0 21 0,0-22 0,0 1 16,-21 0-16,0 0 0,0 0 0,0-22 15,0 22-15,0-21 0,0 21 0,0-22 16,-21 22-16,0 0 0,0 0 15,0 0-15,-22 21 0,22 0 0,0 0 16,0 0-16,0 21 0,-1-21 0,1 21 16,0 0-16,0 22 0,21-22 0,0 0 15,0 21-15,0-21 0,0 1 16,0-1-16,0 0 0,0 0 0,21 0 16,0 0-16,0-21 0,1 0 15,20 0-15,0 0 0,-21 0 0,22 0 16,-1 0-16,0 0 0,-20 0 0,20-21 15,0 21-15,1-21 0,-22 0 0,21 21 16,-21-21-16,22-22 0,-22 43 16,0-21-16,-21 0 0,21 0 15,-21 0-15,-21 42 32,0 0-32,0-21 0,21 21 0,-22 0 15,1 1-15,21-1 0,-21 0 16,21 0-16,0 0 0,0 0 0,0 1 15,0-1-15,21 0 16,0-21 0,1 0-16,-1 0 0,0 0 0,0 0 15,0 0-15,0-21 0,22 21 0,-22-21 16,0-1-16,0 22 0,0-21 0,-21 0 16,22 0-16,-1 0 0,0 0 15,-21-1-15,0 1 0,0 0 16,0 42 15,0 0-31,-21 1 16,21-1-16,0 0 0,0 0 0,0 0 15,0 0-15,0 1 0,0-1 16,21-21 0,0 0-16,0 0 0,0 0 15,1 0-15,-1 0 0,21 0 0,-21 0 16,0 0-16,1-21 0,-1-1 0,21 22 15,-21-21-15,0 0 0,1-21 0,-1 21 16,0-1-16,-21-20 0,21 0 0,0-1 16,0 1-16,-21-21 0,22 20 15,-22 1-15,21 0 0,-21-1 16,0 22-16,0-42 0,0 41 16,-21 44-1,-1-22 1,1 21-16,21 0 0,-21 21 0,0-21 15,0 22-15,21-1 0,-21 0 16,21 1-16,-22-1 0,1-21 0,21 22 16,0-1-16,0 0 0,0-21 0,0 22 15,0-22-15,0 0 0,0 0 0,0 0 16</inkml:trace>
  <inkml:trace contextRef="#ctx0" brushRef="#br0" timeOffset="80400.38">16870 9779 0,'0'0'0,"-21"0"0,21-21 15,21 21 17,0 0-32,0 0 0,0 0 0,0 0 15,22 0-15,-22 0 0,0 0 0,21 0 16,-20 0-16,20 0 0,0 0 15</inkml:trace>
  <inkml:trace contextRef="#ctx0" brushRef="#br0" timeOffset="80670.39">17632 9694 0,'-21'22'16,"-1"-22"-16,22 21 0,-21 21 15,0-21-15,21 0 0,-21 22 16,21-1-16,0-21 0,0 22 0,0-1 15,0 0-15,0 1 0,0-1 0,21 21 16,-21-20-16,21 20 0,-21-20 0,0 20 16,0-21-16,0 22 0,0-22 0,-21 22 15,0-22-15,0 0 0,-22 1 0,22-1 16,0-21-16,0 22 0,0-22 16,0 0-16,21 0 0,0-42 31,0 0-16,0 0-15,21-1 0,-21-20 0,21 21 16,-21-21-16</inkml:trace>
  <inkml:trace contextRef="#ctx0" brushRef="#br0" timeOffset="80893.02">17547 10097 0,'21'-43'0,"22"-126"16,-107 381-16,149-466 0,-64 211 0,0 1 15,0 0-15,0 20 0,-21 1 0,22 0 16,-1 0-16,0 21 0,0 0 15,0 0-15,0 21 16,-21 0-16,22-21 0,-22 21 0,0 1 16,0-1-16,0 0 0,0 0 0,-22 0 15,1 0-15,0 1 0,0-1 0,0 0 16,-22-21-16,22 21 0,0-21 16,-21 0-16,21 21 0,-1-21 0,1 0 15,0 0-15</inkml:trace>
  <inkml:trace contextRef="#ctx0" brushRef="#br0" timeOffset="81264.33">18097 9673 0,'0'0'0,"0"-21"16,0 0-16,0 0 15,-21 21 1,0 0-16,0 21 15,21 0-15,0 0 0,-21 0 16,21 1-16,0-1 0,0 0 16,0 0-16,0 0 15,21-21 17,0 0-32,-21-21 0,21 21 15,-21-21-15,0 0 0,21 0 0,-21-1 16,22 22-16,-22-21 0,0 0 0,0 0 15,0 0 1,0 42 0,0 0-16,0 0 15,0 0-15,0 1 0,0-1 0,0 0 16,0 0-16,21-21 0,-21 21 16,21-21-16,-21 21 0,21-21 15,0 0 1</inkml:trace>
  <inkml:trace contextRef="#ctx0" brushRef="#br0" timeOffset="81606.7">18351 9589 0,'0'-22'0,"0"44"0,22-65 0,-22 22 0,21 0 15,0 0-15,0 21 0,0-21 16,0 21-16,1 0 15,-1 21-15,-21 0 0,21 0 16,-21 0-16,0 0 0,21 1 16,-21-1-16,0 0 0,0 0 0,0 0 15,0 0-15,0 1 0,0-1 0,0 0 16,0 0-16,-21-21 16,21-21-1,0 0 1,0 0-16,0-1 0,0 1 15,21 0-15,0 0 0,-21 0 0,21 0 16,1-1-16,-1 1 0,-21 0 0,21 0 16,0 0-16,-21 0 0,21-1 15,0 22-15,1-21 16</inkml:trace>
  <inkml:trace contextRef="#ctx0" brushRef="#br0" timeOffset="82059.92">18965 9546 0,'21'-42'16,"-21"21"-1,0 0-15,-21 21 16,0 0-1,0 0-15,0 0 0,21 21 16,-21 0-16,-1 0 0,1 0 0,0 0 16,0 1-16,0-1 0,21 21 0,0-21 15,0 0-15,0 1 0,0-1 0,0 0 16,0 0-16,21 0 0,0-21 16,0 0-16,0 0 15,1 0-15,-1 0 0,0 0 16,0-21-16,0 0 0,0 0 0,1 21 15,-22-21-15,0-1 0,21 1 0,-21 0 16,21 0-16,-21 0 0,0 0 16,-21 42 15,21 0-31,0 0 16,0 0-16,0 0 0,0 1 15,0-1-15,0 0 0,0 0 16,21-21-1,0 21-15,0-21 16,22 0-16,-22 0 0,21 0 0,-21 0 16,0-21-16</inkml:trace>
  <inkml:trace contextRef="#ctx0" brushRef="#br0" timeOffset="82639.89">19367 9546 0,'0'-21'0,"0"-21"15,0 105-15,-21-126 31,21 84-31,0 0 16,0 0-16,-21 0 0,21 1 0,0-1 16,-21 0-16,21 0 0,-21 0 0,21 22 15,0-22-15,0 0 0,0 0 16,-21-21-16,21 21 16,0-42 15,0 0-31,0 0 15,0 0-15,21-1 0,0 1 0,-21 0 16,21 0-16,0 0 0,-21 0 0,21-1 16,1 1-16,-22 0 0,21 21 15,-21-21-15,21 21 0,0 0 16,0 0-16,-21 21 16,0 0-16,0 0 0,0 1 15,0-1-15,0 0 0,0 0 0,0 0 16,0 0-16,0 1 0,0-1 15,0 0 1,-21-21 0,21-21-1,0 0 1,0-1-16,0 1 0,0 0 16,21 0-16,0 0 0,1 0 15,-22-1-15,42 22 0,-21-21 0,0 0 16,0 21-16,1 0 0,-1 0 15,-21 21 1,0 0-16,0 22 0,0-22 16,0 0-16,0 0 0,0 0 15,-21 1-15,21-1 0,-22 0 16,22 0-16,0 0 0,0 0 16,22-21 15,-1 0-31,0-21 0</inkml:trace>
  <inkml:trace contextRef="#ctx0" brushRef="#br0" timeOffset="83391.56">19833 9652 0,'0'-21'16,"21"0"0,0 21-16,1-21 0,-1-1 15,-21 1 1,21 0-16,0 21 0,0-21 15,-21 0-15,0 0 0,0-1 16,0 1-16,-21 21 31,0 21-31,0 1 0,0-1 0,-1 0 16,1 0-16,0 0 0,21 0 0,-21 1 16,21 20-16,-21-21 0,21 0 15,0 0-15,0 1 0,0-1 0,0 0 16,0 0-16,21 0 0,0-21 15,0 0-15,0 0 0,1 0 16,-1 0-16,0 0 0,0-21 0,0 0 16,0 21-16,22-21 0,-22 0 0,0-22 15,0 22-15,-21 0 0,21-21 16,1-1-16,-1 1 0,0 21 0,0-22 16,0 1-16,0 0 0,1-1 0,-22 1 15,21 21-15,-21-21 0,21 20 0,-21 1 16,0 0-16,0 0 0,0 0 0,-21 21 31,0 0-31,-1 21 0,22 0 0,-21 0 16,0 0-16,21 22 0,-21-22 0,21 21 15,0-21-15,0 22 0,-21-1 16,21-21-16,0 22 0,0-22 0,0 21 16,0-21-16,0 22 0,0-22 0,0 0 15,0 0-15,21 0 0,-21 0 16,21-21-16,0 22 0,0-22 15,1 0-15,-1 0 0,0-22 16,0 1-16,0 0 16,-21 0-16,21 0 0,1 0 0,-22-1 15,0-20-15,21 21 0,0 0 16,-21 0-16,0 42 47,0 0-47,0 0 0,0 0 15,0 0-15,0 1 0,0-1 16,0 0-16,0 0 16,0 0-16,21-21 15,0 0 1,0 0 0,1 0-16,-22-21 15,21 21-15,-21-21 0,0 0 0,0 0 16,0-1-16</inkml:trace>
  <inkml:trace contextRef="#ctx0" brushRef="#br0" timeOffset="83581.27">20235 9271 0,'0'0'0,"0"-21"0,21 21 31,1 0-31,-1 0 0,0 0 16,21 0-16,-21 0 0,1 0 15,20 0-15,-21 0 0,0 0 0,0 0 16,1-21-16,-1 21 16</inkml:trace>
  <inkml:trace contextRef="#ctx0" brushRef="#br0" timeOffset="85070.62">20045 6837 0,'21'-21'0,"0"0"0,-21-1 16,21 22-16,0-21 16,-21 0-16,-21 21 31,0 0-16,0 0-15,0 21 0,0 0 16,-1 1-16,-20-1 0,21 0 0,-21 21 16,20 1-16,-20-22 0,0 42 15,21-20-15,-1-1 0,-20 21 0,21 1 16,0-1-16,0-20 0,-1 20 0,22-20 16,0 20-16,0-21 0,0 1 0,0-1 15,0 0-15,22-20 0,-1 20 16,0-21-16,0 0 0,21 0 0,-20 1 15,-1-1-15,21-21 0,-21 0 0,22 21 16,-22-21-16,0 0 0,21 0 0,-21 0 16,1-21-16,20 21 0,0-21 0</inkml:trace>
  <inkml:trace contextRef="#ctx0" brushRef="#br0" timeOffset="85953.4">20489 7070 0,'0'-21'31,"21"-1"126,1 22-142,-22-21 1,21 21-16,-21-21 16,21 21-1,-21-21-15,0 42 47,-21 0-47,0 0 0,21 1 16,-22 20-16,22-21 0,0 21 0,0-20 15,0 20-15,0 0 0,-21-21 16,21 22-16,0-1 0,0-21 0,0 0 16,0 1-16,0-1 0,0 0 0,0 0 15,0 0-15,0 0 16,21-21 15,-21-21-15,0 0-16,22 0 15,-22 0-15</inkml:trace>
  <inkml:trace contextRef="#ctx0" brushRef="#br0" timeOffset="86192.15">20299 7281 0,'0'-21'16,"0"42"-16,21-42 0,0 0 16,0 21-16,0 0 0,22 0 15,-22 0-15,21-21 0,1 21 16,-1 0-16,0 0 0,1 0 0,-1-21 16,0 21-16,-21 0 0,1 0 0,-1 0 15,0 0-15,-42 0 31,21 21 1,0 0-32</inkml:trace>
  <inkml:trace contextRef="#ctx0" brushRef="#br0" timeOffset="86479.61">21167 7578 0,'-22'0'31,"22"-21"-15,0-1 0,0 1-16,22 21 15,-1 0 1,0 0-1,-21 21-15,0 1 0,0-1 16,0 0 0,0 0-16,0 0 0,-21 0 0,0 1 15,-22-1-15,22 0 0,-21-21 0,21 21 16,-1 0-16,-20 0 0,21-21 0,0 22 16,0-22-16</inkml:trace>
  <inkml:trace contextRef="#ctx0" brushRef="#br0" timeOffset="87225.44">21675 7260 0,'0'-21'16,"-22"21"-16,1 0 16,0 0-16,0 0 15,0 0-15,0-21 16,42 21 15,0 0-31,0 0 0,21 0 16,-20 0-16,-1 0 0,21 0 0,-21 0 15,0 0-15,22 0 0,-22 0 0,0 0 16,-42 0 15,0 0-31,0 0 16,-1 0-16,-20 0 0,21 0 0,0 0 16,0 0-16,-1 0 0,1 0 15,42 0 16,1 0-31,-1 0 0,0 0 16,0 0-16,21 0 0,-20 0 0,-1 0 16,21 0-16,-21 0 0,0 0 0,1 0 15,-1 0-15,0 0 0,0 0 16,-42 0 15,0 0-31,0 0 0,-1 0 0,-20 0 16,21 0-16,0 0 0,-22 0 0,22 0 15,0 0-15,0 0 16,42 0 15,0 0-31,0 0 0,1 0 16,20 21-16</inkml:trace>
  <inkml:trace contextRef="#ctx0" brushRef="#br0" timeOffset="87480.96">22204 7599 0,'0'0'0,"21"0"16,0 0-16,0 0 15,0 0-15,1 21 16,-22 0-1,0 0-15,0 1 0,0-1 16,0 0-16,0 0 0,-22 0 16,-20 0-16,21 1 0,0-1 0,-22 0 15,1 0-15,0 0 0,21 0 0,-22-21 16,22 0-16,0 0 0,0 0 16</inkml:trace>
  <inkml:trace contextRef="#ctx0" brushRef="#br0" timeOffset="87768">22923 7154 0,'0'0'0,"0"-21"0,22 0 16,-1 21-16,-21 21 15,21 0-15,-21 1 0,21-1 16,0 0-16,0 21 0,1 1 0,-1-1 16,0-21-16,-21 21 0,21 1 0,0-22 15,0 21-15,-21-21 0,0 22 0,0-22 16,0 0-16,22 0 16,-22 0-16,0-42 31,0 0-31</inkml:trace>
  <inkml:trace contextRef="#ctx0" brushRef="#br0" timeOffset="87986.1">23453 7239 0,'0'-42'16,"0"21"-16,-64 190 0,128-275 0,-64 21 0,0 64 16,-22 21-1,1 0-15,0 21 0,0 1 0,-21-1 16,20 0-16,-20 21 0,0-21 0,21 22 15,-22-22-15,22 21 0,-21-21 0,-1 1 16,22 20-16,0-21 16,0 0-16,0 0 0,0 1 0,21-1 15,0 0-15,0 0 16,21-21-16,0 0 16,0 0-16,0 0 0</inkml:trace>
  <inkml:trace contextRef="#ctx0" brushRef="#br0" timeOffset="88219.69">23580 7662 0,'21'22'16,"0"-22"-16,0 0 16,-21 21 15,0 0-31,0 0 0,0 0 15,0 0-15,0 1 0,0-1 16,-21 0-16,21 0 0,-21 0 16,0 0-16,-1-21 0,1 0 0,0 22 15,0-22-15,0 0 16,0 0-16</inkml:trace>
  <inkml:trace contextRef="#ctx0" brushRef="#br0" timeOffset="88579.53">24257 7281 0,'0'0'0,"-21"0"16,0 0-16,-1 0 0,22 22 31,0-1-15,22 0-16,-1-21 15,0 0-15,0 0 16,0 0-16,-21-21 16,0 0-16,0-1 15,-21 1-15,0 21 16,0 0-1,0 0-15,21 21 16,0 1 0,21-22-1,0 0-15,0 0 0</inkml:trace>
  <inkml:trace contextRef="#ctx0" brushRef="#br0" timeOffset="88843.54">24786 7049 0,'0'0'16,"0"-22"-16,-21 22 31,0 0-31,0 22 0,-1 20 16,1-21-16,-21 21 0,21 1 0,0-1 15,-22 0-15,22 1 0,-21-1 16,21 22-16,-1-22 0,-20 0 0,21-21 15,0 22-15,0-1 0,21-21 16,0 0-16,-22 1 0,22-1 0,0 0 16,0 21-16,22-42 31,-1 0-31,0 0 0</inkml:trace>
  <inkml:trace contextRef="#ctx0" brushRef="#br0" timeOffset="89085.59">24638 7599 0,'21'0'47,"0"0"-31,0 0-16,1 0 16,-1 0-16,0 0 15,-21-21 16,-21 21-15,0 0-16,-1 0 16,22-21-1</inkml:trace>
  <inkml:trace contextRef="#ctx0" brushRef="#br0" timeOffset="89436.98">25188 6752 0,'0'0'0,"0"21"31,0 1-31,0-1 0,21 0 15,1 0-15,-1 0 0,0 22 0,0-22 16,-21 21-16,0 0 0,21 1 0,-21-1 16,0 22-16,0-1 0,0 1 15,0-22-15,-21 21 0,0 1 0,0-22 16,-22 22-16,22-22 0,-21 0 0,0 1 16,-1-1-16,-20 0 0,20 1 0,1-22 15,0 21-15,-1-21 0,1 1 16,21 20-16,-21-21 0,20 0 0,-20 0 15,21-21-15,0 22 0,0-1 0,-1-21 16,1 0-16,0 21 0,0-21 16,0 0-16</inkml:trace>
  <inkml:trace contextRef="#ctx0" brushRef="#br0" timeOffset="90424.03">21294 9250 0,'0'0'0,"21"0"0,0 0 0,-21-21 16,21 21 0,-21-21-16,0-1 15,-21 22 1,0 0-16,-22 0 15,22 0-15,0 22 0,-21-1 16,-1 0-16,1 0 0,21 21 0,-21 1 16,-1-1-16,1 0 0,0 1 0,-1 20 15,1 1-15,0-22 0,20 22 0,-20-1 16,21-21-16,0 22 0,21-22 16,0 1-16,0-1 0,0 0 0,21-21 15,0 22-15,0-22 0,22 0 0,-1 0 16,0 0-16,1-21 0,-1 0 0,0 22 15,1-22-15,-22 0 0,21 0 16,0 0-16,1-22 0,-1 22 0</inkml:trace>
  <inkml:trace contextRef="#ctx0" brushRef="#br0" timeOffset="90979.63">21569 9546 0,'0'0'0,"21"-21"16,-21 0-16,0 0 15,-21 21-15,0 0 16,-1 0-16,1 21 0,21 0 16,-21 0-16,21 0 0,-21 1 0,0 20 15,21 0-15,-21-21 0,-1 22 16,1-1-16,21-21 0,-21 22 0,21-1 15,-21-21-15,21 0 0,0 22 0,0-22 16,0 0-16,0 0 0,0 0 16,0 0-16,0-42 47</inkml:trace>
  <inkml:trace contextRef="#ctx0" brushRef="#br0" timeOffset="91166.17">21209 9800 0,'21'43'16,"-42"-86"-16,21 22 0,21 21 31,0 0-31,22-21 16,-22 21-16,21 0 0,0 0 0,-20 0 16,20 0-16,0 0 0,1 0 0,-1 0 15,-21 0-15,21 0 0,-20 0 16,-1 0-16,0 0 0,0 0 0</inkml:trace>
  <inkml:trace contextRef="#ctx0" brushRef="#br0" timeOffset="91477.77">22056 9991 0,'0'0'0,"0"-21"0,21 21 0,-21 21 46,0 0-30,0 0-16,-21 0 0,-1 0 0,-20 1 16,21-22-16,0 21 0,0 0 0,-1 0 15,-62 21 1,63-20-16,-1-22 0,1 0 0,0 0 0</inkml:trace>
  <inkml:trace contextRef="#ctx0" brushRef="#br0" timeOffset="91805.16">22458 9694 0,'-21'0'0,"42"0"0,-64 0 0,43-21 15,43 21 17,-22 0-32,21 0 0,1 0 15,-1 21-15,21-21 0,-20 0 16,-1 0-16,22 0 0,-22 0 16,0 22-16,1-22 0,-1 0 0,-21 0 15,0 0-15,-42 0 31,0 21-31,0-21 16</inkml:trace>
  <inkml:trace contextRef="#ctx0" brushRef="#br0" timeOffset="92135.41">23283 9991 0,'0'0'0,"0"21"16,0 0-16,0 0 15,0 0 1,-21-21-16,42 0 47,-21-21-47,21 21 0,-21-21 15,22 21 1,-22 21 0,0 0-16,0 1 15,-22-1-15,1-21 0,0 21 16,0 0-16,-21-21 0,20 21 0,-20 0 16,21-21-16,0 22 0,0-22 0,-1 0 15,1 0-15</inkml:trace>
  <inkml:trace contextRef="#ctx0" brushRef="#br0" timeOffset="92420.88">23749 9567 0,'0'-21'16,"0"42"-16,0-63 0,0 21 0,0 0 0,21 21 15,-21 21 1,21 21-16,0-21 0,-21 1 16,22 20-16,-1 0 0,0 1 15,0-22-15,-21 21 0,21 0 0,0-20 16,1 20-16,-1-21 0,-21 21 0,0-20 16,21-1-16,-21 0 0,21-21 0,-21 21 15,0 0-15,21-21 31,0-21-15,-21 0-16</inkml:trace>
  <inkml:trace contextRef="#ctx0" brushRef="#br0" timeOffset="92620.01">24278 9652 0,'0'-85'16,"0"170"-16,0-191 15,-21 106 1,0 21-16,-22 1 0,22-22 15,-21 21-15,21 21 0,-22-21 0,1 0 16,0 22-16,-1-22 0,1 0 16,21 21-16,-21-20 0,20-1 0,-20 0 0,21 0 15,0 0-15,0 0 0,21 1 16,0-1-16,0 0 16,21-21-16,0 0 15,0 0-15</inkml:trace>
  <inkml:trace contextRef="#ctx0" brushRef="#br0" timeOffset="92865.55">24278 10033 0,'21'0'0,"22"0"16,-22 0-16,0 0 15,0 0 1,0 0-16,-21 21 15,0 0 1,-21 1-16,0-1 16,0-21-16,0 21 0,-1 0 0,1-21 15,-21 21-15,21-21 0,0 21 0,-1-21 16</inkml:trace>
  <inkml:trace contextRef="#ctx0" brushRef="#br0" timeOffset="93220.4">25082 9610 0,'0'0'0,"0"21"31,-21 0-31,21 0 16,-21-21-16,21 21 16,0 1-16,21-22 47,-21-22-47,21 1 15,-21 0-15,22 21 0,-22-21 16,0 0-16,0 0 0,0-1 15,-22 22 1,1 0-16,0 0 16,21 22-1,0-1 1</inkml:trace>
  <inkml:trace contextRef="#ctx0" brushRef="#br0" timeOffset="93491.89">25590 9398 0,'0'0'0,"0"-21"0,0 0 0,0 42 32,-21 0-17,0 21-15,0-20 0,0 20 16,0 0-16,-1 1 0,1-1 0,-21 21 15,21-20-15,-22-1 0,1 22 0,21-22 16,-21 0-16,20 1 0,1-22 16,0 21-16,-21-21 0,42 0 15,-21 1-15,21-1 0,-22 0 0,22 0 16,0 0-16,22-21 16,-1 0-16,0 0 0,0 0 15</inkml:trace>
  <inkml:trace contextRef="#ctx0" brushRef="#br0" timeOffset="93748.02">25569 9948 0,'0'-21'15,"0"42"-15,-21-42 32,21 42-32,21-21 31,0 0-16,1 0-15,-1 0 0,-21-21 16,0 0-16,0 0 16,-21 21 15</inkml:trace>
  <inkml:trace contextRef="#ctx0" brushRef="#br0" timeOffset="94111.75">26268 9398 0,'0'-21'16,"21"21"0,0 21-16,0 0 15,0 0-15,1 22 0,-1-22 16,-21 21-16,21 22 0,0-22 0,-21 22 16,0-22-16,0 21 0,21-20 0,-21 20 15,0-20-15,0 20 0,-21-21 0,0 1 16,0-1-16,-22 0 0,1 1 15,21-22-15,-21 21 0,-1-21 0,-20 22 16,20-22-16,1 0 0,0 0 0,-1-21 16,22 21-16,-21 1 0,21-22 0,-22 21 15,22-21-15,0 0 0,0 21 16,0-21-16,0 0 0,-1 0 16,1 0-16</inkml:trace>
  <inkml:trace contextRef="#ctx0" brushRef="#br0" timeOffset="96618.12">1037 11642 0,'0'-21'16,"21"-1"-1,-21 1-15,0 0 16,0 0-1,0 0 1,0 0 78,0-1-63,0 1 0,0 0-15,0 42 31,0 0-47,0 22 0,0-22 15,0 0-15,0 0 0,0 22 16,0-22-16,-21 21 0,21-21 0,-21 22 16,0-1-16,0-21 0,21 21 15,-43 1-15,22-22 0,0 21 0,0 1 16,0-22-16,-1 0 16,1 0-16,0 0 0,21 0 0,-21-21 15,21-21 1,0 0-16,0 0 0,0 0 15,0 0-15,0-1 16,21 1-16,0 0 0,0 0 0,1 0 16,-1 0-16,0 21 15,0 0-15,21-22 0,-20 22 0,-1 0 16,21-21-16,0 21 0,1 0 16,-22 0-16,21-21 0,1 21 0,-22-21 15,21 21-15,-21 0 0,0-21 16,1 21-16,-1-21 0,0-1 15,-21 1-15,0 0 16,0 0-16,0 0 16,-21 0-16,0 21 15,-1 0-15,1 0 16,21 21-16,-21 0 0,0 0 16,21 21-16,0-20 15,0-1-15,-21 21 0,21-21 0,-21 0 16,21 22-16,0-22 0,0 21 15,0-21-15,-22 22 0,22-22 0,0 0 16,-21 0-16,21 0 0,0 1 16,0-1-16,21-21 47,1 0-47,-22-21 0,21 21 15</inkml:trace>
  <inkml:trace contextRef="#ctx0" brushRef="#br0" timeOffset="96892.17">1651 11938 0,'21'0'63,"0"0"-63,0 0 0,-21-21 15,22 21 1,-22-21-16,0 0 0,-22 21 31,1 0-31,0 0 0,0 0 16,21 21 0,0 0-16</inkml:trace>
  <inkml:trace contextRef="#ctx0" brushRef="#br0" timeOffset="106786.06">3895 11113 0,'21'0'0,"0"0"31,0-22-31,-21 1 15,21 21-15,0-21 0,1 0 16,-1 0-16,0 21 16,-21-21-16,0-1 0,21 22 0,-21-21 15,0 0-15,0 0 0,0 0 16,-21 0 0,0 21-16,0-22 0,-1 22 0,1 0 15,0 0-15,-21 0 0,21 0 16,-22 0-16,1 22 0,0-1 0,-1 0 15,1 0-15,0 0 0,-1 22 0,-20-1 16,20 21-16,1 1 16,0-1-16,21 1 0,-22-1 0,22 1 15,-21-22-15,21 22 0,-1-1 16,22-20-16,0-1 0,0 0 0,0 1 16,0-1-16,0-21 0,22 21 15,-1-20-15,0-1 0,21 0 0,-21 0 16,22 0-16,-22-21 0,21 21 0,1-21 15,-1 0-15,0 0 0,-21 0 16,22 0-16,-1 0 0,0-21 0,1 0 16,-1 21-16,-21-21 0,22 0 15,-22 0-15,21-1 0,-21 1 16,0 0-16,1-21 0,-1 21 0,0-1 16,0 1-16,0 0 0,0 0 0,-21-21 15,0 20-15,0 1 0,22 0 16,-22 0-16,0 0 0,-22 42 47,22 0-47,0 0 0,-21 0 15,0 1-15,21 20 0,-21-21 16,21 0-16,0 22 0,0-22 0,0 0 16,0 21-16,0-21 0,0 1 0,0-1 15,0 0-15,0 0 16,21 0-16,0 0 0,0-21 0,1 0 15,-1 0-15,0 0 0,0 0 0,21 0 16,-20 0-16,20-21 0,-21 0 16,21 0-16,-20 21 0,20-21 0,-21 0 15,0-22-15,0 22 0,1 0 0,-22 0 16,0 0-16,0-22 0,0 22 16,0 0-16,0-21 0,-22 20 0,1 1 15,0 0-15,0 0 0,-21 0 0,20 0 16,-20 21-16,21 0 0,-21 0 15,20 0-15,-20 0 0,21 21 16,0 0-16,0 0 0,-1 0 0,1 0 16,21 1-16,0 20 0,0-21 15,0 0-15,0 0 0,0 1 0,0-1 16,0 0-16,21-21 16,1 0-16,-1 0 0,21 0 0,0 0 15,-20 0-15,20 0 0,0 0 0,1-21 16,-1 21-16,0-21 0,-21-1 15,22 22-15,-1-21 0,-21 0 0,22 0 16,-22 0-16,0 21 0,0-21 0,0 21 16,-21-22-16,21 22 15,-21 22 17,0-1-32,0 0 15,0 0-15,0 0 0,0 0 0,0 1 16,0-1-16,0 0 0,0 0 0,0 0 15,-21 0-15,21 1 0,0-1 16,0 0-16,0 0 16,0-42 15,0 0-15,0 0-16,0-1 15,21 1-15,-21-21 0,22 21 16,-22 0-16,21-1 0,0-20 0,0 21 15,0 0-15,0 0 0,1-1 0,-1 1 16,21 0-16,-21 0 0,0 21 16,1 0-16,-1 0 0,0 0 0,0 0 15,0 0-15,0 21 0,-21 0 0,0 0 16,0 22-16,0-22 0,0 0 16,0 0-16,0 22 0,0-22 0,0 0 15,0 0-15,0 21 0,0-20 0,0-1 16,0 0-16,0 0 15,22-21 1,-1 0 0,0 0-16,0 0 0,0-21 15,22 0-15,-22 0 0,21-1 0,-21 1 16,22 0-16,-22 0 0,21 0 0,-21 0 16,0-22-16,22 22 0,-22 0 15,0 0-15,-21 0 0,0-1 0,0 1 16,-21 21-1,0 0-15,0 0 0,-1 0 16,1 21-16,0 1 0,0-22 0,0 21 16,21 0-16,0 0 0,0 0 0,0 0 15,0 1-15,0-1 0,0 0 16,21 0-16,0 0 16,0 0-16,0-21 0,-21 22 15,22-22-15,-44 0 47,1 0-47,21-22 0,-21 22 16,0 0-16,0 0 0,0 0 15,-1 0-15,22 22 32,0-1-32,0 0 0,0 0 15,0 0-15,0 0 16,22 1-16,-1-1 0,0-21 15,0 0-15,0 0 0,0 0 0,22 0 16,-22 0-16,0 0 0,21 0 16,-20-21-16,20 21 0,-21-22 0,21 1 15,-20 0-15,20-21 0,-21 21 0,21-1 16,-20-20-16,-1 0 0,21-1 16,-21 1-16,0 0 0,1-1 15,-1-20-15,21-43 0,-21 64 0,0-22 16,1 1-16,-22 20 15,0 1-15,0 0 0,0-1 0,0 22 16,0 0-16,0 0 0,0 0 0,0 0 16,0 42-1,0 0-15,0 0 16,-22 21-16,1 1 0,21-1 0,-21 0 16,21 22-16,0-22 0,-21 22 15,21-22-15,-21 0 0,21 22 0,0-22 16,-21 1-16,21-1 0,0 0 0,0-21 15,0 22-15,0-1 0,0-21 16,0 0-16,21 22 0,0-22 0,0-21 16,-21 21-16,21 0 0,0-21 0,1 0 15,-1 0 1,0 0-16,0 0 0,0-21 16,0 0-16,1 21 0,-1-21 0,0 0 15,0-1-15,-21 1 0,0 0 0,21 0 16,-21-21-16,0 20 0,0 1 15,0 0-15,0 0 0,-21 21 16,0 0 0,0 21-16,21 0 15,0 0-15,0 1 16,0-1-16,0 0 0,0 0 0,0 0 16,0 0-16,21 1 15,0-1-15,-21 0 16,21-21-16,0 0 15,-21 21-15,22-21 0,-1 0 16,0 0-16,0 0 16,0 0-16,0-21 0,1 0 15,-1 21-15,0-21 0,0 21 0,0-22 16,0 1-16,1 21 0,-1-21 16,0 0-16,0 21 0,0-21 0,0 0 15,-21-1-15,0 44 63,0-1-63,-21-21 0,21 21 0,0 0 15,0 0-15,-21-21 0,21 21 16,0 1-16,0-1 0,21 0 16,0-21-16,1 0 15,-1 0-15,0 0 16,0 0-16,0 0 0,0-21 0,1 21 15,-1-21-15,0-1 0,0 1 0,0 21 16,0-21-16,-21 0 0,22 0 16,-22 0-16,21-1 0,-21 1 0,21 0 15,-21 0-15,0 0 0,0 42 47,0 0-47,-21 0 16,21 0-16,0 1 0,0-1 15,0 0-15,0 0 0,0 0 16,0 0 0,21-21-16,0 0 15,0 0-15,0 0 0,1 0 0,-1 0 16,0 0-16,0 0 0,0 0 16,-21-21-16,21 21 15,-21-21-15,0 0 0,22 0 16,-1 0-16,-21-1 0,0 1 15,21 0-15</inkml:trace>
  <inkml:trace contextRef="#ctx0" brushRef="#br0" timeOffset="107907.98">7493 11621 0,'0'-43'32,"0"86"-32,0-107 15,0 43-15,-21 21 16,0 0-1,-1 21-15,22 0 16,-21 0-16,0 1 0,21-1 0,0 0 16,-21 0-16,21 0 0,-21 0 0,21 1 15,0-1-15,-21 0 0,21 0 0,0 0 16,0 0-16,0 1 0,0-1 16,21 0-16,0-21 0,0 0 15,0 0-15,0 0 0,1 0 0,-1 0 16,0 0-16,0 0 0,0-21 15,0 0-15,22 21 0,-22-22 0,0 1 16,21 0-16,-20 0 0,20 0 0,-21-22 16,0 22-16,22-21 0,-22 21 15,0-43-15,21 22 0,-21 0 16,1-22-16,20 1 0,-21 20 0,0-20 16,0-1-16,-21 22 0,0-22 0,0 43 15,0-21-15,0 21 0,0 0 0,0-1 16,0 1-16,-21 21 15,0 0-15,0 21 0,0-21 16,0 22-16,-1 20 0,1-21 0,0 21 16,0 1-16,0 20 0,0-20 15,-1 20-15,1-21 0,21 1 0,0 20 16,0-20-16,0-1 0,0 0 0,0 1 16,0-1-16,0-21 15,0 21-15,0-20 0,21-1 0,-21 0 16,22 0-16,-1 0 0,0-21 0,0 0 15,0 21-15,0-21 0,22 0 0,-22 0 16,0 0-16,0 0 0,0-21 16,22 21-16,-22-21 0,0 0 0,0 0 15,0 21-15,1-21 0,-1-1 0,0 1 16,-21 0-16,21 21 0,-21 21 47,0 0-47,0 1 0,0-1 15,0 0-15,0 0 0,0 0 16,0 0-16,0 1 0,21-22 16,0 21-16,-21 0 0,22-21 15,-1 0-15,0 0 0,0 0 16,0 0-16,0 0 0,1 0 0,-1-21 16,21 0-1,-42-1-15,0 1 0,21 0 0,-21 0 16,0 0-16,21 0 0,-21-1 0,0-20 15,0 21-15,0 0 0,0-22 0,0 22 16,-21 0-16,0 0 0,0 21 16,0 0-16,0 0 0,-1 0 0,1 0 15,0 0-15,-21 21 0,21 0 0,-1 0 16,1 1-16,0-1 0,0 0 16,0 0-16,21 0 0,0 0 15,0 1-15,0-1 0,0 0 16,0 0-16,21-21 0,0 0 0,0 21 15,0-21-15,22 0 0,-22 0 0,0 0 16,0 0-16,0 0 0,22-21 16,-22 0-16,21 21 0,-21-21 0,1 21 15,20-21-15,-21-1 0,21 1 0,-20 0 16,-1 21-16,0-21 0,0 0 16,0 21-16,0 0 15,-21 21 1,0 0-16,0 0 15,0 0-15,0 1 0,0-1 0,0 0 16,0 0-16,0 0 0,0 0 16,0 1-16,0-1 0,22 0 15,-1-21-15,0 0 16,0 0-16,0 0 0,0 0 16,1 0-16,-1 0 15,0-21-15,-21 0 0,21-1 16,-21 1-16,21 21 0,-21-42 0,0 21 15,0 0-15,0-1 0</inkml:trace>
  <inkml:trace contextRef="#ctx0" brushRef="#br0" timeOffset="108175.98">8255 11303 0,'0'0'16,"-85"0"-1,106 0 1,1 0-16,-1 0 16,21 0-16,-21 0 0,22-21 15,-1 21-15,0-21 0,1 21 0,-1-21 16,0 21-16,1 0 0,-1-22 16,0 22-16,-21 0 0,1-21 0,-1 21 15,0 0-15,-21-21 0,0 0 16,-42 0-1,20 21-15,1 0 0,-21-21 0,0 21 16,-22 0-16,22 0 0</inkml:trace>
  <inkml:trace contextRef="#ctx0" brushRef="#br0" timeOffset="108456.41">6054 11261 0,'-43'21'16,"86"-42"-16,-107 42 0,43-21 0,0 0 16,42 0-1,21 0-15,-21 0 0,22 0 0,-1-21 16,0 21-16,1 0 0,20-21 16,-20 21-16,20 0 0,1 0 0,-1-22 15,1 22-15,-1 0 0,-21 0 0,1 0 16,-1 0-16,-21 0 0,0 0 15,1 0-15,-1 0 16,0 0-16,0 0 31</inkml:trace>
  <inkml:trace contextRef="#ctx0" brushRef="#br0" timeOffset="112751.65">10139 11367 0,'0'-22'0,"21"22"0,-21-21 16,21 0-16,-21 0 15,0 0 1,0 0-16,0-1 15,-21 22 17,0 0-32,0 22 15,-1-1-15,1 0 0,0 0 0,0 21 16,21 1-16,-21-1 0,0 0 0,-1 1 16,1-1-16,0 0 0,0 1 0,0 20 15,0-20-15,-1-1 0,1 0 16,0 1-16,0-1 0,21 0 0,0 1 15,0-1-15,0-21 0,0 0 16,21 0-16,0 1 0,0-1 16,22 0-16,-1-21 0,0 0 0,1 0 15,-1 0-15,0 0 0,1-21 0,-1 0 16,22-1-16,-22 1 0,0 0 0,1-21 16,-1-1-16,-21 1 0,21 21 15,-20-21-15,-1-1 0,0-20 0,0 20 16,-21 1-16,0-21 0,0 20 0,0-20 15,0-1-15,-21 22 0,0-22 0,-22 22 16,22 0-16,-21-1 0,0 22 16,-1 0-16,1 0 0,0 21 15,-1 0-15,-20 21 0,20 0 0,1 22 0,0-1 16,-1 0-16,1 1 16,21 20-16,-21-21 0,20 22 0,1-22 15,0 22-15,21-22 0,0 0 0,0 1 16,21 41-16,0-41 15,1-1-15,20-21 0,0 0 0,1 1 16,-1-1-16,21 0 0,-20-21 0,-1 0 16,22 0-16,-22 0 0,0 0 0,22-21 15,-22 0-15,0-1 0,1 1 16,-1 0-16,0 0 0,-20 0 0,20 0 16,-21-1-16,21-20 15,-20 21-15,-1 0 0,0 21 16,-21 21-1,0 0 1,0 0-16,0 0 0,0 1 0,0 20 16,0-21-16,0 0 0,0 0 0,0 1 15,0-1-15,0 0 0,0 0 16,0 0-16,21-21 0,0 21 16,0-21-16,1 0 15,-1 0-15,0-21 0,0 21 0,0-21 16,0 0-16,1 0 0,-1 0 15,0-1-15,21-20 0,-21 21 16,1 0-16,-1 0 0,0-22 0,-21 22 16,21 0-16,0 21 0,-21-21 0,0 0 15,0 42 17,0 0-32,0 0 0,0 0 15,0 0-15,0 22 0,0-22 16,0 0-16,0 0 0,0 0 15,0 1-15,0-1 0,21 0 0,1-21 16,-22 21-16,21 0 0,0-21 0,0 0 16,0 0-16,0 0 0,1 0 15,-1 0-15,0 0 0,0 0 16,0-21-16,0 0 0,1 0 16,-1 0-16,0-1 0,-21 1 0,0 0 15,21 0-15,-21 0 0,21-22 0,-21 22 16,0 0-16,0 0 0,0 0 0,0 0 15,0-1-15,-21 22 16,0 0 0,0 0-16,0 22 0,21-1 15,0 0-15,-22 0 0,1 0 0,21 0 16,0 22-16,-21-22 0,21 0 16,0 0-16,0 0 0,0 1 15,0-1-15,0 0 0,0 0 0,21 0 16,0-21-16,1 0 0,-1 0 0,0 0 15,0 0-15,0 0 0,0 0 16,22 0-16,-22-21 0,21 0 16,-21 21-16,22-21 0,-22 0 0,0-22 15,21 22-15,-20 0 0,-1 0 0,0 0 16,0-1-16,0 1 0,-21 0 0,21 21 16,-21-21-16,0 42 31,0 0-31,0 0 15,0 1-15,0-1 0,0 0 0,0 0 16,0 0-16,0 0 0,0 1 16,0-1-16,22 0 15,-1 0-15,0-21 0,0 0 0,0 0 16,0 0-16,1 0 0,20 0 0,-21 0 16,21 0-16,-20 0 0,-1-21 0,21 21 15,-21-21-15,0 0 0,1-22 16,-1 22-16,-21 0 0,21-21 0,0-1 15,-21 1-15,21 0 0,-21-1 0,21 1 16,-21 0-16,22-22 0,-22 22 0,0-1 16,0 1-16,0 0 0,0-1 15,0 22-15,0 0 16,0 42 0,-22-21-16,1 43 0,0-22 0,0 0 15,0 21-15,21 1 0,-21-1 0,-1 0 16,1 1-16,0-22 0,21 21 15,0 0-15,0 1 0,0-1 0,0 0 16,0 1-16,0-1 0,0-21 0,21 22 16,0-22-16,1 0 0,-1 0 0,0 0 15,0 0-15,21-21 0,1 0 16,-22 0-16,0 0 0,0 0 16,0-21-16,1 0 0,-1 21 15,21-21-15,-21 0 0,0-22 0,1 22 16,-1 0-16,-21 0 0,21 0 0,-21 0 15,21-1-15,-21 1 0,0 0 16,0 42 0,0 0-1,0 1-15,0-1 0,0 0 16,0 0-16,0 0 0,0 0 0,0 1 16,0-1-16,0 0 0,0 0 15,21 0-15,0 0 0,1-21 0,-1 0 16,0 22-16,0-22 0,0 0 0,22 0 15,-22 0-15,0 0 0,21-22 16,-21 1-16,1 21 0,20-21 0,-21 0 16,0 0-16,0-22 0,-21 22 15,0 0-15,22-21 0,-22 21 0,0-22 16,0 22-16,0 0 0,-22-21 16,1 20-16,0 1 0,0 0 0,0 21 15,0 0-15,-22 0 0,22 0 16,0 0-16,-21 0 0,20 0 0,-20 21 15,21-21-15,0 21 0,0 1 0,-1-1 16,1 0-16,21 21 0,0-21 16,0 1-16,0-1 0,0 21 0,0-21 0,0 0 15,21 1-15,1 20 16,-1-42-16,21 21 0,-21 0 0,22 0 16,-22-21-16,0 0 0,21 0 0,1 0 15,-22 0-15,21 0 0,0 0 0,-20 0 16,20-21-16,0 0 0,1 0 15,-22 0-15,21 0 0,-21-1 0,0 1 16,22-21-16,-43 21 0,21 0 0,0-1 16,-21-41-16,0 42 0,0 0 15,0-1-15,-21 22 16,0 0-16,0 0 0,-1 0 0,-20 0 16,21 22-16,0-1 15,0-21-15,-1 21 0,1 0 0,0 0 16,0 0-16,21 1 0,-21-1 0,21 0 15,0 0-15,0 0 0,0 0 0,0 1 16,0-1-16,21-21 16,0 0-16,0 0 0,0 0 0,22 0 15,-22 0-15,0 0 16,0 0-16,0-21 0,1-1 0,-1 1 16,-21 0-16,21 0 0,-21 0 15,21 0-15,-21-1 16,0 1-16,0 42 62,0 1-62,0-1 16,0 0 0,0 0-16,21-21 0,0 21 15,1-21 1,-1 21-16,0-21 0,0 0 0,0 0 15,0 0-15,1 0 16,-1 0-16,0 0 0,0 0 0,-21-21 16,21 21-16,0-21 0,1 0 0,-1 0 15,0 0-15,-21-1 0,21 1 16,-21 0-16,0 0 0,0 0 0,0 0 16,0-1-16,0 1 0,0 0 15,0 0-15,0 0 0,0 0 0,0-1 16,-21 1-16,0 21 0,21-21 0,-21 0 15,-1 21-15,1-21 0,0 21 16,0 0-16,21 21 16,-21 0-16,21 0 15,-21 0-15,21 1 0,0-1 0,0 0 16,0 21-16,0-21 0,0 1 0,0-1 16,0 0-16,21 0 15,0 0-15,-21 0 0,21-21 0,0 22 16,0-22-16,1 0 15,-1 0-15,0 0 0,0 0 16,0 0-16,0-22 0,1 1 16,-1 0-16,0 0 0,-21 0 15,21-22-15,0 22 0,-21 0 0,21-21 16,1-1-16,-1 1 0,-21 0 16,21-22-16,-21 22 0,21 0 0,-21-22 15,0 22-15,0-1 0,21 1 16,-21 21-16,0 0 0,0 0 0,0-1 0,-21 22 31,0 22-31,21-1 16,-21 0-16,0 21 0,-1 1 0,1-1 15,0 0-15,21 1 0,0-1 0,-21 0 16,21 1-16,0-1 0,0 0 16,0 1-16,0-1 0,0-21 0,0 21 15,0 1-15,0-22 0,21 0 0,0 21 16,-21-20-16,21-1 0,1 0 0,-1-21 15,0 21-15,0-21 0,0 0 16,0 0-16,1 0 16,-1 0-16,0 0 0,0-21 0,0 21 0,22-42 15,-22 20-15,-21 1 16,21 0-16,0 21 0,-21-21 0,0 0 16,21 21-1,-21 21 1,0 0-1,0 0-15,0 0 16,0 1-16,0-1 16,21-21-1,1 0-15,-1 0 16,0 0-16,0 0 16,0 0-16,0 0 0,1-21 0,-1-1 15,0 1-15,0 0 16,0 0-1,0 21-15,-21 21 32,0 0-32,0 0 15,0 1-15,0-1 16,0 0-16,0 0 16,22 0-16,-1-21 0,0 0 15,0 21-15,0-21 0,22 0 0,-22 0 16,0 0-16,0 0 0,0 0 0,22-21 15,-22 0-15,0 21 16,0-21-16,0 0 0,0 0 0,1-1 16,-22 1-16,21 0 0,0 0 0,-21-21 15,0 20-15,0 1 0,0 0 16,0 0-16,0 0 0,-21 21 0,0 0 16,-1 0-16,1 0 0,0 0 15,0 0-15,0 21 0,-22-21 0,22 21 16,0 0-16,0-21 0,0 21 0,21 1 15,-21-1-15,-1 21 0,22-21 16,0 0-16,0 1 0,0 20 0,0-21 16,0 21-16,0 1 0,0-1 15,0 0-15,0 1 0,0-1 16,0 22-16,0-22 0,0 21 0,0-20 16,0 20-16,0 1 0,0-1 0,0 1 15,0-1-15,0 1 0,0-22 0,0 22 16,-21-22-16,21 0 0,0 1 15,0-22-15,-21 21 0,21-21 0,-21-21 16,21 21-16,-21 1 0,0-22 31,21-22-15,0 1-16,0 0 0,0 0 16,0 0-16,21 0 0,0-1 15,-21-20-15,0 21 0,21-21 0</inkml:trace>
  <inkml:trace contextRef="#ctx0" brushRef="#br0" timeOffset="112988.5">14584 11451 0,'-21'0'16,"42"0"-16,-42-21 0,-1 0 0,1 21 15,21-21-15,0 42 63,21-21-63,-21 21 16</inkml:trace>
  <inkml:trace contextRef="#ctx0" brushRef="#br0" timeOffset="113904.61">8996 12658 0,'21'0'16,"-42"0"-16,84-21 0,-42 21 0,1-22 15,-1 22-15,0 0 0,-21-21 0,21 21 16,-42 0 15,0 21-31,0 1 0,-22-1 16,1 0-16,0 0 0,-22 21 15,22-20-15,-22 20 0,1 0 0,-22-21 16,22 22-16,-1-1 0,-21 0 0,1 1 16,-1-1-16,0 0 0,1 1 15,-22-1-15,21 0 0,-21 1 0,22-22 16,-1 21-16,-21 1 0,22-1 0,-1 0 16,0-21-16,1 22 0,-1-1 15,0-21-15,22 0 0,-22 22 16,22-22-16,-1 0 0,1 0 0,-1-21 15,1 21-15,20 1 0,1-22 0,0 0 16,-1 21-16,22-21 0,0 0 0,0 0 16,0 0-16,21-21 62,0-1-62,21 1 16,0 0-16,0 0 0,-21 0 0,21 21 15,0-21-15</inkml:trace>
  <inkml:trace contextRef="#ctx0" brushRef="#br0" timeOffset="114355.77">6604 13399 0,'-21'21'62,"21"0"-62,-21-21 0,-1 21 0,22 0 16,-21-21-16,0 21 0,0 1 0,21-1 15,-21 0-15,0-21 0,21 21 16,-22 0-16,1 0 0,21 1 16,-21-22-16,0 21 0,21 0 0,-21 0 15,0-21-15,21 21 0,-22-21 16,22 21-16,-21-21 15,21 22 1,0-1-16,0 0 16,0 0-16,21-21 0,1 21 15,-1-21-15,-21 21 0,21 1 16,21-22-16,-21 21 0,1 0 0,20 0 16,0-21-16,1 21 0,-1 0 15,0 1-15,1-22 0,-1 21 16,0-21-16,1 21 0,-22-21 0,21 0 15,-21 0-15,0 21 0,1-21 16,-1 0 0,0 0 15,0 0-31,-21-21 0,21 21 16,0 0-16</inkml:trace>
  <inkml:trace contextRef="#ctx0" brushRef="#br0" timeOffset="119383.62">2730 15028 0,'0'0'0,"0"-21"0,0 0 0,22 21 15,-1-21-15,-21 0 0,0 0 16,0 42 15,0 0-31,0 0 0,0 21 16,0-20-16,0 20 0,-21 0 15,21 1-15,-22-1 0,22 0 0,-21 1 16,21-1-16,0-21 0,0 21 16,0-20-16,0-1 0,0 0 0,0 0 15,0 0-15,21-21 16,1-21-1,-22 0-15,21 0 0,0 0 16,-21-1-16,21 1 0,-21-21 16,21 21-16,-21 0 0,0-22 0,0 22 15,0 0-15,0 0 0,21 21 16,-21 21 0,22 21-1,-22-21-15,0 1 16,0-1-16,0 21 0,21-21 0,-21 0 15,21 22-15,0-22 0,-21 0 16,21 0-16,0 0 0,1-21 16,-1 0-16,0 0 0,0 0 0,0 0 15,0 0-15,1 0 0,-1 0 16,21-21-16,-21 0 0,0 0 0,22 0 16,-22 0-16,0-22 0,0 22 15,-21-21-15,0 21 0,0-22 0,0 22 16,0-21-16,0 21 0,0-1 0,0 1 15,0 0-15,0 0 16,-21 21-16,0 21 16,0 0-16,21 0 15,0 1-15,0 20 0,0-21 0,0 21 16,0 1-16,0-1 0,0-21 0,0 22 16,0-1-16,0-21 0,21 0 15,0 0-15,0 1 0,0-1 0,22 0 16,-22-21-16,21 0 0,-21 0 15,22 0-15,-22 0 0,21-21 0,1 0 16,-1-1-16,-21 1 0,21 0 0,1-21 16,-1 21-16,-21-22 15,0 1-15,1 0 0,-1-1 0,0-20 0,0 20 16,-21 1-16,0-21 0,21 20 16,-21 1-16,0 0 0,0-1 15,0 1-15,0 0 0,0 20 0,0 1 16,-21-21-16,0 42 0,0 0 15,21 21-15,0 0 0,-21 0 16,-1 22-16,22-22 0,-21 21 0,21 22 16,0-22-16,0 0 0,-21 22 15,21-22-15,-21 22 0,21-22 0,0 0 16,0 1-16,-21-1 0,21-21 0,0 22 16,0-22-16,0 0 15,0 0-15,0-42 31,21 0-31,-21 0 0,21-1 16,0 1-16,-21 0 0,0 0 0,21 0 16,1 0-16,-22-1 0,0 1 15,21 21-15,0 0 16,-21 21-16,0 1 16,21-1-16,-21 0 0,21 0 0,-21 0 15,0 0-15,0 1 0,21-1 16,1 0-16,-1 0 0,0 0 0,0 0 15,0-21-15,22 0 16,-22 0-16,0 0 0,21 0 16,-21 0-16,22 0 0,-1 0 0,22-42 15,-22 42-15,0-21 0,-21 0 16,22 0-16,-22-22 0,0 22 16,0 0-16,0 0 0,1-22 15,-22 22-15,0-21 0,0 0 0,0 20 16,0-20-16,0 21 0,-22 0 15,1 0-15,0 21 0,0 0 0,0 0 0,0 0 16,-1 0-16,-20 0 0,21 21 16,0 0-16,-22 21 0,22-21 0,0 22 15,-21-1-15,21 0 0,21-20 16,0 20-16,-22-21 0,22 21 16,0-20-16,0-1 0,0 0 0,22-21 15,-1 0-15,0 21 0,0-21 0,0 0 16,22 0-16,-22 0 0,21-21 15,0 0-15,-20 21 0,20-21 0,-21-1 16,21-20-16,-20 21 0,-1 0 0,0-22 16,-21 22-16,0-21 0,0 21 15,0-22-15,0 1 16,0 21-16,0 0 0,-21 21 16,0 0-16,-1 0 0,22 21 15,0 0-15,0 0 0,-21 0 16,21 22-16,0-1 0,0-21 0,0 22 15,0-22-15,0 21 0,0-21 16,0 0-16,21 1 0,-21-1 0,22 0 16,-1 0-16,0-21 0,0 0 0,0 0 15,0 0-15,1 0 0,-1 0 16,0 0-16,0 0 0,0-21 0,0 0 16,1 0-16,-1-1 0,0 1 0,0-21 15,-21 21-15,0-22 0,21 1 16</inkml:trace>
  <inkml:trace contextRef="#ctx0" brushRef="#br0" timeOffset="119636.15">5249 14499 0,'21'-42'16,"-42"148"-16,21-170 0,21 43 16,-21 42-1,-21 0-15,0 1 0,21 20 0,-21 0 16,0 1-16,0 20 0,21-21 0,0 1 15,-22 20-15,1-20 0,21 20 16,-21-21-16,21 22 0,0-22 0,0 1 16,-21-1-16,21 0 0,-21 1 0,21-1 15,0-21-15,0 0 16,0 22-16,0-22 0,0 0 0,0 0 16,0 0-16,21-21 15,0 0 1,0-21-16</inkml:trace>
  <inkml:trace contextRef="#ctx0" brushRef="#br0" timeOffset="120031.93">5609 15177 0,'0'0'0,"21"-22"0,0 1 0,-21 0 0,0 0 15,22 0-15,-22 0 0,21-1 16,-42 22-1,-1 0 1,-20 22-16,21-1 0,0 0 16,0 0-16,-1 0 0,1 0 0,0 22 15,0-22-15,0 0 0,21 0 0,0 0 16,0 1-16,0-1 16,21-21-16,0 0 15,0 0-15,0 0 0,1 21 0,-1-21 16,0 0-16,0 21 0,0 0 15,-21 0 1,0 1-16,0-1 16,-21 0-16,0-21 15,0 0-15,0 21 0,-22-21 16,22 0-16,0 0 0,0 0 0,0 0 16,-1 0-16,1 0 0,0 0 0,21-21 15,-21 0 1,21 0-16,0-1 0,-21 22 15,21-21-15,0 0 0</inkml:trace>
  <inkml:trace contextRef="#ctx0" brushRef="#br0" timeOffset="120253.52">5038 14944 0,'-22'0'16,"22"-21"-16,0-1 15,22 1-15,-1 21 16,0 0-16,21 0 0,-21-21 16,1 21-16,-1 0 0,21 0 0,-21 0 15,22-21-15,-22 21 0,0 0 0,0 0 16,21 0-16,-20 0 0,-1 0 16,0 0-16,0 0 15,-21 21-15,21 0 0</inkml:trace>
  <inkml:trace contextRef="#ctx0" brushRef="#br0" timeOffset="120959.8">5948 15177 0,'0'0'0,"0"21"15,0 0-15,0 0 16,-21 0-1,-1-21-15,22 21 0,0 1 0,-21-1 0,21 21 16,-21-21-16,21 0 0,-21 1 16,21-1-16,0 0 0,0 0 15,0 0-15,0 0 0,0 1 16,21-22-16,0 0 0,0 0 0,1 0 16,-1 0-16,0 0 0,0 0 15,21 0-15,-20-22 0,-1 1 16,0 0-16,-21 0 0,21 0 0,0 0 15,-21-1-15,0 1 0,21 0 0,-21 0 16,22-21-16,-22 20 16,21 22-16,-21-21 0,0 0 0,0 42 31,0 0-31,0 1 16,0-1-16,0 0 0,0 0 15,0 0-15,0 0 0,0 1 16,0-1-16,0 0 0,21-21 15,0 0 1,0 0-16,0 0 0,1 0 16,-1 0-16,0-21 0,21 21 0,-21-21 15,1-1-15,-1 1 0,0 0 16,0-21-16,0 21 0,0-1 16,1-20-16,-1 21 0,-21 0 0,0 0 15,21-1-15,-21 1 0,0 0 0,21 21 16,-21 21-1,-21 0-15,0 1 16,0-1-16,21 21 0,-22-21 0,1 22 16,0-1-16,21 0 0,-21 1 15,0-1-15,21 0 0,0 1 0,-21-1 16,-1 21-16,22-20 0,-21 20 0,21 1 16,-21-22-16,21 22 0,-21-1 0,21-21 15,-21 22-15,21-22 0,-21 1 16,-1-1-16,22-21 0,0 21 0,0-20 15,0-1-15,0-42 32,0-1-17,0 1-15,0 0 0,0 0 0,0-21 16</inkml:trace>
  <inkml:trace contextRef="#ctx0" brushRef="#br0" timeOffset="121243.77">6413 15304 0,'0'0'0,"22"-85"16,-22 64-16,21-22 0,0 22 15,-21 0-15,21 21 16,0 0-16,0 0 0,1 0 0,-1 0 16,21 0-16,-21 0 0,0 21 15,1 0-15,-22 1 0,0-1 0,0 21 16,0-21-16,0 22 0,-22-22 0,-20 21 15,21-21-15,-21 0 0,20 1 16,-20-1-16,0 0 0,21 0 0,-22 0 16,22 0-16,-21-21 0,21 0 0,-1 22 15,22-44 17,0 1-17,22 21-15</inkml:trace>
  <inkml:trace contextRef="#ctx0" brushRef="#br0" timeOffset="123003.81">9694 12785 0,'0'0'0,"-21"-21"16,0-1-1,0 22 1,21 22 15,21-22-31,0 21 0,0 0 16,0-21-16,22 21 0,-1 0 16,0 22-16,22-22 0,-1 0 0,1 0 15,-1 0-15,1 22 0,21-22 0,84 42 16,-84-42-16,20 22 15,1-22-15,21 21 0,-21-21 0,21 22 16,-21-22-16,0 0 0,0 0 0,-1 22 16,1-22-16,0 0 0,-21-21 0,-1 21 15,1 0-15,-21 0 0,20-21 16,-41 22-16,20-22 0,-21 0 16,1 21-16,-22-21 0,21 0 0,-21 0 15,1 0-15,-1 0 0,0 0 16,-21-21-1,0-1 1,0 1-16,0 0 0,0 0 16,0 0-16,0 0 15,-21 21-15,0 0 0,21-22 0,-22 22 16,1 0-16,42 0 47,1 22-32,-1-22-15,0 21 0,0 0 16,-21 0-16,21 0 0,-21 0 0,0 1 16,0-1-16,0 0 0,0 0 15,0 0-15,-21 0 0,0 1 0,0-1 16,0 0-16,-22 0 0,22-21 0,-21 21 16,21-21-16,-1 0 0,1 21 0,0-21 15,0 0-15,0 0 0</inkml:trace>
  <inkml:trace contextRef="#ctx0" brushRef="#br0" timeOffset="124475.86">12065 14245 0,'0'0'0,"0"-21"15,-21 42 1,21 0 0,0 1-16,-21-1 0,21 21 0,0 0 15,0 1-15,-22-1 0,22 0 16,-21 1-16,21-1 0,-21 0 0,21 1 16,0-1-16,0-21 0,0 22 0,0-22 15,0 21-15,0-21 0,0 0 0,21 1 16,0-1-16,1-21 15,-1 0-15,0 0 0,21 0 0,-21 0 16,22 0-16,-1-21 0,-21-1 0,22 1 16,-22 0-16,21 0 0,-21 0 0,22-22 15,-22 22-15,0-21 16,0 0-16,0-1 0,-21 1 0,21 0 16,-21-22-16,22 22 0,-22-1 0,0 1 15,0 0-15,0 21 0,0-1 0,0 1 16,0 42-1,0 1-15,0-1 16,0 21-16,-22 0 0,22 1 0,-21-1 16,21 0-16,0 1 0,0-1 0,0 0 15,0 1-15,0-1 0,0 0 16,0-20-16,21 20 0,1-21 0,-1 0 16,-21 0-16,21 1 0,0-1 15,21 0-15,-20-21 0,-1 0 0,0 0 16,21 0-16,-21 0 0,1 0 15,20 0-15,-21 0 0,21-21 0,1 0 16,-22-1-16,21 1 0,1-42 16,-1 42-16,-21-1 0,0 1 0,0-21 15,1 21-15,-22 0 0,21 21 16,0 0-16,0 0 0,-21 21 16,0 0-1,0 0-15,0 0 0,0 0 0,0 1 16,0-1-16,0 0 0,0 0 15,0 0-15,0 0 0,0 1 16,0-1 0,-21-21-16,0 0 31,0-21-31,-1-1 16,22 1-16,-21 21 0,0-21 0,21 0 15,-21 21-15,0 0 16,0 0-1,21 21-15,0 0 16,0 0-16,0 1 16,21-1-16,0-21 15,0 21-15,0-21 16,22 0-16,-22 0 0,21 0 0,-21 0 16,22 0-16,-22 0 0,21 0 0,-21 0 15,22 0-15,-22-21 0,21 21 0,-21-21 16,0-1-16,1 22 0,-1-21 15,0 0-15,-21 0 0,0 0 0,21 0 16,-21-1-16,0 1 0,0 0 0,21 0 16,-21 42 15,-21 0-31,0 0 0,0 1 0,21-1 16,-21 0-16,21 21 0,-22-21 15,22 1-15,0-1 0,0 0 16,0 0-16,22-21 15,-1 0-15,0 0 16,0 0-16,0 0 0,0 0 0,22-21 16,-22 21-16,0-21 0,0 0 0,22-1 15,-22 1-15,0 0 0,0 0 16,0 0-16,0 0 0,1-1 0,-1 1 16,-21 0-16,0 42 31,0 0-31,0 1 0,0-1 15,0 0-15,0 0 0,0 0 16,0 0-16,0 1 0,0-1 16,0 0-16,0 0 0,21-21 15,0 0 1,0 0-16,0 0 0,1 0 0,-1 0 16</inkml:trace>
  <inkml:trace contextRef="#ctx0" brushRef="#br0" timeOffset="126356.45">14690 14753 0,'0'0'0,"0"-21"0,0 0 15,0 0-15,0 0 16,0-1-16,-22 22 16,1 0-16,0 0 0,-21 0 15,21 22-15,-1-22 0,1 21 16,0 0-16,-21 0 0,21 0 0,-1 0 15,1 1-15,0-1 0,21 0 0,0 0 16,-21 0-16,21 0 0,0 1 16,0-1-16,0 0 15,21-21-15,0 0 0,0 0 16,1 0-16,-1 0 0,0 0 0,0 0 16,0 0-16,0-21 0,1 21 15,-1-21-15,0-1 0,0 1 16,21 0-16,-20-21 0,-1 21 0,0-22 15,0 1-15,0-22 0,0 22 0,1-21 16,-22 20-16,21-20 0,0-1 0,-21 22 16,0 0-16,21-1 0,-21 22 15,21 0-15,-21 0 0,0 42 16,0 0 0,-21 0-16,0 22 0,21-1 15,-21 0-15,0 22 0,21-22 0,-22 22 16,22-22-16,-21 0 0,21 1 0,-21 20 15,21-42-15,0 22 0,0-1 16,0-21-16,0 21 0,0-20 16,0-1-16,21 0 0,0-21 0,1 21 15,-1 0-15,0-21 0,0 0 0,0 0 16,0 0-16,22 0 0,-22 0 0,0-21 16,21 0-16,-20 0 0,-1 21 15,21-21-15,-21-1 0,0-20 0,1 21 16,-22 0-16,21 0 0,-21-1 15,-21 44 17,-1-22-32,22 21 0,-21 0 0,0 0 15,21 0-15,-21 0 0,21 1 16,0-1-16,0 0 0,0 0 16,21 0-16,0-21 0,0 0 15,1 0-15,20 0 0,-21 0 16,21 0-16,-20 0 0,20 0 0,0 0 15,1 0-15,-1-21 0,-21 21 0,21-21 16,1 0-16,-22 0 0,0-22 0,21 22 16,-20 0-16,-1-21 0,0-1 15,0 22-15,0-21 0,0 21 0,-21-22 16,0 22-16,0 0 0,0 0 0,-21 21 31,0 0-31,21 21 0,-21 21 16,0-21-16,0 22 0,-1-1 0,1 0 15,0 1-15,0-1 0,0 22 0,-22-1 16,22-21-16,0 22 0,0-1 16,0 1-16,0-1 0,-1 1 0,1-1 15,0 1-15,0-1 0,0-20 0,0 20 16,21-20-16,0-1 0,-22 0 0,22 1 16,0-1-16,0 0 0,0-21 0,0 1 15,0-1-15,0 0 0,0 0 16,22-21-16,-1 0 0,0 0 0,0 0 15,21 0-15,-20 0 0,20 0 16,-21-21-16,21 0 0,-20 0 0,-1-1 16,21 1-16,-21 0 0,0 0 0,1-21 15,-1 20-15,-21-20 0,21 0 16,-21-1-16,0 1 0,0 0 0,0-1 16,0-20-16,0 21 0,-21-1 0,0-20 15,-1 42-15,1-22 0,0 22 0,0 0 16,0 0-16,21 0 0,-21 21 15,42 0 1,0 0 0,0 0-16,0 0 0,0 0 0,1 0 15,20 0-15,-21 0 0,21-22 16,-20 1-16,20 21 0,-21-21 16,21 0-16,1 0 0,-22 0 0,21-22 15,-21 22-15,1 0 0,-1 0 0,0 0 16,0 21-16,0-22 0,-21 1 0,0 0 15,0 42 32,0 0-47,0 1 16,0-1-16,0 0 16,0 0-16,0 0 15,21-21-15,1 21 0,-1-21 16,0 0-16,0 0 0,0 0 15,0 0-15,1 0 0,20 0 0,-21 0 16,0 0-16,0-21 0,1 21 16,-1-21-16,0 0 0,0 21 0,0-21 15,-21 0-15,21-1 0,1 22 0,-22-21 16,0 0-16,21 21 0,-21 21 31,0 0-15,-21 1-16,-1-1 0,22 0 0,0 0 15,-21-21-15,21 21 0,-21 0 16,21 1-16,-21-22 0,21 21 16,0-42 15,0-1-15,21 1-16,0 0 15,-21 0-15,21 21 0,1-21 0,-1 0 16,0-1-16,0 22 15,-21-21-15,21 21 0,0 0 16,1 21 0,-22 1-1,0-1-15,0 0 0,21-21 0,-21 21 16,21 0-16,-21 0 16,21-21-16,0 22 0,0-22 15,1 0-15,-1 0 16,0 0-16,0 0 0,0 0 15,0 0-15,1 0 0,-1-22 0,-21 1 16,21 21-16,0-21 0,0 0 0,-21 0 16,0 0-16,21-1 0,-21 1 15,0 0-15,0 0 0,-21 21 32,21 21-17,-21 0-15,0-21 16,21 21-16,0 1 0,0-1 15,0 0-15,0 0 0,0 0 16,0 0-16,0 1 16,21-22-16,0 0 0,0 0 15,1 0-15,-1 0 0,0 0 16,0 0-16,0 0 0,22 0 0,-22 0 16,0 0-16</inkml:trace>
  <inkml:trace contextRef="#ctx0" brushRef="#br0" timeOffset="126936.12">17716 14817 0,'0'0'0,"-21"0"15,0 0-15,0 0 16,0 0-16,0 0 0,21 21 15,-22-21-15,1 21 0,0 0 16,0 0-16,21 1 0,-21-1 16,21 0-16,-21 0 0,21 0 15,0 0-15,0 1 0,0-1 16,21 0 0,0-21-16,0 0 0,0 0 15,0 0-15,1 0 0,-1-21 16,0 21-16,-21-21 0,21-1 0,0 1 15,-21 0-15,21 0 0,1 0 16,-1-22-16,-21 22 0,21-21 0,0 0 16,0-1-16,0 1 0,1-22 0,-1 22 15,21-21-15,-21 20 0,0 1 0,1 0 16,-22-1-16,0 1 0,0 21 16,0 0-16,-22 42 15,22 0 1,-42 0-16,21 21 0,0-20 0,0 20 15,-1 0-15,1 22 0,0-22 16,0 0-16,21 1 0,-21-1 0,21 0 16,0 1-16,0-22 0,0 21 0,0 1 15,21-22-15,0 0 0,-21 0 0,21 0 16,0 0-16,1 1 0,-1-22 16,0 0-16,0 21 0,0-21 0,22 0 15,-22 0-15,0 0 0,21 0 0,-21-21 16,1 21-16,-1-22 0,0 1 0,0 21 15,0-21-15,0 0 0,-21 0 16,22 21-16,-22-21 0,0-1 16,0 1-16,0 0 0</inkml:trace>
  <inkml:trace contextRef="#ctx0" brushRef="#br0" timeOffset="127216.1">16468 14309 0,'0'0'0,"0"21"31,-22-21-16,1 0-15,0 0 16,0 0-16,0 0 0,0 0 16,21 21-1,-22-21-15,22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49:34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1397 0,'-21'0'0,"0"0"0,-1 0 0,1 0 15,0 0-15,0 0 0,0 0 16,0 0-16,-1 0 0,1 0 0,0 0 15,0 0-15,0 0 0,0 0 0,-1 0 16,1 0-16,0 0 16,21 21-1,0 0 1,21-21-16,0 0 16,1 22-16,20-22 0,0 21 15,1-21-15,-1 0 0,21 0 0,-20 0 16,20 0-16,1 0 0,-1 0 0,22 0 15,0 0-15,-1 0 0,1 0 16,0-21-16,-1 21 0,1 0 0,-22-22 16,22 22-16,-21 0 0,-1 0 15,-21-21-15,1 21 0,-1 0 0,0 0 16,1 0-16,-22 0 0,-21-21 16,-21 0 15,0 21-16,-1 0-15,1 0 16,0 0-16,0-21 0,0 21 16,0 0-16,-1 0 0,1 0 0,-21-21 15,21 21-15,0 0 0,-1 0 16,1 0-16,0 0 0,0 0 16,42 0 30,0 0-46,0 0 0,22 0 16,-22 0-16,0 21 0,21-21 16,-20 0-16,-1 0 0,0 21 0,0-21 15,0 21-15,-21 0 16,0 0-16,0 1 0,0-1 16,-21 0-16,0 0 15,0 0-15,-22 0 0,22 22 0,0-22 16,-21 0-16,-1 21 0,1-20 15,21-1-15,0 0 0,-22 0 16,22 0-16,0 0 0</inkml:trace>
  <inkml:trace contextRef="#ctx0" brushRef="#br0" timeOffset="531.52">4043 889 0,'0'0'0,"0"21"31,0 0-31,0 22 0,0-22 0,0 21 16,0 1-16,0 20 0,0-21 0,-21 1 16,-1 20-16,1-20 0,21-1 15,-21 0-15,0 1 0,0 20 0,0-21 16,21 1-16,-22-1 0,1 0 15,21-20-15,0 20 0,0-21 16,0 0-16,-21 0 0,21 1 0,0-44 31,0 1-31,0 0 16</inkml:trace>
  <inkml:trace contextRef="#ctx0" brushRef="#br0" timeOffset="1100.26">3662 1249 0,'0'-21'0,"0"42"0,0-63 0,-21 20 16,21 1-16,0 0 0,0 0 0,0 0 15,0 0-15,0-1 0,0 1 16,21 0-16,0 0 0,0-21 0,0 20 16,0 22-16,1-21 0,20 0 15,-21 21-15,21 0 0,1 0 16,-22 0-16,21 21 0,1 0 0,-1 1 15,-21-1-15,21 21 0,-20 0 16,20 1-16,-21 20 0,0-20 0,0-1 16,1 0-16,-22 22 0,0-22 15,0 0-15,0 1 0,0-22 0,0 21 16,0-21-16,0 22 0,0-22 16,0 0-16,0-42 31,0 0-31,0 0 0,0-1 15,0 1-15,0-21 0,0 0 16,0 20-16,21-20 0,-21-21 16,21 20-16,0 1 0,0-22 0,22 22 15,-22-21-15,21 20 0,-21 1 16,22 0-16,-1 20 0,0 1 0,1 0 16,-1 0-16,0 21 0,1 0 15,-22 21-15,21 0 0,0 0 0,-20 1 16,-1 20-16,0 0 0,0 1 0,0-1 15,-21 0-15,0 1 0,0-1 16,0 21-16,0-20 0,0-1 16,-21 0-16,0 1 0,0-1 0,0-21 0,-1 22 15,1-22-15,0 0 16,21 0-16,-21-21 0,21 21 0,0-42 47,21 0-47,-21 0 0,21 0 15,0 21-15</inkml:trace>
  <inkml:trace contextRef="#ctx0" brushRef="#br0" timeOffset="1431.65">5059 1524 0,'21'0'0,"0"0"0,0 0 16,0 0-16,1-21 0,-1 21 15,0-21-15,0 0 0,21-1 0,-20 22 16,-1-21-16,21 0 0,-21 0 16,0 0-16,-21 0 0,0-1 0,22 1 15,-22 0-15,-22 21 16,1 0 0,0 0-16,0 21 0,0 0 0,0 1 15,-22-1-15,22 0 0,0 21 0,0-21 16,0 22-16,-1-22 0,22 21 15,0-21-15,0 1 0,0-1 0,0 0 16,0 0-16,0 0 0,0 0 16,22-21-16,-1 22 0,0-22 15,0 0-15,0 0 0,22 0 0,-22 0 16,21-22-16,22-20 0,-43 21 16,21 0-16,-21 0 0</inkml:trace>
  <inkml:trace contextRef="#ctx0" brushRef="#br0" timeOffset="1699.65">5948 889 0,'0'-21'0,"0"42"0,0-63 15,0 21-15,0-1 0,-21 22 32,-1 22-32,1 20 0,0-21 0,21 21 15,-21 22-15,21-22 0,-21 22 0,0-22 16,21 22-16,-22-1 0,1-21 15,0 1-15,21 20 0,-21-20 0,21-1 16,-21 0-16,21-21 0,-21 22 0,21-22 16,0 0-16,0 0 0,0 0 15,0 1-15,0-1 16,42-42 0,-42-1-16,21 1 0,21 0 15,-20 0-15,-1-21 0</inkml:trace>
  <inkml:trace contextRef="#ctx0" brushRef="#br0" timeOffset="2167.12">6202 826 0,'0'-22'0,"0"44"0,-21-22 32,21 21-32,-22 0 0,22 21 15,0 1-15,0-1 0,-21 0 0,0 22 16,21-22-16,-21 0 0,21 22 15,0-22-15,-21 1 0,0-1 16,21 0-16,-22 1 0,22-1 0,-21 0 16,21-21-16,0 22 0,0-22 0,0 0 15,0 0-15,0 0 16,0-42 15,0 0-31,0 0 0,0 0 16,0 0-16,21-1 0,-21-20 0,0 21 15,22-21-15,-1 20 0,0 1 16,-21 0-16,21 0 0,0 0 0,0 0 16,1-1-16,-1 22 0,0 0 15,0 0-15,0 0 0,0 22 16,-21-1-16,0 0 0,22 0 16,-22 0-16,0 0 0,0 1 0,0-1 15,0 0-15,0 0 0,0 0 0,0 0 16,-22 1-16,22-1 0,0 0 0,0 0 15,-21 0-15,21-42 47,21 0-31,1 0-16</inkml:trace>
  <inkml:trace contextRef="#ctx0" brushRef="#br0" timeOffset="2547.91">6731 1312 0,'-21'22'31,"0"-22"-31,21 21 0,-22 0 0,1 0 16,0 0-16,0 0 0,0 1 0,0-1 15,21 0-15,0 0 0,-22 0 16,22 0-16,0 1 0,0-1 15,0 0-15,0 0 0,0 0 0,22-21 16,-1 0-16,0 0 16,0 0-16,0 0 0,0 0 0,1 0 15,-1 0-15,0 0 0,0-21 0,0 0 16,0 21-16,1-21 0,-22 0 0,0-1 16,21 1-16,-21 0 0,0 0 15,0 0-15,0 0 0,0-1 0,-21 1 16,21 0-16,-22 21 0,1 0 0,0-21 15,0 21-15,0 0 0,0 0 16,-1 0-16,1 21 0,0-21 16,21 21-16,-21-21 0,21 21 0,0 1 15,0-1-15,21-21 16,0 0-16,0 21 0,1-21 16</inkml:trace>
  <inkml:trace contextRef="#ctx0" brushRef="#br0" timeOffset="3119.35">7324 1418 0,'-22'0'15,"44"0"-15,-65 0 0,22 0 0,0 0 16,0 21-16,0-21 0,-1 22 15,1-1-15,0-21 0,0 21 0,0 0 16,21 21-16,-21-20 0,21-1 16,-22 0-16,22 0 0,0 0 0,0 0 15,0 1-15,22-1 0,-1-21 16,0 0-16,0 0 16,21 0-16,-20 0 0,-1 0 15,0-21-15,0-1 0,21 1 0,-20 0 16,-1 0-16,0 0 0,21 0 0,-21-1 15,1-20-15,-1 0 0,21 21 16,-21-22-16,0-20 0,1 20 0,20-20 16,-21 21-16,0-22 0,22 1 0,-22-1 15,0 22-15,0-22 0,-21 22 16,0 21-16,0-22 0,0 22 0,0 0 16,-21 42-1,0 0-15,0 1 16,-1 20-16,1 0 0,21 22 0,-21-22 15,21 22-15,-21-1 0,21-21 16,-21 1-16,21 20 0,0-20 16,0-1-16,0-21 0,0 21 0,0 1 15,0-22-15,0 0 0,42 43 16,-42-43-16,21-21 0,0 21 16,1 0-16,-1-21 0,21 0 15,-21 0-15,0 0 0,1 0 16,-1 0-16,0-21 0,21 0 15,-42 0-15,21-1 0,1 1 0,-1 0 16,0 0-16,-21 0 0</inkml:trace>
  <inkml:trace contextRef="#ctx0" brushRef="#br0" timeOffset="3381.07">5588 1249 0,'63'0'16,"-20"0"-1,-1 0-15,0 0 0,1 0 0,63 0 16,-64-21-16,21 21 15,-20 0-15,-1 0 0,0-21 0,-20 21 16,-1 0-16,0 0 0,0 0 16</inkml:trace>
  <inkml:trace contextRef="#ctx0" brushRef="#br0" timeOffset="4141.87">1820 3090 0,'0'0'0,"-21"0"0,0 0 15,-21 0-15,20 0 0,1 0 16,0 0-16,0 0 0,0 0 0,21 22 31,42-22-31,-21 0 16,22 0-16,-1 0 0,0 21 15,1-21-15,20 0 0,1 0 16,-1 0-16,1 0 0,20 0 0,1 0 16,-22 0-16,22-21 0,-21 21 15,-1 0-15,-21 0 0,1 0 0,-22-22 16,0 22-16,0 0 0,-21-21 16,-21 21-1,0 0-15,0 0 0,0-21 0,-1 21 16,1 0-16,0 0 0,0-21 15,21 0 1,0 0 0,21 21-1,0 0-15,0 0 16,-21 21-16,22-21 16,-22 21-16,0 0 0,0 0 0,0 0 15,0 22-15,0-22 0,-22 0 0,1 21 16,0-20-16,-21-1 0,21 21 15,-1-21-15,1 0 0,0 1 0,21-1 16,21-21 0,0 0-16</inkml:trace>
  <inkml:trace contextRef="#ctx0" brushRef="#br0" timeOffset="4427.34">3725 2625 0,'0'0'0,"0"-21"0,0-1 0,-21 22 16,0 0-16,0 0 16,21 22-16,-21-1 0,-1 21 0,22-21 15,-21 22-15,0-1 0,21 0 16,-21 1-16,0-1 0,0 0 0,21 1 15,-22-1-15,1-21 0,0 21 16,21-20-16,0 20 0,-21-21 16,21 0-16,0 0 0,0 1 0,0-44 47,0 1-47</inkml:trace>
  <inkml:trace contextRef="#ctx0" brushRef="#br0" timeOffset="4919.41">3450 2625 0,'42'-85'15,"-84"170"-15,106-191 0,-43 106 0,0-21 16,21 0-16,-21 21 0,43 0 16,-43 0-16,21 0 15,1 0-15,-1 21 0,-21 21 0,22-21 16,-22 22-16,21-1 0,-21 0 0,-21 1 15,0-1-15,0 0 0,0 1 16,0-1-16,0-21 0,-21 21 0,21-20 16,-21 20-16,0-21 0,0 0 15,21 0-15,-22 1 0,22-44 32,0 1-32,0 0 15,0 0-15,0 0 0,22-22 16,-1 22-16,-21-21 0,21 0 15,0-1-15,0 1 0,0 0 0,1-1 16,-1 1-16,0 0 0,21 20 0,-21-20 16,1 42-16,41-21 15,-42 21-15,0 0 0,1 21 0,-1 0 16,0 22-16,0-22 0,0 21 16,-21 0-16,0 1 0,0-1 0,0 0 15,0 1-15,0-1 0,0 0 0,0-20 16,-21 20-16,0 0 0,21-21 0,-21 1 15,21 20-15,-21-21 0,21 0 16,-22-21-16,22 21 0,0-42 47,22 0-47,-1 0 0</inkml:trace>
  <inkml:trace contextRef="#ctx0" brushRef="#br0" timeOffset="5261.28">4508 2985 0,'22'0'0,"-1"0"15,0 0 1,0 0-16,0 0 0,0 0 16,1-22-16,-1 22 0,21-21 0,0 0 15,1 0-15,-22 0 0,0 0 16,0-1-16,0 1 0,-21 0 15,0 0-15,-21 21 16,-21 0-16,21 0 0,0 21 16,-22 0-16,1 0 0,0 1 15,20-1-15,-20 21 0,21-21 0,0 22 16,0-22-16,-1 21 0,22-21 0,-21 0 16,21 1-16,0 20 0,0-21 0,0 0 15,21-21-15,1 21 16,-22 1-16,21-22 0,0 0 0,21 0 15,-21 0-15,22 0 0,-22 0 0,21-22 16,1 1-16,-1 21 0,-21-21 16,21 0-16,1-21 0</inkml:trace>
  <inkml:trace contextRef="#ctx0" brushRef="#br0" timeOffset="5503.32">5419 2434 0,'0'0'0,"0"-21"0,0 0 0,0 0 0,-22 21 15,1 0-15,0 0 16,0 21-16,21 21 16,-21-21-16,0 22 0,21-1 0,-22 0 15,22 1-15,-21 20 0,0-20 0,21-1 16,-21 21-16,0-20 0,0-1 16,21 0-16,-22 1 0,1-1 0,21-21 15,0 22-15,0-1 0,0-21 16,0 0-16,0 0 0,21-21 31,1-21-31,-1 0 0,-21 0 16</inkml:trace>
  <inkml:trace contextRef="#ctx0" brushRef="#br0" timeOffset="5944.01">5630 2413 0,'-42'85'16,"21"-43"-16,21 0 16,0 1-16,-21-1 0,-1 0 0,22 1 15,-21-1-15,21 22 0,-21-22 16,0 0-16,21 1 0,-21-22 0,21 21 16,0 0-16,-21-20 0,21-1 15,-22 0-15,22 0 0,0 0 16,-21-21-16,42-21 31,1 0-31,-1 0 0,0 0 0,0-1 16,0 1-16,0 0 0,1 0 15,-1-21-15,-21 20 0,21 22 0,0-21 16,0 0-16,0 21 0,1 0 0,-1 0 16,0 0-1,-21 21-15,0 0 0,0 1 16,0-1-16,0 0 0,0 0 0,0 0 15,0 22-15,-21-22 0,21 0 16,0 0-16,-21 0 0,21 0 16,0 1-16,0-1 0,21-21 15,0 0-15,0 0 16,0 0-16,22 0 0,-22-21 16,0-1-16,21 1 0,-21 0 15,22 0-15</inkml:trace>
  <inkml:trace contextRef="#ctx0" brushRef="#br0" timeOffset="6267.41">6181 2921 0,'-43'0'15,"22"0"-15,0 0 0,0 21 16,0-21-16,-1 21 0,1 1 16,0-1-16,0 0 0,21 0 0,-21 21 15,0-20-15,21-1 0,0 21 16,0-21-16,0 0 0,0 1 15,21-1-15,0-21 0,0 0 16,0 0-16,0 0 0,1 0 0,20 0 16,-21-21-16,0-1 0,0 22 0,1-21 15,-1 0-15,0 0 0,0-21 0,-21 20 16,0 1-16,0 0 0,0-21 16,0 21-16,0-1 0,0 1 0,-21 0 15,0 21-15,0-21 0,-1 21 16,1 0-16,0 0 15,0 0-15,21 21 0,-21-21 0,21 21 16,-21-21-16,21 21 0,0 1 16,21-1-1</inkml:trace>
  <inkml:trace contextRef="#ctx0" brushRef="#br0" timeOffset="6790.93">6816 2879 0,'0'0'0,"-22"0"0,-62 0 15,63 0-15,-1 0 16,1 0-16,-21 0 0,21 21 0,-22 0 16,22 0-16,0 0 0,0 1 0,0 20 15,0-21-15,-1 0 0,22 22 16,0-22-16,0 0 0,0 21 15,0-21-15,0 1 0,22-22 0,-22 21 0,21 0 16,21-21-16,-21 0 0,0 0 16,22 0-16,-22 0 0,21 0 15,1-21-15,-1 0 0,-21-1 0,21 1 16,1-21-16,-1 21 0,-21-22 0,43-20 16,-43-1-16,21 22 15,-21-21-15,1-1 0,-1 1 0,0-1 16,0 1-16,-21-1 0,21 1 0,-21-1 15,21 1-15,-21 20 0,0 1 0,0 21 16,0 0-16,0-1 0,-21 44 31,0-1-31,0 21 0,0 0 16,0 22-16,-1-22 0,1 22 0,-21 20 16,21-20-16,0-1 0,-1 1 0,1-22 15,0 22-15,21-22 0,0 22 16,0-22-16,0 0 0,0-21 0,0 22 15,0-22-15,21 0 0,0 0 16,-21 0-16,22 1 0,-1-22 0,0 0 16,0 0-16,0 0 0,0 0 0,1 0 15,-22-22-15,0 1 0,21 0 16,-21 0-16,0 0 0</inkml:trace>
  <inkml:trace contextRef="#ctx0" brushRef="#br0" timeOffset="6987.94">5038 2794 0,'-22'0'0,"44"0"0,-86 0 16,106 0 0,-20 0-1,20 0-15,0 0 0,1-21 0,20 21 16,-21-21-16,22 21 0,-22-21 0,22 21 15,-22-22-15,22 22 0,-22-21 16</inkml:trace>
  <inkml:trace contextRef="#ctx0" brushRef="#br0" timeOffset="7432.11">7874 2815 0,'-21'-21'0,"42"42"0,-63-63 15,-1 21-15,43 0 0,-21-1 0,21 1 16,-21 21-16,21-21 0,-21 0 16,21 42-1,0 0-15,0 0 0,0 1 0,0 20 16,0 0-16,0 1 0,0-1 16,0 21-16,0 1 0,0-22 0,0 22 15,0 20-15,0-20 0,-21-1 0,21 22 16,-22-21-16,1-1 0,0 1 0,-21 63 15,21-64-15,-1 1 16,1-1-16,-21-21 0,21 1 16,0-1-16,-1 0 0,1-20 0,0 20 15,21-21-15,0-42 16,-21-21 0,21 20-16,0 1 0</inkml:trace>
  <inkml:trace contextRef="#ctx0" brushRef="#br0" timeOffset="7695.12">7345 3387 0,'0'-85'16,"0"170"-16,21-382 16,0 255-16,21-21 0,-20 20 0,20-20 15,-21 42-15,43-22 0,-22 22 0,21-21 16,-20 42-16,20-21 0,1 21 16,-22 0-16,22 0 0,-22 0 15,0 21-15,-21 0 0,1 0 0,-1 21 16,-21-20-16,0-1 0,0 21 0,-21-21 15,-22 22-15,22-22 0,-21 0 0,-22 21 16,22-21-16,0 1 0,-1-1 16,1 0-16,0 0 0,20 0 0,-20 0 15,63-21 1,0 0 0,1 0-16,20-21 0,-21 0 0,21 21 15,1-21-15</inkml:trace>
  <inkml:trace contextRef="#ctx0" brushRef="#br0" timeOffset="8115.36">8530 2794 0,'0'-21'0,"0"42"0,-21-63 16,0 42-16,0 0 16,-1 0-16,1 0 0,0 0 0,0 21 15,0-21-15,0 21 0,-1 0 0,1 0 16,0 1-16,0-1 0,0 21 15,0-21-15,21 0 0,0 1 16,0 20-16,0-21 0,0 0 16,21-21-16,0 0 0,0 0 15,0 0-15,0 0 0,22 0 0,-22-21 16,21 21-16,1-21 0,-22 0 16,21 0-16,-21-1 0,22 1 0,-22 0 15,0 0-15,21-43 16,-42 43-16,0 0 0,0 42 31,-21-21-31,0 21 0,21 22 16,-21-22-16,21 0 0,0 0 15,0 0-15,0 22 0,0-22 0,0 0 16,0 0-16,0 0 16,21 1-16,0-22 0,0 21 0,22-21 15,-22 0-15,0 0 0,0 0 0,21 0 16,-20 0-16,-1-21 0,0-1 0,0 22 15,0-21-15,0 0 0,-21 0 16,22 0-16</inkml:trace>
  <inkml:trace contextRef="#ctx0" brushRef="#br0" timeOffset="8360.41">8975 2836 0,'0'-21'0,"0"42"0,0-63 0,0 21 16,-22 0-16,22 0 0,0-1 16,-21 22-16,21-21 15,21 21 1,1 21-1,-22 1-15,21-1 0,-21 0 16,0 0-16,21 21 0,-21-20 0,0-1 16,0 21-16,0-21 0,-21 22 15,21-22-15,-21 0 0,21 0 16,0 0-16,0 0 0,0 1 16,21-22-1,0 0-15,0 0 0,0 0 16,0-22-16,1 22 0,-1-21 0,0 21 15,21-21-15</inkml:trace>
  <inkml:trace contextRef="#ctx0" brushRef="#br0" timeOffset="8795.6">9483 2858 0,'0'-22'0,"0"44"0,0-65 16,-22 43-1,1 0-15,0 0 0,0 0 16,0 0-16,0 0 15,-1 21-15,1 1 0,0-22 0,21 21 16,-21 0-16,0 0 0,21 0 0,-21 0 16,21 1-16,0-1 0,0 0 0,0 0 15,0 0 1,21-21-16,0 0 16,0 0-16,0 0 0,0 0 15,1 0-15,-1-21 0,21 21 0,-42-21 16,21 21-16,0-21 0,1 0 0,-1-1 15,-21 1-15,21 0 0,-21 0 16,0 0-16,0 0 0,0-1 0,0 1 16,0 0-16,0 0 0,-21 21 15,21 21 1,-21 0-16,21 0 0,0 1 16,-22-1-16,22 0 0,0 0 0,0 0 15,0 0-15,0 1 0,0-1 16,0 0-16,0 0 0,0 0 0,0 0 15,22-21 1,-1 0-16,0 0 0,21 0 0,-21 0 16,1 0-16,20 0 0,-21-21 0,21 21 15,64-63 1,-85 42-16,1-1 0</inkml:trace>
  <inkml:trace contextRef="#ctx0" brushRef="#br0" timeOffset="9360.04">9885 2794 0,'-21'0'15,"-1"21"1,22 0-16,-21 1 0,21-1 16,0 0-16,0 0 0,0 0 15,0 0-15,0 1 0,0-1 0,0 0 16,0 0-16,0 0 16,0-42 30,0 0-46,0 0 0,21 0 16,-21-1-16,22 1 16,-22-21-16,21 21 0,-21 0 15,21-1-15,0 1 0,0 0 0,0 21 16,1-21-16,-1 21 0,0 0 16,0 0-16,0 0 0,0 21 15,1-21-15,-1 21 0,-21 0 0,0 1 16,0-1-16,21 21 0,-21-21 0,0 0 15,0 1-15,0-1 0,0 0 0,-21 0 16,21 0-16,-21-21 16,-1 0-16,22-21 31,0 0-31,22 0 16,-1 0-16,0-1 15,0 1-15,0 0 0,22 0 16,-22 0-16,0 0 0,21-1 0,-21 22 15,1-21-15,20 21 0,-21 0 0,21 0 16,-20 0-16,-1 21 0,-21 1 16,0-1-16,0 0 0,0 0 15,0 0-15,0 0 0,0 1 0,0-1 16,-21 0-16,21 0 0,-22 0 0,22 0 16,-21 1-16,21-44 46,21 22-30</inkml:trace>
  <inkml:trace contextRef="#ctx0" brushRef="#br0" timeOffset="9669.48">10710 2942 0,'21'0'0,"22"0"15,-22 0-15,0 0 16,-21-21-16,42 21 0,-20-21 15,-1 21-15,21-21 0,-21 21 16,0-21-16,1-1 0,-22 1 0,0 0 16,0 0-16,0-21 0,0 20 15,0 1-15,-22 21 16,-20 0-16,21 0 16,-21 0-16,20 0 0,1 21 0,-21 22 15,21-22-15,0 0 0,-1 21 0,1-20 16,0 20-16,21-21 0,-21 21 0,21-20 15,0-1-15,0 21 0,0-21 16,0 0-16,21 1 0,0-22 0,0 21 16,1 0-16,20-21 0,-21 0 0,0 0 15,0 0-15,22 0 0,-22 0 0,21 0 16,-21 0-16,22-21 0</inkml:trace>
  <inkml:trace contextRef="#ctx0" brushRef="#br0" timeOffset="9923.5">11642 2223 0,'0'0'0,"-22"0"0,-20 0 16,42 21-16,-42 0 0,42 0 16,-43 0-16,43 22 0,-21 20 0,0-21 15,0 22-15,0-22 0,0 22 0,21-1 16,0-20-16,0 20 0,-22-21 0,22 1 15,-21-1-15,21 0 0,0 1 16,0-22-16,0 21 0,0-21 16,0 1-16,0-1 0,0 0 0,0 0 15,0 0-15,21-21 16,1 0-16,-1 0 0,0 0 16</inkml:trace>
  <inkml:trace contextRef="#ctx0" brushRef="#br0" timeOffset="10401.12">11642 2985 0,'0'0'0,"21"-43"16,0 43-1,-21-21-15,21 21 0,0-21 16,-21 0-16,21 0 0,1 21 16,-22-22-16,0 1 15,-22 21 1,1 21-16,0 1 15,0-22-15,0 21 0,0 0 0,-1 0 16,1-21-16,0 21 0,0 0 0,0 1 16,21-1-16,0 0 0,0 0 0,0 0 15,0 0-15,21 1 16,0-22-16,0 0 16,22 0-16,-22 0 0,21 0 0,0 0 15,-20-22-15,20 22 0,-21-21 0,0 21 16,22-21-16,-22 0 0,0 21 15,0-21-15,0 0 0,-21-1 16,21 1-16,1 21 0,-22-21 0,0 0 16,21 21-16,0-21 0,-21 42 31,0 0-31,0 0 16,0 0-16,0 1 0,0-1 0,0 0 15,0 0-15,0 0 0,0 0 16,0 1-16,0-1 0,0 0 15,21-21 1,0 0 0,-21-21-16,0 0 15,0-1-15</inkml:trace>
  <inkml:trace contextRef="#ctx0" brushRef="#br0" timeOffset="10600.25">11282 2561 0,'-21'0'0,"42"0"0,-64-21 0,65 21 16,-1 0-1,0 0-15,0 0 0,21 0 16,1 0-16,-1 0 0,0 0 0,1 0 16,-1 0-16,22 0 0,-22-21 15,0 21-15,1 0 0,-1 0 0,-21 0 16,0 0-16,0 0 0</inkml:trace>
  <inkml:trace contextRef="#ctx0" brushRef="#br0" timeOffset="11353.57">1630 4424 0,'0'0'0,"-21"21"0,-1-21 0,22 21 0,0 0 32,22-21-32,-1 0 0,21 22 15,0-22-15,1 21 0,-1-21 16,0 0-16,22 0 0,-1 21 0,1-21 15,-1 0-15,1 0 0,-1 0 0,1 0 16,-1 0-16,-20 0 0,20 0 16,-20 0-16,-1 0 0,0 0 0,-21 0 15,1-21-15,-1 21 0,-21-21 0,0-1 32,-21 22-32,-1 0 0,-20 0 0,21 0 15,-21 0-15,20-21 16,1 21-16,0 0 0,0 0 0,42 0 47,0 0-47,0 0 0,1 0 0,-1 21 15,21-21-15,-21 0 0,-21 22 0,21-1 16,-21 0 0,0 0-16,-21-21 0,-21 21 0,21-21 15,-22 21-15,1 1 0,21-22 16,-21 21-16,20-21 0,1 0 0,0 0 15</inkml:trace>
  <inkml:trace contextRef="#ctx0" brushRef="#br0" timeOffset="11856.63">4022 4170 0,'21'-21'0,"-42"42"0,63-63 16,-42 20-16,0 1 0,0 0 0,-21 0 16,0 21-16,-22 0 15,22 0-15,-21 0 0,21 0 16,-22 0-16,1 0 0,0 0 0,20 0 16,-20 0-16,21 21 0,0 0 0,21 0 15,0 1-15,0-1 16,0 0-16,0 21 0,21-21 0,0 1 15,0-1-15,22 0 0,-22 21 16,21-21-16,0 1 0,-20-1 0,20 0 16,-21 0-16,0 0 0,0 22 0,1-1 15,-22-21-15,0 0 0,0 0 16,0 1-16,-22-1 0,1 0 16,-21-21-16,21 21 0,-22-21 15,1 0-15,0 0 0,-22 0 0,22 0 16,21 0-16,-22 0 0,22 0 15,0-21-15,0 0 0,21 0 0,0-1 16,0 1-16,0-21 0,21 21 0,0 0 16,0-22-16,1 1 0,-1 21 15,0-22-15,0 22 0,21 0 0,-20 0 16,-1 0-16,0 21 0,0 0 0,0 0 16,0 0-16,1 21 0,-1 0 15,0 0-15,-21 0 0,0 1 0,0-1 16,0 21-16,0-21 0,0 0 0,0 1 15,0-1-15,0 0 0</inkml:trace>
  <inkml:trace contextRef="#ctx0" brushRef="#br0" timeOffset="12123.21">4593 3979 0,'0'-21'0,"0"42"0,0-63 16,0 21-16,0 42 16,0 0-16,-21 22 15,21-22-15,0 42 16,0-20-16,0-1 0,0 0 0,-21 22 16,21-22-16,0 0 0,-21 1 0,21 41 15,0-41-15,0-22 16,0 21-16,0-21 0,0 1 0,0-1 15,0 0-15</inkml:trace>
  <inkml:trace contextRef="#ctx0" brushRef="#br0" timeOffset="12297.38">4233 4487 0,'0'0'0,"0"-21"16,0 0-1,21 21-15,1-21 0,-1 0 16,0 21-16,0-21 0,21 21 16,-20-22-16,20 22 0,0-21 0,1 21 15,-1-21-15,21 21 0,-20-21 0,-1 21 16,22 0-16,-22-21 0,0 21 0</inkml:trace>
  <inkml:trace contextRef="#ctx0" brushRef="#br0" timeOffset="12795.46">5249 4424 0,'0'0'0,"-21"0"15,0 0 1,21-21-16,0 0 0,0-1 16,0 1-16,0 0 15,0 0-15,0 0 0,0 0 16,-21 21-1,0 21 1,-1 0-16,1 21 0,0-21 16,0 22-16,-21 20 15,20-20-15,1-1 0,0-21 0,0 21 16,21-20-16,0 20 0,0-21 0,0 0 16,0 0-16,0 1 0,21-22 15,0 0-15,0 0 16,1 0-16,-1 0 0,0-22 0,21 1 15,-21 0-15,1 0 0,20 0 0,-21-22 16,0 22-16,0 0 0,1-21 16,-22 21-16,21-22 0,0 1 0,-21 0 15,0-1-15,0 22 0,0-21 0,21 21 16,-21-1-16,0 44 16,0-1-1,0 21-15,-21 0 16,21-20-16,0 20 0,0-21 15,0 21-15,0-20 0,-21 20 0,21-21 16,0 21-16,0-20 0,0-1 0,0 0 16,0 0-16,21-21 0,0 0 15,0 0-15,0 0 0,1 0 16,-1-21-16,0 0 0,21 0 0</inkml:trace>
  <inkml:trace contextRef="#ctx0" brushRef="#br0" timeOffset="13541.14">5821 4022 0,'0'-64'0,"0"128"0,0-170 0,0 21 16,-21 64-1,-1 42 1,22 0-16,-21 1 0,0 20 0,21 0 16,-21 1-16,21 20 0,-21 1 0,21-22 15,-21 21-15,21 1 0,-22-22 16,22 1-16,0 20 0,0-21 0,0 1 15,0-22-15,0 42 16,0-20-16,22-22 0,-1-21 0,0 21 0,0 0 16,0-21-16,0 0 15,1 0-15,-1 0 0,0 0 0,0 0 16,0-21-16,0 0 0,1 21 0,-22-21 16,21 0-16,-21-1 0,21 1 0,-21-21 15,0 21-15,0 0 0,0-1 16,0 1-16,21 21 0,-21-21 15,0 42 1,0 0-16,0 1 0,0-1 0,0 0 16,0 0-16,0 0 0,0 0 15,0 1-15,0-1 0,0 0 16,21 0-16,0-21 0,1 0 16,-1 0-16,0 0 0,0-21 15,0 0-15,0 21 16,1-21-16,-1-1 0,0 1 0,0 21 15,0-21-15,0-21 0,1 21 0,-1-1 16,0 1-16,0 0 0,0-21 0,0 21 16,1 21-16,-22-22 0,21 22 15,-21-21 63,0 0-62,0 0-16,-21 21 16,-1 0-1,1 21-15,0 0 0,0 0 16,21 1-16,-21-1 0,21 0 16,-21 21-16,21-21 0,0 1 0,0-1 15,0 0-15,0 0 0,0 0 16,0 0-16,0 1 0,21-1 0,0-21 15,0 21-15,0-21 0,0 0 0,1 0 16,-1 0-16,0 0 0,0 0 0,0 0 16,0 0-16,1-21 15,-22 0-15,21 21 0,0-22 0,-21 1 0,21 0 16,-21-21-16</inkml:trace>
  <inkml:trace contextRef="#ctx0" brushRef="#br0" timeOffset="13700.84">6456 3979 0,'-21'0'16,"42"0"-16,-64 0 0,22 0 0,0 0 15,42 0 32</inkml:trace>
  <inkml:trace contextRef="#ctx0" brushRef="#br0" timeOffset="13875.52">5503 4276 0,'-21'21'0,"42"-42"0,-63 42 0,42 0 15,21-21 1,0 0-16,22 0 0,-1-21 15,0 0-15,22 21 0,-1-21 16,1-1-16,-1 1 0,1 0 0,20 21 16</inkml:trace>
  <inkml:trace contextRef="#ctx0" brushRef="#br0" timeOffset="14447.46">7874 4022 0,'0'0'0,"-21"0"0,0-21 0,-1-1 16,1 22-16,0 0 0,0-21 16,0 21-16,-22 0 0,22 0 0,-21 0 15,21 0-15,-22 21 0,1 1 0,21-1 16,-21 0-16,20 0 0,-20 0 15,21 0-15,0 1 0,0 20 0,21-21 16,0 0-16,0 0 0,0 1 0,0-1 16,0 0-16,21-21 0,21 0 15,-21 0-15,0 0 0,22 0 16,-1 0-16,0 0 0,-20 0 0,20 0 16,-21 0-16,21-21 0,-20 21 15,-22-21-15,-22 21 16,1 21-1,-21 0-15,0-21 0,-1 21 0,1 0 16,0 0-16,-1 1 0,1 20 0,0-21 16,-1 0-16,22 0 0,0 1 0,21-1 15,0 0-15,0 0 16,21-21-16,0 0 16,0 0-16,22 0 0,-22 0 0,21 0 15,1 0-15,-22 0 0,21 0 0,-21 0 16,0 21-16,1-21 0,-1 21 0,-21 1 15,0-1-15,0 0 0,0 0 16,0 21-16,-21 1 0,-1-22 16,1 21-16,0 1 0,0-1 0,0 0 15,0 1-15,-1-1 0,1 0 0,0-21 16,0 22-16,0-22 0,0 0 16,-1 0-16,1 0 0,0 1 0,0-22 15</inkml:trace>
  <inkml:trace contextRef="#ctx0" brushRef="#br0" timeOffset="14880.87">8848 3916 0,'0'0'0,"21"-21"0,0 0 0,0 21 16,-21 21-1,0 21-15,0-21 0,-21 22 16,0-1-16,0 21 0,21-20 0,-22-1 16,1 0-16,0 1 0,0 20 15,-21-42-15,20 22 0,1-1 0,0-21 0,0 0 16,0 22-16,0-22 0,-1 0 15,22 0-15,-21-21 16,0 0-16</inkml:trace>
  <inkml:trace contextRef="#ctx0" brushRef="#br0" timeOffset="15363.47">8530 3937 0,'0'0'0,"21"0"16,0 21-16,1 0 16,-1 1-16,0 20 0,0-21 0,21 21 15,-20 1-15,-1-1 0,21 0 0,-21 22 16,22-22-16,-22 1 16,0-1-16,0 0 0,0 1 0,0-22 15,-21 21-15,22 0 0,-22-20 0,0-1 16,0 0-16,0 0 0,0 0 0,0 0 15,0-42 1,21 21 0,-21-21-16,21 0 0,0-21 0,0 20 15,0-20-15,1 0 0,-1-1 0,0-20 16,0-1-16,0 1 0,0-1 16,22-84-16,-22 64 15,-21 20-15,0 1 0,21-1 0,-21 22 16,21-1-16,-21 22 0,0 0 0,0 0 15,0 42 1,-21 0-16,0 22 0,0-22 16,21 42-16,-21-20 0,-22 84 0,22-43 15,0-20-15,0-1 0,0 1 0,-1-1 16,1 1-16,21-22 16,-21 22-16,21-43 0,-21 21 0,21 0 15,0-20-15,0-1 0,0 0 0,21-21 16,0 0-16,0 0 15,1 0-15,-1 0 0,0-21 16,21 21-16</inkml:trace>
  <inkml:trace contextRef="#ctx0" brushRef="#br0" timeOffset="15963.36">9631 4255 0,'-21'0'16,"-1"21"-16,1 0 0,0 0 0,0 0 15,21 0-15,-21 1 0,0 20 0,-1-21 16,22 0-16,-21 0 0,21 22 0,0-22 16,0 0-16,0 0 0,0 0 0,0 1 15,0-1-15,21-21 16,1 0-16,-1 0 0,0 0 16,0 0-16,0 0 0,0-21 15,-21-1-15,0 1 16,0 0-16,0-21 0,0 21 15,-21-1-15,21 1 0,-21 0 16,21-21-16,0 21 0,0-1 0,0 1 16,0 0-16,0 0 0,21 0 15,0 21-15,1 0 0,-1 0 0,0 0 16,21 0-16,-21 0 0,1 0 16,-1 0-16,21 21 0,-21 0 0,-21 0 15,21 22-15,1-22 0,-22 0 16,0 21-16,0-21 0,0 1 0,0-1 15,0 21-15,0-21 0,0 0 16,0 1-16,0-1 0,0 0 16,0-42 15,0 0-31,0-1 16,0 1-16,21 0 0,0 0 15,0-21-15,0-1 0,0 22 16,1-21-16,20-1 0,-21 22 0,0-21 15,22 21-15,-22 0 0,0-1 0,0 22 16,0 0-16,0 0 0,-21 22 16,0-1-16,0 0 0,0 21 15,0 1-15,0-1 0,0-21 16,0 0-16,-21 22 0,21-22 0,-21 0 16,21 0-16,0 0 0,21-21 31,0 0-31,1 0 0</inkml:trace>
  <inkml:trace contextRef="#ctx0" brushRef="#br0" timeOffset="16367.61">10943 4085 0,'0'-21'0,"0"42"0,0-63 0,0 21 0,0 0 16,0-1-16,0 1 0,0 0 15,0 0-15,-21 21 16,-21 0-16,20 0 16,1 21-16,0-21 0,-21 42 0,21-20 15,-22-1-15,22 21 0,0 0 0,0 1 16,0-22-16,-1 21 0,22 1 0,0-22 16,0 21-16,0-21 15,22 0-15,-1 1 0,0-1 0,0 0 16,0 0-16,22-21 0,-22 21 0,0 0 15,21 1-15,-21-22 0,1 21 0,-1 0 16,-21 0-16,0 0 0,0 0 16,-21 1-16,-22-22 15,22 0-15,0 0 0,-21 21 0,20-21 16,-20 0-16,21 0 0,-21 0 0,20 0 16,1 0-16,0 0 0,0-21 0,0 21 15,21-22-15,0 1 0,0 0 16,21 21-16,0-21 15,0 0-15,0 0 0,22-1 16,-1 1-16,0 0 0</inkml:trace>
  <inkml:trace contextRef="#ctx0" brushRef="#br0" timeOffset="16605.66">11366 3874 0,'0'-22'15,"0"44"-15,0-65 0,0 22 0,0 0 0,-21 42 16,0 0-1,21 0-15,-21 1 0,0 20 0,0 0 16,-1 1-16,1 20 0,21 1 16,-21-22-16,0 21 0,21-20 0,-21 20 15,21-20-15,0-1 0,-21 0 16,21-21-16,0 22 0,0-22 0,0 0 16,0 0-16,0 0 0,0 1 15,21-22-15,0 0 16,0 0-16,-21-22 15,0 1-15</inkml:trace>
  <inkml:trace contextRef="#ctx0" brushRef="#br0" timeOffset="16756.89">11007 4382 0,'-22'0'0,"44"0"0,-65 0 0,22 0 16,21-22-16,21 1 15,0 21 1,1-21-16,-1 21 0,21-21 15,0 21-15,-20 0 0,20-21 0,0 21 16,1 0-16,-1 0 0,0 0 0,1-21 16,-1 21-16</inkml:trace>
  <inkml:trace contextRef="#ctx0" brushRef="#br0" timeOffset="17174.11">11896 4276 0,'-22'-21'16,"-62"-22"-1,63 43-15,-1-21 0,1 21 16,0 0-16,0 0 0,0 0 16,0 0-16,-1 0 0,1 0 0,0 21 15,0 0-15,0 1 0,0 20 0,-1-21 16,1 21-16,21-20 0,-21 20 0,21-21 16,-21 21-16,21-20 0,0-1 0,0 0 15,0 0-15,0 0 16,21-21-16,0 0 0,0 0 0,22 0 15,-22 0-15,0 0 0,21-21 16,-20 21-16,-1-21 0,21 0 0,-21 0 16,0-1-16,1 1 0,20 0 0,-42-21 15,21 21-15,0-1 0,0-20 16,1 21-16,-22 0 0,21 0 0,-21-1 16,0 44-1,0-1-15,0 0 0,0 0 0,0 0 16,-21 22-16,21-22 0,0 21 15,0-21-15,0 0 0,0 1 0,0-1 16,0 0-16,0 0 0,0 0 0,21 0 16,0-21-16,0 0 15,0 0-15,0-21 0,1 21 16,-1-21-16,0 21 0</inkml:trace>
  <inkml:trace contextRef="#ctx0" brushRef="#br0" timeOffset="17941.18">12425 3916 0,'21'-42'0,"-42"84"0,42-127 0,-21 43 16,0 21-16,0 0 0,0-1 15,-21 22-15,0 22 16,-1-1-16,1 21 0,0-21 16,0 22-16,0 20 0,0-21 0,-1 22 15,1-22-15,21 22 0,0-22 16,-21 22-16,21-22 0,0 0 0,0 1 0,0-22 15,0 21-15,0-21 0,0 0 0,0 1 16,21-1-16,0 0 16,1-21-16,-1 21 0,0-21 15,0 0-15,0 0 0,0 0 16,1-21-16,-1 21 0,0-21 16,-21 0-16,21 21 0,-21-22 0,21 1 15,-21 0-15,0 0 0,0 0 16,0 42 15,-21 0-31,21 0 0,0 0 16,0 1-16,0-1 15,0 0-15,21 0 16,0-21 0,1 0-16,-1 0 0,0 0 0,21 0 15,-21-21-15,1 21 0,-1-21 0,0 0 16,21 21-16,-21-22 0,1-20 15,-1 21-15,21 0 0,-21-22 0,0 22 16,1-21-16,-1 21 0,0 0 0,0-1 16,-21 1-16,21 21 0,-21 21 31,0 1-31,0-1 16,0 0-16,21-21 46,-21-21-30,22 0-16,-22-1 16,0 1-1,-22 21-15,1 0 16,0 0-16,0 0 0,0 21 16,0 1-16,-1-1 0,1 0 15,0 21-15,21-21 0,0 1 0,0 20 16,0-21-16,0 0 0,0 0 0,0 22 15,0-22-15,0 0 16,0 0-16,21-21 0,0 21 0,1-21 16,-1 0-16,0 0 0,0 0 15,0 0-15,0 0 0,22 0 0,-22 0 16,0-21-16,0 0 0,0 21 0,-21-21 16,22 0-16,-1 0 0,0-1 0,-21 1 15</inkml:trace>
  <inkml:trace contextRef="#ctx0" brushRef="#br0" timeOffset="18167.27">13102 3874 0,'-21'0'0,"42"0"0,-63 21 0,21 0 16,42-21 30,-21-21-46,0 0 16,-21 21 15,-1 0-31,1 0 0,0 0 16,0 0-16,0 0 0</inkml:trace>
  <inkml:trace contextRef="#ctx0" brushRef="#br0" timeOffset="18335.84">12107 4085 0,'-21'21'0,"42"-42"0,-63 64 0,21-43 0,21 21 15,0 0-15,21-21 16,0 0-16,0 0 0,22 0 16,-1 0-16,0 0 0,1 0 15,-1 0-15,0 0 0,1-21 0,-22 21 16,21 0-16</inkml:trace>
  <inkml:trace contextRef="#ctx0" brushRef="#br0" timeOffset="44740.75">4170 7387 0,'0'-21'63,"0"0"-63,21 0 15,0 21-15,-21-21 0,21-1 16,0 1-16,-21 0 0,22 0 0,-22 0 15,21 0-15,-21-1 0,21 1 16,-21 0-16,0 0 0,0 0 16,0 0-16,0 42 31,0 0-15,0 21-16,0-21 0,0 1 15,0 20-15,0 0 0,0 1 16,0-1-16,0-21 0,0 21 0,-21 1 15,21-1-15,0 0 0,0 1 16,0-22-16,0 21 0,-21 22 16,21-43-16,-22 21 0,22-21 15,0 1-15,0-1 0,-21 0 0,21 21 16,-21-21-16,21 1 16,0-1-16,0 0 15,-21-21-15,21 21 0,-21-21 31,0 0-31,-1 0 0,1 0 16,0 0-16,0 0 0,0 0 16,-22 0-16,22 0 0,0 0 0,-21 0 15,21 0-15,-1 0 0,1 0 0,0 0 16,0 0-16,42 0 47,0 0-47,0 0 0,22 0 0,-22 0 15,21 0-15,1 0 0,-1 0 16,0 0-16,1 0 0,-1-21 0,0 21 16,1 0-16,-1 0 0,0 0 0,1-21 15,-22 21-15,21 0 0,-21 0 16,0 0-16,1 0 16,-22-21 30,0-1-46,21 22 16</inkml:trace>
  <inkml:trace contextRef="#ctx0" brushRef="#br0" timeOffset="45020.23">4847 7684 0,'0'21'15,"0"0"1,-21-21-16,21 21 16,21-21-1,0 0 1,0 0-16,1 0 16,-22-21-1,-22 21 1,22-21-1,-21 21-15,0 0 16</inkml:trace>
  <inkml:trace contextRef="#ctx0" brushRef="#br0" timeOffset="45519.8">6689 7070 0,'0'-21'0,"0"42"0,21-42 0,-21-1 15,0 1-15,-21 21 32,21 21-17,0 1-15,0 20 0,0 0 0,-22 1 16,22-1-16,-21 21 0,21 1 16,0-22-16,0 22 0,-21-22 0,0 22 15,21-22-15,-21 0 0,21 1 0,-21-1 16,21-21-16,0 21 0,0-20 0,0-1 15,0 0-15,0-42 32,0 0-17</inkml:trace>
  <inkml:trace contextRef="#ctx0" brushRef="#br0" timeOffset="46105.71">6413 7387 0,'-21'-21'0,"42"42"0,-63-84 0,42 42 15,-21-1-15,21-20 0,0 21 16,0-21-16,0 20 0,0 1 0,0-21 16,21 21-16,0 0 0,0-1 0,22 1 15,-22-21-15,21 21 0,-21 0 16,22-1-16,-1 1 0,0 21 0,1-21 16,-22 21-16,21 0 0,1 0 15,-22 0-15,21 21 0,-21 0 0,22 1 16,-22-1-16,0 0 0,0 21 15,0 1-15,-21-1 0,0 0 0,21 22 16,-21-22-16,0 22 0,0-22 0,0 0 16,0 22-16,0-22 0,0 0 15,0-20-15,0 20 0,0-21 0,0 0 16,0 0-16,0 22 0,0-64 47,0-1-47,0 1 0,0 0 15,0-21-15,22-1 0,-1 1 0,0 0 16,0-1-16,0-20 16,0-1-16,1 1 0,-1-1 0,0 22 15,0-21-15,21 20 0,-20 1 0,20 0 16,21-1-16,-41 22 16,-1 0-16,21 21 0,-21 0 0,0 0 15,1 21-15,-1 0 0,0 0 0,-21 22 16,0-22-16,0 21 0,0 1 0,0 20 15,0-21-15,0 22 0,0-1 16,-42 43-16,42-63 16,-22-1-16,1 0 0,21 1 0,-21-1 0,21-21 15,0 21-15,0-20 16,0-1-16,-21 0 0,21 0 16,21-42 15,-21 0-31,21 21 0,22-43 15</inkml:trace>
  <inkml:trace contextRef="#ctx0" brushRef="#br0" timeOffset="46488">8043 7430 0,'0'0'0,"-21"42"16,42-42 15,0 0-31,1-21 16,-1 21-16,0-21 0,0-1 15,0 22-15,0-21 0,1 21 0,-22-21 16,21 0-16,0 0 0,0 0 16,-21-1-16,0 1 0,0 0 15,-21 21 1,0 0-16,0 0 0,-1 0 15,1 0-15,0 21 0,-21 0 0,21 1 16,-1-1-16,-20 0 0,21 21 0,0-21 16,0 22-16,21-22 0,0 21 15,0-21-15,0 22 0,0-22 0,0 0 16,0 0-16,0 0 0,21 1 0,0-1 16,0 0-16,0-21 0,0 0 0,1 0 15,-1 0-15,21 0 0,-21 0 16,22 0-16,-22 0 0,21-21 0,0 21 15,-20-21-15,20-1 0,0 1 0</inkml:trace>
  <inkml:trace contextRef="#ctx0" brushRef="#br0" timeOffset="46786.53">8911 6752 0,'0'-21'16,"0"42"-16,0-63 0,0 21 0,0 0 15,-21 21-15,0 21 16,21 0-16,-21 0 0,-1 21 16,22-20-16,-21 20 0,0 64 15,0-64-15,21 22 0,-21-1 16,0 1-16,21-1 0,-22 1 0,1-1 16,0-21-16,21 22 0,0-22 15,-21 1-15,21-1 0,0-21 0,-21 21 16,21-20-16,0-1 0,0 0 15,0 0-15,21-21 32,0-21-32,0 21 0,0-21 0,1 0 15,-1-22-15,0 22 0,21-21 16</inkml:trace>
  <inkml:trace contextRef="#ctx0" brushRef="#br0" timeOffset="47243.18">9292 6795 0,'0'0'0,"0"-22"16,0 1-16,0 42 16,0 1-1,-21-1-15,21 0 0,-21 0 0,21 0 16,-21 22-16,21-1 0,0 0 0,-22 1 16,22 20-16,-21-21 0,0 22 15,21-22-15,-21 22 0,0-22 0,21 0 16,0 1-16,-21-1 0,21 0 0,-22-20 15,22 20-15,0-21 0,-21 0 0,21 0 16,0 1 0,0-44 15,0 1-31,0 0 0,21 0 16,1 0-16,-1-22 0,-21 22 15,21-21-15,0 21 0,0-22 0,0 1 16,22 21-16,-22-21 0,0 20 0,0 1 15,22 0-15,-22 0 0,0 21 0,0 0 16,0 0-16,0 0 0,1 21 16,-22 21-16,21-20 0,-21-1 0,21 21 15,-21-21-15,0 22 0,0-22 0,0 21 16,0 0-16,0-20 0,0-1 16,0 0-16,-21 21 0,0-42 0,21 21 15,-22 1-15,22-1 0,-21-21 16,21 21-16,-21-21 15,21-21 1</inkml:trace>
  <inkml:trace contextRef="#ctx0" brushRef="#br0" timeOffset="48323.33">8805 7049 0,'21'0'31,"1"0"-31,-1 0 0,0 0 0,21 0 16,-21 0-16,22 0 0,-22 0 0,21 0 16,-21 0-16,22 0 0,-22-22 0,0 22 15,0 0-15,0 0 0</inkml:trace>
  <inkml:trace contextRef="#ctx0" brushRef="#br0" timeOffset="48891.77">10033 7133 0,'0'-21'0,"0"0"16,-21 21-1,0 0-15,-1 0 0,1 0 16,0 0-16,0 0 0,0 21 0,0 0 16,-22 0-16,22 1 0,-21-1 0,-1 21 15,22 0-15,-21-20 16,21 20-16,0-21 0,-1 21 0,22-20 16,0 20-16,0-21 0,0 0 0,0 0 0,43 22 15,-22-43-15,0 21 16,21-21-16,-20 0 0,20 0 15,0 0-15,-21 0 0,22 0 0,-1 0 16,-21-21-16,22 0 0,-22 21 0,21-22 16,-21 1-16,0 0 0,1 0 0,-1-21 15,-21 20-15,0-41 0,0 21 16,0 20-16,0-20 0,-21 21 16,-1-21-16,1 20 0,0 1 0,0 21 15,-21-21-15,20 21 0,1 0 0,-21 0 16,21 0-16,-22 0 0,22 0 15,0 0-15,0 21 0,0-21 16,21 21-16,-21 1 0,21-1 16,21 0-16,0-21 0,0 21 15</inkml:trace>
  <inkml:trace contextRef="#ctx0" brushRef="#br0" timeOffset="49431.27">10731 7154 0,'0'-21'16,"0"42"-16,0-63 0,0 21 0,-21 21 15,0-21-15,0 0 0,0 21 16,0 0-16,-1 0 0,1 0 0,0 0 16,0 0-16,-21 0 0,20 21 0,1 0 15,-21 0-15,21 21 0,-22-20 0,22 20 16,0-21-16,-21 64 15,21-43-15,-1-21 0,22 22 16,0-22-16,0 0 0,0 21 0,0-21 0,0 1 16,22-22-16,-1 21 0,0 0 0,0-21 15,0 0-15,22 0 0,-22 0 0,0 0 16,0 0-16,21 0 0,-20-21 16,-1 21-16,0-21 0,0-1 15,0-20-15,0 21 0,1-21 0,-1 20 16,0-83-16,0 62 0,-21-20 15,21 20-15,0-20 0,1 21 0,-22-22 16,21 1-16,-21 20 0,21 1 16,-21-22-16,0 22 0,21 21 0,-21-21 15,0 20-15,0 1 0,0 42 16,0 1 0,-21-1-16,21 21 0,-21 0 0,0 1 15,-1-1-15,22 0 0,-21 22 0,0-22 16,0 22-16,0-22 0,-22 64 15,43-64-15,0 1 0,0-1 16,0 0-16,0-21 0,0 22 16,0-1-16,0-21 0,0 0 15,0 1-15,22-22 16,-1 0-16,0-22 16,0 22-16</inkml:trace>
  <inkml:trace contextRef="#ctx0" brushRef="#br0" timeOffset="49885.92">11388 7197 0,'0'0'0,"21"-21"0,-21-1 16,21 22-16,-21-21 0,21 21 0,-21-21 15,0 0-15,0 0 16,-21 21-1,0 0-15,0 0 16,-1 0-16,1 21 0,0 0 0,-21-21 16,21 21-16,-1 22 0,-20-22 0,21 0 15,0 0-15,0 0 0,-1 22 16,1-22-16,21 0 0,0 0 16,0 0-16,0 0 0,21-21 15,1 0-15,-1 0 16,0 22-16,21-22 0,-21 0 0,22 0 15,-1 0-15,-21 0 0,22 0 16,-1 0-16,-21 0 0,0 0 0,0 21 16,1-21-16,-22 21 0,0 0 15,0 0-15,-22 0 0,1-21 16,-21 22-16,21-22 0,-22 0 0,22 21 16,0-21-16,-42 21 15,41-21-15,-20 0 0,21 0 0,0 0 16,0 0-16,-1 0 0,1 0 15,0 0-15,0 0 16,0 0-16,0 0 0,-1 0 0,1 0 16,0 0-16,0 0 0</inkml:trace>
  <inkml:trace contextRef="#ctx0" brushRef="#br0" timeOffset="51040.4">4381 8827 0,'0'0'0,"-21"0"0,0 0 16,0 0-16,0 0 0,21-22 16,-21 1-16,-1 0 15,22 0 1,0 0-16,0 0 0,22-1 15,-1 1-15,0 21 0,0-21 16,0 21-16,0 0 0,1 0 16,-1-21-16,0 21 0,0 0 0,0 0 15,22 0-15,-22 0 0,0 0 0,-21 21 16,21-21-16,0 21 0,0 0 16,1 22-16,-22-22 0,0 21 15,0 1-15,0-22 0,0 21 0,0 0 0,0 1 16,-22-1-16,1 0 0,0-20 15,0 20-15,-21 0 0,20-21 16,-20 22-16,21-22 0,-21 21 0,-1-21 16,22 1-16,-21-1 0,-1 0 0,22-21 15,-21 21-15,21-21 0,0 0 16,-1 0-16,-20 0 0,21 0 0,0 0 16,0 0-16,-1-21 15,1 0-15,21 0 0,-21-1 0,21 1 16,0 0-16,0-21 0,0 21 0,0-22 15,0 1-15,0 21 0,21-22 16,0 22-16,1-21 0,-1 21 16,0 0-16,0 21 0,-21-22 0,21 22 15,0 0-15,1 0 0,-1 0 0,0 22 16,0-1-16,0 0 0,0 0 16,1 0-16,-1 22 0,0-22 0,-21 0 15,0 21-15,0-21 0,21 1 0,-21 20 16,21-21-16,-21 0 0,0 0 15,0 1-15,21-1 0,-21 0 0,22 0 16,-22 0 0,21-21-16,0 0 15,0 0 1,0 0-16,0 0 0</inkml:trace>
  <inkml:trace contextRef="#ctx0" brushRef="#br0" timeOffset="51315.45">5080 9186 0,'-21'0'16,"21"22"-16,21-22 47,0 0-47,0 0 15,-21-22 1,0 1 0,-21 21 15,21-21 0</inkml:trace>
  <inkml:trace contextRef="#ctx0" brushRef="#br0" timeOffset="52876.61">6964 8573 0,'0'0'0,"21"0"0,0 0 0,0-22 16,0 1-16,-21 0 15,22 21-15,-1-21 16,-21 0-16,-21 0 31,-1 21-31,1 0 0,0 0 0,0 0 16,-21 0-16,20 0 0,-20 21 15,21 0-15,-21-21 0,-1 21 0,22 21 16,-21-20-16,21-1 0,-1 21 0,1 0 16,-21 1-16,21-1 0,0 22 15,-22-22-15,22 21 0,0-20 0,0-1 16,0 22-16,21-43 0,0 21 0,0 0 16,0-20-16,0-1 0,21 0 15,0 0-15,0 0 0,0-21 16,22 0-16,-22 0 0,21 0 0,0 0 0,1 0 15,-22 0-15,21-21 16,1 21-16,-1-21 0,0 0 0,1 0 16</inkml:trace>
  <inkml:trace contextRef="#ctx0" brushRef="#br0" timeOffset="53260.4">7302 8869 0,'0'0'0,"0"-21"0,-21 21 16,0 0-1,21 21-15,-21-21 0,0 21 0,21 0 16,0 0-16,-21 1 0,-1-1 0,1 106 31,21-106-31,0 0 0,0 0 16,0 0-16,0 1 0,0-1 0,0 0 16,21-21-16,-21 21 0,22-21 15,-1 0-15,0 0 0,0 0 0,21 0 16,-20-21-16,-1 21 0,0-21 15,21 0-15,-21-1 0,1 1 0,-1 0 16,0 0-16,-21 0 0,0 0 0,0-1 16,0-20-16,0 21 0,0 0 15,0-22-15,-21 22 0,0 0 0,-1 0 16,22 0-16,-21 21 0,0 0 0,0 0 16,0 0-16,0 0 15,-1 21-15,1-21 0,21 21 16,-21 0-16,21 0 0,0 1 15,0-1-15,21-21 16,0 0 0,1 0-16,-1 0 0</inkml:trace>
  <inkml:trace contextRef="#ctx0" brushRef="#br0" timeOffset="53715.55">7895 8805 0,'-21'0'0,"0"0"16,21 22 0,0-1-16,-21-21 0,21 21 0,-22 0 15,22 0-15,0 0 0,0 22 0,0-22 16,0 0-16,-21 0 0,21 0 0,-21 1 16,21-1-16,-21 42 15,0-42-15,21-42 47,0 0-31,0 0-16,0 0 0,21-22 15,-21 22-15,42 0 0,-21-21 16,1-1-16,-1 22 0,21-21 16,-21 21-16,22-22 0,-1 22 0,-21 0 15,21 21-15,-20 0 0,20 0 16,-21 0-16,0 0 0,0 21 0,1 0 15,-22 1-15,0-1 0,0 0 0,0 21 16,0-21-16,0 22 0,0-22 0,0 21 16,0-21-16,0 1 0,0-1 0,-22 0 15,1 0-15,21 0 0,-21 0 16,21 1-16,21-22 31,0-22-15,1 1-16</inkml:trace>
  <inkml:trace contextRef="#ctx0" brushRef="#br0" timeOffset="54195.16">8848 8890 0,'0'0'0,"0"-21"0,0 0 16,21 0-16,0-1 15,-21 1-15,0 0 0,0 0 16,21 21-16,-42 0 31,0 0-31,0 0 16,-22 21-16,22 0 0,0 0 0,0 1 16,-22-1-16,22 0 0,0 0 0,0 0 15,21 0-15,0 1 0,-21-1 16,21 0-16,0 0 0,0 0 15,21-21-15,0 21 16,0-21-16,0 0 0,1 22 16,20-22-16,-21 21 0,0-21 0,22 21 15,-22-21-15,0 21 0,0-21 16,0 21-16,0-21 0,-21 21 0,0 1 16,0-1-1,-21-21-15,0 21 0,0-21 16,-21 0-16,20 0 0,-20 0 0,21 0 15,-21 0-15,20 0 0,-20 0 0,0 0 16,21 0-16,-1 0 0,-20 0 16,21 0-16,0 0 0,0-21 15,-1 21-15,22-21 0,0-1 16,0 1-16,22 0 16,-1 21-16,0-21 0,0 0 15,0 0-15</inkml:trace>
  <inkml:trace contextRef="#ctx0" brushRef="#br0" timeOffset="54479.63">9292 8530 0,'0'-21'0,"0"42"0,0-63 16,0 21-16,0 42 31,-21 21-16,21-21-15,-21 1 16,21 20-16,-21 0 0,-1 1 0,22-1 16,-21 0-16,0 1 0,0-1 15,0 0-15,0 1 0,21-1 0,0 0 16,-22-21-16,22 1 0,0-1 0,0 0 16,0 0-16,0 0 0,22-21 15,-1 0 1,0 0-16,-21-21 0,21 0 15,-21 0-15</inkml:trace>
  <inkml:trace contextRef="#ctx0" brushRef="#br0" timeOffset="54643.33">9102 8848 0,'-22'0'0,"44"0"0,-44-21 15,44-1 16,-1 22-31,0 0 0,0 0 16,0 0-16,0 0 0,22-21 16,-22 21-16,0 0 0,0 0 0,0 0 15</inkml:trace>
  <inkml:trace contextRef="#ctx0" brushRef="#br0" timeOffset="55063.55">9461 8848 0,'0'0'0,"0"-21"0,0-1 16,22 22-16,-22-21 0,21 21 0,-21-21 15,21 21-15,0 0 16,0 0-16,0 0 15,1 0-15,-1 21 16,0 0-16,-21 1 0,21-1 0,0 0 16,0 21-16,-21-21 0,0 1 0,0-1 15,0 0-15,0 0 0,0 0 16,0 0-16,0 1 0,0-1 0,-21 0 16,0-21-1,21-21 1,0 0-1,0-1-15,21 1 0,-21 0 16,0 0-16,21 0 0,1 0 0,-1-1 16,-21 1-16,21 0 0,0 0 15,0 0-15,-21 0 0,21 21 0,1-22 16,-22 1-16,21 21 0,0 0 16,0-21-16,0 21 0,0 0 15</inkml:trace>
  <inkml:trace contextRef="#ctx0" brushRef="#br0" timeOffset="55534.68">10139 8700 0,'0'0'0,"21"0"0,-21 21 31,0 0-16,-21 0-15,0 0 0,21 0 0,0 1 16,-22-1-16,1 21 0,21-21 16,-21 0-16,21 22 0,0-22 0,0 0 15,0 0-15,0 0 0,0 1 0,0-1 16,21 0-16,0-21 0,1 0 16,-1 0-16,0 0 0,0 0 15,0 0-15,22 0 0,-22-21 0,0 21 16,0-21-16,0-1 0,0 1 0,22 0 15,-22 0-15,-21 0 0,21-22 16,0 22-16,-21 0 0,21-42 16,-21 41-16,0 1 15,0 0-15,0 42 16,0 0-16,-21-21 16,21 22-16,-21-1 0,21 21 0,-21-21 15,21 0-15,0 1 0,0-1 16,0 0-16,0 0 0,0 0 0,0 0 15,0 1-15,0-1 16,21-21-16,0 0 0,0 0 16,1 0-1,-1 0-15,0-21 0,0 21 16</inkml:trace>
  <inkml:trace contextRef="#ctx0" brushRef="#br0" timeOffset="55747.28">10837 8827 0,'0'-22'15,"0"1"-15,0 64 0,0-107 0,0 43 16,-21 21-16,0 0 16,0 0-16,0 0 0,-1 21 0,1 0 15,21 0-15,-21 1 0,21 20 16,-21-21-16,21 0 0,0 0 16,0 22-16,0-22 0,0 0 0,0 0 15,0 0-15,21-21 0,0 22 16,0-1-16,1-21 0,-1 0 0,0 0 15,0 0-15,0 0 0,22 0 0,-22 0 16,0 0-16,21 0 0</inkml:trace>
  <inkml:trace contextRef="#ctx0" brushRef="#br0" timeOffset="56028.26">11515 8340 0,'0'-43'0,"0"86"0,0-107 15,0 22-15,0 21 0,0 0 0,0-1 16,-22 22-16,1 0 16,0 22-16,0-1 0,0 21 15,21-21-15,-21 22 0,-1-1 0,1 0 16,21 22-16,-21-22 0,0 0 16,21 22-16,0-22 0,-21 22 0,0 20 15,21-41-15,-22-1 0,22 0 16,0 1-16,0-22 0,0 0 0,0 21 15,0-20-15,0-1 16,22-21-16,-1 0 0,0 0 16,0 0-16,0 0 0,0-21 0,22-1 15,-22 22-15,0-21 0</inkml:trace>
  <inkml:trace contextRef="#ctx0" brushRef="#br0" timeOffset="56639.62">11705 8763 0,'0'0'0,"0"-21"0,-21 21 31,0 0-31,0 0 0,21 21 0,-22 0 16,22 0-16,-21 1 0,21-1 0,-21 0 15,21 21-15,0-21 0,0 1 16,0-1-16,0 0 0,0 0 0,0 0 16,0 0-16,0 1 0,21-22 15,0 21-15,1 0 0,-1-21 16,0 0-16,0 0 0,0 0 0,0 0 15,1 0-15,-1 0 0,0-21 16,0 0-16,0-1 0,0 1 0,-21 0 16,0 0-16,22-21 0,-22 20 0,0-20 15,0 21-15,0-21 0,0 20 0,0-20 16,-22 21-16,-20-21 0,21 42 16,0 0-16,0 0 0,-1 0 15,1 0-15,0 0 0,0 21 0,0 0 16,0 0-16,21 0 0,-22 0 15,22 22-15,-21-22 0,21 0 0,0 0 16,0 0-16,0 1 0,0-1 0,21 0 16,1 0-16,-1-21 15,0 21-15,0-21 0,0 0 16,22 0-16,-22 0 0,0 0 0,0 0 16,0 0-16,22-21 0,-22 0 0,0 21 15,0-21-15,0 0 0,0-1 0,1 1 16,-1 0-16,0-21 0,0 21 15,0-1-15,0 1 0,1 0 16,-22 42 0,0 0-16,0 1 0,-22-1 15,1 0-15,21 0 0,-21 0 16,21 0-16,0 22 0,0-22 16,0 0-16,0 0 0,0 0 15,0 1-15,0-1 16,21-21-1,0 0-15,-21-21 16,22 21-16,-22-22 0,0 1 16,21 0-16,0 0 0</inkml:trace>
  <inkml:trace contextRef="#ctx0" brushRef="#br0" timeOffset="56923.63">11282 8551 0,'-21'0'0,"42"0"0,-64 0 0,1 0 15,21 0-15,42 0 32,21-21-32,-20 21 0,20 0 15,0 0-15,22 0 0,-22 0 0,0 0 16,22 0-16,-22 0 0,1 0 15,-1 0-15,0 0 0,-21 0 0,22 0 16,-22 0-16,0 0 0,0 0 16,0-21-16,-42 21 31,0 0-15</inkml:trace>
  <inkml:trace contextRef="#ctx0" brushRef="#br0" timeOffset="57979.64">4106 10393 0,'-21'-21'0,"21"0"16,-21 21-16,21-22 0,0 1 16,0 0 15,21 21-15,0 0-16,0 0 0,1 0 15,-1 0-15,0 0 0,21 0 16,-21 0-16,1 21 0,-1 0 15,-21 22-15,21-22 0,-21 0 16,0 21-16,0 1 0,-21-22 0,0 21 16,-1-21-16,1 22 0,0-22 0,-21 0 15,21 0-15,-22 0 0,22 1 16,0-1-16,0-21 0,0 0 0,-1 21 16,1-21-16,21-21 31,0 0-31,0-1 0,0 1 15,0 0-15,21 0 0,1 21 16,-1-21-16,0 21 0,0 0 16,0 0-16,0 0 0,1 0 15,-1 0-15,0 0 0,0 21 0,0 0 16,0-21-16,-21 21 0,0 22 16,0-22-16,0 0 0,0 0 0,0 0 15,0 22-15,-21-22 0,0 0 16,0 0-16,0 0 0,-22 0 0,22 1 15,0-1-15,-21 0 0,21-21 16,-22 21-16,22-21 0,0 0 0,-21 0 16,20 0-16,1 0 0,0 0 15,0 0-15,0 0 0,0 0 16,-1-21-16,1 0 0,0 21 16,21-21-16,-21 21 0,21-22 15,0 1-15,0 0 16,0 0-16,21 0 15,0 21-15,0-21 0</inkml:trace>
  <inkml:trace contextRef="#ctx0" brushRef="#br0" timeOffset="58199.73">4762 10710 0,'0'-21'0,"0"42"0,0-63 16</inkml:trace>
  <inkml:trace contextRef="#ctx0" brushRef="#br0" timeOffset="60219.32">6667 10139 0,'0'0'0,"0"-21"0,0 0 16,0-1-16,0 1 0,0 0 16,0 0-16,0 0 0,0 0 15,0 42 17,0 0-32,0 0 0,0 21 0,0 1 15,0-1-15,-21 22 0,0-22 16,21 21-16,-21 1 0,-21-22 15,20 22-15,1-1 0,-21-20 0,21-1 16,-22 0-16,22 1 0,0-1 0,0-21 16,0 0-16,0 0 0,21 1 15,-22-22 1,22-22 0,0 1-16,0-21 0,0 0 15,0 20-15,0-20 0,0 21 16,0-21-16,0-1 0,0 22 0,0-21 15,0 21-15,0-1 0,0 1 16,0 42 0,0 1-1,0-1-15,22 21 0,-22-21 0,21 22 16,-21-22-16,21 0 0,0 21 16,-21-21-16,21 1 0,0-1 0,1 0 15,-1 0-15,0 0 0,0-21 0,0 21 16,0-21-16,1 0 0,20 0 15,-21 0-15,21 0 0,-20 0 0,20 0 16,-21-21-16,21 21 0,1-21 0,-22 0 16,21 0-16,1 0 0,-22-1 15,21 1-15,-21-21 0,0 21 16,1 0-16,-1-22 0,-21 22 0,0 0 16,21 0-16,-21 0 0,0 42 31,0 0-31,-21 0 15,0 0-15,-1 22 0,22-22 0,-21 0 16,0 21-16,21-21 0,0 1 0,0-1 16,-21 21-16,21-21 0,0 0 15,0 1-15,0-1 0,21-21 0,-21 21 16,21-21-16,0 0 0,1 0 0,-1 0 16,21 0-16,-21 0 0,0 0 15,22 0-15,-22-21 0,0 0 16,21-1-16,-20 1 0,-1 0 0,0 0 15,21 0-15,-21 0 0,1-1 0,-22-20 16,0 21-16,0-21 0,0 20 16,0-20-16,0 21 0,-22-21 0,1 20 15,-21 1-15,0 0 0,20 21 16,1 0-16,-21 0 0,21 0 16,0 21-16,-22 0 15,22 1-15,21-1 0,21 0 31,0-21-31,22 0 0,-22 0 16,0 0-16,21-21 0,1 21 0,-22-21 16,21 21-16,1-22 0,-1 22 0,-21 0 15,64-21 1,-22 21-16,-42 0 0,1 0 0,-22 21 16,0 1-16,0-1 15,0 0-15,0 0 0,0 0 16,-22 0-16,1 22 0,21-22 0,-21 0 15,21 0-15,-21 0 0,21 1 0,0-1 16,0 0-16,0 0 0,0 0 16,21-21-16,0 0 15,0 0-15,1 0 0,20 0 16,0 0-16,-21 0 16,1 0-16,-1-21 0,0 0 0,0 21 15,0-21-15,0 0 0,-21-1 16,0 1-16,0 0 0,0-21 0,0 21 15,0-22-15,0 22 0,-42-42 16,21 20-16,0 22 0,0 0 16,-22 21-16,22-21 0,0 21 0,-21 0 15,20 0-15,1 0 0,0 21 16,0-21-16,0 21 0,0 0 0,21 0 16,0 1-16,0-1 0,0 0 0,0 0 15,21 0-15,0-21 0,0 0 16,21 21-16,-20-21 0,20 0 0,0 0 15</inkml:trace>
  <inkml:trace contextRef="#ctx0" brushRef="#br0" timeOffset="60523.76">8213 10435 0,'0'-21'0,"0"42"16,21-63-16,-21 21 0,0 0 16,0 42-1,0 0-15,-21 0 16,21 0-16,-22 22 0,22-1 15,-21 0-15,21 1 0,0-1 16,-21 0-16,0 22 0,0-22 0,21 22 16,-21-1-16,-22 1 0,22 20 0,0-20 15,0 20-15,0-20 0,-22 21 16,22-22-16,0 1 0,-21 20 0,-1 22 16,22-42-16,21-22 0,0 0 15,-21 1-15,21-22 0,0 0 0,0 0 16,0-42-1,0 0-15,21 0 16,-21-1-16,21-20 0,0 21 0,1-21 16,20-128-1,0 128-15,-21-43 0</inkml:trace>
  <inkml:trace contextRef="#ctx0" brushRef="#br0" timeOffset="60805.23">8149 10837 0,'21'-84'16,"-21"41"-16,-21 213 0,21-213 0,21-126 0,-21 148 0,0-21 0,0 20 15,0-20-15,21 21 0,1 0 16,-1 0-16,-21-1 0,21 1 0,0 0 16,21 0-16,-20 21 0,20 0 0,-21-21 15,21 21-15,-20 0 0,62 42 16,-63-21-16,-21 22 16,0-22-16,0 0 0,0 21 15,0-21-15,-21 22 0,0-22 0,0 21 16,-21-21-16,20 1 0,-20-1 0,21 0 15,0 0-15,-22-21 0,22 21 16,0-21-16,0 0 0,21-21 31,21 0-31,0 0 16,0 0-16,1-1 0,-1-20 16,0 21-16</inkml:trace>
  <inkml:trace contextRef="#ctx0" brushRef="#br0" timeOffset="61001.37">8784 10287 0,'-42'64'0,"84"-128"0,-21 64 0,-21 21 31,-21 0-31,21 1 0,0-1 0,-21 0 16,21 21-16,-21-21 0,21 1 16,0-1-16,0 0 0,-21 0 0,21 0 15,0 0-15,-22 1 0,44-44 47,-1 1-47</inkml:trace>
  <inkml:trace contextRef="#ctx0" brushRef="#br0" timeOffset="61267.38">8848 10097 0,'0'0'0,"0"-22"0,-22 1 16,1 21-16,0 0 0,0 0 31,42 0 0,0 0-15,0 0-16,-42 0 47,0 0-47,0 0 0,21 21 15,0 1 1,0-1-16,0 0 0,21 0 16,0-21-16,-21 21 15</inkml:trace>
  <inkml:trace contextRef="#ctx0" brushRef="#br0" timeOffset="61679.61">9207 10287 0,'0'21'0,"0"0"16,-21-21-16,0 22 0,0-1 16,21 0-16,-21 0 0,21 0 15,-21 0-15,21 1 0,0-1 16,0 21-16,0-21 0,-22 0 0,22 1 16,-21-1-16,21 0 0,0 0 15,-21-21-15,21 21 0,-21-21 16,21-21-1,0 0-15,0 0 16,0 0-16,21-1 0,0-20 16,0 21-16,1 0 0,-1-22 15,0 22-15,0-21 0,21 21 16,-20 0-16,-1-1 0,21 1 0,-21 0 16,0 21-16,1 0 0,-1 0 0,0 0 15,0 0-15,-21 21 0,0 0 0,0 1 16,21-1-16,-21 0 0,0 0 15,0 21-15,0-20 0,0-1 0,0 21 16,0-21-16,-21 0 0,21 1 0,0-1 16,0 0-16,0 0 0,0 0 0,0 0 15,21-21 17,0 0-32</inkml:trace>
  <inkml:trace contextRef="#ctx0" brushRef="#br0" timeOffset="62287.48">9991 10351 0,'0'-22'0,"0"44"0,-22-65 0,1 22 16,0 21-16,0 0 0,0 0 0,0 0 16,-1 0-16,1 0 0,0 0 0,0 0 15,0 21-15,0-21 0,-1 21 16,1 22-16,0-1 15,21-21-15,-21 22 0,21-22 0,0 0 16,0 0-16,0 0 0,0 0 0,0 1 16,21-1-16,-21 0 0,21-21 15,0 0-15,1 0 0,20 0 0,-21 0 16,0 0-16,22 0 0,-22-21 0,0 0 16,21-1-16,-21 1 0,1 0 0,-1 0 15,0 0-15,-21 0 0,0-1 16,21 1-16,-21 0 0,21 0 15,-21 42 17,0 0-32,0 0 15,-21 1-15,21 20 0,0-21 16,0 21-16,-21 1 0,21-1 0,0 0 16,0 22-16,0-22 0,-21 22 0,21-1 15,-21 1-15,21-1 0,0 1 0,-22 20 16,22 1-16,-21 0 0,21-1 15,-21-20-15,21 21 0,-21-1 0,21 1 16,0-22-16,0 22 0,-21-21 0,0-1 16,21-21-16,-22 22 0,1-22 15,0-21-15,0 22 0,-21-22 0,20-21 16,-20 0-16,0 0 0,-1 0 0,22 0 0,-21-21 16,21-22-16,-22 22 15,22-21-15,0 0 0,0-22 0,21 1 16,-21 20-16,21-20 0,0-22 0,0 22 15,0-1-15,0-21 0,21 1 0,0 20 16,21-105-16,-20 105 0,-1 1 16,0-1-16,0 1 0,0-1 15,0 22-15,1-21 0,-1 20 0,0 1 16,-21-22-16</inkml:trace>
  <inkml:trace contextRef="#ctx0" brushRef="#br0" timeOffset="63227.77">10372 10647 0,'0'0'0,"0"21"0,-22 0 0,1 0 16,0-21-16,21-21 47,21 0-47,0 0 0,1 0 0,-1 0 15,0-22-15,21 1 0,-21 21 16,22-43-16,-22 22 0,21 0 0,1-1 16,-1 1-16,-21 0 0,21 20 15,-20 1-15,-22 0 0,0 0 0,0 0 16,-22 21-1,1 21-15,0-21 0,-21 21 16,21 21-16,21-20 0,-22-1 0,22 21 16,0-21-16,0 22 0,0-22 0,0 21 15,0-21-15,0 22 0,22-22 0,-1 0 16,0 21-16,0-21 16,-21 1-16,0-1 15,-21-21 1,0 0-16,0 0 0,-1 0 0,1 0 15,-21 0-15,21 0 0,0 0 16,-1 0-16,22-21 0,-21 21 16,21 21 15,0 0-31,0 0 0,0 0 16,21-21-16,1 21 0,-22 1 15,21-22-15,0 21 0,0-21 16,21 0-16,-20 0 0,-1 0 0,21 0 15,0 0-15,1 0 0,-1-21 0,0-1 16,1 1-16,-1 0 0,22 0 16,-22 0-16,0 0 0,1-22 15,20-20-15,-21 20 0,-20 1 16,20-21-16,-21 20 0,0 1 0,-21 0 16,0-1-16,21 22 0,-21-21 0,0 21 15,0-1-15,0 1 0,0 0 16,-21 42-1,0-21-15,0 43 0,21-22 16,-21 0-16,-22 21 0,22 1 0,0-1 16,0 0-16,0 1 15,21-1-15,-21 21 0,21-20 0,-22-1 16,22-21-16,0 22 0,0-22 0,0 0 16,0 21-16,0-21 0,22 1 0,-1-22 15,0 0-15,0 0 16,0 0-16,-21-22 15,0 1-15</inkml:trace>
  <inkml:trace contextRef="#ctx0" brushRef="#br0" timeOffset="63379.49">11155 10414 0,'0'0'0,"0"-21"0,0 0 15,21 21 1,0 0-16,0-21 15,0 21-15,1 0 0,-1 0 16,21 0-16,-21 0 0,0 0 0,22 0 16,-22 0-16</inkml:trace>
  <inkml:trace contextRef="#ctx0" brushRef="#br0" timeOffset="64147.56">11769 10541 0,'0'-21'16,"0"0"0,21 0-16,0-1 15,-21 1-15,0 0 0,0 0 16,0 0-16,0 0 0,0-1 16,0 1-16,0 0 15,-21 21-15,0 0 0,-22 21 16,22-21-16,0 21 0,0 1 15,0 20-15,-1-21 0,1 21 16,0-20-16,0 20 0,0-21 16,0 21-16,21-20 0,0-1 0,0 0 15,0 0-15,0 0 0,0 0 0,21-21 16,0 0-16,0 0 0,0 0 16,0 0-16,1 0 0,41-21 15,-42 0-15,0 0 16,22 0-16,-22 0 0,0-22 0,0 22 15,-21-21-15,21 21 0,-21-22 0,22 1 16,-22 21-16,0-22 0,0 22 0,0 0 16,0 0-16,0 42 31,-22 21-31,1-20 16,21 20-16,0-21 0,0 21 0,0 1 15,-21-22-15,21 21 0,0 1 16,0-22-16,0 0 0,0 21 15,0-21-15,21 1 0,0-22 0,-21 21 16,22-21-16,-1 0 0,0 0 16,0 0-16,0 0 0,0 0 0,43-43 15,-43 43-15,0-21 0,22-21 16,-22 21-16,0-22 0,0 22 0,0-21 16,0 0-16,1-22 0,-1 22 0,21-64 15,-21 64-15,0-1 16,1-20-16,-1 20 0,-21 1 0,21 0 0,-21 21 15,21-1-15,-21 1 16,0 0-16,-21 42 16,0-21-16,0 21 0,-1 22 0,1-22 15,0 21-15,0-21 0,0 22 16,0-1-16,21 0 0,-22 1 0,1-1 16,21 22-16,0-22 0,0 0 15,0 1-15,0 41 0,0-41 16,0-22-16,21 21 0,1-21 0,-22 0 15,21 1-15,0-22 0,0 21 0,0-21 16,0 0-16,22 0 16,-22-21-16,-21-1 0,21 1 15</inkml:trace>
  <inkml:trace contextRef="#ctx0" brushRef="#br0" timeOffset="64319.74">12319 10287 0,'0'0'0,"-21"0"16,42 0 15,0 0-31,0 0 16,0 0-16,1 0 0,-1 0 16,0 0-16,0 0 0,0 0 0,0-21 15,1 21-15</inkml:trace>
  <inkml:trace contextRef="#ctx0" brushRef="#br0" timeOffset="65264.49">12594 10562 0,'0'21'16,"0"-42"-16,-21 64 0,21-22 0,21-21 47,0 0-47,0 0 0,1-21 15,-1-1-15,0 1 0,0 21 0,-21-21 16,21 0-16,0-21 0,-21 20 0,22 1 16,-22 0-16,0 0 0,0 0 15,0 0-15,0-1 0,-22 22 16,1 0-16,0 0 16,0 0-16,0 0 0,0 22 0,-1-1 15,1 0-15,0 0 0,21 0 0,0 22 16,-21-22-16,21 0 0,0 21 0,0-21 15,0 1-15,0-1 0,0 0 16,0 0-16,21 0 0,0 0 0,0 1 16,1-22-16,-1 0 0,21 0 15,-21 0-15,22 0 0,-1 0 0,43 0 16,-64 0-16,21-22 0,0 1 0,1 0 16,-22 0-16,21 0 0,-21 0 15,1-1-15,-1-20 0,-21 21 16,0-21-16,0 20 0,0 1 0,0 0 15,0 0-15,0 0 16,-21 21-16,21 21 16,-22 0-16,22 0 0,-21 0 15,21 1-15,0-1 0,0 21 16,0-21-16,-21 0 0,21 1 0,-21-1 16,21 0-16,0 0 0,0 0 0,0 0 15,-21-21 1,21-21 15,21 0-15,-21 0-16,21 0 0,0 0 0,0-1 15,-21 1-15,22-21 0,-1 21 0,0 0 16,0-1-16,0 1 0,0 0 0,1 0 16,-1 0-16,0 21 0,0 0 15,0 0-15,-21 21 16,0 0-16,21 0 0,-21 0 15,0 1-15,0-1 0,0 0 0,0 0 16,0 0-16,0 22 0,0-22 0,0 0 16,0 0-16,0 0 0,-21 0 15,21-42 32,0 0-47,0 0 0,0 0 16,21 0-16,-21-22 0,22 22 15,-1 0-15,0 0 0,0-22 16,0 22-16,0 0 0,1-21 0,-1 21 0,21 21 16,-21-22-16,0 22 0,22 0 15,-22 22-15,-21-1 16,21 0-16,-21 0 16,0 21-16,0-20 0,0-1 0,0 0 15,0 0-15,0 21 0,-21-20 0,21-1 16,-21 0-16,21 0 0,0 0 15,-21-21-15,21 21 0</inkml:trace>
  <inkml:trace contextRef="#ctx0" brushRef="#br0" timeOffset="65601.89">13864 10583 0,'21'0'32,"0"0"-17,1 0-15,-1 0 0,0 0 16,0-21-16,0 0 0,0 21 0,1-21 16,-1 21-16,0-21 0,-21 0 15,21-1-15,-21 1 0,0 0 16,0 0-16,-21 21 15,0 0-15,0 0 0,-22 0 16,22 0-16,0 21 0,0 0 16,0 0-16,21 1 0,-22-1 0,22 0 15,0 0-15,-21 0 0,21 0 16,0 1-16,0-1 0,0 0 16,0 0-16,21 0 0,1 0 0,-1-21 15,0 22-15,0-22 0,0 0 16,0 0-16,1 0 0,20 0 0,-21 0 15,0 0-15</inkml:trace>
  <inkml:trace contextRef="#ctx0" brushRef="#br0" timeOffset="66031.59">14457 10435 0,'0'-63'0,"0"126"0,0-147 16,0 62-16,0 1 0,0 0 0,-21 21 31,21 21-31,-22 0 0,22 1 15,-21-1-15,21 0 0,0 21 0,0-21 16,-21 22-16,21-22 0,-21 21 0,21-21 16,0 22-16,0-22 0,0 0 15,0 21-15,-21-42 0,21 22 0,0-1 16,-21-21-16,21 21 0,0-42 31,0 0-31,0-1 16,0 1-16,0 0 0,21 0 15,0 0-15,0-22 16,-21 22-16,42-21 0,-20 0 0,-1 20 16,21-20-16,-21 0 0,22 21 0,-22-1 15,21 1-15,-21 0 0,0 21 0,22 0 16,-22 0-16,-21 21 0,21 0 16,-21 1-16,0 20 0,0-21 0,0 21 15,0-20-15,0 20 0,-21-21 0,0 21 16,21-20-16,-21 20 0,21-21 15,-22 0-15,22 0 0,-21 1 16,21-1-16,0-42 47</inkml:trace>
  <inkml:trace contextRef="#ctx0" brushRef="#br0" timeOffset="66284.12">15325 9906 0,'0'0'0,"0"-21"0,-22 0 15,1 21 1,0 0-16,0 21 0,0 0 16,0 0-16,21 0 0,-22 22 0,1-22 0,0 21 15,0 1-15,0-1 0,0 21 16,21-20-16,-22 20 0,1 1 0,21-22 15,-21 22-15,21-22 0,-21 0 0,21 1 16,0-22-16,0 21 0,0-21 16,0 0-16,0 1 0,21-22 15,0 0-15</inkml:trace>
  <inkml:trace contextRef="#ctx0" brushRef="#br0" timeOffset="66624.56">15536 10351 0,'0'-22'0,"0"44"0,0-65 16,-21 43-1,-21 0-15,21 0 0,-1 0 0,1 0 16,-21 0-16,21 21 0,0 1 0,-22-1 16,22 0-16,21 0 0,0 0 15,0 0-15,0 1 0,0-1 0,21 0 16,0 0-16,1 0 0,-1-21 15,0 21-15,21 1 0,-21-1 16,1-21-16,-1 21 0,0 0 16,0-21-16,-21 21 0,0 0 0,0 1 15,0-1-15,0 0 16,-21-21-16,0 0 0,0 0 16,-1 21-16,1-21 0,-21 0 0,21 0 15,0 0-15,-22 0 0,22 0 0,0 0 16,0 0-16,0-21 15,21 0-15,-22 0 16,22-1-16,-21 22 0,21-21 0</inkml:trace>
  <inkml:trace contextRef="#ctx0" brushRef="#br0" timeOffset="66824.19">14859 10160 0,'0'-21'0,"21"0"32,0 21-32,0 0 0,22 0 15,-22 0-15,21-21 0,-21 21 16,22 0-16,-22 0 0,21 0 0,-21 0 16,1-22-16,-1 22 0,0 0 0,-21-21 15,0 0-15</inkml:trace>
  <inkml:trace contextRef="#ctx0" brushRef="#br0" timeOffset="67835.32">16595 7281 0,'0'-21'0,"0"42"0,0-63 16,0 21-16,0 0 0,0 0 15,0-1-15,0 1 0,21 21 16,-21-21-16,0 0 0,0 0 16,21 21-16,0-21 0,0-1 0,0 22 15,22-21-15,-22 21 0,21-21 0,1 21 16,-1-21-16,21 21 0,1 0 0,-1 0 15,1 0-15,-1 0 16,1 0-16,-22 0 0,22 0 0,-22 21 16,-21 0-16,0 0 0,-21 1 0,0 20 15,0 0-15,-21 1 0,0-1 0,-42 21 16,20 1-16,-20-1 0,-1 1 16,1 21-16,-1-22 0,-63 85 15,64-84-15,-1 20 0,22 1 0,0-21 16,-1-1-16,22 22 0,0-22 0,0-20 15,0 20-15,21 1 0,0-22 0,0 0 16,0 1-16,21-1 0,0 0 0,0 1 16,21-1-16,1-21 0,-1 0 15,22 0-15,-22 1 0,21-1 16,1-21-16,21 0 0,-22 0 0,1 0 16,-1 0-16,1 0 0,-22 0 0,21 0 15,-41 0-15,41-21 0,-42 21 16,-21-22-16,-21 22 15,-21 0-15,21 0 0,-22 0 16,1 22-16,0-1 0,20 0 0,-20 0 16,0 0-16,21 22 0,-1-1 0,1 0 15,0 1-15,0-1 0,0 21 16,21-20-16,0 20 0,0 1 0,0-1 16,0 1-16,0 20 0,0-20 0,0 21 15,0-22-15,21 1 0,-21 20 0,21-20 16,-21-1-16,21 1 0,-21 20 0,0-20 15,0-1-15,0 1 0,0-1 16,-21-20-16,0 20 0,0-20 0,-22-1 16,1 21-16,0-20 0,-1-1 0,1 0 15,-64 22-15,43-22 0,20 1 16,-20-22-16,21 21 0,-22 0 0,22-20 16,-22 20-16,22-21 0,0 0 0,20 0 15,-20-21-15,21 22 0,0-22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50:03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1207 0,'0'0'0,"-22"0"0,22-22 15,0 1-15,0 0 16,-21 21-1,0 21 17,21 0-32,0 22 0,0-22 15,0 21-15,0 1 0,0-1 0,0 21 16,0 1-16,0 21 0,0-1 16,0 1-16,0 0 0,0-1 0,0 1 15,0 0-15,0-1 0,0 1 0,-21-22 16,21 22-16,0-21 0,0-1 15,0 1-15,0-22 0,0 0 16,0 1-16,21-22 0,-21 0 0,0 0 16,0 0-16,0 0 0,21-21 0,-21-21 31,0 0-15,0 0-16,0 0 0,0-22 0,-21 22 15,0-21-15,21 0 0,0-1 16</inkml:trace>
  <inkml:trace contextRef="#ctx0" brushRef="#br0" timeOffset="708.68">3471 1947 0,'-21'-21'0,"42"42"0,-42-63 15,0 0-15,21 21 0,-21-43 16,21 22-16,0-1 0,0 1 15,0 0-15,0-1 0,0 1 0,21-21 16,0 20-16,0 1 0,0 0 16,1 20-16,-1-20 0,21 0 0,-21 21 15,22-1-15,-1-20 0,0 21 0,-21 0 16,22 0-16,-1 21 0,0 0 16,1 0-16,-1 0 0,0 0 0,1 21 15,-22 0-15,21 0 0,-21 21 16,22 22-16,-22-22 0,0 22 15,0-1-15,0 22 0,-21-22 0,0 22 16,22-21-16,-1 20 0,-21-20 0,21 20 16,0-20-16,-21-1 0,21-20 15,0 20-15,1-20 0,-22 20 0,21-21 16,0-20-16,0 20 0,-21 0 0,0-21 16,21 1-16,0-1 15,-21-42 1,22-1-16,-22-20 15,0 21-15,0-21 0,21-1 16,-21 1-16,0-22 0,21 22 16,0-43-16,0 22 0,0-22 0,1 1 15,-1 20-15,0-21 0,0 1 0,0 20 16,0-20-16,22 20 0,-22 1 16,0-1-16,0 22 0,0-1 0,22 1 15,-22 0-15,0-1 0,21 22 16,-20 0-16,-1 21 0,21 0 0,-21 0 15,0 0-15,1 21 0,-1 0 0,0 22 16,0-1-16,-21 22 0,0-1 16,0 1-16,0-1 0,0 22 0,0 21 15,0-22-15,-21 107 16,21-107-16,0 22 0,-21-21 0,21-22 16,0 22-16,0-21 0,0-1 15,0 1-15,0-22 0,0 21 0,0-20 16,21-22-16,-21 21 0,0-21 0,0 1 15,21-1-15,0 0 16,0-21-16,1 0 16,-1-21-16,-21 0 15,21-1-15,-21 1 0,0-21 0,21 21 16</inkml:trace>
  <inkml:trace contextRef="#ctx0" brushRef="#br0" timeOffset="1083.84">5630 2455 0,'0'0'0,"21"0"0,1 0 0,-1 0 16,0 0-16,21 0 0,-21-21 15,1 21-15,-1-21 0,0 0 0,0 0 16,0 0-16,0-1 0,-21 1 0,22 0 15,-22 0-15,21 0 0,-21 0 16,0-1-16,0 1 16,-21 21-16,-1 0 15,1 0-15,0 0 0,-21 21 0,21 1 16,-1-1-16,-20 21 0,21-21 16,0 22-16,-22-1 0,22 0 0,0 1 15,21-1-15,-21 0 0,21 1 0,0-1 16,0 0-16,0-21 0,0 1 0,0 20 15,0-21-15,21 0 0,0-21 16,0 21-16,22-21 0,-22 0 0,21 0 16,-21 0-16,64 0 0,-64 0 15,22-21-15,-1 0 0,-21 0 16,21 0-16</inkml:trace>
  <inkml:trace contextRef="#ctx0" brushRef="#br0" timeOffset="1425.71">6667 1101 0,'0'-21'16,"0"42"-16,0-85 0,0 43 0,-21 63 31,21-20-31,0 20 16,-21 0-16,0 22 0,0-1 15,21 1-15,0 20 0,-21 1 0,21 0 16,-22 21-16,1-22 0,21 1 0,0 0 16,0-1-16,-21 1 0,21 0 15,-21-22-15,21 1 0,0 20 0,0-41 16,0 20-16,0-21 0,0 22 0,0-43 16,0 21-16,0 1 0,0-22 0,0 0 15,0 0-15,0 0 16,21-42-1,-21 0-15,21 0 0,0 0 16,1-22-16,-1 1 0,0 0 16,0-22-16</inkml:trace>
  <inkml:trace contextRef="#ctx0" brushRef="#br0" timeOffset="1950.23">7006 1334 0,'0'0'16,"0"-22"-16,0-20 0,0 21 0,0 0 15,0-22-15,0 86 32,0-22-32,0 21 15,0 1-15,0-1 0,0 0 16,0 22-16,0 20 0,-21-20 0,21 21 16,-21-1-16,21 1 0,0 0 15,0-1-15,-21-20 0,21 20 0,0-20 16,-22-1-16,22 1 0,0-1 0,0 1 15,0-22-15,0 1 0,0-1 0,0-21 16,0 0-16,0 0 0,0 1 16,0-65 15,22 22-31,-1 0 16,0-21-16,-21-1 0,21 22 0,0-21 15,0-1-15,-21-20 0,22 42 16,-1-22-16,0 1 0,0 21 0,-21-21 15,21 20-15,0 1 0,1 0 16,-1 0-16,0 21 0,0 0 16,0 0-16,0 21 0,1 0 0,-1 0 15,0 22-15,-21-22 0,0 21 0,21 1 16,-21 20-16,0-21 0,0 1 16,0-1-16,0 0 0,-21 1 0,21-1 15,-21 64 1,21-85-16,-21 0 0,21 0 15,0-42 17,21 0-32,0 21 0,-21-21 15,21 0-15,0-22 0,0 22 0</inkml:trace>
  <inkml:trace contextRef="#ctx0" brushRef="#br0" timeOffset="2351.98">7874 2286 0,'0'-21'16,"0"42"-16,0-63 0,-21 42 31,0 21-31,21 0 16,-22 0-16,1 0 0,0 22 0,0-22 16,21 21-16,-21-21 0,21 22 0,-21-22 15,21 21-15,0-21 0,0 1 16,0 20-16,0-21 0,0 0 0,0 0 15,0 1-15,21-22 0,0 21 0,0-21 16,0 0-16,22 0 0,-22 0 16,0 0-16,0 0 0,0 0 15,0 0-15,1-21 0,20-1 0,-42 1 16,21 0-16,0 0 0,-21 0 0,21-22 16,-21 1-16,0 0 0,0 21 0,0-22 15,-21 1-15,0 21 16,0-22-16,0 22 0,0 21 0,-1-21 15,1 21-15,0 0 0,-21 0 0,21 0 16,-1 0-16,1 0 0,0 21 0,0 0 16,21 1-16,0-1 15,0 0-15,0 0 0,0 0 16,0 0-16,21 1 0,0-22 0,0 21 0,1-21 16,-1 0-16,21 0 0</inkml:trace>
  <inkml:trace contextRef="#ctx0" brushRef="#br0" timeOffset="2966.35">8530 2371 0,'0'-21'16,"0"42"-16,0-64 0,-21 22 0,0 21 16,21-21-16,-21 21 0,-1 0 0,1 0 15,0 0-15,0 0 16,0 21-16,0 0 0,-1 1 0,1-1 15,0 0-15,0 21 0,21-21 0,-21 22 16,21-22-16,-21 21 0,21-21 0,0 22 16,0-22-16,0 0 0,0 0 15,0 0-15,0 1 0,0-1 0,21-21 16,-21 21-16,21-21 16,0 0-16,0 0 0,0 0 0,1 0 15,-1-21-15,0 0 0,0 21 16,21-22-16,-20-20 0,-1 21 0,0-21 15,0-1-15,0 1 0,0 0 0,1-1 16,-1-20-16,0-1 0,0 1 0,0-1 16,0 1-16,1-1 0,-1-20 15,-21-1-15,21 21 0,0-20 0,0 20 16,-21 1-16,0-1 0,0 22 16,0 0-16,0-1 0,0 22 0,0-21 15,0 21-15,-21 21 16,21 21-1,-21 0-15,0 0 0,0 21 0,-1 1 16,1 20-16,21 1 0,-21 20 16,21-20-16,-21 21 0,21-22 0,0 22 15,0-22-15,0 128 16,0-128-16,0 1 0,0-22 0,0 0 16,0 22-16,0-22 0,21-21 15,0 22-15,0-22 0,-21 21 16,22-21-16,-1-21 0,0 22 0,0-1 0,0-21 15,0 0-15,1 0 0,20 0 16,-21 0-16,0 0 0,0-21 16,22-1-16,-22 1 0,0 0 0,0 0 15,0 0-15,1 0 0,-1-22 0,-21 22 16,21-42-16,-21 20 0</inkml:trace>
  <inkml:trace contextRef="#ctx0" brushRef="#br0" timeOffset="3213.89">6075 1947 0,'-43'0'16,"86"0"-16,-107 0 0,85 0 15,22-21-15,-1 0 0,22 21 0,-1-21 16,22 0-16,21 0 0,-1-1 16,1 1-16,0 0 0,0 21 0,-21-21 15,-1 0-15,-20 21 0,-1-21 0,-20 21 16,-22-22-16,0 22 0</inkml:trace>
  <inkml:trace contextRef="#ctx0" brushRef="#br0" timeOffset="4083.29">10858 1334 0,'-21'0'0,"42"0"0,-84-22 0,21 1 15,20 21-15,1 0 0,-21 0 16,21 0-16,-22 21 0,22 1 0,0 20 16,-21 0-16,21 1 0,-22 20 15,22 22-15,-21-1 0,21-20 16,-1 21-16,1-1 0,0 1 0,21 21 15,-21-22-15,21-20 0,0 21 16,0-1-16,0-20 0,21-1 0,0 1 16,0-22-16,1 0 0,20 1 0,0-22 15,1 0-15,-1 0 0,21 0 0,1-21 16,-22 0-16,22 0 0,-1-21 16,22 0-16,-22 0 0,1-21 0,-1 20 15,22-20-15,-21-21 0,-1 20 16,-21-20-16,22 20 0,-22-20 0,22-85 15,-43 63-15,0 0 0,-21 1 16,0-1-16,0-21 0,-21 0 16,0 22-16,-22-1 0,1 0 0,0 22 15,-1-1-15,1 22 0,-21 0 16,20 21-16,-20-1 0,-1 22 0,1 0 16,20 22-16,-20-1 0,-1 0 0,1 21 15,21 1-15,-22-1 0,22 21 16,-1 1-16,22-1 0,0 1 0,-21-1 15,21 22-15,21-21 0,0-1 0,0 1 16,0-22-16,0 21 0,21-20 16,0-1-16,0 0 0,21-20 0,1 20 15,-1-21-15,0 0 0,1 0 16,20-21-16</inkml:trace>
  <inkml:trace contextRef="#ctx0" brushRef="#br0" timeOffset="4499.52">11557 2201 0,'0'-21'0,"0"42"0,21-63 0,-21 21 15,0 0-15,21 21 16,0 0 0,1 0-16,-22 21 0,21 0 15,0 0-15,0 0 0,0 1 0,0-1 16,1 21-16,-22-21 0,21 22 0,0-22 15,21 63-15,-42-62 16,0 20-16,21-21 0,-21 21 0,22-20 16,-22-1-16,0 0 0,0 0 15,0-42 1,0 0 0,21 0-16,-21-1 0,0-20 0,0 0 15,0 21-15,0-22 0,0-20 0,21 20 16,-21 1-16,21 0 0,0-1 15,-21 1-15,0 0 0,21 21 0,-21-1 16,22 1-16,-22 0 0,0 0 16,21 21-1,0 0-15,0 0 16,-21 21-16,21 0 0,-21 0 16,21 1-16,-21-1 0,0 42 15</inkml:trace>
  <inkml:trace contextRef="#ctx0" brushRef="#br0" timeOffset="5809.58">12277 2604 0,'21'0'0,"0"0"15,0 0 1,0-22-16,0 1 15,1 0-15,-1 0 0,0 0 0,0 0 16,0-1-16,0 1 0,-21-21 0,22 21 16,-1 0-16,0-1 0,-21 1 0,0-21 15,0 21-15,0 0 16,0-1-16,-21 22 31,0 0-31,-1 22 0,1-1 16,21 0-16,0 0 0,-21 0 15,21 0-15,-21 1 0,21 20 0,0-21 16,0 21-16,0-20 0,0-1 0,0 0 16,0 0-16,0 0 0,0 0 0,0 1 15,0-1-15,21-21 16,-21 21-16,42-21 0,-20 0 0,-1 0 16,0 0-16,21 0 0,-21-21 0,22 21 15,-1-21-15,0-1 0,1 1 16,-1 0-16,-21 0 0,64-43 15,-64 43-15,0-21 0,0 21 0,1 0 16,-22-22-16,21 22 0,-21 0 16,0 0-16,0 0 0,0-1 15,-21 22-15,-1 0 16,1 0-16,0 0 16,21 22-16,0-1 0,0 0 15,0 0-15,21 0 0,-21 0 16,21-21-16,1 22 0,-1-1 15,-21 0-15,21 0 0,0 0 16,-21 0-16,0 1 0,21-1 0,0 0 0,-21 0 16,22-21-16,-22 21 0,0 0 0,21-21 15,0 0-15,0 22 16,0-22-16,0 0 0,1 0 16,-1 0-16,0 0 0,0 0 0,21-22 15,-20 1-15,-1 0 0,0 21 16,0-42-16,-21 21 0,42-1 15,-42-20-15,43 21 0,-22-21 0,0-22 16,0 22-16,0-1 0,1-20 0,-1-1 16,0-20-16,0 20 0,0-20 15,-21-1-15,0 0 0,0 22 0,0-1 16,0 1-16,0-1 0,0 22 0,0 0 16,0 20-16,0 1 0,0 0 15,0 0-15,-21 21 0,0 0 16,0 21-16,21 0 0,-21 0 15,-1 1-15,22 20 0,0-21 0,0 21 16,-21 22-16,21-22 0,0 22 16,0-1-16,-21 1 0,21-1 0,0 1 15,0-1-15,0-20 0,0 20 0,0 1 16,0-22-16,0 0 0,0 22 0,0-22 16,0 0-16,0 1 0,21-22 15,0 21-15,1-21 0,-22 1 0,21 20 16,0-42-16,0 21 0,21-21 15,-20 0-15,-1 0 0,0 0 0,21 0 0,-21 0 16,1-21-16,-1 21 16,21-21-16,-21 0 0,0-22 0,1 22 15,-1 0-15,0-21 0,0 20 0,0 1 16,0-21-16,1 21 0,-1 0 0,-21-1 16,0 1-16,0 42 31,0 1-31,0-1 15,0 0-15,0 0 0,0 21 0,0-20 16,0-1-16,0 0 0,0 0 16,0 0-16,0 0 0,0 1 0,21-1 15,0 0-15,0-21 0,0 0 0,1 21 16,-1-21-16,0 0 0,21 0 16,-21 0-16,1 0 0,-1-21 0,0 21 15,0-21-15,0 0 0,0-1 16,1 1-16,-1-21 0,-21 21 15,0 0-15,21-22 0,-21 1 0,0 0 0,0-1 16,0 22-16,0-21 0,0 21 0,-21-22 16,21 22-16,-21 21 0,-1-21 15,1 21-15,-21 0 0,21 0 0,0 0 16,-22 21-16,22-21 0,0 21 0,-21 0 16,20 1-16,1 20 0,0-21 15,0 0-15,0 0 0,0 1 16,21-1-16,0 0 0,0 0 0,0 0 15,0 0-15,21 1 0,0-22 16,21 0-16,-21 0 0,1 21 0,20-21 16,21 0-16</inkml:trace>
  <inkml:trace contextRef="#ctx0" brushRef="#br0" timeOffset="6272.72">15028 2180 0,'0'-21'0,"0"42"0,0-63 0,0 21 16,-21 0-16,0 21 16,0 0-16,0 0 0,-1 0 0,1 21 15,0-21-15,-21 21 0,21 0 16,-1 21-16,1-20 0,0-1 0,0 21 16,0-21-16,0 0 0,-1 22 0,22-22 15,-21 42-15,21-41 0,0-1 16,0 0-16,0 0 0,21 0 15,1-21-15,-1 0 0,0 0 16,0 0-16,0 0 0,0-21 0,22 0 16,-22 21-16,0-21 0,0 0 0,0-1 15,1 1-15,-1-21 0,-21 21 16,21-22-16,0 22 0,0-21 16,-21 21-16,0-22 0,21 22 0,-21 0 15,22 0-15,-22 42 31,0 0-31,0 0 0,0 1 16,0-1-16,0 21 0,0-21 0,0 22 16,0-22-16,0 0 0,0 0 0,0 21 15,0-20-15,21 41 16,0-63-16,0 21 0,0-21 16,0 0-16,22 0 0,-22 0 15,21 0-15,-21 0 0,22 0 0,-1 0 16,-21 0-16,22 0 0,-22-21 0,21 0 15,0 0-15</inkml:trace>
  <inkml:trace contextRef="#ctx0" brushRef="#br0" timeOffset="6999.14">15811 2159 0,'0'0'16,"0"-21"-16,0 0 0,0 0 16,-42 21-16,21 0 15,0 0-15,0 0 0,-1 21 16,-20 0-16,21 0 0,0 0 15,0 0-15,-1 1 0,1-1 16,0 21-16,21-21 0,0 0 0,-21 22 16,21-22-16,0 0 0,0 0 0,0 22 15,0-22-15,0 0 0,21 0 16,0-21-16,0 0 16,1 0-16,-1 0 0,0 0 0,0 0 15,0 0-15,0 0 0,1-21 0,-1 0 16,0 0-16,0-1 0,0-20 0,0 0 15,1 21-15,-1-22 0,-21-20 16,21 20-16,0-20 0,-21-1 0,21 1 16,0-1-16,-21-20 0,0 20 0,22-20 15,-1 20-15,-21 1 16,0-1-16,0 1 0,0 20 0,0 1 16,0 0-16,0 20 0,0 1 0,0 0 15,0 0-15,0 42 16,0 0-16,-21 0 15,21 22-15,-22-1 0,22 0 0,-21 1 16,21 20-16,0 1 0,0-1 0,0 1 16,0-1-16,0 1 0,-21-1 15,21 1-15,0-1 0,0-20 0,0-1 16,0 0-16,0 1 0,0-1 0,0 0 16,0 1-16,0-22 0,0 0 15,0 0-15,0 0 0,21 0 16,-21 1-16,21-22 0,1 0 0,-1 0 15,0 0-15,0 0 0,0 0 0,22 0 16,-22 0-16,21-22 0,-21 1 16,22 0-16,-22 0 0,0 0 0,0 0 15,0-1-15,0-20 0,1 42 0,-22-21 16,0 0-16,0 0 0,0 42 31,0 0-31,0 0 16,-22 0-16,22 0 0,-21 1 0,21-1 15,0 0-15,0 0 0,0 0 0,0 0 16,0 1-16,0-1 0,0 0 16,0 0-16,0 0 15,21-21-15,1 0 16,-1 0-16,0-21 16,0 0-16,-21 0 0,21 0 0,-21-1 15,21 1-15,1 0 0</inkml:trace>
  <inkml:trace contextRef="#ctx0" brushRef="#br0" timeOffset="7266.15">16404 1990 0,'0'0'0,"0"21"0,-21 21 16,21-21-1,21-21 16,0 0-31,0-21 16,-21 0 0,0 0-16,0 0 0,0 0 15,-21 21-15,0 0 16,0 0-16,0 0 16,21 21-16,-21-21 0,21 21 15,-22 0-15,22 0 0,0 0 16,0 1-16,0-1 0</inkml:trace>
  <inkml:trace contextRef="#ctx0" brushRef="#br0" timeOffset="7755.74">16700 2244 0,'-21'0'15,"21"21"1,-21 0-16,21 0 16,0 0-16,0 1 0,0-1 15,0 21-15,0-21 0,0 0 0,0 1 16,0-1-16,-21 0 0,21 0 0,-21 0 16,21 0-16,0-42 46,0 0-46,0 0 0,0 0 16,0 0-16,0-1 0,0-20 16,0 21-16,21-21 0,0-1 0,0 22 15,22-21-15,-22 21 0,0-22 16,21 22-16,-21 0 0,1 0 0,-1 21 16,21 0-16,-21 0 0,0 0 0,1 0 15,-1 21-15,0 0 0,-21 0 16,0 0-16,0 1 0,0-1 15,0 21-15,0-21 0,0 0 0,0 22 16,0-22-16,0 0 0,0 0 0,0 0 16,0 1-16,0-1 0,0 0 0,-21-21 15,21 21-15,-21-21 0,21 21 16,21-42 31,0 0-47,0 21 0</inkml:trace>
  <inkml:trace contextRef="#ctx0" brushRef="#br0" timeOffset="8512.34">17632 2223 0,'0'-22'16,"0"44"-16,0-65 0,0 22 15,0 0-15,-21 0 16,-1 21-16,1 0 0,0 0 15,0 0-15,0 0 0,0 0 16,-1 0-16,1 21 0,0 0 16,-21 0-16,21 0 0,-1 1 0,1-1 15,0 0-15,0 0 0,0 0 0,21 0 16,0 22-16,0-22 0,0 0 0,0 0 16,0 0-16,21-21 0,21 22 15,-21-1-15,22-21 0,-22 0 0,21 0 16,1 0-16,-1 0 0,-21 0 15,21 0-15,-20-21 0,-1 21 0,0-22 0,0 1 16,0 0-16,0 0 0,-21 0 16,0 0-16,22-22 0,-22 22 0,21 0 15,-21 0-15,0 0 0,0-1 16,0 1-16,0 0 0,0 42 47,0 0-47,0 1 0,0-1 15,0 21-15,0-21 0,0 43 0,0-22 16,0 0-16,0 22 0,0-22 16,0 22-16,0-1 0,0 1 0,0-1 15,0 22-15,0-22 0,0 22 0,0-21 16,0 20-16,0 1 0,-21-22 0,-1 22 16,1 0-16,0-22 0,0 1 15,0 20-15,0-20 0,-1 21 16,1-22-16,0 1 0,21-1 0,-21 1 15,0-1-15,0-21 0,21 1 0,0-1 16,0-21-16,-22 0 0,22 1 0,0-1 16,-21-21-16,0 0 0,0-21 15,21-1-15,-21 1 0,0 0 16,-1-21-16,22-1 0,-21 1 0,0-21 16,0-1-16,0 1 0,0-1 0,-1-21 15,1 1-15,21-1 0,0-84 16,0 84-16,0 0 0,0 1 0,0 20 15,21-20-15,22 20 16,-22 1-16,21-1 0,-21 1 0,22-1 16,-1 1-16,0-1 0,1 1 0,-1-1 15,0 22-15,1-1 0,-1 1 0,0 0 16,1 21-16,-1-1 0,0 1 16,-20 0-16,-1 0 0,0 21 0,0 0 15,0 0-15,-42 0 16,0 0-16</inkml:trace>
  <inkml:trace contextRef="#ctx0" brushRef="#br0" timeOffset="9541.25">4318 3175 0,'0'0'0,"-21"0"0,0 0 0,-1-21 15,1 21-15,0 0 0,0 0 0,0 0 16,42 0 15,0 0-31,21 0 0,-20 0 16,20 0-16,0 0 0,22 0 16,-1 0-16,1 0 0,20 0 0,1 0 0,21 0 15,0 0-15,21 0 16,21 0-16,0 0 0,0 0 0,22 0 0,20 0 15,1 0-15,-1 0 0,22 0 16,-22 0-16,1 0 0,20 0 16,-20 0-16,-1 21 0,-20-21 0,-1 0 15,-21 0-15,0 21 0,64-21 16,-127 0-16,-1 0 0,-20 0 16,-22 0-16,1 0 0,-1 0 0,-21 0 15,0 0-15,-42-21 31,0 21-31,-21 0 0,20-21 16,-20 21-16,0 0 0</inkml:trace>
  <inkml:trace contextRef="#ctx0" brushRef="#br0" timeOffset="10007.48">4487 3344 0,'0'0'0,"21"0"15,1 0-15,-1 0 16,21 0-16,0 0 0,22 0 0,-1 22 16,1-22-16,21 0 0,-1 0 15,1 0-15,0 0 0,20 0 0,1 0 16,0 0-16,42 0 0,-21 0 0,21 0 16,1 0-16,20 0 0,0 0 15,-21 0-15,22 0 0,-1 0 0,-21 0 16,0 0-16,-21 0 0,22 0 0,-44 0 15,22 0-15,-42 0 16,21 0-16,-43 0 0,1 0 0,-1 0 16,-20 0-16,-22 0 0,21-22 0,-21 22 15,1 0-15,-1 0 0,0 0 16,-21-21 15,0 0-15</inkml:trace>
  <inkml:trace contextRef="#ctx0" brushRef="#br0" timeOffset="10815.58">10922 3090 0,'0'0'0,"-42"0"15,20 22-15,-20-22 0,21 21 0,-21-21 16,20 0-16,-20 0 0,21 0 0,0 21 15,0-21-15,42 21 32,0-21-32,21 0 0,1 21 15,-1-21-15,43 0 0,-1 21 0,1-21 16,0 0-16,20 0 16,1 0-16,21 0 0,0 0 0,21 0 15,1 0-15,-1 0 0,0 0 0,21 0 16,1 0-16,-1-21 0,0 21 15,1 0-15,20 0 0,-21-21 0,1 21 16,20 0-16,-20 0 0,-1 0 0,21 0 16,-20 0-16,-22 0 0,21 0 0,1 0 15,-22 0-15,-21 0 0,0 0 16,0 0-16,-21 0 0,-22-21 0,1 21 16,0 0-16,-22 0 0,-21-21 0,22 21 15,-22 0-15,1 0 0,-22-21 16,0 21-16,0 0 0,0 0 15,-21-22-15,-21 1 16,0 21-16,0-21 0,-22 21 16,22 0-16,-42-21 0,20 21 0,-20 0 15</inkml:trace>
  <inkml:trace contextRef="#ctx0" brushRef="#br0" timeOffset="11399.43">11303 3133 0,'0'21'0,"21"0"15,0-21-15,0 0 16,1 21-16,20-21 0,0 0 15,1 21-15,20-21 0,1 0 0,20 0 16,1 0-16,0 0 0,20 0 0,1 0 16,21 0-16,0 0 0,0 0 15,43 0-15,-1 0 0,0 0 0,1 0 16,-1 0-16,21 0 0,1 0 0,-22 0 16,1 0-16,-1 0 0,-21 0 15,0 0-15,0 0 0,-42 0 16,21 0-16,-21 0 0,0 0 0,-21 0 15,-22 0-15,22 0 0,-22 0 0,-20 0 16,-1-21-16,0 21 0,1 0 16,-22 0-16,0 0 0,0-21 0,0 21 15,0 0 1</inkml:trace>
  <inkml:trace contextRef="#ctx0" brushRef="#br0" timeOffset="11575.6">15684 3260 0,'0'21'0,"0"-42"0,0 63 31,0-63 31,-21 21-62,0 0 0,21-21 16</inkml:trace>
  <inkml:trace contextRef="#ctx0" brushRef="#br0" timeOffset="60764.7">3873 5800 0,'0'-21'0,"0"-1"0,0 1 16,0 0 0,0 0-1,0 0-15,0 42 47,0 0-47,-21 0 0,21 0 0,0 1 16,-21 20-16,21-21 0,0 21 15,0-20-15,0 20 0,0 0 0,0 1 16,-21-22-16,21 21 0,0 0 16,0 1-16,0-1 0,0 22 0,0-22 15,0 0-15,0 22 0,0-22 16,0 22-16,0-1 0,0-21 16,0 22-16,0-1 0,0-20 0,0 20 15,0-20-15,0 20 0,0 1 16,0-22-16,0 21 0,0-20 0,0-1 15,0 22-15,0-43 0,0 21 0,0 0 16,0-20-16,0-1 0,0 0 16,0 0-16,0 0 0,-21-21 47,21-21-47,0 0 15,0 0-15,0 0 0,0-22 16,0 22-16,0-21 0,0-1 15</inkml:trace>
  <inkml:trace contextRef="#ctx0" brushRef="#br0" timeOffset="62179.57">3937 5990 0,'-21'0'0,"42"0"78,0 0-78,0 0 16,0 0-16,1 0 16,-1 0-16,0 0 0,0 0 0,21 0 15,-20 0-15,20 0 0,0 0 0,22 0 16,-1 0-16,1 0 0,-1 0 15,22 0-15,0 0 0,-22 0 0,22 0 16,-22 0-16,1 0 0,-1 0 16,1 0-16,-1 0 0,1 0 0,-1 0 15,1 0-15,-1 0 0,1 0 16,20 0-16,-20 0 0,-1 0 0,1 0 16,-1 0-16,22 0 0,-21 0 15,-1 0-15,1 0 0,-1 0 0,1 0 16,-22 21-16,21-21 0,22 0 15,-21 0-15,-1 0 0,1 0 0,-1 0 16,22 0-16,-22 0 0,1 22 0,20-22 16,-20 0-16,-1 0 0,1 0 15,-1 0-15,22 0 0,-21 0 0,-1 21 16,106-21-16,-84 0 0,0 0 16,-1 0-16,1 0 0,0 0 15,-1 0-15,1 21 0,0-21 0,-1 0 16,1 0-16,0 0 0,-1 0 0,22 0 15,-21 0-15,21 21 16,-22-21-16,1 0 0,21 0 0,-21 0 16,-1 0-16,1 0 0,0 0 0,20 0 15,-20 0-15,21 0 0,-21 0 16,-1 0-16,1 21 0,0-21 0,-1 0 16,1 0-16,-22 0 0,22 0 0,-21 0 15,20 0-15,-20 0 0,20 0 0,-20 0 16,21 0-16,-1 0 0,1 21 15,0-21-15,-22 0 0,22 0 0,-1 0 16,-20 0-16,21 0 0,-22 22 0,1-22 16,20 0-16,-20 0 0,20 0 15,-20 0-15,21 0 0,-1 0 16,-20 0-16,20 0 0,-20 0 0,-1 0 16,22 0-16,-21 0 0,-1 0 0,1 0 15,-1 0-15,1 0 0,-22 0 16,21 0-16,1 0 0,-1 0 0,1 0 15,-1 0-15,-20 0 0,20 0 0,-20 0 16,20 0-16,-21 0 0,1 0 16,-22 0-16,21 0 0,1 0 0,-22 0 15,0 0-15,21 0 0,-21 0 0,1 0 16,-1 0-16,0 0 0,0 0 0,0 0 31,-21 21 47,0 0-62,0 0-16,-21 0 0,0-21 16,21 21-16,0 22 0,-21-22 0,21 0 15,-21 0-15,21 22 0,-22-22 0,22 21 16,0-21-16,0 22 0,0-22 15,0 21-15,0-21 0,-21 22 16,21-22-16,0 21 0,0-21 0,0 22 16,0-22-16,0 21 0,0-21 0,0 22 15,0-22-15,0 21 0,0 0 0,0-20 16,0 20-16,0 0 0,0-21 16,-21 22-16,21-1 0,0 0 0,0-20 15,0 20-15,0 0 0,0-21 0,-21 43 16,0-43-16,21 0 0,0 0 15,0 1-15,0-1 0,0 0 16,-21 0-16,21 0 0,0 0 0,-22-21 16,22 22-16,0-1 0,0 0 15,0 0 1,0 0 0,-21-21-1,0 0 16,21-21-15,-21 21-16,0-21 0,-22 0 16,1 0-16,0-1 0</inkml:trace>
  <inkml:trace contextRef="#ctx0" brushRef="#br0" timeOffset="63620.36">4212 7620 0,'-63'0'15,"41"0"1,1 0-1,42 0 48,1 0-63,-1 0 16,21 0-16,-21 0 0,22 0 15,-1 0-15,0 0 0,22 0 16,-1 0-16,1 0 0,20 0 0,-20 0 15,21 0-15,-1 0 0,-20 0 16,20 0-16,1 0 0,0 0 0,-1 0 16,22 0-16,-21 0 0,21 0 15,0 0-15,-22 0 0,22 0 0,-21 0 16,-1 0-16,22 0 0,-21 0 0,21 0 16,-22 0-16,22 0 0,0 0 15,-21 0-15,21 0 0,-1 0 0,-20 0 16,0 0-16,21 0 0,-22 0 0,1 0 15,21 0-15,-22 21 0,22-21 16,-21 0-16,21 0 0,0 0 0,84 21 16,-105-21-16,21 0 0,-22 22 15,22-22-15,-21 0 0,21 0 16,-22 21-16,1-21 0,0 0 16,-1 0-16,1 21 0,0-21 0,-22 0 15,1 0-15,20 21 0,-20-21 0,-1 0 16,22 0-16,-22 0 0,22 0 0,-21 21 15,20-21-15,64 0 0,-84 0 16,21 0-16,-22 0 0,22 0 16,-22 0-16,1 21 0,-1-21 0,1 0 15,20 0-15,-20 0 0,-1 22 0,22-22 16,-21 0-16,20 0 0,-20 21 0,20-21 16,-20 0-16,-1 0 0,22 0 15,-21 21-15,-1-21 0,1 0 16,-22 0-16,21 0 0,1 0 0,-22 0 15,22 0-15,-22 0 0,22 0 0,-22 0 16,21 0-16,-20 0 0,20 0 0,-20 0 16,20 0-16,-21 0 0,1 0 0,-1 0 15,0 0-15,1 0 0,-1 0 16,0 0-16,-20 0 0,20 0 0,0 0 16,1 0-16,-1 0 0,0 0 0,1 0 15,20 0-15,-21 0 16,1 0-16,-1 0 0,0 0 0,-20 0 15,20 0-15,0 0 0,-21 0 0,22 0 16,-22 0-16,21 0 0,-21 0 16,1 0-16,-1 0 0,21 0 0,-21 0 15,0 0-15,22 0 0,-22 0 0,0 0 16,21 0-16,-20 0 0,-1 0 0,0 0 16,0 0-16,0 0 15,0 0-15,1 0 0,-1 0 0,0 0 16,0 0-1,-21-21-15,0 0 79,0-1-64,0 1-15</inkml:trace>
  <inkml:trace contextRef="#ctx0" brushRef="#br0" timeOffset="72136.14">868 7154 0,'0'0'0,"-21"0"0,21-21 32,0 0-17,0 0-15,0 0 0,0 0 16,21 21-16,0-22 16,-21-20-16,21 21 0,0 0 0,22-22 15,-22 22-15,0-21 0,21 0 16,-21-1-16,22 1 0,-1 0 0,-21-1 15,0 22-15,1-21 0,-1 21 16,-21-1-16,-21 22 31,-22 0-31,22 22 0,0-1 0,-21 0 16,20 0-16,1 0 0,-21 22 16,21-22-16,21 0 0,0 21 0,-21-21 15,21 1-15,0-1 16,0 0-16,0 0 0,0 0 0,21 0 0,-21 1 15,21-1-15,0 0 16,0 0-16,0-21 0,1 21 0,-1 0 16,0 1-16,0-22 0,0 21 15,0 0-15,-21 0 16,-21-21 0,0 21-16,0-21 0,0 0 0,-22 0 15,22 0-15,-21 0 0,21 0 16,0 0-16,-1 0 0,1 0 0,0 0 15,21 21 32,0 1-47,0-1 16,21-21 0,-21 21-16,21-21 15,1 0 1,-1-21-16,0 0 0</inkml:trace>
  <inkml:trace contextRef="#ctx0" brushRef="#br0" timeOffset="72511.95">1228 6985 0,'21'0'16,"-21"-21"-1,21 21-15,0 0 0,-21-21 16,21 21-16,0 0 0,1-21 16,-1-1-16,0 22 0,0-21 15,0 21-15,0-21 0,1 21 16,-22-21-16,0 0 16,-22 21-1,1 0-15,-21 0 16,21 21-16,0 0 15,-1-21-15,1 21 0,0 0 0,0 1 16,0-1-16,0 0 0,21 0 16,0 0-16,0 0 0,0 1 15,0-1-15,21-21 16,0 21-16,0-21 0,0 0 16,0 0-16,22 0 0,-22 0 15,0 0-15,0 0 0,22 0 0,-22-21 16,0 21-16,0-21 0</inkml:trace>
  <inkml:trace contextRef="#ctx0" brushRef="#br0" timeOffset="72958.17">1841 6816 0,'0'0'0,"0"-21"0,-21 21 31,0 21-31,0 0 15,21 0-15,-21-21 0,0 21 16,-1 0-16,1 22 0,21-22 0,-21 0 16,21 0-16,-21 0 0,21 1 15,0-1-15,0 0 0,21-21 47,0 0-47,0 0 0,1-21 0,-1 0 16,0 21-16,0-22 15,-21 1-15,0 0 0,21 0 0,-21 0 16,21 21-16,-21-21 0,0-1 16,0 1-16,0 42 47,0 1-47,0-1 0,0 0 15,0 0-15,0 0 0,0 0 16,0 1-16,0-1 0,22 0 15,-1-21 1,0 0-16,0 0 16,0 0-16,0 0 15,1 0-15,-22-21 0,21 0 16,0-1-16</inkml:trace>
  <inkml:trace contextRef="#ctx0" brushRef="#br0" timeOffset="73333.97">2053 6837 0,'0'-21'16,"21"21"15,0 0-15,1 0-16,-1 0 15,0 21-15,0 0 0,0 0 16,-21 0-16,21 1 0,-21-1 0,0 0 15,0 0-15,22 0 16,-22 0-16,0 1 0,0-1 16,-22-21 15,22-21-31,0-1 16,0 1-1,0 0-15,0 0 0,0 0 16,0 0-16,0-1 0,0 1 15,0 0-15,22 0 0,-1 21 16,-21-21-16,21 21 16,0 0-1,0 0-15,0 0 16,1 0-16</inkml:trace>
  <inkml:trace contextRef="#ctx0" brushRef="#br0" timeOffset="73620.44">2688 6752 0,'-21'0'16,"0"0"-16,0 0 0,-1 0 0,1 0 15,0 0-15,21 21 0,0 1 16,-21-1-16,21 0 0,-21 0 0,21 0 15,0 0-15,0 1 0,0-1 16,0 0-16,0 0 0,0 0 16,0 0-16,21-21 0,0 0 15,-21 22-15,21-22 16,0 0-16,1 0 0,-1 0 0,0 0 16,0 0-16,0-22 0,0 1 15,1 21-15,20-21 0,-21 0 0</inkml:trace>
  <inkml:trace contextRef="#ctx0" brushRef="#br0" timeOffset="74096.06">3006 6392 0,'0'-21'16,"0"42"-16,-22-63 0,1 42 16,0 0-1,21 21-15,0 0 16,0 22-16,0-22 0,0 21 0,0-21 15,0 22-15,0-1 0,0 0 0,0-20 16,0 20-16,0 0 0,0-21 16,0 22-16,0-22 0,0 0 0,0 0 15,0 0-15,0 1 0,0-1 0,0 0 16,0-42 31,0 0-32,0-1-15,0 1 0,0 0 0,0 0 16,0 0-16,21 0 0,0-1 16,-21 1-16,22 0 0,-1 0 0,0 21 15,0-21-15,0 0 0,0 21 0,1 0 16,-1 0-16,0 0 0,0 21 16,0 0-16,-21 0 0,0 0 15,0 0-15,0 1 0,0-1 16,0 0-16,0 0 0,0 0 15,0 0-15,0 1 0,0-1 0,0 0 16,0 0 0,-21-21-1,0 0 1</inkml:trace>
  <inkml:trace contextRef="#ctx0" brushRef="#br0" timeOffset="74384.08">3641 6668 0,'-22'0'0,"1"0"16,21 21 46,0 0-46,0 0-16</inkml:trace>
  <inkml:trace contextRef="#ctx0" brushRef="#br0" timeOffset="74563.75">3598 6964 0,'-21'0'15,"42"0"48</inkml:trace>
  <inkml:trace contextRef="#ctx0" brushRef="#br0" timeOffset="80908.36">3789 9102 0,'0'21'0,"-21"-21"15,21-21 17,21 21-32,-21-21 15,0-1-15,21 1 0,0 21 0,-21-21 16,21 0-16,-21 0 0,21 0 15,-21-1-15,0 1 0,0 0 16,22 0-16,-22 0 0,0 0 0,21 21 16,-21-22-16,0 44 47,0-1-47,0 0 0,0 0 0,0 0 15,0 22-15,0-22 0,0 21 16,0 0-16,0-20 0,-21 20 0,21 0 15,0 1-15,0-22 0,0 21 16,-22-21-16,22 22 0,0-22 0,0 21 16,0-21-16,0 22 0,-21-22 0,21 0 15,0 0-15,-21 0 0,21 0 16,0 1-16,0-1 0,0 0 16,0 0-16,-21-21 15,0 0-15,0 0 16,-1 0-1,1 0-15,0 0 0,0 0 16,0 0-16,-22 0 0,22 0 16,0 0-16,-21 0 0,21 0 0,-1 0 15,-20 0-15,21 0 0,0 0 0,0 0 16,42 0 15,0 0-15,0 0-16,0 0 0,22 0 15,-22 0-15,21 0 0,-21 0 0,22 0 16,-1 0-16,-21 0 0,21 0 0,-20 0 16,20 0-16,-21 0 0,21 0 15,-20 0-15,-1 0 0,0 0 0,0 0 16,0 0-16,0 0 16,1-21-16,-1 21 15,-21-21-15,0 0 31,-21 21-15</inkml:trace>
  <inkml:trace contextRef="#ctx0" brushRef="#br0" timeOffset="81285.5">4297 9377 0,'0'0'0,"-21"0"0,42 0 62,0 0-62,0 0 16,0 0-16,0 0 0,1 0 15,-22-21 1,0 0 0,-22 21-16,1 0 15,0 0-15,0 0 16,0 0 0,21 21-16,0 0 15,0 0 1,0 0-1</inkml:trace>
  <inkml:trace contextRef="#ctx0" brushRef="#br0" timeOffset="91955.91">4995 8975 0,'0'21'47,"0"0"-31,0 0-1,0 0 1,21-21-1,1 0 1,-1 0-16,0 0 0,0 0 0,0-21 16,0 21-16,1-21 0,20 0 0,-21 21 15,0-21-15,22 0 0,-22-1 16,0 1-16,21 0 0,-21 0 16,-21 0-16,22 0 0,-22-1 15,0 1-15,0 0 0,-22 21 16,1-21-16,0 21 15,0-21-15,0 21 0,0 0 0,-22 0 16,22 0-16,0 0 0,0 21 16,21 0-16,-21 0 0,-1 0 0,1 1 15,0-1-15,0 21 0,0-21 16,0 0-16,21 22 0,0-22 0,0 21 16,0-21-16,0 1 0,0-1 0,0 0 15,0 0-15,0 0 16,21-21-16,0 21 0,0 1 0,0-22 15,0 0-15,1 0 0,-1 0 0,0 0 0,0 0 16,0 21-16,0-21 16,1 0-16,-1 0 0,-42 0 47,-1 0-47,1 21 0,0-21 15,0 21-15,0 0 0,-22-21 16,22 21-16,0 1 0,0-1 0,0 0 15,0 21-15,-1-21 0,22 1 16,-21 20-16,21-21 0,-21 21 0,21-20 16,0-1-16,0 0 0,0 0 0,0 0 15,21-21-15,0 21 0,1-21 16,-1 0-16,0 0 0,0 0 0,0 0 16,22 0-16,-22 0 0,21-21 15,-21 0-15,22 0 0,-1 0 0,-21 0 16,21-1-16,-20 1 0,20 0 15,-21 0-15,21 0 0,-20 0 0,-1-1 16,0 1-16,0-21 0,-21 21 0,0 0 16,21-1-16,-21 1 0,0 0 15,0 0-15,0 42 47,0 0-47,0 0 16,0 1-16,-21-1 0,21 21 15,-21-21-15,21 0 0,0 1 0,-21 20 16,21-21-16,-21 0 0,21 0 16,0 1-16,0-1 0,0 0 0,0 0 15,0-42 32,21 0-47,0 0 0,-21-1 16,21 1-16,0 0 0,-21 0 0,21-21 15,1 20-15,-1 1 0,0 0 0,0 0 16,0 0-16,-21 0 0,21-1 0,1 22 16,-1 0-16,0-21 15,0 21-15,0 0 0,0 0 16,1 21-16,-22 1 0,21-1 16,0 0-16,-21 0 0,0 0 15,0 0-15,21 1 0,0 41 16,-21-42-1,0 0-15,0 1 0,21-1 16,1-42 15,-22-1-31,0 1 16,0 0-16,0 0 0,21 0 0,0 0 16,-21-1-16,21 1 0,-21 0 15,21-21-15,0 21 0,-21-1 0,22 1 16,-1 0-16,21 0 15,-42 0-15,21 21 0,0 0 0,1 0 16,-1 0-16,0 0 0,0 21 16,0-21-16,0 21 0,1 0 15,-22 22-15,0-22 0,21 0 0,-21 0 16,0 0-16,0 22 0,0-22 0,0 0 16,0 0-16,0 0 0,0 0 15,0 1-15,0-1 0,-21 0 0,21 0 16,0 0-16,0-42 47,0 0-32,21 0-15,0 21 0,0-21 0,0-1 16</inkml:trace>
  <inkml:trace contextRef="#ctx0" brushRef="#br0" timeOffset="92669">7070 9271 0,'0'0'0,"0"-21"0,0-21 15,0 20 1,-22 22 0,1 0-16,0 0 0,0 0 0,0 22 15,0-22-15,-1 21 0,1 0 0,0 0 16,-42 43-16,41-43 0,1 0 15,0 21-15,21-21 0,-21 22 16,0-22-16,0 0 0,21 21 0,0-20 16,0-1-16,0 0 0,0 0 15,21-21 1,0 0-16,0 0 0,0 0 16,0 0-16,1-21 0,20 0 0,-21 21 15,0-21-15,0-1 0,22-20 16,-22 21-16,0 0 15,0 0-15,0-22 0,1 22 0,-1 0 16,-21 0-16,21 0 0,0-22 16,0 22-16,-21 42 31,0 0-31,0 1 0,0-1 16,0 0-16,0 0 0,0 0 0,0 0 15,0 1-15,0-1 0,0 0 16,0 0-16,0 0 0,21 0 0,1 1 15,-1-22-15,0 21 16,0-21-16,0 0 0,0 0 16,1 0-16,-1 0 0,0-21 15,0-1-15,0 22 0,0-21 0,1 0 16,-1 0-16,0 0 0,0 0 0,0-1 16,0 1-16,-21 0 0,22 0 0,-22 0 15,21 21-15,-21-21 16,0 42-1,0 0 1,0 0-16,0 0 16,0 0-16,0 1 0,0-1 15,0 0-15,0 0 0,0 0 0,0 0 16,0 1-16,0-1 16,21-21-16,0 0 15,0-21 1,0-1-16,1 1 15,-22 0-15,0 0 0,0 0 16,0 0-16,21-1 0,-21 1 0</inkml:trace>
  <inkml:trace contextRef="#ctx0" brushRef="#br0" timeOffset="92992.43">7578 9038 0,'0'0'0,"-43"-21"16,22 21-16,0 21 15,21 0-15,-21-21 16,21 22-16,0-1 16,0 0-16,21-21 15,0 0 1,0 0-16,0 0 16,1-21-16,-22 0 15,0-1-15,0 1 0,0 0 16,0 0-16,-22 21 31,1 0-31,0 0 0,0 21 16,21 0-1,0 0-15,0 1 16,0-1-16,0 0 16,21-21-16,0 0 0,0 0 15,1 0-15,-1 0 0</inkml:trace>
  <inkml:trace contextRef="#ctx0" brushRef="#br0" timeOffset="93311.98">7959 8890 0,'0'0'16,"0"-21"-16,0 0 0,0 0 16,-22 21-1,22 21 1,0 0-16,0 0 0,-21 0 0,21 0 15,0 22-15,0-1 0,0-21 0,0 22 16,-21-1-16,21 0 0,-21 1 16,21-1-16,0 0 0,-21 1 0,21-22 15,-21 21-15,21 0 0,-22-20 0,22 20 16,0-21-16,0 0 0,0 0 0,0 1 16,0-1-16,0 0 15,22 0-15,-1-21 0,0 21 16,0-21-16,0 0 15,0 0-15,1 0 0,-22-21 0,21 0 16,0 0-16,0 21 0,0-21 16,0-1-16,1 1 0,-1 0 0</inkml:trace>
  <inkml:trace contextRef="#ctx0" brushRef="#br0" timeOffset="93706.25">8911 9186 0,'0'0'15,"0"22"17,0-1-32,0 0 0,0 0 15,-21 0-15,21 0 0,-21 1 16,21-1-16,0 0 0,0 0 0,-21 0 16,21 0-16,-22 1 0,22-1 15,0 0-15,-21 0 0,21 0 16,0 0-16,0 1 15,21-22 17,1 0-32,-22-22 0,21 1 0,0 0 15,-21 0-15,0 0 16</inkml:trace>
  <inkml:trace contextRef="#ctx0" brushRef="#br0" timeOffset="94015.87">8975 8954 0,'0'-22'0,"0"44"0,-22-44 16,1 1-16,0 21 15,0 0-15,0 0 16,21 21-16,-21-21 0,21 22 16,0-1-16,21-21 31,0 0-16,0 0 1,-21-21-16,0-1 0,21 22 16,-21-21-16,-21 21 31,0 0-31,0 21 0,0 1 16,21-1-16,-22-21 15,1 21-15,21 0 0,0 0 16</inkml:trace>
  <inkml:trace contextRef="#ctx0" brushRef="#br0" timeOffset="94668.36">9398 9292 0,'0'0'0,"21"0"0,-21-21 15,0 0-15,0 0 0,0 0 16,-21 21 0,0 0-16,0 0 15,-1 0 1,1 0-16,0 21 0,0 0 0,0-21 15,0 21-15,-1 0 0,1 0 0,-21 1 16,21-1-16,0 0 0,-1 0 16,22 0-16,-21 0 0,21 1 0,-21-1 15,21 0-15,0 0 0,0 0 0,0 0 16,21 1-16,0-22 0,1 21 16,20-21-16,-21 0 0,0 0 15,0 0-15,1 0 0,20-21 16,-21 21-16,0-22 0,0 1 15,1 21-15,-1-21 0,0 0 0,0-21 16,-21 20-16,21 1 0,0-21 0,-21 0 16,22-1-16,-1 1 0,0 0 15,-21-1-15,21-63 0,0 64 16,-21 0-16,0-1 0,0 1 0,0 21 16,0-21-16,0 20 0,0 1 15,0 0-15,0 0 0,0 42 31,0 0-31,0 0 0,0 1 16,0 20-16,-21 0 0,21 1 16,-21 20-16,21-21 0,0 1 0,-21-1 15,21 0-15,0 1 0,0-1 16,0 0-16,0 1 0,21-22 0,0 21 16,-21-21-16,21 1 0,0-1 15,1 0-15,-1 0 0,0 0 0,21-21 16,-21 0-16,1 0 0,20 0 0,-21 0 15,0 0-15,0 0 0,1 0 0,-1 0 16,0-21-16,0 0 0</inkml:trace>
  <inkml:trace contextRef="#ctx0" brushRef="#br0" timeOffset="95881.63">3619 10647 0,'0'-21'47,"-21"21"-47,0 0 15,21-21-15,0-1 16,-21 1-16,21 0 16,0 0-16,0 0 15,0 0-15,21 21 0,0-22 16,0 22-16,1 0 0,-1 0 0,0 0 16,21 0-16,-21 0 0,1 22 15,-1-1-15,0 0 0,0 0 0,-21 0 16,21 0-16,-21 22 0,21-22 0,-21 21 15,0 1-15,0-22 0,0 21 16,0 0-16,0-20 0,-21 20 0,0 0 16,0-21-16,-21 22 0,20-22 15,-20 21-15,-21-21 0,20 22 16,1-22-16,0 0 0,-1 0 0,1 0 16,21-21-16,0 22 0,-22-22 0,22 0 15,0 0 1,21-22-16,-21 22 0,21-21 0,0 0 15,0 0-15,0 0 0,0 0 16,0-1-16,0-20 0,0 21 0,0 0 16,0 0-16,0-1 0,0 1 0,21 0 15,0 0-15,0 0 0,-21 0 16,21 21-16,1 0 0,-1 0 0,0 0 16,0 0-16,21 0 0,-20 0 15,-1 21-15,0 0 0,0 0 16,0 0-16,0 0 0,1 22 0,-22-22 15,0 0-15,0 21 0,0-20 0,0 20 16,0-21-16,21 0 0,-21 0 16,0 1-16,0-1 0,0 0 0,21 0 15,0-21-15,-21 21 0,21-21 16,0 0 0,1 0-16,-1-21 0,0 21 15,0-21-15,-21 0 0,21 0 0,0-1 16</inkml:trace>
  <inkml:trace contextRef="#ctx0" brushRef="#br0" timeOffset="96184.09">4127 10964 0,'0'22'15,"0"-1"1,22-21 15,-22-21 0,0 42 47</inkml:trace>
  <inkml:trace contextRef="#ctx0" brushRef="#br0" timeOffset="106453.93">5419 10626 0,'0'0'0,"0"-21"16,0-1-1,0 1-15,0 0 16,0 0-1,0 42 17,0 0-32,0 0 0,-22 22 15,22-22-15,0 21 0,0 1 0,0-22 16,0 21-16,0 0 0,0-20 16,0 20-16,0-21 0,0 21 0,0-20 15,0-1-15,0 0 0,0 21 0,0-21 16,0 1-16,-21-1 15,21 0 1,0-42 15,-21 0-31,21-1 0,-21 1 16</inkml:trace>
  <inkml:trace contextRef="#ctx0" brushRef="#br0" timeOffset="106912.58">5186 10647 0,'0'-21'16,"0"42"-16,-21-63 0,21 20 0,0 1 15,0 0-15,0 0 0,0 0 16,0 0-16,0-1 0,21 22 16,0 0-16,0 0 0,0 0 15,0 0-15,22 22 0,-1-1 0,0 21 16,1-21-16,-1 22 0,0-1 0,22 21 15,-22-20-15,1-1 0,-1 0 16,-21 1-16,0-1 0,0 0 0,1 1 16,-22-1-16,21 0 0,-21 1 0,0-22 15,0 0-15,0 21 0,0-20 16,0-1-16,0-42 31,0-1-31,0 1 0,0 0 16,0-21-16,0 21 0,0-22 15,0 22-15,0-21 0,0-1 0,0 1 16,0 0-16,0-22 0,0 22 0,0 0 16,0-22-16,0 22 0,21-1 15,-21 22-15,21-21 0,-21 21 0,0 0 16,21-1-16,-21 1 0,21 21 31,-21 21 0,0 1-31,0-1 0,0 0 16,0 0-16</inkml:trace>
  <inkml:trace contextRef="#ctx0" brushRef="#br0" timeOffset="108116.34">6329 10880 0,'0'-21'16,"0"42"-16,0-64 0,0 22 0,0 0 0,0 0 16,0 0-16,-21 0 0,-1-1 0,1 1 15,21 0-15,-21 21 0,0 0 16,0 0-16,0 0 0,-1 0 0,1 21 15,-21 22-15,21-22 0,21 0 16,-21 21-16,-1-21 0,22 22 16,-21 20-16,21-42 15,0 22-15,0-22 0,0 0 0,0 0 0,0 0 16,43 1-16,-22-1 16,0-21-16,0 0 0,0 0 15,0 0-15,1 0 0,-1 0 0,0 0 16,0-21-16,0-1 0,0 22 0,1-21 15,-1 0-15,0 0 0,-21 0 16,21 0-16,-21-1 0,0 1 0,0 0 16,0-21-16,0 21 0,0-22 15,0 22-15,0 0 16,0 42 0,0 0-16,0 0 15,0 1-15,0-1 0,0 0 16,0 0-16,0 21 0,0-20 0,0-1 15,0 0-15,21 0 0,0 0 16,-21 0-16,22 1 0,-1-22 0,0 0 16,-21 21-16,21-21 0,21 0 15,-20 0-15,-1 0 0,0-21 0,21-1 16,-21 22-16,22-42 0,-22 21 16,0 21-16,0-21 0,0-22 15,-21 22-15,0 0 0,0 0 0,0 0 16,0-22-16,0 22 0,0 0 0,0 0 15,0 42 17,-21 0-32,21 0 15,-21 22-15,21-22 0,0 0 0,0 0 16,0 22-16,0-22 0,-21 0 16,21 0-16,0 0 0,0 22 0,0-22 15,0 0-15,0-42 47,0 0-47,0-1 0,0 1 16,0 0-16,0 0 0,0 0 0,0-22 15,0 22-15,0 0 16,21-21-16,-21 21 0,21-22 0,0 22 16,1 0-16,-1 0 0,0 0 0,0-1 15,0 22-15,0 0 0,1 0 16,-1 0-16,0 0 0,0 22 0,0-22 15,0 21-15,1 0 0,-1 21 0,-21-21 16,0 1-16,21-1 0,-21 21 16,0-21-16,0 0 0,0 1 0,0-1 15,0 0-15,0 0 0,0 0 0,0 0 16,0 1-16,0-1 16,0-42 15,0-1-31,0 1 0,0 0 15,0 0-15,0 0 0,0 0 16,0-1-16,0-20 0,0 21 16,21-21-16,0 20 0,-21 1 0,21-21 15,1 21-15,-1 0 0,0-1 0,0 22 16,0-21-16,0 21 0,22 0 16,-22 0-16,0 0 0,0 0 0,0 21 15,1-21-15,-1 22 0,0-1 0,0 21 16,-21-21-16,0 0 0,0 22 0,0-22 15,0 0-15,0 0 0,0 0 16,0 1-16,0-1 0,0 0 0,0 0 16,0 0-16,-21-21 15,21-21 17,0 0-17,0 0-15,0 0 0</inkml:trace>
  <inkml:trace contextRef="#ctx0" brushRef="#br0" timeOffset="108537.56">7768 10859 0,'21'0'47,"0"0"-47,1 0 0,-1 0 15,0 0-15,0 0 0,0 0 16,0 0-16,1-22 0,20 22 0,-21-21 16,0 0-16,0 21 0,-21-21 0,22 0 15,-1 0-15,-21-1 0,0 1 16,0 0-16,0 0 0,0 0 16,0 0-16,-21-1 0,-1 22 15,1 0-15,0 0 0,0 0 0,0 22 16,0-1-16,-22 0 0,22 0 15,0 0-15,0 22 0,0-1 16,-22 21-16,22-41 0,21 20 16,0 0-16,0 1 0,0-22 15,0 0-15,0 0 0,21 0 16,0-21-16,1 21 0,-1 1 0,21-22 16,-21 0-16,0 0 0,22 0 0,-22 0 15,0 0-15,0 0 0,22 0 16,-22 0-16,0-22 0,0 22 0,0-21 15,-21 0-15,21 21 0,-21-21 0,22 0 16</inkml:trace>
  <inkml:trace contextRef="#ctx0" brushRef="#br0" timeOffset="109692.39">3323 12298 0,'-21'0'0,"0"0"16,21-21 0,0 0-1,0-1-15,0 1 16,21 21-16,0-21 0,0 21 16,0-21-16,1 21 0,-1 0 15,21 0-15,-21 0 0,22 0 16,-22 0-16,0 0 0,21 0 0,-21 0 15,1 21-15,-22 0 0,0 0 16,21 1-16,-21-1 0,0 21 0,0-21 16,-21 0-16,-1 1 0,1 20 0,0-21 15,-21 0-15,21 0 0,-1 1 16,1-1-16,-21 0 0,21-21 16,21 21-16,-21-21 0,21-21 31,0 0-16,21 0-15,0 21 16,0-22-16,-21 1 0,21 21 0,0-21 16,1 0-16,20 21 0,-21 0 0,0-21 15,22 21-15,-22 0 0,21 0 16,-21 0-16,0 0 0,22 0 0,-22 21 16,0 0-16,0-21 0,-21 21 0,0 0 15,21 1-15,-21-1 0,0 21 16,0-21-16,0 0 0,0 1 15,-21 20-15,21-21 0,-21 0 0,0 0 16,-21 22-16,20-22 0,1 0 0,0 0 16,0 0-16,-21-21 0,20 22 15,1-22-15,0 0 0,0 0 16,0 0-16,0 0 0,-1 0 0,1 0 16,-21 0-16,21 0 0,0-22 0,-1 22 15,1-21-15,0 0 0,-21 0 16,42 0-16,0 0 15,-21 21-15,21-22 16,21 22 0,0 0-16,0 0 0,0-21 15,0 21-15</inkml:trace>
  <inkml:trace contextRef="#ctx0" brushRef="#br0" timeOffset="110004.4">4127 12637 0,'0'0'0,"0"-22"47,22 1-31,-22 0-1,-22 21 17,22 21-17,-21-21-15,21 21 16,21-21 15,1 0-15</inkml:trace>
  <inkml:trace contextRef="#ctx0" brushRef="#br0" timeOffset="114047.96">5821 12171 0,'21'0'15,"0"0"-15,0 0 0,0 0 16,1-21-16,-1 21 0,0-21 15,0-1-15,0 22 0,0-21 16,1 0-16,-1 0 0,21 0 0,-21 0 16,0-1-16,1 1 0,-1 0 15,-21 0-15,0 0 0,0 0 16,-21 21-16,-1 0 0,1 0 16,-21 0-16,0 0 0,-1 21 15,1 0-15,-22 0 0,22 0 0,-21 0 16,-1 22-16,22-22 0,-22 21 15,22-21-15,0 22 0,20-22 0,1 0 16,0 0-16,21 0 0,0 1 0,0-1 16,0 0-16,21 0 15,0 0-15,1-21 0,-1 21 0,21-21 16,0 22-16,-20-22 0,62 42 16,-41-21-16,-22-21 0,21 21 15,-21 0-15,0-21 0,-21 22 0,0-1 16,0 0-16,0 0 0,0 0 15,-21-21-15,0 21 0,-21 1 16,-1-1-16,1 0 0,-21 0 0,20 0 16,1-21-16,0 0 0,-1 0 0,1 0 15,0 0-15,-1 0 0,22 0 16,0 0-16,0-21 0,0 0 0,-1 21 16,1-21-16,21 0 0,-21-1 0,21 1 15,0 0-15,0 0 16,21 0-1,0 21 1,1 0-16,-1 0 0,0-21 0,21 21 16</inkml:trace>
  <inkml:trace contextRef="#ctx0" brushRef="#br0" timeOffset="114480.17">6159 12340 0,'0'21'0,"0"43"16,0-43-16,-21 0 15,21 0-15,0 1 0,0-1 16,0 0-16,0 0 0,0 0 0,0 0 16,0 1-16,0-1 15,0 0-15,21-21 16,1 0-16,-1 0 15,0 0-15,0-21 16,0 0-16,0-1 0,1 1 16,-22 0-16,21 0 0,-21 0 15,21-22-15,-21 22 0,0 0 0,0 0 16,0 0-16,0 0 16,0 42-1,0 0-15,0 0 16,0 0-16,0 0 0,0 1 0,0-1 15,0 0-15,0 0 0,0 0 16,0 0-16,0 1 0,0-1 16,0 0-16,0 0 0,21-21 15,0 0 1,0 0-16,-21-21 0,22 21 0,-1-21 16,0 0-16,0-1 0</inkml:trace>
  <inkml:trace contextRef="#ctx0" brushRef="#br0" timeOffset="115261.22">6752 11875 0,'-21'0'0,"42"0"0,-63 0 0,42 21 0,0 0 16,0 21-16,-21-21 0,21 22 15,0-1-15,0 0 0,0 1 0,0-1 16,0 0-16,0 1 0,0-1 0,0-21 15,0 22-15,0-22 0,0 21 16,0-21-16,0 0 0,0 1 0,0-1 16,0 0-16,0-42 47,0 0-32,0-1-15,0 1 0,21 0 16,0 0-16,21 21 15,-21-21-15,1 21 0,20 0 16,-21 0-16,21 0 0,-20 0 0,20 0 16,-21 0-16,0 0 0,0 21 0,1-21 15,-1 21-15,0-21 0,-21 21 0,0 0 16,0 1-16,0-1 0,-21-21 16,0 21-16,-1 0 0,-20 0 0,0 0 15,-1 1-15,1-1 0,0 0 0,-1 0 16,22-21-16,-21 21 0,21-21 15,-22 0-15,43 21 0,-21-21 16,42 0 0,1 0-1,-1 0-15,0 0 0,21 0 16,-21-21-16,22 21 0,-22-21 0,21 0 16,1 21-16,-22-21 0,21 0 0,0-1 15,1 1-15,-22 0 0,21 0 0,1 0 16,-22 0-16,0 21 15,0-22-15,0 1 0,0 21 0,-21-21 16,0 42 15,0 0-15,0 1-16,0-1 0,0 0 0,0 21 16,0-21-16,0 22 0,0-1 0,-21 22 15,21-22-15,0 21 0,-21 1 0,21-22 16,0 22-16,0-1 0,-21 1 15,21-22-15,-21 22 0,21-1 16,-21 1-16,21-22 0,-22 21 0,22-20 0,0-1 16,0-21-16,-21 22 0,21-22 0,0 0 15,-21-21-15,21-21 16,-21 0 0,21-1-16,0 1 0,0 0 15,-21-21-15,21 21 0,0-22 0,0 1 16,0 21-16,0-22 0,0 1 0</inkml:trace>
  <inkml:trace contextRef="#ctx0" brushRef="#br0" timeOffset="115476.33">7154 12298 0,'-21'0'0,"21"-21"15,0 42 48,0 0-47,21-21-16</inkml:trace>
  <inkml:trace contextRef="#ctx0" brushRef="#br0" timeOffset="115824.18">7387 12552 0,'21'0'0,"-42"0"0,63 0 16,-20 0-16,-1 0 15,0-21-15,0 0 0,0 21 0,0-22 16,-21 1-16,22 21 0,-1-21 15,-21 0-15,0 0 0,0 0 0,0-1 16,0 1-16,-21 21 16,-1-21-16,1 21 0,0 0 15,0 0-15,0 21 0,21 0 16,0 1-16,-21-1 16,21 21-16,0-21 0,0 0 0,0 1 15,0 20-15,0-21 0,0 0 0,0 0 16,21 1-16,-21-1 0,0 0 15,21 0-15,0 0 0,0-21 16,0 0-16,1 0 0,-1 0 16,0 0-16,0-21 0,0 0 15,0 0-15,1 21 0,-1-21 0</inkml:trace>
  <inkml:trace contextRef="#ctx0" brushRef="#br0" timeOffset="116081.74">7980 12319 0,'-21'0'16,"-1"0"-1,1 21-15,0 0 0,21 1 0,0-1 16,-21 0-16,21 0 0,-21 0 16,21 22-16,0-22 0,0 0 0,0 0 15,0 0-15,0 0 0,0 1 0,0-1 16,21-21-16,-21 21 0,21-21 0,0 0 15,0 0-15,1 0 0,-1 0 16,0 0-16,0 0 0,0-21 16,0 0-16,1 21 0,-1-22 15,0 1-15,-21 0 0,21 0 0,0-21 16,0 20-16</inkml:trace>
  <inkml:trace contextRef="#ctx0" brushRef="#br0" timeOffset="116392.17">8445 11726 0,'0'22'31,"0"-1"-31,0 0 0,-21 21 0,21-21 16,0 22-16,0-1 0,-21 22 15,21-22-15,0 0 0,0 22 0,0-22 16,0 0-16,0 1 0,0-1 15,0 0-15,0 1 0,0-1 0,0-21 16,0 22-16,0-22 0,0 0 0,0 0 16,0 0-16,21 0 0,-21 1 15,21-1-15,1-21 16,-1 0 0,0-21-16,-21-1 15,21 22-15,0-21 0,-21 0 0,0 0 16,0 0-16,0 0 0,0-1 0,0-20 15</inkml:trace>
  <inkml:trace contextRef="#ctx0" brushRef="#br0" timeOffset="116648.69">8318 12192 0,'-21'0'16,"42"0"-16,-42-21 15,42 21 1,1 0-16,-1-21 15,0 21-15,0-21 0,21 21 16,-20 0-16,-1-22 0,21 22 0,-21 0 0,0-21 16,1 0-16,-1 21 0,0 0 0,-21-21 15,21 21-15,-42 0 47,0 0-31,0 0-16,-1 21 0,1 0 15,0-21-15,0 0 0</inkml:trace>
  <inkml:trace contextRef="#ctx0" brushRef="#br0" timeOffset="117850.91">3598 13504 0,'0'-21'16,"0"42"-1,0 1 1,0-1-16,0 21 0,-21 0 16,21 1-16,-21-1 0,21 0 0,0 1 15,-21-1-15,0 0 0,-1-20 0,22 20 16,-21 0-16,0-21 0,0 1 16,21-1-16,-21 0 0,21 0 0,-21 0 15,21-42 16,0 0-31,0 0 0,0 0 0,21-1 16,0 1-16,0 21 0,0-21 16,0 0-16,1 21 0,-1 0 0,0-21 15,0 21-15,0 0 0,22 0 16,-22 0-16,0 0 0,0 0 0,0 0 16,0 0-16,1 0 0,-1 0 15,0-21-15,0 21 0,0-22 16,0 1-16,-21 0 0,22 0 15,-1 0-15,-21 0 16,0-1-16,0 1 0,0 0 0,0 0 16,0 0-16,0 0 15,0 42 1,-21 0-16,21 0 16,-22 21-16,22-20 0,-21 20 15,21 0-15,0-21 0,-21 22 16,0-1-16,21-21 0,-21 22 0,21-22 15,0 21-15,0-21 0,0 22 16,0-22-16,0 0 16,0 0-16,21-21 31,0-21-31,0 0 0,-21 0 16,21-1-16</inkml:trace>
  <inkml:trace contextRef="#ctx0" brushRef="#br0" timeOffset="118102.94">4212 13885 0,'0'22'16,"0"-44"-16,21 44 31,-21-44-31,21 1 0,-21 0 16,0 0-16,-21 21 31,0 0-31,0 0 16,21 21-16,-21-21 15,21 21 1,21-21 0,0 0-16,0 0 0</inkml:trace>
  <inkml:trace contextRef="#ctx0" brushRef="#br0" timeOffset="119748.26">5821 13441 0,'0'0'0,"-21"0"0,21-21 16,0 42 0,0 21-1,-22-21-15,22 22 0,0-1 0,0 0 16,0 1-16,0 20 0,0-20 16,0-1-16,0 0 0,0 1 0,-21-1 15,21 0-15,0 1 0,0-22 0,0 0 16,-21 21-16,21-21 0,0 1 15,0-1-15,0-42 32,0-1-17,0 1-15,0 0 0,0 0 16,0-21-16,21 20 0,0 1 0,1-21 16,-22 21-16,21 0 0,0-22 15,0 22-15,0 0 0,0 21 0,1-21 16,-1 21-16,0 0 0,0 0 0,0 0 15,0 0-15,-21 21 16,0 0 0,-21 0-16,0 0 0,0-21 15,0 22-15,0-22 0,-1 0 0,1 21 16,0-21-16,0 0 0,0 0 16,0 0-16,-1 0 0,1 0 0,21 21 15,0 0 1,0 0-1,0 0-15,21-21 0,1 22 0,-1-1 16,0 0-16,-21 0 0,21-21 0,0 21 16,0 0-16,1 1 0,-22-1 0,21-21 15,0 21-15,-21 0 16,21-21-16,-21 21 0,21-21 16,0 0-16,1 0 15,-1 0-15,-21-21 0,21 21 0,0-21 16</inkml:trace>
  <inkml:trace contextRef="#ctx0" brushRef="#br0" timeOffset="120613.65">6329 13970 0,'0'21'31,"21"-21"-15,0 0-16,0-21 15,22 21-15,-22-21 16,0 21-16,0-21 0,21 0 0,-20 21 16,-1-22-16,-21 1 0,0 0 15,-21 21 1,-1 0 0,1 21-16,0-21 0,-21 21 0,21 1 15,-1-1-15,1 0 0,0 0 16,0 0-16,0 0 0,21 1 15,0-1-15,0 0 0,0 0 0,0 0 0,0 0 16,0 1-16,21-22 16,0 0-16,0 0 15,0 0-15,1 0 0,20 0 0,-21 0 16,21-22-16,-20 22 0,20-21 0,-21 0 16,21 0-16,-20 21 0,-1-21 0,21 0 15,-21-1-15,0 1 0,1 0 16,-22 0-16,0 0 0,21 0 0,0-22 15,-21 22-15,0 0 16,0 42 0,0 0-1,-21 0-15,0 1 0,21-1 0,0 0 16,0 0-16,-22 0 0,22 0 0,0 1 16,0-1-16,0 0 0,22-21 15,-1 21 1,0-21-16,0 0 0,0 0 0,22 0 15,-22 0-15,21-21 0,-21 21 0,22-21 16,-22 0-16,21-1 0,-21 1 0,0 0 16,1 21-16,-1-21 0,-21 0 15,0 0-15,21-1 0,0 1 16,-21 0-16,0 0 0,0 42 31,0 0-31,0 0 16,0 1-16,0-1 0,0 0 0,0 21 15,0-21-15,0 22 0,0-1 16,-21-21-16,21 43 0,0-22 0,-21 0 16,21 22-16,0-1 0,0-20 15,0 20-15,0 1 0,-21-22 0,21 22 16,-22-22-16,22 0 0,-21 1 0,21-1 16,-21 0-16,0 1 0,0-22 0,0 0 15,-1 21-15,1-42 0,0 21 0,-21 1 16,21-22-16,-1 0 0,-20 0 15,21 0-15,0 0 0,-22 0 0,22-22 16,0 1-16,0 21 0,0-21 0,0 0 16,21 0-16,0 0 0,-22-1 15,22 1-15,0 0 0,0 0 16,0-21-16,0 20 0,22 1 16,-1 0-16,21-21 0,-21 21 0,0-22 15,22 1-15</inkml:trace>
  <inkml:trace contextRef="#ctx0" brushRef="#br0" timeOffset="121164.13">7578 13801 0,'0'0'0,"0"-21"0,0 42 46,0 0-46,0 0 0,0 0 0,-22 0 16,22 1-16,0-1 0,0 21 0,0-21 16,0 0-16,0 1 0,0-1 15,0 0-15,22-42 47,-22 0-47,21-1 0,0 1 0,0 0 16,-21 0-16,0 0 0,21 0 0,0 21 15,-21-22-15,22 22 16,-22 22 0,0-1-16,0 0 15,21-21-15,-21 21 0,0 0 0,21 0 16,-21 1-16,21-1 0,-21 0 16,21-21-16,-21 21 0,21-21 0,1 0 15,-1 0-15,0 0 0,0 0 16,0 0-16,0 0 0,1 0 0,-1-21 15,0 0-15,0 0 16,0-1-16,0 1 0,-21 0 16,0 0-16,0 0 0,0 0 0,0-22 0,0 22 15,0 0-15,-21 0 0,0 0 16,0 21-16,0-22 0,0 22 16,-1 0-16,1 0 0,21 22 15,0-1 1,0 0-1,21-21-15,1 0 16,-1 0-16</inkml:trace>
  <inkml:trace contextRef="#ctx0" brushRef="#br0" timeOffset="121540.43">8361 13631 0,'-21'0'16,"-1"22"-16,22-1 0,-21 0 16,0 0-16,21 21 0,0-20 15,-21 20-15,0-21 0,21 21 0,-21-20 16,21 20-16,0-21 0,0 0 16,0 0-16,0 1 0,0-1 0,21 0 15,0-21-15,0 0 0,21 0 16,-20 0-16,-1 0 0,0 0 0,0 0 15,0 0-15,0-21 0,1 0 16,-1-1-16,-21 1 0,0 0 16,0-21-16,0 21 0,0-1 0,0 1 15,0-21-15,0 21 0,0 0 16,-21-22-16,-1 22 0,1 0 0,21 0 16,-21 21-16,0 0 0,0 0 0,0 0 15,-1 0 1,22 21-16,0 0 15,0 0 1</inkml:trace>
  <inkml:trace contextRef="#ctx0" brushRef="#br0" timeOffset="121924.72">8572 13674 0,'22'-21'15,"-1"21"1,0 0-16,0 0 16,0 21-16,0 0 15,1 0-15,-22 0 0,0 0 0,21 1 16,0-1-16,-21 0 0,0 0 0,0 0 16,0 0-16,0 1 0,0-1 15,0 0-15,0 0 0,0 0 16,0 0-16,0 1 15,0-44 17,0 1-32,0 0 15,0 0-15,0 0 0,0 0 16,0-1-16,0-20 0,0 0 16,21 21-16,0-1 0,-21 1 0,0 0 15,21 0-15,1 21 0,-1-21 16,0 21-16,0 0 15,0 0-15,0 0 16,1 0-16,-1 0 16,0 0-16</inkml:trace>
  <inkml:trace contextRef="#ctx0" brushRef="#br0" timeOffset="122512.63">9546 13737 0,'0'-21'0,"0"42"0,0-84 0,0 42 15,0-1-15,0 1 16,0 0-16,-21 0 0,0 0 0,0 21 16,-1 0-16,1 0 0,0 21 15,0 0-15,0-21 0,0 21 16,-1 22-16,1-22 0,0 0 15,21 21-15,-21-21 0,0 22 0,0-22 16,21 0-16,-22 21 0,22-20 0,0 20 16,0-21-16,0 0 0,22 0 15,-1-21-15,0 0 16,0 0-16,-21 22 0,21-22 0,0 0 16,1 0-16,-1 0 0,0 0 15,0-22-15,0 22 0,0-21 0,-21 0 16,22 21-16,-1-21 0,0 0 15,-21 0-15,21-1 0,-21-20 0,21 21 16,-21-21-16,0-1 0,0 1 0,0 0 16,0-1-16,0 1 0,0 0 0,0-1 15,0 1-15,0 0 0,0-1 16,0 1-16,0 21 0,0 0 16,0-1-16,0 1 0,0 42 15,0 1 1,0-1-16,0 0 0,0 21 15,0-21-15,0 22 0,0-1 0,0 0 16,0 1-16,0-1 0,0 0 16,0 1-16,0-1 0,0-21 0,0 22 15,0-1-15,0-21 0,0 0 0,0 0 16,0 1-16,0-1 0,0 0 16,0 0-16,21 0 15,1-21-15,-1 0 16,0-21-16,0 21 0</inkml:trace>
  <inkml:trace contextRef="#ctx0" brushRef="#br0" timeOffset="123005.22">10245 13674 0,'0'-21'0,"0"42"0,21-64 16,-21 22-16,0 0 0,21 21 15,-21-21-15,0 0 16,-21 21 0,0 0-16,-1 0 0,1 0 15,-21 42-15,0-42 0,20 21 16,1 0-16,0 1 16,-21-1-16,21-21 0,-1 21 0,1 0 15,21 0-15,0 0 0,0 1 16,0-1-1,21-21-15,1 0 16,-1 21-16,0-21 16,0 0-16,0 21 0,0-21 0,-21 21 15,22-21-15,-1 0 0,0 21 0,0-21 16,-21 22-16,21-22 16,-21 21-1,0 0-15,-21-21 16,0 21-16,0-21 0,0 0 15,-1 21-15,1-21 0,0 0 16,-21 21-16,21-21 0,-1 0 16,1 0-16,0 0 0,0 22 15,0-22 1,0 0-16,-1 0 16,1 0 15</inkml:trace>
  <inkml:trace contextRef="#ctx0" brushRef="#br0" timeOffset="124189.69">3810 15155 0,'21'0'15,"0"0"1,0 0-16,1 0 0,-1 0 0,0 0 15,0 0-15,0 0 0,0 0 16,1-21-16,-1 21 0,0 0 16,-42 0 31,0 0-47,-1 0 15,1 0-15,0 0 0,0 0 16,0 0-16,0 0 0,-1 0 0,1 0 15,0 0-15,0 0 16,0 0-16,21 21 0,-21-21 16,-1 22-16,1-1 0,21 0 15,0 0-15,-21-21 0,0 21 16,0 0-16,21 1 0,-21-1 0,21 0 16,-22 0-16,1 0 15,21 0-15,-21-21 16,42-21 31,0 21-47,1 0 0,-1-21 15,0 21-15,0 0 0,0 0 16,0-21-16,1 21 0,-1 0 16,0 0-16,0 0 0,0 0 0,0 0 15,1 0-15,-1 21 0,21-21 0,-21 21 16,0 0-16,1 1 15,-22-1-15,0 0 0,0 0 16,0 0-16,0 0 0,0 1 0,-22-1 16,1 0-1,0-21-15,0 21 0,0 0 0,0-21 16,-1 0-16,1 0 0,0 0 0,0 0 16,0 0-16,0 0 0,-1 0 15,1 0-15,0 0 16,21-21-16,0 0 31,21 21-31,0-21 16,1 21-16,20-21 0,-21 21 15</inkml:trace>
  <inkml:trace contextRef="#ctx0" brushRef="#br0" timeOffset="124420.26">4424 15515 0,'0'0'0,"21"0"16,-21-21-1,0 0 1</inkml:trace>
  <inkml:trace contextRef="#ctx0" brushRef="#br0" timeOffset="175746.82">5609 15092 0,'0'0'0,"-21"-21"16,0 21-16,0 0 0,21-21 15,-22 21-15,1 0 0,0 0 0,21-22 16,0 1-16,21 21 47,0 0-47,1 0 15,-1 0-15,0 0 0,21 0 0,-21 0 16,22 0-16,-1 0 0,22 0 16,-22-21-16,21 21 0,1 0 0,-22 0 15,22-21-15,-1 21 0,-20 0 0,20 0 16,-21 0-16,1 0 0,-1 0 0,-21 0 15,0 0-15,1 0 0,-44 0 32,1 21-17,0-21-15,0 21 0,0-21 16,0 0-16,-1 0 0,22 21 16,-21-21-16,0 0 0,0 0 15,21 22-15,-21-22 0</inkml:trace>
  <inkml:trace contextRef="#ctx0" brushRef="#br0" timeOffset="176084.69">6011 15113 0,'-106'42'62,"255"-84"-62,-192 42 0,-63 64 0,106-43 16,0 21-16,0-21 0,0 22 0,0-1 15,0-21-15,-21 21 0,21 1 0,0-1 16,0 0-16,-21 1 0,21-1 16,0 0-16,0-20 0,0-1 0,0 21 15,0-21-15,0 0 0,0 1 16,0-1-1,0-42 17,0-1-17,0 1 1,0 0-16</inkml:trace>
  <inkml:trace contextRef="#ctx0" brushRef="#br0" timeOffset="177524.37">6096 15113 0,'0'-21'31,"0"0"-15,21 0-1,0 21-15,0 0 0,1 0 16,-1-22-16,0 22 0,0 0 0,0 0 15,0 0-15,1 0 0,20 0 16,-21 0-16,-21 22 0,21-22 0,0 21 16,-21 0-16,0 0 15,0 0-15,0 0 32,-21-21-32,0 0 15,21-21-15,0 0 16,-21 0-16,0 0 15,21 0-15,-21 21 16,-1 0-16,22-22 0,-21 22 0,0 0 16,0 0-16,0 0 0,0 0 0,-1 0 15,1 0-15,0 0 0,0 0 0,0 0 16,-22 22-16,22-22 0,0 21 16,0 0-16,0 21 0,0-21 0,-1 22 15,1-22-15,0 21 0,0 1 16,0-1-16,21 0 0,0 1 0,0-1 15,0-21-15,0 21 0,0 1 16,0-22-16,0 0 0,21 0 0,-21 0 16,21 1-16,21-1 0,-20 0 0,-1-21 15,21 0-15,-21 21 0,22-21 0,-22 0 16,0 0-16,21 0 0,-21 0 16,1 0-16,-1 0 0,0 0 0,0-21 15,0 21-15,0-21 0,1 0 16,-22-1-16,21 22 0,0-21 0,-21 0 15,21 0-15</inkml:trace>
  <inkml:trace contextRef="#ctx0" brushRef="#br0" timeOffset="177918.64">7197 15113 0,'0'-21'0,"0"42"0,-22-63 16,1 42-1,0 0-15,0-21 0,0 21 0,-22 0 16,22 0-16,0 0 0,-21 0 16,21 0-16,-1 21 0,-20-21 0,0 21 15,21 0-15,-22 0 0,22 22 16,0-22-16,-21 21 0,20-21 0,1 22 15,0-1-15,0-21 0,21 21 0,0 1 16,0-22-16,0 0 0,0 21 0,0-20 16,0-1-16,0 0 0,0 0 15,21 0-15,0-21 0,22 21 0,-22-21 16,0 0-16,0 22 0,21-22 16,-20 0-16,41 0 0,-21 0 0,-20 0 15,20 0-15,-21 0 0,0 0 16,0-22-16,1 22 0,-1 0 15,-21-21-15,21 21 0</inkml:trace>
  <inkml:trace contextRef="#ctx0" brushRef="#br0" timeOffset="178872.06">3958 16362 0,'0'0'0,"0"-21"16,-21 21 0,0 0-1,0 0-15,-1 0 0,1 0 0,0 21 16,0-21-16,-21 21 0,20 21 0,1-20 16,-21-1-16,21 21 0,0 0 15,-1 1-15,1-1 0,0 0 0,0 22 16,21-22-16,0 1 0,0-1 0,0 0 15,0 1-15,0-1 0,0-21 16,21 21-16,0-20 0,0-1 0,22-21 16,-22 21-16,21-21 0,-21 0 15,22 0-15,-22 0 0,21 0 16,-21-21-16,1 0 0,-1-1 0,21 1 0,-42 0 16,21 0-16,-21 0 0,0 0 15,0-1-15,0 1 0,0-21 16,-21 42-16,21-21 0,-21 0 0,0-1 15,0 22-15,-1 0 0,-20 0 0,21 0 16,0 0-16,0 0 0,-1 22 16,-20-1-16,21 0 0,21 0 0,-21 0 15,21 0-15,0 1 0,0-1 16,0 0-16,0 0 0,0 0 16,0 0-16,21-21 0,0 0 0,-21 22 15,21-22-15,0 0 0,1 0 0</inkml:trace>
  <inkml:trace contextRef="#ctx0" brushRef="#br0" timeOffset="179072.19">4572 16743 0,'0'-21'0,"-21"21"16,0-21-1,-1 21-15,22 21 47,22-21-47</inkml:trace>
  <inkml:trace contextRef="#ctx0" brushRef="#br0" timeOffset="179596.24">6689 16320 0,'-22'0'0,"44"0"0,-65 0 16,22 0-16,0 0 0,21 21 16,0 0-16,-21 0 0,21 21 0,-21-20 15,21 20-15,-22 0 0,22 1 0,0-1 16,-21 0-16,0 1 0,21-1 0,0 0 15,-21 1-15,21-1 0,-21 0 16,21 1-16,0-22 0,0 0 16,0 21-16,0-21 0,0 1 15,21-44 1,-21 1 0,21 21-16</inkml:trace>
  <inkml:trace contextRef="#ctx0" brushRef="#br0" timeOffset="180140.23">6498 16447 0,'0'-22'0,"0"44"0,0-65 16,0 22-16,0 0 0,21 21 16,0-21-16,-21 0 0,22 21 15,-1-22-15,0 22 0,0 0 0,0 0 16,0 0-16,1 0 0,20 0 15,-21 22-15,0-22 0,22 21 0,-43 0 16,21 0-16,-21 0 0,0 22 0,0-22 16,0 0-16,0 0 0,-21 0 15,-1 22-15,-20-22 0,21 0 0,-21 0 16,20 0-16,-20 0 0,21 1 16,0-1-16,0-21 0,-1 0 0,22-21 31,22-1-31,-1 22 15,0-21-15,21 21 16,-21 0-16,22-21 0,-1 21 0,-21 0 16,22 0-16,-1 0 0,0 0 0,1 21 15,-1-21-15,0 21 0,-21 1 0,22-1 16,-22 0-16,0 0 0,0 0 16,-21 0-16,0 1 0,0 20 0,0-21 15,-21 0-15,-21 0 0,21 22 0,-22-22 16,1 0-16,0 0 0,-1 0 15,1 1-15,0-1 0,-1-21 0,1 0 16,0 21-16,-1-21 0,22 0 16,-21 0-16,21 0 0,-22 0 15,22-21-15,0 21 0,0-21 0,0-1 16,21 1-16,-22 21 16,22-21-16,22 0 15,-1 21 1,0 0-16,0 0 0,0-21 0,22 21 15</inkml:trace>
  <inkml:trace contextRef="#ctx0" brushRef="#br0" timeOffset="180502.56">7832 16468 0,'0'0'16,"-22"0"-16,1 0 0,-85 0 15,85 0-15,-21 0 0,0 0 16,-1 21-16,1 0 0,21 0 0,-22 0 16,22 22-16,-21-22 0,21 21 15,0-21-15,-1 22 0,22-22 16,0 21-16,0-21 0,0 1 0,0 20 15,0-21-15,0 0 0,0 0 16,22 1-16,-1-1 0,0-21 0,21 21 16,-21-21-16,22 0 0,-22 21 0,21-21 15,22 0-15,-22 0 16,0 0-16,-20 0 0,62-21 16,-63 21-16,1-21 0,20 0 0,-21 21 15,21-22-15,-20-20 0,20 21 0,-21 0 16</inkml:trace>
  <inkml:trace contextRef="#ctx0" brushRef="#br0" timeOffset="180785.03">8403 16468 0,'-21'-21'0,"-21"21"15,20 0-15,1 0 16,0 0-16,0 0 0,0 0 15,0 21-15,-1 0 0,1 0 0,21 0 16,-21 0-16,0 1 0,0-1 16,0 0-16,21 21 0,0-21 15,-22 22-15,22-22 0,0 0 0,0 21 16,0-20-16,0-1 0,0 0 0,0 0 16,22 0-16,-1-21 0,0 21 15,0-21-15,0 0 0,0 0 0,1 0 16,-1 0-16,21 0 0,-21 0 0,0 0 15,1-21-15,-1 21 0,-21-21 16,21 0-16</inkml:trace>
  <inkml:trace contextRef="#ctx0" brushRef="#br0" timeOffset="187814.52">18669 5376 0,'0'-21'16,"0"42"-16,21-42 0,-21 0 0,21 0 15,-21 0-15,0 0 0,0-1 16,0 1-1,-21 21 1,0-21-16,0 21 0,0 0 16,-1 0-16,1 0 0,0 0 15,-21 0-15,21 21 16,-1 0-16,-20-21 0,0 22 0,21-1 0,-22 0 16,1 0-16,0 21 0,-1-20 15,1 20-15,21 0 0,-22 1 16,22-1-16,-21 0 0,21 1 0,0-1 15,-1 0-15,22 1 0,0-1 0,0 0 16,0 1-16,0-1 0,0-21 0,0 21 16,0-20-16,0 20 0,0-21 15,22 0-15,-1 0 0,0 1 0,0-22 16,21 21-16,-20-21 0,20 21 0,0-21 16,1 0-16,-1 0 0,0 0 0,1 0 15,20-21-15,-21 0 0,1 21 16,-1-22-16,0 1 0,1 0 0,-1 0 15,0 0-15,-20 0 0,-1-1 16,0 1-16,-21-21 0,0 21 0,0 0 16,0-22-16,0 22 0,0 0 0,-21 0 15,0 0-15,-1-1 0,-20 1 16,21 21-16,-21 0 0,20 0 0,-20 0 16,0 0-16,21 0 0,-22 0 0,22 0 15,0 0-15,0 0 0,42 0 47,0 0-47,0 0 0,0 0 0,1 0 16,-1 0-16,0 0 0,0 0 15,0 0-15,0 21 0,1-21 16,-1 22-16,-21-1 0,21 0 16,-21 0-16,0 0 0,0 0 0,0 1 15,0-1-15,0 21 0,0-21 0,0 22 16,0-22-16,0 21 0,0 0 15,0-20-15,-21 20 0,21 0 0,-21 1 16,21-1-16,-22 0 0,22 1 0,0-1 16,0-21-16,-21 21 0,21 1 0,0-22 15,0 21-15,-21-21 0,21 22 16,0-22-16,0 0 0,0 0 16,21-42 30,-21 0-46,0 0 16,21 0-16,1-22 0,-22 22 16,21 0-16,0 0 0,0-22 15</inkml:trace>
  <inkml:trace contextRef="#ctx0" brushRef="#br0" timeOffset="188568.14">19029 5779 0,'0'0'0,"-21"0"15,21 21 17,0 0-32,0 0 15,0 0-15,0 0 0,0 1 0,0 20 16,0-21-16,0 0 0,0 0 15,0 1-15,0-1 0,0 0 0,0 0 16,0 0-16,0 0 0,-22 1 16,22-1-1,0-42 17,0-1-32,0 1 15,0 0-15,0 0 0,0 0 16,0-22-16,0 22 0,0 0 0,0-21 15,0 21-15,0-22 0,22 22 16,-1 0-16,0 0 0,-21 0 0,21-1 16,0 1-16,0 0 0,1 21 0,-1 0 15,0-21-15,0 21 0,0 0 0,0 0 16,1 0-16,20 21 0,-21 0 16,0 0-16,-21 1 0,21-1 15,1 0-15,-22 21 0,0-21 0,0 1 16,0 20-16,0-21 0,0 0 0,0 0 15,0 1-15,0-1 0,0 0 0,0 0 16,-22-21 0,1 0-1,21-21 1,0 0-16,0 0 16,0-1-16,0 1 0,0 0 15,21 0-15,1-21 0,-1 20 0,0 1 16,-21-21-16,21 21 0,0 0 15,22-1-15,-22-20 0,0 42 0,21-21 16,-21 0-16,1 21 0,-1 0 16,21 0-16,-21 0 0,0 0 0,1 21 15,-22 0-15,21 0 0,0 22 16,0-22-16,-21 21 0,0-21 0,0 0 16,0 1-16,0 20 0,0-21 15,-21 0-15,0 0 0,21 1 0,-21-22 16,21 21-16,0 0 0,-22 0 15,22-42 32</inkml:trace>
  <inkml:trace contextRef="#ctx0" brushRef="#br0" timeOffset="189140.21">20299 5715 0,'0'-21'16,"0"42"-16,-21-63 0,-1 42 0,1-21 15,0 21-15,0 0 16,0 0-16,0 0 0,-1 0 15,1 0-15,0 21 0,0 0 16,0 0-16,0 0 0,-1 0 0,1 1 16,0-1-16,21 21 0,-21-21 0,0 22 15,21-22-15,-21 0 0,21 0 16,0 21-16,0-20 0,0-1 0,0 0 16,0 0-16,21 0 15,0-21-15,0 0 0,21 0 16,-20 0-16,-1 0 0,0 0 15,0 0-15,0-21 16,0 21-16,1-21 0,-1 0 0,0 0 16,0-1-16,0 1 0,0 0 0,-21 0 15,0 0-15,22 0 0,-22-22 0,21 22 16,-21 0-16,0 0 0,0 0 16,0-1-16,0 1 0,0 42 31,0 1-31,0-1 0,0 0 15,0 0-15,0 21 0,0-20 16,0-1-16,0 0 0,0 0 0,0 0 16,0 0-16,0 1 0,0-1 15,0 0-15,21-21 16,-21 21-16,21-21 0,0 0 0,0 0 16,1 0-16,-1 0 15,0 0-15,0 0 0,0-21 16,0 0-16,1 21 0,-22-21 15</inkml:trace>
  <inkml:trace contextRef="#ctx0" brushRef="#br0" timeOffset="189368.29">20680 5800 0,'0'21'15,"0"0"1,0 0-16,0 0 0,0 1 0,0-1 15,0 0-15,0 0 0,-21 0 16,21 0-16,0 1 0,0-1 16,0 0-16,0 0 15,21-21 32,-21-21-47,0 0 0</inkml:trace>
  <inkml:trace contextRef="#ctx0" brushRef="#br0" timeOffset="189696.18">20616 5588 0,'-21'0'15,"42"0"-15,-42 21 31,42-21-15,0 0-16,1 0 16,-1-21-1,-21 0-15,0 0 16,0 0 0,-21 21-16,-1 0 15,1 0-15,0 0 16,21 21-1,0 0 1,0 0-16,0 0 16,0 0-16,0 1 0,21-1 0,-21 0 15,0 0-15</inkml:trace>
  <inkml:trace contextRef="#ctx0" brushRef="#br0" timeOffset="190284.59">20807 6117 0,'-21'0'0,"42"0"62,0 0-62,0 0 0,0-21 16,0 0-16,1 0 0,-1 0 16,0-1-16,0 1 0,-21 0 0,21 0 15,0 0-15,1-22 0,-22 22 16,21-21-16,0 0 0,0-1 0,0-20 16,-21 20-16,21 1 0,1 0 0,-1-1 15,-21 1-15,0 0 0,21 21 16,-21-1-16,0-20 0,21 21 0,-21 0 15,0 0-15,0-1 0,0 1 16,0 0-16,-21 21 16,0 0-16,0 21 15,21 0 1,-22 1-16,1-1 0,21 0 0,0 0 16,-21 21-16,21 1 0,-21-22 0,0 21 15,21 1-15,0 20 0,-21-21 16,-1 1-16,22-1 0,-21 0 0,21 1 15,0-1-15,0-21 0,0 22 0,0-22 16,0 21-16,0-21 0,0 0 0,21 1 16,1-1-16,-1 0 0,0 0 15,0-21-15,0 21 16,0-21-16,1 0 0,-1 0 0,0 0 16,0 0-16,0 0 0,0 0 15,1 0-15,-1-21 0,0 21 0,0-21 16,0 0-16,0 21 0,-21-21 15,0-1 1</inkml:trace>
  <inkml:trace contextRef="#ctx0" brushRef="#br0" timeOffset="197073.69">18775 6604 0,'0'0'0,"-21"0"0,-1 0 16,1 0-16,0 0 0,0 0 15,0 0-15,-22 0 0,22 0 16,0 0-16,0 0 0,0 0 0,0 0 31,42 0 1,0 0-32,21 0 0,-21 0 15,22-21-15,-1 21 0,22 0 0,-22 0 16,21 0-16,1 0 0,-1 0 0,1 0 15,21 0-15,-1 0 16,1 0-16,21 0 0,0 0 0,-22 0 16,22 0-16,-21 0 0,-1 0 0,22 21 15,-21-21-15,0 0 0,20 0 16,-20 0-16,0 0 0,-1 0 0,1 0 16,-21 0-16,-1 0 0,1 0 0,-22 0 15,0 0-15,1 0 0,-22 0 16,0 0-16,0 0 0,-42 0 31,0-21-15,-22 21-16,22 0 0,0-21 15,0 21-15,-21 0 0,-1 0 0</inkml:trace>
  <inkml:trace contextRef="#ctx0" brushRef="#br0" timeOffset="197552.32">18584 6773 0,'21'0'0,"1"0"0,-1 0 16,21 0-16,0 0 0,22 0 0,-1 0 15,1 0-15,21 0 0,-1 0 16,22 0-16,21 0 0,-21 0 0,21 0 15,0 0-15,0 0 0,-21 0 16,21 0-16,0 0 0,-21-21 16,-1 21-16,1 0 0,-21 0 0,0 0 15,-22 0-15,-21 0 0,1 0 0,41 0 32,-105 0-1,0 0-31,0 0 15,0 0-15,0 0 0,-1 0 16,1 21-16,0-21 0,0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53:31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4297 0,'-22'21'16,"22"0"-16,-21-21 47,21-21-16,0 0-15,21 21-16,1-21 15,-22 0-15,21 21 0,0-22 16,0 1-16,0 0 0,0-21 0,22 21 16,-22-22-16,21 1 0,1 0 15,20-1-15,-21 1 0,1 0 0,20 20 16,-20-20-16,-1 0 0,0-1 0,22 1 16,-22 0-16,0-1 0,-20 1 15,20 21-15,-21 0 0,0-22 0,0 22 16,1 21-16,-22-21 0,21 21 15,-21-21-15,-21 21 16,-1 21 0,1-21-16,-21 21 0,21 0 15,0 1-15,-22 20 0,22-21 16,-21 0-16,21 0 0,-22 22 0,22-22 16,0 0-16,0 0 0,0 0 0,-1 1 15,22-1-15,0 0 16,0 0-16,0 0 15,22-21-15,-1 21 0,0-21 0,0 22 16,0-22-16,0 21 0,1 0 16,-1-21-16,21 21 0,-21-21 0,0 21 15,1 0-15,-1 1 0,0-22 0,0 21 16,0 0-16,0 0 16,-21 0-16,0 0 0,0 1 0,0-1 15,0 0-15,0 0 0,-21 21 0,0-20 16,-21-1-16,21 21 0,-22-21 15,22 0-15,-21-21 0,-1 22 0,1-22 16,21 0-16,-21 0 0,20 0 0,1 0 16,-21 0-16,21-22 0,0 1 15,21 0-15,-22 0 0,22 0 0,-21 0 16,21-22-16,0 1 0,0 21 0,0-22 16,0 1-16,0 21 0,0-21 15,0-22-15,0 43 0,0 0 16,0 0-16,0-1 15,0 44 1,0-1-16,0 0 16,21 21-16,-21 1 0,22-22 15,-1 21-15,-21 0 0,0 1 0,21-1 16,0-21-16,-21 22 0,0-22 0,0 0 16,21 0-16,-21 0 0,21-21 15,1 21-15,-1-21 0,0 0 16,0 0-16,0-21 0,0 0 15</inkml:trace>
  <inkml:trace contextRef="#ctx0" brushRef="#br0" timeOffset="441.75">4212 4106 0,'21'0'16,"0"0"0,1-21-16,-1 21 15,0-21-15,0 0 0,0 0 16,0 21-16,22-21 0,-22-1 0,0 1 16,0 0-16,0 0 0,-21 0 15,0 0-15,0-1 0,0 1 16,-21 21-1,0 0-15,0 0 0,0 0 16,0 21-16,-1 1 0,1-1 16,0 0-16,0 21 0,0-21 0,0 22 15,-1-1-15,22-21 0,0 22 16,-21-1-16,21-21 0,0 21 0,0-20 16,0-1-16,0 0 0,0 0 0,0 0 15,0 0-15,21-21 16,1 0-16,-1 0 15,0 0-15,0 0 0,21 0 0,-20-21 16,-1 21-16,0-21 0,21 0 16,-21 0-16,1 0 0,20-1 0,-21 1 15,0 0-15,0-21 0,1 21 0,-1-1 16,-21 1-16</inkml:trace>
  <inkml:trace contextRef="#ctx0" brushRef="#br0" timeOffset="893.93">4741 3916 0,'0'0'16,"0"21"15,0 0-31,0 0 16,0 1-16,0-1 15,0 0-15,-21 21 0,21-21 0,-21 1 16,21-1-16,-21 21 0,21-21 0,0 0 16,0 1-16,-21-1 0,21 0 15,-22 0-15,22 0 0,-21-21 16,21 21-16,0-42 31,0 0-15,0 0-16,0 0 0,0 0 15,0-1-15,0 1 0,0-21 16,21 21-16,1-22 0,-22 22 0,42 0 16,-21-21-16,0 21 0,0-1 15,22 1-15,-1 0 0,-21 21 0,22-21 16,-22 21-16,21 0 0,-21 0 15,0 0-15,22 0 0,-22 21 0,-21 0 16,21 0-16,-21 1 0,0 20 0,0-21 16,0 0-16,0 22 0,0-22 15,0 0-15,0 21 0,0-21 0,-21 1 16,21-1-16,-21 0 0,21 0 16,0 0-16,-21-21 15,21-21 32,21 21-47,0-21 0</inkml:trace>
  <inkml:trace contextRef="#ctx0" brushRef="#br0" timeOffset="1547.72">5694 4043 0,'0'0'0,"0"-21"0,0 0 15,0-1-15,0 1 16,0 0-16,-21 21 16,21-21-16,-22 21 0,1 0 0,0 0 15,0 0-15,0 0 0,0 0 16,-1 21-16,1-21 0,0 21 0,0 0 15,-21 1-15,20 20 0,1-21 16,0 21-16,21-20 0,-21 20 0,21-21 16,-21 0-16,21 22 0,0-22 0,0 0 15,0 0-15,0 0 0,0 0 16,0 1-16,0-1 16,21 0-16,0-21 0,0 0 15,0 0-15,1 0 0,20 0 16,-21 0-16,0-21 0,0 21 0,1-21 15,20-1-15,-21 1 0,0 21 0,22-42 16,-22 21-16,0 0 0,0-22 0,21 22 16,-20-21-16,-1-1 0,0 22 15,-21-21-15,21 0 0,0-1 0,0 1 16,-21 0-16,0-1 0,22 1 0,-22 0 16,21-1-16,-21 1 0,0 0 15,0-1-15,0 1 0,0 21 0,0-22 16,0 22-16,0 0 0,0 0 0,0 0 15,0 42 17,0 21-32,0-21 0,0 22 0,0-1 15,-21 0-15,21 22 0,-22-22 0,22 1 16,0 20-16,-21-21 0,0 22 16,21-1-16,-21-20 0,21-1 0,-21 22 15,21-22-15,0 0 0,0 1 16,0-22-16,0 21 0,0-21 0,21 0 15,0 1-15,0-1 0,0-21 0,1 0 16,20 0-16,-21 0 0,0 0 16,22 0-16,-22 0 0,21-21 0,0-1 15,1-20-15</inkml:trace>
  <inkml:trace contextRef="#ctx0" brushRef="#br0" timeOffset="2278.54">7810 3366 0,'0'0'0,"0"-22"15,0 1-15,0 0 16,0 0 0,0 42 15,0 0-31,-21 0 16,21 1-16,0 20 0,-21 0 0,21 1 15,0-1-15,0 0 0,0 22 0,0-22 16,0 0-16,0 22 0,-21-1 15,21 1-15,0-1 0,-21 1 0,21-1 16,0 1-16,0-1 0,0 1 0,-21 21 16,21-22-16,-22 1 0,1-1 0,21 22 15,0-22-15,-21 1 0,0-1 16,0 22-16,21-22 0,-21-20 0,21 20 16,-22-20-16,22-1 0,0 0 15,0-21-15,0 1 0,0-1 0,0 0 16,0-42-1,0 0-15,0-1 0,22-20 16,-1 0-16,0-1 0,-21 1 0,21-21 16</inkml:trace>
  <inkml:trace contextRef="#ctx0" brushRef="#br0" timeOffset="3123.69">8001 3175 0,'0'0'0,"0"-21"31,21 21 0,0 0-31,0 0 0,1 0 16,-1 0-16,21 0 0,-21 0 0,22 0 16,-1-21-16,0 21 0,1 0 0,-1 0 15,21 0-15,-20 0 0,41 0 0,-20-21 16,21 21-16,-1 0 0,1 0 15,0 0-15,-1 0 0,22-22 0,-21 22 16,-1 0-16,22 0 0,0 0 0,21-21 16,-21 21-16,21 0 0,0 0 15,0-21-15,0 21 0,0-21 0,0 21 16,0 0-16,21-21 0,-21 21 16,0 0-16,-21-21 0,21 21 0,-21 0 15,21 0-15,-21-22 0,126 22 16,-105 0-16,-21-21 0,21 21 15,-21 0-15,0-21 0,0 21 0,0 0 16,21-21-16,-22 21 0,1 0 16,0 0-16,0-21 0,-21 21 0,-1-21 15,-20 21-15,20 0 0,-20-22 0,-1 22 16,-20 0-16,20 0 0,-20-21 16,-1 0-16,0 21 0,1 0 0,-1 0 15,-21-21-15,21 21 0,-20 0 0,20 0 16,-21 0-16,0 0 0,0 0 15,1 0-15,-1 0 16,-21 21-16,0 0 16,0 0-16,0 1 0,0-1 0,0 21 15,0-21-15,0 22 0,0-22 16,0 21-16,0 0 0,0 1 0,0-1 16,0 0-16,0 22 0,0-22 0,0 22 15,0-1-15,0-20 0,0 20 16,0 1-16,0-1 0,0-21 0,0 22 15,0-1-15,0 1 0,0-1 0,0 1 16,0-1-16,0 1 0,-21-1 0,-1-20 16,22 20-16,0-20 15,0-1-15,-21 0 0,21 1 0,-21-22 16,21 21-16,0-21 0,0 0 0,0 1 16,0-1-16,0 0 0,0 0 15,0-42 1</inkml:trace>
  <inkml:trace contextRef="#ctx0" brushRef="#br0" timeOffset="4010.21">8382 5080 0,'-21'0'0,"42"0"0,-85 21 15,1 0-15,42-21 16,0 22-16,-1-22 0,1 0 0,-21 21 16,21-21-16,0 21 0,-1 0 15,1-21-15,0 21 0,0-21 16,21 21-16,21-21 31,0 0-31,0 0 0,22 0 16,-1 0-16,0 0 0,1 0 0,20 0 15,1-21-15,20 21 0,1 0 0,0 0 16,21 0-16,-22 0 0,22-21 16,21 21-16,-21 0 0,0 0 15,21 0-15,0 0 0,21 0 0,-21 0 16,21 0-16,0 0 0,-21 0 0,21 0 15,-21 0-15,0 0 0,22 0 0,-22 0 16,0 0-16,0 0 0,-22 0 16,22 0-16,-21 0 0,0 0 0,0 0 15,0 0-15,0 0 0,-22 0 0,22 0 16,-21 0-16,-1 0 0,1 0 0,0 21 16,-1-21-16,-20 0 0,21 0 15,63 0-15,-85 0 0,1 21 16,20-21-16,-20 0 0,-1 0 15,1 0-15,-22 22 0,22-22 0,-22 0 16,22 0-16,-22 0 0,0 0 0,1 21 16,-22-21-16,21 0 0,-21 0 15,22 0-15,-22 0 0,0 0 0,0 0 16,0 0-16,-42-21 47,0 21-47,21-22 0,-21 22 15,0-21-15,-1 21 0</inkml:trace>
  <inkml:trace contextRef="#ctx0" brushRef="#br0" timeOffset="4406">13991 4339 0,'0'0'0,"0"-21"0,0 42 31,0 0-31,0 1 0,0-1 16,0 21-16,0 0 0,0 1 15,0-1-15,0 22 0,0-22 0,0 21 16,-21 1-16,21-22 0,0 22 0,-21-22 16,21 22-16,0-22 0,0 0 0,0-21 15,0 22-15,0-22 0,0 21 16,0-21-16,-21 1 15,21-1-15,-22-21 16,1 0 0</inkml:trace>
  <inkml:trace contextRef="#ctx0" brushRef="#br0" timeOffset="5573.87">5122 6837 0,'0'-21'62,"21"21"-62,-21-21 16,22 21-16,-1-22 0,-21 1 0,21 21 15,-21-21-15,21 0 0,-21 0 16,0 0-16,21-22 0,-21 22 0,21 0 16,-21 0-16,0 0 0,0-1 15,0 1-15,0 42 16,0 1 0,0-1-16,0 0 0,0 21 15,0-21-15,0 22 0,0-1 16,0 127-1,-21-126-15,21 20 0,0-20 0,-21-1 16,21 0-16,0 1 0,0-22 16,0 21-16,0-21 0,0 22 0,0-1 15,-21-21-15,21 0 16,-21-21 0,0 0-16,-1 0 15,1 0-15,0 0 0,-21 0 0,21 0 16,-22 0-16,1 0 0,0 0 15,-1 0-15,1 0 0,21 0 16,-22 0-16,22 0 0,0 0 0,0 0 16,0 0-16,42 0 31,21 21-31,-21-21 16,22 0-16,-22 0 0,21 0 0,1 0 15,-1 0-15,0 0 0,1 0 16,-1 0-16,0 0 0,1 0 0,-1 0 15,0 0-15,-21-21 0,22 21 0,-22 0 16,0 0-16,0 0 0,-21-21 16,21 21-16,1 0 15,-1 0-15,-21-21 16,21 21-16,-21-21 16</inkml:trace>
  <inkml:trace contextRef="#ctx0" brushRef="#br0" timeOffset="5873.5">5715 7070 0,'-21'0'16,"0"0"-16,21 21 16,0 0-16,0 0 15,21-21 1,0 0-1,0 0-15,0 0 16,-21-21 0,0 0-1,-21 0 1,0 21 0,21 21 15</inkml:trace>
  <inkml:trace contextRef="#ctx0" brushRef="#br0" timeOffset="10376.21">7578 6816 0,'0'-21'31,"0"-1"1,0 1-17,0 0 1,0 0-16,0 0 15,0 0 1,0-1 15,0 1 141,0 0-94,0 0-62,0 0 0,0 0 15,0 42 172,0 0-203,0 0 16,0 0-16,0 22 0,0-1 0,0 21 15,0-20-15,21 20 0,-21 1 0,0-1 16,0 22-16,0-22 0,0 1 15,0 21-15,0-22 0,0 1 0,0-1 16,0 1-16,0-1 0,-21-21 0,21 1 16,-22 20-16,1-20 0,21-1 0,0-21 15,0 21-15,-21-20 0,21-1 16,0 0-16,0 0 0,0-42 16,0 0-1,0 0-15,0-22 0,0 22 0,0-21 16,0-1-16,0 1 0,21 0 15</inkml:trace>
  <inkml:trace contextRef="#ctx0" brushRef="#br0" timeOffset="10690.14">7366 6858 0,'0'0'16,"-21"-42"-16,0 21 0,-1-1 15,22 1-15,0 0 0,0-21 0,0 21 16,0-1-16,0 1 0,22 0 0,-1 0 15,0 0-15,21 0 0,-21 21 16,22-22-16,-1 22 0,0 0 0,22 0 16,-22 0-16,1 0 0,20 22 0,-21-1 15,1 0-15,-1 0 0,0 21 16,1 1-16,-22-1 0,-21-21 0,0 22 16,0-1-16,0 0 0,-21 1 0,0-22 15,-22 21-15,1 0 0,0-20 16,-1-1-16,1 0 0,0 0 0,-1 0 15,22 0-15,0 1 0,0-22 0,0 0 16,21-22 0,0 1-16,21 21 15,0-21-15,21-21 0,-21 21 0,22-1 16</inkml:trace>
  <inkml:trace contextRef="#ctx0" brushRef="#br0" timeOffset="10888.77">8276 6689 0,'21'42'16,"-21"-21"-16,0 22 0,0-22 0,0 0 0,0 21 15,0-21-15,0 1 0,0-1 16,0 21-16,0-21 0,0 0 0,0 1 16,0-1-16,0 0 0,0 0 15,0 0-15,0-42 31,0 0-15</inkml:trace>
  <inkml:trace contextRef="#ctx0" brushRef="#br0" timeOffset="11173.74">8297 6414 0,'0'0'0,"0"21"15,0 0-15,0 0 16,21-21 0,1 0-16,-1 0 0,0 0 15,0 0-15,0 0 0,-21-21 16,21 21-16,-21-21 0,0 0 16,0-1-16,-21 22 15,0 0-15,0 0 0,0 0 16,0 0-16,-1 0 0,1 0 15,0 22-15,21-1 0,0 0 16,0 0-16,0 0 16,0 0-16,21 1 0,0-1 0,1 0 15</inkml:trace>
  <inkml:trace contextRef="#ctx0" brushRef="#br0" timeOffset="11429.76">8975 6625 0,'0'-21'0,"-22"21"0,-41 0 15,42 0-15,0 21 0,-1 0 16,1 1-16,0-1 0,0 0 0,21 21 16,-21 1-16,21-22 0,-21 21 15,21-21-15,0 22 0,0-1 0,0-21 16,0 0-16,0 0 0,0 1 15,21-1-15,0 0 0,0 0 0,0-21 16,0 0-16,1 0 0,-1 0 16,0 0-16,21 0 0,-21 0 0,22-21 15,-22 21-15,21-21 0</inkml:trace>
  <inkml:trace contextRef="#ctx0" brushRef="#br0" timeOffset="12573.64">9419 6371 0,'0'-21'0,"0"42"0,0-84 0,0 42 16,0-1-16,-21 22 16,21 22-16,-21 20 15,21-21-15,-21 21 0,21 1 16,0 20-16,0-20 0,-22 20 0,22 1 16,-21-22-16,21 21 0,0-20 0,0-1 15,0 0-15,0 1 0,0-1 16,0 0-16,0-20 0,0-1 0,0 0 15,0 0-15,21 0 0,1-21 16,-1 0-16,0 0 0,0 0 0,0 0 16,0-21-16,1 0 0,-1 21 15,0-21-15,0 0 0,0-1 0,-21-20 16,21 21-16,1 0 0,-1-22 16,-21 22-16,0 0 0,21 0 0,-21 0 15,0 0-15,0 42 16,0 0-1,0 0-15,0 0 0,0 0 0,0 22 16,0-22-16,0 0 0,-21 0 0,21 0 16,0 1-16,0-1 0,0 0 0,0 0 15,0 0-15,21-21 0,0 0 16,0 0-16,0 0 0,1 0 16,-1 0-16,21-21 15,-21 0-15,0 0 0,1 0 0,-22-1 16,0 1-16,0 0 15,21 0-15,-21 0 0,0-22 0,0 22 16,0 0-16,0 42 16,0 0-1,0 1-15,0-1 0,0 0 16,-21 0-16,21 0 0,0 0 0,0 1 16,0-1-16,0 0 0,0 0 0,0 0 15,21-21-15,0 0 0,0 0 16,0 0-16,0 0 0,1 0 0,-1 0 15,0-21-15,0 0 0,0 21 16,0-21-16,1 0 0,-22-1 0,21 1 16,0 0-16,-21 0 0,21 0 15,-21-22-15,0 22 0,0 0 0,0-21 16,21 21-16,-21-1 16,0 1-16,0 0 0,21 21 0,-21-21 15,0 42 16,0 0-15,0 0-16,-21 1 16,0-22-16,21 21 0,0 0 15,0 0 17,21-21-32,0 0 15,1 21-15,-1 0 0,0 1 16,-21-1-16,0 0 15,21 0-15,-21 0 16,0 0-16,21-21 0,-21 22 0,0-1 16,21-21-16,1 0 15,-1 0-15,0 0 0,0 0 16,0 0-16,0 0 0,1 0 0,-1 0 16,21 0-16,-21 0 0,0-21 15,1-1-15,-1 22 0,0-21 16,0 0-16,0 0 0,0 0 0,-21 0 15,22-22-15,-1 22 0,-21 0 0,0 0 16,0 0-16,-21 21 31,-1 0-31,1 21 0,21 0 16,0 0-16,-21 0 0,21 0 0,-21 1 16,21-1-16,0 0 0,0 0 0,0 0 15,0 0-15,0 1 0,21-1 0,0-21 16,0 21-16,1-21 15,-1 0-15,21 0 0,-21 0 0,0 0 16,1 0-16,-1 0 0,0-21 16,0 0-16,0 21 0,-21-22 0,21 1 15,1 0-15,-22 0 0,0 0 16,0 0-16,0-22 0</inkml:trace>
  <inkml:trace contextRef="#ctx0" brushRef="#br0" timeOffset="12804.26">9419 6329 0,'0'0'0,"21"-21"46,0 21-46,22 0 0,-22 0 0,0 0 16,21 0-16,-20 0 0,20 0 0,0 0 16,-21 0-16,1 0 0,-1 21 15,-21 0-15</inkml:trace>
  <inkml:trace contextRef="#ctx0" brushRef="#br0" timeOffset="13495.59">4297 8700 0,'0'0'0,"0"-22"16,0 1-16,21 0 0,-21 0 0,21 0 16,-21 0-16,21-1 0,0 1 15,-21 0-15,22 21 0,20-21 0,-21 0 16,0 21-16,22 0 0,-1 0 0,-21 0 16,21 21-16,1 21 0,-1-21 15,-21 22-15,22-1 0,-22 0 16,-21 1-16,0 20 0,0-20 0,0 20 15,-21-21-15,-1 22 0,-20-22 0,0 1 16,-1-1-16,-20 0 0,21-21 16,-22 22-16,22-22 0,-1-21 0,1 21 15,0-21-15,21 0 0,-1 0 0,1 0 16,0 0-16,21-21 0,-21 0 16,21 0-16,0-1 0,0 1 0,0-21 15,0 21-15,21-22 0,0 22 16,-21 0-16,21 0 0,1 21 15,-1 0-15,21 0 0,-21 0 0,0 0 16,1 21-16,41 0 0,-42 0 16,22 22-16,-22-22 0,0 0 15,0 21-15,21-20 0,-20-1 0,-22 0 16,21 0-16,0 0 0,0 0 0,-21 1 16,0-1-16,21-21 0,-21 21 15,21-21-15,1 0 0,-1 0 16,0 0-16,0 0 0,0-21 0</inkml:trace>
  <inkml:trace contextRef="#ctx0" brushRef="#br0" timeOffset="13639.43">5228 8996 0,'0'0'16,"0"-21"-1,21 21 1,0 0-16,-21-21 0,22 21 15,-1-22-15,0 22 0,21 0 0,1-21 16</inkml:trace>
  <inkml:trace contextRef="#ctx0" brushRef="#br0" timeOffset="13883.98">6689 8319 0,'0'21'16,"0"0"0,0 0-16,0 21 0,21 1 0,0-1 15,0 0-15,0 1 0,0-1 0,22 22 16,-22-22-16,0 0 0,0 22 0,0-22 16,1 0-16,20 1 0,-21-22 15,-21 21-15,21-21 0,0 1 16,1-1-16,-1-21 15,0 0-15</inkml:trace>
  <inkml:trace contextRef="#ctx0" brushRef="#br0" timeOffset="14119.54">7324 8657 0,'21'-42'0,"-42"84"0,42-148 0,-21 43 16,0 21-16,0-22 0,21 22 15,-21 21-15,0-1 0,0 1 16,0 42-16,0 22 15,0-22-15,-21 21 0,0 1 16,-1 20-16,1-21 0,0 1 0,0 20 16,0 1-16,0-1 0,-1-20 15,1 20-15,0-21 0,0 1 0,0-1 16,21-21-16,-21 0 0,21 1 16,0-1-16,0 0 0,21-21 15,0 0-15,0 0 0,0 0 0,0-21 16,1 0-16,20-1 0,-21-20 0</inkml:trace>
  <inkml:trace contextRef="#ctx0" brushRef="#br0" timeOffset="14288.23">7514 8763 0,'0'0'15,"0"21"-15,0 0 16,0 1-16,0-1 0,0 0 16,0 0-16,-21 21 0,21-20 0,0-1 15,-21 0-15,0 21 0,21-21 0,-22-21 16,22 22-16,0-1 0,22-42 31,-1 21-15,-21-22-16,21-20 0</inkml:trace>
  <inkml:trace contextRef="#ctx0" brushRef="#br0" timeOffset="14421.98">7662 8530 0,'0'-21'0,"0"42"0,0-63 0,0 21 16,0 0-16,0 42 31,0 0-31,0 0 16,0 0-16,0 0 15,21 1-15</inkml:trace>
  <inkml:trace contextRef="#ctx0" brushRef="#br0" timeOffset="14881.62">8340 8721 0,'0'0'16,"0"-21"-16,0-22 16,-22 43-16,1 0 0,0-21 0,-21 21 15,21 0-15,-22 0 16,22 21-16,0 0 0,-21 1 0,20 20 16,1-21-16,-42 106 15,63-106-15,0 22 0,0-22 16,0 0-16,0 0 0,0 0 15,21-21-15,0 21 0,0-21 0,0 0 16,22 0-16,-22 0 0,0 0 0,21 0 16,-20-21-16,-1 21 0,21-21 15,-21 0-15,0 0 0,1 0 0,20-22 16,-21 1-16,0 21 0,0-22 16,1 1-16,-22-21 0,21 20 0,-21-20 15,21 20-15,-21-20 0,21-1 16,-21 22-16,0-21 0,0 20 0,0 1 15,0 21-15,21 0 0,-21 42 16,0 0-16,0 21 16,0-21-16,0 22 0,0 20 15,0-20-15,0-1 0,0 21 0,0-20 16,0-1-16,-21 22 0,21-22 0,0 0 16,0 1-16,0-1 0,0 0 0,0-21 15,0 22-15,0-22 0,21-21 16,0 21-16,1-21 0,-1 0 15,21 0-15,-21 0 0</inkml:trace>
  <inkml:trace contextRef="#ctx0" brushRef="#br0" timeOffset="15729.79">8911 8784 0,'0'0'0,"0"-21"31,21 21-31,0 0 0,1 0 15,-1-21-15,0 21 0,0-21 16,0 21-16,0 0 0,1-21 16,-22-1-16,0 1 15,0 0-15,0 0 16,-22 21 0,1 21-16,0 0 0,0-21 15,0 43-15,0-22 0,-1 0 0,1 21 16,21-21-16,-21 22 0,0-1 0,21-21 15,0 0-15,0 22 0,0-22 16,0 0-16,0 0 0,21 0 16,0-21-16,0 0 0,1 0 0,-1 0 15,21 0-15,0 0 0,-20 0 0,20-21 16,0 0-16,-21 21 0,22-21 16,-1 0-16,-21 0 0,22-1 15,-22-20-15,0 21 0,0 0 0,0-22 16,0 22-16,1 0 0,-1-21 0,0 21 15,-21-1-15,0 44 32,0-1-32,0 0 0,0 0 15,0 21-15,-21-20 0,21-1 0,-21 21 16,21-21-16,0 0 0,0 1 16,0-1-16,0 0 0,0 0 0,0 0 15,21 0-15,0-21 0,0 0 16,0 0-16,0 0 0,1 0 15,-1 0-15,0 0 0,21 0 16,-21-21-16,1 0 0,-1 21 0,0-21 16,0 0-16,0 0 0,0-1 15,-21-20-15,0 21 0,0-21 0,0-1 0,0 22 16,0-21-16,0-1 0,0 22 16,-21 0-16,0 0 0,0 0 0,0 0 15,0 21-15,-1 0 0,1 0 0,0 0 16,0 21-16,0 0 0,0 0 0,-1 0 15,1 22-15,21-22 0,-21 21 16,21 0-16,0-20 16,0-1-16,21 0 0,22 0 0,-22 0 15,0-21-15,21 0 0,-21 0 0,22 0 16,-22 0-16,21-21 0,1 0 16,41 0-16,-41 0 0,20-1 15,-21 1-15,1-21 0,-1 21 0,0 0 16,1-1-16,-22 1 0,21 0 15,-21 0-15,1 21 0,-22 21 32,0 0-32,0 0 0,0 1 0,0-1 15,-22 0-15,22 21 0,0-21 0,-21 1 16,21 20-16,-21-21 0,0 0 16,21 0-16,0 1 0,-21-1 15,0 0-15,-1-21 0,22 21 16</inkml:trace>
  <inkml:trace contextRef="#ctx0" brushRef="#br0" timeOffset="16495.39">4212 10562 0,'0'0'0,"0"-21"31,21 21-15,0 0-16,1 0 0,20 0 15,-21 0-15,21 21 0,-20 0 0,20 1 16,-21-1-16,0 0 0,0 0 16,-21 0-16,0 0 0,0 22 15,0-22-15,-21 0 0,0 0 0,0 0 16,-21 1-16,20-1 0,-20 0 0,21-21 15,0 21-15,0-21 0,-1 0 16,1 0-16,42 0 31,1 0-15,-1 0-16,0 0 0,21 0 0,-21 21 16,1-21-16,20 21 0,-21-21 0,0 22 15,0-1-15,-21 0 0,0 0 16,0 0-16,0 0 0,-21 1 15,0-22-15,0 21 0,-21 0 16,-1-21-16,22 0 0,-21 21 0,-1-21 16,22 0-16,-21 0 0,21 0 15,0 0-15,-1 0 0,1 0 0,0-21 16,21 0 15,0 0-15,21-1-16,0 22 0,1-21 0</inkml:trace>
  <inkml:trace contextRef="#ctx0" brushRef="#br0" timeOffset="16651.59">4974 10943 0,'21'0'0,"-42"0"0,63 0 16,-20 0-16,-1 0 0,0-21 15,0 21-15,0-21 16,0 21-16,1-21 0,20 21 0</inkml:trace>
  <inkml:trace contextRef="#ctx0" brushRef="#br0" timeOffset="17161.66">6900 10562 0,'21'-21'15,"-42"42"-15,42-63 0,-21 0 0,0 20 0,0-20 16,0 21-16,0 0 0,0-22 0,-21 22 16,0 21-16,0-21 15,-21 21-15,20 0 0,-20 0 0,21 0 16,-43 42-16,43 1 0,-21-1 0,21 0 15,0 1-15,-1 20 0,1-20 16,0 20-16,21-21 0,0 1 16,-21 41-16,21-41 0,0-1 15,0-21-15,0 0 0,0 1 0,21-22 16,0 0-16,0 0 0,1 0 0,-1 0 16,0 0-16,21 0 15,-21-22-15,1 1 0,41-21 0,-42 21 16,0 0-16,1-22 0,20 22 0,-21-21 15,0-1-15,0 1 0,1 0 16,-22-1-16,21 1 0,0 21 16,-21-21-16,21 20 0,-21 1 0,0 42 31,0 1-31,0-1 0,0 21 0,0-21 16,0 22-16,0-1 0,0 0 0,0 1 15,0-22-15,0 21 0,0-21 0,21 22 16,0-22-16,-21 0 0,22 0 15,-1-21-15,0 21 0,0-21 0,0 0 16,0 0-16,1 0 0,-1 0 0,0-21 16,0 21-16,0-21 0</inkml:trace>
  <inkml:trace contextRef="#ctx0" brushRef="#br0" timeOffset="17405.72">7578 10054 0,'0'-42'0,"0"84"0,0-63 16,0 42 0,0 22-16,0-1 0,-22 0 0,22 22 15,-21-1-15,0 1 0,21 20 16,0-20-16,0-1 0,0 1 0,0-1 16,0-20-16,0-1 0,0 0 0,0-20 15,0 20-15,0-21 0,0 0 16,0 0-16,21-21 15,0 0-15,1 0 0,-1 0 16,0-21-16,0 0 0,0 0 16,0-21-16</inkml:trace>
  <inkml:trace contextRef="#ctx0" brushRef="#br0" timeOffset="17621.32">7980 10245 0,'21'-43'15,"-42"86"-15,42-128 0,-21 64 0,0 0 0,0 0 16,0 42-1,-21 0-15,0 0 0,-1 0 0,22 22 16,0-1-16,-21 21 0,0-20 16,21 20-16,-21-20 0,21 20 15,0-21-15,0 22 0,0-22 0,0 1 16,0-22-16,0 21 0,0-21 0,0 22 16,0-22-16,0 0 0,0 0 15,0 0-15,-21-21 16,0 0-16</inkml:trace>
  <inkml:trace contextRef="#ctx0" brushRef="#br0" timeOffset="17786.52">7345 10753 0,'0'0'0,"-85"-43"16,85 22 0,0 0-16,21 21 15,22 0-15,-22-21 0,21 21 0,0 0 16,1 0-16,-1-21 0,0 21 15,22-21-15,-22 21 0,22 0 0,-1 0 16,-20-22-16,20 22 0,-21 0 0,1 0 16,-1 0-16,-21-21 0</inkml:trace>
  <inkml:trace contextRef="#ctx0" brushRef="#br0" timeOffset="18231.06">8403 10499 0,'0'-21'16,"0"-22"-16,-21 43 16,0 0-16,0 0 15,-1 0-15,1 0 0,0 21 16,0-21-16,0 22 0,0-1 0,-1 21 16,1-21-16,-21 22 0,21-22 15,21 0-15,-21 21 0,-1-21 0,22 1 16,-21 20-16,21-21 0,0 0 15,0 0-15,0 1 0,21-22 0,1 0 16,-1 0-16,0 0 0,0 0 0,0 0 16,22 0-16,-22-22 15,0 22-15,0-21 0,0 0 0,0 0 16,1 0-16,-1 0 0,0-1 0,-21-20 16,0 0-16,21 21 0,0-22 0,-21 22 15,0-21-15,21 42 0,-21-21 16,0 42-1,0 0-15,0 0 16,-21 0-16,21 22 0,0-22 16,-21 0-16,21 21 0,-21-21 0,21 1 15,0 20-15,0-21 0,0 0 16,0 0-16,0 1 0,21-1 0,0 0 16,0-21-16,22 0 15,-22 0-15,0 0 0,21 0 0,-20 0 16</inkml:trace>
  <inkml:trace contextRef="#ctx0" brushRef="#br0" timeOffset="18462.13">8953 10499 0,'0'-43'0,"0"86"0,-21-86 0,0 22 0,-21 21 16,21 0-16,-1 0 0,1 21 15,0 1-15,0-1 0,0 0 16,0 21-16,-1-21 0,22 22 15,0-22-15,0 21 0,0-21 0,0 22 16,0-22-16,0 0 0,0 0 0,22 0 16,-1-21-16,0 22 0,0-1 0,0-21 15,0 0-15,22 0 0,-22 0 16,21 0-16,-21 0 0,22 0 0,-22-21 16,21 21-16,1-22 0</inkml:trace>
  <inkml:trace contextRef="#ctx0" brushRef="#br0" timeOffset="19435.15">9313 10266 0,'0'-64'0,"0"128"0,0-170 16,0 43-16,0 20 0,0-20 15,0 42-15,-21 21 16,0 21-16,0 21 16,21 0-16,0-20 0,-21 41 0,21-21 15,0 1-15,0 20 0,0 1 16,0-1-16,0-20 0,0 20 0,0-21 15,0 1-15,0-1 0,0 0 0,0-20 16,0 20-16,0-21 0,0 0 16,0 0-16,-22 1 15,1-22-15,21-22 16,0 1-16,0 0 0,0 0 16,0 0-16,0 0 15,0-1-15,21 1 0,1-21 0,-1 21 16,0 0-16,0-1 0,-21 1 15,21 21-15,0 0 16,-21 21-16,0 1 0,0-1 16,0 0-16,0 0 0,0 0 0,0 0 15,0 1-15,0-1 0,22 0 16,-1 0-16,0-21 0,0 21 16,0-21-16,0 0 0,1 0 15,20 0-15,-21 0 0,0 0 0,0 0 16,1-21-16,-1 0 0,0 21 15,-21-21-15,21 0 0,-21-1 0,21 1 16,-21 0-16,0 0 0,21-21 16,-21 20-16,22 1 0,-1 0 15,-21 42 1,0 0 0,0 1-16,0-1 0,0 0 15,-21 0-15,21 0 0,-22 0 0,22 1 16,-21-1-16,21 0 0,0 0 0,0 0 15,-21 0-15,21-42 47,0 0-47,21 0 16,0 0-16,-21 0 0,22-1 16,-1 1-16,0 0 0,0 0 15,-21 0-15,21 0 0,0-1 0,1 1 16,-1 21-16,0 0 15,-21 21-15,0 1 16,0-1-16,0 0 16,0 0-16,0 0 0,0 0 15,21 1-15,-21-1 0,0 0 16,21-21-16,0 0 31,1 0-15,-1 0-16,-21-21 0,21 0 0,0 21 15,-21-22-15,21 1 0,22 0 0,-22 0 16,21-21-16,-21 20 0,22 1 16,-1-21-16,0 21 0,-21 21 0,1-21 15,-1 21-15,0 0 0,0 0 16,-21 21-16,0 21 16,0-21-16,0 0 0,0 22 0,-21-22 15,0 21-15,21-21 0,0 1 16,0-1-16,0 21 0,0-21 15,0 0-15,0 1 0,21-22 32,0 0-32,0 0 15,0-22-15,1 22 0,-1-21 0,0 0 16</inkml:trace>
  <inkml:trace contextRef="#ctx0" brushRef="#br0" timeOffset="20194.74">10710 10626 0,'-21'21'0,"21"0"16,21-21 15,0 0-31,1 0 0,-1 0 16,0 0-16,0 0 0,0-21 0,0 21 15,1-21-15,20 0 0,-21-1 16,0 1-16,-21 0 0,0 0 15,0 0-15,0-22 0,0 22 0,0 0 16,0 0-16,0 0 0,-21 21 16,0 0-16,0 0 0,0 21 0,-1 0 15,1 0-15,0 0 0,0 22 16,0-22-16,21 21 0,-21-21 0,21 22 16,0-22-16,0 21 0,0-21 15,0 1-15,0-1 0,0 0 0,21 0 16,0-21-16,0 0 0,0 21 0,0-21 15,1 0-15,-1 0 16,0 0-16,0 0 0,0-21 0,22-21 16,-22 21-16,0-1 0,0 1 15,0 0-15,0 0 0,1-21 16,-1-1-16,0 22 0,0-21 0,0 21 16,0-1-16,-21 1 0,0 0 15,0 42 1,0 0-16,0 1 0,-21 20 15,0-21-15,21 21 0,-21-20 16,0 20-16,21-21 0,-21 0 0,21 0 16,-22 1-16,22-1 0,0 0 0,0 0 15,0 0-15,-21 0 16,21-42 15,0 0-31,0 0 0,0 0 16,21 0-16,1-1 0,-1 1 15,21-21-15,-21 21 0,22-22 16,-22 1-16,21 0 0,0-1 0,43-20 16,-43 42-16,-20 21 0,20 0 15,-21 0-15,0 0 0,0 0 0,-21 21 16,0 0-16,0 0 0,0 22 16,0-22-16,0 21 0,0-21 0,0 22 15,0-22-15,-21 21 0,21-21 0,-21 0 16,21 1-16,0-1 0,-21 0 15,21 0-15,-21-21 0,21 21 16,0-42 15,0 0-31,0 0 0,21 0 16,0-1-16</inkml:trace>
  <inkml:trace contextRef="#ctx0" brushRef="#br0" timeOffset="20491.18">12086 9652 0,'-21'21'0,"0"0"0,0 1 0,-1 20 15,1-21-15,0 21 0,0 1 16,21 20-16,-21-20 0,0 20 0,-1-21 15,22 22-15,-21-22 0,21 22 16,0-1-16,0-20 0,0 20 0,0-21 16,0 1-16,0-1 0,0 0 0,0-20 15,0-1-15,0 0 0,0 0 0,21-21 32,1 0-32,-1-21 15,0 21-15,0-21 0,0 0 0,22-1 16,-1-20-16,-21 21 0</inkml:trace>
  <inkml:trace contextRef="#ctx0" brushRef="#br0" timeOffset="20794.13">12340 10351 0,'42'-22'0,"-147"107"16,168-148-16,-21 20 0,-63 43 15,0 0 1,0 0-16,-21 0 0,20 21 0,1 1 16,0-1-16,21 0 15,-21 0-15,21 0 0,0 0 0,0 1 16,0-1-16,21 0 0,0-21 15,0 21-15,1 0 0,-1-21 16,21 21-16,-21-21 0,0 22 0,22-22 16,-22 21-16,0-21 0,-21 21 15,0 0-15,-21 0 16,0-21-16,0 0 0,-1 21 16,-20-21-16,21 0 15,0 0-15,-22 22 0,22-22 0,0 0 16,0 0-16,0 0 0,0 0 0,-1 0 15,1 0-15,0 0 0,21-22 32,0 1-32,0 0 15</inkml:trace>
  <inkml:trace contextRef="#ctx0" brushRef="#br0" timeOffset="21081.59">11726 10075 0,'0'0'0,"0"-21"15,21 0 1,22 21-16,-22 0 16,21 0-16,1 0 0,20 0 0,1 0 15,-1 0-15,1 0 0,-1 0 0,1 0 16,-1 0-16,1 0 0,-22 0 0,0 0 15,-21 0-15,22 0 0,-22 0 16,0 0 0,-42 21-1,0-21 1,0 0-16,-1 0 16,1 0-16,0 21 0</inkml:trace>
  <inkml:trace contextRef="#ctx0" brushRef="#br0" timeOffset="22036.4">4191 12488 0,'0'0'0,"0"-21"0,0-21 0,0 21 16,0 0-16,0-22 0,0 22 0,0 0 15,0 0-15,0 0 0,0-1 16,0 44 0,0-1-16,0 0 0,0 0 0,21 21 15,-21-20-15,0 20 0,0-21 16,0 21-16,0-20 0,0 20 0,0-21 16,0 0-16,0 0 0,-21 1 15,0-1-15,21 0 0,0 0 16,-21 0-16,42-21 47,0 0-32,0 0-15,0 0 0,0-21 0,1 21 16,-1 0-16,21-21 0,-21 0 16,22 21-16,-22-21 0,21-1 0,-21 22 15,22-21-15,-22 0 0,0 0 0,0 0 16,-21 0-16,0-1 15,0 1-15,0 0 0,0 0 0,-21 21 16,0-21-16,0 0 0,-1 21 0,1 0 16,0 0-16,0 0 0,0 21 15,0 0-15,21 0 0,0 0 0,0 0 16,-22 22-16,22-22 0,0 21 0,-21-21 16,21 22-16,0-22 0,0 21 15,0-21-15,0 22 0,0-22 0,0 0 16,0 0-16,0 0 0,0 1 15,21-22 1,1 0-16,-1 0 0,0 0 16,0 0-16</inkml:trace>
  <inkml:trace contextRef="#ctx0" brushRef="#br0" timeOffset="22207.08">4974 12764 0,'42'-22'16,"-84"44"-16,106-44 0,-43 1 0,0 21 0,0-21 15,0 0 1,0 21-16,-21-21 0,22 21 16,-1 0 15,0 0-31,-21-21 16</inkml:trace>
  <inkml:trace contextRef="#ctx0" brushRef="#br0" timeOffset="23289.91">7345 12171 0,'0'-21'0,"0"42"0,0-85 0,0 43 16,0-21-16,0 21 0,0 0 16,0-1-16,0 1 0,-21 21 0,-1 0 0,22 43 15,-21-22-15,0 21 0,0 0 16,0 1-16,0 20 0,-1 1 0,1-22 16,0 22-16,0-22 0,0 0 15,0 22-15,-1-22 0,1 0 0,0 1 16,0-1-16,0-21 0,0 22 0,-1-1 15,22-63 1,0 0 0,0-1-16,0 1 0,0-21 15,0 21-15,0-22 0,22 1 0,-22 21 16,0 0-16,21-22 0,-21 22 0,0 0 16,21 21-1,-21 21-15,21 0 16,-21 1-16,21-1 0,0 0 0,-21 0 15,22 21-15,-1-20 0,0-1 16,-21 21-16,21-21 0,0 0 0,22 1 16,-22-22-16,0 0 0,21 0 15,1 0-15,-22 0 0,21 0 0,22-22 16,-22 1-16,0 0 0,1 0 16,20-21-16,-21 20 0,1-20 0,-1 0 15,-21-1-15,0 1 0,-21 0 0,0-22 16,0 1-16,-21-1 0,0 1 15,0-22-15,-21 22 0,-1-1 0,1 22 16,-43-64-16,43 85 0,0 0 16,-1-1-16,-20 22 0,20 0 15,1 0-15,21 22 0,-21-1 0,-1 21 16,22 0-16,0 22 0,0-1 0,21-20 16,0 20-16,0 1 0,0-22 15,21 22-15,0-22 0,0-21 16,22 21-16,-22 1 0,21-22 0,-21 0 15,22-21-15,-1 21 0,0-21 0,22 21 16,-22-21-16,0 0 0,22 0 16,-22 0-16,22-21 0,-22 0 0</inkml:trace>
  <inkml:trace contextRef="#ctx0" brushRef="#br0" timeOffset="23637.76">8107 12256 0,'0'0'0,"0"-22"15,0 1-15,0 0 0,0 42 16,-21 0-1,-1 1-15,1 20 0,0-21 16,0 21-16,0-20 0,0 20 0,-1 0 16,22-21-16,0 22 0,0-1 0,0-21 15,0 0-15,0 22 0,0-22 0,0 0 16,22-21-16,-1 0 0,21 0 16,-21 0-16,0 0 0,22 0 0,-22 0 15,21-21-15,1 0 0,-22 0 0,21-1 16,-21-20-16,0 21 0,1 0 15,-1-22-15,-21 1 0,0 21 16,0-21-16,0-1 0,-21 22 0,-1-21 16,-20-1-16,21 22 0,-21 0 0,-1 0 15,1 21-15,0 0 0,-1 0 16,22 0-16,-21 21 0,21 0 0,-1 0 16,1 1-16,0-1 0,21 21 0,0-21 15,0 0-15,0 1 0,21-1 16,0 21-16,1-42 0,-1 21 0,21 0 15,0-21-15,1 0 0,-1 0 0,0 0 16</inkml:trace>
  <inkml:trace contextRef="#ctx0" brushRef="#br0" timeOffset="25328.13">8763 12192 0,'0'-21'0,"0"42"0,0-63 0,-21 21 16,0 21-16,-1 21 15,1-21-15,0 21 0,0 21 16,0-21-16,0 1 0,-1 20 16,1 0-16,21 1 0,0-22 0,-21 21 15,21 0-15,0-20 0,0 20 0,0-21 16,0 0-16,21 0 0,0 1 0,43-1 16,-43-21-16,21 0 15,1 0-15,-22 0 0,21 0 16,43 0-16,-43-21 0,1-1 15,-1 1-15,0 0 0,22-21 16,-43 21-16,0-1 0,0 1 16,-21-21-16,21 0 0,-21 20 15,0 1-15,0 0 0,-21 42 32,0 0-32,21 22 15,-21-22-15,21 0 0,0 21 0,0-20 16,0-1-16,0 21 0,0 0 15,0-20-15,21-1 16,0 0-16,0-21 0,1 0 0,20 0 16,-21 0-16,0 0 0,22 0 15,-22-21-15,0 0 0,21 21 0,-21-22 16,1 1-16,-1 0 0,-21 0 16,0 0-16,21 0 0,-21-1 0,0-20 15,0 0-15,0 21 0,0-1 16,0 44 15,0-1-31,0 0 0,-21 0 0,21 0 16,0 0-16,0 1 0,0-1 0,0 0 15,0 0-15,0 0 0,21 0 16,0-21-16,0 22 0,0-22 16,22 0-16,-22 0 0,21 0 15,-21 0-15,22-22 0,-1 1 0,0 21 16,-20-21-16,20 0 0,-21 21 0,0-21 15,0 0-15,-21-1 0,0 1 16,0 0-16,0-21 0,0 21 0,0-1 16,0 1-16,0 42 31,0 1-31,0-1 0,-21 0 16,0 0-16,21 0 0,-21 0 0,21 22 15,0-22-15,-21 0 0,21 0 16,0 0-16,-21-21 15,21-21 17,21 21-32,0-21 0,-21 0 15,21 0-15,0 0 0,-21-1 0,21 1 16,-21 0-16,22 0 0,-1 0 16,-21 0-16,21 21 0,0 0 15,0 0-15,-21 21 16,21 0-16,-21 0 15,22 0-15,-22 0 16,21 1-16,0-1 0,-21 0 16,21 0-16,0-21 0,0 0 15,1 0-15,-1 0 16,0 0-16,0 0 16,-21-21-16,21 0 0,0 21 0,-21-21 15,22-1-15,-1 1 0,21 0 0,-21-21 16,0 21-16,1-1 0,-1 1 0,0 0 15,0 21-15,0-21 16,-21 42 0,0 0-16,0 0 0,0 1 15,0-1-15,0 0 0,0 0 0,0 0 16,0 0-16,0 1 0,0-1 16,21 0-16,1 0 15,-1-21-15,0 21 0,0-21 0,0 0 16,0 0-16,22 0 0,-22 0 0,21 0 15,-21 0-15,22-21 0,-22 21 16,21-21-16,-21 0 0,1 0 0,20-1 16,-42 1-16,21 0 0,-21 0 0,21 0 15,-21 0-15,0-1 0,0 1 0,0 0 16,0 0-16,-21 21 0,0 0 16,0 0-16,0 21 0,-1-21 15,1 21-15,21 0 0,0 1 16,-21-1-16,21 21 0,0-21 0,0 0 15,0 1-15,0-1 0,0 0 16,21 0-16,0 0 0,1-21 16,20 0-16,-21 0 0,21 0 0,-20 0 15,20 0-15,0 0 0,1 0 0,-22 0 16,21-21-16,0 21 0,-20-21 16,20 0-16,-21 21 0,0-21 0,22-1 15,-22 1-15,0 0 0,0 0 0,-21 0 16,21 0-16,-21-1 0,21 22 15,-21-21-15,0 42 16,0 1 0,-21-1-16,21 0 0,-21 0 15,0 0-15,21 0 0,0 1 0,0-1 16,-21 0-16,21 0 0,0 0 0,-21 0 16,21 1-1,0-44 1,0 1-1,21 0-15,0 0 0,0 0 0,-21 0 16,21-1-16,0 1 0,1-21 16,-1 0-16,0 20 0,0 1 15,0 0-15,0 0 0,1 0 0,-1 21 16,0 21-16,-21 0 16,0 0-16,0 0 0,0 22 15,0-22-15,0 21 0,0-21 0,0 1 16,0 20-16,0-21 0,0 0 0,0 0 15,0 1-15,21-22 16,0 0-16,0 0 0,1 0 16,-1 0-16,0-22 0,0 1 15,0 21-15,0-21 0,1 0 0,-1 0 16,0-22-16,0 22 0,21-42 16</inkml:trace>
  <inkml:trace contextRef="#ctx0" brushRef="#br0" timeOffset="25777.29">12552 11684 0,'21'-42'0,"-42"84"0,63-127 16,-42 64-16,0 0 0,0 0 0,-21 21 16,0 21-16,-22 0 15,22 0-15,-21 1 0,0 20 0,20 0 16,-20 1-16,21 20 0,0-21 16,-22 22-16,43-1 0,0-20 0,0 20 15,0-20-15,0 20 0,0-21 16,0-20-16,22 20 0,-1-21 0,21 21 0,-21-20 15,0-22-15,1 21 0,20-21 16,-21 21-16,21-21 0,-20 0 16,-1 0-16,21 0 0,-21-21 0,0 0 15,22-1-15,-22 22 0,0-21 0,0-21 16,-21 21-16,21 0 0,-21-22 16,22 22-16,-22-21 0,0 21 0,0-1 15,0 1-15,0 0 0,0 42 16,0 0-16,-22 1 15,22-1-15,0 0 0,0 0 16,0 0-16,0 22 0,0-22 0,0 0 16,0 0-16,0 0 0,0 0 0,22-21 15,-22 43-15,0-22 16,0 0-16,0 0 16,-22-21-1,1 0-15,0 0 0,0 0 16,0 0-16,0 0 0,-1 0 0,1 0 15,0-21-15,0 0 0,0 21 0,0-21 16,-1-22-16,1 22 0</inkml:trace>
  <inkml:trace contextRef="#ctx0" brushRef="#br0" timeOffset="25987.4">11938 11832 0,'0'0'15,"0"21"1,21-21-16,0 22 15,22-22-15,-1 21 0,21-21 0,1 0 16,-1 21-16,1-21 0,21 0 0,-22 0 16,22 0-16,-22 0 0,1 0 15,-1 0-15,-20-21 0,-1 21 0,0 0 16,-21-21-16,1 21 0,-1-22 0,-42 1 31,-1 21-31,-20 0 0,0 0 16,-1 0-16</inkml:trace>
  <inkml:trace contextRef="#ctx0" brushRef="#br0" timeOffset="26852.94">3768 14139 0,'21'0'0,"-42"0"0,84 0 0,-42 0 16,0 0-16,22 0 0,-1-21 0,-21 21 15,22-21-15,-1 21 0,0-21 16,1 21-16,-1-21 0,0 21 0,-21 0 15,1 0-15,20-21 0,-21 21 16,-42 0 0,0 0-1,0 21-15,-22-21 0,22 21 16,-21 0-16,-1-21 0,-20 21 0,21-21 16,-1 21-16,1 1 0,-22-22 0,22 21 15,0-21-15,-1 0 0,22 0 16,0 21-16,-21-21 0,42 21 31,21-21-31,0 0 0,0 21 16,22-21-16,-22 21 0,21 1 0,0-22 15,-20 21-15,20 0 0,0 0 16,-21 0-16,22 0 0,-22 22 16,0-22-16,0 0 0,0 21 0,-21-20 15,0-1-15,0 21 0,0-21 16,0 0-16,-21 1 0,-21-1 0,21 0 15,-22 0-15,1 0 0,0-21 0,-1 0 16,1 21-16,0-21 0,-1 0 16,22 0-16,-21 0 0,21 0 0,0 0 15,21-21 1,0 0 0,21 21-16,0-21 15,0 0-15,21 21 0</inkml:trace>
  <inkml:trace contextRef="#ctx0" brushRef="#br0" timeOffset="27008.15">4530 14584 0,'0'0'0,"21"0"16,0 0 15,0-21-16</inkml:trace>
  <inkml:trace contextRef="#ctx0" brushRef="#br0" timeOffset="28002.93">6562 13758 0,'0'-21'0,"0"42"0,0-63 15,0 0-15,0 21 0,0-1 16,0 1-16,0 42 16,0 1-16,0 20 15,-22-21-15,22 43 0,-21-22 0,0 21 16,0 1-16,0-1 0,0 1 15,-1-1-15,1 1 0,-21-1 0,0 1 16,20-1-16,-20 1 0,0-22 16,-1 1-16,1-1 0,0 0 0,21-21 15,-22 1-15,22-22 0,0 0 0,-21 0 16,20 0-16,1 0 0,0 0 16,0 0-16,0-22 0,0-20 0,21 21 15,0-21-15,0 20 0,0-20 16,0-21-16,0 20 0,0 1 0,0 0 15,0-1-15,21 1 0,0 0 0,-21 20 16,21 1-16,0 0 0,0 21 16,1 0-16,-22 21 15,21 0-15,0 1 0,-21 20 0,21 0 16,0 1-16,0-1 0,-21 0 0,22 1 16,-1-1-16,-21-21 0,21 21 0,0-20 15,0-1-15,0 0 0,1 0 16,-1-21-16,0 0 0,0 0 0,0 0 15,0 0-15,1 0 0,20 0 0,-21-21 16,0 0-16,22 0 0,-22-1 16,21 1-16,-21-21 0,22 0 0,-22 20 15,42-62-15,-42 41 0,1 22 16,-22-21-16,21 21 16,-21 0-16,21-1 0,-21 44 15,0-1 1,-21 0-16,0 21 0,-1-21 0,1 22 15,21-22-15,-21 21 0,21 1 16,-21-22-16,21 0 0,0 21 0,0-21 16,0 1-16,21-1 0,0-21 15,0 0-15,22 0 0,-22 0 16,21 0-16,1-21 0,-1-1 0,0 1 16,1 0-16,-1 0 0,0 0 15,-21-22-15,22 22 0,-22-21 0,-21 21 16,0-22-16,0 1 0,0 21 15,0-21-15,0 20 0,-21 1 0,0 0 16,-22-21-16,22 42 0,0 0 16,0 0-16,0 0 0,-22 21 15,22-21-15,0 21 0,0 0 0,21 0 16,-21 22-16,-1-22 0,22 0 0,-21 0 16,21 22-16,0-22 0,0 0 15,0 0-15,21 0 0,1-21 0,-1 21 16,21-21-16,-21 0 0,22 0 0,-1 0 15,0 0-15</inkml:trace>
  <inkml:trace contextRef="#ctx0" brushRef="#br0" timeOffset="28622.29">7514 14076 0,'0'-21'0,"0"42"0,0-63 0,-21 63 31,0 0-16,0 0-15,21 0 16,0 22-16,-22-22 0,22 0 0,-21 0 16,21 21-16,0-20 0,0 20 0,0-21 15,0 0-15,0 0 0,0 1 0,21-1 16,1 0-16,-1 0 0,0-21 16,0 0-16,0 0 0,22 0 15,-22 0-15,21 0 0,0-21 0,1 21 16,20-21-16,-20 0 0,-1-1 15,0 1-15,1 0 0,-1 0 0,-21 0 16,21 0-16,-20-1 0,-1 1 0,-21 0 16,0 0-16,0 0 15,-21 21 1,-1 21-16,1 0 16,-21-21-16,21 21 0,0 0 0,-1 1 15,1-1-15,0 21 16,0-21-16,21 0 0,-21 1 0,21-1 15,0 0-15,21-21 16,0 0 0,0 0-16,0 0 0,1-21 0,-1 0 15,0-1-15,0 1 0,21 0 0,-20 0 16,-1 0-16,0 0 0,-21-22 16,21 22-16,0 0 15,0 0-15,-21 0 0,0 42 16,0 0-16,0 21 15,0-21-15,0 22 16,0-22-16,0 21 0,0-21 0,0 22 0,0-22 16,0 0-16,0 0 0,22 0 15,-1 1-15,-21-1 0,21-21 16,0 0-16,0 0 0,22 0 0,-22 0 16,0-21-16,21-1 0,-21 1 0,22 0 15,-22 0-15,0-21 0,21 20 16,-20-20-16,-1 0 0,0-1 15</inkml:trace>
  <inkml:trace contextRef="#ctx0" brushRef="#br0" timeOffset="30037.66">8848 13695 0,'42'-42'15,"-21"-22"-15,-127 318 0,149-402 0,41 21 0,-63 85 0,1 20 16,-22 44 0,-22-1-16,1 21 0,0 0 15,0 1-15,0 20 0,-22 43 16,22-64-16,0 22 0,0-1 15,21-20-15,-21 20 0,21-20 0,0 20 16,0-21-16,0 1 0,0-1 0,0 0 16,21 1-16,0-22 0,-21 0 0,21 0 15,0 0-15,1-21 0,-1 0 16,0 0-16,0 0 0,0 0 16,0-21-16,1 0 0,20 0 0,-21 0 15,21 0-15,-20-1 0,-1-20 0,0 21 16,21-21-16,-21-1 0,1 22 15,-1 0-15,-21-21 0,21 20 0,0 1 16,-21 42 0,0 64-1,-21-64 1,21 22-16,0-22 0,0 0 0,0 21 16,0 1-16,0-22 15,0 0-15,21-21 0,0 0 16,0 0-16,1 0 0,-1 0 0,0 0 15,0-21-15,0 0 0,0 21 16,22-22-16,-22 1 0,0 0 16,0 0-16,-21 0 0,21 0 0,1-1 15,-1 1-15,-21 0 0,0 42 47,0 0-47,0 1 0,0-1 0,0 0 16,0 0-16,0 0 0,0 0 15,0 1-15,0-1 0,0 0 16,0 0-16,21-21 0,0 0 0,-21 21 16,21-21-16,0 0 0,1 0 15,-1 0-15,0-21 0,0 21 16,0-21-16,0 0 0,1 0 16,-1-22-16,0 22 0,-21 0 0,0-21 15,0 20-15,0 1 0,0-21 16,0 21-16,0 0 0,0-1 0,0 1 15,0 0-15,-21 21 0,0 0 0,-1 0 16,1 0-16,0 0 0,0 21 16,0 0-16,0-21 0,21 22 15,0-1-15,0 0 0,0 0 32,21-21-32,0 0 0,0 0 15,0 0-15,0-21 0,1 21 0,20-21 16,-21 21-16,21-21 0,1 21 15,-22-22-15,21 22 0,1 0 0,-1 0 16,-21 0-16,0 0 0,22 0 16,-22 0-16,0 0 0,0 0 0,0 0 15,0 0-15,-21 22 0,0-1 16,0 0-16,0 0 0,0 0 16,0 0-16,0 1 15,0-1-15,0 0 0,0 0 16,0 0-16,0-42 47,0 0-32,22 0-15,-1 0 0,0-1 16,-21 1-16,21 0 0,0 0 16,0 0-16,1-22 0,-1 22 0,21 0 15,-21 0-15,0 21 0,1 0 0,-1-21 16,0 21-16,0 0 0,0 0 15,0 0-15,1 21 0,-22 0 0,0 0 16,0 0-16,0 1 0,0-1 16,0 21-16,0-21 0,0 22 15,0-22-15,0 0 16,0 0-16,0 0 0,21-21 16,0 21-16,0-21 0,0 0 15,0 0-15,1 0 0,20 0 0,-21-21 16,0 0-16,22 21 0,-1-21 15,-21 0-15,21 0 0,1-1 16,-22 1-16,21 0 0,-21 0 0,22-21 16,-22 20-16,0-20 0,0 21 0,0 0 15,-21-22-15,22 1 16,-22 21-16,-22 21 16,1 0-16,0 21 15,-21-21-15,21 21 0,-1 0 0,1 1 16,21 20-16,0-21 0,0 0 15,0 0-15,0 1 0,0-1 0,0 0 16,0 0-16,0 0 0,0 0 16,0 1-16,21-22 0,-21 21 0,0 0 15,0 0-15,0 0 0,0 0 16,-21-21-16,21 22 0,-21-22 16,0 21-16,0-21 0,0 0 0,-1 0 15,1 0-15,0 21 0,0-21 0,0 0 16,0 0-16,21-21 15,-22 21-15,22-21 0,-21-1 16,21 1-16,0 0 0,-21 0 16,0 0-16,21 0 0</inkml:trace>
  <inkml:trace contextRef="#ctx0" brushRef="#br0" timeOffset="30253.8">10626 13631 0,'-22'-21'16,"44"42"-16,-65-42 0,22 21 0,0 0 0,0-21 15,0 21 1,21 21 31,-22-21-47,22 21 0,-21-21 15,0 0-15,0 22 0</inkml:trace>
  <inkml:trace contextRef="#ctx0" brushRef="#br0" timeOffset="30477.88">9123 13864 0,'-43'21'15,"22"1"-15,0-1 16,21 0 0,21-21-16,22 0 0,-22 0 15,21 0-15,0 0 0,-20 0 0,20-21 16,0 21-16,1-21 0,-1 21 0,0 0 16,-21 0-16,22-22 0,-22 22 15,0 0-15</inkml:trace>
  <inkml:trace contextRef="#ctx0" brushRef="#br0" timeOffset="31693.73">8848 15452 0,'21'-21'16,"-21"-1"-16,0 44 47,0-1-47</inkml:trace>
  <inkml:trace contextRef="#ctx0" brushRef="#br0" timeOffset="31990.67">8805 16574 0,'21'0'0,"-21"-22"31,-21 22-15,0 0-16</inkml:trace>
  <inkml:trace contextRef="#ctx0" brushRef="#br0" timeOffset="34918.73">18838 3281 0,'0'0'0,"0"-21"15,0 0-15,0-1 0,0 1 16,0 0-16,0 0 16,0 0-16,0 0 0,0-1 15,0 44 32,0 20-31,0-21-16,0 21 0,0 22 0,0-22 15,0 22-15,0-1 0,-21 1 0,0-1 16,0 1-16,0-22 0,21 22 16,-22-1-16,1 1 0,0-1 0,0 22 15,0-22-15,21 1 0,0-1 0,-21-20 16,-1 20-16,22-21 0,0 1 16,-21-1-16,21 0 0,0 1 0,0-22 15,0 0-15,0 0 0,0 0 0,0 1 16,0-1-1,0-42 1,21-1 0,1 1-16,-1-21 0,-21 21 15</inkml:trace>
  <inkml:trace contextRef="#ctx0" brushRef="#br0" timeOffset="36452.48">19050 2985 0,'0'0'15,"-21"0"-15,21-22 0,0 44 63,21-22-63,0 0 0,0 0 15,22 0-15,-22 21 0,21-21 16,0 0-16,22 0 0,-22 0 0,22 0 16,-1 0-16,1 0 0,-1 0 15,22 0-15,-22 0 0,22 0 16,0 0-16,-22 0 0,43 0 0,0 0 15,0 0-15,21 0 0,0 0 16,0 0-16,0 0 0,0 0 0,0 0 16,21 0-16,0 0 0,0 0 0,-21 0 15,21 0-15,-21 0 0,0 0 16,-21 0-16,21 0 0,0 0 0,0 0 16,-21 0-16,21 0 0,-21 0 15,0 0-15,0 0 0,-22 0 0,1 0 16,0 0-16,-1 0 0,22 0 15,-21 0-15,-1 0 0,1 0 16,-21 0-16,20-21 0,-20 21 0,-1 0 16,1 0-16,-22 0 0,22 0 15,-22 0-15,-21 0 0,21 0 0,-20 0 16,-1 0-16,0 0 0,0 0 16,0 0-16,0 0 0,1 0 15,-1 0-15,0 0 16,-21 21 15,0 0-31,0 0 0,0 0 16,0 0-16,0 1 0,-21-1 15,21 21-15,0 0 0,0 1 0,0 20 16,-21-20-16,21-1 0,0 21 16,-22-20-16,22-1 0,0 22 0,0-22 15,-21 0-15,0 1 0,21-1 0,-21 0 16,21 1-16,0-1 0,0 21 15,-21-20-15,21-1 0,0 0 0,0 1 16,0-1-16,-21 0 0,21 1 16,0-22-16,0 21 0,0 1 0,0-22 15,0 21-15,0-21 0,0 22 0,0-22 16,0 21-16,0-21 16,0 0-16,0 1 0,0 20 0,0-21 15,0 0-15,0 0 0,-22 1 16,1-1-16,21 0 0,-21-21 0,0 21 15,0-21-15,0 21 0,-1-21 16,1 0-16,0 0 0,0 0 16,0 0-16,-22 0 0,22 0 15,-21 0-15,0 0 0,-1 0 0,1 0 16,0 0-16,-22 0 0,22 0 16,-22 0-16,22 0 0,-22 0 0,1 0 15,-1-21-15,1 21 0,-22 0 0,1 0 16,-1 0-16,0-21 0,1 21 15,-22 0-15,0 0 0,21-21 16,-21 21-16,22 0 0,-1 0 0,0 0 16,1 0-16,-1-21 0,22 21 15,-22 0-15,21 0 0,1 0 0,-1 0 16,-20 0-16,20 0 0,1 0 0,-1 0 16,1 0-16,-1 0 0,1-22 15,-1 22-15,1 0 0,-1 0 16,22 0-16,-22 0 0,1-21 0,21 21 0,-22 0 15,22 0-15,-1-21 0,22 21 16,-21 0-16,21 0 0,-22-21 16,22 21-16,0 0 0,0 0 0,0 0 15,-22 0-15,22 0 0,-21-21 0,21 21 16,-22 0-16,1 0 0,0 0 16,-1 0-16,1 0 0,0 0 0,-43 0 15,43 0-15,-1 0 0,1 0 16,-21-21-16,20 21 0,1 0 0,0 0 15,-1 0-15,1 0 0,0 0 16,20 0-16,-20 0 0,0 0 0,21 0 16,-22 0-16,22 0 0,-21 0 0,-1 0 15,22 0-15,-21 0 0,0 0 16,-1 0-16,22 0 0,-21 0 16,-1 0-16,1 0 0,21 0 0,-21 0 15,20 0-15,-20 0 0,21 0 16,0 0-16,0 0 0,-1 0 0,1 0 15,0 0 1,0 0 0,0 0 15,0 0-31,-1 0 16,1 0-1,0 0-15,0 0 16,0 0-1,0 0 1,-1 0 0,22-22-1,0 1 1,0 0-16,0 0 16</inkml:trace>
  <inkml:trace contextRef="#ctx0" brushRef="#br0" timeOffset="37790.71">15875 4276 0,'0'-21'32,"0"-1"-32,21 1 0,0 0 15,-21 0-15,21 0 0,1-22 16,20 22-16,-21-21 0,0 0 0,22 20 15,-22-20-15,21 0 0,-21 21 0,0-22 16,1 1-16,-1 21 0,0 0 16,-21-22-16,0 22 0,0 0 15,0 0-15,-21 21 0,0 0 16,-1 0-16,1 0 0,-21 0 16,21 0-16,0 21 0,-1-21 15,1 21-15,21 0 16,0 0-16,0 1 0,21-1 15,1 0-15,20 0 0,-21 0 0,0 0 16,22 22-16,-22-22 0,0 0 16,0 21-16,0-20 0,-21 20 0,0-21 15,0 21-15,0-20 0,-21-1 0,0 0 16,0 0-16,-22 0 0,22 0 16,0-21-16,0 0 0,0 0 0,0 0 15,-1 0-15,1 0 16,0-21-16,0 0 15,21 0-15,0 0 0,-21 0 0,21-1 16,-21 1-16,21 0 0,0 0 16,0 0-16,21 21 31,0 21-31,-21 0 16,21 0-16,0-21 0,0 21 0,1 1 15,-1-1-15,0-21 0,0 21 16,-21 0-16,21-21 0,0 0 15,1 0-15,-22 21 16,21-21-16,0 0 0,0 0 16,0 0-16,0-21 15,1 0-15,-1 21 16,0-21-16,0 0 0,0-1 16,0 1-16,1 0 0,-1 0 0,-21 0 15,21 0-15,0-1 0,0 1 16,-21 0-16,0 0 0,21 0 0,1 0 15,-22-1-15,-22 22 32,1 0-32,0 22 15,0-1-15,0-21 0,21 21 16,0 0-16,0 0 16,-21 0-16,21 1 0,0-1 0,0 21 15,0-21-15,0 0 0,0 1 16,0-1-16,0 0 0,0 0 0,21 0 15,-21 0-15,21-21 0,0 0 16,0 0-16,0 0 16,1 0-16,-1-21 0</inkml:trace>
  <inkml:trace contextRef="#ctx0" brushRef="#br0" timeOffset="38270.04">16891 3874 0,'-21'21'16,"42"-42"-16,-42 63 0,0-21 0,-1 0 15,22 0-15,0 1 0,-21-1 0,0 21 16,21-21-16,-21 0 0,21 1 0,0-1 15,0 0-15,0 0 16,21-21 0,0 0-16,0 0 15,1-21-15,-1 0 16,-21 0-16,21-1 0,-21 1 16,21 0-16,-21 0 0,0 0 0,0 0 15,21-1-15,-21 1 0,0 0 16,0 42 15,0 0-31,0 22 16,0-22-16,0 0 0,0 0 15,0 0-15,0 1 0,0-1 16,0 0-16,0 0 0,21 0 16,1-21-16,-1 0 15,0 0 1,0 0-1,0-21-15,-21 0 16,21 0-16</inkml:trace>
  <inkml:trace contextRef="#ctx0" brushRef="#br0" timeOffset="38538.05">17272 3874 0,'0'21'16,"0"0"-16,0 0 16,-21 0-16,0 0 0,21 1 0,0-1 15,0 0-15,-22 0 0,22 0 16,0 22-16,-21-22 0,21 0 16,0 0-16,0 0 0,0 0 15,21-21-15,1 0 16,-1 0-16,0 0 0,0 0 0,0 0 15,0-21-15,22 21 0,-22-21 16,0 0-16,21 0 0,-20 0 0,-1-1 16,0 1-16,0 0 0</inkml:trace>
  <inkml:trace contextRef="#ctx0" brushRef="#br0" timeOffset="38926.33">17674 3704 0,'0'-21'16,"0"42"-16,0-21 15,-21 21 1,0 1-16,21-1 0,0 0 16,-21 0-16,21 21 0,-22-20 0,1 20 15,21-21-15,0 21 0,-21 1 16,0-22-16,21 21 0,-21-21 0,21 1 16,0-1-16,0 0 0,0 0 15,0-42 16,0 0-31,21 0 16,0-1-16,-21 1 0,21 0 16,0 0-16,1 0 0,-1-22 0,0 22 15,0 0-15,0 0 0,0 0 0,1 21 16,20-21-16,-21 21 0,0 0 16,0 0-16,1 0 0,-1 21 15,-21 0-15,0 0 16,0 21-16,0-20 0,0-1 15,0 0-15,0 21 0,0-21 0,0 1 16,0-1-16,-21 21 0,-1-21 16,22 0-16,0 1 0,-21-22 15,0 21-15</inkml:trace>
  <inkml:trace contextRef="#ctx0" brushRef="#br0" timeOffset="48885.96">18648 6287 0,'0'-22'16,"0"44"-16,0-65 0,0 22 15,0 42 32,0 0-47,0 1 0,0-1 0,0 21 16,0 22-16,0-22 0,-21 0 0,-1 22 15,22-22-15,0 0 0,-21 22 16,0-22-16,21-21 0,-21 22 0,21-1 16,-21-21-16,21 0 0,0 1 0,0-1 15,0 0-15,0 0 16,21-42-1,0 21 1</inkml:trace>
  <inkml:trace contextRef="#ctx0" brushRef="#br0" timeOffset="49168.43">18923 6731 0,'42'-21'16,"-21"21"-16,-21-21 15,0 0 17,-21 21-17,0 0 1,0 0-1,21 21-15,0 0 16,0 0-16,21-21 16,0 0-16</inkml:trace>
  <inkml:trace contextRef="#ctx0" brushRef="#br0" timeOffset="50763.97">19918 6731 0,'0'-21'0,"0"42"0,0-63 0,21 42 16,-21-21-16,21 21 0,-21-22 16,0 1-16,0 0 0,21 0 15,-21 0-15,0 0 0,0-1 16,-21 22-1,0 0 1,0 0-16,0 22 0,-1-1 0,1 0 16,-21 0-16,21 0 0,-22 0 0,22 22 15,0-22-15,-21 21 0,21 1 0,-1-22 16,1 21-16,0-21 0,21 0 16,-21 22-16,21-22 0,0 0 0,0 0 15,21 0-15,0-21 0,0 0 16,1 0-16,-1 0 0,0 0 0,21 0 15,-21 0-15,1 0 0,-1 0 16,21-21-16,-21 21 0,0-21 16,1 0-16,-1 21 0,0-21 0,0 0 15,-21-22-15,21 22 0,0 0 0,1-21 16,-1-1-16,0 1 0,0-22 16,0 22-16,0-21 0,1 20 0,-22-20 15,21 20-15,0 1 0,-21 0 0,21-1 16,-21 22-16,0-21 0,0 21 15,0 0-15,-21 21 16,0 0-16,0 0 16,-1 21-16,22 0 0,-21 21 15,0-21-15,21 22 0,0 20 0,-21-20 16,0 84-16,21-85 16,-21 21-16,21-20 0,0-1 15,0 0-15,0-20 0,0 20 0,0-21 16,0 0-16,0 0 0,0 1 0,21-1 15,0-21-15,0 0 0,21 0 0,-20 0 16,-1 0-16,21 0 0,-21 0 16,22 0-16,-1-21 0,-21 21 0,21-22 15,-20 1-15,-1 0 0,0 0 0,0 0 16,0-64-16,-21 64 16,0 0-16,0 0 0,0-1 15,0 1-15,-21 21 16,0 0-16,0 21 15,21 1-15,-21-22 16,21 21-16,-22 0 0,22 0 16,0 0-16,0 0 0,22 1 15,-1-1-15,0 0 0,0 0 16,0-21-16,0 21 16,1 0-16,-1-21 0,0 0 15,0 0-15,-21 22 0,21-22 16,0 0-16,1 0 0,-1 0 15,0 0-15,0 0 0,0 0 16,0 0-16,1 0 0,-1 0 0,21-22 16,-42 1-16,21 21 0,0-21 15,1 21-15,-1-21 0,-21 0 16,21 0-16,-21-1 0,21-20 16,-21 21-16,0 0 0,0 0 0,0-1 15,0 1-15,0 0 0,-21 21 31,0 21-31,0-21 0,-1 21 16,22 22-16,-21-22 0,0 0 0,21 0 16,-21 0-16,21 22 0,0-22 15,0 0-15,0 0 0,0 0 16,21-21-16,0 0 0,0 0 0,1 0 16,-1 0-16,0 0 0,0 0 15,0 0-15,0-21 0,22 21 16,-22-21-16,0 21 0,0-21 0,-21 0 15,21 0-15,1-1 0,-22 1 0,0 0 16,21 0-16,0 0 0,-21 0 16,21 21-16,-21-22 0,0 44 15,0-1 1,0 0-16,0 0 0,0 0 16,0 0-16,0 1 0,0-1 15,21 0-15,-21 0 0,0 0 16,0 0-1,-21-21 17,0-21-17,0 21-15,0 0 0,21-21 16,-22 21-16,1 0 31,21 21-31,0 0 16,0 1-1,21-22-15,1 0 0,-1 0 16,0 0-16,0 0 0,21 0 0,-20 0 16,20 0-16,-21 0 0,21 0 15,1-22-15,-1 22 0,0-21 0,-20 21 16,20-21-16,-21 0 0,21 0 16,-20 21-16,-1-21 0,0-1 0,-21 1 15,0 0-15,0 0 0,0 0 0,0 0 16,0-1-16,0 44 31,0-1-31,0 0 16,0 0-16,0 0 0,21 0 0,0 1 15,0-1-15,1-21 0,-1 21 16,0 0-16,-21 0 0,0 0 16,0 1-16,0-1 15,-21-21-15,0 21 16,-1-21-16,-20 21 0,0-21 0,21 21 15,-43-21-15,22 21 0,-1 1 0,-20-22 16</inkml:trace>
  <inkml:trace contextRef="#ctx0" brushRef="#br0" timeOffset="51416.76">18902 8065 0,'-21'-43'16,"21"22"-1,0 0-15,0 0 16,0 0 0,0-1-16,0 1 15,0 0-15,21 0 16,0 21-16,0-21 0,0 21 16,0 0-16,1 0 0,-22 21 15,21 0-15,-21 0 16,0 0-16,21 1 0,-21-1 0,0 21 15,0-21-15,0 22 0,-21-1 0,0-21 16,-1 21-16,1 1 0,0-1 0,-21-21 16,21 22-16,-22-22 0,22 21 0,0-21 15,-21 0-15,20-21 0,1 22 16,0-22-16,0 0 0,0 0 16,0 0-16,-1 0 15,1-22-15,0 1 0,21-21 16,0 21-16,-21 0 0,21-22 0,0 22 15,0-21-15,0 21 0,0-1 16,0-20-16,21 21 0,0 21 16,0 0-16,-21 21 0,22 0 15,-1 0-15,0 1 0,-21-1 0,0 21 16,21-21-16,-21 22 0,0-22 16,21 21-16,-21-21 0,0 0 0,0 22 15,0-22-15,0 0 0,0 0 0,0 0 16,0 1-16,21-22 15,1 0-15,-1 0 16,0 0-16,0 0 0,-21-22 16,21 22-16,0-21 0,1 0 0</inkml:trace>
  <inkml:trace contextRef="#ctx0" brushRef="#br0" timeOffset="51609.9">19304 8319 0,'-21'0'16,"42"0"78,0 0-94</inkml:trace>
  <inkml:trace contextRef="#ctx0" brushRef="#br0" timeOffset="53746.96">20108 8043 0,'0'0'0,"21"-21"16,-21 0-16,22 0 0,-22 0 15,21 0-15,-21-1 0,0 1 16,0 0-16,0 0 0,0 0 16,0 0-16,-21 21 0,-1-22 0,1 22 15,0 0-15,0 0 0,0 0 16,-22 22-16,22-1 0,0 0 15,0 0-15,0 0 0,0 22 16,-1-22-16,22 21 0,0 0 0,0 1 16,0-22-16,0 21 0,0 1 15,22-22-15,-1 0 0,0 21 0,0-21 16,0 1-16,0-1 0,1 21 16,-1-42-16,-21 21 0,0 0 15,0 1-15,0-1 0,0 0 16,-21-21-16,-1 21 0,1-21 0,0 21 15,-21-21-15,21 0 0,-22 0 0,1 21 16,0-21-16,-1 0 0,22 0 0,-21 0 16,21 0-16,-1 0 0,1 0 0,21-21 31,21 21-31,1 0 16,-1 0-16,21 0 0,0-21 0,1 21 15,-1 0-15,-21 0 0,22-21 0,-1 0 16,0 21-16,22-21 0,-22 21 15</inkml:trace>
  <inkml:trace contextRef="#ctx0" brushRef="#br0" timeOffset="54598.88">20362 8276 0,'0'-21'0,"-42"85"0,84-107 0,-21 1 0,-21 21 16,-21 21-16,0 0 16,0 0-16,0 0 0,0 0 15,-1 0-15,1 21 0,-21 0 16,21 0-16,0 0 0,21 1 0,-22-1 0,22 0 15,-21 0-15,21 0 0,0 0 16,0 1-16,0-1 0,0 0 16,21-21-16,1 0 15,-1 0-15,0 0 0,0 0 16,0 0-16,22-42 16,-22 42-16,0-22 0,-21 1 0,21 0 15,-21-21-15,0 21 16,0 42 15,0 0-31,0 0 0,0 0 16,0 0-16,0 1 15,0-1-15,0 0 0,0 0 16,21-21-16,0 0 16,1 0-16,-1 0 0,0 0 15,0 0-15,0 0 16,0 0-16,-21-21 0,22 21 0,-22-21 15,21 0-15,-21-1 16,21 22-16,0 0 16,0 0 15,-21 22-15,0-1-1,0 0-15,21-21 16,1 0-1,-1 0 1,0 0-16,0 0 0,0 0 0,0 0 16,1-21-16,-1 21 0,0-21 0,0 21 15,0 0-15,-21-22 16,21 22-16,-21 22 31,22-22-31,-22 21 0,21 0 16,0 0-1,0-21-15,0 0 0,0 0 16,1 0-16,-1 0 0,0 0 0,0 0 16,0 0-16,22 0 0,-22-21 0,21 21 15,-21-21-15,0 21 0,22-21 16,-22-1-16,0 1 0,-21 0 16,0 0-16,0 0 0,0 0 15,0-1-15,-21 1 0,21 0 0,-21 21 16,0-21-16,-1 21 0,1 0 0,0 0 15,0 0-15,0 0 0,0 21 16,-1 0-16,1 0 0,0 1 16,0-1-16,21 0 0,0 0 0,-21 0 15,21 0-15,0 1 0,0-1 0,0 0 16,21-21 0,0 0-16,0 0 15,0 0-15</inkml:trace>
  <inkml:trace contextRef="#ctx0" brushRef="#br0" timeOffset="54846.42">21294 8340 0,'63'-106'15,"-21"21"1,-147 276-16,210-424 0,-83 191 0,-1-1 16,-21-20-16,0 20 0,21-20 0,0 21 15,-21 20-15,21-20 0,-21 21 0,0 0 16,0 0-16,0 42 16,0 0-1,0 21-15,0-21 0,0 22 0,0-1 16,0 0-16,-21 1 0,21 20 0,0-20 15,0-1-15,-21 0 0,21 1 16,0-1-16,0 0 0,0-21 16,0 22-16,0-22 0,0 0 0,0 0 15,21-21-15,0 0 0,0 0 16,1 0-16,-1-21 0,21 21 0,-21-21 16,0 0-16,22 0 0,-22-22 15,0 22-15</inkml:trace>
  <inkml:trace contextRef="#ctx0" brushRef="#br0" timeOffset="55333.01">21950 7768 0,'0'-21'0,"21"0"16,-63 148-16,63-212 0,0 64 15,-21 42-15,0 22 16,0-22-16,-21 0 0,21 21 0,0 1 16,-21-1-16,-1 0 0,1 1 0,0-1 15,21-21-15,0 21 0,0 1 16,0-22-16,0 21 0,0-21 0,0 1 15,0-1-15,21 0 0,0-21 16,1 0-16,-1 0 0,21 0 16,-21 0-16,0 0 0,1-21 0,-1 21 15,0-21-15,0-1 0,0 1 16,0 0-16,1 0 0,-22-43 16,0 43-16,0 0 0,0-21 0,0 21 15,-22 42 1,22 0-16,-21 0 15,21 0-15,-21 22 0,21-22 16,0 21-16,0-21 0,0 0 0,0 1 16,21-1-16,0 0 0,1 0 0,20-21 15,0 0-15,-21 0 16,1 0-16,20 0 0,-21 0 0,0-21 16,0 21-16,1-21 0,20 0 15,-21-1-15,0 1 0,0 0 16,-21 0-16,0 42 31,-21 0-31,0 0 16,0 1-16,0 20 0,0-21 0,-1 21 15,-20-20-15,21 20 0,0-21 16,-22 43-16,22-43 0,21 0 0,0 0 16,0 0-16</inkml:trace>
  <inkml:trace contextRef="#ctx0" brushRef="#br0" timeOffset="56025.89">18034 9335 0,'0'0'0,"0"-22"16,21 22-1,0 0-15,0 0 0,1 0 0,-1 0 16,0 0-16,0 22 0,0-22 15,0 21-15,1 0 0,-22 0 0,0 0 16,0 0-16,0 22 0,0-22 0,-22 0 16,1 21-16,0-20 0,0-1 0,-21 0 15,20 21-15,-20-21 0,21 1 16,-21-22-16,20 21 0,1 0 0,0-21 16,42 0-1,0-21 1,1 21-16,20 0 0,-21 0 0,21 0 15,-20 0-15,20 0 0,-21 0 0,0 0 16,22 21-16,-22 0 0,0-21 16,-21 21-16,0 0 0,0 1 0,0-1 15,0 0-15,-21 0 0,0 0 0,-1 0 16,1 1-16,-21-1 0,0 0 0,20-21 16,-20 21-16,0-21 0,21 0 0,-1 0 15,1 21-15,0-21 0,0 0 0,0 0 16,21-21-1,0 0-15,0 0 16,21 0-16,0 21 0,0-22 0</inkml:trace>
  <inkml:trace contextRef="#ctx0" brushRef="#br0" timeOffset="56416.66">19367 9589 0,'0'21'0,"-21"0"0,0 0 16,0 0-16,0 0 0,21 22 0,-21-1 15,-1 0-15,22 1 0,-21-1 0,21 0 16,0 1-16,0 20 0,0 22 16,0-22-16,0 1 0,0-22 15,-21 22-15,21-22 0,0 22 16,0-22-16,0 0 0,-21 1 0,21-1 15,0-21-15,0 0 0,0 0 0,0 1 16,0-44 0,0 1-16,21 0 0</inkml:trace>
  <inkml:trace contextRef="#ctx0" brushRef="#br0" timeOffset="56656.22">19240 10075 0,'0'-127'15,"0"318"-15,0-255 0,0-126 0,0 126 16,22 1-16,-1-1 0,0 1 0,0 21 15,21-1-15,1 1 0,-22 21 16,21 0-16,1-1 0,-1 1 0,0 21 0,1 0 16,-22 0-16,21 21 0,-21 1 15,-21-1-15,0 0 0,0 21 16,0-21-16,0 22 0,-21-22 0,-21 21 16,21-21-16,-22 1 0,1 20 0,0-21 15,-1 0-15,1 0 0,0-21 16,20 22-16,44-22 15,-1-22 1,0 1-16,0 0 0,21 0 0,-20 0 16</inkml:trace>
  <inkml:trace contextRef="#ctx0" brushRef="#br0" timeOffset="57791.11">19918 9377 0,'42'-64'0,"-105"149"15,84-106-15,21-21 16,-42 63-16,0 0 0,0 21 15,0-21-15,0 22 0,0-1 0,-21 22 16,21-22-16,-21 0 0,0 1 0,21-1 16,0 0-16,0-21 0,0 22 15,0-22-15,0 0 0,0 0 0,0 0 16,21-21 0,0 0-16,0 0 0,-21-21 0,21 0 15,0 0-15,1 0 0,-22 0 16,21-1-16,0 1 0,0-21 0,0 21 15,-21 0-15,21-1 0,-21 1 16,22 21-16,-22 21 16,0 1-1,0-1-15,0 0 0,0 0 0,0 0 16,0 0-16,0 1 0,0-1 0,0 0 16,0 0-16,21-21 0,0 0 0,-21 21 15,21-21-15,0 0 0,0 0 16,1 0-16,-1 0 0,0 0 0,0-21 15,0 21-15,22-21 0,-22 0 16,0 0-16,0 21 0,0-22 0,0 1 16,-21 0-16,22 0 0,-1 21 15,-21-21-15,0 42 32,0 0-32,0 0 0,0 0 0,0 1 15,0-1-15,0 0 0,0 0 16,0 0-16,21-21 0,0 0 15,0 0-15,0 0 16,1 0-16,-1 0 0,0 0 0,0 0 16,0-21-16,0 21 0,-21-21 15,0 0-15,0 0 0,0-1 16,0 1-16,0 0 0,0 0 0,0 0 0,-21-22 16,0 22-16,0 0 0,0 0 15,0 0-15,-1 21 0,1 0 16,0 0-16,0 0 15,21 21-15,21 0 16,0-21-16,0 0 16,1 0-16,-1 0 0,0 0 15,21 0-15,-21 0 0,22 0 0,-22 0 16,0 0-16,21 0 0,-20 0 16,-1 0-16,0 0 0,0 21 0,-21 0 15,21-21-15,-21 22 0,0-1 16,0 0-16,0 0 15,0 0-15,0 0 0,0 1 16,0-1-16,0 0 0,21-21 47,-21-21-47,0 0 16,22 21-16,-1-22 0,0 1 15,0 0-15,-21 0 0,21 0 16,0 0-16,1-1 0,-1 22 0,0-21 0,0 21 15,0 0 1,-21 21-16,0 1 16,0-1-16,0 0 0,0 0 15,0 0-15,0 0 0,0 1 0,0-1 16,21 0-16,1 0 0,-1 0 16,0-21-16,0 0 0,0 0 0,22 0 15,-22 0-15,0 0 0,21 0 0,-21 0 16,1 0-16,20-21 0,-21 0 15,0 21-15,0-21 0,1 0 0,-1-1 16,0 1-16,0-21 0,-21 21 0,0 0 16,0-22-16,21 22 0,-21 0 0,0 0 15,-21 42 1,21 0 0,-21 0-16,21 0 0,0 1 15,0-1-15,0 0 0,0 0 16,0 0-16,21 0 0,0-21 15,0 0-15,1 0 0,-1 0 16,-21-21 0</inkml:trace>
  <inkml:trace contextRef="#ctx0" brushRef="#br0" timeOffset="58034.16">18965 9610 0,'0'0'0,"-21"0"15,21 21 16,0 0-15</inkml:trace>
  <inkml:trace contextRef="#ctx0" brushRef="#br0" timeOffset="58618.07">17780 11176 0,'0'0'0,"0"-42"15,0 21 1,0-1-16,0 1 16,0 0-1,-21 21-15,21-21 0,0 0 0,0 0 16,0-1-16,0 44 31,0-1-15,0 0-16,0 0 0,0 21 15,0-20-15,-21-1 0,21 21 16,-22-21-16,1 22 0,21-22 0,-21 21 16,0-21-16,21 0 0,-21 1 0,21-1 15,0 0-15,21-21 16,0-21 0,0 0-16,22-1 0,-22 22 15,0-21-15,21 0 0,-21 0 0,22 0 16,-22 21-16,0-21 0,0 21 0,0 0 15,1 0-15,-1 0 16,-21 21-16,0 0 0,0 0 16,0 0-16,0 0 0,0 1 15,0 20-15,0-21 0,-21 0 0,-1 0 16,22 1-16,-21-1 0,21 0 0,-21 0 16,21 0-16,0 0 0,0-42 31,21 21-31</inkml:trace>
  <inkml:trace contextRef="#ctx0" brushRef="#br0" timeOffset="58769.79">18394 11367 0,'0'0'0,"-21"0"47,42 0-32,0 0 1,0 0-16,0 0 0</inkml:trace>
  <inkml:trace contextRef="#ctx0" brushRef="#br0" timeOffset="59917.66">19939 10816 0,'0'-21'16,"0"42"-16,0-63 0,0 21 0,-21 0 0,0 21 16,-1 0-16,1 21 15,21 0-15,-21 0 0,0 21 0,0 1 16,0-1-16,-22 0 0,22 1 0,0 20 16,0-20-16,-22 20 0,22-21 15,0 22-15,-21-22 0,21 1 0,-1-1 0,1 0 16,0 1-16,0-22 0,0 0 15,0 0-15,-1 0 0,22 0 0,-21-21 16,21-21 0,0 0-16,0 0 0,0-21 0,0 20 15,0-20-15,0 0 0,0-1 0,0 1 16,21 0-16,-21 21 0,22-22 16,-22 22-16,0 0 0,0 0 0,21 21 15,0 0 1,-21 21-16,21 0 0,-21 0 15,21 0-15,-21 1 0,21-1 0,1 0 16,-22 0-16,21 0 0,0 0 0,-21 1 16,21-1-16,0-21 0,0 21 0,1 0 15,-1 0-15,0-21 0,21 21 0,-21-21 16,1 0-16,20 22 0,-21-22 16,0 0-16,0 0 0,22 0 0,-22 0 15,0-22-15,0 22 0,0-21 0,1 0 16,-1 0-16,0 0 0,0-22 15,0 22-15,0 0 0,-21-21 0,0 21 16,0-1-16,0 1 0,0 0 0,0 0 16,0 0-16,-21 21 0,0 0 15,0 0-15,0 0 0,21 21 16,0 0-16,-21 0 0,21 0 0,-22 1 16,22-1-16,0 0 0,0 0 0,0 0 15,0 0-15,0 1 16,0-1-16,22-21 0,-1 0 15,0 0-15,0 0 0,0 0 16,0 0-16,1-21 0,-1-1 0,0 22 16,0-21-16,0 0 0,-21 0 15,21 0-15,1 21 16,-22 21 0,0 0-1,0 0-15,0 0 0,0 1 16,0-1-16,0 0 15,0 0-15,21-21 16,0 0 0,0 0-16,0 0 0,0 0 0,1 0 15,-1-21-15,21 21 0,-21-21 0,0 0 16,1-1-16,20 1 0,-21 0 16,0 0-16,0 0 0,1-22 0,-1 22 15,-21 0-15,21 0 0,-21 0 16,21 21-16,-21 21 15,0 0-15,0 21 16,0-20-16,0 20 0,0 0 0,-21 1 16,0-1-16,0 21 0,-1-20 0,22 20 15,-42 1-15,21-22 0,0 22 16,0-1-16,-1 1 0,-20-22 0,21 21 0,-21-20 16,20 20-16,-20-20 0,0 20 15,21-21-15,21-20 0,0-1 16,-22-21-16,44-21 31,-1-22-31,-21 22 0,21-21 0,21-1 16,-21 1-16,1 0 0,-1-22 0</inkml:trace>
  <inkml:trace contextRef="#ctx0" brushRef="#br0" timeOffset="60174.19">20680 11113 0,'21'-22'0,"-42"44"0,42-65 15,0 22-15,-21 0 0,0 0 0,21 0 16,0 21-16,1 0 16,-1 0-16,0 0 0,0 0 0,0 0 15,0 0-15,1 0 0,-1 21 0,0-21 16,0 21-16,-21 0 0,21 0 16,-21 0-16,0 22 0,0-22 0,-21 42 15,0-41-15,0-1 0,-22 21 0,22-21 16,0 0-16,0 1 0,0-22 0,-22 21 15,43-42 17,43-1-32,-43 1 0,21 0 15,0-21-15</inkml:trace>
  <inkml:trace contextRef="#ctx0" brushRef="#br0" timeOffset="60411.74">21463 10647 0,'21'-21'0,"-42"42"0,63-63 0,-21 42 16,1 0-16,-22 21 16,0 0-16,0 21 0,-22-21 15,1 22-15,0-1 0,-21 0 16,21 1-16,-1-1 0,-20 22 16,21-22-16,0 0 0,0 1 0,-1-1 15,1-21-15,21 21 0,0-20 0,0-1 0,0 0 16,0 0-16,21-21 15,1 0 1,-1-21-16,0 21 0,0-21 0,0 0 16,0-22-16,1 22 0</inkml:trace>
  <inkml:trace contextRef="#ctx0" brushRef="#br0" timeOffset="61233.22">21548 11007 0,'0'0'15,"0"21"-15,0 0 16,0 0-16,0 0 0,0 1 0,0-1 15,-22 0-15,22 0 0,0 0 0,0 0 16,0 1-16,0-1 0,0 0 16,22-21-16,-1 0 15,0 0-15,0 0 0,0 0 0,0 0 16,1 0-16,-1-21 0,0 0 16,0-1-16,-21 1 0,21-21 15,-21 21-15,0 0 0,0-1 0,0 1 16,0 0-16,0 0 0,-21 21 0,0 0 15,0 0-15,0 0 0,-1 0 16,1 21-16,0-21 0,21 21 16,0 0-16,-21 1 0,21-1 0,-21 0 15,21 0-15,0 0 16,0 0-16,21-21 0,0 0 16,0 0-16,0 0 0,1 0 15,20 0-15,-21 0 0,21 0 0,1-21 16,-22 21-16,21-21 0,-21 0 0,22 0 15,-22 0-15,0 21 0,0-22 0,0 1 16,1 0-16,-1 21 0,-21-21 16,0 42-1,0 0-15,0 22 16,0-22-16,0 21 0,0-21 0,-21 22 16,-1-1-16,22 0 0,-21 1 0,0-1 15,21 0-15,-21 1 0,0-1 16,0 0-16,21 1 0,-22-1 0,1 0 15,21-21-15,-21 22 0,0-22 0,21 21 16,-21-21-16,21 1 0,0-1 0,-21 0 16,21 0-16,0-42 31,21 0-15,0 0-16,-21-22 0,21 22 0,0-21 15,0-1-15,1 1 0,-1 0 0,0-22 16,0 22-16,0-22 0,0 1 15,1 21-15,-1-22 0,-21 22 0,21-1 0,0 1 16,0 0-16,0 21 0,1-1 16,-1 1-16,0 0 0,0 0 0,21 21 15,-20 0-15,-1 0 0,0 0 16,0 0 0,-21 21-16,0 0 15,0 0-15,0 1 0,0-1 16,-21-21-16,0 21 0,0 0 0,-22 0 15,22 0-15,0 1 0,0-1 0,0 0 16,21 0-16,0 0 16,21-21-1,0 0-15,0 0 16,0-21-16,22 21 0,-22-21 16,21 0-16,-21 0 0,22-1 15,-1 1-15,0 0 0,-21 0 0,22-21 16</inkml:trace>
  <inkml:trace contextRef="#ctx0" brushRef="#br0" timeOffset="61479.26">22733 10986 0,'85'-85'32,"-170"170"-17,148-170-15,-84 106 0,21 0 0,-21 0 0,0 1 16,21-1-16,0 21 16,0-21-16,0 0 0,21-21 15,0 22-15,0-22 0,1 0 16,-1 0-16,0 21 0,0-21 15,-21 21-15,0 0 0,0 0 16,0 0-16,0 1 16,-21-1-16,-21 0 0,20 0 15,1-21-15,0 21 0,0-21 0,0 0 16,-22 21-16,22-21 0,0 0 16,0 0-16,21-21 0,-21 0 15,0 0-15,21 0 0,-22 0 0</inkml:trace>
  <inkml:trace contextRef="#ctx0" brushRef="#br0" timeOffset="61762.24">21590 10689 0,'0'-42'16,"21"42"-16,0 0 16,0-21-16,1 21 0,-1 0 0,21-21 15,-21 21-15,22 0 0,-1 0 0,-21-22 16,21 22-16,1 0 0,-22 0 16,21 0-16,-21 0 0,1 0 15,-1 0-15,0 0 0,-21-21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59:27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3450 4847 0,'0'0'0,"-63"0"15,41 0 1,1 0-16,0 0 15,0 0 1,0 0-16,0 0 0,-1 0 16,1 0-16,0 0 15,0 0-15,0 0 16,42 0 78,0 0-94,0 0 15,0 0-15,1 0 16,-1 0-16,0 0 0,0 0 16,0 0-16,22 0 0,-22 0 15,0 0-15,21 0 0,-21 0 0,1 0 16,20 0-16,-21 0 0,21 0 0,-20 0 15,20 0-15,0 0 0,-21 0 16,22 0-16,-22 0 0,21 0 0,-21 0 16,1 0-16,20 0 0,-21 0 15,21 0-15,-20 0 0,-1 0 16,21 0-16,-21 0 0,22 0 0,-1 0 16,0 0-16,-21 0 0,22 0 15,-1 0-15,0 0 0,1 0 0,-1 0 16,0 0-16,1 0 0,-1 0 0,0 0 15,1 0-15,-1 0 0,0 0 16,1 0-16,-1 0 0,0 0 0,1 0 16,-1 0-16,-21 0 0,22 0 15,-1 0-15,-21 0 0,21 0 0,-20 0 16,20 0-16,-21 0 0,21 0 16,1 0-16,-22 0 0,21 0 0,-21 0 15,22 0-15,-1 0 0,-21 0 16,22 0-16,-22 0 0,21 0 0,22 0 15,-22 0-15,-21 0 16,21 0-16,-20 0 0,-1-21 0,21 21 16,-21 0-16,0 0 0,1 0 0,20 0 15,-21 0-15,0 0 16,0 0-16,1 0 0,-44 0 78,1 0-62,0 0-16,0-21 0,0 21 0,0 0 15</inkml:trace>
  <inkml:trace contextRef="#ctx0" brushRef="#br0" timeOffset="1199.77">3450 5122 0,'0'0'0,"-21"0"0,0 0 15,0 0-15,-1 0 16,1 0-16,0 0 15,0 0 1,0 0-16,0 0 0,-1 0 16,1 0-16,0 0 15,42 0 48,0 0-48,1 0-15,-1 0 0,0 0 16,0 22-16,0-22 0,0 0 16,1 0-16,-1 0 0,21 0 0,-21 0 15,22 0-15,-22 0 0,21 0 16,0 0-16,-20 0 0,20 0 16,0 0-16,-21 0 0,22 0 0,-1 0 15,0 0-15,-20 0 0,20 0 0,-21 0 16,21 0-16,1 0 0,-22 0 15,21 0-15,-21 0 0,22 0 0,-1 0 16,0 0-16,-20 0 0,20 0 16,0 0-16,1 0 0,-1 0 0,0 0 15,1 0-15,-1-22 0,0 22 0,1 0 16,-1 0-16,-21 0 0,21 0 16,1 0-16,-1 0 0,-21 0 15,22 0-15,-1 0 0,-21-21 0,21 21 16,-20 0-16,20 0 0,-21 0 15,0 0-15,22 0 0,-22 0 0,0 0 16,21 0-16,-21 0 0,1 0 0,-1 0 16,0 0-16,0 0 0,0 0 15,0 0-15,1-21 0,-1 21 0,0 0 16,0 0-16,0 0 0,0 0 0,1 0 16,-1 0-16,0 0 0,0 0 15,0 0-15,0 0 0,1 0 0,-1 0 16,0 0-16,0-21 0,0 21 0,0 0 15,1 0 1,-1 0-16,0 0 16,0 0-1,-21-21 110,-21 21-109,0 0-16,0 0 16,-1 0-16,1 0 15,0 0-15,0 0 0,-21 0 16,20 0-16,1 0 0,0 0 0</inkml:trace>
  <inkml:trace contextRef="#ctx0" brushRef="#br0" timeOffset="5593.43">15600 4487 0,'0'0'0,"0"22"16,-21-22-16,-1 0 15,1 0 1,0 0 0,0 0-1,42 0 48,0 0-63,0 0 15,1-22-15,-1 22 0,0 0 16,0 0-16,0 0 0,0 0 16,1 0-16,-1-21 0,0 21 15,0 0-15,0 0 0,22 0 0,-22 0 16,21 0-16,0 0 0,-20 0 0,41 0 15,-21 0-15,1-21 0,20 21 16,-20 0-16,20 0 0,1 0 0,41 0 16,-41-21-16,-1 21 0,-20 0 15,20 0-15,-20 0 0,20-21 0,-21 21 16,22 0-16,-22 0 0,22-21 16,-22 21-16,22 0 0,-1 0 0,-21 0 15,22-22-15,-1 22 0,-20 0 16,-1 0-16,0 0 0,1 0 0,-1 0 15,-21 0-15,0 0 0,22 0 16,-22 0-16,0 0 0,0 0 16,0 0 15,-42 0 16,0 0-47,0 0 15,0 0-15,0 0 0,-1 0 0</inkml:trace>
  <inkml:trace contextRef="#ctx0" brushRef="#br0" timeOffset="6231.58">15790 4593 0,'0'0'0,"-21"0"32,0 0-32,0 0 31,21 21 0,21-21-15,0 0-16,0 0 15,0 22-15,1-22 0,-1 0 16,0 0-16,21 0 0,-21 0 0,22 0 16,-1 0-16,0 0 0,22 0 0,-22 0 15,22 0-15,-1 0 0,1 0 16,-1 0-16,1 0 0,-22 0 0,22 0 16,-1 0-16,1 0 0,-1 0 15,-21 0-15,22 0 0,-1 0 0,-20 0 0,20 0 16,-20 0-16,-1 0 0,0 0 15,1 0-15,-1 0 0,0-22 0,1 22 16,-22 0-16,0 0 0,21 0 16,-21 0-16,1 0 0,-1 0 0,0 0 15,0 0-15,0-21 16,0 21-16,1 0 16,-44 0 30,1 0-46,0 0 16,0 0-16,0 0 0</inkml:trace>
  <inkml:trace contextRef="#ctx0" brushRef="#br0" timeOffset="12076.39">8382 7535 0,'-21'0'0,"42"0"0,-63 0 0,20 22 0,-20-22 16,21 0-16,0 0 0,0 0 0,-1 0 15,1 0-15,0 0 16,0 0-16,0 0 0,0 0 15,-1 0-15,1 0 16,21 21 140,21-21-140,1 0 0,-1 0-1,0 0-15,0 0 0,0 0 16,0 0-16,1 0 15,-1 0-15,0 0 0,0 0 16,0 0-16,0 0 0,1 0 0,-1 0 16,0 0-16,21 0 0,-21 0 0,22 0 15,-1 0-15,22 0 0,-1 0 16,1 0-16,-1 0 0,22 0 16,-22 0-16,43 0 0,-21 0 0,-1 0 15,1 0-15,21 0 0,84 0 16,-84 0-16,0 0 0,0 0 0,-21 0 15,20 0-15,-20 0 0,0 0 0,-1 0 16,-20 0-16,-1 0 0,1 0 0,-1 0 16,-20 0-16,-1 0 0,0 0 15,1 0-15,-22 0 0,0 0 0,0 0 16,0 0-16,1 0 16,-22-21 437,-22 21-266,1 0-171,0 0-16</inkml:trace>
  <inkml:trace contextRef="#ctx0" brushRef="#br0" timeOffset="13033.31">7747 9271 0,'-21'0'0,"42"0"0,-63 0 0,20 0 15,1 0-15,0 0 0,0 0 16,0 0-16,0 0 0,-1 0 0,1 0 16,0 0-16,0 0 0,0 0 0,0 0 15,-1 0 1,65 0 15,-22 0-31,21 0 0,1 0 0,20 0 16,1 0-16,-1 0 0,22 0 0,21 0 15,-1 0-15,1 0 0,0 0 0,21 0 16,21 0-16,-21 0 0,0 0 16,0 0-16,21 0 0,-21 0 0,-21 0 15,21 21-15,0-21 0,-21 0 0,21 0 16,-21 0-16,-21 21 0,20-21 0,-20 0 16,-21 0-16,-1 0 0,1 0 0,-22 0 15,0 0-15,-21 0 0,1 0 0,-1 0 16,0 0-16,0 0 31,-21 22-15,-21-1-1,0-21-15,0 21 16,-22 0-16,22 0 16</inkml:trace>
  <inkml:trace contextRef="#ctx0" brushRef="#br0" timeOffset="13523.9">8043 10732 0,'0'0'0,"-21"0"16,42 0 30,0 0-46,1 0 0,-1 0 0,21 0 16,22 0-16,-22 0 0,21 0 0,22 0 16,0 0-16,-1 0 0,22 0 0,0 0 15,0 0-15,0 0 0,21 0 0,84 0 16,-84 0-16,-21 0 16,0 0-16,0 0 0,-21 0 0,20 0 15,-20 0-15,-21 0 0,20 0 0,-20 0 16,-22 21-16,22-21 0,-22 0 0,0 0 15,-21 21-15,1-21 0,-1 0 16,0 0-16,-21 21 0,21-21 0,-21 21 16,-21-21-1,0 21-15,0-21 0,-22 0 16,1 0-16,0 22 0</inkml:trace>
  <inkml:trace contextRef="#ctx0" brushRef="#br0" timeOffset="14103.82">8318 12933 0,'0'0'0,"22"21"0,-1-21 0,21 0 15,-21 0-15,22 0 0,-22 0 16,21 0-16,0 0 0,22 0 0,-1 0 15,1 0-15,-1 0 0,22 0 0,0 0 16,-1 0-16,1 0 0,0 0 16,-1 0-16,107 0 0,-106 0 15,-1 0-15,-20 0 0,20 0 0,-20 0 16,-1 0-16,1 0 0,-22 0 0,22 0 16,-22 0-16,-21 0 0,22 0 15,-22 0-15,0 0 0,0 0 0,-42 21 31,0-21-31,-22 0 16,22 0-16,0 0 0</inkml:trace>
  <inkml:trace contextRef="#ctx0" brushRef="#br0" timeOffset="14809.43">7387 14520 0,'0'22'16,"21"-22"0,0 0-16,1 0 15,-1 0-15,0 0 0,0 0 16,21 0-16,-20 0 0,20 0 16,0 0-16,1 0 0,-1-22 0,21 22 0,1 0 15,-1-21-15,22 21 0,0-21 0,-1 21 16,1-21-16,0 0 0,21 21 0,-22-21 15,1 21-15,0-22 0,-1 1 0,-20 21 16,20 0-16,-20 0 0,-1-21 16,-20 21-16,20 0 0,-20 0 0,-1 0 15,-21 0-15,21 0 0,-20 0 0,-1 0 16,0 0-16,0 0 0,0 0 0,0 0 16,1 0-16,-1 0 15,0 0-15,0 0 16,-21 21-16,21-21 15,0 0 1,-21-21 31,0 0-16</inkml:trace>
  <inkml:trace contextRef="#ctx0" brushRef="#br0" timeOffset="17756.5">19791 7239 0,'-21'0'0,"42"0"0,-64 0 15,22-21-15,0 21 0,0-21 16,0 21-16,42 0 31,0 0-31,21 0 0,-20 0 0,41 0 16,-21 0-16,22 0 0,21 0 0,-1 0 15,22 0-15,0 0 0,21 0 16,0 0-16,0 0 0,0-21 0,0 21 16,0-22-16,0 22 0,85-21 15,-107 21-15</inkml:trace>
  <inkml:trace contextRef="#ctx0" brushRef="#br0" timeOffset="18658.27">19727 8805 0,'0'0'0,"0"22"109,21-22-78,1 0-31,20 0 16,21 0-16,-20-22 0,41 22 0,1-21 16,0 21-16,21-21 0,-1 0 15,22 0-15,0 0 0,0-1 0,0 22 16,-21-21-16,21 0 0,-21 0 0,0 21 16</inkml:trace>
  <inkml:trace contextRef="#ctx0" brushRef="#br0" timeOffset="20371.68">19346 10287 0,'0'0'0,"43"-21"16,-22 0-1,0 21-15,0-21 0,0 21 16,0 0-16,1 0 0,-1-22 0,0 22 16,0 0-16,0 0 0,0 0 0,1 0 15,-1 0-15,0-21 0,0 21 0,0 0 16,0 0-16,1 0 0,-1 0 16,21 0-16,-21 0 0,22 0 15,-1 0-15,0 0 0,22 0 0,-1 0 16,1 0-16,-1 0 0,22-21 0,-22 21 15,22 0-15,0 0 0,-22-21 0,22 21 16,-22 0-16,1 0 0,-1 0 0,1 0 16,-22 0-16,1 21 0,-1-21 0</inkml:trace>
  <inkml:trace contextRef="#ctx0" brushRef="#br0" timeOffset="20894.37">18584 12213 0,'21'-21'15,"-21"0"1,0 0-16,22 21 0,-1-21 0,0 21 16,0-22-16,0 1 0,0 21 15,22-21-15,-1 21 0,0 0 0,1-21 16,-1 21-16,0 0 0,1 0 0,20 0 15,-20-21-15,20 21 0,1 0 0,-22 0 16,21-21-16,1 21 0,-1-22 0,-20 22 16,20-21-16,1 21 0,-1-21 0,-20 0 15,20 21-15,-21-21 0,22 21 16,-22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55:13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1693 0,'0'0'0,"0"-21"15,0 42 48,0 1-47,21-22 46,0 0-62,-21-22 16,0 1-16,0 0 15,0 0-15,0 0 16,0 0 0,0-1-16,-21 22 15,0 0 1,21 22-16,-21-1 0,0 0 15,21 0-15,0 0 16,0 0-16,0 1 0,0-1 16,21-21 15,0 0-31,-21-21 0,21 21 16,0-22-16,-21 1 0,0 0 15,0 0-15,0 0 16,0 0-16,-21 42 31,0 0-15,0 0-16,21 21 15,0-20-15,0-1 0,0 0 0,0 0 16,-21 0-16,21 0 0,0 22 16,0-22-16,0 0 0,0 0 15,0 0-15,21-21 16,0 0-1</inkml:trace>
  <inkml:trace contextRef="#ctx0" brushRef="#br0" timeOffset="383.8">1270 1651 0,'21'0'47,"0"0"-47,0 0 16,1 0-16,-22-21 15,21 0-15,-21 0 16,0-1-16,-21 22 31,-1 0-31,1 0 0,0 0 16,21 22-16,0-1 0,-21 0 15,21 0-15,-21 0 0,21 22 16,0-22-16,0 0 0,0 0 16,0 0-16,0 0 0,0 1 15,0-1-15,21 0 0,0-21 16,0 0-16,0 0 15,1 0-15</inkml:trace>
  <inkml:trace contextRef="#ctx0" brushRef="#br0" timeOffset="1012.28">2455 1355 0,'0'-21'0,"0"42"0,0-64 16,21 22-16,-21 0 0,22 21 15,-22-21-15,0 0 16,0 42 15,0 0-31,-22 0 0,22 0 16,-21 22-16,21-1 0,0 0 0,-21 22 15,0-1-15,21 1 0,-21 21 16,0-1-16,-1-20 0,1 20 0,0-20 16,-21 21-16,21-22 0,21 1 15,-22-1-15,22-21 0,0 1 0,0-1 16,0 0-16,0 1 0,0-22 16,0 0-16,0 0 0,0 0 0,22-21 15,-1-21 1,-21 0-16,21 0 15,-21-21-15,0 20 0,21-20 0</inkml:trace>
  <inkml:trace contextRef="#ctx0" brushRef="#br0" timeOffset="1376.05">2095 1461 0,'-21'-22'16,"42"44"-16,-42-65 0,21 22 0,0 0 15,0 0-15,0 0 0,0-1 16,21 22-16,22 0 16,-22-21-16,21 21 0,22 0 15,-1 0-15,22 0 0,-22 21 0,22-21 16,21 22-16,-21 20 0,-22-21 16,22 21-16,-22 1 0,1-1 0,20 64 15,-84-64 1,0 22-16,0-1 0,0-20 0,-42 20 0,21 1 15,-43-22-15,22 0 0,-21 1 16,-1-1-16,1 0 0,-22 1 0,21-22 16,1 0-16,-1 0 0,22 0 15,0 0-15,-1 1 0,1-22 0,21 0 16,0 21-16,0-21 0,42-21 31,0 21-15,0-22-16,21 1 0,-20 0 15</inkml:trace>
  <inkml:trace contextRef="#ctx0" brushRef="#br0" timeOffset="1744.37">3069 2096 0,'21'0'15,"0"0"-15,1 0 16,-1 0-16,0-22 0,0 1 16,0 21-16,0-21 0,1 0 15,20 0-15,-21 0 0,0 21 0,0-22 16,1 1-16,-1 0 0,-21 0 16,0 0-16,-21 21 15,-1 0 1,-20 21-16,21-21 0,0 21 0,-22 0 15,22 22-15,0-22 0,0 0 16,-21 21-16,42-21 0,-22 22 0,22-22 16,0 0-16,0 0 0,0 0 15,0 1-15,0-1 0,0 0 0,22 0 16,-1-21-16,0 0 0,0 21 16,21-21-16,-20 0 0,-1 0 0,21 0 15,-21 0-15,22 0 0,-22-21 16,21 0-16,-21 0 0</inkml:trace>
  <inkml:trace contextRef="#ctx0" brushRef="#br0" timeOffset="1990.91">3683 1947 0,'0'-21'0,"0"42"0,0-63 0,0 21 16,0 0 0,21 21-1,-21 21 1,0 0-16,21 0 0,-21 0 15,21 1-15,-21-1 0,0 21 0,0-21 16,0 0-16,0 1 0,22 20 16,-22-21-16,0 0 0,0 0 0,0 1 15,0-1-15,0 0 0,21 0 16,0-21 0,-21-21-1,21 0-15</inkml:trace>
  <inkml:trace contextRef="#ctx0" brushRef="#br0" timeOffset="2223.98">4043 1799 0,'0'-21'0,"0"42"0,21-42 16,-42 42 15,21 0-31,-21 22 0,-1-22 0,1 21 16,0 1-16,21-22 0,-21 21 15,0 0-15,0-20 0,-1 20 16,1-21-16,0 0 0,0 22 0,21-22 16,0 0-16,-21 0 0,21 0 15,0 0-15,21-21 32,0-21-32,0 21 15,0-21-15</inkml:trace>
  <inkml:trace contextRef="#ctx0" brushRef="#br0" timeOffset="2643.92">4360 2074 0,'-21'0'0,"42"0"0,-63 0 16,21 22-16,0-22 0,-1 0 15,22 21-15,22-21 32,20-21-32,-21 21 15,0-22-15,22 22 0,-22-21 16,0 0-16,21 21 0,-21-21 0,1 0 16,-1 0-16,-21-1 0,0 1 15,0 0-15,0 0 16,-21 21-1,-22 0-15,22 21 0,0-21 16,0 21-16,-22 22 0,22-22 16,0 0-16,0 21 0,0-21 0,0 1 15,-1 20-15,22-21 0,0 0 16,0 0-16,0 1 0,0-1 16,0 0-16,22-21 0,-1 21 15,0-21-15,21 0 0,-21 0 16,22 0-16,-22 0 0,21 0 0,1-21 15,-22 0-15,21 0 0,0-1 0,-20 1 16</inkml:trace>
  <inkml:trace contextRef="#ctx0" brushRef="#br0" timeOffset="2928.43">5165 1291 0,'0'-21'0,"0"42"0,0-63 16,0 21-16,0 0 0,-22 21 15,1 21 1,0 0-16,0 0 0,21 0 0,-21 22 16,0-1-16,-1 21 0,1-20 15,-21 20-15,21 1 0,0 20 0,-1-20 16,1-1-16,0 1 0,0-1 16,0-20-16,0 20 0,-1-20 15,1-1-15,21-21 0,-21 21 0,21 22 16,0-43-16,0 0 15,0 0-15,21-21 16,0 0-16,1 0 0,-1 0 16,0-21-16,0 0 0,0 0 15,0 0-15</inkml:trace>
  <inkml:trace contextRef="#ctx0" brushRef="#br0" timeOffset="3252.32">5101 2032 0,'-21'21'15,"0"-21"-15,21 21 0,-21 1 0,-1-1 16,1 0-16,21 0 0,0 0 16,0 0-16,0 1 0,0-1 15,0 0-15,0 0 0,21-21 16,1 21-16,-1-21 0,0 0 16,0 0-16,0 0 0,0 0 0,22 0 15,-22-21-15,0 0 0,21 0 0,-20 0 16,-1 21-16,-21-22 0,0 1 15,21 0-15,-21-21 0,0 21 0,0-1 16,0 1-16,0 0 0,-21 0 16,0 0-16,-1 21 15,1 0-15,0 0 0,0 0 0,-21 0 16,20 0-16,1 0 0,0 0 16,0 21-16,0 0 0,0 0 15,-1 0-15,22 1 16,0-1-1</inkml:trace>
  <inkml:trace contextRef="#ctx0" brushRef="#br0" timeOffset="3642.95">5715 1905 0,'0'0'0,"-21"0"0,0 0 31,21 21-31,-22 0 16,22 1-16,-21 20 0,21-21 0,-21 21 15,0 1-15,0-1 0,0 0 0,-1 1 16,1 20-16,0 1 0,0-1 15,-21 1-15,20-1 0,1 1 16,-21-1-16,21 1 0,0-1 0,-22-20 16,22 20-16,21-21 0,0 1 0,-21-22 15,21 21-15,0-21 0,0 1 16,0-1-16,21-21 31,-21-21-31,21-1 0,0 1 16,-21 0-16,22-21 0,-1 21 0,-21-22 15,21 1-15,0 0 0,0-1 16</inkml:trace>
  <inkml:trace contextRef="#ctx0" brushRef="#br0" timeOffset="3921.43">5503 2138 0,'21'-64'0,"-42"128"0,106-212 15,-64 127-15,0 21 16,0-22-16,1 22 15,-1 0-15,0 0 0,0 0 0,0 0 16,0 22-16,1-22 0,-1 21 0,-21 0 16,0 0-16,0 0 0,0 22 15,0-22-15,-21 0 0,-1 0 16,1 0-16,-21 0 0,21 1 0,0-1 16,-22 0-16,22-21 0,0 21 15,0-21-15,0 21 0,-1-21 0,1 0 16,42-21 15,1 21-31,-1-21 16,0 21-16,21-21 0,-21 0 0</inkml:trace>
  <inkml:trace contextRef="#ctx0" brushRef="#br0" timeOffset="4159.99">6308 1926 0,'-22'0'16,"1"0"0,21 21-16,-21 1 0,0-1 0,21 0 15,-21 0-15,0 0 0,21 22 16,-22-22-16,1 0 0,21 0 0,0 0 16,-21 0-16,21 1 0,-21-1 0,21 0 15,0 0-15,0 0 16,0-42 15,21 21-31,0-21 0,-21 0 16</inkml:trace>
  <inkml:trace contextRef="#ctx0" brushRef="#br0" timeOffset="4461.93">6350 1672 0,'0'0'0,"-21"0"0,0 0 15,-1 0 1,22 21-16,22-21 47,-1 0-47,0 0 0,0 0 16,-21-21-16,0 0 15,0 0-15,0 0 16,-21 21-1,0 0-15,0 0 16,-1 21-16,1 0 16,21 0-16,0 22 0,0-22 0,0 0 15,0 21-15,0-21 0,0 1 16,0-1-16,0 0 0,0 0 16,0 0-16,21-21 0</inkml:trace>
  <inkml:trace contextRef="#ctx0" brushRef="#br0" timeOffset="4924.14">6604 1969 0,'-21'0'0,"21"21"16,-21 0-16,-1 0 16,22 0-16,-21-21 0,0 21 0,21 1 15,0-1-15,0 0 0,-21 0 16,21 0-16,-21 0 0,21 1 0,-21-1 15,21 0-15,0 0 16,-22-21 15,22-21-15,0 0-16,0 0 0,0-1 16,0 1-16,0 0 0,0 0 15,22-21-15,-1 20 0,0 1 0,0-21 16,0 21-16,22 0 0,-22-1 0,21 1 15,-21 0-15,22 21 0,-22 0 16,0 0-16,0 0 0,0 0 0,0 21 16,1 0-16,-1 1 0,-21-1 15,0 0-15,0 0 0,0 0 16,0 0-16,0 1 0,0-1 0,0 0 16,0 0-16,0 0 0,-21 0 15,21 1-15,-22-22 16,1 21-16,42-21 47,1 0-47,-1 0 0,0 0 0,21-21 15</inkml:trace>
  <inkml:trace contextRef="#ctx0" brushRef="#br0" timeOffset="5601.39">7408 2053 0,'0'0'0,"0"-21"16,0 0-16,0-21 16,0 20-16,0 1 0,0 0 15,-21 0-15,0 21 16,0 0-16,0 0 16,-1 21-16,1-21 0,21 21 0,-21 0 15,0 1-15,0-1 0,0 21 16,-1-21-16,1 0 0,21 1 0,0-1 15,0 0-15,0 0 0,0 0 0,0 0 16,21 1 0,1-22-16,-1 0 15,0 0-15,0 0 0,0 0 16,0 0-16,1 0 0,-1-22 0,0 22 16,0-21-16,0 0 15,0 0-15,-21 0 0,0 0 16,22-1-16,-22 44 47,0-1-47,0 0 0,-22 0 0,22 21 15,0-20-15,0 20 0,0 21 16,0-20-16,-21 20 0,21 1 0,-21-22 16,21 22-16,0-1 0,-21 1 15,21-1-15,-21 1 0,21-1 16,-21 1-16,-1-1 0,1 1 0,0-1 15,0 1-15,0-1 0,0 1 0,-1-1 16,1 1-16,0-1 0,0-21 0,0 22 16,0-22-16,-1 1 0,1-1 15,0 0-15,0-21 0,0 1 0,0-1 16,-1 0-16,1 0 0,-21-21 0,21 0 16,0 0-16,-1-21 0,1 0 0,-21 0 15,21-1-15,0 1 0,21-21 16,-22 0-16,1-22 0,21 22 15,-21-22-15,21 1 0,0-1 0,0 1 16,0-22-16,0 22 0,0-1 0,21 1 16,0-1-16,1 1 15,-1-1-15,21 22 0,-21-22 0,22 1 0,-1-1 16,0 22-16,-21-22 0,22 22 16,-1 0-16,0-1 0,-20 1 15,-1 21-15,21-21 0</inkml:trace>
  <inkml:trace contextRef="#ctx0" brushRef="#br0" timeOffset="7708.25">9123 1863 0,'0'-21'0,"0"42"0,0-64 0,0 1 16,0 21-1,0 42 1,0 0-16,0 0 0,0 1 0,0 20 16,0-21-16,-21 21 0,-1-20 15,1 20-15,21 0 0,-21-21 0,0 22 16,0-22-16,21 0 0,0 0 0,-21 0 15,21 1-15,-22-1 0,1 0 16,21-42 31,0 0-47,0-1 0,0 1 0,21 0 16,1 0-16,-22-21 0,21 20 0,0 1 15,0-21-15,0 21 0,0-22 16,1 22-16,-1 0 0,0 0 15,0 0-15,0 21 0,0-21 0,1 21 0,-1 0 16,0 0-16,0 0 0,0 0 16,0 21-16,1-21 0,-1 21 0,0 0 15,-21 0-15,0 0 0,21 22 0,-21-22 16,0 0-16,0 21 16,0-20-16,0-1 0,0 0 0,0 0 15,0 0-15,0 0 0,0-42 47,0 0-47,0 0 0,21 0 16,-21 0-16,21-1 0,1-20 15,-1 21-15,0 0 0,0-22 0,0 22 16,22-42-16,-22 42 0,0-1 16,0 1-16,0 21 0,0 0 15,1 0-15,-1 0 0,0 0 16,0 0-16,0 21 0,-21 1 15,0 20-15,21-21 0,-21 0 16,0 22-16,0-22 0,0 0 0,0 0 16,0 21-16,0-20 0,0-1 0,0 0 15,22-21-15,-22 21 0,21 0 16,0-21-16,0 0 16,0 0-16,0 0 0,1 0 0,-1 0 15,21 0-15,-21 0 0,0-21 0,1 21 16,-1-21-16,0 0 0,0 0 15,0-1-15,0 1 0,1 0 16,-22 0-16,21-21 0,0 20 0,-21 1 16,21 0-16,-21 0 0,0 0 15,0 0-15,0 42 32,0 0-32,-21 0 0,21 0 15,-21 0-15,0 1 0,-1 20 0,22-21 16,0 0-16,-21 0 0,21 1 0,0-1 15,0 0-15,0 0 0,0 0 16,21-21-16,1 0 16,-1 0-16,0 0 0,0 0 0,21 0 15,-20 0-15,-1 0 0,21 0 16,-21-21-16,22 0 0,-22 0 16,0 0-16,21-1 0,-21 1 0,1 0 15,-1 0-15,0 0 0,-21-22 16,0 22-16,21 0 0,-21 0 15,21 21-15,-21 21 32,-21 0-32,21 0 0,0 1 15,-21-1-15,21 21 0,0-21 0,0 0 16,0 1-16,0-1 0,0 0 0,0 0 16,0 0-16,0 0 0,0 1 15,21-22-15,0 0 0,0 0 16,1 0-16,-1 0 0,0 0 15,0 0-15,0 0 0,0-22 16,22 1-16,-22 0 0,0 0 0,21 0 16,-20-22-16,-1 22 0,21-63 15,-21 41-15,0 1 0,1 0 16,-22-22-16,0 22 0,21-22 0,-21 22 16,21 0-16,-21-1 0,0 1 0,0 0 15,0 20-15,0 1 0,0 0 16,0 0-16,0 0 0,-21 21 15,0 0-15,-1 0 0,22 21 0,-21 0 16,0 21-16,0-20 16,0 20-16,0 0 0,-1 22 0,1-22 15,0 0-15,0 22 0,21-22 0,0 22 16,0-22-16,0 0 0,0 1 16,0-22-16,0 21 0,0 1 0,21-22 15,0 0-15,0 0 0,1 0 0,20 0 16,-21-21-16,21 0 0,-20 22 15,20-22-15,-21 0 0,21 0 0,-20 0 16,20-22-16,0 1 0,-21 0 16,22 0-16,-22 0 0,0 0 0,21-22 15,-20 1-15,-1 21 0,-21-22 16,21-20-16,0 21 0,0-22 0,-21 22 16,0-22-16,0 22 0,21 0 0,-21-1 15,0 1-15,0 21 0,0-22 16,0 22-16,0 0 0,-21 42 31,21 0-31,-21 1 0,21-1 0,-21 21 16,0 0-16,0 1 0,21-1 0,-22 22 15,1-22-15,0 21 0,0-20 16,21 20-16,0-20 0,0-1 0,-21 0 16,21 1-16,0-22 0,0 0 0,0 21 15,21-21-15,0-21 0,0 22 16,0-1-16,1-21 0,-1 0 15,0 0-15,0 0 0,43 0 16,-43 0-16,21-21 0,-21-1 0,0 1 16,22 0-16,-22 0 0,0 0 15,-21 0-15,21-22 0,0 22 0,-21 0 16,0 0-16,0 0 0,0-1 0,0 44 31,-21-1-15,21 0-16,-21 0 0,21 0 15,0 0-15,0 1 0,0-1 16,0 0-16,0 0 16,21-21-16,0 0 15,1 0-15,-1 0 16,-21-21-16,0 0 16,21 0-16</inkml:trace>
  <inkml:trace contextRef="#ctx0" brushRef="#br0" timeOffset="7869.45">12128 1715 0,'-42'-22'15,"21"22"-15,0 0 0,0 0 16,21 22 15</inkml:trace>
  <inkml:trace contextRef="#ctx0" brushRef="#br0" timeOffset="8044.63">11599 1842 0,'-21'21'0,"42"-42"16,-63 42-16,21-21 15,21 21-15,21-21 16,0 0-1,0 0-15,0 0 0,22 0 16,-22 0-16,21 0 0,1 0 16,-22 0-16,21 0 0,-21 0 0</inkml:trace>
  <inkml:trace contextRef="#ctx0" brushRef="#br0" timeOffset="8313.62">12277 1905 0,'0'21'15,"0"0"1,0 1-16,-22-1 0,22 0 0,-21 21 16,21-21-16,-21 22 0,21-1 15,0 0-15,0 1 0,0 20 0,0 1 16,0-1-16,0 1 0,-21-1 16,0 1-16,0-1 0,-1 1 0,1-1 15,-21 1-15,21-1 0,0-20 16,-1 20-16,1-21 0,0 1 0,0-1 0,0-21 15,21 0-15,0 1 0,0-1 16,0-42 0,0-1-16,0 1 15,21 0-15,0-21 0,0 21 16</inkml:trace>
  <inkml:trace contextRef="#ctx0" brushRef="#br0" timeOffset="8596.6">12255 2159 0,'0'-42'0,"0"84"0,0-127 0,0 43 16,0 0-16,0 21 0,0-22 16,0 22-16,0 0 0,22 0 0,-1 0 15,0-1-15,21 22 16,-21 0-16,1 0 0,20 0 0,-21 22 16,21-22-16,-20 21 0,-1 21 0,-21-21 15,0 0-15,0 22 0,0-22 16,0 21-16,0-21 0,0 1 0,-21 20 15,-22-21-15,22 0 0,-21-21 16,21 21-16,-22 1 0,1-22 0,21 0 16,-22 21-16,22-21 0,0 0 15,0 0-15,42 0 32,21-21-32,-20-1 0,-1 1 0,0 0 15</inkml:trace>
  <inkml:trace contextRef="#ctx0" brushRef="#br0" timeOffset="8860.61">12996 1143 0,'0'-21'0,"0"42"0,0-63 0,0 21 16,-21 21-16,0 0 0,0 21 15,0 0-15,-1 0 0,1 21 0,0 1 16,0-1-16,21 0 0,-21 22 15,0-22-15,21 22 0,-22-1 0,22 1 16,-21-1-16,21 1 0,-21-1 0,0-20 16,21 20-16,0-21 0,0 1 15,0-22-15,0 21 0,0-21 0,0 1 16,0-1-16,21-21 16,0 0-1,0 0-15,1-21 0,-1-1 16</inkml:trace>
  <inkml:trace contextRef="#ctx0" brushRef="#br0" timeOffset="9160.56">12933 1863 0,'0'0'0,"0"-21"15,21 21 17,0 0-32,0 0 15,0-22-15,1 22 0,20 0 0,-21-21 16,0 21-16,0-21 15,1 0-15,-1 21 0,0-21 0,-21 0 16,0-1-16,0 1 16,-42 21-16,20 0 15,1 0-15,-21 0 0,21 21 0,0-21 16,-22 22-16,22-1 0,0 21 0,0-21 16,0 0-16,21 1 0,0 20 15,0-21-15,0 0 0,0 0 0,0 22 16,21-22-16,0-21 0,0 21 0,0 0 15,22-21-15,-22 0 0,0 0 16,0 0-16,0 0 0,22 0 16,-22-21-16</inkml:trace>
  <inkml:trace contextRef="#ctx0" brushRef="#br0" timeOffset="10051.78">14160 1609 0,'0'0'0,"0"21"16,0 0 0,0 0-16,0 0 15,0 22-15,0-22 0,0 0 0,-21 0 16,21 0-16,0 22 0,-21-22 0,21 0 16,-21 0-16,21 0 15,0 1-15,-21-22 0,21 21 16,0-42 15,0-1-31,0 1 0,0 0 0,0 0 16,0 0-16,0 0 0,21-22 15,0 22-15,0-21 0,0 21 16,1-22-16,-1 22 0,0 0 0,0 0 16,21 0-16,-20 21 0,-1 0 0,0 0 15,0 0-15,0 0 0,0 21 16,1 0-16,-1 0 0,-21 0 0,0 0 15,21 22-15,-21-22 0,0 21 16,0-21-16,0 1 0,0 20 0,0-21 16,0 0-16,0 0 0,0 1 0,0-1 15,-21-21 17,21-21-32,0-1 15,0 1-15,0 0 0,0 0 0,0 0 16,21 0-16,0-22 0,0 22 0,0-21 15,-21-1-15,22 22 0,-1-21 16,21 21-16,-42 0 0,42-1 0,-20 22 16,-1 0-16,21 0 0,-42 22 15,21-22-15,0 21 0,1 0 16,-1 21-16,-21-21 0,0 1 0,0 20 16,0-21-16,0 0 0,0 22 0,0-22 15,0 0-15,0 0 0,0 0 16,0 0-16,-21 1 0,-1-1 15,22-42 32,22 21-47</inkml:trace>
  <inkml:trace contextRef="#ctx0" brushRef="#br0" timeOffset="10392.15">15113 1863 0,'21'0'15,"0"0"1,0 0 0,1 0-16,-1-21 0,0 21 15,0-22-15,0 22 0,22-21 16,-22 21-16,0-21 0,0 0 0,0 21 16,-21-21-16,21 0 0,-21-1 15,0 1-15,0 0 0,0 0 16,0 0-16,-21 0 15,0 21-15,0 0 0,0 0 0,0 0 16,-22 21-16,22 0 0,0 0 16,-21 0-16,20 22 0,1-22 15,0 21-15,0-21 0,0 22 0,21-22 16,0 21-16,0-21 0,0 0 0,0 1 16,0-1-16,21 0 0,0-21 15,0 21-15,0-21 0,1 0 0,-1 0 16,0 0-16,21 0 0,-21 0 0,22 0 15,-22 0-15,21-21 0,-21 21 16</inkml:trace>
  <inkml:trace contextRef="#ctx0" brushRef="#br0" timeOffset="10656.16">15960 1185 0,'0'-42'0,"0"84"0,0-126 16,0 63-16,0-1 0,0 1 0,0 0 15,-22 21-15,22 21 16,-21 0-16,0 1 0,21 20 0,-21 0 16,0 1-16,21-1 0,-21 21 0,-1 1 15,1-22-15,21 22 0,-21-1 16,0 1-16,21-1 0,-21 1 0,21-22 16,0 0-16,-21 22 0,21-22 0,-22 22 15,22-43-15,0 0 0,0 0 16,0 0-16,22-21 31,-1 0-31,-21-21 0,21 0 16</inkml:trace>
  <inkml:trace contextRef="#ctx0" brushRef="#br0" timeOffset="11107.82">16192 1249 0,'0'-21'0,"0"42"0,0-63 0,0 63 15,-21 0 1,0 0-16,0 0 0,21 22 16,-21-1-16,0 0 0,-1 1 0,1-1 15,21 21-15,-21 1 0,0-22 16,0 22-16,0-22 0,-1 0 16,22 22-16,-21-43 0,21 21 0,-21-20 15,21 20-15,0-21 0,0 0 16,0 0-16,0-42 31,0 0-31,21 21 0,0-21 16,1 0-16,-22 0 0,21-1 15,0-20-15,0 21 0,0 0 0,0-22 16,1 22-16,-1 0 0,0 0 16,21 0-16,-21 0 0,1-1 0,20 22 15,-21 0-15,0 0 0,0 22 16,-21-1-16,22 0 0,-22 0 15,0 0-15,0 0 0,0 1 16,0 20-16,0-21 0,-22 0 0,1 0 16,21 1-16,0-1 0,-21 0 15,0 0-15,21 0 0,0 0 16,0-42 15,21 21-31</inkml:trace>
  <inkml:trace contextRef="#ctx0" brushRef="#br0" timeOffset="11468.15">16722 1778 0,'0'0'0,"-22"21"16,1-21-1,0 21-15,21 1 0,-21-1 16,0 0-16,0 0 0,-1 0 0,22 0 15,0 1-15,0-1 0,0 0 0,0 0 16,0 0-16,0 0 0,0 1 16,0-1-16,22-21 0,-1 0 15,0 0-15,0 0 0,0 0 0,0 0 16,1 0-16,-1 0 0,0-21 16,0 21-16,0-22 0,-21 1 15,21 0-15,-21 0 0,22 0 0,-22 0 16,0-1-16,0-20 0,0 21 0,0 0 15,0 0-15,0-1 0,-22 1 16,1 0-16,0 21 0,0 0 16,0 0-16,0 0 0,-1 0 0,1 0 15,0 0-15,21 21 16,0 0-16,0 1 0,0-1 16,21-21-16</inkml:trace>
  <inkml:trace contextRef="#ctx0" brushRef="#br0" timeOffset="12229.57">17230 1757 0,'0'0'0,"0"-42"16,-22 20 0,1 22-16,0 0 0,0 0 0,0 0 15,0 0-15,-22 0 0,22 22 16,0-1-16,0 0 0,0 21 0,-1-21 15,22 1-15,-21 20 0,0 0 16,21 1-16,0-22 0,0 0 16,0 0-16,0 0 0,0 0 15,21 1-15,0-22 0,1 21 0,-1-21 16,0 0-16,0 0 0,0 0 0,0 0 16,1 0-16,-1 0 0,0-21 15,0-1-15,0 22 0,0-21 0,1 0 16,-1-21-16,0 21 0,0-22 0,0 1 15,0 0-15,1-22 0,20 22 16,-21-22-16,0 1 0,0-1 0,1 1 16,-1-22-16,0 22 0,0-1 15,0 22-15,-21-22 0,21 43 0,-21-21 16,0 21-16,0-1 0,-21 44 16,0-1-1,0 21-15,0-21 0,0 22 16,-22-1-16,22 21 0,0-20 0,-21-1 15,20 22-15,1-1 0,0 1 0,21-22 16,0 21-16,0 1 0,0-22 16,0 1-16,0-1 0,0 0 0,0 1 15,21-22-15,0 21 0,1-21 0,20-21 16,-21 21-16,0 1 0,22-22 16,-22 0-16,21 0 0,-21 0 15,22 0-15,-1 0 0,-21 0 0,21-22 16,1 1-16,-1 0 0,-21 0 0,22 0 15,-22 0-15,0-1 0,0-20 16,0 21-16,0 0 0,-21-22 0,22 22 16,-22 0-16,0 0 0,-22 0 15,1 21 1,0 0-16,0 21 0,0 0 0,21 0 16,0 0-16,0 22 0,0-22 15,0 0-15,0 0 0,0 0 16,0 1-16,0-1 0,0 0 15,21 0-15,-21 0 0,21 0 16,-21 1-16,0-1 16,0 0-1,-21-21-15,0 0 16,0 0-16,-1 0 0,1 0 16,0-21-16,-21 0 0,21 21 15,-22-22-15,1 1 0</inkml:trace>
  <inkml:trace contextRef="#ctx0" brushRef="#br0" timeOffset="12428.2">15727 1545 0,'-21'0'16,"42"0"-16,-64 0 0,43 21 15,22-21-15,-1 0 0,21 0 16,0 0-16,1 0 0,-1 0 15,0 0-15,1 0 0,20 0 0,-20 0 16,-22 0-16,21 0 0,-21 0 0,0 0 16,-21-21-16,0 0 15</inkml:trace>
  <inkml:trace contextRef="#ctx0" brushRef="#br0" timeOffset="13192.31">18732 1757 0,'22'0'0,"-1"-21"16,-21 42 15,0 0-31,0 0 16,-21 22-16,21-22 0,-22 0 0,22 0 15,0 21-15,-21-20 0,0-1 16,21 0-16,-21 0 0,21 0 16,-21 0-16,21 1 15,21-44 1,0 1-1,0 21-15,0-21 0,1-21 0,-1 21 16,0-1-16,-21 1 0,21 0 16,0 0-16,0 0 0,-21 0 15,22 21-15,-1 0 0,-21 21 16,21 0 0,-21 0-16,21-21 0,-21 21 15,0 0-15,0 1 0,0-1 0,21 0 16,0 0-16,1 0 15,-1-21-15,0 0 16,0 0-16,0 0 0,0 0 16,1 0-16,-1 0 0,0 0 0,-21-21 15,21 0-15,0 0 0,-21 0 16,21-1-16,-21 1 0,22-21 0,-22 21 16,21 0-16,-21-22 0,0 22 0,0 0 15,0 0-15,0 0 0,0-1 16,0 44 15,0-1-15,0 0-16,0 0 15,21-21 1</inkml:trace>
  <inkml:trace contextRef="#ctx0" brushRef="#br0" timeOffset="13407.91">19537 1715 0,'0'0'0,"21"0"0,0 0 16,-21 21 0,0 0-1,0 0-15,0 0 0,-21 22 16,0-22-16,21 0 0,-21 0 0,-1 0 16,22 0-16,-21 1 0,21-1 15,0 0-15,0 0 0,-21 0 0,42-21 47,-21-21-47,21 21 0,1-21 16</inkml:trace>
  <inkml:trace contextRef="#ctx0" brushRef="#br0" timeOffset="13706.35">19664 1503 0,'0'-42'15,"0"84"-15,0-127 0,0 64 0,0 0 16,0 0-16,0 0 0,0 42 31,0 0-15,0 0-16,0 0 15,21-21-15,0 21 0,0-21 16,0 0-16,1 0 16,-1 0-16,-21-21 0,21 21 15,-21-21-15,0 0 0,0 0 16,0 0-16,0-1 15,-21 22-15,0 0 0,-1 0 0,1 0 16,0 0-16,0 0 0,0 0 0,0 0 16,-1 0-16,22 22 15,0-1-15,-21 0 0,21 0 0,0 0 16,0 0-16,21 1 0</inkml:trace>
  <inkml:trace contextRef="#ctx0" brushRef="#br0" timeOffset="13976.56">20468 1164 0,'0'-42'16,"0"84"-16,0-105 0,0 42 0,-21-1 16,0 22-16,0 0 0,-1 0 15,1 22-15,0-1 0,21 21 0,-21-21 16,0 22-16,0 20 0,-1-21 15,22 1-15,-21 20 0,0 1 0,0-1 16,21-20-16,-21 20 0,0 1 16,21-22-16,0 0 0,-22 22 0,22-43 15,-21 21-15,21-21 0,0 22 0,0-22 16,0 0-16,21-21 31,1-21-31</inkml:trace>
  <inkml:trace contextRef="#ctx0" brushRef="#br0" timeOffset="14407.76">20595 1249 0,'0'0'0,"0"-148"16,0 127-16,0 42 16,0 0-1,-21 0-15,21 21 0,-21 1 0,0-1 16,21 0-16,-22 22 0,1-1 0,0-20 15,0 20-15,21-20 0,-21 20 16,0-21-16,21 22 0,0-22 0,-22-21 16,22 22-16,-21-22 0,21 21 15,0-21-15,0 1 16,0-44 0,0 1-1,0 0-15,0 0 16,21 0-16,1-22 0,-1 1 0,0 21 15,21-21-15,-21-1 0,22 1 0,-22 21 16,21 0-16,-21-1 0,22 1 16,-22 21-16,0 0 0,0 0 0,0 0 15,1 21-15,-22 22 16,0-22-16,0 0 0,0 21 16,0-20-16,0 20 0,0-21 0,0 43 15,-22-43-15,22 0 0,-21 0 16,0-21-16,21 21 0,0 0 15,-21-21-15,0 0 16,0 0-16,-1 0 16</inkml:trace>
  <inkml:trace contextRef="#ctx0" brushRef="#br0" timeOffset="14574.45">20172 1545 0,'0'0'0,"-21"-21"15,42 21 17,21 0-32,-21 0 0,22 0 15,-1 0-15,0 0 0,22 0 16,-22-21-16,22 21 0</inkml:trace>
  <inkml:trace contextRef="#ctx0" brushRef="#br0" timeOffset="14832.97">22077 953 0,'0'0'0,"0"42"32,-21-21-32,-1 21 0,1 22 15,0-22-15,0 22 0,-21-1 0,20 1 16,1-1-16,0 1 0,0-1 15,0 1-15,-22-1 0,43 1 16,-21-1-16,0-20 0,21-1 0,-21 0 16,21 1-16,0-22 0,0 21 0,0-21 15,0 0-15,-21-21 16</inkml:trace>
  <inkml:trace contextRef="#ctx0" brushRef="#br0" timeOffset="15623">21484 1693 0,'0'-21'0,"0"42"0,0-63 0,0 21 16,21 21-1,0 0-15,22 0 16,-1 0-16,22 0 0,-22-21 16,21 21-16,1 0 0,-1-21 0,1 21 15,-1-22-15,1 22 0,-1-21 16,1 0-16,-1 0 0,-20 0 15,-1 0-15,0-1 0,1-20 0,-22 0 16,0-1-16,0 1 0,-21 0 16,0-1-16,0 1 0,0 21 0,0-21 15,0 20-15,-21 1 0,21 0 0,-21 21 16,0 0-16,0 21 0,-1 0 16,1 22-16,0-22 0,0 21 0,0 1 15,0 62-15,-1-41 0,22-22 16,-21 22-16,21-22 0,0 22 15,-21-22-15,0 0 0,21 22 0,-21-22 16,21-21-16,0 22 0,0-22 0,-21 21 16,21-21-16,0 0 15,-22 1-15,22-44 32,0 1-17,22 0-15,-1 0 0,-21 0 0,21 0 16,0-1-16,0 1 0,0 0 0,1 0 15,-1 0-15,0 0 0,0-1 16,0 22-16,0 0 16,1 22-16,-22-1 15,0 0-15,0 0 0,0 0 16,0 0-16,0 1 0,0-1 16,0 0-16,0 0 0,0 0 0,21 0 15,0-21-15,-21 22 0,21-1 16,0-21-16,0 0 0,22 0 0,-22 0 15,0 0-15,21 0 0,-20 0 0,20 0 16,-21 0-16,21-21 0,-20-1 16,-1 22-16,0-42 0,0 21 0,0 0 15,0-22-15,-21 22 0,0-21 16,22 21-16,-22 0 0,0-1 0,-22 22 16,1 0-1,0 0-15,0 22 0,0-1 0,-22 0 16,43 0-16,-21 0 0,21 22 15,-21-22-15,21 0 0,0 0 16,0 0-16,0 22 0,21-22 0,0 0 16,1-21-16,-1 21 0,0 0 15,0-21-15,0 0 0,0 21 0,1-21 16,-1 0-16,0 0 0,0 0 0,0 0 16,-42 0 15,0 0-31</inkml:trace>
  <inkml:trace contextRef="#ctx0" brushRef="#br0" timeOffset="16744.09">1863 3683 0,'0'21'16,"-22"-21"-1,22 21 1,22-21 15,-1-21-31,0 21 16,0-21-16,0 0 0,22 0 0,-22 0 15,21 21-15,-21-22 0,22 1 0,-22 0 16,0 0-16,0 0 0,-21 0 16,0-1-16,0 1 0,-21 0 15,0 21-15,0 0 0,-1 0 16,1 0-16,-21 0 0,21 21 0,-22-21 16,22 21-16,0 1 0,-21-1 15,21 0-15,-1 0 0,22 0 0,0 0 16,0 1-16,0-1 15,0 0-15,0 0 0,0 21 0,0-20 16,22-1-16,-1 0 0,0 21 0,0-21 16,0 1-16,0-1 0,1 21 15,-1-21-15,-21 0 0,0 1 0,0-1 16,0 0-16,0 0 0,-21 0 16,-1-21-16,1 21 0,0-21 15,-21 0-15,-1 0 0,1 0 16,21-21-16,-21 0 0,-1 21 0,1-42 15,0 21-15,20-1 16,-20-20-16,21 21 0,0 0 16,0 0-16,-1-1 0,1 1 0,0 0 15,21 0-15,0 0 0,0 0 16,21 21 0,0 0-1,22 21-15,-22 0 0,0-21 16,0 21-16</inkml:trace>
  <inkml:trace contextRef="#ctx0" brushRef="#br0" timeOffset="18032.72">2646 3979 0,'21'-21'0,"-42"42"0,84-42 0,-42 0 15,1 0-15,20 0 0,-21 0 0,0-1 16,-21 1-16,21 0 0,-21 0 0,0 0 16,0 0-16,0-1 0,0 1 15,-21 0-15,0 21 0,0-21 0,0 21 16,0 0-16,-22 0 0,22 0 16,-21 21-16,21-21 0,-22 21 0,22 0 15,0 22-15,-21-22 0,20 21 16,1 1-16,0-1 0,0 0 15,0 1-15,21-1 0,0 21 16,0-20-16,0-22 0,0 0 16,21 0-16,21-21 0,-21 0 0,1 0 15,-1 0-15,21 0 0,-21 0 0,22 0 16,-1-21-16,-21 0 0,21-21 16,1 20-16,-22 1 0,21-21 0,-21 21 15,1-22-15,-1 22 0,0 0 16,0-21-16,-21 21 0,0-1 0,0 1 15,0 0-15,-21 21 32,21 21-32,0 0 15,-21 1-15,21-1 0,-21 21 0,21-21 16,0 22-16,0-22 0,0 0 16,0 21-16,0-21 0,21 1 0,0-22 15,0 21-15,0 0 0,0-21 16,1 0-16,-1 0 0,0 0 0,21 0 15,-21-21-15,1 0 0,20-1 0,0 1 16,-21 0-16,22 0 16,-1 0-16,-21 0 0,0-22 0,22 22 0,-22 0 15,0 0-15,-21-22 0,0 22 16,21 0-16,-21 0 0,0 0 16,0 42-1,0 0 1,0 0-16,-21 0 0,21 1 0,-21 20 15,21-21-15,0 21 0,-21-20 0,0 20 16,-1 0-16,22-21 0,0 1 16,0-1-16,-21 0 0,21 0 0,0-42 47,21 0-47,-21 0 0,22-1 0,-1 1 15,0 0-15,-21 0 0,21 0 16,0-22-16,0 22 0,1 0 15,-22 0-15,21 0 0,0 0 0,0-1 16,0 22-16,0 0 16,1 22-1,-22-1-15,0 0 0,0 0 0,0 0 16,0 0-16,0 1 0,21 105 47,0-127-47,0 0 15,0 0-15,-21-22 0,21 22 0,1-21 16,-1 0-16,0 0 0,0 0 16,0 0-16,0-1 0,1 1 15,-1 0-15,0 0 0,0 0 0,-21 0 16,21-1-16,0 22 0,-21 22 47,0-1-47,0 0 0,0 0 15,0 21-15,0-20 0,0-1 16,0 0-16,0 21 0,0-21 0,0 1 16,0-1-16,22 0 0,-1 0 15,0-21-15,0 0 0,0 0 0,0 0 16,22 0-16,-22 0 16,0-21-16,21 0 0,-20 0 0,20-1 15,-21 1-15,21 0 0,-20 0 0,-1-21 16,0 20-16,0 1 0,0-21 15,0 21-15,-21-22 0,0 22 0,0 0 16,0 0-16,0 0 0,-21 21 16,0 0-16,0 0 15,0 0-15,0 21 0,-1 0 0,22 21 16,-21-20-16,0-1 0,21 21 16,-21-21-16,21 22 0,0-22 0,0 21 15,0-21-15,0 0 0,0 1 0,21-22 16,0 21-16,0-21 0,1 0 15,-1 0-15,0 0 0,0 0 16,21 0-16,-20-21 0,20-1 0,0 22 16</inkml:trace>
  <inkml:trace contextRef="#ctx0" brushRef="#br0" timeOffset="19944.43">6011 3577 0,'-42'0'16,"21"0"-16,21 21 0,-21 1 15,21-1-15,-22 21 0,1-21 16,0 0-16,21 1 0,0-1 16,-21 0-16,21 0 0,-21 0 0,21 0 15,0 1-15,0-1 16,0-42 31,0-1-47,0 1 0,0 0 0,0 0 15,21 0-15,-21 0 0,21-1 0,-21-20 16,21 21-16,0 0 0,-21 0 16,22 21-16,-1 0 0,0 0 0,0 0 15,0 21-15,0 0 16,-21 0-16,22 0 0,-22 0 16,0 22-16,21-22 0,0 21 0,-21-21 15,21 1-15,-21 20 0,0-21 16,21 0-16,0 0 0,-21 1 0,22-1 15,-1 0 1,0-21-16,0 0 0,0 0 0,0-21 16,1 0-16,-1 21 0,0-22 15,0 1-15,21 0 0,-20-21 16,-1 21-16,0-1 0,21-20 0,1 21 16,-22-21-16,21 20 0,0-20 15,-20 21-15,20 0 0,-21 0 0,21-1 0,-20 22 16,-1 0-16,0 0 0,0 0 15,0 0-15,-21 22 0,0-1 16,0 0-16,0 0 0,0 0 16,0 0-16,0 1 0,0-1 15,21-21-15,-21 21 0,22 0 16,-1-21 0,0 0-1,0-21-15,-21 0 16,0 0-16,0-1 15,0 1-15,0 0 0,0 0 16,0 0-16,0 0 16,-21-1-16,0 22 0,0 0 0,-1 0 15,1 0-15,-21 0 0,21 0 0,-22 22 16,1-1-16,21 0 0,-21 0 16,-1 0-16,1 0 0,21 22 15,-22-22-15,22 0 0,0 21 0,0-20 16,21-1-16,-21 21 0,21-21 0,0 0 15,0 1-15,0-1 0,21 0 16,0-21-16,0 21 0,22-21 0,-22 0 16,0 0-16,21 0 0,1 0 0,-22 0 15,21-21-15,-21 21 0,22-21 0,-22 0 16,21-1-16,-21 1 0,22 0 16,-22-21-16,0 21 0,0-1 0,0-20 15,0 21-15,-21-21 0,0 20 0,22-20 16,-22 21-16,0 0 0,0 0 15,0-1-15,0 1 0,0 42 32,-22 1-32,1-1 0,21 0 0,0 0 15,0 0-15,-21 22 0,21-22 16,0 0-16,0 21 0,0-21 0,0 22 16,0-22-16,0 0 0,21 0 0,-21 0 15,21 1-15,1-1 0,-1-21 0,0 0 16,0 0-16,21 0 0,-20 0 15,-1 0-15,21 0 0,-21-21 0,0 21 16,22-22-16,-22 1 0,0 0 16,0 0-16,0 0 0,1 0 15,-1-22-15,0 22 0,-21 0 0,0 0 16,0 0-16,0-1 0,0 1 0,0 42 47,-21 1-47,21-1 0,-21 0 15,21 0-15,-22 0 0,22 0 0,0 1 16,0-1-16,0 0 0,0 0 16,0 0-16,0 0 0,-21-21 15,21-21 17,0 0-32,21 0 15,-21 0-15,22 0 0,-1-1 16,0 1-16,0 0 0,-21-21 15,21 21-15,0-1 0,1 1 0,-1 0 16,0 21-16,0-21 0,0 21 16,0 0-16,1 0 0,-1 0 0,0 0 15,-21 21-15,21 0 16,-21 0-16,0 1 0,0-1 16,0 0-16,0 0 0,0 0 0,0 0 15,0 1-15,0-1 0,0 0 16,0 0-16,0 0 15,21-21 1,0 0 0,1 0-16,-1-21 0,0 0 15,0 0-15,0 0 0,0-1 16,1 22-16,20-63 16,-21 42-16,21 0 0,-20-1 0,-1 1 15,-21 0-15,21 0 0,0 21 16,-21-21-16,0 42 31,0 0-31,0 0 0,0 0 16,0 1-16,0-1 0,0 21 15,0-21-15,0 0 0,0 1 16,0-1-16,0 0 0,21 0 0,0 0 16,1 0-16,-1 1 0,42-22 15,-42 0-15,1 0 0,-1 0 0,21 0 16,-21 0-16,22 0 0,-22-22 15,21 22-15,-21-21 0,0 0 0,1 0 16,-1 0-16,0 0 0,0-1 16,-21 1-16,21-21 0,-21 0 15,0 20-15,0 1 0,0 0 0,0 0 16,-21 21-16,0 0 16,0 0-16,0 0 0,-1 21 0,1 0 15,21 0-15,-21 1 0,0-1 0,0 21 16,21-21-16,0 0 0,0 1 15,0 20-15,0-21 0,0 0 0,0 0 16,21-21-16,0 22 0,0-22 0,0 0 16,22 0-16,-22 0 0,0 0 0,0 0 15,0 0-15,22-22 0,-22 1 16,0 21-16</inkml:trace>
  <inkml:trace contextRef="#ctx0" brushRef="#br0" timeOffset="20728.48">10266 3196 0,'0'0'0,"0"-21"15,21 21-15,0-21 0,-21 0 0,21 21 16,-21-21-16,21-1 0,1-20 0,-22 21 16,0 0-16,21 0 0,0-22 15,-21 22-15,0 0 0,0-21 16,0 20-16,0 1 0,0 0 0,0 0 16,0 42-1,0 21 1,0-20-16,0 20 0,0 0 0,0 22 15,-21-22-15,0 22 0,-1-1 0,22 1 16,-21-1-16,0 1 0,0-1 16,0 1-16,21-22 0,-21 21 0,21-20 15,-22-22-15,22 21 0,0-21 16,0 22-16,0-22 0,0 0 0,-21-21 31,21-21-31,0 0 16,0 0-16,0-1 0,0 1 15,0 0-15,0 0 0,0 0 0,21 0 16,1-1-16,-1 1 0,0 0 16,0 0-16,21 21 0,-20-21 0,20 21 15,-21 0-15,21 0 0,-20 0 0,-1 21 16,0-21-16,0 21 0,0 0 16,0 0-16,-21 1 0,0-1 0,0 0 15,0 0-15,0 0 0,-21 0 16,0 1-16,0-22 0,0 21 0,-22-21 15,22 0-15,0 21 0,0-21 16,0 0-16,-22 0 0,22 0 16,0 0-16,0 0 0,0 0 15,21-21 1,21 21-16,0-21 16,21 21-16,-20-22 0,20 1 15,0 21-15,1-21 0</inkml:trace>
  <inkml:trace contextRef="#ctx0" brushRef="#br0" timeOffset="21380.42">10964 3493 0,'21'-22'0,"-42"44"0,64-44 0,-22 22 16,-21 22 15,-21-1-31,21 0 0,-22 0 16,1 0-16,21 0 0,0 1 15,0-1-15,0 0 0,0 0 0,0 0 16,0 0-16,0 1 0,0-1 15,21-21-15,1 0 16,-1 0-16,0 0 0,0 0 0,0 0 16,0 0-16,1 0 0,-1-21 0,21-1 15,-21 1-15,0 0 0,22 0 0,-22 0 16,0 0-16,0-1 0,0 1 16,-21-21-16,22 21 0,-22 0 0,21-1 15,-21 1-15,0 42 31,0 1-31,0-1 16,0 0-16,0 0 0,0 0 0,0 0 16,0 1-16,0-1 0,0 0 0,0 0 15,0 0-15,0 0 0,0 1 16,21-1-16,0-21 0,0 0 0,0 0 16,1 0-16,-1 0 15,0 0-15,0-21 0,0-1 0,22 1 16,-22 0-16,21 0 0,-21 0 15,0 0-15,22-22 0,-22 22 0,0-21 0,21-1 16,-20 1-16,-1 0 16,0-22-16,0 22 0,0-22 0,0 22 15,1-21-15,-1 20 0,-21 1 0,0 0 16,0-1-16,0 22 0,0-21 16,0 21-16,-21 21 15,-1 0-15,1 21 0,0-21 0,0 42 16,0-21-16,0 22 0,-1-1 0,22 0 15,-21 1-15,0 20 0,21-21 16,-21 22-16,21-22 0,0 1 0,0-1 16,0 21-16,0-20 0,21-22 0,0 21 15,-21-21-15,21 22 0,1-22 0,-1 0 16,0-21-16,0 21 16,0-21-16,0 0 0,1 0 15,-1 0-15,0 0 0,-21-21 16,0 0-16,0 0 15,0 0-15</inkml:trace>
  <inkml:trace contextRef="#ctx0" brushRef="#br0" timeOffset="21540.12">11642 3366 0,'-22'-22'0,"44"44"0,-44-65 16,44 43-1,-1 0-15,0 0 16,21 0-16,1 0 0,-22 0 0,21 0 15,0 0-15,1 0 0,-1 0 0,-21 0 16,22-21-16,-22 21 0,0 0 16,0 0-16,0-21 0</inkml:trace>
  <inkml:trace contextRef="#ctx0" brushRef="#br0" timeOffset="22144.36">12954 3006 0,'0'0'16,"0"-21"-16,0-1 0,0-20 0,0 21 0,21 0 15,-21 0-15,0-1 16,21 22-16,0 0 0,1 0 0,20 43 15,-21-1-15,21 0 0,-20 1 16,20-1-16,-21 0 0,0 22 16,0-1-16,1-20 0,-22 20 0,0-20 15,0-1-15,0 21 0,0-20 0,-22-22 16,1 21-16,21-21 0,0 1 16,-21-1-16,21 0 0,0-42 31,0 0-31,21-1 15,0 1-15,1-21 0,-1 0 0,0-1 16,0 1-16,21-22 0,-20 22 16,-1-21-16,21-1 0,-21 1 0,0-1 15,1 22-15,-1-22 0,0-42 16,-21 64-16,21 21 0,-21-21 16,21 20-16,-21 1 0,0 42 15,0 1 1,0-1-16,0 0 0,0 0 15,0 21-15,21-20 0,-21 20 0,22 0 16</inkml:trace>
  <inkml:trace contextRef="#ctx0" brushRef="#br0" timeOffset="24754.04">14033 3556 0,'0'0'0,"43"-21"15,-22 0-15,-21 0 0,21-1 16,0 1-16,-21 0 0,21-21 0,1 21 16,-22-22-16,0 1 0,0 0 15,0 20-15,0-20 0,0 0 16,0 21-16,-22-1 0,1-20 0,-21 42 16,21-21-16,0 21 0,-22 0 0,1 0 15,21 21-15,-22 0 0,22 0 16,0 22-16,-21-22 0,21 21 0,-22 43 15,43-43-15,0 1 0,-21-22 16,21 21-16,0-21 0,0 22 16,0-22-16,0 0 0,21 0 0,0-21 15,1 21-15,-1-21 0,0 0 0,21 0 16,-21 0-16,22 0 0,-22 0 16,42-42-16,-20 42 15,-22-21-15,21 0 0,-21-1 0,1-20 16,-1 21-16,0 0 0,-21-22 0,0 22 15,0-21-15,0 0 0,0 20 16,0 1-16,0 0 0,0 0 0,0 0 16,-21 21-16,0 0 15,-1 21-15,1 0 0,21 0 16,0 22-16,-21-22 0,21 21 16,-21 0-16,21-20 0,0 20 0,0-21 15,0 21-15,0-20 0,0-1 0,21 0 16,0 0-16,0 0 0,1-21 15,-1 0-15,21 0 0,-21 0 0,0 0 16,22 0-16,-1 0 0,-21-21 0,22 21 16,20-42-16,-21 21 15,-20-1-15,20 1 0,-21-21 16,0 21-16,0-22 0,1 22 0,-22-21 16,0 0-16,0 20 0,0-20 0,0 21 15,0 0-15,0 0 0,0-1 16,-22 22-16,1 0 0,0 0 15,0 0-15,21 22 16,0-1-16,0 0 0,0 0 0,0 0 16,0 0-16,21 22 0,-21-22 15,21 0-15,0 0 0,1 22 16,-1-22-16,0 0 0,-21 21 16,21-21-16,-21 1 0,0 20 15,0-21-15,0 0 16,0 0-16,21-21 0,0 22 15,1-22-15,-1 0 0,0 0 0,21 0 16,1 0-16,-22 0 0,21 0 16,0 0-16,1-22 0,-1 1 15,-21 21-15,22-21 0,-1 0 0,-21 21 16,0-21-16,0 0 0,1-22 0,-1 22 16,-21 0-16,0-21 0,0 20 15,0-20-15,0 0 0,0 21 0,0-1 16,0 1-16,0 0 0,-21 0 15,-1 21-15,1 0 0,0 0 0,-21 0 16,21 21-16,-1 0 0,-20 0 16,21 1-16,-21-1 0,-1 42 15,1-20-15,21-22 0,0 21 0,21-21 16,0 22-16,-22-22 0,22 0 16,0 0-16,0 0 0,0 0 0,22 1 15,-1-22-15,0 21 0,0-21 16,0 0-16,22 0 0,-22 0 0,0 0 15,0-21-15,0 21 16,22-22-16,-22 1 0,0 0 0,-21 0 0,21 0 16,0 0-16,-21-1 0,0-20 15,21 21-15,-21-21 0,22-1 0,-22 22 16,21 0-16,-21 0 0,0 0 16,0-1-16,0 44 15,0-1 1,0 0-16,0 0 0,-21 21 15,21-20-15,0 20 0,-22-21 0,22 0 16,0 22-16,0-22 0,0 0 0,0 0 16,0 0-16,22-21 0,-1 21 0,0 1 15,0-22-15,0 0 0,0 0 16,1 0-16,-1 0 0,21 0 16,-21 0-16,0 0 0,22-22 0,-22 22 15,0-21-15,0 0 0,-21 0 0,21 0 16,-21 0-16,22-1 0,-22 1 15,21 0-15,-21 0 0,0 0 0,0 0 16,0-1-16,0 1 0,0 42 31,-21 1-31,21-1 16,-22 0-16,22 0 0,0 0 0,0 22 16,0-22-16,0 0 0,0 0 0,0 0 15,0 0-15,0 1 16,22-22-16,-1 21 15,0-21-15,0 0 0,21 0 16,-20 0-16,-1-21 0,0 21 0,21-22 16,-21 1-16,1 0 0,-1 0 15,0 0-15,0 0 0,0-22 0,0 1 16,-21 0-16,22-1 0,-1 1 16,0-22-16,21-63 0,-21 64 15,1-1-15,-1 1 0,0-1 0,0 1 16,-21 21-16,0-22 0,0 22 0,0 21 15,0-1-15,0 1 0,0 42 16,-21 1 0,21-1-16,-21 21 0,0 0 0,-1 1 15,1-1-15,0 22 0,0-1 16,0-21-16,0 22 0,-1-1 16,22-20-16,0 20 0,-21 1 0,21-22 0,0 0 15,0 22-15,0-22 0,0-21 0,0 22 16,0-22-16,21 21 0,1-21 15,-1 1-15,0-22 0,0 21 0,0-21 16,0 0-16,1 0 0,20 0 0,-21 0 16,0-21-16,22 21 0,-22-22 0,0 1 15,0 0-15,21 0 0,-20 0 16,-1 0-16,-21-22 0,21 22 16,0-21-16,-21 21 0,21-22 0,-21 22 15,0 0-15,0 0 0,0 42 31,0 0-31,0 0 16,-21 0-16,21 1 0,-21 20 0,21-21 16,0 0-16,0 0 0,0 1 15,0-1-15,0 0 0,0 0 16,0 0-16,21-21 0,0 0 0,0 21 0,1-21 16,-1 0-16,0 0 0,0 0 15,0 0-15,22 0 0,-22-21 16,0 0-16,0 21 0,21-21 0,-20 0 15,-1 0-15,0-1 0,0 1 0,0 0 16,-21 0-16,21 0 0,-21 0 16,22-1-16,-44 44 31,1-1-31,21 0 0,-21 0 16,21 0-16,0 0 0,0 1 15,0-1-15,0 0 0,0 0 0,0 0 16,0 0-16,0 1 0,21-22 15,0 0 1,1 0 0,-1 0-16,0 0 0,-21-22 15,21 1-15,-21 0 0,0 0 0,0 0 16,21 0-16,-21-1 0,0 1 16,0-21-16,0 21 0,0 0 0,0-1 15,-21-20-15,0 21 0,0 21 0,0-21 16,-1 21-16,1 0 0,0 0 15,42 0 17,0 0-32,1 0 0,20 0 15,-21 0-15,21 0 0,-20 0 16,20 0-16,-21 0 0,21 0 16,-20 0-16,20 0 0,-21 0 0,0 0 15,0 0-15,1 0 0,-22 21 0,21 0 16,-21 0-16,0 0 15,0 1-15,0-1 0,0 0 0,0 0 16,0 0-16,0 0 0,0 1 0,0 20 16,0-21-16,0 0 15,-21 0-15,21 1 0,0-1 16,0-42 31,0-1-47,0 1 0,0 0 15,0 0-15,0-21 0,0 20 16,21 1-16,0-21 0,0 0 0,0 20 16,0-20-16,1 0 15,-1-1-15,0 22 0,21-42 0,22 20 16,-43 22-16,0 21 16,21 0-16,-20 0 0,-1 21 15,21 1-15,-42-1 0,21 0 0,0 0 16,-21 21-16,22-20 0,-22 20 15,0-21-15,0 0 0,0 22 0,0-22 0,0 0 16,0 0-16,0 21 16,-22 1-16,1-43 0,0 21 15,21 0-15,-21 0 0,0-21 16,0 0 15,-1-21-15,1 0-16,21 0 0</inkml:trace>
  <inkml:trace contextRef="#ctx0" brushRef="#br0" timeOffset="24956.16">17484 2942 0,'-22'-21'15,"44"42"-15,-65-42 0,43 0 16,-21 21-16,21-21 0,-21 21 0,0 0 62,0 0-62,-1 0 16,1 0-16,0 0 0,0 0 0,0 0 16</inkml:trace>
  <inkml:trace contextRef="#ctx0" brushRef="#br0" timeOffset="25141.82">16319 3006 0,'-21'21'0,"42"-42"0,-63 42 15,63 0 1,0-21-16,1 0 16,-1 0-16,21 0 0,-21 0 0,22 0 15,-1 0-15,0 0 0,-21 0 0,22 0 16,-22 0-16,42 0 15,-63-21-15</inkml:trace>
  <inkml:trace contextRef="#ctx0" brushRef="#br0" timeOffset="25319.99">15790 2879 0,'0'21'47,"-21"-21"-16</inkml:trace>
  <inkml:trace contextRef="#ctx0" brushRef="#br0" timeOffset="25814.07">18923 3196 0,'0'-21'0,"0"42"0,0-63 15,0 63 17,0 0-32,0 0 0,0 1 15,0-1-15,0 21 0,0-21 0,0 0 16,-21 1-16,21 20 0,0-21 0,-21 0 15,21 0-15,0 1 16,0-44 15</inkml:trace>
  <inkml:trace contextRef="#ctx0" brushRef="#br0" timeOffset="25971.78">18944 3006 0,'0'0'0,"0"-64"16,0 43 0,0 42 31,21-21-47,0 21 0,1-21 15</inkml:trace>
  <inkml:trace contextRef="#ctx0" brushRef="#br0" timeOffset="26415.95">19473 3069 0,'0'21'0,"-21"1"16,0-22-16,0 21 0,0 21 0,-1-21 15,1 0-15,21 22 16,-21-22-16,0 0 0,21 21 0,-21-20 0,21-1 15,0 21-15,0-21 0,0 0 16,0 1-16,0-1 16,0-42 15,0-1-31,0 1 16,21 0-16,-21-21 0,21 21 0,0-1 15,0-20-15,22 21 0,-22-21 0,21-1 16,-21 22-16,22-21 0,-22 21 15,21-1-15,-21 1 0,22 0 0,-22 21 16,0 0-16,21 0 0,-20 0 0,-1 0 16,0 0-16,0 21 0,0 0 15,-21 1-15,21-1 0,-21 21 16,0-21-16,0 22 0,0-1 0,0-21 16,-21 21-16,0-20 0,0 20 0,21-21 15,-21 0-15,21 0 0,-21 1 16,21-1-16,-22-21 0,22 21 0,22-21 47,-1 0-47,0-21 0</inkml:trace>
  <inkml:trace contextRef="#ctx0" brushRef="#br0" timeOffset="26731.87">21315 2540 0,'0'-21'0,"0"42"0,0-84 15,0 20-15,-21 22 0,21 0 16,-22 0-16,1 21 0,0 0 16,21 21-16,-21 21 0,0 1 0,0 20 15,-1 1-15,1 20 0,21-20 0,-21-1 16,0 1-16,0 20 0,0-20 0,-1-1 15,22 1-15,-21-1 0,21-20 16,-21 20-16,21-20 0,-21-22 0,21 21 16,0-21-16,0 0 0,0 1 15,0-1-15,21-42 32,0-1-32,0 1 15,1 0-15,-1-21 0,0 21 0</inkml:trace>
  <inkml:trace contextRef="#ctx0" brushRef="#br0" timeOffset="27392.54">21484 2773 0,'21'-64'16,"-42"128"-16,63-170 0,-20-21 15,-22 106-15,0 0 16,0 0-16,0 42 16,-22 0-16,1 0 0,0 21 15,0 1-15,0 20 0,0-20 0,-1 20 16,22-21-16,-21 22 0,0-22 0,0 22 15,21-1-15,-21-20 0,0 20 16,21-21-16,-22 22 0,22-22 0,-21 1 16,21-22-16,0 21 0,0-21 0,-21 22 15,42-65 17,0 1-17,-21 0-15,22 0 0,-1 0 16,0 0-16,0-1 0,0 1 15,0-21-15,1 42 0,-1 0 16,0 0 0,-21 21-1,0 0-15,0 0 0,0 1 16,0-1-16,0 0 0,21 0 16,0-21-16,0 21 0,1 0 15,-1-21-15,21 0 0,-21 22 16,22-22-16,-22 0 0,21 0 0,-21 0 15,22 0-15,-22 0 0,21 0 16,-21 0-16,0-22 0,22 1 16,-22 21-16,0-21 0,0 0 0,0 0 15,1-22-15,-22 22 0,21-21 0,-21 21 16,21-22-16,-21 22 0,0 0 16,0 0-16,0 0 15,-21 21-15,0 21 16,-1 0-16,1 0 0,21 0 15,0 1-15,-21 20 0,21-21 0,0 0 16,0 0-16,0 22 0,0-22 0,0 0 16,0 0-16,21-21 0,0 21 0,1 1 15,-1-22-15,0 0 0,0 0 16,0 0-16,22 0 0,-22 0 16,0 0-16,21 0 0,-21 0 0,43-43 15,-43 43-15,0-21 16,0 0-16,-21 0 0,0 0 0,0-1 15,0-20-15,0 21 0,-21 0 0,-21-22 16</inkml:trace>
  <inkml:trace contextRef="#ctx0" brushRef="#br0" timeOffset="27597.67">20807 3006 0,'-21'0'0,"42"0"0,-21 0 31,21 0-31,0 0 0,21 0 0,1 0 16,20 0-16,-20 0 0,20 0 0,-21 0 16,22 0-16,-22 0 0,22 0 15,-22 0-15,-21 0 0,22 0 0,-22 0 16,0 0-16,-21 21 16,-21-21-16,0 0 15,-22 21-15</inkml:trace>
  <inkml:trace contextRef="#ctx0" brushRef="#br0" timeOffset="28604.17">3979 5228 0,'0'0'16,"43"-42"-1,-43 21-15,0 0 0,0-1 16,0 1-16,0 0 0,0 0 16,-22 0-16,1 0 0,0-1 15,21 1-15,-21 0 0,0 0 0,0 21 16,-1-21-16,1 21 0,0 0 15,0 0-15,0 0 0,0 21 0,-22 0 16,22 0-16,0 0 0,0 22 16,21-1-16,0 0 0,-21 1 0,21-1 15,-22 0-15,22 22 0,0-22 16,0 1-16,0-1 0,0-21 16,0 21-16,0-20 0,0-1 0,0 0 15,22 0-15,-1-21 0,0 0 0,0 0 16,0 0-16,0 0 0,1-21 15,-1 0-15,21 0 0,-21-22 0,43 1 16,-43 0-16,0 20 16,0-20-16,0 21 0,1-21 0,-22 20 15,21 1-15,-21 0 0,0 0 0,0 0 16,0 42 0,0 0-16,0 21 15,0-20-15,0-1 0,0 21 0,0 0 16,0-20-16,0 20 15,0-21-15,0 0 0,0 0 0,0 22 16,0-22-16,0 0 0,0 0 16,0 0-1,21-21 1,0 0-16,0 0 0,0-21 31,1 21-31</inkml:trace>
  <inkml:trace contextRef="#ctx0" brushRef="#br0" timeOffset="29003.93">4191 5609 0,'21'0'0,"0"0"16,0-21-16,1 0 0,-1 0 16,0 0-16,0-1 0,0 1 15,0 0-15,1 0 0,-1 0 0,21-22 16,-21 22-16,0-21 0,1 0 0,-1 20 15,0-20-15,-21 0 0,0 21 16,0-22-16,0 22 0,0 0 0,0 0 16,-21 21-16,0 0 15,-1 21-15,1 0 0,0 0 16,0 0-16,21 1 0,0-1 0,0 0 16,0 0-16,0 0 0,0 0 15,0 1-15,21-1 0,0 0 16,0 0-16,1 0 0,-1-21 0,0 21 15,0 1-15,0-22 0,0 21 16,-21 0-16,0 0 0,0 0 16,0 0-16,0 1 0,0-1 15,0 0-15,0 0 16,22-21 0,-1 0-1,0 0-15,0-21 16,0 21-16,0-21 0,1 0 0,-1 21 15,0-22-15</inkml:trace>
  <inkml:trace contextRef="#ctx0" brushRef="#br0" timeOffset="31240.27">5313 5186 0,'21'-21'0,"-42"42"0,84-63 16,-42-1-16,1 22 0,-22 0 0,0 0 15,0 0-15,0-1 0,-22 22 16,1 0-16,0 0 0,0 0 15,0 0-15,-22 22 0,22-1 0,0 0 16,-21 21-16,21-21 0,-1 22 16,-20-22-16,21 21 0,0 1 15,0-1-15,-1-21 0,1 21 0,21-20 16,0 20-16,0-21 0,0 0 0,0 0 16,21 1-16,1-22 15,-1 0-15,0 0 0,0 0 0,21 0 16,-20-22-16,20 22 0,-21-21 0,21 0 15,1 0-15,-1 0 0,43-22 16,-64 22-16,0 0 16,-21 0-16,0 0 0,21 21 0,-21-21 15,0 42 17,0 0-32,0 0 15,0 21-15,0-20 0,0 20 16,0 0-16,0 1 0,0-1 0,0 21 15,0-20-15,0 20 0,0 1 0,0-1 16,0 1-16,0-1 0,0 1 0,0-1 16,0 1-16,-21 20 0,0-20 15,0 21-15,0-22 0,-1 22 16,1-22-16,-21 1 0,0-22 0,20 22 0,-20-22 16,21 0-16,-21-21 0,20 1 0,-20-1 15,21 0-15,-21-21 0,20 0 16,1 0-16,-21 0 0,21-21 15,0 0-15,-22-1 0,22 1 0,0-21 16,21 0-16,0-1 0,0 1 0,0-22 16,0 1-16,0-1 15,21 1-15,0-22 0,0 22 0,22-22 0,-22 22 16,21-22-16,1 0 0,-1 1 0,21 20 16,-20-21-16,20 22 15,-20-1-15,20 1 0,1-1 0,-1 1 16,-21 21-16,1-1 0,20 1 0,-42 0 15,22 20-15,-22-20 0,0 21 16,0 0-16,-21 0 0,-21 21 31,0 21-31,0 0 0,0 0 16,-1 0-16,1 0 0,0 22 0,0-22 16,21 21-16,-21-21 0,21 1 0,0 20 15,0-21-15,0 0 0,0 0 16,0 1-16,21-22 0,0 21 15,0-21-15,0 0 0,1 0 0,20 0 16,-21-21-16,21-1 0,-20 1 16,20 0-16,-21 0 0,21 0 15,-20 0-15,20-1 0,-21 1 0,0-21 16,0 21-16,1 0 0,-1-22 16,0 1-16,-21 21 15,0 0-15,0 42 31,0 0-31,-21 0 16,21 0-16,-21 0 0,21 1 0,0-1 16,0 0-16,0 0 0,0 0 0,0 0 15,0 1-15,0-1 0,21 0 16,0-21-16,0 0 16,0 0-16,0 0 0,1 0 0,-1 0 15,0 0-15,42-21 16,-41 0-16,-1 21 15,21-22-15,-21 1 0,0 0 0,1 0 16,-1 0-16,0 0 0,0-22 0,0 22 16,-21 0-16,21 0 0,-21 0 15,0-1-15,0 44 16,-21-22 0,21 21-16,0 0 0,-21 0 15,21 21-15,-21-20 0,0-1 0,21 21 16,0-21-16,-21 0 0,21 1 0,-22-1 15,22 0-15,-21 0 0,21 0 16,0-42 31,0 0-47,21 0 0,1 0 16,-22-1-16,21 1 0,0-21 0,-21 21 15,21-22-15,0 22 0,0 0 0,1 0 16,-1 0-16,0 0 0,0-1 15,0 22-15,0 0 0,1 0 16,-22 22-16,21-1 0,-21 0 16,21 0-16,-21 0 0,0 0 15,0 22-15,0-22 0,0 0 0,0 21 16,0-20-16,0-1 0,0 0 16,0 0-16,0 0 0,0 0 15,0 1 1,21-22-16,0 0 15,0-22-15,1 22 16,-1-21-16,-21 0 0,42-21 16,-21 21-16,0-1 0,22-41 15,-22 42-15,0-22 0,0 22 16,0-21-16,1 21 0,-1 0 0,0 21 16,0-22-16,0 22 15,-21 22 1,0-1-16,0 21 0,0-21 15,0 0-15,0 1 0,0 62 16,0-63-16,0 1 16,0-1-16,0 0 0,0 0 0,21 0 15,1 0-15,-1-21 0,-21 22 0,21-22 16,0 0-16,0 0 0,0 0 0,1 0 16,-1 0-16,21 0 0,-21 0 15,0 0-15,22-22 0,-22 1 0,21 21 16,-21-21-16,22 0 0,-22 0 15,0 0-15,0-1 0,0 1 0,1 0 16,-22-21-16,0 21 0,0-43 16,0 43-16,0 0 0,0 0 15,0-1-15,-22 1 0,1 21 0,0 0 16,0 0-16,0 21 0,0 1 0,-1-1 16,1 0-16,21 0 0,-21 0 15,21 22-15,-21-22 0,21 0 16,0 0-16,0 21 0,0-20 0,0-1 15,42 0-15,1-21 0,-22 0 16,21 0-16,-21 0 0,22 0 16,-22 0-16,21 0 0,-21-21 0,22 21 15,-1-21-15,0-1 16,1 1-16,-22 0 0,0 0 0,0 0 16,0 0-16,0-22 15,-21 22-15,0 0 0,0 0 0,0 0 16,0-1-16,-21 44 31,21-1-31,0 0 0,-21 0 16,21 0-16,-21 0 0,21 1 15,0-1-15,0 0 0,0 0 0,-21 0 16,21 0-16,0 1 0,0-1 16,21-42 30,0-1-46,0 1 0,-21 0 16,21 0-16,1 0 0,-1 0 16,0-1-16,-21 1 0,21-21 0,0 21 15,0 0-15,-21-1 0,43-20 16,-43 21-16,21 21 0,0 0 16,-21 21-16,0 0 15,0 0-15,21 1 0,-21 20 0,0 0 16,0 1-16,0-22 15,0 21-15,0-21 0,21 0 0,-21 1 0,0-1 16,0 0-16,0 0 16,0 0-16,0 0 15,0-42 17,0 0-17,0 0-15,0 0 16,0 0-16</inkml:trace>
  <inkml:trace contextRef="#ctx0" brushRef="#br0" timeOffset="31788.26">8467 4847 0,'21'-42'0,"-42"84"0,63-126 0,-21 62 0,0-20 16,0 21-16,22-21 16,-43 20-16,21 22 0,0 0 15,-21-21-15,21 21 0,-21 21 16,0 1-16,0-1 0,0 0 0,0 21 15,0 1-15,-21-1 0,0 21 0,21-20 16,-21 20-16,0-20 0,-1 20 16,22-21-16,-21 1 0,21-1 0,-21 22 15,21-22-15,0-21 0,0 0 16,0 0-16,0 1 0,0-1 0,21 0 16,0-21-16,1 0 15,-1 0-15,0 0 0,0 0 16,21 0-16,-20 0 0,20-21 0,-21 21 15,21-21-15,-20-1 0,20 1 0,0 0 16,-21 0-16,1 0 0,20 0 0,-21-1 16,-21 1-16,0 0 0,21 0 15,-21 0-15,0 0 0,0-1 0,-21 22 16,0 0-16,0 0 16,0 22-16,-1-1 0,1-21 15,21 21-15,-21 0 0,21 0 16,0 0-16,0 1 0,0-1 15,21-21-15,0 21 0,1-21 16,-1 0-16,0 21 0,0-21 0,0 0 16,0 21-1,1-21-15,-22 21 0,0 1 16,-22-1 0,1-21-16,0 21 15,0-21-15,0 0 16,0 0-16,-1 0 15,1 0-15,0-21 16,0 0-16,0 21 0,0-22 16,-1 1-16</inkml:trace>
  <inkml:trace contextRef="#ctx0" brushRef="#br0" timeOffset="31987.39">8488 5017 0,'0'-22'16,"0"44"-16,21-65 15,-21 22-15,21 21 0,0 0 0,22-21 16,-22 21-16,0-21 0,0 21 0,21-21 16,-20 21-16,-1 0 0,0-22 0,0 22 15,0 0-15,0-21 16,1 21-16,-1 0 16,-21-21-1</inkml:trace>
  <inkml:trace contextRef="#ctx0" brushRef="#br0" timeOffset="32916.16">11028 4678 0,'21'-21'0,"-42"42"0,63-63 16,-42 20-16,0 1 0,21 0 0,-21 0 16,0 0-16,0 0 0,21-1 15,-21 1-15,0 42 16,0 1-1,0-1-15,0 0 0,0 21 16,-21 1-16,21-1 0,-21 0 0,21 22 16,-21-22-16,21 22 0,-21-1 0,0-21 15,21 22-15,-22-22 0,1 22 0,0-22 16,0 0-16,-43 64 16,43-85-16,0 1 0,21-1 15,-21 0-15,0-21 0,0 0 16,21 21-16,-22-21 0,1 0 15,0-21-15,0 0 16,21 0-16,0-1 0,0 1 16,0 0-16,0 0 0,0-43 15,0 22-15,21 0 0,-21 21 0,21-22 16,-21 1-16,21 0 0,-21 20 16,0-20-16,0 21 0,22 0 15,-22 42 1,0 0-16,21 21 0,-21-20 0,21 20 15,-21-21-15,21 21 0,-21 1 16,21-1-16,0-21 0,-21 22 16,22-22-16,-1 0 0,0 0 0,-21 0 15,21 0-15,0-21 0,0 0 0,22 0 16,-22 0-16,0 0 0,21 0 0,-20 0 16,20 0-16,-21 0 0,21-21 15,-20 0-15,-1 0 0,21 0 0,-21 0 16,-21-1-16,21-20 0,1 21 0,-22 0 15,21-22-15,-21 22 0,0 0 0,0 0 16,0 0-16,0 42 31,0 0-31,0 0 16,0 22-16,0-22 0,0 0 0,0 0 16,0 0-16,0 0 15,0 1-15,-21-1 0,21 0 0,0 0 16,0 0-16,0-42 31,0 0-15,0 0-16</inkml:trace>
  <inkml:trace contextRef="#ctx0" brushRef="#br0" timeOffset="33123.78">11493 4763 0,'0'0'0,"0"-22"15,22 44 79,-22-1-94,0 0 16,21 0-16</inkml:trace>
  <inkml:trace contextRef="#ctx0" brushRef="#br0" timeOffset="33948.25">11896 4953 0,'42'-21'15,"-84"42"-15,84-63 0,-21 42 16,-21-21-16,0-22 15,0 22 1,-21 21 0,0 0-16,0 0 0,-1 0 15,22 21-15,-21 0 0,0 1 0,0 20 16,21-21-16,0 21 0,-21-20 16,21-1-16,-21 21 0,21-21 15,0 0-15,0 1 0,0 20 0,0-21 16,0 0-16,21 0 0,0 1 15,0-1-15,0-21 0,0 21 16,-21 0-16,22 0 0,-1-21 0,-21 21 16,21 1-16,0-1 0,-21 0 15,0 0-15,-21-21 16,0 0-16,0 0 16,-22 0-16,22 0 0,0 0 15,0 0-15,0 0 0,-22 0 0,22 0 16,0-21-16,0 0 0,0 21 15,-1 0-15,22-21 0,-21 21 16,0 0-16,42 21 31,43 0 1,-43-21-32,0 21 0,0-21 0,0 0 0,22 0 15,-22 0-15,0 0 16,0 0-16,22 0 0,-22 0 0,21 0 0,-21-21 15,22 21-15,-22-21 0,0 0 0,21-1 16,-21 22-16,1-42 0,-1 21 0,21 0 16,-21-22-16,0 1 0,1 0 15,-1-1-15,-21-20 0,21 21 16,0-22-16,0 1 0,-21 20 0,0-20 16,21 20-16,-21 1 0,0 21 0,22-21 15,-22 20-15,0 1 0,0 0 0,-22 42 31,22 0-31,-21 1 16,0 20-16,21-21 0,0 21 0,0 1 16,0-1-16,-21 22 0,21-22 15,0 0-15,0 22 0,0-22 0,0 0 16,0 1-16,0-1 0,0 0 16,0 85-1,21-105-15,0-1 0,0 0 16,1-21-16,-1 0 15,0 0-15,0 0 0,0 0 0,0 0 16,1 0-16,-1 0 0,-21-21 16,0 0-16,21 21 0,-21-22 0,21 1 15,-21 0-15,0 0 0,0 0 16,0 0-16,0-22 0</inkml:trace>
  <inkml:trace contextRef="#ctx0" brushRef="#br0" timeOffset="34141.89">12192 4911 0,'0'0'0,"-21"0"15,42 0 1,0-21-16,21 21 0,-20 0 16,-1 0-16,21 0 0,-21-22 15,0 22-15,22 0 0,-22 0 0,0 0 16,-21-21-16,21 21 0,-21-21 15,0 0-15</inkml:trace>
  <inkml:trace contextRef="#ctx0" brushRef="#br0" timeOffset="34460.3">13102 4445 0,'0'-21'16,"0"42"-16,0-63 0,0 63 31,0 0-15,0 0-16,0 0 0,0 1 15,0-1-15,0 0 16,0 0-16,-21-21 16,21 21-16,0-42 47,21 21-47</inkml:trace>
  <inkml:trace contextRef="#ctx0" brushRef="#br0" timeOffset="34627.99">13293 4424 0,'0'-21'16,"21"21"-16,-21 21 31,0 0-31,0 0 0,-21 0 16,21 1-16,-22-22 0,22 21 16,0 0-16,0 0 15,-21 0-15,21 0 16,-21 1-16,21-1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56:58.3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5143 3387 0,'0'0'0,"0"-21"0,0-1 15</inkml:trace>
  <inkml:trace contextRef="#ctx0" brushRef="#br0" timeOffset="1003.72">2667 2709 0,'-21'22'0,"21"-1"31,0 0-15,21-21-1,0 0-15,0 0 16,0 0-16,1 0 0,20 0 16,-21 0-16,0 0 0,0 0 15,22 0-15,-22 0 0,21 0 0,1 0 16,-22 0-16,21 0 0,0 0 16,1-21-16,-1 21 0,22 0 15,-22 0-15,0 0 0,22 0 0,-22 0 16,22 0-16,-1 0 0,-21 0 15,22 0-15,-22 0 0,22 0 0,-22 0 16,22 0-16,-22 0 0,21 0 16,-20 0-16,20 0 0,-20 0 0,20 0 15,1 0-15,-1 0 0,1 0 16,-1 0-16,22 0 0,-22 0 0,1 0 16,-1 0-16,22 0 0,-22 0 0,1 0 15,-1-21-15,22 21 0,-21 0 16,-1 0-16,22 0 0,-22 0 0,22 0 15,0 0-15,-22 0 0,1 0 16,20 0-16,-20 0 0,-1 0 16,-20 0-16,20 0 0,-21 0 0,22 0 15,-22 0-15,1 0 0,20 0 16,-21 0-16,22 0 0,-1-22 0,1 22 16,-1 0-16,22 0 0,-21 0 0,-1 0 15,1 0-15,20 0 0,-41 0 16,62 0-16,-62 0 0,-1 0 15,0 0-15,-20 0 0,-1 0 16,0 0-16</inkml:trace>
  <inkml:trace contextRef="#ctx0" brushRef="#br0" timeOffset="1919.76">9398 2646 0,'-21'0'0,"42"0"0,-42 21 0,0-21 16,42 0 31,0 0-32,0 0-15,0 0 0,0 0 0,22 0 16,-1 0-16,0 0 0,22 0 0,-1 0 16,22 0-16,-21 0 0,20 0 15,22 0-15,-21 0 0,-1-21 0,22 21 16,0 0-16,0 0 0,21 0 16,-21 0-16,21-21 0,-21 21 0,21 0 15,-22 0-15,22-21 0,0 21 0,0 0 16,0 0-16,0 0 15,0 0-15,0-22 0,-21 22 0,0 0 0,-21 0 16,21 0-16,-22 0 0,-20 0 16,63 0-16,-85 0 15,-21 0-15,0 0 0,22 0 16,-43-21-16,-21 21 31,-1 0-31,22-21 31,22 0-31</inkml:trace>
  <inkml:trace contextRef="#ctx0" brushRef="#br0" timeOffset="2480.85">14605 2371 0,'-21'0'16,"0"0"-1,42 0 32,21 0-47,-21 0 0,22 0 16,-1 0-16,0 0 0,22 0 15,20 0-15,-20 0 0,42 0 16,-22 0-16,22 0 0,0 0 0,0 0 16,0 0-16,0 0 0,-1 0 15,1 0-15,0 0 0,0 0 0,0 0 16,-22 0-16,1 0 0,0 0 0,-22 0 16,-20 0-16,-1 0 0,0-21 15,-21 21-15,1 0 0,-1 0 0,0 0 16,-42 0 46,0 0-46</inkml:trace>
  <inkml:trace contextRef="#ctx0" brushRef="#br0" timeOffset="4243.59">1926 4551 0,'0'0'0,"-21"0"15,42 0 48,0 0-63,0 0 15,1 0-15,-1 0 16,0 0-16,0 0 0,43 0 16,-43 0-16,21 0 15,0 0-15,1 0 0,-1 0 0,0 0 16,1 0-16,20 0 0,-20 0 0,20 0 15,-21 0-15,22 0 0,-22 0 16,22 0-16,-22 0 0,22 0 0,-22 0 16,0 0-16,1 0 0,20 0 15,1 0-15,-22 0 0,21 0 0,22 0 16,-21 0-16,20 0 0,-20 0 16,20-21-16,-20 21 0,21 0 0,-22 0 15,22-21-15,-22 21 0,1 0 0,20 0 16,1 0-16,-21 0 0,20 0 15,1 0-15,-22 0 0,22 0 16,0 0-16,-22 0 0,22 0 0,-22 0 16,1 0-16,-1 0 0,1 0 15,-1 0-15,1 0 0,-1 0 0,22 0 16,-21 0-16,-1 0 0,22 0 0,-22 0 16,1 0-16,-1 0 0,1 0 15,-1 0-15,-20 0 0,20 0 0,1 0 16,-22 0-16,0 0 0,22 0 15,-22 0-15,22 0 0,-1 0 0,-21 0 16,22 0-16,-1 0 0,22 0 0,-21 0 16,-1 0-16,1 0 0,-1 0 15,1 0-15,-1 0 0,-21 0 16,22 0-16,-22 0 0,22 0 0,-22 0 16,0 0-16,22 0 0,-22 0 0,1-22 15,20 22-15,-21 0 0,22 0 16,-1 0-16,-20 0 0,20 0 0,1 0 15,-22 0-15,22 0 0,-22 0 16,0 0-16,1 0 0,-1 0 0,0 0 16,-21 0-16,1 0 0,20 0 0,-21 0 15,0 0-15,0 0 16,-21-21 109,-21 21-109,0 0-16</inkml:trace>
  <inkml:trace contextRef="#ctx0" brushRef="#br0" timeOffset="10039.28">13970 4149 0,'-21'0'0,"42"0"0,-63 0 0,20 0 16,1-21-16,0 21 16,0 0 15,42 0 0,0 0-31,22 0 0,-22 0 16,21 0-16,0 0 0,22 0 15,-1 0-15,22-22 0,63 22 16,-42 0-16,-21 0 0,42 0 16,-21 0-16,21 0 0,0 0 0,0-21 15,0 21-15,-22 0 0,1 0 16,0 0-16,-21 0 0,21 0 0,-43 0 15,22 0-15,-22 0 0,-20 0 16,-1 0-16,0 0 0,1 0 0,-22 0 16,0 0-16,0 0 0,0 0 0,0 0 15,-42 0 48,0 21-48,0-21-15,0 0 0</inkml:trace>
  <inkml:trace contextRef="#ctx0" brushRef="#br0" timeOffset="11067.73">6604 6096 0,'-148'0'15,"296"0"-15,-317 0 0,126 0 16,22 0-16,0 0 0,0 0 16,42 0 15,0 0-31,21 0 16,1 0-16,-1 0 0,22 0 0,-22 0 15,21 0-15,1 0 0,-1 0 0,1 0 16,21 0-16,-22 0 0,1 0 15,20 0-15,-20 0 0,20 0 16,22 0-16,0 0 0,0 0 0,21 0 0,-21-21 16,21 21-16,0 0 15,0 0-15,0 0 0,21-21 16,-21 21-16,21 0 0,-21 0 0,0 0 0,0 0 16,21 0-16,-21 0 0,21 0 15,-21 0-15,22 0 0,-22 0 16,0 0-16,21 0 0,-21 0 0,0 0 15,21 0-15,-21 0 0,0 0 0,0 0 16,0 0-16,-21 0 0,0 0 0,-1 0 16,1 0-16,0 0 0,-21 0 15,-1 0-15,1 0 0,-21 0 0,-1 0 16,1 0-16,-22 0 0,0 0 16,-21 0-16,1 0 0,-1 0 0,-42 0 46,-1 0-30,1 0-16,-21 0 0,21 0 16,0 0-16</inkml:trace>
  <inkml:trace contextRef="#ctx0" brushRef="#br0" timeOffset="12824.41">1524 7811 0,'0'21'0,"0"0"47,0-42 0,0 0-32,21-1 1,-21 1-16,21 21 0,-21-21 0,0 0 16,0 0-16,0 0 15,0-1-15,0 1 31,0 42 1,0 1-17,0-1-15,0 0 0,0 0 16,0 0-16,0 0 0,0 1 0,0-1 16,0 21-16,0-21 0,0 22 15,0-22-15,0 21 0,0-21 0,0 22 16,0-22-16,0 21 0,0-21 15,0 22-15,0-22 0,0 21 0,0-21 16,0 22-16,0-22 0,0 0 16,0 0-16,0 0 0,0 0 0,-21 1 15,21-1-15,-21 0 16,21 0-16,-21-21 16,0 0-16,-1 21 15,1-21-15,0 0 0,0 0 16,0 0-16,0 0 0,-22 0 15,22 0-15,-21 0 0,21 0 0,-22 0 16,22 0-16,0 0 0,0 0 16,0 0-16,-1 0 0,1 0 0,0 0 15,42 0 32,0 0-47,22 0 0,-22 0 16,21 0-16,-21 0 15,22 0-15,-1 0 0,-21 0 0,22 0 16,-1 0-16,0 0 0,-21 0 16,22 0-16,-22 0 0,21 0 0,-21 0 15,1 0-15,-1 0 0,0 0 16,0 0-16,0 0 16,0 0-16,-21-21 46,0 0-14</inkml:trace>
  <inkml:trace contextRef="#ctx0" brushRef="#br0" timeOffset="13335.33">2011 8170 0,'-21'0'15,"21"22"1,-22-22 0,22 21-1,22-21 17,-1 0-1,-21-21-31,21-1 0,-21 1 15,0 0-15,-21 21 47,0 0-31,21 21-16,0 0 16,0 1-16,0-1 15,0 0 1,0 0-1,21-21 32</inkml:trace>
  <inkml:trace contextRef="#ctx0" brushRef="#br0" timeOffset="16867.84">3408 7726 0,'0'-21'15,"0"0"1,0-1 0,0 1-1,21 21-15,0 0 0,0-21 16,0 21-16,1 0 16,-1 0-16,0 0 15,0 0-15,0 0 0,0 0 0,1 0 16,-1 0-16,0 21 0,0 0 15,0 1-15,0-1 0,1 21 0,-1 0 16,0-20-16,0 41 0,0-21 0,-21 1 16,21 20-16,-21-20 0,22-1 15,-22 21-15,21-20 0,-21-1 0,0-21 16,0 22-16,0-22 0,0 0 0,0 0 16,0 0-16,0 0 15,0 1-15,0-44 31,0 1-31,21 0 0,-21 0 16,0 0-16,21 0 0,-21-22 0,0 1 16,0 0-16,21-1 0,0-20 15,-21 20-15,22-20 0,-22 21 0,21-22 16,0 22-16,-21-22 0,21 22 0,0-22 16,-21 22-16,0 0 0,21 21 15,1-22-15,-22 22 0,21 0 0,-21 0 16,0 0-16,21 21 15,-21-22-15,0 44 32,0-1-32,0 0 15,0 0-15,0 0 16,0 0-16,0 1 0,0-1 16,0 0-16</inkml:trace>
  <inkml:trace contextRef="#ctx0" brushRef="#br0" timeOffset="19735.99">4657 8276 0,'0'0'0,"21"0"31,0-21-31,0 0 0,-21 0 16,21 0-16,0-1 0,1 1 16,-22 0-16,21-21 0,-21 21 0,0-22 15,0 22-15,0-21 0,0 21 0,0-22 16,0 22-16,0 0 0,-21 0 16,-1 0-16,22-1 0,-21 22 15,0-21-15,0 21 0,0 0 0,0 0 0,-1 0 16,1 0-16,0 21 15,-21-21-15,21 22 0,-1-1 0,1 21 16,0-21-16,21 22 0,-21-1 0,0 0 16,21-21-16,-21 22 0,21 41 15,0-62-15,0 20 0,0-21 16,0 0-16,0 0 0,21 1 16,0-1-16,0-21 0,0 0 0,0 21 15,1-21-15,-1 0 0,0 0 0,0 0 16,0-21-16,0 21 0,1-21 15,-1-1-15,0 1 0,0 0 0,0 0 16,0-21-16,-21 20 0,0-20 16,22 21-16,-22-21 0,21-1 15,-21 22-15,0-21 0,0 21 0,0-1 16,0 1-16,0 0 16,0 42-1,0 0 1,0 1-16,0 20 0,0-21 15,0 0-15,0 22 0,0-1 0,0-21 16,0 21-16,0-20 0,0-1 0,0 21 16,0-21-16,21 0 0,0 1 15,0-22-15,-21 21 0,21-21 0,1 0 16,-1 0-16,0 0 0,21 0 16,-21 0-16,1 0 0,-1 0 15,0-21-15,0-1 0,0 1 0,0 0 16,1 0-16,-1 0 0,0-22 0,0 22 15,-21-21-15,0 21 0,0-22 16,0 22-16,0-21 0,0 21 0,0 0 16,0-1-16,-21 22 15,0 0-15,0 0 16,21 22-16,0-1 0,-22 0 16,22 0-16,0 0 15,0 0-15,0 1 0,0-1 16,22 0-16,-1 0 0,0 0 0,-21 0 15,21 1-15,0-1 0,0 0 0,-21 0 16,22-21-16,-22 21 0,21 0 16,-21 1-16,0-1 0,21 0 15,-21 0-15,21-21 0,-21 21 16,21-21-16,0 21 0,1-21 0,20 0 16,-21 0-16,0 0 0,22 0 15,-22 0-15,21 0 0,0-21 0,-20 21 16,20-21-16,0 0 0,-21 0 15,22 21-15,-22-21 0,0-1 16,0-20-16,0 21 0,1 0 0,-22-22 16,0 22-16,21-21 0,-21 21 15,0-22-15,0 22 0,0 0 0,0-21 16,0 21-16,-21-1 0,-1 1 16,1 21-16,0 0 0,0 0 15,0 0-15,0 0 0,-1 21 0,1-21 16,0 22-16,0 20 0,-21-21 0,20 0 15,1 22-15,0-1 0,0-21 16,21 21-16,0 1 0,-21-22 0,21 21 16,0-21-16,0 1 0,0-1 15,0 0-15,21 0 0,0-21 16,0 21-16,0-21 0,1 0 16,-1 0-16,0 0 0,0 0 0,0-21 15,0 0-15,1 21 0,-1-21 16,0 0-16,-21-1 0,21 1 0,0-21 15,-21 21-15,21 0 0,-21-22 0,22 22 16,-22-21-16,0 21 0,0-22 16,0 22-16,21 0 0,-21 0 15,0 42 1,0 0 0,0 0-16,0 0 0,0 1 0,0 20 15,-21-21-15,21 21 0,0-20 16,0-1-16,0 21 0,0-21 15,0 0-15,0 1 0,0-1 0,21 0 16,0-21-16,0 0 16,0 0-16,0 0 0,1 0 15,-1 0-15,21 0 0,-21-21 0,0 0 16,1 21-16,-1-22 0,0 1 0,0-21 16,0 21-16,0 0 0,-21-1 15,0-20-15,0 21 0,22-21 0,-22-1 16,0 22-16,0 0 0,0 0 15,0 42 17,0 0-32,0 0 0,0 0 15,0 1-15,0-1 0,0 0 16,0 21-16,0 1 0,0-1 16,0-21-16,0 0 0,0 0 15,21 1-15,0-22 0,-21 21 0,21-21 16,0 0-16,0 0 0,1 0 15,20 0-15,-21 0 0,0 0 0,22-21 0,-22 21 16,0-22-16,21 1 0,-21 0 0,1 0 16,-1-21-16,0-1 15,21 22-15,-21-42 0,-21 20 0,22 1 16,-1 0-16,0-22 0,-21 22 0,21-1 16,-21 1-16,21-21 0,0 20 15,-21 22-15,0-21 0,0 21 0,0-1 16,0 1-16,0 0 0,0 0 0,0 42 31,0 0-31,-21 0 0,21 1 16,-21 20-16,-21 21 0,21-20 15,21-1-15,0 0 0,-22 22 16,22-22-16,0 1 0,0 20 16,0-21-16,0 1 0,0-1 0,0 0 15,0-20-15,0 20 0,0-21 16,0 0-16,22 0 0,-1 1 0,0-22 15,0 0-15,0 21 0,0-21 0,1 0 16,20 0-16,-21 0 0,21-21 0,-20-1 16,20 22-16,-21-21 0,43-21 15,-43 21-15,-21-22 0,21 22 16,0-21-16,-21 21 0,21 0 0,-21-22 16,0 22-16,0 0 0,0 0 15,0 0-15,0 42 31,0 0-31,0 0 16,0 0-16,0 0 0,0 1 16,0 20-16,0-21 0,0 0 0,0 0 15,0 1-15,0-1 0,0 0 16,0 0-16,21-21 0,1 0 16,-1 0-16,21 0 0,-21 0 15,0 0-15,22 0 0,-22 0 0,21 0 16,-21-21-16,22 0 0,-22 0 15,0 21-15,0-22 0,22 1 16,-43 0-16,21 0 0,0 0 0,0 0 16,-21-1-16,0 1 0,21 0 15,-21 42 17,0 0-32,-21 1 0,0-1 15,21 0-15,0 0 0,0 0 16,0 0-16,0 1 0,0-1 0,0 0 15,0 0-15,0 0 0,0 0 16,21-21-16,0 0 16,0 0-16,1 0 0,-1 0 15,0 0-15,0-21 0,0 21 16,0-21-16,1 0 0,-22 0 16,0 0-16,0-1 0,0 1 0,0-21 15,0 21-15,0 0 0,0-1 16,-22-20-16,22 21 0,-21 0 0,0 21 15,0-21-15,0 21 0,0 0 16,-1 0-16,1 0 16,42 0 15,1 0-31,20 0 16,-21-22-16,0 22 0,0 0 0,1 0 15,-1 0-15,21 0 0,-21 0 0,0-21 16,1 21-16,-1 0 0,0 0 15,0 0-15,0 0 0,0 0 16,1 0-16,-1 0 0,-21 21 16,21 1-16,-21-1 15,0 0-15,21 0 0,-21 0 16,0 0-16,0 1 0,0-1 16,0 0-16,0 0 0,0 0 0,0 0 15,0 1-15,0-1 0,-21 0 16,21 0-1,0-42 32,0 0-47,0 0 16,0-1-16,0 1 0,0-21 0,0 21 16,0 0-16,21-22 0,0 22 0,0-21 15,1-22-15,41 22 16,-42 0-16,0 20 0,43 1 15,-22 21-15,22 0 16,-43 0-16,0 0 0,21 0 16,-20 21-16,-1-21 0,0 22 0,0-1 15,0 0-15,-21 0 0,0 0 16,0 22-16,0-22 0,0 0 0,0 21 0,0-21 16,0 22-16,0-22 0,-21 0 15,0 0-15,21 22 0,-21-22 0,21 0 16,-21 0-16,21 0 15,-22-21-15,22 21 0,-21-21 32,21-21-17,0 0-15,0 0 0,0 0 16,0-22-16,-21 22 0,21-21 0,0 21 16</inkml:trace>
  <inkml:trace contextRef="#ctx0" brushRef="#br0" timeOffset="19943.09">8382 7578 0,'-21'-21'0,"42"42"0,-63-42 16,20 21 0,1 0 46,0 0-46</inkml:trace>
  <inkml:trace contextRef="#ctx0" brushRef="#br0" timeOffset="20185.15">7302 7705 0,'-21'0'16,"42"0"-16,-21 0 31,22 0-31,-1 0 16,0 0-16,0 0 0,21 0 0,-20 0 15,-1 0-15,0 0 0,0 0 16,0 0-1,-21-21 1,-21-1-16</inkml:trace>
  <inkml:trace contextRef="#ctx0" brushRef="#br0" timeOffset="20356.84">6731 7514 0,'-21'0'0,"42"0"0,-63 0 0,20-21 15,1 21-15,0 0 0,0 0 16,0 0 0,0 0-16,-1 0 15</inkml:trace>
  <inkml:trace contextRef="#ctx0" brushRef="#br0" timeOffset="20959.72">10435 7684 0,'0'0'0,"0"-22"16,0 44 15,0-1-31,0 0 0,0 0 16,0 0-16,-21 22 0,21-22 16,0 21-16,-21-21 0,21 22 0,0-1 0,-21-21 15,21 21-15,0-20 0,0-1 16,0 0-16,0 0 0,0 0 0,0 0 15,0 1-15,0-44 32,0 1-32,0 0 15</inkml:trace>
  <inkml:trace contextRef="#ctx0" brushRef="#br0" timeOffset="21299.59">10393 7430 0,'0'0'0,"-21"0"0,21 21 15,-22 0-15,22 0 0,0 0 16,0 0-16,0 1 0,0-1 16,0 0-1,22-21-15,-1 0 16,0 0-16,0 0 0,0 0 0,0 0 15,1-21-15,-1 0 0,-21-1 16,21 1-16,-21 0 16,0 0-16,-21 0 15,0 21-15,-1 0 0,1 0 16,0 0-16,0 0 16,0 0-1,21 21-15,0 0 0,0 0 16,0 0-16,0 1 0,21-22 15,-21 21-15,21-21 0,-21 21 16</inkml:trace>
  <inkml:trace contextRef="#ctx0" brushRef="#br0" timeOffset="21831.6">10922 7662 0,'0'22'16,"0"-1"0,0 0-16,0 0 15,0 0-15,0 0 16,0 1-16,0-1 0,0 0 16,0 0-16,0 0 0,0 0 0,0 1 15,0-1-15,0 21 0,-21-42 16,21 21-16,-21 0 0,21 1 0,0-1 15,-22-21-15,22-21 32,0-1-32,0 1 15,0 0-15,0 0 0,22-21 0,-22 20 16,21 1-16,0-21 0,0 21 0,0-22 16,0 22-16,1-21 0,-1 21 15,21-22-15,0 22 0,-20 0 16,20 0-16,0 0 0,1 0 0,-22-1 15,21 22-15,0 0 0,-20 0 0,20 0 16,-21 22-16,0-1 0,0 0 0,1 0 16,-1 0-16,-21 0 0,0 1 15,0 20-15,0-21 0,0 21 0,0 1 16,-21-22-16,21 21 0,-22-21 0,1 22 16,0-22-16,21 0 0,0 0 0,-21 0 15,21 1-15,-21-1 0,21 0 16,21-42 31,-21 0-47,21-1 0,0 1 15</inkml:trace>
  <inkml:trace contextRef="#ctx0" brushRef="#br0" timeOffset="22230.86">12869 7345 0,'0'-21'0,"0"42"0,0-63 0,0 20 15,0 1 1,0 42 0,0 1-16,0-1 15,0 0-15,0 21 0,0 1 0,0-1 16,-21 0-16,0 1 0,-43 126 31,43-127-31,0 1 0,21-1 0,-21 0 16,0-21-16,0 22 0,21-1 0,0-21 15,-22 0-15,22 1 0,0-1 16,-21-21-16,21 21 0,0-42 31,0 0-15,0-1-16</inkml:trace>
  <inkml:trace contextRef="#ctx0" brushRef="#br0" timeOffset="22852.2">12531 7811 0,'0'-22'16,"21"22"0,0 0-16,0 0 15,21-21-15,-20 21 0,20 0 16,0 0-16,22-21 0,-22 21 0,22 0 16,-22-21-16,21 21 0,1-21 0,-22 0 15,22 21-15,-22-22 0,0 1 0,1 0 16,-1 0-16,-21 0 0,22 0 15,-22-1-15,0-20 0,-21 21 0,0 0 16,0 0-16,0-1 0,0 1 16,0 0-16,-21 21 15,0 0-15,-1 0 16,1 21-16,21 0 0,-21 1 16,0-1-16,0 0 0,21 21 0,-21-21 15,-1 22-15,1-1 0,21-21 0,-21 22 16,0-1-16,0 0 0,21 1 15,0-1-15,-21-21 0,-1 21 0,22 1 16,-21-22-16,21 21 0,0-21 0,-21 22 16,21-22-16,-21 0 0,21 0 15,0 0-15,0-42 47,0 0-47,21 0 0,0 0 16,0-22-16,1 22 0,-1 0 15,0-21-15,21 21 0,-21-22 0,1 22 16,20-21-16,-21 21 0,0-1 16,22 1-16,-22 21 0,0-21 0,0 21 0,0 0 15,0 0-15,1 21 16,-22 0-16,0 1 0,0-1 16,0 0-16,0 0 0,0 0 0,0 0 15,0 22-15,0-22 0,0 0 16,0 0-16,-22 0 0,22 1 0,0-1 15,0 0-15,0 0 0,0-42 47,22 0-47,-1 0 16,0-22-16</inkml:trace>
  <inkml:trace contextRef="#ctx0" brushRef="#br0" timeOffset="23200.06">13758 7853 0,'21'0'15,"1"0"-15,-1 0 16,0 0-16,0 0 16,0-21-16,0 21 0,1 0 15,-1-21-15,0-1 0,0 1 16,0 21-16,-21-21 0,0 0 15,0 0-15,0 0 16,-21 21-16,0 0 16,0 0-16,0 0 0,-1 21 0,1-21 15,0 21-15,0 0 0,0 0 0,0 22 16,21-22-16,-22 0 0,22 21 0,-21-21 16,21 22-16,0-22 0,0 21 15,0-21-15,0 1 0,21 20 16,1-21-16,-1-21 0,0 21 0,0 0 15,0-21-15,0 0 0,22 0 0,-22 0 16,0 0-16,0 0 0,0-21 0,1 21 16,-1-21-16,0 0 0,0 0 0</inkml:trace>
  <inkml:trace contextRef="#ctx0" brushRef="#br0" timeOffset="25064.6">14965 7980 0,'21'0'0,"-21"-21"16,21 21-16,0-21 0,0-1 15,1 1-15,-1 0 0,0 0 16,0 0-16,0 0 0,22-1 0,-22 1 16,0-21-16,64-22 15,-64 22-15,21 0 0,-21-1 0,0 1 16,22 0-16,-22-22 0,0 22 0,0-22 15,-21 22-15,0 0 0,0-1 0,21 1 16,-21 0-16,0 21 0,0-22 16,0 22-16,0 0 0,-21 21 0,0 0 15,0 0-15,0 0 0,0 0 16,-22 0-16,22 21 0,0 0 0,-21 22 16,20-22-16,-20 42 0,21-20 15,0-1-15,-22 21 0,22 1 16,0-22-16,0 22 0,0-1 0,0-20 15,21-1-15,0 64 0,0-64 16,0 0-16,0 1 0,0-1 16,0-21-16,21 22 0,0-22 0,0 21 15,0-21-15,22 0 0,-22-21 0,0 22 16,21-22-16,1 0 0,-1 0 0,0 0 16,-21 0-16,22 0 0,-1-22 0,0 1 15,1 0-15,-1 0 0,-21-21 16,0 20-16,22 1 0,-22-21 15,0 21-15,-21-22 0,0 1 0,21 0 16,-21 21-16,0-22 0,0 22 0,0 0 0,0 0 16,0 0-16,0-1 0,-21 22 15,0 0-15,0 22 16,0-1-16,-1 0 16,22 0-16,-21 0 0,21 22 0,-21-22 15,21 0-15,0 0 0,0 21 0,0-20 16,0-1-16,0 0 0,0 0 0,21-21 15,0 21-15,-21 0 0,22-21 16,-1 0-16,21 0 0,-21 0 0,0 0 16,22 0-16,-1 0 0,-21 0 0,22-21 15,-1 0-15,43 0 0,-43 0 16,0 0-16,-21-1 0,22 1 16,-22-21-16,0 21 0,0 0 0,-21-1 15,21 1-15,-42 21 47,21 21-47,0 1 0,-21-1 16,0 0-16,0-21 0,21 21 0,0 0 15,-21 0-15,-1 1 0,1-1 0,21 0 16,0 0-16,-21 0 0,21 0 16,-21-21-16,63-42 62,-21 21-62,1 0 0,-1 0 0,-21-1 16,21 1-16,0 0 0,0-21 0,0 21 15,1-1-15,20 1 0,-21 0 16,0 21-16,0 0 0,1-21 0,-1 21 16,0 0-16,-21 21 15,0 0-15,0 0 0,0 1 0,0-1 16,0 0-16,0 0 0,0 0 0,0 0 15,0 1-15,0-1 0,0 0 16,0 0-16,0 0 0,21 0 0,-21 1 16,21-22-16,0 21 0,1-21 0,-1 0 15,21 0-15,-21 0 0,22 0 0,-22 0 16,21 0-16,0 0 0,1-21 16,-22 21-16,21-22 0,1 1 15,-1 0-15,-21 0 0,21 21 0,-20-42 16,-1 20-16,0 1 0,0 0 0,-21-21 15,0 21-15,21-1 0,-21-20 0,0 21 16,0 0-16,0 0 0,0-1 16,-21 22-16,0 0 0,0 0 15,0 0-15,-1 0 0,-20 22 0,21-1 16,0 0-16,-22 0 0,22 0 16,0 0-16,0 1 0,0-1 0,21 0 15,0 0-15,0 0 0,0 0 16,0 1-16,0-1 0,0 0 15,21-21-15,0 0 0,0 0 16,0 0-16,1 0 0,-1 0 0,21 0 16,-21 0-16,0-21 0,1 0 15,-1 21-15,0-22 0,-21 1 16,21 21-16,-21-21 0,21 0 0,-21 0 16,21 0-16,1-1 15,-22 44 16,0-1-31,-22 0 16,22 0-16,-21 0 0,21 0 16,0 22-16,-21-1 0,0 0 0,21 1 15,-21-1-15,0 0 0,21 1 0,-22 20 16,1-20-16,21 20 0,0 1 0,-21-22 16,0 21-16,21-20 0,-21 20 0,21-20 15,-21 20-15,-1-21 0,22 22 16,-21-22-16,21 22 0,-21-22 0,0 0 15,0 22-15,0-22 0,-1-21 0,-20 22 16,21-1-16,0-21 0,-22 0 16,22 1-16,0-1 0,-21-21 0,21 0 15,-22 0-15,22 0 0,0 0 0,-21 0 16,20 0-16,1-21 0,-21-1 0,21 1 16,0 0-16,-1 0 0,1 0 15,0-22-15,21 22 0,-21 0 0,21-21 16,0 21-16,0-22 0,0 22 0,0-21 15,42-22-15,-21 43 0,1-21 16,-1-1-16,21 1 0,-21 21 0,22-21 16</inkml:trace>
  <inkml:trace contextRef="#ctx0" brushRef="#br0" timeOffset="25413.45">17759 6943 0,'0'0'16,"0"-21"-16,0-1 0,-21 22 0,-1 0 16,1 0-16,0 0 0,0 22 15,0-1-15,21 0 0,-21 0 16,-1 0-16,22 22 0,-21-1 0,0 0 15,21 22-15,-21-22 0,0 22 16,21-22-16,-21 64 0,-1-64 16,1 0-16,21 1 0,0-1 0,-21-21 15,21 22-15,-21-22 0,21 0 16,0 0-16,0 0 0,0 0 16,21-21-1,0-21-15,0 0 16,1 0-16,-1 0 15,0 0-15</inkml:trace>
  <inkml:trace contextRef="#ctx0" brushRef="#br0" timeOffset="25915.52">17992 6858 0,'0'0'0,"0"21"31,0 0-31,0 1 0,-22-1 0,22 0 16,0 21-16,-21-21 0,21 22 0,0-1 16,0 0-16,0 1 0,-21-1 15,21 0-15,-21 22 0,21-22 0,0 1 16,0-1-16,0 0 0,-21-21 0,21 22 16,-21-1-16,21-21 0,0 0 0,0 1 15,0-1-15,-22 0 0,22 0 16,-21-21-1,21-21 1,0 0 0,0 0-16,0-1 0,0 1 0,21 0 15,1 0-15,-22-21 0,21 20 0,42-83 32,-42 83-32,1-20 0,-1 21 0,21 0 15,22-22-15,-22 22 0,0 0 0,1 21 16,-1 0-16,-21 0 0,21 21 15,-20 0-15,-1 1 0,0-1 0,0 0 16,-21 21-16,0-21 0,0 22 0,0-1 16,0-21-16,0 22 0,-21-22 15,0 21-15,0-21 0,-1 0 0,1 1 16,0-1-16,0 0 0,0-21 16,21 21-16,-21 0 0,-1-21 15,1 0-15,0 0 31,0-21-31</inkml:trace>
  <inkml:trace contextRef="#ctx0" brushRef="#br0" timeOffset="26119.25">17632 7324 0,'-21'0'16,"21"-21"-16,0-1 31,21 22-31,0-21 0,0 21 0,0 0 16,0 0-16,1 0 0,-1 0 0,-21-21 15,21 21-15,0 0 0,0 0 0,0 0 16</inkml:trace>
  <inkml:trace contextRef="#ctx0" brushRef="#br0" timeOffset="26768.02">19748 7324 0,'0'-21'0,"0"42"0,0-64 0,0 22 15,0 0-15,0 0 16,0 0-16,-21 21 16,0 0-16,0 0 0,0 21 15,0 0-15,-1 0 0,22 22 0,-21-22 16,0 21-16,0-21 0,21 22 15,0-22-15,0 21 0,0-21 0,0 0 16,0 22-16,0-22 0,21 0 0,0 0 16,0-21-16,22 0 0,-22 0 15,0 0-15,21 0 0,-20 0 16,20 0-16,-21 0 0,21-21 0,-20 0 16,20 0-16,-21 0 0,0-1 15,0 1-15,-21 0 0,0-21 0,0 21 16,0-22-16,0 1 0,0 0 15,-21-1-15,0 22 0,0-21 0,0 21 16,-22-1-16,22 1 0,0 0 0,0 0 16,0 21-16,0 0 0,-1 0 0,1 0 15,21 21-15,0 0 16,0 0-16,0 1 16,21-1-16,1-21 0,-1 0 0,0 0 15,21 0-15,1 0 0,-1 0 16</inkml:trace>
  <inkml:trace contextRef="#ctx0" brushRef="#br0" timeOffset="27231.15">20764 6816 0,'0'-21'0,"0"42"0,0-64 0,-21 22 16,0 0-16,-21 21 0,21 0 0,-1-21 15,1 21-15,0 0 0,-21 0 0,21 21 16,-1 0-16,1 0 0,0 22 15,0-22-15,0 21 0,-22 64 16,22-64-16,21 22 0,-21-1 16,0 22-16,0-21 0,0-1 0,21 22 15,-22-22-15,1 1 0,21 20 16,0-20-16,-21 21 0,0-22 0,21 22 16,-21-22-16,21 22 0,-21-22 0,21 1 15,0-1-15,0 1 0,-22-1 0,22-20 16,-21 20-16,21-20 0,0-1 0,0 0 15,0-21-15,-21 1 0,21-1 16,-21-21-16,0 0 16,21-21-16,-21-1 0,-1 1 15,1 0-15,0 0 0,-21 0 16,21 0-16,-22-22 0,22 22 0,-21-21 16,-1 21-16,1-22 0,21 22 0,-21-21 15,20-1-15,-20 22 0,21-21 16,0 21-16,21-22 0,0 22 0,0-21 15,0 21-15,0-22 0,0 22 0,21 0 16,0 0-16,0 0 0,0 0 0,22-1 16,-1 1-16,0 0 0,1 0 15,-1 0-15,0 0 0,1 21 0,20-22 16,1-20-16,-1 21 0</inkml:trace>
  <inkml:trace contextRef="#ctx0" brushRef="#br0" timeOffset="27552.56">21823 6689 0,'0'-21'0,"0"42"0,0-64 0,0 22 15,0 0-15,-21 21 16,-1 0-16,1 21 15,21 0-15,-21 1 0,0-1 0,0 21 16,0 0-16,-1 1 0,1-1 16,0 22-16,0-22 0,0 21 15,0 1-15,-1-1 0,1-20 0,0 20 16,21-20-16,-21-1 0,21 0 0,-21 1 16,21-22-16,0 0 0,0 0 15,0 0-15,0 0 0,21-42 31,0 0-31,0 0 16</inkml:trace>
  <inkml:trace contextRef="#ctx0" brushRef="#br0" timeOffset="28231.3">22204 6668 0,'0'-22'16,"0"44"-16,0-22 15,-21 21-15,-1 0 0,1 0 16,0 21-16,21-20 0,-21 20 16,0 0-16,0 1 0,-1-1 0,1 21 15,0-20-15,21-1 0,-21 22 0,0-22 16,0 21-16,-1-20 0,22-1 0,-21 0 16,21-20-16,-21 20 0,21-21 15,0 0-15,0 0 0,0-42 31,21 0-31,0 21 16,1-21-16,-1-21 0,0 20 16,0 1-16,0-21 0,0 21 0,-21-22 15,22 22-15,-1 0 0,-21-21 0,0 21 16,21-1-16,0 1 0,-21 42 31,0 1-31,0 20 16,0-21-16,0 0 0,0 0 0,0 1 15,0 20-15,0-21 0,21 0 16,-21 0-16,21 1 0,-21-1 16,22 0-16,-1-21 0,0 0 15,21 0-15,-21 0 0,1 0 0,20 0 16,-21 0-16,21 0 0,1 0 0,-22-21 16,21 21-16,1-21 0,-22-1 15,0-20-15,21 21 0,-21-21 0,1 20 16,-1-20-16,0 21 0,0-21 0,-21-22 15,0 43-15,0 0 16,-42 21 0,21 0-16,-1 0 0,1 0 0,0 21 15,0 0-15,0 0 0,21 0 0,0 1 16,0-1-16,0 0 0,0 0 16,0 0-16,0 0 0,0 1 0,0-1 15,21 0-15,0 0 0,0-21 16,0 0-16,1 21 0,-1-21 0,0 0 15,0 0-15,21 0 0,-20 0 16,-1 0-16,0-21 0,0 0 0,0 21 16,-21-21-16,0 0 0,21 21 0,-21-22 15,0 1-15,0 0 0,0-21 16,0 21-16,0-1 0</inkml:trace>
  <inkml:trace contextRef="#ctx0" brushRef="#br0" timeOffset="28452.89">21357 6964 0,'-21'21'16,"42"-42"-16,-21 42 31,21-21-31,22 0 0,-1 0 0,-21 0 16,21 0-16,1 0 0,-1 0 0,-21 0 15,22 0-15,-22 0 0,21 0 16,-21 0-16,-21-21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7T05:58:22.4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6011 5779 0,'0'21'32,"0"0"-17,0 0 1,0 0 0,0 0-16,0 1 31,0-1-16,0 0 1,0 0-16,0 0 16</inkml:trace>
  <inkml:trace contextRef="#ctx0" brushRef="#br0" timeOffset="1240.18">5842 9017 0,'0'-21'0,"0"0"16,21 0-16,0-1 16,-21 1-16,0 0 0,0 0 0,0 0 15,0 0-15,0-1 0,0 1 16,0 0-16,0 0 0,0 42 31,-21 0-15,21 22-16,-21-1 0,0 0 15,0 1-15,-1 20 0,1-21 16,0 22-16,-21-1 0,21 1 0,-22-1 16,1 1-16,0-22 0,-1 22 0,1-22 15,0 22-15,20-22 0,-20-21 16,21 21-16,0-20 0,0-1 0,21 0 16,0-42-1,0 0-15,0-1 0,0 1 16,0-21-16,0 21 0,21-22 15,0 1-15,-21 21 0,0-21 0,0-1 16,21 1-16,-21 21 0,21-22 0,-21 22 16,21 21-16,-21-21 0,22 21 15,-1 0-15,0 21 16,-21 0-16,0 1 0,0-1 0,21 0 16,-21 21-16,0-21 0,0 22 0,0-1 15,0-21-15,21 22 0,-21-1 0,21-21 16,1 0-16,-1 0 0,0 1 15,0-1-15,0 0 0,0 0 0,22-21 16,-22 0-16,21 0 0,1 0 0,-1 0 16,0 0-16,1-21 0,-1 0 0,0 0 15,1-1-15,-22 1 0,21 0 16,-21-21-16,0 21 0,1-22 16,-22 1-16,0 21 0,0-22 0,0 1 0,0-64 15,0 64-15,0 0 16,-22-22-16,1 22 0,0 21 15,-21-22-15,21 22 0,-1 0 0,-20 0 16,21 21-16,-21 0 0,20 0 0,1 0 16,-21 21-16,21 0 0,-22 0 0,22 22 15,0-22-15,0 21 0,0-21 16,21 22-16,0-1 0,0-21 0,0 21 16,0-20-16,0-1 0,0 21 0,21-21 15,0 0-15,0 1 0,0-1 16,1-21-16,20 21 0,-21-21 15,0 0-15,22 21 0,-22-21 0,21 0 16,-21 0-16,0 0 0,22 0 0</inkml:trace>
  <inkml:trace contextRef="#ctx0" brushRef="#br0" timeOffset="2349.62">6583 9504 0,'0'-21'16,"0"42"-16,21-42 0,-21 0 15,0-1-15,0 1 0,0 0 16,-21 21-16,0-21 0,-1 0 0,1 21 16,0-21-16,0 21 15,0 0-15,0 0 0,-1 21 16,1 0-16,0 0 16,0 0-16,21 22 0,-21-22 0,0 21 15,21-21-15,0 22 0,-22-1 0,22-21 16,-21 21-16,21-20 0,0-1 0,0 0 15,0 0-15,0 0 0,0 0 16,21-21-16,1 0 16,-1 0-16,0 0 0,0-21 15,21 0-15,-20 21 0,-1-21 0,0 0 16,0-22-16,-21 22 0,21 0 16,-21-21-16,21 21 0,-21-1 0,0-20 15,22 21-15,-22 0 0,0 0 16,0-1-16,0 44 31,0-1-31,0 0 16,0 0-16,0 21 0,0-20 0,0-1 15,0 0-15,0 0 0,0 21 0,0-20 16,0-1-16,0 0 16,0 0-16,21-21 0,0 0 0,0 0 15,0 0-15,0 0 0,1 0 0,-1 0 16,21 0-16,-21-21 0,0 0 0,22 0 15,-22-1-15,0-20 0,0 21 16,0-21-16,1-1 0,-1 1 16,0 0-16,0-1 0,-21 1 0,21 0 15,-21-22-15,0 22 0,21-1 0,-21 1 16,22 0-16,-22-1 0,0 22 0,0 0 16,0 0-16,0 0 0,0 42 31,0 0-31,0 0 0,0 22 0,0-22 15,-22 21-15,1 0 0,21 1 0,-21-1 16,0 0-16,21 1 0,-21-1 16,21 0-16,-21 1 0,21-1 15,-22 0-15,22 1 0,0-22 0,0 21 16,0-21-16,0 22 0,0-22 0,22 0 16,-1 0-16,0-21 0,0 21 0,0-21 15,0 0-15,1 0 0,20 0 16,-21 0-16,0 0 0,22 0 0,-22-21 15,21 0-15,-21 21 0,0-42 16,22 21-16,-22-1 0,0-20 0,0 21 0,0-21 16,1 20-16,-1-20 0,-21 21 15,0 0-15,0 0 0,0-1 0,0-20 16,-21 42 0,-1 0-16,1 0 0,0 0 0,0 0 15,0 21-15,0 0 16,21 1-16,0-1 0,-22 0 15,22 0-15,-21 0 0,21 0 16,0 1-16,0-1 0,0 0 16,0 0-16,21-21 15,1 0-15,-1 0 16,0 0-16,0-21 16,-21 0-16,21 21 0,0-21 15,-21-1-15,22 1 0,-22 0 0,21 0 16,-21 0-16,0 0 0,21 21 0,0 0 31,-21 21-31,0 0 16,0 0-16,0 0 0,0 0 15,0 1-15,0-1 0,0 0 0,0 0 16,0 0-16,21 0 0,0-21 16,1 0-16,-1 0 0,0 0 0,0 0 15,0 0-15,0 0 0,1 0 16,-1-21-16,0 0 0,0 21 0,-21-21 15,42-21-15</inkml:trace>
  <inkml:trace contextRef="#ctx0" brushRef="#br0" timeOffset="2553.25">7006 9229 0,'-21'0'15,"42"0"-15,-63 0 0,63 0 32,0 0-32,0 0 15,22 0-15,-22 0 0,21 0 0,0 0 16,-20-21-16,20 21 0,0-22 0,-21 1 16,22 21-16,-1-21 0</inkml:trace>
  <inkml:trace contextRef="#ctx0" brushRef="#br0" timeOffset="2888.15">8488 8784 0,'-21'0'15,"42"0"-15,-64 0 0,22 0 16,21 21-16,-21 1 0,21-1 16,0 21-16,-21 0 0,21 1 15,-21-1-15,21 0 0,0 1 0,-21 20 16,-1-20-16,22-1 0,-21 21 0,21-20 16,-21-1-16,21 0 0,0 1 0,0-1 15,0-21-15,-21 22 0,21-22 16,0 0-16,0 0 0,0 0 0,0 0 15,0-42 17,0 0-32,0 0 0,0 0 15</inkml:trace>
  <inkml:trace contextRef="#ctx0" brushRef="#br0" timeOffset="3562.18">8043 9377 0,'0'0'0,"-21"0"15,42 0 1,0 0-16,1 0 0,-1 0 16,21 0-16,-21 0 0,22 0 15,-1 0-15,0-21 0,1 21 0,-1-21 16,21 21-16,-20-22 0,-1 22 0,0-21 16,1 0-16,-22 21 0,0-21 0,21 21 15,-20-21-15,-44 21 47,22 21-47,-21-21 0,0 21 0,21 0 16,0 0-16,-21 1 0,21-1 0,-21 0 15,21 0-15,0 0 0,0 0 0,0 1 16,0-1-16,0 0 16,21-21-16,0 0 0,0 0 0,0 0 15,22 0-15,-22 0 0,21 0 0,1 0 16,-1 0-16,-21-21 0,64 0 15,-64-1-15,21 1 0,-21 0 16,1 0-16,-1 21 0,-21-21 16,21 0-16,-21-1 0,21 22 0,-21-21 15,0 0-15,0 42 32,-21 0-17,21 1-15,-21-1 0,0 0 16,21 0-16,0 21 0,-22-20 0,1 20 15,21 0-15,-21 1 0,21-1 0,0 0 16,-21 1-16,21 20 0,-21-21 16,21 1-16,0-1 0,-21 0 0,21 1 0,0-1 15,0 0-15,0 1 16,0-1-16,0-21 0,-22 22 0,1-22 16,21 21-16,-21-21 0,0 0 0,-21 1 15,20-1-15,-20-21 0,-21 0 16,20 0-16,1 0 0,0 0 0,-1 0 15,22 0-15,-21-21 0,21-1 0,-22 22 16,22-21-16,0 0 0,0 21 16,21-21-16,-21 21 0,21-21 15,0 0 1,0-1-16,21 22 0,0-21 0,0 0 16,0 21-16,0-21 0,1 0 15,20 0-15</inkml:trace>
  <inkml:trace contextRef="#ctx0" brushRef="#br0" timeOffset="3892.25">9356 9250 0,'0'0'0,"0"-21"15,0 42 16,21 0-31,-21 0 16,0 22-16,0-22 0,0 21 16,0 0-16,0 1 0,0 20 0,0-20 15,0 20-15,-21 1 0,-1-1 0,1-21 16,0 22-16,0-22 0,0 22 0,0-22 16,-1 0-16,1 1 0,0-1 15,21 0-15,0-20 0,-21 20 0,21-21 16,0 21-16,0-20 0,0-1 0,0 0 15,0 0-15,21 0 16,0-21 0,0-21-16,-21 0 0,22 0 0,-22 0 15,0-22-15</inkml:trace>
  <inkml:trace contextRef="#ctx0" brushRef="#br0" timeOffset="4200.18">9271 9610 0,'0'-43'0,"0"86"0,0-107 0,0 43 0,0 0 16,0-21-16,0 20 0,0 1 0,21 0 16,0 0-16,0 21 0,1-21 0,-1 0 15,0-1-15,0 1 0,0 21 16,22-21-16,-1 21 0,-21 0 0,21 0 16,-20 0-16,20 0 0,-21 0 0,43 21 15,-64 0-15,0 1 16,0-1-16,0 0 0,0 0 0,-22 21 15,1-20-15,-21-1 0,21 0 16,-22 0-16,1 0 0,0 0 0,21 1 16,-22-1-16,22-21 0,-21 21 0,21-21 15,-1 0-15,1 0 16,42 0 0,1-21-1,-1 0-15,-21-1 0,42 22 0,-21-21 16</inkml:trace>
  <inkml:trace contextRef="#ctx0" brushRef="#br0" timeOffset="4561.5">9821 9462 0,'21'0'16,"-42"0"-16,64 0 0,-22 0 15,0 0-15,0 0 16,0 0-16,22 0 0,-22-22 0,0 22 15,21-21-15,-21 21 0,22-21 16,-1 0-16,-21 0 0,22 0 0,-22 21 0,0-22 16,0 1-16,0-21 0,-21 21 15,0 0-15,0-1 0,-21 22 16,0 0-16,0 0 16,0 0-16,-1 0 0,-20 0 0,21 22 15,-21-1-15,20 0 0,-20 21 0,21-21 16,-21 22-16,20-22 0,1 21 0,21 1 15,0-22-15,0 21 0,0-21 0,0 0 16,0 22-16,0-22 0,43 0 16,-22 0-16,21-21 0,-21 0 15,22 0-15,-22 0 0,21 0 0,-21 0 16,0 0-16,1 0 0,20 0 16,-42-21-16,21 0 0,0 0 0,-21 0 15,21-1-15</inkml:trace>
  <inkml:trace contextRef="#ctx0" brushRef="#br0" timeOffset="5796.82">1418 11155 0,'-21'0'16,"0"-21"-16,21 0 15,0-1-15,0 1 0,0 0 16,0 0-16,0 0 15,0 0-15,0-1 0,0 1 16,0 0-16,21 21 0,0-21 16,0 21-16,0-21 0,1 21 0,-1 0 15,0 0-15,0 0 0,0 0 16,0 21-16,1 0 0,-1 0 16,0 0-16,0 1 0,0 20 0,-21-21 15,0 21-15,0 1 0,0-1 16,0 0-16,-21 1 0,0 20 0,0-20 15,0-1-15,-22 0 0,1 1 16,0-1-16,20-21 0,-20 21 0,0-20 16,-1-1-16,1 0 0,0 0 15,21 0-15,-22-21 0,22 0 0,-21 0 16,21 0-16,-1 0 0,1 0 16,0 0-16,-21 0 0,21-21 0,-1 0 15,1 0-15,21-22 0,-21 22 16,21-21-16,0 0 0,0 20 15,0-20-15,0 0 0,0 21 0,21-22 16,-21 22-16,21 0 0,1 0 16,20 21-16,-21 0 0,0 0 0,22 0 15,-22 0-15,21 0 0,-21 0 16,22 21-16,-22 0 0,0 0 0,0 0 16,0 1-16,-21 20 0,0-21 15,0 0-15,21 0 0,-21 22 0,0-22 16,0 0-16,0 21 0,0-20 15,0-1-15,22 0 0,-22 0 16,0 0-16,0 0 0,21 1 16,0-22-16,-21 21 15,21-21-15,0 0 0,0 0 16,1 0-16,-1-21 0,0 21 16,0-22-16</inkml:trace>
  <inkml:trace contextRef="#ctx0" brushRef="#br0" timeOffset="6113.23">2074 11472 0,'0'-21'16,"0"0"-1,0 0 1,-21 42 31,0-21-32,21 21-15</inkml:trace>
  <inkml:trace contextRef="#ctx0" brushRef="#br0" timeOffset="10984.69">4022 11261 0,'21'0'16,"-21"21"-16,21-42 47,-21 0-32,21-1 1,-21 1-16,0 0 16,0 0-16,0 0 15,0 0 1,0-1-16,0 1 0,0 0 16,0 0-16,0 0 0,0 0 15,0-1 1,-21 22-16,21-21 0,-21 21 0,0 0 15,-1 0 1,1 0-16,0 0 0,0 0 16,0 21-16,0 1 0,-1-1 15,1 0-15,0 21 0,0 1 16,0-1-16,0 21 0,-1 1 0,22-1 16,0-20-16,-21 20 0,21 1 15,0-22-15,0 0 0,0 1 0,0-1 16,0-21-16,21 22 0,1-22 0,-22 0 15,21 0-15,0-21 0,0 0 16,21 0-16,-20 0 0,-1 0 16,21 0-16,-21 0 0,22-21 0,-1 21 15,0-42-15,-21 20 0,22 1 0,-1-21 16,0 21-16,1-22 0,-1 1 16,0-21-16,-20 20 0,-1-20 0,0-1 15,-21 22-15,0-22 0,-21-84 16,-22 106-16,22 0 15,-21 20-15,21-20 0,-22 21 16,1 21-16,21 0 0,-21 0 0,-1 0 16,22 0-16,-21 0 0,-1 21 0,22 0 15,0 0-15,-21 22 0,21-1 16,-1 0-16,22 1 0,0-1 16,0 0-16,0 1 0,0-1 0,0 0 15,0 1-15,0-1 0,0-21 0,22 22 16,-1-22-16,0 0 0,0-21 15,0 21-15,22-21 0,-22 0 0,0 0 16,21 0-16</inkml:trace>
  <inkml:trace contextRef="#ctx0" brushRef="#br0" timeOffset="11379.96">4530 11684 0,'0'0'0,"0"21"15,21-21 1,0 0-16,0 0 16,0 0-16,0-21 15,1 0-15,20 0 0,-21 0 0,0-1 16,0 1-16,22 0 0,-22-21 0,0-1 16,0 22-16,0-21 0,-21 0 15,0-1-15,22-41 0,-22 62 16,0-20-16,0 21 0,0 0 0,0 42 31,0 0-15,0 21-16,0-20 0,0 20 0,0 0 15,0 1-15,0-1 0,0 0 16,0 1-16,0-1 0,0-21 0,21 21 16,0-20-16,0-1 0,0 0 0,0 0 15,-21 0-15,22-21 0,20 21 16,-21-21-16,0 0 0,0 0 0,1 0 15,-1 0-15,21 0 0,0 0 0,-20-21 16,20 0-16,-21 21 0,21-21 16,1 0-16,-22 0 0</inkml:trace>
  <inkml:trace contextRef="#ctx0" brushRef="#br0" timeOffset="12282.01">5715 11367 0,'0'-43'0,"0"86"0,0-107 0,0 43 0,0 0 16,-21 0-16,0-1 0,21 1 0,-22 0 15,1 21-15,0-21 0,0 21 16,0 0-16,-22 0 0,22 0 0,0 21 16,0-21-16,0 42 0,0-20 0,-1-1 15,22 21-15,-21 0 0,0-20 16,21 20-16,-21 0 0,21 1 0,0-1 16,0 0-16,0-21 0,0 1 0,0 20 15,0-21-15,0 0 16,21 0-16,0-21 0,22 22 0,-22-22 15,21 0-15,-21 0 0,22 0 0,-1 0 16,0 0-16,1-22 0,-1 1 16,-21 0-16,21 0 0,1 0 0,-1-22 15,-21 22-15,22-21 0,-22 0 0,0-22 16,21 22-16,-42-22 0,21 1 16,1-1-16,-1 22 0,-21-22 0,21 22 15,-21 0-15,21-1 0,-21 1 0,0 21 16,0 0-16,0 0 0,0-1 15,0 44 1,0-1 0,0 0-16,-21 21 0,0-21 0,21 22 15,-21 20-15,-1-20 0,22 20 16,0-21-16,-21 22 0,21-22 0,-21 22 16,21-22-16,0 0 0,0 1 0,0-22 15,0 21-15,0-21 0,21 1 16,0 20-16,-21-21 0,22-21 0,-1 21 15,0 0-15,0-21 0,0 0 0,22 0 16,-1 0-16,0 0 16,-21 0-16,22-21 0,-22 0 0,21 0 15,-21 0-15,1 0 0,20-1 16,-21 1-16,0-21 0,0 21 0,-21-22 16,0 22-16,22 0 0,-22 0 15,0 0-15,0 0 0,0-1 16,-22 22-16,1 22 15,0-1-15,0 0 16,21 0-16,-21 21 0,21-20 16,-21 20-16,21-21 0,-22 0 0,22 22 15,0-22-15,0 0 0,0 0 0,0 0 0,22 0 16,-1-21-16,0 0 16,0 0-16,0 0 0,0 0 15,1 0-15,-1 0 0,21-21 0,-21 0 0,22 0 16,-22 21-16,0-21 0,21-22 15,-21 22-15,1 0 0,20 0 16,-21-21-16,0 20 0,0 1 0,1 0 16,-22 42 15,0 0-31,0 1 0,0-1 0,0 0 16,0 0-16,0 0 0,0 0 0,0 1 15,0-1-15,0 0 0,21-21 16,-21 21-16,21-21 0,0 21 15,0-21 1,0 0 0,1 0-1,-1-21-15,0 0 0,0 0 16,0 0-16</inkml:trace>
  <inkml:trace contextRef="#ctx0" brushRef="#br0" timeOffset="13085.26">8340 11155 0,'-22'-42'16,"1"42"-16,0 0 0,0 0 15,0 0-15,0 0 0,-22 21 16,22 0-16,0 0 0,0 21 0,0-20 15,-1 20-15,1 0 0,0-21 16,21 22-16,0-1 0,0-21 16,0 22-16,0-22 0,0 0 0,0 0 0,21 0 15,0-21-15,1 21 0,-1-21 16,21 0-16,-21 0 0,22 0 0,-22 0 16,21 0-16,-21-21 0,0 21 0,22-21 15,-22 0-15,0 0 0,0-22 16,0 22-16,1-21 0,-1 21 15,-21-22-15,0 1 0,0 0 0,0-1 16,0 1-16,0 0 0,-21 21 0,-1-1 16,1 1-16,0 0 0,0 21 15,0 0-15,0 0 0,-1 0 0,1 0 16,0 21-16,0-21 0,21 21 0,-21-21 16,21 22-16,0-1 0,21-21 15,0 0-15,0 0 0,0 0 16,1 0-16,20 0 0,0-21 15,-21 21-15,22-22 0,-1 1 0,-21 21 16,22-21-16,-22 0 0,21 21 16,-21-21-16,0 21 0,1-21 0,-1 21 15,0 0-15,0-22 0,0 22 16,-21 22 0,0-1-16,0 21 15,0-21-15,-21 22 0,0-1 0,21 0 16,-21 1-16,0-1 0,-1 21 0,22 1 15,-21-22-15,21 85 0,0-63 16,0-1-16,0 1 0,0-1 16,21 22-16,-21-22 0,0 1 0,22 21 15,-22-22-15,21 1 0,-21-1 16,0 1-16,0-1 0,0 1 0,0-1 16,0 1-16,-21-22 0,-1 21 0,1-20 15,-21-1-15,21 0 0,0-20 16,-22-1-16,22 0 0,-21 0 0,21-21 15,-1 0-15,22-21 0,0 0 16,0 0-16,0-22 0,0 1 0,0 0 16,0-22-16,0 1 0,0-1 0,0 1 15,22-22-15,-1 21 0,0-20 0,0 20 16,0-20-16,0 20 0,1 1 0,-1-1 16,0 1-16,21 20 0,-21 1 15,1 0-15,-1-1 0,21-41 16,-21 41-16,0 1 0</inkml:trace>
  <inkml:trace contextRef="#ctx0" brushRef="#br0" timeOffset="15418.37">11324 10583 0,'0'-42'0,"0"84"0,0-105 0,0 21 15,-21 20-15,21 1 0,-21 0 0,0 0 16,-1 0-16,1 21 0,0 0 16,-21 0-16,21 21 0,-22 0 15,1 0-15,0 22 0,-1-1 0,1 0 16,0 22-16,-1-1 0,1 1 0,21-1 16,-22 1-16,22-1 0,0 1 15,0 20-15,21-20 0,0-1 16,0 1-16,0-1 0,0-20 0,0 20 15,21-20-15,0-1 0,22-21 0,-22 0 16,21 22-16,-21-43 0,22 21 16,-1-21-16,21 0 0,-20 0 0,-1 0 15,22 0-15,-22-21 0,0 21 0,22-22 16,-22-20-16,22 21 0,-22-21 0,21-1 16,-20-20-16,-1 20 0,22-20 15,-22-1-15,-21-20 0,21 20 16,-20-84-16,-22 85 0,0-22 0,0 21 15,-43-20-15,22 20 0,-21 1 0,-1-1 16,1 22-16,0 0 16,-1 20-16,-20 1 0,-43 0 15,43 21-15,-1 21 0,1 0 0,-1 22 16,1-1-16,-1 0 0,1 22 16,20 21-16,1-22 0,0 1 0,20 20 15,1-20-15,21 20 0,0-20 0,0 21 16,0-22-16,21 1 0,-21-22 0,43 21 15,-22-20-15,21-1 0,1-21 16,-1 22-16,21-22 0,-20 0 0,20-21 16,1 21-16,-22-21 0,22 0 0,-22 0 15,21-21-15,-20 21 0,-1-21 16,22 0-16,-22-22 0,21 22 16,-20-21-16,-1-1 0,0 1 0,1 0 15,-1-1-15,0 1 0,1 21 0,-22-21 16,21 20-16,-21 1 0,1 0 15,20 0-15,-21 21 0,0 0 0,0 0 16,1 0-16,-22 21 16,0 0-16,21 0 0,-21 1 15,0-1-15,21-21 16,-21 21-16,21-42 31,-21 0-15,0-1-16,0 1 0,0 0 15,0 0-15,0 0 0,0 0 16,-21-1-16,0 1 0,0 21 16,-1 0-16,1 0 15,0 0-15,0 21 0,0 1 16,0-1-16,21 21 0,-22-21 16,22 22-16,0-22 0,-21 21 0,21 0 15,-21 1-15,21-1 0,0 0 16,0 1-16,0-22 0,0 21 0,0-21 15,0 1-15,21-1 0,22 21 16,-22-21-16,0-21 0,21 0 16,-21 0-16,22 0 0,-22 0 0,21 0 15,1 0-15,-22 0 0,21-21 16,-21 0-16,22 0 0,-22 0 0,0-1 16,21-20-16,-21 21 0,1-21 0,-1-1 15,0 22-15,0-21 0,0-1 16,-21 22-16,21 0 0,1 0 0,-22 0 15,21 21-15,0 0 16,-21 21-16,21-21 0,-21 21 16,0 0-16,0 0 0,0 1 15,0-1 1,21-21 15,-21-21-31,0-1 16,0 1-1,0 0-15,0 0 0,0 0 0,0 0 16,-21 21-16,21-22 16,-21 22-16,0 0 15,0 0-15,-1 22 0,22-1 16,0 0-16,-21 0 0,21 0 16,-21 0-16,21 106 15,0-84-15,0-22 16,0 0-16,0 21 0,0-20 0,0-1 15,0 0-15,0 0 0,42 0 16,-20-21-16,-1 0 0,0 0 16,0 0-16,21 0 0,-20 0 0,20 0 15,-21 0-15,21 0 0,-20 0 0,20-21 16,-21 0-16,0 0 0,22 0 0,-22-1 16,0 1-16,-21 0 0,21-21 15,0 21-15,0-22 0,-21 22 0,0-21 16,0 21-16,22-1 0,-22 1 15,0 0-15,0 0 0,0 42 32,0 0-32,0 0 0,-22 1 15,22-1-15,0 0 0,0 21 0,-21-21 16,21 1-16,0-1 0,0 21 0,0-21 16,0 0-16,0 1 0,0-1 15,0 0-15,21-21 0,1 0 16,-1 0-16,0 0 0,0 0 15,0 0-15,0 0 0,1 0 0,20-21 16,-21 21-16,-21-21 0,21-1 0,0 1 16,1 0-16,-1 0 0,-21-21 15,21 20-15,-21 1 0,21-21 0,-21 21 16,0 0-16,0-1 0,21 1 16,-21 0-16,0 42 31,0 0-31,0 1 0,-21-1 15,21 0-15,0 21 0,0-21 0,0 1 16,0-1-16,0 21 0,0-21 16,0 0-16,0 1 0,0-1 0,21 0 15,0-21-15,22 0 16,-22 0-16,0 0 0,0 0 0,0 0 16,22 0-16,-22 0 0,0-21 15,21 21-15,-20-21 0,-1-1 0,0 1 16,0 0-16,0 0 0,0-21 15,1 20-15,-22-20 0,0 21 0,21-21 16,-21 20-16,0 1 0,0 0 0,0 0 16,0-21-16,-21 42 15,-1 0-15,1 0 16,42 0 15,1 0-31,-1 0 16,0 0-16,0 0 0,0 0 15,0 21-15,-21 0 16,22 0 0,-22 0-16,21 0 0,-21 1 15,0-1-15,0 0 0,0 0 0,0 0 16,0 0-16,0 1 0,0-1 0,0 0 16,0 0-16,0 0 0,0 0 0,0 1 15,0-1-15,0 0 16,0 0-16,0 0 0,21-21 15,0 0 1,0 0-16,0 0 16,1 0-16,-1 0 15,0 0-15,0-21 0,0 21 16,0-21-16,22 0 0,-22 21 16</inkml:trace>
  <inkml:trace contextRef="#ctx0" brushRef="#br0" timeOffset="16896.66">14753 11303 0,'0'-21'0,"0"42"0,21-63 0,-21 21 15,21-1-15,-21 1 0,0 0 16,0 0-16,0 0 0,-21 21 16,0 0-1,0 0-15,0 0 16,0 0-16,-1 21 0,1 0 15,0 0-15,0 0 0,0 1 0,21-1 16,-21 0-16,-1 21 0,22-21 0,-21 1 16,21-1-16,0 0 0,0 0 0,0 0 15,0 0-15,0 1 0,21-1 16,1-21 0,-1 0-16,0 0 0,0 0 0,0 0 15,0-21-15,1 21 0,-1-22 0,0 1 16,0 21-16,-21-21 0,21 0 15,0 0-15,-21-22 0,22 22 16,-22 0-16,0 0 0,21 0 0,-21 0 16,0-1-16,21 22 0,-21 22 31,0-1-15,0 0-16,0 0 0,0 0 0,0 0 15,0 1-15,0-1 0,0 0 0,0 0 16,0 0-16,21 0 0,0-21 15,0 0-15,1 22 0,-1-22 0,0 0 16,0 0-16,0 0 0,0 0 16,1 0-16,-1 0 0,0 0 0,0 0 15,0-22-15,-21 1 0,21 21 16,1-21-16,-1 0 0,0 0 0,-21 0 16,0-1-16,21 1 0,-21 0 0,21 0 15,-21 0-15,0 0 0,0 42 31,0 0-15,0 0-16,-21 0 0,0-21 16,0 21-16,21 1 0,0-1 0,-21 0 15,-1-21-15,22 21 0,-21 0 16,21 0 0,21-42 15,1 0-31,-1 0 0,-21 0 15,21 0-15,0-1 0,0 1 0,-21-21 16,21 21-16,1 0 0,-1-1 16,-21 1-16,21 0 0,-21 0 0,21 21 15,0 0 1,0 0-16,-21 21 0,0 0 16,22 0-16,-22 1 0,0-1 15,21 0-15,-21 0 0,0 0 16,21 0-16,0 1 0,0-22 0,-21 21 15,21-21-15,1 0 0,-1 0 0,0 0 16,0 0-16,0 0 16,0 0-16,1 0 15,-1-21-15,-21-1 16,21 22-16,0-21 0,-21 0 0,21-21 16,0 21-16,1-1 0,-1 1 0,0-21 15,0 21-15,-21 0 0,21-1 0,0 22 16,-21-21-16,22 21 0,-22 21 31,0 1-31,0-1 16,0 0-16,0 0 15,0 0 1,0-42 15,0 0-15,21 0-16,-21 0 0,0-1 15,0 1-15,0 0 16,-21 21 15,21 21-15,-22 0-16,1 1 16,0-1-16,21 0 0,-21 0 0,21 0 0,0 0 15,-21 1-15,21-1 0,-21 0 16,21 0-16,0 21 0,0-20 0,0-1 15,0 0-15,0 0 0,0 0 16,21-21-16,0 21 0,21-21 16,-21 0-16,1 0 0,20 22 0,0-22 15,1 0-15,-1 0 0,0 0 0,1 0 16,-22 0-16,21 0 0,0-22 0,-20 1 16,20 21-16,-21-21 0,0 0 15,0 0-15,1-22 0,-1 22 0,0 0 16,-21-21-16,0-1 0,0 22 0,0 0 15,0-21-15,0 21 16,0-1-16,-21 22 0,0 0 16,-1 22-16,1-1 0,0 0 15,21 0-15,0 0 0,-21 22 16,21-22-16,0 0 0,0 0 0,0 0 16,0 22-16,0-22 0,21 0 15,0 0-15,0 0 0,1-21 0,-1 21 16,21-21-16,-21 0 0,0 0 0,22 0 15,-22 0-15,0 0 0,21 0 0,-20 0 16,-1 0-16,0 0 16,0-21-16,-21 0 15,0 0-15,0 0 0</inkml:trace>
  <inkml:trace contextRef="#ctx0" brushRef="#br0" timeOffset="17861.93">18034 11007 0,'0'0'0,"0"-21"0,0-1 15,0 1 1,-21 21-16,0 0 0,-1 0 16,1 0-16,0 21 15,21 1-15,-21-1 0,0 0 0,21 0 16,0 0-16,0 0 0,-21 1 0,21-1 15,0 21-15,0-21 0,0 0 16,0 1-16,0-1 0,0 0 0,0 0 16,21-21-16,-21 21 0,21-21 0,0 0 15,0 0-15,0 0 0,1 0 16,-1 0-16,-21-21 0,21 21 16,-21-21-16,0 0 0,0 0 15,0-22-15,0 22 0,0 0 0,0-21 16,0 20-16,0-20 0,0 21 0,0-21 15,0 20-15,0-20 0,0 21 0,0 0 16,21-22-16,0 22 0,0 0 0,1 0 16,-1 0-16,0 21 0,0-21 15,0-1-15,0 22 0,1 0 0,-1 0 16,0 0-16,0 0 0,-21 22 16,21-22-16,-21 21 0,0 0 15,0 0-15,0 21 0,0-20 0,0 20 16,0-21-16,0 21 0,0 22 15,0 21-15,0-22 0,0 1 16,0-1-16,0 1 0,0-1 0,0 1 16,21 20-16,-21-20 0,0-1 0,0 22 15,0-22-15,0 22 0,0-21 0,0 20 16,0-20-16,-21-1 0,21 1 0,-21-1 16,0-20-16,0-1 0,0 0 15,21 1-15,-22-22 0,1 0 0,21 0 16,0 0-16,-21-21 0,21-21 15,0 0-15,0 0 0,0 0 16,0-22-16,0 22 0,0-42 16,21 20-16,-21-20 0,21-22 0,1 22 15,-1-22-15,0 0 0,21 1 0,-21-1 16,1 0-16,-1 1 0,0 20 16,0-21-16,0 43 0,0-21 0,-21 20 15,22 1-15,-1 0 0,-21 20 0,21 1 16,0-21-16,-21 21 0,21 21 0,0-21 15,22-1-15,-22 1 0,0 0 0,0 21 16,22-21-16</inkml:trace>
  <inkml:trace contextRef="#ctx0" brushRef="#br0" timeOffset="18154.88">19537 10562 0,'0'-21'16,"0"42"-16,0-63 0,-21 42 16,-1 0-16,1 21 15,21 0-15,-21 0 0,0 1 16,21 20-16,-21 0 0,21-21 0,0 22 16,0-1-16,0 0 0,-21 1 0,21-1 15,0 0-15,0 1 0,-22-1 16,22-21-16,0 22 0,0-1 0,0-21 15,0 21-15,0-20 0,0-1 0,0 0 16,0 0-16,22-21 16,-1 0-16,0-21 15,-21 0-15,21 0 0,0-1 0,22 1 16</inkml:trace>
  <inkml:trace contextRef="#ctx0" brushRef="#br0" timeOffset="18711.84">19833 10626 0,'0'-43'0,"0"86"0,0-107 0,0 43 0,0 42 32,0 0-32,0 1 0,-21-1 15,21 0-15,-21 21 0,21 1 0,-21-1 16,21-21-16,0 21 0,0 1 16,-22 105-1,22-127-15,-21 0 0,21 22 0,0-22 16,0 0-16,21-21 31,-21-21-15,22 0-16,-1-1 0,-21 1 0,21 0 15,0 21-15,0-21 0,-21 0 16,21 21-16,1 0 0,-1 0 16,0 0-16,-21 21 31,21 0-31,0 0 0,-21 0 15,21-21-15,-21 22 0,22-22 16,-1 21-16,0-21 0,0 0 16,0 0-16,0 0 0,1 0 0,-1 0 15,0 0-15,0-21 0,0 21 16,0-22-16,1 1 0,-1 0 0,-21 0 16,21 0-16,-21 0 0,0-1 15,-21 22 16,0 22-31,21-1 16,0 0-16,0 0 16,0 0-16,0 0 0,0 1 15,0-1-15,0 0 0,21-21 16,0 0-16,0 0 16,0 0-16,0 0 0,1 0 15,-22-21-15,0 0 16,0-1-16</inkml:trace>
  <inkml:trace contextRef="#ctx0" brushRef="#br0" timeOffset="18896.5">19367 10753 0,'-42'0'0,"84"0"0,-126 0 0,63 0 0,-1 0 16,22-21-16,22 21 31,20 0-31,-21-22 0,21 22 0,1 0 16,-1 0-16,0-21 0,1 21 0,-1-21 15,22 21-15,-22-21 0</inkml:trace>
  <inkml:trace contextRef="#ctx0" brushRef="#br0" timeOffset="19829.16">21336 10922 0,'21'0'16,"0"-21"-16,-63 42 0,105-42 0,-41 0 0,-1 21 15,0-21-15,-21-22 16,0 22-16,0 0 0,0-21 16,0 20-16,0-20 0,0 21 0,0-21 15,-42 20-15,42 1 0,-22 0 0,1 0 16,0 0-16,0 21 0,0 0 0,0 0 16,-1 21-16,1 0 0,0 0 15,0 0-15,0 22 0,0-22 16,-1 21-16,22 1 0,0-1 0,-21 0 0,21 1 15,-21-22-15,21 21 0,0-21 0,0 0 16,0 22-16,21-22 0,0 0 0,1-21 16,-22 21-16,42-21 0,-21 0 15,0 0-15,0 0 0,22 0 16,-22 0-16,0 0 0,21 0 0,-20-21 16,-1 0-16,0 0 0,0 21 0,0-21 15,0-1-15,-21 1 0,0 0 0,22 0 16,-22-21-16,0 20 0,21 1 15,-21 0-15,0 0 0,0 0 16,0 42 0,0 0-16,0 0 15,0 22-15,0-22 0,0 0 16,0 0-16,0 0 0,21 0 16,0 1-16,-21-1 0,21 0 15,0-21-15,1 21 0,-1-21 16,0 0-16,0 0 0,21 0 0,-20 0 15,20 0-15,-21 0 0,21 0 0,-20-21 16,-1 21-16,21-21 0,-21 0 16,0 21-16,1-22 0,-1 1 0,-21 0 15,21-42-15,-21 41 0,21 1 16,-21 0-16,0-21 0,0 21 16,0-1-16,0 44 15,0-1 1,0 0-16,0 0 0,0 0 0,0 0 15,0 1-15,0-1 0,0 0 16,0 0-16,0 0 0,0 0 0,0 1 16,0-1-16,0 0 0,0 0 15,0 0-15,21-21 16,0 0-16,1 0 0,20 0 0,-21 0 16,21 0-16,1 0 0,-22 0 0,21 0 15,1-21-15,-1 21 0,0-21 0,-21 0 16,22 0-16</inkml:trace>
  <inkml:trace contextRef="#ctx0" brushRef="#br0" timeOffset="22302.17">22839 10732 0,'21'-22'0,"-42"44"0,42-65 0,-21 22 15,-21 21-15,0 0 16,-1 0-16,-20 0 0,21 21 16,0 0-16,-22 1 0,22-1 0,0 0 15,-21 0-15,21 0 0,-1 0 0,22 1 16,0-1-16,-21 0 0,21 0 0,0 0 15,0 0-15,21-21 16,1 22-16,-1-22 0,0 0 16,0 0-16,0 0 0,0 0 0,1 0 15,-1 0-15,21 0 0,-21 0 0,0-22 16,1 22-16,-1-21 0,-21 0 16,21 21-16,0-21 0,0 0 0,-21 0 15,21 21 1,-21 21-1,0 0-15,0 21 16,0-21-16,-21 22 0,0-1 0,21 0 16,0 22-16,0-22 0,-21 22 15,21-1-15,0-20 0,0 20 0,0 1 16,0-1-16,0-21 0,0 22 0,0-22 16,0 22-16,0-22 0,0 22 0,-21-22 15,0 21-15,-1-20 0,1 20 0,0-20 16,-21-1-16,-1 0 0,22 1 15,-21-22-15,0 21 0,-1-21 16,1 0-16,21 1 0,-22-22 0,22 0 16,-21 0-16,21 0 0,0 0 0,-1 0 15,1-22-15,0 22 0,0-42 0,0 21 16,21-21-16,-21-1 0,21 1 0,0-22 16,0 1-16,21-1 0,21 1 15,-21-1-15,22-20 0,-1-1 0,21 0 16,1 1-16,-22-1 0,22 0 0,-1 1 15,1-1-15,-22 22 0,22-1 0,-22 1 16,21-1-16,-20 22 0,-1-22 16,0 22-16,1 21 0,-22-22 15,0 22-15,0 0 0,0 0 0,-21 0 16,22 21-16,-22 21 16,0 0-16,0 0 15,0 0-15,-22 22 0,1-22 16,21 0-16,-21 0 0,21 0 0,0 1 15,0-1-15,0 0 0,0 0 16,21 0-16,0-21 16,1 0-16,-1 0 15,0 0-15,0 0 0,0 0 0,22-21 16,-22 21-16,0-21 0,0 0 16,0 0-16,0-1 0,1 1 15,-1 0-15,0-21 0,-21 21 16,0-1-1,0 44 1,0-1-16,-21-21 16,21 21-16,0 0 0,0 0 0,-21 22 15,21-22-15,0 0 16,0 0-16,0 0 0,21 0 16,0-21-16,0 0 15,21 0-15,-20 0 0,-1 0 16,21 0-16,0 0 0,-20 0 0,20-21 15,0 21-15,-21-21 0,22 21 16,-22-21-16,21 0 0,-21 0 16,1-1-16,-1 1 0,0 21 0,-21-21 15,0 0-15,21 21 0,-21-21 16,-21 42 0,0 0-1,21 0-15,-21-21 0,-1 21 16,22 1-16,-21-22 0,21 21 0,0 0 15,-21 0-15,0 0 16,21-42 31,21 0-47,0 0 16,0 21-16,-21-21 0,22-1 0,-1 1 15,0 0-15,0 0 0,21-21 16,-20 20-16,-1 22 15,0 0-15,0 0 16,-21 22 0,0-1-16,21 0 0,-21 0 15,21 0-15,-21 0 16,0 1-16,0-1 0,22-21 0,-22 21 0,21-21 16,0 0 15,-21-21-31,0 0 15,21-1-15,-21 1 0,21 0 16,0 0-16,1 0 0,-22-22 0,21 22 16,0 0-16,0 0 0,0 0 15,0 0-15,1-1 0,-1 1 16,0 0-16,0 21 16,-21 21-16,0 0 15,0 1-15,0-1 0,0 0 16,-21 0-16,21 0 0,0 0 15,0 1-15,0-1 0,0 0 0,0 0 16,0 0-16,21-21 16,-21 21-16,21-21 0,0 0 0,1 0 15,-1 0-15,0 0 0,0 0 0,0 0 16,0 0-16,22 0 0,-22 0 16,0 0-16,0-21 0,0 21 0,1-21 15,-1 0-15,-21 0 0,21 0 0,-21-1 16,21 1-16,-21 0 0,0 0 0,0 0 15,0 0-15,-21 21 16,0 0 0,0 0-16,-1 21 0,1-21 0,21 21 15,0 0-15,-21 0 0,21 0 16,0 1-16,0-1 0,0 0 16,0 0-16,0 0 15,21-21-15,0 0 0,1 21 16,-1-21-16,0 0 0,0 0 15,0 0-15,0 0 0,1 0 0,-1-21 16,0 21-16,0-21 0,0 0 16,0 0-16,1 0 15,-22-1-15,21 22 0,-21-21 16,0 42 15,-21-21-31,21 22 0,-22-1 0,1 0 16,21 0-16,0 0 15,-21-21-15,21 21 0,0 1 16,0-44 31,21 22-47,0-21 0,1 0 16,-1 0-16,0 0 15,0 21-15,-21-21 0,21-1 0,0 1 16,1 21-16,-22-21 0,21 0 15,0 21-15,0 0 16,-21 21 0,0 0-16,0 0 15,0 1-15,0-1 0,0 0 16,0 0-16,0 0 0,0 0 16,0 1-16,0-1 0,21 0 15,0-21-15,1 0 16,-1 0-16,0 0 15,0 0-15,0 0 16,-21-21-16,21 21 0,-21-21 16,22-1-16,-22 1 0,21 0 15,-21-42-15,21 20 16,0 1-16,0 0 0,0-1 0,-21 1 16,22 0-16,20-43 0,-21 43 15,-21 20-15,0 1 0,21 21 16,-21-21-16,0 42 15,-21-21-15,0 21 16,0 22-16,0-22 0,-1 21 0,1-21 16,21 22-16,-21-1 0,0-21 15,21 85 1,0-85-16,0 22 0,0-22 0,0 0 16,0 0-16,0 0 0,0 0 0,21-21 15,0 0-15,0 0 16,1 0-16,-1 0 0,0 0 15,0-21-15,0 0 0,0 21 16,1-21-16,-22 0 0,21 0 0,0-1 16,0 1-16,21 0 0,-20 0 15,-1 0-15,0 21 0,0 0 16,-21 21 0,0 0-16,0 0 15,-21 0-15,0 1 0,21-1 0,-21 0 16,-1 0-16,22 0 15,-21 0-15,0 1 0,0-1 16,21 0 0,0-42 31</inkml:trace>
  <inkml:trace contextRef="#ctx0" brushRef="#br0" timeOffset="22632.06">25273 10414 0,'0'-21'0,"0"42"0,-21-42 16,42 21-1,0 0-15,0 0 16,0 0-16,22 0 0,-22 0 0,21 0 16,-21-21-16,22 21 0,-22 0 15,21 0-15,-21 0 0,1-21 0,-1 21 16,0 0-16,0 0 0,0 0 0,-21-22 16,0 1 15,-21 21 16,0 0-47,0 0 0</inkml:trace>
  <inkml:trace contextRef="#ctx0" brushRef="#br0" timeOffset="25619.12">1312 13081 0,'0'0'0,"-21"0"0,-42 21 16,41-21-16,1 0 15,0 0-15,0 0 16,0 0-16,42-21 47,0 21-47,0-21 0,0 0 16,1 21-16,-1 0 0,21-21 15,-21 21-15,0 0 0,1 0 0,-1 0 16,0 0-16,0 21 0,0 0 15,0 0-15,-21 0 0,0 0 0,0 22 16,0-22-16,0 21 16,-21-21-16,0 22 0,-21-22 0,21 21 15,-22-21-15,22 1 0,0 20 16,-21-21-16,20 0 0,-20 0 0,21-21 16,0 22-16,-22-22 0,22 0 15,0 0-15,0 0 0,0 0 0,0 0 16,-1 0-1,22-22-15,0 1 16,0 0-16,22 21 0,-1-21 16,0 21-16,0-21 0,21 21 0,-20-21 15,20 21-15,-21 0 0,21 0 16,1 0-16,-22 21 0,21 0 16,-21 0-16,22 0 0,-22 0 15,0 1-15,0 20 0,0 0 0,-21-21 16,0 22-16,0-22 0,0 21 15,-21-21-15,0 22 0,0-22 0,0 0 16,-22 0-16,1 0 0,21 1 16,-21-1-16,20-21 0,-20 0 15,21 21-15,-21-21 0,20 0 0,1 0 16,0 0-16,0 0 0,0 0 16,0-21-1,21 0-15,0-1 16,0 1-1,0 0-15,21 0 16,0 0-16,0 21 0</inkml:trace>
  <inkml:trace contextRef="#ctx0" brushRef="#br0" timeOffset="25841.26">1947 13695 0,'0'0'15,"21"0"-15,22-21 16,-22 21-16,-21-21 16,0-1-1,-21 22 1,21 22 15,-21-22-15</inkml:trace>
  <inkml:trace contextRef="#ctx0" brushRef="#br0" timeOffset="26105.27">4720 13483 0,'-42'0'15,"21"0"1,-1 21-16,1 1 0,0-1 15,0 0-15,0 0 0,0 0 0</inkml:trace>
  <inkml:trace contextRef="#ctx0" brushRef="#br0" timeOffset="27676.88">4487 13695 0,'21'0'16,"1"0"-16,-1-21 16,0 21-16,-21-21 15,0-1-15,21 1 0,0 0 16,-21 0-16,0 0 15,0 0-15,0-1 0,0 1 0,0 0 16,-21 0-16,0 0 16,0 0-16,0-1 0,-22 1 15,22 21-15,0 0 0,-21 0 0,20 0 16,1 0-16,0 0 0,-21 0 16,21 21-16,-1 1 0,1-1 0,0 21 15,0 0-15,21 1 0,-21-1 0,21 0 16,-21 22-16,21-22 0,0 1 15,0-1-15,0 0 0,0-21 0,0 22 16,0-22-16,0 0 0,21-21 0,0 0 16,0 0-16,0 0 0,0 0 15,22 0-15,-1 0 0,-21-21 16,22 0-16,41-43 0,-41 22 16,-1 0-16,21-1 0,-20 1 15,-1-22-15,0 22 0,1-21 0,-1-1 16,0 1-16,1 20 0,-22-20 15,0-1-15,0 1 0,-21 20 16,0 1-16,0 0 0,0-1 0,0 22 16,0 0-16,0 0 0,-21 42 15,0 21 1,21-20-16,-21 20 0,0 0 0,21 1 16,0-1-16,-22 21 15,22-20-15,-21-1 0,21 0 0,0 22 16,0-22-16,0 1 0,0-1 0,0 0 15,0 1-15,21-1 0,1-21 16,-1 21-16,0-20 0,0-1 0,21-21 16,-20 21-16,20-21 0,-21 0 0,21 0 15,-20 0-15,20 0 0,0 0 16,-21 0-16,22-21 0,-22 0 0,21-1 16,-21 1-16,1 0 0,-1 0 15,0 0-15,-21 0 0,0-1 0,0-20 16,0 21-16,0 0 0,0 0 0,-21-1 15,0 1-15,-1 0 0,1 21 16,0 0-16,0 0 0,-21 0 16,20 0-16,22 21 0,-21 0 0,0 1 15,0-1-15,0 21 0,21-21 0,0 0 16,0 1-16,0-1 0,0 0 16,0 0-16,0 0 0,0 0 0,21-21 15,0 0-15,0 0 0,0 0 16,1 0-16,-1 0 0,21-21 15,-21 21-15,0-21 0,22 0 16,-22 0-16,0 0 0,21-1 0,-20-20 0,-1 21 16,-21 0-16,0-22 0,21 22 15,-21 0-15,0 0 0,0 0 16,0 0-16,0 42 31,0 0-31,-21 21 16,21-21-16,0 22 0,0-1 0,0-21 15,0 22-15,0-22 0,0 21 16,0-21-16,0 0 0,21 1 0,0-1 16,0 0-16,0 0 0,22-21 15,-22 0-15,21 0 0,-21 0 16,22 0-16,-22-21 0,21 0 16,-21 0-16,22-1 0,-22 1 0,21 0 15,-21 0-15,22-21 0,-22 20 0,0-20 16,0 0-16,0-1 0,-21 1 15,22 0-15,-22-1 0,21 1 0,-21 0 16,21-22-16,-21 22 0,0 0 0,0-22 16,0 22-16,0 21 0,21-22 15,-21 22-15,0 0 0,0 42 16,-21 0 0,0 22-16,21-22 0,-21 21 15,21 0-15,0 22 0,-22-22 16,22 1-16,-21-1 0,21 21 0,0-20 15,0-1-15,0 0 0,0 43 16,0-43-16,0 1 0,21-22 16,1 0-16,-1 0 0,0 0 0,0 1 15,0-22-15,0 0 0,22 0 0,-22 0 16,21 0-16,1 0 0,-22 0 16,21-22-16,0 1 0,-20 0 0,20 0 15,0-21-15,-21 20 16,1-20-16,-22 21 0,0 0 0,0-22 15,0 22-15,0 0 0,0 0 0,0 0 16,-22 21-16,1 0 0,0 0 16,0 0-16,0 0 0,0 21 0,21 0 15,-22 0-15,1 0 16,0 22-16,0-1 0,21-21 16,0 0-16,0 1 0,0-1 0,0 0 15,21-21 1,0 0-16,0 0 15,1 0-15,-1-21 0,0 21 0,0-21 16,0-1-16,0 1 0,1 0 16,-22 0-16,21 0 0,-21 0 15,0-1-15,0 44 32,21-1-32,-21 0 15,0 0-15,0 21 0,0-20 0,21-1 16,-21 21-16,21-21 0,-21 0 0,21 1 15,-21-1-15,22-21 0,-1 21 0,0-21 16,0 0-16,0 0 16,22 0-16,-22 0 0,0 0 0,0-21 15,0 21-15,0-21 0,1-1 16,-1 1-16,-21 0 0,0 0 0,0 0 16,0-22-16,0 22 0</inkml:trace>
  <inkml:trace contextRef="#ctx0" brushRef="#br0" timeOffset="27888.49">6202 13229 0,'0'0'15,"-127"0"1,106 0-16,42 0 31,0 0-31,0 0 16,0 0-16,0 0 0,1 0 0,-1 0 15,21-21-15,-21 21 0,0 0 0,1 0 16,-1-21-16,21 21 0,-21 0 16,0 0-16,1 0 0,-1 0 0,21 0 15</inkml:trace>
  <inkml:trace contextRef="#ctx0" brushRef="#br0" timeOffset="28824.75">6964 13695 0,'21'42'0,"-42"-84"0,63 105 16,-21-41-16,-21-1 0,21-21 0,1 21 15,-1-21-15,0 0 16,0 0-16,21 0 0,-20 0 0,-1 0 0,0 0 16,0-21-16,21 0 0,-20-1 15,-1 1-15,0 0 0,0-21 0,-21 21 16,21-22-16,0 1 0,1-22 15,-22 22-15,21-21 0,-21 20 0,21-20 16,-21 20-16,0-20 0,0-1 0,0 22 16,0 0-16,0-1 0,0 22 15,0-21-15,0 21 0,-21 21 16,0 21-16,-1 0 16,22 0-16,-21 0 0,0 22 15,21-1-15,-21 0 0,0 1 0,21-1 16,-21 0-16,21 22 0,0-22 15,0 1-15,0-1 0,0 0 0,0 1 16,0-22-16,21 21 0,-21-21 16,21 0-16,0 22 0,0-43 0,0 21 15,1 0-15,-1-21 0,21 0 0,-21 0 16,0 0-16,1 0 0,-1-21 0,0 0 16,0 21-16,0-21 0,0-1 15,1-20-15,-1 21 0,0 0 0,-21 0 16,0-1-16,21 1 0,-21 0 0,0 0 15,0 42 1,0 0 0,-21 0-16,21 22 0,0-22 15,0 0-15,0 0 0,0 22 0,0-22 16,0 0-16,0 0 16,0 0-16,0 0 0,21 1 15,0-22-15,0 0 0,1 0 0,-1 0 16,0 0-16,21 0 0,-21 0 0,22-22 15,-22 1-15,0 0 0,0 0 16,0 0-16,1 0 0,-1-1 16,21-20-16,-42 21 0,0 0 0,0 0 15,0-1-15,0 1 0,-21 21 32,21 21-32,-21 1 15,0 20-15,21-21 0,0 21 16,-22 1-16,22-1 0,-21 0 15,0 1-15,21-1 0,-21 22 0,21-22 16,0 0-16,-21 22 0,0-22 0,21 22 16,0-22-16,-22 21 0,22-20 0,-21 20 15,0-20-15,21 20 0,-21-21 16,0 1-16,21 20 0,-21-20 0,-1-22 16,1 21-16,21 0 0,-21-20 0,0-1 15,21 21-15,-42-21 16,20 0-16,1-21 0,0 0 15,0 0-15,0 0 0,0 0 16,-1 0-16,1 0 0,0 0 0,0-21 16,0 21-16,0-21 0,-1 21 0,22-21 15,-21 21-15,0-21 0,0 21 16,21-21 0,0-1-16,0 1 0,0 0 15,0 0-15,21 0 0,0 0 16</inkml:trace>
  <inkml:trace contextRef="#ctx0" brushRef="#br0" timeOffset="29196.56">8530 13441 0,'0'0'15,"-21"-21"-15,21 42 32,0 0-32,-21 0 0,21 22 15,0-22-15,-21 21 0,21 22 0,-22-22 16,22 21-16,0-20 0,-21 20 0,0 1 16,21-22-16,-21 22 0,0-22 15,21 21-15,-21 1 0,21-22 16,-22 22-16,22-1 0,0 1 0,-21-1 15,0-20-15,21 20 0,-21-21 0,0 22 16,0 21-16,21-43 0,-22 0 16,22-21-16,0 1 0,-21 20 15,21-21-15,-21-21 0,21-21 32,0 0-32,0 0 0,21-1 0,0 1 15,-21-21-15,22 0 0,-1-1 0</inkml:trace>
  <inkml:trace contextRef="#ctx0" brushRef="#br0" timeOffset="29520.46">8424 13780 0,'0'-43'0,"0"86"0,0-107 16,21 43-16,-21 0 0,22-22 15,-22 22-15,21 0 0,0 0 0,-21 0 16,21 0-16,0-1 0,0 1 0,-21 0 15,22 21-15,20 0 0,-21 0 0,0 0 16,0 0-16,1 0 0,-1 42 16,0-20-16,-21-1 15,0 42-15,0-20 0,0-1 16,0-21-16,0 21 0,-21-20 0,0-1 16,-1 0-16,1 0 0,0 0 15,0-21-15,0 21 0,21 1 0,-21-22 16,-1 0-16,1 0 15,0 0-15,0 0 0,21-22 16,0 1 0,0 0-16,0 0 15,0 0-15,21 21 0</inkml:trace>
  <inkml:trace contextRef="#ctx0" brushRef="#br0" timeOffset="30152.28">9059 13716 0,'21'0'0,"-21"-21"16,22 21-16,-1-21 15,0 0-15,0-1 16,0 1-16,-21 0 0,21 0 0,1 0 16,-22 0-16,0-1 0,21 1 0,-21 0 15,0 0-15,0 0 0,0 0 16,0-1-16,0 1 15,-21 21-15,-1 0 16,1 21-16,0 1 16,0-1-16,21 0 0,-21 0 15,0 21-15,21-20 0,0-1 0,0 0 16,-22 21-16,22-21 0,0 1 0,0-1 16,0 0-16,0 0 0,0 0 0,0 0 15,22 1-15,-1-22 16,0 0-16,0 0 0,0 0 0,0 0 15,22 0-15,-22 0 0,21 0 0,-21-22 16,22 22-16,-22-21 0,0 0 16,21 0-16,-20 0 0,-1 0 15,0-1-15,0 1 0,0-21 0,0 21 16,-21 0-16,22-43 0,-22 43 16,0 0-16,0 0 0,0-1 15,-22 22 1,1 0-1,21 22-15,0-1 0,0 0 16,0 0-16,0 0 16,0 0-16,0 1 0,0-1 0,0 0 15,0 0-15,0 0 0,21 0 0,-21 1 16,0-1-16,0 0 0,0 0 16,0 0-16,0 0 0,0 1 15,0-1-15,0 0 16,-21-21-16,0 0 15,0 0-15,0 0 16,0-21 0,21 0-16,-22-1 15,22 1-15,0 0 0,-21 0 0,21 0 16</inkml:trace>
  <inkml:trace contextRef="#ctx0" brushRef="#br0" timeOffset="30544.06">7514 13187 0,'-21'0'0,"42"0"0,-63 0 15,42-21 1,21 21-16,21-21 0,1-1 16,-1 22-16,21-21 0,1 21 0,-1-21 15,1 0-15,21 21 0,-22-21 16,22 21-16,-22-21 0,22-1 0,-22 22 16,1 0-16,-22-21 0,1 21 15,-1 0-15,0 0 0,-21 0 0,1 0 16,-1 0-16,-21-21 0,0 42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2E9A-97CC-4C25-8B87-1B31565F9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9BA94-A1F5-4CDC-81FD-DB8CFDE8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FD6B-2A00-4245-995C-78AF1DAE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D90E-C38A-4A16-82B0-9C051935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FC30-A325-424E-9306-12F1D747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9AE5-C8D0-4105-8B57-69CEFC2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D584B-44AA-43B1-A989-F70559B8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36F4-C3E8-445F-A063-0A59B1BC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615D-4A0C-4635-A950-3BFF517B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B3F3-5B6D-49F4-AA01-4F69E556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8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67154-5A62-4D4B-8689-0686C32E2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6239E-7628-4F92-8AD1-42DE2AA4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41AB-8B19-4DC1-9AFC-690BC54B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7162-FAA0-4A17-8F4A-DA954A19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7DF7-C1D3-41EC-B158-DEEB0C39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D06-C57E-470A-B12E-CAA59235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A703-F910-41ED-8F0C-F356EF27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504E-345F-4A2E-ABD9-E68F39D9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2C0A-6A70-4D64-B72E-FB975ED1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1046-B66F-4B3A-825F-50EC63A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8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A583-156C-4170-9DBA-B41E5E96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E12B-BFD7-41D1-A0FE-87F480B0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FD8A-8299-45B6-ACF1-F22D8B23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7598-1ED8-4E74-A15D-50558773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C5C7-7425-4678-A3B0-CF657F80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0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1966-6406-4B68-8E39-AE122B64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912D-FAA4-49CE-A8B8-B84AF2B96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CCB1C-E05E-46CB-AEC6-0D0DE6428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C874-5EB9-4D48-BCDD-5485931D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D93C-3759-4B77-9F3B-0DDDE735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92F1-382A-44C2-8F4C-B602B4E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EAB6-6DA5-468A-96D4-778E89D2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AB21-5AA8-4BF0-82C4-60A7FDBE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5E8F6-5749-482A-9178-4FA40F19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62345-3BC7-4FB8-808E-16B15C9CE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B6B54-0ECD-4A7B-9F44-21967D73B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59E90-BADB-422A-ABC0-84C662E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62000-BFC8-44A0-9296-14CA4793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5B152-265F-4E2F-931C-990CEE49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BE28-DF0A-4341-941F-C6422372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23AB7-09A5-429D-B59E-3DAEDE95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11A9-0D3D-4D0A-BD76-AB36A77B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978F9-69C6-494D-82AC-F81C435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5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172B-9E5F-4CBA-A08F-2DAD4B5D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F85FB-AA40-4287-892B-13A1CB0A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4E2C4-2800-421A-95B2-7F1E9C99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74D7-4E57-4E3E-AE73-696747D6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1813-D104-44AC-8A8C-93D580E9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10AE-A872-40EC-AA01-3733ECF3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1CE75-D24D-4165-92BC-65318957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726D-082B-43A7-95FB-FBC3FBFB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5DAC-7274-4945-92E0-C44DC30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AA1C-EFD3-4DD2-B737-BD943F65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34A0A-3424-48C7-B584-CB13EEF8D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892A-AE2F-4817-884E-F621DA26F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5576-B889-4A26-92C0-140496F3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8EE07-51E9-4F60-B42F-88A1E8D1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EDCD-3621-4EBE-ACE0-6FF7AAE9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0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C09EB-80F6-40F7-A42F-E42034E2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778B-E099-4A45-9AF8-912D32E2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FAB8-F765-4987-B6CE-CAE2FD526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5F9E-8140-43E1-8F3D-63725E2F7125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C3DD2-6E8C-441A-BC99-055145100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DEF2-C481-4301-9253-E56B2F922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3057-249C-4A91-8560-84A0E0C0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AE0363-931C-4DA3-81CA-4DA03965CB7D}"/>
                  </a:ext>
                </a:extLst>
              </p14:cNvPr>
              <p14:cNvContentPartPr/>
              <p14:nvPr/>
            </p14:nvContentPartPr>
            <p14:xfrm>
              <a:off x="822960" y="320040"/>
              <a:ext cx="541800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AE0363-931C-4DA3-81CA-4DA03965C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310680"/>
                <a:ext cx="5436720" cy="29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0777E9-8317-4B74-AD51-D4FB1D513B6F}"/>
                  </a:ext>
                </a:extLst>
              </p14:cNvPr>
              <p14:cNvContentPartPr/>
              <p14:nvPr/>
            </p14:nvContentPartPr>
            <p14:xfrm>
              <a:off x="342720" y="3070800"/>
              <a:ext cx="5989680" cy="149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0777E9-8317-4B74-AD51-D4FB1D513B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3061440"/>
                <a:ext cx="6008400" cy="15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99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FF3322-FCA0-4D5F-AE5B-340199E07B53}"/>
                  </a:ext>
                </a:extLst>
              </p14:cNvPr>
              <p14:cNvContentPartPr/>
              <p14:nvPr/>
            </p14:nvContentPartPr>
            <p14:xfrm>
              <a:off x="99000" y="251640"/>
              <a:ext cx="9037800" cy="602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FF3322-FCA0-4D5F-AE5B-340199E07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42280"/>
                <a:ext cx="905652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45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BE20FB-B64A-469E-83B8-B8AE3F615956}"/>
                  </a:ext>
                </a:extLst>
              </p14:cNvPr>
              <p14:cNvContentPartPr/>
              <p14:nvPr/>
            </p14:nvContentPartPr>
            <p14:xfrm>
              <a:off x="365760" y="213480"/>
              <a:ext cx="8473680" cy="437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BE20FB-B64A-469E-83B8-B8AE3F615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04120"/>
                <a:ext cx="849240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02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E4F45A-9F36-4A14-841F-727BA1FBDF5A}"/>
                  </a:ext>
                </a:extLst>
              </p14:cNvPr>
              <p14:cNvContentPartPr/>
              <p14:nvPr/>
            </p14:nvContentPartPr>
            <p14:xfrm>
              <a:off x="998280" y="380880"/>
              <a:ext cx="553248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E4F45A-9F36-4A14-841F-727BA1FBD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371520"/>
                <a:ext cx="555120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09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5FB35E-82C6-48D2-A5B3-9C9FA68E4E4C}"/>
                  </a:ext>
                </a:extLst>
              </p14:cNvPr>
              <p14:cNvContentPartPr/>
              <p14:nvPr/>
            </p14:nvContentPartPr>
            <p14:xfrm>
              <a:off x="335160" y="68760"/>
              <a:ext cx="880920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5FB35E-82C6-48D2-A5B3-9C9FA68E4E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9400"/>
                <a:ext cx="882792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60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F9D45-591C-46EE-8405-8310D00EAEC0}"/>
                  </a:ext>
                </a:extLst>
              </p14:cNvPr>
              <p14:cNvContentPartPr/>
              <p14:nvPr/>
            </p14:nvContentPartPr>
            <p14:xfrm>
              <a:off x="129600" y="53280"/>
              <a:ext cx="8908200" cy="509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F9D45-591C-46EE-8405-8310D00EA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43920"/>
                <a:ext cx="8926920" cy="51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29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E62518-E416-4DA3-8F66-ABAC71FB2AE2}"/>
                  </a:ext>
                </a:extLst>
              </p14:cNvPr>
              <p14:cNvContentPartPr/>
              <p14:nvPr/>
            </p14:nvContentPartPr>
            <p14:xfrm>
              <a:off x="1112400" y="655200"/>
              <a:ext cx="7292880" cy="486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E62518-E416-4DA3-8F66-ABAC71FB2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645840"/>
                <a:ext cx="7311600" cy="48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47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A51C5B-DAA6-47B3-BCB4-02ACD1780DA2}"/>
                  </a:ext>
                </a:extLst>
              </p14:cNvPr>
              <p14:cNvContentPartPr/>
              <p14:nvPr/>
            </p14:nvContentPartPr>
            <p14:xfrm>
              <a:off x="1691640" y="1066680"/>
              <a:ext cx="646200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A51C5B-DAA6-47B3-BCB4-02ACD1780D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2280" y="1057320"/>
                <a:ext cx="648072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74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6646E6-4DBA-4583-9706-E8A324C2D631}"/>
                  </a:ext>
                </a:extLst>
              </p14:cNvPr>
              <p14:cNvContentPartPr/>
              <p14:nvPr/>
            </p14:nvContentPartPr>
            <p14:xfrm>
              <a:off x="114120" y="182880"/>
              <a:ext cx="922824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6646E6-4DBA-4583-9706-E8A324C2D6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73520"/>
                <a:ext cx="924696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51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  <a:t> Test6 {</a:t>
            </a:r>
            <a:b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>
                <a:latin typeface="Consolas" panose="020B0609020204030204" pitchFamily="49" charset="0"/>
              </a:rPr>
            </a:br>
            <a:r>
              <a:rPr lang="en-IN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  <a:t> sample()</a:t>
            </a:r>
            <a:b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>
                <a:solidFill>
                  <a:srgbClr val="2A00FF"/>
                </a:solidFill>
                <a:latin typeface="Consolas" panose="020B0609020204030204" pitchFamily="49" charset="0"/>
              </a:rPr>
              <a:t>"Selenium"</a:t>
            </a: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>
                <a:latin typeface="Consolas" panose="020B0609020204030204" pitchFamily="49" charset="0"/>
              </a:rPr>
            </a:b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Test6 </a:t>
            </a:r>
            <a:r>
              <a:rPr lang="en-IN" sz="180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  <a:t> Test6();</a:t>
            </a:r>
            <a:br>
              <a:rPr lang="en-IN" sz="18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.sample();</a:t>
            </a:r>
            <a:b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>
                <a:latin typeface="Consolas" panose="020B0609020204030204" pitchFamily="49" charset="0"/>
              </a:rPr>
            </a:b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3EEA90-6491-41FE-9A80-1AE945119D33}"/>
                  </a:ext>
                </a:extLst>
              </p14:cNvPr>
              <p14:cNvContentPartPr/>
              <p14:nvPr/>
            </p14:nvContentPartPr>
            <p14:xfrm>
              <a:off x="624960" y="365760"/>
              <a:ext cx="870228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3EEA90-6491-41FE-9A80-1AE945119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356400"/>
                <a:ext cx="872100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11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E541D-EFDA-4809-88FC-7E1B684C254D}"/>
                  </a:ext>
                </a:extLst>
              </p14:cNvPr>
              <p14:cNvContentPartPr/>
              <p14:nvPr/>
            </p14:nvContentPartPr>
            <p14:xfrm>
              <a:off x="845640" y="251640"/>
              <a:ext cx="7887240" cy="565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E541D-EFDA-4809-88FC-7E1B684C25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242280"/>
                <a:ext cx="7905960" cy="56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69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368D7D-8467-48D5-B148-521D13ED3788}"/>
                  </a:ext>
                </a:extLst>
              </p14:cNvPr>
              <p14:cNvContentPartPr/>
              <p14:nvPr/>
            </p14:nvContentPartPr>
            <p14:xfrm>
              <a:off x="556200" y="274320"/>
              <a:ext cx="5768640" cy="415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368D7D-8467-48D5-B148-521D13ED37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264960"/>
                <a:ext cx="578736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89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694243-0198-45CA-83DE-15ED04DE6FD1}"/>
                  </a:ext>
                </a:extLst>
              </p14:cNvPr>
              <p14:cNvContentPartPr/>
              <p14:nvPr/>
            </p14:nvContentPartPr>
            <p14:xfrm>
              <a:off x="251280" y="182880"/>
              <a:ext cx="927396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694243-0198-45CA-83DE-15ED04DE6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929268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A60232-5097-442B-81B2-A84FD6247390}"/>
                  </a:ext>
                </a:extLst>
              </p14:cNvPr>
              <p14:cNvContentPartPr/>
              <p14:nvPr/>
            </p14:nvContentPartPr>
            <p14:xfrm>
              <a:off x="304920" y="365760"/>
              <a:ext cx="739908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A60232-5097-442B-81B2-A84FD6247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56400"/>
                <a:ext cx="741780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7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CE2080-4F4D-4635-B8CF-A943AF1AD560}"/>
                  </a:ext>
                </a:extLst>
              </p14:cNvPr>
              <p14:cNvContentPartPr/>
              <p14:nvPr/>
            </p14:nvContentPartPr>
            <p14:xfrm>
              <a:off x="1158120" y="998280"/>
              <a:ext cx="766620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CE2080-4F4D-4635-B8CF-A943AF1AD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760" y="988920"/>
                <a:ext cx="7684920" cy="49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2F8ACB-0E18-45D7-A603-E19665A88449}"/>
                  </a:ext>
                </a:extLst>
              </p14:cNvPr>
              <p14:cNvContentPartPr/>
              <p14:nvPr/>
            </p14:nvContentPartPr>
            <p14:xfrm>
              <a:off x="1135440" y="1569600"/>
              <a:ext cx="6614280" cy="366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2F8ACB-0E18-45D7-A603-E19665A88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080" y="1560240"/>
                <a:ext cx="6633000" cy="36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57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6769D5-B23E-4DC8-8618-886B04B04D62}"/>
                  </a:ext>
                </a:extLst>
              </p14:cNvPr>
              <p14:cNvContentPartPr/>
              <p14:nvPr/>
            </p14:nvContentPartPr>
            <p14:xfrm>
              <a:off x="304920" y="343080"/>
              <a:ext cx="7985880" cy="216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6769D5-B23E-4DC8-8618-886B04B04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33720"/>
                <a:ext cx="8004600" cy="21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213C54-246C-4637-BC16-1C0F035C330E}"/>
                  </a:ext>
                </a:extLst>
              </p14:cNvPr>
              <p14:cNvContentPartPr/>
              <p14:nvPr/>
            </p14:nvContentPartPr>
            <p14:xfrm>
              <a:off x="373320" y="846000"/>
              <a:ext cx="7879320" cy="247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213C54-246C-4637-BC16-1C0F035C33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60" y="836640"/>
                <a:ext cx="789804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3B044D-7C13-422D-A642-D50B9F3ADF98}"/>
                  </a:ext>
                </a:extLst>
              </p14:cNvPr>
              <p14:cNvContentPartPr/>
              <p14:nvPr/>
            </p14:nvContentPartPr>
            <p14:xfrm>
              <a:off x="327600" y="2080440"/>
              <a:ext cx="9007200" cy="331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3B044D-7C13-422D-A642-D50B9F3ADF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240" y="2071080"/>
                <a:ext cx="902592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3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FB28E4-F666-469B-9C20-A25A4B8463FD}"/>
                  </a:ext>
                </a:extLst>
              </p14:cNvPr>
              <p14:cNvContentPartPr/>
              <p14:nvPr/>
            </p14:nvContentPartPr>
            <p14:xfrm>
              <a:off x="45720" y="0"/>
              <a:ext cx="910620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FB28E4-F666-469B-9C20-A25A4B846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912492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77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46D3C0-230F-472D-8A3D-CFCAD1C6C3B2}"/>
                  </a:ext>
                </a:extLst>
              </p14:cNvPr>
              <p14:cNvContentPartPr/>
              <p14:nvPr/>
            </p14:nvContentPartPr>
            <p14:xfrm>
              <a:off x="1752480" y="601920"/>
              <a:ext cx="5852520" cy="18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46D3C0-230F-472D-8A3D-CFCAD1C6C3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120" y="592560"/>
                <a:ext cx="5871240" cy="18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3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E99BAD-BBCC-48C5-BC9A-8D2B55A1BDFB}"/>
                  </a:ext>
                </a:extLst>
              </p14:cNvPr>
              <p14:cNvContentPartPr/>
              <p14:nvPr/>
            </p14:nvContentPartPr>
            <p14:xfrm>
              <a:off x="350640" y="320040"/>
              <a:ext cx="926604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E99BAD-BBCC-48C5-BC9A-8D2B55A1BD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10680"/>
                <a:ext cx="92847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14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D2F-CFED-414C-88DC-FCA8C632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E807-65BB-4361-9C61-EF982CA6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127116-6054-4B66-8485-AB4632FD72AD}"/>
                  </a:ext>
                </a:extLst>
              </p14:cNvPr>
              <p14:cNvContentPartPr/>
              <p14:nvPr/>
            </p14:nvContentPartPr>
            <p14:xfrm>
              <a:off x="396360" y="274320"/>
              <a:ext cx="822996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127116-6054-4B66-8485-AB4632FD7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64960"/>
                <a:ext cx="824868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3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62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class Test6 { String name="Java";  public void sample() { String name="Selenium"; System.out.println(name); }  public static void main(String[] args) { Test6 t=new Test6(); t.sample();  }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2020-11-07T05:44:13Z</dcterms:created>
  <dcterms:modified xsi:type="dcterms:W3CDTF">2020-11-07T07:39:34Z</dcterms:modified>
</cp:coreProperties>
</file>