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59" r:id="rId8"/>
    <p:sldId id="266" r:id="rId9"/>
    <p:sldId id="267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5T06:21:12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677 0,'0'-21'0,"-22"21"16,22-21-1,-21 21 1,-21 0-16,21 0 16,-276 21 46,340-21-46,-22 0-1,21 0-15,1 0 0,-1 0 0,21 0 16,-20 0-16,20 0 16,22 0-16,-22 0 0,22 0 0,0 0 0,-1 0 15,1 0-15,0 0 0,-1 0 16,65 0-16,-86 0 0,1 0 0,-1 0 15,1 0-15,-22 0 16,0 0-16,-21 0 0,1 0 0,-1 0 16,21 0-16,-63 0 31,0 21-15,0-21-16,-1 0 15,-20 0-15</inkml:trace>
  <inkml:trace contextRef="#ctx0" brushRef="#br0" timeOffset="529.41">3260 741 0,'0'0'0,"0"-21"0,0 0 32,-22 21-17,22 21 1,0 0 0,0 0-16,0 21 0,-21-20 0,21-1 15,0 21-15,-21 0 16,21 1-16,0-1 0,0 0 0,0 22 0,0-22 15,-21 1-15,21 20 16,0-21-16,0 22 0,0-22 0,0 1 16,0 20-16,0-21 0,0 22 15,0-1-15,0-20 0,0-1 0,0 0 16,0 22-16,0-43 0,0 21 16,-21 1-16,21-22 0,-21 21 0,-1-21 15,1 1-15,0-1 0,0 0 16,0 0-16,-22 0 0,22-21 0,-21 0 15,0 0-15,20 0 0,-20 0 0,0 0 0,-1 0 16,1 0-16,21 0 16,-21 0-16,-1 0 0,22 0 0,-21-21 0,-1 21 15,22-21-15,-21 21 0,21 0 16,0 0-16,-1 0 0,22-21 16,0 0-1,43 21-15,-22-22 16,0 1-16,21 0 0,1 0 15,-1 0-15</inkml:trace>
  <inkml:trace contextRef="#ctx0" brushRef="#br0" timeOffset="1128.33">3852 1524 0,'0'-21'0,"0"42"0,0-63 16,0 21-16,0-1 15,0 1-15,-21 21 0,0 0 0,0 0 16,0 0 0,-1 0-16,1 0 0,0 0 0,0 0 0,0 21 15,0 1-15,-1-1 16,1 0-16,0 0 0,0 21 0,0-20 0,0 20 15,-1 0-15,1 1 16,0-1-16,0 0 0,0 1 0,21-1 0,0-21 16,0 21-16,0-20 0,0-1 0,0 0 0,0 0 15,0 0 1,21-21-16,0 0 0,0 0 0,22 0 0,-22 0 16,21 0-16,0 0 0,-20 0 15,20 0-15,0-21 0,-21 0 0,22 0 16,-22 0-16,0-1 0,0 1 15,0 0-15,1-21 0,-1-1 0,-21 22 16,21-21-16,-21 0 16,0-1-16,0 22 0,0-21 0,0 21 0,0-1 15,0 1-15,0 0 16,0 42 0,0 0-16,0 22 15,0-22-15,0 0 0,0 21 0,0-20 16,0 20-16,0-21 0,0 21 0,0-20 15,0-1-15,0 0 16,0 0-16,0 0 0,0 0 0,21-21 0,-21 22 16,21-22-16,0 0 15,1 0-15,-1 0 0,0 0 32,0-22-32,-21 1 0,21 0 15</inkml:trace>
  <inkml:trace contextRef="#ctx0" brushRef="#br0" timeOffset="1585">4297 1439 0,'0'-21'16,"0"42"-16,0-63 0,21 63 47,-21 0-47,0 1 0,21-1 15,0 0-15,-21 21 0,0-21 0,0 1 16,21 20-16,-21-21 16,0 21-16,0-20 0,0 20 0,0-21 15,0 21-15,0-20 16,0-1-16,0 0 0,0 0 0,0 0 16,0 0-16,0 1 0,0-1 0,22-21 15,-1 0 1,0 0-16,0 0 0,-21-21 0,21-1 15,0-20-15,1 21 16,-1-21-16,0-1 0,0 1 16,0 0-16,0-1 0,1-20 0,-1 20 15,0 1-15,0 21 0,0-21 0,0 20 0,1 1 16,-1 0 0,-21 0-16,0 0 15,21 21-15,-21 21 31,0 0-15,-21-21 15</inkml:trace>
  <inkml:trace contextRef="#ctx0" brushRef="#br0" timeOffset="2301.86">5482 1651 0,'21'0'15,"0"-21"-15,1 0 16,-22 0-16,21-1 0,0 22 15,-21-21-15,0 0 0,21 0 16,-21 0-16,0 0 0,0-1 16,0 1-16,0 0 0,0 0 0,0 0 0,0 0 0,-21-1 15,0 22-15,0-21 0,-1 21 0,1 0 16,0 0-16,-21 0 16,21 0-16,-1 0 0,1 0 0,-21 0 15,21 21-15,0 1 0,-1-1 0,-20 0 16,21 0-16,0 0 0,0 22 15,-1-22-15,1 21 0,0 0 0,21 1 16,-21-1-16,21-21 0,-21 22 0,21-1 16,0-21-16,0 21 15,0-20-15,0-1 0,0 0 0,21 0 0,0 0 16,0 0-16,0-21 0,1 0 16,-1 0-16,0 0 0,0 0 15,0 0-15,0 0 0,22 0 0,-22 0 16,0-21-16,0 0 0,0 0 15,22 0-15,-22-22 0,0 22 0,0-21 0,0 0 16,1-1-16,-1 1 16,0 21-16,0-22 0,0 1 0,0 21 15,-21 0-15,22 0 0,-22-1 0,0 1 16,0 0-16,0 42 31,-22-21-31,22 21 16,-21 22-16,21-22 0,0 0 15,0 21-15,0-20 0,0 20 0,0-21 0,0 21 16,0-20-16,0 20 16,0-21-16,0 0 0,0 0 0,21 1 15,-21-1-15,22-21 0,-1 21 16,0-21-16,0 21 0,0-21 16,0 0-16,1 0 0,-1 0 0,0 0 15,0 0-15,21 0 0,-42-21 16,22 21-16,-1 0 0,0-21 0,-21 0 15,21 21 1,-21-22-16,21 22 0</inkml:trace>
  <inkml:trace contextRef="#ctx0" brushRef="#br0" timeOffset="2483.33">6075 1863 0,'0'-21'63</inkml:trace>
  <inkml:trace contextRef="#ctx0" brushRef="#br0" timeOffset="147160.75">2942 3683 0,'0'21'0,"0"0"0,0 1 15,0-44 48,21 1-63,-21 0 0,0 0 15,21 0-15</inkml:trace>
  <inkml:trace contextRef="#ctx0" brushRef="#br0" timeOffset="148334.24">2984 3662 0,'0'0'0,"0"-21"31,0 0 0,0-1-15,0 1-1,0 0 17</inkml:trace>
  <inkml:trace contextRef="#ctx0" brushRef="#br0" timeOffset="148864.23">2963 3598 0,'0'-21'0,"0"0"15,0 0 1,0 0-1,0 0 1,0-1-16,0 1 16,0 0-1,0 42 48,-21-21-63,21 21 0,0 1 15,-21-1-15,21 0 0,0 0 16,0 21-16,-21 22 0,21-43 16,-21 21-16,21 1 0,-22-1 0,22 0 15,0 1-15,0-1 0,0 0 0,-21 1 16,21 20-16,-21-20 0,21-1 16,0 0-16,0 1 0,-21-22 15,21 21-15,-21 0 0,0-20 0,21-1 16,0 21-16,0-21 0,-22 0 0,22 1 15,-21-1-15,21 0 16,-21-21 15,21-21-31,0 0 0,0-1 16,0 1 0,0 0-16,0-21 0,0 21 0,0-22 0</inkml:trace>
  <inkml:trace contextRef="#ctx0" brushRef="#br0" timeOffset="149344.84">2476 3683 0,'-21'0'0,"42"0"0,-42-21 16,0 21-16,0-21 0,0 0 15,21-1-15,0 1 16,21 0 0,0 21-16,21-21 0,22 21 15,-22-21-15,1 0 0,20 21 16,-21 0-16,22 0 0,-22 0 0,22 0 0,-1 0 16,-20 21-16,20 0 0,-21 0 15,1 21-15,-1-20 0,0-1 16,-20 21-16,20-21 0,-21 22 0,0-22 0,-21 21 0,0 0 15,0 1 1,0-1-16,0 0 0,-21 1 0,0-1 16,-21 0-16,20 1 0,-20-1 0,21 0 15,-21 1-15,-1-1 0,1 0 0,0-20 16,20 20-16,-20-21 16,0 0-16,-1 0 0,1 1 15,21-1-15,-21 0 0,-1-21 0,22 0 16,-21 21-16,21-21 0,-1 0 0,1 0 0,0 0 15,0 0-15,0 0 0,0 0 16,21-21 0,0 0-1,0 0-15,0-1 0,42 1 16</inkml:trace>
  <inkml:trace contextRef="#ctx0" brushRef="#br0" timeOffset="151808.18">3789 3937 0,'0'-21'0,"0"0"16,0 0 0,-21 21-1,-1 0 1,1 0-16,0 0 0,0 21 15,0-21-15,0 21 0,21 21 16,-22-21-16,1 1 0,21 20 0,-21 0 16,21 1-16,-21-1 15,21-21-15,-21 21 0,21 1 0,0-1 16,0-21-16,0 0 0,0 22 0,0-22 0,0 0 16,21-21-16,0 21 0,0-21 15,0 0-15,1 0 0,-1 0 0,0 0 16,0 0-16,21 0 0,-20 0 15,-1-21-15,0 0 0,0 0 0,0 0 16,0-22-16,1 22 0,-22-21 16,21-1-16,-21 1 0,21 0 15,-21-1-15,0-20 0,0 21 0,0-1 16,0 22-16,0-21 0,0 21 0,0-1 16,0 1-16,-21 0 0,0 21 15,-1 0-15,1 0 0,0 0 0,0 0 16,-21 0-16,20 0 0,1 0 15,0 21-15,0 0 0,0 22 0,0-22 16,21 21-16,0 1 0,0-22 0,0 21 0,0 0 16,0 1-16,0-22 15,0 21-15,0-21 0,0 1 0,42 20 0,-21-42 16,0 21-16,0 0 16,1-21-16,20 0 0,-21 0 0,0 0 0,22 0 15,-22 0-15,21 0 16,-21 0-16,0-21 0,22 0 0,-22 0 15,0 0-15,21-1 0,-20-20 16,-1 21-16,0-21 0,0 20 0,0-20 0,0 21 16,1 0-16,-1-22 15,-21 22-15,21 0 16,-21 0-16,21 21 0,-21 21 31,0 0-15,-21 0-16,21 22 0,-21-22 0,21 21 15,-21-21-15,21 22 0,0-1 0,-22-21 0,22 0 16,0 22-16,0-22 16,0 0-16,0 0 0,0 0 0,0 1 15,22-22 1,-1 0-16,0 0 0,0 0 0,0 0 0,0 0 16,1-22-16,-1 22 15,0-21-15,0 0 0,0 0 0,0 0 0,1 0 16,-1-1-16,0 1 15,21-21-15,-21 21 0,1 0 0,-1-1 0,0 1 16,-21 0-16,0 0 16,21 21-16,-21-21 0,0 42 31,-21 0-15,0 0-16,21 0 0,-21 22 0,21-22 15,-22 0-15,22 21 0,0-20 0,0-1 16,0 0-16,0 0 0,0 0 15,0 0-15,0 1 0,0-1 16,22-21-16,-1 0 0,0 0 0,0 0 16,0 0-16,22 0 15,-22 0-15,21-21 0,-21 21 0,22-22 0,-22 1 16,21 0-16,-21 0 0,0 0 16,1 0-16,-1-1 0,0-20 0,0 21 15,-21-21-15,0-1 0,0 22 16,0-21-16,0 21 0,0-22 15,0 22-15,0 0 0,-21 21 0,0-21 16,0 21-16,-1 0 0,1 0 0,0 0 16,0 21-16,0-21 0,0 21 0,-1 0 15,22 0-15,0 1 0,0-1 16,0 0-16,0 0 0,0 0 16,22-21-16,-1 0 15,0 21-15,0-21 0,0 0 0,0 0 0,22 0 16,-22 0-16,0 0 15,21-21-15,-20 21 0,20-21 0,-21 0 0,21 0 16,-20 0-16,20-1 0,-21 1 16,21 0-16,-20 0 0,-1 0 0,0 0 15,-21-1-15,0 44 47,0-1-47,0 0 0,-21 0 16,0 0-16,21 0 0,-22 22 15,22-22-15,0 21 0,0-21 0,-21 22 0,21-1 16,0-21-16,0 0 0,-21 22 0,21-22 16,0 0-16,0 0 15,0 0-15,0 1 0,0-1 0,0 0 16,0-42 15,0 0-31,0-1 16,0 1-16,21 0 0,0 0 15,-21-21-15,22 20 0,-1-20 16,0 0-16,21-1 0,-21 1 0,22 0 16,-1 21-16,-21-22 0,22 22 15,-22 0-15,21 21 0,-21 0 0,0 0 0,1 0 16,-1 0 0,-21 21-16,0 21 0,0-20 0,0-1 15,0 21-15,0 0 0,0-20 0,0 20 0,0-21 16,0 21-16,0-20 15,0 20-15,0-21 0,0 0 0,0 0 16,0 1-16,21-22 0,0 21 0,0-21 16,0 0-16,1 0 15,-1 0-15,0 0 0,0 0 0,21 0 16,-20 0-16,20-21 0,-21-1 0,21 1 0,-20 0 16,20-21-16,-21 21 0,21-22 15,-20 1-15,-1 0 0,21-22 0,-21 22 16,0-22-16,1 22 0,20-22 0,-42 22 0,21 0 15,-21-1-15,0 1 0,0 21 16,0-21-16,0 20 16,0 1-16,0 0 0,-21 21 15,0 0-15,0 0 0,-1 0 0,22 21 16,-21-21 0,21 21-16,-21 22 0,21-22 0,-21 0 0,0 21 0,21 1 15,-21-22-15,21 21 0,0 1 16,-22 20-16,22-21 0,-21 1 15,21-1-15,0 0 0,0 1 16,0-22-16,0 21 0,0 1 0,0-22 0,0 0 16,0 21-16,0-21 15,0 1-15,21-1 0,1-21 16,-1 21-16,0-21 0,0 21 16,0-21-16,0 0 0,1 0 0,-1 0 0,0 0 15,0 0-15,0 0 0,0-21 0,1 21 16,-1-21-16,0 0 0,0-1 15,0 1-15,0 0 0,1-21 0,-1 21 0,0-1 16,0 1-16,0 0 0,-21 0 16,21 0-16,-21 0 15,0-1-15,-21 44 32,21-1-32,-21-21 0,21 21 15,-21 0-15,21 0 0,0 0 0,0 1 16,0 20-16,0-21 0,0 0 15,0 0-15,0 1 0,0-1 0,0 0 16,21 0 0,0-21-16,0 0 0,1 0 15,20 0-15,-21 0 0,21 0 0,1 0 16,-22 0-16,21-21 0,-21 21 0,22-21 16,-22 0-16,0-1 0,21 1 0,-20 0 0,-1 0 15,0-21 1,-21 20-16,21-20 0,-21 0 0,21-1 0,-21 22 15,0-21-15,0 21 0,0 0 16,-21-1-16,0 22 0,0 0 0,0 0 0,-1 0 16,1 0-16,-21 0 0,21 0 0,-22 22 15,22-1-15,0 0 0,-21 0 16,21 0-16,-1 0 16,1 1-16,0-1 0,21 0 0,0 0 15,0 0-15,-21 0 16,21 1-16,21-22 15,0 0-15,22-22 16,-22 1-16</inkml:trace>
  <inkml:trace contextRef="#ctx0" brushRef="#br0" timeOffset="153093.68">7747 4212 0,'0'0'0,"21"0"0,0-21 31,0 0-31,-21 0 0,0 0 0,0-1 0,0 1 16,0 0 0,0 0-16,0 0 0,0 0 15,-21 21-15,21-22 0,-21 22 16,0 0-16,0 0 0,0 22 0,-1-1 0,1 0 15,0 0-15,0 0 0,0 22 0,-22-22 16,22 21-16,0 0 16,0-20-16,0 20 0,21 0 0,-21-21 0,21 1 15,-22-1-15,22 0 16,0 0-16,0 0 0,0 0 0,22-21 16,-1 0-16,0 0 15,0 0-15,0 0 0,0 0 0,22-21 0,-22 0 16,0 0-16,0 21 15,22-21-15,-22-22 0,0 22 0,0 0 16,0-21-16,0 21 0,1-22 16,-22 1-16,21 21 0,-21-22 0,21 22 0,-21 0 15,0 0-15,0 0 0,0 0 16,0 42 0,0 0-1,0 0-15,0 0 16,0 22-16,-21-22 0,21 21 0,0-21 15,0 22-15,0-22 0,0 21 0,0-21 16,0 0-16,0 1 0,21 20 0,0-21 0,0 0 16,0-21-16,22 21 15,-22 1-15,21-22 0,1 0 0,-1 0 16,0 21-16,1-21 0,-1 0 0,0 0 16,1 0-16,-1-21 0,0 21 0,1-22 15,-1 1-15,-21 0 16,21 0-16,-20 0 0,20 0 0,-21-22 0,0 22 15,-21-21-15,21 21 16,-21-22-16,0 22 0,0-21 0,0-1 16,0 22-16,0 0 0,-21 0 15,21 0-15,-21 0 0,-21 21 0,21 0 0,-1 0 16,-20 0-16,0 0 0,21 21 0,-22 0 16,22 0-16,0 0 0,-21 0 0,20 22 15,1-22-15,0 21 0,21-21 0,0 1 16,0 20-16,0-21 15,0 0-15,0 22 0,0-22 0,21 0 16,0 0-16,1-21 0,-1 21 16,0-21-16,0 0 0,21 21 0,-20-21 0,20 0 15,-21 0-15,0 0 0,22 0 0,-22-21 16,21 21-16,-21-21 0,0 0 0,1 0 16,20-22-16,-21 22 15,0-21-15,0 0 0,1-1 0,-1-20 16,0-1-16,0 1 0,0-1 15,-21 1-15,21-1 0,-21 22 0,22-22 16,-22 22-16,0-21 0,0 20 0,0 22 16,0-21-16,0 21 0,0-22 0,0 22 15,0 0-15,0 0 0,0 0 16,-22 21 0,1 0-16,0 0 0,21 21 15,0 0-15,-21 21 16,21-21-16,-21 22 0,21-1 0,-21 0 0,21 1 15,0-1-15,0 0 16,0 22-16,0-22 0,0 22 0,0-22 0,0 22 16,0-1-16,0-21 0,0 22 15,0-22-15,0 1 0,0-1 16,0 0-16,21 1 0,-21-1 0,21-21 0,0 0 16,0 0-16,0 1 0,1-1 0,-1 0 15,0-21-15,0 0 0,0 21 0,0-21 16,1 0-16,-1 0 15,0 0-15,0 0 0,0-21 16,0 21-16,-21-21 0,0 0 16,22-1-16,-22 1 0,21 0 0,-21 0 15,0 0 1</inkml:trace>
  <inkml:trace contextRef="#ctx0" brushRef="#br0" timeOffset="195876.72">11112 4085 0,'0'0'0,"-21"0"16,0 0-16,0 0 15,0 0 1,21 21-16,-21-21 16,-1 0-16,1 0 15,0 0-15,0 22 0,0-22 0,0 0 16,-22 0-16,22 0 0,0 0 0,0 0 16,-22 21-16,22-21 0,0 0 15,0 0-15,0 0 0,0 0 16,42 0 15,0 0-31,21 0 0,1 0 0,20 0 16,1 0-16,20-21 0,1 21 0,0 0 15,-1 0-15,22-22 0,0 22 16,0 0-16,0-21 0,21 21 0,0 0 16,-22 0-16,1 0 0,0-21 15,-21 21-15,-1 0 0,-20 0 0,-22 0 16,1 0-16,-1 0 0,-21 0 15,0 0-15,0 0 0,-21-21 16,22 21 0,-22-21-1,0 0 1,0-1 0,-22 1-1,1 0-15,0 21 0,0-21 16,0 0-16,0 0 0,-1 21 15,1-22-15,0 1 0,0 21 16,-21-21-16,20 21 0,1 0 16,-21-21-16,21 21 0,0-21 0,-22 21 15,22 0-15,0 0 0,0 0 16,42 0 15,0 0-31,0 0 0,0 0 0,22 0 16,-1 0-16,-21 0 0,22 0 0,-1 0 15,0 0-15,1 0 16,-1 21-16,-21-21 0,21 21 0,1-21 16,-22 0-16,0 21 0,0-21 0,0 21 15,-21 1-15,0-1 0,0 0 16,-21 21-16,0-21 16,0 1-16,-21 20 0,-1 0 0,1 1 15,0-1-15,-1 0 0,-20 1 0,20-1 16,-20 0-16,21 1 0,-22-1 15,22 0-15,-1 1 0,1-22 0,0 0 16,21 0-16,-1 0 0,1 0 0,21 1 16,0-44 31,21 1-47,1 21 0,-1-21 0,0-21 15,21 21-15</inkml:trace>
  <inkml:trace contextRef="#ctx0" brushRef="#br0" timeOffset="196448.39">14457 3471 0,'0'0'0,"-21"0"0,-22 0 16,22 0-16,0 0 15,42 0 1,0 0-1,0-21-15,22 21 0,-1 0 0,0 0 16,22-21-16,-1 21 0,1 0 16,21 0-16,-22 0 0,22 0 0,-1 0 15,1 0-15,-21 0 0,20 0 0,-41 0 16,20 0-16,-21 0 0,1 0 16,-22 0-16,0 0 0,0 0 15,0 0-15,-42 0 31,0 0-31,0 0 16,0 0-16,0 0 0,-1 21 0,1-21 16,-21 0-16,21 21 0,-22-21 0</inkml:trace>
  <inkml:trace contextRef="#ctx0" brushRef="#br0" timeOffset="196872.66">15092 3514 0,'0'0'0,"-21"0"15,-1 0 1,1 0-16,0 0 16,21 21-1,0 0 1,0 0-16,0 0 0,0 22 16,0-22-16,0 0 0,0 21 0,0-20 15,0 20-15,0 0 0,0-21 0,0 22 16,0-1-16,0 0 0,0 1 15,0-1-15,0 0 0,0 1 16,0-1-16,0 0 0,0 1 0,0-22 16,0 21-16,0-21 0,-21 22 0,0-22 15,0 0-15,-1 0 0,1 0 16,0 1-16,-21-22 0,21 21 0,-1 0 16,-20-21-16,21 0 0,-21 0 0,20 0 15,-20 0-15,21 0 0,0 0 0,-22 0 16,22 0-16,0 0 0,-21-21 15,21 21-15,-1 0 0,1 0 0,0-21 16,0 21-16,0 0 0,0 0 16,21-22-16,0 1 31,21 21-15,-21-21-16,21 21 0,0-21 0,21 0 15</inkml:trace>
  <inkml:trace contextRef="#ctx0" brushRef="#br0" timeOffset="198568.37">15621 4022 0,'0'0'0,"0"-21"0,0-43 16,0 43-16,-21 21 16,21-21-16,-21 21 0,-1 0 0,22-21 15,-21 21-15,0 0 0,0 0 0,0 0 16,0 0-16,-1 0 16,1 21-16,0 0 0,0 0 0,0 0 15,-22 22-15,22-22 0,0 21 0,0-21 16,-21 22-16,20-1 0,1 0 0,0-21 15,0 22-15,0-22 0,0 21 16,21-21-16,0 1 0,0-1 0,0 0 16,0 0-16,0 0 0,21-21 15,0 21-15,0-21 0,0 0 0,0 22 16,1-22-16,20 0 0,-21 0 16,0 0-16,0 0 0,22 0 0,-22-22 15,0 1-15,0 21 0,0-21 0,22 0 16,-22 0-16,0 0 0,0-22 0,0 22 15,-21 0-15,22-21 0,-1-1 16,-21 22-16,21-21 0,-21 21 0,0-22 16,0 22-16,0 0 0,0 0 0,0 0 15,0-1-15,0 44 47,0-1-47,0 0 0,0 0 16,21 21-16,-21-20 0,0 20 15,0-21-15,0 21 0,0-20 0,0 20 16,0-21-16,21 0 0,-21 22 0,21-22 16,-21 0-16,0 0 0,0 0 15,22-21-15,-22 21 0,21-21 16,-21 22-16,21-22 16,0 0-16,0 0 15,0-22 1,-21 1-16,0 0 15,22 21-15,-22-21 0,21 0 16,-21 0-16,0-1 0,0-20 0,0 21 16,21-21-16,-21 20 0,21-20 0,-21 21 15,0 0-15,0-22 0,0 22 16,0 0-16,21 0 0,-21 0 0,21 0 16,-21-1-16,22 1 0,-22 0 15,21 21-15,-21 21 47,0 0-31,0 1-16,0 20 0,0-21 15,0 0-15,0 22 0,0-22 16,0 0-16,0 21 0,0-21 0,0 22 16,0-22-16,0 21 0,0-21 0,0 1 15,0-1-15,21 0 0,-21 0 0,0 0 16,21 0-16,0-21 15,0 0-15,1 0 16,-1 0-16,0 0 0,0 0 16,0 0-16,-21-21 0,21 0 0,1 21 15,-1-21-15,0 0 0,0-22 16,0 22-16,0 0 0,1-21 16,-1 21-16,0-22 0,0 22 0,-21-21 15,0 21-15,0-22 0,0 22 0,0 0 16,0 0-16,0 0 0,0-1 15,0 44 48,21-22-63,0 0 0,1 0 16,-1 0-16,0 0 0,0 0 0,21 0 15,1 0-15,-22 0 16,21 0-16,1 0 0,20 0 0,-21 0 15,1-22-15,-1 22 0,0-21 0,22 21 16,-22 0-16,1 0 0,-1-21 0,0 21 16,-21 0-16,1 0 0,-44 0 47,1 0-32,0 0-15,0 21 0,0 0 16,0 1-16,-1-1 0,-20-21 15,21 21-15,0 0 0,0 21 16,-22-20-16,22-1 0,-21 0 0,21 21 16,-1-21-16,-20 1 0,21 20 15,0-21-15,21 0 0,0 0 0,-21 1 16,21-1-16,0 0 0,0 0 0,0 0 16,0 0-16,21-21 0,-21 22 15,21-22-15,0 0 0,0 0 16,0 0-16,1 0 0,-1 0 0,0 0 15,0 0-15,0 0 0,0 0 0,1-22 16,20 1-16,-21 0 0,0 0 0,0 0 16,1 0-16,20-1 0,-42-20 15,21 21-15,0-21 0,0-1 0,1 1 16,-1 21-16,-21-22 0,0 22 16,21-21-16,-21 21 0,0 0 0,0-1 15,0 44 16,0-1-31,-21 21 0,21-21 16,-21 22-16,-1-22 0,22 21 0,0-21 16,0 22-16,0-22 0,0 21 15,0-21-15,0 0 0,0 1 0,0-1 16,0 0-16,0 0 0,0 0 0,0 0 16,22-21-16,-1 22 0,0-22 15,0 0-15,0 0 16,0 0-16,1 0 15,-1 0-15,0-22 0,-21 1 16,21 21-16,-21-21 0,21 0 0,0 0 16,1 0-16</inkml:trace>
  <inkml:trace contextRef="#ctx0" brushRef="#br0" timeOffset="199128.52">18521 4001 0,'0'0'15,"-21"-22"-15,-1 22 16,22 22 0,0-1-16,0 0 15,0 21-15,0 1 0,0-1 0,0 0 16,-21 22-16,21-22 0,0 22 0,-21-1 16,21 1-16,0-1 0,0 1 0,-21-1 15,0 1-15,21-1 0,-21 1 16,21-1-16,-22 1 0,22-1 15,-21-21-15,0 1 0,21-1 0,0 0 16,0 1-16,-21-22 0,21 0 0,0 0 16,-21 0-16,21 1 0,-21-22 31,21-22-31,0 1 16,0 0-16,-22 0 0,22 0 0,-21-22 15,21 22-15</inkml:trace>
  <inkml:trace contextRef="#ctx0" brushRef="#br0" timeOffset="199488.5">18119 4212 0,'0'0'0,"0"-21"0,0-85 15,0 85-15,0-21 0,21 21 16,0-1-16,-21-20 0,42 21 15,-21 0-15,22 0 0,-1 21 0,0-22 16,22 1-16,-22 21 0,22 0 0,-1 0 16,1 0-16,-1 0 0,-20 21 15,20 1-15,-21 20 0,1-21 0,-22 21 16,0 1-16,0-1 0,-21 0 16,0 1-16,0-1 0,0 0 0,-21 1 15,0-1-15,-21 0 0,20-20 16,-20 20-16,-21-21 0,20 0 0,1 0 15,0-21-15,-1 22 0,22-22 0,-21 0 16,21 21-16,-1-21 0,1 0 16,21-21 15,21 21-31,1-22 0,-1 1 0,0 0 16,0 0-16</inkml:trace>
  <inkml:trace contextRef="#ctx0" brushRef="#br0" timeOffset="200036.4">19664 4149 0,'0'0'16,"0"-21"-16,0-43 15,0 43-15,-21 0 0,21-22 0,-22 22 0,1 0 16,0 21-16,0-21 0,0 0 15,0 21-15,-1 0 0,-20 0 0,21 0 16,0 0-16,-22 21 0,22 21 16,0-21-16,-21 22 0,21-1 0,-1 0 15,1 1-15,0-1 0,0 0 16,0 1-16,0-1 0,21 0 0,-22 1 16,22-22-16,0 21 0,0-21 0,0 1 15,0-1-15,0 0 0,22-21 16,-1 21-16,0-21 0,21 0 15,-21 0-15,1 0 0,-1-21 0,21 0 16,-21 21-16,0-21 0,22-1 0,-22 1 16,0-21-16,0 21 0,0-22 15,1 1-15,-1 0 0,0-1 0,0 1 16,0-21-16,-21 20 0,0 22 16,21-21-16,-21 21 0,0-1 0,0 1 15,0 0-15,0 42 16,0 22-1,0-22-15,0 21 0,0 0 0,-21 1 16,21-1-16,-21 0 0,21-20 16,0 20-16,0 0 0,0 1 0,0-22 15,0 21-15,0-21 0,0 0 0,0 1 16,0-1-16,0 0 0,21-21 0,-21 21 16,21-21-16,1 0 0,-1 0 15,0 0-15,0 0 0,0 0 16,0 0-16,1-21 15,-1 0-15,0 0 0</inkml:trace>
  <inkml:trace contextRef="#ctx0" brushRef="#br0" timeOffset="200400.68">20108 3429 0,'0'-42'0,"0"84"0,0-105 16,0 41-16,-21 22 16,21-21-16,-21 21 0,21 21 15,0 1-15,0 20 16,0-21-16,-21 21 0,21 1 0,-21-1 16,21 22-16,0-22 0,0 21 0,-22 1 15,22-1-15,0 1 0,-21-1 0,21 1 16,0-1-16,-21 1 0,21-1 15,0-20-15,0 20 0,0-20 0,0-1 16,0-21-16,0 21 0,0-20 0,0-1 16,0 0-16,0 0 0,0 0 0,0-42 47,0 0-32,0 0-15,0 0 0,21-22 0,0 22 16,1-21-16,-1-1 0</inkml:trace>
  <inkml:trace contextRef="#ctx0" brushRef="#br0" timeOffset="200992.48">20532 3408 0,'0'0'15,"0"-21"-15,0-22 16,0 22-16,0 42 31,0 1-31,0-1 0,0 21 0,0-21 16,0 22-16,0 20 0,0-21 0,0 1 15,0-1-15,0 22 0,0-22 16,0 21-16,0-20 0,0 20 0,-22 1 16,22-22-16,0 22 0,0-22 0,0 21 15,-21-20-15,21-1 0,0 0 16,0 1-16,0-22 0,0 21 0,-21-21 15,21 1-15,-21-1 0,21 0 16,0 0-16,-21-21 0,21 21 16,-21-21-16,21-21 15,0 0 1,0 0-16,0 0 0,0-1 0,21 1 16,0-21-16,0 21 0,0-22 0,0 22 15,1-21-15,-1 0 0,0 20 16,0-20-16,21 0 0,-20-1 0,20 1 15,-21 21-15,21-21 0,-20 20 0,20 1 16,-21 21-16,21-21 0,-20 21 16,-1 0-16,0 0 0,0 0 0,0 21 15,0 0-15,1 1 0,-1-1 0,-21 0 16,21 21-16,-21-21 0,0 22 16,0-1-16,0-21 0,0 22 15,0-1-15,0-21 0,0 21 0,0-20 16,0-1-16,0 21 0,0-21 0,0 0 15,-21 1-15,21-1 0,-21-21 16,21 21-16,-22-21 31,22-21-15,-21 0-16,21-1 0,0 1 16,0 0-16</inkml:trace>
  <inkml:trace contextRef="#ctx0" brushRef="#br0" timeOffset="201273.04">19960 3768 0,'21'0'15,"0"0"-15,1 0 0,20 0 16,-21 0-16,0 0 0,22 0 16,-22 0-16,21 0 0,-21 0 0,0 0 15,22 0-15,-22 0 0,0 0 0,0 0 16,0 0-16,1 0 31,-1 0-15</inkml:trace>
  <inkml:trace contextRef="#ctx0" brushRef="#br0" timeOffset="202120.78">22394 4318 0,'0'0'0,"-21"0"0,-21 0 15,21 0-15,-1 0 0,1 0 16,0 0-16,0 0 16,42 0-1,0 0 1,0 0-16,22 0 0,-1 0 0,22 0 16,-22 0-16,43 0 0,-22-21 0,22 21 15,-1 0-15,1 0 0,0-21 16,-1 21-16,1 0 0,21-21 0,-21 21 15,20 0-15,-20 0 0,21-22 0,-43 22 16,22 0-16,-21-21 0,-1 21 16,-21-21-16,1 21 0,-22-21 0,0 21 15,0-21-15,-21 0 0,0-1 16,0 1-16,-21 0 16,-21 21-16,21-21 0,-22 0 0,22 21 15,-21-21-15,-1 21 0,22 0 0,-21-22 16,21 22-16,0 0 0,-1 0 15,1 0-15,42 0 32,1 0-32,-1 0 15,21 0-15,0 0 0,1 0 0,-22 0 16,21 22-16,1-22 0,-22 21 0,21 0 16,-21 0-16,-21 0 0,0 0 0,0 1 15,0 20-15,0-21 16,-21 21-16,-21-20 0,21 20 0,-22-21 15,-20 21-15,20-20 0,1 20 0,-21-21 16,20 0-16,1 0 0,21 1 16,-22-1-16,22 0 0,0 0 0,0-21 15,21 21-15,0 0 0,21-21 32,0-21-32,0 0 0,1 0 0</inkml:trace>
  <inkml:trace contextRef="#ctx0" brushRef="#br0" timeOffset="203797.06">25612 3831 0,'0'21'16,"21"-21"15,0 0-31,0 0 0,0 0 16,22 0-16,-22-21 0,21 21 15,0-21-15,1 0 0,-1 0 0,0 0 16,1-1-16,-1 1 0,0-21 0,1 21 16,-22-22-16,0 1 0,0 0 15,-21-1-15,0 1 0,0 0 0,0-1 16,-21 22-16,-21-21 0,21 21 0,-43 0 16,22 21-16,-22 0 0,1 0 15,-1 0-15,-20 0 0,20 21 16,1 0-16,-1 0 0,22 21 0,-1 1 15,22-1-15,0-21 0,0 22 16,21-1-16,0 0 0,0 1 0,21-1 16,0 0-16,0-21 0,22 22 0,-1-1 15,0 0-15,1-20 0,-1 20 16,0 0-16,1 1 0,-1-1 0,0 0 16,-20 1-16,20 20 0,-21-21 0,-21-20 15,0 20-15,0 0 0,0 1 16,0-22-16,-21 21 0,0-21 0,-22 0 15,1 22-15,0-22 0,-1-21 16,1 21-16,-21-21 0,20 0 0,1 0 16,0 0-16,-1 0 0,1 0 15,21-21-15,-22 0 0,22 0 0,0-1 16,0-20-16,21 21 0,0-21 0,-21-1 16,21 1-16,-21 21 0,21-22 0,0 1 15,0 0-15,0 21 0,0-1 16,0 1-16,0 0 0,21 21 15,0 0 1,-21 21-16,21 0 0,-21 1 16,0-1-16,21 0 0,-21 0 0,21 0 15,-21 0-15,0 1 0,22-1 0,-1 0 16,0 0-16,-21 0 0,21 0 16,0 1-16,-21-1 0,21 0 15,1 0-15,-1-21 0,0 21 0,21-21 16,-21 0-16,22 0 0,-1 0 0,0 0 15,1 0-15,-1 0 0,0 0 16,1-21-16,-1 21 0,0-21 0,1 0 16,-22 0-16,21-1 0,-21-20 0,22 21 15,-22 0-15,0-22 0,-21 22 16,21 0-16,-21 0 0,21 0 0,-21 0 16,0-1-16,0 44 31,0-1-31,0 0 15,-21 0-15,21 0 0,0 0 0,0 1 16,0-1-16,-21 0 0,21 0 0,0 0 16,0 0-16,0 1 0,0-1 15,0 0-15,21-21 0,0 0 16,1 0-16,-1 0 0,0 0 16,21 0-16,-21 0 0,1 0 0,-1 0 15,0-21-15,0 21 0,0-21 16,0-1-16,1 1 0,-22 0 15,21 0-15,0 0 0,-21 0 0,21 21 16,-21-22-16,0 1 16,0 42 15,0 1-31,0-1 0,0 0 16,0 0-16,0 0 0,0 22 15,21-22-15,-21 21 0,21 0 0,-21 1 16,0-1-16,0 0 0,22 22 0,-22-22 15,0 22-15,0-22 0,0 22 0,0-1 16,0 1-16,0-1 0,-22 1 16,1-1-16,0-21 0,0 22 0,-21-1 15,20-20-15,1-1 0,0 0 0,-21 1 16,21-1-16,-1-21 0,1 0 16,0 1-16,0-1 0,0 0 0,0-21 15,-1 0-15,1 0 16,0 0-16,0 0 15,21-21-15,0 0 0,0-1 0,0 1 16,0 0-16,0 0 0,21-21 0,0-1 16,0 22-16,1-21 0,-1-22 0,0 22 15,21-22-15,-21 1 0,22-1 16,-1-20-16,0 20 0,1-20 0,-1-1 16,0 21-16,22-20 0,-22 20 0,1 1 15,-1-22-15,21 22 0,-20 20 16,-22-20-16,21 20 0,-21 1 15,22 0-15,-43-1 0,0 22 0,0 0 16,0 0-16,0 0 0,0 0 16,-21 21-16,21-22 0,-22 22 15,1 0-15,0 0 0,21 22 16,0-1 0,0 0-16,0 0 0,0 0 0,21 0 15,0 22-15,1-22 0,-22 0 0,21 21 16,0-20-16,0-1 0,-21 0 15,0 21-15,0-21 0,0 1 16,0-1-16,0 0 0,0 0 16,-21 0-16,0-21 0,0 0 15,-1 0-15,1 0 0,0 21 16,0-21-16,0 0 0,0 0 0,-1 0 16,1 0-16,0 0 0,0 0 15,21-21 1,21 0-1,21 0-15,-20 0 0,-1 0 16</inkml:trace>
  <inkml:trace contextRef="#ctx0" brushRef="#br0" timeOffset="204128.82">27749 3239 0,'0'0'0,"-21"-22"0,0 1 16,0 21-16,0 0 16,0 21-1,21 1-15,0 20 0,0 0 0,-22 1 16,1 20-16,0 1 0,21-1 16,-21 1-16,0-1 0,0 1 15,21-1-15,-22 1 0,1-1 0,21 1 16,0-22-16,-21 21 0,21-20 0,-21-1 15,21 0-15,0 1 0,-21-22 16,21 21-16,0-21 0,0 1 0,0-1 16,21-21 31,-21-21-47,21-1 0,0 1 0,-21 0 15</inkml:trace>
  <inkml:trace contextRef="#ctx0" brushRef="#br0" timeOffset="205193.84">27559 4233 0,'21'0'31,"0"0"-15,0 0-16,1 0 0,-1 0 0,0 0 16,0 0-16,0 0 0,22-21 15,-22 21-15,0-21 0,21 21 0,-21-21 16,22 21-16,-22-21 0,0 0 0,-21-1 15,0 1-15,21 0 0,-21 0 16,0 0-16,0 0 0,0-1 0,0 1 16,0 0-16,-21 0 0,0 21 15,0 0-15,0 0 0,-1 0 16,1 0-16,0 21 0,0 0 0,0 0 16,21 1-16,-21 20 0,-1-21 15,1 21-15,21 1 0,0-22 16,0 21-16,0-21 0,0 22 0,0-22 15,0 0-15,0 0 0,0 0 0,21 1 16,1-1-16,-1 0 0,21-21 16,-21 21-16,22-21 0,-22 0 0,21 0 15,0 0-15,1 0 0,-22 0 0,21 0 16,1 0-16,-22-21 0,0 0 16,21 21-16,-21-21 0,1-1 0,-1-20 15,0 21-15,0 0 0,0-22 16,0 1-16,1 21 0,-22-21 0,0 20 15,21-20-15,-21 21 0,0 0 16,21 21-16,-21-21 0,0 42 31,0 0-31,-21 0 0,0 21 0,-1-20 16,22-1-16,-21 21 0,21-21 0,-21 22 16,21-22-16,-21 21 0,21-21 15,0 0-15,0 1 0,0-1 0,0 0 16,0 0-1,0-42 17,0 0-17,0 0-15,21-1 0,-21 1 16,21 0-16,0 0 0,-21-21 0,22 20 16,-1-20-16,0 21 0,-21-21 0,21 20 15,0 1-15,0 0 0,1 0 16,-1 0-16,0 0 0,0 21 15,0 0-15,0 0 0,1 21 16,-1 0-16,-21 0 16,0 0-16,21 22 0,-21-22 0,0 0 15,0 21-15,0-21 0,0 1 0,0-1 16,0 21-16,0-21 16,0 0-16,0 1 0,-21-1 0,21 0 15,0 0-15,0-42 63,0 0-63,0 0 0,21 21 0,-21-43 15,21 22-15,0 0 0,0-21 16,1 20-16,20-20 0,-21 0 0,21-1 16,1 1-16,-1 0 0,0 21 15,-20-1-15,20-20 0,0 42 0,-21-21 16,22 21-16,-22 0 0,0 0 15,0 21-15,-21 0 16,0 0-16,0 1 0,0-1 0,0 21 16,21-21-16,-21 0 0,0 22 0,0-22 15,0 0-15,0 21 0,0-20 16,0-1-16,0 0 0,0 0 0,0 0 16,-21 0-16,21 1 0,0-1 0,-21 0 15,0-21 1,21 21-16,0-42 31,0 0-15</inkml:trace>
  <inkml:trace contextRef="#ctx0" brushRef="#br0" timeOffset="205581.64">27072 3577 0,'0'21'0,"21"-21"16,0 0-16,1 0 0,20 0 16,-21 0-16,21 0 0,1 0 0,-1 0 15,0 0-15,1 0 0,20 0 0,-20 0 16,20 22-16,1-22 0,-1 0 16,1 0-16,-22 21 0,21-21 0,-20 0 15,-1 0-15,-21 0 0,0 0 16,1 0-16</inkml:trace>
  <inkml:trace contextRef="#ctx0" brushRef="#br0" timeOffset="206649.54">14033 5038 0,'-42'0'15,"21"0"1,42 0 15,0 21-15,0-21-16,1 0 0,20 0 15,-21 0-15,0 0 0,22 0 0,-1 0 16,0 0-16,1 0 0,20 0 16,-21 0-16,22 0 0,-1 0 0,22 0 15,-21 0-15,20 0 0,-20 0 0,20 0 16,22 0-16,-21 0 0,0 21 16,20-21-16,-20 0 0,0 0 0,21 0 15,-22 0-15,1 21 0,21-21 16,0 0-16,-22 0 0,22 0 0,0 21 15,0-21-15,-22 0 0,22 0 0,0 0 16,0 22-16,0-22 0,0 0 0,-1 0 16,22 0-16,0 0 0,-21 0 15,21 0-15,-21 0 0,21 0 0,0 0 16,-21 0-16,21 21 0,0-21 0,0 0 16,-21 0-16,21 0 0,-21 0 0,21 0 15,-22 0-15,1 0 0,0 0 16,0 0-16,0 0 0,0 0 0,-22 0 15,1 0-15,0 0 0,-1 0 16,-20 0-16,-22 0 0,0 0 0,1 0 16,-1 0-16,-21 0 0,0 0 15,-42 0 17,0 0-32,0 0 0,0 0 15,0 0-15,-1 0 0,-20 0 0,0-21 16,-1 21-16</inkml:trace>
  <inkml:trace contextRef="#ctx0" brushRef="#br0" timeOffset="207425.14">15049 5334 0,'0'0'15,"-21"0"-15,-63 0 0,41 0 16,43 21-16,-21-21 0,0 0 16,0 0-16,21 21 31,21-21-31,0 0 0,0 0 15,22 0 1,-22 22-16,0-22 0,21 0 0,1 0 16,-1 0-16,0 0 0,1 0 0,20 0 15,1 0-15,-1 0 0,1 0 0,-1 0 16,22 0-16,-1 0 0,1 0 0,0 0 16,21 0-16,-1 0 0,1 0 15,0 0-15,0 0 0,0 0 0,0 0 16,-1 0-16,1 0 0,0 0 0,21 0 15,-21 0-15,0 0 0,21 0 0,-21 0 16,-1 0-16,1 0 0,0 0 16,0 0-16,0 0 0,0 0 15,-1 0-15,1 0 0,21 0 0,-21 0 16,0 0-16,0 0 0,0 0 0,-1 0 16,-20 0-16,21 0 0,0 0 0,-22 0 15,22 0-15,-21 0 0,0 0 16,-22 0-16,22 0 0,-22 0 0,1 0 15,-1 0-15,1 0 0,-1 0 0,1 0 16,-22 0-16,0 0 0,1 0 0,-1 0 16,-21 0-16,22 0 0,-22 0 15,0 0-15,-42 0 63,0 0-63,-1 0 15,22-22 1</inkml:trace>
  <inkml:trace contextRef="#ctx0" brushRef="#br0" timeOffset="207928.94">21103 5440 0,'21'0'93,"0"0"-77,1 0-16,-22-21 0</inkml:trace>
  <inkml:trace contextRef="#ctx0" brushRef="#br0" timeOffset="208116.98">21421 5461 0,'21'0'62,"0"0"-46,0 0 0,0 0-16,0 0 0</inkml:trace>
  <inkml:trace contextRef="#ctx0" brushRef="#br0" timeOffset="208596.65">22479 5376 0,'0'0'0,"-21"0"15,0 0-15,21-21 0,-22 21 16,1 0-16,0-21 0,0 21 16,0-21-16,0 21 15,21-21-15,-22 21 0,22-21 0,0-1 16,0 1-16,0 0 16,0 0-16,0 0 0,22 21 15,-1-21-15,0-1 0,0 1 0,21 21 16,-20-21-16,20 0 0,-21 21 0,21 0 15,1-21-15,-1 21 0,-21 0 16,22 0-16,-22 0 0,21 0 0,-21 21 16,0-21-16,1 21 0,-1 0 0,-21 0 15,0 1-15,0-1 0,0 0 0,0 21 16,0-21-16,0 1 0,-21 20 16,-1-21-16,22 0 0,-42 22 0,21-22 15,0 0-15,0 21 0,-1-21 0,1 1 16,0 20-16,0-21 0,0 0 0,0 0 15,-1 1-15,22-1 16,0 0-16,0 0 0,-21 0 16,21 0-16,0 1 15,0-1-15,0 0 16</inkml:trace>
  <inkml:trace contextRef="#ctx0" brushRef="#br0" timeOffset="208950.6">22521 6138 0,'0'0'16,"0"22"-16,-21-1 0,0-21 16,21 21-16,0 0 15,21-21 1,0 0-16,0 0 0,1 0 0,-1 0 15,0 0-15,0 0 0,0 0 0,0 0 16,1 0-16,-1-21 0,-21 0 16,0 0-16,0-1 0,0 1 15,0 0 1,-21 21-16,-1 0 0,1 0 16,0 0-16,0 0 0,21 21 15,-21 0-15,0 1 0,21-1 16,-22-21-16,22 21 0,0 0 31</inkml:trace>
  <inkml:trace contextRef="#ctx0" brushRef="#br0" timeOffset="211872.76">26564 3302 0,'21'21'15,"0"-21"-15,1 0 47,-1 0-31,-21-21-16,0 0 0,21 0 16,0 21-16,0 0 15,-21-21-15,0-1 0,21 22 0,1-21 16,-22 0-16,21 0 0,-21 0 15,21 0-15,-21-1 0,21-20 16,-21 21-16,21 0 0,-21 0 0,0-22 16,21 22-16,-21-21 15,22 21-15,-22-22 0,0 1 0,0 0 16,0-1-16,0 1 0,0 0 16,-22 20-16,1-20 0,0 0 0,0-1 15,0 1-15,0 0 0,-1 21 0,1-22 16,0 22-16,0-21 0,0 21 15,0-22-15,-1 22 0,1 0 0,21-21 16,-21 20-16,0 1 0,0-21 16,21 21-16,-21 0 0,21-1 0,-22 1 15,1 0-15,0 0 0,0 0 16,0 0-16,0-22 0,-1 22 0,-20 0 16,21 0-16,-21-22 15,-1 22-15,1 0 0,0 0 0,-1-21 16,-20 20-16,20 1 0,1 0 15,0 0-15,-1 0 0,1 0 0,0-1 16,-1 22-16,1-21 0,0 0 0,21 0 16,-22 0-16,1 0 0,0-1 15,-1 1-15,1 21 0,0-21 0,-1 0 16,1 0-16,-22 0 0,1-1 16,-1 1-16,1-21 0,-1 21 0,1 0 15,-1-1-15,1 1 0,-1 0 16,1 0-16,21 0 0,-1 0 15,-20-1-15,20 1 0,1 0 16,0 0-16,-1 0 0,1 0 0,-21-1 16,-1 22-16,22-21 0,-22 0 15,1 0-15,-1 0 0,1 0 0,-1-1 16,22 22-16,-22-21 0,1 0 16,21 0-16,-1 21 0,1-21 0,0 21 15,-1-21-15,1 21 0,0-22 16,20 22-16,-20 0 0,0-21 0,-1 21 15,22-21-15,-21 21 0,0 0 16,-22 0-16,22-21 0,-1 21 0,-20 0 16,-1 0-16,1-21 0,-1 21 15,22 0-15,-21 0 0,-1-21 16,22 21-16,-1 0 0,1 0 0,0 0 16,-1-22-16,1 22 0,0 0 15,-1 0-15,1 0 0,0 0 0,-22-21 16,1 21-16,-1 0 0,1 0 15,-1 0-15,1-21 0,-22 21 0,22 0 16,-22 0-16,21-21 0,1 21 16,21 0-16,-22 0 0,22 0 0,-1 0 15,22 0-15,-21 0 0,0 0 16,20 0-16,-20 0 0,0 0 0,-1 0 16,1 0-16,0 0 15,-1 0-15,-20 0 0,21 0 0,-22 0 16,1 21-16,20-21 0,1 0 15,-22 21-15,22-21 0,0 0 0,-1 21 16,22-21-16,-21 22 0,0-22 16,20 21-16,-20-21 0,21 21 0,-21-21 15,20 21-15,-20-21 0,0 21 16,-1 0-16,1-21 0,0 22 0,-1-1 16,-20-21-16,-1 21 0,22 0 0,-21 0 15,20-21-15,-20 21 0,20 1 16,1-1-16,0 0 0,-1 0 15,22 0-15,-21 22 0,21-22 16,-22 21-16,22-21 0,0 22 0,0-1 16,-21 0-16,20-21 0,1 22 15,0-1-15,0 0 0,0 1 0,-22-22 16,22 21-16,0-21 0,0 22 16,0-22-16,0 21 0,-1-21 0,1 22 15,0-1-15,0-21 0,0 22 0,21-1 16,0 0-16,-21 1 0,-1-22 15,1 21-15,0 0 0,21 1 16,0-1-16,-21 0 0,0-20 16,21 20-16,-21 0 0,-1-21 0,22 22 15,0-22-15,-21 21 0,21-21 0,-21 1 16,21-1-16,0 21 0,0-21 16,0 0-16,0 1 0,0-1 0,0 0 15,0 0-15,-21 0 0,21 0 16,0 1-16,0-1 0,0 0 0,-21-21 15,21 21-15,-21 0 16,-1-21-16,1 0 0,0 0 16,0 0-16,0 0 15,0 0-15,-1 0 16,1-21-16,21 0 0,-21 21 16,0-21-16,0 21 0,0-21 0,-1-1 15</inkml:trace>
  <inkml:trace contextRef="#ctx0" brushRef="#br0" timeOffset="212985.31">17865 2117 0,'0'-43'16,"0"22"0,21 21-1,0 0-15,0 0 16,-21 21-16,21-21 0,0 22 16,-21-1-16,22 0 0,-1 0 15,-21 0-15,21 0 0,0 22 0,-21-22 16,21 21-16,0-21 0,-21 22 15,0-1-15,0-21 0,22 22 0,-22-1 16,0-21-16,0 21 0,21-20 0,-21-1 16,0 21-16,0-21 15,0 0-15,0 1 0,0-1 0,0 0 16,0 0-16,21 0 0,-21 0 16,21-21 15,0 0-16,0-21 1,1 0-16,-1 0 0,0 0 16,0 21-16,0-21 0,22-1 15,-22-20-15,21 21 0,-21 0 0,22-22 16,-1 22-16,0-21 0,22 21 16,-22-22-16,0 22 0,22 0 15,-22-21-15,22 21 0,-22-1 0,22 1 16,-22 0-16,21 0 0,-20 21 15,-1-21-15,22 21 0,-22 0 0,-21-21 16,21 21-16,-20-22 0,-1 22 0,0 0 16,-42 0 31,0 0-32,-1 0 1,22 22-16,-21-22 0,0 21 0,-21 0 15,21-21-15,-22 21 0,22-21 16,-21 21-16,-1 0 0,1 1 0,0-1 16,-1 0-16,1 21 0,0-21 15,-1 1-15,1-1 0,21 21 0,-21-21 16,-1 0-16,22 1 0,-21-1 0,21 0 16,-22-21-16,22 21 0,-21 0 15,-1 0-15,22-21 0,-21 22 0,21-1 16,-22-21-16,22 0 0,0 21 15,0-21-15,0 0 0,0 0 0,-1 0 16,1 0 47,0 21-48,0-21 63,0 0-78,0 0 16,21-21 31,-22 21 0,22-21-32,0 0 1,0-1-16,0 1 16</inkml:trace>
  <inkml:trace contextRef="#ctx0" brushRef="#br0" timeOffset="-207047.23">3619 4995 0,'0'0'0,"-42"0"0,21 0 0,0 0 15,-22 22-15,22-22 0,-21 0 0,21 0 16,0 0-16,-1 0 0,1 0 16,0 0-16,0 0 0,21 21 31,21-21-16,21 0 1,-20 0-16,20 0 0,0 0 16,22 0-16,-1 0 0,1 0 0,-1 0 15,22-21-15,-22 21 0,22-22 16,0 22-16,-1 0 0,22 0 0,0-21 16,0 21-16,21 0 0,0 0 15,0 0-15,0 0 0,0 0 0,21 0 16,0 0-16,0 0 0,22 0 0,-22 0 15,0 0-15,0 0 0,0 0 16,1 0-16,-22 0 0,21 0 0,-21 21 16,-21-21-16,-1 0 0,1 22 0,-21-22 15,-22 0-15,1 0 0,-1 21 16,-20-21-16,-1 0 0,-21 0 16,0 0-16,1 0 0,-1 0 0,-21 21 15,-21 0 1,-1-21-1,1 0-15,0 0 0,0 0 0,0 0 16,0 0-16,-22 21 0,1-21 16,21 0-16,-22 0 0,-20 0 0</inkml:trace>
  <inkml:trace contextRef="#ctx0" brushRef="#br0" timeOffset="-206411.53">3492 5165 0,'0'0'0,"0"21"0,-21-21 15,42 21 17,1-21-32,-1 0 15,0 0-15,0 0 0,0 0 0,22 0 16,-22 0-16,21 0 0,0 0 0,1 0 15,-1 0-15,0 0 0,22 0 16,-22 0-16,22 0 0,-1 0 0,22 0 16,0 0-16,-1 0 0,22 0 15,0-21-15,0 21 0,21 0 0,0 0 16,0 0-16,0-21 0,21 21 16,0 0-16,-21 0 0,21 0 15,-21 0-15,0 0 0,0 0 0,0 0 16,0 0-16,0 0 0,0 0 0,-21 0 15,0 0-15,0 0 0,-22 0 16,1 0-16,0 0 0,-22 0 0,1-21 16,-1 21-16,-20 0 0,-1 0 0,0 0 15,1 0-15,-22 0 0,0 0 16,0 0-16,-42 0 47,0 0-32,0 0-15,-1 0 0,1 0 16,0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5T07:07:12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13081 1524 0,'0'0'0,"0"-21"32,0 0-17,21 0 1,-21-1-16,21 1 0,-21 0 15,0 0-15,0 0 0,0 0 16,0-1-16,0 1 0,0 0 0,0 0 16,-21 0-16,0 0 0,0-1 15,0 22-15,-1 0 0,1 0 0,0 0 16,0 0-16,0 0 0,0 0 0,-1 22 16,1-22-16,0 42 0,0-21 0,0 0 15,0 22-15,-1-22 0,1 21 16,21 0-16,0 1 0,-21-1 0,21 0 15,-21 1-15,21-22 0,0 21 0,0 1 16,0-22-16,0 0 0,0 21 0,21-21 16,0 1-16,0-1 15,1-21-15,-1 0 0,0 21 16,0-21-16,0 0 0,0 0 0,1 0 16,20 0-16,-21-21 0,0 0 0,0-22 15,1 22-15,-1 0 0,-21-21 16,0 20-16,21-20 0,0 0 15,-21-1-15,21 1 0,-21 21 0,0-21 16,21-1-16,-21 22 0,22-21 0,-22 21 16,0-1-16,0 1 0,21 21 15,-21 21 17,0 1-32,0-1 0,0 0 0,0 21 15,0-21-15,0 22 0,0-22 16,0 21-16,-21 1 0,21-22 15,0 21-15,0 0 0,0-20 0,0 20 16,0-21-16,0 0 0,0 0 0,0 1 16,21-1-16,0-21 0,0 0 15,0 0-15,0 0 0,1 0 16,-1 0-16,21-21 0,-21 21 0,0-22 16,22 1-16,-22 0 0,0-21 0,0 21 15,0-1-15,1-20 0,-1 21 0,-21-21 16,0 20-16,21 1 0,-21 0 0,0 0 15,21 0-15,-21 0 0,0 42 47,21 0-47,-21 0 0,0 0 16,0 22-16,0-22 0,0 0 0,0 0 16,0 0-16,0 22 0,0-22 15,21 0-15,-21 0 0,0 0 0,0 0 16,22 1-16,-1-1 0,0-21 0,-21 21 15,21-21-15,0 0 0,0 21 0,1-21 16,-1 0-16,0 0 0,0 0 16,0 0-16,0 0 0,1-21 0,20-21 15,-21 20-15,0 1 16,0 0-16,1 0 0,-1-21 0,0 20 16,0-20-16,0 0 0,-21 21 0,21-22 15,-21 22-15,22 0 0,-22-21 0,0 20 16,0 1-16,-22 21 15,1 0 1,0 21-16,0 1 0,0-1 0,0 0 16,-1 0-16,22 21 0,0-20 0,-21 20 15,21-21-15,0 21 0,0-20 0,0 20 16,0-21-16,0 0 0,0 0 16,0 1-16,21-1 0,1 0 15,-1-21-15,0 0 0,42 0 16,-41 0-16,-1 0 0,0 0 15,0-21-15,0 21 0,0-21 16,1 21-16,-1-22 0,-21 1 16,21 0-16,0 0 0,-21 0 0,21 0 15</inkml:trace>
  <inkml:trace contextRef="#ctx0" brushRef="#br0" timeOffset="947.75">15494 1842 0,'0'21'16,"0"-42"15,21-1-15,-21 1-16,21 0 0,0 0 0,-21 0 16,22 0-16,-1-22 0,21 22 0,-21-21 15,0-1-15,1 1 0,20 0 0,-21-1 16,21-20-16,-20 21 0,-1-1 15,0 1-15,0 21 0,-21-22 16,21 22-16,-21 0 0,0 0 0,-21 21 16,0 0-16,0 0 15,0 0-15,-1 21 0,1 0 16,0 0-16,0 1 0,21-1 0,0 0 16,0 0-16,0 0 0,0 0 0,0 1 15,0-1-15,0 0 0,0 0 0,21 0 16,0 0-16,-21 1 0,21-1 0,1-21 15,-22 21-15,0 0 16,21-21-16,-21 21 0,21 0 0,-21 1 16,0-1-16,0 0 15,0 0-15,0 0 16,0 0-16,0 1 16,0-1-16,0 0 0,0 0 15,0 0-15,0 0 31,0-42 1,0 0-32,-21 21 15,0-21-15,-1 21 16,22-21-16,-21 21 0,21-21 16,-21 21-16,21-22 15,-21 22-15,21-21 141,0 0-141</inkml:trace>
  <inkml:trace contextRef="#ctx0" brushRef="#br0" timeOffset="2591.92">15896 1207 0,'0'0'0,"0"-22"0,0-20 16,0 21-16,0 0 15,0 0-15,0 42 47,0 0-47,0 0 0,0 0 16,0 0-16,0 1 0,0 20 0,0-21 16,0 21-16,0-20 0,-21 20 0,21 0 15,0 1-15,0-22 0,0 21 0,0-21 16,0 22-16,0-22 0,0 21 15,0-21-15,0 0 0,0 1 0,0-1 16,21 0-16,0-21 0,0 21 0,1-21 16,-1 0-16,0 0 0,0 0 15,0 0-15,0 0 0,1-21 16,-1 0-16,0 0 0,0-1 16,0 1-16,0-21 0,-21 21 0,22-22 15,-22 22-15,21-21 0,-21 0 0,0 20 16,0-20-16,0 0 0,21 21 0,-21-22 15,0 22-15,0 0 0,21 0 16,-21 0-16,0-1 0,0 44 31,0-1-31,0 21 16,0-21-16,0 0 0,0 22 0,0-22 16,0 21-16,0-21 0,0 22 0,0-22 15,0 21-15,0-21 0,0 22 0,0-22 16,0 0-16,21 0 0,-21 0 15,21 1-15,-21-1 0,22 0 16,-1 0-16,0-21 0,0 0 16,21 0-16,-20 0 0,-1 0 0,0 0 15,21 0-15,-21-21 0,1 0 0,20 0 16,-21-1-16,21 1 0,-20-21 16,-1 21-16,0-22 0,0 22 0,0-21 15,0 0-15,-21 20 0,22-20 0,-22 21 16,0 0-16,0 0 0,0-1 0,0 1 15,0 42 17,-22 1-32,22-1 0,0 0 0,0 0 15,0 0-15,0 0 0,0 1 0,0-1 16,22 21-16,-22-21 0,21 0 16,0 1-16,-21-1 0,0 0 0,21 0 15,0-21-15,-21 21 0,0 0 0,0 1 16,-21-22 15,0 0-31,0 0 0,0 0 0,-1 0 16,1-22-16,0 1 0,0 0 15,0 21-15,21-21 0,-21 21 16,-1 0 0,22 21-1,0 0 1,22 0-16,-1 1 0,0-1 15,0 0-15,0-21 0,0 21 0,1-21 16,-1 0-16,0 0 0,0 0 16,21 0-16,-20 0 0,20 0 0,0 0 15,-21 0-15,22-21 0,-22 0 0,21 0 16,-21-1-16,22 1 0,-22 0 0,0 0 16,21-21-16,-20 20 0,-1-20 15,-21 21-15,21-21 0,-21 20 0,21-20 16,-21 21-16,0 0 0,0 0 15,0-1-15,0 1 16,-21 21-16,0 0 16,0 21-16,21 1 0,-22-1 0,1 0 15,0 0-15,21 0 0,0 22 0,-21-22 16,21 21-16,-21-21 0,21 22 0,0-22 16,0 0-16,0 0 0,0 21 15,21-20-15,0-22 0,0 21 0,0 0 16,22 0-16,-1-21 0,0 0 0,1 21 15,20-21-15,-20 0 0,20 0 0,-21 0 16,1 0-16,-1 0 0,0-21 0,1 0 16,-1 21-16,0-21 15,-20 0-15,-1-1 0,21-20 0,-21 21 16,0 0-16,1 0 0,-1-22 0,-21 22 16,0 0-16,0 0 0,0 0 0,0-1 15,0 1-15,0 0 0,0 0 16,-21 21-16,-1 0 0,1 0 0,0 0 15,0 0-15,0 0 0,0 21 0,-1 0 16,1 0-16,0 1 0,0-1 0,0 0 16,0 0-16,21 21 0,-22-20 15,22-1-15,0 0 0,0 0 16,0 0-16,0 0 0,0 1 0,0-1 16,22-21-16,-1 0 0,0 0 15,0 0-15,0 0 0,0 0 0,1 0 16,-1-21-16,0-1 0,0 1 15,0 0-15,0 0 0,1-21 0,-1 20 16,0-20-16,0 0 0,0-22 0,0 22 16,1-22-16,-1 1 0,0 21 0,-21-22 15,0 22-15,21-22 0,-21 22 16,0 21-16,0-22 0,0 22 0,0 0 16,-21 42-1,0 0-15,0 1 0,-1 20 16,1 0-16,0 1 0,21-1 0,-21 21 15,0-20-15,21 20 0,-21-20 16,21 20-16,0-21 0,0 1 0,0-1 16,0 0-16,0-20 0,0 20 15,21-21-15,0 0 0,0 0 0,0-21 16,0 22-16,1-22 0,-1 0 16,0 0-16,0 0 0,0 0 0,0 0 15,1-22-15,-1 22 0,0-21 16,-21 0-16,21 21 0,0-21 0,0 0 15,1 0-15,-1 21 0,-21-22 16</inkml:trace>
  <inkml:trace contextRef="#ctx0" brushRef="#br0" timeOffset="3395.78">19621 1799 0,'0'0'0,"-21"0"0,0 21 15,0-21-15,0 0 16,21-21 15,0 0-31,21 0 16,0 0-16,0 0 0,0-22 0,22 1 15,-22 0-15,21-1 0,-21 1 0,22 0 16,-1-22-16,0 22 0,-20-22 0,20 1 16,-21-1-16,21 22 0,-20-22 15,-1 22-15,-21 21 0,21-21 0,-21 20 16,0 1-16,21 21 0,-21 21 16,-21 22-1,0-22-15,0 21 0,-22 1 16,22-1-16,0 21 0,0-20 0,0 20 15,-1-20-15,1 20 0,0-21 0,0 1 16,0 20-16,21-20 0,0-1 16,0-21-16,0 21 0,0-20 0,0 20 15,0-21-15,21 0 0,0 0 0,0 1 16,0-22-16,1 0 0,20 0 0,-21 0 16,21 0-16,-20 0 0,20 0 15,-21 0-15,21-22 0,1 1 0,-22 0 16,21 0-16,-21-21 0,22-1 0,-22 22 15,0-21-15,0-1 0,0 22 0,1 0 16,-22-21-16,0 21 16,0 42-1,-22 0-15,1 0 16,0 0-16,0 0 0,0 1 0,21 20 16,0-21-16,-21 0 0,21 0 15,0 22-15,0-22 0,0 0 0,0 0 16,21 0-16,0-21 0,0 0 15,0 0-15,0 0 0,1 0 0,-1 0 16,0 0-16,21 0 0,-21 0 0,1-21 16,-1 0-16,0 0 0,0 0 15,-21 0-15,0-22 0,21 22 16,-21-21-16,0-1 0,0 22 0,0-21 16,0 21-16,-21 0 0,0 21 0,0-22 15,0 22-15,-1 0 0,1 0 16,0 0-16,0 0 0,-21 22 0,20-22 15,1 21-15,0-21 0,0 21 0,21 0 16,-21-21-16,21 21 0,-21-21 16,21-21 15</inkml:trace>
  <inkml:trace contextRef="#ctx0" brushRef="#br0" timeOffset="3612.04">19621 1185 0,'0'0'16,"22"0"-1,-1 0-15,21 0 0,0 0 16,-20 0-16,20 0 0,0 0 0,1 0 16,-1 0-16,0 0 0,1 0 0,-1 0 15,0 0-15,1 0 0,-22 0 16,0 0-16,21 0 0,-21 0 0,1 0 15,-1 0-15,0 0 0,0 0 16,0-21-16,0 0 0,-21 0 16</inkml:trace>
  <inkml:trace contextRef="#ctx0" brushRef="#br0" timeOffset="4596.28">21907 1397 0,'0'0'0,"0"21"0,64-21 16,-43 0-1,0 0-15,0 0 0,1-21 16,-1 0-16,0 0 15,0 0-15,0-1 0,-21 1 16,0-21-16,0 21 0,0 0 0,0-22 16,0 22-16,0-21 0,-21 21 0,21-22 15,-21 22-15,0 0 0,0 21 16,-1 0-16,1 0 0,0 0 0,0 0 16,0 21-16,-22 0 0,22 22 0,0-22 15,-21 21-15,21 0 0,-22 1 16,22-1-16,0 0 0,0 1 0,21-1 15,0-21-15,0 22 0,0-22 16,0 0-16,0 0 0,0 0 0,21 0 16,0-21-16,21 0 0,-20 0 0,20 0 15,-21 0-15,21 0 0,-20 0 16,20 0-16,0-21 0,-21 0 0,1 0 16,20 0-16,-21 0 0,0-1 0,0-20 15,1 0-15,-1-1 0,0 1 16,0 0-16,0-22 0,-21 1 0,0 20 15,21-20-15,-21-1 0,22 22 0,-22-21 16,0 20-16,0 22 0,0-21 0,0 21 16,0-1-16,0 44 31,0-1-31,0 21 0,-22-21 16,22 43-16,-21-22 0,21 22 15,-21-1-15,21-21 0,0 22 0,-21-22 16,21 22-16,-21-22 0,21 0 0,0 1 15,0-1-15,0 0 0,0-20 0,0-1 16,0 0-16,21 0 0,-21 0 16,21-21-16,0 0 0,0 0 0,1 0 15,-1 0-15,0 0 0,21 0 0,-21 0 16,1 0-16,-1-21 0,0 0 0,0 0 16,0 0-16,0-1 0,-21-20 15,0 21-15,22 0 0,-22 0 16,21-1-16,-21 1 0,0 0 0,0 42 31,0 0-31,0 1 0,0-1 16,0 0-16,-21 0 0,21 0 0,-22 22 15,22-22-15,0 0 0,0 0 0,0 0 16,0 0-16,0 1 0,0-1 16,22-21-1,-1 0 1,0-21-16,-21-1 0,21 1 15,-21-21-15,21 21 0,-21 0 16</inkml:trace>
  <inkml:trace contextRef="#ctx0" brushRef="#br0" timeOffset="4767.64">22648 1058 0,'0'0'0,"-21"0"16,0-21-16,0 21 0,42 21 47,0-21-32,0 22-15,0-22 16,1 21-16</inkml:trace>
  <inkml:trace contextRef="#ctx0" brushRef="#br0" timeOffset="5475.67">23135 1312 0,'-21'0'16,"0"-21"-16,21 42 31,0 1-31,0-1 0,0 0 15,0 0-15,0 0 0,-21 22 0,21-22 16,0 0-16,0 21 0,0-21 16,0 1-16,0-1 0,0 0 0,0 0 15,0 0-15,0 0 0,0 1 16,21-22-16,0 0 16,0 0-16,0 0 0,0-22 15,1 1-15,-1 0 0,0 0 0,0 0 16,0 0-16,0-1 0,1-20 0,-22 21 15,21-21-15,0-1 0,0 22 16,0-21-16,-21 21 0,21-1 16,-21 1-16,22 0 0,-22 42 31,-22 0-15,1 1-16,0-1 0,21 21 0,-21-21 15,21 22-15,-21-22 0,21 0 0,-21 21 16,21-21-16,0 1 0,0-1 0,0 0 15,0 0-15,0 0 0,0 0 16,21 1-16,0-22 0,0 0 0,0 0 16,22 0-16,-22 0 0,0 0 0,0 0 15,21 0-15,-20 0 0,-1-22 0,0 1 16,21 0-16,-21 0 0,1 0 16,-1-22-16,0 22 0,0-21 15,0 21-15,0 0 0,-21-1 0,0 1 16,0 0-16,0 0 0,0 42 15,0 0 1,0 0-16,0 1 16,-21-1-16,21 21 0,-21-21 0,21 0 15,0 1-15,0-1 0,0 0 0,0 0 16,0 0-16,0 0 16,21-21-1,0 0-15,-21-21 16,22 0-1,-1 0-15,-21 0 0,0-22 16,0 22-16,0 0 0</inkml:trace>
  <inkml:trace contextRef="#ctx0" brushRef="#br0" timeOffset="5640.17">23855 1185 0,'0'0'0,"-21"-21"15,-1 21 1,44 0 46,-1 21-62,0-21 16</inkml:trace>
  <inkml:trace contextRef="#ctx0" brushRef="#br0" timeOffset="6457.62">24553 1503 0,'0'-21'16,"0"0"-16,0-1 16,0 1-16,0 0 0,-21 0 15,0 0-15,21 0 16,-21-1-16,0 22 0,-1-21 15,1 21-15,0 0 0,0 0 16,-21 0-16,20 21 0,1 1 0,0-22 16,0 21-16,0 0 0,-22 0 15,22 0-15,21 0 0,-21 1 0,0-1 16,21 21-16,0-21 0,0 0 0,0 1 16,0-1-16,0 0 0,21 0 15,0 0-15,0 0 16,1-21-16,-1 0 0,0 0 0,0 0 15,21 0-15,-20 0 0,-1 0 0,0-21 16,21 21-16,-21-21 0,1 0 0,-1 0 16,0 0-16,21-1 0,-21-20 15,1 21-15,-1-21 0,0-1 0,0 1 16,0 0-16,-21-22 0,21 22 0,1-22 16,-1 1-16,0 20 0,-21-20 0,0 21 15,21-1-15,-21 22 0,0 0 16,0 0-16,0 0 0,0-1 0,-21 22 15,0 22-15,0-1 16,-1 0-16,1 0 16,0 21-16,0-20 0,0 20 0,0 0 15,-1 1-15,22-1 0,0 0 0,-21 22 16,21-22-16,0-21 0,0 22 0,0-1 16,0 0-16,0-21 0,0 1 15,0 20-15,21-21 0,1 0 0,-22 0 16,21 1-16,0-22 0,0 0 0,0 21 15,0-21-15,1 0 0,-1 0 0,0 0 16,0 0-16,0-21 0,0-1 16,1 22-16,-1-21 0,0 0 0,0 0 15,0 0-15,0 0 0,-21-1 0,22 1 16,-22 0-16,0 0 0,0 0 16,-22 21-1,1 0-15,0 21 0,0 0 16,0 0-16,21 0 0,-21 1 0,21-1 15,-22 0-15,22 0 0,0 21 0,0-20 16,0-1-16,0 0 0,0 0 16,0 0-16,22 0 0,-1 1 15,0-22-15,0 0 0,21 0 0,-20 0 16,-1 0-16,0 0 0,0 0 0,21 0 16,-20 0-16,-1-22 0,0 1 0,0 0 15,0 0 1,0 21-16,1-21 0,-22 0 0,21-1 15,0 22-15</inkml:trace>
  <inkml:trace contextRef="#ctx0" brushRef="#br0" timeOffset="6899.55">26945 1143 0,'0'0'16,"-21"-21"-16,21 0 0,0 0 0,0-22 0,0 22 15,0 0-15,0 0 0,0 0 16,0-1-16,0 1 0,0 0 0,0 42 31,0 0-31,-21 1 16,21 20-16,0 0 0,0 1 0,0-1 16,0 21-16,0-20 0,-21-1 0,21 22 15,-22-22-15,22 0 0,-21 22 0,21-22 16,-21 0-16,21-20 0,-21 20 15,21-21-15,0 21 0,-21-20 0,21-1 16,-21 0-16,-1 0 0,22-42 31,-21 0-31,0 0 16,21-1-16,-21 1 0</inkml:trace>
  <inkml:trace contextRef="#ctx0" brushRef="#br0" timeOffset="7727.8">26437 1397 0,'0'0'0,"21"0"31,0 0-31,1 21 0,20-21 0,0 0 16,1 0-16,20 0 0,-21 0 0,22 0 16,21 0-16,-22-21 0,1 0 15,20 21-15,-20-21 0,-1 0 0,-20-1 16,20 1-16,-21-21 0,1 21 0,-1-22 15,-21 1-15,22 0 0,-22-1 16,0 1-16,-21 0 0,0 21 16,0-22-16,0 22 0,0 0 0,0 0 15,-21 0-15,0 21 0,-1 0 16,1 0-16,0 0 0,21 21 0,-21 0 16,0 0-16,0 21 0,-1-20 0,1 20 15,0 0-15,0 1 0,21 20 16,-21-21-16,0 1 0,-1-1 0,22 22 15,-21-22-15,0 0 0,21 1 0,-21-1 16,21 0-16,-21 1 0,21-22 16,0 21-16,0-21 0,0 0 0,0 1 15,0-1-15,0-42 47,0-1-47,0 1 0,21-21 0,0 21 16,-21-22-16,21 22 0,0-21 0,1 21 15,-1-22-15,0 22 0,0 0 16,0 21-16,0-21 0,1 21 0,-1 0 16,0 0-16,0 21 15,-21 0-15,0 22 16,0-22-16,0 0 0,0 0 0,0 0 16,0 22-16,21-22 0,-21 0 0,0 0 15,0 0-15,21 0 0,1 1 16,-1-1-16,0 0 0,0-21 15,0 21-15,22-21 0,-22 0 0,21 0 16,0 0-16,1 0 0,-1 0 0,0-21 16,1 0-16,-22 21 0,21-21 0,1-1 15,-1-20-15,-21 21 0,21-21 16,-20 20-16,-1-20 0,0 21 0,0-21 16,0 20-16,-21 1 0,0 0 0,0 0 15,0 0-15,-21 21 16,0 0-16,0 21 0,-22 0 0,22 0 15,0 0-15,-21 1 0,21-1 16,-1 21-16,1 0 0,21-20 16,0 20-16,0-21 0,0 0 0,0 22 15,21-22-15,1 0 0,-1 0 0,0-21 16,21 21-16,-21-21 0,22 0 0,-1 0 16,0 0-16,1 0 0,-22 0 15,21 0-15,-21 0 0,22-21 0,-22 0 16,0 21-16,0-21 0,0-22 0,1 22 15,-1 0-15,-21 0 0,21 0 16,-21 0-16</inkml:trace>
  <inkml:trace contextRef="#ctx0" brushRef="#br0" timeOffset="9931.67">2540 2900 0,'0'0'0,"0"-21"16,0 0-16,0-1 0,0-20 0,0 21 15,0 0-15,0 0 0,0-22 16,0 22-16,0 0 0,0 0 0,-21 21 31,21 21-31,-21 21 16,21 1-16,0-1 0,0 0 16,0 22-16,0-1 0,0 1 15,0-1-15,-22 22 0,22-22 0,-21 22 16,0-21-16,21-1 0,0 1 0,-21-22 15,0 21-15,21-20 0,-21-22 16,21 21-16,0-21 0,0 1 0,0-1 16,0 0-16,0-42 31,0 0-31,0-1 0,0 1 16,0 0-16,0 0 0,0-21 15,0-1-15,0 1 0</inkml:trace>
  <inkml:trace contextRef="#ctx0" brushRef="#br0" timeOffset="10236.49">2286 3006 0,'0'0'0,"0"-21"0,0-64 15,0 64-15,0-22 16,0 22-16,0 0 0,0 0 0,0 0 16,21 0-16,0-1 0,22 1 15,-22 0-15,21 0 0,0 0 0,22 0 16,-22-1-16,1 1 0,20 21 0,-21 0 15,22 0-15,-22 21 0,1 22 16,-22-22-16,21 21 0,-21 1 16,-21-1-16,0 0 0,0 1 0,0-1 15,-21 0-15,0 1 0,-21-1 16,-1 0-16,22-21 0,-21 22 0,-1-22 16,1 21-16,21-21 0,-21 1 0,20-1 15,1-21-15,21 21 0,21-21 31,1 0-31,-1 0 16,0 0-16,0 0 0,0 0 16</inkml:trace>
  <inkml:trace contextRef="#ctx0" brushRef="#br0" timeOffset="13103.94">2942 3662 0,'0'0'0,"21"0"16,-21-21 0,21 21-16,1-21 0,-22-1 15,21 1-15,0 0 0,0-21 0,0 21 16,0-22-16,1 1 0,-22 21 0,21-22 16,-21 1-16,0 21 0,21-21 15,-21 20-15,0 1 0,-21 21 16,0 0-1,-1 0-15,22 21 0,-21 1 16,0-1-16,0 0 0,21 21 0,0-21 16,-21 1-16,21-1 0,-21 0 15,21 0-15,21-21 16,0 0-16,0 0 16,0-21-16,0 0 0,22 0 0,-22-1 15,21 1-15,-21 0 16,22 0-16,-22 0 0,21 0 0,-21 21 0,22-22 15,-22 1-15,0 21 0,0 0 16,-21 21 0,0 1-16,0-1 15,0 0-15,0 0 0,0 21 0,0-20 16,-21-1-16,21 21 0,0-21 16,-21 22-16,21-22 0,0 0 0,0 0 15,0 0-15,0 0 0,0 1 0,0-1 16,21-21-16,0 0 15,0 0-15,1 0 0,20 0 16,-21-21-16,0 21 0,22-22 0,-22 1 16,0 0-16,21 0 0,-21 0 15,1-22-15,-1 22 0,0-21 0,0 21 16,0-22-16,-21 22 0,0-21 16,0 21-16,21 0 0,-21-1 0,0 1 15,0 42 1,0 1-1,0-1-15,0 0 0,0 21 16,0-21-16,0 1 0,0 20 16,-21-21-16,21 64 15,0-64-15,0 0 0,0 0 0,0 0 16,0 1-16,21-22 0,1 21 16,-1-21-16,0 0 0,21 0 15,-21 0-15,1 0 0,-1-21 0,0 21 16,0-22-16,0 1 0,0 21 15,-21-21-15,0-21 0,0 21 0,0-1 16,0 1-16,0-21 0,0 21 16,0 0-16,-21-22 0,0 22 0,0 0 15,-21 0-15,20 0 0,1 21 0,0 0 16,-21 0-16,21 0 0,-1 0 16,22 21-1,22-21-15,-1 0 16,21 0-16,0 0 0,-20 0 15,20 0-15,21 0 0,-20 0 0,20 0 16,1 0-16,-1-21 0,1 21 0,-1-22 16,1 22-16,-1-21 0,1 21 15,-1 0-15,-20-21 0,-1 21 16,0 0-16,-21 0 0,1 0 0,-44 0 31,1 0-31,-21 0 0,21 21 16,-22 0-16,22 1 0,-21-1 15,0 0-15,20 0 0,-20 21 0,21-20 16,-21 20-16,20-21 0,1 21 0,0-20 16,0-1-16,21 21 0,0-21 15,0 0-15,0 1 0,0-1 16,21-21-16,0 0 0,0 0 16,22 0-16,-22 0 0,21 0 0,1 0 15,-22 0-15,21-21 0,0 21 16,-20-22-16,-1 1 0,21 0 0,-21 0 15,0 0-15,-21 0 0,0-1 0,22 1 16,-22 0-16,21 0 0,-21-21 0,0 20 16,0 1-16,0 0 0,0 0 15,0 0-15,0 0 16,0 42 0,0 0-1,0 0-15,0 0 0,0 0 16,0 1-16,0 20 0,0-21 0,0 21 15,0-20-15,0 20 0,0 0 16,0 1-16,0-22 0,0 21 0,0 22 16,21-22-16,-21 0 0,21 22 15,0-1-15,0 1 0,-21-1 0,22 1 16,-1-1-16,-21 22 0,21-22 0,-21 1 16,0-1-16,0 1 0,0-1 0,0 1 15,0-1-15,-21-20 0,0 20 0,-22-20 16,22-1-16,-21-21 0,21 0 15,-22 0-15,1 1 0,0-1 0,-1-21 16,-20 0-16,20 0 0,1 0 16,21-21-16,-21 21 0,-1-22 0,22-20 15,0 21-15,0-21 0,21-1 16,0 1-16,0 0 0,0-1 0,21-20 16,0-1-16,0-20 0,22-1 0,-1 0 15,21-21-15,-20 22 0,20-22 0,1 0 16,-1 21-16,1-20 0,-22-1 15,22 21-15,-22 0 0,0 22 16,1-22-16,-22 43 0,21 0 0,-42-1 0,0 1 16,0 21-16,0 0 0,-21 21 31,0 21-31,21 0 0,-21 0 16,21 0-16,0 0 0,0 1 0,0-1 15,0 0-15,0 0 0,0 0 0,21 0 16,0 1-16,0-1 15,0 0-15,0 0 0,1 0 16,-1-21-16,-21 21 0,21-21 0,0 22 16,0-1-16,0-21 15,1 0-15,-1 0 0,0 0 16,0 0-16,0-21 16,0-1-16,-21 1 0,22 0 15,-1-21-15,-21 21 16,21-22-16,0 22 0,0-21 0,0 21 15,1-22-15,-1 22 0,0 0 0,0 0 16,21 21-16,-20-21 0,-1 21 0,0 0 16,0 0-16,0 0 0,0 0 15,1 0-15,-1 21 0,0-21 0,-21 21 16,0 0-16,21-21 0,-21 21 0,21 0 16,-21 1-16,0-1 0,0 0 31,0-42 0,0 0-31,0-1 0,0 1 16,-21 0-16,21 0 15,-21 0-15,0 21 0,0-21 0,21-1 16,-22 22-16,1-21 0,0 21 0,0 0 16,0 0-16,0 0 0,-1 0 15,1 0-15,-21 0 0,21 21 0,0-21 16,-1 22-16,1 20 0,-21-21 0,21 0 15,0 22-15,-1-1 0,1-21 0,21 21 16,0 1-16,-21-22 0,21 21 16,0-21-16,0 1 0,0 20 15,21-42-15,0 21 0,1 0 0,-1-21 16,0 0-16,21 0 0,-21 0 0,22 0 16,-1 0-16,-21 0 0,22 0 15,-1-21-15,-21 0 0,21 0 0,-20 0 16,20-1-16,-21 1 0,0-21 0,0 0 15,1 20-15,-1-20 0,-21 21 0,0-21 16,0 20-16,0 1 0,0 0 16,0 0-16,-21 21 15,21 21 1,-22 0-16,22 0 0,0 1 16,0 20-16,0-21 0,0 0 0,0 0 15,0 22-15,0-22 0,0 0 16,0 0-16,0 0 0,22-21 0,-1 22 15,0-22-15,0 21 0,0-21 16,0 0-16,1 0 0,-1 0 0,0-21 16,21-1-16,-21 22 0,1-21 0,20 0 15,-21 0-15,0-21 0,0 20 0,1 1 16,-22-21-16,0 21 0,21 0 16,-21-1-16,0 1 0,0 0 0,0 0 15,0 42 1,0 0-1,0 22-15,-21-22 0,21 0 16,0 21-16,0-21 0,-22 1 16,22 20-16,-21-21 0,21 0 0,-21 0 15,21 1-15,0-1 0,0 0 0,0 0 16,0 0 0,-21-21-16,21-21 15,0 0 1,0 0-16,0 0 0,0-1 15,0-20-15,21 21 0,0-21 0,0 20 16,-21-20-16,22 0 0,-1 21 16,0-22-16,21 22 0,-21 0 0,1 0 15,-1 21-15,0 0 0,0 0 0,0 0 16,0 0-16,1 21 0,-1-21 16,-21 21-16,0 0 0,21 22 0,-21-22 15,0 0-15,21 21 0,0-21 0,-21 1 16,21 20-16,-21-21 0,0 0 15,0 0-15,0 1 0,0-1 16,0-42 15,-21-1-15,21 1-16,0 0 0,0 0 0,0 0 16,0-22-16,21 22 0,1-21 0,-22 21 15,21-22-15,21 22 0,-21-21 16,0 21-16,22 0 0,-1-1 15,-21 1-15,22 0 0,-22 21 0,21 0 16,-21 0-16,0 0 0,1 21 0,-1 0 16,0-21-16,-21 43 0,21-22 0,-21 0 15,21 21-15,-21-20 0,0 20 0,0-21 16,0 21-16,0-20 0,0-1 16,0 0-16,0 0 0,0 0 0,0 0 15,0 1-15,0-1 16,-21-21-16,0 0 31,21-21-31,0-1 0,0 1 0</inkml:trace>
  <inkml:trace contextRef="#ctx0" brushRef="#br0" timeOffset="16472.24">9123 3514 0,'0'0'16,"0"21"-16,21-42 47,0 0-47,0-1 15,0 1-15,1-21 0,-22 21 16,21-22-16,21 1 0,-21-21 15,0 20-15,22-20 0,-22 20 0,0-20 16,21-1-16,1 22 0,-22 0 0,0-1 16,0 1-16,0 21 0,-21 0 0,0 0 15,-21 21 1,0 21-16,0 0 0,0 0 16,21 0-16,-21 22 0,21-1 0,0 0 15,0-21-15,0 22 0,0-1 16,0 0-16,21 1 0,0-1 0,-21 0 15,21-20-15,0 20 0,0 0 16,1-21-16,-1 1 0,-21-1 0,0 0 16,0 0-16,0 0 0,0 0 15,-21-21-15,-1 0 0,-20 22 0,21-22 16,-21 0-16,20 0 0,-20 0 0,21-22 16,0 1-16,0 21 0,-1-21 0,1-21 15,21 21-15,0-1 0,-21 1 16,21 0-16,0 0 0,0 0 0,0 0 15,0 42 1,0 0-16,21 0 16,-21 0-16,0 0 0,0 1 15,0 20-15,21-21 0,-21 0 16,22 0-16,-1 1 0,-21-1 0,21-21 16,0 21-16,0 0 0,0-21 15,1 0-15,-1 0 0,21 0 16,-21 0-16,0 0 0,22-21 0,-22 21 15,21-21-15,-21 0 0,22-22 0,-22 22 16,21-21-16,1-1 0,-22 1 0,21 0 16,-21-1-16,0-20 0,1 21 15,20-22-15,-21 22 0,-21-22 0,21 22 16,0-22-16,1 1 0,-22 21 0,0-22 16,0 22-16,21-1 0,-21 1 15,21 0-15,-21 21 0,0-1 16,0 1-16,0 42 15,0 1-15,0-1 16,0 21-16,-21 0 0,0 1 16,21-1-16,-22 22 0,1-22 0,21 21 15,-21-20-15,0-1 0,21 22 0,-21-22 16,0 0-16,21 1 0,-22 20 0,22-21 16,0 1-16,0-22 0,0 21 15,0-21-15,0 22 0,0-22 0,0 0 16,0 0-16,0 0 0,0 1 0,22-22 15,-1 21-15,0-21 16,0 21-16,0-21 0,0 0 16,1 0-16,-1 0 0,21 0 0,-21 0 15,22-21-15,-22 21 0,21-21 0,-21-1 16,0 1-16,22-21 0,-22 21 0,0 0 16,-21-22-16,21 22 0,-21-21 15,0 21-15,0-1 0,0 1 0,0 0 16,0 0-16,-21 21 15,0 0-15,0 0 0,21 21 16,-21 0-16,21 0 16,0 1-16,0-1 15,21-21-15,0 21 0,0-21 16,0 0-16,0 21 0,1-21 16,-22 21-16,21-21 0,-21 21 15,21 1-15,0-1 0,-21 0 16,0 0-16,0 0 0,0 0 15,0 1-15,0-1 0,0 0 16,21-21 0,0 0-16,1 0 15,-1 0-15,0 0 0,0-21 0,0 21 16,0-21-16,22-1 0,-22 1 0,0 0 16,0 0-16,0-21 0,1 20 15,-1-20-15,0 21 0,0-21 0,0-1 16,-21 22-16,0-21 0,21 21 15,-21-1-15,0 1 0,-21 42 32,21 1-17,-21-1-15,0 0 0,21 0 0,-21 21 16,21-20-16,0 20 0,0-21 0,0 21 16,0-20-16,0-1 0,0 0 0,0 0 15,0 0-15,0 0 0,0 1 16,21-1-16,0-21 0,0 0 0,0 21 15,22-21-15,-22 0 0,21 0 0,-21 0 16,22 0-16,-22-21 0,0 21 16,21-21-16,-20-1 0,-22 1 0,21 0 15,0 0-15,0 0 0,-21-22 16,21 22-16,-21-21 0,0 0 0,0 20 16,0-20-16,0 21 0,0 0 0,0 0 15,0 42 16,0 0-31,0 0 0,0 0 16,0 0-16,0 22 0,0-22 0,0 0 16,0 0-16,21 0 0,1 1 0,-22 20 15,21-42-15,0 21 0,0 0 0,0 0 16,0-21-16,22 22 16,-22-22-16,0 0 0,0 0 0,0 0 15,1 0-15,-1 0 0,0-22 16,0 22-16,-21-21 0,21 0 0,-21 0 15,21 0-15,-21-22 0,22 1 16,-1 21-16,-21-21 0,0-1 0,21 1 16,0 21-16,0 0 0,-21-22 0,21 22 15,1 21-15,-22-21 0,21 21 0,0 0 16,0 0-16,0 21 16,-21 0-1,0 0-15,0 1 16,0-1-16,0 0 0,0 0 15,0-42 32,0 0-47,0 0 0,0-1 16,-21 1-16,21 0 0,-21 0 16,21 0-16,0 0 0,-21-1 15,0 22-15,-1 0 16,1 0-16,0 0 0,0 22 15,0-22-15,21 21 0,-21 0 0,-1 21 16,1-21-16,21 1 0,-21 20 16,0-21-16,21 21 0,-21-20 15,21 20-15,0-21 0,0 0 0,0 22 16,0-22-16,0 0 0,0 0 0,21 0 16,0 0-16,0 1 0,0-1 0,1-21 15,-1 0-15,0 21 0,21-21 16,1 0-16,-22 0 0,21 0 0,0 0 15,-20-21-15,20 0 0,-21 21 0,21-22 16,-20 1-16,20-21 0,-21 21 0,0-22 16,0 1-16,1 0 0,-1-1 15,0-20-15,0 21 0,0-22 16,-21 1-16,0 20 0,21-20 0,1-1 16,-22 1-16,21-1 0,-21 22 0,0 0 15,0-1-15,0 22 0,0 0 0,0 0 16,0 0-16,0-1 0,0 44 31,0-1-31,-21 0 0,21 0 0,0 21 16,-22-20-16,22 20 0,-21 0 15,21 1-15,0-1 0,0 0 0,-21 1 16,21-1-16,0 0 0,-21 1 0,21-1 16,0 0-16,0 1 0,0-1 0,0-21 15,0 21-15,0-20 0,0 20 16,0-21-16,0 0 0,0 0 15,0 1-15,21-1 0,-21 0 0,21-21 16,0 21-16,1-21 0,-1 0 0,0 0 16,0 0-16,21 0 0,-20 0 15,-1 0-15,0-21 16,0 0-16,0 0 0,0-1 0,1 1 16,-22-21-16,21 21 0,0-22 0,-21 22 15,0 0-15,0-21 0,21 21 0,-21-1 16,0 1-16,0 0 15,0 42 1,0 0 0,-21 1-16,21-1 0,0 0 15,0 0-15,-21 0 0,21 0 0,-21 1 16,21-1-16,0 0 0,0 0 16,0 0-16,0 0 0,0 1 0,0-1 15,0 0-15,0 0 16,21-21-16,0 0 15,0 0-15,0 0 16,0 0-16,1-21 0,-1 0 16,0 0-16,0-1 15,0 1-15,0 0 0,1-21 0,-1 21 16,0-1-16,0-20 0,-21 21 0,21 0 16,-21 0-16,21-1 0,-21 1 15,-21 21 16,0 21-31,21 1 0,-21-1 16,21 0-16,-21 0 0,21 0 16,-21 0-16,21 1 0,0-1 15,0 0-15,0 0 0,0 0 0,0 0 16,0 1-16,0-1 16,0 0-16,0 0 0,21-21 0,0 0 15,0 0-15,0 0 0,0 0 16,1 0-16,20 0 0,-21 0 15,0 0-15,22 0 0,-22-21 0,0 21 16,0-21-16,-21 0 0,21-1 0,0 1 16,-21 0-16,0-21 0,0 21 0,0-1 15,0 1-15,0 0 0,0 0 16,0 42 31,0 0-32,0 0-15,0 1 0,22-1 16,-1 0-16,-21 0 16,0 0-16,0 0 0,0 1 15,21-1-15,-21 0 16,21 0-16,0-21 31,0 21-31,1-21 0,-1 0 16,0 0-16,0 0 0,0 0 0,0 0 15,1 0-15,-1 0 0,0 0 0,0-21 16,0 21-16,0-21 0,-21 0 16,22 0-16,-1-1 0,0-20 0,0 21 15,0-21-15,0 20 0,-21-20 16,0 21-16,22 0 0,-22-22 0,0 22 16,0 0-16,-22 21 31,1 0-31,21 21 0,-21 0 15,21 1-15,-21-22 0,21 42 0,0-21 16,0 0-16,0 0 0,0 1 0,0-1 16,0 0-16,0 0 0,0 0 15,0 0-15,0 1 0,0-1 0,0 0 16,0 0-16,21-21 16,0 21-16,0-21 0,1 0 15,-1 0-15,0 0 0,21 0 16,-21-21-16,22 21 15,-1-21-15,0 21 0,1-21 0,-1 21 16,0 0-16</inkml:trace>
  <inkml:trace contextRef="#ctx0" brushRef="#br0" timeOffset="17084.14">14563 3090 0,'0'0'0,"0"-21"0,0-21 16,-22 42-16,1-21 0,0 21 0,0 0 15,0 0-15,0 0 0,-1 0 0,-20 0 16,21 0-16,-21 0 0,20 21 0,-20 0 16,21 0-16,-21 0 0,20 1 15,1-1-15,0 0 0,0 21 16,0-21-16,0 1 0,21 20 0,-22-21 16,22 0-16,0 0 0,0 1 0,0-1 15,0 0-15,22 0 0,-1 0 0,0-21 16,0 21-16,0-21 0,0 0 15,1 0-15,20 0 0,-21 0 16,0-21-16,0 21 0,1-21 0,-1 0 16,0 0-16,0-22 0,0 22 0,0-21 15,1 0-15,-1-1 0,0 1 16,0-22-16,0 1 0,0 21 0,1-22 16,-1 1-16,-21-1 0,21 1 15,-21 20-15,21 1 0,-21 0 0,0-1 16,0 22-16,0-21 0,0 21 0,0-1 15,-21 22 1,0 0-16,0 22 0,-1-1 16,1 0-16,0 0 0,0 21 0,0 1 15,0-22-15,-1 21 0,1 22 0,0-22 16,21 0-16,0 1 0,-21-1 16,21 0-16,-21 1 0,21-1 15,0 22-15,0-22 0,0-21 0,0 21 0,0 1 16,0-22-16,0 21 0,21-21 15,0 1-15,-21-1 0,21 0 0,0 0 16,1-21-16,-1 21 0,0-21 16,0 0-16,0 0 0,22 0 0,-22 0 15,0 0-15,21 0 0,-21 0 0,1 0 16,-1-21-16,21 21 0,-21-21 0,0 21 16,1-21-16,-1 0 15,-21-1-15,21 22 0,-21-21 0,0 0 16,0 0-16,0 0 0,0 0 15,0-1-15</inkml:trace>
  <inkml:trace contextRef="#ctx0" brushRef="#br0" timeOffset="17367.98">12255 2731 0,'0'0'0,"22"0"31,20 0-31,-21 0 0,21-22 16,1 22-16,-1 0 0,0 0 0,1 0 15,-1 0-15,0 0 0,1 0 16,20-21-16,-20 21 0,-22 0 0,21 0 15,-21 0-15,-21-21 0,-21 0 16,0 21 0,0-21-16,-22 21 0</inkml:trace>
  <inkml:trace contextRef="#ctx0" brushRef="#br0" timeOffset="17629.41">10372 2625 0,'0'21'0,"21"-21"32,0 0-32,0 0 0,0 0 0,22 0 15,-22 0-15,21 0 0,0 0 0,1 0 16,20 0-16,-20 0 0,-1 0 15,21-21-15,-20 21 0,-1 0 0,-21 0 16,22 0-16,-22 0 0,21 0 16,-21 0-16,-21-21 0</inkml:trace>
  <inkml:trace contextRef="#ctx0" brushRef="#br0" timeOffset="19904.86">15875 2858 0,'0'0'0,"0"-22"0,42-41 16,-21 42-16,-21 0 15,22-22-15,-22 22 0,21 0 0,-21 0 16,21-22-16,-21 22 0,0 0 16,21 21-16,-21 21 15,0 0-15,0 1 16,0 20-16,0 0 0,-21 1 15,0-1-15,21 0 0,-21 22 0,-1-22 16,1 0-16,21 1 0,-21-1 0,0 22 16,21-22-16,-21-21 0,21 21 15,0 1-15,0-22 0,0 0 0,0 0 16,0 0-16,0 1 0,21-22 31,0 0-31,0 0 0,0-22 0,1 1 16,-1-21-16,0 21 0,21 0 0,-21-22 15,1 1-15,-1 0 0,21-1 16,-21 1-16,0 0 0,1-1 0,-1 22 16,0-21-16,0 21 0,-21-1 0,21 22 15,0 0-15,-21 22 16,0-1 0,0 21-16,0-21 0,0 0 0,0 22 15,0-22-15,0 0 0,0 21 0,0-20 16,0-1-16,22 21 0,-1-21 0,0 0 15,-21 1-15,21-22 0,0 21 16,0-21-16,1 0 0,-1 0 0,21 0 16,-21 0-16,22 0 0,-22-21 0,0 21 15,21-22-15,-21 1 0,22-21 0,-22 21 16,0 0-16,0-22 0,0 1 16,1 0-16,-1-1 0,-21 1 0,0-22 15,21 22-15,-21-21 0,0 20 0,0 1 16,0 0-16,0-1 0,0 22 15,0 0-15,0 42 16,0 21-16,0-20 16,-21 20-16,21 0 0,0 1 0,-21 20 15,21-21-15,-22 1 0,22 20 0,0-20 16,0-1-16,0 0 0,0 1 16,0-1-16,0-21 0,0 21 0,0-20 15,22-1-15,-1 0 0,0 0 0,0-21 16,0 0-16,0 0 0,1 0 0,-1 0 15,0 0-15,21-21 0,-21 0 16,1 0-16,-1-1 0,0 1 0,0-21 16,21 21-16,-20-22 0,-1 1 15,21 21-15,-21-21 0,22-1 0,-22 1 16,21 0-16,-21 20 0,22 1 16,-22 0-16,21 0 0,-21 21 0,0 0 15,1 0-15,-1 21 0,0 0 0,-21 0 16,0 1-16,21-1 0,-21 0 0,0 0 15,0 21-15,0-20 0,0-1 16,0 0-16,0 0 0,0 0 0,0 0 16,0 1-16,0-1 0,0 0 15,0-42 17,0 0-32,0-1 15,0 1-15,0 0 0,0-21 16,0 21-16,0-1 0,0 1 0,-21-21 15,21 21-15,-21-22 0,21 22 16,-21 0-16,-1 0 0,1 21 16,0 0-16,0 0 0,0 0 0,-22 0 15,22 21-15,0 0 0,-21 22 0,21-22 16,-22 21-16,1-21 0,21 22 16,-22-1-16,22 0 0,0 1 15,0-22-15,21 21 0,0-21 0,0 22 16,0-22-16,0 0 0,0 0 0,21 0 15,0 0-15,0 1 0,1-22 16,-1 0-16,21 0 0,-21 0 0,22 0 16,-22 0-16,0-22 0,21 22 0,-21-21 15,1 0-15,-1 0 0,21 0 0,-42-22 16,21 22-16,22-63 16,-22 62-16,-21-20 0,0 21 0,0-21 15,21 20-15,-21 1 0,21 0 0,-21 0 16,0 42 15,0 0-31,0 0 16,-21 1-16,21 20 0,-21-21 0,21 0 15,0 22-15,0-22 0,0 0 0,0 0 16,0 0-16,0 22 0,0-22 16,0 0-16,21 0 15,0-21-15,0 0 0,0 0 0,1 0 16,20 0-16,-21 0 0,21 0 0,-20-21 15,-1 0-15,21 0 0,-21-1 16,0 1-16,1 0 0,-1 0 0,0-21 16,0 20-16,0 1 0,0-21 0,-21 21 15,0 0-15,22 21 0,-22-22 16,0 44 0,-22-22-1,22 21-15,0 0 0,-21 0 0,0 21 16,21-20-16,0-1 0,-21 0 0,21 0 15,0 0-15,0 0 0,0 1 16,0-1-16,21-21 0,0 0 16,22 0-16,-22 21 0,42-21 0,-20 0 15,20 0-15,-21 0 0,22 0 0,-22 0 16,1-21-16,-1 21 0,0-21 0,-21-1 16,22 1-16,-22 0 0,0-21 15,0 21-15,0-22 0,1 22 16,-1 0-16,-21-21 0,21 20 0,-21 1 15,0 0-15,0 0 0,-21 42 32,21 0-17,-21 0-15,-1 22 0,22-22 16,0 0-16,0 21 0,-21-20 0,21 20 16,0-21-16,-21 21 0,21 1 15,0-1-15,0-21 0,0 22 0,0-1 16,0 0-16,0 1 0,0-1 0,-21 0 15,21 1-15,-21-1 0,21 0 0,-21 22 16,21-22-16,-22 0 0,1 22 16,0-22-16,0 1 0,0 20 15,0-21-15,-1 22 0,1-22 0,0 1 16,0-1-16,0-21 0,21 21 0,0-20 16,-21 20-16,-1-21 0,1 0 15,21 0-15,-21-21 16,0 0-16,21-21 15,0 0-15,0 0 0,0 0 16,-21-22-16,21 22 0,-21-21 0,21 0 16,0-22-16,0 1 0,0 20 0,0-20 15,0-1-15,0 1 0,0 20 0,0-20 16,21 21-16,0-22 0,21 22 16,-21-1-16,1 1 0,20 0 15,-21-1-15,21 1 0,-20 21 0,20 0 16,0-22-16,-21 22 0,22 0 0,-22 21 15,0-21-15,0 0 0,0 21 0,1 0 16,-1 0-16,0 0 0,0 0 16,0 0-1,0 0-15</inkml:trace>
  <inkml:trace contextRef="#ctx0" brushRef="#br0" timeOffset="20136.97">19092 3471 0,'0'0'15,"-21"0"-15,0 22 16,0-22-1,0 0 1</inkml:trace>
  <inkml:trace contextRef="#ctx0" brushRef="#br0" timeOffset="38971.76">1630 5355 0,'21'0'15,"0"0"1,0 0-16,0 0 15,-21-21-15,22 21 0,-1 0 16,0-21-16,-21 0 0,21 21 0,0-21 16,-21-1-16,21 22 15,-21-21-15,22 21 0,-22-21 16,0 0-16,0 0 16,0 0-16,0-1 15,0 1 1,-22 21-1,1 0-15,0 0 16,0 0-16,0 21 0,0 1 0,-22-22 16,1 21-16,0 0 0,20 0 15,-20 21-15,0-20 0,-1-1 0,22 0 16,-21 0-16,21 21 0,0-20 16,-1-1-16,22 0 0,0 0 15,-21 0-15,21 0 0,0 1 16,0-1-16,0 0 0,0 0 15,21 0 1,1-21-16,-1 0 0,0 21 16,0-21-16,0 0 0,0 0 15,1 0-15,-1 0 0,0 0 0,0 0 16,21 0-16,-20 0 0,-1 0 16,0 0-16,0 0 0,0 0 15,0 22-15,1-1 0,-1-21 0,0 21 16,0 0-16,-21 0 0,21 0 15,-21 1-15,21-1 16,-21 0-16,0 0 0,0 0 0,0 0 16,0 1-16,0-1 15,0 0-15,-21 0 0,0 0 0,0-21 16,0 21-16,0 1 0,-1-22 16,1 21-16,0-21 0,-21 0 0,21 0 15,-1 21-15,1-21 0,0 0 16,0 0-16,0 0 0,42 0 47,0 0-32,0 0-15,0 0 16,1 0-16,-1 21 0,-21 0 16,21-21-16,-21 21 0,0 1 15,0-1-15,0 0 16,0 0-16,0 0 0,0 22 0,-21-22 15,0 21-15,-1-21 0,1 22 16,0-22-16,21 21 0,-21-21 0,21 22 16,-21-22-16,21 0 0,0 0 15,0 0-15,0 0 0,0 1 0,21-1 16,0-21 0,0 21-16,0-21 0,-21 21 15,22-21-15,-1 0 0,0 0 16,0 0-16,0 0 15,0-21-15,1 0 0,-22 0 16,21-1-16</inkml:trace>
  <inkml:trace contextRef="#ctx0" brushRef="#br0" timeOffset="40104.12">2921 5228 0,'0'0'0,"0"-21"31,0 0-15,0 0-16,0 0 15,21 21-15,0-22 16,0 22-16,1-21 15,20 21-15,-21-21 0,0 0 16,0 21-16,1 0 0,20 0 16,-21 0-16,0 0 0,0 0 0,1 0 15,-22 21-15,0 0 0,0 0 0,0 1 16,0-1-16,0 21 0,-22-21 16,22 0-16,-21 22 0,0-22 0,0 0 15,0 21-15,0-20 0,-1 20 16,22-21-16,-21 0 0,0 22 15,0-22-15,21 21 0,-21-21 0,21 22 16,-21-22-16,21 21 0,0-21 0,0 0 16,0 1-16,0-1 0,0 21 15,0-21-15,0 0 16,0 1-16,21-22 0,0 21 0,0 0 16,0-21-16,0 0 0,1 0 15,-1 0-15,0 0 0,0 0 0,0 0 16,0 0-16,1 0 0,-1 0 0,0-21 15,0 21-15,0-21 0,-21-1 16,0 1 0,-21 21 15,0 21-15,21 1-16,-21-1 15,21 0-15,0 0 0,-21 0 16,21 0-16,0 1 0,0-1 15,-22 0-15,22 0 0,0 0 0,0 22 16,0-22-16,0 0 0,0 0 0,-21 21 16,21-20-16,0-1 0,0 21 15,0-21-15,-21 22 0,21-22 0,0 21 16,0-21-16,0 0 0,0 22 16,0-22-16,0 0 0,0 0 0,0 0 15,0 1-15,0-1 0,0 0 0,-21 0 16,21 0-1,-21 0-15,0-21 0,-1 22 0,1-22 16,0 21-16,0-21 16,0 0-16,0 0 0,-1 21 15,1-21-15,0 0 16,0 0 0,0 0-1,21-21 16,0 0-31,0-1 16,0 1-16,0 0 0</inkml:trace>
  <inkml:trace contextRef="#ctx0" brushRef="#br0" timeOffset="41064.55">4212 6160 0,'-63'0'16,"41"0"-16,1 0 15,0 0-15,0 0 16,42 0 15,0 0-31,0 0 16,1 0-16,20 0 0,0 0 0,1 0 15,20 0-15,1 0 0,-1 0 16,1-22-16,20 22 0,1 0 16,-22 0-16,22 0 0,-21 0 0,20 0 15,-20-21-15,20 21 0,-20 0 0,-1 0 16,1 0-16,-1-21 0,-20 21 16,20 0-16,-20 0 0,-1-21 0,0 21 15,1 0-15,-22 0 0,0-21 0,0 21 16,0-21-16,0 21 15,-21-22-15,-21 1 16,0 21-16,0 0 0,0 0 16,0-21-16,-1 21 0,-20-21 0,0 21 15,21 0-15,-22 0 0,22 0 16,-21 0-16,21 0 0,-1-21 0,-20 21 16,21 0-16,0 0 15,42 0 16,0 0-15,0 0-16,0 0 0,22 0 0,-22 0 16,0 0-16,21 0 0,-20 0 0,20 0 15,-21 0-15,0 0 0,22 0 0,-22 0 16,0 0-16,0 21 0,0-21 16,-21 21-16,0 0 15,0 0-15,0 1 0,0-1 16,-21-21-16,0 21 0,0 0 15,0 0-15,-22 0 0,22 1 0,0-1 16,0 0-16,0 0 0,-1 0 0,1 0 16,0-21-16,0 22 0,21-1 15,-21-21-15,21 21 0,-21-21 0,21 21 16,-22-21 15</inkml:trace>
  <inkml:trace contextRef="#ctx0" brushRef="#br0" timeOffset="41720.16">7133 5355 0,'0'0'0,"0"-42"16,0 21 0,0 0-16,0-1 15,0 1-15,-21 21 0,21-21 16,-21 21-16,0 0 16,21 21-16,0 0 15,0 1-15,0-1 0,0 0 0,-22 21 16,22-21-16,0 43 0,0-22 0,-21 22 15,21-1-15,-21 1 0,21-1 16,-21 1-16,21-1 0,-21 1 16,0-22-16,21 22 0,-22-22 0,22 0 15,-21 1-15,21-22 0,-21 0 0,21 21 16,0-21-16,0 1 16,0-1-16,21-42 31,-21-1-31,0 1 15,0 0-15,0 0 0,0-21 0,0 20 16</inkml:trace>
  <inkml:trace contextRef="#ctx0" brushRef="#br0" timeOffset="44392.74">6794 5630 0,'-21'-42'0,"42"84"0,-42-105 0,21 42 0,0 0 15,0-1-15,0 1 0,0 0 0,0 0 16,0 0-16,0 0 0,21-1 15,1 22-15,-1-21 0,0 0 0,0 0 16,21 0-16,-20 21 0,20-21 0,0 21 16,1 0-16,-1 0 0,-21 0 15,21 0-15,1 0 0,-1 0 0,-21 0 16,22 21-16,-22 21 0,0-21 0,0 0 16,0 22-16,-21-1 0,0 0 15,0 1-15,0-1 0,0 0 16,-21 1-16,-21-1 0,21 0 0,-1 1 15,1-22-15,-21 21 0,21-21 16,0 1-16,-1-1 0,1 0 0,0-21 16,21 21-16,0-42 31,0 0-31,0 0 16,21-1-16,0 22 0,1 0 15,-1 0-15,0 0 16,0 0-16,0 0 0,0 0 15,1 0-15,-1 0 0,0 22 0,21-1 16,-21 0-16,1 0 0,-1 0 16,0-21-16,0 43 0,0-22 0,-21 0 15,0 0-15,0 0 0,0 0 0,0 1 16,0-1-16,-21 0 0,21 0 16,-21 0-16,0 0 0,0 1 0,-22-1 15,22 0-15,0-21 0,0 0 0,0 21 16,-1-21-16,1 0 0,0 0 15,0 0-15,21-21 16,0 0-16,-21 21 0,21-21 0,-21 21 16,21-22-16,0 1 15,0 42 32,0 1-47,0-1 16,0 0-16,21 0 15,0-21-15,0 0 0,-21 21 0,21-21 16,0 0-16,1 0 0,-1 0 0,0 0 16,0 0-16,0 0 0,0 0 15,1 0-15,20-21 0,-21 0 0,21 21 16,1-21-16,-1 0 0,-21-1 0,22 1 16,-1 0-16,-21 0 0,21-21 15,-20 20-15,-1-20 0,0 21 16,0-21-16,-21 20 0,0-20 0,0 21 15,0 0-15,0 0 0,0-1 0,0 1 16,0 0-16,-21 21 16,0 0-16,0 0 0,-1 0 0,1 0 15,21 21-15,0 0 0,-21-21 0,21 22 16,0-1-16,0 0 16,0 0-16,21-21 15,0 0-15,1 0 16,-1 0-16,0 0 0,21 0 15,-21-21-15,1 21 0,-1-21 0,0 0 16,0 21-16,0-22 0,0 1 16,-21 0-16,22 0 15,-1 21-15,-21-21 0,0 42 32,0 0-32,0 0 15,0 0-15,0 1 0,0-1 0,0 0 16,0 21-16,-21-21 0,21 1 0,0-1 15,0 21-15,0-21 0,0 0 0,0 1 16,21-1-16,0 0 0,0 0 16,-21 0-16,21-21 0,0 21 0,1-21 15,-1 0-15,0 0 0,0 0 0,0 0 16,0 0-16,1 0 16,-22-21-16,21 0 15,0 21-15,-21-21 0,21 0 0,-21 0 16,0-22-16,21 22 0,-21 0 0,21-21 15,1 20-15,-22-20 0,21 21 16,0-21-16,0 20 0,0 1 0,-21 0 16,21 0-16,1 21 0,-1-21 0,0 21 15,0 0-15,0 0 0,0 0 16,1 21-16,-1 0 0,0 0 16,-21 0-16,21 1 0,-21-1 15,0 0-15,0 0 0,0 0 16,0 0-16,0 1 15,0-44 32,0 1-47,0 0 16,0 0-16,0 0 0,0 0 16,0-1-16,0 1 0,-21 0 0,21 0 15,-21 0-15,0 21 0,-1-21 0,1 21 16,0 0-16,0 0 15,0 0-15,0 0 0,-22 21 0,22 0 16,0 0-16,0 0 0,0 0 16,-1 22-16,-20-22 0,42 0 15,-21 21-15,0-20 0,0 20 0,21-21 16,0 0-16,0 0 0,0 22 0,0-22 16,0 0-16,21 0 0,-21 0 15,21-21-15,0 0 0,0 22 16,0-22-16,1 0 0,-1 0 0,21 0 15,-21 0-15,0-22 0,1 22 0,-1-21 16,21 0-16,-21 0 0,0 0 0,-21 0 16,22-1-16,-1 1 0,0 0 15,-21-21-15,0 21 0,0-22 16,21 22-16,-21 0 0,0 0 0,0 0 16,0-1-16,0 44 31,0-1-31,0 0 0,0 0 0,0 0 15,0 0-15,0 1 0,0-1 0,0 0 16,0 0-16,21 21 0,0-20 16,1-22-16,-1 21 0,0 0 0,0-21 15,0 0-15,0 21 0,1-21 0,-1 0 16,0 0-16,0 0 0,0 0 0,0-21 16,1 0-16,-1 0 15,0-1-15,0 22 0,-21-42 16,21 21-16,-21 0 0,21 0 0,1-22 15,-22 22-15,21-21 0,0 21 0,-21-1 16,21-20-16,-21 21 0,21 21 16,0-21-16,1 21 15,-1 0-15,-21 21 0,0 0 16,0 0-16,0 0 16,0 1-16,0-1 15,0 0 1,0-42 15,0 0-31,0-1 16,0 1-16,0 0 15,0 0-15,0 0 0,0 0 16,-21 21 0,-1 0-16,1 0 15,0 0-15,0 21 16,21 0-16,-21 0 0,0 0 15,21 0-15,-22 1 0,1-1 0,21 0 16,0 21-16,-21-21 0,21 1 0,0 41 16,0-42-16,0 0 0,0 1 15,0-1 1,21 0-16,0 0 0,1 0 16,-1-21-16,0 0 0,21 0 0,-21 0 15,1 0-15,20 0 0,-21 0 0,21 0 16,1 0-16,-22 0 0,21-21 0,-21 21 15,1-21-15,20 0 0,-21 0 16,0-1-16,0 1 0,22 0 0,-43 0 16,21 0-16,0 0 0,-21-1 0,21 1 15,-21-21-15,0 21 0,0 0 16,0-1-16,-21 22 16,0 0-16,0 0 15,0 0-15,-1 0 0,1 22 16,0-22-16,0 21 0,21 0 15,-21 0-15,21 0 0,-21 0 0,21 1 16,0-1-16,0 0 0,0 0 0,0 0 16,0 0-16,0 1 0,0-1 15,21 0-15,0-21 16,0 0-16,-21 21 0,21-21 0,0 0 16,1 0-16,-1 0 0,0 0 0,0 0 15,21 0-15,-20 0 0,20 0 0,0-21 16,1 0-16,-22 21 0,21-21 0,0-1 15,-20 1-15,20 0 16,-21-21-16,0 21 0,22-1 0,-22-20 16,0 21-16,0-21 0,0 20 0,-21-20 15,0 21-15,0 0 0,0 0 0,0-1 16,0 1-16,-21 21 16,0 0-1,0 21-15,0-21 0,-1 22 16,22-1-16,-21 0 0,21 0 15,0 21-15,0-20 0,0-1 0,0 0 16,0 0-16,0 0 0,0 0 0,0 1 16,21-1-16,-21 0 0,0 0 15,0 0-15,22-21 16,-22 21-16,0 1 0,0-1 16,0 0-16,-22 0 15,1-21-15,0 21 16,0-21-16,0 21 0,0-21 0,-1 0 15,1 22-15,0-22 16,0 0-16,0 0 16,0 0-1,-1 0-15,1 0 0</inkml:trace>
  <inkml:trace contextRef="#ctx0" brushRef="#br0" timeOffset="46140.71">1863 8530 0,'0'0'0,"21"0"0,-21-21 16,21 21-1,-21-21-15,21 21 0,-21-21 16,0 0 0,-21 21 15,0 0-15,0 21-16,-1 0 0,-20-21 15,21 21-15,0 21 0,0-20 16,-22 20-16,22 0 0,0 22 15,0-22-15,-22 22 0,22-1 0,0 1 16,0-1-16,0 1 0,0-22 16,21 21-16,0-20 0,0 20 0,0-20 15,0-1-15,0 0 0,0 1 16,0-1-16,0-21 0,21 21 0,-21-20 16,21 20-16,0-21 0,-21 0 15,21 0-15,0 1 0,1-1 0,-1 0 16,0-21-16,0 0 15,0 0-15,0 0 16,1 0-16,-22-21 0,21 21 16,0-21-16,-21-1 0,0 1 15,21 0-15,0 0 0,-21-21 0,21 20 16</inkml:trace>
  <inkml:trace contextRef="#ctx0" brushRef="#br0" timeOffset="46527.16">2392 8657 0,'0'0'0,"21"-21"0,-21 0 0,0-21 16,21 42-16,-21-22 16,0 1-16,21 0 0,0 21 0,1-21 15,-1 21-15,0 0 16,0 0-16,0 0 0,22 0 0,-22 21 15,0 0-15,21 0 0,-21 1 0,1 20 16,-1 0-16,0 1 0,0-1 16,0 21-16,-21 1 0,21-1 0,-21-20 15,0 20-15,0 1 0,0-22 16,-21 22-16,0-22 0,0 21 0,0-20 16,-22-1-16,22 0 0,-21 1 15,21-1-15,-22-21 0,22 22 16,-21-22-16,21 21 0,-22-21 0,22 0 15,0 1-15,0-1 0,0 0 16,0-21-16,-1 21 0,1-21 16,0 0-1,21-21 1,0 0-16</inkml:trace>
  <inkml:trace contextRef="#ctx0" brushRef="#br0" timeOffset="47469.15">4508 9059 0,'0'0'0,"-42"0"16,21 0-16,0 0 0,0 0 16,-1 0-16,1-21 0,0 21 0,0 0 15,0 0-15,42 0 47,0 0-47,0 0 0,22 0 0,-1 0 16,0 0-16,22 0 0,-1 0 15,1 0-15,20 0 0,-20 0 0,21 0 16,-22 0-16,22 0 0,-1 0 16,-20 0-16,21 0 0,-22 0 0,22 0 15,-22 0-15,-20 0 0,20 0 16,-21 0-16,-20 0 0,-1 0 0,0 0 16,0 0-16,-21-21 0,0 0 15,0 0-15,0 0 16,-21 21-16,0-22 0,0 22 0,-1-21 15,1 0-15,0 21 0,0 0 16,0-21-16,0 21 0,-1 0 0,22-21 31,22 21-15,-1 0-16,0 0 0,0 0 16,21 0-16,1 0 0,-22 0 0,21 21 15,1 0-15,-22-21 0,21 21 16,-21 0-16,-21 1 0,0 20 0,0-21 15,0 0-15,0 0 0,0 22 0,0-22 16,-42 0-16,21 0 0,0 0 16,-22 1-16,22-1 0,0 0 0,0 0 15,0 0-15,-1-21 0,1 21 0,0-21 16,21 22 0,21-22 15,0-22-31,1 1 0,-1 21 15,0-21-15,21-21 16</inkml:trace>
  <inkml:trace contextRef="#ctx0" brushRef="#br0" timeOffset="47835.94">6456 8805 0,'42'-84'16,"-84"168"-16,84-189 0,-42 83 0,0 1 0,0 0 0,0 0 15,0 0-15,0 0 16,0-1-16,-21 22 0,0 0 16,0 0-16,21 22 15,0-1-15,0 21 0,0 0 16,-22 1-16,22 20 0,-21-20 0,21 20 16,0 1-16,-21-1 0,21 1 0,0-1 15,0 1-15,0-1 0,-21 1 16,21-1-16,-21 1 0,21-1 0,0 1 15,0-1-15,0 1 0,0-1 0,0-21 16,-21 22-16,21-22 0,0-21 0,0 22 16,0-22-16,0 0 15,0 0-15,0-42 32,0-21-32,21 21 0,-21-1 15,0-20-15,0 0 0,0-1 16,0-20-16,0 21 0,0-22 0,0 1 15,0-1-15,0 1 0</inkml:trace>
  <inkml:trace contextRef="#ctx0" brushRef="#br0" timeOffset="48111.78">6329 8954 0,'0'-43'0,"0"86"0,0-149 0,21 63 0,-21 1 16,21 0-16,-21-1 0,21 22 0,0-21 16,1 21-16,-1 0 15,0-1-15,0 1 0,21 0 0,-20 21 16,20-21-16,0 21 0,1 0 0,-1 0 15,0 0-15,1 0 0,-1 21 16,0 0-16,-21 0 0,1 1 0,-1 20 16,-21-21-16,0 21 0,0-20 0,0 20 15,-21 0-15,-1-21 0,1 22 16,-21-22-16,0 0 0,20 21 0,-20-20 16,21-1-16,-21-21 0,20 21 0,1 0 15,21 0-15,0 0 16,21-21-1,1 0 1,-1 0-16,0 0 0,0-21 0,0 0 16,0 21-16</inkml:trace>
  <inkml:trace contextRef="#ctx0" brushRef="#br0" timeOffset="51876.59">7578 8805 0,'0'0'0,"21"-21"16,0-42-16,-21 42 0,0-1 16,0 1-16,0 0 0,0 0 15,0 0-15,0-22 0,0 22 16,0 0-16,-21 0 0,0 21 16,-1 0-16,1 0 0,0 0 15,0 0-15,-21 0 0,20 21 16,1 21-16,0-20 0,0-1 0,0 21 15,0 0-15,21 1 0,-22-1 16,1 0-16,0 1 0,21-1 0,0-21 16,0 22-16,0-22 0,0 0 0,0 0 15,0 0-15,0 0 0,21-21 0,0 0 16,1 0-16,-1 0 0,0 0 16,0 0-16,0 0 0,0 0 15,22-21-15,-22 0 0,0 0 0,0 0 16,0 0-16,1-22 0,-1 22 15,0-21-15,-21-1 0,0 22 0,21-21 16,-21 21-16,21-22 0,-21 22 0,0 0 16,0 0-16,0 0 0,21 0 0,-21 42 47,0 0-47,0 21 0,-21-21 15,21 1-15,-21 20 0,21-21 16,0 21-16,0-20 0,0 20 0,0-21 15,0 0-15,0 0 0,0 1 16,0-1-16,0 0 0,0 0 16,21-21-16,0 21 0,1-21 15,-1 0-15,0 0 0,0 0 0,21 0 16,-20-21-16,-1 0 0,21 0 0,-21 0 16,22-1-16,-22 1 0,0 0 15,21-21-15,-21 21 0,1-22 0,-22 1 16,21 21-16,-21 0 0,21-22 0,-21 22 15,0 0-15,0 0 16,-21 21 0,0 0-16,42 0 47,0 0-47,0 0 0,0 0 15,0 0-15,1 0 0,-1 0 16,0 0-16,-21-21 0,21 21 15,0 0 1,-21 21-16,0 0 0,0 0 16,0 0-16,0 0 0,0 1 0,0-1 15,0 21-15,0-21 0,0 0 16,21 22-16,-21-22 0,22 0 0,-22 0 16,21 0-16,-21 1 0,21-1 0,0 0 15,0 0 1,0-21-16,1 0 0,-1 0 15,0 0-15,0 0 0,0 0 0,0-21 16,1 21-16,-1-21 0,0 0 0,0-1 16,0 1-16,0-21 0,1 21 15,-1-22-15,0 22 0,0-21 0,0 21 16,0-22-16,1 22 0,-1 0 0,0 0 16,0 0-16,0 0 0,0 21 15,1 0-15,20 0 0,-21 0 0,0 0 16,0 0-16,1 0 0,-22 21 15,0 0-15,0 0 16,0 0-16,21-21 0,-21 21 0,0 1 16,0-1-16,0 0 15,21-42 17,-21 0-17,0-1-15,0 1 16,0 0-16,0 0 0,0 0 15,0 0-15,-21-1 0,0 1 16,-1 0-16,1 21 16,0 0-16,0 0 0,0 0 0,0 0 15,-1 0-15,1 21 0,0 0 0,0 1 16,0-1-16,0 0 16,-1 21-16,1-21 0,0 22 0,0-22 15,0 21-15,21 1 0,0-22 0,0 0 16,0 21-16,0-21 0,0 1 0,0-1 15,0 0-15,21-21 0,0 21 16,0-21-16,0 0 0,1 0 0,-1 0 16,0 0-16,21 0 0,-21 0 0,1-21 15,20 21-15,-21-21 0,0 0 16,0-1-16,22-20 0,-22 21 0,-21 0 16,21-22-16,0 1 0,0 21 0,-21-21 15,22 20-15,-22 1 0,0 0 0,0 0 16,0 0-16,0 0 0,0 42 31,-22 0-15,1 0-16,0 0 0,21 0 0,0 1 15,0 20-15,-21-21 0,21 21 16,0-20-16,0-1 0,0 21 0,0-21 16,0 0-16,0 1 0,0-1 0,0 0 15,21 0-15,0-21 0,0 0 0,1 0 16,-1 0-16,0 0 15,0 0-15,21 0 0,-20 0 0,20-21 16,-21 21-16,21-21 0,-20 0 0,-1-1 16,21 1-16,-21-21 0,0 21 0,1 0 15,-1-22-15,-21 22 0,0-21 16,21 21-16,-21-22 0,0 22 0,0 0 16,0 0-16,-21 21 31,0 21-31,21 0 0,-22 0 15,22 0-15,-21 22 0,0-22 0,21 21 16,0-21-16,-21 22 0,21-22 0,-21 0 16,21 21-16,-21-20 0,21-1 15,0 0-15,0 0 16,0-42 15,0 0-15,0 0-16,21-1 0,0 1 0,-21 0 15,21 0-15,0-21 0,0 20 0,1 1 16,-1-21-16,0 21 0,0 0 0,0-1 16,0 1-16,1 0 0,-1 21 15,0 0-15,0 0 0,0 0 16,0 21-16,-21 0 16,0 1-16,0-1 0,0 21 0,22-21 15,-22 0-15,0 22 16,0-22-16,0 0 0,21 0 0,-21 0 15,0 1-15,0-1 0,21-21 0,0 21 16,0-21-16,0 0 0,1 0 16,-1 0-16,0 0 0,0 0 15,0 0-15,0-21 0,22 21 0,-22-21 16,0-1-16,0 1 0,0-21 0,1 21 16,-1 0-16,-21-22 0,21 1 0,0 0 15,0-1-15,-21 1 0,21-22 16,1 22-16,-22-21 0,0-1 0,21 1 15,-21 20-15,21-20 0,-21 20 0,0 1 16,0 0-16,0 21 0,0-1 16,0 1-16,0 42 15,0 1-15,0-1 16,0 21-16,0-21 0,0 22 0,0-1 16,-21 21-16,21-20 0,-21-1 0,21 0 15,-22 22-15,1-22 0,21 1 16,0-1-16,0 0 0,0 1 0,0-1 15,0 0-15,0 1 0,0-22 0,0 21 16,0-21-16,21 0 0,-21 1 0,22-22 16,-1 21-16,0-21 0,0 0 0,0 0 15,0 0-15,1 0 0,-1 0 16,0-21-16,0 21 0,0-22 16,0-20-16,1 21 0,20 0 0,-21-22 15,0 1-15,0 0 0,1-1 0,-1-20 16,0 21-16,0-22 0,0 22 15,0-22-15,-21 1 0,0-1 0,0 22 16,0 0-16,0-1 0,0 22 0,0 0 16,0 0-16,0 42 15,0 21 1,0-21-16,-21 22 0,21-22 0,-21 21 16,21 1-16,0-1 0,-21 0 0,21 1 15,0-1-15,0 21 0,-21-20 0,21-1 16,-21 0-16,-1 1 15,22-1-15,-21-21 0,21 22 0,-21-22 16,21 0-16,-21 0 0,21 0 0,0 0 16,21-42 15,0 0-15,0 0-16,1 0 0,-1 0 0,0-22 15,0 22-15,0 0 0,0 0 0,1 0 16,-1-1-16,0 1 0,0 0 0,0 21 15,0 0-15,1 0 16,-1 0-16,0 0 16,-21 21-16,0 0 0,21 1 0,-21-1 15,0 0-15,21 0 0,-21 0 0,0 0 16,0 1-16,0-1 0,0 0 16,0 0-16,0 0 0,21 0 15,1-21-15,-22 22 0,21-22 0,0 0 16,0 0-16,21 0 0,-20 0 15,-1-22-15,21 1 0,-21 21 0,0-21 16,22 0-16,-22 0 0,21 0 16,-21-22-16,1 22 0,20-21 15,-21 21-15,21-43 0,-20 22 16,-1 21-16,-21-1 0,0 1 0,0 0 16,0 0-16,-21 21 15,-1 0-15,-20 0 0,21 21 16,0-21-16,0 21 0,-1 0 0,1 1 15,0 20-15,21-21 0,0 0 0,0 22 16,0-22-16,0 0 0,0 21 0,0-21 16,0 1-16,0 20 0,21-21 0,-21 0 15,21-21-15,1 21 0,-1 1 16,0-22-16,0 0 0,0 0 0,0 0 16,1 0-16,20 0 0,-21 0 0,0 0 15,0-22-15,22 1 0,-22 0 0,0 0 16,0 0-16,0 0 0,1-1 15,-1-20-15,0 21 0,0-21 16,0 20-16,-21-20 0,0 21 0,21 0 16,-21 0-16,0-1 15,0 44 1,0-1-16,-21 0 16,21 0-16,0 0 0,-21 0 15,0 1-15,21-1 0,0 0 0,-21 0 16,0 0-16,21 0 0,-22 1 0,22-1 15,0 0 1,0-42 15,0 0-31,0-1 16,0 1-16,22 0 0,-1 0 0,-21 0 16,21 0-16,0-1 0,0-20 0,0 21 15,1 0-15,-1 0 0,0-1 0,0 1 16,0 21-16,0 0 0,22-21 15,-22 21-15,0 0 0,0 0 16,0 0-16,1 21 0,-22 0 16,0 1-16,0-1 0,0 0 15,0 0-15,0 21 0,0-20 0,0-1 16,0 21-16,-22-21 0,22 0 0,0 1 16,0-1-16,0 0 0,0 0 15,0 0-15,0 0 0,22-21 16,-1 0-1,0 0-15,0 0 0,0 0 0,0 0 16,1-21-16,-1 0 0,0 0 0,0 0 16,-21 0-16,21-22 0,0 22 15,1-21-15,-1 21 0,0-22 0,0 22 16,0-21-16,0 21 0,-21-22 0,0 22 16,22 21-16,-22-21 0,21 0 15,-21 42 16,-21 0-31,21 0 0,-22 0 16,22 1-16,-21-1 0,0 0 0,21 0 16,0 0-16,0 22 0,0-22 0,0 0 15,0 0-15,0 0 0,0 0 16,0 1-16,0-1 0,0 0 16,21-21-16,0 0 0,1 0 15,-1 0-15,0 0 0,0 0 0,0 0 16,0-21-16,1 21 0,-1-21 0,21-1 15,-21 1-15,0 0 16,22 0-16,-22-21 0,0 20 0,21-20 16,-20 21-16,-1-21 0,0-1 0,0 1 15,0 21-15,-21 0 0,0-22 0,0 22 16,0 0-16,-21 21 16,0 0-16,0 21 15,21 0-15,-21 0 0,21 1 0,0-1 16,0 0-16,0 0 0,0 0 0,0 0 15,0 22-15,21-22 0,0 0 0,-21 0 16,0 0-16,21 1 0,-21-1 0,21 0 16,-21 0-16,0 0 15,0 0-15,0 1 16,-21-1-16,0-21 0,21 21 16,-21-21-16,21 21 0,-21-21 15,-1 0-15,22-21 47,0 0-47,0 0 16,0-1-16,0-20 0,-21 21 0,0-21 15</inkml:trace>
  <inkml:trace contextRef="#ctx0" brushRef="#br0" timeOffset="52103.77">12658 7980 0,'0'0'0,"-22"0"0,22-21 15,-21 21-15,21-21 32,-21 21 14,0 0-46,0 0 0,0 0 16,-1 21-16,1-21 0</inkml:trace>
  <inkml:trace contextRef="#ctx0" brushRef="#br0" timeOffset="52443.77">9821 8361 0,'0'0'0,"-21"0"16,21 21-16,21-21 15,0 0-15,22 0 0,-22 0 16,21 0-16,1 0 0,-1 0 15,0 0-15,1 0 0,-1 0 0,0 0 16,1 0-16,-22 0 0,21 0 0,-21 0 16,0 0-16,1 0 0,-1-21 0,-42 21 78,-1 0-78,1 21 0</inkml:trace>
  <inkml:trace contextRef="#ctx0" brushRef="#br0" timeOffset="54044.1">2794 11367 0,'0'0'0,"21"0"0,0 0 15,0-22-15,1 22 16,-1-21-16,0 21 15,-21-21-15,21 21 0,-21-21 16,21 21 0,0 0-16,-21-21 15,0 0 1,-21 21 0,0 0-1,0 0-15,0 0 0,0 0 16,-1 0-16,1 0 0,0 0 0,0 0 15,0 0-15,0 0 0,-1 0 16,1 0-16,0 0 0,0 0 16,0 0-16,0 0 0,-1 0 15,1 21 32,0 0-47,21 0 0,0 0 16,-21 0-16,21 22 0,-21-22 15,0 21-15,21 1 0,0-1 0,-22-21 16,1 43-16,21-22 0,0 0 0,-21 1 16,21-1-16,-21 0 0,21 22 15,0-22-15,0 0 0,0 1 0,0-1 16,0 0-16,0 1 0,0-1 16,0 0-16,0-20 0,0 20 0,0-21 15,0 0-15,0 22 0,0-22 16,21-21-16,-21 21 0,21 0 15,-21 0-15,21-21 0,-21 21 16,22-21-16,-1 0 16,0 0-16,0 0 0,0 0 15,0-21-15,-21 0 0,22 0 16,-1 0-16,0 0 0,0-1 16,0-20-16,0 21 0,1-21 0</inkml:trace>
  <inkml:trace contextRef="#ctx0" brushRef="#br0" timeOffset="54672.61">3641 11324 0,'0'-21'15,"0"0"1,21 0 0,0 21-16,21-21 15,-21 21-15,1 0 0,20 0 0,0-22 16,1 22-16,-1 0 0,-21 0 0,21-21 16,-20 21-16,20 0 0,-21 0 15,0 0-15,0 0 16,-21 21-1,0 1-15,0-1 16,0 0-16,0 0 0,0 0 0,0 22 16,-21-22-16,21 21 0,0-21 15,0 22-15,0-1 0,0-21 0,0 21 16,0 1-16,0-1 0,-21-21 0,21 22 16,0-1-16,0 0 0,-21 1 15,21-22-15,0 21 0,0 0 16,0 1-16,0-1 0,0-21 0,0 22 15,0-22-15,0 21 0,0-21 16,21 0-16,-21 1 0,0 20 0,0-21 16,0 0-16,0 0 0,0 1 15,0-1-15,-21 0 16,0-21 0,0 21-16,-22-21 0,22 0 0,-21 0 15,21 0-15,-22 0 0,1 0 16,0 0-16,20 0 0,-20 0 0,0 0 15,21 0-15,-1 0 0,1 0 16,0 0-16,42-21 47,0 0-47,1 0 16,-1 21-16,0-22 0,0 1 0,0 0 15</inkml:trace>
  <inkml:trace contextRef="#ctx0" brushRef="#br0" timeOffset="55240.31">4995 11875 0,'21'0'32,"1"0"-17,-1 0-15,0 0 0,0 0 0,21 0 16,1 0-16,-1 0 0,0 0 16,22 0-16,-1 0 0,1 0 0,-1 0 15,1 0-15,-1 0 0,1 0 16,-22 0-16,22 0 0,-22-22 0,0 22 15,-20 0-15,20 0 0,-21 0 16,0-21-16,-21 0 0,0 0 16,-21 21-1,0-21-15,0 21 0,0 0 16,-1-21-16,1 21 0,0 0 16,0 0-16,0-22 0,0 22 0,-1 0 15,22-21 1,43 21-1,-22 0-15,0 0 0,0 0 16,0 0-16,1 0 0,20 0 0,-21 0 16,0 0-16,0 0 0,-21 21 0,0 1 15,0-1-15,0 0 16,0 21-16,0-21 0,-21 1 0,0 20 16,0-21-16,0 21 0,-22-20 0,22-1 15,-21 21-15,21-21 0,-22 0 16,22 22-16,0-22 0,0 0 0,0 0 15,21 0-15,21-42 32</inkml:trace>
  <inkml:trace contextRef="#ctx0" brushRef="#br0" timeOffset="55832.06">7641 11345 0,'0'0'0,"0"-21"0,0-21 16,21 21-16,-21 0 0,0-1 0,0 1 15,0 0-15,0 0 0,0 0 0,0 0 16,0-1-16,0 44 31,-21-1-31,21 0 0,-21 21 0,0 1 16,21 20-16,-21 1 0,21-22 0,0 21 15,-22 1-15,1-1 0,0-20 16,21 20-16,-21 1 0,0-22 0,0 0 16,21 22-16,-22-22 0,22-21 0,-21 22 15,21-22-15,0 0 0,0 0 16,0 0-16,0 1 16,0-44-1,0 1-15,0 0 16,0 0-16,0-21 0,-21 20 15,0-20-15</inkml:trace>
  <inkml:trace contextRef="#ctx0" brushRef="#br0" timeOffset="56364.09">7197 11494 0,'0'0'0,"0"-64"16,-22 22-16,22 21 0,0-1 0,0-20 16,0 21-16,0 0 0,22 0 15,-1-1-15,-21 1 0,21 0 0,0 0 16,21 21-16,-20-21 0,20 21 15,0-21-15,1 21 0,-1 0 0,0 0 16,22 21-16,-22 0 0,22 0 0,-22 0 16,0 22-16,-21-1 0,1-21 15,-1 21-15,-21 1 0,0-1 0,0 0 16,-21 1-16,-22-22 0,22 21 0,-21-21 16,-22 22-16,22-22 0,0 0 15,-1 0-15,22-21 0,-21 0 0,21 21 16,-1-21-16,22-21 15,0 0 1,43 0-16,-22 0 16,0 21-16,21-21 0,-20 21 0,20 0 15,0 0-15,1 0 0,-1 0 0,0 0 16,1 0-16,20 0 0,-21 21 16,1 0-16,-1 0 0,0 0 0,-20 0 15,-1 1-15,0 20 0,0-21 0,-21 21 16,0 1-16,0-1 0,0-21 0,-21 22 15,0-1-15,-22-21 0,1 21 16,0-20-16,-1-1 0,-20 0 0,21 0 16,-1 0-16,-20-21 0,20 0 0,1 0 15,21 0-15,-21 0 0,20 0 16,-20 0-16,21-21 0,0 0 0,0 21 16,21-21-16,-22 0 0,22-1 15,-21 1-15,0 0 0,21 0 16,0 0-1,0 0-15,0-1 16,21 1-16,0 21 0,22-21 16,-22 21-16</inkml:trace>
  <inkml:trace contextRef="#ctx0" brushRef="#br0" timeOffset="56888.7">8890 11748 0,'0'0'0,"42"-43"16,-42 22-16,0 0 0,0 0 15,0 0-15,-21-1 0,0 1 0,0 0 16,0 0-16,-1 0 0,1 21 0,0 0 16,0 0-16,-21 0 0,20 0 15,1 0-15,-21 0 0,21 21 0,0 21 16,-22-21-16,22 22 0,0-22 15,0 21-15,21 1 0,-21-1 0,21 0 16,-22 1-16,22-1 0,0 0 16,0 1-16,0-22 0,0 0 0,0 21 15,0-21-15,22-21 0,-1 22 0,0-22 16,0 0-16,21 0 0,-20 0 0,-1 0 16,21 0-16,-21 0 0,0-22 15,22 1-15,-22 0 0,21 0 0,-21 0 16,1-22-16,-1 22 0,21-21 0,-21 21 15,0-22-15,1 1 0,-1 21 0,-21-21 16,0-1-16,21 22 0,-21-21 16,0 21-16,0-1 0,0 1 15,-21 42 1,0 1-16,21-1 16,0 0-16,-22 0 0,22 21 0,-21-20 15,21-1-15,0 21 0,0-21 0,0 22 16,0-22-16,0 0 0,0 0 0,0 0 15,21 0-15,-21 1 0,22-22 16,-1 21-16,0-21 0,0 0 0,0 0 16,0 0-16,22 0 0,-22 0 0,21-21 15,-21-1-15,1 22 0,20-21 16</inkml:trace>
  <inkml:trace contextRef="#ctx0" brushRef="#br0" timeOffset="58608.09">9715 11430 0,'0'0'0,"0"-21"0,0 0 16,-21 21-16,0 0 0,0 0 15,0 0-15,0 0 0,-22 21 0,22 0 16,0 0-16,-21 0 0,20 1 16,1-1-16,0 21 0,21 0 0,-21-20 15,21 20-15,0-21 0,-21 21 0,21 1 16,0-22-16,0 0 0,0 21 15,0-20-15,21-1 0,0 0 0,0 0 16,0 0-16,1 0 0,-1-21 16,21 0-16,-21 0 0,22 0 0,-1 0 15,0 0-15,1 0 0,-1-21 0,0 0 16,1 21-16,-22-21 0,21 0 16,0 0-16,-20-22 0,20 22 0,-21-21 15,0-1-15,0 1 0,1 0 0,-1-1 16,0-20-16,0-1 0,-21 1 0,21-1 15,0 1-15,-21 21 0,22-1 16,-22 1-16,0 0 0,0 20 0,0 1 16,0 0-16,0 0 0,0 42 15,0 0 1,-22 0-16,1 22 0,21-1 16,-21 0-16,0 1 0,0 20 0,21-20 15,-21 20-15,-1 1 0,1-22 0,21 0 16,0 1-16,-21-1 0,0 0 15,21-21-15,0 22 0,0-22 0,0 0 16,-21 0-16,21 0 0,0-42 47,0 0-47,21 0 0,-21 0 16,21 0-16,0-1 0,-21 1 0,21 0 15,1 0-15,-1 0 0,0 0 16,0-1-16,0 1 0,0 0 0,1 21 15,-1 0-15,0 0 0,0 0 16,0 0-16,0 0 0,1 0 0,-1 0 16,0 21-16,0-21 0,-21 21 0,0 1 15,0-1-15,0 0 16,-21-21-16,0 0 16,0 0-16,-1 21 0,1-21 0,0 0 15,0 0-15,0 0 0,0 0 0,-1 0 16,1-21-16,0 21 15,21 21 17,0 0-32,0 0 15,0 1-15,0-1 0,21 0 16,-21 0-16,0 0 0,21 0 16,-21 1-16,22-1 0,-1 0 0,0 0 15,0 0-15,0-21 0,0 0 16,-21 21-16,43-21 0,-22 0 0,0 0 15,0 0-15,22 0 0,-22 0 16,21 0-16,-21-21 0,22 21 0,-1-21 16,-21 0-16,21 21 0,-20-21 0,20 0 15,-21-1-15,0 1 0,22 0 0,-22 0 16,0 0-16,0 0 0,0-22 16,0 22-16,-21 0 0,22 0 15,-22-22-15,21 22 0,-21 0 0,0 0 16,0 0-16,0 0 0,-21 21 15,-1 0-15,1 0 0,21 21 16,-21-21-16,0 21 0,0 0 16,0 0-16,21 0 0,0 22 0,-22-22 15,22 0-15,-21 0 0,21 0 0,0 22 16,0-22-16,0 0 0,0 0 0,21 0 16,1 1-16,-1-1 0,0-21 15,0 21-15,0-21 0,22 0 0,-22 21 16,0-21-16,21 0 0,-21 0 15,22 0-15,-22 0 0,0 0 0,21-21 16,-20 0-16,20 21 0,-21-21 0,0-1 16,0 1-16,22-21 0,-22 21 15,0 0-15,0-22 0,0 1 0,1 0 16,-1-1-16,0-20 0,0 20 0,0-20 16,-21-1-16,0 22 0,21-21 0,-21-1 15,22 22-15,-22-1 0,0 1 16,0 21-16,0 0 0,0-22 15,0 22-15,0 0 0,0 42 47,0 0-31,0 22-16,-22-22 0,1 21 0,21 1 16,-21-1-16,21 0 0,0 1 0,-21-1 15,21 0-15,0 1 0,-21-1 16,21 0-16,0 1 0,0-1 0,0-21 15,0 21-15,0-20 0,0 20 0,0-21 16,0 0-16,21 0 0,-21 1 0,21-1 16,0-21-16,-21 21 0,21-21 15,1 21-15,-1-21 16,0 0-16,0 0 0,0 0 16,22 0-16,-22 0 0,0-21 0,21 21 15,1-21-15,-22 21 0,21-21 0,0-1 16,-20 1-16,20 0 0,0 0 15,-21 0-15,1 0 0,-1-1 0,0 1 16,0 0-16,-21 0 0,21 0 0,-21 0 16,0-1-16,-21 22 15,0 0 1,0 0-16,0 22 0,21-1 16,-22-21-16,22 21 0,0 0 0,0 0 15,0 0-15,0 1 0,0-1 16,0 0-16,22 0 0,-1 0 15,0 0-15,0 1 16,-21-1-16,21 0 0,0 0 16,-21 0-1,-21-21 1,0 0-16,0 0 16,0 0-16,0 0 15,-1 0 1,1-21-1,21 0-15,0 0 16,-21 21-16,0-21 0,21-1 0,-21 1 16</inkml:trace>
  <inkml:trace contextRef="#ctx0" brushRef="#br0" timeOffset="58916.52">11472 11155 0,'0'0'0,"0"-21"16,21 21 15,1 0-31,-1 0 0,21 0 16,0 0-16,1 0 0,-1-21 0,0 21 15,1 0-15,-1 0 0,22 0 16,-22-22-16,-21 22 0,21 0 0,-20 0 15,-1 0-15,0 0 0,0 0 0,0 0 32,-21-21-1,0 0-15</inkml:trace>
  <inkml:trace contextRef="#ctx0" brushRef="#br0" timeOffset="61271.94">19092 5271 0,'0'-22'31,"0"1"-15,0 0-1,21 0 1,1 21 0,-22-21 62,0 0-47,0-1-31,21 1 16,0 21-16,0-21 15,0 21-15,0 0 16,1 0-1,-1 0-15,-21 21 0,0 0 16,0 1-16,0-1 0,0 0 16,0 0-16,-21 0 15,-1 0-15,1-21 16,0 22-16,0-22 0,0 0 0,0 0 16,-1 0-16,1 0 0,0 0 15,21-22 1,0 1-16,0 0 15,0 0-15,0 0 16,21 0-16,-21-1 0,21 22 0,1-21 16,-1 21-16,0-21 0,0 21 15,0 0-15,0 0 0,1 0 16,-1 0-16,-21 21 16,0 0-16,0 1 15,0-1-15,0 0 0,0 0 16,0 0-16,0 0 0,0 1 15,-21-1-15,-1-21 16,1 0-16,0 0 31,0-21-31,21-1 16,0 1-16,0 0 16,0 0-16,0 0 0,0 0 15,0-1-15,0 1 0,0 0 0,0 0 16,21 21-16,0-21 0,-21 0 0,21 21 15,1 0-15,-1 0 0,0 0 16,0 21 0,-21 0-16,0 0 0,0 0 15,0 0-15,0 1 0,0-1 16,0 0-16,0 0 0,0 0 0,0 0 16,-21 1-16,0-22 15,21 21-15,-21-21 16,-1 0-16,1 0 15,21-21 1,0-1-16,0 1 16,0 0-16,0 0 0,0 0 15,0 0-15,0-1 0,0 1 16,21 0-16,-21 0 0,22 21 16,-22 21 15,0 0-31,0 0 0,0 1 15,0-1-15,0 0 0,0 0 16,0 0-16,0 0 0,0 1 16,0-1-16,21-21 15,0 0 1,0-21 0,0 21-16,-21-22 0,0 1 15,0 0-15,0 0 0,0 0 16,0 0-16,0-1 15,0 1-15,0 0 0,-21 0 0,0 21 16,0 0-16,21-21 0,-21 21 16,-1 0-16,1 0 0,0 0 0,0 21 15,0 0-15,21 0 0,0 0 16,-21 1-16,21-1 0,-22 0 0,22 0 16,0 0-16,0 0 0,0 1 15,0-1-15,0 0 0,0 0 16,22-21-16,-1 0 0,0 0 15,0 0-15,0 0 0,0 0 16,1 0-16,20 0 0,-21 0 0,0 0 16,0-21-16,1 0 0,-22 0 15,21 21-15,-21-22 0,0 1 16,0 0-16,0 0 0,0 0 16,0 0-16,-21-1 0,21 1 0,-22 21 15,1-21-15,0 0 0,0 21 16,0 0-16,0 0 0,-1 0 15,1 21-15,0-21 0,0 21 0,0 0 16,21 1-16,0-1 0,0 0 0,0 0 16,0 0-16,0 0 0,0 1 15,0-1-15,0 0 0,21-21 16,0 21-16,0-21 0,0 0 16,1 0-16,-1 0 0,0 0 15,-21-21-15,21 21 16,-21-21-16,0 0 0,0-1 15,0 1-15,0 0 16,-21 21-16,0-21 0,21 0 0,-21 21 16,-1-21-16,1-1 0,0 22 15,21-21 1,-21 21-16,42 0 47,0 0-47,0 0 0,1 0 15,-1 21-15,0-21 0,0 22 16,0-1-16,22 0 0,-22-21 0,0 21 16,0 0-16,0 0 0,-21 1 15,21-1-15,-21 0 0,22 0 0,-22 0 16,0 0-16,0 1 0,0 20 0,0-21 16,-22 0-16,1 22 0,-21-22 15,21 21-15,-22-21 0,1 22 0,0-22 16,-1 0-16,22 21 0,-21-21 0,0 1 15,20-1-15,1 0 0,0-21 0,0 21 16,0 0-16,0-21 16,-1 0-1,22-21-15,0 0 16,0 0-16</inkml:trace>
  <inkml:trace contextRef="#ctx0" brushRef="#br0" timeOffset="61892.77">20426 5271 0,'0'0'0,"-21"-22"0,-43 22 16,85 0 15,22 0-31,-22 0 16,21 0-16,22 0 0,-22 0 0,21 0 15,1 0-15,-1 0 0,1 0 0,21 0 16,-22 0-16,1 0 0,-1 0 0,1 0 15,-1 0-15,1 0 16,-22 0-16,0 0 0,1 0 0,-22 0 16,0-21-16,0 21 0,-21-21 15,-21 0 1,0 21-16,-22-21 0,22 21 16,-21 0-16,21 0 0,-22-21 0,1 21 15,21 0-15,0 0 0,0 0 0,-1 0 16,1 0-16,21-22 15,21 22 1,1 0-16,-1 0 16,0 0-16,0 0 0,0 0 0,0 22 15,1-22-15,-1 21 16,0 0-16,0-21 0,0 21 0,-21 0 16,0 0-16,0 1 0,0-1 0,0 0 15,0 0-15,-21 0 0,0 0 16,0 1-16,0-1 0,-1-21 15,1 21-15,0 0 0,0-21 0,21 21 16,-21-21-16,0 0 0,21 21 0,-22-21 16</inkml:trace>
  <inkml:trace contextRef="#ctx0" brushRef="#br0" timeOffset="64401.5">22648 5292 0,'0'0'0,"-21"0"16,0 0-16,0 0 15,21-21-15,0-1 16,0 1 0,0 0-16,0 0 0,0 0 0,0 0 15,0-1-15,0 1 0,21-21 0,-21 21 16,21-22-16,0 1 0,-21 0 15,21-22-15,-21 22 0,22 0 0,-1-1 16,0 1-16,0 0 0,0-1 0,0 22 16,1-21-16,-1 21 0,0 21 15,0 0-15,0 0 16,0 0-16,-21 21 0,0 0 0,22-21 16,-22 42-16,21-21 0,-21 1 0,0-1 15,0 0-15,0 0 16,0 0-16,0 0 0,21-42 47,-21 0-47,21 21 15,-21-21-15,0 0 0,0 0 16,21-1-16,-21 1 16,0 0-16,0 0 0,0 0 31,-21 21-31,0 0 15,0 0-15,0 0 0,-1 0 16,1 21-16,-21 0 0,21 0 0,0 0 16,-22 1-16,22 20 0,0 0 0,-21 1 15,20-1-15,1 0 0,0 1 16,0 20-16,21-21 0,0 1 0,0-1 16,0 0-16,0 1 0,0-22 0,0 21 15,0-21-15,21 22 0,0-22 16,0 0-16,22 0 0,-22 0 0,21-21 15,-21 22-15,22-22 0,-1 0 16,0 0-16,1 0 0,-1 0 0,0 0 16,1-22-16,-1 22 0,0-21 15,1 0-15,-22 0 0,21 0 0,-21 0 16,1-1-16,-1 1 0,0-21 0,-21 21 16,0-22-16,0 22 0,21 0 0,-21-21 15,0 21-15,0-1 0,0 1 16,-21 21-1,0 21-15,21 1 0,-21-1 16,21 0-16,-22 0 0,22 0 16,0 0-16,-21 22 0,21-22 0,0 0 15,0 0-15,0 22 0,0-22 16,0 0-16,0 0 0,0 0 16,21-21-16,1 21 0,-1-21 15,0 0-15,0 0 0,0 0 0,22 0 16,-22 0-16,0 0 0,21 0 0,-21 0 15,22-21-15,-22 0 0,21 21 16,-21-21-16,1 0 0,-1 0 0,0-22 16,0 22-16,0 0 0,-21-21 0,0-1 15,0 1-15,0 0 0,0-1 0,0 1 16,-21 21-16,0-22 0,0 22 16,-22 0-16,22 0 0,-21 0 0,0 21 15,-1 0-15,1 0 0,0 0 16,20 21-16,-20 0 0,0 21 15,21-20-15,-22 20 0,22 0 0,21-21 16,0 22-16,0-1 0,0 0 0,0-20 16,0 20-16,0-21 0,0 21 0,21-20 15,0-1-15,1 0 0,-1 0 16,0 0-16,21-21 0,1 0 0,-22 21 16,21-21-16,0 0 0,-20 0 0,20 0 15,0 0-15,1-21 0,-1 0 16,-21 21-16,21-21 0,1 0 0,-22 0 15,21-1-15,-21 1 0,1 0 0,-1-21 16,0 21-16,0-1 0,0-20 16,-21 21-16,0 0 0,21 21 15,-21-21-15,0-1 0,0 44 32,0-1-32,0 0 0,-21 0 0,0 0 15,21 0-15,-21 1 16,0-1-16,21 0 0,0 0 15,-21 0-15,21 0 0,-22-21 16,22 22-16,0-1 0,0 0 16,0 0-1,0 0 1,0-42 46,0 0-62,0 0 16,0 0-16,0-1 16,0 1-16,0 0 0,0 0 0,22-21 15,-1 20-15,0-20 0,0 21 0,0 0 16,0-22-16,1 22 0,-1 0 16,0 0-16,-21 0 0,21 21 0,0 0 15,0 0-15,1 0 0,-1 0 0,0 21 16,0-21-16,0 21 15,-21 0-15,0 0 0,21 22 16,-21-22-16,0 0 0,0 0 0,0 0 16,0 1-16,0-1 0,0 0 0,0 0 15,0 0-15,0 0 0,0 1 16,0-1 0,-21-21-16,21-21 46,0-1-46,0 1 16,0 0-16,21 0 0,1-21 0,-22 20 16,21 1-16,0-21 0,0 21 15,-21-22-15,21 22 0,0-21 16,1 21-16,-1 0 0,0-1 0,0 22 16,0-21-16,0 21 0,1 0 0,-1 0 15,-21 21-15,21-21 16,-21 22-16,21-1 0,-21 0 0,0 0 15,0 21-15,0-20 0,0-1 0,0 0 16,0 0-16,0 0 0,0 0 16,-21 1-16,21-1 0,-21 0 0,21 0 15,0 0-15,0 0 16,-21-21 125,21 22-126,0-44 407,0 1-391,0 0-31</inkml:trace>
  <inkml:trace contextRef="#ctx0" brushRef="#br0" timeOffset="64983.49">24680 5101 0</inkml:trace>
  <inkml:trace contextRef="#ctx0" brushRef="#br0" timeOffset="65516.03">24680 5101 0,'-21'0'328</inkml:trace>
  <inkml:trace contextRef="#ctx0" brushRef="#br0" timeOffset="66764.66">24680 5017 0,'0'-22'16,"0"1"0,0 0-1,0 0-15,0 42 78,0 0-78,0 0 16,0 1 0,0-1-16,0 0 15,-21-21 1,21 21-1,0 0 1,-21-21-16,21 21 16,0-42 62,0 0-47,0 0 0,0 0 1,0 0-17,21 21 1,-21-22-16,0 1 31,21 0-31,-21 0 16,0 0-1,0 0-15,0 42 78,-21-21-62,42 0 109,0 0-109,1 0-16,-1 0 15</inkml:trace>
  <inkml:trace contextRef="#ctx0" brushRef="#br0" timeOffset="68064.06">24765 4890 0,'0'0'15,"0"-22"1,21 22 109,0 0-125,0 0 15,1 0-15,-22 22 32,21-22-32,-21 21 0,0 0 0,0 0 15,0 0-15,0 0 0,0 1 0,0-1 16,0 0-16,0 0 0,-21 21 0,-1-20 16,22-1-16,0 0 0,-21 0 15,0 0-15,0 0 0,21 1 16,-21-22-16,21 21 0,0-42 47,0-1-32,0 1-15,21 0 0,0 0 16,-21 0-16,21-22 0,0 22 16,1 0-16,-22-21 0,21 21 0,0-1 15,0 1-15,0 0 0,0 0 0,-21 0 16,22 0-16,-1 21 0,0 0 15,0 0 1,-21 21-16,0 0 0,0 0 0,0 0 16,0 0-16,0 1 0,0-1 15,0 0-15,0 0 0,0 0 0,0 0 16,0 1-16,0-1 0,0 0 16,0 0-16,0 0 0,0 0 15,21-21 32,-21-21-47,21 21 0,-21-21 16,22 0-16,-22 0 0,21 0 15,0-1-15,0 1 0,-21 0 0,21 0 16,0-21-16,1 20 0,20-20 0,-21 21 16,0-21-16,0 20 15,1 1-15,-1 21 0,0 0 0,0 0 16,0 0-16,-21 21 15,0 1-15,0-1 0,0 21 0,0-21 16,0 22-16,0-1 0,0-21 16,0 21-16,0-20 0,0 20 0,0-21 15,21 0-15,-21 0 0,22 1 0,-22-1 16,0 0-16,0 0 0,21-21 16,0 0-1,0 0-15,0 0 0,0 0 16,1 0-16,-1 0 0,0 0 0,0 0 15,21 0-15,-20 0 0,20-21 0,0 21 16,1-21-16,-22 0 16,21-1-16,-21 1 0,22 0 0,-22 0 15,0 0-15,0 0 0,0-22 0,0 22 16,-21 0-16,22-21 0,-22 20 16,0 1-16,0 0 0,0 0 0,0 0 15,-22 0-15,1 21 0,0 0 0,0 0 16,0 0-16,0 0 0,-1 0 0,-20 0 15,21 21-15,0 0 0,-22 0 16,22 21-16,-21-20 0,21-1 0,0 21 16,-1-21-16,1 0 0,21 22 0,0-22 15,0 0-15,0 0 0,0 0 16,0 1-16,21-22 0,-21 21 16,22-21-16,-1 0 0,0 0 0,0 0 15,0 0-15,0 0 0,1 0 0,-1 0 16,0 0-16,0 0 0,0-21 15,0-1-15,1 1 0,-1 0 0,0 0 16,-21 0-16,21-22 0,0 22 0,-21 0 16,0-21-16,21 21 0,-21-1 15,0 44 1,-21-1 0,0 0-16,21 21 0,-21-21 15,21 1-15,-21-1 0,21 21 16,0-21-16,0 0 0,0 1 0,0-1 15,0 0-15,21-21 0,0 21 0,21-21 16,-20 0-16,20 21 0,-21-21 0,21 0 16,1 0-16,-22 0 0,21 0 15,-21 0-15,22 0 0,-22 0 0,0-21 16,0 21-16,0-21 0,1 0 0,-22 0 16,0-1-16,0 1 0,0 0 15,0 0-15</inkml:trace>
  <inkml:trace contextRef="#ctx0" brushRef="#br0" timeOffset="69128.11">18415 7726 0,'0'-21'16,"0"0"-1,0 42 16,0 0-15,0 0-16,0 0 16,0 0-1,21-21 1,0 0-16,0 0 16,1 0-16,-1 0 15,-21-21-15,21 0 16,-21 0-16,0 0 15,0 0-15,0-1 0,0 1 16,-21 21-16,0 0 16,-1 0-16,1 0 15,0 0-15,21 21 0,0 1 16,-21-1-16,21 0 0,0 0 16,0 0-16,0 0 15,0 1-15,21-22 0,-21 21 16,21-21-16,0 0 0,1 0 0,-1 0 15,0 0-15,-21-21 16,0-1-16,0 1 16,0 0-16,0 0 15,0 0-15,-21 21 0,0 0 16,-1 0-16,1 0 16,0 0-16,21 21 15,0 0-15,0 0 16,0 0-16,0 1 15,0-1 1,0 0-16,21-21 16,0 0-16,1 0 15,-22 21-15</inkml:trace>
  <inkml:trace contextRef="#ctx0" brushRef="#br0" timeOffset="69697.09">18711 8234 0,'0'0'0,"-21"0"16,0 0 0,21-21-16,0 0 15,0-1 1,21 22-16,0-21 15,0 21-15,1 0 16,-1 0-16,-21 21 16,0 1-16,0-1 0,0 0 15,0 0-15,0 0 0,0 0 16,-21 1 0,21-1-16,-22-21 0,22 21 0,-21-21 15,0 0-15,0 21 0,0-21 16,21-21-1,0 0 1,0 0 0,0-1-16,0 1 0,21 0 15,-21 0-15,21 0 16,0 21-16,0 0 16,1 0-16,-1 0 15,0 0 1,-21 21-16,0 0 15,0 0-15,0 0 0,0 1 16,0-1-16,0 0 0,0 0 0,0 0 16,-21 0-16,0 1 0,-1 20 15,1-21-15,-21 0 0,21 0 0,-22 22 16,1-22-16,21 0 0,-21 0 16,-1 0-16,1 1 0,21-22 0,0 21 15,-22 0-15,22-21 0,0 0 16</inkml:trace>
  <inkml:trace contextRef="#ctx0" brushRef="#br0" timeOffset="70315.46">20024 8022 0,'0'0'0,"-43"-21"16,22 21 0,0 0-16,0 0 15,0 0-15,-1 0 16,44 0 15,-1 0-31,21 0 0,-21 0 0,22 0 16,-1 0-16,0 21 0,1-21 0,20 0 15,1 0-15,-1 0 0,1 0 0,-1 0 16,1 0-16,-1 0 0,-21 0 16,22 0-16,-22 0 0,1 0 0,-22 0 15,21-21-15,-21 21 0,-21-21 16,21 21-16,-21-21 0,0 0 15,-21 21-15,0-22 0,0 22 16,-21 0-16,20-21 16,-20 21-16,21-21 0,0 21 0,0 0 15,-1 0-15,1 0 0,21-21 16,21 21 0,1 0-16,20 0 15,-21 0-15,0 0 0,0 0 0,22 0 16,-22 0-16,0 0 0,0 21 15,0 0-15,-21 0 0,0 1 0,0-1 16,0 0-16,0 0 0,0 21 0,0-20 16,0-1-16,-21 0 0,0 21 15,0-21-15,0 1 0,0-1 0,-22 0 16,22 0-16,21 0 0,-21-21 16,0 21-16,0 1 0,-1-22 0,1 0 15</inkml:trace>
  <inkml:trace contextRef="#ctx0" brushRef="#br0" timeOffset="72159.78">22056 7641 0,'21'-21'16,"0"21"-16,0-21 15,0 0-15,0 0 0,22-1 0,-22 1 16,21-21-16,1 21 0,-1-22 16,0 1-16,1 0 0,-1-1 0,0 1 15,-21 0-15,-21 21 0,0-22 0,0 22 16,-21 0-16,0 0 0,-21 0 0,-1-1 15,1 22-15,0 0 0,-22 0 16,22 0-16,0 0 0,-1 22 0,1-1 16,21 0-16,-22 0 0,22 21 0,21 1 15,0-1-15,0 0 0,0 1 16,21-1-16,1 0 0,-1 1 16,0 20-16,21-20 0,1-1 0,-22 0 15,21 1-15,0-1 0,-20 0 0,20 1 16,-21-1-16,0 0 0,0 1 0,-21-1 15,0-21-15,0 21 0,-21 1 16,0-22-16,-21 0 0,-1 0 0,22 0 16,-21 1-16,0-1 0,-1-21 0,1 0 15,0 0-15,-1 0 0,1 0 0,21-21 16,-22-1-16,22 22 0,-21-21 16,21-21-16,21 21 0,-21 0 0,21-22 15,0 1-15,0 0 0,0 20 16,0-20-16,0 0 0,0 21 0,0-22 15,0 22-15,21 21 0,-21-21 16,0 0-16,21 21 16,0 21-16,-21 0 0,0 0 15,0 0-15,21 1 0,-21-1 0,21 21 16,-21-21-16,22 22 0,-1-1 16,-21-21-16,21 21 0,0-20 0,0 20 15,0-21-15,1 21 0,-1-20 0,21-1 16,-21-21-16,22 21 0,-1 0 0,85-21 15,-64 0 1,-20 0-16,20-21 0,-20 0 0,20 0 16,-21-1-16,1 1 0,-1 0 15,0 0-15,1-21 0,-1-1 0,-21 22 16,0-21-16,1 21 0,-1-22 0,-21 1 16,0 21-16,0-22 0,0 22 15,0 0-15,0 0 0,-21 0 0,-1 21 16,1 0-16,0 0 0,0 0 0,0 21 15,0 0-15,-1 0 0,1 0 0,21 1 16,-21-1-16,21 21 0,-21-21 16,21 22-16,0-22 0,0 21 0,0-21 15,0 0-15,21 1 0,0-1 0,22 0 16,-22 0-16,0 0 0,0-21 16,21 0-16,-20 0 0,20 0 15,0 0-15,1-21 0,-22 0 0,21 21 16,0-21-16,1 0 0,-22-1 0,21-20 15,-21 21-15,1 0 0,-1-22 0,0 22 16,-21 0-16,0-21 0,21 21 16,-21-1-16,0 1 0,0 0 0,0 0 15,0 0-15,0 42 16,0 0-16,-21 0 16,21 22-16,0-22 0,0 0 15,-21 21-15,0-21 0,21 22 16,-22-22-16,1 21 0,21-21 0,0 1 15,0-1-15,-21 0 0,21 0 0,0 0 16,21-42 15,-21 0-31,21 0 0,1 0 16,-22-1-16,21 1 0,0 0 0,0-21 16,-21 21-16,21-22 0,0 22 0,1-21 15,-1-1-15,-21 22 0,21 0 16,0 0-16,0 0 0,0 0 0,1 21 15,-1 0-15,0 21 16,-21 0 0,21 21-16,-21-21 0,0 1 15,0 20-15,0-21 0,0 21 0,0-20 16,21-1-16,0 21 0,-21-21 0,22 0 16,-1 1-16,0-1 0,0 0 0,0 0 15,0-21-15,1 0 0,-1 0 16,0 0-16,0 0 0,0 0 0,0 0 15,1 0-15,-1-21 0,0 0 0,0 21 16,0-21-16,0-22 0,1 22 0,-1 0 16,-21-21-16,21 20 0,-21 1 15,21-21-15,-21 21 0,21 0 16,-21-22-16,21 22 0,-21 0 16,0 42-1,0 0 1,0 0-16,0 1 0,0-1 15,0 0-15,-21 0 0,21 0 0,0 0 16,0 1-16,0-1 0,0 0 16,0 0-16,21-21 15,1 0 1,-1 0-16,0 0 0,0 0 16,0 0-16,0-21 15,1 0-15,-22 0 0,21 21 0,0-22 16,-21 1-16,21 0 0,-21-21 0,21 21 15,-21-1-15,0 1 0,21 21 16,-21-21-16,22 0 0,-22 42 31,0 0-31,0 0 16,0 1-16,-22-1 0,22 0 16,0 0-16,0 21 0,0-20 0,-21-1 15,21 0-15,0 0 0,0 0 16,0 0-16,0 1 15,0-44 32,0 1-47,0 0 16,0 0-16,0 0 0,-21 0 16,21-1-16</inkml:trace>
  <inkml:trace contextRef="#ctx0" brushRef="#br0" timeOffset="72452.12">24426 7514 0,'0'0'0,"-21"0"0,42 0 47,0 0-47,1 0 16,-22-21-16,21 0 0,-21 0 15,0 0 1,0-1 0,-21 22-16,-1 0 15,1 0-15,0 0 16,21 22-16,0-1 0,-21-21 16,21 21-16,0 0 15,21-21 16</inkml:trace>
  <inkml:trace contextRef="#ctx0" brushRef="#br0" timeOffset="74384.13">25273 7684 0,'0'-22'0,"21"1"16,0 0-16,0 21 0,-21-21 0,22 0 16,-1 0-16,0-1 0,-21 1 15,21 0-15,-21-21 0,21 21 0,-21-1 16,0 1-16,0 0 0,-21 21 31,0 0-31,0 0 0,0 42 16,-22-20-16,22-1 0,0 21 0,0 0 15,0 1-15,-1-22 0,1 21 16,0 1-16,21-1 0,0 0 16,-21 1-16,21-22 0,0 21 0,0-21 15,0 22-15,0-22 0,21 0 0,-21 21 16,21-42-16,0 21 0,22 1 0,-22-1 15,0-21-15,21 0 0,1 0 16,-22 0-16,21 0 0,1 0 0,-1 0 16,0-21-16,1-1 0,-1 1 0,-21 0 15,21 0-15,-20 0 0,20 0 0,0-22 16,-21 22-16,1-21 0,-1 21 16,0-22-16,0 1 0,0 21 15,0 0-15,-21-1 0,0 1 0,0 0 16,0 42-1,0 0 1,0 1-16,-21-1 0,0 0 0,0 21 16,21-21-16,0 1 0,-21 20 0,21-21 15,0 0-15,0 0 0,0 1 0,0-1 16,0 0-16,21 0 0,0-21 16,-21 21-16,21-21 0,0 0 0,1 0 15,-1 0-15,21 0 0,-21 0 0,0 0 16,1 0-16,20-21 0,-21 0 0,0 21 15,0-21-15,1 0 0,-1-1 16,0 1-16,0 0 0,0 0 16,-21 0-16,0 0 0,0-22 0,0 22 15,0-21-15,0-1 0,0 22 0,0-21 16,0 0-16,0 20 0,0 1 16,-21 0-16,0 0 0,0 21 0,0 0 15,-22 0-15,22 0 0,-21 21 0,-1 0 16,1 0-16,21 1 0,-21 20 15,20-21-15,1 21 0,0-20 0,21 20 16,0-21-16,0 0 0,0 22 0,0-22 16,21 0-16,0 0 0,1 0 0,-1-21 15,0 21-15,21 1 0,-21-22 16,1 0-16,20 0 0,-21 0 16,0 0-16,0 0 0,22 0 0,-22-22 15,21 22-15,-21-21 0,1 0 0,20 0 16,-21 0-16,21 0 0,-20-1 0,-1 1 15,21-21-15,-21 21 0,22-22 16,-22 1-16,21 0 0,-21-1 0,22 1 16,-22-21-16,0 20 0,0-20 0,0 20 15,0 1-15,1 0 0,-22-1 16,0 1-16,0 21 0,0 0 0,0 0 16,0-1-16,-22 22 0,1 0 0,0 0 15,0 0-15,0 0 0,0 22 16,-1-1-16,1 21 0,0 0 15,0 1-15,0 20 0,0-20 0,-1 20 16,22 1-16,-21-22 0,21 21 0,0-20 16,0-1-16,0 0 0,-21 1 15,21-22-15,0 21 0,0-21 0,0 22 16,0-22-16,0 0 0,0 0 0,21 0 16,-21 1-16,21-22 0,22 21 0,-22-21 15,0 0-15,0 0 0,22 0 0,-22 0 16,0 0-16,0 0 0,21 0 15,-20 0-15,-1 0 0,0-21 0,0 21 16,0-22-16,0 1 0,1 0 16,-1 21-16,-21-21 0,21 0 0,0 0 15,0-1-15,-21 1 0,0 0 16,0 0-16,21 21 0,-21 21 31,0 0-31,-21 0 0,0 1 16,21-1-16,0 0 0,0 0 15,-21 0-15,21 0 0,0 1 0,0-1 16,0 0-16,0 0 16,21-21-16,0 0 0,0 0 0,1 0 15,-1 0-15,0 0 0,21 0 16,-21 0-16,1 0 0,-1-21 16,0 0-16,0 21 0,0-21 0,0-1 15,1 1-15,-1 0 0,-21 0 0,0 0 16,0 0-16,0-22 0,0 22 15,0 0-15,0 0 0,0 0 0,0-1 16,-21 22-16,-1 0 0,1 0 0,-21 0 16,21 0-16,0 0 0,-1 0 0,1 0 15,0 0-15,21 22 0,-21-22 16,21 21 0,21-21-1,0 0-15,0 0 0,1 0 0,-1 0 16,0 0-16,21 0 0,-21 0 15,1-21-15,20 21 0,-21-22 0,0 22 16,22 0-16,-1 0 0,0-21 0,1 21 16,-1 0-16,0 0 0,1 0 15,-1 0-15,-21 0 0,21 0 0,-42 21 16,22-21-16,-22 22 0,0-1 0,0 0 16,0 0-16,0 0 0,0 0 0,-22 22 15,22-22-15,-21 0 0,0 0 16,0 22-16,0-22 0,21 21 0,-21-21 15,21 0-15,-22 1 0,22-1 0,0 0 16,0 0-16,0 0 0,0 0 0,22-21 47,-1-21-47,-21 0 16,0 0-16,21 0 0,0-22 15,0 22-15,0 0 0,1-21 16,-1 21-16,0-22 0,0 1 0,21 21 15,-20-22-15,20 22 0,-21-21 0,0 21 16,22 0-16,-22-1 0,0 1 16,0 21-16,0 0 0,0 0 15,1 0-15,-22 21 0,21 1 16,-21-1-16,0 0 0,0 0 0,0 0 16,0 0-16,0 22 0,0-22 15,0 0-15,0 21 0,0-20 0,0 20 16,0-21-16,0 0 0,0 0 0,0 1 15,0-1-15,0 0 0,-21-21 0,-1 0 16,22 21-16,-21-21 0,0 0 16,0 0-16,0 0 0,0 0 0,-1 0 15,-20 0-15,0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5T07:08:42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1228 0,'-21'0'0,"0"0"15,0 0-15,42 0 32,0 0-17,0 0-15,21 0 0,-20 0 0,20-21 16,-21 21-16,21 0 0,1 0 0,-22 0 15,21 0-15,1 0 0,-22 0 0,0 0 16,0 0-16,0 0 0,0 0 16,-42 0 15,0 0-31,0 0 0,-21 0 16,20 0-16,1 0 0,-21 0 0,21 21 15,0-21-15,-22 0 0,22 0 0,0 0 16,0 0-16,0 0 0,-1 0 15,1 0-15,0 0 0,0 0 0</inkml:trace>
  <inkml:trace contextRef="#ctx0" brushRef="#br0" timeOffset="507.71">1968 1249 0,'-42'21'16,"42"0"-16,0 0 16,-21 1-16,21-1 15,0 0-15,-21 0 0,21 0 16,0 0-16,0 1 0,0 20 15,-21-21-15,21 0 0,-22 0 16,22 1-16,0-1 0,0 0 0,-21 0 16,21 0-16,-21-21 15,21 21-15,0-42 47,0 0-47,21 21 0,0-21 0,1 0 16,-1 21-16,-21-21 0,21 21 15,0-22-15,0 22 0,0 0 16,1 0-16,-1 0 0,0 0 0,0 0 16,0 0-16,22 0 0,-22 0 0,0 0 15,21 0-15,-21 0 0,1 22 0,20-1 16,-21 0-16,0-21 0,0 21 0,-21 0 16,22 22-16,-22-22 0,0 0 0,0 0 15,0 0-15,0 22 0,0-22 16,-22 0-16,1 21 0,-21-21 0,21 1 15,-22-1-15,1 0 0,21 0 0,-21 0 16,-1 0-16,22 1 0,-21-22 0,21 21 16,-1-21-16,1 0 0,0 0 15,0 0-15,0 0 0,0 0 16,-1 0-16,22-21 62,0-1-62,22 22 16,-22-21-16</inkml:trace>
  <inkml:trace contextRef="#ctx0" brushRef="#br0" timeOffset="827.62">2561 1820 0,'21'0'15,"-21"22"1,21-22 0,1 0-16,-1 0 15,0 0-15,0 0 16,0-22-16,0 22 0,-21-21 16,22 21-16,-22-21 15,0 0-15,-22 21 16,1 0-1,0 0-15,0 0 16,21 21-16,-21-21 16,21 21-16,-21-21 0,21 21 0,0 1 15,21-44 17,0 22-32</inkml:trace>
  <inkml:trace contextRef="#ctx0" brushRef="#br0" timeOffset="2003.96">5207 1249 0,'0'0'0,"0"-21"0,21 21 16,-21-21-16,21-1 0,-21 1 15,0 0-15,21 0 0,1 0 16,-1 0-16,-21-1 0,0 1 0,0 0 16,0 0-16,0-21 0,0 20 0,0 1 15,0 0-15,0 0 0,0 0 16,0 0-16,-21-1 0,-1 1 0,1 0 15,0 0-15,0 21 0,0-21 16,0 21-16,-1 0 0,1 0 0,0 0 16,0 0-16,-21 0 0,20 0 0,1 21 15,-21 0-15,21 0 0,-22 0 0,22 22 16,-21-1-16,0 0 0,20 22 16,-20-22-16,21 22 0,-21-1 0,20 1 15,1-1-15,0 1 0,0-1 0,0 1 16,21-1-16,0 22 0,0-22 0,0 1 15,0-1-15,21-20 0,0 20 0,0-20 16,0-1-16,22 0 0,-22 1 0,0-22 16,21 0-16,-20 0 0,-1 0 0,21 0 15,-21 1-15,22-22 0,-22 0 16,21 0-16,-21 0 0,0 0 0,22 0 16,-1-22-16,-21 1 0,22 0 0,-22 21 15,21-21-15,-21-21 0,22 20 16,-22 1-16,0-21 0,21 21 0,-21-22 15,1 22-15,-1-21 0,-21 0 0,0 20 16,0-20-16,0 21 0,21 0 0,-21 0 16,0-1-16,0 1 0,0 0 0,-21 21 15,21 21 1,-21-21-16,21 43 16,-22-22-16,22 0 0,-21 21 0,21-21 15,0 22-15,0-1 0,0-21 16,0 22-16,0-22 0,0 0 15,0 21-15,0-21 0,0 1 0,21-1 16,1 0-16,-1-21 0,-21 21 0,21 0 16,0-21-16,0 0 0,22 0 0,-22 0 15,0 0-15,21 0 0,-21-21 0,22 0 16,-1 21-16,-21-21 0,22 0 0,-22-1 16,0 1-16,0 0 0,0-21 0,-21 21 15,0-1-15,0-20 0,0 21 0,0-21 16,-21-1-16,0 22 0,-21-21 0,20-1 15,1 22-15,-21 0 0,21 0 16,-22 0-16,22 0 0,-21 21 0,21 0 16,0 0-16,-22 0 0,22 0 0,0 21 15,0 0-15,0 0 0,21 0 16,0 0-16,-22 1 0,22-1 0,0 21 16,-21-21-16,21 0 0,0 1 0,0-1 15,0 0-15,0 0 0,21 0 16,1-21-16,-1 0 0,0 0 0,0 0 15,0 0-15,22 0 0,-22 0 0,0 0 16</inkml:trace>
  <inkml:trace contextRef="#ctx0" brushRef="#br0" timeOffset="2784.11">6159 1651 0,'0'0'0,"0"-21"15,0 42 17,-21 0-32,21 0 0,0 1 15,0-1-15,-21 0 0,21 0 0,0 21 16,0-20-16,0 20 0,0-21 0,0 0 16,0 22-16,0-22 0,0 0 15,0 0-15,0 0 0,0 0 16,0 1-16,-21-1 0,21 0 0,0 0 15,-21-42 32,21 0-47,0 0 16,0-1-16,0 1 0,0-21 0,0 21 16,0 0-16,0-22 0,0 22 0,0-21 15,21 21-15,0-22 0,0 22 0,-21 0 16,21 0-16,1 0 0,-22-1 0,21 1 15,0 21-15,0 0 0,0 0 16,0 21-16,-21 1 0,22-22 16,-1 21-16,-21 0 0,21 21 15,0-21-15,0 1 0,0-1 0,-21 21 16,22-21-16,-1 0 0,-21 1 0,0-1 16,21 0-16,-21 0 0,21 0 15,-21 0-15,0 1 0,0-1 16,0-42 31,0-1-47,-21 22 0,21-21 15,0 0-15,0 0 0,0 0 16,0 0-16,0-22 0,0 22 0,21 0 16,-21-21-16,21 20 0,0 1 0,-21-21 15,22 21-15,-1 0 0,0-1 0,21 1 16,-21 0-16,1 21 0,-1 0 0,0 0 15,21 0-15,-21 0 0,1 0 0,-1 0 16,0 0-16,0 21 0,0 0 0,0 1 16,1-1-16,-1 21 0,-21-21 0,0 0 15,0 22-15,0-22 0,0 0 0,0 0 16,0 22-16,0-22 0,0 0 16,0 0-16,0 0 0,0 0 15,0 1-15,-21-1 16,-1-21-16,22-21 47,0-1-47,0 1 0,0 0 0,22 0 15</inkml:trace>
  <inkml:trace contextRef="#ctx0" brushRef="#br0" timeOffset="3623.69">7260 1693 0,'0'0'16,"0"-21"-16,0-21 15,0 21-15,0 0 0,0-1 16,0 44 0,0 20-1,0-21-15,0 0 16,0 0-16,0 22 0,0-22 16,0 21-16,0-21 0,0 22 0,0-22 15,0 21-15,0-21 0,0 1 0,0-1 16,0 21-16,0-21 0,0 0 15,0 1-15,0-1 16,0-42 0,-21 21-16,21-22 15,0 1-15,0 0 0,0 0 0,-21 0 16,21 0-16,0-1 0,0-20 0,0 21 16,0-21-16,0 20 0,21-20 0,0 21 15,-21-21-15,21 20 0,0 1 16,1 0-16,-22 0 0,21 0 0,0 21 15,0 0-15,0 0 0,0 0 16,1 0-16,-1 0 0,0 21 0,0-21 16,0 21-16,-21 0 0,21 22 0,1-22 15,-22 0-15,21 21 0,-21-21 0,0 22 16,0-22-16,21 0 0,-21 21 0,0-20 16,0-1-16,0 0 0,0 0 15,0 0-15,0 0 16,-21-21-16,0 0 15,-1 0-15,22-21 16,-21 21-16,21-21 0,0 0 16,0 0-16,0 0 0,0-1 0,0 1 15,0-21-15,21 21 0,1-22 0,-1 22 16,0 0-16,0-21 0,0 21 0,0-1 16,1 1-16,20 0 0,-21 0 0,21 0 15,1 21-15,-22 0 0,21 0 0,-21 0 16,1 0-16,-1 21 0,0 0 0,0 0 15,0 0-15,-21 1 0,0-1 16,0 21-16,0-21 0,0 22 0,0-22 16,0 0-16,0 21 0,0-21 0,0 1 15,-21 20-15,0-21 0,21 0 0,-21-21 16,21 21-16,0 1 0,-21-22 16,21 21-16,21-21 31,0-21-31,0-1 15,0 1-15,0 21 0,1-42 0</inkml:trace>
  <inkml:trace contextRef="#ctx0" brushRef="#br0" timeOffset="3999.48">8361 1820 0,'21'0'31,"0"0"-15,0 0-16,0-21 0,1 0 16,-1 21-16,0-21 0,0 21 0,0-21 15,-21 0-15,21 21 0,-21-22 0,22 1 16,-22 0-16,0 0 0,0 0 16,0 0-16,0-1 0,-22 22 15,1-21-15,0 21 0,0 0 0,0 0 16,-22 0-16,22 21 0,0 1 0,0-1 15,0 0-15,0 0 0,-1 0 16,22 22-16,0-22 0,-21 21 16,21-21-16,0 22 0,0-22 0,0 21 15,0-21-15,0 0 0,21 1 0,1-1 16,-1 0-16,0 0 0,0 0 0,21-21 16,-20 21-16,20-21 0,-21 0 0,21 0 15,-20 0-15,20 0 0,-21 0 0,21 0 16,-20 0-16,20 0 0,-21-21 0,0 0 15,0 21-15,22-21 0,-22 0 0</inkml:trace>
  <inkml:trace contextRef="#ctx0" brushRef="#br0" timeOffset="4511.7">9165 1588 0,'0'0'0,"0"-22"15,-21 22-15,0 0 16,0 22-1,21-1-15,-22 0 0,22 0 16,0 0-16,0 0 0,-21 1 0,21 20 16,0-21-16,-21 0 0,21 0 0,0 1 15,-21 20-15,21-21 0,0 0 0,0 0 16,0 1-16,-21-1 0,21 0 16,0 0-16,-21-21 0,21 21 15,0-42 16,0 0-15,0 0-16,0 0 0,0-1 16,21-20-16,-21 21 0,21 0 0,0-22 15,0 1-15,0 21 0,1-21 0,20 20 16,-21-20-16,0 21 0,22 0 0,-22 0 16,21-1-16,-21 1 0,0 21 0,22 0 15,-22 0-15,0 0 0,0 0 0,0 21 16,1 1-1,-22-1-15,21 21 0,-21-21 0,0 0 0,0 22 16,0-22-16,0 21 0,0-21 0,0 1 16,0 20-16,0-21 0,0 0 15,0 0-15,0 1 0,-21-1 0,21 0 16,-22 0-16,22 0 0,0 0 16,0-42 15,22 0-16,-1 0-15,-21-21 0,21 20 16,0 1-16,0-21 0</inkml:trace>
  <inkml:trace contextRef="#ctx0" brushRef="#br0" timeOffset="4835.75">10054 995 0,'0'0'0,"0"-21"0,0-64 16,0 64-16,0 0 16,-21 42-1,21 0-15,-21 21 16,0-20-16,21 20 0,0 21 0,-22-20 16,1-1-16,21 22 0,-21-22 15,0 21-15,21-20 0,-21 20 16,0-20-16,21 20 0,0-21 0,-22 1 15,1-1-15,21 22 0,-21-22 0,0-21 16,21 21-16,0 1 0,0-22 0,-21 21 16,21-21-16,0 1 0,0-1 0,0 0 15,0 0-15,21-21 16,0 0 0,0 0-16,0-21 0,1 0 15,-1 21-15</inkml:trace>
  <inkml:trace contextRef="#ctx0" brushRef="#br0" timeOffset="5375.87">10435 1778 0,'0'0'0,"21"0"0,0-42 15,1 21-15,-1 21 0,-21-22 16,21 1-16,0 0 0,0 0 0,-21 0 15,0 0-15,21-1 0,1 1 16,-22 0-16,0 0 16,-22 21-16,1 0 15,0 0-15,0 0 0,0 0 0,0 0 16,-1 21-16,-20 0 0,21-21 0,0 21 16,0 1-16,-1-1 0,1 0 0,0 0 15,21 0-15,-21 0 0,21 1 0,0-1 16,0 0-16,0 0 0,0 0 15,0 0-15,21 1 0,0-22 16,0 21-16,1-21 0,-1 0 0,0 21 16,0-21-16,0 0 0,0 21 0,1-21 15,-1 21-15,0-21 0,0 0 0,0 21 16,0-21-16,-21 22 0,22-22 16,-22 21-16,0 0 15,0 0-15,-22 0 16,1 0-16,0-21 15,0 0-15,0 22 0,0-22 0,-1 0 16,1 21-16,-21-21 0,21 0 0,0 0 16,-1 0-16,1 21 0,0-21 0,-21 0 15,21 0-15,-1 0 0,1 0 0,0 0 16,0 0-16,0 0 0,0 0 0,-1 0 16,22-21-1,0 0 1,0-1-16,22 22 15,-22-21-15,21 0 0,-21 0 0</inkml:trace>
  <inkml:trace contextRef="#ctx0" brushRef="#br0" timeOffset="5711.11">9800 1228 0,'0'0'0,"-21"0"0,0 0 15,0-21-15,42 21 32,0 0-32,0 0 0,0 0 0,22 0 15,-1 0-15,0 0 0,1 0 16,-1 0-16,0 0 0,1 0 0,-1 0 15,0 0-15,1 0 0,-1 0 0,-21 0 16,21 0-16,-20 0 0,-1 21 0,0-21 16,0 0-16,0 0 0,-21 21 0,21-21 15,-21 21-15,0 0 16,-21-21-16,0 21 16,21 1-16,-21-22 0,0 0 0,0 21 15,-1-21-15</inkml:trace>
  <inkml:trace contextRef="#ctx0" brushRef="#br0" timeOffset="6387.5">5397 2392 0,'0'0'0,"-21"0"16,0 0-16,21 21 15,21-21 1,0 21 0,1-21-16,20 0 0,0 0 0,1 0 15,20 0-15,1 0 0,-1 0 0,22 0 16,-1 0-16,22 0 0,-21 0 0,21 0 16,21 0-16,-21 21 0,21-21 0,0 0 15,0 0-15,0 0 0,0 22 16,21-22-16,-21 0 0,0 0 0,0 0 15,0 21-15,0-21 0,0 0 0,-21 0 16,21 0-16,-22 0 0,1 0 0,0 0 16,-21 0-16,21 0 0,-22 0 15,1 21-15,0-21 0,-22 0 0,1 0 16,-1 0-16,-21 0 0,1 0 0,-22 0 16,21 0-16,-21 0 0,1 0 15,-44 0 1,1 0-16,0 0 15,0 0-15,0 0 0,-22 0 16,1 0-16,0-21 0,-1 21 0</inkml:trace>
  <inkml:trace contextRef="#ctx0" brushRef="#br0" timeOffset="6896.37">5376 2625 0,'21'0'15,"1"0"-15,-1 0 0,21 0 0,0 0 16,-20 0-16,41 0 0,-21 0 0,22 0 16,-1 0-16,1 0 0,21 0 0,-1 0 15,1 0-15,0 0 0,20 0 16,1 21-16,21-21 0,-21 0 0,21 0 15,0 0-15,0 0 0,0 0 0,0 0 16,0 0-16,0 0 0,-21 0 0,21 0 16,-42 0-16,20 0 0,-20 0 0,-21 0 15,20-21-15,-20 21 0,-22 0 0,0 0 16,1-21-16,-1 21 0,-21 0 0,0 0 16,1 0-16,-1-22 0,0 22 0,0 0 15,0 0 1,0 0-16,1 0 0,-1 0 31</inkml:trace>
  <inkml:trace contextRef="#ctx0" brushRef="#br0" timeOffset="7767.83">3069 5990 0,'0'0'0,"-21"0"16,0 0-16,0 0 16,42 0 31,0 0-47,0 21 0,21-21 0,1 0 15,-1 0-15,22 0 0,20 0 0,1 0 16,0 0-16,20 0 0,1 0 0,0 0 15,0 0-15,21 0 0,-21 0 0,42 0 16,-21 0-16,0 0 0,0 0 0,0 0 16,0 0-16,-21 0 0,21 0 0,-21 0 15,-1 0-15,1 0 0,-21 0 0,0 0 16,-1 0-16,-20 0 0,-1 0 0,1 0 16,-22 0-16,-21 0 0,0 0 15,1 0-15,-22 22 16,-22-22-1,1 0-15,0 0 0,-21 21 0,21-21 16,-22 0-16,-20 21 0,20-21 0,-20 21 16</inkml:trace>
  <inkml:trace contextRef="#ctx0" brushRef="#br0" timeOffset="8247.6">2836 6795 0,'21'0'32,"1"0"-32,-1 0 0,0 0 15,21 0-15,-21 0 16,22 0-16,-1 0 0,0 0 0,1 0 0,20 0 16,22 0-16,0 0 0,-1 0 15,22 0-15,0 0 0,0 0 0,21 0 16,-21 0-16,21 0 0,0 0 15,-22 0-15,22 0 0,-21 0 0,21 0 16,-21 0-16,0 0 0,0 0 0,0 0 16,-1 0-16,-20 0 0,0 0 0,-22 0 15,1 0-15,-1 0 0,-20 0 0,-1 0 16,-21 0-16,0 0 0,0 21 0,-21 0 31,-21-21-31,-21 21 16,21-21-16,0 0 0,-22 21 0,22-21 15,-21 0-15,-1 0 0,1 21 0</inkml:trace>
  <inkml:trace contextRef="#ctx0" brushRef="#br0" timeOffset="8736">3260 7641 0,'0'0'0,"-43"0"16,86 0 15,-22 0-31,42 0 0,-20 0 0,20 0 16,22 0-16,-22-21 0,43 21 16,-21 0-16,-1 0 0,22 0 0,0 0 15,21 0-15,-21 0 0,21 0 0,0 0 16,0 0-16,-21 0 0,21 0 0,-21 0 15,-1 0-15,1 0 0,-21 0 0,0 0 16,-1 0-16,-20 0 0,-1 0 0,1 0 16,-22 0-16,-21 0 0,22 0 0,-22 0 15,-42 0 1,-1 0 0,1 0-16,-21 0 0,21 0 0,-22 0 15,1 21-15,21-21 0,-21 0 16,-1 0-16,1 0 0,0 21 0,-1 1 15</inkml:trace>
  <inkml:trace contextRef="#ctx0" brushRef="#br0" timeOffset="9227.87">3387 8551 0,'0'0'0,"-85"0"16,64 0-16,0 0 0,-1 0 16,1 0-16,0 22 0,0-22 0,42 0 31,21 0-31,1 0 16,-1 0-16,22 0 0,-1 0 0,1 0 15,20 0-15,1 0 0,0 0 0,-1 0 16,1 0-16,0 0 0,20 0 15,-20 0-15,21 0 0,-21 0 0,-1 0 16,22 0-16,-42 0 0,20 0 0,1 0 16,-22 0-16,1 0 0,-22 0 0,1 0 15,-1 0-15,-21 0 0,0 21 0,0-21 16,-21 21 0,-21-21-16,-21 0 0,21 0 0,-43 21 15,22-21-15,-22 0 0,1 0 0,-1 21 16,1-21-16</inkml:trace>
  <inkml:trace contextRef="#ctx0" brushRef="#br0" timeOffset="9611.6">2730 9419 0,'0'21'16,"22"-21"-16,-1 22 0,0-22 15,0 0-15,21 0 0,1 0 0,-1 0 16,0 0-16,22 21 0,-22-21 0,43 0 16,-22 0-16,22 0 0,0 0 0,21 0 15,-22 0-15,22 0 0,0 0 0,0 0 16,0 0-16,-1 0 0,1 0 0,0 0 15,-21 0-15,-1 0 0,1 0 0,0 21 16,-22-21-16,1 0 0,-22 0 0,0 0 16,1 21-16,-22-21 0,0 0 0,0 0 15,0 0-15,-42 0 32,0 0-32,-21 0 15,21 21-15,-1-21 0,-20 0 0,0 0 16,-1 0-16,1 21 0,-21-21 0,20 22 15</inkml:trace>
  <inkml:trace contextRef="#ctx0" brushRef="#br0" timeOffset="10049.36">2900 10181 0,'0'0'0,"-21"0"0,21 21 15,0 1 1,21-22 0,0 0-1,0 0-15,21 0 0,1 0 0,-1 0 16,0 0-16,22 0 0,-1 21 0,1-21 15,21 0-15,-1 0 0,1 0 16,0 0-16,-1 0 0,1 0 0,0 0 16,-1 0-16,22 21 0,-21-21 0,-22 0 15,22 0-15,0 0 0,-22 0 0,1 0 16,-1 0-16,1 0 0,-22 0 0,21 0 16,-20 0-16,-1 0 0,-21 0 0,22 0 15,-22 0-15,0 0 0,21 0 0,-21 0 16,1 0-16,-44 0 31,1 0-31,0 21 0,0-21 16,0 0-16,0 0 0,-22 21 0,22-21 15,-21 0-15,21 21 0,-22-21 16</inkml:trace>
  <inkml:trace contextRef="#ctx0" brushRef="#br0" timeOffset="10432.1">2984 10880 0,'0'0'0,"-21"0"0,-42 21 16,63 0-16,-21-21 0,21 21 15,0 0 1,21-21-16,0 0 16,21 0-16,-21 0 0,22 0 0,-1 0 15,0 0-15,22 0 0,-1 0 0,1 0 16,-1 0-16,22 0 0,0 0 0,-1 0 16,1 0-16,0 0 0,-1 0 0,1 0 15,0 0-15,-1 0 0,1 0 0,-21 0 16,84 0-16,-85 0 0,1 0 0,-22 0 15,22 0-15,-22 0 0,0 0 0,1 0 16,-22 0-16,21 0 0,-21-21 16,0 21-16,1 0 0,-1 0 0,0 0 15,-21-21-15,0 0 0,0 0 16,0 0-16,0-1 0</inkml:trace>
  <inkml:trace contextRef="#ctx0" brushRef="#br0" timeOffset="11143.36">3196 8551 0,'0'0'0,"-21"0"16,0 0-16,0 0 0,-1 0 0,1 0 15,0 0 1,42 0 47,0 0-63,1 0 15,-1 0-15,21 0 0,0 0 0,1 0 16,20-21-16,-20 21 0,20 0 0,1-21 15,-22 21-15,21-21 0,1 21 0,-1-21 16,-20 0-16,-1 21 0,-21-22 0,22 1 16</inkml:trace>
  <inkml:trace contextRef="#ctx0" brushRef="#br0" timeOffset="11700.33">3281 7726 0,'0'0'16,"-21"0"31,-1 0-47,1 0 0,0 0 16,0 0-16,0 0 0,0 0 15,-1 0-15,1 0 16,42 0 15,1-21-31,20 21 0,-21 0 16,21 0-16,1 0 0,20 0 0,-20 0 15,20 0-15,1 0 0,-1 0 0,-21 0 16,22 0-16,-1 0 0,-20 0 0,-1 0 16,0 0-16,1 0 0</inkml:trace>
  <inkml:trace contextRef="#ctx0" brushRef="#br0" timeOffset="12191.2">3429 8636 0,'-21'0'16,"21"21"-16,21-21 31,0 0-31,0 0 16,0 0-16,1 0 0,-1 0 0,21-21 15,0 21-15,-20 0 0,20 0 0,0 0 16,-21-21-16,22 21 0,-22 0 0,0 0 16</inkml:trace>
  <inkml:trace contextRef="#ctx0" brushRef="#br0" timeOffset="26243.31">12192 2096 0,'0'0'0,"0"21"0,-21-21 16,0 21-16,-1-21 15,1 21-15,0-21 16,0 0-1,21 21-15,-21-21 16,0 0 15,42 0 1,0-21-17,0 21-15,0-21 0,0 21 0,1-21 16,-1 21-16,21-21 0,-21-1 0,22 22 15,-1-21-15,0 0 0,1 0 0,-1 0 16,0 0-16,1-1 0,20 1 0,1-21 16,-22 21-16,43-22 0,-22 22 0,1-21 15,20 0-15,-20 20 0,-1-20 0,22 21 16,-22-21-16,1 20 0,-1 1 0,1-21 16,-1 21-16,-20 0 0,20-1 15,-20 1-15,20 0 0,-21 0 16,22 21-16,-22-21 0,1 0 0,-1-1 15,21 1-15,-20 21 0,-1-21 0,22 0 16,-22 0-16,0 0 0,22-1 0,-22 1 16,-21 0-16,22 21 0,-22-21 0,21 0 15,-21 0-15,0-1 0,1 22 0,-1-21 16,0 0-16,0 0 0,-21 0 16,21 21-16,-21-21 0,21 21 15,-21-22-15,0 1 16,0 0-1,-21 21 1,0 0-16,0 0 0,0 0 16,0 0-16,-22 0 0,1 0 0,0 0 15,-1 21-15,1 0 0,0-21 16,-1 22-16,1-22 0,0 21 0,-1-21 16,1 21-16,0-21 0,20 21 0,1-21 15,0 0-15,0 0 0,0 21 16,63-21 15,-21 0-31,0-21 0,22 21 0,-22 0 16,21-21-16,1 0 0,-1 21 15,0 0-15,1-21 0,-1 21 0,0 0 16,-21-22-16,22 22 0,-22 0 16,0 0-16,21-21 0,-20 21 0,-1 0 15,0 0-15,-21 21 16,0 1-16,0-1 0,0 0 15,0 0-15,0 0 0,0 22 0,-21-22 16,0 0-16,-1 21 0,22-21 0,-21 1 16,0-1-16,21 21 0,0-21 15,-21 0-15,0-21 0,21 22 0,-21-1 16,21 0-16,0 0 16,-22-21-16,22 21 15,-21-21 1,0 0-16,0 0 15,0 0-15,0 21 0</inkml:trace>
  <inkml:trace contextRef="#ctx0" brushRef="#br0" timeOffset="27091.52">12361 2286 0,'0'0'0,"0"21"47,0 0-32,21-21-15,1 22 0,-1-1 16,0 0-16,21 0 0,-21-21 0,22 21 15,-1 0-15,0 1 0,1 20 0,-1-21 16,22 0-16,-22 0 0,21 1 0,1-1 16,-1 21-16,1-21 0,-1 22 0,1-22 15,21 21-15,-22-21 0,1 22 0,-1-22 16,1 21-16,-1-21 0,1 22 0,-1-1 16,1-21-16,-1 21 0,1-20 15,-1 20-15,-21-21 0,22 21 0,-22-20 16,22-1-16,-43 0 0,21 21 0,1-21 15,-22 1-15,0-22 0,0 21 0,0-21 16,0 0-16,1 21 0,-1-21 16,0 0-1,-21-21-15,0 0 16,0-1-16,0 1 16,0 0-16,-21 0 15,-22 0 1,22 21-16,0 0 0,0-21 15,0 21-15,-22 0 0,22 0 0,0-22 0,0 22 16,0 0 0,42 0 15,0 0-31,0 0 16,0 0-16,22 22 0,-22-22 0,0 21 15,21-21-15,-20 21 0,-1 0 0,0-21 16,-21 21-16,21 0 0,-21 1 15,0-1-15,0 0 0,-21 0 16,0 0-16,0 0 0,-1 1 0,-20-1 16,21 0-16,-21 0 0,-1-21 15,1 21-15,0 0 0,-1 1 0,1-22 16,0 21-16,20 0 0,1-21 0,-21 0 16,21 0-16,0 0 0,21-21 15,0 0-15</inkml:trace>
  <inkml:trace contextRef="#ctx0" brushRef="#br0" timeOffset="27939.89">15579 1058 0,'0'-21'16,"21"21"15,0-21-31,0 21 0,0-21 16,0 0-16,1 21 0,-1-21 15,0 21-15,0-22 0,-21 1 0,0 0 16,-21 21-1,0 0-15,0 0 16,-22 0-16,1 0 0,0 21 16,-1 0-16,1-21 0,0 22 0,-1-1 15,1 0-15,21-21 0,-22 21 0,22 0 16,0 0-16,21 1 0,0-1 0,0 0 16,0 0-16,0 0 0,0 0 15,21 1-15,0-1 0,1 0 16,-1 0-16,21 0 0,-21 0 0,22 1 15,-22-1-15,0 0 0,21 21 16,-21-21-16,1 1 0,-1-1 0,0 0 16,-21 0-16,0 0 0,0 0 0,0 1 15,0-1-15,0 0 0,-21 0 0,21 0 16,-43-21-16,22 21 0,-21 1 0,0-22 16,-1 21-16,1-21 0,0 0 0,-1 0 15,1 0-15,0 0 0,20 0 0,-20 0 16,21 0-16,0 0 0,0 0 0,-1 0 15,22-21-15,-21 21 0,21-22 16,0 1 0,0 0-16,21 0 15,1 21 1,20-21-16,-21 21 0,0 0 16</inkml:trace>
  <inkml:trace contextRef="#ctx0" brushRef="#br0" timeOffset="28207.61">15769 1439 0,'0'0'0,"21"0"0,0-21 15,1 21 17,-22 21-32,0 1 15,0-1-15,0 0 0,0 0 16,0 0-16,0 0 0,0 1 0,0-1 15,0 0-15,0 0 0,0 0 16,0 0-16,-22-21 0,22 22 0,-21-22 16,21-22 31,0 1-47,0 0 15,0 0-15</inkml:trace>
  <inkml:trace contextRef="#ctx0" brushRef="#br0" timeOffset="28383.53">15854 1207 0,'0'0'0,"0"-22"15,0 44 63,21-1-78,-21 0 16,21-21-16</inkml:trace>
  <inkml:trace contextRef="#ctx0" brushRef="#br0" timeOffset="28839.32">16108 1461 0,'0'0'0,"0"21"0,0 0 0,0 0 16,-21-21-16,21 21 0,0 0 16,0 1-16,0-1 15,-22-21-15,22 21 0,0 0 16,-21-21-16,21 21 16,-21-21 15,21-21-16,0 0-15,0 0 0,0 0 16,0-1-16,0 1 0,21 0 0,0 0 16,1 0-16,-1 0 0,0-1 0,0 1 15,0 0-15,22 0 0,-22 21 0,21-21 16,-21 21-16,22 0 0,-1 0 0,-21 0 16,0 0-16,0 0 0,22 0 15,-43 21-15,21 0 0,0 0 16,-21 0-16,0 1 0,0-1 15,0 21-15,0-21 0,0 0 0,-21 1 16,0-1-16,21 0 0,0 0 0,-21 0 16,-1-21-16,22 21 0,-21 1 0,21-1 15,21-21 17,-21-21-17,22 21-15,-1-22 0</inkml:trace>
  <inkml:trace contextRef="#ctx0" brushRef="#br0" timeOffset="29484.17">16954 1461 0,'0'0'0,"0"-22"16,0 1-16,0 0 15,0 0-15,-21 21 16,0 0-16,21-21 0,-21 21 0,0 0 15,0 0-15,-1 0 0,1 0 16,0 0-16,0 21 0,0 0 0,0-21 16,-1 21-16,1 0 0,0 1 0,0-1 15,21 0-15,0 0 0,0 0 16,-21-21-16,21 21 0,0 1 0,0-1 16,21-21-16,0 0 15,0 0-15,0 0 0,22 0 16,-22 0-16,0 0 0,0 0 0,0-21 15,1-1-15,-1 22 0,0-21 0,0 0 16,0 0-16,-21 0 16,21 0-16,-21-1 0,22 1 15,-22 42 17,0 1-17,0-1-15,0 0 16,0 21-16,0-21 0,0 1 0,0 20 15,0-21-15,0 21 0,0 1 0,0-22 16,0 21-16,0 1 0,0-22 0,0 21 16,21 0-16,-21-20 0,0 20 0,0 0 15,21-21-15,-21 22 0,0-22 0,0 21 16,0-21-16,0 1 0,0 20 0,0-21 16,-21 0-16,21 0 0,-21 1 0,21-1 15,-22 0-15,1 0 0,0 0 0,0 0 16,-21-21-16,20 0 0,1 0 0,0 0 15,0 0-15,0 0 0,0 0 16,-1 0-16,-20-21 0,21 21 0,0-21 16,0 0-16,-1 21 0,1-21 0,21 0 15,-21-1-15,0 22 0,0-21 16,21 0-16,0 0 16,0 0-16,0 0 15,0-1-15,0 1 0,21 0 16,0 0-16,-21 0 0</inkml:trace>
  <inkml:trace contextRef="#ctx0" brushRef="#br0" timeOffset="29791.33">17399 868 0,'0'0'0,"21"-42"0,0-1 15,-21 64 17,0 1-32,0-1 0,0 0 0,0 21 15,-21 1-15,0-1 0,0 21 0,21-20 16,0-1-16,-21 0 0,-1 1 16,22-22-16,-21 21 0,21 1 15,-21-1-15,21-21 0,0 21 0,0-20 16,0-1-16,0 0 0,0 0 0,0 0 15,0 0-15,-21-21 0,21 22 16,21-44 15</inkml:trace>
  <inkml:trace contextRef="#ctx0" brushRef="#br0" timeOffset="30164.29">17420 1503 0,'21'0'16,"-21"21"-16,21-21 16,1 0-1,-1 0-15,0 0 0,0 0 16,0 0-16,0 0 0,1 0 0,-1-21 16,0 0-16,0 21 0,21-21 0,-20 21 15,-1-22-15,0 1 0,0 21 0,-21-21 16,0 0-16,21 0 0,-21 0 0,0-1 15,0 1-15,0 0 0,0 0 0,-21 21 16,0 0-16,0 0 0,0 0 16,-1 0-16,-20 0 0,21 21 0,0 0 15,-22 0-15,22 1 16,0 20-16,0-21 0,0 0 0,0 22 16,21-22-16,0 0 0,0 0 0,0 21 15,0-20-15,0-1 0,0 0 0,0 0 16,21 0-16,0-21 0,0 21 0,0-21 15,0 0-15,-21 22 0,43-22 0,-22 0 16,0 0-16,0 0 0,22 0 0,-22 0 16,21 0-16,0-22 0,1 1 0,-1 21 15,0-21-15</inkml:trace>
  <inkml:trace contextRef="#ctx0" brushRef="#br0" timeOffset="30531.19">19198 783 0,'0'0'0,"0"-21"0,0-42 16,0 41-1,0 1-15,-21 21 16,0 0-1,0 21-15,21 22 16,-22-22-16,22 21 0,-21 1 0,21-1 16,0 0-16,0 1 0,-21 20 0,21-21 15,-21 22-15,21-22 0,0 1 0,0-1 16,-21 0-16,21 1 0,-21-22 0,-1 21 16,22-21-16,0 22 0,0-22 0,0 0 15,0 0-15,0 0 0,0 0 0,-21 1 16,21-1-16,0 0 0,21-21 47,1-21-47,-1 21 0</inkml:trace>
  <inkml:trace contextRef="#ctx0" brushRef="#br0" timeOffset="30771.24">19367 1291 0,'0'0'15,"0"21"1,0 1 0,0-1-16,0 0 0,0 0 15,-21 0-15,21 0 0,0 1 0,0-1 16,-21 0-16,21 0 0,-21 0 16,21 0-16,0 1 15,0-1 1,0-42 15,0-1-15</inkml:trace>
  <inkml:trace contextRef="#ctx0" brushRef="#br0" timeOffset="31071.17">19431 1016 0,'-21'0'16,"21"21"-16,21-21 15,0 0 1,0 0-16,0 0 0,1 0 16,-1-21-16,-21 0 15,0 0-15,0 0 16,0-1-16,-21 22 15,-1 0-15,1 0 16,0 0-16,0 0 0,0 22 0,0-1 16,21 0-16,-22 0 15,22 0-15,0 0 0,0 1 16,0-1-16,0 0 0,22 0 16,-22 0-16,21-21 0</inkml:trace>
  <inkml:trace contextRef="#ctx0" brushRef="#br0" timeOffset="31564.19">19621 1312 0,'0'0'0,"0"22"16,0-1-16,0 0 16,0 0-16,0 0 15,0 0 1,0 1-16,0-1 0,0 0 15,0 0-15,-21-21 0,21 21 16,-21-21-16,21 21 0,-21-21 16,21 22-16,-21-22 0,0 0 15,21-22 17,0 1-32,0 0 15,0 0-15,0 0 0,21 0 16,-21-1-16,21 1 0,0 0 15,0 0-15,0 0 0,22 0 0,-22-1 16,0 1-16,21 0 0,-20 21 16,20 0-16,-21 0 0,0 0 0,0 0 15,1 0-15,-1 0 0,0 0 16,-21 21-16,0 0 0,0 1 16,0-1-16,0 0 0,0 0 0,0 0 15,0 0-15,0 1 0,0-1 0,0 0 16,-21 0-16,21 0 15,0 0 1,0-42 31,21 21-47,-21-21 16</inkml:trace>
  <inkml:trace contextRef="#ctx0" brushRef="#br0" timeOffset="32000.96">20151 1439 0,'-22'0'16,"44"0"0,-1 0-1,0 0-15,0 0 16,0-21-16,0 21 0,1 0 15,-1-21-15,0 0 0,0 21 0,0-21 16,0 0-16,1-1 0,-1 22 0,-21-21 16,0 0-16,0 0 0,0 0 0,0 0 15,0-1-15,-21 22 16,-1 0-16,1 0 0,0 0 16,0 0-16,-21 22 0,20-1 0,1-21 15,0 21-15,0 21 0,-21-21 0,42 1 16,-22-1-16,1 0 0,21 0 15,-21 0-15,21 22 0,0-22 0,0 0 16,0 0-16,0 0 16,21 0-16,22 1 0,-22-22 0,0 21 15,0-21-15,0 0 0,22 0 0,-22 0 16,21 0-16,-21 0 0,22 0 0,-22 0 16,0 0-16,0 0 0,0 0 0,0-21 15,1 21-15,-1 0 0,-21-22 16,21 22-16,-21-21 15</inkml:trace>
  <inkml:trace contextRef="#ctx0" brushRef="#br0" timeOffset="33433.83">15261 3514 0,'0'0'0,"0"-21"15,0-1-15,21 1 0,-21 0 0,0 0 16,0 0-16,0 42 31,0 0-31,-21 21 0,21-20 16,0 20-16,-21-21 0,0 21 0,0 1 16,-1-1-16,22 0 0,-21 1 0,0-1 15,0 0-15,21 1 0,-21-1 0,21 0 16,-21 1-16,21-1 0,0-21 0,-22 22 15,1-22-15,21 0 0,0 0 16,-21 0-16,21 0 0,0-42 31,0 0-15,0 0-16</inkml:trace>
  <inkml:trace contextRef="#ctx0" brushRef="#br0" timeOffset="33971.31">14986 3577 0,'0'0'0,"0"-21"0,0-42 15,21 63-15,-21-22 0,21 1 16,22 0-16,-22 21 0,0-21 16,21 0-16,1 21 0,-1 0 0,-21 0 15,21 0-15,1 0 0,-1 0 0,0 21 16,1 0-16,-22 0 0,21 22 0,-21-22 15,1 21-15,-1 0 0,-21 1 0,0-22 16,0 21-16,0 1 0,-21-22 0,-1 21 16,1-21-16,-21 22 0,0-22 0,-22 21 15,22-21-15,-1 0 0,1-21 0,0 22 16,-1-22-16,22 0 0,0 0 0,0 0 16,21-22-1,0 1-15,21 0 16,0 21-16,0-21 0,22 21 0,-1-21 15,-21 21-15,22 0 0,-1 0 0,0 0 16,1 0-16,-1 0 0,0 0 0,1 0 16,-1 21-16,-21 0 0,21 0 0,-20 0 15,20 1-15,-21-1 0,0 21 0,0-21 16,-21 0-16,0 22 0,0-1 0,0-21 16,0 22-16,-21-22 0,0 21 0,-21-21 15,21 22-15,-22-22 0,1 0 0,-22 0 16,22 0-16,0 0 0,-1 1 0,1-22 15,-21 0-15,20 0 0,22 0 0,-21 0 16,-1 0-16,22 0 0,-21 0 16,21 0-16,0 0 0,-1-22 0,1 1 15,21 0-15,-21 0 0,0 0 16,21 0-16,0-1 16,0 1-16,0 0 15,21 0-15,0 21 0,0-21 16</inkml:trace>
  <inkml:trace contextRef="#ctx0" brushRef="#br0" timeOffset="34280.46">16129 3493 0,'0'0'0,"21"-22"0,0-20 16,-21 21-16,0 0 15,0 42 1,0 0-16,0 21 0,-21-20 0,21 20 16,-21 0-16,0 1 0,21-1 0,0 0 15,-21 1-15,21 20 0,-22-21 0,1 22 16,21-22-16,-21 1 0,0-1 0,0 21 16,21-20-16,-21-1 0,21-21 0,-22 22 15,22-22-15,0 21 0,-21-21 16,21 0-16,-21 1 0,21-1 0,-21 0 15,42-21 1,0 0 0,0-21-16,1 0 0,-1-1 0</inkml:trace>
  <inkml:trace contextRef="#ctx0" brushRef="#br0" timeOffset="34664.37">16446 4022 0,'0'-21'15,"-21"42"17,0 0-32,0 0 15,0 0-15,0 0 0,21 1 0,-22 20 16,1-21-16,0 0 0,21 0 0,0 1 16,0-1-16,-21 0 0,21 0 0,0 0 15,0 0-15,0 1 0,21-1 16,0-21-16,0 0 0,22 0 15,-22 0-15,21 0 0,-21 0 0,22 0 16,-22-21-16,21-1 0,-21 22 0,22-21 16,-22 0-16,0 0 0,-21 0 0,21 0 15,-21-22-15,21 22 0,-21 0 16,0-21-16,0 20 0,0-20 0,0 21 16,0 0-16,-21 0 0,0-1 0,0 22 15,0 0-15,0-21 0,-1 21 0,1 0 16,0 0-16,0 0 0,0 21 0,0 1 15,-1-22-15,1 21 0,21 0 0,-21 0 16,21 0-16,0 0 0,0 1 0,0-1 16,0 0-16,21-21 15,0 0-15</inkml:trace>
  <inkml:trace contextRef="#ctx0" brushRef="#br0" timeOffset="35455.97">17145 3937 0,'0'0'16,"0"-21"-16,-21 21 15,0 0-15,-1 0 0,1 0 16,0 21-16,0 0 0,0 0 0,0 1 16,-22-1-16,22 21 0,0-21 0,21 22 15,-21-22-15,0 21 0,-1-21 0,22 22 16,0-22-16,0 0 0,0 0 0,0 21 15,0-20-15,0-1 16,22 0-16,-1 0 0,0-21 0,0 0 16,21 21-16,-20-21 0,20 0 0,0 0 15,1 0-15,-1 0 0,0 0 0,1-21 16,20 0-16,-21 21 0,1-21 0,-1 0 16,0-22-16,-20 22 0,20 0 0,-21-21 15,0-1-15,0 1 0,1 0 0,-1-1 16,0-20-16,0 20 0,-21 1 0,0 0 15,21-22-15,-21 43 0,21-21 0,-21-1 16,0 22-16,0 0 0,0 0 0,0 0 16,0 42-1,-21 0 1,21 0-16,-21 0 0,21 1 0,0 20 16,0-21-16,-21 21 0,0 1 0,0-1 15,21 0-15,-22 1 0,22-1 0,-21 0 16,21-20-16,-21 20 0,21-21 0,-21 0 15,21 0-15,0 1 0,0-1 0,0 0 16,-21-21-16,21 21 0,-21-21 16,21-21-1,0 0-15,0 0 16,21-1-16,0 1 0,0 0 0,0 0 16,0 0-16,1 0 0,-1-1 0,21 1 15,-21 0-15,0 0 0,1 0 16,-1 21-16,0-21 0,0 21 0,0 0 15,-42 0 17,0 0-32,0 21 0,0-21 15,-22 21-15,22-21 0,-21 21 16,21 0-16,-1 0 0,1-21 0,0 22 16,0-1-16,21 0 0,0 0 0,0 0 15,0 0-15,0 1 0,21-22 16,0 21-16,0-21 0,22 21 0,-22-21 15,0 21-15,21-21 0,-20 0 0,20 21 16,-21-21-16,0 0 0,0 0 16,22 21-16,-22-21 0,0 0 0,-21 22 15,0-44 17,0 1-32,-21 21 0,21-21 15</inkml:trace>
  <inkml:trace contextRef="#ctx0" brushRef="#br0" timeOffset="36319.17">18986 3408 0,'22'-64'16,"-44"128"-16,44-149 0,-22 64 0,0 0 0,0 0 16,0 0-16,-22 21 0,22-22 0,-21 22 15,0 0-15,0 0 0,0 0 0,0 0 16,-1 22-16,1-1 0,-21 0 0,21 0 16,-22 21-16,22 1 0,-21-1 15,21 0-15,0 1 0,-22 20 0,22-20 16,0 20-16,0-21 0,0 1 15,21-1-15,-22 0 0,22 1 0,0-1 16,0 0-16,0 1 0,22-1 0,-1-21 16,0 0-16,0 22 0,0-22 0,22-21 15,-22 21-15,21 0 0,0-21 0,1 0 16,-22 0-16,21 0 0,1 0 0,-1 0 16,-21 0-16,21-21 0,1 0 0,-22 0 15,0 0-15,21-1 0,-20 1 0,-1 0 16,0-21-16,-21 21 0,21-1 0,-21 1 15,0 0-15,0 0 0,0 0 0,0 0 16,0-1-16,-21 22 16,0 0-1,0 0-15,-1 22 0,1-1 0,21 0 16,-21 0-16,0 0 0,21 0 0,-21 22 16,21-22-16,0 0 0,0 21 0,0-20 15,0-1-15,0 0 0,0 0 0,0 0 16,21 0-16,0-21 0,0 22 0,0-22 15,1 0-15,20 0 0,-21 0 0,0 0 16,22 0-16,-1 0 0,-21-22 0,21 22 16,1-21-16,-22 0 0,0 0 0,21 0 15,-20 0-15,-22-22 0,21 22 0,-21-21 16,0 21-16,0-22 0,0 22 16,0-21-16,-21 21 0,-1-1 0,1 1 15,0 0-15,-21 0 0,-1 21 16,22 0-16,-21 0 0,21 0 0,-22 0 15,22 0-15,-21 0 0,21 0 0,0 21 16,-1-21-16,1 21 0,0 0 0,21 1 16,-21-1-16,21 0 0,0 0 15,0 0-15,42 0 0,-21 1 0,1-1 16,-1-21-16,21 0 0,0 0 0,1 0 16,-1 0-16</inkml:trace>
  <inkml:trace contextRef="#ctx0" brushRef="#br0" timeOffset="36979.56">19918 3810 0,'0'0'0,"0"-21"0,0 42 31,-21 0-31,-1 0 0,22 1 16,0 20-16,-21-21 0,21 0 0,-21 22 15,21-22-15,-21 0 0,21 0 0,0 0 16,0 0-16,0 1 0,-21-1 0,21 0 15,0 0-15,-21-21 0,21 21 16,0-42 0,0 0-1,0 0-15,0 0 0,0-1 16,0-20-16,0 21 0,0 0 16,0-22-16,0 22 0,21 0 0,-21-21 15,21 21-15,0-1 0,-21 1 0,21 21 16,0-21-16,1 21 0,-1 0 0,0 0 15,0 0-15,0 0 0,0 0 16,-21 21-16,0 0 0,22 1 16,-22-1-16,0 21 0,0-21 15,0 0-15,0 1 0,0-1 0,0 0 16,0 0-16,0 0 0,0 0 0,0 1 16,0-1-16,0 0 15,0-42 16,0 0-15,0-1-16,0 1 0,0 0 16,0-21-16,21 21 0,0-1 0,0 1 15,0-21-15,0 21 0,1 0 0,-1-1 16,0 1-16,21 0 0,-21 21 0,1-21 16,20 21-16,-21 0 0,0 0 0,0 0 15,1 0-15,-22 21 0,21 0 16,-21 0-16,0 1 0,0 20 0,0-21 15,0 0-15,0 22 0,0-22 16,0 0-16,0 21 0,0-21 0,-21 1 16,21-1-16,0 0 0,0 0 15,-22-21-15,22 21 0,22-21 47,-22-21-47,21 0 0,0 0 16,0 21-16,21-21 0</inkml:trace>
  <inkml:trace contextRef="#ctx0" brushRef="#br0" timeOffset="37651.44">20870 3852 0,'0'0'0,"-21"0"32,0 0-32,0 0 0,21 22 15,0-1-15,-21-21 0,21 21 0,0 0 16,-22 0-16,22 0 0,0 1 0,0-1 15,-21 0-15,21 0 0,0 0 0,0 0 16,0 1-16,0-1 0,0 0 16,0 0-16,0 0 0,0 0 15,0-42 32,-21 0-47,0 0 16,21 0-16,0 0 0,-21-1 0,21 1 15,0-21-15,0 21 0,0 0 0,0-22 16,21 22-16,0 0 0,0 0 0,-21 0 16,21 21-16,1-22 0,-1 1 0,0 21 15,0 0-15,0 0 0,0 0 0,1 0 16,-1 0-16,0 0 0,0 21 16,-21 1-16,0-1 0,0 0 15,0 0-15,0 0 0,0 0 0,0 1 16,0-1-16,0 0 0,0 0 0,0 0 15,0 0-15,-21 1 0,21-1 16,0 0-16,-21-21 16,21-21 15,0 0-31,0-1 0,21 1 16,0 0-16,-21 0 0,21-21 0,0 20 15,1 1-15,-1 0 0,0 0 0,0 0 16,0 0-16,0 21 0,1-22 0,-1 22 15,0 0-15,0 0 0,0 0 16,-21 22-16,0-1 0,0 21 16,0-21-16,0 0 15,0 1-15,0-1 0,0 0 16,0 0-16,0 0 0,0 0 0,0 1 16,-21-1-16,21 0 0,-21-21 15,21 21-15,0 0 16,0-42 15,0 0-31,0 0 16,21 0-16</inkml:trace>
  <inkml:trace contextRef="#ctx0" brushRef="#br0" timeOffset="38023.32">21505 4001 0,'21'0'47,"1"0"-47,-1-22 15,0 22-15,0 0 0,0-21 16,0 0-16,1 21 0,-1-21 0,0 21 16,-21-21-16,21 21 0,-21-21 0,0-1 15,21 22-15,-21-21 0,0 0 16,-21 21-16,0 0 15,0 0-15,0 0 0,-1 0 16,1 21-16,0 0 0,0 1 0,0-22 16,0 42-16,21-21 0,-22 0 0,22 0 15,-21 1-15,21-1 0,0 0 0,0 0 16,0 0-16,0 0 0,0 1 0,0-1 16,0 0-16,0 0 15,21-21-15,1 0 0,-1 0 0,0 0 16,0 0-16,0 0 0,0 0 0,1 0 15,-1 0-15,0 0 0,0 0 0,0-21 16,0 21-16,1-21 0,-1 0 0,0-1 16,0 1-16</inkml:trace>
  <inkml:trace contextRef="#ctx0" brushRef="#br0" timeOffset="38375.14">22267 3323 0,'0'0'16,"0"-21"-16,0 0 0,0 0 16,0 42 15,-21 0-31,21 0 16,0 0-16,-21 1 0,0 20 0,21 0 15,0-21-15,-21 22 0,21-1 16,-22 0-16,1 1 0,0-22 0,21 21 15,-21 1-15,0-1 0,21 0 0,-21-21 16,21 22-16,-22-1 0,22-21 16,-21 22-16,21-22 0,0 21 0,0-21 15,0 22-15,0-22 0,0 0 0,0 0 16,0 0-16,0 0 0,21 1 16,1-22-16,-1 0 0,0 0 15,0 0-15,0 0 0,0 0 0,1 0 16,-1 0-16,0 0 0,-21-22 0,21 22 15,0-21-15,0 0 0,1 0 0</inkml:trace>
  <inkml:trace contextRef="#ctx0" brushRef="#br0" timeOffset="38696.35">21992 3683 0,'-21'0'16,"21"-21"-1,21 21-15,0 0 0,0 0 16,22 0-16,-22-21 0,21 21 0,1 0 16,-22 0-16,21 0 0,0 0 15,1 0-15,-22 0 0,21 0 0,1 0 16,-22 0-16,0 0 0,0 0 0,0 0 15,0 0-15,1 0 16,-44 0 31,1 0-31,0 0-16</inkml:trace>
  <inkml:trace contextRef="#ctx0" brushRef="#br0" timeOffset="41815.19">2392 6689 0,'21'0'62,"0"21"-62,0-21 16,0 0-16,1 0 15,-1 0-15,0 0 0,0 0 16,0 0-16,0 0 0,1 0 0,20 0 16,-21 0-16,0 0 0,0 0 0,22 0 15,-22 0-15,21 0 0,-21 0 16,22 0-16,-22 0 0,21 0 0,-21 0 15,22 0-15,-22 0 0,21 0 16,-21 0-16,22 0 0,-1 0 0,-21 0 16,22 0-16,-1 0 0,-21 0 15,21 0-15,1 0 0,-1 0 0,0 0 16,1 0-16,-22 0 0,21 0 0,1 0 16,-1 0-16,0 0 0,1 0 0,-1 0 15,0 0-15,-21 0 0,22 0 0,-1 0 16,0 0-16,-20 0 0,20 0 15,-21 0-15,21 0 0,1 0 0,-22 0 16,21 0-16,-21 0 0,22 0 16,-1 0-16,0 0 0,1 0 0,-22 0 0,21 0 15,1 0-15,-1 0 0,0 0 16,1 0-16,-1 0 0,0 0 0,1 0 16,-1 0-16,0 0 0,1 0 15,-1 0-15,0 0 0,1 0 0,-1 0 16,0 0-16,1 0 0,-1 0 0,21 0 15,-20 0-15,-1 0 0,0 0 0,1 0 16,-1-21-16,0 21 0,1 0 0,-1 0 16,0 0-16,-20 0 0,20 0 0,0 0 15,1-21-15,-22 21 0,21 0 16,-21 0-16,22 0 0,41-22 16,-63 22-16,1 0 0,-1 0 15,0 0-15,0 0 0,0-21 16,0 21-16,1 0 15,-44 0 17,1 0-17,0 0-15,0 0 0,0 0 0,0 0 16,-1 0-16,-20 0 0,21 0 0,-21 0 16</inkml:trace>
  <inkml:trace contextRef="#ctx0" brushRef="#br0" timeOffset="42735.35">2667 6900 0,'0'0'16,"-21"0"-16,0 0 0,-1 0 15,1 0-15,42 0 110,1 0-110,-1 0 0,0 0 15,0 0-15,0 0 0,22 0 0,-1 0 16,0 0-16,-21 0 0,22 0 0,-1 0 16,0 0-16,22 0 0,-22 0 0,1 0 15,20 0-15,-21 0 0,22 0 16,-1 0-16,1 0 0,-1 0 0,22 0 15,-21 0-15,20 0 0,-20 0 16,-1 0-16,1 0 0,-1 0 0,1 0 16,-1 0-16,1 0 0,-1 0 0,1 0 15,20 0-15,-20 0 0,-1 0 16,1 0-16,-1 0 0,1 0 0,21 0 16,-22 0-16,1 0 0,-1 0 0,1 0 15,-1 0-15,1 0 0,-1 0 0,1 0 16,-1 0-16,1 0 0,-1 0 0,-21 0 15,22 0-15,-1 0 0,-20 0 0,20 0 16,-20 0-16,-1 0 0,0 0 16,-21 0-16,22 0 0,-22 0 0,0 0 15,21 0-15,-20 0 0,-1 0 16,0 0-16,0 0 0,0 0 16,-21-21-16,21 21 15,1 0 48,-44 0-1,1 0-46,-21 0-16,0-21 0,-1 21 0,1 0 15</inkml:trace>
  <inkml:trace contextRef="#ctx0" brushRef="#br0" timeOffset="43927.69">1206 6456 0,'22'-21'16,"-1"21"-16,0-21 0,-21-1 0,21 1 15,-21 0-15,21 21 0,-21-21 0,0 0 16,0 0-16,21 21 0,-21-22 16,22 22-16,-22-21 0,0 42 62,-22 1-62,1-1 16,21 0-16,-21 0 0,21 21 0,-21-20 15,0 20-15,0 0 0,-1 1 0,1-22 16,0 21-16,0 0 16,21-20-16,-21 20 0,0-21 0,-1 21 15,1-20-15,0-1 0,21 0 0,0 0 16,-21 0-16,0 0 0,21 1 15,0-1-15,0 0 0,0 0 32,0-42-1,0 0-31,0 0 0,21-1 16,0 1-16,-21 0 0,21 0 15,0 0-15,-21 0 0,22-22 16,-1 1-16,0 21 0,0-43 15,0 22-15,0 0 0,1-1 0,-1 1 16,0 0-16,0 20 0,0-20 0,-21 21 16,0 0-16,21 0 0,-21-1 15,22 22-15,-22-21 0,0 42 32,0 1-17,0-1-15,-22 0 0,22 21 0,-21-21 16,0 22-16,21-22 0,-21 21 15,0-21-15,0 22 0,-1-22 0,1 0 16,0 21-16,21-20 0,-21-1 16,21 0-16,-21 0 15,0-21-15</inkml:trace>
  <inkml:trace contextRef="#ctx0" brushRef="#br0" timeOffset="45160.42">1482 6414 0,'0'-22'16,"0"44"31,0-1-32,0 0-15,0 0 0,-22 0 16,1 22-16,21-22 0,-21 21 0,0-21 15,0 22-15,0-22 0,-1 21 16,1 0-16,0-20 0,21 20 0,-21-21 16,0 0-16,0 22 0,21-22 0,0 0 15,-22 0-15,22 0 16,-21 0-16,21-42 47,21 0-32,1 0 1,-1 0-16,-21 0 0,21-1 16,0-20-16,0 21 0,22 0 0,-22-22 15,0 22-15,0-21 0,0 0 16,0-1-16,1 22 0,-1-21 0,0 21 16,0-1-16,0-20 0,0 21 0,-21 0 15,22 0-15,-22-1 0,21 1 16,-21 0-16,0 42 47,0 0-47,0 1 15,-21 20-15,-1-21 0,1 0 0,0 22 16,0-22-16,0 21 0,0 0 16,-1-20-16,1 20 0,0 0 0,0-21 15,0 22-15,0-22 0,-1 0 0,1 0 16,0 0-16,21 1 0,-21-1 15,21 0-15,0 0 16,-21-21-16,21-21 47,0 0-31,0 0-16,21-1 0,-21 1 15,21 0-15,0-21 0,0 21 16,-21-1-16,22-20 0,-1 0 15,0 21-15,0-22 0,21 1 0,-20 21 16,-1-22-16,0 22 0,0-21 0,21 21 16,-20 0-16,-22-1 0,21 1 15,0 0-15,0 21 0,-21-21 16,0 42 15,0 0-31,-21 0 0,0 1 0,0-1 16,-1 21-16,1 0 0,0-20 0,0 20 15,0 0-15,0 1 16,21-1-16,-22-21 0,1 21 0,0-20 16,0 20-16,21-21 0,0 0 0,-21 0 15,21 1-15,0-1 16,-21-21-16,42-21 47,0-1-47,-21 1 0,21 0 0,0 0 15,-21 0-15,21-22 0,1 22 0,-1-21 16,-21 0-16,21-1 0,0 1 16,0 21-16,-21-22 0,0 22 0,21 0 15,-21 0-15,22 0 0,-22 0 16,0 42 0,0 0-1,0 0-15,0 0 0,0 0 16,0 1-16,0-1 15,0 0-15,0 0 0,0 0 0,0 0 16,0 1-16</inkml:trace>
  <inkml:trace contextRef="#ctx0" brushRef="#br0" timeOffset="58623.12">21759 1185 0,'-21'0'63,"0"0"-63,0 0 15,0 0-15,-1 0 0,1 0 0,0 0 16,0 0-16,-21 0 0,20 0 0,1 0 16,0 0-16,0 0 0,0 0 0,0 0 15,-1 0-15,1 0 16,0 0-16,42 0 47,0 0-32,1 0-15,-1 0 0,0 0 0,0 0 16,21 0-16,1 0 16,-1 0-16,0 0 0,22 0 0,-1 0 15,-20 0-15,20 0 0,1 0 0,-1 0 16,1 0-16,-1 0 0,1 0 0,-1 0 15,1 0-15,-1 0 0,22 0 0,-22 0 16,-20 0-16,20 0 0,1 0 0,-1 0 16,-20 0-16,-1 0 0,0 0 0,1 0 15,-1-21-15,-21 21 0,21 0 0,-20 0 16,-1 0-16,0-21 0,0 21 0,0 0 16,-21-21-1,0 0 1,-21 21-16,0 0 0,0 0 15,0-21-15,-1 21 0,-20 0 16,21-22-16,0 22 0,0 0 0,-1-21 16,1 0-16,0 21 0,0 0 0,0 0 15,-22-21-15,22 21 0,0 0 0,0 0 16,0 0-16,21-21 0,-21 21 16,-1 0-16,44 0 46,-1 0-46,0 0 0,0 0 16,21 0-16,-20 0 0,20 0 0,-21 0 16,21 0-16,-20 0 0,-1 0 0,21 0 15,-21 0-15,0 21 0,1-21 16,-1 21-16,-21 0 16,0 0-16,0 1 15,-21-1-15,-1 0 0,1 0 16,0 0-16,-21 0 0,21 1 0,-22-1 15,1 0-15,21 0 0,-22 0 0,1 0 16,21 1-16,-21-1 0,20 0 16,1 0-16,-21 0 0,21-21 0,0 21 0,-1 1 15,1-22-15,0 0 16,21 21-16,21-21 47,-21-21-32,43-1-15,-22 22 0,0-21 0</inkml:trace>
  <inkml:trace contextRef="#ctx0" brushRef="#br0" timeOffset="59139.27">24532 783 0,'0'0'0,"21"-21"0,-21-21 15,0 21-15,21 21 0,-21-22 16,22 22-16,-22-21 16,-22 42 15,1 1-15,0-1-16,0 0 0,0 21 0,21-21 15,-21 22-15,-1-1 0,1 0 0,0 1 16,0-1-16,0 0 0,0 1 15,-1-1-15,1-21 0,0 22 0,0-1 16,21-21-16,-21 21 0,0-20 0,-1 20 16,22-21-16,-21 0 0,0 0 0,21 1 15,0-1-15,-21-21 0,0 21 16,21 0-16,-21-21 0,21 21 0,-22-21 16,1 0-16,42-21 46,1 21-46,-1-21 16,0 0-16,0 0 0,0-1 0</inkml:trace>
  <inkml:trace contextRef="#ctx0" brushRef="#br0" timeOffset="59753.23">24913 741 0,'21'-42'15,"0"20"-15,1 22 16,-22-21-16,0 42 47,-22 1-47,1-1 0,0 0 15,0 21-15,0-21 16,0 22-16,-22-1 0,22 0 0,0-20 16,0 20-16,-22 0 0,22 1 0,0-1 15,0 0-15,-21 1 0,20-22 0,1 21 16,-21-21-16,-22 64 16,43-43-16,0-21 0,0 1 0,0-1 15,0 0-15,21 0 0,-22 0 16,1 0-16,21 1 0,0-1 15,21-42 32,-21-1-31,22 22-16,-1-21 0,0 0 0,0 0 16,0 0-16,22 0 0,-22-22 0,21 22 15,0-21-15,-20-1 0,20 1 0,0 0 16,1-1-16,-1-20 0,-21 21 0,21-1 15,-20 1-15,-1 0 0,0-1 0,0 22 16,0-21-16,-21 21 0,21-1 0,-21 1 16,0 0 15,0 42 0,0 0-15,0 1-1,-21-1-15</inkml:trace>
  <inkml:trace contextRef="#ctx0" brushRef="#br0" timeOffset="63060.6">23008 3704 0,'-21'0'0,"0"21"0,0-21 16,-1 0-16,1 0 16,0 0-16,63 0 47,-20 0-32,20 0-15,0 0 0,1 0 0,-1 0 16,21 0-16,-20 0 0,20 0 0,1 0 15,-1 0-15,1 22 0,-1-22 0,1 0 16,-1 0-16,1 0 0,-22 21 0,22-21 16,-22 0-16,21 0 0,-20 0 0,-22 0 15,21 0-15,-21 0 0,1 0 0,-1 0 16,0 0-16,0 0 0,0 0 16,-21-21-16,0-1 15,0 1 1,0 0-16,-21 21 0,0 0 15,0-21-15,0 21 0,-1-21 0,-20 21 16,0 0-16,21 0 0,-22-21 0,22 21 16,0 0-16,0-22 0,0 22 0,-1 0 15,44 0 17,-1 0-32,0 0 15,0 0-15,21 0 0,-20 0 0,-1 22 16,0-22-16,21 0 0,-21 0 15,1 0-15,-1 21 0,0-21 0,0 21 0,0-21 16,0 0-16,-21 21 0,22-21 16,-22 21-16,0 0 15,0 1-15,0-1 0,-43 0 16,22 0-16,0-21 0,0 21 0,0 0 16,-22 1-16,22-1 0,-21 0 0,21 0 15,-22 0-15,22 0 0,0 1 0,0-1 16,-22 0-16,22-21 0,0 21 0,21 0 15,-21-21-15,0 21 0,0-21 16,21 22-16,-22-22 0,1 0 16,21-22 15,0 1-31,0 0 0,0 0 0</inkml:trace>
  <inkml:trace contextRef="#ctx0" brushRef="#br0" timeOffset="64131.21">25421 3217 0,'0'0'0,"21"0"0,0-21 16,-21 0-16,0 0 16,22 0-16,-22 0 15,0-1-15,21 1 16,0 0-16,0 0 16,0 21-16,-21-21 0,0 0 15,21 21-15,1 0 16,-22-22-16,-22 44 31,1-1-15,21 0-16,-21-21 0,0 21 0,0 21 15,0-20-15,-1-1 0,1 21 0,0 0 16,0 1-16,0-1 0,0 0 0,-1 22 16,-20-22-16,21 1 0,0-1 0,-22-21 15,22 21-15,0 1 0,0-22 16,-21 21-16,20-21 0,1 1 0,0 20 15,0-21-15,21 0 0,-21 0 0,0 1 16,-1-1-16,1-21 0,21 21 0,0 0 16,-21 0-16,0 0 0,0-21 15,21-21 17,21 21-32,0-21 15,0 0-15,0 0 0,1 0 0,-1-1 16,0 1-16,0 0 0,21-21 0,-20 21 15,20-22-15,-21 1 0,0 0 16,22-1-16,-22-20 0,0 20 16,21 1-16,-21-21 0,1 20 0,-1 1 15,0-22-15,0 43 0,0-21 0,0 0 16,-21 20-16,22 1 0,-22 0 0,21 0 16,-21 0-16,21 21 0,-21-21 0,0-1 15,21 22-15,-21 22 47,0-1-47,-21 0 0,0 0 16,0-21-16,21 21 0,0 0 15,-22-21-15,22 22 0,-21-1 16,0-21-16,21 21 0,0 0 16,-21-21-16,21 21 15,-21-21-15</inkml:trace>
  <inkml:trace contextRef="#ctx0" brushRef="#br0" timeOffset="65463.01">26141 3344 0,'0'0'0,"21"0"0,-21-21 16,21 21-16,-21-21 15,21 21-15,-21 21 47,0 0-47,-21-21 0,0 22 0,21-1 16,-21 0-16,0 0 0,-1 0 15,22 0-15,-21 1 0,0-1 0,0 0 16,0 0-16,21 0 0,-21 0 0,-1 1 16,22-1-16,-21 0 0,0-21 0,21 21 15,-21-21-15,21 21 0,0-42 63,21 0-63,0 0 15,0 0-15,1-1 0,-1 1 0,0 0 0,0 0 16,21-21-16,-20 20 16,-1 1-16,0 0 0,0 0 0,0 0 15,0 0-15,1-1 0,-1 1 16,0 21-16,-21-21 16,0 42 15,-21-21-16,0 21-15,-1-21 0,1 22 16,-21-22-16,21 21 0,-22-21 0,1 0 16,21 21-16,-21-21 0,-1 0 15,22 0-15,0 0 0,0 21 0,0-21 16,-1 0-16,1 0 16,21 21 15,21-21-31,1 21 0,-1-21 15,21 0-15,-21 22 0,0-22 0,1 21 16,-1-21-16,21 0 0,-21 0 0,0 21 16,1-21-16,-1 0 0,0 0 15,0 0-15,0 0 16,-21-21 15,0 0-31,-21-1 0,21 1 16,-21 0-16,21 0 0,0 0 0,0 0 15,0-22-15,0 22 0,0 0 0,0 0 16,0-22-16,0 22 0,0 0 0,0 0 16,-21 21-16,21-21 15,-21 21-15,-1 21 16,22 0 0,-21 0-16,21 0 0,-21 22 0,21-22 15,0 21-15,0-21 0,-21 22 0,21-22 16,0 21-16,-21-21 0,21 1 0,0-1 15,-21 21-15,21-21 0,0 0 16,0 1-16,0-1 0,0 0 16,0 0-16,0 0 15</inkml:trace>
  <inkml:trace contextRef="#ctx0" brushRef="#br0" timeOffset="65915.36">26818 3958 0,'0'0'0,"-21"0"0,-43-21 16,43 21-16,0 0 15,0-21-15,0 21 16,42 0-1,21 0-15,-21 0 16,22 0-16,20 0 0,-20 0 0,20 0 16,1 0-16,-1 0 0,22 0 0,-22 0 15,1 0-15,-1 0 0,1 0 0,-1 0 16,-20 21-16,20-21 0,-21 0 0,1 0 16,-1 0-16,0 0 0,-20 0 15,-1 0-15,21 0 0,-21 0 16,0 0-16,-42 0 31,0 21-31,0-21 0,-21 0 16,20 0-16,-20 0 0,0 0 0,-1 0 15,1 0-15,0 21 0</inkml:trace>
  <inkml:trace contextRef="#ctx0" brushRef="#br0" timeOffset="66244.17">26522 4276 0,'0'0'0,"-21"0"0,-1 21 15,44-21 1,-1 21-16,0-21 0,0 0 16,0 0-16,22 0 0,-1 0 0,0 0 15,22 0-15,-22 0 0,22 0 0,-1 0 16,-21 0-16,22 0 0,-1 0 0,-20 0 15,20 0-15,-20 0 0,20 0 0,-21 0 16,1 0-16,-1 0 0,-21 0 0,22 0 16,-22 0-16,0 0 0,0 0 15,0 0-15,0 0 0,-42 0 47,0 0-47,-21 0 0,21 0 16,-1 21-16,-20-21 0,21 21 0,-21-21 15,-1 0-15,-20 22 0</inkml:trace>
  <inkml:trace contextRef="#ctx0" brushRef="#br0" timeOffset="66555.06">26247 4657 0,'0'0'0,"-22"0"0,22 21 15,22-21 1,20 0-16,-21 0 16,21 0-16,-20 0 0,20 0 0,21 0 15,-20 0-15,20 0 0,1 21 0,-1-21 16,1 0-16,-1 21 0,1-21 0,20 0 16,-20 0-16,-1 21 0,1-21 0,-22 0 15,22 0-15,-22 22 0,0-22 0,-20 0 16,20 0-16,-21 0 0,0 0 0,0 0 15,1 0-15,-1 0 16,0 0 0,-21 21-1,21-21-15,0 0 0,0 0 16</inkml:trace>
  <inkml:trace contextRef="#ctx0" brushRef="#br0" timeOffset="67499.3">28490 4826 0,'43'-42'16,"-86"84"-16,86-105 0,-43 84 47,0 0-47,0 0 0,0 0 0,-22 0 15,1 1-15,0-1 0,0 0 0,21 0 16,-21 0-16,0-21 0,-1 21 0,22 1 15,-21-1-15,0-21 16,21 21 0,21-21-1,0 0-15,1 0 16,-1-21-16,0 0 16,0 21-16,0-22 0,0 1 0,1 0 15,-1 0-15,0 0 0,0 0 0,0-22 16,0 22-16,1 21 0,-22-21 0,0 0 15,21 21-15,0-21 16,-42 42 0,0-21-16,-1 0 15,1 0-15,0 21 0,0-21 0,-21 0 16,20 0-16,-20 0 0,0 21 16,21-21-16,-22 0 0,22 0 0,-21 0 15,21 0-15,-1 0 0,1 0 16,42 0-1,1 0 1,-1 21-16,0-21 0,0 0 0,0 21 16,22 1-16,-22-22 0,0 21 0,21-21 15,-21 21-15,1-21 0,-1 0 0,0 21 16,0-21-16,0 0 0,0 0 0,1 0 16,-22 21-16,21-21 15,-21-21 1,-21 0-1,-1 21-15,1-21 0,0 0 0,0-1 16,21 1-16,-21 0 0,0 0 0,-1 0 16,1 21-16,21-21 0,0-1 0,0 1 15,0 0-15,0 0 16,0 42 31,0 0-32,0 0-15,0 1 0,0-1 0,0 0 16,0 0-16,-21 0 0,21 0 0,-21 1 16,21-1-16,-21 0 0,21 0 0,0 0 15,0 0-15,0 1 0,0-1 0,-21 0 16,21 0-16,0 0 16,0 0-16,21-21 31,0 0-31,0 0 0,0 0 15,0 0-15,1 0 0,-1 0 0</inkml:trace>
  <inkml:trace contextRef="#ctx0" brushRef="#br0" timeOffset="68171.07">29400 4678 0,'0'0'0,"0"-21"0,0-22 15,0 22-15,22 21 16,-22-21-16,0 42 47,-22 0-47,1 1 0,0-1 15,21 0-15,-21 0 0,-21 21 0,20-20 16,1 20-16,0 0 0,0 1 16,0-1-16,-22 0 0,22 1 0,0-1 15,-21-21-15,21 21 0,-1 1 0,1-22 16,0 21-16,21-21 0,-21 1 0,-21 20 16,42-21-16,0 0 0,-22 0 0,1 1 15,0-22-15,21 21 0,0 0 0,-21-21 16,21 21-16,21-42 47,-21 0-47,21 21 0,0-21 15,-21-1-15,22 1 0,-1 0 0,0 0 16,0 0-16,21-22 0,-20 22 0,-1-21 16,21 0-16,-21-1 0,22 1 0,-22 0 15,21-22-15,-21 22 0,22-1 0,-22 1 16,0 0-16,21 21 0,-21-22 15,1 22-15,-22 0 0,21 0 0,0 0 16,0-1-16,-21 1 16,0 0 15,0 42 31,0 0-46,0 1 15,-21-22-31</inkml:trace>
  <inkml:trace contextRef="#ctx0" brushRef="#br0" timeOffset="73999.36">1122 7789 0,'0'0'0,"21"-21"0,0 21 15,-21-21-15,21 0 16,-21 42 31,-21 21-32,21-20-15,-21-1 0,0 21 0,0 0 16,-1 1-16,1-1 0,0 0 16,0 1-16,21-1 0,-21 0 0,0-20 15,-1 20-15,1-21 0,21 0 0,0 0 16,0 1-16,0-44 47,0 1-47,0 0 0,21 0 15,1-21-15,-1 20 0,0-20 0,0 0 16,-21-1-16,42 1 0,-20 0 16,-1-1-16,0 1 0,21 0 0,-21 21 15,1-22-15,-1 22 0,0 0 16,0 0-16,0 0 0,-21-1 0,0 44 31,0-1-31,0 0 0,-21 0 16,0 21-16,0 1 0,-22-22 0,22 21 15,-21 1-15,0-1 16,-1 0-16,22 1 0,-21-1 0,21-21 16,-1 21-16,-20-20 0,42-1 15,-21 0-15,21 0 0,-21-21 0,42-21 47,0 21-31,-21-21-16,21 21 0,-21-21 15,21-1-15,1 22 0,-22-21 0</inkml:trace>
  <inkml:trace contextRef="#ctx0" brushRef="#br0" timeOffset="75303.39">2159 7684 0,'0'21'16,"0"0"0,-21 0-16,0 0 0,-1 0 15,1 1-15,0 20 0,0-21 16,0 0-16,0 0 0,21 1 15,-22-1-15,1 0 0,0 0 0,21 0 16,0-42 15,0 0-15,21 0-16,-21 0 16,21-1-16,1-20 0,-1 21 0,0 0 15,-21 0-15,21-1 0,0 1 0,0 0 16,1 0-16,-1 0 0,-21 0 15,21 21-15,0-22 16,-42 44 15,0-1-31,0-21 0,-1 21 16,1-21-16,0 21 0,0 0 16,-21-21-16,20 21 0,1 1 0,-21-22 15,21 0-15,0 21 0,-1-21 16,44 0 15,-1-21-31,0 21 16,0 0-16,0 0 15,0 0-15,1 0 0,-1 0 0,0 0 16,0 0-16,0 0 0,0 0 0,1 0 16,-22-22 30,-22 22-30,22-21-16,-21 21 0,21-21 0,-21 21 16,21-21-16,-21 0 0,21 0 15,-21-1-15,21 1 0,0 0 16,0 0-16,0 0 0,-21 0 0,21 42 31,0 0-15,0 0-16,0 0 0,0 22 0,0-22 15,0 21-15,0 0 0,0 1 16,0-22-16,0 21 0,0 1 0,0-22 16,0 21-16,0-21 0,0 0 0,21 1 15,0-22 1,0 0-16</inkml:trace>
  <inkml:trace contextRef="#ctx0" brushRef="#br0" timeOffset="76608.41">5736 10456 0,'0'0'0,"21"0"0,-21-21 0,21 0 16,-21 0-16,22 0 0,-22 0 0,0-1 15,0 44 16,0-1-31,-22 0 16,22 0-16,-21 0 0,0 0 16,0 1-16,21 20 0,-21-21 0,0 0 15,-1 0-15,1 1 0,21-1 0,-21 0 16,0 0-16,21 0 0,-21-21 0,21 21 16,0-42 15,0 0-31,0 0 0,0 0 15,0 0-15,21 21 0,-21-22 0,21-20 16,0 21-16,0 0 0,1 0 0,20-1 16,-21 1-16,0 0 0,22 0 0,-22 0 15,0 0-15,0-1 0,0 22 0,0 0 16,1-21-16,-44 21 47,1 21-47,0 1 0,0-22 0,0 0 15,-22 21-15,22-21 0,-21 21 0,21-21 16,0 0-16,-22 0 0,22 21 0,0-21 16,0 0-16,0 0 15,42 0 17,0 0-32,0 0 15,0 21-15,0-21 0,1 0 16,-1 0-16,0 21 0,0-21 0,0 0 15,0 0-15,1 0 0,-1 0 0,-21 22 16,21-22-16,-42 0 31,0-22-31,-1 22 0,1-21 16,0 0-16,0 0 0,-21 21 0,20-21 16,1 0-16,0-1 0,0 1 0,0 0 15,0 21-15,21-21 0,-22 21 16,22-21-16,0 42 31,22 0-31,-1 0 0,-21 0 16,21 1-16,-21-1 0,21 0 0,-21 21 15,21-21-15,-21 1 0,0-1 16,0 0-16,0 0 0,0 0 0,0 0 16,0 1-16,0-1 0</inkml:trace>
  <inkml:trace contextRef="#ctx0" brushRef="#br0" timeOffset="77183.37">6625 10181 0,'0'0'0,"-21"0"15,0 0-15,0 0 16,-1 0-16,1 0 0,0 21 16,21 1-16,-21-22 0,0 21 0,0 0 15,-1 21-15,1-21 0,0 1 0,0 20 16,0-21-16,0 21 0,-1 1 0,1-22 15,0 21-15,0-21 0,21 22 16,-21-22-16,0 21 0,-1-21 0,22 1 16,-21 20-16,0-21 0,21 0 0,0 0 15,0 1-15,-21-22 0,21 21 0,0 0 16,0-42 15,21 21-31,0-21 16,-21-1-16,21 1 0,22-21 0,-22 21 15,0-22-15,0 22 0,22-21 16,-22 0-16,21-22 0,-21 22 0,43-64 16,-22 64-16,-21-1 0,0 1 0,1 21 15,-1-22-15,0 22 0,0 0 16,-21 0-16,21 0 0,-21 42 31,-21 0-31,0 0 0,0 0 0,0 1 16,-1 20-16,1-21 0,0 21 15,-21 1-15,21-1 0,-1 0 0,1 1 16,0-22-16,0 21 0,0 1 0,21-22 16,-21 0-16,-1 0 0,22 21 0,-21-42 15,0 22-15,21-1 0,-21-21 16,0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5T07:12:36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7811 0,'22'-43'15,"-1"22"1,-21 0 0,21 0-16,0 0 15,-21-1-15,0 1 0,21 0 16,0 0-16,1 21 15,-22-21-15,0 42 63,0 0-63,0 0 16,0 0-16,0 22 0,0-22 0,-22 21 15,1 1-15,21-1 0,-21 0 16,0 22-16,0-22 0,0 0 0,-1 22 15,22-22-15,-21 1 0,0-1 16,0 0-16,21-21 0,0 22 0,-21-22 16,0 0-16,21 0 0,0 0 0,-22 1 15,22-1-15,0-42 47,0-1-31,22 1-16,-1 0 0,0-21 0,-21 21 15,21-22-15,0 1 0,0 0 16,1-22-16,20 22 0,-21-1 0,0-20 16,22 21-16,-22-1 0,0 1 0,21 0 15,-21-1-15,1 22 0,-1-21 16,0 21-16,-21-1 0,21 1 0,-21 0 16,21 0-16,-21 0 15,0 42 16,-21 0-15,0 0-16,0 22 0,0-22 16,-1 21-16,1-21 0,0 22 0,-21 20 15,21-21-15,-22 1 0,22 20 16,-21-20-16,21-1 0,-22 0 0,22 1 16,0-1-16,0-21 0,0 0 15,21 22-15,0-22 0,-22-21 0,22 21 16,-21-21-16,21 21 0,0-42 47,0 0-47,21 0 0,1-1 0,-22 1 15,21 0-15,0 0 0,0-21 16,0-1-16,0 22 0,1-21 0,-1-1 16,21 1-16,0 0 0,-20-1 15,20 1-15,-21 0 0,21-1 0,-20 1 16,20 21-16,-21-21 0,0 20 15,0 22-15,-21-21 0,0 0 16,0 42 0,0 0-16,0 1 0,0-1 15,-21 0-15,-21 21 0,21 1 0,0-1 16,-22 0-16,1 22 0,0-1 16,20-20-16,-20 20 0,0-21 15,-1 22-15,22-22 0,0-21 0,0 22 16,0-22-16,0 21 0,-1-42 15,22 21-15,0 1 0,0-44 32,22 1-17,-1 0-15,0 0 0,0-21 0,0-1 16,0 1-16,1 0 0,20-22 16,-21 22-16,21-22 0,-20 22 0,-1-22 15,21 22-15,-21 0 0,0 21 0,1-22 16,-22 22-16,21 0 15,0 21-15,-21 21 32,0 0-32,-21 22 0,0-22 15,-1 21-15,1 0 0,0 1 0,-21-1 16,21 0-16,-1-20 0,1 20 16,0 0-16,0 1 0,0-22 0,21 0 15,-21 0-15,-1 0 0,22 0 16,0 1-16,0-44 15,0 1 1,22 0-16</inkml:trace>
  <inkml:trace contextRef="#ctx0" brushRef="#br0" timeOffset="1487.39">2095 7599 0,'0'21'47,"0"0"-31,0 0-16,0 1 0,0-1 15,0 0-15,0 0 0,0 0 16,0 0-16,-21 1 0,21 20 0,-21-21 16,21 0-16,-21 0 0,21 1 15,0-1-15,-21 0 0,21 0 16,-21-21-16,21 21 0,0-42 47,0 0-32,0 0-15,21 0 0,-21-1 0,21 1 16,0-21-16,-21 21 0,21 0 16,0-22-16,-21 22 0,22 0 0,-1 0 15,0 0-15,-21-22 0,21 22 0,0 0 16,-21 0-16,0 0 16,21 21-16,-21-22 15,22 22 1,-44 0 15,1 22-31,0-22 16,0 21-16,0 0 0,0 0 15,-1 0-15,-20 0 0,21-21 16,0 22-16,0-1 0,-1 0 0,-20-21 16,21 21-16,0 0 0,0-21 15,-1 0-15,1 21 0,0-21 16,0 0-16,42 0 31,0 0-31,0 0 16,1 0-16,20 0 0,-21 0 15,0 0-15,0 0 0,22 0 0,-22-21 16,0 21-16,0 0 0,0 0 0,1 0 16,-1 0-16,0 0 0,0 0 15,0 0-15,-42 0 63,0 0-48,0-21-15,0 21 0,21-21 16,-22 0-16,1 21 0,21-21 0,-21-1 16,0 1-16,21 0 0,-21 0 0,21 0 15,-21 0-15,-1-22 16,1 22-16,21 0 0,0 0 15,0 0-15,-21 21 0,21 21 32,0 0-32,0 0 0,0 0 15,0 0-15,0 1 0,0 20 0,21 0 16,-21-21-16,0 22 0,0-22 16,0 21-16,21-21 0,-21 22 15,0-22-15,0 0 0,0 21 0,0-20 16,0-1-16,0 0 0,0 0 15,0 0-15,22-21 32,-22-21-17,0 0-15,0 0 16,0 0-16,0-1 0,0 1 16,0 0-16,0 0 0,0 0 0,0 0 15,0-22-15,0 22 0,0 0 0,0 0 16,0 0-16,21 42 31,-21 0-15,0 0-16,0 0 0,0 0 0,0 1 15,0-1-15,0 21 0,0-21 16,0 0-16,0 22 0,0-22 0,0 0 16,0 0-16,0 0 0,0 1 15,21-22-15,-21 21 0,21-21 16,0 0-1,0 0-15</inkml:trace>
  <inkml:trace contextRef="#ctx0" brushRef="#br0" timeOffset="3247.17">5821 10308 0,'0'21'78,"0"1"-62,0-1-16,0 0 0,-21 0 0,21 0 15,0 0-15,0 1 0,-22-1 0,22 21 16,-21-21-16,21 0 0,-21 1 0,21-1 15,0 0-15,0 0 0,-21 0 0,21 0 16,0 1-16,0-44 47,0 1-47,0 0 0,0 0 16,0-21-16,0 20 0,0 1 15,21 0-15,-21-21 0,21 21 0,0-22 16,1 22-16,-1-21 0,0 21 0,21-22 15,-21 22-15,1 0 0,-1 0 16,0 0-16,0-1 0,0 22 0,0-21 16,1 21-16,-44 0 31,1 21-15,0-21-16,0 0 0,0 22 15,0-1-15,-1-21 0,1 21 16,0-21-16,0 0 0,0 0 15,0 21-15,-1-21 0,1 0 16,0 0-16,0 21 0,0-21 0,0 0 16,-1 0-16,1 0 0,0 21 0,0-21 15,0 0-15,0 0 0,21 22 16,-22-22-16,1 0 0,42 0 47,1 0-47,-1 0 0,0 0 15,0 0-15,0 0 16,0 0-16,22 0 0,-22 0 0,21 0 16,-21 21-16,22-21 0,-22 0 0,0 0 15,21 0-15,-20 0 0,-1 0 0,0 21 16,0-21-16,0 0 0,-21 21 16,0 0-1,-21-21 1,0 0-16,0 0 15,0 0-15,-1 0 0,1 0 0,0 0 16,21-21-16,-21 0 0,0 21 0,0-21 16,-22 0-16,43-1 0,-21 1 15,0 0-15,0 0 0,21 0 0,0 0 16,-21-1-16,21 1 16,-22 21-16,22 21 46,0 1-46,0-1 0,0 21 16,0-21-16,0 0 0,0 1 16,0-1-16,0 21 0,0-21 0,0 0 15,0 22-15,0-22 0,0 0 16,0 0-16,22 0 0,-22 1 0,0-1 16,0 0-16,0 0 15,21-21 1,0 0-1,0-21-15,0 21 16,-21-21-16,21 21 0</inkml:trace>
  <inkml:trace contextRef="#ctx0" brushRef="#br0" timeOffset="4267.29">6583 10139 0,'0'0'0,"-21"0"31,21 21-31,-22-21 0,1 21 16,0 0-16,0 1 0,21-1 0,-21 0 15,0 0-15,-1 0 0,1 22 0,0-22 16,0 21-16,21 0 0,-21-20 16,0 20-16,-1-21 0,1 21 0,0 1 15,0-22-15,0 21 0,0-21 0,21 1 16,-22 20-16,1-21 0,0 0 0,21 0 16,0 1-16,-21-22 0,21 21 0,-21-21 15,21 21 1,0-42 15,0 0-31,0-1 16,21 22-16,0-21 0,-21 0 0,21 0 15,0 0-15,1-22 0,-1 22 0,0-21 16,0 0-16,21-1 0,-20 1 0,20-22 16,0 22-16,-21 0 0,22-1 15,-1 1-15,0 0 0,-20-1 0,20 22 0,-21 0 16,0 0-16,0 0 0,-21 0 15,22-1 1,-44 44 0,1-1-1,21 0-15,-21 0 0,0 0 0,0 0 16,0 22-16,-1-22 0,-20 21 0,21 1 16,0-22-16,0 21 0,-22 0 15,22 1-15,0-1 0,-21 0 0,20-20 16,1 20-16,0-21 0,0 21 0,0-20 15,21-1-15,0 0 0,-21 0 0,-1-21 16,22 21-16,0-42 47,0 0-47,22 21 16,-22-21-16,21 0 0,-21-1 15,21 1-15,0 0 0,0 0 0,0 0 16,1-22-16,-1 1 0,0 21 0,21-21 15,-21-1-15,22 1 0,-22 0 0,0-1 16,21 1-16,-20 21 0,-1-22 0,0 22 16,0 0-16,0 0 0,-21 42 47,0 0-47,-21 0 0,21 1 0,0-1 0,-21 21 15,0-21-15,0 22 0,21-22 16,-22 21-16,1-21 0,21 22 0,-21-22 15,0 21-15,21-21 0,0 0 0,-21 1 16,0 20-16,-1-21 0,22 0 16,0 0-16</inkml:trace>
  <inkml:trace contextRef="#ctx0" brushRef="#br0" timeOffset="12055.72">2879 6858 0,'-22'-21'0,"1"21"0,0 0 15,0 0-15,0 0 16,0 0-16,-1 0 0,1 0 16,0 0-16,0 0 15,0 0-15,0 0 0,-1 0 0,-20 0 16,21 0-16,0 0 0,0 0 16,-1 0-16,1 0 0,0 0 15,0 0-15,0 0 0,0 0 0,42 0 63,21 0-63,-21 0 0,22 0 15,20 0-15,-21 0 0,22-21 16,-1 21-16,22-21 0,0 21 0,-1 0 16,1-22-16,21 22 0,0-21 0,21 21 15,0-21-15,-21 21 0,21 0 16,-22-21-16,22 21 0,-21 0 0,21 0 15,0-21-15,-21 21 0,21 0 16,-21 0-16,0 0 0,-22 0 0,1-21 16,0 21-16,-1 0 0,1-22 0,-21 22 15,20 0-15,-20 0 0,-1-21 16,1 21-16,-22 0 0,22 0 0,-22-21 16,0 21-16,1 0 0,-1 0 0,0-21 15,-21 21-15,22 0 0,-22 0 0,0 0 16,0 0-16,0 0 0,-21-21 15,-21 21 32,0 0-47,0 0 0,0 0 0,-22 0 16,1 0-16,0 0 0,-22 0 16,1 0-16</inkml:trace>
  <inkml:trace contextRef="#ctx0" brushRef="#br0" timeOffset="12512.29">2752 6879 0,'0'0'0,"-22"0"16,44 0-1,20 0-15,-21 0 16,0 0-16,22 0 0,-1 0 16,21 0-16,-20 0 0,41 0 0,-20 0 15,42 0-15,-22 0 0,22 0 0,21 0 16,-21 0-16,0 0 0,21-21 15,-21 21-15,21 0 0,0 0 16,0 0-16,0 0 0,0-21 0,-21 21 16,-1 0-16,1 0 0,-21 0 0,0 0 15,-1 0-15,-20 0 0,-1 0 0,1 0 16,-22 0-16,0 0 0,1 0 0,-1 0 16,-21 0-16,22 0 0,-22 0 15,0 0-15,0 0 0,0 0 16,0 0-16,-21-21 15,-21 0 1,-21 21-16,0 0 16,-1-22-16</inkml:trace>
  <inkml:trace contextRef="#ctx0" brushRef="#br0" timeOffset="13491.86">1291 6011 0,'0'0'0,"0"22"46,0-1-46,0 0 16,0 0-16,0 0 16,-21 0-16,21 22 0,-21-22 0,0 21 15,-1 1-15,1 20 0,0-21 16,0 22-16,0-1 0,0-20 16,-1 20-16,22-20 0,-21-1 0,0 0 15,0 1-15,21-1 0,0 0 0,0-21 16,-21 1-16,21 20 0,-21-21 15,21 0-15,0 0 16,-22 1-16,44-44 78,-22 1-78,21 0 0,-21 0 16,0 0-16,0 0 15,0-1-15,21 1 0,-21 0 0,21 0 16</inkml:trace>
  <inkml:trace contextRef="#ctx0" brushRef="#br0" timeOffset="14040.35">1841 6096 0,'0'0'0,"22"0"16,-22 21 15,0 0-31,0 1 16,-22-1-16,1 21 0,0-21 15,0 22-15,0 20 0,0-21 16,-22 22-16,22-22 0,0 22 0,-21-22 16,20 22-16,1-22 0,-21 0 15,21 1-15,0-22 0,21 21 0,-22-21 16,1 0-16,21 1 0,-21-1 0,21 0 16,0 0-16,0 0 15,-21-21 63,21-21-62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5T07:13:06.2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1841 995 0,'22'-21'0,"-1"21"0,-21-21 15,21 21-15,0-22 16,0 1-16,-21 0 16,0 0-16,0 0 15,0 0 1,0-1-16,-21 22 31,0 0-15,0 0-16,0 22 0,-1-1 0,1 0 15,0 21-15,0-21 0,-21 22 0,20-1 16,1 0-16,0 1 0,0-1 16,0 22-16,21-22 0,0 0 0,-21 1 15,21-1-15,0 0 0,0 1 0,0-22 16,0 21-16,0 0 0,0-20 16,0 20-16,21-21 0,-21 0 0,21 0 15,0 1-15,0-22 0,0 0 0,1 21 16,20-21-16,-21 0 0,0 0 0,22 0 15,-22-21-15,21-1 16,-21 1-16,0 21 0,1-21 0,-1 0 16,21 0-16,-21-22 0,0 22 0,-21 0 15,22 0-15,-22 0 0,0 0 16,0-1-16,0-20 0,0 21 0,0 0 16,-22 21-16,22-21 0,-21 21 0,0 0 15,0 0-15,0 0 0,0 0 0,-1 0 16,1 0-16,0 21 0,0 0 15,0 0-15,0 0 0,-1 0 0,1 1 16,21-1-16,0 0 0,-21 0 0,21 0 16,-21 0-16,21 1 15,0-1-15,0 0 0,0 0 0,0 0 16,0 0-16,21-21 16,0 0-16,0 0 0,1-21 15,-1 0-15,0 0 0</inkml:trace>
  <inkml:trace contextRef="#ctx0" brushRef="#br0" timeOffset="307.89">2561 1334 0,'21'0'31,"0"0"-15,-21-22-16,0 1 16,0 0-16,0 0 15,-21 21 1,0 0 0,0 0-16,0 21 0,0-21 15,-1 21-15,1-21 0,21 21 0,-21 1 16,0-1-1,21 0-15,21-21 32,0 0-32</inkml:trace>
  <inkml:trace contextRef="#ctx0" brushRef="#br0" timeOffset="1147.78">5080 656 0,'0'0'0,"0"-21"0,-21-21 15,0 21-15,-1-1 0,1 1 16,0 21-16,0 0 0,-21-21 0,20 21 16,1 0-16,-21 0 0,0 0 15,-1 0-15,22 21 0,-21 0 0,-1 1 16,1-1-16,0 0 0,-1 21 0,1 1 15,21-1-15,-21 0 0,-1 22 16,22-1-16,0 1 0,-21 20 16,20-20-16,1-1 0,21 1 0,-21-1 15,21 1-15,0-1 0,0 1 0,0-1 16,0 1-16,21-22 0,0 1 0,22-1 16,-22-21-16,21 21 0,1-20 15,-1-22-15,0 21 0,22-21 0,-1 0 16,1 0-16,-1 0 0,1-21 0,-1-1 15,1 1-15,-1 0 0,-20 0 0,20-21 16,1-1-16,-1 1 0,-21 21 0,1-43 16,20 22-16,-20 0 0,-22-22 15,21 1-15,-21-1 0,0 1 16,-21-1-16,0-21 0,0 1 0,0 20 16,0-20-16,-21 20 0,0 1 0,0-1 15,-21 1-15,-1 20 0,1 1 16,-22 0-16,22-1 0,-21 22 0,20 0 15,-20 0-15,20 21 0,-20 0 0,21 0 16,-22 0-16,22 21 0,-1 21 0,1-21 16,0 1-16,21 20 0,-1 0 15,1 1-15,0-1 0,21 0 0,0 1 16,0 20-16,0-21 0,0 22 0,0-22 16,21 22-16,0-22 0,1 0 15,-1 1-15,0-1 0,21 0 16,-21-20-16,22-1 0,-22 21 0,21-42 15,1 21-15</inkml:trace>
  <inkml:trace contextRef="#ctx0" brushRef="#br0" timeOffset="1536.52">5821 1164 0,'0'-21'0,"0"42"0,0-63 15,-21 42 1,-1 0 0,22 21-16,0 0 0,0 0 15,0 1-15,0-1 0,0 21 0,0-21 16,0 22-16,0-1 0,0 0 0,0 22 16,0-22-16,0 22 0,-21-1 15,21 1-15,0 20 0,0-20 0,0-1 16,-21 22-16,21-22 0,0 1 0,0 21 15,0-22-15,-21 1 0,21 20 0,-21-20 16,0-1-16,21-20 0,0 20 0,0-21 16,0 1-16,0-1 0,0-21 0,0 22 15,0-22-15,-22 0 0,22 0 16,0 0-16,0 0 16,0-42-1,0 0 1,0 0-16,0 0 0,0-22 0,22 22 15,-22-21-15,0 0 0,21-22 0,0 22 16</inkml:trace>
  <inkml:trace contextRef="#ctx0" brushRef="#br0" timeOffset="3452.44">5863 1524 0,'0'0'0,"0"-21"16,0-64-16,0 64 15,0 0-15,0 0 0,0 0 0,0-1 16,0 1-16,0 0 16,0 0-16,21 21 0,0-21 0,1 21 15,-1 0-15,0-21 0,21 21 0,1 0 16,-22 0-16,21 0 0,-21 21 0,22 0 16,-22 0-16,0 0 0,0 0 0,0 22 15,-21-22-15,0 21 0,0-21 16,0 1-16,0 20 0,0-21 0,-21 0 15,0 0-15,0 1 0,0-1 16,-1 0-16,22 0 0,-21-21 0,0 21 16,0-21 62,21 21-16,0 1-46,21-22-16,0 0 16,0 0-16,1 0 0,-1 0 15,0 0-15,0 0 0,0 0 0,22 0 16,-22-22-16,0 22 0,21-21 0,-21 0 15,1 0-15,-1 21 0,0-21 16,-21 0-16,21-1 0,-21 1 0,21 0 16,-21 0-16,0 0 0,0 0 15,0-1-15,0 1 0,0 0 16,0 0 0,-21 21 15,0 0-16,21 21-15,-21-21 0,21 21 0,0 0 16,0 1-16,-21-22 0,21 21 0,-22 0 16,22 0-16,0 0 0,0 0 0,-21 1 15,21-1-15,0 0 0,0 0 16,0 0-16,0 0 0,0 1 16,21-22-16,1 21 0,-1-21 0,-21 21 15,21-21-15,0 0 0,0 0 0,0 0 16,1 0-16,-1 0 0,0 0 0,0 0 15,0 0-15,0 0 0,1 0 16,-1 0-16,0-21 0,0 0 16,0 21-16,22-22 0,-22 1 0,-21 0 15,21 0-15,0-21 0,0 20 0,-21 1 16,0 0-16,0 0 0,0 0 0,21 0 16,-21-1-16,0 1 0,0 0 0,0 0 15,-21 21 1,0 0-1,0 0-15,0 21 0,21 0 16,0 0 0,21-21-1,0 0 1,0 0-16,0 0 0,1 0 16,-1-21-16,0 21 0,0-21 15,0 0-15,0 0 16,1 21-1,-22 21 17,0 0-32,0 0 15,0 0-15,0 1 0,0-1 0,0 0 16,0 0-16,-22 0 0,22 22 16,0-22-16,0 0 0,0 0 0,0 0 15,0 0-15,0 1 0,0-1 0,0 0 16,0 0-16,22-21 0,-1 0 15,-21 21-15,21-21 0,0 0 16,0 0 0,0 0-16,-21-21 0,22 21 15,-22-21-15,0 0 0,21 0 16,-21-1-16,21 1 0,0 0 0,-21 0 16,0 0-16,21 0 0,0-1 0,-21 1 15,22 0-15,-1 0 0,0 0 16,0 0-16,0-1 0,0 1 0,1 0 15,-1 0-15,0 21 0,0-21 16,0 21-16,0-21 0,1 21 0,-1 0 16,21 0-16,-21 0 0,0 0 0,1 0 15,-1 0-15,0 0 0,0 0 16,0 21-16,-21 0 16,0 0-16,0 0 15,0 0 16,0-42 1,0 0-17,0 0-15,0 0 0,0 0 16,-21-1-16,0 1 16,0 21-16,21-21 15,-21 21-15,-1 0 16,1 0-16,0 0 15,0 0-15,0 21 0,0-21 16,-1 21-16,22 1 0,-21-1 0,-21 0 16,21 0-16,0 0 0,-1 0 0,22 22 15,-21-22-15,0 0 0,0 21 0,21-20 16,0-1-16,0 21 0,0-21 16,0 0-16,0 1 0,0-1 0,0 0 15,0 0-15,0 0 16,0 0-16,21-21 0,0 0 0,0 22 15,1-22-15,-1 0 0,0 0 16,0 0-16,0 0 0,0 0 16,1-22-16,-1 1 0,0 21 0,0-21 15,-21 0-15,21 0 0,0 0 0,-21-22 16,22 22-16,-1 0 0,-21 0 16,21 0-16,-21-1 0,0 1 0,0 0 15,0 0-15,0 42 31,0 0-15,-21 0-16,21 1 0,0-1 16,0 0-16,0 0 0,0 0 15,0 0-15,-21 1 0,21-1 0,0 0 16,0 0-16,0 0 0,0 0 16,21 1-16,0-22 15,0 21-15,0-21 0,0 0 16,1 0-16,-1 0 15,0 0 1,0-21 0,0 21-16,-21-22 0,21 1 0,-21 0 15,22 0-15,-1 0 0</inkml:trace>
  <inkml:trace contextRef="#ctx0" brushRef="#br0" timeOffset="3828.58">8382 1016 0,'0'0'16,"21"-21"-16,-21-64 15,0 64-15,0 0 0,0 0 0,0 0 0,0-1 16,0 1-16,0 0 16,0 42-1,0 0 1,0 1-16,0 20 0,0-21 0,0 21 15,-21 1-15,21-1 0,-21 22 0,0-22 16,21 0-16,-22 22 0,22-22 16,-21 0-16,0 1 0,21 20 0,-21-20 15,21-1-15,-21 0 0,21 1 0,0-22 16,-21 21-16,21 0 0,0-20 0,-22-1 16,22 21-16,0-21 0,0 0 0,0 1 15,0-1-15,0 0 16,22-42 31,-1 0-47,0-1 15,0 1-15,0 0 0,0 0 0</inkml:trace>
  <inkml:trace contextRef="#ctx0" brushRef="#br0" timeOffset="4271.79">8551 1545 0,'21'-21'16,"-21"0"-16,0 42 31,0 0-15,0 0-16,-21 1 0,21-1 16,-21 0-16,21 0 0,0 0 0,0 0 15,0 1-15,0-1 0,0 0 16,0 0-16,0 0 0,0 0 15,0 1-15,21-22 16,0 21-16,1-21 0,-1 0 16,0 0-16,0 0 0,0 0 0,22 0 15,-22-21-15,0 21 0,0-22 0,0 1 16,0 0-16,1 0 0,-1 0 0,-21 0 16,21-1-16,0-20 15,0 21-15,-21-21 0,0-1 0,0 22 16,0-21-16,0 21 0,0-1 0,0 1 15,0 0-15,0 0 0,-21 0 0,0 21 16,0 0-16,-22 0 0,22 0 0,0 0 16,0 0-16,-21 0 0,20 21 0,1-21 15,0 21-15,0-21 0,0 21 16,21 0-16,-21 1 0,-1-1 16,22 0-1,22-21 1,-1 0-16,0 0 15</inkml:trace>
  <inkml:trace contextRef="#ctx0" brushRef="#br0" timeOffset="5115.42">9123 1693 0,'0'43'16,"0"-22"-16,0 0 16,21-21 15,0 0-31,0-21 0,0 0 16,1 0-16,-1-1 15,0 1-15,0 0 0,-21 0 0,21 0 16,0 0-16,1-22 0,-22 22 0,21-21 15,0 21-15,-21-1 0,21-20 0,-21 21 16,0 0-16,0 0 0,0-1 0,0 1 16,0 0-16,-21 21 31,0 0-15,21 21-16,0 0 0,0 1 15,0-1 1,21 0-16,0-21 0,-21 21 15,21-21-15,-21 21 0,21-21 16,1 21-16,-22 1 16,0-1-16,0 0 15,0 0-15,0 0 16,0 0-16,0 1 0,0-1 16,0 0-16,0 0 15,21-21 1,0 0-16,0 0 0,0 21 0,0-21 15,1 0-15,-1 0 16,0 0-16,0 0 0,21 0 16,-20-21-16,-1 21 0,0-21 0,0 0 15,21 21-15,-20-21 0,-1-1 0,0 1 16,0 0-16,0-21 0,0 21 0,1-1 16,-1 1-16,-21-21 0,0 21 0,21 0 15,-21-1-15,0 1 0,0 0 16,-21 21-1,0 0 1,-1 0-16,1 21 0,21 0 0,-21 1 16,21-1-16,-21 0 0,21 0 15,0 0-15,0 0 0,0 1 16,0-1-16,21 0 0,0 0 16,0 0-16,-21 0 15,22 1-15,-1-22 0,-21 21 16,21-21-16,-21 21 0,0 0 15,0 0-15,0 0 16,-21 1 0,0-22-16,-1 0 15,22 21-15,-21-21 0,0 0 0,0 0 16,0 0-16,0 0 16,-1 0-16</inkml:trace>
  <inkml:trace contextRef="#ctx0" brushRef="#br0" timeOffset="5152.37">9758 1672 0,'0'0'0,"-21"0"15,-1-21-15,22 0 0</inkml:trace>
  <inkml:trace contextRef="#ctx0" brushRef="#br0" timeOffset="5476.68">8340 1016 0,'0'0'0,"-43"0"0,1-21 16,63 21 15,0 0-31,22-21 0,-1 21 0,0 0 16,1 0-16,20 0 0,1-21 0,-1 21 15,1 0-15,-22 0 0,21 0 0,1 0 16,-22 0-16,22 0 0,-22 0 15,-21 0-15,22 0 0,-22 0 0,0 0 16,-42 0 15,0 0-31,-1 0 16,-20 0-16,0 0 0,-1 21 0,1 0 16,-21-21-16</inkml:trace>
  <inkml:trace contextRef="#ctx0" brushRef="#br0" timeOffset="6248.76">3979 2201 0,'0'0'0,"-42"0"0,-43-21 16,64 0-16,0 21 15,0 0-15,0 0 0,-1 0 16,1 0-16,0-21 0,0 21 16,42 0 15,0 0-31,22 0 0,-1 0 15,0 0-15,1 0 0,20 0 16,1 0-16,20 0 0,1 0 0,0 0 16,-1 0-16,22 0 0,-21 0 0,21 0 15,-1 21-15,1-21 0,21 0 16,-21 0-16,21 0 0,-21 0 0,21 0 16,21 0-16,-21 0 0,0 0 0,0 0 15,21 0-15,0 0 0,1 0 0,20 0 16,-21 0-16,21 0 0,1 0 0,-1 0 15,22 0-15,-1 21 0,-21-21 16,22 0-16,-22 0 0,22 21 0,-22-21 16,0 0-16,-20 0 0,-1 0 0,0 22 15,-21-22-15,-21 0 0,21 0 0,-43 0 16,1 0-16,0 0 0,-22 0 16,1 0-16,-22 0 0,0 0 0,1 0 15,-22 0-15,0 0 0,0 0 0,0 0 16,-42 0 78,0 0-94,0 0 15,0 0-15,-22-22 0</inkml:trace>
  <inkml:trace contextRef="#ctx0" brushRef="#br0" timeOffset="7781.21">0 3810 0,'0'-21'16,"0"0"0,0 0-16,0-1 15,0 1 1,0 0-16,0 0 15,0 42 17,0 0-32,0 0 0,0 1 15,0-1-15,0 21 0,0 0 0,0 1 16,0-1-16,0 22 0,0-22 0,0 21 16,0 1-16,0-22 0,0 22 15,0-22-15,0 22 0,0-22 0,0 0 16,0 1-16,0-1 0,0-21 0,0 21 15,0-20-15,0-1 0,0 0 0,0 0 16,0 0-16,0 0 0,0-42 31,0 0-15,0 0-16,0 0 0,0 0 16,0-1-1,0 1 1,0 0-16</inkml:trace>
  <inkml:trace contextRef="#ctx0" brushRef="#br0" timeOffset="8997.74">1693 3725 0,'0'0'0,"0"-21"16,21 21-16,-21-21 0,22 0 16,-22 0-1,0 0-15,0-1 16,-22 22-1,1 0-15,21-21 0,-21 21 0,0 0 16,0 0-16,0 21 0,-1-21 16,1 22-16,0-1 0,0 21 15,0-21-15,0 22 0,-1-22 0,1 21 16,21 0-16,-21 22 0,0-22 0,0 22 16,0-1-16,-1-20 0,22 20 15,0-21-15,0 1 0,0-1 0,0 0 16,0-20-16,0-1 0,22 0 15,-1 0-15,21 0 0,0-21 16,-20 0-16,20 0 0,0 0 0,22-21 16,-22 0-16,0 0 0,22 0 0,-22-1 15,1-20-15,20 21 0,-21-21 16,1-1-16,-1 1 0,-21 0 0,0 20 16,1-20-16,-22 0 0,0-1 0,0 1 15,0 21-15,-22-21 0,-20-1 16,21 22-16,-21 0 0,20 0 0,-20 0 15,0 21-15,-1 0 0,1 0 0,0 0 16,-1 0-16,1 0 0,21 0 16,0 21-16,-22 0 0,43 0 15,0 0-15,0 0 0,0 1 0,0-1 16,0 0-16,0 21 0,22-21 16,20 1-16,-21-1 0,21 0 0,-20-21 15,20 0-15,0 0 0</inkml:trace>
  <inkml:trace contextRef="#ctx0" brushRef="#br0" timeOffset="9331.75">2625 3810 0,'0'0'0,"-22"0"31,1 0-31,0 0 16,21 21-16,-21 0 0,21 22 0,0-22 15,0 21-15,0 1 0,-21 20 16,21-21-16,-21 22 0,-1-1 0,22 1 16,-21-1-16,0 1 0,0-1 0,21 22 15,-21 0-15,0-1 0,-1 1 0,1 0 16,21-22-16,0 22 0,-21 0 16,21-22-16,-21 1 0,21-22 0,0 21 15,0-20-15,0 41 16,0-62-16,0-1 0,0 0 0,0-42 31,0 0-15,0-22-16,0 22 0,0-21 15,0-1-15,21 1 0,-21-21 0,21-1 16</inkml:trace>
  <inkml:trace contextRef="#ctx0" brushRef="#br0" timeOffset="9651.89">2455 4085 0,'0'0'16,"0"-21"-16,0-64 16,0 64-16,0 0 0,0 0 0,0 0 15,0 0-15,21-1 16,22 1-16,-22 0 0,21 21 0,1-21 16,-1 21-16,0 0 0,22 0 0,-22 0 15,0 0-15,1 0 0,-22 21 0,21 0 16,-21 0-16,1 1 0,-22-1 15,0 0-15,0 0 0,0 21 0,-43-20 16,22 20-16,-21-21 0,21 21 0,-22-20 16,1-1-16,0 21 0,-1-21 0,22-21 15,-21 21-15,21 1 0,-1-22 16,1 21-16,0-21 16,21 21-16,21-21 15,0 0-15,1 0 16,20 0-16,-21 0 0,0 0 15,0 0-15,1 0 0</inkml:trace>
  <inkml:trace contextRef="#ctx0" brushRef="#br0" timeOffset="10856.31">3027 4276 0,'21'0'46,"0"0"-46,0 0 16,0-21-16,-21-1 0,22 22 16,-1-21-16,0 0 0,-21 0 15,21 0-15,0 0 0,0-1 0,1 1 16,-22-21-16,0 21 0,21-22 0,-21 22 16,0 0-16,0 0 0,0 0 0,0 0 15,0-1-15,-21 22 31,-1 0-31,1 22 0,21-1 16,-21 0-16,21 0 0,0 0 0,0 22 16,0-22-16,0 21 15,0-21-15,0 22 0,0-22 0,0 0 16,0 21-16,0-21 0,0 1 0,0-1 16,0 0-16,21-21 0,0 21 0,1-21 15,-1 0-15,0 0 16,0 0-16,0 0 0,0 0 0,1-21 15,-1 0-15,0 0 0,21-1 0,-21 1 16,22 0-16,-22 0 0,0-21 0,21-1 16,-20 22-16,-22-21 0,21 21 0,0-1 15,-21 1-15,0 0 0,0 0 16,0 0-16,0 42 31,0 0-31,0 0 16,0 0-16,0 22 0,0-22 0,0 0 15,0 21-15,21-20 0,-21 20 16,21-21-16,0 0 0,-21 0 0,22 1 16,-1-1-16,0-21 0,-21 21 0,21-21 15,0 0-15,0 0 0,1 0 0,-1 0 16,0 0-16,0 0 0,0-21 0,0 0 16,1 21-16,-1-22 0,0 1 0,0-21 15,0 21-15,-21 0 0,21-22 16,1 22-16,-1-21 0,-21 21 0,21-22 15,0 22-15,0 0 0,0 0 0,1 0 16,-22-1-16,21 22 0,0 0 16,0 0-16,0 0 0,0 0 15,1 0-15,-1 22 0,-21-1 16,21 0-16,0 0 16,-21 0-16,21-21 0,-21 21 0,0 1 15,0-1-15,0 0 0,21-21 16,-21-21 15,0 0-15,0-1-16,0 1 0,0 0 15,0 0-15,0 0 16,0 0-16,0-1 0,-21 1 16,0 21-16,0 0 0,0 0 0,0 0 15,-1 0-15,1 0 0,0 21 16,0 1-16,0-1 0,0 0 15,-1 21-15,1-21 0,21 22 0,-21-22 16,21 21-16,-21-21 0,21 1 0,0 20 16,0-21-16,0 0 0,0 0 0,0 1 15,0-1-15,0 0 0,21-21 16,0 0-16,0 0 0,1 0 16,-1 0-16,0 0 15,0-21-15,0 0 0,0-1 0,1 1 16,-1 0-16,0 0 0,0 0 0,0 0 15,0-22-15,-21 22 0,0 0 0,0-21 16,0 20-16,0 1 0,22 0 0,-22 0 16,0 0-16,0 0 0,0 42 31,0 0-31,0 0 0,0 21 16,0-20-16,0-1 0,0 0 0,0 21 15,0-21-15,0 1 0,0-1 0,0 0 16,0 0-16,0 0 0,21 0 0,-21 1 15,21-22-15,-21 21 0,21-21 16,0 0-16,0 0 16,1 0-16,-1-21 15,0-1-15,-21 1 16,21 21-16,-21-21 0,0-21 0,0 21 16,21-1-16,0-20 0</inkml:trace>
  <inkml:trace contextRef="#ctx0" brushRef="#br0" timeOffset="11184.56">4953 3366 0,'0'0'0,"0"-22"0,0-20 16,0 21-16,0 42 31,0 0-31,0 0 0,0 1 16,0 20-16,0 0 0,0 1 0,0-1 15,0 0-15,0 1 0,0 20 16,0-21-16,-21 1 0,21 20 0,-21-20 16,21-1-16,0 0 0,0 22 0,-22-22 15,22 0-15,-21-20 0,21 20 0,0 0 16,0-21-16,-21 1 0,21-1 0,0 0 16,0 0-16,0 0 0,0 0 15,21-21 1,0 0-16,1-21 15,-22 0-15,21 21 0,0-21 16,-21 0-16,21 0 0,0-22 0,0 22 16,1 0-16,-22 0 0</inkml:trace>
  <inkml:trace contextRef="#ctx0" brushRef="#br0" timeOffset="12136.23">5207 3916 0,'0'0'16,"0"-21"-16,0 0 15,-21 21 17,21 21-32,-21 0 15,-1 0-15,22 0 0,0 0 16,0 1-16,0 20 0,-21-21 0,21 0 16,0 0-16,0 1 0,0 20 0,0-21 15,0 0-15,0 0 0,0 1 0,0-1 16,0 0-16,0 0 15,21-21-15,1 0 0,-1 0 16,0 0-16,0 0 16,0 0-16,0 0 0,1 0 0,-22-21 15,21 0-15,0 0 0,0 21 16,-21-22-16,0-20 0,0 21 0,21 0 16,-21-22-16,0 22 0,0-21 0,0 21 15,0-22-15,0 1 0,0 21 0,0 0 16,0 0-16,-21-1 0,0 1 15,0 21-15,0 0 0,-1 0 16,1 0-16,0 21 16,0-21-16,21 22 0,-21-1 0,21 0 15,-21 0-15,21 0 0,0 0 16,0 1 0,21-22-16,0 0 15,0 0 1,0-22-16,0 22 0,1-21 0,20 0 15,-21 21-15,0-21 0,0 0 0,1 21 16,-1-21-16,0-1 0,0 22 0,0 0 16,-21-21-16,21 21 0,1 0 15,-22 21 1,0 1 0,0-1-16,0 0 0,0 0 15,0 21-15,0-20 0,0-1 16,0 0-16,0 21 0,21-21 0,-21 1 15,21-1-15,-21 0 0,21 0 0,0 0 16,-21 0-16,21 1 0,1-1 16,-1-21-16,0 21 0,0-21 0,0 0 15,0 0-15,1 0 0,-1 0 0,0 0 16,0 0-16,21-21 0,-20 0 0,-1-1 16,0 1-16,0 0 0,0 0 0,-21 0 15,21-22-15,1 22 0,-1-21 16,0 0-16,0 20 0,-21-20 0,21 21 15,-21 0-15,21 0 0,-21-1 0,0 1 16,0 0-16,0 42 31,0 0-31,0 1 16,-21-1-16,21 0 0,0 0 0,0 0 16,0 0-16,0 1 0,0-1 0,0 0 15,0 0-15,0 0 0,0 0 0,21-21 16,-21 22-16,0-1 0,22-21 15,-22 21-15,0 0 0,0 0 16,0 0-16,0 1 16,-22-22-1,1 0-15,0 0 16,0 0 0,21-22-16,-21 22 15,21-21-15,-21 0 0,21 0 16,-22 21-16,1-21 0</inkml:trace>
  <inkml:trace contextRef="#ctx0" brushRef="#br0" timeOffset="12385.21">4699 3747 0,'0'0'16,"-21"0"-16,0 0 15,42 0 1,0 0-16,0-22 0,21 22 0,1 0 16,-1-21-16,0 0 0,22 21 15,-22-21-15,1 21 0,20-21 0,-21 21 16,1 0-16,-1-21 0,-21 21 0,22 0 16,-22 0-16,0-22 0,0 22 0,0 0 15,-21-21-15</inkml:trace>
  <inkml:trace contextRef="#ctx0" brushRef="#br0" timeOffset="13715.71">7747 4085 0,'0'0'0,"21"0"16,0 0-16,0 0 0,1 0 15,-1 0 1,0 0-16,-21-21 16,21 0-16,-21 0 0,21 21 0,-21-21 15,0-1-15,21 1 0,-21 0 16,0 0-16,0 0 0,0 0 0,0-1 16,-21 1-16,21 0 0,-42 0 15,21 0-15,0 21 0,-22-21 0,22-1 16,-21 22-16,-1 0 0,1 0 15,21 0-15,-21 0 0,-1 0 0,22 0 16,-21 22-16,21-1 0,-22-21 0,22 42 16,0-21-16,0 0 0,0 22 0,-1-1 15,1 0-15,21 1 0,0 20 16,-21-20-16,21-1 0,0 0 0,0 1 16,0-1-16,0 0 0,0-21 0,0 22 15,0-22-15,21 0 0,0 0 16,1-21-16,-1 0 0,0 21 0,21-21 15,-21 0-15,22 0 0,-22 0 0,21-21 16,1 0-16,-22 0 0,21 21 0,-21-21 16,0-22-16,1 22 0,-1 0 0,0 0 15,0-21-15,0 20 0,-21 1 0,0-21 16,0 21-16,21 0 0,-21-22 0,0 22 16,22 21-16,-22-21 15,0 0-15,0 42 31,0 0-31,0 0 16,21 0-16,-21 22 0,0-22 0,21 0 16,-21 0-16,0 0 0,0 1 0,0-1 15,21 0-15,0 0 16,-21 0-16,21-21 0,1 21 16,-1-21-16,0 0 0,0 0 15,0 0-15,0 0 0,1 0 0,-1-21 16,21 0-16,-21 21 0,0-21 0,1 0 15,-1 0-15,-21-1 0,21 1 16,0 0-16,-21 0 0,21 0 0,-21-22 16,21 22-16,-21 0 0,0 0 0,0 0 15,22 21-15,-22-21 0,21 21 16,-21 21 15,0 0-31,0 0 0,0 0 0,0 0 16,0 22-16,21-22 0,-21 0 0,0 0 15,21 0-15,-21 22 0,0-22 0,21 0 16,0-21-16,-21 21 0,22 0 0,-1-21 16,0 0-16,0 22 0,0-22 15,0 0-15,1 0 0,-1 0 16,21-22-16,0 22 0,-20-21 0,20 0 16,-21 0-16,21 0 0,1 0 0,-22-1 15,21 1-15,-21 0 0,1-21 0,-1 21 16,0-22-16,-21 22 0,21-21 0,-21 21 15,0-22-15,0 22 0,0 0 0,0 0 16,-21 0-16,0 21 0,0 0 16,-1 0-16,1 0 0,0 21 15,0 0-15,21 0 0,-21 0 16,21 22-16,-21-22 0,21 21 0,0-21 16,0 0-16,0 22 0,0-22 0,0 0 15,0 0-15,0 0 0,0 1 16,21-1-16,0 0 0,0-21 0,0 0 15,0 21-15,1-21 0,-1 0 16,0 0-16,0 0 0,0 0 16,0 0-16,1-21 0,-1 21 15,-21-21-15,21 0 0,0-1 0,0 1 16,0-21-16,1 21 0</inkml:trace>
  <inkml:trace contextRef="#ctx0" brushRef="#br0" timeOffset="14116.61">11028 3323 0,'0'-42'15,"0"84"-15,0-105 0,0 42 16,0-1-16,0-20 16,-21 42-16,-1-21 0,1 21 15,21 21-15,-21 0 16,21 22-16,-21-22 0,21 21 0,0 22 16,-21-22-16,21 21 0,0-20 0,0 20 15,0-20-15,-21 20 0,21-21 0,-22 1 16,1 20-16,21-20 0,0-1 0,-21 0 15,21 1-15,-21-1 0,21 0 0,-21-21 16,21 22-16,0-22 0,0 0 16,0 0-16,0-42 31,0 0-15,0 0-16,0 0 0,0-1 15,-21 1-15</inkml:trace>
  <inkml:trace contextRef="#ctx0" brushRef="#br0" timeOffset="14912.66">10456 3810 0,'0'0'0,"-21"0"16,42 0-1,0 0-15,1 0 16,20 0-16,0 21 0,22-21 0,-22 0 16,22 0-16,-1 0 0,22 0 0,-22-21 15,22 21-15,0-21 0,-22 21 0,22-21 16,-22 0-16,1 21 15,-1-22-15,1 1 0,-22 0 0,22 0 16,-22 0-16,-21-22 0,0 22 0,0 0 16,1-21-16,-22 21 0,0-22 0,0 1 15,0 21-15,0-22 0,-22 22 0,1 0 16,21 0-16,-21 0 0,0 0 0,0 21 16,0 0-16,-1 0 0,1 21 15,0 0-15,21 0 0,0 0 0,0 22 16,-21-1-16,0 0 0,21 1 15,-21-1-15,21 21 0,-22-20 0,22-1 16,0 22-16,-21-22 0,0 0 0,21 22 16,-21-22-16,21 0 0,0 1 15,-21-1-15,21 0 0,0 1 0,0-1 16,0-21-16,0 0 0,0 1 0,0-1 16,0 0-16,0 0 0,0-42 31,21 0-31,-21 0 15,0-1-15,21-20 0,0 21 0,0 0 16,-21-22-16,22 1 0,-1 21 0,-21-21 16,21 20-16,0 1 0,0 0 0,0 0 15,-21 0-15,22 21 0,-22-21 16,21 21-16,0 21 16,-21 0-16,0 0 15,0 0-15,0 22 0,0-22 0,0 0 16,0 0-16,0 0 0,21 22 0,-21-22 15,21 0-15,-21 0 0,21 0 16,1 0-16,-1-21 0,0 0 0,0 0 16,0 0-16,22 0 0,-22 0 0,21 0 15,0 0-15,-20 0 0,20-21 0,0 0 16,-21 0-16,22 0 0,-22 0 0,21-1 16,-21 1-16,1 0 0,-1-21 0,-21 21 15,21-1-15,-21 1 0,0 0 0,0 0 16,0 0-16,0 0 0,-21 21 31,0 0-31,-1 21 0,22 0 0,-21 0 16,0 0-16,21 22 0,-21-22 0,21 0 15,0 21-15,-21-21 0,21 22 0,0-22 16,0 0-16,0 0 0,0 0 0,0 1 16,21-22-16,0 21 0,0-21 0,0 0 15,22 0-15,-22 0 0,0 0 0,0 0 16,0 0-16,1 0 0,-1-21 0,0 21 15,-21-22-15,0 1 0,21 0 0,0 0 16</inkml:trace>
  <inkml:trace contextRef="#ctx0" brushRef="#br0" timeOffset="16352.08">14541 3514 0,'-21'0'0,"42"0"0,1 0 0,-1-21 0,0 21 15,0-22-15,0 22 0,22-21 16,-22 0-16,21 0 0,0 0 16,1 0-16,-1-22 0,22 22 0,-22-21 15,0 21-15,1-22 0,20 1 0,-21 21 16,-20-22-16,20 1 0,-21 21 0,0-21 16,-21-1-16,0 22 0,0-21 0,0 21 15,-42-22-15,0 22 0,-1 0 16,1 21-16,-43 0 0,22 0 0,-1 0 15,1 0-15,-1 0 0,1 21 0,20-21 16,-20 21-16,21 0 0,-1 22 0,1-22 16,21 0-16,0 0 0,21 22 15,0-22-15,0 21 0,0-21 0,0 22 16,21-1-16,21 0 0,-21 1 16,22 20-16,-22-21 0,21 1 0,0 20 15,-20-20-15,20 20 0,0-21 0,1 22 16,-22-22-16,21 22 0,-21-22 0,0 22 15,1-22-15,-22 0 0,0 1 0,0-1 16,0 0-16,0-21 0,-22 22 0,1-22 16,-21 0-16,0 0 0,20 0 0,-20-21 15,0 0-15,-1 0 0,-20 0 16,21 0-16,-1 0 0,1-21 0,0 0 16,-1 0-16,1 0 0,0-22 15,-1 1-15,22 0 0,0 21 0,-21-43 16,42 22-16,-22-1 0,22 1 0,0 21 15,0-21-15,0-1 0,0 22 0,0 0 16,0 0-16,22 21 0,-1 0 16,0 0-16,0 21 15,0 0-15,0 21 0,1-20 16,-1-1-16,-21 21 0,21 0 0,0-20 16,0 20-16,0 0 0,1 1 0,-1-22 15,0 21-15,0 0 0,0-20 0,0-1 16,22 0-16,-22 0 0,0 0 0,0-21 15,22 0-15,-22 0 0,21 0 16,0 0-16,1-21 0,-1 21 0,22-21 16,-22 0-16,0 0 0,22-22 0,-22 22 15,0 0-15,1-21 0,-1 20 16,0-20-16,-20 21 0,-1-21 0,0 20 16,0 1-16,0 0 0,-21 0 0,0 0 15,0 42 1,0 0-1,-21 0-15,0 0 0,21 1 0,0-1 16,-21 0-16,21 21 0,0-21 0,0 1 16,0-1-16,0 0 0,0 0 0,0 0 15,21-21 1,0 0-16,21 0 0,-20 0 16,-1 0-16,21 0 0,-21-21 0,22 0 15,-22 0-15,21 0 0,0-1 0,-20 1 16,-1 0-16,21 0 0,-21-21 0,0 20 15,-21 1-15,22 0 0,-1 0 0,-21 0 16,0 0-16,0-1 0,0 1 16,0 42-1,0 1 1,0-1-16,-21 21 0,21-21 16,-22 22-16,22-22 0,-21 21 15,21 0-15,0 22 0,0-22 0,0 22 16,0-22-16,-21 22 0,21-22 0,0 21 15,0 1-15,0-1 0,0-20 0,0 20 16,0 1-16,-21-1 0,21 1 0,0-1 16,-21 1-16,21-1 0,-21 1 0,-1-22 15,22 22-15,-21-22 0,0 0 0,0 1 16,0-22-16,-22 21 0,1-21 0,21 0 16,-21 1-16,-1-1 0,1-21 0,0 0 15,-22 0-15,22 0 0,-22 0 0,22-21 16,0-1-16,-22 1 0,22-21 0,-1 21 15,22-22-15,-21 22 0,21-21 16,0 0-16,-1 20 0,22-20 0,0 0 16,0 21-16,0-22 0,0 22 15,43 0-15,-22-21 0,0 20 0,21-20 16,1 21-16,-1-21 0,0-1 0,1 22 16,20-21-16</inkml:trace>
  <inkml:trace contextRef="#ctx0" brushRef="#br0" timeOffset="17008.36">16341 3683 0,'0'21'31,"-22"0"-31,22 1 16,0-1-16,-21 21 0,21-21 0,-21 0 15,21 22-15,0-22 0,0 21 0,-21-21 16,21 22-16,0-22 0,-21 0 0,21 0 16,0 0-16,0 1 0,0-44 31,0 1-15,0 0-16,0 0 0,0 0 15,0 0-15,0-22 0,21 22 0,0-21 16,0 21-16,-21-22 0,21 22 15,1-21-15,-1 21 0,0-1 0,0 1 16,0 21-16,0-21 0,1 21 0,-1 0 16,0 0-16,0 0 0,0 0 0,0 21 15,1 0-15,-1-21 0,0 22 0,-21-1 16,0 0-16,21 21 0,-21-21 0,0 1 16,0-1-16,0 0 0,0 0 0,0 0 15,0 0-15,0 1 16,0-44 15,0 1-31,0 0 16,0 0-16,0 0 0,0 0 0,0-1 15,21 1-15,0 0 0,1-21 0,-1 21 16,0-1-16,0 1 0,0 0 0,0 0 16,1 0-16,-1 21 0,0 0 0,0 0 15,0 0-15,-21 21 0,21-21 16,-21 21-16,22 0 0,-22 0 0,0 1 15,0 20-15,0-21 0,0 0 0,0 0 16,0 1-16,0-1 0,0 21 0,0-21 16,0 0-16,0 1 0,0-1 15,0-42 17,21-1-17,0 1-15,-21 0 0,21 0 16,0 0-16</inkml:trace>
  <inkml:trace contextRef="#ctx0" brushRef="#br0" timeOffset="17541.71">17505 2985 0,'0'0'0,"0"-43"0,0 22 16,0 0-16,0 0 0,0 0 15,0-1-15,0 44 16,-21-1-16,21 21 15,0-21-15,-22 22 0,22 20 16,0-21-16,0 22 0,0-22 0,-21 22 16,21-1-16,-21 1 0,21-1 0,-21-20 15,21 20-15,0-21 0,-21 1 0,21-1 16,-21 0-16,-1 1 0,22-22 0,0 21 16,0-21-16,-21 1 0,21-1 0,-21 0 15,21-42 16,0 0-15,0-1-16,0 1 0,0 0 0,0 0 16,21 0-16,0 0 0,1-1 0,-1 1 15,0 0-15,0 0 0,0 0 0,22 0 16,-22-1-16,0 22 0,0 0 0,0 0 16,0 0-16,1 0 0,-1 0 0,0 0 15,0 0-15,-21 22 0,21-1 0,-21 0 16,21 0-16,1 0 0,-22 0 15,0 1-15,0-1 0,0 0 0,0 0 16,0 0-16,0 0 0,-22 1 0,1-1 16,0 0-16,0 0 0,0-21 15,0 21-15,-1-21 0,1 0 0,0 21 16,0-21-16,0 0 0,0 0 0,-1 0 16,1 0-16,0 0 0,21-21 15,0 0 1,21 0-16,0 21 15,1-21-15,-1 0 0,21 21 0,-21-22 16,0 22-16</inkml:trace>
  <inkml:trace contextRef="#ctx0" brushRef="#br0" timeOffset="17967.71">18246 3577 0,'0'0'0,"0"-63"16,-22 63-1,1-21-15,0 21 0,0 0 16,0 0-16,0 0 0,-1 0 16,1 0-16,0 21 0,0 0 0,0 0 15,21 0-15,-21 22 0,-1-22 0,22 0 16,0 0-16,0 21 0,-21-20 16,21-1-16,0 0 0,0 0 0,0 21 15,0-20-15,21-1 0,1 0 16,-1-21-16,0 0 0,0 21 0,21-21 15,-20 0-15,20 0 0,-21 0 16,21 0-16,1-21 0,-22 21 0,21-21 16,-21 0-16,22 21 0,-22-22 0,0 1 15,0 0-15,-21 0 0,0-21 0,0 20 16,0 1-16,0-21 0,0 21 0,0-22 16,0 22-16,-42 0 0,21 0 15,0 0-15,-1 21 0,-20 0 0,21 0 16,0 0-16,-22 0 0,22 0 0,0 0 15,0 21-15,0 0 0,0-21 0,21 21 16,0 0-16,0 1 0,0-1 16,21-21-16,0 0 15,21 0-15,-21 0 16,1 0-16,20 0 0,0 0 0</inkml:trace>
  <inkml:trace contextRef="#ctx0" brushRef="#br0" timeOffset="18288.59">19050 2900 0,'0'0'0,"0"-21"0,0-43 15,21 64-15,-42 21 47,21 1-47,0 20 0,-21-21 0,21 21 16,-21-20-16,-1 20 0,22 21 0,0-20 15,-21-1-15,0 22 0,21-22 0,-21 21 16,0-20-16,21-1 0,0 0 16,-21 1-16,-1-1 0,1 0 0,21 1 15,0-22-15,0 21 0,-21-21 0,21 1 16,0-1-16,0 0 0,-21-21 0,21 21 16,0 0-16,21-21 46,0-21-46,0 21 0,-21-21 16,22 21-16</inkml:trace>
  <inkml:trace contextRef="#ctx0" brushRef="#br0" timeOffset="18712.58">19431 3556 0,'21'-21'16,"-42"42"-16,42-63 0,-21 21 0,0-1 15,0 1-15,0 0 0,-21 0 16,0 21-16,0 0 0,-1 0 16,1 0-16,-21 0 0,21 0 0,0 21 15,-1-21-15,1 21 0,21 0 16,-21 1-16,21-1 16,0 0-16,0 0 0,0 0 15,21-21-15,0 0 0,1 21 16,-1-21-16,0 0 0,0 0 0,0 22 15,22-22-15,-22 0 0,0 21 0,0-21 16,0 0-16,-21 21 0,0 0 0,21-21 16,-21 21-16,0 0 0,-21-21 15,0 22 1,0-1-16,0-21 0,0 0 0,-22 21 16,22-21-16,-21 0 0,21 21 15,-22-21-15,22 0 0,0 0 0,0 0 16,0 0-16,-1 0 0,1 21 0,0-21 15,0 0 17,21-21-17,0 0-15,0 0 0,0 0 16</inkml:trace>
  <inkml:trace contextRef="#ctx0" brushRef="#br0" timeOffset="20196.5">20807 3006 0,'0'-21'0,"0"42"0,21-64 16,-21 22-16,0 0 0,0 0 15,0 0-15,0 42 32,0 0-32,0 0 0,0 0 0,0 1 15,0 20-15,0-21 0,0 21 16,-21 1-16,21-1 0,-21 0 0,21 1 16,-22-22-16,22 21 0,-21 1 15,21-1-15,0-21 0,0 0 0,0 0 16,0 1-16,0-1 0,0 0 0,21-21 15,1 0 1,-1 0-16,21 0 0,-21 0 16,0 0-16,22-21 0,-22 0 0,0-1 15,21 1-15,-20 0 0,-1 0 0,-21-21 16,21 20-16,0 1 0,-21-21 0,0 21 16,21 21-16,-21-21 0,0-1 0,0 44 31,0-1-31,0 0 0,0 0 0,0 0 15,0 0-15,0 22 0,0-22 16,0 0-16,0 0 0,0 0 16,0 1-16,0-1 0,21-21 15,-21 21-15,22-21 0,-1 0 0,0 0 16,0 0-16,0 0 0,22-21 0,-22 0 16,0 21-16,21-22 0,-21 1 0,22 0 15,-22 0-15,21-21 0,-21 20 16,1-20-16,20 21 0,-21-21 0,0-1 15,0 22-15,-21-21 0,22-1 16,-22 22-16,21 0 0,-21 0 0,0 0 0,0 42 31,0 0-31,-21 21 16,-1-20-16,1 20 0,21 0 0,-21 1 16,0-1-16,0-21 0,21 21 15,0 1-15,0-22 0,0 21 0,0-21 16,0 1-16,0-1 0,21 0 0,0-21 15,21 21-15,-20-21 0,20 0 0,-21 0 16,21 0-16,1 0 0,-1-21 0,0 21 16,1-21-16,-1 0 0,0-1 0,-20 1 15,20-21-15,-21 21 0,21-22 0,-20 1 16,-1 0-16,21-1 16,-21 1-16,0-21 0,1 20 0,-22 1 0,21-22 15,0 1-15,-21-1 0,21 1 16,-21-1-16,0 22 0,0-21 0,0 20 15,0 1-15,0 21 0,0 0 0,0-1 16,-21 44 0,0-1-16,0 21 0,-1 0 0,1 1 15,0 20-15,21-20 0,-21 20 0,0-21 16,21 22-16,-21-22 0,21 22 0,0-22 16,-22 22-16,22-22 0,0 0 0,-21 22 15,21-22-15,0 0 0,0-20 0,0 20 16,0-21-16,0 0 0,0 22 15,0-22-15,21-21 32,1 0-32,-22-21 15,0-1-15,21 22 0,-21-21 0,21-21 16,0 21-16,0 0 0,-21-1 0,21-20 16,1 21-16,-1 0 0,0 0 0,0 21 15,0 0-15,0 0 16,-21 21-16,22-21 15,-22 42-15,0-21 0,0 0 0,0 1 16,0 20-16,0-21 0,0 0 0,0 0 16,0 1-16,0-1 0,21 0 15,-21 0-15,21-21 0,0 0 0,0 21 16,0-21-16,1 0 0,-1 0 16,21 0-16,-21-21 0,0 21 15,22-21-15,-22 0 0,0 0 0,0-1 16,0 1-16,1 0 0,-1-21 0,0 21 15,0-22-15,0 22 0,-21-21 0,0 21 16,0-1-16,21 1 0,-21 0 0,0 42 31,0 0-31,-21 1 0,21 20 16,0-21-16,-21 21 0,0 1 0,21-22 16,-21 21-16,0-21 0,21 1 15,0-1-15,0 0 0,0 0 0,0 0 16,0 0-16,0-42 31,0 0-31,0 0 16,0 0-16,21 0 0,-21-1 15,21 1-15</inkml:trace>
  <inkml:trace contextRef="#ctx0" brushRef="#br0" timeOffset="20348.62">22945 3027 0,'0'0'16,"-22"0"-1,1 0 1,0 0-16,0 0 0,21 21 16,0 0-1,21-21 1,0 0 0</inkml:trace>
  <inkml:trace contextRef="#ctx0" brushRef="#br0" timeOffset="21060.61">23431 3048 0,'0'-21'16,"0"0"-16,-21 21 15,0 0-15,0 0 16,0 0-16,0 0 0,-1 21 0,1 0 16,0 0-16,0 0 0,21 1 0,-21 20 15,0 0-15,-1 1 0,1-1 0,0 0 16,21 1-16,0-22 0,-21 21 0,21 0 15,0 1-15,0-22 0,0 0 0,0 0 16,21 0-16,-21 1 0,21-1 0,22 0 16,-22-21-16,0 0 0,21 0 15,1 0-15,-22 0 0,21 0 0,0 0 16,1-21-16,-22 0 0,21-1 0,-21 1 16,22 0-16,-22-21 0,0-1 0,0 1 15,0 0-15,1-1 0,-1-20 16,0-1-16,-21 22 0,21-21 0,0-1 15,0 1-15,1 20 0,-1-20 16,-21 20-16,0 1 0,0 0 0,0 21 16,0-1-16,0 44 15,-21 20 1,21-21-16,-22 21 0,1 1 0,0-1 16,0 0-16,0 1 0,0 20 0,-1-20 15,22 20-15,0-21 0,-21 1 16,21 20-16,0-20 0,0-1 0,0 0 15,0-21-15,-21 22 0,21-22 0,0 0 16,0 0-16,0 0 0,0 1 16,0-44-1,21 1 1,-21 0-16,21 0 0,1 0 16,-22 0-16,21-22 0,0 22 15,0-21-15,0 21 0,22-22 0,-22 22 16,0 0-16,0 0 0,21 0 0,-20-1 15,-1 22-15,0 0 0,0 0 0,0 0 16,-21 22-16,21-1 0,-21 21 16,0-21-16,0 0 0,0 22 15,0-22-15,0 21 0,0-21 16,0 22-16,0-22 0,0 0 0,0 0 16,-21 0-16,21 1 0,-21-22 0,21 21 15,-21-21-15,21 21 0,-21-21 16,21-21 15,0 0-31,0-1 0,21 1 16,0 0-16,0 0 0</inkml:trace>
  <inkml:trace contextRef="#ctx0" brushRef="#br0" timeOffset="21703.75">25082 3493 0,'0'0'0,"22"0"31,-1-22-15,-21 1-16,21 21 0,-21-21 0,21 0 15,0 0-15,0 0 0,-21-1 0,22 1 16,-1-21-16,0 21 0,0-22 15,0 22-15,0-21 0,1 21 0,-1 0 16,0-1-16,-21 1 0,0 42 31,0 1-15,-21-1-16,0 0 0,-1 0 0,22 21 16,-21-20-16,21 20 0,-21-21 0,21 21 15,0-20-15,0-1 0,0 0 0,0 0 16,0 0-16,0 0 0,0 1 0,0-1 15,21 0-15,0-21 16,1 0-16,20 0 0,-21 0 16,0 0-16,22 0 0,-22 0 15,21-21-15,0 21 0,-20-21 0,20-1 16,0 1-16,-21 0 0,22-21 0,-22 21 16,21-22-16,1 1 0,-22 0 0,0-1 15,0 22-15,0 0 0,-21 0 0,21 0 16,-21-1-16,-21 22 15,0 22 1,0-1-16,21 0 0,-21 21 0,21-21 16,0 22-16,0-22 0,-21 21 0,21-21 15,0 22-15,-22-22 0,22 21 0,0-21 16,0 1-16,0-1 0,0 0 0,-21 0 16,21 0-16,-21-21 15,21 21-15,-21-21 0,21 22 16,-21-22-16,0 0 0,-1 0 15,1 0 1,0-22-16,21 1 16,0 0-16,-21 0 15,21 0-15,-21 0 0,0-22 0</inkml:trace>
  <inkml:trace contextRef="#ctx0" brushRef="#br0" timeOffset="21916.6">25442 2858 0,'0'0'16,"-21"-22"-16,0 1 0,0 21 0,0 0 15,-1 0-15,22-21 0,-21 21 16,0 0 0,42 0 15,0 0-31,1 0 15,-1 0-15,0 0 16,0 0-16</inkml:trace>
  <inkml:trace contextRef="#ctx0" brushRef="#br0" timeOffset="23800.43">27072 3450 0,'0'21'16,"21"-21"31,0 0-47,-21-21 15,22 0-15,-1 21 0,-21-21 16,21 0-16,0 0 0,0-1 0,-21-20 15,21 21-15,1-21 0,-1 20 16,-21-20-16,21 21 0,0-21 0,0-1 16,0 22-16,1-21 0,-1 21 0,0-22 15,-21 22-15,0 0 0,21 0 16,-21 0-16,21 21 0,-21 21 31,-21 0-31,0 0 0,21 0 16,0 0-16,-21 22 0,0-22 0,-1 21 15,22-21-15,0 22 16,-21-22-16,21 21 0,-21-21 0,21 22 0,0-22 16,0 21-16,0-21 0,0 1 0,0-1 15,0 0-15,0 0 0,21-21 16,0 21-16,1-21 0,-1 0 0,0 0 16,21 21-16,-21-21 0,1 0 15,20 0-15,-21 0 0,21-21 0,-20 0 16,-1 0-16,21 0 0,-21 0 0,22-22 15,-22 22-15,21-21 0,-21-1 0,22 1 16,-22 0-16,0 21 0,0-22 0,0 22 16,0 0-16,-21 0 0,0 0 15,0 42 1,-21 0-16,0 0 16,0 0-16,0 0 0,0 1 0,21 20 15,-22-21-15,22 21 0,-21-20 16,21 20-16,0-21 0,0 0 15,0 0-15,0 1 0,0-1 0,0 0 16,0 0-16,21-21 16,1 0-16,-1 0 0,0 0 0,21 0 15,-21-21-15,1 0 0,20 21 0,-21-21 16,0-1-16,22 1 0,-22-21 16,21 21-16,0-22 0,-20 22 0,20 0 15,-21 0-15,0 0 0,22 0 0,-22 21 16,0 0-16,0 0 15,-21 21-15,0 0 16,0 0-16,0 21 16,0-20-16,0 20 0,0-21 0,0 21 15,0-20-15,-21 20 0,21-21 0,0 0 16,0 0-16,-21 1 0,21-1 0,-21-21 16,21 21-16,-22-21 0,1 0 15,0 0 1,0 0-16,21-21 0,0 0 15,-21-1-15,21 1 16,0 0-16,-21 21 0,21-21 0,-22 21 47,22 21-47,0 0 16,0 0-16,22 1 15,-1-22-15,0 21 16,0-21-16,0 0 0,22 0 0,-22 0 15,0 0-15,21 0 0,-21 0 16,22 0-16,-1 0 0,0 0 0,1 0 16,-1-21-16,-21-1 0,22 1 0,-1 0 15,0 0-15,1-21 0,-22-1 0,21 22 16,0-21-16,-20-1 0,-1 22 16,21-21-16,-42 21 0,21 0 0,-21-1 15,0 1-15,0 0 16,-21 21-16,0 0 15,0 0-15,0 0 0,-22 21 0,22 0 16,0 1-16,0-1 0,-22 0 16,22 0-16,0 21 0,0 1 0,21-22 15,0 21-15,-21-21 0,21 22 0,0-22 16,-21 0-16,21 0 0,0 22 0,0-22 16,0 0-16,0 0 0,21 0 15,0-21-15,0 21 0,21-21 0,-20 0 16,20 0-16,-21 0 0,21 0 15,-20 0-15,20 0 0,0 0 16,-21-21-16,22 0 0,-1 21 0,0-21 16</inkml:trace>
  <inkml:trace contextRef="#ctx0" brushRef="#br0" timeOffset="24387.86">29845 3133 0,'0'0'15,"-21"0"-15,0-21 16,-1 21-16,22-22 0,-21 22 16,0 0-16,0 0 0,0 0 0,0 0 15,-1 22-15,1-22 16,0 21-16,0 0 0,21 0 0,-21 21 16,0-20-16,21-1 0,0 0 0,-22 0 15,22 0-15,-21 0 0,21 1 0,0-1 16,0 0-16,0 0 0,0 0 0,0 0 15,21-21 1,1 0-16,-1 0 0,0 0 16,0 0-16,0 0 0,-21-21 0,43 0 15,-22 0-15,0 0 0,0 0 0,0-22 16,0 1-16,22 0 0,-22-1 16,21 1-16,-21 0 0,22-1 15,-22-20-15,21 20 0,-21-20 0,1 21 16,20-22-16,-21 1 0,0-1 0,0 22 15,-21-22-15,0 22 0,0 0 16,0-1-16,0 22 0,0 0 0,0 0 16,-21 21-16,0 0 15,-21 21-15,21 0 0,-1 21 0,-20 1 16,21-1-16,0 0 0,0 22 16,-1-1-16,1-20 0,0 20 0,21-20 15,-21 20-15,21-21 0,0 22 0,0-22 16,0 1-16,0-1 0,0 0 15,21 1-15,0-1 0,0-21 16,1 0-16,-1 22 0,0-22 0,0-21 16,0 21-16,22-21 0,-22 0 0,21 0 15,-21 0-15,22 0 0,-1 0 0,0 0 16,1 0-16,-22 0 0,21 0 16,-21-21-16,22 0 0,-22 21 0,0-22 15,-21 1-15,21 21 0,-21-21 0</inkml:trace>
  <inkml:trace contextRef="#ctx0" brushRef="#br0" timeOffset="25288.22">2688 5482 0,'21'-42'16,"-42"84"-16,63-126 0,-42 41 0,0 1 0,0 0 0,0 20 16,0 1-16,0 0 0,-21 21 31,0 21-31,0 0 0,21 22 0,-21-1 15,0 0-15,-1 22 0,1-1 16,0 22-16,0-21 0,0 20 0,0 1 16,-22 0-16,22-1 0,-21-20 0,21 20 15,-22-20-15,22-1 0,0 1 0,0-1 16,0-20-16,21-1 0,-22 0 16,22-20-16,0-1 0,0 0 0,0 0 15,0 0-15,-21-42 31,0 21-31,0-21 0,0 0 16,0-22-16</inkml:trace>
  <inkml:trace contextRef="#ctx0" brushRef="#br0" timeOffset="25818.02">1651 6223 0,'0'0'0,"-21"0"15,21 21-15,21 0 16,0-21-16,0 0 15,22 0-15,-1 0 0,-21 0 16,21 0-16,22-21 0,-22 21 0,22-21 16,-1 21-16,1-21 0,-1 0 15,1 0-15,-1 21 0,1-22 0,-22 1 16,22 0-16,-22 21 0,0-21 16,-21 0-16,1 0 0,20 21 0,-42-22 15,21 22-15,0-21 0,-21 42 31,0 1-15,-21-1-16,21 0 0,-21 21 0,0-21 16,21 22-16,-21-1 0,-1 0 0,22 1 15,0-1-15,-21 0 0,21 1 16,0-1-16,0-21 0,0 22 16,0-22-16,0 0 0,21-21 0,1 21 15,-1-21-15,0 0 0,21 0 0,-21 0 16,22-21-16,-22 0 0,21 0 15,1-1-15,-1 1 0,-21 0 0,21-21 16,-20 21-16,-1-1 0,0-20 0,0 21 16,-21-21-16,0 20 0,0-20 0,0 21 15,-21 0-15,0 0 0,0-1 0,-1 1 16,-20 21-16,21 0 0,-21 0 16,-1 0-16,1 0 0,21 21 0,-22 1 15,22-22-15,-21 21 0,21 0 0,0 0 16,21 0-16,0 0 15,0 1-15,21-22 0,0 0 16,21 0-16,-21 0 0,22 0 0,20 0 16,-20 0-16,20-22 0,1 1 0,-1 0 15</inkml:trace>
  <inkml:trace contextRef="#ctx0" brushRef="#br0" timeOffset="26199.91">4424 5059 0,'0'0'16,"-21"-42"-16,-22-22 15,22 43-15,0 0 0,0 21 0,0 0 16,-1 0-16,1 42 0,0-21 16,0 22-16,0-1 0,21 21 0,0 1 15,-21-1-15,-1 22 0,22 0 0,0-1 16,0 22-16,-21 0 0,0-21 15,21 21-15,-21-1 0,21 1 0,0 0 16,-21-21-16,0 21 0,-1-1 0,22 1 16,0-21-16,0 21 0,-21-22 0,21 22 15,-21 0-15,21-21 0,0 21 0,0-22 16,-21 1-16,21 0 0,-21-1 0,21-20 16,0-1-16,0-20 0,-21-1 15,21 0-15,0-21 0,0 1 0,0-44 31,0 1-31,0 0 0,0-21 0,21 21 16,-21-22-16,0 1 0,21 0 0,-21-22 16,21 22-16,-21-22 0,0 1 0,0-1 15,0-20-15,0 20 0</inkml:trace>
  <inkml:trace contextRef="#ctx0" brushRef="#br0" timeOffset="26480.74">3916 6562 0,'0'-64'0,"0"128"0,-21-234 16,21 107-16,0 21 0,0-1 15,0-20-15,0 20 0,0 22 0,0-21 16,21 0-16,21 20 0,-21-20 0,22 21 16,-22 0-16,21 0 0,22-1 0,-22 22 15,0 0-15,22 0 0,-22 0 16,22 0-16,-22 22 0,0-1 0,-21 0 16,1 21-16,-1-21 0,-21 22 0,0-22 15,-21 21-15,-1-21 0,1 22 0,-21-22 16,0 21-16,-1-21 0,1 1 0,0 20 15,-1-21-15,1 0 0,21 0 0,-22-21 16,22 22-16,0-22 0,0 0 16,21 21-16,21-21 31,0 0-31,0-21 0,1-1 16,-1 22-16,21-21 0</inkml:trace>
  <inkml:trace contextRef="#ctx0" brushRef="#br0" timeOffset="28943.63">4657 6350 0,'0'0'0,"21"0"31,0-21-15,0 0-1,0 0-15,-21-1 0,21 22 0,1-21 16,-1 0-16,0 0 0,0 0 0,0-22 15,0 22-15,-21 0 0,22 0 0,-1 0 16,-21-22-16,21 22 0,-21 0 16,0 0-16,-21 21 31,0 0-31,-1 21 0,1-21 0,21 21 16,0 0-16,-21 1 0,0-1 15,21 0-15,0 0 0,0 0 0,0 0 16,0 1-16,0-1 15,0 0-15,0 0 0,0 0 16,21 0-16,-21 1 0,0-1 16,0 0-16,21-21 0,0 21 0,1 0 15,-1-21-15,0 0 16,0 0-16,0 0 0,0 0 16,1 0-16,-1 0 0,0 0 15,0-21-15,0 21 0,-21-21 16,21 21-16,1-21 0,-1 0 0,-21-1 15,21 22-15,0-21 0,0 0 0,-21 0 16,0 0-16,21 0 0,-21-1 0,22 1 16,-22 0-16,0 0 0,0 0 15,0 0-15,0-1 16,-22 44 0,22-1-1,0 0-15,0 0 0,0 0 16,0 0-16,0 1 0,0-1 15,22 0-15,-22 0 0,0 0 0,0 0 16,21 1-16,-21-1 0,21-21 16,-21 21-16,21-21 0,-21 21 15,21-21-15,0 0 0,1 0 16,-1 0-16,0 0 0,0 0 0,0 0 16,22-21-16,-22 0 0,21 21 15,0-21-15,-20-1 0,20 1 0,-21 0 16,0 0-16,22 0 0,-22 0 0,0-22 15,0 22-15,-21-21 0,21-1 0,-21 1 16,21 0-16,-21-1 0,0 1 0,0-21 16,0 20-16,0 1 0,0 0 0,0-1 15,0 1-15,0 21 0,-21 0 16,21-1-16,-21 1 0,0 21 16,0 0-16,0 0 15,-1 43-15,22-22 0,-21 0 16,21 21-16,0 1 0,-21-1 0,0 21 15,21-20-15,-21 20 0,0 1 16,21-1-16,-22 1 0,1-1 0,0 1 16,21-1-16,-21 1 0,-21 147 15,42-147-15,-22 21 16,22-22-16,-21 1 0,0 20 0,21-20 16,-21-1-16,0 22 0,21-22 0,0 22 15,-21-21-15,-1-1 0,22 1 0,-21-1 16,21 1-16,-21-1 0,21-21 0,-21 1 15,21 20-15,0-20 0,0-22 0,0 21 16,0 0-16,0-20 0,0-1 0,0 0 16,21-21-16,0 0 0,0 0 0,1 0 15,20 0-15,-21-21 0,21 0 16,1-1-16,-22 1 0,21 0 0,1-21 16,-22 21-16,21-22 0,-21 1 0,22 0 15,-22-1-15,0 1 0,0 0 0,0-22 16,-21 1-16,21 20 0,-21-41 0,0 20 15,0 1-15,-21-1 0,0-21 0,0 22 16,0-1-16,0 1 0,-22-1 0,1 1 16,0 21-16,-1-1 0,1 1 15,21 21-15,-22 0 0,22-1 0,-21 1 16,21 0-16,21 0 16,0 0-16,21 0 15,21-1-15,-21 1 16,22 0-16,-1 21 0,0-21 0,1 0 15,-1 0-15,0-22 0,1 22 0,-1 0 16,0 0-16,1 0 0,-1-1 0,-21 1 16,0-21-16,1 21 0,-1 0 15,-21-1-15,0 1 0,21 0 0,-21 0 16,0 0-16,21 0 0,-21-1 16,0 1-16,0 0 15,0 42 1,-21 0-1,21 1-15,-21-1 0,21 0 16,0 21-16,0-21 0,0 1 0,0 20 16,0-21-16,0 0 0,0 0 15,0 1-15,0-1 0,0 0 0,0 0 16,0 0-16,21-21 0,0 21 0,0-21 16,0 0-16,1 0 0,-1 0 0,0 0 15,0 0-15,21 0 0,-20-21 0,20 21 16,0-21-16,1 0 0,-1 0 0,-21 0 15,21-1-15,-20 1 0,20 0 16,-42 0-16,21-21 0,-21 20 0,21 1 16,-21-21-16,0 21 0,0-22 0,0 22 15,-21 0-15,0-21 0,0 21 16,0-1-16,-1 1 0,-20 21 0,21 0 16,-21-21-16,20 21 0,-20 0 0,21 0 15,0 21-15,-22 0 0,22-21 0,0 22 16,0 20-16,0-21 0,0 21 0,-1-20 15,22 20-15,0-21 0,0 21 0,0-20 16,0 20-16,0-21 0,22 0 0,-1 0 16,0 1-16,0-1 0,21 0 15,-20-21-15,-1 0 0,21 21 0,-21-21 16,22 0-16,-22 0 0,21 0 0,0 0 16,-20-21-16,20 0 0,-21 21 15,0-21-15,22-1 0,-22 1 0,21 0 16,-21 0-16,0 0 0,1 0 0,-1-22 15,0 22-15,0 0 0,-21 0 0,0 0 16,21-1-16,-21 1 0,21 0 16,-21 42-1,0 0 1,0 1-16,0-1 0,0 0 16,0 21-16,0-21 0,0 1 0,0-1 15,0 0-15,0 0 0,22 0 0,-1-21 16,0 21-16,0 1 0,21-22 0,-20 0 15,20 0-15,-21 0 0,21 0 16,-20 0-16,20 0 0,-21 0 0,21 0 16,-20-22-16,20 1 0,-21 0 0,0 21 15,0-21-15,1 0 0,-1 0 0,0-1 16,-21-20-16,21 21 0,-21 0 16,0 0-16,0-22 0,0 22 0,0 0 15,0 0-15,0 0 16,0 42-1,0 0-15,-21 0 0,21 21 16,-21-20-16,21-1 0,0 0 16,0 0-16,0 21 0,-21-20 0,21-1 15,0 0-15,0 0 0,0 0 0,0 0 16,0 1-16,0-1 0,0 0 16,0 0-16,-22-21 31,22-21-16,0 0-15,0 0 0,0-1 16,22-20-16,-22 21 0,21 0 16,0 0-16,-21-22 0,21 22 0,0-21 15,0 21-15,1-1 0,-1-20 0,0 21 16,0 0-16,0 21 0,0 0 16,1 0-16,-1 21 15,-21 0 1,21 0-16,-21 0 0,21 1 0,-21 20 15,0-21-15,0 0 0,0 0 0,0 1 16,0-1-16,0 0 0,0 0 0,0 0 16,0 0-16,0-42 47,0 0-47,0 0 15,21 0-15,0 0 0,1-22 16,-1 22-16,0-21 0,0 21 0,21-22 15,-20 1-15,20 0 0,0 20 0,1 1 16,-1 0-16,0 0 16,-21 21-16,22 0 0,-1 0 0,-21 21 15,0 0-15,1 0 0,-22 1 0,0-1 16,0 21-16,0-21 0,0 22 0,0-22 16,0 21-16,0-21 0,-22 0 0,22 1 15,-21-1-15,21 0 0,-21 0 0,21 0 16,0 0-1,0-42 17,0 0-32,0 0 15</inkml:trace>
  <inkml:trace contextRef="#ctx0" brushRef="#br0" timeOffset="29221.5">10943 5694 0,'-21'-21'0,"42"42"0,-63-42 16,42 0-16,0-22 0</inkml:trace>
  <inkml:trace contextRef="#ctx0" brushRef="#br0" timeOffset="29719.92">11007 5144 0,'0'0'0,"0"-22"0,0-41 15,0 42-15,0 0 16,0-1-16,-22 1 0,22 0 0,-21 21 16,0 0-16,0 0 0,-21 0 0,20 21 15,1 0-15,-21 1 0,0 20 0,-1 0 16,1 1-16,21 20 0,-22-21 15,1 22-15,0 21 0,21-22 0,-22 22 16,22-1-16,-21 1 0,21 0 0,-1-22 16,22 1-16,0-1 0,0 1 15,0-1-15,0-20 0,22-1 0,20 0 16,-21 1-16,0-22 0,22 0 0,-1 0 16,0 0-16,22-21 0,-22 0 0,22 0 15,-1 0-15,1-21 0,-1 0 0,1 0 16,-1 0-16,1-1 0,-1 1 0,22-21 15,-43 0-15,22-1 0,-1 1 0,-21 0 16,-20-1-16,20-20 0,-21-1 0,0 1 16,-21-22-16,0 22 0,0-22 0,0 21 15,-21-20-15,-21 20 0,21-20 16,-22 20-16,1 1 0,-22-1 0,22 22 16,-21-1-16,-1 22 0,1 0 15,-1 21-15,1 0 0,-22 0 0,43 21 16,-22 0-16,1 22 0,20-1 0,1 0 15,21 1-15,-22-1 0,43 22 0,-21-22 16,21 21-16,0-20 0,0 20 0,0 1 16,0-22-16,21 0 0,1 1 0,20-1 15,0 0-15,1 1 0,-1-22 0,21 0 16,-20 0-16,20-21 0,22 0 0</inkml:trace>
  <inkml:trace contextRef="#ctx0" brushRef="#br0" timeOffset="30040.94">12065 5461 0,'0'-21'15,"-21"42"1,0 0-16,-1 0 0,22 1 0,-21 20 16,0 0-16,21 1 0,-21-1 0,21 0 15,0 22-15,-21-22 0,21 22 0,-21-1 16,21-21-16,0 22 0,-22-1 0,22 1 15,-21-1-15,0 1 0,21-1 0,0 22 16,-21-21-16,0-1 0,21 22 16,0-22-16,-21 1 0,-1-1 0,22 22 15,-21-22-15,21 1 0,0-22 0,0 22 16,0-22-16,0 0 0,0 1 0,0-1 16,0-21-16,0 0 0,0 1 0,0-44 31,21 1-31,-21-21 0,0 0 15,0-1-15,22 1 0,-22 0 0,21-22 16,0 22-16</inkml:trace>
  <inkml:trace contextRef="#ctx0" brushRef="#br0" timeOffset="32884.01">11938 5948 0,'0'0'0,"0"-42"0,0 20 0,0-20 0,0 21 16,0 0-16,0 0 0,0-1 0,0 1 15,0 0-15,0 0 0,21 0 16,0 0-16,22 21 0,-22 0 0,0 0 16,21 0-16,-21 0 0,22 0 0,-22 0 15,21 0-15,-21 21 0,1 0 0,-1 0 16,0 0-16,-21 0 0,0 22 0,0-22 16,0 0-16,0 0 0,-21 0 0,0 1 15,-1-1-15,1 0 0,-21 0 16,21 0-16,0-21 0,-1 21 0,1-21 15,0 22-15,0-22 0,0 0 16,0 0-16,21 21 31,21-21-15,0 21-16,0-21 0,0 21 0,0-21 16,1 0-16,20 0 0,-21 0 0,0 0 15,0 0-15,1 0 0,20 0 0,-21 0 16,0 0-16,0-21 0,22 21 0,-22-21 15,0 0-15,0 21 0,0-22 0,-21 1 16,22-21-16,-1 21 0,-21 0 16,21-22-16,-21 22 0,0 0 0,0-21 0,0 20 15,0-20-15,0 21 0,0 0 0,0 0 16,0 42 15,0 0-31,0 0 0,0 0 16,-21 22-16,21-22 0,-21 21 0,21-21 15,0 0-15,0 22 0,0-22 0,0 0 16,0 0-16,0 0 0,0 1 0,0-1 16,21-21-16,0 21 0,0-21 15,0 0-15,0 0 0,1 0 0,-1 0 16,0 0-16,0 0 0,0-21 16,0 0-16,1 21 0,20-22 0,-21 1 0,0-21 15,0 21-15,1 0 0,-1-22 0,0 22 16,-21-21-16,21 21 0,0-1 15,-21 1-15,0 0 0,21 0 0,1 21 16,-1 0 0,-21 21-16,0 0 0,0 0 0,0 1 15,0-1-15,0 21 0,0-21 0,0 0 16,0 1-16,0-1 0,21 0 0,-21 0 16,21 0-16,0 0 0,0 1 15,22-22-15,-22 0 0,0 0 0,21 0 16,-20 0-16,-1 0 0,21 0 0,-21 0 15,0-22-15,1 1 0,-1 0 16,0 21-16,0-21 0,0-21 16,0 20-16,1 1 0,-1-21 0,-21 21 15,21-22-15,0 22 0,0-21 0,0 0 16,22 20-16,-22 1 0,0 0 0,0 0 16,0 0-16,22 21 0,-22 0 0,0 0 15,0 0-15,0 0 0,1 0 0,-1 21 16,-21 0-16,0 0 0,0 0 15,0 1-15,0-1 0,0 0 0,0 0 16,0 0-16,0 0 16,0-42 31,0 0-47,0 0 15,0 0-15,0 0 0,0-1 16,-21 1-16,21 0 0,-22 0 0,1 0 15,0 21 1,0 0-16,0 0 0,0 0 16,-1 0-16,1 21 0,0 0 0,0 0 15,0 0-15,0 1 0,-1 20 0,1-21 16,0 0-16,0 22 0,0-22 0,0 21 16,-1-21-16,22 22 15,-21-22-15,21 0 0,0 0 0,0 0 16,0 0-16,0 1 0,21-1 15,1-21-15,-1 0 0,0 0 0,0 0 16,0 0-16,0 0 0,1 0 0,-1 0 16,0-21-16,0 21 0,0-22 0,-21 1 15,21 0-15,1 0 0,-1 0 0,-21 0 16,0-22-16,21 22 0,-21-21 0,21-1 16,-21 22-16,0-21 0,0 21 0,21 0 15,-21-1-15,0 1 0,0 42 16,0 1-1,0-1-15,-21 21 0,21-21 16,-21 22-16,21-22 0,-21 21 0,21-21 16,0 22-16,0-22 0,0 0 0,0 0 15,0 0-15,0 0 0,0 1 0,0-1 16,42 0-16,-21-21 0,22 0 0,-1 21 16,0-21-16,22 0 0,-22 0 0,0 0 15,22 0-15,-22-21 0,-21 0 0,22 21 16,-1-21-16,0-1 0,-20-20 0,-1 21 15,0-21-15,21 20 0,-21-20 0,-21-21 16,22 20-16,-1-20 0,0-1 0,0 1 16,0-1-16,-21 1 0,21-1 15,1 1-15,-22-1 0,0 22 0,0 0 16,0-1-16,0 22 0,0 0 16,0 0-16,0 42 15,0 0-15,0 0 0,-22 22 16,22-1-16,-21-21 0,0 21 0,0 22 15,21-22-15,-21 1 0,0 20 0,-1-21 16,22 1-16,-21 20 0,0-20 0,0-1 16,21 21-16,0-20 0,-21-1 0,21-21 15,0 22-15,0-1 0,0-21 0,0 0 16,0 0-16,0 1 0,0-1 0,21 0 16,0-21-16,0 0 0,0 21 0,1-21 15,-1 0-15,21 0 0,-21 0 16,0 0-16,22-21 0,-22 0 0,0 21 15,21-21-15,-20-1 0,-1 1 0,0 0 16,21 0-16,-21 0 0,1-22 0,-1 22 16,0 0-16,0-21 0,0 21 0,-21-1 15,0 1-15,21 0 0,-21 42 32,0 0-32,-21 1 0,21-1 15,-21 0-15,21 0 0,-21 0 0,0 0 16,21 1-16,0-1 0,0 0 0,0 0 15,0 0-15,0 0 0,0 1 16,0-1-16,0 0 0,21-21 16,0 21-16,0-21 0,0 0 15,1 0-15,20 0 0,-21 0 0,0 0 16,0-21-16,22 0 0,41-22 16,-62 22-16,-1 0 15,0 21-15,0-42 0,0 21 0,0-1 16,1 1-16,-1 0 0,0-21 15,0 21-15,-21-1 0,0 1 0,0 42 32,0 1-17,0-1-15,0 0 0,0 0 0,-21 0 16,21 0-16,-21 1 0,21-1 0,-21 0 16,21 0-16,0 0 0,0 0 0,0 1 15,0-1-15,0 0 0,21-21 16,0 0-16,0 0 0,0 0 15,0 0-15,1 0 0,-1 0 16,0 0-16,0-21 0,-21 0 16,21-1-16,-21 1 0,0 0 0,0 0 15,0 0-15,0 0 0,0-1 0,0 1 16,0 0-16,0 0 0,0 0 0,-21 0 16,21-1-16,-21 22 0,0 0 0,0 0 15,-1 0 1,44 0 15,-1 0-31,0 0 16,0 0-16,0-21 0,0 21 0,1-21 15,-1 21-15,0 0 0,0-21 0,21 21 16,-20-21-16,-1 21 0,21 0 0,-21 0 16,0 0-16,22 0 0,-22 0 0,0 0 15,0 0-15,-21 21 0,0 0 0,21 0 16,-21 0-16,0 1 15,0-1-15,0 0 0,0 0 0,0 0 0,0 0 16,-21 1-16,0-1 16,21 0-16,0 0 0,-21 0 15,0 0-15,21 1 16,-21-22-16,21 21 0,0-42 47,21-1-32,-21 1-15,21 0 0,-21 0 0,21 0 16,0 0-16,0-1 0,1-20 16,-1 21-16,0 0 0,0-22 0,0 22 15,0 0-15,1 0 0,-1 21 0,21-21 16,-21 21-16,0 0 0,1 0 0,-1 0 16,0 0-16,-21 21 15,0 0-15,0 0 0,0 0 16,21 1-16,-21-1 0,0 0 0,0 0 15,0 0-15,0 0 0,0 1 0,0-1 16,0 0-16,0 0 0,0 0 0,21 0 16,0-21-16,-21 22 15,22-1-15,-1-21 0,0 0 16,0 0-16,0 0 0,0 0 0,22 0 16,-22 0-16,21 0 0,-21-21 0,1-1 15,20 22-15,-21-21 0,0 0 16,0 0-16,1 0 0,-1 0 0,-21-1 15,0 1-15,21-21 0,-21 21 0,21 0 16,-21-1-16,0 1 0,0 0 0,-21 21 31,0 0-31,21 21 16,0 0-16,0 1 0,0-1 0,0 0 16,0 0-16,0 0 0,0 0 15,0 1-15,0-1 0,0 0 0,0 0 16,0 0-16,0 0 15,0 1-15,0-1 16,-21-21-16,-1 0 0,22 21 16,-21-21-16,0 0 15,0 0-15,21-21 32,0 0-32,-21 21 15,21-22-15,0 1 16,-21-21-16</inkml:trace>
  <inkml:trace contextRef="#ctx0" brushRef="#br0" timeOffset="33095.85">16446 5355 0,'0'0'0,"-21"0"0,-42-21 16,42 21-16,-1 0 15,1 0 1,42 0 15</inkml:trace>
  <inkml:trace contextRef="#ctx0" brushRef="#br0" timeOffset="33347.72">14774 5419 0,'0'0'0,"21"0"31,22 0-31,-22 0 0,0 0 16,21 0-16,-20 0 0,20 0 15,0 0-15,1 0 0,-1 0 16,0 0-16,1 0 0,-1 0 0,0 0 16,1 0-16,-22 0 0,21 0 0,-21 0 15,22 0-15,-22 0 0,0 0 0,0 0 32</inkml:trace>
  <inkml:trace contextRef="#ctx0" brushRef="#br0" timeOffset="34677.49">19833 4911 0,'0'-21'0,"0"42"0,0-85 0,0 22 16,21 21-16,-21-22 0,0 22 0,0 0 16,0-21-16,0 21 0,0-1 0,0 1 15,0 0-15,-21 21 0,0-21 0,0 21 16,0 0-16,-1 0 0,-20 21 0,0-21 16,-1 42-16,1-20 0,0 41 0,-1-21 15,1 22-15,0 21 0,-1-22 16,1 22-16,21-22 0,-21 22 0,20 0 15,1-22-15,21 1 0,0 20 0,0-20 16,0-1-16,0 1 0,0-22 0,0 0 16,21 1-16,1-1 0,20 0 15,-21-20-15,21-1 0,1 0 0,-22-21 16,21 21-16,1-21 0,-1 0 0,0 0 16,1 0-16,-1 0 0,21-21 0,-20 0 15,-1 0-15,0-1 0,1 1 0,-1-21 16,0 21-16,-20-22 0,20 1 0,0 0 15,1-22-15,-22 22 0,21-22 0,-21 1 16,-21-1-16,0 1 0,0-1 0,0 1 16,0-22-16,0 22 0,-21-22 0,0 22 15,-21-1-15,20 1 0,-20-1 16,0 22-16,-1-1 0,-20 22 0,21 0 16,-22 0-16,22 21 0,-22 0 0,1 0 15,-1 21-15,22 0 0,-22 22 16,1 20-16,21-21 0,-1 43 0,1-21 15,0 20-15,20-20 0,1 20 0,21 1 16,0-21-16,0 20 0,0-20 0,0-1 16,21 1-16,1-22 0,-1 22 0,21-22 15,-21 0-15,22-21 0,20 1 0,-21-1 16,22 0-16,-22 0 0,22-21 0,-1 0 16,-20 0-16,20 0 0,-21 0 15,22-21-15,-22 0 0,1 0 0,20-1 16,-21 1-16,1 0 0,-22 0 0,21-21 15,1 20-15,-22-20 0,0 21 0,0-21 16,0 20-16,-21 1 0,0-21 16,21 21-16,-21 0 0,22-1 15,-22 44 1,0-1-16,0 21 0,0-21 16,0 22-16,0-22 0,0 21 0,0-21 15,-22 22-15,22-1 0,0-21 0,-21 0 16,21 0-16,0 1 0,0-1 0,0 0 15,0 0-15,-21-21 16,21-21 0,0 0-16,0 0 15,0-1-15,21 1 0,-21-21 16,21 21-16,1-22 0,-1 1 16,0 0-16,0-1 0,0 1 0,22 21 15,-22-21-15,21-1 0,-21 22 0,22 0 16,-1 0-16,-21 21 0,21 0 0,-20 0 15,-1 21-15,21 0 0,-21 0 0,0 0 16,-21 22-16,0-22 0,0 21 0,22 1 16,-22-1-16,0 0 0,0 1 0,0-22 15,0 21-15,-22 0 0,1-20 0,21 20 16,0-21-16,-21 0 0,0 0 0,21 1 16,-21-1-16,21 0 15,0-42 16,0 0-15,0-1-16,0-20 0,0 21 0,0 0 16</inkml:trace>
  <inkml:trace contextRef="#ctx0" brushRef="#br0" timeOffset="35048.28">22648 4890 0,'21'-43'16,"-42"86"-16,42-149 0,-21 85 16,0-22-16,0 22 0,0 0 0,0 0 15,0 0-15,0-1 0,0 65 31,-21-22-31,0 21 0,21 1 0,-21-1 16,0 21-16,21-20 0,-21 20 16,-1 1-16,22-1 0,-21 1 0,0-1 15,0-20-15,21 20 0,-21 1 16,0-22-16,21 0 0,0 22 0,-22-22 16,1 0-16,21-20 0,-21 20 0,21-21 15,0 21-15,0-20 0,0-1 16,0 0-16,0-42 31,0 0-31,0-1 0</inkml:trace>
  <inkml:trace contextRef="#ctx0" brushRef="#br0" timeOffset="35864.6">22013 5355 0,'21'0'16,"1"0"-1,-1 0-15,0 0 0,21 0 0,-21 0 16,1 0-16,20 0 0,0 0 0,1 0 16,20-21-16,1 21 0,-22 0 0,21-21 15,1 21-15,-1-21 0,1 21 0,-1-21 16,1-1-16,-1 1 0,-20 0 0,20-21 16,-42 21-16,22-1 0,-22-20 0,0 0 15,0-1-15,-21 1 0,21 0 0,-21-1 16,0 1-16,0 21 0,0-21 15,0 20-15,0 1 0,-21 21 16,0 0 0,0 21-16,0 22 0,21-22 15,0 21-15,-21 1 0,-1-1 0,22 21 16,-21-20-16,21-1 0,-21 22 0,21-22 16,-21 0-16,0 1 0,21-1 0,-21 0 15,-1 1-15,22-1 0,-21 0 0,21 1 16,-21-22-16,21 21 0,-21-21 0,21 0 15,0 1-15,0-1 0,0 0 16,21-21 15,0-21-31,0 0 0,1-1 0,-1 1 16,0 0-16,0 0 0,21 0 0,-20 0 16,20-22-16,-21 22 0,21-21 0,1 21 15,-22-1-15,21 1 0,-21 0 0,1 0 16,20 21-16,-21 0 0,0 0 15,-21 21-15,0 0 16,0 0-16,0 1 0,0-1 16,0 21-16,-21-21 0,21 0 0,-21 22 15,21-22-15,0 0 0,0 0 0,0 22 16,0-22-16,0 0 0,0 0 0,21-21 16,-21 21-16,21 0 0,0 1 15,1-22-15,-1 0 0,0 0 0,0 21 16,0-21-16,0 0 0,22 0 15,-22 0-15,21-21 0,-21-1 0,1 22 16,-1-21-16,21 0 0,-21 0 0,0-21 16,1 20-16,-1-20 0,0 21 0,0-21 15,0 20-15,-21 1 0,0 0 0,0 0 16,0 0-16,-21 21 16,0 21-16,0 0 15,0 0-15,21 0 0,-22 1 0,1 20 16,21-21-16,-21 0 0,21 0 0,0 22 15,0-22-15,0 0 0,0 0 16,0 0-16,21 1 0,0-22 0,1 21 16,-1 0-16,21-21 0,-21 0 0,0 0 15,22 0-15,-22 0 0,0 0 0,0 0 16,0 0-16,1 0 0,-1-21 16,0 0-16,-21-1 0,0 1 0,42-21 15</inkml:trace>
  <inkml:trace contextRef="#ctx0" brushRef="#br0" timeOffset="36731.76">27178 4530 0,'0'0'0,"0"-43"0,0-20 16,0 42-16,-21 0 16,0 21-16,-1 0 0,1 0 0,0 0 15,-21 0-15,-1 21 0,22 21 16,-21-21-16,0 22 0,-1 20 0,-20 1 15,20-1-15,1 1 0,0 20 0,-1 1 16,-20-22-16,42 22 0,-22-21 0,22 20 16,0-20-16,21-1 0,0 1 15,0-1-15,0-20 0,21-1 0,0 0 16,22 1-16,-1-1 0,22-21 0,-22 0 16,21-21-16,22 0 0,-21 0 15,-1 0-15,22 0 0,-22-21 0,1 0 16,20 0-16,-20-22 0,21 22 0,-22-21 15,22 0-15,-22-1 0,1 1 0,-1 0 16,-20-22-16,-1 1 0,0-1 0,1 1 16,-22-22-16,-21 0 0,0 22 0,0-22 15,0 22-15,-21-1 0,-1 1 0,1-1 16,-21 1-16,0 20 0,-1 1 16,-20 0-16,20 20 0,-20 1 15,21 0-15,-22 21 0,1 0 0,20 21 16,-20 0-16,-1 1 0,22 20 0,-22 0 15,22 22-15,-21-22 0,20 22 0,1-1 16,21-21-16,-22 22 0,22-1 16,0-20-16,21 20 0,0-20 0,0-1 15,0 0-15,0-21 0,21 22 0,0-22 16,22 0-16,-1 0 0,0-21 0,1 0 16,20 0-16,1 0 0</inkml:trace>
  <inkml:trace contextRef="#ctx0" brushRef="#br0" timeOffset="37047.67">28067 5017 0,'0'21'16,"0"0"-16,-21 0 16,0 21-16,21-20 0,0 20 0,-22 0 15,22 1-15,-21-1 0,0 0 0,21 1 16,-21 20-16,21-21 0,-21 22 0,0-1 15,-1 1-15,1-1 0,0 1 0,0-1 16,21 1-16,-21-1 0,0 1 0,-1-1 16,22 1-16,0-1 0,-21 1 0,21-1 15,-21-20-15,21 20 0,0-20 16,0-1-16,0-21 0,0 21 0,0-20 16,0-1-16,0 0 0,21-21 15,-21-21 1,21 0-16,-21-22 15,22 22-15,-1 0 0,-21-21 0,21-1 16,-21 1-16,0 0 0,21-22 0</inkml:trace>
  <inkml:trace contextRef="#ctx0" brushRef="#br0" timeOffset="38040.01">27940 5461 0,'0'0'0,"0"-63"0,-21-64 15,0 105-15,21-20 16,0 21-16,0 0 0,0 0 0,0-1 15,0 1-15,0 0 0,21 21 0,0-21 16,0 0-16,21 21 0,1 0 16,-22 0-16,21 0 0,1 0 0,-1 0 15,0 0-15,1 21 0,-22 0 0,0 0 16,0 0-16,0 1 0,-21-1 0,0 21 16,0-21-16,0 0 0,-21 1 0,0-1 15,-21 0-15,20 0 0,1 0 0,-21-21 16,21 21-16,-22 1 0,22-22 15,0 0-15,0 0 0,21 21 16,-21-21 0,21 21-1,0 0 1,21-21-16,0 0 0,-21 21 16,21-21-16,0 21 15,1-21-15,-1 0 16,0 0-1,0 0-15,0 0 0,0 0 0,1-21 16,-1 21-16,0 0 0,0-21 16,0 21-16,0-21 0,1 21 0,20-21 15,-21 0-15,0 21 0,0-22 16,22 1-16,-22 0 0,0 0 0,0 0 16,0 0-16,1-22 0,-22 22 0,0 0 15,21 0-15,-21-22 0,21 22 0,-21 0 16,0 0-16,0 0 15,-21 21 1,0 0 0,21 21-16,-22 0 0,22 0 15,-21 0-15,21 1 0,0-1 0,0 0 16,-21 0-16,21 0 0,0 22 0,0-22 16,0 0-16,0 0 0,0 0 15,0 0-15,0 1 16,0-1-16,0 0 0,21-21 15,0 21-15,1-21 16,-1 0-16,0 0 0,0 0 0,21 0 16,-20-21-16,-1 21 0,0-21 0,21 21 15,-21-21-15,22-1 0,-22 1 0,0 0 16,21-21-16,-20 21 0,-1-22 0,0 22 16,-21-21-16,0 21 0,0-1 15,0 1-15,0 0 0,-21 21 16,0 0-1,-1 0-15,1 21 0,21 0 16,0 1-16,0-1 16,21-21-1,1 0 1,-1 0-16,0 0 0,0 0 0,0 0 16,0-21-16,1 21 0,-1-22 0,0 22 15,0-21-15,0 21 0,0 0 0,1 0 16,-1 0-16,-21 21 31,0 1-31,0-1 0,0 0 16,0 0-16,0 21 0,-21-20 0,21-1 15,-22 0-15,22 0 0,0 0 0,0 0 16,0 1-16,0-1 0,0 0 16,0 0-16,22-21 31,-1 0-16,0-21-15,0 21 0,0-21 0,22 21 16,-22 0-16</inkml:trace>
  <inkml:trace contextRef="#ctx0" brushRef="#br0" timeOffset="38921.44">29930 5122 0,'0'0'0,"0"-21"0,0-42 16,-22 42-16,1 21 15,0 0-15,0 0 16,0 0-16,0 0 0,-22 0 0,22 21 16,-21 0-16,21 0 0,-22 21 0,22-20 15,0-1-15,-21 21 0,20-21 0,1 22 16,0-22-16,0 0 0,0 21 0,21-21 16,0 1-16,0-1 0,0 0 0,0 0 15,0 0-15,21 0 16,0-21-16,0 22 0,0-22 15,1 0-15,20 0 0,-21 0 0,0-22 16,22 1-16,-22 21 0,0-21 0,0 0 16,0 0-16,0 0 0,1-1 0,-1-20 15,0 21-15,-21-21 0,0 20 0,21-20 16,-21 21-16,0 0 0,21 0 0,-21-1 16,0 1-16,0 42 15,-21-21-15,0 22 16,21-1-16,-21 21 0,21-21 0,0 0 15,-21 1-15,21 20 0,-22-21 0,22 0 16,0 0-16,0 1 0,0-1 0,0 0 16,0 0-16,22 0 0,-1-21 15,0 21-15,0-21 0,0 0 16,22 0-16,-22 0 0,21 0 16,0 0-16,1-21 0,-1 21 0,0-21 15,1 0-15,-1 0 0,-21 21 0,22-21 16,-22-22-16,0 22 0,0 0 0,-21 0 15,0-22-15,21 22 0,-21 0 0,0 0 16,0 0-16,-21 42 31,0 0-31,0 21 0,0-20 16,-1-1-16,1 0 0,0 21 0,21-21 16,-21 1-16,0 20 0,21-21 15,-21 0-15,21 0 0,0 1 0,0-1 16,-22-21-16,22 21 0,0-42 31,22 0-15,-22-1-16,21 1 0,0 0 15,0-21-15,0 21 0,0-1 0,1-20 16,-1 21-16,0-21 0,0 20 0,0-20 16,22 0-16,-22 21 0,0-1 15,21 1-15,-21 0 0,1 21 0,-1 0 16,0 0-16,0 0 0,0 21 0,0 0 15,1 1-15,-22-1 0,0 0 16,21 21-16,-21-21 0,21 1 0,-21-1 16,0 21-16,0-21 0,0 0 0,0 1 15,0-1-15,0 0 0,0 0 16,0 0-16,0 0 0,-21-21 16,21 22-16,-21-22 15,21-22 16,0 1-15,21 21-16,0 0 0</inkml:trace>
  <inkml:trace contextRef="#ctx0" brushRef="#br0" timeOffset="39872.73">31538 5249 0,'0'-63'15,"0"42"-15,-21 0 0,0-1 16,0 1-16,0 0 16,-1 21-16,1 0 0,0 0 0,0 0 15,0 0-15,0 0 0,-1 21 0,-20 0 16,21 1-16,-21-1 0,20 21 0,1-21 16,-21 0-16,21 22 0,0-22 15,-1 0-15,1 0 0,21 0 16,0 22-16,0-22 0,0 0 15,0 0-15,0 0 0,21-21 0,1 0 16,-1 22-16,0-22 0,21 0 0,-21 0 16,1 0-16,-1 0 0,0 0 0,21-22 15,-21 1-15,1 21 0,-1-21 16,21 0-16,-21 0 0,0 0 0,1-1 16,-1-20-16,0 21 0,0-21 0,21-1 15,-20-20-15,-1 20 0,-21-20 0,21 21 16,0-22-16,0 1 0,-21-1 15,0 1-15,0 20 0,21 1 16,1 0-16,-22-1 0,0 1 0,21 0 16,-21 20-16,0 1 0,0 0 0,0 0 15,0 0-15,0 42 32,0 21-32,-21-21 0,21 22 15,-22-22-15,1 21 0,21 22 0,-21-22 16,21 0-16,-21 22 0,21-22 15,-21 22-15,0-22 0,21 22 0,0-22 16,0 0-16,-22 1 0,22-1 0,-21 0 16,21-21-16,0 22 0,0-22 15,0 21-15,0-21 0,0 1 0,0-1 16,0 0-16,0 0 0,0 0 16,21-21-16,1 21 0,-1-21 15,0 0-15,21 0 0,-21 0 0,22 0 16,-22 0-16,21 0 0,1 0 0,-1-21 15,0 0-15,1 21 0,-22-21 0,21 0 16,-21 0-16,22-22 0,-22 22 16,21 0-16,-21-21 0,0 20 0,1-20 15,-1 21-15,0-21 0,-21 20 0,0 1 16,0 0-16,-21 21 16,0 0-16,-1 0 15,1 21-15,0-21 0,0 21 0,0 1 16,0-1-16,21 0 0,-22 0 0,22 0 15,0 0-15,0 1 0,0-1 16,0 0-16,22 0 16,-1-21-16,-21 21 0,21-21 0,0 21 15,0-21-15,-21 22 0,0-1 16,0 0 0,0 0-16,-21-21 15,0 21-15,0-21 16,0 0-16,-1 0 15,1 21-15,0-21 16,0 0-16,21-21 78</inkml:trace>
  <inkml:trace contextRef="#ctx0" brushRef="#br0" timeOffset="49196.24">11515 9059 0,'0'0'0,"21"0"0,-21 22 16,21-22 15,0-22-15,-21 1-16,0 0 0,0 0 16,21 0-1,-21 0-15,0-1 0,0 1 16,0 0-16,0 0 0,0 0 0,0 0 15,0-22-15,0 22 0,0 0 0,-21 0 16,21 0-16,-21-1 0,0 1 0,0 21 16,-1-21-16,22 0 0,-21 21 0,0 0 15,0-21-15,0 21 0,0 0 0,-22 0 16,22 0-16,0 0 0,0 0 0,-22 0 16,22 21-16,0 0 0,-21 0 0,21 0 15,-1 1-15,-20 20 0,21-21 16,0 21-16,0 1 0,-1-1 0,1 0 15,0 1-15,0-22 0,0 21 16,0 1-16,21-1 0,0 0 0,0 1 16,-22-22-16,22 21 0,0 0 0,0-20 15,0-1-15,0 21 0,0-21 0,0 0 16,0 1-16,0-1 0,0 0 0,22-21 16,-22 21-16,21 0 0,0-21 0,0 0 15,0 0-15,0 0 0,1 0 16,-1 0-16,21 0 0,-21 0 0,0-21 15,22 21-15,-22-21 0,21 0 0,1 0 16,-22-1-16,21 1 0,-21 0 0,0 0 16,22 0-16,-22-22 0,0 22 0,21-21 15,-42 21-15,22-22 0,-1 22 16,0-21-16,0 0 0,-21-1 0,0 22 16,0-21-16,0 21 0,21-22 0,-21 22 15,0 0-15,0 0 0,0 0 16,0 42 15,0 0-31,0 0 0,0 0 16,0 22-16,0-22 0,0 21 0,0 0 15,0-20-15,0 20 0,0 0 0,0-21 16,0 22-16,0-1 0,0-21 0,0 22 16,0-22-16,0 21 0,0-21 0,0 0 15,0 1-15,0-1 0,0 0 16,21 0-16,1 0 0,-1-21 0,0 21 15,0-21-15,0 0 0,0 0 16,22 0-16,-22 0 0,0 0 0,0 0 16,22-21-16,-22 0 0,21 0 0,-21 0 15,22 0-15</inkml:trace>
  <inkml:trace contextRef="#ctx0" brushRef="#br0" timeOffset="49813.35">14118 8594 0,'0'-21'16,"0"-1"-1,0 1 1,0 42 15,0 1-31,0-1 0,0 0 16,0 21-16,0-21 0,0 22 0,0-1 15,0 0-15,0 1 0,0-1 0,0 0 16,0 1-16,0-1 0,0 0 0,0 1 16,0-1-16,0 0 0,-21-20 0,21 20 15,0-21-15,0 0 0,0 0 0,0 1 16,0-1-16,0 0 0,-21 0 0,21 0 16,0 0-16,0 1 15,0-44 16,0 1-15,0 0-16,0 0 16,0 0-16,0 0 0</inkml:trace>
  <inkml:trace contextRef="#ctx0" brushRef="#br0" timeOffset="50176.37">13737 9123 0,'0'0'0,"-21"0"16,-21 0-16,63 0 31,0 0-31,0 0 16,0 0-16,22 0 0,-1 0 0,0-21 15,1 21-15,-1 0 0,0 0 0,1 0 16,20-21-16,-21 21 0,1 0 0,20 0 15,-20-22-15,-1 22 0,0 0 0,1 0 16,-1 0-16,-21 0 0,0 0 0,0 0 16,1 0-16,-1 0 0,0 0 15,-21-21 1,21 21-16,0 0 31,0 0 0,1 0-31,-1-21 16,0 21-16,-21-21 0,21 0 0,21 21 16</inkml:trace>
  <inkml:trace contextRef="#ctx0" brushRef="#br0" timeOffset="51020.45">16235 8086 0,'0'0'0,"0"-21"0,-21-22 16,21 22-16,0 0 15,-22 21 1,22 21 0,0 0-16,-21 22 15,21-22-15,0 21 0,0 0 0,0 1 16,0-1-16,0 0 0,0 1 0,0 20 16,0-20-16,0 20 0,0-21 0,0 22 15,0-1-15,0 1 0,-21-22 0,21 22 16,0-22-16,0 22 0,0-22 15,0 0-15,0 1 0,0-22 0,-21 21 16,21-21-16,0 22 0,-21-22 0,21 0 16,0 0-16,0 0 0,0 0 0,0 1 15,0-44 32,21 22-47,-21-21 16,21 0-16,0 0 0,-21 0 15,0 0-15,0-1 0,0 1 0,21 0 16,-21 0-16,22 0 0,-22 0 0,0-22 16,21 22-16,-21 0 0,21 0 0,0 0 15,0-1-15,-21 1 0,21-21 0,1 21 16,20 0-16,-21-1 0,0 1 16,22 0-16,-22 21 0,21-21 0,-21 0 15,22 21-15,-22 0 0,21 0 0,-21-21 16,22 21-16,-22 0 0,0 0 0,21 0 15,-21 21-15,1 0 0,-1 0 16,0 0-16,-21 0 0,0 1 0,21-1 16,-21 21-16,21-21 0,-21 22 0,0-1 15,0-21-15,0 0 0,0 22 0,-21-22 16,0 0-16,0 0 0,0 0 0,-1 0 16,1 1-16,-21-1 0,0-21 0,-1 21 15,1-21-15,-22 0 0,22 21 0,0-21 16,-1 0-16,-20 0 0,42 0 0,-22 0 15,1 0-15,21 0 0,0 0 0,0 0 16,-1 0-16,1 0 0,0 0 16,0 0-16,0 0 15,0 0 17,21-21-1,-22 21-31,22-21 15</inkml:trace>
  <inkml:trace contextRef="#ctx0" brushRef="#br1" timeOffset="58312.6">14732 8213 0,'0'0'0,"0"-21"15,0-1-15,0 1 16,0 0-16,0 0 0,0 0 16,0 0-16,0-1 0,-21 22 15,0-21-15,-1 0 0,1 0 16,0 21-16,0 0 0,21-21 15,-21 21-15,0 0 0,-1 0 0,1 0 16,0 0-16,-21 0 0,21 0 16,-22 0-16,22 0 0,-21 21 0,-1 0 15,1-21-15,21 21 0,-21 0 0,-1-21 16,22 22-16,-21-1 0,-1 0 0,22 0 16,-21-21-16,21 21 0,-22 0 15,22 1-15,0-1 0,0 0 0,-21 0 16,20 0-16,1 0 0,0 1 0,-21-1 15,21 0-15,-1 0 0,1 21 16,0-20-16,-21-1 0,21 0 0,-1 0 16,1 0-16,0 0 0,0 1 0,0-1 15,21 0-15,-21 0 0,21 21 0,-22-20 16,22-1-16,0 0 0,-21 0 0,0 21 16,21-20-16,-21-1 0,21 0 0,0 21 15,0-21-15,0 1 0,0 20 0,0-21 16,0 0-16,0 22 0,0-22 15,0 0-15,0 21 0,0-21 0,0 1 16,0 20-16,0-21 0,0 0 16,0 0-16,0 1 0,21-1 0,-21 0 15,21 0-15,-21 0 0,21 0 0,1 1 16,-1-1-16,0-21 0,0 21 0,-21 0 16,42 0-16,-20-21 0,-1 21 0,0 1 15,0-22-15,21 21 0,-20-21 0,-1 0 16,21 21-16,0-21 0,-20 0 0,20 0 15,0 0-15,1 21 0,-1-21 0,-21 0 16,21 0-16,1 0 0,-1 0 0,0 0 16,1 0-16,-1 0 0,0 0 15,-20-21-15,20 21 0,0-21 0,1 21 16,-22-21-16,21 21 0,-21-22 0,22 22 16,-22-21-16,21 0 0,-21 21 0,0-21 15,1 0-15,-1 21 0,0-21 0,0-1 16,0 1-16,0 0 0,1 0 0,-1 0 15,0 0-15,0-1 0,0 1 0,-21-21 16,21 21-16,1-22 0,-1 22 0,-21-21 16,21 0-16,0 20 0,0-20 15,-21 0-15,0-1 0,21 1 0,-21 0 16,22 21-16,-22-22 0,0 1 0,0 21 16,0-22-16,0 22 0,0-21 15,0 21-15,0-22 0,0 22 0,-22-21 16,22 0-16,-21 20 0,21-20 0,-21 21 15,21-21-15,-21-1 0,21 22 0,-21 0 16,0-21-16,21 20 0,-43 1 0,22 0 16,0 0-16,0 0 0,-22 0 0,1-1 15,21 22-15,-21-21 0,-1 21 16,1-21-16,0 21 0,20-21 0,-20 21 16,0 0-16,21 0 0,-1 0 0,1 0 15,0 0-15,0 0 0,0 0 0,0 21 16,21 0-1,0 0-15,0 1 0,0-1 16,0 0-16,0 21 0,0-21 0,0 1 16,0-1-16,0 21 0,-22-21 0</inkml:trace>
  <inkml:trace contextRef="#ctx0" brushRef="#br1" timeOffset="59455.92">14224 10012 0,'0'0'0,"0"-21"15,0 0-15,-21-1 16,0 1 0,-1 21 15,1 0-16,0 0-15,21 21 0,-21 1 16,21-1-16,-21 0 16,21 0-16,-21 0 0,21 0 0,0 1 0,0 20 15,-22-21-15,22 21 0,-21 1 16,21-1-16,0 0 0,0 1 16,0-1-16,0 22 0,0-22 0,0 21 15,0-20-15,0-1 0,21 22 0,-21-22 16,0 0-16,0 1 0,0-1 0,22 0 15,-22 1-15,0-22 0,0 21 0,0 0 16,0-20-16,0 20 0,0-21 0,0 0 16,0 0-16,-22 1 0,22-1 0,0 0 15,-21-21-15,0 21 0,0-21 0,0 0 16,0 0-16,-1 0 16,1 0-16,0 0 15,21-21-15,-21 0 0,21 0 16,0-1-16,-21 1 0,21 0 0,-21-21 15,21 21-15,0-1 0,0 1 0,0-21 16,0 21-16,0 0 0,0-1 0,-22 22 16,22-21-16,0 0 0,-21 21 15,21 21 17,0 0-32,0 1 0,21-1 15,-21 0-15,22 0 0,-22 21 0,0-20 16,21-1-16,-21 0 0,21 0 0,-21 0 15,21 0-15,0-21 0,-21 22 16,21-22-16,1 0 0,-1 0 0,0 0 16,0 0-16,0 0 0,22-22 0,-22 1 15,0 21-15,21-21 0,-21 0 0,22 0 16,-22 0-16,0-1 0,0 1 0,0 0 16,-21 0-16,0 0 0,0 0 0,0-1 15,0 1-15,0 0 0,0 0 16,-21 21 31,0 0-32,21 21-15</inkml:trace>
  <inkml:trace contextRef="#ctx0" brushRef="#br1" timeOffset="60052.24">12763 11748 0,'0'0'15,"0"-22"-15,-21 22 16,0 0-16,0 0 0,0 22 15,0-1-15,21 0 0,-22 0 0,1 0 16,0 22-16,21-22 0,-21 21 0,21 0 16,-21 1-16,21-1 0,-21-21 15,21 22-15,0-1 0,0-21 0,0 21 16,0-20-16,0-1 0,21 0 0,0 0 16,0-21-16,0 21 0,0-21 0,1 0 15,-1 0-15,21 0 0,-21 0 0,0-21 16,22 0-16,-22 21 0,21-21 0,-21 0 15,1-22-15,-1 22 0,0 0 0,-21-21 16,0 20-16,0-20 0,0 0 16,0-1-16,0 1 0,-21 21 15,0-21-15,-1 20 0,1-20 0,-21 21 16,21 0-16,-22 21 0,22-21 0,-21 21 16,21 0-16,0 0 0,-1 0 0,1 0 15,0 0-15,0 21 0,21 0 0,0 0 16,0 0-16,0 0 15,0 1-15,0-1 16,21-21-16,0 0 16</inkml:trace>
  <inkml:trace contextRef="#ctx0" brushRef="#br1" timeOffset="60375.97">13250 11663 0,'0'21'16,"-21"-21"0,21 21-16,0 0 0,-21 1 0,21 20 15,-21 0-15,21-21 0,-21 22 0,21-1 16,0 22-16,0-22 0,-22 21 0,22-20 16,-21 20-16,21 1 0,-21-22 0,21 22 15,0-1-15,-21 1 0,21-1 0,-21 1 16,0-1-16,21 1 0,0-1 15,-22 1-15,1-22 0,21 21 16,0-20-16,-21-1 0,0-21 0,21 22 16,-21-22-16,21 0 0,-21 0 0,21-42 31,0 0-31,0 0 16,0-22-16,0 1 0,0 0 0,0-1 15,21 1-15,-21-22 0,0 1 0</inkml:trace>
  <inkml:trace contextRef="#ctx0" brushRef="#br1" timeOffset="60675.89">13060 12002 0,'0'0'0,"0"-22"15,0-41-15,21 42 16,-21-22-16,21 22 0,-21 0 0,0 0 16,21 0-16,0 21 0,1-21 0,20-1 15,-21 22-15,21 0 0,1-21 0,-1 21 16,0 0-16,1 0 0,-1 0 0,0 21 15,1 1-15,-22-1 0,0 0 0,0 0 16,-21 0-16,0 0 0,0 22 0,0-22 16,-21 0-16,0 21 0,-21-20 0,20-1 15,-20 0-15,21 0 0,-21 0 16,20 0-16,-20-21 0,21 22 0,0-1 16,0-21-16,-1 0 0,1 0 15,21 21-15,0-42 31,21 0-15,1 21-16,-22-22 0,21 1 16</inkml:trace>
  <inkml:trace contextRef="#ctx0" brushRef="#br1" timeOffset="61315.84">13547 12150 0,'0'21'16,"0"0"-16,21-21 16,0 0-1,0 0-15,0 0 16,0 0-16,1 0 0,-1-21 16,0 0-16,0 21 0,0-21 0,0-1 15,-21 1-15,22 0 0,-1 0 0,0 0 16,0 0-16,-21-22 0,0 22 0,21 0 15,-21 0-15,0 0 0,0-1 16,0 1-16,0 0 0,0 0 16,-21 21-1,0 0-15,0 0 16,0 21-16,-1 0 0,22 0 16,0 1-16,-21-1 0,21 0 0,-21 21 15,21-21-15,0 1 0,0-1 0,0 0 16,0 21-16,0-21 0,0 1 0,0-1 15,0 0-15,21-21 0,-21 21 16,21 0-16,1-21 0,-1 21 16,0-21-16,0 0 0,0 0 0,0 0 15,1 0-15,-1-21 0,0 21 0,0-21 16,0 0-16,0 21 0,1-21 0,-1 0 16,0-1-16,-21 1 0,0 0 15,21-21-15,-21 21 0,21-1 0,-21 1 16,0 0-16,0 0 0,0 0 15,0 42 17,0 0-17,0 0-15,0 0 0,21 1 0,-21-1 16,22 0-16,-22 0 0,0 0 0,0 0 16,0 1-16,21-1 0,-21 0 15,0 0-15,0 0 0,0 0 16,21-21-1,0 0 1,0 0-16,0 0 16,1-21-16,-1 21 0,-21-21 0,21 21 15</inkml:trace>
  <inkml:trace contextRef="#ctx0" brushRef="#br1" timeOffset="61775.77">14668 11896 0,'0'0'0,"0"-21"0,0-1 16,0 1-16,0 0 0,-21 0 16,0 21-1,0 0-15,0 0 0,0 21 16,-1 0-16,1 0 0,0 1 0,0-1 16,21 21-16,-21-21 0,0 0 0,21 22 15,0-22-15,0 0 0,0 0 0,0 22 16,0-22-16,0 0 0,0 0 15,21-21-15,0 0 16,0 0-16,0 0 16,0 0-16,1-21 0,-22 0 15,21 0-15,0-1 0,-21-20 16,21 21-16,-21 0 0,0-22 0,21 22 16,-21 0-16,21 0 0,-21-21 0,0 20 15,0 44 16,0-1-31,0 0 0,0 0 16,0 0-16,0 0 0,0 22 16,0-22-16,0 0 0,0 0 0,-21 22 15,21-22-15,0 0 0,0 0 0,0 0 16,0 0-16,0 1 16,21-22-1,-21-22 1,0 1-16,22 0 0,-22 0 0,21 0 15,-21 0-15</inkml:trace>
  <inkml:trace contextRef="#ctx0" brushRef="#br1" timeOffset="62075.8">15198 11303 0,'0'0'0,"0"-21"16,-22 21-16,1 0 15,0 0-15,0 21 0,21 0 16,0 0-16,-21 1 0,21-1 16,-21 21-16,21-21 0,0 22 0,0-1 15,0 0-15,-22 1 0,22-1 16,-21 0-16,0 1 0,21-1 0,0-21 16,-21 21-16,0 1 0,21-1 0,-21 0 15,21-20-15,0 20 0,0-21 0,0 0 16,0 0-16,0 1 0,0-1 0,0 0 15,0 0-15,21-21 16,0 0-16,0 0 16,0-21-16,0 21 15,1-21-15,-1 0 0</inkml:trace>
  <inkml:trace contextRef="#ctx0" brushRef="#br1" timeOffset="62460.11">15367 11875 0,'-21'0'16,"0"0"-16,-1 21 16,1 0-16,21 0 0,-21-21 15,0 21-15,21 0 0,0 1 0,0-1 16,0 0-16,0 0 0,0 0 0,0 0 16,0 1-16,0-1 15,0 0-15,21-21 0,0 0 16,0 0-16,1 0 0,-1 0 15,0 0-15,0 0 16,0 0-16,0-21 0,1 0 0,-22-1 16,21 1-16,0 0 0,-21 0 0,0 0 15,0 0-15,0-22 0,0 22 0,0 0 16,0-21-16,0 20 0,0 1 0,0 0 16,-21 21-16,0 0 0,-1 0 0,1 0 15,0 0-15,0 0 0,0 0 0,0 0 16,-1 21-16,1-21 0,0 21 0,0 1 15,21-1-15,0 0 0,0 0 16,0 0-16,0 0 16,21-21-1,0 0-15,0 0 0,1 0 0,-1 0 16,0 0-16</inkml:trace>
  <inkml:trace contextRef="#ctx0" brushRef="#br1" timeOffset="63012.95">15621 12129 0,'0'0'0,"21"0"0,0 0 31,0 0-15,-21-22-1,22 1-15,-1 0 0,0 0 16,0 0-16,0-22 0,-21 22 15,21 0-15,1-21 0,-1 21 0,-21-22 16,0 22-16,21 0 0,-21 0 0,0 0 16,0-1-16,0 1 0,-21 21 15,0 0-15,-1 0 16,1 21-16,21 1 16,-21-1-16,21 0 0,0 0 15,21-21 1,0 0-1,1 0-15,-1 0 0,0 0 16,0-21-16,0 21 0,0-21 16,1 21-16,-1-21 0,0-1 15,0 22-15,0 0 0,-21-21 0,21 21 16,-21 21 0,0 1-16,0-1 15,-21 0-15,0 0 0,21 0 0,-21 0 16,0 22-16,21-22 0,0 0 0,-21 0 15,21 22-15,0-22 0,0 0 0,0 0 16,0 0-16,0 0 0,21-21 16,0 0-16,0 0 0,0 0 0,0 0 15,1 0-15,-1 0 0,0 0 16,0 0-16,0 0 0,0-21 16,1 0-16,-1 21 0,-21-21 15,21 21-15,-21-21 0,0 0 0,0-1 16,0 1-16</inkml:trace>
  <inkml:trace contextRef="#ctx0" brushRef="#br1" timeOffset="63251.86">15325 11621 0,'0'0'0,"-22"0"0,1 0 16,42 0-1,1-22 1,-1 22-16,0 0 0,21 0 0,-21 0 16,1 0-16,20 0 0,-21 0 0,0 0 15,22 0-15,-22-21 0,0 21 0,0 0 16,0 0-16,0 0 0,1 0 0,-1 0 16,0 0-16,0-21 0,-21 0 15,21 21-15,-21-21 0,21 21 0</inkml:trace>
  <inkml:trace contextRef="#ctx0" brushRef="#br1" timeOffset="64903.89">11324 8234 0,'21'0'16,"-21"21"-16,21-21 15,1 0-15,-1 0 16,0-21-1,0 21-15,-21-21 0,21 0 0,-21-1 16,21 22-16,-21-21 0,0 0 0,22-21 16,-22 21-16,0-1 0,21-20 15,-21 0-15,0 21 0,0-22 16,0 1-16,0 21 0,0-22 0,0 1 16,0-21-16,0 20 0,0 1 0,0-22 15,21 1-15,-21 21 0,21-22 0,-21 1 16,21 20-16,-21 1 0,0 0 15,21-1-15,-21 1 0,22 21 0,-22 0 16,21-1-16,-21 1 0,0 0 16,0 0-16,21 21 0,0 0 31,0 0-31,0 0 16,1 0-16,-1 0 0,0 0 15,21 0-15,-21 0 0,22 0 0,-1 21 16,0-21-16,22 0 0,-22 0 15,22 0-15,-1 21 0,22-21 0,-22 0 16,22 0-16,0 0 0,21 0 0,21 0 16,0 0-16,0 21 0,0-21 0,0 0 15,21 0-15,0 22 0,0-22 16,0 21-16,22-21 0,-43 0 0,21 21 16,0-21-16,0 0 0,-21 21 0,21-21 15,-21 0-15,0 21 0,0-21 0,-21 0 16,0 0-16,-21 21 0,20-21 0,-20 0 15,-21 0-15,20 0 16,-20 0-16,-1 0 0,1 0 0,-22 0 16,22 0-16,-22 0 0,0 0 0,1-21 15,-1 21-15,-21-21 0,0 21 0,0 0 16,22-21-16,-22 21 0,0-21 16,-21 0 15,0 42 16,0 0-32,0 0-15,0 0 16,0 0-16,0 1 0,0-1 0,0 21 16,-21-21-16,21 22 0,-21-1 0,21 0 15,-21-21-15,21 22 0,0-1 0,0-21 16,0 22-16,-22-1 0,22-21 0,-21 0 15,21 22-15,0-22 0,0 0 16,0 0-16,0 0 0,0 0 0,0 1 16,-21-1-16,21 0 0,-21 0 15,0 0 1,0-21-16,-1 0 16,1 0-16,0 0 15,0 0-15,0 0 0,0-21 16,21 0-16,0 0 15,-22 0-15,22-1 0,0 1 16,-21 0-16,21 0 16,-21 21-1,0 0 1,21 21 0,0 0-16,0 0 15,0 1-15,0-1 0,0 0 16,0 0-16,21-21 15,0 0-15,-21 21 0,21-21 16,1 0-16,-1 0 0,0 0 16,0 0-16,0 0 0,0 0 0,1-21 15,-1 21-15,0-21 0,21 21 0,-21-21 16,1 0-16,-1 21 0,0-22 0,-21 1 16,21 21-16,-21-21 0,21 21 0,-21-21 15,-21 0 1,-21 21-1,21 0-15,-22 0 0</inkml:trace>
  <inkml:trace contextRef="#ctx0" brushRef="#br1" timeOffset="65583.57">10985 7938 0,'22'0'0,"-1"0"0,0 0 15,0 21 1,-21 0-16,21-21 0,-21 21 16,21 0-16,-21 0 0,22 1 0,-1-1 15,-21 0-15,21 21 0,0-21 0,0 1 16,-21 20-16,21-21 0,1 0 0,-1 0 15,-21 1-15,21-1 0,-21 0 16,21 0-16,-21 0 0,21-21 16,0 21-16,1-21 0,-1 0 15,0 0-15,0-21 16,0 0-16,0 0 0,1 21 0,-1-21 16,0 0-16,0-22 0,21 22 15,-20 0-15,-1 0 0,0 0 0,-21-1 16,21 22-16,-21-21 0,21 0 0,0 21 15,1 0 1,-1 0-16,-21-21 16,21 21-16,0 0 0,0 0 15,0-21-15,1 0 16</inkml:trace>
  <inkml:trace contextRef="#ctx0" brushRef="#br1" timeOffset="66568.56">19473 7366 0,'0'0'0,"0"-42"15,-21 21-15,0-1 0,0 1 16,0 0 0,-1 21-16,1 0 0,0 0 15,0 0-15,0 21 0,0 0 16,-1 1-16,1-1 0,0 0 15,0 21-15,0 1 0,-22-22 0,22 21 16,21 0-16,-21 1 0,0-1 0,21 0 16,-21 1-16,21-1 0,0 0 15,0 1-15,0-22 0,0 21 0,0 1 16,21-22-16,0 21 0,21-21 0,-20 0 16,20 1-16,-21-22 0,21 21 0,1-21 15,-1 0-15,0 0 0,1 0 0,-1-21 16,22-1-16,-22 1 0,0 0 15,1 0-15,-22 0 0,21-22 0,-21 22 16,0 0-16,1-21 0,-1 21 0,-21-22 16,0 1-16,0 0 0,0 20 15,0-20-15,-21 0 0,-1-1 16,1 1-16,0 0 0,-21 21 0,21-1 16,-22 1-16,22 0 0,-21 21 0,21 0 15,-22 0-15,22 0 0,0 21 0,0 0 16,0 1-16,21-1 0,0 0 15,0 21-15,0-21 0,0 1 0,0 20 16,0-21-16,0 0 0,21 0 0,0 1 16,0-1-16,0 0 0,22-21 0,-1 0 15</inkml:trace>
  <inkml:trace contextRef="#ctx0" brushRef="#br1" timeOffset="66928.58">20193 7535 0,'0'0'0,"0"-42"16,-21 42 0,21 21-1,0 0-15,0 1 0,0-1 16,-21 21-16,21-21 0,0 22 0,0-1 16,0 0-16,-22 1 0,22-1 0,0 21 15,0-20-15,0 20 0,0 1 16,-21-1-16,21 1 0,-21-1 0,21 1 15,-21-1-15,21 1 0,0-1 0,0 1 16,0-1-16,0 1 0,-21-22 16,21 22-16,0-1 0,0-21 0,0 1 15,0-1-15,0-21 0,0 22 0,0-22 16,0 0-16,0 0 0,-21 0 0,21 0 16,-22-21-1,1-21-15,21 0 16,0 0-16,0 0 0,0 0 15,0-22-15,0 22 0,0-21 0,0-1 16,0 1-16,21-21 0,-21 20 0,22-20 16</inkml:trace>
  <inkml:trace contextRef="#ctx0" brushRef="#br1" timeOffset="67220.35">20066 7811 0,'0'0'0,"0"-43"0,0-41 16,0 62-16,0 1 15,0 0-15,0 0 0,0 0 16,0 0-16,0-1 0,21 1 0,0 0 16,0 0-16,1 0 0,20 0 0,0 21 15,1-22-15,-1 22 0,0 0 0,1 0 16,-1 22-16,0-1 0,1 0 16,-22 21-16,0-21 0,0 22 0,-21-1 15,0-21-15,0 22 0,-21-1 16,0-21-16,0 21 0,-22-20 0,1-1 15,21 0-15,-22 0 0,22 0 0,-21-21 16,21 21-16,0-21 0,-1 0 16,1 0-16,21-21 15,21 0 1,1 21-16,-22-21 0</inkml:trace>
  <inkml:trace contextRef="#ctx0" brushRef="#br1" timeOffset="67845.14">20510 7853 0,'0'0'0,"0"21"15,0 0-15,22-21 16,-1 0 0,0 0-16,0 0 15,21-21-15,-20 0 0,-1 21 0,21-21 16,-21 0-16,22 21 0,-22-22 15,0 1-15,0 0 0,0-21 0,0 21 16,1-1-16,-22-20 0,21 21 16,-21-21-16,0 20 0,0 1 0,0-21 0,0 21 15,0 0-15,0-1 16,0 44 0,-21-1-1,21 0-15,-22 0 0,22 21 0,-21-20 16,21-1-16,0 21 0,0-21 0,-21 0 15,21 22-15,-21-22 0,21 0 16,0 0-16,0 0 0,0 1 0,0-1 16,0 0-16,0 0 0,21-21 15,0 0 1,0 0-16,1 0 0,-1 0 16,0-21-16,0 21 0,0-21 15,0 0-15,1-1 0,-1 1 16,0 0-16,0 0 0,-21-21 0,21 20 15,0 1-15,-21 0 0,22 0 0,-22 0 16,0 0-16,0-1 0,0 44 31,0-1-15,0 0-16,21-21 0,-21 21 16,21 0-16,-21 0 0,21 1 15,0-1-15,-21 0 16,21-21-16,-21 21 0,22 0 15,-22 0-15,21 1 0,-21-1 16,21 0-16,0-21 16,-21 21-16,21-21 15,0 0 1,1 0-16</inkml:trace>
  <inkml:trace contextRef="#ctx0" brushRef="#br1" timeOffset="68788.25">22013 7641 0,'0'0'0,"0"-21"0,0-42 16,0 41-16,-21-20 0,0 21 15,21 0-15,-21 0 0,0-1 0,-1 1 16,1 21-16,0 0 0,0 0 15,0 0-15,-22 0 0,22 0 0,0 0 16,0 43-16,0-22 0,-22 0 0,22 21 16,0-21-16,0 22 0,0-22 0,21 21 15,-21-21-15,21 22 0,-22-22 16,22 0-16,0 21 0,0-20 0,0-1 16,22 0-16,-1-21 0,0 21 15,0-21-15,0 0 0,0 0 0,22 0 16,-22 0-16,21 0 0,-21 0 0,22 0 15,-22 0-15,21-21 0,-21 21 16,1-21-16,-1 0 0,0-1 0,-21 1 16,0 0-16,21 0 0,-21-21 0,21 20 15,-21 1-15,0 0 0,0-21 0,0 21 16,0-1-16,0 1 0,0 42 31,-21 1-31,0 20 0,21-21 16,0 0-16,0 0 0,0 1 0,0 20 15,0-21-15,0 0 0,0 0 16,0 1-16,21-1 0,0-21 16,0 0-16,1 0 0,-1 0 15,0 0-15,0 0 0,0 0 0,0 0 16,22 0-16,-22-21 0,0 21 0,0-22 16,22 1-16,-22 0 0,0 0 0,0 0 15,-21 0-15,21-1 0,0-20 16,-21 21-16,22 0 0,-22 0 0,0-1 15,0 1-15,0 42 16,0 1 0,-22-1-16,22 0 15,-21 0-15,0 0 0,21 0 0,-21 22 16,21-22-16,0 0 0,-21 0 0,21 0 16,-21 1-16,21-1 0,0 0 15,0 0-15,0-42 31,0 0-15,0 0-16,0-1 16,0 1-16,0 0 0,0 0 0,21 0 15,0-22-15,0 22 0,0 0 0,0-21 16,22 21-16,-22-1 0,21 1 16,-21 0-16,22 0 0,-22 21 15,21 0-15,-21 0 0,1 0 0,20 0 16,-21 0-16,-21 21 0,21 0 0,-21 0 15,21 1-15,-21-1 0,0 0 16,0 21-16,0-21 0,0 1 0,0-1 16,0 0-16,0 0 0,0 0 15,0 0-15,0 1 16,22-22 46,-1 0-62,0 0 0,0-22 0,21 22 16</inkml:trace>
  <inkml:trace contextRef="#ctx0" brushRef="#br1" timeOffset="69796.88">23474 7641 0,'0'0'15,"0"-21"-15,0 0 0,0 0 0,-21 21 16,21-21-16,-22-1 0,22 1 0,0 0 16,-21 0-16,0 21 0,0-21 0,21 0 15,-21 21-15,0 0 16,-1 0-16,1 0 16,0 0-16,-21 21 0,21-21 0,-1 21 15,1 0-15,0 0 0,-21 22 0,21-22 16,-1 0-16,1 0 0,-21 21 15,21-20-15,0-1 0,21 0 0,-22 21 16,22-21-16,0 1 0,0-1 0,0 0 16,0 0-16,22 0 0,-1 0 15,0-21-15,0 0 0,0 0 16,22 0-16,-22 0 0,0 0 0,21 0 16,-21-21-16,1 21 0,-1-21 0,21 0 15,-21 21-15,0-21 0,1 0 16,-1-1-16,0-20 0,-21 21 0,21-21 15,0 20-15,0-20 0,1-21 16,-22 20-16,21 1 0,0-22 0,-21 1 16,0 21-16,21-22 0,-21 1 0,21 20 15,-21 1-15,0 0 0,0-1 0,0 1 16,0 21-16,0 0 0,0-1 16,0 1-16,-21 21 15,0 0-15,0 21 16,21 1-16,0-1 0,-21 0 15,21 0-15,-22 21 0,22 1 16,0-1-16,0 22 0,-21-22 0,21 0 16,-21 22-16,21-22 0,0 0 0,-21 1 15,21 20-15,0-42 0,0 22 16,0-1-16,0-21 0,0 22 0,0-22 16,0 0-16,0 0 0,21 0 0,0 0 15,0 1-15,1-22 0,-1 0 0,0 21 16,0-21-16,21 0 0,-20 0 0,20 0 15,-21 0-15,21 0 0,1-21 16,-1 21-16,0-22 0,1 22 0,-1-21 16,-21 0-16,22 0 0,-1 0 0,-21-22 15,21 22-15,-20-21 0,-1 21 16,0-22-16,0 22 0,0-21 16,-21 21-16,21 0 0,-21-1 0,0 1 15,0 0-15,0 0 0,-21 21 16,0 0-16,0 21 0,0 0 15,0-21-15,-1 21 0,1 1 16,0-1-16,0 0 0,21 0 0,0 0 16,-21 0-16,21 1 0,0-1 0,0 0 15,21 0-15,0 0 0,0-21 16,0 21-16,22 1 0,-22-22 16,0 21-16,0-21 0,0 21 15,1-21-15,-1 0 0,0 21 0,-21 0 16,0 0-1,-21 1 1,0-22-16,-1 0 16,1 0-16,0 21 0,0-21 15,0 0-15,0 0 0,-1 0 0,1 0 16,0 0-16,0 0 16,0 0 46</inkml:trace>
  <inkml:trace contextRef="#ctx0" brushRef="#br1" timeOffset="80388.31">7302 8657 0,'0'0'0,"-21"0"0,21-21 0,-21 21 0,0 0 16,0 0-1,0 0 1,21 21-16,0 0 16,0 1-16,0-1 0,0 0 15,0 0-15,21 0 16,0-21-16,0 21 0,21-21 0,-20 0 15,-1 0-15,21 0 0,0-21 16,1 0-16,-1 21 0,0-21 0,1 0 16,-1 0-16,0-1 0,1 22 15,-1-21-15,-21 0 0,0 0 16,1 0-16,-22 0 0,0-1 16,0 1-16,-22 21 0,1 0 15,-21 0-15,21 0 0,-22 0 16,1 0-16,0 21 0,-1 1 0,1-1 15,0 0-15,-22 0 0,43 21 0,-21-20 16,-1 20-16,22 0 0,-21 1 16,21-1-16,0 0 0,-1 1 0,22-1 15,0-21-15,0 21 0,0-20 0,0-1 16,43 0-16,-22 0 0,0 0 16,0 0-16,0 1 0,22-22 0,-1 0 15,0 0-15,1 0 0,-22 0 16,21 0-16,1 0 0,-22 0 15,21 0-15,-21 0 0,-42 0 32,0 0-17,-21 0-15,20 0 0,-20 21 0,0-21 16,21 0-16,-22 21 0,1-21 0,21 21 16,-22 0-16,22-21 0,0 21 15,0 1-15,21-1 0,-21 0 16,21 0-16,0 0 15,0 0-15,0 1 16,0-1 0,0 0-16,21-21 15,0 0 1,0 0-16,0 0 16,1-21-16,-1 21 15,0-21-15,-21-1 0,21 22 16,0-21-16,0 21 0</inkml:trace>
  <inkml:trace contextRef="#ctx0" brushRef="#br1" timeOffset="80955.67">7345 9462 0,'0'0'0,"0"21"32,-21 0-17,21 0 1,21-21 15,0 0-31,21 0 0,-21 0 16,1-21-16,-1 21 0,21-21 15,-21 0-15,0 21 0,1-22 0,-1 22 16</inkml:trace>
  <inkml:trace contextRef="#ctx0" brushRef="#br1" timeOffset="81645.61">8361 9292 0,'0'0'0,"21"0"0,21-42 16,-21 42-16,-21-21 0,22 21 0,-22-21 16,21-1-1,-21 1-15,0 0 0,0 0 16,0 0-16,0 0 0,-21 21 15,-1 0-15,1 0 0,-21 0 16,21 0-16,-22 0 0,1 0 0,0 21 16,-1 0-16,1 0 0,21 0 0,-21 0 15,-1 22-15,22-22 0,0 0 16,0 0-16,21 22 0,-21-22 0,21 0 16,0 0-16,21 0 0,0-21 15,0 0-15,0 0 0,0 0 16,22 0-16,-22 0 0,21 0 0,-21 0 15,22-21-15,-1 0 0,-21 21 16,0-21-16,1 0 0,-1-1 0,0 1 16,0 0-16,-21 0 0,0 0 15,0 0-15,0-1 16,0 44 0,0-1-1,0 0-15,0 0 0,0 0 16,0 22-16,0-1 0,0 21 0,0-20 15,0 20-15,0 1 0,0-1 0,-21 1 16,21-1-16,0 1 0,-21-1 0,21 1 16,0-22-16,0 22 0,0-1 15,0-21-15,0 22 0,0-22 16,0 22-16,0-22 0,-21 0 0,-1 1 16,1-1-16,0 0 0,21 1 0,-42-1 15,21-21-15,-1 0 0,-20 22 16,0-22-16,21 0 0,-22-21 0,1 21 15,0-21-15,-1 0 0,1 0 0,0 0 16,-1-21-16,1 21 0,0-21 0,20-21 16,-20 20-16,21-20 0,0 21 15,0-21-15,-1-1 0,1 1 0,0 21 16,21-22-16,0 1 0,0 21 0,0-21 16,0 20-16,0 1 0,0-21 15,0 21-15,21 0 0,0-1 16,1 1-16,-1-21 0,21 21 0,-21-22 15</inkml:trace>
  <inkml:trace contextRef="#ctx0" brushRef="#br1" timeOffset="82028.49">9017 9186 0,'0'0'0,"0"-21"0,21 21 16,-42 0 156,21 21-141,0 1-16</inkml:trace>
  <inkml:trace contextRef="#ctx0" brushRef="#br1" timeOffset="82353.5">8911 9546 0,'0'0'0,"0"21"0,0 22 15,0-22-15,0 0 16,21-21 0,0 0-16,1 0 15,-1 0-15,-21-21 0,0 0 0,0 0 16,0-1-16,0 1 16,0 0-1,-21 21-15,-1 0 16,22 21-1,-21 0-15,0 1 16,21-1-16,0 0 16,-21-21-16,21 21 0,-21-21 31,0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5T07:14:37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1228 0,'-21'0'31,"21"-21"16,0-1-31,0 1-16,21 21 0,-21-21 15,0 0-15,22 21 0,-22-21 16,0 0-16,0-1 0,0 1 0,0 0 16,0 0-16,0 0 15,0 0-15,0-1 16,0 44 15,0-1-31,0 0 0,0 0 16,0 21-16,0-20 0,0 20 0,-22 21 15,22-20-15,0-1 0,-21 0 16,21 22-16,-21-22 0,21 1 16,0 20-16,0-21 0,-21 1 0,21 20 15,-21-20-15,21-1 0,0-21 16,0 21-16,0-20 0,0-1 0,0 0 16,0 0-16,0 0 0,0 0 15,0-42 32,0 0-31,21 0-16,0 0 0,0 0 0,0-1 15</inkml:trace>
  <inkml:trace contextRef="#ctx0" brushRef="#br0" timeOffset="340.55">2201 1524 0,'0'0'0,"0"21"31,21-21 1,1 0-17,-1 0-15,0 0 16,-21-21-16,0 0 15,0 0 1,-21 21-16,0 0 16,-1 0-16,1 0 0,0 0 15,0 0-15,21 21 16,-21-21-16,21 21 0,0 0 16,-21-21-16,21 21 0,0 1 15,0-1 1,21-21-1,0-21 1</inkml:trace>
  <inkml:trace contextRef="#ctx0" brushRef="#br0" timeOffset="1227.59">3344 1080 0,'0'-22'16,"0"1"-16,21-42 15,1 42-15,-1-22 0,-21 22 16,0 0-16,0 0 0,0 0 0,0-1 15,0 1-15,0 42 32,0 1-17,0-1-15,0 21 0,-21-21 0,-1 22 16,1 20-16,21-21 0,-21 1 0,0 20 16,0 1-16,0-22 0,-1 22 15,1-1-15,0 1 0,0-1 16,-21 1-16,20-1 0,22-21 0,-21 22 15,0-1-15,21-20 0,-21-1 16,21 0-16,0-20 0,0 20 0,0-21 16,0 0-16,-21 0 0,21 1 0,0-44 47,21 1-47,-21-21 0,21 21 0,0-22 15,-21 1-15,21-21 0,1-1 16,-1 1-16,0 20 0,0-20 0,0-1 15,0-20-15,22 20 0,-22 1 0,0 20 16,0-20-16,0-1 0,-21 22 16,22-22-16,-22 22 0,21 0 0,-21-1 15,0 22-15,21-21 0,-21 21 16,21 0-16,0 21 16,-21 21-16,21 0 15,1 0-15,-22 21 0,0 1 16,21-1-16,-21 22 0,21-22 0,-21 21 15,0 1-15,0-22 0,0 22 0,0-22 16,0 22-16,0-22 0,0 21 16,0-20-16,0-1 0,0 0 0,0 1 15,0-1-15,0 0 0,0-20 0,0 20 16,0-21-16,0 0 0,0 0 16,0 1-16,0-1 0,0 0 15,0-42 16,0 0-15,0-1-16,0 1 0,0 0 0</inkml:trace>
  <inkml:trace contextRef="#ctx0" brushRef="#br0" timeOffset="1460.47">3133 1693 0,'0'-42'0,"0"21"16,21 21-16,0-21 16,0 0-16,0 21 0,22 0 0,-22-22 15,42 22-15,-20-21 16,-22 21-16,21 0 0,-21 0 0,22 0 16,-22 0-16,0 0 0,0 0 31,-21 21-16</inkml:trace>
  <inkml:trace contextRef="#ctx0" brushRef="#br0" timeOffset="2691.45">3831 1884 0,'0'21'0,"0"0"79,21-21-1,0 0-47,-21-21-15,22 21-16,-22-21 0,0 0 15,21 0-15,0-1 16,0 1-16,-21-21 0,21 21 15,0 0-15,-21-22 0,22 22 0,-1-21 16,-21 21-16,0-1 0,0 1 16,21-21-16,-21 21 0,0 0 15,0-1-15,-21 22 32,21 22-17,-21-1-15,21 0 0,-22-21 16,22 21-16,0 0 0,0 0 15,0 1-15,0-1 16,22-21 0,-1 0-16,0 0 0,0 0 15,0 0-15,0-21 0,1 21 0,-1-22 16,0 1-16,0 0 0,0 21 16,0-21-16,1 0 0,-1 0 15,0 21 1,-21-22-16,0 44 31,0-1-15,-21 0-16,21 0 0,-21 21 0,-1-20 15,22 20-15,-21-21 0,21 21 0,-21-20 16,21 20-16,-21-21 0,21 21 16,0-20-16,0-1 0,0 0 0,0 0 15,0 0-15,21-21 0,0 0 16,0 0-16,1 0 0,-1 0 15,0 0-15,21 0 0,-21 0 0,1-21 16,20 0-16,-21 21 0,0-21 0,22 0 16,-22-22-16,0 22 0,0 0 0,0 0 15,0-22-15,1 22 16,-22 0-16,21 0 0,-21 0 0,0 0 16,0 42 15,0 0-31,0 0 0,0 0 15,-21 0-15,21 1 0,-22 20 0,1-21 16,21 0-16,0 0 0,0 1 0,-21-1 16,21 0-16,0 0 15,0 0 1,0-42 0,21 21-16,-21-21 15,0 0-15,0 0 0,21-1 16,-21 1-16,22 0 0</inkml:trace>
  <inkml:trace contextRef="#ctx0" brushRef="#br0" timeOffset="2880.21">4784 1249 0,'0'0'0,"0"-21"16,0 0-16,-22 21 0,1 0 15,42 0 63</inkml:trace>
  <inkml:trace contextRef="#ctx0" brushRef="#br0" timeOffset="3232.45">5440 762 0,'0'0'0,"-43"-42"16,22 42-16,0 0 15,0 0-15,0 21 16,0-21-16,21 42 0,0-21 15,-22 22-15,1 20 0,21-20 0,-21 20 16,21 1-16,0-1 0,-21 1 16,21-22-16,-21 21 0,21 1 0,-21-1 15,21-20-15,0 20 0,0-20 0,-22-1 16,22 0-16,0 1 0,0-1 0,-21 0 16,21-21-16,0 1 15,0-1-15,0 0 0,0 0 0,0 0 16,0-42 15,-21 21-31,0-21 16</inkml:trace>
  <inkml:trace contextRef="#ctx0" brushRef="#br0" timeOffset="3881.18">4805 1545 0,'0'0'0,"-21"0"15,42 0 16,21 0-31,-21 0 0,22 0 16,-1 0-16,0-21 0,22 21 16,-22 0-16,0-21 0,22 0 0,-1 0 15,1 21-15,-1-22 0,1 1 0,-1 0 16,1 0-16,-1-21 0,-20 20 16,-1 1-16,0-21 0,1 0 0,-22-1 15,0 1-15,0 0 0,-21-22 0,0 22 16,0-1-16,0-20 0,0 21 0,0 20 15,0-20-15,-21 21 0,0 0 16,0 21-16,0 0 0,-1 0 16,1 21-16,21 0 0,-21 0 15,21 22-15,0-1 16,-21 0-16,21 22 0,-21-22 0,21 22 16,-21-22-16,21 21 0,0-20 0,-22 20 15,1-20-15,21-1 0,-21 21 16,21-20-16,-21-1 0,0 0 0,21 1 15,0-1-15,0-21 0,-21 22 0,21-22 16,0 0-16,-22 0 0,22 0 0,0 0 16,0 1-1,0-44 1,0 1-16,0 0 16,0 0-16,22-21 0,-1 20 15,-21 1-15,21 0 0,0-21 16,0 21-16,0-1 0,1 1 0,-1 0 15,0 0-15,21 0 0,-21 21 0,1 0 16,-1 0-16,0 0 0,0 0 16,-21 21-16,0 0 15,0 21-15,0-20 0,0-1 16,0 0-16,0 0 0,0 21 0,0-20 16,0-1-16,0 0 0,-21 0 0,21 0 15,0 0-15,0 1 16,-21-22-16,0 21 15,21-42 17,0-1-32,0 1 15,0-21-15,0 21 0</inkml:trace>
  <inkml:trace contextRef="#ctx0" brushRef="#br0" timeOffset="4684.1">6032 1418 0,'0'-21'16,"0"42"0,-21 0-16,21 1 15,0-1-15,-21 0 16,21 21-16,0-21 0,0 1 0,0-1 16,0 21-16,-21-21 0,21 22 15,-21-22-15,21 0 0,0 0 0,0 0 16,0 0-16,0 1 0,-21-22 15,21 21-15,0-42 32,0-1-32,0 1 0,0 0 15,0 0-15,0 0 0,21-22 16,0 22-16,-21-21 0,21 0 0,0 20 16,0 1-16,1-21 0,-1 21 0,0 0 15,0-1-15,0 22 16,0-21-16,1 21 0,-1 0 0,0 0 15,0 0-15,0 21 0,0 1 16,1-1-16,-1 0 0,-21 0 0,21 0 16,-21 22-16,0-22 0,0 21 15,0-21-15,0 0 0,0 1 0,0 20 16,0-21-16,0 0 0,0 0 16,0 1-16,-21-22 31,21-22-31,0 1 15,0 0-15,0 0 0,0 0 0,0 0 16,21-22-16,0 22 0,0 0 0,0-21 16,1 20-16,-1-20 0,0 21 15,0 0-15,21 0 0,-20-1 16,-1 1-16,21 21 0,-21 0 0,0 0 16,1 0-16,-1 0 0,0 21 15,0-21-15,-21 22 0,0 20 16,0-21-16,0 0 0,0 22 0,0-22 15,0 0-15,0 21 0,0-21 0,0 1 16,0-1-16,0 0 0,0 0 16,-21 0-16,0 0 0,21 1 15,0-44 17,0 1-17,0 0-15,21 0 0,0 0 16</inkml:trace>
  <inkml:trace contextRef="#ctx0" brushRef="#br0" timeOffset="5068.43">6921 1609 0,'0'0'0,"22"0"16,-1 0-16,0 0 15,0 0-15,0 0 0,0 0 16,1-21-16,-1-1 0,0 22 15,0-21-15,0 0 0,0 21 0,-21-21 16,22 0-16,-22 0 0,21-1 16,-21 1-16,0 0 0,0 0 0,0 0 15,0 0-15,0-1 0,0 1 16,-21 21-16,-1 0 0,1 0 16,0 0-16,0 0 0,0 21 15,0 1-15,-1 20 0,22-21 16,-21 21-16,0-20 0,0 20 0,0 0 15,21-21-15,0 22 0,-21-1 0,21-21 16,0 0-16,0 22 0,0-22 0,0 0 16,0 0-16,21-21 0,0 21 15,0 1-15,0-22 0,0 0 16,1 0-16,-1 0 0,21 0 0,-21 0 16,0 0-16,22-22 0,-22 1 0,0 0 15,0 21-15,0-42 0,22 21 16,-22-1-16,0-20 0</inkml:trace>
  <inkml:trace contextRef="#ctx0" brushRef="#br0" timeOffset="5996.02">7705 529 0,'0'0'0,"-22"0"16,22 21-1,-21 1-15,0-1 16,21 0-16,0 21 0,-21 1 0,0-1 16,0 0-16,21 1 0,-22 20 0,22 1 15,0-22-15,0 21 0,-21 1 16,0-22-16,21 22 0,-21-22 0,21 22 16,0-22-16,-21 0 0,21 1 0,-21-1 15,21 0-15,0 1 0,0-1 0,0-21 16,0 21-16,0-20 15,0-1-15,0 0 0,0 0 0,21-21 16,0 21-16,0-21 0,0 0 16,0 0-16,1 0 0,-1-21 0,0 21 15,0-21-15,21 0 0,-20 0 16,-1-1-16,0 1 0,0-21 0,0 21 16,0-22-16,1 22 0,-22-21 0,0 21 15,21 0-15,-21-1 0,0 1 0,21 0 16,-21 0-16,0 42 31,0 0-31,0 0 0,0 1 16,0-1-16,-21 0 0,21 0 0,0 0 15,-21 0-15,21 1 0,0 20 16,0-21-16,0 0 0,0 0 16,0 1-16,21-22 0,0 0 15,0 0-15,0 0 0,0 0 0,1 0 16,-1 0-16,0 0 0,0-22 15,21 22-15,-20-21 0,-1 0 0,0 0 16,0 0-16,0 0 0,0-22 0,1 22 16,-1 0-16,21-21 0,-21 20 0,0 1 15,-21 0-15,22 0 0,-22 0 16,21 0-16,0 21 0,-21 21 31,0 0-15,0 0-1,0-42 17,0 0-17,21 0-15,-21-1 16,0 1-16,0 0 0,0 0 16,0 0-16,-21 21 15,0 0 1,21 21-16,-21 0 15,-1 0-15,22 0 0,-21 1 0,0-1 16,21 21-16,-21-21 0,0 22 0,21-22 16,0 21-16,-21-21 0,21 0 15,0 22-15,0-22 0,0 0 0,0 0 16,0 0-16,0 1 0,21-22 0,-21 21 16,21-21-16,0 0 0,0 0 0,0 0 15,1 0-15,-1 0 0,0 0 16,21 0-16,-21-21 0,1-1 0,-1 22 15,-21-21-15,21 0 0,0 0 0,0 0 16,-21-22-16,0 22 0,21-21 0,-21 21 16,22-22-16,-22 1 0</inkml:trace>
  <inkml:trace contextRef="#ctx0" brushRef="#br0" timeOffset="6180.54">8382 931 0,'-21'0'16,"0"0"-16,-1 0 0,1 0 31,0 0 0</inkml:trace>
  <inkml:trace contextRef="#ctx0" brushRef="#br0" timeOffset="6384.98">7302 1058 0,'0'0'0,"-21"0"0,42 0 31,1 0-31,-1 0 15,21 0-15,-21 0 0,0 0 0,22 0 16,-1 0-16,0 0 0,1 0 16,-22 0-16,21 0 0,1-21 0,-22 21 15,0 0-15,0-21 0</inkml:trace>
  <inkml:trace contextRef="#ctx0" brushRef="#br0" timeOffset="7240.36">10372 804 0,'21'-21'0,"-42"42"0,63-63 16,-21 21-16,-21 0 0,0 0 0,21-1 15,-21 1-15,0 0 0,0 0 0,0 0 16,-21 0-16,0 21 15,0 0-15,0 0 16,-22 0-16,22 0 0,-21 0 0,-1 21 16,1 0-16,0 0 0,-1 21 0,1 1 15,0-1-15,-1 22 0,1-1 16,0 1-16,21-1 0,-22 1 0,22-1 16,-21 22-16,42-22 0,0-20 0,0 20 15,0 1-15,0-22 0,0 0 0,42 1 16,-21-1-16,22-21 0,-1 21 15,0-20-15,22-1 0,-22-21 0,22 0 16,-1 0-16,-21 0 0,22 0 0,-22 0 16,22 0-16,-1-21 0,-20-1 15,20 1-15,1 0 0,-1-21 0,-21 21 16,22-22-16,-22 22 0,1-21 16,-1-1-16,-21 1 0,0 0 0,0-22 15,-21 1-15,0 20 0,0-20 16,0-22-16,0 22 0,-21-1 0,-21 1 15,21-22-15,-22 43 0,1-22 0,0 22 16,-1 0-16,1-1 0,0 22 0,21 0 16,-22 0-16,1 21 0,0 0 15,20 0-15,-20 21 0,0 0 0,-1 0 16,22 22-16,-21-1 0,0 0 0,20 1 16,-20 20-16,21-21 15,0 22-15,0-22 0,-1 1 0,1-1 16,21 0-16,-21 1 0,21-1 0,0-21 15,0 21-15,21-20 0,0-1 16,22 0-16,-22 0 0,21-21 0,1 0 16,-1 21-16,21-21 0</inkml:trace>
  <inkml:trace contextRef="#ctx0" brushRef="#br0" timeOffset="7636.41">11345 1228 0,'0'-43'15,"-21"43"17,0 22-32,0-1 15,21 0-15,-21 21 0,21-21 0,-22 22 16,1-22-16,21 21 0,-21 1 0,0 20 15,21-21-15,-21 22 0,0-22 0,21 22 16,-22-1-16,1 1 0,0-1 16,0 22-16,0-22 0,0 1 15,-1 21-15,1-22 0,0 22 0,0-1 16,-21-20-16,20-1 0,1 1 0,0-1 16,0 1-16,0-22 0,0 1 0,21-1 15,0 0-15,-22-21 0,1 22 0,21-22 16,0 0-16,-21-21 0,21 21 0,0-42 31,21 0-15,0 0-16,-21 0 0,22-22 0,-1 22 15,0-21-15,0-1 0,0-20 0</inkml:trace>
  <inkml:trace contextRef="#ctx0" brushRef="#br0" timeOffset="7988.52">11112 1461 0,'0'0'0,"0"-22"0,0-41 16,0 42-16,0 0 15,0-22-15,0 22 0,0 0 0,0 0 16,22 21-16,-1-21 0,0-1 0,0 22 16,0 0-16,22-21 0,-22 21 15,21 0-15,-21 0 0,22 0 16,-22 21-16,0 1 0,0-1 0,0 0 15,0 0-15,-21 0 0,22 22 0,-22-22 16,0 21-16,0-21 0,0 0 16,-22 1-16,1 20 0,0-21 0,-21 0 15,21 0-15,-1 1 0,1-22 0,0 21 16,0 0-16,0-21 0,0 0 0,21 21 16,-22-21-16,1 0 15,21 21 1,21-21-1,1 0-15,-1 0 16,0 0-16,0-21 16,0 21-16</inkml:trace>
  <inkml:trace contextRef="#ctx0" brushRef="#br0" timeOffset="8595.52">11493 1693 0,'0'0'16,"0"22"-16,22-22 15,-22 21-15,21-21 16,0 0-16,0 0 16,0 0-16,0-21 0,1 21 15,-1-22-15,0 1 0,21 0 16,-21 0-16,1 0 0,-1 0 0,0-1 16,21 1-16,-42-21 0,21 21 15,1-22-15,-22 22 0,21-21 0,-21 21 16,0 0-16,0-1 0,0 1 15,-21 21 1,-1 0-16,1 0 0,0 0 0,0 0 16,21 21-16,-21 1 0,0-1 0,21 0 15,-22 0-15,22 0 0,0 22 16,0-22-16,0 0 0,0 0 0,0 0 16,0 0-16,0 1 0,0-1 15,22-21-15,-1 0 16,0 0-16,0 0 0,0 0 15,22 0-15,-22 0 0,0 0 0,0-21 16,21-1-16,-20 22 0,20-21 0,-21 0 16,21 0-16,-20 0 0,-1 0 0,21-1 15,-21 1-15,-21 0 0,21 0 16,1 0-16,-22 0 0,21 21 16,-21-22-16,0 44 15,-21-1 1,21 0-16,-22-21 0,22 21 15,0 0-15,0 0 0,0 1 0,0-1 16,0 0-16,0 0 16,0 0-16,0 0 15,0 1-15,0-1 16,0 0-16,0 0 16,0 0-16,0 0 31</inkml:trace>
  <inkml:trace contextRef="#ctx0" brushRef="#br0" timeOffset="9112.29">12848 1355 0,'0'0'0,"0"-43"16,21 22-16,-21 0 0,0 0 0,0 0 16,0 0-16,0-1 0,-21 22 15,0 0-15,0 0 0,0 0 16,-1 22-16,1-1 0,0 0 16,-21 0-16,21 0 0,-1 0 0,1 22 15,0-22-15,0 21 0,0-21 0,0 22 16,-1-22-16,22 0 0,0 21 15,0-20-15,0-1 0,0 0 16,0 0-16,22 0 0,-1-21 16,0 0-16,0 0 0,0 0 0,0 0 15,1 0-15,-1-21 0,0 0 0,0 21 16,0-21-16,0 0 0,1-1 16,-1 1-16,0-21 0,0 21 0,-21 0 15,21-22-15,0 1 0,-21 21 0,22 0 16,-22-1-16,21 1 0,-21 0 0,21 21 15,-21 21 1,0 0-16,0 1 16,-21-1-16,21 0 0,-21 21 15,-1-21-15,22 1 0,0 20 0,0-21 16,-21 0-16,21 22 0,0-22 16,0 0-16,0 0 0,0 0 0,0 0 15,0 1-15,0-1 0,21-21 16,1 0-1,-1 0-15,0-21 16,0-1-16,-21 1 0,21 0 16,0 0-16</inkml:trace>
  <inkml:trace contextRef="#ctx0" brushRef="#br0" timeOffset="9476.2">13589 677 0,'0'0'0,"0"-21"0,0-63 16,0 62-1,0 1-15,0 0 0,0 0 16,-21 42 0,21 0-16,0 0 0,0 1 15,-21-1-15,21 21 0,-22 0 16,1 22-16,21-22 0,-21 22 0,0-1 15,21 1-15,-21-1 0,0 1 16,-1-1-16,1 1 0,21-22 16,-21 0-16,0 22 0,21-22 0,-21 1 15,21-22-15,0 21 0,0 0 0,0-20 16,0-1-16,0 0 0,-21 0 0,21 0 16,21-21-1,0 0 1,0 0-16,0-21 0,0 0 15,1 0-15,-1 0 0,0-1 16,0 1-16,0 0 0</inkml:trace>
  <inkml:trace contextRef="#ctx0" brushRef="#br0" timeOffset="9875.25">13674 1291 0,'0'0'0,"-22"21"31,22 1-15,0-1-16,-21 0 0,0 0 0,21 0 16,0 0-16,0 1 0,-21-1 0,21 0 15,0 0-15,0 0 0,0 0 16,0 1-16,0-1 0,0 0 16,21 0-16,0-21 15,0 0-15,1 0 16,-1 0-16,0 0 0,0-21 0,0 0 15,0 21-15,-21-21 0,22-1 16,-1 1-16,-21 0 0,0 0 0,21-21 16,-21 20-16,0-20 0,0 21 0,0-21 15,0 20-15,-21 1 0,21 0 0,-21 0 16,-1 21-16,1 0 0,0 0 16,0 0-16,0 0 0,0 21 15,-1-21-15,1 21 0,21 0 0,-21 1 16,21-1-16,0 0 15,-21-21-15,21 21 0,0 0 16,0 0-16,21 1 16,0-22-16,0 0 0,1 0 15</inkml:trace>
  <inkml:trace contextRef="#ctx0" brushRef="#br0" timeOffset="10444.12">13949 1588 0,'0'0'0,"-21"0"0,21 21 16,-22-21-16,22 21 0,0 0 15,22-21 17,-1 0-32,0-21 15,0 21-15,0-21 0,0 0 0,1-1 16,-1 1-16,21 0 0,-21 0 0,0-21 15,1 20-15,20-20 0,-21 21 0,0-21 16,0 20-16,1-20 0,-22 21 16,0 0-16,0 0 0,0-1 0,-22 22 31,1 0-31,0 22 0,21-1 0,0 0 16,0 0-1,21-21 16,0 0-31,1 0 0,-1 0 16,0 0-16,0-21 0,0 21 16,0-21-16,1 21 0,-1-21 0,0 21 15,-21-22-15,21 22 16,-21 22 0,0-1-16,-21 0 15,0 0-15,21 0 0,-21 0 0,-1 22 16,1-22-16,0 0 0,21 21 0,0-20 15,-21-1-15,21 0 0,0 0 16,0 0-16,-21 0 0,21 1 16,0-1-16,0 0 0,21 0 15,0-21-15,0 0 0,0 0 16,1 0-16,-1 0 0,0-21 16,0 0-16,0 21 0,0-21 15,-21-1-15,22 1 0,-22 0 0,21 0 16,-21 0-16,21-22 0</inkml:trace>
  <inkml:trace contextRef="#ctx0" brushRef="#br0" timeOffset="10728.14">13525 974 0,'0'0'0,"-21"0"0,0 0 15,0 0 1,42 0 0,0 0-16,0 0 15,22 0-15,-22 0 0,21 0 16,1 0-16,20 0 0,-21 0 0,1 0 16,-1 0-16,0 0 0,1 0 15,-22 0-15,21 21 0,-21-21 0,1 0 16,-1 0-16,-42 0 31,-1 0-31,1 0 0,0 0 0</inkml:trace>
  <inkml:trace contextRef="#ctx0" brushRef="#br0" timeOffset="11479.95">15557 1376 0,'0'0'0,"-63"0"16,42 0-16,0 0 0,-1 0 16,1 0-16,0 0 0,0 0 0,21 21 31,42-21-16,-21 0-15,22 0 0,-1 0 0,0 0 16,1 0-16,20 0 0,-20 0 0,20 0 16,-21 0-16,22 0 0,-1 0 0,1 0 15,-1 0-15,-20 0 0,20 0 16,1 0-16,-22 0 0,0 0 0,1 0 16,-1 0-16,-21-21 0,0 21 15,-21-21-15,0 0 0,0-1 16,-21 1-16,0 21 15,-21-21-15,21 21 0,-22 0 0,1 0 16,0-21-16,20 21 0,1 0 0,-21-21 16,21 21-16,42 0 31,0 0-31,21 0 16,-20 0-16,20 0 0,0 0 0,-21 0 15,22 0-15,-1 0 0,-21 0 16,0 0-16,1 21 0,-1 0 15,0-21-15,-21 21 0,0 0 16,0 1-16,0-1 0,-21 0 16,0 0-16,-1 0 0,1 22 0,-21-22 15,21 0-15,-22 0 0,22 21 0,0-20 16,-21-1-16,21 0 0,-1 0 0,1 0 16,0 0-16,21 1 0,0-1 15,-21-21-15,21 21 0,-21-21 0,42 0 31,0 0-31,0-21 16,22 0-16,-1-1 0,-21 1 16</inkml:trace>
  <inkml:trace contextRef="#ctx0" brushRef="#br0" timeOffset="12199.67">17378 699 0,'0'0'0,"0"-22"0,0-20 16,21 21 0,0 21-16,0 0 0,22 0 15,-1 0-15,0 0 0,1-21 0,-1 21 16,0 0-16,1 0 0,-1 0 0,0 0 15,1 0-15,-22 0 0,0 0 16,0 0-16,-21-21 16,-21 21-1,0 0-15,-22 0 0,1 0 16,0 0-16,21 0 0,-22 0 0,1 0 16,0 0-16,20 0 0,-20 0 0,21 0 15,0 0-15,0 0 0,-1 0 16,1 0-16,0 0 0,0 0 15,0 0-15,0 0 16,-1 0-16,1 0 16,0 0-16,0 0 0,0 0 15,0 0-15,21 21 0,-22 0 16,22 0-16,-21 0 0,21 0 16,-21 22-16,21-22 15,0 0-15,0 21 0,0-20 0,-21 20 16,21 0-16,-21 1 0,21-1 0,-21 21 15,-1-20-15,22-1 0,-21 22 16,0-22-16,0 0 0,21 22 0,-21-22 16,0 22-16,21-22 0,0 21 0,-22-20 15,22-1-15,-21 22 16,21-22-16,0 21 0,0-20 0,0-1 16,0 0-16,0 1 0,0-1 0,0-21 15,0 22-15,0-1 0,21-21 0,1 0 16,-22 0-16,21 1 0,0-1 0,0 0 15,0-21-15,22 21 0,-22-21 16,21 0-16,-21 0 0,22 0 0,-22 0 16,21 0-16,-21 0 0,22 0 0,-22 0 15,21 0-15,-21 0 0,0 0 0,22 0 16,-22 0-16,0 0 16,0 0-16,-21-21 15,0 0-15,0 0 16,0-1-16,-21 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5T07:15:29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17928 1207 0,'0'-22'0,"21"22"15,-21-21-15,0 0 0,21 21 16,-21-21-16,0 0 0,0 0 16,0-1-1,0 1-15,0 0 0,22 21 16,-22-21-16,0 0 0,0 0 15,0-1-15,21 1 16,-21 42 47,0 1-63,0-1 0,0 0 15,0 0-15,0 0 0,0 22 0,0-1 16,0-21-16,0 21 0,0 1 0,0-1 15,-21 0-15,21 1 0,0-1 16,0-21-16,-22 85 16,1-64-16,21-20 0,0 20 0,0-21 15,0 0-15,0 0 0,0 1 0,0-1 16,0 0-16,0 0 16,0 0-1,0-42 32,0 0-47,0 0 16,21 0-16,-21-1 0,0 1 15,0 0-15</inkml:trace>
  <inkml:trace contextRef="#ctx0" brushRef="#br0" timeOffset="1072.21">17738 1461 0,'0'0'0,"-43"0"16,22 0 0,42 0 46,0 0-62,1 0 0,-1 0 16,0 0-16,21 0 0,-21 0 15,1 0-15,20 0 0,0 0 0,1 0 16,-22 0-16,21 0 0,0 0 0,1 0 16,-1 0-16,0 0 0,-20 0 15,20 0-15,-21 0 0,0 0 16,0 0-16,1 0 0,-44 0 47,1 0-32,0 0-15,-21 0 0,21 0 16,-1 0-16,1 0 0,-21 0 16,0 0-16,20 0 0,-20 0 0,0 0 15,21 0-15,-22 0 0,1 0 0,21 0 16,-22 0-16,22 0 0,0 0 15,0 0-15,0 0 0,0 0 16,-1 0-16,44 0 47,-1 0-47,0 0 0,0 0 0,21 0 16,-20 0-16,-1 0 0,21 0 0,-21 0 15,22 0-15,-1 0 0,-21 0 16,21 0-16,1 0 0,-1 0 0,-21 0 15,22 0-15,-22 0 0,21 0 0,-21 0 16,-42 0 15,-21 0-31,21 0 16,-22 0-16,1 0 0,0 0 0,-1 0 16,22 0-16,-21 0 0,21 0 15,-22 0-15,22 0 0,0 0 0,0 0 16,0 0-16,-1 0 0,1 0 15,42 0 32,1 0-47,-1 0 0,0 0 0,21 0 16,-21 0-16,22 0 0,-22 0 16,21 0-16,1 0 0,-22 0 15,0 0-15,21 0 0,-21 0 0,1 0 16,-1 0-16,-64 0 31,22 0-31,0 0 16,0 0-16,0 0 0,0 0 0,-1 0 15,1 0-15,0 0 16,0 0 0,42 0 15,0 0-31,0 0 15,1 0-15</inkml:trace>
  <inkml:trace contextRef="#ctx0" brushRef="#br0" timeOffset="1773.6">18881 1715 0,'0'21'16,"-22"-21"-16,1 0 15,21 21 1,21-21 31,1 0-47,-22-21 15,21 21-15,0 0 16,0 0 0,0 0-1,-21 21 1,0 0-16,0 0 15,-21-21-15,0 21 16,0-21-16,0 0 16,-1 0-16,1 0 0,0 0 15,0 0-15,0 0 16,21-21 0,0 0-16,0 0 15,0 0-15,21 0 16,-21-1-16,21 22 0,0 0 15,0 0-15,1 0 16,-1 0-16,0 0 16,-21 22-16,0-1 0,0 0 15,0 0-15,0 0 0,0 0 16,0 1-16,0-1 16,0 0-16,0 0 0,-21 0 15,0 0-15,-1 1 0,1-22 16,0 21-16,0-21 0,0 21 0,0-21 15,-1 21-15,1-21 0,0 21 16,-21-21-16,21 21 0,-1-21 16,1 22-16,0-1 0,0-21 0,0 21 0,0-21 15,-1 0-15,1 21 0,0-21 16</inkml:trace>
  <inkml:trace contextRef="#ctx0" brushRef="#br0" timeOffset="2959.56">19897 1355 0,'-22'0'16,"1"0"-16,0-21 0,0 21 0,0 0 16,0 0-16,-1 0 0,1 0 15,21-22-15,-21 22 16,0 0-16,42 0 47,0 0-32,0 0-15,1 0 0,-1 0 0,0 0 16,0 0-16,21 0 0,-20 0 16,20 0-16,0 0 0,-21 0 15,22 0-15,-1 0 0,0 0 0,-20 0 16,20 0-16,-21 0 0,0 0 0,0 0 15,1 0-15,-1 0 16,-42 0 0,-1 0-16,1 0 0,-21 0 15,21 0-15,-22 0 0,1 0 16,0 0-16,-1 0 0,1 0 0,21 0 16,-21 0-16,-1 0 0,22 0 0,0 0 15,0 0-15,0 0 0,-1 0 16,1 0-16,42 0 62,1 0-62,-1 0 0,0 0 0,21 0 16,-21 0-16,22 0 0,-1 0 16,0 0-16,1 0 0,-1 0 0,0 0 15,1 0-15,-22 0 0,21 0 0,-21 0 16,1 0-16,-65 0 31,22 0-31,-21 0 0,-1 0 0,1 0 16,0 0-16,-1 0 15,1 0-15,0 0 0,-1 0 0,1 0 16,21 0-16,0 0 0,0 0 0,-1 0 16,44 0 15,-1 0-31,0 0 0,0 0 15,21 0-15,-20 0 0,20 0 0,-21 0 16,21 0-16,-20 0 0,20 0 16,-21 0-16,0 0 0,0 0 0,1 0 15,-44 0 17,1 0-17,0 0-15,0 0 0,42 0 31,0 22-15,0-22-16</inkml:trace>
  <inkml:trace contextRef="#ctx0" brushRef="#br0" timeOffset="3743.22">20828 1630 0,'21'0'63,"-21"-21"-48,21 21 1,-21 21 0,0 0-1,0 0-15,0 0 16,-21-21-16,0 22 15,0-1-15,0-21 0,-1 0 32,22-21-17,0-1 1,0 1-16,0 0 16,0 0-16,22 21 15,-22-21 1,21 21-16,0 0 0,0 0 15,-21 21 1,21-21-16,-21 21 0,0 0 16,0 0-16,-21 1 15,0-22 1,0 21-16,0-21 16,-1 0-16,1 0 15,21-21 1,0-1-16,0 1 15,0 0-15,0 0 0,21 0 16,-21 0-16,22 21 0,-1 0 16,-21-22-16,21 22 0,0 0 0,0 0 15,0 22-15,1-22 16,-22 21-16,0 0 0,21 0 0,-21 0 16,0 0-16,0 1 0,0-1 0,0 0 15,-21 21-15,-1-21 0,1 1 16,-21-1-16,21 0 0,-22-21 0,1 21 15,21 0-15,-21-21 0,-1 21 0,1-21 16,21 0-16,-22 0 0,22 0 0,0 0 16,0 0-16,21-21 15</inkml:trace>
  <inkml:trace contextRef="#ctx0" brushRef="#br0" timeOffset="4231.18">21865 1122 0,'0'0'0,"21"-21"0,-21-22 16,21 22-16,-21 42 31,22-21-15,-22 22-16,21-1 0,-21 21 15,21-21-15,0 0 0,-21 1 0,21 20 16,0-21-16,1 21 0,-1-20 15,0 20-15,0-21 0,0 21 16,0-20-16,1 20 0,-1-21 0,0 0 16,0 22-16,0-22 0,0 0 0,-21 0 15,22 0-15,-22 0 0,21-21 16,-21 22-16,0-1 0,0 0 31,21-42 0,-21 0-31,0-1 16,0 1-16,0 0 0,0 0 16,0 0-16</inkml:trace>
  <inkml:trace contextRef="#ctx0" brushRef="#br0" timeOffset="4911.28">22437 1164 0,'0'0'0,"0"-21"16,21-42-16,-21 41 0,0 1 15,0 0-15,0 0 16,0 42 15,-21 0-31,-1 22 16,1-22-16,0 0 0,0 21 0,21-21 15,-42 22-15,42-1 0,-43-21 0,22 22 16,0-1-16,0-21 0,0 21 16,-1-20-16,-20 20 0,21 0 0,0-21 15,-22 1-15,22 20 0,0-21 0,0 0 16,0 0-16,0 1 0,-1-1 16,22 0-16,-21-21 0,21 21 15,-21-21-15,21 21 0,21-42 78,0 0-78,1 0 16,-1 0-16,0-1 0,0-20 0,21 21 16,-20 0-16,20-22 0,0 1 0,-21 0 15,22 21-15,-1-22 0,0 22 16,1-21-16,-1 21 0,0-22 0,-20 22 15,-1 0-15,21 0 0,-21 0 0,0-1 16,-21 1-16,22 0 16,-1 0-16,-42 42 47,-1 0-47,1 0 0,0 22 15,-21-22-15,21 0 0,-1 0 0,1 22 16,-21-22-16,21 0 0,0 0 15,-1 21-15,1-20 0,0-22 0,0 21 16,0 0-16,21 0 0,-21-21 0,21 21 16,-22-21-16,22 21 15,0-42 17,0 0-32,22 0 15</inkml:trace>
  <inkml:trace contextRef="#ctx0" brushRef="#br0" timeOffset="5588.04">23537 1312 0,'0'0'0,"0"-42"16,-21 42-1,0 0-15,0 0 16,0 0-16,-1 21 16,22 0-16,-21-21 0,0 22 15,21-1 1,21-21 15,0 0-31,1 0 16,-1 0-16,-21-21 15,0-1-15,21 1 0,-21 0 16,0 0-16,-21 21 31,0 0-31,-1 0 16,22 21-16,-21-21 0,21 21 0,-21-21 16,21 21-16,-21-21 0,21 22 15,21-22 16,0 0-31,0 0 16,22 0-16,-22-22 0</inkml:trace>
  <inkml:trace contextRef="#ctx0" brushRef="#br0" timeOffset="6019.77">24405 804 0,'0'0'16,"0"-21"-1,-21 21 17,0 0-32,0 21 15,21 1-15,0-1 0,-22 0 16,1 0-16,21 0 0,-21 0 0,21 22 15,-21-22-15,0 21 0,0 1 0,-1-1 16,1-21-16,0 21 0,0 22 16,0-22-16,-22 1 0,22-1 0,0 0 15,-21 1-15,21-1 0,-22 0 0,22 1 16,0-1-16,0 0 16,-22-21-16,22 22 0,21-22 0,-21 21 15,0-21-15,21 1 0,-21-22 0,21 21 16,0 0-16,-21 0 15,42-21 32,0-21-47,0 0 0,0 21 16,0-21-16,1-1 0,20 22 0,-21-21 16</inkml:trace>
  <inkml:trace contextRef="#ctx0" brushRef="#br0" timeOffset="6383.69">24320 1545 0,'0'21'32,"0"1"-17,22-22 16,-1 0-31,0 0 16,-21-22 0,21 22-16,-21-21 0,0 0 15,0 0-15,-21 21 16,0 0 0,0 0-16,-1 0 15,1 21-15,0 0 16,0 0-16,21 1 15,21-22 17,0 0-32,0 0 0,1-22 0,-1 22 15,0-21-15,0 0 16,0 0-16,22 21 0</inkml:trace>
  <inkml:trace contextRef="#ctx0" brushRef="#br0" timeOffset="7191.16">25463 720 0,'0'0'0,"-21"0"15,0-21-15,0 21 16,21-22-16,21 22 47,21 0-47,-20 0 0,20 0 15,0 0-15,1 0 0,-1 0 0,0 0 16,1 0-16,-22 0 0,21-21 0,0 21 16,1 0-16,-22 0 0,21 0 15,-21 0-15,1-21 0,-1 21 16,0 0-16,0 0 0,0-21 31,-21 42 0,0 0-15,-21-21-16,21 21 0,0 1 0,-21-1 16,0 0-16,0 21 0,21-21 15,-22 22-15,1-1 0,0 0 0,21 1 16,-21-1-16,0 0 0,21 1 16,0-1-16,-21-21 0,21 22 15,-22-1-15,22 0 0,0 1 0,0-1 16,0 0-16,0 1 0,0-22 15,0 21-15,0 0 0,0 1 0,0-1 16,0 0-16,0 1 0,0-1 0,0 0 16,0-20-16,0 20 0,0-21 15,0 21-15,-21-20 0,0-1 0,21 0 16,0 0-16,0 0 0,-21 0 0,0 1 16,21-1-16,-21-21 0,-1 21 0,1-21 15,0 0-15,0 21 0,0-21 16,0 0-16,-1 0 0,1 21 0,-21-21 15,21 0-15,0 0 0,-22 0 16,22 0-16,0 0 0,0 0 0,-22 0 16,22 0-16,0 0 0,0 0 15,0 0-15,0 0 0,-1 0 0,1 0 16,0 0-16,21-21 31,0 0-31,0 0 16,0 0-16</inkml:trace>
  <inkml:trace contextRef="#ctx0" brushRef="#br0" timeOffset="8035.62">23177 1820 0,'0'0'15,"22"0"-15,-44 22 32,22-1-17,-21-21-15,0 21 0,21 0 32,-21-21-32,0 0 15,21-21 1,-21 21-1,21-21-15,-22 0 16,22-1-16,0 1 16,22 21 31,-22 21-47,21 1 15,-21-1 1,0 0-16,0 0 15,0 0-15,0 0 32,0-42-17,0 0 1,0 0 0,0 0-16,0 0 0,0-1 15,0 1-15,21 0 0,-21 0 16,21 21-1,0 0-15,0 0 16,-21 21-16,0 0 0,0 0 16,0 22-16,0-22 0,0 0 15,0 0-15,-21 0 0,0 1 16,-21 20-16,21-21 0,-22 0 0,22 0 16,-21-21-16,-1 22 0,1-1 0,0 0 15</inkml:trace>
  <inkml:trace contextRef="#ctx0" brushRef="#br0" timeOffset="12064.03">1143 3260 0,'21'0'16,"-42"0"77,21-21-77,0-1 0,0 1-16,0 0 15,0 0-15,0 0 16,21 21-16,0-21 15,0-1-15,1 22 16,-1 0-16,0 0 0,0 0 16,0 0-16,0 0 0,1 0 15,-1 0-15,0 0 0,0 22 0,0-1 16,-21 0-16,21 0 0,-21 0 16,22 0-16,-22 22 0,0-22 0,0 21 15,0-21-15,0 22 0,0-1 0,0-21 16,-22 22-16,1-1 0,0-21 15,0 21-15,0 1 0,0-22 16,-22 21-16,22-21 0,-21 22 0,21-22 16,-22 0-16,22 21 0,-21-20 0,21-1 15,-22 0-15,22 0 16,-21 0-16,21 0 0,-1 1 0,1-22 16,0 0-16,-21 21 0,21-21 15,-1 0-15,1-21 0,0-1 16,0 22-16,21-21 0,0 0 15,-21 0-15,21 0 0,0 0 0,0-1 16,0 1-16,0 0 0,0 0 16,0 0-16,21 0 0,-21-1 0,21 22 15,0-21-15,0 0 0,1 21 16,-1 0-16,0-21 0,21 21 0,-21 0 16,1 0-16,-1 0 0,0 0 15,0 0-15,0 0 0,0 21 16,1-21-16,-1 21 0,-21 0 0,21 1 15,-21-1-15,21 0 0,-21 0 16,0 0-16,21 0 0,0 1 0,-21-1 16,22 0-16,-22 0 0,21 0 15,0 0-15,0-21 16,-21 22-16,21-22 16,0 0-16,1 0 15,-1 0 1,-21-22-16,21 22 0</inkml:trace>
  <inkml:trace contextRef="#ctx0" brushRef="#br0" timeOffset="12544.52">1841 3704 0,'-21'0'16,"21"21"15,21-21 0,-21-21-15,0 0-16,0 0 31,-21 42 1,21 0-17,0 0-15,0 1 16,0-1-1,21-21 17,-21-21-1,0-1-15</inkml:trace>
  <inkml:trace contextRef="#ctx0" brushRef="#br0" timeOffset="17387.99">22310 1228 0,'21'0'63,"-21"-21"-63,21-1 0,0 22 15,-21-21-15,21 21 0,0-21 0,1 21 16,-22-21-1,21 21-15,-42 21 47,21 0-47,-22-21 0,1 21 0,0 1 16,21-1-16,-21 0 0,0-21 0,0 21 16,-1 0-16,1 0 15,21 1-15,-21-22 0,21 21 0,-21-21 16,21 21-1,21-21 17,0-21-32,0 0 15,1 21-15,-1-22 0,0 1 0,0 21 16,0-21-16,-21 0 0,21 0 0,1 21 16,-22-21-16,0-1 15,0 44 1,0-1-1,-22 0-15,1 0 16,0 0-16,21 0 0,-21 1 16,0-1-16,0-21 15,21 21-15,21-21 47,0-21-47,0 21 0,0-21 0,-21-1 16,21 22-16,1-21 0,-1 0 0,0 0 15,0 0-15,0 0 16,-21-1-16,21 1 0,-21 42 31,-21-21-15,0 22-16,21-1 0,-21 0 0,0 0 16,0 0-16,21 0 0,0 1 15,-22-1-15,22 0 16,22-21 15,-22-21-31,21 21 0,0-21 16,-21-1-16,21 22 0,0-21 0,0 0 0,1 0 15,-22 0-15,21 0 16,0-1-16,-21 1 0,0 0 0,0 0 16,0 42-1,-21 0 1,0 0-16,21 1 0,-22-1 0,1 0 15,0 0-15,0 0 0,21 0 16,-21 1-16,0-1 0,-1 0 16,1 0-16</inkml:trace>
  <inkml:trace contextRef="#ctx0" brushRef="#br0" timeOffset="22900.11">3196 3344 0,'0'0'0,"0"-21"0,21 0 16,-21 0-16,0 0 0,0 0 15,0-1-15,0 1 0,0 0 16,0 0-16,0 0 0,21 21 16,-21-21-16,0-1 0,0 1 15,0 0 1,0 0-16,0 42 31,0 0-31,0 0 16,0 1-16,0 20 0,-21 0 15,21 22-15,-21-1 0,21 1 0,0-22 16,-21 22-16,21-1 0,0 1 16,0-1-16,0-21 0,0 22 15,-21-1-15,21-20 0,0-1 0,-21 22 16,21-22-16,0 0 0,0 1 16,0-22-16,-22 21 0,22-21 0,0 22 15,-21-22-15,21 0 0,0 0 16,0 0-16,0-42 31,0 0-15,0 0-16,0 0 0,0-1 15,0-20-15,0 21 0,0-21 0,0 20 16,0-20-16,0 21 0,0-21 16,0-1-16</inkml:trace>
  <inkml:trace contextRef="#ctx0" brushRef="#br0" timeOffset="24075.93">3090 3493 0,'0'0'15,"0"-22"-15,0 1 0,0 0 0,0 0 0,0 0 16,0 0-16,0-22 0,0 22 16,0 0-16,21 0 0,1-22 0,-1 22 15,0 0-15,0 0 0,0 0 16,22 0-16,-22-1 0,0 1 0,21 21 15,-21-21-15,22 21 0,-22 0 16,21 0-16,-21 0 0,22 0 16,-22 0-16,21 21 0,-21 0 0,1 1 15,-1 20-15,0 0 0,-21 1 16,0-1-16,0 0 0,0 1 0,0-1 16,-21 0-16,0 1 0,-22-1 0,22-21 15,-21 21-15,-1-20 0,1 20 16,0-21-16,-1 0 0,1 0 0,0 1 15,-1-1-15,22-21 0,0 0 16,0 0-16,0 0 0,0 0 0,-1 0 16,22-21 15,22-1-15,-1 22-16,0 0 15,0 0-15,0 22 0,0-22 16,-21 21-16,22 0 0,-1-21 15,0 21-15,0 0 0,0 0 0,0 1 16,1-1-16,-1 0 0,0-21 0,0 21 16,0 0-16,22 0 0,-22 1 15,0-22-15,0 21 0,0 0 0,0-21 16,1 0-16,-1 21 0,21-21 16,-21 0-16,0 0 0,1 0 0,-1 0 15,0 0-15,0-21 0,0 0 16,22 21-16,-22-21 0,0-1 15,0 1-15,0 0 0,22 0 0,-43 0 16,21 0-16,0-1 0,0 1 0,-21 0 16,21 0-16,-21 0 0,0 0 15,0-1-15,0 1 0,0 0 0,0 0 16,0 0-16,0 0 0,0-1 16,-21 22-16,0 0 15,0 0-15,0 0 0,-1 22 16,22-1-16,-21 0 0,0 0 15,21 0-15,0 0 16,0 1-16,-21 20 0,21-21 0,0 0 16,0 0-16,0 22 0,0-22 0,0 0 15,0 0-15,0 0 0,0 1 16,0-1-16,21 0 0,0-21 0,-21 21 16,21-21-16,1 0 0,-1 0 15,0 0-15,0 0 0,0 0 16,0 0-16,1 0 0,-1 0 0,21-21 15,-21 0-15,0 0 16,1 21-16,-1-22 0,0 1 0,0-21 16,0 21-16,0 0 0,-21-1 0,22-20 15,-1 21-15,-21-21 16,0-1-16,21 1 0,0 0 0,-21-22 16,21 22-16,-21-1 0,0-20 0,0 21 15,0-1-15,0 1 0,21 0 16,-21-1-16,0 1 0,0 21 0,0 0 15,0-1-15,0 1 0,0 0 16,-21 0-16,0 21 0,0 0 16,0 0-16,0 0 15,-1 21 1,1 0-16,21 22 0,-21-22 0,21 21 16,0 0-16,0 1 0,0-1 15,0 0-15,0 22 0,0-22 16,0 1-16,0-1 0,0 0 0,0 1 15,0-1-15,21 0 0,-21 1 16,21-22-16,1 21 0,-22-21 0,0 0 16,21 22-16,0-22 0,-21 0 0,21 0 15,0-21-15,-21 21 0,21 1 16,1-22-16,-22 21 0,21-21 16,0 0-16,0 0 15,0 0-15,0 0 0,-21-21 16,22-1-16,-1 1 0,-21 0 15,0 0-15,21 0 0</inkml:trace>
  <inkml:trace contextRef="#ctx0" brushRef="#br0" timeOffset="63175.24">5101 3789 0,'0'0'0,"0"-21"0,21 21 15,0 0 48,1 0 46,-22-21-77,0-1-1,0 1 47,0 0-62,0 0-1,0 0 1,0 0-16,0-1 15,-22 1-15,1 0 0,0 21 16,21-21-16,0 0 0,-21 21 16,0-21-16,0 21 0,21-22 15,-22 22-15,1 0 16,0 0-16,0 0 16,0 0-16,0 22 0,-1-1 0,1 0 15,0 0-15,-21 0 0,21 0 16,-1 1-16,-20 20 0,21-21 0,0 21 15,0 1-15,-1-1 0,1-21 0,0 22 16,0-1-16,21-21 0,0 21 16,0-20-16,0-1 0,0 0 0,0 0 15,21-21-15,0 0 0,22 21 16,-22-21-16,0 0 0,21 0 0,1-21 16,-1 21-16,0-21 0,-21 0 15,22 0-15,-1-1 0,-21 1 16,0 0-16,22 0 0,-22 0 0,0 0 15,-21-1-15,21 1 0,0-21 0,1 21 16,-22 0-16,0-1 0,21 1 16,-21 0-1,0 42 17,0 0-32,0 1 0,0-1 15,0 0-15,0 0 0,0 0 16,0 0-16,0 1 0,0-1 0,0 0 15,0 0-15,0 0 0,0 0 16,21 1-16,0-22 16,0 21-16,0-21 0,1 0 15,20 0-15,-21 0 0,0-21 0,22 21 16,-22-22-16,0 1 0,21 0 16,-21 0-16,1 0 0,-1 0 0,0-1 15,0-20-15,0 0 0,0-1 0,1 1 16,-22 0-16,21-1 0,0-20 15,-21-1-15,21 1 0,-21-1 0,21 22 16,-21-21-16,0 20 0,0 1 16,0 21-16,0-22 0,0 22 15,0 0-15,0 0 0,0 0 16,0 42 15,0 0-31,0 0 0,0 0 0,0 22 16,0-22-16,-21 42 0,21-20 15,0-1-15,-21 22 0,21-22 0,0 21 16,0-20-16,-21 20 0,0-20 0,21-1 16,0 0-16,0 1 0,0-1 15,0-21-15,0 21 0,0-20 0,0 20 16,0-21-16,0 0 0,21 0 16,0 1-16,0-22 0,0 21 15,0-21-15,1 0 0,-1 0 0,0 0 16,21 0-16,-21 0 0,1 0 15,-1-21-15,0-1 0,0 1 0,0 0 16,0 0-16,1 0 0,-22 0 0,0-22 16,21 22-16,-21 0 0,21-21 0,-21 20 15,0 1-15,21 0 0,-21 0 16,0 0-16,0 42 31,0 0-31,0 0 0,0 0 16,0 1-16,0-1 0,0 21 15,0-21-15,0 0 0,0 1 0,0-1 16,0 0-16,0 0 0,0 0 16,0 0-1,0-42 1,0 0 0,0 0-16,0 0 0,0 0 15,0-1-15,0 1 0,21-21 0,-21 21 16</inkml:trace>
  <inkml:trace contextRef="#ctx0" brushRef="#br0" timeOffset="63472.88">6329 3217 0,'-21'22'15,"21"-1"1,0 0-1,0-42 17,0 0-32,0-1 15,0 1 1,-22 21-16,1 0 16,0 0-1,21 21 1,-21-21-16,21 22 15,0-1 1</inkml:trace>
  <inkml:trace contextRef="#ctx0" brushRef="#br0" timeOffset="63739.29">5609 3535 0,'0'0'0,"-21"0"16,-21 21-16,20-21 15,1 0-15,42 0 32,1 0-32,-1 0 15,0 0-15,0 0 0,21 0 16,-20 0-16,-1 0 0,0 0 0,21 0 15,-21 0-15,1-21 0,-1 21 0,0 0 16,0-21 0</inkml:trace>
  <inkml:trace contextRef="#ctx0" brushRef="#br0" timeOffset="65876.89">6731 3662 0,'0'0'0,"0"-21"0,0 0 15,-21 21-15,0-22 16,21 1 0,-22 21-16,1 0 0,0 0 15,0 0-15,0 0 16,0 21-16,-1 1 0,1-22 0,0 21 16,0 0-16,0 0 0,0 21 0,-1-20 15,1-1-15,21 21 16,-21-21-16,21 0 0,0 1 0,0 20 0,0-21 15,0 0-15,0 0 0,0 1 16,21-1-16,0-21 0,1 21 16,-1-21-16,21 0 0,-21 0 0,22 0 15,-1 0-15,-21 0 0,21 0 0,-20-21 16,20 21-16,0-21 0,-21-1 16,22 1-16,-22 0 0,0 0 0,0 0 15,0 0-15,-21-22 0,0 22 0,0 0 16,0-21-16,0 20 0,0 1 15,-21-21-15,0 21 0,0 21 0,0-21 16,0-1-16,-22 22 0,1 0 16,21 0-16,-22 0 0,22 0 15,-21 0-15,0 22 0,20-1 0,1 0 16,0 0-16,0 0 0,0 0 16,21 1-16,0-1 0,0 21 0,0-21 15,0 0-15,0 1 0,21-22 0,0 21 16,0 0-16,0-21 0,22 0 15,-22 21-15,21-21 0,1 0 0,-1 0 16,21 0-16,-20 0 0,-1 0 0,0-21 16,1 0-16,20 21 0,-20-21 15,-1-1-15,0 1 0,-21 0 0,22 0 16,-1-21-16,-21 20 0,0 1 0,22-21 16,-22 21-16,0 0 15,-21-1-15,0 1 0,0 0 0,0 42 31,0 0-15,0 1-16,-21-1 0,21 0 0,0 0 16,0 21-16,-21-20 0,21-1 0,-21 21 15,21-21-15,0 0 0,0 22 16,0-22-16,0 0 0,0 0 0,0 0 16,0 1-16,0-44 46,0 1-46,0 0 0,0 0 16,0 0-16,0-22 0,21 22 0,-21 0 16,21-21-16,-21 21 0,0-22 15,21 22-15,0 0 0,-21 0 0,0 0 16,0-1-16,21 22 0,1 0 0,-1 0 16,0 22-1,0-1 1,-21 0-16,0 21 0,0-21 0,21 1 15,-21-1-15,21 0 0,1 21 16,-1-21-16,-21 1 0,21-1 0,0 0 16,0-21-16,22 21 0,-43 0 0,42-21 15,-21 0 1,0 0-16,0 0 0,1 0 0,20 0 16,-21 0-16,0-21 0,0 0 0,1 0 15,-22 0-15,21-1 0,0 1 16,0 0-16,0-21 0,0-1 0,1 22 15,-22-21-15,21 0 0,0-1 0,0 22 16,0-21-16,0 21 0,1-1 16,-1 1-16,0 21 0,0 0 0,0 0 15,0 0-15,1 0 0,-22 21 16,21 1-16,0-1 16,-21 0-16,0 0 0,21 0 15,-21 0-15,0 1 0,0-1 0,0 0 16,0 0-16,0 0 0,0 0 15,0-42 17,0 0-17,21 0-15,-21 0 16,0 0-16,0-1 0,0 1 0,0 0 16,0 0-16,0 0 0,-21 0 15,0-1-15,21 1 0,-21 21 16,0 0-16,-1 0 0,1 0 0,0 0 15,0 21-15,0 1 0,0-1 16,-1 0-16,1 0 0,0 0 0,0 0 16,0 22-16,0-22 0,-1 21 15,1-21-15,0 22 0,0-22 0,21 0 16,-21 0-16,21 0 0,0 22 0,0-22 16,0 0-16,0 0 15,21 0-15,0-21 0,0 0 0,0 0 16,1 0-16,-1 0 0,21 0 15,-21 0-15,0-21 0,1 0 16,-1 21-16,0-21 0,0 0 0,0 0 16,-21-1-16,21-20 0,1 21 15,-22 0-15,21 0 0,-21-1 0,0 1 16,0 0-16,21 0 0,-21 0 16,0 0-16,0-1 0,0 1 15,0 42 16,0 1-31,0-1 16,0 0-16,0 0 0,0 0 0,0 22 16,0-22-16,0 0 0,0 0 15,0 0-15,0 0 0,0 1 0,0-1 16,0 0-16,21 0 0,0 0 16,0 0-16,1-21 15,-1 0-15,0 0 0,0 0 0,0 0 0,0 0 16,1 0-16,-1 0 0,21 0 15,-21-21-15,0 0 0,1 0 0,20 21 16,-21-21-16,0-22 0,0 22 16,1 0-16,-1-21 0,0 21 0,0-22 15,0 1-15,-21 0 0,21-1 0,1-20 16,-1 20-16,0-20 0,-21-1 16,21 22-16,0 0 0,-21-22 0,0 43 15,21-21-15,-21-1 0,22 22 0,-22-21 16,0 21-16,0 0 15,0-1-15,0 1 0,0 0 0,0 0 16,0 42 15,0 0-15,0 0-16,0 22 0,0-22 16,0 0-16,-22 21 0,22 1 15,-21-1-15,0 0 0,21 1 0,0 20 16,0-20-16,-21-1 0,21 0 0,-21 1 15,21-1-15,0 0 0,-21 1 16,21-1-16,0-21 0,0 21 0,0-20 16,0-1-16,0 21 0,0-21 15,21 0-15,0-21 0,0 22 0,-21-1 16,21-21-16,0 0 0,-21 21 16,22-21-16,-1 0 0,0 0 0,0 0 15,0 0-15,0 0 0,1 0 16,-1 0-16,0-21 15,0 21-15,-21-21 32,0-1-17,0 1-15</inkml:trace>
  <inkml:trace contextRef="#ctx0" brushRef="#br0" timeOffset="66748.05">10880 2942 0,'0'0'0,"42"-21"16,-21 0-16,0 0 15,0 0-15,1-1 0,-1 22 0,0-21 16,-21 0-16,21 21 0,-21-21 15,21 21-15,-21-21 0,-21 21 32,0 0-32,0 0 0,-22 21 15,22 0-15,-21 0 0,0 22 0,20-22 16,-20 21-16,21 0 0,-21 22 0,20-22 16,1 22-16,-21-1 15,21 1-15,0-1 0,-1-20 0,22 20 16,0 1-16,0-22 0,0 0 0,0 1 15,0-22-15,0 21 0,0-21 0,22 0 16,-1 1-16,0-22 0,21 0 16,-21 21-16,22-21 0,-1 0 0,0 0 15,1 0-15,-1-21 0,22-1 0,-22 1 16,0 0-16,1-21 0,-1 21 16,0-22-16,1 1 0,-1 0 0,-21-22 15,0 1-15,0 20 0,1-20 0,-1-1 16,-21 1-16,0 20 0,0-20 15,0-1-15,0 1 0,-21 21 16,-1-1-16,1-20 0,0 42 0,0-22 16,-21 22-16,-1 0 0,22 0 15,-21 21-15,-1 0 0,1 21 0,0 21 16,-1-21-16,1 22 0,0-1 0,21 0 16,-22 22-16,1-22 0,21 1 15,-22-1-15,22 0 0,0 22 0,0-22 16,21 0-16,0 1 0,0-1 0,0 0 15,0-20-15,21 20 0,0-21 16,0 0-16,1 0 0,-1 1 0,21-1 16,-21-21-16,22 0 0,-1 0 0,0 0 15,-21 0-15,22 0 0</inkml:trace>
  <inkml:trace contextRef="#ctx0" brushRef="#br0" timeOffset="67095.89">11642 3196 0,'0'-21'0,"0"0"16,0 42 15,0 0-31,0 0 0,0 1 0,0 20 16,0 0-16,0 1 0,0-1 15,0 0-15,0 22 0,0-22 0,0 22 16,-22-1-16,1 1 0,21-1 15,-21 1-15,0 20 0,21-20 0,0 20 16,-21 1-16,21-21 0,-21 20 0,21-20 16,0 20-16,0-20 0,0-1 0,-22 1 15,22-1-15,0 1 0,0-22 16,0 22-16,-21-43 0,21 21 0,0-21 16,0 22-16,0-22 0,0-42 31,0 0-31,21-1 15,-21 1-15,22-21 0,-22 21 16,0-22-16,0 1 0,0 0 0,21-1 16</inkml:trace>
  <inkml:trace contextRef="#ctx0" brushRef="#br0" timeOffset="68747.86">11620 3577 0,'-21'-63'15,"42"126"-15,-42-147 0,21 62 0,-21-20 16,21 21-16,0 0 0,0 0 0,0-1 16,21 1-16,0 0 0,1 21 15,-1-21-15,0 0 0,21 21 0,-21 0 16,22 0-16,-22 0 0,21 0 0,-21 21 16,1 0-16,-1-21 0,0 21 15,0 0-15,0 1 0,-21-1 0,0 0 16,0 0-16,0 0 0,0 0 0,0 1 15,-21-1-15,0-21 0,21 21 0,-21-21 16,0 21-16,-1-21 0,1 0 16,0 21-16,0-21 0,0 0 0,0 0 15,-1 21-15,1-21 0,0 0 0,0 0 16,21 22-16,0-1 16,0 0-1,0 0-15,0 0 16,21-21-1,0 21-15,0-21 0,1 22 16,-1-22-16,0 0 0,0 0 16,0 0-16,0 0 0,1 0 0,-1 0 15,0 0-15,0 0 0,21 0 16,-20-22-16,-1 1 0,21 21 0,-21-21 16,22-21-16,-22 21 0,21-1 0,-21 1 15,0-21-15,22 0 0,-22 20 16,0-20-16,0 0 0,0 21 15,-21-22-15,22 22 0,-22 0 0,0 0 0,0 0 16,0-1 0,-22 44-1,1-1-15,21 0 16,-21 0-16,0 0 0,21 22 0,0-22 16,-21 0-16,21 21 0,-21-21 15,21 22-15,0-22 0,0 0 0,0 0 16,0 0-16,0 1 0,21-1 0,-21 0 15,21-21-15,0 0 0,0 21 0,0-21 16,1 0-16,-1 0 0,0 0 16,21 0-16,-21-21 0,1 0 0,-1 21 15,21-21-15,-21-1 0,0 1 16,-21 0-16,22-21 0,-1 21 16,-21-22-16,0 22 0,21 0 0,-21-21 15,0 20-15,0 1 0,0 0 0,0 0 16,-21 21-16,0 0 15,-1 0-15,22 21 16,0 0-16,0 0 0,0 1 16,0-1-1,22-21 1,-1 0-16,0 0 0,0 0 16,0-21-16,0-1 15,1 1-15,-1 21 16,0-21-16,0 21 0,0-21 15,0 21-15,1 0 16,-22 21-16,0 0 0,0 0 16,0 1-16,0-1 0,0 21 15,0-21-15,0 0 0,0 22 0,0-22 16,0 0-16,0 21 0,0-20 0,21-1 16,0 0-16,-21 0 0,21 0 0,0 0 15,0 1-15,1-22 16,-1 0-16,0 0 15,0 0-15,0 0 0,-21-22 16,21 1-16,1 21 0,-1-21 0,0 0 16,0-21-16,0 20 0,0-20 15,22 0-15,-22 21 0,0-22 0,21 1 16,-20 0-16,20-1 0,-21 1 0,21 0 16,-20 20-16,-1 1 0,0 0 15,0 21-15,0 0 0,0 0 0,1 0 16,-22 21-16,0 0 0,0 1 15,0-1-15,0 0 0,0 0 0,0 21 16,0-20-16,0-1 0,0 0 16,0 0-16,0 0 0,0 0 0,21-21 15,-21 22-15,21-22 32,-21-22-17,0 1 1,0 0-16,0 0 0,0 0 0,0 0 15,0-1-15,0 1 0,0 0 16,0-21-16,0 21 0,-21-1 0,21 1 16,-21 21-16,-1 0 0,1 0 15,0 0-15,0 0 0,0 21 16,0 1-16,-1-1 16,1 21-16,0-21 0,0 22 0,0-22 15,0 21-15,-1-21 0,1 22 0,21-1 16,0-21-16,0 0 0,0 0 15,0 22-15,0-22 0,0 0 16,0 0-16,21-21 0,1 0 16,-1 0-16,0 0 0,0 0 0,0 0 15,0 0-15,1 0 0,-1-21 16,0 0-16,0 21 0,0-42 0,-21 20 16,21 1-16,1 0 0,-22-21 0,0-1 15,21 22-15,0-21 0,0 0 0,-21 20 16,0-20-16,0 21 15,0 0-15,0 0 0,0 42 16,0 0 0,0 21-16,0-21 15,0 22-15,0-22 0,-21 21 0,21 1 16,0-22-16,0 21 0,0-21 0,0 22 16,0-22-16,0 0 0,0 0 0,21 0 15,-21 0-15,21-21 0,-21 22 16,21-22-16,1 0 0,-1 0 0,0 0 15,0 0-15,0 0 16,0-22-16,-21 1 0,22 21 0,-1-21 16,0 0-16,-21 0 0,21 0 15,0-1-15,0 1 0</inkml:trace>
  <inkml:trace contextRef="#ctx0" brushRef="#br0" timeOffset="69071.48">14372 2667 0,'0'-21'0,"0"42"0,0-63 15,0 21-15,-21 21 32,0 21-32,21 0 0,-21 0 15,-1 0-15,22 22 0,-21-1 0,0 0 16,21 1-16,-21-1 0,21 21 15,-21-20-15,0 20 0,21 1 0,0-22 16,-22 22-16,1-1 0,21-21 0,0 22 16,0-22-16,0 1 0,0-1 0,0 0 15,0-21-15,0 1 0,0 20 16,0-21-16,0 0 0,0 0 16,21-21 15,1 0-31,-22-21 15,21 0-15,0 21 0</inkml:trace>
  <inkml:trace contextRef="#ctx0" brushRef="#br0" timeOffset="69459.28">14520 3450 0,'-21'0'15,"21"21"1,-21 1-16,21-1 0,-21 0 15,21 0-15,0 0 16,0 0-16,-21 1 0,21-1 0,0 0 16,0 0-16,0 0 15,21-21-15,0 0 16,0 0-16,0 0 16,0 0-16,1 0 0,-22-21 15,21 21-15,0-21 0,0 0 0,0 0 16,0-1-16,-21 1 0,22 0 0,-1 0 15,-21-21-15,21 20 0,-21-20 0,0 21 16,0-21-16,0 20 0,0 1 16,0 0-16,-21 21 15,0 0-15,-1 0 0,1 0 0,0 0 16,-21 21-16,21 0 0,-1-21 16,1 22-16,0-1 0,0 0 0,21 0 15,-21 0-15,42-21 31,0 0-31,0 0 16</inkml:trace>
  <inkml:trace contextRef="#ctx0" brushRef="#br0" timeOffset="70092.28">15049 3683 0,'0'0'0,"-21"0"15,42 0 17,1-21-17,-1 0-15,0 21 0,0-21 0,-21-1 16,21 22-16,0-21 0,1 0 15,-1 0-15,-21-21 0,0 20 0,21-20 16,-21 21-16,21-21 0,-21 20 16,0-20-16,0 21 0,0-21 0,0 20 15,0 1-15,-21 21 16,0 21 0,0 1-16,21-1 0,0 0 15,0 0-15,0 0 16,21-21-1,0 0 1,0 0-16,0 0 0,0 0 16,1 0-16,-1-21 0,0 21 0,0-21 15,-21 0-15,21 21 0,0-21 0,1-1 16,-22 1-16,21 21 16,-21 21 15,-21 1-31,-1-1 0,22 0 15,-21 21-15,0-21 0,21 22 16,-21-22-16,21 21 0,0-21 0,0 22 16,0-22-16,0 21 0,0-21 0,0 1 15,0-1-15,0 0 0,0 0 0,0 0 16,0 0-16,21-21 16,0 0-1,0 0-15,1 0 0,-1 0 16,0-21-16,0 21 15,-21-21-15,0 0 0,21 0 0,0 0 16,-21-1-16,22 1 0</inkml:trace>
  <inkml:trace contextRef="#ctx0" brushRef="#br0" timeOffset="70371.92">14224 2900 0,'-42'0'0,"84"0"0,-106 0 0,22 0 15,21 0-15,63 0 32,-21 0-32,1 0 0,20 0 15,0 0-15,1 0 0,-1 0 16,0 0-16,1 0 0,-22 0 0,21 0 15,-21 0-15,22 0 0,-22 0 0,0 0 16</inkml:trace>
  <inkml:trace contextRef="#ctx0" brushRef="#br0" timeOffset="71075.25">15960 3429 0,'-43'0'0,"86"0"0,-107 0 15,43 0-15,0 0 0,0 0 0,-1 0 16,1 0-16,21 21 16,21-21-1,1 0 1,-1 21-16,21-21 0,-21 0 0,22 0 15,20 0-15,-21 0 0,22 0 16,-22 0-16,22 0 0,-22 0 0,22 0 16,-1 0-16,-21 0 0,1 0 15,-1-21-15,0 21 0,1 0 0,-22-21 16,0 21-16,0-21 0,0 21 16,-21-21-16,0 0 0,0-1 15,0 1-15,-21 21 0,0-21 16,0 21-16,-21-21 0,20 21 0,1 0 15,0 0-15,-21 0 0,21 0 16,21-21-16,-22 21 0,44 0 31,-1 0-15,0 21-16,0-21 0,0 0 0,0 0 16,1 21-16,-1 0 0,0-21 15,-21 21-15,21-21 0,-21 22 16,21-1-16,-21 0 0,0 0 15,0 0-15,0 0 0,0 22 0,0-22 16,-21 0-16,0 0 0,0 0 0,0 22 16,-1-22-16,1 0 0,0 0 15,0 0-15,0 1 0,0-1 0,-1 0 16,1 0-16,21 0 0,0 0 16,21-21 15,1 0-16,-1-21-15,0 0 0,21 21 0</inkml:trace>
  <inkml:trace contextRef="#ctx0" brushRef="#br0" timeOffset="71836.25">17462 2985 0,'0'0'0,"-63"-43"16,63 22-16,0 0 0,0 0 16,0 0-1,21 21 1,0 0-16,22 0 0,-1 0 0,-21 0 15,21 0-15,1 0 0,-1 0 16,-21 0-16,22 0 0,-22 0 0,0 0 16,0 21-16,0-21 0,0 0 15,-42 0 1,0 0 0,-21 0-16,21 0 0,-1 0 15,-20 0-15,0 0 0,21 0 16,-22 0-16,22 0 0,-21 0 0,21 0 15,-1 0-15,1 0 0,0 0 0,0 0 16,0 0-16,0 0 16,21 21-16,-22-21 15,22 21-15,-21 0 0,21 0 16,0 1-16,0-1 16,0 0-16,0 0 0,-21 0 0,21 0 15,-21 1-15,21-1 0,0 21 0,0-21 16,-21 22-16,21-1 0,-21-21 15,21 21-15,-22 1 0,22-1 16,-21 0-16,21 1 0,0-1 0,0 0 16,-21 22-16,21-22 0,-21 1 0,21-1 15,0 0-15,-21 1 0,21-1 16,0 0-16,0 1 0,0-22 0,0 21 16,0 0-16,0 1 0,21-22 0,0 0 15,0 21-15,-21-20 0,21-1 0,1 0 16,-1 0-16,0 0 0,0-21 15,0 21-15,0-21 0,1 0 0,-1 22 16,0-22-16,0 0 0,21 0 0,-20 0 16,-1 0-16,0 0 0,0 0 15,0 0-15,0 0 0,1 0 0,-1 0 16,0 0-16,0-22 16,-21 1-1,0 0 16,0 0-15,0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5T07:19:04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13039 1122 0,'0'21'31,"0"0"-31,-22 0 15,1 1-15,0-1 0,21 21 16,-21-21-16,0 22 0,21-22 0,-21 21 16,21-21-16,0 0 0,-22 1 0,22-1 15,0 0-15,0 0 0,-21 0 0,21 0 16,0 1-16,0-1 16,21-21 15,1-21-31,-1 21 15</inkml:trace>
  <inkml:trace contextRef="#ctx0" brushRef="#br0" timeOffset="1727.78">18415 3408 0,'0'0'0,"21"0"0,0 0 0,0-21 16,1 21-16,-22-21 0,21 21 15,0-22-15,0 22 16,0-21-16,0 21 0,-21-21 15,22 21-15,-44 21 63,1-21-63,0 21 16,0 1-16,0-1 0,0 0 0,-22 0 15,22 0-15,-21 0 0,-1 1 0,22-1 16,-42 21-16,20-21 0,1 0 15,0 1-15,-1-1 0,1 0 0,0-21 16,21 21-16,-22 0 0,22-21 0,0 0 16,21 21-16,-21-21 0,0 0 15,42 0 48,0 22-48,0-22-15,0 0 0,0 0 0,1 0 16,-1 21-16,0-21 0,21 0 16,1 0-16,-22 21 0,21-21 0,0 0 15,1 21-15,-1 0 0,-21-21 0,22 0 16,-1 0-16,-21 21 0,0-21 0,0 0 16,1 0-16,-22 22 15,21-22-15</inkml:trace>
  <inkml:trace contextRef="#ctx0" brushRef="#br0" timeOffset="2775.2">19092 4001 0,'0'-22'0,"0"1"32,0 42 14,0 1-30,-21-22-16,0 0 16,21-22 31,0 1-32,21 21-15,-21-21 0,21 21 16,0 0-1,1 0-15,-22 21 32,0 0-32,0 1 0,0-1 15,0 0-15,0 0 0,-22 0 0,-20 22 16,21-22-16,0 0 0,-22 0 16,22 0-16,-21 0 0,21 1 0,0-1 15,-1 0-15,1-21 0,0 0 0,21 21 16,21-21-1,0-21 1,1 0-16,-1 0 0</inkml:trace>
  <inkml:trace contextRef="#ctx0" brushRef="#br0" timeOffset="3428.16">20066 3471 0,'0'0'0,"42"-21"15,-21 21-15,-21-21 16,22 21-16,-22 21 31,0 0-15,0 1-16,0-1 16,-22 0-16,1 0 0,21 0 0,-42-21 15,21 21-15,0 1 0,-1-1 0,-20 0 16,0-21-16,-1 21 15,22 0-15,-21-21 0,0 21 0,-1-21 16,22 0-16,-21 22 0,21-22 0,-1 0 16,1 0-16,0 0 0,0 21 15,21 0 17,21-21-32,0 21 15,0-21-15,1 0 0,20 21 16,-21-21-16,21 21 0,-20-21 0,20 0 15,-21 22-15,21-22 0,1 21 0,41-21 16,-41 21 0,-22-21-16,0 0 0,0 0 15,0 0-15,1 0 0,-1 0 32,-21 21 61</inkml:trace>
  <inkml:trace contextRef="#ctx0" brushRef="#br0" timeOffset="3947.91">20553 4128 0,'0'21'93,"-21"-21"-93,-1 21 16,22-42 31,0 0-32,0-1-15,22 22 16,-1-21-16,0 21 0,0 0 16,0 0-16,0 0 15,1 0 1,-22 21-16,0 1 16,0-1-16,0 0 0,0 0 15,0 0-15,-22 0 0,1 1 0,0-1 16,0-21-16,0 21 0,0 0 0,-1 0 15,1-21-15,0 21 0,-21-21 16,21 22-16,-1-22 0,1 21 0,0-21 16,0 0-16,0 0 0,0 0 0,-1 0 15,22-21 1,0-1-16</inkml:trace>
  <inkml:trace contextRef="#ctx0" brushRef="#br0" timeOffset="5103.99">21886 3429 0,'0'0'0,"21"0"16,-21-21-16,22 21 16,-1-21-16,-21 0 0,21-1 15,0 22 1,-21-21-16,21 21 16,-21 21 15,0 1-16,-21-22-15,0 21 0,0 21 0,-22-21 16,22 0-16,-21 1 0,21-1 16,-22 0-16,1 0 0,0 0 15,-1 0-15,1-21 0,0 22 0,21-1 16,-22-21-16,22 21 0,0-21 0,0 0 16,0 0-16,21 21 15,-22-21 1,22 21 15,22-21-31,-22 21 0,21-21 0,0 22 16,21-22-16,-21 21 0,22 0 0,-22-21 15,21 21-15,1 0 0,-1-21 16,0 21-16,1 1 0,-1-22 16,0 21-16,-21-21 0,22 0 0,-22 21 15,0-21-15,0 0 0,0 0 31,-21 21-31,0-42 63,22 0-47,-22 0-16,21 21 0,0-22 15,0 1-15,0 21 0</inkml:trace>
  <inkml:trace contextRef="#ctx0" brushRef="#br0" timeOffset="5408.15">22627 3620 0,'0'-22'15,"21"22"1,-21-21-16,21 21 15,1 0-15,-22-21 0,21 21 0,0 0 16,0 0-16,0 0 0,22 0 16,-22 0-16,0 0 0,0 0 0,0 0 15,0 0-15,1 0 0,-1 0 16,0 0-16,0 0 0,0 0 16,0 0-1,-21 21 16,-21-21-31,0 0 16,0 0-16,0 0 0,0 21 0,-1-21 16</inkml:trace>
  <inkml:trace contextRef="#ctx0" brushRef="#br0" timeOffset="5667.19">22606 3725 0,'-21'22'15,"21"-1"1,21-21-16,0 0 16,0 0-16,0 21 0,1-21 0,-1 0 15,0 0-15,0 0 0,21 0 16,-20 0-16,-1 0 0,0 0 0,0 0 16,0 0-16,0 0 0,1 0 0,-1 0 15,0 0 1,-21 21-1,0 0 17</inkml:trace>
  <inkml:trace contextRef="#ctx0" brushRef="#br0" timeOffset="5943.45">23262 3958 0,'21'0'31,"-21"21"-15,0 1-16,0-1 15,0 0-15,0 0 16,0 0-16,-21 0 0,0 1 15,0-22-15,0 21 0,-1 0 16,-20 0-16,21 0 0,0 0 0,-22-21 16,22 0-16,0 22 0,0-22 15,0 0-15</inkml:trace>
  <inkml:trace contextRef="#ctx0" brushRef="#br0" timeOffset="6656.11">24342 3408 0,'-22'0'0,"44"0"0,-65 0 16,22-21-16,0 21 15,21 21 32,0 0-47,0 0 0,21 0 16,0 1-16,0-1 0,1 0 0,-1 0 16,0 0-16,0 0 0,0 1 0,22-1 15,-22 0-15,0 0 0,21 0 16,-21-21-16,22 21 0,-22-21 0,0 0 15,21 22-15,-20-22 0,-1 0 0,0 0 16,0 0 0,-42 0 15,0 0-31,0 0 0,-1 21 16,-20-21-16,21 21 0,-21 0 15,-1-21-15,22 21 0,-21 0 0,-1-21 16,22 22-16,-21-1 0,0 0 0,-1 0 15,22 0-15,-21 0 0,-1 1 16,22-1-16,-21 0 0,21-21 0,-22 21 16,22 0-16,0-21 0,0 21 0,0-21 15,21 22 1,-21-22-16,42 0 62,0 0-62,0-22 16,0 22-16,0-21 0,22 0 0,-22 21 16</inkml:trace>
  <inkml:trace contextRef="#ctx0" brushRef="#br0" timeOffset="7079.5">25358 3747 0,'0'-22'16,"-22"22"-16,1 0 15,0 0-15,42 0 31,0 0-15,1 0-16,-1 0 0,0 0 16,0 0-16,0 0 0,0 0 0,1 0 15,-1 0-15,0 0 0,0 0 16,0 0-16,0 0 0,1 0 0,-1 0 16,0 0-16,0 0 0,0 0 15,0 0-15,1 0 16,-44 0 31,1 0-32,0 0-15,0 0 0,0 0 16,21 22-16,-21-22 0,21 21 0,-22-21 16</inkml:trace>
  <inkml:trace contextRef="#ctx0" brushRef="#br0" timeOffset="7372.66">25273 3874 0,'0'0'0,"-21"21"15,0-21-15,-1 0 0,44 0 32,-1 0-17,0 21-15,0-21 0,0 0 16,0 0-16,1 0 0,-1 0 0,0 0 15,0 0-15,0 0 0,0 0 0,1 0 16,-1 0-16,0 0 0,0 0 16,0 0-16,0 0 15,1 0-15</inkml:trace>
  <inkml:trace contextRef="#ctx0" brushRef="#br0" timeOffset="7631.52">25844 4170 0,'22'0'0,"-1"0"16,-21 21 0,0 0-1,0 0-15,0 1 16,-21-1-16,21 0 0,-22 0 16,1 0-16,0 0 0,-21-21 0,-1 22 15,1-1-15,21-21 16,-43 0-16,22 21 0,0-21 0,-22 0 15,22 0-15,0 0 0</inkml:trace>
  <inkml:trace contextRef="#ctx0" brushRef="#br0" timeOffset="8403.33">26797 3239 0,'0'0'0,"42"-64"16,-42 43-1,21 0-15,-21 0 0,22-1 16,-22 1-16,21 21 0,-21-21 15,0 63 32,-21-20-47,-1-1 0,1 21 0,21 0 16,-21 22-16,0-22 0,0 1 0,0-1 16,-1 21-16,1-20 0,0-1 15,21 0-15,0 1 0,-21-22 0,21 21 16,-21-21-16,21 1 0,0-1 0,0 0 15,0 0-15,0 0 16,0 0 109</inkml:trace>
  <inkml:trace contextRef="#ctx0" brushRef="#br0" timeOffset="9144.18">26691 4149 0,'-21'0'47,"21"21"-31,0 0 15,21-21-15,0 0-1,0 0-15,1 0 0,-1-21 16,-21 0-16,21 21 16,-21-21-16,0-1 15,-21 22 16,0 0-31,-1 22 0,1-22 16,21 21-16,-21-21 0,21 21 0,0 0 16,0 0-16,0 0 15,21-21 1,0 0 0,1 0-16,-1 0 0,0 0 15,0 0-15,-21-21 16,0 0-16,0 0 15,0 0-15,0 0 16,0-1 0,-21 22-16,0 0 0,0 0 15,-1 0-15,1 0 16,21 22-16,-21-1 16,0-21-16,21 21 0,0 0 15,21-21 16,0 0-31,22 0 0,-22 0 16,0 0-16</inkml:trace>
  <inkml:trace contextRef="#ctx0" brushRef="#br0" timeOffset="10804.23">28173 2709 0,'0'-21'15,"-21"21"-15,-1 0 16,1 0-16,21-21 15,-21 21-15,42 0 32,0 0-17,22 0-15,-1 0 0,0 0 16,22 0-16,-22 0 0,22 0 0,-22 0 16,22 0-16,-22 0 0,0 0 15,22 0-15,-22 0 0,0 0 0,1 0 16,-22 0-16,21 0 0,-21 0 0,1 0 15,-1 0-15,0-21 0,0 21 16,0-21 0,-21 42 31,0 0-47,-21 0 15,21 0-15,0 1 16,-21-1-16,21 0 0,-21 0 0,21 0 15,0 0-15,0 1 0,-21-1 0,21 0 16,0 21-16,-22-21 0,22 22 16,0-22-16,-21 21 0,21 1 0,0-1 15,0 21-15,0-20 0,0-1 16,-21 22-16,21-22 0,0 21 16,-21-20-16,21-1 0,0 22 0,0-22 0,0 0 15,0 1-15,0-1 16,0 0-16,0 1 0,0-1 0,0 0 15,0-21-15,0 22 0,0-1 0,0 0 16,0-20-16,0 20 0,0-21 16,0 0-16,0 0 0,0 1 0,0-1 15,0 0-15,0 0 0,0 0 0,0 0 16,0 1-16,-21-1 16,21 0-16,-21-21 0,-1 0 15,22 21-15,-21-21 0,0 0 16,0 21-16,0-21 15,0 0-15,-1 0 0,1 0 16,-21 0-16,21 21 0,-22-21 0,1 0 16,21 0-16,-21 0 0,-1 0 15,22 0-15,-21 0 0,-1 0 0,22 0 16,0 0-16,-21 0 0,21 0 0,-1 22 16,1-22-16,0 0 15,0 0 1</inkml:trace>
  <inkml:trace contextRef="#ctx0" brushRef="#br0" timeOffset="13923.91">1016 5821 0,'0'-21'32,"0"0"46,0-1-63,0 1 1,0 0 0,21 0-16,0 21 0,0-21 15,1 21-15,-1 0 0,0-21 16,0 21-16,0 0 0,0 0 16,1 0-16,20 0 0,-21 0 15,0 0-15,0 21 0,1 0 0,-1 0 16,-21 0-16,0 22 15,0-22-15,0 0 0,0 21 0,-21-21 16,-22 1-16,22 20 0,-21-21 16,-1 0-16,1 0 0,0 1 0,21-1 15,-22-21-15,22 0 0,0 21 16,0-21-16,0 0 0,-1 0 16,22-21-16,0 0 15,0-1 1,22 1-1,-1 21-15,0-21 16,0 21-16,0 0 0,0 0 16,22 0-16,-22 0 0,0 0 15,0 0-15,0 0 0,22 0 0,-22 0 16,0 0-16,21 21 0,-20-21 16,-1 21-16,0 1 0,0-1 0,0-21 15,-21 21-15,0 0 0,0 0 16,0 0-16,0 1 0,0-1 0,-21-21 15,0 21-15,-21 0 0,20 0 16,-20-21-16,0 21 0,-1-21 0,1 0 16,0 22-16,-1-22 0,1 0 15,0 0-15,-1 0 0,1 0 16,21 0-16,-21 0 0,20 0 0,1 0 16,0 0-16,0 0 15,21-22-15,-21 22 16,21-21 15,21 0-15,0 21-16,0 0 15</inkml:trace>
  <inkml:trace contextRef="#ctx0" brushRef="#br0" timeOffset="14239.29">1841 6033 0,'22'0'15,"-1"0"17,0 0-32,0 0 15,0 0-15,-21-22 16,0 1-1,-21 21 32,0 0-47,21 21 0,-21-21 16</inkml:trace>
  <inkml:trace contextRef="#ctx0" brushRef="#br0" timeOffset="17411.21">3196 5990 0,'0'21'0,"0"1"32,21-22-32,0 0 15,1 0 1,-1-22-16,0 22 0,0-21 15,0 0-15,0 0 0,1 0 16,20-22-16,-21 1 0,21 0 0,1-1 16,-1 1-16,0-21 0,-20-1 15,20 1-15,0-1 0,-21 22 0,1-22 16,-1 1-16,-21-1 0,0 1 0,0 20 16,0 1-16,0 0 0,0-1 15,0 22-15,-21 0 0,21 0 0,-22 21 16,1 0-16,0 0 0,0 21 15,0 0-15,0 22 0,-1-1 0,1 0 16,0 22-16,0-1 0,21 1 16,0-1-16,-21 22 0,21-22 15,0 22-15,0-21 0,0-1 0,0 1 16,0-1-16,0-21 0,0 22 0,21-43 16,0 21-16,0-20 0,0-1 15,1 0-15,20 0 0,-21-21 0,21 0 16,1 0-16,-22 0 0,21 0 0,1-21 15,-22 21-15,21-21 0,0 0 16,-20-1-16,20-20 0,-21 21 0,21-21 16,-20 20-16,-1-20 0,0 0 0,0 21 15,-21-22-15,0 22 0,21-21 16,-21 21-16,0-1 16,0 44-1,0-1-15,0 21 16,0-21-16,0 0 0,-21 22 0,21-1 15,0-21-15,0 22 0,0-22 0,0 21 16,0-21-16,0 0 0,0 1 16,0-1-16,0 0 0,0 0 0,21-21 15,0 0-15,1 0 0,-1 0 0,0 0 16,0 0-16,21 0 0,-20 0 16,20 0-16,-21-21 0,21 0 0,-20 0 15,-1-1-15,21 1 0,-21-21 0,-21 21 16,0 0-16,0-22 15,0 22-15,0-21 0,-21 21 0,0-22 16,0 22-16,-22 0 0,1 0 0,21 0 16,-21 21-16,-1 0 0,1 0 15,21 0-15,0 0 0,-1 0 0,1 0 16,21 21-16,0 0 0,21 0 16,22-21-1,-1 21-15,0-21 0,1 0 0,20 0 16,1 0-16,-1 0 0,1 0 0,20 0 15,-41-21-15,20 0 0,1 21 16,-1-21-16,-20 21 0,20-21 0,-21-1 16,1 22-16,-22-21 0,21 0 0,-21 21 15,1-21-15,-22 0 16,-22 21 0,1 0-1,-21 0-15,21 21 0,0 0 16,-22 0-16,1 0 0,0 1 0,20 20 15,-20-21-15,21 21 0,-21 1 0,20-22 16,1 21-16,0-21 0,0 22 16,21-22-16,0 0 0,0 0 0,0 0 15,0 1-15,42-1 16,-21-21-16,1 0 0,20 0 16,-21 0-16,0 0 0,22 0 15,-22-21-15,0-1 0,0 1 0,21 0 16,-20 0-16,-1 0 0,0-22 0,0 22 15,-21-21-15,21 21 0,0-22 16,-21 22-16,22 0 0,-22-21 0,0 21 16,0-1-16,0 1 0,0 42 31,0 1-15,0-1-16,0 0 0,0 0 0,0 0 15,0 22-15,0-1 0,0-21 16,0 21-16,0 1 0,0-1 0,0 0 15,0 1-15,0 20 0,21-20 16,-21 20-16,21-21 0,-21 22 0,0-1 16,0 22-16,21-21 0,-21-1 15,21 1-15,-21-1 0,0 1 0,0-1 16,0 1-16,0-1 0,0-21 0,0 22 16,0-22-16,0 1 0,-21 20 0,21-21 15,-21-20-15,0 20 0,0-21 0,-1 21 16,-20-20-16,21-1 0,0-21 15,0 21-15,-1-21 0,1 0 0,0 0 16,-21-21-16,21 21 0,-1-21 0,-20-22 16,21 22-16,0-21 0,0-1 0,-1 1 15,1 0-15,21-1 0,0 1 16,0-21-16,0 20 0,0-20 16,0-1-16,21 1 0,22-1 0,-22 1 15,0-22-15,21 22 0,-20-22 0,20 21 16,0 1-16,-21-22 0,22 22 15,-1-1-15,0 1 0,1-1 0,-1 1 16,0-1-16,-20 22 0,-1-22 0,0 22 16,0 21-16,-21-21 0,21 20 0,-21 1 15,0 0-15,0 0 0,0 0 16,0 42 15,0 0-31,0 21 16,0-20-16,0 20 0,0-21 0,0 21 15,0 1-15,21-22 0,1 0 0,-22 21 16,21-20-16,0-1 0,0 0 0,0-21 16,0 21-16,1-21 0,-1 0 15,0 0-15,0 0 0,0 0 0,22 0 16,-22-21-16,0 21 0,21-21 0,-21 0 16,1-1-16,20-20 0,-21 21 15,21-21-15,-20 20 0,-1-20 0,21 0 16,-21-1-16,0 22 0,1-21 15,-1 21-15,-21 0 0,0-1 0,21 1 16,0 21-16,-21 21 31,0 1-31,0-1 0,0 0 16,21 0-16,-21 0 16,0 0-16,0 1 0,21-22 15,-21-22 16,0 1-31,0 0 16,0 0-16,0 0 0,0 0 16,0-1-16,0 1 0,0 0 0,0 0 15,0 0-15,-21 21 16,0 21 0,21 0-16,0 0 0,0 0 15,-21 1-15,0 20 0,21-21 0,-21 21 16,-1-20-16,22 20 0,0-21 15,0 21-15,0-20 0,0-1 0,0 21 16,0-21-16,0 0 0,0 1 0,22-1 16,-1 0-16,0-21 0,0 0 15,0 0 1,0 0-16,1 0 0,-1 0 0,0 0 16,0-21-16,21 0 0,-20-1 0,20 1 15,0 0-15,-21 0 0,22-21 0,-22-1 16,21 1-16,-21 0 0,22 20 15,-22-20-15,0 0 0,0 21 0,22-22 16,-43 22-16,21 21 0,0-21 0,0 0 16,0 21-16,0 0 15,1 0-15,-22 21 16,21 0-16,0 0 0,0 0 16,-21 1-16,0-1 0,21 0 0,-21 0 15,21-21-15,-21 21 16,0 0-16,0-42 47,0 0-47,0 0 15,0 0-15,0 0 0,0-1 0,0 1 16,0 0-16,0 0 0,0 0 16,-21 21-16,0 0 0,0 0 15,0 0-15,0 0 16,-1 0-16,1 21 0,0 0 0,0 0 15,0 0-15,0 1 0,-1-1 16,1 21-16,0-21 0,0 22 0,21-22 16,0 21-16,-21-21 0,21 0 15,0 22-15,-21-22 0,21 0 0,0 0 16,0 0-16,0 1 0,21-22 16,0 0-16,-21 21 0,21-21 15,0 0-15,0 0 0,1 0 0,-1 0 16,0-21-16,0-1 0,0 22 0,0-21 15,1 0-15,-1 0 0,0-21 0,0 20 16,-21 1-16,0-21 0,21 0 16,-21 20-16,0-20 0,0 21 0,0-21 15,0 20-15,0 1 0,0 42 32,0 1-17,0-1-15,0 0 0,0 0 0,0 21 16,0-20-16,-21-1 0,21 21 0,0-21 15,0 22-15,0-22 0,0 0 0,0 0 16,0 0-16,21 0 0,0 1 16,-21-1-16,22-21 0,-1 0 0,0 0 15,0 0-15,0 0 0,22 0 0,-22 0 16,0 0-16,0-21 0,0 21 0,0-22 16,1 1-16,-1 0 0,0-21 15,0 21-15,0-22 0,-21 22 16,21-21-16,1-1 0,-22-20 0,0 21 15,21-22-15,0 1 0,-21 20 0,21-20 16,-21-22-16,21 22 0,0-1 16,-21 1-16,0 20 0,0-20 0,22 42 15,-22-22-15,0 22 0,0 0 0,0 42 32,0 0-32,-22 0 0,22 22 15,-21-1-15,0 0 0,21 22 0,0-22 16,-21 22-16,0-22 0,21 22 15,-21-22-15,21 21 0,-22-20 0,22 20 16,0-20-16,0 20 0,0-21 0,0 1 16,0-1-16,0-21 0,0 22 15,0-22-15,0 0 0,22 0 0,-22 0 16,21 0-16,0-21 0,0 0 16,0 0-16,22 0 0,-22 0 0,0 0 15,0 0-15,21 0 0,-20 0 0,-1-21 16,21 21-16,-21-21 0,0 0 0,1 0 15,-22 0-15,21 21 0,-21-22 16,21 1-16,-21 0 0,0 0 0,0 0 16,0 0-16</inkml:trace>
  <inkml:trace contextRef="#ctx0" brushRef="#br0" timeOffset="17651.28">5546 5165 0,'-64'0'0,"128"0"0,-170-21 31,106-1-31,0 1 16,21 21 15,0 0-31,0 0 0</inkml:trace>
  <inkml:trace contextRef="#ctx0" brushRef="#br0" timeOffset="17945.23">10774 5313 0,'-21'0'0,"42"0"0,-42-21 0,-1 0 15,22-1-15,-21 1 16</inkml:trace>
  <inkml:trace contextRef="#ctx0" brushRef="#br0" timeOffset="18552.07">10753 4741 0,'0'-63'16,"0"126"-16,0-232 15,-22 148 1,1 0-16,21 0 0,-21 21 0,0-22 15,0 22-15,-22 0 0,22 0 0,0 0 16,-21 0-16,21 0 0,-22 22 16,1-1-16,0 0 0,-1 21 0,1-21 15,0 43-15,-22-22 0,22 1 0,-1 20 16,1 1-16,0 20 0,-1-20 16,22-1-16,0 1 0,0-1 0,21 1 15,0-1-15,0 1 0,0-1 0,0-20 16,21 20-16,0-21 0,0 1 0,1-22 15,20 21-15,-21-21 0,21 1 16,1-1-16,-1-21 0,0 0 0,1 0 16,-1 0-16,0 0 0,1 0 15,-1-21-15,22-1 0,-22 1 0,21 0 16,-20-21-16,20 21 0,-20-22 16,20 1-16,1 0 0,-22-22 0,0 22 15,1-1-15,-1-20 0,-21-1 0,0 1 16,-21-1-16,0 1 0,0-1 0,-21 1 15,0-1-15,0 22 0,-22-21 16,1 20-16,0 22 0,-1-21 0,-20 21 16,21 21-16,-22 0 0,22 0 0,-1 0 15,1 0-15,-21 21 0,20 21 16,22 0-16,-21 22 0,-1-1 0,22 1 16,0-1-16,0 1 0,0-1 15,21 1-15,-21-1 0,21 1 0,0-22 16,0 22-16,0-22 0,0 0 15,0 1-15,21-1 0,0-21 0,0 0 16,0 1-16,22-1 0,-22 0 0,21-21 16,0 0-16,1 0 0,-1 0 0,22 0 15,-22-21-15</inkml:trace>
  <inkml:trace contextRef="#ctx0" brushRef="#br0" timeOffset="18884.16">11409 5207 0,'0'0'0,"0"-21"0,0-21 16,0 63-1,0 0-15,0 0 16,0 0-16,-21 22 0,21-1 0,0 21 16,0-20-16,0 20 0,0 1 0,0-1 15,0 1-15,-22-1 0,22 1 16,0-1-16,0 1 0,0-1 0,-21 1 15,21-1-15,-21 1 0,21-1 0,0 1 16,-21-1-16,0-20 0,21 20 0,-21 1 16,21-1-16,-22-21 0,1 22 15,21-22-15,0 1 0,-21-1 0,21-21 16,-21 21-16,21-20 0,0-1 16,-21 0-16,21-42 15,21 0-15,0-1 16,0-20-16,0 0 0,1-1 0,20-20 15,-21-1-15,0 1 0</inkml:trace>
  <inkml:trace contextRef="#ctx0" brushRef="#br0" timeOffset="19836.03">11557 5525 0,'0'0'0,"0"-22"0,-21-20 0,21 21 15,0-21-15,-21 20 0,21 1 0,0 0 16,0 0-16,0-21 0,0 20 0,0 1 15,21 0-15,0 0 16,0 21-16,0 0 0,0 0 0,1 0 16,20 0-16,-21 0 0,21 0 0,-20 0 15,20 21-15,-21 0 0,0 0 0,0 1 16,1-1-16,-22 0 0,0 0 16,0 0-16,0 0 0,0 1 0,0-1 15,-22 0-15,1 0 0,-21 0 0,21 0 16,0-21-16,-1 22 0,-20-1 15,21-21-15,0 21 0,0-21 16,-1 0-16,1 0 0,0 21 0,0-21 16,21 21-1,0 0-15,0 1 16,0-1 0,21-21-16,0 21 0,0-21 15,1 21-15,-1-21 0,0 21 16,0-21-16,0 0 0,0 0 0,1 0 15,-1 0-15,0 0 0,21 0 16,-21 0-16,22-21 0,-22 0 0,21 21 16,1-21-16,-22 0 0,21-1 15,-21 1-15,22-21 0,-22 21 0,0-22 16,0 22-16,0-21 0,0 21 16,1-22-16,-1 1 0,-21 21 0,21-21 15,-21 20-15,0 1 0,0 0 16,-21 21-16,0 0 15,-1 0-15,22 21 0,-21 0 16,0-21-16,0 43 0,21-22 0,0 0 16,-21 21-16,21-20 0,0-1 0,-21 21 15,21-21-15,0 22 0,0-22 0,0 0 16,0 0-16,21 0 16,0 0-16,-21 1 0,21-1 0,0 0 15,0-21-15,1 0 0,-1 0 0,0 0 16,0 0-16,0 0 0,0 0 0,1 0 15,-1-21-15,0 21 0,0-21 0,0-1 16,0 1-16,1 0 0,-1-21 16,-21 21-16,21-1 0,-21 1 0,0-21 15,0 21-15,0 0 0,0-1 0,0 1 16,0 42 15,0 1-15,21-22-1,0 0-15,0 0 16,1 0-16,-1 0 0,0 0 0,0 0 16,0-22-16,22 22 0,-22 0 15,0 0-15,0 0 0,0 0 16,-21 22 0,0-1-16,0 0 0,0 0 0,-21 0 15,21 22-15,-21-22 0,21 0 16,-21 0-16,0 21 0,21-20 0,-22-1 15,22 0-15,0 0 0,0 0 16,0 0-16,0 1 0,22-22 31,-1 0-31,0 0 16,0 0-16,0 0 0,0 0 16,1-22-16,-1 1 0</inkml:trace>
  <inkml:trace contextRef="#ctx0" brushRef="#br0" timeOffset="20299.61">13377 5355 0,'0'0'0,"0"-84"16,0 62-16,0 1 0,-21 0 0,0 21 16,0-21-16,0 21 0,-1 0 15,-20 21-15,21 0 0,0 0 16,0 1-16,-22 20 0,22-21 15,0 21-15,0 1 0,0-22 0,-1 21 16,1 1-16,21-22 0,0 21 0,0-21 16,0 0-16,0 1 0,0-1 0,21 0 15,1 0-15,-1-21 0,0 0 16,0 0-16,0 0 0,0 0 0,1 0 16,-1 0-16,0 0 0,0-21 0,0 0 15,0 0-15,1-1 0,-1 1 16,0-21-16,-21 21 0,21-22 0,-21 22 15,21-21-15,-21 21 0,0-22 16,0 22-16,0 0 0,0 0 0,0 42 31,0 0-31,0 0 0,-21 22 16,21-22-16,0 21 0,-21-21 16,21 22-16,0-22 0,0 21 0,0-21 15,0 1-15,0-1 0,0 0 0,0 0 16,21 0-16,0 0 0,0-21 15,-21 22-15,22-22 0,-1 0 16,0 0-16,0 0 16,0-22-16,0 1 0,1 0 15,-22 0-15</inkml:trace>
  <inkml:trace contextRef="#ctx0" brushRef="#br0" timeOffset="20620.41">13991 4614 0,'0'0'0,"-21"0"0,0 0 16,0 22 0,21-1-16,-22 21 0,22 0 0,-21 1 15,21-1-15,-21 22 0,0-22 0,0 21 16,21 1-16,-21-1 0,21 1 15,-22-1-15,22-20 0,0 20 0,-21-20 16,21 20-16,0-21 0,-21 1 0,21-1 16,0-21-16,0 22 0,0-22 0,0 0 15,0 0-15,0 0 0,0 0 16,21-21 15,0-21-31,1 0 16,-1 0-16,0 0 0</inkml:trace>
  <inkml:trace contextRef="#ctx0" brushRef="#br0" timeOffset="21544.03">14182 5313 0,'0'21'16,"0"0"-1,-22 0-15,1-21 0,0 22 0,21-1 16,-21 21-16,0-21 0,0 0 0,21 1 15,0-1-15,0 0 0,0 0 0,0 0 16,0 0-16,0 1 0,0-1 16,0 0-16,0 0 15,0 0-15,21-21 0,0 0 0,-21 21 16,21-21-16,0 0 0,0 0 0,1 0 16,-1 0-16,0 0 0,0 0 0,0-21 15,0 0-15,1 21 0,-1-21 16,0 0-16,-21 0 0,0-22 0,21 22 15,-21-21-15,0 21 0,0-22 0,0 1 16,0 0-16,0 20 0,0-20 0,-21 21 16,0 0-16,21 0 0,-21 21 0,-1 0 15,-20 0-15,21 0 0,0 0 16,0 21-16,-1 0 0,1 0 16,0 0-16,0 0 0,0 1 0,21-1 15,0 21-15,0-21 0,0 0 0,0 1 16,0-1-16,0 0 0,0 0 15,21 0-15,0 0 0,0-21 0,0 0 16,1 0-16,-1 0 0,0 0 0,21 0 16,-21 0-16,1 0 0,20-21 0,-21 21 15,0-21-15,0 0 0,1 0 0,-1 0 16,21-1-16,-21 1 0,0 0 16,1 0-16,-1 0 0,0 0 0,-21-1 15,21 22-15,0 0 0,0 22 31,-21-1-31,22 0 16,-22 0-16,0 0 0,0 0 16,0 1-16,0-1 0,0 0 0,0 0 15,0 0-15,0 0 0,0 1 0,0-1 16,21 0-16,0 0 0,-21 0 16,21-21-16,-21 21 15,21-21-15,0 0 0,1 0 16,-1 0-16,-21-21 0,21 21 15,0-21-15,0 0 0,0 21 0,1-21 16,-22-22-16,21 22 0,0 0 0,0-21 16,0 21-16,-21-22 15,21 22-15,-21-21 0,22 21 0,-22-1 16,0 1-16,-22 21 31,1 21-31,21 1 16,0-1-16,0 0 0,0 0 15,0 0-15,0 0 0,0 1 0,0-1 16,0 0-16,0 0 0,0 0 16,0 0-16,21 1 0,1-1 15,-22 0-15,0 0 0,0 0 16,0 0-16,0 1 0,0-1 16,-22-21-1,1 0 1,21 21-16,-21-21 15,0-21 1,21 0-16,-21 21 0,21-22 16,0 1-16,0 0 0,0 0 0</inkml:trace>
  <inkml:trace contextRef="#ctx0" brushRef="#br0" timeOffset="21808.88">13758 4953 0,'0'0'15,"-21"0"-15,0-21 0,42 21 32,0 0-32,22 0 0,-22 0 15,0 0-15,21 0 0,1 0 0,-22 0 16,21 0-16,-21 0 0,0 0 0,22 0 15,-22 0-15,0 0 0,-21 21 16,21-21-16,0 0 16,-21 21-16,22-21 15</inkml:trace>
  <inkml:trace contextRef="#ctx0" brushRef="#br0" timeOffset="22475.87">15748 5525 0,'0'0'0,"-21"0"0,-64 0 16,64 0-16,0 0 16,0 0-16,-1 0 0,44 0 47,-1 0-47,0 0 0,21 0 0,1 0 15,-1 0-15,0 0 0,1 21 16,-1-21-16,21 0 0,-20 0 15,-1 0-15,0 0 0,-20 0 0,20 0 16,0 0-16,-21 0 0,22 0 0,-22-21 16,0-1-16,0 22 0,0-21 0,1 21 15,-1-21-15,-21 0 0,0 0 16,0 0-16,0-1 16,-21 22-16,-22 0 0,22-21 0,0 21 15,-21 0-15,-1 0 0,1 0 0,0 0 16,20 0-16,-20 0 0,21 0 15,0 0-15,42 21 32,0-21-32,0 0 15,22 0-15,-22 0 0,21 0 16,-21 0-16,22 0 0,-22 0 0,0 0 16,0 0-16,0 0 0,0 22 0,-21-1 15,0 0-15,0 0 16,0 0-16,-21 0 0,0 22 15,0-22-15,0 0 0,0 21 16,-1-20-16,1-1 0,0 21 0,0-21 16,0 0-16,21 1 0,-21-1 0,-1 0 15,22 0-15,-21 0 0,21 0 0,-21 1 16,0-22-16</inkml:trace>
  <inkml:trace contextRef="#ctx0" brushRef="#br0" timeOffset="32455.58">17568 5059 0,'-21'0'15,"0"0"1,0 0 15,0 0 1,42 0 30,0 0-46,0 0-16,21 0 0,-20 0 15,-1-21-15,0 21 0,0 0 0,0 0 0,0 0 16,22 0-16,-22 0 16,0 0-16,-21-21 15,-21 21 16,0 0-31,0 0 0,-22 0 16,22 0-16,-21 0 0,21 0 0,-1 0 16,1 0-16,0 0 0,0 0 15,0 0-15,0 0 0,-1 0 0,22 21 16,0 0 0,0 0-1,-21-21-15,21 21 16,0 0-16,-21-21 0,21 22 0,0-1 15,-21 0-15,21 0 0,-21 21 16,21-20-16,-21 20 0,21-21 16,0 21-16,0 22 0,0-22 15,-22 1-15,22 20 0,0-21 0,0 22 16,0-22-16,0 22 0,0-22 0,0 0 16,0 1-16,0-1 0,0-21 15,0 22-15,0-22 0,0 0 0,22 0 16,-1 0-16,0-21 0,-21 21 0,21-21 15,0 0-15,0 0 0,22 0 0,-22 0 16,0 0-16,21 0 0,-20 0 16,-1 0-16,21-21 0,-21 21 0,22-21 15,-22 0-15,0 21 0,0-21 16,0 0-16,0-1 0,1 1 0,-1 0 16,0 0-16</inkml:trace>
  <inkml:trace contextRef="#ctx0" brushRef="#br0" timeOffset="32963.93">18267 5398 0,'0'0'0,"0"-22"0,0 1 16,-21 21 0,-1 0-16,1 21 15,21 1-15,0-1 16,0 0-16,-21 0 0,21 21 15,0-20-15,-21 20 0,21-21 0,0 21 16,0-20-16,0 20 0,-21-21 0,21 21 16,-21-20-16,21-1 0,0 0 0,0 0 15,0 0-15,0-42 47,0 0-47,21 0 0,-21 0 16,21-22-16,-21 22 0,0-21 15,21-1-15,0 1 0,0 21 0,1-21 16,-22-1-16,21 1 0,0 0 16,21-1-16,-21 22 0,1-21 0,-1 21 15,0-1-15,21 22 0,-21 0 16,1 0-16,-1 0 0,0 0 0,0 0 16,0 22-16,0 20 0,1-21 0,-1 0 15,0 22-15,-21-22 0,0 21 0,0-21 16,0 22-16,21-22 0,-21 21 15,0-21-15,0 0 0,0 1 0,0 20 16,0-21-16,0 0 0,0 0 16,-21-21-16,21 22 0,-21-22 31,0 0-31,-1 0 16,1-22-16,0 22 0,0-21 0</inkml:trace>
  <inkml:trace contextRef="#ctx0" brushRef="#br0" timeOffset="33135.94">18119 5694 0,'0'0'0,"21"0"31,0 0-31,0 0 0,0-21 16,22 21-16,-22 0 0,21-21 0,-21 21 15,22 0-15,-1-22 0,0 1 16,-21 21-16,22-21 0,-1 21 0,0-21 15,-20 21-15,20-21 0</inkml:trace>
  <inkml:trace contextRef="#ctx0" brushRef="#br0" timeOffset="33399.83">19050 5313 0,'0'0'0,"0"-21"15,-21 21 16,0 21-31,21 0 0,0 0 16,0 0-16,0 1 0,-22-1 0,22 21 16,-21-21-16,21 22 0,0-22 15,0 21-15,0-21 0,-21 22 0,21-22 16,-21 21-16,21-21 0,-21 0 16,21 1-16,0-1 0,0 0 15,-21 0-15,21-42 47,0 0-47,21 0 0</inkml:trace>
  <inkml:trace contextRef="#ctx0" brushRef="#br0" timeOffset="33647.26">18965 5376 0,'0'0'0,"0"-21"0,21 21 46,-21 21-46,22-21 0,-22 22 0,21-1 16,-21 0-16,21 0 0,0 0 16,0 0-16,-21 1 0,21 20 0,1-21 15,-1 0-15,0 0 0,0 1 0,0-1 16,0 0-16,1 0 0,-1 0 0,0 0 16,0 1-16,-21-1 15,21-21-15,-21 21 0,21-21 0,1 0 31,-22-21-15,21 0-16,-21-1 0</inkml:trace>
  <inkml:trace contextRef="#ctx0" brushRef="#br0" timeOffset="33904.16">19494 5313 0,'0'0'0,"0"-21"0,0 0 0,-21-1 16,0 22-1,0 22 1,21-1 0,0 0-16,0 0 0,0 0 0,0 22 15,-21-22-15,21 21 0,-21-21 16,21 22-16,0-22 0,0 0 0,-22 21 16,22-21-16,-21 1 0,21-1 0,0 0 15,0 0-15,0 0 0,0 0 16,0 1-16,21-22 15,1-22 1,-1 1-16,0 0 0</inkml:trace>
  <inkml:trace contextRef="#ctx0" brushRef="#br0" timeOffset="34168.1">19791 5313 0,'0'0'0,"0"21"16,0 0 0,0 0-16,0 1 0,0-1 0,0 0 15,0 21-15,0-21 0,-21 22 16,21-22-16,0 0 0,0 21 0,-22-20 16,1-1-16,21 0 0,-21 0 0,21 0 15,0 0-15,0 1 0,0-1 0,0 0 16,0-42 15,21 21-15,-21-21-16,21-1 0,-21 1 0</inkml:trace>
  <inkml:trace contextRef="#ctx0" brushRef="#br0" timeOffset="34524.04">19770 5334 0,'-43'-21'0,"43"0"16,0 0 0,21 21-16,-21-22 15,22 22-15,20 0 0,-21 0 16,0 0-16,22 0 0,-22 0 0,21 22 16,-21-1-16,22 0 0,-22 0 0,21 0 15,-21 0-15,0 1 0,1-1 16,-22 0-16,0 21 0,0-21 0,0 1 15,0 20-15,0-21 0,-22 0 0,1 0 16,0 1-16,0-1 0,-21 0 0,20 0 16,-20 0-16,21 0 0,0-21 15,0 22-15,-1-22 0,1 21 16,0-21 0,42 0 46,0 0-62</inkml:trace>
  <inkml:trace contextRef="#ctx0" brushRef="#br0" timeOffset="34800.94">20659 5715 0,'-22'21'16,"1"0"-16,0 1 16,21-1-16,0 0 15,-21 0-15,0 0 16,0 0-16,21 1 0,-22-1 0,1-21 15,21 21-15,-21 0 0,0-21 0,0 21 16,0-21 0</inkml:trace>
  <inkml:trace contextRef="#ctx0" brushRef="#br0" timeOffset="35399.86">21611 5165 0,'0'0'0,"0"-21"15,-21 21 1,21 21-16,-21 0 16,0-21-16,21 21 0,-22 0 0,1 22 15,21-22-15,-21 21 16,0-21-16,0 22 0,21-22 0,-21 21 0,-1 0 15,22 1-15,-21-22 0,21 21 16,0-21-16,0 22 0,0-22 0,0 0 16,0 0-16,0 0 0,0 1 15,21-22-15,22 0 0,-22 21 0,0-21 16,21 0-16,-20 0 0,20 0 0,-21-21 16,21 21-16,-20-22 0,20 1 0,0 0 15,-21 0-15,1-21 0,20 20 16,-21 1-16,-21-21 0,21 0 0,-21 20 15,0-20-15,0 0 0,0 21 0,0-22 16,0 22-16,-21-21 0,21 21 0,-42-1 16,21 22-16,-1-21 0,1 21 15,-21 0-15,21 0 0,0 0 16,-22 0-16,22 0 0,0 0 0,0 0 16,0 21-16,-1 1 0,22-1 15,0 0-15,0 0 0,0 0 16,0 0-16,0 1 0,22-1 15,-1-21-15,0 0 0,0 0 16,0 0-16,22 0 0</inkml:trace>
  <inkml:trace contextRef="#ctx0" brushRef="#br0" timeOffset="35768.66">22267 5271 0,'-21'-22'15,"0"22"-15,0 0 16,21 22 0,0-1-16,-21-21 0,21 21 15,0 0-15,-22 0 0,22 0 0,0 1 16,0-1-16,-21 0 0,21 21 15,-21-21-15,21 1 0,-21-1 0,21 0 16,0 0-16,0 0 0,0 0 16,0 1-16,0-1 0,-21 0 0,21 0 15,0 0-15,0 0 16,0-42 15,0 0-15,0 0-16,0 0 15,21 0-15,-21-1 0,21 1 0,-21 0 16</inkml:trace>
  <inkml:trace contextRef="#ctx0" brushRef="#br0" timeOffset="36215.9">22161 5292 0,'0'0'0,"0"-43"15,0 22 1,22 21-16,-22-21 0,21 21 0,-21-21 15,21 21-15,0 0 0,0-21 0,0 21 16,1-21-16,-1 21 0,0 0 16,0 0-16,0 0 0,0 0 0,1 0 15,-1 0-15,-21 21 0,21 0 16,-21 0-16,0 0 16,0 0-16,0 1 0,0-1 15,-21-21-15,0 21 0,-1 0 0,1-21 16,-21 21-16,21-21 0,0 0 0,-1 21 15,1-21-15,0 0 0,0 0 0,0 0 16,0 0-16,21 22 47,0-1-47,0 0 16,21 0-16,-21 0 15,21 0-15,-21 1 0,21-22 0,0 21 16,-21 0-16,0 0 0,21-21 15,-21 21-15,22 0 0,-22 1 16,21-22-16,-21 21 16,21-21-16,-21 21 15,21-21 1,0 0 0</inkml:trace>
  <inkml:trace contextRef="#ctx0" brushRef="#br0" timeOffset="36475.39">22796 5694 0,'0'21'15,"0"0"-15,0 0 16,-21 1-1,0-1-15,21 0 0,0 0 16,-21-21-16,0 21 0,0 0 16,-1-21-16,22 22 0,-21-22 0,0 21 15,0-21-15,0 21 0,0-21 16,-1 0-16,1 21 16,0-21-16,21-21 15</inkml:trace>
  <inkml:trace contextRef="#ctx0" brushRef="#br0" timeOffset="37955.35">23812 5292 0,'0'-21'16,"22"21"-1,-22-22-15,0 1 32,0 42-1,0 1-31,0-1 16,-22 0-16,1 21 0,21-21 0,-21 22 15,21-1-15,-21 0 0,21-20 16,-21 20-16,0 0 0,21-21 0,0 22 15,0-22-15,-22 0 0,22 0 0,0 0 16,0 1-16,0-1 0,0 0 16,0-42 15,22 21-15,-22-21-16</inkml:trace>
  <inkml:trace contextRef="#ctx0" brushRef="#br0" timeOffset="38215.47">23728 5376 0,'0'-21'16,"0"42"-16,21-42 0,-21 0 15,21 21 1,0 0-16,-21 21 0,21-21 16,1 21-16,-1 1 0,0-1 0,0 0 15,0 0-15,0 0 0,1 22 0,-1-22 16,0 21-16,0-21 15,-21 0-15,21 1 0,0 20 0,1-21 16,-22 0-16,0 0 0,0 1 16,0-1-16,0-42 47,0-1-47,0 1 0</inkml:trace>
  <inkml:trace contextRef="#ctx0" brushRef="#br0" timeOffset="38468.15">24299 5271 0,'0'0'0,"0"-22"0,-21 44 47,0-22-47,21 21 0,-21 0 0,21 21 15,-21-21-15,-1 22 0,22-22 0,0 21 16,-21 1-16,0-22 0,21 21 15,-21-21-15,21 22 0,0-22 0,0 0 16,-21 0-16,21 0 0,0 0 0,-21 1 16,21-1-16,21-42 47,0 21-47,0-22 0,0 1 15</inkml:trace>
  <inkml:trace contextRef="#ctx0" brushRef="#br0" timeOffset="38863.54">24553 5334 0,'0'0'15,"0"-21"-15,-21 21 16,0 0 0,0 21-16,0 0 0,21 0 0,-22 1 15,1-1-15,0 0 0,21 21 0,-21-21 16,21 1-16,0 20 0,-21-21 15,21 0-15,0 22 0,0-22 16,-21 0-16,21 0 0,0 0 0,0 0 16,0 1-16,21-1 0,0-21 15,0 0-15,0 0 0,0 0 16,1 0-16,20 0 0,-21 0 16,0 0-16,0-21 0,22 21 0,-22-22 15,0 1-15,0-21 0,0 21 0,1 0 16,-22-22-16,0 1 0,0 21 0,0-22 15,0 1-15,0 21 0,0-21 16,-22 20-16,22 1 0,-21 0 0,0 21 16,0 0-16,0 0 0,0 0 0,-22 0 15,22 21 1,0-21-16,0 21 0,21 1 16,0-1-16,0 0 0,0 0 0,0 0 15,0 0-15,21-21 16,0 0-16</inkml:trace>
  <inkml:trace contextRef="#ctx0" brushRef="#br0" timeOffset="39544.91">25125 5292 0,'0'-21'16,"0"42"-1,-21-21-15,21 21 0,-22 0 16,22 0-16,0 0 0,-21 1 0,21 20 16,-21-21-16,21 21 0,-21-20 0,21 20 15,0-21-15,0 0 0,-21 22 0,21-22 16,-21 0-16,21 0 0,0 0 16,-22 0-16,22 1 0,0-1 0,0 0 15,-21-21-15,0 0 31,21-21-15,0 0-16,0-1 0,0 1 16,0 0-16,21 0 0,0 0 0,-21-22 15,22 22-15,-22-21 0,21 0 0,0 20 16,0-20-16,0 21 0,-21-21 16,21 20-16,1-20 0,-1 21 0,0 0 15,0 0-15,0-1 0,0 22 0,1-21 16,-1 21-16,0 0 0,0 0 15,0 0-15,0 0 0,-21 21 16,0 1-16,22-22 0,-22 21 0,0 0 16,0 0-16,0 0 0,0 0 15,-22-21-15,22 22 0,-21-22 16,0 0-16,0 21 0,0-21 16,0 0-16,-1 0 0,1 0 0,0 0 15,0 0-15,0 0 16,21 21 15,0 0-31,0 0 16,0 0-16,0 1 0,0-1 0,0 0 15,0 0-15,21 21 0,-21-20 16,21-1-16,-21 0 0,0 0 16,0 0-16,21 0 15,-21 1 1,21-22-16,1 0 15,-1 0 1,0 0-16,0-22 16,0 22-16</inkml:trace>
  <inkml:trace contextRef="#ctx0" brushRef="#br0" timeOffset="39796.81">25760 5779 0,'0'21'0,"0"0"31,0 0-31,0 0 16,0 0-16,-21 1 15,21-1-15,-22-21 0,22 21 16,-21 0-16,0 0 15,0-21-15,21 21 0,-21 1 0,0-22 16,-1 21-16,1 0 0,0 0 16,0-21-16</inkml:trace>
  <inkml:trace contextRef="#ctx0" brushRef="#br0" timeOffset="40911.47">26564 5186 0,'0'0'0,"0"-21"0,0 0 16,0 42 15,0 0-31,0 0 16,-21 0-16,21 22 0,0-22 15,0 21-15,0 0 0,0-20 0,0 20 16,-21-21-16,21 21 0,0-20 16,0-1-16,-21 21 0,21-21 0,0 0 15,0 1-15,0-1 0,0 0 16,-22-21 15,22-21-15,0 0-16</inkml:trace>
  <inkml:trace contextRef="#ctx0" brushRef="#br0" timeOffset="41159.42">26458 5292 0,'43'-43'16,"-86"86"-16,107-107 15,-43 64 1,0 0-16,0 0 0,0 21 16,1 1-16,-1-1 0,21 21 0,-21-21 15,22 22-15,-22-22 0,21 21 0,-21-21 16,0 0-16,22 22 0,-22-22 16,0 0-16,0 0 0,0 0 0,-21 1 15,0-1-15,22-21 0,-22 21 16,0-42 15,0 0-31,0-1 16</inkml:trace>
  <inkml:trace contextRef="#ctx0" brushRef="#br0" timeOffset="41423.29">27241 5207 0,'0'0'0,"0"-42"0,0 21 16,0-1-16,0 1 15,-21 21 1,21 21-16,-21 1 16,21-1-16,-21 0 0,0 21 0,0-21 15,21 22-15,-22-1 0,1-21 16,0 22-16,21-1 0,-21-21 0,0 21 16,0-20-16,21-1 0,0 21 0,0-21 15,-22 0-15,22 1 0,-21-1 16,21 0-16,0 0 15,21-21 1,1-21 0,-1 0-1,0 0-15</inkml:trace>
  <inkml:trace contextRef="#ctx0" brushRef="#br0" timeOffset="41847.83">27453 5271 0,'0'0'0,"-21"21"32,0 0-17,21 0-15,0 0 0,-21 0 0,-1 1 16,22-1-16,-21 0 0,21 21 0,-21-21 16,21 1-16,0-1 0,0 21 15,0-21-15,0 0 0,0 1 0,0-1 16,0 0-16,0 0 15,21 0-15,0-21 0,1 0 16,-1 0-16,0 0 0,0 0 16,21 0-16,-20 0 0,-1 0 0,0 0 15,0-21-15,0 21 0,22-21 0,-43 0 16,21 0-16,0-1 0,-21-20 0,21 21 16,-21-21-16,0 20 0,0-20 15,0 21-15,0-21 0,0 20 0,-21-20 16,0 21-16,0 0 0,21 0 0,-22 21 15,1 0-15,0 0 0,0 0 16,0 0-16,0 0 0,-1 0 0,1 21 16,0 0-1,21 0-15,0 0 16,21-21 0,0 0-16,1 0 0,-1 0 0,21 0 15,-21 0-15</inkml:trace>
  <inkml:trace contextRef="#ctx0" brushRef="#br0" timeOffset="42092.13">27961 5228 0,'21'0'32,"-21"-21"-32,21 21 15,1 0-15,-1 0 0,0 0 16,0 0-16,0 0 0,22-21 15,-22 21-15,0 0 0,21 0 16,-21 0-16,1 0 0,-1 0 0,21 0 16,-21 0-16,-42 0 31,0 0-15,0 0-16,0 0 0</inkml:trace>
  <inkml:trace contextRef="#ctx0" brushRef="#br0" timeOffset="42335.79">28173 5186 0,'0'21'0,"0"0"15,-21 0-15,21 1 0,-22-22 16,22 21-16,0 0 0,0 0 0,-21 21 16,21-20-16,-21-1 0,21 0 15,-21 0-15,21 21 0,0-20 0,0-1 16,-21 0-16,21 0 0,0 21 0,0-20 15,0-1-15,0 0 16,0 0-16,0 0 0,21-21 47,0 0-47,-21-21 16,21 21-16,0-21 0</inkml:trace>
  <inkml:trace contextRef="#ctx0" brushRef="#br0" timeOffset="42937.11">28787 5017 0,'0'0'0,"0"-22"15,0 1-15,0 0 16,0 0-16,21 21 15,0-21-15,0 21 0,0 0 16,22-21-16,-22 21 0,21 0 0,0 0 16,-20-22-16,20 22 0,-21 0 0,21 0 15,-20 0-15,-1 0 0,0 0 16,0 0-16,0 0 0,0 0 16,-21 22-1,0-1-15,0 0 16,0 0-1,0 0-15,0 0 0,0 22 0,0-22 16,0 21-16,-21-21 0,21 22 16,-21-1-16,21-21 0,0 22 0,0-1 15,-21-21-15,21 21 0,0 1 0,0-22 16,0 21-16,0 1 0,0-1 16,0 0-16,21 1 0,-21-22 0,0 21 15,21 0-15,-21-20 0,0 20 0,0-21 16,0 0-16,0 22 0,0-22 15,0 0-15,-21 0 0,0-21 0,0 21 16,-22 0-16,22 1 0,-21-22 0,21 21 16,-22-21-16,1 21 15,0-21-15,21 0 0,-22 0 0,1 21 16,21-21-16,-22 0 0,22 0 0,-21 21 16,21-21-16,0 0 0,-1 0 0,1 0 15,0 21-15,0-21 0,0 0 16,0 0-1,21-21 17,-22 0-17,1 0-15</inkml:trace>
  <inkml:trace contextRef="#ctx0" brushRef="#br0" timeOffset="44460.18">825 7959 0,'0'0'0,"0"-21"0,0-1 16,22 1-16,-22 0 0,0 0 16,0 0-16,0 42 31,0 0-31,0 0 0,0 22 15,0 20-15,0-21 0,0 22 0,0-1 16,0 1-16,-22-1 0,22-20 16,-21 20-16,21 1 0,-21-22 0,21 0 15,-21-20-15,21 20 0,-21-21 16,21 0-16,0 0 0,0-42 31,0 0-31,0 0 16,21 0-1,0 0-15,0-1 0,-21 1 0,21 21 16,1-21-16,-1 21 0,0 0 16,0 0-16,0-21 0,0 21 0,1 0 15,20 0-15,-21 0 0,0-21 16,0 21-16,1 0 0,20-21 0,-21 21 16,0-22-16,0 22 0,1-21 15,-22 0-15,21 0 0,-21 0 0,0 0 16,0-1-16,0-20 0,0 21 15,0 0-15,0 0 0,0-1 0,-21 1 16,21 0-16,-22 0 0,1 21 16,0 0-1,21 21-15,-21 0 0,21 0 0,0 1 16,0 20-16,-21 0 0,21 1 16,0-1-16,-21 0 0,21 1 0,0-1 15,0 0-15,0 1 0,0-1 16,-22 0-16,22 1 0,0-22 15,0 21-15,0-21 0,0 0 0,0 22 16,0-22-16,0 0 16,0 0-16,22-42 47,-22 0-47</inkml:trace>
  <inkml:trace contextRef="#ctx0" brushRef="#br0" timeOffset="44784.59">1757 8509 0,'0'0'0,"0"21"16,0 0-1,0 1-15,0-1 31,0-42 1,0-1-17,-21 22 17,-1 0-32,1 0 15,21 22-15,0-1 16,0 0-1,0 0-15,21-21 16,1 0-16,-1 0 16</inkml:trace>
  <inkml:trace contextRef="#ctx0" brushRef="#br0" timeOffset="51356.09">2963 8319 0,'0'21'32,"0"0"-17,0 0-15,0 0 0,0 0 16,0 1-16,0-1 0,0 0 15,0 0-15,0 0 0,0 0 16,0 1-16,0-1 31,0-42 1,0-1-32,0 1 0,21 0 15,-21 0-15,0 0 0,0 0 0,22-22 16,-22 22-16,0-21 15,0-1-15,21 1 0,0-21 0,-21 20 16,21 1-16,0-22 0,0 22 16,1 0-16,-1 21 0,0-22 0,0 22 15,21 0-15,-20 0 0,-1 0 0,21-1 16,-21 22-16,0 0 0,1 0 16,-1 0-16,0 0 0,0 0 15,-21 22-15,0-1 31,0-42 16,0-1-47,0 1 16,0 0-16,0 0 16,-21 0-16,21 0 15,-21 21-15,0-22 0,-1 22 31,1 0-31,0 22 0,0-1 0,21 0 16,-21 21-16,0-21 0,-1 22 16,1-1-16,0 22 0,0-1 0,0 1 15,0-1-15,-1 1 0,22-1 0,0 1 16,-21-1-16,21-21 16,0 22-16,0-22 0,0 1 0,0-1 15,0 0-15,21 1 0,-21-1 0,22-21 16,-1 0-16,21 0 0,-21 1 15,0-22-15,22 0 0,-22 0 0,21 0 16,1 0-16,-22 0 0,21-22 0,0 1 16,1 0-16,-22 0 0,21 0 15,1 0-15,-22-22 0,21 22 0,-21 0 16,0-21-16,1 20 0,-1-20 0,0 21 16,0 0-16,0-22 0,-21 22 15,0 0-15,0 0 0,21 0 16,-21 42 15,0 0-31,-21 0 16,21 0-16,0 1 0,-21-1 0,0 21 15,21-21-15,-21 0 0,21 22 16,0-22-16,0 0 0,0 21 0,0-20 16,0-1-16,0 0 0,21 0 0,0-21 15,0 21-15,-21 0 0,21-21 16,1 0-16,-1 0 0,0 0 0,0 0 15,21-21-15,-20 0 0,-1 21 0,0-21 16,0 0-16,21 0 0,-20-1 16,-1 1-16,0-21 0,0 21 15,0 0-15,0-22 0,1 22 0,-22-21 16,0 21-16,0-22 0,0 22 16,0-21-16,0 21 0,0-1 0,-22 1 15,1 0-15,21 0 0,-21 21 0,0 0 16,0 0-16,-22 0 0,22 21 15,0 0-15,0 0 0,-21 1 0,20-1 16,1 21-16,0-21 0,0 22 16,0-22-16,21 21 0,0 0 0,0-20 15,0 20-15,0-21 0,0 0 16,0 22-16,21-22 0,0 0 0,0 0 0,0-21 16,1 21-16,-1-21 0,21 0 15,0 0-15,-20 0 0,20 0 16,0 0-16,1-21 0,20 0 0,-21 0 15,1 0-15,20-1 0,-20 1 16,-1 0-16,0 0 0,-21 0 0,1 0 16,-1-1-16,0 1 0,-21 0 0,21 0 15,-21 0-15,0 0 0,0-1 16,0 44 0,0-1-16,0 0 15,0 0-15,-21 21 0,21-20 16,0-1-16,0 0 15,0 0-15,0 21 0,0-20 0,0-1 16,0 0-16,0 0 0,0 0 0,0 0 16,0-42 15,0 0-31,21 21 0,-21-21 0,0 0 16,21 0-16,0-1 0,1-20 0,-22 21 15,0 0-15,21-22 0,-21 22 16,21 0-16,0-21 0,-21 21 0,21-1 15,0 1-15,1 21 0,-1 0 16,0 0-16,-21 21 16,21-21-16,0 22 0,0-1 15,-21 0-15,22 0 0,-1 21 0,-21-20 16,0-1-16,21 0 0,0 0 0,-21 0 16,21 0-16,0 1 0,-21-1 15,0 0-15,22-21 0,-1 0 0,0 0 16,0 0-16,0 0 0,0 0 15,1-21-15,-1 0 0,0-1 16,0 1-16,0 0 0,0 0 16,1 0-16,-1 0 0,0-22 0,21 22 15,-21-21-15,22 21 0,-22-22 16,21 22-16,-21-21 0,22 21 16,-1-1-16,0 1 0,1 21 0,-22 0 15,21 0-15,-21 0 0,22 0 0,-22 21 16,0-21-16,0 22 0,-21-1 0,21 21 15,-21-21-15,22 0 0,-22 1 16,0-1-16,0 0 0,0 0 16,0 0-16,0-42 47,0 0-47,0 0 15,0 0-15,0-1 0,0 1 0,0 0 16,-22 0-16,1 0 0,21 0 0,-21-1 15,21 1-15,-21 0 16,0 0-16,0 21 0,-1 0 16,1 0-16,0 0 0,0 0 0,-21 21 15,20 0-15,1 0 0,-21 1 0,21-1 16,-22 21-16,22-21 0,0 22 16,-21-22-16,21 21 0,-1 0 0,1-20 15,21 20-15,0-21 0,-21 21 0,21-20 16,0-1-16,0 0 0,0 0 0,0 0 15,21 0-15,0-21 16,22 22-16,-22-22 0,0 0 0,21 0 16,-20 0-16,20-22 0,0 22 15,-21-21-15,22 0 0,-22 0 0,21 0 16,-21-22-16,1 22 0,20 0 16,-21-21-16,-21 21 0,21-22 0,0 1 15,1 0-15,-22-22 0,0 22 0,21-22 16,-21 1-16,21 20 0,-21-20 15,0-1-15,0 1 0,21 21 0,-21-22 16,0 22-16,21-22 0,-21 22 0,0 21 16,0-22-16,0 22 0,0 0 0,0 0 15,0 0-15,0 42 32,0 0-32,0 0 0,0 22 15,-21-1-15,0 0 0,21 1 16,-21-1-16,0 21 0,21-20 0,0 20 15,0-20-15,-22 20 0,22-21 0,-21 22 16,21-22-16,0 1 0,0-1 0,0 0 16,0 1-16,0-1 0,0-21 15,0 21-15,0-20 0,21-1 0,-21 21 16,22-42-16,-1 21 0,0 0 0,0 1 16,0-22-16,22 0 0,-22 0 0,0 0 15,0 0-15,21 0 0,-20-22 16,-1 22-16,0-21 0,0 21 15,0-21-15,0 0 0,1 0 0,-1 0 16,0-22-16,-21 22 0,0 0 0,21 0 16,-21 0-16,0-1 0,0 1 15,0 0-15,0 0 0,0 0 16,0 42 0,0 0-16,0 0 15,-21 0-15,21 1 0,0-1 16,0 0-16,0 21 0,0-21 0,0 1 15,0-1-15,0 0 0,0 0 0,0 0 16,0 0-16,0 1 0,21-22 0,0 21 16,0-21-16,1 0 0,-1 0 15,0 0-15,0 0 0,21 0 16,-20 0-16,20-21 0,0-1 0,-21 22 16,22-21-16,-22 0 0,21-21 0,-21 21 15,1-22-15,-1 22 0,21-21 0,-42-1 16,21 1-16,0-21 0,1 20 15,-1-20-15,0-1 0,-21 1 0,21-1 16,0 22-16,-21-22 0,0 1 0,21 21 16,-21-22-16,0 22 0,0-1 0,0 22 15,0-21-15,0 21 16,0 0-16,0-1 0,-21 22 16,0 0-16,21 22 15,-21-1-15,21 21 0,-21-21 16,21 22-16,-21-1 0,21 21 0,0-20 15,-22 20-15,22 1 0,-21-1 0,21 1 16,-21-1-16,21-20 0,0 20 0,0-21 16,0 22-16,0-22 0,0 1 15,0-1-15,0-21 0,0 21 0,0-20 16,0-1-16,21 21 0,0-21 0,1-21 16,-1 21-16,0 1 0,21-22 0,-21 0 15,1 0-15,-1 0 0,0 0 0,0 0 16,21-22-16,-20 22 15,-1-21-15,0 0 0,21 0 0,-21 0 16,1 0-16,-1-22 0,0 22 0,0-21 16,-21 21-16,0-22 0,21 22 0,-21 0 15,21 0-15,-21 0 0,0-1 16,0 44 0,0-1-16,0 0 15,-21 0-15,21 0 0,-21 22 0,0-22 16,21 0-16,0 0 0,-21 21 0,0-20 15,21-1-15,0 21 0,-22-21 16,22 0-16,0 1 0,0-1 0,0 0 16,0 0-16,22 0 0,-1-21 15,0 21-15,0-21 0,0 0 0,0 0 16,1 0-16,-1 0 0,21 0 0,-21 0 16,0 0-16,1 0 0,20-21 15,-21 0-15,0 0 0,22 0 0,-22 0 16,0-1-16,0-20 0,0 21 0,0 0 15,1-22-15,-22-20 0,21 21 16,-21 20-16,0-20 0,0 0 16,0 21-16,-21-1 0,21 1 0,-22 0 15,-20 0-15,21 21 0,0 0 16,0 0-16,-22 0 0,1 0 0,21 0 16,-22 21-16,22-21 0,-21 21 0,21 0 15,-22 1-15,22 20 0,0-21 16,0 0-16,0 0 0,21 22 0,0-22 15,0 0-15,0 0 0,0 0 0,0 1 16,0-1-16,21 0 0,0-21 0,0 21 16,0-21-16,22 0 0,-22 0 15,0 0-15,21 0 0,-20 0 0,20 0 16,0 0-16,-21 0 0,22 0 0,-22-21 16,21 0-16,-21 21 0,22-21 0,-22-1 15,21 1-15,-21 0 0,1 0 16,-1 0-16,0 0 0,0-1 15,-21 1-15,21 21 0,-21-21 0,21 21 16,-21-21-16,22 21 31,-1 0-15,-21 21 15,0 0-31,0 0 16,0 1-16,0-1 15,0 0-15,0 0 0,0 0 16,0 0-16,0 1 16,0-1-16,-21 0 0,21 0 15,-22 0-15,22 0 16,0 1-16,0-1 0,-21-21 16,21-21 30,0-1-46,21 1 0,1 0 0,-22 0 16,21 0-16,0-22 0,0 22 0,0 0 16,0 0-16,1-21 0,-1 42 0,21-22 15,-42 1-15,21 21 0,0 0 16,1 0-16,-1 0 16,0 0-16,-21 21 0,21 1 15,-21-1-15,0 0 0,0 0 16,0 0-16,0 0 0,0 22 0,0-22 15,0 0-15,0 0 16,0 0-16,0 1 0,21-1 0,0-21 16,1 21-16,-1-21 0,0 0 0,0 0 15,0 0-15,0 0 0,1 0 0,-1 0 16,0 0-16,0 0 0,21 0 0,-20-21 16,20 0-16,-21-1 0,0 22 15,22-21-15,-22 0 0,0 0 16,0 0-16,21 0 0,-20-22 0,-1 22 15,0 0-15,0-21 0,-21 20 0,21-20 16,-21 21-16,0 0 0,0 0 0,0-1 16,0 1-16,-21 21 15,0 0-15,0 0 16,-22 0-16,22 21 0,0 1 0,0-1 16,0 0-16,-22 0 0,22 0 0,0 22 15,0-22-15,-21 0 0,42 0 0,-22 0 16,22 22-16,-21-22 0,21 0 0,0 0 15,0 0-15,0 0 16,21-21 0,1 0-16,-1 0 0,0 0 15,0 0-15,21 0 0,-20-21 0,-1 21 16,0-21-16,0 0 0,0 0 0,0 0 16,1-1-16,-1 1 0,0 0 0,-21-21 15,21 21-15,0-1 0,0-20 16,-21 21-16,22 0 0,-22 0 15,0 42 1,0 0-16,0 0 16,-22 0-16,1 0 0,21 22 0,-21-22 15,21 0-15,-21 0 0,21 22 16,0-22-16,0 0 0,0 0 16,0 0-16,0 0 0,0 1 0,0-1 15,21-21-15,0 0 0,0 0 16,22 0-16,-22 0 0,0 0 15,0 0-15,0 0 0,1-21 0,-1-1 16,0 1-16,0 21 0,0-21 16,0-21-16,1 21 0,-1-1 0,0-20 15,0 0-15,0-1 0,0 1 0,1-21 16,-22-1-16,21 1 0,0-1 0,-21-21 16,21 22-16,-21-1 0,0 1 0,21-1 15,-21 1-15,0 21 0,0-1 16,0 1-16,0 21 0,0 0 15,0-1-15,0 1 0,-21 21 16,0 21-16,0 1 16,21 20-16,-21 0 0,21-21 15,0 43-15,0-22 0,-22 1 16,1 20-16,21 1 0,0-1 0,-21 1 16,21-1-16,0 1 0,0-22 0,0 21 15,-21-20-15,21 20 0,0-20 0,0-1 16,0-21-16,0 21 0,0-20 15,0 20-15,0-21 0,0 0 0,21-21 16,0 21-16,0-21 0,1 0 16,-1 0-16,0 0 0,0 0 15,0 0-15,22 0 0,-22 0 0,0-21 16,0 21-16,0-21 0,0 0 0,1 0 16,-1 0-16,0-1 0,0-20 0,-21 21 15,0 0-15,0 0 0,0-1 0</inkml:trace>
  <inkml:trace contextRef="#ctx0" brushRef="#br0" timeOffset="51811.67">7726 8319 0,'0'21'16,"-21"0"-16,21 0 16,-22 0-16,1 0 0,21 1 0,0-1 15,-21 21-15,0-21 0,21 0 0,-21 1 16,21-1-16,0 0 15,0 0-15,0 0 16,0-42 15,0 0-31,21 0 0,0 0 16</inkml:trace>
  <inkml:trace contextRef="#ctx0" brushRef="#br0" timeOffset="52031.12">7853 7768 0,'0'0'0,"-21"0"0,-1 0 16,1 0 0,0 0-1,0 0 32,0 0-47,0 0 16</inkml:trace>
  <inkml:trace contextRef="#ctx0" brushRef="#br0" timeOffset="52227.95">7006 7895 0,'0'0'0,"0"21"0,-21-21 15,42 0 17,0 0-32,0 0 0,22 0 0,-22 0 15,21 0-15,-21 0 0,22 0 0,-22-21 16,21 21-16,-21-21 0,22 21 0,-22 0 16,0-21-16,0 21 0,-21-21 15,0 0-15</inkml:trace>
  <inkml:trace contextRef="#ctx0" brushRef="#br0" timeOffset="52395.69">6689 7726 0,'0'0'0,"-43"0"0,-20 0 16,42 0-16,-1 0 16,44 0 46,-1-21-62</inkml:trace>
  <inkml:trace contextRef="#ctx0" brushRef="#br0" timeOffset="53283.55">12234 7324 0,'0'-21'0,"0"42"0,0-64 0,-21 22 16,21 0-16,-21 0 0,0 0 0,0 0 15,21-1-15,-22 22 0,1 0 16,-21 0-16,21 0 0,-22 0 0,1 22 16,0-22-16,-1 42 0,1-21 15,0 0-15,-22 22 0,22-1 0,0 0 0,-1 22 16,1-22-16,0 22 0,20-1 16,-20-21-16,21 22 0,0-1 15,0 1-15,-1-22 0,22 22 0,0-1 16,0-20-16,0-1 0,0 0 0,22 1 15,-1-22-15,21 21 0,-21-21 0,22 0 16,-1-21-16,0 0 0,1 0 16,20 0-16,-21 0 0,22 0 0,-22-21 15,22 0-15,-1 0 0,1-21 0,-1-1 16,22 1-16,-43 0 0,22-1 0,-22 1 16,22-22-16,-22 22 0,-21 0 15,0-22-15,0 22 0,1-22 0,-22 1 16,0-1-16,0 1 0,0-1 15,-22 22-15,1-21 0,0-1 0,-21 22 16,-1-1-16,1 1 0,0 21 0,-22 0 16,1 21-16,-1 0 0,1 0 15,-1 0-15,1 21 0,-1 0 0,22 21 16,-22 1-16,22-1 0,-21 22 0,20-22 16,1 21-16,21 1 0,0-22 0,-1 22 15,1-22-15,21 0 0,0 22 16,0-22-16,0-21 0,0 22 0,21-1 15,1 0-15,-1-20 0,0-1 0,21 0 16,-21 0-16,22 0 0,-1-21 16,0 0-16</inkml:trace>
  <inkml:trace contextRef="#ctx0" brushRef="#br0" timeOffset="53627.37">12552 7684 0,'0'0'15,"21"0"-15,-21 21 16,0 0 0,0 0-16,0 0 0,0 22 0,0-1 15,0 0-15,0 22 0,0-22 0,0 22 16,0-1-16,0 1 0,0-1 16,0 1-16,0-1 0,0 22 15,0-22-15,0 1 0,0 20 0,-21 1 16,21-21-16,0 20 0,0 1 0,0-22 15,0 1-15,-21 21 0,21-22 0,-22 1 16,22-22-16,0 21 0,-21-20 0,21-1 16,-21 0-16,21 1 0,0-22 0,0 0 15,-21-21-15,21 21 0,0-42 16,0 0 0,0 0-16,0 0 0,0-22 0,0 22 15,0-21-15,0-1 0,0 1 0,0 0 16,0-1-16,0-20 15,21-1-15</inkml:trace>
  <inkml:trace contextRef="#ctx0" brushRef="#br0" timeOffset="54832.12">12573 8043 0,'0'0'0,"0"-63"0,0-64 16,0 106-16,0 0 0,0-1 15,0 1-15,21 0 0,-21 0 0,21 0 16,0 0-16,1 21 0,-1-22 15,21 1-15,-21 21 0,22 0 0,20 0 16,-21 0-16,1 0 0,-1 0 0,-21 0 16,22 21-16,-22 1 0,0-1 15,-21 0-15,0 21 0,0-21 0,0 1 16,-21-1-16,0 21 0,-1-21 16,1 22-16,-21-22 0,0 0 0,20 0 15,-20 0-15,0 0 0,21 1 0,-22-22 16,22 21-16,0-21 0,0 0 15,0 0-15,21 21 16,0 0 0,21-21-16,0 21 15,0 0-15,0 1 0,0-22 16,1 21-16,20-21 0,-21 21 16,0-21-16,0 0 0,22 0 0,-22 0 15,21 0-15,-21 0 0,1 0 0,20 0 16,-21 0-16,21-21 0,-20 21 15,-1-21-15,0-1 0,21 1 0,-21 0 16,1-21-16,-1 21 0,0-1 0,0-20 16,0 0-16,-21 21 0,0-22 0,21 22 15,-21 0-15,0 0 0,22 0 0,-22-1 16,0 1-16,0 42 31,-22 1-15,22-1-16,0 0 0,0 0 15,0 0-15,0 22 0,0-22 0,0 0 16,0 0-16,0 0 0,0 22 0,0-22 16,0 0-16,0 0 0,0 0 0,0 0 15,22-21-15,-22 22 0,21-22 16,0 0-16,0 0 0,0 0 16,0 0-16,1 0 0,-1 0 0,0 0 15,0-22-15,0 1 0,0 0 0,1 0 16,-1 0-16,0-22 0,0 22 0,0 0 15,0 0-15,1 0 0,-1 0 0,0-1 16,0 1-16,0 21 16,0 0-16,-21 21 15,0 1 1,0-1-16,0 0 0,22 0 0,-22 0 16,0 0-16,0 1 0,21-1 0,-21 0 15,0 0-15,0 0 0,21 0 16,0-21-16,0 22 0,0-22 15,1 0-15,20 0 0,-21 0 16,0 0-16,22 0 0,-1 0 0,-21 0 16,21-22-16,-20 22 0,20-21 0,-21 0 15,0 21-15,0-21 0,1 0 0,-1 0 16,0-1-16,0 1 0,-21 0 16,0-21-16,0 21 0,0-1 0,0 1 15,0-21-15,0 21 0,0 0 0,0-1 16,-21 22-16,21-21 0,-21 21 15,0 0-15,-1 0 0,1 21 16,0-21-16,0 22 0,0-1 0,0 21 16,-1-21-16,1 0 0,21 22 0,-21-1 15,21-21-15,-21 22 0,21-22 0,0 21 16,0-21-16,0 0 0,0 1 0,0-1 16,21 0-1,0-21-15,0 0 0,1 0 0,-1 0 16,0-21-16,0 0 0,0 21 15,0-22-15,1 1 0,-22 0 0,21 0 16,0 0-16,-21-22 0,21 22 0,-21 0 16,0-21-16,0 21 0,0-1 0,21 1 15,-21 0-15,0 42 32,0 0-32,0 22 15,0-22-15,0 0 0,0 0 0,0 22 16,-21-22-16,21 0 0,0 0 0,0 0 15,0 0-15,0 1 0,0-1 0,-21 0 16,21 0-16,21-21 31,0-21-15,0 0-16,-21 0 16,22-1-16</inkml:trace>
  <inkml:trace contextRef="#ctx0" brushRef="#br0" timeOffset="55152.99">15049 7387 0,'0'0'0,"0"-21"16,-21 21 0,0 0-1,21 21-15,-21-21 0,21 43 16,-21-22-16,21 0 0,0 21 15,0-21-15,-21 22 0,21-1 0,-22 0 16,1-20-16,21 20 0,0 0 0,-21 1 16,0-1-16,21 0 0,-21 1 0,21-1 15,0 0-15,0-21 0,0 22 0,-21-22 16,21 0-16,0 0 0,0 0 0,0 1 16,0-1-16,0 0 15,21-21 1,0 0-16,0-21 15,0 21-15,-21-21 0,21-1 16,1 1-16,-1 0 0,0 0 0</inkml:trace>
  <inkml:trace contextRef="#ctx0" brushRef="#br0" timeOffset="56104.18">15303 8001 0,'-21'0'15,"0"0"-15,0 0 16,21 21-16,-21 0 16,0-21-16,21 22 0,0-1 15,-22 0-15,22 0 16,-21 0-16,21 0 0,0 1 16,0-1-16,0 0 0,0 0 15,21 0-15,1-21 16,-22 21-16,21-21 0,0 0 15,21 0 1,-21 0-16,1 0 0,-22-21 0,21 0 16,0 21-16,-21-21 0,21 0 0,0 0 15,-21-1-15,0 1 0,0 0 16,0-21-16,21 21 0,-21-1 0,0-20 16,0 21-16,0 0 0,0 0 15,0-1-15,-21 22 16,0 0-16,0 0 15,0 0-15,0 22 0,21-1 16,-22 0-16,1-21 0,21 21 0,-21 0 16,21 0-16,0 1 0,0-1 15,0 0-15,21-21 16,0 0 0,1 0-16,-1 0 0,0 0 15,0 0-15,0-21 0,0 0 16,1 21-16,-1-22 0,0 22 0,0-21 15,0 0-15,0 21 16,1 0-16,-1 0 16,0 0-16,0 0 15,0 21-15,0 0 16,-21 1-16,0-1 0,22 0 16,-22 0-16,0 0 15,21 0-15,-21 1 0,0-1 16,21 0-16,0 0 0,0-21 15,-21 21-15,21-21 16,1 0-16,-1 0 0,0 0 16,0-21-16,0 21 15,0-21-15,1 0 0,-22 0 0,21-1 16,21 1-16,-21 0 0,0 0 0,1 0 16,-1-22-16,0 22 0,0 0 15,0 0-15,-21 0 0,0 0 0,-21 21 31,0 0-31,0 21 16,0 0-16,-1 0 0,22 0 16,-21 0-16,21 1 0,0-1 15,0 0-15,0 0 0,0 0 16,0 0-16,0 1 16,21-22-16,-21 21 0,22-21 15,-22 21-15,0 0 0,0 0 16,0 0-1,-22-21 1,1 22-16,0-22 0,0 0 16,0 0-16,0 0 15,-1 0-15,1 0 16,21-22-16,-21 22 0,0-21 16,0 0-16,0 21 0,-1-21 15,22 0-15,-21 0 0</inkml:trace>
  <inkml:trace contextRef="#ctx0" brushRef="#br0" timeOffset="56461.04">14203 7451 0,'21'0'16,"0"0"-1,0 0-15,0 0 0,22 0 0,-1 0 16,0 21-16,1-21 0,20 0 0,1 0 16,-22 0-16,22 0 0,-1 0 0,1 0 15,-1 0-15,-21 21 0,22-21 0,-22 0 16,1 0-16,-1 0 0,-21 0 15,0 0-15,0 0 0,-21 21 0,0 0 47,-21-21-47,0 0 0,-21 0 16,21 0-16,-22 0 0,22 0 0,-21 0 16,-1 0-16</inkml:trace>
  <inkml:trace contextRef="#ctx0" brushRef="#br0" timeOffset="57335.3">1016 10181 0,'0'0'0,"21"0"47,0-21-47,0 21 0,1 0 16,20 0-16,-21-21 0,21 21 0,1 0 15,20-21-15,-20 21 0,-1 0 16,0 0-16,1 0 0,-22 0 16,0 0-16,0 0 0,-42 0 15,0 0 1,0 0-16,-22 0 0,1 0 0,0 21 16,-1-21-16</inkml:trace>
  <inkml:trace contextRef="#ctx0" brushRef="#br0" timeOffset="57812.04">1058 10202 0,'-21'22'0,"42"-44"0,-42 65 0,21-22 16,-21 0-16,0 0 0,0 22 16,21-1-16,-22-21 0,1 0 15,0 0-15,21 1 0,-21-1 16,0 21-16,0-21 0,-1-21 0,1 21 15,21 1-15,-21-1 0,0-21 16,21 21-16,-21-21 0,21-21 47,21 0-47,0 21 16,0-22-16,0 22 0,1 0 0,20-21 15,-21 21-15,21 0 0,-20 0 16,20 0-16,21 0 0,-20 0 15,-1 21-15,0 1 0,1-1 16,-22 0-16,21 0 0,-21 0 0,1 0 16,-22 22-16,0-22 0,0 0 15,0 21-15,-22-20 0,1-1 0,0 0 16,-21 0-16,21 0 0,-22 0 16,22 1-16,-21-22 0,21 21 0,-22-21 15,22 0-15,0 0 0,0 0 16,0 0-16,-1 0 15,1 0-15,21-21 16,0-1 0,0 1-1,21 0-15</inkml:trace>
  <inkml:trace contextRef="#ctx0" brushRef="#br0" timeOffset="57995.93">1714 10732 0,'0'0'0,"43"0"0,20 0 16,-63-22 46,21 22-62,1 0 0,-1 0 16,0-21-16,0 0 0,0 21 0</inkml:trace>
  <inkml:trace contextRef="#ctx0" brushRef="#br0" timeOffset="58603.77">3598 9821 0,'0'0'0,"0"-21"0,0 0 16,-21 21-1,0 0-15,0 0 0,0 21 0,-1 0 16,1 22-16,0-1 0,0 0 0,0 1 16,0 20-16,-22-20 0,22 20 15,-21 22-15,21-22 0,-22 22 0,1 0 16,0-22-16,20 22 0,-20-22 15,0 1-15,-1-1 0,22-20 0,-21-1 16,21 0-16,0-21 0,-1 1 0,22-1 16,0 0-16,0-42 31,0 0-31,22-1 0,-1-20 0,0 21 16,0-21-16,0-1 0,0-20 15,22 20-15,-22-20 0,0-1 0,21-20 16,-20 20-16,20-20 0,0 20 15,-21 1-15,22-22 0,-22 21 0,21 22 16,-21 0-16,-21-1 0,0 1 0,22 21 16,-22 63-1,0-21-15,0 22 0,0-1 16,0 0-16,21 22 16,-21-22-16,21 43 0,0-22 0,0 1 15,-21 21-15,21-22 0,1 1 0,-22 20 16,0-41-16,21 20 0,0 1 15,-21-22-15,0 0 0,0 1 0,21-22 16,-21 0-16,0 21 0,0-21 16,0 1-16,0-44 31,-21 22-31,0-21 0,0 0 0,-1 0 16,-20-21-16,0 20 0,-1 1 15,1-21-15,0 21 0</inkml:trace>
  <inkml:trace contextRef="#ctx0" brushRef="#br0" timeOffset="58755.68">2963 10732 0,'85'42'0,"-170"-84"0,43 20 0,0 22 16,20 0-16,1 0 0,21-21 0,21 21 16,1 0-1,-1 0-15,0 0 0,21 0 16,1 0-16,-22 0 0,21-21 0,0 21 16,22-21-16,-22 21 0,1-21 15,-1 21-15,21-21 0,-20 21 0,-22-22 16,21 22-16,1-21 0,-22 0 0,0 21 15,21-21-15</inkml:trace>
  <inkml:trace contextRef="#ctx0" brushRef="#br0" timeOffset="59211.96">4106 10541 0,'0'0'15,"21"0"-15,1 0 0,-1 0 16,0 0-16,0 0 0,0-21 15,-21 0-15,21 0 16,-21-1-16,0 1 0,0 0 16,0 0-16,0 0 15,-21 21-15,0 0 0,0 0 16,-21 0-16,20 21 16,1 0-16,0 0 0,-21 0 0,21 22 15,-1-22-15,1 0 0,0 21 0,21-20 16,0-1-16,0 0 0,0 0 15,0 0-15,0 0 0,21 1 0,0-1 16,1-21-16,-1 21 0,0-21 0,0 21 16,21-21-16,-20 21 0,-1-21 15,0 21-15,0 1 0,0-22 0,-21 21 16,0 0-16,0 0 0,0 0 16,-21 0-16,-21 1 15,21-1-15,-22-21 0,22 21 0,-21-21 16,-1 0-16,1 0 0,0 0 15,21 0-15,-22 0 0,22 0 0,0 0 16,0 0-16,0 0 0,21-21 16,-22 21-16,22-21 0,0-1 15,22 1-15,-1 0 0,0 21 16,0-21-16,0 21 0,22-21 16,-22 21-16,0-21 0</inkml:trace>
  <inkml:trace contextRef="#ctx0" brushRef="#br0" timeOffset="59680.02">4699 10647 0,'0'0'0,"21"0"0,64-42 16,-64 20-16,0 1 0,-21 0 0,0 0 16,0 0-16,0 0 15,0-1-15,0 1 16,-21 21-16,0 0 0,0 0 0,-1 21 15,-20 1-15,21-22 16,0 21-16,0 21 0,-1-21 0,-20 0 16,21 1-16,0 20 0,0-21 0,21 0 15,0 0-15,0 1 0,0-1 16,0 0-16,21 0 0,0-21 16,0 0-16,21 0 15,-20 21-15,-1-21 0,0 0 0,21 0 16,-21 21-16,1-21 0,-1 22 15,0-22-15,-21 21 0,0 0 16,0 0-16,0 0 0,0 0 16,-21-21-16,0 22 0,-1-1 15,-20-21-15,21 21 0,-21 0 0,-1-21 16,1 0-16,0 21 0,-1-21 0,1 0 16,21 0-16,-22 0 0,22 0 15,0 0-15,-21 0 0,42-21 0,-21 0 16,-1 0-16,22 0 15,0-1 1,22 22-16,-1-21 0,0 21 16,0-21-16,0 21 0,22-21 0,-22 0 15,21 21-15,-21-21 0</inkml:trace>
  <inkml:trace contextRef="#ctx0" brushRef="#br0" timeOffset="59916.08">5038 10605 0,'0'0'15,"21"0"-15,0 0 0,-21 21 16,0 0 0,0 0-16,0 0 15,0 0-15,0 1 0,0-1 0,0 0 16,0 0-16,0 21 0,0-20 16,0-1-16,0 0 0,0 0 0,0 0 15,0 0-15,0 1 0,0-1 16,-21-21-16,21-21 31,0-1-31,0 1 16,0 0-16,0 0 0</inkml:trace>
  <inkml:trace contextRef="#ctx0" brushRef="#br0" timeOffset="60076.08">5080 10393 0,'0'0'0,"0"-42"0,0-22 16,0 43-16,0 42 47,0 0-32,0 0 1,21-21-16</inkml:trace>
  <inkml:trace contextRef="#ctx0" brushRef="#br0" timeOffset="60835.11">5736 10859 0,'0'21'15,"21"-42"1,0-1-1,1 1-15,-1 21 0,-21-21 16,21 0-16,0 0 0,0 0 0,-21-22 16,0 22-16,0 0 0,0 0 0,0-22 15,0 22-15,0 0 16,0 0-16,-21 0 0,0 21 0,-21 0 16,20 0-16,-20 0 0,0 0 0,-1 21 15,1 0-15,0 0 0,-1 22 16,1-22-16,0 0 0,21 21 0,-22-21 15,22 22-15,0-22 0,0 21 0,21-21 16,0 1-16,0-1 0,0 0 0,0 0 16,21-21-16,0 0 0,0 0 15,0 0-15,1 0 0,20 0 16,0 0-16,-21 0 0,22-21 0,-1 0 16,-21 21-16,22-21 0,-22-1 15,0 1-15,0 21 0,0-21 0,-21 0 16,21 0-16,1 21 15,-22 21 17,21 0-32,-21 0 0,0 0 0,0 1 15,21 20-15,-21-21 0,0 21 0,0 1 16,0-1-16,0 22 0,0-22 0,0 21 16,0 1-16,0-1 0,0 1 15,0-1-15,0 1 0,0-1 16,0 1-16,0-1 0,0 1 0,-21 21 15,21-22-15,-21 1 0,21 20 0,0-20 16,-22-1-16,1 1 0,0-1 0,0-20 16,0 20-16,-22-21 0,22 22 15,-21-22-15,0 1 0,-22-22 0,22 21 16,-1-21-16,-20 0 0,21 1 0,-22-22 16,22 0-16,-22 0 0,1 0 0,-1-22 15,1 1-15,-1-21 0,22 21 0,-22-22 16,22 1-16,-21-21 0,20 20 15,22-20-15,-21 20 0,21-20 0,-1-1 16,22 1-16,0-1 0,0 1 0,0-1 16,22 1-16,-1 21 0,21-22 15,-21 1-15,22 20 0,-22-20 16,21 20-16,0 1 0,22-21 0,-22 20 16,1-20-16,20 20 0</inkml:trace>
  <inkml:trace contextRef="#ctx0" brushRef="#br0" timeOffset="62771.46">6054 10647 0,'0'-21'16,"0"42"15,0 0-31,0 0 0,0 0 15,-22 22-15,22-22 0,0 0 16,-21 21-16,21-20 0,0-1 0,0 0 16,0 0-16,0 0 0,0 0 0,0 1 15,0-44 17,0 1-32,0 0 0,0 0 15,0 0-15,0 0 0,21-22 0,1 22 16,-1-21-16,-21 21 0,21-1 15,0 1-15,-21 0 0,0 0 16,21 0-16,0 21 0,-21 21 16,22-21-1,-22 21-15,0 0 0,0 0 0,0 1 16,0-1-16,21 21 0,-21-21 16,0 0-16,0 1 0,0-1 0,21 0 15,0 0-15,-21 0 0,21 0 0,0-21 16,-21 22-16,22-22 0,-1 0 0,0 0 15,21 0-15,-21 0 0,1 0 16,20 0-16,-21-22 0,21 1 16,-20 21-16,-1-21 0,21 0 0,-21 0 15,0 0-15,1-22 0,-1 22 0,0 0 16,-21-21-16,0 20 0,21 1 16,-21-21-16,21 21 0,-21 0 0,0-1 15,0 44 1,0-1-16,0 0 15,0 0-15,0 21 16,0-20-16,0-1 0,-21 0 0,21 21 16,-21-21-16,21 1 0,0-1 0,0 0 15,-21 0-15,21 0 0,0 0 0,-21-21 16,21 22-16,0-44 31,0 1-15,0 0-16,21 0 0,0 0 15,-21 0-15,21-1 0,-21-20 0,21 21 16,0 0-16,-21 0 0,22-1 16,-1 1-16,0 21 0,-21-21 0,21 21 15,0 0-15,0 0 0,1 0 0,-1 0 16,0 0-16,0 21 0,0 0 0,0 1 16,1-1-16,-22 0 15,0 0-15,0 0 0,21 0 0,-21 1 16,0-1-16,21 0 0,-21 0 15,0 0-15,0 0 0,21-21 32,0 0-17,0-21-15,1 0 0,-1 0 16,-21 0-16,21 0 0,0-1 0,0-20 16,0 21-16,1-21 0,-1 20 0,0 1 15,0-21-15,0 21 0,22 0 16,-22-1-16,0 22 0,0 0 15,0 0-15,-21 22 16,0-1-16,0 0 16,0 0-16,0 0 0,0 0 15,0 22-15,0-22 0,0 0 0,0 0 16,0 0-16,0 1 0,0-1 0,0 0 16,0 0-16,21 0 0,1-21 15,-1 0-15,0 0 0,0 0 0,0 0 16,0 0-16,1 0 0,20 0 15,-21 0-15,21 0 0,1-21 0,-1 0 16,-21 0-16,22 0 0,-22-1 0,21 1 16,-21 0-16,0 0 0,1-21 0,-22 20 15,21-20-15,-21 21 0,21-21 0,-21 20 16,0 1-16,0 0 16,0 0-16,-21 21 15,0 0-15,-1 0 0,1 0 0,0 21 16,0 0-16,0 0 0,0 1 0,-1 20 15,22-21-15,-21 0 0,21 22 16,0-22-16,0 0 0,0 0 0,0 0 16,0 0-16,0 1 0,21-1 0,1 0 15,-1-21-15,0 21 0,21-21 0,-21 0 16,22 0-16,-1 0 0,0 0 0,1 0 16,-22 0-16,21 0 0,1 0 15,-22 0-15,21-21 0,-21 0 0,0 0 16,1-1-16,-1 1 0,0 0 15,0 0-15,0-21 0,-21 20 0,0 1 16,21 0-16,-21 0 0,0 0 0,22 21 16,-22 21-1,0 0 1,-22 0-16,22 0 0,-21 1 0,21-1 16,-21 0-16,21 0 0,0 21 0,-21-20 15,0-1-15,21 0 0,0 0 16,0 0-1,0-42 1,0 0 0,0 0-16,21 0 0,0-1 15,-21 1-15,21 0 0,0 0 0,1-21 16,-1 20-16,0 1 0,0-21 0,-21 21 16,21 0-16,0-1 0,1 22 15,-1 0-15,0 0 0,0 0 0,0 0 16,0 0-16,-21 22 0,0-1 15,0 0-15,0 0 0,0 21 0,0-20 16,0-1-16,0 0 0,0 0 0,0 0 16,0 0-16,0 1 0,0-1 15,0 0-15,0 0 0,22-21 16,-1 0 0,0 0-16,0 0 0,0 0 0,0 0 15,1-21-15,20 0 0,-21 0 0,0-1 16,0 1-16,1 0 0,-1 0 15,0-21-15,21 20 0,-21-20 0,1-21 16,-1 20-16,0-20 0,21-1 0,-21 1 16,1-1-16,20 1 0,-21-22 0,0 22 15,0-1-15,1 1 0,-1 20 0,0 1 16,-21 0-16,21 20 0,-21 1 16,0 0-16,-21 42 15,0 0-15,0 1 0,-1-1 16,1 21-16,0 0 0,0 1 0,0-1 15,21 22-15,-21-22 16,-1 21-16,1 1 0,21-1 0,-21-20 16,21 20-16,0-20 0,0-1 0,-21 21 15,21-20-15,0-22 0,0 21 0,0-21 16,0 22-16,0-22 0,0 0 16,0 0-16,0 0 0,21-21 15,0 0 1,0 0-16,1 0 0,-1 0 0,-21-21 15,21 0-15,0 0 0,-21 0 0,0 0 16,0-1-16</inkml:trace>
  <inkml:trace contextRef="#ctx0" brushRef="#br0" timeOffset="62939.4">9123 10414 0,'0'0'0,"-43"0"15,65 0 1,-1 0-16,0 0 0,21 0 15,-21 0-15,22 0 0,-1-21 0,0 0 16,-20 21-16,20-21 0,0-1 16,-21 1-16,1 21 0,20-21 0,-21 0 15,0 0-15,0 0 0,1-1 0,-1 1 16</inkml:trace>
  <inkml:trace contextRef="#ctx0" brushRef="#br0" timeOffset="63751.75">11430 9821 0,'0'0'0,"21"-21"16,21-63-16,-42 41 15,22 22-15,-22-21 0,21-1 0,-21 22 16,0-21-16,0 21 0,0 0 0,0-22 16,0 22-16,0 0 0,-21 21 15,-1 0-15,1 0 16,-21 0-16,21 21 0,-22 0 0,1 0 15,0 22-15,-1-1 0,1 22 0,0-1 16,-1 22-16,1-22 0,0 22 16,21 0-16,-1-22 0,1 22 0,21-1 15,0 1-15,0-21 0,0 20 0,0-20 16,21-1-16,1-20 0,20-1 16,-21 0-16,21 1 0,1-22 0,-1 0 15,0 0-15,1-21 0,-1 0 16,22 0-16,-22-21 0,21 0 0,-20 0 15,20-22-15,1 22 0,20-21 0,-20-22 16,-1 1-16,22 20 0,-21-20 0,-22-1 16,21-20-16,-20 20 0,-22 1 0,0-22 15,-21 0-15,0 22 0,0-22 16,0 1-16,-42-1 0,21 21 0,-22-20 16,1 41-16,-22-20 0,1 21 0,-1-1 15,1 22-15,-1 0 0,1 21 16,-1 0-16,1 21 0,-1 0 15,1 0-15,-1 22 0,1 20 0,21 1 16,-22 20-16,43-20 0,-21 21 0,20-1 16,1 1-16,21 0 0,0-22 0,0 1 15,0-1-15,0 1 0,21-1 16,1-21-16,-1 22 0,0-22 0,21-21 16,1 22-16,-1-22 0,0 0 0,1-21 15,-1 0-15,0 0 0,22 0 0,-22 0 16,0-21-16,22 0 0,-22 0 15</inkml:trace>
  <inkml:trace contextRef="#ctx0" brushRef="#br0" timeOffset="64051.1">12277 9991 0,'0'0'0,"0"21"31,-22 21-31,1-21 16,21 22-16,0-1 0,0 0 0,0 1 15,0-1-15,0 22 0,0-22 0,0 21 16,0-20-16,0 20 0,0-20 0,-21 20 16,21 1-16,-21-1 0,21 1 0,0-1 15,-21 1-15,0 20 0,-1-20 0,1 20 16,0 1-16,21-21 16,-21-1-16,0 1 0,21-1 0,-21-21 15,21 1-15,0-1 0,0-21 0,0 0 16,0 1-16,0-1 0,0-42 15,0-1 1,0-20-16,0 21 0,21-21 0,0-22 16,0 22-16,-21-22 0,21-20 0,0 20 15,1-21-15</inkml:trace>
  <inkml:trace contextRef="#ctx0" brushRef="#br0" timeOffset="64997.3">12255 10372 0,'0'0'0,"0"-43"0,0 1 0,0 0 16,0 21-16,0-22 0,22 22 15,-22 0-15,21 0 0,0 0 16,-21-1-16,42 22 0,-21-21 0,1 21 16,20 0-16,0 0 0,1 0 15,-22 0-15,21 0 0,0 0 0,1 21 16,-22 1-16,21-1 0,-21-21 0,1 21 16,-22 0-16,0 0 0,0 0 15,0 1-15,-22-22 0,1 21 0,0 0 16,0-21-16,-21 0 0,20 21 15,1-21-15,0 0 0,0 0 0,0 0 16,0 0-16,-1 0 0,1 0 16,21 21-1,0 0-15,0 1 0,0-1 16,0 0-16,0 0 0,0 0 0,0 0 16,21 1-16,-21-1 0,22-21 15,-1 21-15,-21 0 0,21-21 0,0 0 16,0 21-16,0-21 0,1 0 0,20 0 15,-21 0-15,0 0 0,22 0 0,-22-21 16,0 21-16,21-21 0,-21 0 0,1 0 16,-1-1-16,0 1 0,0 0 0,0-21 15,0 21-15,1-22 0,-22 22 16,0-21-16,21 21 0,-21-1 16,21-20-16,-21 21 0,0 0 0,0 0 15,0-1-15,0 44 31,0-1-31,0 0 16,0 0-16,0 0 0,0 0 16,0 1-16,0-1 0,0 0 0,21 0 15,-21 0-15,21 0 0,-21 1 0,0-1 16,0 0-16,21-21 0,1 21 0,-1-21 16,0 0-16,0 0 15,0 0-15,0 0 0,1 0 16,-1 0-16,0 0 15,0 0-15,0-21 0,0 21 0,1 0 16,-1-21-16,0 0 0,0 21 16,-21-22-16,0 1 0,21 21 0,-21-21 15,21 0-15,-21 0 0,22 0 0,-22-1 16,0 1-16,0 0 0,21 0 16,-21 0-16,0 0 0,0-1 15,0 1-15,0 0 16,-21 21-1,-1 0 1,1 0-16,0 0 0,42 0 47,0 0-31,1 21-16,-1 0 15,0-21-15,-21 22 0,21-1 0,-21 0 16,0 0-16,0 0 0,0 0 15,21 1-15,-21-1 0,0 0 0,0 0 16,0 0-16,0 0 16,0 1-16,21-1 0,1 0 15,-1-21-15,-21 21 16,21-21-16,0 0 0,-21 21 16,21-21-16,0 0 0,1 21 0,-1-21 15,0 0-15,0 0 0,0 0 16,0 0-16,1 0 0,-1-21 0</inkml:trace>
  <inkml:trace contextRef="#ctx0" brushRef="#br0" timeOffset="65464.18">14330 10118 0,'0'0'0,"0"-21"0,0-43 16,0 43-16,0 0 0,-21 0 15,-1-1-15,1 22 0,0 0 16,0 0-16,0 0 0,0 22 15,-1-22-15,-20 21 0,21 0 16,0 0-16,0 0 0,-1 22 0,1-22 16,0 0-16,21 21 0,-21-21 0,21 22 15,-21-22-15,21 21 0,0-21 0,0 1 16,0-1-16,0 0 0,0 0 0,0 0 16,21-21-16,0 21 0,0-21 0,0 0 15,1 0-15,-1 0 0,0 0 0,0-21 16,0 21-16,22-21 15,-22 0-15,0 0 0,0 0 0,0-1 0,0 1 16,1-21-16,-1 21 0,-21-22 0,0 22 16,21 0-16,-21-21 0,21 21 15,-21-1-15,0 44 32,0-1-32,0 0 15,-21 0-15,0 21 0,21-20 0,0-1 16,0 21-16,-21-21 0,21 22 0,-22-22 15,22 0-15,0 0 0,0 0 0,0 0 16,0 1-16,0-1 0,0 0 16,22-21-1,-1 0-15,0 0 16,0-21-16,0 0 0,0-1 16,1 1-16,-1 0 0,0 0 0</inkml:trace>
  <inkml:trace contextRef="#ctx0" brushRef="#br0" timeOffset="65748.02">15049 9567 0,'0'0'0,"0"-42"0,22-43 15,-22 64-15,-22 42 32,1 1-32,0-1 15,0 0-15,0 21 0,0 1 0,21-1 16,-22 0-16,1 22 0,0-22 15,0 22-15,21-1 0,0-21 0,-21 1 16,0 20-16,21-20 0,-22-1 0,22 0 16,0 1-16,0-22 0,0 21 15,0 0-15,0-20 0,0-1 0,0 0 16,0 0-16,0 0 0,0 0 16,22-21-1,-1 0-15,0 0 0,0-21 0,0 0 16,22 0-16,-22 0 0,21 21 0</inkml:trace>
  <inkml:trace contextRef="#ctx0" brushRef="#br0" timeOffset="66359.94">15388 10160 0,'0'-21'16,"-21"21"-16,0 0 15,0 0-15,-1 0 0,1 21 16,0-21-16,21 21 0,-21 0 0,0-21 15,0 22-15,-1-1 0,1 0 0,21 0 16,0 0-16,-21 0 0,21 1 0,0-1 16,0 0-16,0 0 0,0 0 15,0 0-15,0 1 0,21-1 0,0-21 16,1 21-16,-1-21 0,0 0 0,0 0 16,0 0-16,0 0 0,1 0 15,20 0-15,-21 0 0,0-21 0,0 0 16,1 21-16,-1-22 0,0 1 0,0 0 15,-21-21-15,0 21 0,0-1 0,0-20 16,0 21-16,0 0 0,0-22 16,0 22-16,0 0 0,-21 21 15,0-21-15,0 21 0,-1 0 0,1 0 16,0 21-16,0 0 0,0-21 0,0 21 16,-22 1-16,43-1 0,-21 0 0,0 0 15,21 0-15,-21-21 0,21 21 0,0 1 16,0-1-16,0 0 15,21-21-15,0 0 16,0 0-16,0 0 0,1 0 0,-1-21 16,21 21-16,-21-21 0,0-1 0,22 1 15,-22 0-15,21 0 0,-21 0 0,1 0 16,-1-1-16,0 1 0,0 21 0,0-21 16,0 21-1,-21 21 1,0 0-16,0 1 15,0-1-15,0 0 0,0 0 16,0 0-16,0 0 0,-21 1 0,21-1 0,0 0 16,0 0-16,0 0 0,0 0 15,0-42 32,0 0-47,0 0 0,0-21 16</inkml:trace>
  <inkml:trace contextRef="#ctx0" brushRef="#br0" timeOffset="66632.08">14647 9737 0,'-42'0'15,"21"0"-15,-22 21 16,65-21 15,-1 0-31,0 0 0,21 0 16,-21 0-16,22 0 0,-22 0 0,21 0 15,-21 0-15,22 0 0,-22 0 0,0 0 16,0 0-16,0 0 0,1 0 16,-1 0-1,0 0 1,0-21-1,0 21-15,22-21 0</inkml:trace>
  <inkml:trace contextRef="#ctx0" brushRef="#br0" timeOffset="67064.09">17039 9271 0,'0'0'0,"0"-21"15,0-64-15,0 64 16,0 0-16,0 0 0,-21 21 31,0 0-31,0 0 0,-1 0 0,1 21 16,0 0-16,0 21 0,-21-20 15,20 20-15,-20 0 0,0 1 0,-1 20 16,1 1-16,0-1 0,21 1 0,-22-1 16,1 22-16,0-22 0,20 1 0,1-1 15,0 22-15,0-22 0,21 1 0,0-22 16,0 22-16,0-1 0,21-20 16,0-1-16,0 21 0,22-20 15,-1-22-15,0 21 0,1 1 0,20-22 16,-20 0-16,-1 0 0,0 0 0,1 0 15,-1-21-15,0 22 0,1-22 0,-22 0 16,0 0-16,21 0 0,-21 0 16,1 0-16,-22-22 0,21 1 15,-21 0-15,21 0 0,0 0 0,-21 0 16</inkml:trace>
  <inkml:trace contextRef="#ctx0" brushRef="#br0" timeOffset="68079.53">17801 9864 0,'0'0'0,"-21"0"16,0 0-16,0 0 0,-1 0 16,1 0-16,0 0 15,42 0 32,0 0-31,22 0-16,-22 0 0,0 0 15,21 0-15,-20 0 0,20 0 0,-21 0 16,21 0-16,-20 0 16,20 0-16,0 0 0,-21 0 0,1 0 15,-1 0-15,0 0 0,0 0 0,0 0 16,-21 21 46,-21-21-46,0 0 0</inkml:trace>
  <inkml:trace contextRef="#ctx0" brushRef="#br0" timeOffset="68508.17">17589 10181 0,'-42'21'15,"21"-21"-15,0 0 0,42 0 47,0 0-47,0 0 16,22 0-16,-22 0 0,21 0 0,-21 0 16,22 0-16,-22 0 0,21 0 15,0 0-15,1 0 0,-22 0 0,21 0 16,1 0-16,-22 0 0,0 0 0,0 0 15,0 0-15,0 0 0,1 0 16,-1 0 93</inkml:trace>
  <inkml:trace contextRef="#ctx0" brushRef="#br0" timeOffset="69024.6">18859 10372 0,'0'0'0,"0"-21"16,0 42 46,0 0-46,0 0-16,-21 0 16,21 0-16,0 1 0,-21-1 15,0-21-15,21 21 0,-21-21 16,0 21-16,-1-21 16,22-21-1,0 0 1,0 0-16,0-1 0,0 1 15,22 21-15,-22-21 0,21 21 16,0-21-16,0 21 0,0 0 16,0 0-1,-21 21-15,0 0 16,0 0-16,0 22 0,0-22 16,0 0-16,-21 0 0,0 22 0,0-22 15,-21 21-15,20-21 0,-20 22 0,0-22 16,21 0-16,-22 0 0,22 0 0,-21 0 15,21 1-15</inkml:trace>
  <inkml:trace contextRef="#ctx0" brushRef="#br0" timeOffset="69424.02">19706 9779 0,'0'-21'16,"0"42"-16,0-63 0,0 21 0,0-22 0,0 22 15,0 0-15,21 0 0,-21 0 16,0 42 15,0 0-31,0 21 0,0 1 0,0-1 16,0 0-16,0 1 0,0-1 15,-21 0-15,21 22 0,0-22 0,0 0 16,-21 1-16,21-22 0,-21 21 16,21 1-16,0-22 0,-21 21 0,21-21 15,0 0-15,0 1 0,0-1 0,0 0 16,-22-21-16,22 21 0,-21-21 15,21-21 17,0 0-32,0 0 0,0-1 0,0 1 15</inkml:trace>
  <inkml:trace contextRef="#ctx0" brushRef="#br0" timeOffset="69716.02">19389 10012 0,'0'0'0,"-22"-21"16,22 0-1,22 21-15,-1 0 16,0 0-16,21 0 0,-21 0 0,22-22 16,-1 22-16,22 0 0,-22 0 15,0 0-15,1-21 0,-1 21 0,0 0 16,-21 0-16,22 0 0,-1 0 0,0-21 15,-20 21-15,-1 0 0,0 0 16,0 0-16,0 0 0</inkml:trace>
  <inkml:trace contextRef="#ctx0" brushRef="#br0" timeOffset="70023.1">20553 9885 0,'-21'0'15,"42"0"16,0 0-31,0 0 0,0 0 16,0 0-16,1 0 0,20 0 0,-21 0 16,21 0-16,-20 0 0,20 0 15,-21 0-15,21 0 0,-20 0 0,-1 0 16,0 0-16,0 0 0,0 0 16,0 0-1,-42 0 16,0 0-31,0 0 0,0 21 16,0-21-16,-1 0 0</inkml:trace>
  <inkml:trace contextRef="#ctx0" brushRef="#br0" timeOffset="70275.1">20574 10160 0,'0'0'0,"0"21"16,-21-21-16,42 0 31,0 0-15,0 0-16,0 0 0,1 0 0,-1 0 15,0 0-15,0 0 0,21 0 0,-20 0 16,-1 0-16,0 0 0,0 0 0,0 0 16,0 0-16,1 0 15</inkml:trace>
  <inkml:trace contextRef="#ctx0" brushRef="#br0" timeOffset="70592.67">21442 10224 0,'0'21'16,"0"0"93,0 0-109,0 0 0,0 0 0,0 1 16,0 20-16,-21-21 0,-1 21 0,1-20 16,0-1-16,0 21 0,0-21 0,-22 0 15,22 1-15,0-1 0,-21 0 16,21 0-16,-1 0 0,1-21 0</inkml:trace>
  <inkml:trace contextRef="#ctx0" brushRef="#br0" timeOffset="71000.52">22161 9991 0,'0'0'0,"-21"0"0,-21 0 15,63 0 17,0 0-17,0 0-15,1 0 0,-1 0 16,0 0-16,0 0 0,0 0 0,0 0 0,1 0 15,-1 0-15,0 0 0,0 0 16,0 0 31,0-21 0,1 21-47,-1 0 15</inkml:trace>
  <inkml:trace contextRef="#ctx0" brushRef="#br0" timeOffset="71383.71">23093 9906 0,'0'-21'0,"21"0"47,0 21-47,0 0 15,0 0-15,1 0 0,-1 0 16,0 0-16,0 0 15,0 0-15,0 0 0,1 0 16,-1 0-16,0 0 16,0 0-16,0 0 0,0 0 15,1 0-15,-1 0 16,-42 0 31,-1 21-47,1-21 15,0 0-15,0 21 0</inkml:trace>
  <inkml:trace contextRef="#ctx0" brushRef="#br0" timeOffset="71684.14">23177 10097 0,'0'0'0,"-21"0"15,21 21 1,21-21 15,1 0-31,-1 0 0,0 0 16,0 0-16,0-21 0,0 21 15,1 0-15,-1 0 0,0 0 16,0 0-16,0 0 16,-21-22-1,21 22 48,1 0-63,-1 0 15,0 0-15</inkml:trace>
  <inkml:trace contextRef="#ctx0" brushRef="#br0" timeOffset="71940">23918 10224 0,'-21'0'15,"21"21"1,0 0 0,0 0-16,0 0 0,0 0 15,0 1-15,0-1 0,0 0 0,0 21 16,-21-21-16,21 1 0,-21-1 0,0 0 15,-1 0-15,1 0 0,0 0 16,0 1-16,-21-1 0,20 0 0,1-21 16,-21 21-16,21-21 0,0 0 0,-1 0 15,1 0-15,0 0 0</inkml:trace>
  <inkml:trace contextRef="#ctx0" brushRef="#br0" timeOffset="72559.42">25252 9525 0,'0'0'0,"0"-21"0,-21-43 16,21 43-1,-22 21-15,22 21 32,22-21-32,-1 43 0,0-22 0,0 21 15,21 1-15,-20-1 0,20 0 16,0 1-16,1-1 0,-1 21 16,0-20-16,1-1 0,-1 0 0,0-20 15,1 20-15,-1 0 0,-21-21 0,0 1 16,0-1-16,1 0 0,-22 0 15,0 0-15,-22-21 16,1 0 0,0-21-16,0 0 0,21 0 15,0 0-15,0-1 0</inkml:trace>
  <inkml:trace contextRef="#ctx0" brushRef="#br0" timeOffset="72835.77">26120 9462 0,'0'0'0,"0"-22"0,-22 22 32,1 0-32,0 22 15,-21-1-15,21 0 0,-22 0 0,1 21 16,-22 1-16,22-1 0,0 0 0,-22 1 16,22-1-16,0 0 0,-22 1 0,22-1 15,-1 0-15,1 1 0,0-1 16,21-21-16,-22 22 0,22-22 0,-21 0 15,21 0-15,-1 0 0,22 0 0,0 1 16,-21-22-16,21 21 0,21-21 47,1 0-47,-1-21 0,0-1 16,21 1-16,1 0 0</inkml:trace>
  <inkml:trace contextRef="#ctx0" brushRef="#br0" timeOffset="73259.69">26903 9758 0,'-21'0'0,"-1"0"15,1 0-15,21-21 16,-21 21-16,42 0 31,0 0-15,1 0-16,20 0 0,0 0 15,1 0-15,-22 0 0,21 0 0,0 0 16,1 0-16,-1 0 0,-21 0 0,22 0 16,-1 0-16,-21 0 0,0 0 15,0 0-15,1 0 0,-44 0 47,1 0-31,0 0-16,0 0 15,0 0-15</inkml:trace>
  <inkml:trace contextRef="#ctx0" brushRef="#br0" timeOffset="73587.89">26797 10054 0,'-21'0'15,"0"0"-15,42 0 32,0 0-32,0 0 15,21 0-15,-20 0 0,20 0 16,0 0-16,-21 0 0,22 0 0,-1 0 16,-21 0-16,0 0 0,22 0 0,-22 0 15,0 0-15,0 0 0,0 0 16,1 0-16,-1 0 15,0 0-15,-21-21 79</inkml:trace>
  <inkml:trace contextRef="#ctx0" brushRef="#br0" timeOffset="73976.84">27898 10245 0,'-22'0'31,"44"-21"16,-1 21-47,0 0 16,0 0 15,0 21-16,-21 0-15,0 0 0,0 0 16,0 0-16,0 1 0,-21-1 0,0 0 16,0 0-16,0 21 0,-22-20 0,1-1 15,0 21-15,-1-21 0,1 0 16,0 22-16,-1-22 0,1 0 16,0 0-16,20-21 0,1 21 0,0-21 0</inkml:trace>
  <inkml:trace contextRef="#ctx0" brushRef="#br0" timeOffset="74787.32">29189 9398 0,'0'0'0,"21"-21"16,-42 21-1,0 0 1,-1 21-16,1 0 0,0-21 0,0 21 16,0 1-16,0-1 0,21 0 15,0 0-15,-22 0 0,22 0 0,0 1 16,0-1-16,22-21 15,-1 0-15,0 0 0,0 0 16,0 0-16,0 0 0,1 0 0,-1-21 16,0-1-16,0 22 0,0-21 15,-21 0-15,21 0 0,-21 0 16,0 0-16,0-1 0,-21 1 16,0 21-16,0 0 0,0 0 15,0 0-15,-1 0 16,22 21-16,-21-21 0,0 22 0,21-1 15,0 0 1,21-21 0</inkml:trace>
  <inkml:trace contextRef="#ctx0" brushRef="#br0" timeOffset="75196.47">30184 8827 0,'0'0'0,"21"-43"0,0 1 15,-21 21-15,0 0 0,-21 42 32,0 0-32,21 0 0,-22 0 15,1 22-15,0-1 0,0 21 0,0-20 16,-22-1-16,22 22 0,0-1 0,-21-21 15,21 22-15,-22-1 0,22 1 16,-21 21-16,-1-22 0,22 1 0,-21 20 16,0-20-16,20 20 0,-20-20 0,0-1 15,21 1-15,-22-1 0,22-20 16,-21 20-16,21-20 0,-1 20 0,1-21 16,0 1-16,0-22 0,21 21 0,0-21 15,-21 1-15,21-1 16,0 0-16,-21-21 0,21-21 31,21 0-31,0-1 16,0 1-16,0-21 0,0 21 15,22-22-15,-22 22 0,21-21 0,1 21 16,-1-22-16,0 1 0</inkml:trace>
  <inkml:trace contextRef="#ctx0" brushRef="#br0" timeOffset="75475.57">29845 9991 0,'0'21'31,"0"0"-15,21-21 15,0 0-31,0 0 0,1 0 16,-1 0-16,0 0 0,0-21 15,-21 0-15,0 0 0,0-1 16,0 1-16,-21 21 31,0 0-31,0 0 0,-1 0 0,1 0 16,0 21-16,0-21 0,0 22 0,21-1 15,0 0 1,21-21 15,21 0-31,-21 0 0</inkml:trace>
  <inkml:trace contextRef="#ctx0" brushRef="#br0" timeOffset="75804.17">30819 9631 0,'0'0'0,"-22"0"16,22-21-1,0 0 1,22 21-16,-1 0 16,21 0-16,-21 0 0,0 0 15,22 0-15,-22 0 0,0-22 0,0 22 16,22 0-16,-22 0 0,0 0 16,0-21-16,0 21 15,-21-21-15,-21 21 47,0 21-31,0-21-16,0 21 15,-1 1-15</inkml:trace>
  <inkml:trace contextRef="#ctx0" brushRef="#br0" timeOffset="76067.53">30713 9864 0,'0'0'0,"-21"0"0,-1 0 0,1 21 16,0-21-16,42 0 31,0 0-31,1 0 0,-1 0 16,0 0-16,0 0 16,0 0-16,22 0 0,-22 0 0,0 0 15,0 0-15,0 0 0,0 0 0,1 0 16,-1 0-16,0 0 15,-21-21-15,21 21 0,-21-21 32,21 21-32,-21-22 0,21 22 15,-21-21-15,22 21 16,-1-21-16</inkml:trace>
  <inkml:trace contextRef="#ctx0" brushRef="#br0" timeOffset="76572.71">31750 8848 0,'0'0'0,"-21"0"0,-64-43 16,64 22-16,0 21 0,0 0 15,42 0 17,0 0-32,21 0 15,-21 21-15,1 1 0,-1-1 0,21 21 16,-21-21-16,0 0 0,1 22 16,-1-1-16,0 0 0,0 1 0,0-1 15,-21 0-15,0 1 0,21-1 16,1 0-16,-22 22 0,21-22 0,0 22 15,-21-1-15,0 22 0,0-22 16,0 22-16,0-21 0,0-1 0,-21 1 16,0 20-16,-1-20 0,-20-22 0,0 22 15,21-1-15,-22 1 0,1-22 16,0 21-16,-1-20 0,-20-1 16,20 0-16,1-20 0,0 20 0,-1-21 15,-20 0-15,42 22 0,-22-22 16,1-21-16,21 21 0,0 0 0,0 0 15,-1-21-15,1 0 0,21 21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5T07:24:35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910 0,'0'21'0,"0"1"0,0-1 0,0 0 15,0 0-15,0 0 0,0 0 0,0 1 16,0 20-16,-22-21 0,22 0 16,0 0-16,0 1 0,0-1 0,0 0 15,0 0-15,0 0 16,-21-21-16,21-21 31,21 0-15,-21 0-16</inkml:trace>
  <inkml:trace contextRef="#ctx0" brushRef="#br0" timeOffset="2719.64">2773 1630 0,'0'21'31</inkml:trace>
  <inkml:trace contextRef="#ctx0" brushRef="#br0" timeOffset="3811.45">2752 1757 0,'0'21'16,"0"0"0,0-42 31,0 0-47,-22 0 15,22 0-15,0-1 16,0 1-16,0-21 0,0 21 0,0-22 15,0 22-15,0-21 0,0 0 16,0 20-16,0-20 0,0 0 16,22-1-16,-1 1 0,-21 0 0,21 21 15,0-22-15,0 1 0,0 21 16,1 0-16,-1-1 0,21 1 0,-42 0 16,21 0-16,0 21 0,1 0 15,-1 0-15,0 0 16,-21 21-16,21-21 0,-21 21 15,0 0-15,0 1 0,0-1 16,0 0 0,0-42 46,0 0-62,0-1 16,-21 22-16,0-21 15,21 0-15,-21 21 16,-1 0-16,1 0 16,0 21-1,0-21-15,0 21 0,21 1 16,-21-1-16,-1 0 0,1 21 0,21-21 16,-21 22-16,0-22 15,0 21-15,21 1 0,-21-1 0,21-21 16,-22 21-16,1 1 0,21-1 0,0 0 15,0 1-15,0-1 0,0 0 16,0 1-16,0-1 0,0 0 0,0-20 16,21-1-16,-21 0 0,22 0 15,-1 0-15,21 0 0,-21-21 0,0 0 16,22 0-16,-22 0 0,21 0 0,-21 0 16,22-21-16,-22 21 0,21-21 15,1 0-15,-1 0 0,-21 0 0,21-22 16,1 22-16,-1-21 0,0 21 15,-20-22-15,20 1 0,-21 0 0,21-1 16,-20 1-16,-1 0 0,0-1 0,21 1 16,-21-22-16,1 22 15,-22 0-15,21-22 0,0 22 0,0 0 16,-21-1-16,21 22 0,-21-21 16,0 21-16,0-22 0,0 22 0,0 0 15,0 0-15,-21 42 31,0 0-31,21 21 0,-21-20 16,0 20-16,21 0 0,0 22 16,-22-22-16,1 22 0,0-22 0,21 0 15,0 22-15,-21-22 0,0 0 16,21 1-16,0-1 0,0 0 16,0 1-16,0-1 0,0-21 0,0 22 15,0-22-15,21 0 0,0 0 16,0 0-16,0-21 0,1 21 0,-1-21 15,0 0-15,0 0 0,0 0 0,0 0 16,1 0-16,-1 0 16,0 0-16,0 0 0,-21-21 0,0 0 15,21 0-15,0 0 0</inkml:trace>
  <inkml:trace contextRef="#ctx0" brushRef="#br0" timeOffset="5511.58">4403 1566 0,'0'0'0,"21"0"0,0-21 0,0 0 16,0 0-16,-21 0 0,0 0 16,0-1-16,0 1 15,0 0-15,0 0 0,0 0 16,0 0-16,-21-1 0,0 1 0,0 21 15,0 0-15,21-21 0,-22 21 16,1 0-16,0 0 0,0 0 0,0 0 16,-22 0-16,22 21 0,0-21 15,0 21-15,0 1 0,0-1 16,-1 0-16,1 21 0,0-21 0,0 22 16,0-22-16,21 21 0,0 1 15,-21-1-15,21 0 0,0 1 0,0-1 16,0-21-16,0 21 0,0-20 0,0-1 15,0 0-15,0 0 0,21 0 16,0-21-16,0 0 0,0 21 0,0-21 16,1 0-16,-1 0 0,21 0 15,-21-21-15,0 21 0,22-21 0,-22 0 16,21 0-16,-21 0 0,22-1 0,-22 1 16,0-21-16,0 0 0,0 20 15,1-20-15,-22 0 0,21 21 16,-21-22-16,21 22 0,-21 0 0,0 0 15,0 0-15,0-1 0,0 1 16,0 0-16,-21 42 47,21 0-31,0 1-16,0-1 0,0 0 0,0 0 15,0 0-15,0 22 0,0-22 16,0 0-16,0 0 0,0 21 0,0-20 15,0-1-15,0 0 0,0 0 16,0 0-16,21 0 16,-21 1-16,21-22 0,0 0 0,0 21 15,1-21-15,-1 0 0,0 0 16,0 0-16,21 0 0,-20-21 16,-1 21-16,21-22 0,-21 1 0,22 0 15,-22 0-15,21-21 0,0 20 16,-20-20-16,20 0 0,0 21 0,-21-22 15,1 1-15,-1 21 0,0 0 0,0-22 16,-21 22-16,21 21 0,-21-21 16,0 0-16,-21 21 31,0 21-15,0 0-16,21 0 0,0 0 15,-21 1-15,21-1 0,0 0 16,0 0-16,0 0 0,0 0 0,21-21 15,0 22-15,0-1 0,-21 0 16,21 0-16,0 0 0,-21 0 16,22-21-16,-22 22 0,21-22 15,-21 21-15,0 0 16,-21-21 15,-1 0-15,22-21-16,-21 21 0,0 0 0,0-21 15,0 21-15,21-22 0,-21 22 16,-1 0-16,1 0 31,21 22-15,0-1-16,0 0 16,21 0-16,-21 0 15,22-21-15,-22 21 0,21-21 16,0 22-16,0-22 15,0 0-15,0 0 0,1 0 16,-1 0-16,0 0 0,21 0 16,-21 0-16,1 0 15,20-22-15,-21 1 0,21 21 0,-20-21 16,20 0-16,0 0 0,-21 0 0,22-1 16,-1-20-16,-21 21 0,22 0 15,-1 0-15,-21-22 0,0 22 0,0 0 16,1-21-16,-1 20 0,0 1 0,0 0 15,-21 0-15,0 0 16,0 0-16,-21 21 31,0 0-31,0 21 16,-1 0-16,22 0 16,0 0-16,0 0 0,0 1 15,0-1-15,0 0 0,0 0 16,0 0-16,22 0 0,-1-21 15,0 22-15,-21-1 0,21-21 0,0 21 16,-21 0-16,21 0 0,1 0 16,-22 1-1,0-1-15,0 0 16,-22-21-16,1 21 0,0-21 16,0 0-16,0 21 0,0-21 15,-1 0-15,1 0 0,0 0 0,0 0 16,21 21-1,-21-21 79,21-21-78,0 0-1</inkml:trace>
  <inkml:trace contextRef="#ctx0" brushRef="#br0" timeOffset="6032.83">7027 1820 0,'-21'0'63,"21"22"-17,21-22-30,0 0-16</inkml:trace>
  <inkml:trace contextRef="#ctx0" brushRef="#br0" timeOffset="6231.85">7387 1842 0,'42'0'15,"-20"0"48,-1 0-47,0 0-1,0 0-15,0 0 0</inkml:trace>
  <inkml:trace contextRef="#ctx0" brushRef="#br0" timeOffset="6411.58">7895 1842 0,'0'21'16,"21"-21"46,0 0-62,1 0 16,-1-21-16,0 21 16</inkml:trace>
  <inkml:trace contextRef="#ctx0" brushRef="#br0" timeOffset="6959.38">9356 1376 0,'-43'-21'16,"43"0"-16,0-1 15,-21 22-15,21-21 16,-21 21-16,21-21 0,0 0 0,-21 0 16,21 0-16,0-1 0,0 1 0,0 0 15,0 0-15,21 0 16,0 0-16,0-1 0,0 1 0,1 0 15,20 21-15,-21-21 0,21 0 0,1 21 16,-1 0-16,0 0 0,1 0 16,-1 0-16,0 0 0,-20 21 0,20-21 15,-21 21-15,0 0 0,0 22 16,-21-22-16,0 0 0,0 21 0,0-21 16,0 22-16,-21-22 0,0 0 0,0 21 15,0-20-15,0-1 0,-1 0 16,1 21-16,0-21 0,21 1 15,-21-1-15,0-21 0,0 21 0,21 0 16,0 0-16,-22-21 0,22 21 0,-21-21 16,21 22-16,-21-22 0,21 21 15,0 0-15,0 0 16,0 0 0</inkml:trace>
  <inkml:trace contextRef="#ctx0" brushRef="#br0" timeOffset="7436.01">9567 2117 0,'0'0'0,"0"21"16,21-21-1,1 0 1,-1 0-16,0 0 0,0 0 16,0 0-16,-21-21 15,0 0 1,-21 21 0,0 0-1,0 0-15,0 0 0,-1 0 16,22 21-1,0 0 1,0 0 0,22-21-16,-1 0 15,0 0-15,0 0 16,-21-21 0,-21 21-1,0 0 1,0 0-1,-1 0-15,1 0 16</inkml:trace>
  <inkml:trace contextRef="#ctx0" brushRef="#br0" timeOffset="10563.43">1630 3090 0,'0'0'0,"0"-21"0,0 0 16,-21 21-1,21 21 1,0 0-1,0 1-15,0 20 0,0-21 16,-22 21-16,22 22 0,0-22 0,-21 22 16,0-1-16,21 1 0,-21-1 15,0-20-15,21 20 0,0 1 0,-21-22 16,21 21-16,-22-20 0,22-1 16,0 0-16,0-20 0,-21 20 0,21-21 15,0 0-15,0 0 0,0 1 16,0-1-1,0-42 1,0-1 0,21 1-16,-21-21 0,0 21 15,0-22-15,0 1 0,0 21 0</inkml:trace>
  <inkml:trace contextRef="#ctx0" brushRef="#br0" timeOffset="11191.36">1270 3323 0,'0'0'16,"-21"-21"-16,21-21 15,0 21-15,0-1 0,0 1 0,0 0 0,0 0 16,21 0 0,0 0-16,21-1 0,-20 22 0,20-21 15,0 21-15,1 0 0,-1 0 16,0 0-16,22 0 0,-22 0 0,0 0 15,1 0-15,-1 21 0,0 1 16,-20 20-16,-1 0 0,0-21 0,0 43 16,-21-22-16,0 1 0,0-1 15,-21 21-15,0-20 0,-22-1 0,22 0 16,-21 1-16,0-22 0,-1 0 16,1 21-16,21-42 0,-22 22 15,22-1-15,0-21 0,21-21 31,0-1-31,21 1 16,0 21-16,1-21 0,-1 0 16,21 21-16,-21-21 0,22 21 15,-22 0-15,21-21 0,0 21 0,-20 0 16,20 0-16,0 0 0,-21 0 16,22 21-16,-22-21 0,21 21 0,-21 0 15,1 0-15,-1 22 0,-21-22 16,0 0-16,0 21 0,0-21 0,0 22 15,0-1-15,-21-21 0,-1 22 16,1-1-16,21-21 0,-21 21 16,0-20-16,0-1 0,0 0 15,-1 0-15,1-21 0,0 21 0,0-21 16,0 0-16,0 0 0,-22 0 16,22 0-16,-21 0 0,21 0 0,-22-21 15,22 21-15,-21-21 0,21 21 16,-1 0-16,1-21 0,0 21 0,21-21 15,-21 21-15,21-22 16,21 22 0,0-21-16,0 21 0,22-21 15,-22 21-15,0 0 0,21-21 16</inkml:trace>
  <inkml:trace contextRef="#ctx0" brushRef="#br0" timeOffset="12495.87">2201 4170 0,'0'0'0,"21"21"15,-21 0-15,22-21 32,-1 0-32,0 0 15,-21-21-15,21 0 0,0 0 16,0 0-16,1-1 0,-1-20 15,0 21-15,0-21 0,0-1 0,0 1 16,1 0-16,-1-22 0,0 22 0,-21-22 16,21 1-16,0 20 0,0-20 15,1-1-15,-1 1 0,0-1 0,0 1 16,0 21-16,-21-1 0,0 1 16,0 21-16,21-22 0,-21 22 0,0 0 15,0 0-15,0 0 16,-21 21-16,0 0 15,0 0-15,21 21 0,-21 0 16,0 0-16,21 22 0,-22-22 16,1 21-16,0 22 0,21-22 15,-21 21-15,21-20 0,-21 20 0,21-20 16,0 20-16,0 1 0,0-22 16,0 0-16,0 22 0,0-22 0,0 0 15,0 1-15,0-1 0,21 0 0,-21 1 16,21-1-16,0-21 0,0 22 15,1-22-15,-1 0 0,0 0 0,0 0 16,0 0-16,0-21 0,1 0 16,-1 22-16,0-22 0,0 0 15,0 0-15,0-22 16,1 1-16,-1 0 0,0 21 0,0-42 16,0 21-16,0-1 0,-21 1 0,22-21 15,-1 21-15,0-22 0,0 22 16,-21 0-16,21-21 0,-21 21 0,21-1 15,-21-20-15,22 21 0,-22 0 16,0 0-16,0-1 0,0 1 16,0 0-16,0 42 31,0 0-15,0 1-16,0-1 0,0 0 15,0 0-15,0 0 0,0 0 0,0 22 16,0-22-16,0 0 0,0 21 15,0-20-15,0-1 0,0 21 16,0-21-16,0 0 0,0 1 0,21-1 16,0 0-16,0-21 15,0 0-15,0 0 0,1 0 16,-1 0-16,0-21 0,0 21 16,0-21-16,22-1 0,-22 1 0,0 0 15,0 0-15,0-21 0,0 20 0,1 1 16,-1 0-16,0 0 0,0 0 15,-21 0-15,21-1 0,-21 1 16,21 0-16,-21 0 0,0 0 16,0 42 31,0 0-47,0 0 15,0 0-15,0 1 16,0-1-16,0 0 0,0 0 0,0 0 15,0 0-15,0 1 0,0-1 0,22 0 16,-22 0-16,21 0 16,-21 0-16,21-21 0,0 22 0,0-22 15,0 0-15,1 21 16,-1-21-16,0 0 0,21 0 16,-21 0-16,1 0 0,-1-21 0,0 21 15,21-22-15,-21 1 0,1 0 0,-1 0 16,0 0-16,0 0 0,0-1 15,-21-20-15,21 21 0,-21 0 0,22-22 16,-22 22-16,0 0 0,0-21 16,0 21-16,0-22 0,0 22 0,0 0 15,0 0-15,0 0 0,-22 21 16,1 0 0,0 0-16,21 21 0,-21-21 0,0 42 15,0-21-15,21 0 0,0 22 16,0-22-16,-22 21 0,22-21 15,0 22-15,0-22 0,0 21 0,0-21 16,0 1-16,0 20 0,22-21 0,-22 0 16,21 0-16,0-21 0,0 22 15,-21-1-15,21-21 0,0 0 0,1 0 16,-1 0-16,0 0 16,0 0-16,-21-21 15,21 21-15,-21-22 0,21 1 0,1 0 16,-1-21-16</inkml:trace>
  <inkml:trace contextRef="#ctx0" brushRef="#br0" timeOffset="13103.79">5207 3598 0,'0'0'16,"0"-21"-16,0 0 31,-21 21-31,0 0 16,21 21-16,0 0 15,0 1-15,0-1 0,0 21 16,0-21-16,0 22 0,0-1 0,0 0 16,0 22-16,0-1 0,0 1 0,-22 20 15,22-20-15,-21 21 0,0-1 16,21-20-16,-21 20 0,0 1 0,0 21 16,21-21-16,0-1 0,0 22 0,0-21 15,0-1-15,-22 1 0,22-21 16,0-1-16,0 1 0,0-1 0,0-21 15,0 1-15,0-22 0,0 21 16,22-21-16,-22 1 0,21-44 31,-21 1-31,0-21 0,0 21 16,21-22-16,-21 1 0,0 0 0,0-1 16,0-20-16,0 21 0,0-22 15,0 1-15</inkml:trace>
  <inkml:trace contextRef="#ctx0" brushRef="#br0" timeOffset="13460.29">5080 3937 0,'0'0'0,"0"-42"16,-21-22-16,21 43 16,0-21-16,0 21 0,0-1 0,0 1 15,0 0-15,0 0 0,21 0 16,0 0-16,0-1 0,0 1 0,1 0 15,-1 0-15,21 0 0,0 21 0,-20 0 16,20 0-16,0 0 0,1 0 16,-22 0-16,21 21 0,-21 0 0,0 0 15,1 0-15,-22 22 0,0-22 16,0 21-16,0-21 0,0 1 0,-22 20 16,1-21-16,0 21 0,0-20 0,-21-1 15,-1 21-15,22-21 16,-21 0-16,21 1 0,-22-1 0,22 0 15,0 0-15,0 0 0,21 0 16,21-21 15,0-21-15,0 21-16,0-21 0,1 0 16</inkml:trace>
  <inkml:trace contextRef="#ctx0" brushRef="#br0" timeOffset="14172.38">5609 4128 0,'0'0'0,"21"0"16,0 0-16,1-22 16,-22 1-16,21 0 15,0 0-15,0 0 0,0 0 0,0-1 16,1-20-16,-1 21 0,21-21 0,-21 20 15,0-20-15,22 0 0,-22 21 16,0-22-16,0 22 0,0-21 0,1 21 16,-1-1-16,-21 1 0,-21 21 31,-1 21-31,1-21 0,0 22 16,-21-1-16,21 0 0,-1 0 0,1 21 15,0-20-15,0-1 0,0 0 16,21 0-16,0 0 0,0 0 15,21-21-15,0 0 16,0 0-16,0 0 0,1 0 16,20 0-16,-21 0 0,0-21 0,0 0 15,1 21-15,-1 0 0,0 0 0,0-21 16,-21 42 15,0 0-31,0 0 0,0 1 0,0-1 16,0 0-16,0 0 15,0 21-15,0-20 0,-21-1 0,21 21 16,0-21-16,0 0 0,0 1 0,0-1 16,0 0-16,21 0 0,0-21 15,0 0-15,1 0 16,-1 0-16,0 0 0,0-21 0,0 0 16,22 0-16,-22-1 0,0 1 0,21-21 15,-21 21-15,22-22 0,-22 22 16,0-21-16,0 21 0,0 0 0,1-1 15,-22 1-15,0 0 0,0 0 16,0 42 15,0 0-31,-22 0 0,22 1 0,0 20 16,0-21-16,0 0 0,0 22 16,0-22-16,0 21 0,0-21 0,0 22 15,0-22-15,0 0 0,0 0 0,0 0 16,22-21-16,-1 0 0,-21 21 0,21-21 15,0 0-15,0 0 0,0 0 16,-21-21-16,22 0 0,-1 0 0,0 0 16,0 0-16,0-22 0</inkml:trace>
  <inkml:trace contextRef="#ctx0" brushRef="#br0" timeOffset="14519.69">6837 3387 0,'0'0'0,"-21"0"0,-64 0 16,64 21-16,0-21 15,21 21-15,-22 0 0,22 0 16,0 1-16,22-1 16,-1-21-16,0 0 0,0 0 15,0 0-15,0 0 16,1 0-16,-1-21 0,0 21 0,-21-22 15,0 1-15,21 21 0,-21-21 0,0 0 16,0 0-16,-21 21 16,0 0-16,0 0 15,-22 0-15,22 0 0,0 21 0,-21-21 16,20 21-16,1 0 0,0 0 16,21 1-16,0-1 0,-21 0 0,21 0 15,0 0-15,0 0 0,21 1 16,0-22-16,0 21 0,1-21 15,-1 0-15,0 21 0,21 0 16</inkml:trace>
  <inkml:trace contextRef="#ctx0" brushRef="#br0" timeOffset="15452.16">7302 3874 0,'0'-22'16,"-21"22"-16,21-21 16,0 0-16,0 0 15,-21 21 16,0 21-15,21 0-16,-21 0 0,21 22 16,0-22-16,0 0 0,0 21 0,-21-20 15,21 20-15,-22 0 0,22-21 0,0 1 16,0 20-16,0-21 0,0 0 16,0 0-16,0 1 0,0-1 15,0-42 16,0-1-15,0 1-16,0-21 0,22 21 0,-1-22 16,0 22-16,-21-21 0,21 0 15,0-1-15,0 22 0,-21-21 0,22 21 16,-1-1-16,0 1 0,0 0 0,0 0 16,0 21-16,1 0 0,-1 21 15,0 0 1,-21 0-16,21 1 0,-21-1 0,0 0 15,0 21-15,21-21 0,-21 22 16,21-22-16,-21 21 0,0-21 0,0 1 16,0-1-16,22 0 0,-1 0 15,-21 0-15,0 0 0,21 1 0,0-22 16,0 0-16,0 0 0,1 0 16,-1 0-16,0 0 0,0 0 0,21-22 15,-20 1-15,20 0 0,-21 0 0,21 0 16,-20-22-16,-1 1 0,21 21 0,-21-21 15,0-22-15,1 22 0,20-1 16,-21-20-16,0 21 0,-21-22 0,21 1 16,1-1-16,-1 22 0,-21-22 0,0 1 15,0 20-15,0 1 16,0 0-16,0-1 0,0 22 0,0 0 16,0 0-16,0 42 31,-21 0-31,21 0 0,-22 22 0,22-1 15,-21 0-15,21 22 0,-21-22 0,0 22 16,21-22-16,0 22 0,-21-22 16,21 0-16,-21 22 0,21-22 0,-22 0 15,22 22-15,0-22 0,0 1 0,0-1 16,0-21-16,0 21 0,0-20 16,0 20-16,0-21 0,22 0 0,-1-21 15,-21 21-15,21-21 0,0 0 16,0 0-16,0 0 0,1 0 15,-1 0-15,0-21 16,0 0-16,0 0 0,0 0 16,1 0-16,-22-1 0,0 1 0,21-21 15,-21 21-15,0 0 0,0-1 0,0-20 16,0 21-16</inkml:trace>
  <inkml:trace contextRef="#ctx0" brushRef="#br0" timeOffset="15672.16">8001 3683 0,'0'0'0,"-21"0"0,-22 0 16,65 0-1,-1-21 1,0 21-16,21 0 0,-21-21 0,22 21 16,-22 0-16,21-21 0,1-1 15,-22 22-15,21 0 0,-21-21 0,0 21 16,1 0-16,-1 0 0,0-21 0,0 21 15,-21-21 1,21 21-16,0-21 16,1 0-16</inkml:trace>
  <inkml:trace contextRef="#ctx0" brushRef="#br0" timeOffset="16059.61">9525 3006 0,'0'-64'16,"0"43"-16,-21 42 46,0 0-46,-1 22 0,22-22 0,-21 21 16,0 22-16,0-1 0,0 1 0,-22-1 16,22 22-16,-21-22 0,0 22 15,-1 0-15,1-22 0,-22 22 0,22 0 16,0-22-16,-1 22 0,1-22 0,0 1 16,21-1-16,-1 1 0,1-22 15,0 0-15,0 1 0,21-1 0,-21-21 16,21 0-16,0 1 0,0-1 0,0 0 15,21-21 17,0 0-32,-21-21 0,0 0 15,0-1-15,21-20 0</inkml:trace>
  <inkml:trace contextRef="#ctx0" brushRef="#br0" timeOffset="16723.87">10456 3895 0,'0'0'0,"-21"0"16,21-21 15,0-1-31,0 1 0,21 0 0,0 0 16,1-21-16,-1 20 0,0-20 0,0 0 16,0-22-16,22 22 0,-22-22 15,0 1-15,0 21 0,0-22 0,-21 1 16,21 20-16,-21-20 0,0 20 15,0 1-15,0 21 0,0-21 16,0 20-16,0 1 0,0 0 16,-21 21-16,0 0 15,21 21-15,-21 0 0,0 1 0,21 20 16,-21 0-16,21 22 0,-22-1 0,1 1 16,21-1-16,-21 1 0,0-1 15,21 1-15,-21-1 0,21 1 0,0-22 16,0 22-16,0-22 0,0-21 0,0 21 15,0-20-15,0-1 0,21 0 0,-21 0 16,21 0-16,0-21 0,0 0 16,1 21-16,-1-21 0,0 0 15,0 0-15,0-21 0,0 0 16,1 0-16,-22 0 16,0 0-16,0-1 0,0-20 15</inkml:trace>
  <inkml:trace contextRef="#ctx0" brushRef="#br0" timeOffset="16915.81">10414 3577 0,'0'0'0,"-42"0"0,-43 0 15,64 0-15,42 0 47,0 0-47,0 0 0,0 0 0,22 0 0,-1-21 16,-21 21-16,22 0 15,-1-21-15,0 21 0,-21-21 0,22 0 16,-1 21-16,0-22 0,-20 22 0,20-21 16,-21 21-16</inkml:trace>
  <inkml:trace contextRef="#ctx0" brushRef="#br0" timeOffset="17947.46">10901 3747 0,'0'21'15,"0"-42"-15,0 63 0,0-21 0,0 0 16,21 0-16,0-21 16,0 0-16,0 0 0,1 0 15,20 0-15,-21-21 0,21 0 0,-20 21 16,20-21-16,0 0 0,-21 0 0,22-1 16,-22 1-16,0-21 0,0 21 0,0 0 15,-21-22-15,0 22 0,0 0 16,0-21-16,0 20 0,-21 1 0,0 0 15,0 21-15,-21 0 0,20 0 0,-20 0 16,21 0-16,-21 21 0,-1 0 16,22 1-16,-21-1 0,21 21 15,-1 0-15,1 1 0,0-1 0,21 0 16,0 1-16,0-22 0,0 21 16,0 1-16,0-1 0,21-21 0,0 21 15,1-20-15,-1-1 0,0 0 0,21 0 16,1 0-16,-22-21 0,21 0 0,0 0 15,1 0-15,-1 0 0,0-21 16,1 0-16,-1 0 0,0 0 0,-20-1 16,20-20-16,0 21 0,1-21 0,-22 20 15,21-20-15,-21 0 0,22-1 16,-22 22-16,-21-21 0,21 21 0,-21-22 16,21 22-16,-21 0 15,0 42 1,-21 0-1,21 1-15,-21 20 0,21-21 0,0 0 16,-21 22-16,-1-22 0,22 21 0,-21-21 16,21 0-16,-21 22 0,21-22 15,-21 21-15,21-21 0,0 1 0,0-1 16,0 0-16,0 0 0,-21-21 16,21-21-1,0 0 1,21 0-16,-21-1 0,21-20 15,-21 21-15,21-21 0,-21 20 16,21-20-16,1 0 0,-1 21 0,-21-22 16,21 22-16,0-21 0,0 21 15,0-1-15,1 1 0,-1 0 0,0 21 16,0 0-16,0 0 0,0 21 16,1 0-16,-22 1 0,21-1 15,0 0-15,-21 0 0,0 21 0,0-20 16,0-1-16,0 21 0,21-21 0,-21 0 15,0 22-15,0-22 0,0 0 16,0 0-16,0 0 0,0 1 0,0-1 16,0 0-16,0-42 31,21 21-31,-21-21 16,0-1-16,0 1 0,21-21 0,1 21 15,-1-22-15,0 22 0,0-21 0,0 0 16,0-1-16,22 1 0,-22 0 0,0 20 15,21 1-15,-20-21 0,20 42 16,-21-21-16,0 21 0,0 0 0,1 0 16,-1 0-16,-21 21 0,0 0 0,21 0 15,-21 0-15,0 22 0,0-22 16,0 0-16,0 21 0,0-20 0,0 20 16,0-21-16,0 21 0,0-20 0,0-1 15,0 0-15,0 0 0,0 21 16,0-20-16,0-1 15,0 0-15,0-42 32,0 0-17,0-1-15,0 1 0,21 0 16,0 0-16</inkml:trace>
  <inkml:trace contextRef="#ctx0" brushRef="#br0" timeOffset="18299.4">13060 3535 0,'0'0'0,"0"-21"0,0-22 16,0 22-16,0 42 31,0 1-31,0-1 0,0 0 16,0 0-16,0 21 0,0-20 0,0 20 15,0 0-15,0 1 0,0-1 0,0 0 16,0 1-16,-21-1 0,-1 0 15,1 22-15,21-22 0,-21 22 0,0-1 16,0 1-16,0-22 0,-1 21 0,1 1 16,0-1-16,0 1 0,0-1 0,0 1 15,-1-1-15,1-20 16,0 20-16,0 1 0,21-22 0,-21 22 16,21-22-16,0 0 0,0 1 0,0-1 15,0-21-15,0 0 0,0 0 0,0 1 16,0-1-16,0-42 31,0-1-31,21 1 0,0-21 16,0 21-16,0-22 0,-21 1 0</inkml:trace>
  <inkml:trace contextRef="#ctx0" brushRef="#br0" timeOffset="18615.99">12933 3831 0,'0'-42'0,"0"84"0,-21-105 16,21 20-16,-22 1 0,22 21 0,0 0 16,0-22-16,0 22 0,0 0 15,22 0-15,20 0 0,-21 0 0,0-1 0,22 22 16,-22 0-16,21 0 0,0 0 16,-20 0-16,20 0 0,-21 0 0,21 43 15,-20-22-15,-1 0 0,0 21 0,-21-20 16,0 20-16,0-21 0,0 21 15,0-20-15,-21 20 0,-22-21 16,22 21-16,0-20 0,-21-1 0,21 0 16,-22 0-16,22-21 0,-21 21 0,21-21 15,-1 0-15,1 21 0,0-21 16,0 0-16,21-21 16,0 0-1,21 0-15,0 21 0,0-21 0,1 0 16</inkml:trace>
  <inkml:trace contextRef="#ctx0" brushRef="#br0" timeOffset="19707.39">13356 3916 0,'0'0'0,"21"0"31,0 0-15,1-21-16,-1 0 0,0 21 15,0-22-15,21 1 0,-20 0 0,-1 0 16,21-21-16,0 20 0,-20-20 0,20 0 16,-21-22-16,21 22 0,-20-22 15,20 22-15,-21-21 0,21-1 0,-20 1 16,-1-1-16,0 1 0,-21 20 0,0-20 16,0 20-16,0 1 0,0 0 15,0-1-15,0 22 0,0-21 16,-21 21-16,0 0 0,-1 21 0,1 0 15,0 0-15,0 0 0,-21 21 16,20 0-16,1 21 0,0 1 0,0-1 16,0 0-16,0 1 0,21-1 0,0 21 15,0 1-15,0-1 0,0-20 0,0 20 16,0 1-16,0-1 0,0 1 16,21-22-16,-21 0 0,21 22 0,0-22 15,0 1-15,0-22 0,1 21 0,-1-21 16,0 0-16,-21 1 0,21-1 15,0 0-15,0-21 0,1 0 16,-1 0-16,0 0 0,0 0 0,0 0 16,0 0-16,22-21 0,-22 0 0,0-1 15,21 1-15,-20 0 0,-1-21 16,21 21-16,-21-22 0,22 1 0,-22 0 16,21-1-16,-21 1 0,22 21 0,-22-22 15,21 22-15,-21 0 0,0 0 0,1 21 16,-1 0-16,0 0 0,0 0 15,0 21-15,-21 0 0,21 0 16,-21 1-16,0-1 0,0 0 0,0 0 16,0 0-16,22 0 0,-22 1 0,0-1 15,0 0 1,21-21-16,-21-21 31,0 0-15,0-1-16,0 1 15,0 0-15,0 0 0,0 0 0,0 0 16,0-1-16,0 1 0,0 0 0,0 0 16,0 0-1,-21 21-15,-1 0 0,1 0 0,0 0 16,0 21-16,0 0 0,-22 0 0,22 0 16,0 1-16,-21-1 0,21 0 0,-22 21 15,22-21-15,0 22 16,0-22-16,0 0 0,-1 21 0,1-20 15,21-1-15,0 0 0,0 0 0,0 0 16,0 0-16,0 1 0,21-22 0,22 21 16,-22-21-16,0 0 15,0 0-15,0 0 0,22 0 0,-22 0 16,0-21-16,0 21 0,0-22 0,1 1 16,-1 0-16,0 0 0,0-21 0,0 20 15,0-20-15,-21 0 0,22 21 16,-1-22-16,-21 1 0,21 0 0,-21 20 15,0 1-15,0 0 0,0 0 0,0 42 32,0 0-17,-21 22-15,21-22 0,0 21 0,0-21 16,-21 22-16,21-22 0,0 21 0,0-21 16,0 22-16,0-22 0,0 0 15,0 0-15,0 0 0,21 0 0,-21 1 16,21-22-16,0 21 0,0-21 0,0 0 15,1 0-15,-1 0 0,0 0 0,0 0 16,0 0-16,0-21 0,1 21 16,-1-22-16,-21 1 0,21 0 15,0 0-15,-21 0 0,21-22 16,0 22-16,-21-21 0,22 0 0,-1-1 16</inkml:trace>
  <inkml:trace contextRef="#ctx0" brushRef="#br0" timeOffset="20055.58">15282 2709 0,'0'0'0,"21"-21"0,-21-42 16,22 42-16,-22-1 0,21 1 16,-21 0-16,21 21 15,-21 21 1,-21 0-16,21 1 15,-21 20-15,-1 0 0,1 1 0,0 20 16,0 1-16,-21-22 0,20 21 16,1 1-16,0-1 0,0 1 0,0 21 15,21-22-15,0 1 0,-21-22 0,21 21 16,-22 1-16,22-22 0,0 1 0,0-1 16,0-21-16,0 21 0,0-20 15,0-1-15,0 0 0,0 0 0,0 0 16,0 0-16,22-42 47,-22 0-47,21 0 0,0 0 0,0 0 15,0-1-15</inkml:trace>
  <inkml:trace contextRef="#ctx0" brushRef="#br0" timeOffset="20479.59">15409 3598 0,'0'0'0,"21"0"16,1 0-16,-1 0 15,0 0-15,0 0 16,-21-21-16,21 21 0,0-21 0,1 0 16,-1 21-16,0-21 0,0 0 0,-21-1 15,21 1-15,0 0 0,-21 0 0,0 0 16,0 0-16,0-1 0,0 1 15,0 0-15,0 0 0,-21 21 16,0 0-16,0 0 16,0 21-16,0 0 0,-22 0 0,22 1 15,0 20-15,0-21 0,-22 21 16,22-20-16,0 20 0,0 0 0,21-21 16,0 22-16,-21-22 0,21 21 0,0-21 15,0 1-15,0-1 0,0 0 16,21 0-16,0 0 0,-21 0 0,21-21 15,0 22-15,1-22 0,-1 0 16,0 0-16,0 0 0,0 0 16,0 0-16,1 0 0,-1 0 0,0-22 15,0 22-15,0-21 0,0 0 16,1 0-16,-1 21 0,-21-21 16,0 0-16,21-1 0,0 1 0,-21 0 15</inkml:trace>
  <inkml:trace contextRef="#ctx0" brushRef="#br0" timeOffset="20839.98">15028 3006 0,'-21'-21'0,"42"42"0,-42-64 16,42 43-16,22 0 15,-22 0-15,42 0 0,-20-21 0,-1 21 16,21 0-16,1 0 0,-22 0 16,22 0-16,-1 0 0,-20 0 0,-1 0 15,0 0-15,1 0 0,-1 0 0,-21 0 16,0 0-16,0 0 0,1 0 15,-44 0 48,1 0-63,0 0 16,0 0-16</inkml:trace>
  <inkml:trace contextRef="#ctx0" brushRef="#br0" timeOffset="53203.87">17801 3493 0,'21'-22'16,"-21"1"0,21 21-1,-21-21-15,0 0 16,0 0-1,0 0-15,0-1 16,0 1-16,0 42 63,0 1-63,0-1 15,0 0-15,0 21 0,0 1 16,0-22-16,0 21 0,-21 0 0,0-20 15,21 20-15,-21 0 0,21-21 16,-21 22-16,21-22 0,0 0 0,0 0 16,0 0-16,0 1 0,0-1 0,0 0 15,21-21 17,0-21-32,0 21 15,0-21-15,1-1 0,-1 1 0,-21 0 16,21 0-16,0-21 0,21 20 0,-20 1 15,-1-21-15,0 21 16,0-22-16,0 22 0,-21 0 0,21 0 16,1 0-16,-22 0 0,21 21 31,-21 21-31,21 0 0,-21 0 16,0 0-16,0 0 0,0 1 0,0 20 15,0-21-15,0 0 0,0 0 16,0 1-16,0-1 0,0 0 0,0 0 15,0 0-15,0 0 0,21 1 16,0-22-16,0 0 0,1 0 0,-1 0 16,0 0-16,0 0 15,21 0-15,-20 0 0,-1-22 16,0 1-16,21 21 0,-21-21 0,1 0 16,-1 0-16,-21-22 0,21 22 0,0-21 15,0 21-15,-21-22 0,0 1 16,0 21-16,21-21 0,-21 20 0,0 1 15,22-21-15,-22 21 0,0 0 16,0-1-16,0 44 31,0-1-31,0 0 0,0 0 16,0 0-16,0 0 0,0 1 16,0 20-16,0-21 0,0 21 0,0-20 15,0-1-15,-22 21 0,22-21 16,0 0-16,0 1 0,0-1 0,0 0 15,0 0-15,0 0 0,0 0 16,22-21-16,-22 22 0,21-22 0,0 0 16,0 21-16,0-21 0,0 0 0,22 0 15,-22 0-15,0 0 0,21 0 0,-20-21 16,-1 21-16,21-22 0,-21 1 16,22 0-16,-22 0 0,0 0 0,0 0 15,0-22-15,0 22 0,1-21 0,-1 21 16,-21-22-16,21 1 0,-21 21 15,0 0-15,0-1 0,0 1 0,0 0 16,-21 21-16,0 0 0,-1 0 16,1 0-16,0 0 15,0 21-15,0 0 0,0 1 0,21-1 16,-22 0-16,22 0 0,0 0 16,0 0-16,22-21 31,-1 0-31,0 0 0,21 0 0,-21 0 15,22-21-15,-22 21 0,21-21 16,-21 0-16,22 0 0,-22 0 0,0-1 16,0 1-16,0 0 0,1 0 0,-1 0 15,0 0-15,0 21 0,0-22 16,-21 44 15,0-1-31,0 0 0,0 0 0,0 0 16,-21 0-16,0 1 0,21 20 15,0-21-15,-21 0 0,21 22 0,-21-22 16,21 0-16,0 0 0,0 21 0,0-20 16,0-1-16,0 0 0,0 0 15,0 0-15,21 0 0,0-21 0,0 22 16,0-22-16,0 0 0,22 21 0,-22-21 16,21 0-16,-21 0 0,22 0 15,-22 0-15,21 0 0,-21-21 0,22 21 16,-22-22-16,0 1 0,0 0 15,0 0-15,1 0 0,-1 0 0,0-22 16,0 22-16,0-21 0,-21-1 0,21 22 16,-21-21-16,0 21 0,22 0 15,-22-1-15,21 1 0,-21 0 0,0 42 32,0 0-32,-21 1 15,21-1-15,0 0 0,-22 0 16,1 0-16,21 22 0,0-22 0,0 0 15,0 0-15,0 0 0,0 0 0,0 22 16,0-22-16,0 0 16,21 0-16,-21 0 0,22-21 15,-1 22-15,0-22 0,0 0 0,0 0 16,0 0-16,22 0 0,-22 0 0,0 0 16,21 0-16,-20-22 0,-1 22 0,21-21 15,-21 0-15,0-21 0,22 21 16,-22-22-16,0 1 0,21 0 0,-20-1 15,-1-20-15,21 20 0,-21-20 0,0-1 16,1 1-16,-1-1 0,0 22 16,0-21-16,0 20 0,-21 1 0,0 0 15,0 20-15,0-20 0,0 21 16,0 0-16,0 0 0,0-1 16,-21 44 15,0-1-31,21 0 0,-21 0 15,21 21-15,0-20 0,-21 20 0,-1 0 16,22 1-16,-21-1 0,21 0 0,0 22 16,0-22-16,-21 0 0,21 1 15,0-1-15,-21 0 0,21 1 0,0-1 16,0 0-16,0-20 0,0 20 0,0-21 16,0 0-16,21 0 0,0 1 15,0-1-15,-21 0 0,22 0 16,-1 0-16,0 0 0,0-21 0,0 0 15,0 22-15,1-22 0,-1 0 0,21 0 16,-21 0-16,0 0 0,1 0 0,20-22 16,-21 1-16,0 0 0,0 0 15,1 0-15,20 0 0,-21-1 0,0 1 16,0-21-16,1 21 0,-1-22 0,-21 22 16,21 0-16,-21 0 0,0 0 15,0 0-15,-21 21 16,0 0-16,-1 0 0,1 0 15,0 21-15,0 0 0,21 0 16,-21 0-16,0 0 0,-1 22 16,22-22-16,0 0 0,0 0 0,0 22 15,0-22-15,0 0 0,0 0 0,0 0 16,22 0-16,-1 1 16,21-22-16,-21 0 0,0 0 15,1 0-15,20 0 0,0 0 0,-21 0 16,22 0-16,-1-22 0,-21 22 0,22-21 15,-1 21-15,0-21 0,-21 0 16,22 21-16,-22-21 0,0 0 0,0 21 16,22-22-16,-22 22 0,-21-21 0,21 0 15,-21 0-15,0 0 16,0 0-16</inkml:trace>
  <inkml:trace contextRef="#ctx0" brushRef="#br0" timeOffset="53459.95">20680 3196 0,'-21'-21'16,"21"0"-1,21 21-15,0-21 0,21 21 16,1 0-16,-1-21 0,0 21 15,1 0-15,-1 0 0,0-22 16,1 22-16,20 0 0,-21 0 0,1 0 16,-22 0-16,21 0 0,-21 0 0,1 0 15,-1 0-15,-21-21 0,-21 21 32</inkml:trace>
  <inkml:trace contextRef="#ctx0" brushRef="#br0" timeOffset="53671.95">20087 2942 0,'0'0'0,"-21"0"16,-21 0-16,20 0 16,1 0-1,0 0 1,42 0 31,0 0-47</inkml:trace>
  <inkml:trace contextRef="#ctx0" brushRef="#br0" timeOffset="54187.91">23791 2879 0,'0'0'0,"21"-21"0,-21-43 16,0 22-16,0 21 0,22-1 0,-22 1 16,0-21-16,21 21 0,-21 0 15,0 42 16,0 0-31,0 21 16,-21-21-16,-1 22 0,1 20 0,0-20 16,0-1-16,0 21 0,0 1 15,-1-1-15,1 1 0,0 21 0,21-22 16,-21 1-16,0-1 0,21-21 16,-21 22-16,21-22 0,0 1 0,-22-1 15,1 0-15,21-21 0,0 22 0,0-22 16,-21 0-16,21 0 0,-21-21 15,21 21-15,0-42 32,0 0-17,0 0-15,0 0 0</inkml:trace>
  <inkml:trace contextRef="#ctx0" brushRef="#br0" timeOffset="54536.35">23431 3006 0,'0'0'0,"-21"-21"0,0-43 16,21 43-1,0-21-15,0 20 0,0 1 0,0 0 16,21 0-16,0 0 0,1 0 0,-1 21 16,0-22-16,21 1 15,1 21-15,-1 0 0,0 0 0,1 0 16,-1 0-16,0 0 0,22 0 0,-43 21 15,21 1-15,1-1 0,-22 0 16,-21 21-16,0-21 0,0 22 0,0-22 16,0 21-16,-21 1 0,-22-22 0,1 21 15,0 0-15,-1-20 0,1 20 16,-22 0-16,22-21 0,0 22 0,21-22 16,-22 0-16,22 0 0,0 0 0,0-21 15,21 22-15,0-1 16,0 0-16,21-21 15,0 0-15,0 0 0,0 21 0,1-21 16,-1 0-16,21 0 16</inkml:trace>
  <inkml:trace contextRef="#ctx0" brushRef="#br0" timeOffset="55435.46">23855 3789 0,'0'0'0,"0"21"0,0 0 15,21-21 17,0 0-32,-21-21 0,21 21 0,22-21 15,-22 0-15,0 0 0,21-1 16,1-20-16,-22 21 0,21-21 16,-21-22-16,0 22 0,1-1 0,-1 1 15,-21 0-15,21-1 0,-21 1 0,0 21 16,0 0-16,0 0 0,-21 21 15,0 0 1,-1 21-16,1 0 0,0 21 0,0-21 16,21 1-16,-21-1 0,21 21 15,-21-21-15,21 0 0,0 1 0,0-1 16,21-21 0,0 0-16,0 0 15,0 0-15,0 0 0,1 0 0,20-21 0,-21-1 16,0 1-16,22 0 0,-22 0 15,0 21-15,0-42 0,0 20 16,0 1-16,1 0 0,-22 0 16,21 0-16,-21 42 31,0 0-31,0 0 16,-21 22-16,21-22 0,-22 21 0,1-21 15,21 22-15,0-22 0,0 21 16,-21-21-16,21 22 0,0-22 0,0 0 15,0 0-15,0 0 0,0 0 0,0 1 16,21-1-16,0-21 0,1 0 16,-1 0-16,0 0 0,21 0 15,-21 0-15,22 0 0,-1 0 0,0-21 16,-20-1-16,20 1 0,0 0 0,1 0 16,-22 0-16,21 0 0,-21-22 15,22 1-15,-22 21 0,0-22 0,0 22 16,-21 0-16,21 0 0,-21 0 0,0 42 31,-21 0-31,21 0 16,-21 0-16,0 1 0,0-1 0,-1 0 15,22 21-15,-21-21 0,21 1 16,-21-1-16,21 21 0,0-21 16,0 0-16,0 1 0,0-1 15,21-21-15,0 0 0,1 21 0,-1-21 16,0 0-16,0 0 0,21 0 15,-20 0-15,-1 0 0,21-21 0,-21 21 16,22-21-16,-22-1 0,0 1 0,0 0 16,0 0-16,0-21 0,-21 20 15,22-20-15,-22 0 0,0 21 0,0-22 16,0 1-16,-22 21 0,1-22 0,0 22 16,0 0-16,0 21 0,-22 0 15,22 0-15,-21 0 0,21 0 0,-22 21 16,1 0-16,21-21 0,-21 22 15,20-1-15,1 0 0,0 0 0,0 0 16,21 0-16,0 1 0,0-1 16,0 0-16,21-21 0,0 21 15,22-21-15,-1 0 0</inkml:trace>
  <inkml:trace contextRef="#ctx0" brushRef="#br0" timeOffset="57571.83">26120 3471 0,'0'-21'15,"0"42"-15,0-63 0,0 21 0,0 0 16,0 0-16,-22-1 0,1 1 16,0 21-16,0 0 0,0 0 15,0 0-15,-22 0 0,22 0 0,-21 21 16,21 1-16,-22-1 0,1 0 15,0 0-15,20 21 0,-20 1 0,0-22 16,21 21-16,-1-21 0,1 22 0,0-22 16,21 21-16,0-21 0,0 1 15,0-1-15,0 0 0,21 0 16,0 0-16,1-21 0,-1 21 0,0-21 16,21 0-16,-21 0 0,22 0 0,-1 0 15,-21 0-15,22 0 0,-22-21 16,21 0-16,-21 21 0,22-21 0,-22 0 15,0-22-15,0 22 0,0 0 0,0-21 16,1 21-16,-1-1 0,-21 1 0,0 0 16,21 0-16,-21 0 0,0 42 31,0 0-31,0 0 16,0 0-16,0 1 0,0-1 15,0 0-15,0 21 0,0-21 16,-21 22-16,21-22 0,0 21 0,0 1 15,0-1-15,-21 0 0,21 1 0,-22 20 16,1-21-16,21 22 0,-21-22 16,0 22-16,21-1 0,0 1 0,0-1 15,-21 1-15,21-1 0,0 1 0,-21-1 16,21 1-16,0-1 0,0 1 0,-22-1 16,1 1-16,0-1 0,21-20 15,-21-1-15,0 0 0,21 1 0,-21-22 16,-1 0-16,1 0 0,0-21 0,0 21 15,0-21-15,0 0 0,-1 0 16,1 0-16,0-21 0,0 21 16,21-21-16,-21 0 0,0-22 15,21 22-15,0-21 0,-22 0 0,22-1 16,0-20-16,0 20 0,0-20 0,0-1 16,22-20-16,-22 20 0,42 1 0,-21-22 15,21 0-15,1-20 0,20 20 16,-20 0-16,20 1 0,1-1 0,-1 0 15,1 1-15,-22 20 0,21-21 0,-20 22 16,-1-1-16,0 22 0,-20 0 0,20-1 16,-42 22-16,21 0 0,-21 0 15,0 0-15,-21 21 16,0 0 0,0 0-16,21 21 15,0 0-15,0 0 0,0 0 0,0 1 16,0-1-16,0 21 0,0-21 0,0 0 15,21 22-15,0-22 0,0 0 16,-21 0-16,21 0 0,0 1 0,-21-1 16,22 0-16,-22 0 0,21-21 0,0 0 15,0 21-15,0-21 16,0 0-16,1 0 0,-1 0 0,0-21 16,21 0-16,-21 0 0,1 0 15,20-1-15,-21-20 0,21 21 0,1-21 16,-22-1-16,21 22 0,-21-21 0,22 21 15,-1-22-15,-21 22 0,22 0 16,-22 0-16,21 21 0,-21-21 16,0 21-16,22 0 0,-22 0 0,0 0 15,0 0-15,0 21 0,1 0 0,-1-21 16,-21 21-16,0 0 0,0 0 16,0 1-16,0-1 0,0 0 0,0 0 15,0 0-15,0 0 0,-21-21 16,21 22-16,-22-22 15,22-22 17,0 1-32,0 0 0,0 0 0,0 0 15,0 0-15,0-1 0,0 1 16,0 0-16,-21 0 0,0 21 0,0-21 16,0 0-16,0 21 0,-1 0 15,1 0-15,0 0 0,-21 0 0,21 0 16,-22 21-16,1 0 0,0 0 0,-1 0 15,1 22-15,0-22 0,-1 0 16,1 21-16,21-21 0,-22 1 0,22 20 16,21-21-16,0 0 0,0 0 15,0 1-15,0-1 0,21 0 0,22 0 16,-22 0-16,0-21 16,21 0-16,1 0 0,-1 0 0,-21 0 15,22 0-15,-1 0 0,0-21 0,-21 0 16,22 0-16,-22 0 0,0-1 15,21 1-15,-20-21 0,-1 0 0,0-1 16,0 1-16,-21 21 0,0-22 0,21 22 16,-21 0-16,0 0 0,0 42 31,0 0-31,-21 22 0,21-22 16,0 0-16,-21 21 0,21-21 15,0 1-15,0-1 0,0 21 0,0-21 16,0 0-16,0 1 0,21-1 15,0-21-15,0 21 0,1 0 16,-1-21-16,21 0 0,-21 0 0,22 0 16,-22 0-16,21 0 0,-21-21 0,22 0 15,-22 21-15,0-43 0,0 22 0,0 0 16,0-21-16,1 21 0,-1-22 16,0 1-16,0 21 0,-21-22 0,0 22 15,0 0-15,0 42 31,0 0-31,0 1 0,-21 20 16,0-21-16,0 0 0,-1 22 16,22-22-16,0 0 0,-21 21 15,21-21-15,0 1 0,-21-1 0,21 0 16,0 0-16,0 0 0,0 0 16,0-42 15,0 0-31,0 0 15,0-21-15,21 20 16,0 1-16,-21-21 0,22 21 0,-1-22 16,21 1-16,-21 21 0,0 0 0,1-22 15,20 22-15,-21 0 0,0 21 16,22-21-16,-22 21 0,21 0 16,-21 0-16,0 0 0,1 21 0,-22 0 15,0 0-15,0 1 16,0 20-16,0-21 0,0 0 0,0 22 15,0-22-15,0 0 0,0 21 0,0-21 16,-22 1-16,22-1 0,-21 0 16,21 0-16,-21 0 0,21 0 15,-21-21 1,21-21 0,0 0-16,0 0 15,21 0-15,0-22 0,0 22 0,1-21 0,20 21 16,0-22-16,-21-20 15,22 21-15,-1-1 0,0 1 0,22 0 16,-43-1-16,21 22 0,1 0 0,-1 21 16,-21 0-16,0 0 0,1 0 15,-1 21-15,-21 0 0,0 0 0,0 1 16,0 20-16,0-21 0,0 21 0,0 1 16,0-22-16,-21 21 0,21 1 15,-22-22-15,1 0 0,0 21 0,21-21 16,-21 1-16,21-1 0,0 0 0,-21 0 15,21 0 1,-21-21-16,-1 0 31,1 0-31,0 0 16,0-21-16</inkml:trace>
  <inkml:trace contextRef="#ctx0" brushRef="#br0" timeOffset="59275.76">4551 6562 0,'0'0'0,"-21"21"0,21 0 16,0 0-1,-22-21-15,1 0 16,0 0-1,0-21-15,21 0 16,-21 0-16,21-22 0,0 22 0,0-21 16,0 0-16,0-1 0,0-20 0,0 20 15,21-20-15,0-1 0,0 1 16,0-1-16,1 22 0,20-21 0,-21 20 16,21 1-16,-20 21 0,20 0 15,0-1-15,-21 22 0,22 0 16,-22 0-16,0 0 0,0 22 0,0-1 15,1 0-15,-22 0 0,0 0 16,0 0-16,0 1 16,0-1-16,0 0 0,0-42 47,0 0-32,0-1-15,0 1 0,0 0 16,0 0-16,-22 0 15,1 21-15,21-21 0,-21 21 0,21-22 16,-21 22 0,0 0-1,21 22-15,-21-22 0,21 21 0,0 0 16,0 0-16,-22 21 0,22-20 0,-21 20 16,21 0-16,-21 1 0,21-1 15,0 0-15,0 1 0,0-1 0,0 21 16,0-20-16,0-1 0,0 0 15,0 1-15,0-1 0,0 0 0,0 1 16,21-22-16,0 0 0,1 0 0,-1 0 16,0 1-16,0-22 0,0 0 15,0 0-15,1 0 0,-1 0 16,0 0-16,21-22 0,-21 1 0,1 0 16,20-21-16,-21 21 0,21-22 0,1 1 15,-22 0-15,21-1 0,1 1 16,-22 0-16,0-1 0,21 1 0,-21 0 15,-21 20-15,0-20 0,0 21 0,0 0 16,-21 21 0,0 0-16,-21 0 0,21 21 0,-1-21 15,1 21-15,0 0 0,21 0 16,0 1-16,0-1 0,0 0 16,42-21-16,-20 21 0,-1-21 15,21 0-15,0 0 0,1 21 16,-1-21-16,0 0 0,1 21 15,-22-21-15,21 22 0,-21-22 0,22 21 16,-22-21-16,0 21 0,-21 0 0,0 0 16,0 0-16,0 1 0,0-1 0,0 0 15,0 0-15,0 0 0,-21 0 16,21 1-16,0-1 0,0 0 16,0 0-16,21-21 15,0 0-15,22 0 16,-22-21-16,0 21 0,21-21 15,1 0-15,-1-1 0,0 1 16,1-21-16,-1 21 0,0-22 0,-21 22 16,22-21-16,-1 21 0,-21-22 15,22 22-15,-22-21 0,0 21 0,-21 0 16,0-1-16,0 1 0,0 0 0,0 0 16,0 0-16,-21 21 15,0 0-15,-1 0 0,1 0 16,0 21-16,0 0 0,21 0 0,-21 0 15,21 1-15,-21-1 0,21 0 16,0 0-16,0 0 0,0 0 0,0 22 16,0-22-16,0 0 0,0 0 15,21 0-15,0 1 0,0-22 0,0 21 16,0 0-16,1-21 0,-1 21 16,0-21-16,21 0 0,-21 0 0,22 0 15,-1 0-15,-21 0 0,22 0 0,-1 0 16,0 0-16,1-21 0,-1 21 15,0-21-15,-21 0 0,22-1 0,-1 22 16,0-21-16</inkml:trace>
  <inkml:trace contextRef="#ctx0" brushRef="#br0" timeOffset="60284.02">7281 6138 0,'0'0'0,"21"-21"0,1-42 16,-1 42-1,-21-1-15,0 1 0,0 0 16,0 0-16,-21 21 15,-1 0-15,1 0 0,0 0 16,0 0-16,0 21 0,-22-21 0,22 21 16,0 22-16,0-22 0,0 0 0,0 0 15,-1 21-15,1-20 0,0-1 16,21 21-16,0-21 0,0 0 0,0 22 16,0-22-16,0 0 0,0 0 0,0 0 15,0 1-15,21-22 0,0 0 16,1 0-16,-1 0 0,0 0 15,0-22-15,0 1 0,0 21 0,1-21 16,-1 0-16,0 0 0,0 0 0,0-1 16,-21-20-16,21 21 0,-21 0 15,0-22-15,0 22 0,0 0 16,0 0-16,0 0 0,22 0 0,-22-1 16,0 44-1,0-1 1,0 0-16,0 0 0,0 0 15,0 0-15,0 1 0,-22 20 0,22-21 16,0 0-16,0 0 0,0 1 0,0-1 16,0 0-16,0 0 0,0 0 0,22 0 15,-1-21-15,-21 22 16,21-22-16,0 0 0,0 0 0,22 0 16,-22 0-16,21 0 0,0-22 0,1 1 15,-22 0-15,21 0 0,1 0 16,-1 0-16,0-1 0,-21 1 0,22-21 15,-22 0-15,21-1 0,-21 1 0,1 0 16,-1-1-16,0-20 0,0-1 0,0 1 16,0-1-16,1 1 0,-22-1 15,21 22-15,0 0 0,-21-1 0,0 22 16,0 0-16,0 0 0,0 0 0,-21 21 31,0 0-15,-1 21-16,1 0 0,0 0 0,0 0 15,0 22-15,21-22 0,-21 21 0,-1 0 16,22 1-16,-21-1 0,21 0 16,0 22-16,0-22 0,0 1 0,0-1 15,0 0-15,0-21 0,0 22 0,0-1 16,0-21-16,21 0 0,1 22 0,-1-22 16,0 0-16,0 0 0,0 0 15,0-21-15,1 22 0,-1-22 0,21 0 16,-21 21-16,0-21 0,22 0 0,-22 0 15,0 0-15,21-21 0,-20 21 0,20-22 16,-21 1-16,21 0 0,-20 21 16,-1-21-16,0-21 0,0 20 15,0 1-15,-21 0 0,0 0 0,0 0 16,0 0-16,0-1 0,0 1 0,-21 21 16,0 0-1,0 0-15,0 21 0,-1 1 16,1-1-16,0 0 0,21 0 0,0 0 15,-21 0-15,21 1 0,0 20 0,0-21 16,0 0-16,0 0 0,0 1 16,21-1-16,0-21 0,0 0 15,1 21-15,-1-21 0,0 0 0,0 0 16,21 0-16,-20 0 0,20 0 16,-21 0-16,21-21 0,-20 0 0,20 21 15,-21-22-15,0 1 0,0 21 0,1-21 16,20 21-16,-42-21 0,21 0 15,0 0-15,-21-1 0,0 1 16,0 0-16,0 0 0,0 0 0</inkml:trace>
  <inkml:trace contextRef="#ctx0" brushRef="#br0" timeOffset="60533.69">8043 5757 0,'0'0'0,"-42"0"0,0 0 16,63 0 15,0-21-31,0 21 0,21-21 16,1 21-16,-22-21 0,21 21 0,1-21 16,-1 21-16,21 0 0,-20 0 0,-22-21 15,21 21-15,1 0 0,-22 0 16,0 0-16,21 0 15,-42-22 1</inkml:trace>
  <inkml:trace contextRef="#ctx0" brushRef="#br0" timeOffset="61267.96">11239 5927 0,'0'0'0,"0"-21"16,0-1-16,0 1 0,0 0 0,22 0 16,-1 0-16,-21 0 0,0-1 15,21 1-15,-21 0 0,21 0 16,-21 0-16,0 0 0,0-1 15,0 1-15,0 0 0,-21 21 16,0 0-16,0 0 0,-22 0 16,22 0-16,0 21 0,0 0 15,-22 1-15,22-1 0,0 21 0,0 0 16,0 1-16,0-1 0,-1 0 0,1 1 16,0-1-16,0 0 0,21 1 0,0-1 15,0 0-15,0 1 0,0-1 16,0-21-16,0 0 0,0 22 0,21-22 15,0 0-15,0-21 0,1 21 16,20-21-16,-21 0 0,21 0 0,1 0 16,-1 0-16,-21 0 0,22-21 15,-1 0-15,-21 21 0,21-21 0,-20 0 16,20-22-16,-21 22 0,0 0 0,0-21 16,-21 20-16,0-20 0,0 0 0,0-1 15,0 1-15,-21 0 0,0-1 16,0 1-16,0 0 0,0-1 0,-22 22 15,22 0-15,0 0 0,-21 21 0,20 0 16,-20 0-16,21 0 0,-21 0 0,20 21 16,-20 0-16,21 0 0,0 1 15,0 20-15,21-21 0,0 21 0,-22-20 16,22 20-16,0-21 0,0 21 16,0-20-16,0-1 0,0 0 0,0 0 15,22 0-15,-1-21 0,0 0 16,0 21-16,0-21 0,22 0 0,-22 0 15,21 0-15,0-21 0,1 0 0</inkml:trace>
  <inkml:trace contextRef="#ctx0" brushRef="#br0" timeOffset="62216.08">12001 5419 0,'0'0'0,"0"-21"15,22-85-15,-22 85 16,0-1-16,0 1 0,-22 21 31,1 21-31,0 22 0,21-22 16,0 21-16,-21 1 0,21-1 0,-21 0 15,21 1-15,0 20 0,0 1 0,-21-1 16,-1-21-16,22 22 0,-21-1 16,0-20-16,21 20 0,-21-20 0,0 20 15,21-21-15,-21 1 0,21-1 0,-22 0 16,1-20-16,21 20 0,0-21 15,-21 0-15,21 0 0,-21-21 0,21 22 16,-21-22 0,21-22-16,0 1 15,0 0-15,21-21 0,0 21 16,0-1-16,0-20 0,1 21 16,-1 0-16,0 0 0,0-22 0,0 22 15,22 0-15,-22 0 0,21 21 0,-21-21 16,22 21-16,-1 0 0,-21 0 0,21 0 15,1 0-15,-1 0 0,-21 21 16,0-21-16,22 21 0,-22 0 0,0 0 16,-21 0-16,0 1 0,0-1 15,0 0-15,0 0 0,-21 0 0,0 0 16,0 1-16,-1-1 0,-20-21 0,0 21 16,-1 0-16,1 0 0,-21-21 15,20 21-15,-20-21 0,20 0 16,1 0-16,0 22 0,-1-22 0,1 0 15,21 0-15,0 0 0,0 0 0,21 21 16,21-21 0,0 21-1,21-21-15,-21 0 0,22 0 0,-1 0 16,22 0-16,-22 0 0,0 0 0,22 0 16,-22 0-16,22 0 0,-22-21 15,21 0-15,-20 21 0,-1-22 0,22 1 16,-22 0-16,0 0 0,1 0 15,-1 0-15,0-1 0,-21 1 0,1 0 16,20 0-16,-21 0 0,0 0 0,-21-1 16,0 1-16,0 0 0,21 0 0,-21 0 15,-21 21 1,0 21 0,21 0-16,-21 0 15,21 0-15,-21 1 0,21-1 0,0 21 16,-21-21-16,-1 22 0,22-1 0,-21 0 15,21 22-15,0-1 0,-21-20 0,21 20 16,-21 1-16,21 20 0,-21-20 16,0-1-16,21 22 0,0-22 15,-22 1-15,1 21 0,21-22 0,-21 22 16,0-22-16,21 1 0,-21-1 0,0 1 16,21-22-16,-22 22 0,1-22 0,21 0 15,-21 1-15,0-1 0,0-21 0,21 21 16,-21-20-16,-1-1 0,1 0 0,0-21 15,21 21-15,-21-21 0,0 0 16,0 0-16,-1 0 16,22-21-16,0 0 0,0 0 15,0-1-15,0-20 0,0 21 0,0-21 16,0-1-16,22-20 16,-1-1-16,-21 1 0</inkml:trace>
  <inkml:trace contextRef="#ctx0" brushRef="#br0" timeOffset="62556.78">12763 5673 0,'0'0'0,"-42"0"15,21 21-15,0-21 16,21 21-16,0 0 0,0 0 15,21-21 1,0 0-16,0 0 16,0 0-16,22 0 0,-22-21 15,0 21-15,-21-21 0,21 21 16,-21-21-16,-21 21 16,0 0-16,0 0 0,0 0 15,-1 0-15,1 0 16,0 21-16,0 0 0,21 0 15,0 1 1,0-1-16,21-21 16,0 0-16,0 21 15</inkml:trace>
  <inkml:trace contextRef="#ctx0" brushRef="#br0" timeOffset="62947.98">13166 5990 0,'21'43'16,"-21"-22"0,21-21-1,0 0-15,0 0 16,0 0-16,22-21 0,-22 21 16,0-22-16,21 1 0,-20 0 0,20 0 15,-21 21-15,0-42 0,0 20 0,1 22 16,-22-21-16,21 0 0,-21 0 0,0 0 15,-21 21 1,-1 0-16,1 0 0,0 0 0,0 21 16,-21 0-16,20-21 0,-20 21 0,21 22 15,0-22-15,-22 0 0,22 0 0,0 0 16,21 22-16,-21-22 0,21 0 16,0 0-16,0 0 0,0 0 15,0 1-15,0-1 0,0 0 0,0 0 16,21 0-16,0-21 0,0 21 0,1-21 15,-1 0-15,0 22 0,0-22 0,0 0 16,22 0-16,-22 0 0,0 0 0,21 0 16,-21 0-16,1-22 0,20 22 15,-21-21-15,21 0 0,1 0 0,-22 21 16,21-21-16</inkml:trace>
  <inkml:trace contextRef="#ctx0" brushRef="#br0" timeOffset="63555.99">14160 5863 0,'0'0'0,"0"-21"0,0-42 16,0 41-16,-21 22 31,21 22-31,-21-22 0,0 21 16,0 21-16,0-21 0,-1 0 16,1 1-16,-21 20 0,42-21 0,-21 21 15,21-20-15,-21-1 0,21 0 0,0 0 16,0 0-16,0 0 0,0 1 0,0-1 15,21 0-15,0 0 0,21-21 16,-21 0-16,1 21 0,20-21 16,0 0-16,1 0 0,-1 0 15,0 0-15,-21 0 0,22 0 0,-1-21 16,0 21-16,-20-21 0,20 0 0,-21 0 16,21-1-16,-20 1 0,20-21 0,-21 0 15,21-1-15,-20 1 0,-1-22 0,21 1 16,-21-1-16,0 1 0,22-1 15,-22 1-15,0-22 0,0 22 0,0 20 16,1-20-16,-22 21 0,0-22 0,0 22 16,0 21-16,0-22 0,0 22 0,0 0 15,0 0-15,0 0 0,-22 21 16,1 0-16,0 0 16,21 21-16,0 0 0,-21 0 15,21 0-15,-21 22 16,21-1-16,0 0 0,-21 1 0,21-1 15,0 21-15,0-20 0,-22-1 0,22 22 16,-21-22-16,21 21 0,-21-20 0,21 20 16,0-20-16,0-1 0,0 0 0,0 1 15,0-1-15,-21 0 0,21 1 16,0-22-16,0 0 0,0 21 0,0-21 16,0 1-16,0-1 0,0 0 0,21 0 15,0-21-15,0 21 16,1-21-16,-1 0 15,0 0-15,0 0 0,0-21 16,0 21-16,1-21 0,-1 0 0,21 0 16,-21-1-16,0 1 0,1 0 15,-1 0-15</inkml:trace>
  <inkml:trace contextRef="#ctx0" brushRef="#br0" timeOffset="63823.88">14774 5630 0,'0'0'16,"-21"0"-16,0-21 0,0 21 0,21-21 16,21 0-1,0 21-15,21-21 16,-20 21-16,20 0 0,0 0 0,-21 0 16,22-21-16,-1 21 0,0 0 15,1 0-15,-1 0 0,-21 0 16,22 0-16,-22 0 0,0 0 0,0 0 15,0 0-15,0 0 0,-42 0 47,0 21-47,0-21 0,-21 21 16,20 0-16</inkml:trace>
  <inkml:trace contextRef="#ctx0" brushRef="#br0" timeOffset="64547.82">11007 6816 0,'0'0'0,"-22"0"0,-62 0 15,63 0-15,-22 0 0,22 0 16,0 0-16,0 0 0,0 0 0,-1 0 15,1 0-15,21 21 32,21-21-17,22 0-15,-22 0 0,21 0 16,1 0-16,-1 0 0,21 0 0,1 0 16,21 0-16,-1 0 0,1 0 15,0 0-15,20 0 0,1 0 0,0 0 16,0 0-16,21 0 0,0 0 15,0 0-15,0 0 0,0 0 0,21 0 16,-21 0-16,21 0 0,-21 0 0,21 0 16,-21 0-16,0 0 0,-21 0 0,21 0 15,-21 0-15,0 0 0,-21 0 0,-1 0 16,-20 0-16,-1 0 0,1 0 16,-22 0-16,-21 0 0,22 0 0,-22 0 15,0 0 1,-42 0-1,0 0 1,-22 0-16,22 0 0,-21 0 16,-1 0-16,-20 0 0,-1 0 0</inkml:trace>
  <inkml:trace contextRef="#ctx0" brushRef="#br0" timeOffset="65123.59">10562 7027 0,'0'0'0,"0"22"15,21-22 17,0 0-32,22 0 15,-22 0-15,21 0 0,1 0 16,-1 0-16,0 0 0,22 0 0,-1 0 15,1 0-15,20 0 0,1 0 0,0 0 16,-1 0-16,22 0 0,0 0 16,0 0-16,0 0 0,21 0 0,-21 0 15,21 0-15,-22 0 0,22 0 0,0 0 16,0 0-16,0 0 0,0 21 0,0-21 16,0 0-16,0 0 0,-21 0 0,0 0 15,0 0-15,0 0 0,-22 0 0,1 0 16,0 0-16,-22 0 0,1 0 15,-1 0-15,-20 0 0,-1 0 16,-21 0-16,21 0 0,-20 0 0,-1 0 16,0 0-1,-42 0 48</inkml:trace>
  <inkml:trace contextRef="#ctx0" brushRef="#br0" timeOffset="77095.96">18796 6858 0,'0'0'0,"21"0"16,-21-21-1,21 21-15,-21 21 16,0 0-16,0 0 0,0 1 16,0 20-16,0-21 0,0 43 15,0-22-15,-21 43 0,0-22 16,0 22-16,0-22 0,-1 22 0,1 0 15,0 20-15,-21-20 0,21 21 0,-1 0 16,22 0-16,-21-22 0,21 22 0,-21 0 16,21 21-16,-21-21 0,21 21 0,-21-21 15,21 21-15,0-22 0,0 22 16,-21 0-16,-1-21 0,1 21 0,21 0 16,-21 0-16,0-21 0,0 0 0,0 21 15,-22-21-15,22 0 0,0-1 0,0 1 16,0-21-16,-1 21 0,1-22 0,0 1 15,0 0-15,0-1 0,0-20 0,-1-1 16,1 1-16,0-1 0,21-20 0,0-1 16,0-21-16,-21 22 0,21-22 15,-21-21-15,21-21 16,0-1-16,0-20 16,21 0-16,0-22 0,0 1 0</inkml:trace>
  <inkml:trace contextRef="#ctx0" brushRef="#br0" timeOffset="78172.14">19198 6985 0,'-21'-21'0,"42"42"0,-63-42 0,21 21 31,21-21-31,21 21 32,0 0-32,21-21 0,1 21 0,-1 0 15,21 0-15,22 0 0,0 0 16,-1-22-16,22 22 0,-21 0 0,21 0 16,21 0-16,0 0 0,21 0 0,-21 0 15,21 0-15,0 0 0,0 0 16,22 0-16,-22 0 0,21 22 0,-21-22 15,1 0-15,-1 21 0,0 0 16,0-21-16,0 0 0,0 21 0,-21-21 0,22 0 16,-44 0-16,22 21 15,-21-21-15,-21 0 0,21 0 0,-43 0 16,22 0-16,-43 0 0,22 0 0,-22 0 16,0 0-16,-20 0 0,-1 0 15,0 0-15,-21 21 16,0 1-1,0-1-15,0 0 0,0 0 16,0 21-16,-21-20 0,21 20 16,-21 0-16,21 22 0,-22-22 0,22 22 15,-21-1-15,0 1 0,0 20 16,0-20-16,0 42 0,-1-22 0,1 1 16,-21 21-16,21-22 0,-22 22 15,1 0-15,21-21 0,0 21 0,0-1 16,-1 1-16,1-21 0,21 21 0,0-22 15,0 22-15,0 0 0,0-21 0,0 21 16,21-1-16,-21 1 0,22-21 16,-1 21-16,-21-22 0,0 22 0,21-21 15,-21 21-15,21-22 0,-21 22 0,0-21 16,0 0-16,0-22 0,-21 22 0,0-22 16,0 1-16,21-1 0,-22 1 0,1-1 15,0 1-15,0-1 0,0-20 16,21-1-16,-21 0 0,-1 1 0,1-1 15,0 0-15,0 1 0,0-22 16,0 21-16,-1-21 0,1 0 0,0 1 16,0-1-16,0 0 0,0 0 0,-22 0 15,22 0-15,-21 1 0,21-22 0,-22 21 16,1-21-16,0 21 0,-1 0 0,1-21 16,0 21-16,-1-21 0,1 21 0,0-21 15,-1 22-15,-20-22 0,20 21 0,1-21 16,0 0-16,-1 0 0,-20 21 0,21-21 15,-22 0-15,22 0 0,-22 0 0,-20 0 16,20 0-16,-21 0 0,1 0 16,-22 0-16,21 0 0,-21-21 15,-21 0-15,22 21 0,-22-22 0,-22 1 16,22 21-16,-21 0 0,0-21 0,0 21 16,21 0-16,-21 0 0,21 0 0,0 0 15,21 0-15,21 0 0,1 0 0,-1 0 16,21 0-16,22 0 0,0 0 0,-1 0 15,22 0-15,0-21 0,0 0 0,0 21 16,21-21-16,0-22 0,0 22 0,0-21 16,0-22-16,21 22 0</inkml:trace>
  <inkml:trace contextRef="#ctx0" brushRef="#br0" timeOffset="78696.17">19981 8297 0,'-21'0'0,"42"0"0,-63 0 0,21 0 15,0 0 1,42 0-16,0-21 16,21 21-16,22 0 0,-1-21 15,22 21-15,21 0 0,0-21 16,21 21-16,-22 0 0,44 0 0,-22 0 16,21 0-16,0 0 0,0 0 0,0 0 15,-21 0-15,0 0 0,-21 21 0,0-21 16,0 21-16,-22-21 0,-20 21 15,-1-21-15,1 0 0,-22 22 0,-21-1 16,1-21-16,-1 0 0,-21 21 16,-21-21-16,-1 0 0,-20 21 15,0-21-15,-22 0 0,1 21 16</inkml:trace>
  <inkml:trace contextRef="#ctx0" brushRef="#br0" timeOffset="79019.96">19537 9123 0,'-85'42'0,"170"-84"16,-191 84-16,85-21 0,42 1 16,21-1-16,1-21 15,-1 0-15,21 0 0,-20 21 0,20-21 0,1 0 16,-1 0-16,22 21 0,0-21 15,-1 0-15,1 0 0,21 0 16,0 21-16,-1-21 0,1 0 0,0 0 16,0 21-16,0-21 0,0 22 0,-22-22 15,22 0-15,-21 0 0,-1 21 0,-20-21 16,-1 0-16,-20 21 0,20-21 0,-42 0 16,1 0-16,-1 0 0,-21 21 15,-21 0 1,-22-21-16,22 0 0,-21 21 15,-22-21-15,22 22 0,-22-22 0</inkml:trace>
  <inkml:trace contextRef="#ctx0" brushRef="#br0" timeOffset="79299.33">19177 10224 0,'0'21'0,"0"-42"0,0 63 16,21-42-16,0 0 0,22 0 16,-1 21-16,21-21 0,1 0 0,21 0 15,-1 0-15,1 21 0,0-21 0,-1 0 0,22 0 16,0 21-16,0-21 0,21 0 0,-21 22 16,-1-1-16,1-21 0,-21 0 15,21 21-15,-22-21 0,-20 0 16,-1 21-16,1-21 0,-22 0 0,1 0 15,-22 0-15,-42 0 16,-1 0-16,1 0 16,-21 0-16,0 0 0,-1 0 0</inkml:trace>
  <inkml:trace contextRef="#ctx0" brushRef="#br0" timeOffset="79635.8">18817 11028 0,'-21'21'15,"0"-21"-15,0 21 0,21 0 0,0 1 16,0-1-16,42-21 0,-21 0 16,21 0-16,22 0 0,-1 0 0,22 0 15,0 0-15,-1 0 0,22 0 0,0 0 16,0 0-16,0 0 0,0 0 0,-1 0 15,1 0-15,-21 0 0,21 0 0,-22 0 16,1 0-16,0 0 0,-22 0 16,1 0-16,-22 21 0,0-21 0,-20 0 15,-1 0-15,0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5T07:28:18.5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16510 6773 0,'-21'0'47,"0"0"-31,-1 0-1,1 0-15,0 0 16,0 0 15,42 0 94,0 0-109,0 0-16,1 0 15,-1 0-15,0 0 16,0 0-16,0 0 16,0 0-16,1-21 0,-1 21 15,0 0-15,0 0 0,0 0 16,0-21-16,1 21 15,-1 0-15,0 0 0,0 0 16,0 0-16,0 0 0,1 0 0,20 0 16,-21 0-16,0 0 0,0 0 15,1 0-15,-1 0 0,21 0 0,-21 0 16,0 0-16,1 0 0,-1 0 0,0 0 16,21 0-16,1 0 0,-22 0 0,0 0 15,0 0-15,0 0 0,0 0 0,22 0 16,-22 0-16,0 0 0,0 0 0,0 0 15,1 0-15,-1 0 0,42 0 0,-42 0 16,1 0-16,-1 0 0,21 0 0,-21 0 16,0 0-16,43 0 0,-43 0 15,0 0-15,0 0 0,22 0 0,-22 0 16,21 0-16,-21 0 0,22 0 0,-22 0 16,21 0-16,-21 0 0,43 0 0,-22 0 15,1 0-15,-22 0 0,21 0 0,0 0 16,1 0-16,41 0 0,-41 0 0,-1 0 15,0 0-15,1 0 0,-1 0 0,0 0 16,64 0-16,-63 0 0,-22 0 0,21 0 16,0 0-16,1 0 0,41 0 0,-41 0 15,-1 0-15,-21 0 0,22 0 0,-1 0 16,0 0-16,43 0 0,-43 0 0,1 0 16,-1 0-16,0 0 0,1 0 15,41 0-15,-41 0 0,-1 0 0,0 0 16,1 0-16,-1 0 0,0 0 0,43 0 15,-43 0-15,1 0 0,-1 0 0,21 0 16,-20 21-16,41-21 0,-41 0 0,-1 0 16,22 0-16,-22 0 0,0 0 0,1 0 15,41 0-15,-63 0 0,22 0 0,-1 0 16,0 0-16,1 0 0,-22 0 0,64 0 16,-43 0-16,0 0 0,1 0 0,-1 0 15,-21 0-15,64 0 0,-22 0 0,-20 0 16,-1 0-16,0 0 0,1 0 0,20 0 15,22 0-15,-22 21 0,-20-21 16,20 0-16,-21 0 0,1 0 0,-1 0 16,43 0-16,-22 22 0,-20-22 0,-1 0 15,0 0-15,1 0 0,-1 0 0,43 0 16,-43 0-16,0 0 0,1 0 0,-1 0 16,0 0-16,-21 0 0,64 0 0,-43 0 15,1 0-15,-1 0 0,0 0 0,1 0 16,41 0-16,-41 0 0,-1 0 0,-21 0 15,22 21-15,-1-21 0,0 0 0,22 0 16,-43 0-16,21 0 0,1 0 0,-22 0 16,0 0-16,21 0 0,1 0 0,-22 0 15,0 0-15,0 0 0,0 0 16,22 0-16,-22 0 16,0 0-1,0 0-15,0 0 16,0-21-1,-21 42 48,0 0-47,22-21-1,-22 21-15,0 0 16,0 0-16,0 1 15,0-1-15,0 0 16,21 0-16,-21 0 0,0 0 16,21 1-16,-21 20 15,21-21-15,-21 0 0,0 0 16,0 1-16,0 20 0,0-21 0,0 0 16,0 0-16,0 1 0,0-1 15,0 21-15,0-21 0,0 0 16,0 1-16,0-1 0,0 0 15,0 21-15,-21-21 0,21 1 0,0-1 16,0 0-16,0 0 0,0 21 16,0-20-16,0-1 0,0 0 0,0 0 15,0 0-15,0 22 0,0-22 0,0 0 16,0 0-16,0 21 0,0-20 0,0-1 16,21 42-16,-21-42 0,0 1 0,0-1 15,0 0-15,0 21 0,0 1 0,0-22 16,0 0-16,0 0 0,0 0 0,0 0 15,0 22-15,0-22 0,-21 0 16,21 0-16,0 0 0,-21 22 16,0-22-16,21 0 0,-22 0 0,22 0 15,-21-21-15,21 43 0,-21-22 16,21 0-16,-21 0 0,21 0 0,0 1 16,0-1-16,0 21 0,-21 0 0,21-20 15,0-1-15,-21 0 0,21 0 0,-22 43 16,22-43-16,0 0 0,0 0 0,0 0 15,-21 0-15,21 43 0,-21-43 0,21 0 16,0 0-16,0 1 0,0 20 0,0 0 16,0-21-16,-21 1 0,21-1 0,0 21 15,0-21-15,0 43 0,0-43 0,0 21 16,0-21-16,0 22 0,0-22 0,0 42 16,-21-20-16,21-22 0,0 21 0,0-21 15,-21 1-15,21-1 0,0 42 16,0-42-16,0 1 0,-22-1 0,22 21 15,0 0-15,0-20 0,-21-1 0,21 0 16,0 21-16,0-21 0,0 22 0,0-1 16,0-21-16,0 0 0,0 22 0,0-22 15,0 42-15,0-41 0,0-1 0,-21 0 16,21 21-16,0-21 0,0 22 0,-21-22 16,21 21-16,0-21 0,0 1 0,0-1 15,0 21-15,0-21 0,-21 0 0,21 1 16,0-1-16,0 0 0,0 21 15,0 1-15,0-22 0,-21 0 0,21 0 16,0 21-16,0 1 0,0-22 0,0 0 16,0 0-16,0 0 0,0 22 0,0-22 15,0 0-15,0 0 0,0 0 0,-22 1 16,22-1-16,0 0 0,-21 0 0,21 0 16,0 0-16,0 22 0,0-22 15,0 0-15,-21-21 0,21 21 0,0 22 16,0-22-16,-21 0 0,21 0 15,0 21-15,0-20 16,0-1-16,0 21 0,-21-42 16,21 21-16,0 0 0,0 1 15,0-1-15,0 0 0,0 0 0,-21 0 16,21 0-16,0 1 0,0 20 16,-22-21-16,22 0 0,-21-21 15,21 21-15,0 1 0,0-1 16,-21-21-16,21 21 15,0 0 1,0 0 0,0 0-1,-21-21 1,0 0 31,0-21-32,21 0-15,-43 0 0,43 0 0,-21 21 16,-21-21-16</inkml:trace>
  <inkml:trace contextRef="#ctx0" brushRef="#br0" timeOffset="2280.65">10985 12531 0,'0'0'0,"-21"0"0,0 0 16,0 0-16,0 0 0,0 0 16,-1 0-16,1 21 0,0-21 15,0 0 1,0 0-16,0 21 16,-1-21-1,44 0 32,-1 0-47,0 0 16,0 0-16,21 0 15,-20 0-15,41 0 0,-21 0 0,-20 0 16,20 0-16,0 0 0,-21 0 0,22 0 16,20 0-16,-20 0 0,-22 0 0,21 0 15,-21 0-15,22 0 0,20 0 0,-21 0 16,-20 0-16,20 0 0,-21 0 0,21 0 15,1 0-15,20 0 0,-20 0 0,-1 0 16,0 0-16,1 0 0,-1 0 0,64 0 16,-64 0-16,0 0 0,1 0 0,-1 0 15,22 0-15,-22 0 0,43 0 0,-43 0 16,0 0-16,1 0 0,20 0 0,-21 0 16,85 0-16,-63 0 0,21 0 0,-22 0 15,1 0-15,-1 0 0,22 0 0,42 0 16,-43 21-16,-20-21 0,-1 0 15,1 0-15,21 0 0,42 0 0,-64 0 16,22 21-16,-22-21 0,1 0 0,-1 0 16,22 0-16,42 0 0,-85 0 0,22 0 15,-1 0-15,1 0 0,-1 0 0,43 0 16,-42 0-16,-1 0 0,1 0 0,20 0 16,-20 0-16,63 0 0,-64 0 0,1 0 15,-1 0-15,1 0 0,-1 0 0,43 0 16,-42 0-16,-1 0 0,-21 0 0,22 0 15,-22 0-15,85 0 0,-84 0 16,20 0-16,1 0 0,-1 0 0,1 0 16,-1 0-16,64 0 0,-42 0 0,-22 0 15,1 0-15,-1 0 0,1 0 0,63 0 16,-85 0-16,22 0 0,-1 0 0,1 0 16,-1 0-16,64 0 0,-85 0 0,22 0 15,-1 0-15,-20 0 0,20 0 0,43 0 16,-64 0-16,1 0 0,20 0 0,1 0 15,-22 0-15,85 0 0,-63 0 0,-1 0 16,1 0-16,-1 0 0,1 0 0,63 0 16,-85 0-16,21 22 0,1-22 0,-1 0 15,-20 0-15,63 21 0,-43-21 16,-21 0-16,1 0 0,-1 0 0,0 0 16,1 0-16,41 21 0,-20-21 0,-22 0 15,1 0-15,-1 21 0,0-21 0,64 0 16,-64 0-16,1 0 0,-1 21 0,0-21 15,22 0-15,21 21 0,-22-21 0,-21 0 16,1 0-16,-1 0 0,0 0 0,1 22 16,41-22-16,-41 0 0,-1 0 0,-21 0 15,22 0-15,-22 0 0,42 0 0,-20 0 16,-22 0-16,0 0 0,21 0 0,-21 0 16,22 0-16,20 0 0,-20 0 0,-1 21 15,-21-21-15,21 0 0,1 0 16,-22 0-16,64 0 0,-64 0 0,0 0 15,21 0-15,-21 0 0,1 0 0,41 0 16,-42 0-16,0 0 0,1 0 16,-1 0-16,21 0 0,-21 0 15,0 0-15,1 0 16,-1 0-16,21 0 0,-21 0 0,0 0 16,1 0-16,-1 0 0,21 0 0,0 0 15,-20 0-15,-1 0 0,0 0 16,0 0-16,0 0 0,0 0 15,1 0-15,-1 0 16,0 0-16,0 0 16,0 0-16,0 0 0,1 0 15,-1 0-15,0 0 0,0 0 16,0 0-16,0 0 0,1 0 16,-1 0-16,0 0 0,0 0 0,0 21 15,0-21-15,1 0 16,-1 0-16,0 0 0,0 0 15,0 0-15,0 0 0,1 0 16,-1 0-16,0 0 16,0 0-16,0 0 15,22 0 1,-22 0 0,0 0-16,0 0 0,0 0 15,0 0-15,1 0 16,-1 0-16,0 0 0,0 0 15,0 0 1,0 0-16,1 0 0,-1 0 16,0 0-1,0 0-15,0 0 16,0 0 0,1 0 15,-1 0-16,0 0 1,0 0 0,0 0-16,0 0 15,1 0 1,-22-21-16,0 0 16,21 21-16,-21-22 15,21 1-15,-21 0 16,0 0-16,21 0 15,-21 0-15,21-1 0,-21 1 0,21 0 16,-21 0-16,22 0 0,-22 0 16,0-1-16,0-20 0,21 21 0,-21 0 15,0 0-15,21-1 0,-21 1 0,0 0 16,0-21-16,0 21 0,0-1 16,0 1-16,0 0 0,0 0 0,0-21 15,0 20-15,0 1 0,0 0 16,0 0-16,0 0 15,21 21-15,-42 0 16,0 21 0,0 0-16,-1-21 0,-20 21 0,-64 0 15</inkml:trace>
  <inkml:trace contextRef="#ctx0" brushRef="#br0" timeOffset="3440.15">10964 12488 0,'-21'0'0,"21"22"16,-21-22-16,0 0 16,0 0-16,-1 0 0,22-22 31,0 1-31,0 0 0,0 0 15,22 0-15,20 0 16,-21-1-16,0 22 0,0-21 0,1 0 16,-1 21-16,0-21 0,0 0 0,0 0 15,0 21-15,1-22 0,-1 22 0,0-21 16,0 21-16,-21-21 16,21 21-16,0 0 15,-42 21 16,0-21-15,0 21-16,0 1 0,0-22 16,-1 21-16,1-21 0,-21 42 0,0-42 15,20 21-15,1 0 0,0-21 0,0 22 16,0-22-16,-22 0 0,22 21 0,0 0 16,0-21-1,21 21 1,-21-21-16,21 21 15,0 0 1,0 1 0,0-1-16,0 0 15,0 0-15,21 0 0,21 0 16,-42 1-16,21-1 0,1 0 0,-1 0 16,0 0-16,0 0 0,43 22 0,-43-43 15,0 21-15,0 0 0,0 0 0,22 0 16,-22 1-16,21-1 0,-21-21 0,-21 21 15,21-21-15,1 0 0,-1 0 0,-21 21 16,21-21-16,0 0 16,-21-21 15,0-21-31,0 20 16</inkml:trace>
  <inkml:trace contextRef="#ctx0" brushRef="#br0" timeOffset="4745.14">27199 9504 0,'0'0'0,"0"-21"0,21 0 15,0-1-15,-21 1 0,0 0 16,0 0-16,0 0 16,-21 21-1,0-21-15,0 21 16,0 0-16,0 0 0,-1 0 0,1 21 15,0-21-15,0 42 0,0-21 0,0 0 16,-1 1-16,1-1 0,0 21 0,0 0 16,-21 22-16,20-22 0,1 1 0,0 20 15,0-21-15,0 1 0,0-22 16,-1 21-16,22 43 0,0-64 0,0 0 16,0 22-16,0-22 0,0 0 0,43 21 15,-22-21-15,0-21 0,21 22 0,-20-1 16,20 0-16,-21-21 0,64 21 0,-64-21 15,21 0-15,1 0 0,-22 0 0,21 0 16,-21 0-16,43 0 0,-43 0 0,21-21 16,-21 0-16,1 21 0,-1-21 0,42-22 15,-42 22-15,22 0 0,-22 0 0,0-22 16,0 22-16,22-21 0,-1-22 0,-21 22 16,0 0-16,0-1 0,1-20 0,-1 21 15,0-1-15,0-20 0,21-22 16,-20 43-16,-22-1 0,0 1 0,0 21 15,21-21-15,-21 20 0,0-20 0,0 21 16,0 0-16,-21 0 0,21-1 0,-22 22 16,22-21-16,-42 21 0,21 0 15,0 0-15,0 21 0,21 1 16,0-1-16,-22 0 0,1 42 0,21-41 16,-21 20-16,21 0 0,0 1 0,0-1 15,0 21-15,0 22 0,0-43 0,0 1 16,0-1-16,0 0 0,0 1 0,0-22 15,0 64-15,0-64 0,21 0 0,-21 0 16,21 0-16,-21 0 0,0 1 16,22 20-16,-1-42 0,0 21 0,-21 0 15,21-21-15,-21 21 0,21-21 16,0 0-16,1 0 16,-1 0-16,0 0 0,0 0 15,0 0-15,0-21 0,22 0 16,-22 0-16,0 21 0,0-21 15,0 0-15,1 21 0,-1-22 0</inkml:trace>
  <inkml:trace contextRef="#ctx0" brushRef="#br0" timeOffset="5956.43">28638 9906 0,'0'-21'0,"0"42"0,0-63 0,0 21 16,0-1-16,22-20 0,-22 0 15,0 21-15,0-1 0,0 1 0,0 0 16,0 0-16,0-21 0,-22 42 0,1-22 16,21 1-16,-21 21 0,0 0 0,0 0 15,-22 0-15,22 0 0,0 0 0,0 0 16,0 21-16,0-21 0,-1 22 0,-20 20 16,21-21-16,0 21 0,0-20 15,-1-1-15,1 21 0,21-21 0,-21 22 16,21 20-16,-21-42 0,21 0 0,0 22 15,0-22-15,0 0 0,0 0 0,0 0 16,0 1-16,21-22 0,-21 21 0,21-21 16,0 0-16,-21 21 0,43-21 0,-22 0 15,0 0-15,0 0 0,0 0 0,1 0 16,-1 0-16,0-21 0,0 21 0,0-21 16,0 21-16,-21-22 0,22 1 0,-1-21 15,-21 21-15,21 0 0,0-1 0,-21-20 16,0 21-16,21-21 0,0-1 0,-21 1 15,0 21-15,0-22 0,22 22 16,-22 0-16,0 0 0,21 0 0,-21 0 16,0 42 15,-21 0-31,21 0 0,-22 21 16,1-20-16,0 20 0,21 0 0,0-21 15,-21 22-15,21-22 0,0 0 0,0 21 16,0 1-16,0-22 0,0 0 0,0 0 15,0 0-15,0 1 0,21-22 16,0 21-16,0-21 0,1 0 16,-1 0-16,21 0 0,-21 0 15,0 0-15,1 0 0,-1 0 0,21 0 16,-21-21-16,43-1 0,-22 1 0,0 0 16,-20 0-16,20 0 0,0 0 0,1-1 15,-1 1-15,43-42 0,-43 20 0,-21 22 16,21 0-16,-20 0 0,-1 0 0,0 21 15,-21-21-15,-21 21 16,0 0-16,-22 0 16,22 21-16,0-21 0,0 21 0,21 0 15,0 0-15,-21 0 0,21 22 16,0-22-16,0 0 0,0 0 16,0 0-16,21 1 0,0-1 15,0 0-15,-21 0 0,21-21 16,-21 21-16,21-21 0,1 21 15,-44-21 17,1 0-17,0 0-15,0 0 0,0 0 0,0 0 16,-1-21-16,1 21 0,0-21 0,0 21 16,0 0-16,21 21 31,0 0-16,0 1-15,21-1 16,0-21-16,0 0 0,0 21 16,1-21-16,20 0 0,-21 0 15,21 0-15,-20 0 0,-1 0 0,21 0 16,-21-21-16,43 0 0,-22 21 0,0-22 16,-20 1-16,20 21 0,0-21 0,-21 0 15,22 0-15,-1-43 0,0 43 0,-20 0 16,-1-21-16,0 20 0,0-20 0,-21 21 15,0-43-15,0 43 0,0 0 0,0 0 16,-21 21 0,0 0-16,0 0 0,-1 0 0,22 21 15,-21 0-15,21 0 0,-21 1 0,21-1 16,0 42-16,0-42 0,0 1 16,0-1-16,0 0 0,0 0 0,0 0 15,0 0-15,0 1 0,21-1 0,-21 0 16,21 0-16,-21 0 0,0 0 15,0 1-15,0-1 0,0 0 16,-21-21-16,0 0 16,0 21-16,0-21 0,0 0 0,-1 0 15,1 0-15,0 21 0,0-21 16,0 0 0,0 0-16,-1 0 0,1 0 15,0 0-15</inkml:trace>
  <inkml:trace contextRef="#ctx0" brushRef="#br0" timeOffset="6360.59">28046 10816 0,'0'0'0,"0"-21"15,-21 21-15,21-21 0,-22 0 16,1 21 0,21 21-1,0 0-15,0 0 16,0 22-16,0-22 0,0 0 0,0 0 15,-21 0-15,21 0 0,0 1 0,0 41 16,-21-42-16,21 0 0,-21 22 16,21-22-16,0 0 0,-21 21 0,21 1 0,0-22 15,0 0-15,0 0 16,0 0-16,0-42 31,0 0-15,0 0-16,0-21 15</inkml:trace>
  <inkml:trace contextRef="#ctx0" brushRef="#br0" timeOffset="6944.69">27855 10859 0,'0'0'0,"-21"0"0,0-64 15,21 43-15,-21 0 0,21 0 16,21-1-16,0 22 15,0 0-15,0-21 0,1 21 0,20 0 16,-21-21-16,21 21 0,43 0 0,-43 0 16,1 0-16,-1 0 0,-21 0 0,22 0 15,-1 0-15,21 21 0,-41 0 0,-1-21 16,0 22-16,0-1 0,-21 0 16,0 0-16,0 0 0,-21 0 15,0 1-15,0-22 0,-1 21 0,-20 0 16,0-21-16,21 21 0,-1-21 0,1 0 15,0 21-15,-21-21 0,21 0 0,-1 0 16,44 0 15,-1 0-31,21 0 16,-21 0-16,0 0 0,1 0 16,-1 0-16,21 0 0,-21 0 15,0 21-15,1-21 0,-1 0 0,0 0 16,0 22-16,21-1 0,-20-21 0,-1 21 15,0 0-15,0 0 0,0 0 16,-21 1-16,0-1 0,0 0 0,0 0 16,0 0-16,-21 0 0,-21 22 0,21-22 15,-22 0-15,22-21 0,0 21 16,-21 0-16,-1 1 0,1-22 0,21 0 16,0 21-16,-22-21 0,22 0 0,0 0 15,-21 0-15,20 0 0,1 0 0,0 0 16,0 0-16,0 0 0,-22-21 0,43-1 15,-21 22-15,0 0 16,21-21-16,0 0 31,21 21-15,0 0-16,1 0 0,-1 0 16,0-21-16,0 21 0</inkml:trace>
  <inkml:trace contextRef="#ctx0" brushRef="#br0" timeOffset="7397.14">28956 10964 0,'21'-21'16,"-21"0"-16,0 0 0,0 0 15,21 21-15,-63 0 31,21 21-31,0 0 16,-1 0-16,1-21 16,0 21-16,0 22 0,0-22 0,21 0 15,0 0-15,-21 0 0,21 1 0,0 20 16,0-21-16,0 0 0,0 0 0,0 1 16,0-1-16,21 0 0,0-21 15,0 0-15,0 0 0,0 0 0,1 0 16,-1 0-16,42 0 0,-42 0 0,1-21 15,-1 0-15,0 21 0,0-22 0,0 1 16,0 0-16,1 0 0,-22 0 0,0 0 16,21-1-16,-21 1 0,21-21 0,-21 21 15,0 0-15,0-1 0,0 1 0,0 0 16,-21 0 0,0 21-16,-1 0 0,1 0 15,-42 0-15,42 0 0,-1 0 16,1 0-16,0 21 0,0-21 0,0 0 15,0 21-15,42-21 32</inkml:trace>
  <inkml:trace contextRef="#ctx0" brushRef="#br0" timeOffset="8715.76">30014 11007 0,'0'-21'16,"0"42"-16,21-64 0,-21 22 0,0 0 15,-21 0 1,0 0-16,0 21 16,0 0-16,0 0 0,-22 0 0,22 0 15,0 0-15,0 21 0,0-21 0,-1 21 16,1 0-16,-21 0 0,0 1 0,20-22 15,1 21-15,0 0 0,0 0 16,21 21-16,-21-20 0,21-1 0,0 0 16,0 0-16,0 0 0,0 22 15,21-22-15,0 0 0,0-21 16,0 0-16,22 0 0,-22 0 0,0 0 16,0 0-16,0 0 0,1 0 0,20 0 15,0-21-15,-21 0 0,1-1 0,-1 22 16,0-21-16,0 0 0,21-42 0,-20 41 15,-1 1-15,0-21 0,-21 21 0,21-22 16,21 22-16,1-42 0,-43 20 0,21 1 16,0 0-16,0 21 0,-21-22 0,21 22 15,-21-21-15,0-1 0,0 22 0,0 0 16,0 0-16,-21 21 31,0 0-31,0 0 0,21 21 16,-21 0-16,0 43 0,21-43 15,-22 0-15,22 0 0,-21 22 0,21-22 16,0 0-16,0 42 0,-21-41 0,21 20 16,0-21-16,0 0 0,0 0 0,0 1 15,0 41-15,0-42 0,0 0 0,21 1 16,0-1-16,-21 0 0,22 0 0,20 0 16,-21-21-16,0 0 0,0 21 15,1-21-15,-1 0 0,0 0 0,21 0 16,-21 0-16,1 0 0,-1-21 0,0 0 15,0 0-15,21-21 0,-20 42 16,-22-43-16,21 22 0,0 0 0,0 0 16,0 0-16,0-1 0,1 1 0,-22 0 15,0 42 32,-22 0-47,22 1 0,0-1 16,0 0-16,0 0 0,0 0 15,0 0-15,0 1 0,0-1 16,0 0-16,0 0 0,22-21 0,-1 21 16,0-21-16,0 0 0,0 0 15,0 0-15,1 0 0,-1 0 0,0 0 16,0-21-16,0 0 0,22 0 0,-22 21 16,0-21-16,0-1 0,0 1 0,0 0 15,22 0-15,-1 0 0,-21 0 0,0-1 16,-21 1-16,22 21 0,-22-21 0,21 21 15,-21-21-15,21 21 0,-42 0 47,0 0-47,21 21 0,0 0 16,0 22-16,0-22 0,0 0 16,0 0-16,0 0 0,0 0 0,0 22 15,-22 20-15,22-42 0,0 22 0,0-22 16,0 21-16,-21 1 0,21-22 0,-21 42 15,21-20-15,-21-1 0,0-21 0,21 21 16,0 1-16,-21-22 0,21 64 0,0-43 16,0-21-16,0 21 0,0 1 0,0-1 15,0 0-15,0 43 0,0-43 0,21 1 16,-21-1-16,0 0 0,0 1 0,0 20 16,0-42-16,0 22 0,-21-22 0,-1 0 15,22 0-15,-21 0 0,-21 22 16,21-43-16,0 0 0,-1 0 15,1 0-15,0 0 0,0 0 0,0 0 16,0-21-16,-1 21 0,-20-43 16,21 22-16,0 0 0,0-21 0,21 20 15,-22-20-15,1-21 0,0 20 0,21 1 16,0 0-16,0-1 0,0 1 0,0 0 16,0-43-16,0 43 0,21-1 0,0 1 15,1 21-15,-22-22 0,42-20 0,-21 21 16,0 20-16,0-20 0,1 21 0,-22-21 15,21 20-15,21-41 0,-21 42 16,0 0-16,1-1 0,-1 1 0,-21 0 16,0 0-16,42 0 0,-42 0 0,21-1 15,-21 1-15,0-21 16,0 21-16,0 0 16,0-1-1,0 1-15</inkml:trace>
  <inkml:trace contextRef="#ctx0" brushRef="#br1" timeOffset="21035.84">22923 8213 0,'-21'0'0,"42"0"78,1 0-78,-1 0 0,0 0 15,0 0-15,0 0 0,0 0 0,1 0 16,-1 0-16,0 0 0,0 0 0,0 0 16,0 0-16,1 0 0,-1 0 15,0 0-15,0 0 16,-21 21 31,0 0-32,0 0-15,0 0 16,0 1-16,0-1 16,0 0-16,0 0 0,0 0 15,0 0-15,0 1 0,0 20 0,0-21 16,0 0-16,0 0 0,0 22 0,0-22 16,0 0-16,0 21 0,0-20 0,0 20 15,0-21-15,0 21 0,0 1 0,0-22 16,0 21-16,0 1 0,0-1 0,-21-21 15,21 21-15,0 1 0,0-1 0,0-21 16,-21 22-16,21-1 0,-21 0 0,21-21 16,0 22-16,0-1 0,0 0 0,-22-20 15,22 20-15,0 0 0,0 1 16,-21-1-16,21 0 0,0-21 0,0 22 16,0-1-16,0 0 0,-21-20 0,21 20 15,-21 0-15,21 1 0,0-1 0,-21 0 16,0-21-16,-1 22 0,22-1 0,0 0 15,-21-20-15,21 20 0,-21 0 0,21 1 16,0-22-16,-21 21 0,21-21 16,0 22-16,0-22 0,0 0 0,-21 21 15,21-21-15,0 1 0,-21-1 0,21 0 16,0 21-16,0-21 0,0 1 0,0-1 16,0 0-16,-22 0 0,22 0 15,0 0-15,-21 1 0,21-1 0,0 0 16,0 0-16,0 0 0,-21-21 15,21 21-15,0-42 32,0 0-32,0 0 0,0-21 0,0 20 15,0 1-15,0-21 0</inkml:trace>
  <inkml:trace contextRef="#ctx0" brushRef="#br1" timeOffset="22628.47">10880 10922 0,'0'0'16,"-43"0"-16,1 0 15,21 0-15,0 0 0,-1 0 0,1-21 16,0 21-16,42 0 31,0 0-31,1 0 0,-1 0 16,0 0-16,0 0 0,21 0 15,1 0-15,-22 0 0,21 0 16,1 0-16,-22 21 0,21-21 0,0 0 16,1 0-16,-1 0 0,22 21 0,-22-21 15,0 0-15,22 0 0,-22 0 0,22 0 16,-1 0-16,22 0 0,-22 0 0,22 0 15,0 0-15,-1 0 0,1 0 0,0 0 16,-1 0-16,1 0 0,0 0 0,20 0 16,-20 0-16,21 0 0,0 0 0,0 0 15,-1 0-15,1 0 0,0 0 0,0 0 16,-21 0-16,20 21 0,-20-21 0,21 0 16,0 0-16,0 0 0,-1 0 15,1 0-15,21 0 0,-21 0 0,21 0 16,0 0-16,0 0 0,0 0 15,0 0-15,0 0 0,21 0 0,-42 0 16,21 0-16,0 0 0,-21 0 0,21 0 16,-21 0-16,21 0 0,-21 0 0,-1 0 15,-20 0-15,21 0 0,-21 0 0,-1 0 16,22 22-16,-21-22 0,-1 0 0,1 0 16,21 0-16,-21 0 0,20 0 0,-20 0 15,0 0-15,21 0 0,-22 0 0,1 0 16,0 0-16,-1 0 0,1 0 0,0 0 15,-1 0-15,1 0 0,-22 0 0,22 0 16,0 0-16,-22 0 0,22 0 16,-22 0-16,1 0 0,21 0 0,-22 0 15,1 0-15,20 0 0,-20 0 0,20 0 16,-20 0-16,-1 0 0,1 0 0,21 0 16,-22 0-16,1 0 0,-1 0 0,1 0 15,-22 0-15,21 0 0,-20 0 0,20 0 16,-20 0-16,-1 0 0,0 0 0,22 0 15,-22 0-15,0 0 0,22 0 0,-22 0 16,22 0-16,-22 0 0,0 0 16,22 0-16,-22 0 0,1 0 15,-1 0-15,0 0 0,1 0 0,-22 0 16,21 0-16,0 0 0,-20 0 0,20 0 16,-21 0-16,21 0 0,1 0 0,-22 0 15,0 0-15,21 0 0,-20 0 0,20 0 16,-21 0-16,0 0 0,0 0 0,1 0 15,-1 0-15,0 0 0,0 0 0,0 0 16,0 0-16,1 0 0,-1 0 0,0 0 16,0 0-16,0 0 0,0 0 0,1 0 15,20 0-15,-21 0 0,21 0 0,-20 0 16,20 0-16,0 0 0,1 0 0,-22 0 16,21 0-16,0 0 0,1 0 15,-22 21-15,21-21 0,-21 0 0,1 0 16,20 0-16,-21 0 0,0 0 15,0 0-15,1 0 0,-1 0 16,0 0-16,0 0 0,0 0 16,0 0-16,1 0 0,-1 0 15,0 0-15,0 0 0,0 0 16,0 0-16,1 0 0,-1 0 16,0 0-16,0 0 15,0 0-15,-21 21 16,-21-21 15,0 0-31</inkml:trace>
  <inkml:trace contextRef="#ctx0" brushRef="#br1" timeOffset="23640.18">10774 10880 0,'21'0'31,"0"0"-16,0-21-15,-21-1 0,21 22 0,43-42 16,-43 42-16,21-21 0,-20 0 0,20 0 16,0-1-16,-21 1 0,22 0 15,-1 21-15,-21-21 0,22 0 16,-22 21-16,0 0 0,0-21 0,-42 21 47,0 0-47,0 21 0,-1-21 15,1 21-15,0-21 0,0 21 0,0-21 16,0 21-16,-1-21 0,-20 21 0,21 1 16,0-22-16,-22 21 0,22 0 15,-21-21-15,21 21 0,0 0 0,-1-21 16,1 0-16,0 21 0,0-21 0,0 0 16,21 22 15,0-1-16,21 0 1,0-21-16,-21 21 16,21 0-16,0-21 0,1 21 0,-1 1 15,0-22-15,21 21 0,-21 0 16,1-21-16,-1 21 0,21 0 0,-21 0 16,0 1-16,22-1 0,-22-21 0,0 21 15,0 0-15,0 0 0,22 0 0,-22-21 16,-21 22-16,21-22 0,0 21 0,0-21 15,1 0 1,-1 0-16,-21-21 16,0-1-16</inkml:trace>
  <inkml:trace contextRef="#ctx0" brushRef="#br1" timeOffset="24844.35">22839 8086 0,'21'0'0,"0"-21"0,0 21 16,-21-22-16,21 22 0,1-21 15,-1 21 1,-21-21-16,21 21 0,-21 21 47,-21-21-47,0 21 15,-1-21-15,1 22 0,0-22 16,0 21-16,0-21 0,21 21 0,-21-21 16,-1 21-16,1-21 0,21 21 0,-21-21 15,21 21-15,-21-21 16,21 22-16,0-1 16,0 0-16,0 0 15,21 0-15,0-21 0,-21 21 16,21-21-16,1 22 0,-22-1 0,21-21 15,0 21-15,-21 0 0,21 0 16,0-21-16,0 21 0,1 1 31,-1-22-31,0 0 16,-21-22 31,21 1-47</inkml:trace>
  <inkml:trace contextRef="#ctx0" brushRef="#br1" timeOffset="25599.67">23791 8086 0,'-42'0'16,"63"0"31,0 0-47,22 0 0,-1 0 15,0 0-15,1 0 0,20 0 0,-21 0 16,22 0-16,-1-21 0,22 21 16,-21 0-16,20-22 0,1 22 15,0-21-15,-1 21 0,1-21 0,-22 21 16,22 0-16,-43-21 0,22 0 0,-1 21 16,-20 0-16,-22 0 0,0-21 0,0 21 15,0 0-15,-21-22 0,22 22 16,-22-21-16,-22 0 15,1 21-15,0 0 0,0-21 0,0 21 16,0 0-16,-22-21 0,22 21 0,0 0 16,0 0-16,0 0 0,-1-21 15,1 21-15,42 0 32,1 0-32,-1 0 15,0 0-15,0 0 0,21 0 16,-20 0-16,-1 0 0,0 0 0,0 0 15,0 21-15,0-21 0,1 21 0,-22 0 16,0 0-16,0 0 0,0 22 16,0-22-16,-22 0 0,1 0 15,0 0-15,0 22 0,0-22 0,21 0 16,-21 0-16,-1-21 0,1 21 0,21 1 16,-21-22-16,21 21 0,-21-21 15,0 0 1</inkml:trace>
  <inkml:trace contextRef="#ctx0" brushRef="#br1" timeOffset="26525.13">26776 6562 0,'0'0'0,"-21"0"16,21 21 0,0 21-1,0-21-15,0 22 0,0-22 0,0 21 0,0 1 16,0-1-16,0 0 15,0 1-15,0-1 0,0 0 0,0 1 16,0-22-16,-22 21 0,22 0 0,0 1 16,0-22-16,-21 0 0,21 0 0,-21 0 15,21 1-15,-21-22 0,0 0 16,0 0-16,-1 0 16,22-22-16,0 1 0,-21 0 0,0-21 15,21 21-15,-21-1 0,21-20 16,0 21-16,0-21 0,0 20 0,0-20 15,0 0-15,21-1 0,0 1 16,0 0-16,1-1 0,-1 1 0,21 0 16,-21-1-16,22 1 0,-1 0 0,0 21 15,1-1-15,-1 22 0,0 0 16,1 0-16,-1 0 0,0 22 0,1-1 16,20 0-16,-42 21 0,22-21 0,-1 22 15,-21-1-15,21-21 0,-20 22 0,-22-1 16,21 0-16,-21-21 0,0 1 0,0 20 15,0-21-15,0 0 0,0 0 0,-21 1 16,-1-22 0,1 0-16,0 0 15,21-22 1,0 1-16,0 0 16,0 0-16,0 0 0,21 0 0,0-22 15,1 22-15,-22-21 0,21-1 0,0 22 16,0-21-16,21 0 0,-20-1 0,20 1 15,-21 21-15,21 0 0,1-1 0,-22 1 16,21 21-16,1 0 0,-1 21 16,0 1-16,1-1 0,-22 0 0,21 21 15,-21 1-15,-21-1 0,0 0 0,0 1 16,0-1-16,0-21 0,0 21 0,-21 1 16,0-22-16,0 21 0,0-21 15,-1 1-15,22-1 0,-21 0 0,0 0 16,21 0-1,21-42 1,0 0 0,1 0-16,-1 0 0,0-1 0</inkml:trace>
  <inkml:trace contextRef="#ctx0" brushRef="#br1" timeOffset="26896.2">28300 6795 0,'21'0'32,"0"0"-32,0 0 15,0-22-15,1 22 0,-1 0 0,0-21 16,0 0-16,21 21 0,-20-21 0,-1 0 16,0 21-16,0-21 0,0-1 15,0 1-15,-21 0 0,0 0 0,0 0 16,0 0-16,0-1 0,-21 22 0,-63 0 15,62 0 1,-20 0-16,21 22 0,-21-1 0,20 0 0,-20 21 16,21-21-16,-21 22 0,20-1 15,1 0-15,0-20 0,21 20 16,0 0-16,0-21 0,0 22 0,0-22 16,0 0-16,0 0 0,0 0 0,21 1 15,0-1-15,1-21 0,-1 21 0,0-21 16,0 0-16,0 0 0,0 0 0,1 0 15,-1 0-15,0 0 0,0 0 0,21 0 16,-20-21-16,20 0 0,-21-1 0,21 1 16,1 0-16,-1 0 0</inkml:trace>
  <inkml:trace contextRef="#ctx0" brushRef="#br1" timeOffset="27187.89">29570 6011 0,'-43'-21'16,"86"42"-16,-107-42 0,43 21 15,0 0-15,0 21 0,0 1 16,-1-1-16,1 0 0,0 21 0,21 1 16,-21-1-16,0 21 0,21 1 0,-21-22 15,-1 22-15,22-1 0,-21 1 0,0-1 16,0 1-16,0-22 0,21 0 15,-21 1-15,-1-1 0,1 0 16,0-20-16,21-1 0,0 0 0,0 0 16,0 0-16,0 0 0,0 1 15,21-44 1,0 1 0,1 0-16</inkml:trace>
  <inkml:trace contextRef="#ctx0" brushRef="#br1" timeOffset="27655.87">29718 6181 0,'0'0'0,"0"-21"0,0-1 0,0 1 15,0 0-15,0 42 32,0 0-32,0 22 0,0-22 15,0 21-15,0 1 0,0-1 0,0 0 16,0 22-16,-21-1 0,0-20 0,-1 20 15,1-21-15,21 22 0,-21-22 0,0 1 16,0-1-16,0-21 0,21 21 16,0-20-16,-22-1 0,22 0 0,-21-21 15,21 21-15,21-42 47,1 0-47,-1 0 0,0-1 0,0 1 16,0 0-16,0-21 0,1 21 0,20-22 15,-21 22-15,21 0 0,-20 0 16,-1 0-16,0-1 0,0 1 0,0 21 16,0 0-16,1 0 0,-1 0 0,-21 21 15,0 1-15,0-1 0,0 0 16,0 0-16,0 0 0,0 22 0,0-22 16,-21 0-16,21 0 0,-22 21 15,1-20-15,21-1 0,-21 0 0,0-21 16,21 21-16,0 0 0,-21-21 15,42-21 32,0 0-47</inkml:trace>
  <inkml:trace contextRef="#ctx0" brushRef="#br1" timeOffset="28027.88">30395 6646 0,'0'-21'16,"0"0"0,-21 21-16,0 0 15,0 21-15,0-21 0,-1 21 0,1 1 16,0-1-16,0 0 0,21 21 16,-21-21-16,0 1 0,21-1 0,-22 21 15,22-21-15,0 0 0,0 1 0,0-1 16,0 0-16,22-21 0,-1 21 15,0-21-15,0 0 0,0 0 0,0 0 16,1 0-16,-1 0 0,21 0 0,-21 0 16,0 0-16,1-21 0,-1 21 0,0-21 15,-21 0-15,21-1 0,-21-20 0,21 21 16,-21 0-16,0 0 0,0-22 16,0 22-16,0 0 0,0 0 15,-21 21-15,0 0 0,0-21 0,0 21 16,-1 0-16,-20 0 0,21 0 0,0 21 15,0-21-15,-1 21 0,1-21 0,21 21 16,0 0-16,21 0 16,1-21-1</inkml:trace>
  <inkml:trace contextRef="#ctx0" brushRef="#br1" timeOffset="28648.11">31221 6583 0,'0'0'0,"-21"-21"0,-22 0 15,22-1-15,0 22 0,0 0 16,0 0-16,-1 0 0,1 0 0,0 0 16,0 0-16,0 0 0,-22 22 0,22-1 15,0 0-15,0 21 0,-21-21 0,20 22 16,1-22-16,21 21 0,-21-21 15,21 22-15,-21-22 0,21 21 0,0-21 16,0 1-16,0 20 0,0-21 0,0 0 16,21 0-16,0-21 0,0 22 0,1-22 15,-1 0-15,0 0 0,0 0 16,0 0-16,0 0 0,22 0 16,-22 0-16,0-22 0,0 1 0,22 0 15,-22 0-15,0 0 0,0 0 0,0-22 16,22 1-16,-22 21 0,0-43 0,21 22 15,-21-22-15,1 22 0,-1-21 16,0-1-16,0 1 0,0-1 0,0 1 16,1-1-16,-1 1 0,-21-1 0,0 22 15,0-22-15,0 22 0,0 0 16,0 20-16,0-20 0,0 21 0,-21 21 16,-1 21-1,1 21-15,0 1 0,0-1 0,0 0 16,21 1-16,-21 20 15,21 1-15,-22-22 0,22 22 0,0 20 16,0-20-16,0-1 0,0 1 0,0-1 16,0-20-16,0 20 0,0-21 0,0 1 15,0-1-15,0 0 0,0-20 16,0-1-16,0 0 0,22 0 0,-1 0 16,0 0-16,0-21 0,0 0 0,0 22 15,22-22-15,-22 0 0,0 0 0,0 0 16,22 0-16,-22 0 0,0-22 15,0 1-15,0 0 16,0 0-16,-21 0 0,22 0 0,-22-1 16,0 1-16,0 0 0,0 0 0</inkml:trace>
  <inkml:trace contextRef="#ctx0" brushRef="#br1" timeOffset="29005.21">28427 6541 0,'21'-22'31,"0"22"-31,0 0 0,22 0 0,-1 0 16,0-21-16,1 21 0,20 0 0,-21 0 15,22 0-15,-22 0 0,22 0 0,-22 0 16,0 0-16,1 0 0,-1 0 0,0 0 16,-20 0-16,-1 0 15,0 0-15,-21 21 31,0 1-15,0-1-16</inkml:trace>
  <inkml:trace contextRef="#ctx0" brushRef="#br1" timeOffset="29424.85">28511 7895 0,'0'0'0,"0"-21"0,-21-21 15,21 21 1,0-1-16,0 1 0,0 0 0,0 0 16,-21 42 15,21 0-31,0 0 0,-21 1 0,21-1 16,0 21-16,0-21 0,0 22 0,0-1 15,-21 0-15,21-21 0,-21 22 0,21-22 16,0 21-16,0-21 0,-22 1 0,22-1 15,0 0-15,-21 0 0,21 0 16,0-42 15,0 0-31,0 0 0,0 0 16</inkml:trace>
  <inkml:trace contextRef="#ctx0" brushRef="#br1" timeOffset="29944.26">28406 7726 0,'0'0'0,"0"-21"0,0 0 16,21-1-16,-21 1 0,0 0 0,0 0 16,21 0-16,0 0 0,0-1 15,-21 1-15,21 21 16,1-21-16,20 21 0,-21 0 0,0 0 16,22 0-16,-1 0 0,-21 0 0,21 0 15,1 0-15,-1 21 0,0 0 0,-20 1 16,-1-1-16,0 21 0,-21-21 0,0 0 15,0 1-15,0 20 0,-21-21 16,0 0-16,-1 0 0,-20 1 0,21-1 16,-21-21-16,20 21 0,1-21 0,-21 21 15,21-21-15,0 0 0,-1 0 16,22-21 0,0 0-1,22 21-15,-1-21 0,0 21 16,0 0-16,0 0 0,0 0 15,1 21-15,-1-21 0,0 21 0,0 0 16,0 0-16,0 0 0,1 1 0,-1-1 16,0 0-16,0 0 0,0 0 15,-21 0-15,0 1 0,0-1 16,0 0-16,0 0 0,0 0 0,-21-21 16,0 21-16,0-21 0,0 22 0,-22-22 15,22 0-15,-21 0 0,21 0 0,-22 0 16,22 0-16,-21 0 0,21 0 0,-22 0 15,22 0-15,0-22 0,0 22 0,21-21 16,-21 21-16,21-21 0,-22 0 0,22 0 16,0 0-16,0-1 15,0 1-15,0 0 16,22 21-16,-1 0 16,0 0-16,0-21 0</inkml:trace>
  <inkml:trace contextRef="#ctx0" brushRef="#br1" timeOffset="30340.3">29400 7832 0,'0'0'0,"0"-21"16,-21 21 0,0 0-1,21 21-15,0 0 0,-21 0 16,0 0-16,21 0 0,-21 1 15,21-1-15,0 21 0,0-21 16,0 0-16,-22 1 0,22-1 0,0 0 16,0 0-16,0 0 0,0 0 0,22 1 15,-1-22-15,0 0 16,0 0-16,0 0 0,0 0 0,1 0 16,-1 0-16,0-22 0,0 1 0,0 21 15,0-21-15,1 0 0,-22 0 0,21-22 16,0 22-16,-21 0 0,0-21 15,0 21-15,0-1 0,0 1 0,0 0 16,0 0-16,0 0 0,-21 21 16,0 0-16,-1 0 15,1 0-15,0 0 0,0 21 0,0-21 16,0 21-16,21 0 16,0 0-16,21 1 15,0-22-15,0 0 16</inkml:trace>
  <inkml:trace contextRef="#ctx0" brushRef="#br1" timeOffset="31331.89">30416 7811 0,'0'0'0,"-21"-22"0,-21-20 15,21 42-15,0-21 0,-1 21 0,1 0 16,0 0-16,0 0 0,0 0 0,0 0 16,-1 0-16,1 21 0,0 0 15,-21-21-15,21 43 0,-1-22 0,1 0 16,0 0-16,21 21 0,0-20 0,-21-1 16,21 21-16,0-21 0,0 0 0,0 1 15,0-1-15,0 0 0,21 0 0,21 0 16,-20-21-16,-1 0 0,0 0 15,0 0-15,21 0 0,-20 0 16,-1-21-16,21 0 0,-21 21 0,0-21 16,1 0-16,20-22 0,-21 22 15,0-21-15,0-1 0,1 22 0,-1-21 16,0 0-16,0-1 0,0 1 0,0-22 16,-21 22-16,22 0 0,-1-22 0,-21 22 15,0-22-15,0 22 0,0 0 16,0-1-16,0 22 0,0-21 0,0 21 15,0 0-15,0 42 16,-21 0-16,-1 0 16,1 21-16,21 1 0,-21-1 15,0 0-15,0 1 0,21 20 16,-21-20-16,21-1 0,-22 0 0,22 1 16,0-1-16,0 0 0,0 1 0,0-22 15,0 21-15,0-21 0,22 22 0,-1-22 16,0 0-16,0 21 0,21-42 0,-20 21 15,-1 1-15,21-22 0,-21 0 0,0 0 16,22 0-16,-22 0 0,0 0 16,0 0-16,0 0 0,22-22 0,-22 1 15,0 0-15,0 0 0,0-21 0,1 20 16,-1 1-16,-21 0 0,21-21 0,0 21 16,-21-1-16,0 1 0,21 0 15,-21 42 16,0 0-31,0 1 0,-21-1 16,21 21-16,0-21 0,0 0 0,0 1 16,0-1-16,0 0 0,0 0 0,0 0 15,21 0-15,0 1 0,1-22 16,-1 21-16,0-21 0,0 0 16,0 0-16,0 0 0,1-21 0,-1-1 15,21 22-15,-21-21 0,0 0 0,1 0 16,-1 0-16,0-22 0,21 22 15,-21 0-15,1 0 0,-1 0 16,-21 0-16,0-1 0,21 1 0,-21 0 16,0 42 15,0 0-31,-21 1 16,21 20-16,-21-21 0,21 0 15,0 22-15,-22-22 0,1 21 0,21 0 16,0 1-16,-21 20 0,0-20 0,0-1 15,21 21-15,-21-20 0,-1 20 0,1 1 16,21-1-16,0 1 0,-21 20 0,21-20 16,0 21-16,0-1 0,0-20 15,0 20-15,0-20 0,0-1 16,0 1-16,0-1 0,0-20 0,0-1 16,0 0-16,0 1 0,0-22 0,-21 0 15</inkml:trace>
  <inkml:trace contextRef="#ctx0" brushRef="#br1" timeOffset="31503.86">31136 9398 0,'0'0'0,"0"-42"0,-21-85 16,21 63-16,0 22 16,0-22-16,0 1 0,21-1 15,0 1-15,0-1 0,22 1 0,-22-1 16,21 22-16,1-21 0,-1-1 0,0 22 16,22-22-16,-22 22 0,0 0 0,22-1 15,-22 1-15,22 0 16,-1-1-16,-20 22 0,20 0 0,-21 0 15,1 0-15,20-1 0,-20 22 0,-1 0 16,21 0-16,-20 0 0</inkml:trace>
  <inkml:trace contextRef="#ctx0" brushRef="#br1" timeOffset="32564.07">31094 9144 0,'0'0'0,"0"21"0,0 0 16,0 1-16,0-1 0,0 0 15,0 0-15,0 0 16,0 0-16,21-21 16</inkml:trace>
  <inkml:trace contextRef="#ctx0" brushRef="#br1" timeOffset="35703.83">8911 8763 0,'0'0'0,"-21"0"16,0 0-16,0 0 15,42 0 48,0 0-63,0 0 15,0-21-15,0 21 0,1 0 16,-1 0-16,0 0 0,21 0 16,-21 0-16,1 0 0,-1 0 0,21 0 15,-21 0-15,0 0 0,1 0 0,-1 21 16,21-21-16,-21 0 0,0 0 16,1 0-16,-1 0 0,0 21 0,0-21 15,21 0-15,-20 0 0,-1 0 0,21 0 16,-21 0-16,22 0 0,-22 0 0,21 0 15,0 21-15,1-21 0,-1 0 16,0 0-16,1 0 0,-1 0 0,0 0 16,1 0-16,-1 0 0,0 0 15,1 22-15,-1-22 0,0 0 0,-20 0 0,20 0 16,0 0-16,-21 0 0,22 0 16,-1 0-16,0 0 0,1 0 15,-1 0-15,0 0 0,22 0 0,-22 0 16,22 0-16,-22 0 0,22 0 0,-22 0 15,0 0-15,1 0 0,-1 0 0,0 0 16,1 0-16,-1 0 0,0 0 0,-21 0 16,22 0-16,-22 0 0,21 0 0,-21 0 15,22 0-15,-22 0 0,21 0 16,-21 0-16,22 0 0,-1 0 0,0 0 16,1 0-16,-1 0 0,0 0 0,1 0 15,-1 0-15,0 0 0,1 0 16,-1 0-16,-21 21 0,22-21 0,-1 0 15,-21 0-15,21 0 0,1 0 0,-22 0 16,21 0-16,-21 0 0,22 0 16,-22 0-16,21 0 0,-21 0 0,22 0 15,-1 0-15,0 21 0,1-21 0,-22 0 16,21 0-16,1 0 0,-1 0 0,0 0 16,1 0-16,-1 0 0,0 0 0,-21 0 15,22 0-15,-1 0 0,0 21 0,1-21 16,-22 0-16,21 0 0,1 0 15,-1 0-15,0 0 0,1 0 0,-1 0 16,0 0-16,1 0 0,-1 0 16,0 0-16,1 0 0,-1 0 0,0 0 15,-21 21-15,22-21 0,-1 0 0,0 0 16,1 0-16,-1 0 0,0 0 0,1 0 16,-1 0-16,0 0 0,1 0 0,-1 0 15,0 0-15,1 0 0,-1 0 0,0 0 16,1 21-16,-1-21 0,0 0 15,1 0-15,-22 0 0,21 0 0,1 0 16,-1 0-16,0 0 0,-21 0 0,22 0 16,-22 0-16,21 0 0,1 22 15,-1-22-15,-21 0 0,21 0 0,1 0 16,-1 0-16,0 0 0,1 0 0,-1 0 16,0 0-16,1 0 0,-1 0 0,0 0 15,1 21-15,-1-21 0,-21 0 0,22 0 16,-1 0-16,0 0 0,1 0 0,-22 0 15,21 0-15,0 0 0,1 0 16,-1 0-16,0 0 0,-20 0 0,20 21 16,0-21-16,1 0 0,-1 0 0,-21 0 15,21 0-15,1 0 0,-22 0 0,21 0 16,1 0-16,-22 0 0,21 0 0,-21 0 16,22 0-16,-1 0 0,-21 0 0,21 0 15,1 0-15,-1 0 0,0 0 16,1 0-16,-1 0 0,0 0 0,1 0 15,-1 0-15,0 0 0,1 0 0,-1 0 16,0 0-16,1 0 0,-1 0 16,0 0-16,-20 0 0,20 0 0,0 0 15,-21 0-15,22 0 0,-22 0 0,0 0 16,21 0-16,1 0 0,-22 0 0,21 0 16,-21 0-16,22 0 0,-1 0 0,0 0 15,1 0-15,-1 0 0,0 0 0,1 0 16,-1 0-16,-21 0 0,22 0 0,-1 0 15,0 0-15,1 0 0,-22 0 0,21-21 16,0 21-16,-20 0 0,20 0 16,-21 0-16,21 0 0,-20 0 15,20 0-15,-21 0 0,21-21 0,1 21 16,-22 0-16,21 0 0,1 0 0,-1 0 16,0-22-16,1 22 0,-1 0 0,0 0 15,1 0-15,-1 0 0,0 0 0,1 0 16,-1 0-16,-21 0 0,21 0 0,1 0 15,-1 0-15,-21 0 0,22 0 0,-22 0 16,21 0-16,0-21 0,-20 21 0,20 0 16,0 0-16,1 0 0,-1 0 15,0-21-15,1 21 0,-1 0 16,0 0-16,1 0 0,-1 0 0,0 0 16,1 0-16,-1 0 0,0 0 0,1 0 15,-1-21-15,0 21 0,1 0 0,-22 0 16,21 0-16,0 0 0,-20 0 0,20 0 15,0 0-15,-21 0 0,22 0 0,-1 0 16,0 0-16,1 0 0,-1 0 16,0 0-16,1 0 0,-1 0 0,0 0 15,1 0-15,-1 0 0,0 0 0,1 0 16,-1 0-16,0 0 0,1 0 0,-1 0 16,-21 0-16,22 0 0,-22 0 15,0 0-15,0 0 0,0 0 0,0 0 16,1 0-16,-1 0 0,0 0 0,0 0 15,0 0-15,0 0 16,1 0-16,-1 0 0,0 0 16,0 0-16,0 0 0,0 0 0,1 0 15,-1 0-15,0 0 0,0 0 0,0 0 16,0 0-16,1 0 0,-1 0 0,0 0 16,0 0-16,0 0 0,0 0 15,1 0 1,-1 0 31,-21-21 15</inkml:trace>
  <inkml:trace contextRef="#ctx0" brushRef="#br1" timeOffset="46352.17">15769 7281 0,'-21'0'15,"0"0"-15,0 0 16,-1 0-16,1 0 0,0 0 15,0 22-15,0-22 32,42 0-17,0 0-15,21 0 16,-20 0-16,20 0 0,-21 0 0,21 0 16,1 0-16,-1 0 0,0 0 0,1 0 15,-1 0-15,0 0 0,1 0 0,-1 0 16,0 0-16,1 0 0,-1 0 0,0 0 15,-20 0-15,-1 0 0,-64 0 32,22 21-32,-21-21 15,-22 0-15,22 0 0,-21 0 0,20 0 16,-20 21-16,-1-21 0,22 0 0,-22 0 16,22 0-16,-21 0 0,20 0 15,22 21-15,-21-21 0,21 0 0,-1 0 16,44 0-1,-1 0 1,21 0-16,-21 0 0,22 0 0,-22 21 16,21-21-16,0 0 0,1 0 0,-1 0 15,0 0-15,1 0 0,-1 0 0,0 0 16,1 0-16,-22 0 0,0 0 16,0 0-16,0 0 0,-42 0 31,-21 0-31,21 0 0,-22 0 0,1 0 15,0 0-15,-22 0 0,22 0 16,0 0-16,-1 0 0,1 0 0,0 0 16,20 0-16,-20 0 0,21 0 0,0 0 15,21 21 1,21-21 0,0 22-16,0-22 0,22 0 15,-22 0-15,21 0 0,0 0 0,-20 0 16,20 0-16,0 0 0,-21 0 0,22 0 15,-22 0-15,21 0 0,-21 0 0,1 0 16,-44 0 15,1 0-31,0 0 0,0 0 16,-21 0-16,20 0 0,1 0 0,0 0 16,0 0-16,0 0 0,0 0 15,42 0 1,0 0-16,0 0 0</inkml:trace>
  <inkml:trace contextRef="#ctx0" brushRef="#br1" timeOffset="47792.59">8488 12869 0,'0'0'16,"-21"0"-16,-1 22 0,1-22 0,0 0 0,0 0 15,0 0-15,0 0 16,-1 21-16,1-21 0,0 0 16,42 0 15,0 0-31,22 0 16,-22 0-16,21 0 0,-21-21 15,22 21-15,-1 0 0,22 0 0,-22 0 16,0 0-16,1 0 0,20 0 0,-21 0 15,22 0-15,-22 0 0,1 0 0,-1 0 16,0 0-16,1 0 0,-22 0 0,0 0 16,0 0-16,-42 0 31,0 0-31,-22 0 0,22 0 16,-21 0-16,0 0 0,-1 0 0,-20 0 15,20 0-15,1 0 0,0 0 16,-1 0-16,1 0 0,0 0 15,-1 0-15,1 0 0,21 0 0,-21 0 16,-1 0-16,22 21 0,-21-21 0,21 0 16,-1 0-16,1 21 0,0-21 0,0 0 15,21 21-15,21-21 32,0 0-17,0 0-15,1 0 0,-1 0 0,21 0 16,0 0-16,-20 0 0,20 0 0,0 0 15,1 0-15,-1 0 0,0-21 16,1 21-16,-1 0 0,0 0 16,-21 0-16,1 0 0,-1 0 0,0 0 15,-42 0 1,0 0-16,-1 0 16,1 0-16,0 0 0,-21 21 15,21-21-15,-1 0 0,-20 0 0,21 0 16,0 0-16,0 0 0,-1 0 15,44 0 32,-1 0-47</inkml:trace>
  <inkml:trace contextRef="#ctx0" brushRef="#br1" timeOffset="48144.43">8297 13187 0,'-42'21'16,"63"-21"15,0 21-31,0-21 0,1 0 15,20 0-15,0 0 0,1 0 0,-1 0 16,21 0-16,1 0 0,-1 0 0,1 0 16,-1 0-16,-20 0 0,20 0 0,-20 0 15,-1 0-15,-21 0 0,0 0 0,22 0 16,-22 0 0,0 0-16,-21-21 46,21 0-46,0 21 0,0-21 0,1 21 16,-1-21-16,0-1 16,0-20-16,0 21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5T07:37:28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12234 3704 0,'21'0'93,"1"0"-77,-1 0-16,0 0 0</inkml:trace>
  <inkml:trace contextRef="#ctx0" brushRef="#br0" timeOffset="3408.48">15706 8255 0,'0'21'16,"-22"-21"-16,1 0 16,0 0-1,0 0-15,21 21 16,-21-21-16,0 0 15,-1 0-15,1 0 0,0 0 16,0 0-16,0 0 16,0 0-16,-1 0 15,1 0-15,0 0 16,0 0 0,0 0 30,42 0 1,0 0-31,0 0-16,0 0 0,1 0 0,-1 0 16,0 0-16,0 0 0,0 0 15,0 0-15,1 0 0,20 0 0,-21 0 16,0 0-16,0 0 0,1 0 0,-1 0 15,0 0-15,0 0 0,21 0 0,1 0 16,-22 0-16,0 0 0,0 0 16,22 0-16,-22 0 0,21 0 0,-21 0 0,22 0 15,-1 0-15,21 0 0,-20 0 16,-1 0-16,-21 0 0,22 0 0,-1 22 16,0-22-16,-21 0 0,22 0 0,-22 0 15,42 0-15,-20 21 0,-22-21 0,21 0 16,-21 0-16,22 0 0,-22 0 0,21 0 15,-21 0-15,64 0 0,-64 0 0,22 0 16,-1 0-16,-21 0 0,21 0 0,-20 0 16,-1 0-16,0 0 0,21 0 0,-21 0 15,1 0 1,-1 0-16,0 0 47,-21-21-16,-21 21-15,0 0-16,-1 0 15,1-22-15</inkml:trace>
  <inkml:trace contextRef="#ctx0" brushRef="#br0" timeOffset="3900.35">15663 8340 0,'0'0'15,"-21"0"-15,-21 0 16,21 0-16,-1 0 31,44 0 1,-1 0-32,21 0 0,-21 0 15,22 21-15,-22-21 0,21 0 0,0 0 16,1 0-16,-1 0 0,22 0 0,41 0 15,-41 0-15,-1 0 0,1 0 0,-1 0 16,-20 0-16,20 0 0,1 0 0,-22 0 16,64 0-16,-64 0 0,-21 0 0,22 0 15,-22 0-15,0 0 0,0 0 16,0 0-16,1 0 0,-1 0 16,0 0-1,0 0 1</inkml:trace>
  <inkml:trace contextRef="#ctx0" brushRef="#br0" timeOffset="5260.31">19177 7980 0,'-21'0'16,"-43"0"-1,22 0-15,21 0 0,0 0 0,-1 0 16,1 0-16,0 0 0,0 0 16,0 0-16,0 0 31,21-21-31,42 21 16,-21 0-1,0 0-15,0 0 0,1 0 0,-1 0 16,0 0-16,42 0 0,-20 0 15,-1 0-15,0 0 0,1 0 0,20 0 16,-20 0-16,20 0 0,43 0 0,-43 0 16,1 0-16,-22 0 0,22 0 0,-1 0 15,1 0-15,63 0 0,-64-21 0,1 21 16,-1 0-16,22 0 0,-22 0 0,1 0 16,21 0-16,42 0 0,-64 0 0,1 0 15,-1 0-15,22 0 0,-22 0 0,1 0 16,232 0-1,-211 0-15,-1 0 0,-20 0 0,-1 0 0,86 0 16,-86 0-16,1 0 0,-1 0 16,22 0-16,-22 0 0,1 0 0,63 0 0,-64 0 15,1 0-15,-1 0 0,-20 0 16,20 0-16,-21 0 0,1 0 0,20 0 16,-42 0-16,1 0 0,-1 0 0,0 0 15,0 0-15,0 0 0,0 0 16,1 0-16,-1-22 15,-21 1 1,0 0 15,0 0-15,-21 21-16,-22 0 0,22-21 16,0 21-16,0 0 0,0-21 15,-1 21-15,1-22 0,0 22 0,0 0 16,21-21-16,-21 21 0,0 0 0,-1 0 15,-20 0-15,42-21 0,-21 21 16,0 0-16,0 0 16,42 0 31,0 0-47,0 0 0,0 0 0,0 0 15,22 21-15,-22-21 0,21 0 16,-21 0-16,1 0 0,-1 0 0,21 0 15,-21 0-15,22 0 0,-22 0 0,0 0 16,0 0-16,0 0 0,0 0 16,1 21-16,-22 1 47,0-1-47,-22 0 15,22 0-15,-21-21 0,0 21 16,0 0-16,21 1 0,-21-22 0,-22 42 15,22-21-15,0 0 0,0-21 0,0 21 16,0 1-16,-1-1 0,1 0 0,-21 0 16,42 0-16,-21-21 0,21 21 15,-21-21-15,-1 22 0,22-1 16,0 0-16,-21-21 0,21 21 16,0-42 46,0 0-46</inkml:trace>
  <inkml:trace contextRef="#ctx0" brushRef="#br0" timeOffset="6612.44">24320 7493 0,'22'0'16,"-22"-21"-16,0-21 16,21 42-16,-21-22 0,0 1 15,0 0 1,0 42 15,0 0-31,0 1 0,0 20 16,0-21-16,0 0 0,0 0 15,-21 22-15,-1-1 0,22 0 0,-21-20 16,21-1-16,0 0 0,-21 0 0,0 43 16,21-43-16,0 0 0,-21-21 0,21 21 15,-21 0-15,21 0 0,0 1 16,0-44 15,0 1-31,21 0 16,0 0-16,-21 0 0,21 21 15,-21-21-15,21 21 0,0 0 0,1-22 16,-1 22-16,0-21 0,0 21 16,21 0-16,-20 0 15,-1-21-15,0 21 0,0 0 16,0 0-16,-21-21 0,21 0 15,1 21-15,-22-21 0,21-1 16,0 1-16,-21 0 0,0 0 16,0 0-16,0 0 15,0-1-15,0 44 47,0-1-47,0 0 0,0 0 16,0 0-16,0 22 0,0-22 0,0 0 15,0 0-15,0 0 0,-21 0 16,21 1-16,0-1 0,0 0 0,-21 0 16,21 0-16,0 0 0,0 1 15,0-1-15,0 0 0,-22 0 16,22 0 0,-21-21-16,21-21 31,21 0-16,1 0-15,-22 0 0,42-1 0</inkml:trace>
  <inkml:trace contextRef="#ctx0" brushRef="#br0" timeOffset="7094">25273 7451 0,'0'0'0,"0"-43"16,0 22-16,-21 21 16,0 0-16,-1 0 15,1 21-15,21 1 16,-21-22-16,21 21 0,-21 21 16,0-21-16,21 0 0,-21 22 15,21-22-15,0 21 0,0-21 0,-22 1 16,22-1-16,0 21 0,0-21 15,0 0-15,0 1 16,22-1-16,-1-21 0,21 0 16,-42 21-16,21-21 0,0 0 15,1 0-15,-1 0 0,0 0 0,0 0 16,0-21-16,0 21 0,1-43 0,-1 43 16,0-21-16,0 0 0,-21 0 0,0-21 15,0 20-15,21 1 0,-21-21 0,0 21 16,0-22-16,0 1 0,-21 21 15,0 0-15,21 0 0,-21 21 0,0-43 16,-1 43-16,1 0 0,0 0 16,0 0-16,0 0 0,21 21 15,-21-21-15,21 22 0,-22-1 16,22 0-16,-21-21 0,21 21 0,-21-21 16,21 21-16,0 0 15,21-21 1,0 0-16</inkml:trace>
  <inkml:trace contextRef="#ctx0" brushRef="#br0" timeOffset="7984.12">26585 7408 0,'0'0'15,"-21"-21"-15,0 0 16,21 0-16,0 42 47,0 0-47,0 22 0,0-22 15,0 0-15,0 0 0,0 0 16,0 22-16,0-22 0,0 0 16,0 0-16,0 0 0,0 0 0,0 1 15,0-1 1,0-42 15,0-1-15,0 1-1,0 0-15,0-21 0,0 21 0,0-1 16,0 1-16,0 0 0,0-21 0,0 21 16,0-1-16,0 1 0,0 0 0,0 0 15,0 0-15,0 42 32,0 0-17,0 0-15,0 0 0,0 1 0,0-1 16,0 0-16,0 21 0,0-21 15,0 1-15,0-1 0,0 0 0,0 0 16,0 0-16,0 0 0,0 1 16,-21-1-16,21 0 15,0 0 1,0 0-16,21-21 62,0 0-46,0 0-16,22-21 0,-22 0 16,0 21-16,0-21 0,21 0 0,-20-1 15,62-20-15,-41 21 0,-1 0 0,21-22 16,-20 1-16,20 21 0,43-64 0,-42 64 16,-1-21-16,1-1 0,-1 22 15,-21 0-15,64-42 0,-63 63 0,-1-22 16,-21 1-16,21 21 0,-20-21 0,-1 21 15,0 0-15,0-21 0,0 21 16,0 0 62,-21 21-62,0 0-1,0 0-15</inkml:trace>
  <inkml:trace contextRef="#ctx0" brushRef="#br0" timeOffset="16536.96">15642 8996 0,'0'-21'15,"0"0"17,0-1-17,-21 22 17,0 0-17,21 22 1,0-1-1,0 0 1,0-42 78,0 0-94,0-1 15,0 44 64,0-1-64,0 0 1,0 0 15,0 0 16,0 0-16,0 1 0,21-22 1,0 0-32,0 0 31,0 0-31,-21 21 16,22-21-16,-1 0 15,0 0 1,0 0-16,0 0 15,0 0 1,1 0-16,-1 0 16,0 0-1,0 0-15,0 0 16,0 0-16,1 0 16,-1 0-16,0 0 0,0 21 15,0-21-15,0 0 0,1 0 16,-1 0-16,21 0 15,-21 0-15,0 0 16,22 0-16,-22 0 16,0 0-16,0 0 15,0 0-15,1 0 0,-1 0 16,0 0-16,0 0 0,0 0 16,0 0-16,1 0 15,-1 0-15,0 0 16,0 0-16,0 0 15,0 0-15,1 0 16,-1 0-16,-21 21 0,21-21 16,0 0-16,0 0 0,0 0 15,1 0-15,-1 0 16,0 0-16,0 0 16,0 0-16,0 0 0,1 0 15,-1 0-15,0 0 0,0 0 16,0 0-16,0 0 0,1 0 0,-1 0 15,0 0-15,0 0 16,0 0-16,0 0 0,1 0 16,-1 0-16,0 0 15,0 0-15,0 0 0,0 0 16,43 0-16,-43 0 16,0 0-16,0 0 15,1 0-15,-1 0 0,0 0 16,0 0-16,0 0 0,0 0 15,22 0-15,-22 0 16,0 0-16,0 0 0,0 0 16,1 0-16,-1 0 0,0 0 0,0 0 15,0 0-15,0 0 16,1 0-16,-1 0 0,0 0 16,0 0-1,0 0-15,0 0 16,1 0-16,-1 0 0,0 0 15,0 0-15,21 0 16,-20 0-16,-1 0 16,0 0-16,0 0 15,0 0-15,0 0 16,1 0-16,-1 0 16,0 0-16,0 0 15,21 0 1,-20 0-16,-1 0 15,0 0-15,21 0 0,-21 0 16,1 0-16,-1 0 16,0 0-16,0 0 15,0 21-15,0-21 16,1 0 0,-1 0-1,0 0-15,0 0 16,0 0-16,0 0 15,1 0 1,-1 0-16,0 0 0,0 0 16,0 0-16,0 0 15,1 0-15,-1 0 0,0 0 16,0 0-16,0 0 0,0 0 16,1 0-16,-1 0 15,0 0 1,0 0-1,0 0 1,0 0 0,1 0-1,-1 0 1,0 0-16,0 0 16,0 0-16,0 0 15,1 0 1,-1 0-1,0 0-15,0 0 16,0 0-16,0 0 16,1 0-16,-1 0 31,0 0-31,0 0 16,0 0-1,0 0-15,1 0 16,-1 0-1,0 0 1,0 0 0,0 0-1,0 0 1,1 0 0,-1 0-1,0 0-15,0 0 31,0 0-31,0 0 32,1 0-17,-1 0 1,0 0-16,0 0 31,0 0-15,0 0-1,1 0 1,-1 0 15,0 0 16,0 0 0,-21-21-31,21 21-16,0 0 78,1 0-16,-22-21-46,21 21 31,-21-21-16,21 21 16,-21-21-16,0-1 0,0 1 1,21 21-32,-21-21 15,0 0 17,21 21-32,0 0 15,-21-21-15,0 0 31,22-1-15,-1 22 0,-21-21-16,21 21 31,-21-21-15,21 21-16,-21-21 46,21 21-46,-42 0 141,21 21-141,-21-21 16,21 21-16,-21-21 15,21 21-15,0 1 16,-21-22-16,-1 21 0,22 0 16,-21-21-16,21 21 15,-21-21-15,0 0 0,21 21 16,-21 0-1,0-21 1,21 22-16,0-44 78,21 22-78,0-21 16,-21 0-1,21 0-15,0 0 16,0 21-16,-21-21 0,0-1 16,22 22-16,-22-21 15,21 21 1,-21-21 0,0 42 46,0 0-46,-21-21-16,21 22 15,-22-22-15,1 21 0,21 0 0,-21 0 16,0 0 0,0-21-16,21 21 15,-21 1 1,-1-22-16,22 21 15,-21-21-15,0 0 16,21 21-16,-21-21 16,0 0-16,0 0 15,21 21 1,-22-21-16,1 0 16,0 0-16,0 0 15,0 0 1,0 0-16,-1 0 15,1 0-15,0 0 16,0 0-16,0 0 16,0 0-16,-1 0 0,1 0 15,0 0-15,-21 0 16,21 0-16,-1 0 16,1 0-1,0 0-15,0 0 0,0 21 16,0-21-16,-1 0 0,1 0 15,0 0-15,0 0 0,-21 0 16,20 0-16,1 0 16,0 0-16,0 0 15,0 0-15,0 0 0,-1 0 16,1 0-16,0 0 0,0 0 0,0 0 16,0 0-16,-1 0 15,1 0-15,0 0 16,0 0-16,0 0 15,0 0-15,-1 0 16,1 0-16,0 0 16,0 0-16,0 0 0,-22 0 15,22 0-15,0 0 0,0 0 16,-21 0-16,20 0 16,1 0-16,0 0 15,0 0-15,0 0 0,0 0 16,-1 0-16,1 0 15,0 0-15,0 0 0,0 0 16,0 0-16,-1 0 0,1 0 0,0 0 16,0 0-16,0 0 15,0 0-15,-1 0 0,1 0 16,-21 0-16,21 0 16,0 0-16,-22 0 15,22 0 1,0 0-16,0 0 15,0 0-15,-1 0 16,1 0-16,0 0 0,0 0 16,0 0-16,0 0 0,-1 0 15,1 0-15,0 0 0,0 0 16,0 0 0,0 0-16,-1 0 0,-20 0 15,21 0-15,0 0 16,0 0-1,-1 0-15,1 0 0,0 0 16,0 0-16,-21 0 0,20 0 16,1 0-16,0 0 0,0 0 15,-21 0-15,20 0 0,1 0 16,0 0-16,0 0 0,0 0 0,-22 0 16,22-21-16,0 21 15,0 0-15,-21 0 0,20 0 16,1 0-1,0 0 1,0 0-16,0 0 16,0 0-1,-1 0-15,1 0 16,0 0-16,0 0 16,0 0-1,0 0-15,-1 0 16,1 0-16,0 0 15,0 0 1,0 0-16,0 0 16,-1 0-16,1 0 0,0 0 15,0 0-15,0 0 16,0 0-16,-1 0 16,1 0-16,0 0 15,0 0-15,0 0 16,0 0-16,-1 0 15,1 0-15,0 0 0,-21 0 16,21 0-16,-1 0 0,1 0 16,0 0-16,0 0 0,0 0 15,0 0-15,-1 0 16,1 0-16,0 0 16,0 0-16,0 0 15,0 0-15,-1 0 16,1 0-16,0 0 15,0 0 1,0 0 0,0 0-16,-1 0 15,1 0 1,0 0-16,0 0 31,0 0-15,0 0-1,-1 0 1,1 0 15,0 0-15,0 0 31,21-21 62,0 0-93,0 0 15,0-1-31,0 1 16,0 0-16,0 0 15,-21 0 1,21 0 0,-21-1-16,-1 1 15,22 0 1,0 0-1,-21 21-15,21 21 63,0 0-47,21-21-16,-21 21 15,22 1-15,-22-1 16,21 0-1,-21 0-15,21-21 16,-21 21-16</inkml:trace>
  <inkml:trace contextRef="#ctx0" brushRef="#br0" timeOffset="35451.94">11239 13885 0,'0'-21'31,"-21"21"16,21 21-31,0 1-16,0-1 15,0 0-15,0 0 16,21 0 0,1-21-1,-1 21-15,0-21 0,0 0 0,0 0 16,0 0-16,1 0 0,-1 0 0,0 0 15,0 0-15,0 0 0,0 0 16,1 0-16,-22-21 0,42 0 0,-21 21 16,-21-21-16,21 21 0,0-21 0,-21 0 15,22-1-15,-1 1 0,-21 0 16,0 0-16,0 0 16,0 0-16,0-1 15,0 44 32,0-1-31,0 0-16,0 0 15,-21 0-15,21 0 0,-22 22 16,22-22-16,0 0 0,0 0 16,0 0-16,0 1 0,0-1 0,0 0 15,0 0-15,0 0 0,0 0 0,0 1 16,0-1-16,0 21 0,0 0 0,0-20 15,0 20-15,0-21 0,0 0 0,0 0 16,0 22-16,0-1 0,-21-21 0,21 0 16,0 1-16,-21-1 0,21 0 15,0 0-15,-21 0 0,0-21 16,0 21-16,-1-21 0,-20 0 16,21 0-1,0 0-15,0 0 0,-1 0 0,1 0 16,0 0-16,0 0 0,0 0 0,0-21 15,-1 21-15,1 0 0,0 0 0,21-21 16,-21 21-16,0-21 0,0 21 0,21-21 16,0 0-1,21-1 1,21 1 0,-21 21-16,-21-21 0,21 21 15,1-21-15,-1 21 0</inkml:trace>
  <inkml:trace contextRef="#ctx0" brushRef="#br0" timeOffset="36148.26">12086 13843 0,'0'-21'0,"0"42"0,-21-42 15,0 21 1,0 0-16,-1 21 16,22 0-16,0 0 15,-21 1-15,21 20 0,0-21 16,0 0-16,0 22 0,0-22 0,0 0 15,0 0-15,0 21 0,-21 1 0,21-1 16,-21-21-16,21 22 0,-21-22 0,21 21 16,0-21-16,-21 0 0,-1 43 0,22-43 15,0 0-15,-21 0 0,21 1 0,0-1 16,-21 0-16,21 0 0,0 0 16,-21-21-16,21 21 15,0-42 32,0 0-47,0 0 0,0 0 16,0 0-16,21-1 0,0-20 15,0 21-15,-21 0 0,22 0 0,-1-1 16,0-20-16,0 21 0,21-21 0,-20 20 16,-1 22-16,0-21 0,64-21 15,-43 42-15,-21 0 0,0 0 16,0 0-16,1 0 0,-1 0 15,0 0-15,0 0 16,-21 21-16,21 0 0,0 0 16,-21 1-16,0 20 0,0-21 0,0 0 15,0 0-15,0 1 0,0-1 0,0 0 16,0 0-16,0 0 0,-21 0 0,21 1 16,-21-1-16,21 0 15,0 0 1,0-42 31,0 0-47,0 0 15,0-1-15</inkml:trace>
  <inkml:trace contextRef="#ctx0" brushRef="#br0" timeOffset="36600.03">12679 14372 0,'0'-21'15,"0"0"17,21 0-32,0 21 15,0 0-15,0-21 0,1-1 0,-1 22 16,21-21-16,-42 0 0,21 21 0,0-21 15,1 21-15,-1-21 0,0 0 16,0 21-16,-21-22 0,0 1 16,-21 21-1,0 0-15,0 0 0,-1 0 16,1 0-16,-21 0 0,21 0 0,0 0 16,-1 21-16,1-21 0,0 22 0,21-1 15,-42 0-15,42 21 0,-21-21 0,21 1 16,0-1-16,-22 21 0,22-21 15,0 43-15,0-43 0,0 0 0,0 0 16,0 0-16,0 1 0,0 20 0,22-21 16,-1-21-16,-21 21 0,21-21 15,21 21-15,-42 1 0,21-22 16,1 0-16,-1 0 16,21 0-16,-21 0 0,0 0 15,1 0-15,-22-22 0,42 22 0,-42-21 16,21 0-16,0 21 0,0-21 0,-21 0 15</inkml:trace>
  <inkml:trace contextRef="#ctx0" brushRef="#br0" timeOffset="37144">13631 13970 0,'0'0'0,"0"-21"15,0 0-15,-21 0 16,21 42 15,21 0-31,0 0 0,-21 0 16,22 0-16,-1 22 0,0-22 0,-21 0 15,21 21-15,0-20 0,-21-1 0,21 21 16,1 22-16,-22-22 0,0 0 0,0-21 16,0 22-16,21-1 0,-21 0 0,0-20 15,0-1-15,0 0 0,0 0 0,0 0 16,0 0-16,21-21 31,-21-21-31,21 0 16,0 0-16,-21-21 0,21 20 15,1-20-15,-1 21 0,-21-21 16,21-1-16,0 1 0,0-22 0,0 22 16,1 0-16,-1 21 0,-21-22 0,21 22 15,0 0-15,-21-43 0,21 43 0,0 0 16,-21 0-16,0 0 16,0 0-16,22 21 0,-22-22 15</inkml:trace>
  <inkml:trace contextRef="#ctx0" brushRef="#br0" timeOffset="38940.96">14584 14393 0,'21'-42'16,"0"21"-1,0 0-15,-21 0 0,21-1 16,-21 1-16,0 0 0,22 0 15,-22 0-15,0 0 0,0-1 0,0 1 16,0 0-16,0 0 16,-22 0-16,1 21 0,0 0 15,0 0-15,0 0 0,-22 0 16,22 0-16,0 0 0,0 21 0,0 0 16,0 0-16,-1-21 0,-20 43 0,21-22 15,0 0-15,21 0 0,0 0 0,0 22 16,0-22-16,0 0 0,0 21 15,0-21-15,0 1 0,0-1 0,0 0 16,21-21-16,0 21 0,21 0 0,-20-21 16,-1 0-16,0 0 0,0 0 0,0 0 15,0 0-15,1 0 0,-1 0 0,0 0 16,0 0-16,-21-21 0,21 21 0,0-21 16,-21 0-16,22 0 0,-1-1 0,-21 1 15,0-21-15,21 21 0,-21-22 0,0 1 16,0 21-16,0 0 0,21 0 0,-21-1 15,21-20-15,-21 21 0,0 0 16,0 0-16,0 42 31,-21 0-15,21 0-16,-21 0 16,21 22-16,0-22 0,0 0 0,0 0 15,0 0-15,0 0 0,0 1 0,0 41 16,0-42-16,0 0 0,0 1 0,0-1 15,42 21-15,-21-42 0,1 21 16,-1-21-16,0 0 16,21 0-16,-21 0 0,1 0 0,-1 0 15,0-21-15,0 0 0,0 21 0,22-42 16,-22 20-16,0-20 0,-21 21 0,21-21 16,0 20-16,0-41 0,1 21 15,-22 20-15,0-20 0,21 0 0,0 21 16,-21-22-16,21-41 0,-21 62 0,0-20 15,0 0-15,21 21 0,-21-22 0,0 22 16,0-21-16,0 21 0,0-1 0,0 1 16,0 0-16,0 0 0,0 0 15,-21 21 1,0 21 0,0 0-16,21 0 0,0 0 15,0 1-15,-21-1 0,21 0 0,-22 42 0,22-20 16,0-22-16,0 0 0,0 21 0,0-20 15,0 20-15,0 0 0,0 1 16,0-22-16,0 0 0,0 21 0,0-21 16,0 1-16,0 20 0,0 0 0,0-21 15,0 1-15,0-1 0,0 0 0,22 0 16,-1 21-16,0-20 0,-21-1 16,21-21-16,0 21 0,0-21 15,1 0-15,-1 0 0,0 0 16,0 0-16,21 0 0,-42-21 15,22 21-15,-1-21 0,-21-1 16,42 1-16,-21 0 0,-21 0 16,21 0-16,-21 0 0,22-1 15,-1-20-15,-21 21 0,0 0 0,21 21 16,-21-21-16,0-1 0,21 1 0,-21 0 16,-21 42 30,21 0-46,-21-21 0,21 22 0,-21-22 16,21 21-16,0 0 0,0 21 0,0-21 16,0 1-16,0-1 0,0 0 15,0 21-15,0-21 0,0 1 16,0-1-16,0 0 0,0 0 16,21-21-16,-21 21 0,21-21 15,0 0-15,0 0 0,0 0 16,1 0-16,-1 0 0,0 0 15,21-21-15,-42 0 0,21 0 16,1 0-16,-1-1 0,0-20 16,0 21-16,0 0 0,-21 0 0,21-1 15,-21 1-15,22 0 0,-1 0 0,-21 0 16,0 0-16,21-1 16,-42 22 30,21 22-46,-21-1 16,-1 0-16,22 0 16,0 0-16,0 0 0,0 1 15,0-1-15,0 21 0,0-21 16,0 0-16,0 1 16,0-1-16,0 0 0,0 0 15,22-21-15,-1 0 0,0 0 16,-21 21-16,21-21 0,0 0 0,0 0 15,1 0-15,-1 0 0,0 0 16,0 0-16,0 0 0,-21-21 0,43 0 16,-22 21-16,0-21 0,0 0 15,0-1-15,0 1 0,22-21 16,-43 21-16,21 21 0,-21-21 0,21-1 16,0 1-16,-21-21 0,0 21 0,0 0 15,0-1-15,21 1 0,-21 0 16,0 0-16,0 0 15,-21 21-15,0 0 16,0 0-16,0 0 0,0 0 0,-1 21 16,1-21-16,21 21 0,-21 0 15,0 0-15,21 1 0,0-1 16,0 0-16,0 0 0,0 0 0,0 0 16,0 1-16,0 20 0,0-21 15,21 0-15,-21 0 0,21 1 0,0-22 16,1 21-16,-1 0 0,0-21 0,0 0 15,-21 21-15,21-21 0,0 0 0,1 0 16,-1 0-16,0 0 0,0 0 16,0 0-16,0 0 0,-21-21 15,22 21 1,-1-21-16,-21 0 0,21-1 16,0 1-16,21 0 15</inkml:trace>
  <inkml:trace contextRef="#ctx0" brushRef="#br0" timeOffset="39432.47">17611 13907 0,'0'-22'0,"0"1"31,-22 21-16,1 21 1,21 1-16,0-1 16,-21 0-16,21 0 0,-21 21 15,21-20-15,0-1 16,-21 0-16,21 0 0,-21 21 16,21-20-16,0-1 15,0 0-15,0 0 0,0 0 0,0 0 16,0 1-16,0-1 0,0 0 15,0 0-15,0 0 0,0 0 16,0-42 31,0 0-47,21 0 0,0 21 16,0-42-16</inkml:trace>
  <inkml:trace contextRef="#ctx0" brushRef="#br0" timeOffset="40032.08">18055 13991 0,'0'-21'15,"0"0"-15,0 0 0,0 0 16,0-1-1,-21 22 1,0 0 0,-22 22-16,22-22 15,0 0-15,21 21 0,-21 0 0,0-21 16,0 21-16,-1 0 0,22 0 0,-21 1 16,21-1-16,0 0 15,0 0 1,0 0-16,21-21 15,1 0-15,-22 21 0,21-21 0,21 0 16,-21 0-16,-21 22 0,21-22 16,1 0-16,-1 0 0,0 0 0,-21 21 15,21-21-15,0 0 16,-21 21-16,21-21 0,1 0 16,-22 21-16,0 0 15,0 0-15,0 1 16,0-1-16,0 0 15,-22-21-15,1 21 16,0 0-16,0-21 0,-21 21 16,20-21-16,22 22 0,-21-22 15,-21 0-15,21 0 16,0 0 0,-1 0-16,1 0 15,0 0 16,21-22-15,0 1 0,0 0-1</inkml:trace>
  <inkml:trace contextRef="#ctx0" brushRef="#br0" timeOffset="40661.36">17759 13526 0,'0'-22'0,"-21"22"47,21 22-31,-22-22-16,22 21 0,-21-21 0,21 42 15,0-21-15,0 0 16,0 1-16,0-1 16,21-21-1,1 0-15,-1 0 0,0 0 0,0 0 16,0 0-16,0 0 15,-21-21-15,22-1 0,-22 1 16,21 0-16,-21-21 0,0 21 16,0-1-16,0 1 0,0 0 15,-21 21-15,-1 0 16,1 0 0,0 21-16,0 0 15,0 1-15,21-1 16,0 0-1,21-21 17,0 0-32</inkml:trace>
  <inkml:trace contextRef="#ctx0" brushRef="#br0" timeOffset="45760.06">20595 8996 0,'0'21'0,"-21"-21"16,0 0-1,21 21 63,21-21-46,0 0-17,0 21 1,0-21-16,1 0 16,-1 0-16,0 0 15,0 0 1,0 0-16,0 0 15,1 0 1,-1 0-16,0 0 16,0 0-1,-21-21-15,21 21 16,0 0 0,-21-21-1,22 21-15,-1 0 16,-21-21-16,0 0 15,21 21-15,-21-21 16,21 21 0,-21-22-16,0 1 15,0 0 1,21 21 0,-21-21-16,0 0 15,0 0-15,0-1 31,0 1-31,0 0 0,0 0 16,0 0 0,0 0-1,0-1 1,0 1 15,0 0-31,0 0 16,0 0-1,0 0 1,-21 21 0,21-22-1,0 1 1,-21 21 0,21-21-1,-21 21 1,21-21-1,-21 21 1,-1 0 0,22-21-1,-21 21 17,0 0-17,21-21 1,-21 21-1,0 0 1,0 0 15,-1 0-15,1 0 15,0 0-15,0 0-1,0 0 1,21 21 0,-21-21-16,-1 0 15,1 0 1,21 21 15,0 0 16,-21-21-16,21 21-31,0 0 32,-21-21-32,21 22 15,0-1 1,-21-21-1,21 21 1,0 0 0,0 0-1,0 0 1,0 1 0,0-1-16,0 0 15,0 0 1,0 0-1,0 0 1,0 1 0,0-1-1,0 0 1,0 0 0,0 0-16,0 0 31,0 1-16,0-1 17,21 0-17,-21 0 1,21-21-16,0 21 16,0-21-1,1 0 1,-1 0-1,0 0-15,-21 21 16,21-21-16,0 0 16,0 0-1,1 0 1,-1 0 0,-42 0 109,-1 0-110,-20 0 1,21 0-1,0 0-15,0 0 32,-1 0-32,1 0 15,21-21-15,-21 0 16,0 0 0,21 0-16,0 0 15,0-1 1,0 1-1,0 0-15,0 0 16,0 0-16,0 0 16,0-1-16,0 1 15,0 0-15,0 0 16,0 0 0,0 0-16,0-1 15,0 1 1,0 0 15,21 21-31,-21-21 16,21 21-16,-21-21 15,0 0 17,21 21-32,-21-22 15,22 22-15,-22-21 31,21 21-15,-21-21 15,21 21-15,0 0 0,0 0-1,0 0 1,1 0 15,-1 0-15,0 0 15,0 0-31,0 21 47,0-21-32,-21 21-15,0 1 16,22-22 0,-22 21-16,21 0 31,-21 0-15,0 0-16,0 0 15,0 1 1,0-1-16,21 0 15,-21 0-15,0 0 0,0 0 16,0 1 0,0-1-16,0 0 15,0 0 1,0 0 0,0 0-1,-21-21 1,0 0-1,21-21 17,-22 21-32</inkml:trace>
  <inkml:trace contextRef="#ctx0" brushRef="#br0" timeOffset="47457.13">20913 8382 0,'-22'0'31,"1"0"0,21-21 1,0 0-17,0 0 1,0-1-16,0 1 0,0 0 16,0 0-16,0 0 0,0 0 15,0-22-15,0 22 0,0 0 16,0 0-16,0 0 0,0-1 0,0-20 15,0 21-15,0 0 0,0 0 0,0-1 16,0-20-16,0 21 0,0-21 0,0 20 16,0 1-16,0-21 0,0 21 0,0 0 15,0-43-15,0 22 0,0 21 0,0-22 16,0 22-16,21-21 0,-21-22 16,22 22-16,-1 0 0,-21-1 0,0 1 15,21 0-15,0-1 0,0-20 0,-21 20 16,21 22-16,-21-21 0,22 21 0,-1-22 15,0-20-15,-21 21 0,21 20 0,-21-20 16,21 21-16,-21-21 0,21-1 0,-21-20 16,22 42-16,-22-1 0,0-20 0,0 21 15,21-21-15,-21 20 0,0 1 0,0-21 16,21 21-16,0 0 0,-21-1 0,0 1 16,21 0-16,-21 0 0,21-21 0,1 20 15,-1 1-15,-21 0 16,0 0-16,0 0 0,21-22 0,-21 22 15,21 0-15,-21 0 0,0 0 16,0 0-16,0-1 16,0 1-1,0 0-15,0 0 16,-21 21-16,0 0 16,0 0-1,21 21-15,-22-21 16,1 21-16,0-21 0,-21 21 0,42 1 15,0-1-15,-21-21 0,-1 21 0,1-21 16,21 21-16,-21 0 0,21 0 16,-21-21-16,21 22 0,0-1 15,0 0 1,0-42 31,21 21-32,0 0-15,0-21 0,1-1 16,-1 1-16,0 0 0,0 0 16,0 21-16,-21-21 0,0 0 0,21 21 15,-21-22-15,22 22 0,-1 0 32,0 22-17,0-1-15,-21 0 16,0 0-16,42 0 0,-42 0 0,22 1 15,-22-1-15,21 0 0,0 0 0,-21 0 16,21 22-16,-21-22 0,21 0 0,-21 0 16,21-21-16,-21 21 0,0 0 0,0 22 15,0-22-15,0 0 0,0 0 16,0 0-16,0 1 0,22-22 16</inkml:trace>
  <inkml:trace contextRef="#ctx0" brushRef="#br0" timeOffset="51252.03">20913 3937 0,'0'0'0,"0"-21"15,21 21-15,-21-42 0,21-1 16,-21 22 0,0 0-16,0 0 0,-21 21 0,21-21 15,-21 21-15,-1 0 0,22-22 0,-42 22 16,21 0-16,0 0 16,0 0-16,-1 0 0,1 0 15,-21 22-15,21-22 0,0 21 0,-1 0 16,1 0-16,0 0 0,0 0 0,-21 43 15,20-22-15,1 1 0,0-1 16,0 0-16,0 1 0,21-1 0,0 0 16,-21 64-16,21-64 0,0 1 0,0-1 0,-22-21 15,22 22-15,0-1 0,0 21 16,0-41-16,0-1 0,22 21 0,-1-21 16,-21 0-16,21 1 0,21 20 0,-21-21 15,1-21-15,-1 21 0,0-21 0,0 0 16,21 0-16,1 0 0,-1 0 0,-21 0 15,0 0-15,1 0 0,20-21 0,-21 0 16,21 0-16,-20 0 0,-1-1 0,21 1 16,-21 0-16,0 0 0,1 0 0,-1 0 15,0-1-15,-21 1 0,21 0 0,-21 0 16,21 0-16,0-22 0,-21 22 0,0 0 16,0 0-16,0 0 15,-42 21 16,42 21-31,-21-21 0,21 21 0,0 0 16,0 0-16,-21 1 0,21-1 16,0 0-16,0 0 0,0 0 15,0 22-15,0-22 0,21 0 16,-21 0-16,21 0 16,0-21-16,0 21 0,1-21 15,-22 22-15,42-22 0,-21 0 16,0 0-16,0 0 0,1 0 0,-1 0 15,0 0-15,21-22 0,-21 1 0,1 0 16,-1 21-16,0-21 0,21-21 16,-21 42-16,-21-22 0,0 1 15,0 0-15,22 21 0,-22-21 0,0-21 16,21 20-16,-21 1 0,0 0 16,0 0-16,0 0 0,0 0 0,-21-1 15,21 1-15,-22 21 0,1-21 0,0 21 16,0 0-16,-21-21 0,20 21 15,1 0-15,0 0 0,0 0 0,0 0 16,0 0-16,-22 0 0,22 0 16,0 0-16,21 21 0,-21-21 0,0 21 15,-1-21-15,1 21 0,0 1 0,21-1 16,-21-21-16,0 21 0,21 0 16,-21 0-16,21 0 15,0 1-15,0-1 16,0 0-16,0 0 0,21-21 15,-21 21-15,21-21 0,21 21 16,-42 1-16,43-22 0,-22 21 16,0-21-16,21 0 0,-21 0 15,1 0-15,-1 0 0,0 0 16,0 0-16,0 0 16,0 0-16,1 0 0,-1 0 0,21-21 15,-21 21-15,0 0 0,22-22 16,-22 22-16,21-21 0,-21 21 0,1-21 15,41 0-15,-42 21 0,0 0 0,1-21 16,-1 21-16,0-21 16,0 21-16,-21-22 0,0 1 15,0 0 1,0 0 0,21 21 15,-42 0 609,21-21-405,0 0 77,21 21 157,-21-22-453,0 1 31,0 42 31,0 1-63,0-1 1,0 0-16,-21 0 0,21 0 0,0 0 16,-21 1-16,21-1 0,0 0 15,0 0-15,0 0 16,-21 0-16,21 1 15,-21-1 1,21 0 15,0-42 32,0 0-48,0-1-15,0 1 16,0 0-16,21 0 0,-21 0 16,21 0-16,-21-1 0,21-20 0,0 21 15,0 0-15,1 0 0,-22-22 0,21 43 16,0-21-16,0 0 0,21 0 0,-42 0 16,22 21-16,-1 0 0,0 0 15,0 0-15,0 0 0,0 21 16,-21 0-16,0 0 0,0 0 0,22 0 15,-22 1-15,0 41 0,0-42 0,0 0 16,0 1-16,0-1 0,0 0 0,0 21 16,0-21-1,0 1-15,0-1 16,0 0 0,21-21 15,-21-21-31,21 21 15,0 0-15,0-21 0,0-1 0,1 22 16,20-42-16,-21 42 0,0-21 0</inkml:trace>
  <inkml:trace contextRef="#ctx0" brushRef="#br0" timeOffset="52416.49">22818 4360 0,'42'-42'0,"-42"21"16,0 0-16,0 0 0,0-1 15,0 1-15,0 0 0,0 0 16,-21 21 0,0 0-16,-1 0 15,-20 0-15,21 21 0,0 0 16,0 0-16,-1 1 0,1-1 0,0 0 16,0 21-16,0 1 0,0-22 0,-1 0 15,22 0-15,0 0 0,0 0 16,0 1-16,0 20 0,0-21 0,0 0 15,0 0-15,22-21 0,-1 22 16,0-22-16,0 0 0,21 21 0,-20-21 16,-1 0-16,21 0 0,-21 0 0,43 0 15,-22 0-15,0 0 0,-20 0 0,20-21 16,-21 21-16,21 0 0,22-43 0,-43 43 16,21-21-16,-20 21 0,-1-21 0,0 0 15,0 21-15,21-43 0,-42 22 16,0 0-16,22 21 0,-22-21 0,0 0 15,0 0-15,0-1 0,0 1 16,0 0-16,-22 21 16,22-21-16,-21 21 0,0 0 0,0 0 15,0 0-15,0 0 16,-1 21-16,1 0 0,0 0 16,0-21-16,21 22 0,0-1 0,-21 21 15,0-42-15,21 21 0,-22 0 0,22 1 16,0-1-16,0 0 0,0 0 15,0 0 1,22-21-16,-1 0 16,0 0-16,0 0 15,21 0-15,-42-21 0,22 0 0,-1 21 16,-21-21-16,21 21 0,0-43 16,0 43-16,-21-21 0,0 0 0,21 0 15,1 0-15,-22 0 0,0-1 16,0 44 15,0-1-31,0 0 16,0 0-16,0 0 0,0 0 0,0 1 15,0-1-15,0 0 0,0 0 16,21 0-16,0-21 16,0 0-16,0 21 0,22-21 15,-22 0-15,0 0 0,0 0 0,0 0 16,0 0-16,1-21 0,20 21 15,-21-21-15,0 21 0,0-21 0,1 0 16,-1 0-16,0-1 0,0 1 16,-21 0-16,0 0 0,0 0 0,0 0 15,0-1-15,0 1 0,0 0 16,-21 42 0,0 0-1,21 1-15,-21-22 0,21 21 16,0 0-16,0 21 0,-22-21 0,22 1 15,-21-22-15,21 21 0,0 0 0,0 21 16,-21-42-16,21 21 16,0-42 31,0 0-47,21 21 0,-21-21 0,0 0 15,21 0-15,1-1 0,-1 1 16,-21 0-16,0 0 0,21 21 0,0-21 15,0 21-15,-21-21 0,21 21 16,1 0-16,-1 21 16,-21 0-1,0 0-15,21-21 0,-21 21 0,0 0 16,0 1-16,0-1 16,0 0-16,21-21 0,0 21 15,0-21 1,-21 21-16,22-21 0,-1 0 15,0 0-15,0 0 0,0 0 16,0 0-16,1 0 0,-1 0 16,0 0-16,0 0 0,0 0 15,0-21-15,1 0 0,-1 21 0,0-21 16</inkml:trace>
  <inkml:trace contextRef="#ctx0" brushRef="#br0" timeOffset="54527.91">24426 4360 0,'0'0'0,"0"-42"15,0 21 1,0 0-16,0 0 0,0-1 16,-21 22-1,0 0-15,0 0 0,0 22 16,-1-22-16,22 21 0,-21 0 16,21 0-16,-21 0 0,0 0 0,0 1 15,21-1-15,-21 0 0,21 0 16,0 0-16,0 0 0,0 1 15,21-1 1,0-21 0,0 0-16,0 0 0,0 0 0,1 0 15,-1 0-15,0 0 0,21-21 16,-21-1-16,1 22 16,-1-21-16,-21 0 0,21 0 0,0-21 15,-21 20-15,0 1 0,21 0 0,0 0 16,-21-21-16,0 20 0,0-62 0,22 41 15,-22 1-15,21 0 0,-21 21 0,0-22 16,0 22-16,0-21 0,0-1 0,0 22 16,0 0-16,0 0 0,0 0 0,0 0 15,-21 21 1,-1 0 0,1 21-1,0 0-15,0 0 0,21 0 16,0 0-16,-21 22 0,0 20 0,-1-42 15,22 22-15,0-1 0,0 0 0,-21-20 16,21 20-16,-21 0 0,21 22 0,0-43 16,0 21-16,0-21 0,0 1 0,0-1 15,0 0-15,42 21 0,-42-21 0,22 1 16,-1-22-16,-21 21 0,21-21 0,0 0 16,21 21-16,-20-21 0,-1 0 15,0 0-15,0 0 0,0 0 16,0 0-16,1-21 0,-1 21 0,0-21 15,0-1-15,0 22 0,0-21 0,-21 0 16,43 0-16,-43 0 0,0 0 0,21-1 16,-21 1-16,21 21 0,-21-21 0,0 0 15,0 42 17,0 0-32,0 0 15,0 1-15,-21-1 0,21 0 0,0 0 16,0 0-16,0 0 0,0 1 15,0-1-15,21-21 16,-21 21 0,21-21-16,0 0 0,1 0 15,-1 0-15,0 0 16,0 0-16,0-21 0,0 0 0,-21-1 16,22 22-16,-22-21 0,21 0 0,-21 0 15,42-21-15,-42 20 0,0 1 0,21 0 16,-21-21-16,21 21 0,-21-22 0,0-41 15,22 41-15,-1 1 0,-21 0 0,0-1 16,0 1-16,0 21 0,21-43 0,-21 43 16,0 0-16,0 0 0,0 0 0,0-1 15,-21 22 1,0 0-16,-1 0 16,1 0-1,21 22-15,0-1 0,-21 0 16,21 0-16,-21 21 0,0 1 0,21-22 15,0 21-15,0-21 0,-21 22 0,21-1 16,0-21-16,-22 64 0,22-64 0,0 21 16,0-20-16,0 20 0,0-21 0,0 0 15,0 22-15,0-22 0,0 0 0,0 0 16,22 0-16,-22 0 0,21-21 0,0 22 16,0-22-16,-21 21 0,21-21 0,0 0 15,1 0-15,-1 0 0,0 0 16,0 0-16,0 0 15,0-21-15,1-1 0,-1 22 16,0-21-16,-21 0 0,21 0 0,0 21 16,-21-21-16,43-22 0,-22 22 15,-21 0-15,21 21 0,-21-21 16,21 21-16,-21 21 31,0 0-31,0 0 0,0 1 16,0-1-16,-21 0 0,21 0 15,0 0-15,0 0 16,0 1 0,0-1-1,21-21-15,0 0 0,0 0 16,1 0 0,-1 0-16,0 0 0,0 0 15,-21-21-15,42 21 0,-20-22 16,-22 1-16,21 21 0,0-21 0,-21 0 15,21 0-15,0 0 0,0 21 16,-21-22-16,0 44 31,0-1-15,0 0-16,0 0 16,0 0-16,0 0 15,0 1-15,22-1 31,-1-21-31,0 0 16,21 0-16,-21-21 16,1-1-1,-1 1-15,-21 0 0,0 0 0,0 0 16,0 0-16,0-1 16,-21 1-16,-1 21 15,1 0-15,0 0 16,-21 0-16,21 0 15,-1 0-15,1 0 0,21 21 16,21-21 15,1 0-15,-1 0-16,0 0 0,0-21 16,0 0-16,0 21 0,1-21 15,-1 21-15,0 0 0,0 0 16,0 0-16,0-21 0,1 21 15,-1 0-15,-21 21 16,0 0 0,0 21-16,0-20 15,0-1-15,0 0 16,0 0-16,0 0 0,0 0 16,0 1-16,0-1 15,0 0 1,0-42 31,0 0-47,0-1 15,0 1-15,0 0 0,0 0 16,0 0-16,0 0 0,21-1 16,0-20-16,0 21 0,-21 0 15,21 0-15,-21-1 0,22 22 0,-1-21 16,-21 0-16,21 21 0,0 0 15,0 0-15,0 21 16,-21 0-16,0 1 16,0-1-16,0 0 0,0 21 15,0-21-15,0 1 0,0-1 16,0 0-16,0 0 0,0 0 16,0 0-16,-21-21 15,21 22-15,0-44 63,0 1-63,0 0 0,0 0 15,0 0-15</inkml:trace>
  <inkml:trace contextRef="#ctx0" brushRef="#br0" timeOffset="54756.11">26183 3852 0,'-21'0'16,"0"0"-16,0 0 16,-1 0-1,44 0 32,-1 0-31</inkml:trace>
  <inkml:trace contextRef="#ctx0" brushRef="#br0" timeOffset="55020.92">25252 4106 0,'0'0'0,"-21"0"0,42 0 31,0 0-15,0 0-16,0 0 0,0-21 15,22 21-15,-22 0 0,21 0 0,-21-21 16,1 21-16,-1 0 0,0-21 15,0 21-15,0 0 0,0 0 16,-21-21-16,0 0 16</inkml:trace>
  <inkml:trace contextRef="#ctx0" brushRef="#br0" timeOffset="55268.85">25061 3916 0,'-21'0'16,"0"-21"-16,21 42 78</inkml:trace>
  <inkml:trace contextRef="#ctx0" brushRef="#br0" timeOffset="66220.87">19008 13843 0,'0'0'0,"0"-21"15,-22 21 1,22-21-16,0 0 16,0-1-1,-21 22 48,21 22-48,0-1-15,0 0 16,0 0-16,0 0 0,0 0 16,0 1-16,0 20 0,0-21 15,0 0-15,0 0 0,0 1 0,0-1 16,0 0-16,0 0 0,0 0 15,0 0-15,0 1 0,0-1 0,-21-21 16,21 42-16,0-21 0,0 0 16,0 1-16,0-1 0,0 21 15,0-21-15,0 0 16,0 1-16,0-1 16,0 0-1,0 0 1,0-42 78,0 0-79,0-22-15,0 22 16,21 0-16</inkml:trace>
  <inkml:trace contextRef="#ctx0" brushRef="#br0" timeOffset="67364.85">18732 14118 0,'-21'0'16,"0"0"-1,42 0 79,0 0-94,1 0 16,-1 0-16,0 0 0,0 0 15,0 0-15,22 0 0,-22 0 16,21 0-16,-21 0 0,0 0 0,1 0 0,20 0 16,-21 0-16,0 0 0,0 0 0,1 0 15,-1 0-15,0 0 0,0 0 16,0 0 0,-42 0 62,-21 0-78,21 0 0,-22 0 15,22 0-15,0 0 0,-21 0 16,20 0-16,1 0 0,0 0 0,0 0 16,0 0-16,-43 0 0,43 0 15,0 0-15,0 0 0,0 0 0,-1 0 16,1 0-16,0 21 0,0-21 0,0 0 15,0 0-15,-1 0 16,1 0-16,0 0 16,21 22 15,21-22 0,0 0-15,1 0-16,-1 0 15,0 0-15,0 0 0,0 0 0,0 0 16,22 0-16,-22 0 0,21 0 0,-21 0 16,22 0-16,-22 0 0,0 0 0,0 0 15,43 0-15,-43 0 0,0 0 0,0 0 16,0 0-16,-42 0 47,0 0-47,0 0 0,0 0 15,-22 0-15,22 0 0,0 0 0,-21 0 16,21 0-16,-1 0 0,-41 0 0,42 0 16,0 0-16,-1 0 0,1 0 15,0 0-15,0 0 16,42 0 31,0 0-32,0 0-15,1 0 32,-1 0 30,0-22-31</inkml:trace>
  <inkml:trace contextRef="#ctx0" brushRef="#br0" timeOffset="69432.78">19875 13907 0,'-21'0'16,"0"0"-1,21-22 1,0 1-1,0 0-15,0 0 16,0 0 0,0 0-16,0-1 15,21 22-15,0-21 0,1 21 16,-22-21-16,21 21 16,0 0-1,0 21 1,0 0-16,-21 1 15,0-1-15,21-21 0,-21 21 0,0 0 16,0 0-16,0 0 0,0 1 0,0-1 16,22 0-16,-22 0 0,0 0 15,0 0-15,0 1 0,0-1 16,0 0-16,0 0 0,-22 0 0,22 0 16,0 1-16,-42-1 0,42 0 15,-21 0-15,0 0 0,0-21 16,21 21-16,-43 22 0,22-43 0,0 21 15,0 0-15,0-21 0,-1 21 0,-20-21 16,21 21-16,0-21 0,0 0 16,-1 0-16,1 0 0,0 0 15,0 0-15,0 0 0,0-21 16,-1 0-16,1 0 0,21 0 16,0 0-16,0-1 0,-21-20 15,21 21-15,0 0 16,0 0-16,0-1 0,21 22 15,0 0-15,1-21 16,-1 21-16,0 0 0,0 0 16,0 0-16,0 0 0,22 0 15,-22 0-15,0 21 0,0-21 16,0 22-16,22-1 0,-22 0 16,0-21-16,0 21 0,0 0 15,22 0-15,-43 1 0,21-22 16,0 0-16,0 21 0,0 0 15,1-21-15,-1 0 16,0 21-16,0-21 16,0 0-1,0 0-15,-21-21 16,22 0-16,-1 0 0,0 21 16,-21-22-16</inkml:trace>
  <inkml:trace contextRef="#ctx0" brushRef="#br0" timeOffset="70056.42">20807 13695 0,'-21'-21'15,"-1"21"-15,1 0 16,0 0 0,0 0-16,0 0 0,21 21 15,-21 0-15,-1 0 16,22 0-16,-21 1 0,21-1 0,-21 21 16,21-21-16,0 0 0,-21 1 0,21-1 15,0 0-15,-21 0 0,21 21 0,0-20 16,0-1-16,0 0 0,0 0 0,0 0 15,0 0-15,0 22 0,0-22 16,0 0-16,0 0 0,0 0 16,21-21-16,0 0 0,-21 22 0,21-22 15,0 0-15,22 0 0,-22 0 16,0 0-16,0 0 0,0 0 16,22 0-16,-22 0 0,0 0 15,0 0-15,0-22 0,1 22 0,20-21 16,-42 0-16,21 21 0,0-21 0,-21 0 15,43 0-15,-43-1 0,21 1 16,-21 0-16,0 0 0,0-21 16,0 20-16,0-20 0,0 21 15,0 0-15,0 0 0,0-22 0,0 1 16,0 21-16,0 0 0,0-1 0,0 1 16,0 0-16,-21 0 0,-1 0 0,1 21 15,21-21-15,-21 21 0,-21-22 16,21 22-16,-1 0 15,1-21-15,0 21 0,0 0 16,0 0-16,0 0 0,-22 0 16,22 0-16,21 21 15,-21-21-15,0 22 0,0-22 16,-1 21-16,1-21 0,0 0 0,0 0 16,0 21-16</inkml:trace>
  <inkml:trace contextRef="#ctx0" brushRef="#br0" timeOffset="71672.96">11324 15198 0,'21'0'31,"0"0"-15,1 0-16,-1 0 16,0 0-16,21 0 15,-21 0-15,1 0 0,-1 0 16,0 0-16,0 0 0,21 0 0,22 0 15,-22 0-15,-21 0 0,22 0 0,-1 0 16,0 0-16,1 0 0,-1-21 0,64 21 16,-64 0-16,1 0 0,20 0 0,-21 0 15,1 0-15,-1 0 0,64 0 0,-64 0 16,1 0-16,-1 0 0,21 0 0,-20 0 16,-1 0-16,22 0 0,41 0 15,-62 0-15,20 0 0,-20 0 0,20 0 16,-21 0-16,22 0 0,-1 0 0,22 0 15,-21 0-15,-22 0 0,0 0 0,22 0 16,-22 0-16,0 0 0,64 0 0,-42 0 16,-22 0-16,22 0 0,-22 0 0,21 0 15,1 0-15,-22 0 0,85 0 0,-63-22 16,-22 22-16,22 0 0,-22 0 0,21 0 16,-20 0-16,-1 0 0,64 0 0,-64 0 15,1 0-15,20 0 0,-21-21 16,22 21-16,-22 0 0,64 0 0,-42 0 0,-22-21 15,21 21-15,1 0 0,-22 0 16,1 0-16,20 0 0,22 0 0,-43 0 16,0 0-16,1-21 0,20 21 0,-20 0 15,-1 0-15,43 0 0,-43 0 0,21 0 16,-20 0-16,-1 0 0,0 0 0,22 0 16,-22 0-16,43 0 0,-43 0 0,1 0 15,-1 0-15,0-21 0,1 21 0,41 0 16,-41 0-16,-1 0 0,0 0 0,-21 0 15,22 0-15,-1 0 0,22 0 0,-22 0 16,0 0-16,-21 0 0,22 0 0,-1 0 16,0-21-16,43 21 0,-64 0 0,22 0 15,-1 0-15,0 0 0,-21-22 16,22 22-16,20 0 0,-20 0 0,-22 0 16,21 0-16,-21 0 0,0 0 0,22-21 15,20 21-15,-42 0 0,22 0 0,-22 0 16,0 0-16,21 0 0,-20 0 0,62 0 15,-63 0-15,22 0 0,-1 0 0,0 0 16,1 0-16,41 0 0,-41 0 0,-1 0 16,-21 0-16,22 0 0,-1 0 0,0 0 15,22 0-15,-22 0 0,0 0 0,-20 0 16,20 0-16,-21 0 0,21 0 16,1 0-16,-1 0 0,-21 0 0,0 0 15,22 0-15,-22 0 0,21 0 0,22 0 16,-22 0-16,-21-21 0,22 21 0,-1 0 15,0 0-15,1 0 0,62 0 0,-62 0 16,-1 0-16,0 0 0,-20 0 0,20 0 16,0 0-16,22 0 0,-43 0 0,21 0 15,-21 0-15,1 0 0,-1 0 0,21 0 16,0 0-16,-20-21 0,-1 21 0,0 0 16,0 0-16,0-21 0,22 21 15,-22 0-15,0 0 0,0-21 0,0 21 16,0 0-16,22 0 15,-22 0-15,0 0 0,0-22 16,0 22-16,1 0 0,-1 0 16,0 0-16,0 0 15,0 0-15,0-21 16,1 21-16,-1 0 47,-21-21 0,0 0-16</inkml:trace>
  <inkml:trace contextRef="#ctx0" brushRef="#br0" timeOffset="73328.83">21886 13949 0,'-21'0'0,"0"0"16,0 0-1,0 0 1,42 0 31,0 0-32,0 0-15,0 0 0,0 0 16,1 0-16,20 0 0,0 0 0,-21 0 16,22 0-16,-22 0 0,21 0 0,22 0 15,20 0-15,-20 0 0,-1 0 0,1 0 16,-1 0-16,22 0 0,-21 0 0,-1 0 15,64 0-15,-63 0 0,-22 0 0,21 0 16,-20 0-16,-1 0 0,-21 0 0,43 0 16,-43 0-16,0 0 0,0 0 0,0 0 15,1 0-15,-1-21 0,0 21 16,-21-21 0,21 21-16,-21-22 15,21 22-15,-21-21 16,0 0-16,0 0 15,-21 21-15,0 0 0,0-21 0,0 21 16,-1-21-16,1-1 0,0 22 0,0 0 16,0 0-16,0-21 0,-1 21 0,-20 0 15,21 0-15,0-21 0,0 21 16,-1 0-16,1 0 0,0 0 16,63 0 46,-42 21-62,22-21 0,-1 0 0,0 0 16,0 21-16,0-21 0,0 0 0,22 22 15,-22-22-15,0 0 0,0 0 0,0 0 16,1 21-16,-1-21 0,21 0 0,-21 0 16,0 0-16,-21 21 0,22-21 15,-1 0-15,-21 21 31,-21-21-15,21 21-16,-22-21 0,1 21 0,-21 1 16,42-1-16,-21 0 15,0-21-15,-1 21 0,1 0 0,-21 0 16,42 1-16,-21-1 0,0 0 16,-1-21-16,22 21 0,-21 0 15,0-21-15,21 21 0,-21 1 16,0-1-16,21 0 15,-21-21-15,21 21 32</inkml:trace>
  <inkml:trace contextRef="#ctx0" brushRef="#br0" timeOffset="92391.82">24553 13293 0,'0'-21'0,"-21"21"16,0 0-16,0 0 0,21-22 0,-21 22 16,-1 0-16,1 0 31,21 22-31,0-1 15,0 0-15,0 0 0,0 0 16,0 0-16,0 1 0,21-1 16,1-21-16,20 42 15,0-42-15,-21 0 0,1 0 0,20 0 16,-21 0-16,21 0 0,-20 0 0,62-21 16,-41 0-16,-22 21 0,21-21 0,-21-1 15,22 22-15,-22-21 0,0 0 0,21 0 16,-42 0-16,0 0 0,21 21 0,-21-22 15,0 1-15,0 0 0,0 0 16,0 0-16,-21 42 31,0 0-15,21 0-16,0 0 0,0 1 16,0-1-16,0 0 0,-21 21 0,21-21 15,-21 22-15,21-1 0,0 0 0,0 1 16,-21-1-16,-1 0 0,1 43 0,21-43 15,-21 1-15,21-1 0,0 0 0,-21 1 16,21-1-16,-21-21 0,21 43 0,0-22 16,0-21-16,0 0 0,-21 1 0,-1-1 15,22 0-15,-21-21 16,0 0-16,0 0 0,0 0 0,0 0 16,-1 0-16,-20 0 15,21 0-15,0 0 0,0-21 0,-1 0 16,1-1-16,0 22 15,21-21-15,0 0 0,0 0 16,0-21-16,0 20 16,21 1-16,0 0 0</inkml:trace>
  <inkml:trace contextRef="#ctx0" brushRef="#br0" timeOffset="92925.97">25336 13123 0,'0'0'0,"0"-21"15,0 42 1,0 1 0,0-1-16,0 0 0,0 0 0,0 21 15,0 1-15,0 41 0,0-41 0,0-1 16,0 0-16,-21 22 0,21-22 0,-21 1 15,21-1-15,-21 0 0,0 43 0,21-43 16,-21 1-16,21-22 0,-22 0 16,1 21-16,21-21 0,-21 1 0,21-1 15,0 0-15,-21-21 0,0 0 16,21-21 15,0 0-31,0-1 0,0-20 16,21 21-16,0 0 0,-21 0 0,21-22 15,0 22-15,1 0 0,-22 0 0,42-22 16,-21 22-16,0 0 0,0 0 0,1 0 16,-1 21-16,0 0 0,0 0 0,21 0 15,-20 0-15,-1 0 0,0 0 0,0 21 16,-21 0-16,21 0 16,-21 22-16,0-22 0,0 0 0,0 0 15,0 0-15,0 0 0,0 1 0,0-1 16,-21 21-16,21-21 0,-21 0 0,21 1 15,0-1-15,0 0 16,42-21 15,-21 0-31,1-21 0,-1 0 16,0-1-16,0 1 0,0 0 0</inkml:trace>
  <inkml:trace contextRef="#ctx0" brushRef="#br0" timeOffset="93284.58">26035 13758 0,'21'0'31,"0"0"-15,0 0-16,1 0 0,-1-21 0,21 0 15,-21 21-15,0-21 0,1 0 0,-1 0 16,0-1-16,0 1 0,0 0 0,0-21 15,-21 21-15,0-1 0,0 1 16,0 0-16,0 0 0,-21 21 16,0 0-16,0 0 0,0 0 0,-22 0 15,22 21-15,0 0 0,-42 22 16,41-22-16,1 0 0,0 21 0,0-21 16,0 22-16,0-22 0,21 21 0,0-21 15,0 43-15,0-43 0,0 0 0,0 0 16,0 1-16,0-1 0,0 0 0,21 0 15,0 0-15,0 0 0,0-21 0,0 0 16,1 0-16,-1 0 0,0 0 16,21 0-16,-21 0 0,1 0 15,-1-21-15,0 0 0,0 0 16</inkml:trace>
  <inkml:trace contextRef="#ctx0" brushRef="#br0" timeOffset="93712.33">27093 13208 0,'0'0'0,"0"-21"0,21 0 15,-21 0-15,22 21 16,-1 0-16,0 0 16,21 0-16,-42 21 0,21 0 0,1 0 15,-1 0-15,0 22 0,0-22 16,0 21-16,0 43 0,1-43 0,-22 0 15,21 1-15,-21-1 0,0 0 0,0 1 0,0-1 16,0 43-16,0-64 0,0 21 16,0-21-16,0 1 0,0-1 0,0 0 15,-21-21-15,21 21 0,0-42 32,0 0-32,0 0 15,21-1-15,-21-20 0,21 21 0,0-21 16,-21-1-16,42-41 0,-20 20 0,-22 22 15,21-1-15,0 1 0,0 0 0,-21-1 16,21 1-16,0-43 0,-21 64 16,22 0-16,-22 0 0,21 0 0,-21 0 15,21 21-15,-21-22 0,21 22 32,-21 43-17,0-22-15,0 0 0,21-21 16,-21 21-16</inkml:trace>
  <inkml:trace contextRef="#ctx0" brushRef="#br0" timeOffset="94228.15">28300 13695 0,'42'-21'15,"-42"0"-15,0-1 0,0 1 16,21-42-16,-21 42 0,21-1 0,-21 1 15,0 0-15,0 0 0,0 0 0,0 0 16,-21 21-16,0 0 0,0 0 16,0 0-16,-22 0 0,22 21 15,-42 21-15,42-21 0,-22 0 0,22 1 16,0 20-16,-21-21 0,20 21 0,1-20 16,0 20-16,-21 21 0,42-20 0,0-22 15,0 0-15,0 0 0,0 22 0,0-22 16,42 0-16,-42 0 15,21-21-15,0 0 0,1 0 0,20 0 16,-21 0-16,0 0 0,0 0 0,22-21 16,-22 0-16,0 21 0,0-21 0,0-1 15,1 1-15,-1-21 0,0 21 0,0-64 16,-21 64-16,21-21 0,-21-1 0,0 1 16,0 0-16,21-1 0,-21 22 0,0-21 15,0 63 1,0 21-1,0-21-15,0 22 0,0-22 0,0 21 16,0-21-16,0 22 0,0-1 16,0 22-16,0-43 0,0 0 0,0 0 15,0 21-15,22-20 0,-22-1 16,21 0-16,-21 0 0,21-21 16,0 0-1,0 0-15,-21-21 0,21 21 16,-21-21-16,0 0 0,0-1 0,22 1 15,-1-42-15</inkml:trace>
  <inkml:trace contextRef="#ctx0" brushRef="#br0" timeOffset="94502.97">28787 12954 0,'0'0'0,"0"-21"0,0-64 15,0 106 1,0 1-1,0 20-15,0 0 0,0 1 0,0-1 16,0 0-16,0 1 0,0 20 0,0-21 16,0 64-16,0-63 0,0 20 0,-22-21 15,22 1-15,-21-1 0,21 0 0,0 1 16,-21 20-16,0-42 0,21 1 0,0-1 16,-21 0-16,21 0 0,0 0 15,21-63 16,0 21-15,0 0-16,0-1 0</inkml:trace>
  <inkml:trace contextRef="#ctx0" brushRef="#br0" timeOffset="94744.21">29062 13399 0,'0'0'15,"0"-22"-15,0 44 31,0-1-31,0 0 0,0 0 16,0 0-16,0 0 0,0 1 0,0 20 16,0 0-16,0-21 0,0 1 15,0 20-15,0-21 0,0 0 0,0 0 16,-21-21-16,21 22 0,-22-1 0,22 0 16,0 0-16,0-42 46,22 0-46,-1-22 16,0 22-16</inkml:trace>
  <inkml:trace contextRef="#ctx0" brushRef="#br0" timeOffset="95237.91">29676 13420 0,'0'0'0,"21"-21"0,0-22 15,0 22-15,-21 0 16,0 0-16,0 0 16,-21 21-1,0 0 1,-22 0-16,22 0 0,0 21 0,0 0 16,0-21-16,0 21 0,-1 0 0,1-21 15,0 43-15,0-43 0,0 21 0,21 0 16,0 0-16,0 0 15,0 0-15,0 1 0,0-1 16,0 0-16,21-21 0,0 21 16,0-21-16,-21 21 0,43 0 0,-22-21 15,0 22-15,0-22 0,0 21 16,0 0-16,22 0 16,-43 0-16,21-21 0,-21 21 0,0 1 15,0-1 1,0 0-16,-21-21 15,0 21-15,-1-21 0,-20 21 16,21-21-16,0 0 0,0 0 0,-1 0 16,1 0-16,0 0 15,0 0-15,0 0 16,21-21 31,-21 0-47,21 0 15,0 0-15</inkml:trace>
  <inkml:trace contextRef="#ctx0" brushRef="#br0" timeOffset="96029.14">29210 13420 0,'0'0'0,"-21"-21"16,21-1-1,-21 22 1,-1 0-16,22 22 16,-21-22-16,21 21 15,-21 0-15,21 0 0,-21 0 16,21 0-16,0 1 0,0-1 0,0 0 16,0 0-16,0 0 0,0 22 0,0-22 15,0 0-15,0 0 0,0 0 16,21 0-1,-21 1-15,21-22 0,0 0 0,1 0 16,-1 0 0,0 0-16,0-22 0,0 1 15,-21 0-15,21 0 16,-21 0-16,22-22 0,-22 22 0,0 0 16,0 0-16,0 0 0,0 0 15,0-1-15,0 1 16</inkml:trace>
  <inkml:trace contextRef="#ctx0" brushRef="#br0" timeOffset="96745.38">30501 13674 0,'0'21'16,"0"0"-16,0 0 0,-21-21 16,21 21-16,-21-21 0,21 22 15,0-44 16,0 1-15</inkml:trace>
  <inkml:trace contextRef="#ctx0" brushRef="#br0" timeOffset="96917.11">30565 13272 0,'0'0'0,"-22"-22"0,-20-20 16,21 42-16,0-21 15,0 0-15,42 21 47,0 0-47,0 0 16</inkml:trace>
  <inkml:trace contextRef="#ctx0" brushRef="#br0" timeOffset="97364.49">30946 13356 0,'0'0'0,"21"0"0,21 0 15,-21 0-15,0 0 16,-21-21-16,22 21 0,-1-21 16,-42 21 15,-1 0-31,1 0 0,-21 0 0,21 0 15,-22 0-15,22 0 0,0 21 0,0-21 16,0 21-16,0-21 0,-1 21 0,22 1 16,-21-22-16,21 21 0,0 0 15,0 0-15,0 0 16,21 0-16,1-21 0,-1 22 16,0-22-16,0 21 0,0-21 0,0 21 15,1-21-15,20 21 0,-21 0 0,21 0 16,-20-21-16,-1 22 0,-21-1 15,21-21-15,-21 21 0,0 0 16,0 0-16,0 0 0,-21-21 16,0 0-16,-1 22 0,1-22 0,0 0 15,-21 0-15,21 21 0,-1-21 0,-20 0 16,21 21-16,0-21 0,0 0 16,-1 0-16,1 0 0,0 0 15,21-21 1,0 0-1,21-1-15,22-20 0,-22 21 16</inkml:trace>
  <inkml:trace contextRef="#ctx0" brushRef="#br0" timeOffset="98032.1">32067 13314 0,'0'0'16,"-21"-21"-16,21-22 0,-21 43 15,21-21-15,0 0 0,0 0 16,21 21-16,-21-21 0,21 21 15,-21-21-15,22 21 0,-1 0 16,0 0-16,0 0 0,0 0 16,0 0-16,1 0 0,-1 0 15,0 21-15,0 0 16,-21 0-16,0 0 0,0 22 16,0-1-16,0-21 0,0 0 15,0 0-15,0 22 0,-21-22 0,0 0 16,21 21-16,-21-20 0,-1 20 0,1-21 15,0 0-15,0 43 0,0-43 0,0 0 16,-1 0-16,1 0 0,0 1 0,-21-22 16,21 21-16,-1-21 0,1 0 0,0 21 15,-21-21-15,21 0 0,-1 0 16,1 0-16,0 0 16,21-21-16,0 0 0,0-1 15,0 1-15,0 0 0,0 0 0,0 0 16,0 0-16,0-1 0,0 1 0,0 0 15,0 0-15,21-21 0,0 42 0,1 0 16,-22-22-16,21 22 0,0 0 16,-21 22-16,21-1 15,0 0-15,-21 0 0,0 0 0,21 0 16,-21 1-16,0-1 0,0 0 16,22 0-16,-22 0 0,21 0 15,-21 1-15,0-1 16,21-21-1,0 0-15,0 0 16,0 0-16,1 0 16,-1 0-16,0 0 0,0-21 15,0 21-15,0 0 0,1-22 0</inkml:trace>
  <inkml:trace contextRef="#ctx0" brushRef="#br0" timeOffset="98512.69">32660 13377 0,'0'0'0,"0"-21"0,0-21 15,0 21-15,0 0 16,-21 21 0,0 0-1,0 21-15,21 0 0,-22 0 16,1-21-16,0 21 0,0 0 0,0 1 15,0-1-15,21 0 0,-22 0 0,-20 21 16,42-20-16,0-1 0,0 0 0,-21 0 16,21 0-16,0 0 0,-21 1 0,21-1 15,0 0-15,0 0 0,0 0 0,0 0 16,21-21-16,0 22 0,0-22 16,0 21-16,1-21 0,-1 0 15,0 0-15,0 0 0,0 0 16,0 0-16,22 0 0,-22 0 15,0-21-15,0 21 0,0-22 0,-21 1 16,0 0-16,22 0 0,-1 0 0,-21-22 16,0 22-16,0-42 0,0 20 0,0 22 15,0 0-15,0 0 0,0 0 0,0 0 16,0-1-16,0 1 16,-21 21-16,-1-21 15,1 21-15,0 0 16,0 0-1,0 0 1,0 0-16,-1 0 16,1 0-16</inkml:trace>
  <inkml:trace contextRef="#ctx0" brushRef="#br0" timeOffset="102096.59">11345 15642 0,'0'0'0,"-21"0"15,21-21 1,-21 21-16,0 0 16,21 21-16,-21-21 0,21 21 15,0 1-15,0-1 0,0 0 16,0 0-16,0 0 15,21 0-15,21-21 16,-21 0-16,0 0 0,1 0 16,-1 0-16,0 0 0,0 0 0,0 0 15,0 0-15,1-21 0,-1 21 0,0-21 16,0 21-16,-21-21 0,21 21 16,-21-21-16,21 0 15,-21-1-15,-21 22 16,0 0-1,0 0-15,0 0 16,21 22-16,-21-1 0,21 0 0,0 0 16,0 0-16,0 22 0,0 20 0,0-21 15,0 1-15,0 20 0,0-20 0,0-1 16,0 0-16,0 1 0,0-1 0,0-21 16,0 43-16,0-22 0,0-21 0,0 0 15,-22 0-15,22 1 0,-21-1 16,0 0-16,0-21 0,0 21 15,0-21-15,-1 0 0,1 0 0,0 0 16,-21 0-16,21 0 0,-1 0 0,1 0 16,-21 0-16,0-21 0,20 0 0,-20 21 15,21-21-15,0 21 0,0-22 0,-1 22 16,22-21-16,-21 21 0,21-21 16,0 0-16,0 0 15,21 21-15,1-21 0,-1 21 16,0-22-16,0 1 0,0 21 0</inkml:trace>
  <inkml:trace contextRef="#ctx0" brushRef="#br0" timeOffset="102592.13">11874 15727 0,'0'0'0,"0"-21"16,0 0-16,-21 21 15,0 0-15,0 21 16,21 0-16,0 0 0,0 0 16,0 22-16,0-22 0,0 21 0,0 64 15,0-64-15,0 1 0,0 20 0,0-21 16,0 1-16,0-1 0,0 0 16,0-20-16,0 20 0,0-21 0,0 43 15,0-43-15,-21 0 0,21 0 16,-21-21-16,21 21 0,0-42 31,0 0-15,0 0-16,21-22 15,0 22-15,-21 0 0,21-21 0,0 21 16,0-1-16,-21 1 0,22 0 0,-1 0 16,0 0-16,0 0 0,21 21 0,-20 0 15,-1 0-15,0 0 0,0 21 16,0 0-1,-21 0-15,0 0 0,0 0 0,0 22 16,0-22-16,0 0 0,0 0 16,0 0-16,0 1 0,0-1 15,0 0-15,21-21 32,1 0-32,-1 0 15,0 0-15,0 0 0,-21-21 0,0 0 16,21 21-16,0-22 0</inkml:trace>
  <inkml:trace contextRef="#ctx0" brushRef="#br0" timeOffset="102940.1">12467 16277 0,'21'0'16,"0"0"15,1 0-31,-1-21 15,0 0-15,0 21 0,-21-21 0,21 0 16,0 21-16,-21-22 0,22 1 16,-22 0-16,21 0 0,-21 0 0,0 0 15,0-1-15,-21 22 0,-1 0 16,1 0-16,0 0 16,-21 0-16,21 0 0,-22 43 0,22-43 15,0 21-15,0 0 0,0 0 0,-1 0 16,1 22-16,21-22 0,0 0 0,0 0 15,0 0-15,0 22 0,0-22 0,0 0 16,0 0-16,21 0 0,1-21 0,-22 22 16,21-22-16,0 21 0,0-21 0,0 0 15,0 0-15,1 21 0,-1-21 0,0 0 16,0 0-16,0 0 0,0 0 0,1 0 16,20-21-16,-21 0 0</inkml:trace>
  <inkml:trace contextRef="#ctx0" brushRef="#br0" timeOffset="103380.07">13123 15875 0,'0'0'0,"21"0"16,-21-21-16,22 21 15,-1 21 1,0-21-16,0 21 0,0 0 0,0 22 15,1-22-15,-1 21 0,-21-21 0,21 22 16,0-22-16,0 21 0,0 1 16,-21 20-16,0-42 0,0 22 0,0-22 15,0 0-15,0 0 0,0 0 0,0 0 16,0 1-16,0-1 0,0 0 0,22-21 47,-22-21-47,0 0 15,0-1-15,0 1 0,0 0 0,21 0 16,-21 0-16,0-22 0,0 22 0,42-63 16,-42 41-16,21 1 0,0 0 0,-21-22 15,22 22-15,-1-1 0,0 1 0,-21 21 16,21-21-16,21-1 0,-42 22 16,0 0-16,22 21 0,-1-21 15,-21 42 16,0 0-31,0 0 16,0 0-16,0 1 0,0-1 0,0 0 16</inkml:trace>
  <inkml:trace contextRef="#ctx0" brushRef="#br0" timeOffset="104868.77">13928 16383 0,'0'0'0,"42"21"15,-21-21 1,0 0 0,0 0-16,1-21 0,-1 0 15,0 21-15,-21-21 0,21 0 0,0-1 16,-21 1-16,0 0 0,0 0 16,0 0-16,0 0 0,0-43 0,-21 43 15,0 0-15,0 21 0,0-21 0,-1 21 16,1 0-16,0 0 0,0 0 0,0 0 15,-22 21-15,22 0 16,0 0-16,0 0 0,0 0 0,0 22 0,-1-22 16,22 0-16,0 0 0,-21 0 15,21 1-15,-21 20 0,21-21 0,0 0 16,0 0-16,0 1 0,0-1 16,21 0-16,0-21 15,1 0-15,-1 0 0,0 0 0,0 0 16,0 0-16,0 0 0,1-21 15,-1 21-15,21-21 0,-21-1 0,0 1 16,1 0-16,-1 0 0,0 0 16,-21-22-16,0 22 0,21 0 0,-21 0 15,21-43-15,-21 43 0,0 0 0,0 0 16,0 0-16,0 0 0,0 42 31,0 0-15,0 0-16,0 0 0,-21 0 0,21 1 15,0-1-15,0 0 0,0 21 0,0 1 16,0-22-16,0 0 0,0 0 16,0 0-16,21 0 15,-21 1-15,21-22 0,1 0 0,-1 0 16,0 0-16,0 0 0,0 0 16,0 0-16,1-22 0,-1 1 0,0 21 15,-21-21-15,42-21 0,-21 21 0,-21-1 16,22 1-16,-1 0 0,-21-21 15,21 21-15,-21-22 0,0 1 0,21 0 16,0-43-16,0 43 0,-21-1 0,0 1 16,0 0-16,22-1 0,-22 22 0,0 0 15,0-21-15,0 20 0,0 1 0,0 0 16,-22 21 0,1 0-1,21 21-15,-21 22 0,0-22 0,21 0 16,-21 21-16,21 1 0,0-22 0,0 21 15,0 0-15,-21 1 0,21 20 0,0-42 16,0 64-16,0-43 0,0 1 16,0-22-16,0 21 0,0-21 0,0 1 15,0-1-15,0 0 0,0 0 0,0 0 16,21 0-16,0-21 0,0 22 16,0-22-16,0 0 0,1 0 15,-1 0-15,21 0 0,-42-22 16,21 22-16,0-21 0,1 0 0,-1 0 15,0 0-15,-21 0 0,0-1 16,21-20-16,0 21 0,-21 0 0,21 0 16,-21-22-16,0 22 0,0 0 15,0 0 1,0 42 0,0 0-1,0 0-15,0 0 0,0 22 0,0-22 16,0 0-16,0 0 0,0 0 15,0 1-15,0-1 0,0 0 16,0 0-16,0 0 16,22-21-1,-1 0-15,0 0 0,0 0 0,0 0 16,0-21-16,1 0 0,-1 0 16,0 21-16,-21-21 0,21-1 15,0-20-15,0 21 0,-21 0 0,22 0 16,-22-1-16,21 22 0,-21-21 15,21 0-15,-21 42 32,0 0-32,0 1 15,0-1-15,0 21 0,0-21 16,0 0-16,0 1 0,0-1 16,0 0-16,0 0 0,0 0 15,0 0-15,21 1 0,0-22 16,0 0-16,1 0 0,-1 0 15,0 0-15,0 0 0,21 0 0,1 0 16,-22 0-16,0 0 0,0-22 0,0 22 16,1-21-16,-1 21 0,0-21 15,0 0-15,0 0 0,0 0 0,-21-1 16,22-20-16,-22 21 0,0 0 0,0-22 16,0 22-16,0 0 0,0-21 0,0 21 15,0-22-15,-22 43 16,1 21-1,0 1-15,0 20 0,21-21 16,0 21-16,0-20 0,0-1 0,0 0 16,0 0-16,0 0 0,0 0 0,0 1 15,0-1-15,0 21 0,21-42 0,0 21 16,0-21-16,1 21 0,-1 1 16,0-22-16,0 0 15,0 0-15,0 0 16,1 0-16,-1 0 0,21-43 15,-21 22 1</inkml:trace>
  <inkml:trace contextRef="#ctx0" brushRef="#br0" timeOffset="105144.15">16383 16023 0,'21'-21'0,"-42"42"0,42-21 32,0 0-17,-21 21-15,0 1 0,0-1 0,0 0 16,0 0-16,0 0 0,0 43 0,0-43 16,0 0-16,0 0 0,0 0 0,0 1 15,0-1-15,0 0 0,-21-21 16,21 21-16,-21-21 0,21 21 0,21-21 47,0-21-32</inkml:trace>
  <inkml:trace contextRef="#ctx0" brushRef="#br0" timeOffset="105544.01">16764 16023 0,'0'0'0,"21"-21"0,0 21 16,-63 0 15,21 21-31,0 0 16,-1-21-16,22 22 0,-21-1 16,0 0-16,0 0 15,21 0-15,0 0 16,21-21-1,0 0-15,-21 22 0,21-22 0,1 0 16,-1 0-16,-21 21 0,21-21 0,0 0 16,0 21-16,-21 0 0,43 0 15,-43 0-15,0 1 16,0-1-16,0 0 16,-22-21-16,1 21 15,0-21-15,0 21 0,0-21 0,0 0 16,-1 0-16,1 21 15,0-21-15,0 0 0,0 0 16,0 0-16,-1 0 16,1-21-16,21 0 15,-21 21-15,21-21 0,0 0 0,0 0 16,0-1-16</inkml:trace>
  <inkml:trace contextRef="#ctx0" brushRef="#br0" timeOffset="105728.99">16425 15790 0,'-42'-21'15,"21"21"1,21-21 0,21 21 15,0 0-16</inkml:trace>
  <inkml:trace contextRef="#ctx0" brushRef="#br0" timeOffset="106456.99">17357 15896 0,'0'0'0,"0"-42"15,0 21 1,21 21-16,21-21 16,-42-1-16,21 22 0,0 0 15,1 0 1,-1 0-16,0 0 0,-21 22 0,0-1 16,21 0-16,-21 0 0,0 0 15,0 0-15,0 1 0,0-1 0,0 21 16,0 0-16,0-20 0,0 20 0,0-21 15,0 0-15,0 0 0,0 1 0,0-1 16,-21 0-16,0 0 0,21 0 0,-43 22 16,22-22-16,0-21 0,0 21 15,0-21-15,0 21 0,-1-21 0,1 0 16,0 21-16,0-21 0,-21 0 0,20 0 16,1 21-16,0-21 0,0 0 0,0 0 15,0 0-15,-1 0 16,1-21-16,21 0 0,0 0 15,0 0-15,0 0 0,0-1 16,0 1-16,0 0 0,0-21 16,0 21-16,21-1 0,1 1 0,-22 0 15,21 0-15,0 21 0,0 0 16,0 0-16,0 0 16,1 0-16,-1 0 15,-21 21-15,21 0 0,0-21 0,-21 21 16,0 1-16,21-1 0,0 21 0,1-42 15,-22 21-15,0 0 0,21 1 0,0-22 16,-21 21-16,21 0 0,0-21 16,0 21-16,1-21 0,-1 0 15,-21 21-15,21-21 0,0 0 16,0 0-16,0 0 16,1 0-16,-1-21 15,0 21-15,0-21 0,0 21 0</inkml:trace>
  <inkml:trace contextRef="#ctx0" brushRef="#br0" timeOffset="106975.93">18034 15939 0,'0'-64'15,"0"43"1,0 0-16,-21 21 31,0 21-31,-1 0 16,22 0-16,0 0 0,-21 1 15,21-1-15,-21 21 0,0-21 0,21 0 16,0 1-16,0-1 0,-21 21 0,0 0 16,21-20-16,0-1 0,0 0 0,0 0 15,0 0-15,0 0 0,0 1 16,0-1-16,0 0 0,21 0 15,0-21-15,0 21 16,0-21-16,0 0 0,1 0 0,-1 0 16,0 0-16,0 0 0,0 0 15,0 0-15,1-21 0,-1 21 0,0-21 16,0 0-16,0 0 0,0-1 16,-21 1-16,22-21 0,-22 21 15,0 0-15,21-1 0,-21-20 0,0-21 16,0 20-16,0 22 0,0-21 0,0 21 15,-21-1-15,-1 1 0,1 0 0,0 21 16,0-21-16,-21 21 0,20 0 0,1 0 16,0 21-16,0-21 0,0 21 15,0 0-15,-1 1 0,1-1 0,0 0 16,21 0-16,-21 0 0,21 0 0,0 1 16,-21-22-16,21 21 0,0 0 15,0 0-15,0 0 0,21-21 31</inkml:trace>
  <inkml:trace contextRef="#ctx0" brushRef="#br0" timeOffset="108216.08">18902 15748 0,'21'-21'15,"-21"0"-15,0 0 16,0 42 31,0 0-47,0 0 0,0 0 15,0 0-15,0 1 0,0 41 0,0-21 16,0-20-16,0 20 0,-21-21 0,21 21 16,0-20-16,0 20 0,0-21 0,0 0 15,0 22-15,0-22 0,0 0 0,0 0 16,0 0-16,0-42 47,0 0-47,0 0 0,0 0 15,0-1-15,0-20 0,0 21 16,0 0-16,0-22 0,0 1 0,0 21 16,0-21-16,0-1 0,0 22 0,0-42 15,0 41-15,0 1 0,0 0 0,21 21 16,-21-21-16,21 21 16,-21 21-16,0 0 15,0 0-15,0 1 0,0-1 0,0 0 16,0 0-16,0 21 0,0-20 0,0 41 15,0-42-15,0 0 0,0 1 0,0-1 16,0 0-16,0 0 0,0 0 0,0 0 16,-21 1-16,21-1 15,-21-42 32,21-1-47,0 1 16</inkml:trace>
  <inkml:trace contextRef="#ctx0" brushRef="#br0" timeOffset="108756.4">18711 16066 0,'-21'0'16,"42"0"-16,-63 0 0,21-22 0,0 22 16,-1 0-16,65-21 31,-22 21-31,21 0 0,-21 0 16,1 0-16,-1 0 0,0 0 0,21 0 15,-21-21-15,1 21 0,20 0 0,0 0 16,-21 0-16,22 0 0,-22-21 15,0 21-15,0 0 0,22 0 0,-22 0 16,-42 0 15,-1 0-31,1 0 0,0 0 0,0 0 16,-21 0-16,-22 21 0,43-21 0,0 0 16,0 21-16,-1-21 0,1 0 0,0 0 15,42 0 16,0 0-31,1 0 0,-1 0 16,0 0-16,0 0 0,0 0 0,22 0 16,-22 0-16,0-21 0,0 21 0,0 0 15,0 0-15,1 0 16,-44 0 15,1 0-31,0 0 16,42 0 15,0 0-31,1 0 16</inkml:trace>
  <inkml:trace contextRef="#ctx0" brushRef="#br0" timeOffset="109469.24">20383 15748 0,'0'-21'16,"0"0"-1,0 0-15,0-1 16,22 1 0,-22 0-16,21 21 15,0 0-15,-21-21 0,21 21 16,0 0-16,0 0 16,-21 21-16,22 0 0,-1 0 15,0 1-15,-21-1 0,0 0 0,0 0 16,0 21-16,0-20 0,0-1 15,0 0-15,0 0 0,0 43 0,0-43 16,0 0-16,-21 0 0,0 0 0,21 0 16,-43 1-16,22-1 0,0 0 15,0 0-15,0 0 0,-22 0 0,1 1 16,0-1-16,-1-21 0,22 0 0,-21 21 16,21-21-16,-1 0 0,-20 0 0,21 0 15,0 0-15,-22 0 0,22 0 0,0 0 16,21-21-16,0 0 0,-21 21 15,21-22-15,0 1 0,0 0 0,0 0 16,0-43-16,0 43 0,0 0 0,0-21 16,21 21-16,-21-1 0,21 1 0,-21 0 15,21 0-15,22 0 16,-22 21 0,0 0-16,0 0 0,0 21 0,1 0 15,-1 0-15,21 22 0,-42-22 16,21 0-16,-21 0 0,21 0 0,-21 0 15,22 1-15,-1-1 0,-21 0 16,0 0-16,21-21 0,21 21 0,-42 0 16,21 1-16,1-22 15,-1 0-15,0 0 16,21 21-16,-21-21 16,1 0-16,-1 0 0,0 0 15,0 0-15,0-21 16,-21-1-16,43 22 0,-22-21 0</inkml:trace>
  <inkml:trace contextRef="#ctx0" brushRef="#br0" timeOffset="110292.16">21103 15769 0,'0'0'0,"0"-42"15,0 21-15,0 0 16,-21 21-16,0 0 15,0 0 1,21 21 0,-22-21-16,1 42 0,21-21 15,-21 0-15,21 22 0,-21-22 16,21 0-16,-21 0 0,21 22 0,0-22 16,0 0-16,-21 42 0,21-41 0,0-1 15,0 0-15,0 0 0,0 0 0,0 0 16,0 1-16,21-1 15,21 0-15,-21-21 0,0 0 16,1 0-16,-1 0 0,0 0 16,0 0-16,0 0 0,0 0 15,22-42-15,-22 42 0,0-22 16,0 1-16,0 0 0,-21 0 0,22 0 16,-1 0-16,-21-1 0,21-20 0,-21 21 15,0-43-15,0 43 0,0 0 0,0 0 16,0-21-16,0 20 0,0 1 0,0 0 15,0 0-15,-42-21 0,20 42 16,1-22-16,0 22 0,0 0 16,0 0-16,0 0 0,-1 0 15,-20 0-15,42 22 0,-21-22 16,0 21-16,0-21 0,-1 21 0,1 0 16,0 0-16,0 0 0,0 1 0,0-1 15,-1 21-15,1-21 0,21 0 16,-21 1-16,21 20 0,0-21 0,0 0 15,0 0-15,0 1 0,0-1 0,0 0 16,21 0-16,0 0 0,1 0 0,-1-21 16,0 22-16,0-22 0,0 0 0,0 0 15,1 21-15,-1-21 0,0 0 0,0 0 16,21 0-16,-20 0 0,-1 0 0,0 0 16,0 0-16,0-21 0,0 21 0,1-22 15,-1 1-15,0 0 0,-21 0 0,21-21 16,0 20-16,-21-20 0,0 21 0,0-21 15,0 20-15,0-20 0,0 0 0,0 21 16,0-1-16,0-41 0,0 42 16,-21 0-16,0 21 0,0-22 0,0 1 15,-1 21-15,1 0 0,0 0 16,0 0-16,0 0 0,0 0 0,21 21 16,-22-21-16,1 22 0,0-1 0,21 0 15,-21 0-15,0 0 0,0 0 16,21 1-16,0-1 0,0 0 15,0 0-15,-22-21 0,22 21 0,0 0 16,0 22-16,0-22 16,0 0-16,0 0 0,0 0 15,22-21-15,-22 22 16,0-1-16</inkml:trace>
  <inkml:trace contextRef="#ctx0" brushRef="#br0" timeOffset="116344.75">11324 16849 0,'-21'0'0,"0"0"0,0 0 0,-1 0 15,1-21-15,0 21 16,21-22-16,21 44 47,0-22-47,1 0 15,-1 0-15,0 0 0,0 0 16,0 0-16,0 0 0,1 0 16,-1 0-16,21 0 0,-21 0 15,0 0-15,1 0 0,-1 0 0,-21-22 16,21 22-16,0 0 0,0 0 15,0 0-15,1 0 0,-1 0 0,0 0 16,42 0-16,-20 0 0,-22-21 0,21 21 16,1 0-16,-1 0 0,-21 0 0,21 0 15,1 0-15,-1 0 0,0 0 0,1 0 16,-1 0-16,0-21 0,43 21 0,-43 0 16,1 0-16,-22 0 0,21 0 0,-21 0 15,22 0-15,-22 0 0,0 0 0,21 0 16,-20 0-16,-1 0 0,21 0 0,22-21 15,-22 21-15,-21 0 0,21-21 0,1 21 16,-22 0-16,21 0 0,1-21 0,-1 21 16,0 0-16,1 0 0,-1 0 15,0 0-15,1 0 0,20 0 0,-21 0 16,-20 0-16,-1 0 0,0 0 0,0 0 16,21 0-16,-20 0 0,-1 0 0,0 0 15,0 0-15,0 0 0,22 0 0,-22 0 16,0 0-16,0 0 0,21 0 0,-20 0 15,20 0-15,0 0 0,-21 0 0,22 0 16,-1 0-16,0 0 0,1 0 0,-22 0 16,64 0-16,-43 0 0,0 0 0,1 0 15,-22 0-15,21 0 0,-21 0 0,22 0 16,-22 0-16,21 0 0,-21 0 0,0 0 16,22 0-16,-1 0 0,0 0 15,-20 0-15,20 0 0,-21 0 0,21 0 16,1 0-16,-22 0 0,21 0 0,1 0 15,-22 0-15,21 0 0,0 0 0,22 0 16,-22 0-16,-21 0 0,22 0 0,-22 0 16,21 21-16,1-21 0,-22 0 0,21 0 15,-21 0-15,22 0 0,-22 0 0,21 0 16,-21 0-16,43 0 0,-22 0 0,-21 0 16,22 0-16,-22 0 0,21 0 0,0 0 15,-20 0-15,20 0 0,0 0 0,-21 0 16,22 0-16,20 0 0,-20 0 15,-1 0-15,0 0 0,1 0 0,-1 0 16,0 0-16,1 0 0,-1 0 0,-21 0 16,21 0-16,1 0 0,-1 0 0,0 0 15,43 0-15,-64 0 0,22 0 0,-1 0 16,0 0-16,-21 0 0,22 0 0,-1 0 16,0 0-16,-20 0 0,20 0 0,0 0 15,1 0-15,20 0 0,-21-21 0,1 21 16,-1 0-16,0 0 0,1 0 0,-1-22 15,0 22-15,22 0 0,-22 0 0,1 0 16,-1 0-16,0 0 0,1 0 0,20 0 16,-21 0-16,1 0 0,-1 0 15,0 0-15,1 0 0,-1 0 0,0 0 16,1 0-16,-1 0 0,-21 0 0,22 0 16,-1 0-16,43 0 0,-43 0 0,0 0 15,1 0-15,-1 0 0,-21 0 0,21 0 16,-20 0-16,20 0 0,-21 0 0,0 0 15,0 0-15,1 0 0,-1 0 16,-42 0 62,-1 0-78,1 0 0,0 0 16,0 0-16,0 0 0,0 0 0</inkml:trace>
  <inkml:trace contextRef="#ctx0" brushRef="#br0" timeOffset="121840.82">21865 8488 0,'-21'0'141,"0"0"-110,0 0-31,-1 0 16,1 0-16,0 0 15,0 0-15,21 21 16,-21-21-16,0 0 15,21 21 1,-22-21-16,22 21 16,-21-21-1,21 22-15,-21-22 0,21 21 16,0 0 0,-21-21-16,21 21 0,-21 0 15,21 0-15,0 1 16,0-1-1,0 0-15,-21 0 16,21 0-16,0 0 16,0 1-1,0-1 1,0 0-16,0 0 16,0 0-1,21-21-15,-21 21 0,21 1 31,0-22-31,-21 21 16,21-21-16,0 0 16,1 21-1,-1-21-15,0 0 32,0 0-32,0 0 15,0 0 1,1 0-1,-1 0 1,0 0 0,0 0-16,0 0 15,0 0 1,-21-21-16,22 21 16,-1-21-16,0 21 15,0-22-15,-21 1 16,0 0-1,21 21-15,-21-21 16,21 0-16,-21 0 16,0-1-16,0 1 15,22 0-15,-22 0 16,0 0 0,0 0-16,0-1 0,0 1 15,0 0 1,0 0-1,0 0 1,0 0 0,-22 21-1,22-22-15,-21 22 16,21-21-16,-21 21 16,0 0 15,21-21-31,-21 21 15,0 0 1,-1 0 0,1 0-1,0 0-15,0 0 16,0 0 0,21 21-16,0 0 31</inkml:trace>
  <inkml:trace contextRef="#ctx0" brushRef="#br0" timeOffset="123636.74">22013 8467 0,'0'21'0,"0"-42"78,0 0-63,0-1-15,0 1 0,0 0 16,0 0-16,21 21 0,-21-21 0,0 0 16,0-1-16,22 1 0,-1-21 0,0 0 15,-21 20-15,21 1 0,-21-21 0,21 21 16,0-22-16,-21 22 0,22-42 0,-1 20 15,0 22-15,-21-21 0,21 21 0,0-22 16,-21 1-16,21 21 0,1-21 0,-1-22 16,-21 43-16,21-21 0,-21-1 15,21 22-15,0-21 0,-21 21 0,0-22 16,0 22-16,21-21 0,1-22 0,-22 22 16,0 21-16,21 0 0,0-22 0,0 22 15,-21 0-15,21 0 0,-21-22 0,43 1 16,-43 21-16,21 0 0,0 0 0,0-1 15,0 1-15,-21 0 0,21 0 0,1 21 16,-22-21-16,21 0 0,0-22 0,0 43 16,-21-21-16,0 0 0,0 0 15,21 21-15,-21-21 0,21-1 16,-21 1-16,0 0 0,0 0 16,22 21-16,-22-21 0,21 21 15,-21-21-15,0-1 0,21 1 16,-21 0-16,21 0 15,-21 0 1,21 0-16,-21-1 16,0 1-16,0 0 15,0 0-15,21 0 16,1 21 0,-22-21-16,21-1 0,-21 1 15,21 21-15,-21-21 16,0 0-1,0 0 1,21 0 0,-21-1-1,21 1-15,-21 0 16,21 0 0,1 0-16,-22 0 15,21 21 1,-21-22-16,21 22 15,-21-21-15,0 0 0,0 0 16,0 0 0,21 21-1,-21-21-15,0-1 32,-21 22-1,0 0-31,0 0 15,21 22-15,-22-22 0,1 21 0,0-21 16,21 21-16,-21-21 0,-21 42 0,20-42 16,1 21-16,0-21 0,0 22 0,0-22 15,21 21-15,-21-21 0,-1 21 16,65-21 46,-22 0-62,0 0 16,0-21-16,0 21 16,1-21-16,-1-1 0,0 1 15,0 0-15,0 21 0,-21-21 16,21 21-16,1-21 0,-22 42 62,0 0-62,0 0 16,0 0-16,0 1 0,0-1 16,21 0-16,-21 0 0,0 0 15,0 0-15,0 1 0,21-22 0,-21 21 16,21 0-16,-21 0 0,21 0 0,-21 0 16,0 1-16,0-1 0,21 0 15,-21 0-15,0 21 0,0-20 16,0-1-16,0 0 0,0 0 15,0 0-15,0 0 0,0 1 16,0 20-16,0-21 0,-21 0 0,0 0 16</inkml:trace>
  <inkml:trace contextRef="#ctx0" brushRef="#br0" timeOffset="125237.06">24003 15113 0,'-21'0'0,"21"21"16,0 0-16,-21-21 16,21 22-16,-22-1 0,22 0 0,0 0 15,0 0-15,0 0 16,0 1-16,22-22 16,-1 21-16,0-21 0,21 21 15,-21-21-15,1 0 0,-1 0 16,0 0-16,0 0 0,0 0 0,0 0 15,1 0-15,-1 0 0,21-21 16,-21 0-16,0 21 0,1-22 0,-1 1 16,-21 0-16,21 21 0,-21-21 15,0 0-15,0 0 0,0-1 0,0 1 16,0 0-16,0 0 16,0 42-1,0 0-15,0 0 16,0 1-16,0 20 0,0 0 0,-21-21 15,21 1-15,0 20 0,0-21 16,0 21-16,0-20 0,-21 20 0,21 0 16,0 1-16,0-22 0,-22 63 0,22-62 15,-21 20-15,21 0 0,-21 1 0,21-22 16,-21 21-16,21 0 0,0-20 0,-21-1 16,21 0-16,-21 0 0,21 21 0,-22-20 15,1-22-15,21 21 0,-21-21 0,0 0 16,0 0-16,0 0 0,-1 0 15,1 0-15,0 0 0,-21 0 0,21 0 16,-1-21-16,1-1 0,0 22 16,0-21-16,0 0 0,0 0 15,21 0-15,-22 21 0,22-21 0,0-1 16,0 1 0,0 0-16,0 0 15,22 21 1,-1 0-16,0-21 0,0 21 0,-21-21 15,21-1-15,0 22 0,1 0 0</inkml:trace>
  <inkml:trace contextRef="#ctx0" brushRef="#br0" timeOffset="125769.4">24786 15261 0,'21'-21'15,"-42"42"-15,63-63 0,-20 42 16,-1 0-16,-21 21 16,0 0-16,0 0 0,0 1 15,0-1-15,0 0 0,0 21 0,0-21 16,0 22-16,0-22 0,-21 64 0,21-64 16,-22 21-16,22 0 0,-21 1 0,21-22 15,0 21-15,-21 1 0,0-1 0,21 0 16,-21 1-16,0-22 0,-22 42 15,43-42-15,-21 1 0,21-1 0,-21 0 16,0-21-16,21 21 0,0-42 31,0 0-31,0 0 16,0-1-16,0-20 0,0 21 16,21 0-16,-21 0 0,21-22 0,0 22 15,22-42-15,-43 20 0,21 22 0,21 0 16,-21 0-16,0 0 0,1-1 0,20 22 15,-21 0-15,0-21 0,22 21 0,-22 0 16,21 21-16,0-21 0,-20 22 0,-1-1 16,-21 0-16,21 0 0,-21 0 15,21 0-15,-21 22 0,21-22 0,-21 0 16,0 43-16,0-43 0,0 0 0,0 0 16,0 0-16,0 0 0,0 1 0,0-1 15,-21 0-15,21 0 0,-21-21 16,21-21 31,0-21-47,21 20 0,0 1 0</inkml:trace>
  <inkml:trace contextRef="#ctx0" brushRef="#br0" timeOffset="126127.95">25485 15917 0,'21'0'32,"0"0"-17,-21-21-15,21 21 0,0-21 0,22 21 16,-22-21-16,0 21 0,0-21 0,0 21 16,22-21-16,-22-1 0,0 22 0,0-21 15,-21 0-15,21 0 16,-42 21-1,0 0-15,0 0 0,-22 0 16,22 0-16,0 0 0,-42 21 0,41 0 16,1 0-16,0 1 0,0-1 0,0 0 15,0 0-15,21 0 0,0 22 0,0-22 16,0 0-16,0 0 0,0 21 0,21-20 16,0-1-16,0-21 0,0 21 0,-21 0 15,21-21-15,1 21 0,-1-21 0,0 0 16,0 21-16,0-21 0,0 0 15,1 0-15,-1 0 0,0 0 16,0-21-16,0 21 0,0-21 0</inkml:trace>
  <inkml:trace contextRef="#ctx0" brushRef="#br0" timeOffset="126568.54">26437 15515 0,'0'0'16,"21"-21"-16,0 21 16,1 0-16,-1 0 15,0 0-15,0 42 0,0-20 16,-21-1-16,21 21 0,-21-21 16,22 0-16,-22 22 0,0-1 0,21-21 15,-21 22-15,0-1 0,21 43 0,-21-43 16,0 0-16,0-21 0,0 22 0,0-22 15,0 21-15,0-21 0,0 1 16,0-1-16,21 0 16,-21-42-1,0 0 1,0-1-16,21 1 0,-21 0 0,21-42 16,1 41-16,-1-20 0,-21 0 0,21-1 15,0 1-15,0 0 0,22-1 16,-22 22-16,0-21 0,0 0 0,21-43 0,-20 64 15,-1 0-15,0-22 0,0 22 16,-21 0-16,21 21 0,-21-21 0,21 21 16,-21-21-16,22 21 15,-1 0-15,0 0 16,0 21 0,-21 0-16,21 0 0,0-21 15</inkml:trace>
  <inkml:trace contextRef="#ctx0" brushRef="#br0" timeOffset="127117.13">27474 16044 0,'21'-21'15,"1"0"-15,-22 0 16,0 0-16,0 0 0,0-1 0,0 1 15,0 0-15,0-42 0,0 41 0,0 1 16,0-42-16,-22 42 16,1 21-16,0 0 0,0 0 15,-21 0-15,20 0 0,1 0 16,0 21-16,0 0 0,0 0 0,0 0 0,-1 0 16,1 22-16,0-22 0,21 21 15,0 22-15,-21-22 0,21-21 0,0 0 16,0 1-16,0 20 0,0-21 0,0 0 15,0 0-15,21-21 0,0 22 16,0-22-16,1 0 0,-1 0 16,0 0-16,0 0 0,0 0 0,0-22 15,1 22-15,-1-21 0,0 0 0,0 21 16,21-42-16,-20-1 0,-22 22 0,21-21 16,0 21-16,-21-22 0,0 22 0,0-21 15,21 0-15,-21 20 0,21-20 0,-21 0 16,0 21-16,0-1 15,0 44 1,0-1-16,0 21 16,0-21-16,0 22 0,-21-22 0,21 21 15,0-21-15,0 22 0,0-1 0,0-21 16,0 21-16,0-20 0,0 20 0,0-21 16,21 0-16,-21 0 0,0 1 15,21-22-15,-21 21 0,22-21 16,-1 0-16,0-21 15,0 21-15,0-22 0,-21 1 16</inkml:trace>
  <inkml:trace contextRef="#ctx0" brushRef="#br0" timeOffset="128163.89">28173 15304 0,'0'0'16,"0"-22"-16,0-20 0,0 63 31,-21 0-31,21 1 16,0-1-16,0 42 0,0-42 0,-22 22 15,22-22-15,0 21 0,-21-21 0,21 22 16,0-1-16,0-21 0,-21 22 16,21-22-16,-21 21 0,21 0 0,-21 22 15,21-22-15,0-21 0,0 22 0,0-22 16,0 0-16,0 0 0,0 0 0,0 1 15,0-1-15,42-21 16,-21 0-16,0 0 0,1 0 16,-1 0-16,0-21 0,0-1 15,0 1-15,0 0 0,-21 0 0,43-21 16,-22-1-16,-21 22 0,21-21 0,0 21 16,-21-1-16,0 1 0,21 0 0,-21 0 15,22 0-15,-22 0 0,0 42 31,0 0-15,0 0-16,0 21 0,-22-20 16,22-1-16,-21 0 0,21 0 0,0 0 15,-21 0-15,21 1 0,0-1 0,0 0 16,0 0-16,0 0 0,0 22 0,0-22 16,21-21-16,0 0 0,-21 21 15,22-21-15,-1 0 0,0 0 16,0 0-16,21 0 0,-20-21 15,-1 21-15,0-21 0,0-1 0,0 1 16,-21 0-16,21 0 0,1-21 16,-22 20-16,21 1 0,-21-42 0,21 42 15,-21-1-15,21 1 0,-21 0 0,0 0 16,0 0-16,21 21 0,-21 21 31,-21 0-31,0 0 16,21 0-16,0 1 0,0 20 15,0-21-15,0 0 0,0 0 0,-21 1 16,21-1-16,0 0 0,0 0 0,0 0 16,0 0-16,21 22 0,-21-22 15,21-21-15,0 21 0,0-21 16,1 0-16,-1 21 0,0-21 0,0 0 16,0 0-16,0 0 0,22 0 15,-22 0-15,21-21 0,-21 0 0,1 21 16,-1-21-16,0 0 0,0-1 0,0 22 15,0-42-15,1 21 0,-1 0 0,-21-43 16,21 43-16,-21 0 0,21-21 0,-21 20 16,0 1-16,0 0 0,0 0 15,-42 21 1,21 0-16,-1 21 0,1-21 16,0 21-16,21 0 0,-21 1 0,0-1 15,21 0-15,-21 0 0,21 21 0,0-20 16,0-1-16,0 0 0,0 0 15,0 0-15,0 0 0,0 1 16,21-1-16,0-21 0,-21 21 0,21-21 16,21 0-16,-20 21 0,-1-21 15,0 0-15,0 0 0,0 0 0,0 0 16,1 0-16,-1-21 0,0 21 0,0-21 16,21 0-16,-42-1 0,22 1 0,-1 21 15,-21-21-15,0 0 0,0 0 0,21 21 16,-21-21-16,21-1 15</inkml:trace>
  <inkml:trace contextRef="#ctx0" brushRef="#br0" timeOffset="128484.15">30311 15642 0,'0'-21'15,"0"42"16,-22 0-31,1 1 0,21-1 16,-21 0-16,21 0 0,0 0 0,-21 43 16,0-43-16,0 21 0,21-21 0,0 1 15,0-1-15,-22 0 0,22 0 0,-21 0 16,21 0-16,0 1 0,-21-22 16,0 0-1,21-22 1,0 1-1,0 0-15,0-21 0</inkml:trace>
  <inkml:trace contextRef="#ctx0" brushRef="#br0" timeOffset="128649.04">30268 15579 0,'0'0'0,"0"-21"15,-21 21-15,21-22 16,-21 22-16</inkml:trace>
  <inkml:trace contextRef="#ctx0" brushRef="#br0" timeOffset="129072.74">30628 15621 0,'-21'0'31,"0"0"-31,0 0 16,-1 0-16,1 0 0,0 0 15,0 0-15,0 21 0,0 0 16,-1-21-16,1 22 0,21-1 15,0 0 1,0 0 0,21-21-16,1 0 0,-1 0 0,0 0 15,0 21-15,0-21 0,0 0 16,1 21-16,-1 1 16,0-22-16,-21 21 0,0 0 15,0 0-15,0 0 0,0 0 16,-21 1-16,0-22 0,-1 21 15,1-21-15,21 21 0,-21-21 16,0 0-16,0 21 0,-22-21 0,22 0 16,0 21-16,0-21 0,0 0 15,42 0 17,-21-21-32,21 0 15,0 21-15</inkml:trace>
  <inkml:trace contextRef="#ctx0" brushRef="#br0" timeOffset="129996.37">31263 15600 0,'0'-21'15,"0"42"-15,0-63 0,21 42 0,0-22 16,1 1-16,-1 21 0,0 0 16,0-21-16,0 21 0,0 0 15,1 0-15,-1 0 0,0 0 16,-21 21-16,0 0 16,0 1-16,0-1 0,0 0 15,0 0-15,0 0 0,0 22 16,0-22-16,-42 21 0,20-21 0,22 0 15,-21 1-15,0-1 0,0 21 0,0-21 16,-22 0-16,22-21 0,0 22 0,-21-1 16,21-21-16,-1 21 0,1-21 0,0 0 15,0 0-15,0 0 0,0 0 0,-1 0 16,22-21 0,0 0-16,0-1 15,22 1-15,-1 0 16,0-21-16,0 42 0,-21-21 0,21-1 15,0 22-15,1-21 0,-1 21 16,0 0 0,-21 21-1,21 1-15,-21-1 0,21 0 16,-21 0-16,0 0 0,21 0 16,-21 1-16,22-22 0,-22 21 0,0 0 15,21-21-15,21 0 0,-21 0 16,0 0-16,1 0 15,-1 0-15,0 0 0,0 0 0,0 0 16,0-21-16,1 0 0,-1-1 16,0 1-16,21 0 0,-42-21 15,21 21-15,1-1 0,20 1 0,-42 0 16,21 0-16,0 0 0,0 0 0,-21-1 16,22 1-16,-22 0 0,0 0 15,-22 21 1,1 0-1,0 0-15,0 21 16,0-21-16,0 21 0,21 0 0,0 1 16,-22-1-16,22 0 0,0 0 0,0 0 15,0 0-15,0 1 0,0-1 0,0 0 16,0 0-16,0 0 0,0 0 16,0 1-16,0-1 0,0 0 15,22-21-15,-1 0 16,0 0-16,0 0 15,0-21-15,0 0 0,1-1 16,-22 1-16,0 0 0,21 0 0,0-21 16,0 20-16,-21 1 0,21 0 0,-21 0 15,0 0-15,0 0 0,0-1 0,0 1 16,-21 21 0,0 0-16,0 0 0,-22 0 0,22 0 15,0 21-15,0-21 16,21 22-16,0-1 15,21 0 1</inkml:trace>
  <inkml:trace contextRef="#ctx0" brushRef="#br0" timeOffset="130553.15">32343 15558 0,'0'0'0,"0"-22"16,0 1-1,21 21 1,0 0-16,21 0 0,-21 0 16,1 0-16,-22 21 0,21 1 15,-21-1-15,0 0 16,0 0-16,0 0 0,0 0 15,0 1-15,0-1 0,-21 0 0,-1 0 16,22 0-16,-21-21 0,0 21 0,-42 22 16,41-22-16,1 0 0,0 0 0,0 0 15,-21-21-15,20 22 0,1-1 0,0-21 16,0 0-16,0 21 0,0-21 16,-1 0-16,1 0 0,0 0 15,0-42 1,21 20-16,0 1 0,0 0 15,0 0-15,0 0 0,0 0 16,21-1-16,-21 1 0,21 0 16,0 21-16,1 0 0,-22-21 0,21 21 15,0 0-15,-21 21 16,21-21-16,-21 21 16,0 0-16,0 1 0,21-1 15,-21 0-15,0 0 0,0 0 0,0 0 16,0 1-16,0-1 0,21 0 15,-21 0-15,22 0 0,-1 0 16,0-21 0,0 0-16,0 0 15,0 0-15,1 0 0,-1-21 16,0 0-16,0 21 0,0-21 0,43 0 16</inkml:trace>
  <inkml:trace contextRef="#ctx0" brushRef="#br0" timeOffset="130964.63">32851 15706 0,'0'-43'0,"0"86"0,0-107 16,0 43-16,-22 21 31,1 21-15,0-21-16,0 21 0,21 1 0,-21-1 15,21 0-15,-21-21 0,21 21 16,0 0-16,0 0 0,0 1 16,0-1-16,0 0 0,0 0 15,0 0-15,21 0 0,-21 1 16,21-22-16,0 0 0,0 0 0,0 0 16,1 0-16,-1 0 15,0 0-15,-21-22 0,21 1 0,0 21 16,-21-21-16,21 0 0,1 0 0,-22 0 15,0-22-15,21 22 0,-21 0 0,0 0 16,0 0-16,0-1 0,0 1 0,0 0 16,-21 0-16,-1 21 15,1 0-15,0 0 16,21 21 0,0 0-1,0 0-15,-21-21 16,21 22-16</inkml:trace>
  <inkml:trace contextRef="#ctx0" brushRef="#br0" timeOffset="131500.82">31263 16404 0,'-42'0'0,"84"0"0,-127 0 16,64 0-16,0 0 0,-21 0 0,21 0 15,-1 0-15,1 21 16,42-21 15,22 0-15,-22 0-16,42 0 0,1 0 0,-22 0 16,22 0-16,-22 0 0,22 0 15,-1 0-15,22 0 0,-22 0 0,22 0 16,-22-21-16,22 21 0,0 0 0,-22 0 15,22 0-15,-22 0 0,22-21 0,-21 21 16,63 0-16,-85 0 0,0 0 0,22 0 16,-22-21-16,0 21 0,1 0 0,-22 0 15,21 0-15,-21 0 0,22 0 0,-22 0 16,0 0-16,0 0 0,0 0 0,1 0 16,-1 0-16,0 0 15,-21-21-15,-21 21 16,0 0-1,-1 0-15,1 0 0,0 0 16,0 0-16,0 0 0,-22 0 0</inkml:trace>
  <inkml:trace contextRef="#ctx0" brushRef="#br0" timeOffset="131940.57">31284 16510 0,'0'0'0,"-21"0"16,-64 0-16,43 0 16,21 0-16,0 0 0,0 0 15,42 0 16,0 21-31,21-21 0,22 0 16,-22 0-16,22 0 0,-22 0 0,21 21 16,1-21-16,-1 0 0,1 0 0,-1 0 15,1 0-15,-1 0 0,1 0 0,-1 0 16,1 0-16,-1 0 0,1 0 0,63-21 16,-64 21-16,1-21 0,-22 21 15,1-21-15,-1 21 0,0 0 0,1-21 16,-22 21-16,0 0 0,21 0 0,-21 0 15,1 0-15,-1 0 0,0 0 16,0 0 0,-42 0 31,0 0-47</inkml:trace>
  <inkml:trace contextRef="#ctx0" brushRef="#br0" timeOffset="139048.54">15621 9779 0,'-21'0'31,"0"0"-31,-1 0 0,22 21 16,-21-21-16,0 0 15,0 0-15,0 0 0,0 0 16,-1 0-16,1 0 15,0 0-15,0 0 110,0 0-95,21 21 17,21-21 46,0 0-78,0 0 0,0 0 15,22 0-15,-22 0 0,0 0 0,21 0 16,-20 0-16,-1 0 0,0 0 0,42 0 16,-41 0-16,-1 0 0,0 0 0,0 0 15,0 0-15,0 0 0,1 0 0,-1 0 16,0 0-16,0 0 16,-21-21 93</inkml:trace>
  <inkml:trace contextRef="#ctx0" brushRef="#br0" timeOffset="140165.6">16404 9800 0,'-21'0'15,"0"0"-15,0 0 16,-1 0 0,1 0-1,42 0 32,1 0-47,-1 0 16,0 0-16,21 0 0,-21 0 0,1 0 15,-1 0-15,21 0 0,0 0 0,1 0 16,-22 0-16,0 0 0,21 0 0,-20 0 16,-1 0-16,42 0 0,-42 0 15,1 0-15,-1 0 0,0 0 0,0 0 16,0 0-1,0 0 1,-42 0 390</inkml:trace>
  <inkml:trace contextRef="#ctx0" brushRef="#br0" timeOffset="141617.76">16722 9885 0,'21'0'47,"-21"21"-47,0 0 16,21 0-16,-21 22 15,0-22-15,0 0 0,0 0 16,0 0-16,0 22 0,0-1 15,0-21-15,0 0 0,0 22 0,0-1 16,0-21-16,0 22 0,21 20 16,-21-21-16,0 1 0,0-1 0,0 0 15,0 1-15,0-22 0,0 64 0,0-43 16,-21 0-16,21 1 0,0-1 0,-21 0 16,0-21-16,21 64 0,-22-43 0,1 1 15,0-1-15,21 0 0,-21 1 0,21-22 16,-21 42-16,21-41 0,0-1 0,-21 0 15,21 0-15,0 0 0,0 0 0,0-42 63,-22 0-63,1 0 16,0 0-1,21 0-15,0-1 0,0 1 16,0 0-16,-21-21 15,21 21-15,0-1 0,0 1 16,0 0-16,0 0 0,0 0 0,0 0 16,-21 21 15,21 21-15,0 0-16,0 0 15,0 0-15,0 0 0,0 1 0,0-1 16,0 0-16,-21 0 0,21 0 15,0 0-15,0 1 16,21-22 0,0 0-16,0 0 0,0 0 15,0 0-15,1-22 16,-1 1-16,0 0 16,0 0-16,0 21 0,-21-21 15,21 21-15,-21-21 0</inkml:trace>
  <inkml:trace contextRef="#ctx0" brushRef="#br0" timeOffset="142432.29">15282 11536 0,'0'-64'15,"0"22"1,0 21-16,0 42 47,0 0-47,0 0 16,-21 22-16,21-22 0,0 0 0,0 0 15,-21 0-15,21 1 0,0-1 0,0 42 16,0-42-16,0 1 0,-21-1 0,21 21 15,0-21-15,-21 0 0,21 22 16,0-22-16,0 0 0,0 0 0,-22 0 16,22 1-16,0-1 0,0-42 47,0-1-47,0-20 15,0 21-15,0-21 0,0 20 0,0 1 16,22 0-16,-22-21 0,21-22 0,0 43 15,-21-21-15,21-1 0,-21 22 0,21-21 16,-21 21-16,21-22 0,-21 22 0,0 0 16,0 0-16,0 0 15,-21 21 1,0 0-16,0 0 16,21 21-16,-42 0 0,20 0 0,1 0 15,0 1-15,0-22 0,0 21 0,0 0 16,-1 0-16,1 0 0,-21 0 0,21 1 15,0-22-15,-1 21 0,1-21 0,0 0 16,0 21-16,0-21 0,0 0 16,42 0 15,0 0-15,0 0-16,0 0 0,0 0 15,1 0-15,-1 0 0,0 0 16,0 0-16,0 0 0,22 0 0,-22 0 15,0 0-15,0 0 0,0 0 0,0 0 16,1 0-16,-1 0 0,0 0 0,0 0 16,-21 21-16,21-21 15,0 0-15,22 0 32</inkml:trace>
  <inkml:trace contextRef="#ctx0" brushRef="#br0" timeOffset="142885.54">15769 11472 0,'0'0'0,"-21"0"31,0 0-31,0 22 0,21-1 0,0 0 15,-22-21-15,1 21 0,0 21 16,21-20-16,-21-1 0,21 0 16,0 0-16,0 0 0,-21 22 0,0-22 15,21 0-15,0 0 0,0 0 16,0 0-16,0 22 0,0-22 16,0 0-16,21-21 0,0 0 15,0 0-15,0 0 0,0 0 0,1 0 16,-1 0-16,21 0 0,0-21 0,-20 0 15,-1 0-15,0 21 0,0-22 0,0 1 16,-21 0-16,21 0 0,-21 0 0,0 0 16,0-1-16,0 1 0,0-21 0,0 21 15,0 0-15,-21-22 0,0 22 0,21 0 16,-21 0-16,0 0 16,0 21-16,-1 0 0,1 0 0,0 0 15,0 0-15,-21 21 16,20 0-16,22 0 15,-21 0-15</inkml:trace>
  <inkml:trace contextRef="#ctx0" brushRef="#br0" timeOffset="148240.78">16510 11578 0,'0'21'16,"0"1"-1,0-1 1,21-21-16,0 21 16,0-21-16,1 0 15,-1 0-15,0 0 0,0 0 16,0 0-16,0 0 0,1 0 16,-1 0-16,0 0 0,0 0 0,-21-21 15,21 21-15,0-21 16,-21-1-16,0 1 15,-21 21 17,0 0-17,21 21-15,0 1 0,0-1 16,-21 21-16,21-21 0,0 0 16,0 1-16,0-1 0,0 0 0,0 21 15,0-21-15,0 1 0,0-1 16,0 0-16,0 0 0,0 0 0,0 0 15,0 1 1,0-1-16,-21-21 0,0 0 16,-1 21-16,1-21 0,0 0 15,-21 0-15,21 0 0,-1 0 0,-20 0 16,21 0-16,0 0 0,-22 0 0,22 0 16,0 0-16,0-21 0,0 21 15,21-21-15,0-1 16,42 1-1,-21 0-15,0 21 0,1-21 16</inkml:trace>
  <inkml:trace contextRef="#ctx0" brushRef="#br0" timeOffset="148712.47">17124 11430 0,'0'0'0,"0"-21"15,0 0-15,-21 21 0,-1 0 16,1 21 0,21 0-16,0 21 0,0-20 0,0-1 15,0 0-15,0 21 0,0-21 0,0 1 16,0 41-16,0-21 0,0-20 0,0-1 16,0 0-16,0 21 0,-21-21 0,0 22 15,21-22-15,-21 0 0,21 0 0,0 0 16,0 1-16,-21-22 15,-1 0 1,22-22 0,0 1-16,0 0 0,22 0 15,-1 0-15,-21 0 0,21-1 0,0 1 16,-21 0-16,21 0 0,22 0 0,-22 21 16,0-21-16,0 21 0,21 0 15,-20 0 1,-22 21-16,0 0 0,0 0 15,0 0-15,0 0 0,0 1 0,0-1 16,0 0-16,0 21 0,0-21 16,0 1-16,0-1 15,0 0-15,21-21 32,0 0-32,0 0 15,-21-21-15,21 21 0,0-43 16,1 43-16</inkml:trace>
  <inkml:trace contextRef="#ctx0" brushRef="#br0" timeOffset="149052.16">17505 11875 0,'21'0'31,"0"0"-15,0-22-16,0 22 0,1 0 15,-1-21-15,-21 0 0,42 21 16,-42-21-16,0 0 0,21 21 16,-21-21-16,0-1 0,0 1 15,-21 21 1,0 0-16,0 0 0,0 0 0,-1 0 16,1 21-16,0-21 0,0 22 15,0 20-15,0-21 0,21 0 16,0 0-16,0 1 0,-22 20 15,22-21-15,0 0 0,0 0 16,0 1-16,22-22 0,-1 21 0,0-21 16,0 0-16,0 0 15,0 0-15,1 0 16,-1 0-16,-21-21 0,21-1 16</inkml:trace>
  <inkml:trace contextRef="#ctx0" brushRef="#br0" timeOffset="149484.01">17928 11515 0,'0'0'0,"0"-43"15,0 22-15,0 0 16,0 63 15,0-20-31,0-1 16,0 0-16,0 21 0,0-21 0,0 22 15,0-1-15,0-21 0,21 0 0,-21 1 16,0 20-16,0-21 0,0 21 0,0-20 16,0-1-16,0 0 0,0 0 0,0 0 15,0 0-15,0 1 0,21-22 16,-21 21 0,22-21-16,-22-21 15,21-22-15,0 22 16,-21 0-16,0 0 0,21 0 0,-21-1 15,0 1-15,42-42 0,-42 42 0,22-22 16,-1 22-16,-21-21 0,21 21 0,0-22 16,0 22-16,0-42 0,-21 41 0,22 1 15,-22 0-15,0 0 0,21 21 16,0 0 15,-21 21-15,0 21-1,0-20-15</inkml:trace>
  <inkml:trace contextRef="#ctx0" brushRef="#br0" timeOffset="150913.4">18775 11790 0,'0'0'0,"21"0"16,-21-64-16,0 43 16,0 0-16,0-21 15,0 21-15,-21 21 16,0 0-16,-1 0 0,1 0 0,0 0 16,0 0-16,0 21 0,0-21 0,-1 21 15,1 0-15,-21 0 0,21 0 0,0 1 16,-1-1-16,1 0 0,21 0 0,-21 0 15,21 22-15,0-22 0,0 0 16,0 0-16,0 0 0,42 0 16,-20-21-16,-1 0 0,0 0 15,0 0-15,21 0 0,-20 0 16,-1-21-16,0 0 0,0 0 16,-21 0-16,21 0 0,0-1 15,-21 1-15,22 0 0,-22 0 0,0 0 16,21-22-16,0 22 0,-21 0 0,21 0 15,-21 0-15,0 42 32,0 0-32,-21 0 15,21 0-15,-21-21 0,21 22 0,0-1 16,0 0-16,0 21 0,0-21 0,0 1 16,0-1-16,0 0 0,0 0 15,0 0-15,21-21 0,0 21 0,0-21 16,0 0-16,22 0 15,-22 0-15,0 0 0,0 0 16,0-21-16,22 0 0,-22 0 16,-21 0-16,21 0 0,0-1 0,0 1 15,22-21-15,-22 21 0,-21-22 0,21 22 16,0 0-16,0-21 0,-21 21 0,22-22 16,-1 22-16,-21-42 0,0 41 0,0-20 15,21 21-15,-21 0 0,0 0 0,0-1 16,0 1-16,0 0 0,-21 21 31,21 21-31,-21 0 16,-1 1-16,1-1 0,21 21 0,-21 22 15,0-43-15,21 21 0,-21-21 0,21 22 16,0-22-16,-21 0 0,21 42 0,-22-41 16,22 20-16,0-21 0,0 0 0,0 0 15,0 22-15,0-22 0,0 0 0,22 0 16,-1 0-16,-21 1 0,21-22 0,0 21 15,0-21-15,0 0 16,1 0-16,-1 0 0,0 0 16,0 0-16,-21-21 0,21-1 0,0 1 15,1-21-15,-1 21 0,-21 0 0,21 21 16,-21-22-16,0 1 0,21 0 16,0-21-16,-21 21 15,0 42 16,0 0-31,0 0 0,0 0 0,0 0 16,0 1-16,-21-22 0,21 21 16,0 21-16,0-21 0,0 0 15,0 1-15,0-1 16,21-21-16,0 0 0,-21 21 16,22-21-16,-1 0 0,0 0 0,0 0 15,0 0-15,0 0 0,1-21 16,-1 21-16,0-21 0,0-1 15,-21 1-15,21 0 0,0 0 0,1 0 16,-1-22-16,0 22 0,0 0 0,0 21 16,-21-21-16,21 0 0,1 0 15,-44 42 17,1 0-17,0 0-15,21 0 0,0 0 16,-21 1-16,21-1 0,0 0 0,-21 0 15,21 0-15,0 0 16,0 1-16,21-22 0,0 21 16,0-21-1,0 0-15,1 0 0,-1 0 0,0 0 16,0 0-16,0-21 0,22-1 16,-22 1-16,-21 0 0,21 21 0,0-21 15,-21 0-15,21-22 0,0 22 0,-21 0 16,0 0-16,0 0 0,0 0 15,0-22-15,0 22 0,-21 21 32,0 21-32,0-21 0,0 21 15,21 1-15,0-1 0,-21 0 0,-1 0 16,22 0-16,0 0 0,-21-21 16,21 43-16,0-22 0,0 0 15,0 0-15,0 0 0,21 1 16,1-22-16,-22 21 15,21-21-15,0 0 16,0 0-16,0 0 16,0 0-16,1 0 15,20-21-15,-21 21 0,0 0 16</inkml:trace>
  <inkml:trace contextRef="#ctx0" brushRef="#br0" timeOffset="151184.62">20701 11684 0,'0'0'0,"0"-21"16,-21 21 0,21 21-16,0 0 15,-21 0-15,-1 1 0,1-1 16,21 0-16,0 0 0,-21 0 0,21 0 15,0 1-15,-21-22 0,21 21 0,0 0 16,0 0-16,0 0 16,0 0-1,21-21 1,21 0 0,-20 0-16,-1 0 0</inkml:trace>
  <inkml:trace contextRef="#ctx0" brushRef="#br0" timeOffset="151609.24">21040 11769 0,'0'0'16,"42"-21"-16,-42-1 15,0 1-15,-21 21 32,0 0-32,-1 0 15,1 0-15,0 0 0,21 21 16,-42 1-16,21-22 0,21 21 0,0 0 15,-22-21-15,22 21 16,22-21 0,-1 21-1,0-21-15,0 0 0,0 0 16,0 21-16,1 1 0,-22-1 16,21 0-16,0-21 15,-21 21-15,21 0 0,-21 0 16,0 1-1,0-1 1,-21-21-16,0 0 0,21 21 16,-21-21-16,-1 0 0,-20 0 15,21 0-15,21 21 0,-21-21 16,0 0-16,-1 0 16,1 0-1,21-21 1,0 0-16,0 0 15</inkml:trace>
  <inkml:trace contextRef="#ctx0" brushRef="#br0" timeOffset="151984.28">20807 11303 0,'0'0'16,"-21"0"0,-1 0-16,22 21 15,0 0-15,0 1 16,0-1-16,22-21 15,-1 0 1,0 0-16,0 0 0,-21-21 16,0-1-1,0 1-15,-21 21 16,0 0 0,0 21-16,21 1 15,0-1-15,0 0 0,0 0 16,21-21-1,-21 21-15,21-21 0,-21 21 0</inkml:trace>
  <inkml:trace contextRef="#ctx0" brushRef="#br0" timeOffset="157521.75">16235 10753 0,'-21'0'0,"21"21"16,-22-21-16,1 0 15,0 0 1,21 21 31,21-21-31,0 0-16,1 0 0,-1 0 15,0 0-15,0 0 0,21 0 16,-20 0-16,-1 0 0,0 0 0,0 0 15,21 0-15,-20 0 0,-1 0 0,42 0 16,-42 0-16,22 0 0,-22 0 0,0 0 16,21 0-16,-20 0 0,41 0 15,-21 0-15,1 0 0,-22 0 0,21 0 16,1 0-16,-1 0 0,0 0 0,64 0 16,-64 0-16,1 0 0,-1 0 0,22 0 15,-22 0-15,0 0 0,1 0 0,41 0 16,-41 0-16,-22 0 0,21 21 0,0-21 15,-20 0-15,20 0 0,21 0 0,-41 0 16,20 0-16,0 0 0,-21 0 0,22 0 16,-1 0-16,43 0 0,-43 0 0,0 0 15,1 0-15,20 0 0,-20 0 0,-1 0 16,21 0-16,22 0 0,-43 0 16,22 0-16,-22 0 0,1 0 0,-1 0 15,0 0-15,43 0 0,-43 0 0,1 0 16,-1 0-16,0 0 0,1 0 0,-1 0 15,0 0-15,43 0 0,-43 0 0,1 0 16,20 0-16,-21 0 0,1 0 0,-1 0 16,0 0-16,43 0 0,-21 0 0,-22 0 15,-21 0-15,21 0 0,1 0 0,-1 0 16,43-21-16,-64 21 0,21 0 0,1 0 16,-1 0-16,0 0 0,-21 0 0,22 0 15,41 0-15,-41 0 0,-1 0 0,-21 0 16,22 0-16,-1 0 0,0 0 0,1 0 15,41-21-15,-41 21 0,-1 0 16,0 0-16,1 0 0,-1 0 0,-21 0 16,64 0-16,-64 0 0,21 0 0,-21 0 15,22 0-15,-1 0 0,0 0 0,1 0 16,20 0-16,-20 0 0,-1 0 0,0 0 16,1 0-16,20 0 0,-21 0 0,1 0 15,41 0-15,-41 0 0,-1 0 0,0 0 16,1 0-16,-1 0 0,0 0 0,-20 0 15,62 0-15,-63 0 0,22 0 16,-22 0-16,21 0 0,-21 0 0,22 0 16,-22 0-16,64 0 0,-64 0 0,21 0 15,0 0-15,1 0 0,20 0 0,-20 0 16,20 0-16,-21 0 0,64 0 0,-42 0 16,-22 0-16,0 0 0,22 0 0,-22 0 15,1 0-15,-1 0 0,21 0 0,-20 0 16,-22 0-16,21 0 0,-21 0 0,1 0 15,-1 0-15,0 0 0,42 0 0,-41 0 16,20 0-16,-21 0 0,21 0 0,1 0 16,-1 0-16,0 0 0,43 0 0,-43 0 15,1 0-15,-1 0 0,0 0 0,1 0 16,-22 0-16,0 0 0,21 0 16,-20 0-16,-1 0 0,0 0 0,0 0 15,0 0-15,0 0 16,1 0-16,-1 0 0,-21-21 0,21 21 15,0 0-15,0 0 0,0 0 0,22 0 16,-22 0-16,0 0 0,0 0 0,0 0 16,1 0-16,-1 0 0,0 0 0,0 0 15,21 0-15,-20 0 16,-1 0-16,0 0 0,0-21 16,0 21-16,0 0 31,-21-22-31,22 22 0,-22-21 47,0 0-32,0 0 1,0 0 0,-22 21-1,22-21-15,-21-1 0,21 1 16,0 0-1,-21 21-15,21-21 16,-21 21-16,21-21 31,-21 21-15,21 21 0,0 0-1,0 0-15,0 0 0,21-21 16,0 22-16,0-1 0,0-21 15,1 21-15,-1-21 0,0 0 0,0 21 16,0-21-16,22 0 0,-22 0 0,0 0 16,0 0-16,0 0 0,0 0 15,1 0-15,-1 0 0,0 0 16,0 0-16,-21-21 31,-42 42 0,21 0-31,-1-21 0,1 21 0,0 1 16,-21-1-16,21 0 0,-1 0 0,-20 0 16,-21 22-16,41-22 0,-20 0 0,21 0 15,0 0-15,-22 0 0,22 1 0,-21 20 16,0-42-16,20 21 0,1 0 0,0 0 16,0 1-16,0-1 0,0 0 15,-1-21-15,1 0 0,21 21 0,-21 0 16,0-21-1,0-21 17</inkml:trace>
  <inkml:trace contextRef="#ctx0" brushRef="#br0" timeOffset="166052.16">26649 8890 0,'-21'0'16,"-1"0"-1,22 21-15,0 0 0,0 1 16,0-1-16,0 0 0,0 0 0,0 0 16,0 0-16,0 1 0,0-1 15,22 0-15,-22 0 0,21-21 0,0 21 16,0-21-16,0 0 0,22 0 0,-22 0 15,0 0-15,21 0 0,22 0 0,-43 0 16,21 0-16,-21-21 0,1 21 0,-1-21 16,0 0-16,0 21 0,0-21 0,-21-1 15,0 1-15,0 0 0,0 0 16,0 0-16,0 0 0,0-1 0,0 1 16,0 0-16,0 42 31,0 0-16,0 1-15,0-1 0,0 21 0,0-21 16,0 0-16,0 22 0,0-1 0,0-21 16,21 43-16,-21-22 0,0-21 0,0 22 15,0-22-15,0 21 0,0-21 0,0 22 16,0-22-16,0 21 0,0-21 0,-21 0 16,21 1-16,-21-1 0,0 0 0,0 0 15,0-21-15,-1 21 0,1-21 0,-21 0 16,21 0-16,0 0 0,-1 0 15,-20 0-15,21 0 0,0 0 0,0 0 16,-22-21-16,43 0 0,-21 0 16,21 0-16,0-1 0,0 1 15,0 0-15,21 0 0,-21 0 16,21 0-16,1 21 0,-1-22 0,21 1 16</inkml:trace>
  <inkml:trace contextRef="#ctx0" brushRef="#br0" timeOffset="166495.95">27368 8848 0,'0'-21'15,"0"42"1,0 0-16,0 0 0,0 0 16,0 0-16,22 22 0,-22-1 0,0 0 15,0 1-15,21-22 0,-21 21 0,0 1 16,0-1-16,0-21 0,0 21 0,0-20 15,0-1-15,0 21 0,0-21 0,0 0 16,0 1-16,0-1 0,-21 0 0,21 0 16,-22-21-16,22-21 31,0 0-15,0 0-16,0-1 0,0 1 15,22 0-15,-1-21 0,0 21 0,-21-1 16,21 1-16,0 0 0,0 0 0,1 21 15,-1-21-15,0 21 0,0 0 0,0 0 16,0 0-16,22 21 16,-43 0-16,0 0 0,0 0 0,21 1 15,-21-1-15,0 0 0,0 0 0,0 0 16,0 0-16,0 1 0,0-1 16,0 0-16,0 0 15,21-21 16,0-21-15,0 0-16,1 21 0</inkml:trace>
  <inkml:trace contextRef="#ctx0" brushRef="#br0" timeOffset="166816.54">27940 9335 0,'0'0'0,"21"0"0,0 0 15,0 0-15,1 0 16,-1 0-16,0-22 16,0 22-16,-21-21 0,21 21 0,0-21 15,1 21-15,-22-21 0,0 0 16,0 0-16,0-1 16,0 1-1,-22 21-15,1 0 0,0 0 0,0 0 16,0 0-16,21 21 0,-21 1 0,-1-1 15,22 0-15,-21 0 0,21 0 0,0 0 16,0 22-16,0-22 0,0 0 0,0 0 16,0 0-16,21 1 0,1-1 15,-1 0-15,0-21 0,0 21 16,0-21-16,22 0 0,-1 0 0,-21 0 16,21 0-16,1 0 0,-1 0 0,-21 0 15</inkml:trace>
  <inkml:trace contextRef="#ctx0" brushRef="#br0" timeOffset="167224.13">28935 8890 0,'0'0'16,"0"-21"-16,0 0 15,0 0-15,0 42 16,21 0-16,-21 21 0,0-21 15,21 22-15,0-22 0,0 21 16,-21 1-16,22-1 0,-1-21 0,-21 21 16,21 1-16,0-22 0,-21 21 0,21-21 15,0 43-15,-21-43 0,22 0 0,-22 0 16,0 1-16,0-1 0,0 0 16,-22-42-1,22 0 1,0-1-16,0 1 0,0 0 15,0-21-15,0 21 0,0-1 0,22-20 16,-1 0-16,0-1 0,0 22 0,0-21 16,0-22-16,1 22 0,20 0 15,-21-1-15,0 22 0,0-21 0,1 21 16,-1 0-16,-21-1 0,0 1 0,21 21 16,-21 21-1,0 1-15,0-1 0,0 21 0,0-21 16,0 0-16,0 22 0,0-22 0,0 0 15</inkml:trace>
  <inkml:trace contextRef="#ctx0" brushRef="#br0" timeOffset="168472.77">29803 9186 0,'0'0'0,"0"-21"0,0 0 15,0 0-15,0 0 0,0 0 16,-22 21-16,1 0 16,0 0-16,0 0 0,0 21 0,0 0 15,-1 0-15,1-21 0,0 21 0,0 22 16,0-22-16,0 0 0,-1 0 0,1 21 16,0-20-16,21-1 0,0 0 15,0 0-15,0 0 0,21-21 16,0 0-1,1 0-15,-1 0 0,0 0 16,0 0-16,0 0 0,0-21 16,1 21-16,-1-21 0,0 0 0,-21 0 15,21-1-15,0 1 0,-21 0 0,0 0 16,21 0-16,-21 0 0,22-1 0,-22 1 16,0 0-16,0 42 31,0 0-31,0 1 0,0-1 0,-22 0 15,22 0-15,0 0 0,0 0 0,0 1 16,0-1-16,0 0 0,0 0 16,0 0-16,0 0 0,22 1 15,-1-22-15,0 0 0,0 0 16,0 0-16,0 0 0,1 0 0,-1 0 16,0 0-16,0 0 0,0-22 0,0 1 15,1 21-15,-1-21 0,0 0 0,0 0 16,-21 0-16,21-22 0,0 22 0,1-64 15,-1 43-15,-21 0 0,0-1 0,21 1 16,-21-21-16,21 20 0,-21 1 0,21 0 16,-21 20-16,0 1 0,0 0 0,0 0 15,0 42 1,-21 0-16,0 0 0,0 1 16,21 20-16,-21 0 0,-1 1 0,22-1 15,-21 0-15,21 1 0,0-1 0,0-21 16,-21 21-16,21 1 0,0-22 0,0 0 15,0 21-15,0-20 0,0-1 0,0 0 16,21 0-16,0 0 0,1-21 16,-1 0-16,0 0 0,0 0 15,0 0-15,0 0 0,1 0 16,-1-21-16,0 0 16,0 0-16,0 0 0,-21-1 0,21 22 15,1-21-15,-22 0 0,0 0 0,0 0 16,21 0-16,-21 42 31,0 0-15,-21 0-16,21 0 0,0 0 15,0 1-15,-22-22 0,22 21 0,0 0 16,0 0-16,0 0 0,0 0 16,0 1-16,22-22 15,-1 0-15,0 0 16,0 0-16,0 0 0,0 0 15,1 0-15,-1-22 0,0 22 16,-21-21-16,21 0 0,0 0 0,0 21 16,1-21-16,-1 0 0,-21-1 15,21 1-15,0 0 0,0 0 0,-21 0 16,0 42 15,0 0-31,0 0 0,0 0 16,0 1-16,-21-22 0,21 21 0,-21 0 15,21 0-15,0 0 0,0 0 16,0 1 0,21-22-16,0 0 0,0 0 15,1 0-15,-1 0 0,0 0 0,0 0 16,0 0-16,22-22 0,-22 22 0,0-21 16,0 0-16,0 21 0,0-21 15,1 0-15,-22 0 0,21-1 0,0 1 16,-21 0-16,0 0 0,0 0 0,0 0 15,-21 21 1,21 21 0,-43 21-16,22-21 0,0 0 0,21 1 15,0-1-15,-21 0 0,21 0 0,-21-21 16,21 21-16,0 0 0,-21 1 0,21-1 16,21-21-1,0 0-15,0 0 16,0 0-16,0 0 0,1 0 0</inkml:trace>
  <inkml:trace contextRef="#ctx0" brushRef="#br0" timeOffset="168729.62">31898 9123 0,'-42'0'15,"21"21"-15,21 0 16,-22 0-16,1 1 0,21-1 16,-21 0-16,21 0 0,0 0 15,0 0-15,-21 1 0,21-1 0,-21-21 16,21 21-16,-21 0 0,21 0 16,0 0-16,-22-21 15,22 22-15,22-44 31</inkml:trace>
  <inkml:trace contextRef="#ctx0" brushRef="#br0" timeOffset="169069.47">32279 9102 0,'-21'0'16,"21"-21"-1,-21 21-15,0 0 0,-1 0 0,1 0 16,0 0-16,0 21 0,0-21 16,0 21-16,-1-21 0,22 21 0,0 0 15,0 0-15,0 1 0,0-1 16,0 0-16,22 0 0,-1 0 16,0-21-16,0 21 0,0 1 15,0-1 1,-21 0-16,0 0 15,0 0-15,-21-21 16,21 21-16,-21-21 16,0 0-16,0 0 0,0 0 15,-1 0-15,1 0 0,0 0 16,0 0-16,21-21 16</inkml:trace>
  <inkml:trace contextRef="#ctx0" brushRef="#br0" timeOffset="169251.98">32067 8805 0,'0'0'0,"-21"0"0,0 0 0,0 0 15,21-21-15,-21 21 0,42 0 47,0 21-47,0-21 0</inkml:trace>
  <inkml:trace contextRef="#ctx0" brushRef="#br0" timeOffset="169809.1">33147 8911 0,'0'0'16,"0"-21"-16,21 21 16,-21 21-1,0 0-15,-21 1 0,0-1 16,0 0-16,-1 21 0,22-21 15,-21 22-15,0-22 0,0 0 0,21 21 16,-21-20-16,21-1 0,-21 0 0,21 0 16,-22 0-16,22 0 0,0 1 0,0-1 15,-21 0-15,42-21 47,-21-21-47,22 0 0,-1-1 0,0 22 16,-21-21-16,21 0 0,0 0 0,0 0 15,1-22-15,-1 22 0,0 0 0,0 0 16,0-21-16,0 20 0,-21 1 16,0 0-16,0 0 0,-21 21 15,0 0 1,0 0-16,-21 0 0,20 0 0,-20 21 16,21-21-16,0 21 0,-22-21 0,22 21 15,0-21-15,0 22 0,0-22 0,21 21 16,0 0-1,0 0 1,21-21-16,0 0 0,0 0 16,-21 21-16,21-21 0,1 0 0,-1 0 15,0 0-15,0 0 0,0 0 0,0 21 16,1-21-16,20 0 0,-21 0 16,0 0-16,0 0 0</inkml:trace>
  <inkml:trace contextRef="#ctx0" brushRef="#br0" timeOffset="170188.07">33549 9059 0,'0'0'0,"-21"0"16,0 0-16,0 0 15,-1 22-15,1-1 0,21 0 16,-21 0-16,0 0 0,0 0 15,0 1-15,-1-1 0,22 0 0,-21 0 16,21 0-16,0 0 0,0 1 0,0-1 16,0 0-16,0 0 0,21-21 15,1 0-15,-22 21 0,21-21 0,0 0 16,0 0-16,0 0 0,0 0 0,1 0 16,-1-21-16,0 0 0,0 21 0,0-21 15,0 0-15,1-1 0,-1 1 0,-21 0 16,0-21-16,21 21 0,-21-1 0,0 1 15,0 0-15,0 0 0,-21 21 16,0 0 0,-1-21-16,1 21 0,0 0 0,0 0 15,0 0-15,0 0 0,-22 0 16,22 0-16,0 0 0,0 0 0,0 21 16,-22-21-16,22 0 0,-21 0 0</inkml:trace>
  <inkml:trace contextRef="#ctx0" brushRef="#br0" timeOffset="170788.83">28088 10202 0,'0'0'0,"-21"0"0,0 0 0,0 0 16,63 0 15,-21 0-31,21 0 0,1 0 0,-1 0 15,22-21-15,-1 21 0,22 0 0,-1 0 16,22 0-16,0-21 0,148 21 0,-106 0 16,0-21-16,22 21 0,-1 0 15,0 0-15,22 0 0,-1 0 0,1 0 16,-1-21-16,1 21 0,-1 0 0,1 0 16,-22 0-16,-21 0 0,1 0 0,-22 0 15,0 0-15,0 0 0,-43 0 0,1 0 16,0 21-16,-22-21 0,1 0 0,-22 0 15,0 0-15,1 21 0,-22-21 0,0 0 16,-42 0 0,0 0-16,-22 0 15,1-21-15,-22 21 0,22-21 0,-43 21 16</inkml:trace>
  <inkml:trace contextRef="#ctx0" brushRef="#br0" timeOffset="171278.47">27178 10393 0,'0'0'0,"-21"0"0,-85 21 16,85-21-16,0 0 15,42 0 1,0 0-16,21 0 16,22 0-16,-1 0 0,1 0 0,42 0 15,-1 0-15,1 0 0,148 0 0,-106 0 16,1 0-16,-1 0 0,21 0 0,0 0 15,1 0-15,20 0 0,-20 0 16,20 0-16,1 0 0,-1 0 0,-21 21 16,22-21-16,-43 21 0,21-21 0,-20 0 15,-22 22-15,0-22 0,-22 0 0,1 0 16,-21 0-16,0 0 0,-1 0 0,-41 0 16,20 0-16,-21 0 0,22 0 0,-43 0 15,21 0-15,1 0 0,-22 0 0,0 0 16,21 0-16,-20 0 0,-1 0 0,0 0 15,0 0-15,0 0 0,0 0 16,-42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5T06:40:22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1397 0,'0'21'31,"21"-21"-31,-21 21 0,21 1 0,1-1 16,-22 0 0,0 0-16,21-21 0,-21 21 0,21-21 15,-21 21-15,21 1 16,-21-44 46</inkml:trace>
  <inkml:trace contextRef="#ctx0" brushRef="#br0" timeOffset="3475.24">2688 889 0,'0'0'0,"21"-21"0,0 21 16,1 0 0,-22-21-16,21 21 0,-21-21 0,21-1 15,-21 1 1,0 0-16,0 0 0,0 0 15,0 0 1,-21 21-16,0-22 0,-1 22 16,1 0-16,0 0 0,0 0 0,0 0 15,0 22-15,-1-1 0,1-21 16,0 21-16,0 21 0,-21-21 0,20 22 16,1-1-16,0 0 0,0 1 15,0-1-15,0 0 0,-1 22 0,22-22 16,0 1-16,0-1 0,0-21 15,0 21-15,0 1 0,0-22 16,22 0-16,-1 0 0,21 0 0,-21 1 16,22-1-16,-22-21 0,21 21 15,0-21-15,1 0 0,-22 0 0,21 0 16,-21 0-16,22 0 0,-22 0 16,0 0-16,0 0 0,0 0 0,1-21 15,-1 21-15,-21-21 0</inkml:trace>
  <inkml:trace contextRef="#ctx0" brushRef="#br0" timeOffset="4063.59">3387 572 0,'0'0'0,"-22"0"0,1 0 15,0 0-15,0 0 16,0 0-16,0 0 0,21 21 16,0 0-16,-22 0 0,22 0 15,-21 22-15,21-1 0,0 21 0,0-20 16,0 20-16,0-20 16,0 20-16,0 1 0,0-22 0,-21 0 15,21 22-15,-21-22 0,21 0 0,0-20 16,0 20-16,-21 0 0,21-21 15,0 1-15,0-1 0,-21 0 0,21 0 16,0 0-16,0 0 0,0 1 16,0-44-1,0 1 1,-22 0-16,22 0 16,0 0-16,0 0 0,0-1 0,0 1 15,0 0-15,0 0 0,22-21 16,-1 20-16,0 1 0,0 0 0,21-21 15,-20 21-15,-1-1 0,0 1 16,0 21-16,21-21 0,-20 21 16,-1 0-16,0 0 0,0 0 0,0 0 15,0 21-15,1 0 0,-1-21 16,0 22-16,-21-1 0,0 21 0,0-21 16,0 0-16,0 1 0,0-1 0,0 0 15,0 0-15,0 0 0,0 0 16,0 1-16,-21-22 0,21 21 15,-21-21-15,-1 0 16,22-21 15,0-1-15,22 1-16</inkml:trace>
  <inkml:trace contextRef="#ctx0" brushRef="#br0" timeOffset="4679.67">4297 1058 0,'0'0'0,"0"-21"0,0 0 0,0 0 16,0 0-16,0 0 0,0-1 15,-21 22 1,-1 0-16,1 0 0,0 0 0,0 0 16,-21 22-16,20 20 0,-20-21 15,21 0-15,-21 22 0,20-1 0,-20 0 16,0 1-16,21 20 0,-1-21 0,1 1 15,0-1-15,21 0 16,0-20-16,0 20 0,0-21 0,0 0 16,21 0-16,0 1 0,1-1 0,-1-21 15,21 0-15,-21 0 0,22 0 16,-22 0-16,21-21 0,0-1 0,-20 1 16,20 0-16,-21 0 0,0 0 15,0 0-15,1-1 0,-22-20 0,0 21 16,0-21-16,0 20 0,0-20 0,0 21 15,0 0-15,0 0 0,-22-1 16,22 1-16,-21 21 0,0 0 16,0 0-16,21 21 15,0 1-15,0-1 16,-21 0-16,21 0 0,0 21 0,0-20 16,0-1-16,0 0 0,0 0 15,0 0-15,21 0 0,-21 1 0,21-1 16,0-21-16,-21 21 0,21-21 0,1 0 15,-1 0-15,0 0 0,0 0 16,0 0-16,22 0 0,-22 0 0,0-21 16,0 0-16,21-1 0,-20 1 0,20 0 15,-21 0-15</inkml:trace>
  <inkml:trace contextRef="#ctx0" brushRef="#br0" timeOffset="4992.05">4805 1037 0,'0'0'0,"0"-21"15,-21 21 17,21 21-32,0 0 0,-22 1 15,22-1-15,0 0 0,0 21 16,0 1-16,-21-22 0,21 21 0,0 0 16,0 1-16,0-1 0,0 22 0,0-1 15,0 1-15,-21-1 0,21 1 16,-21-1-16,0 1 0,21-1 15,-21 1-15,21-1 0,0-21 0,-22 1 16,22-1-16,0 0 0,0 1 0,0-22 16,0 21-16,0-21 0,0 1 15,0-1-15,0-42 32,22-1-32,-22 1 0,21 0 15,-21 0-15,0-21 0,0-1 0,21 1 16,0 0-16,-21-1 0</inkml:trace>
  <inkml:trace contextRef="#ctx0" brushRef="#br0" timeOffset="5287.93">4762 1312 0,'0'0'0,"0"-63"16,0 21-16,0 20 0,0 1 16,0-21-16,22 21 0,-1 0 0,0-1 15,0 1-15,-21 0 0,42 21 16,-20 0-16,-1 0 0,0 0 0,0 0 15,21 0-15,-20 0 0,-1 21 0,-21 0 16,21 1-16,-21 20 0,0-21 16,0 0-16,0 22 0,0-22 15,0 0-15,-21 21 0,0-21 0,-1 1 0,1-1 16,0 0-16,0 0 0,-21 0 16,20 0-16,1 1 0,0-22 15,0 21-15,0-21 16,42 0 15,-21-21-31,21-1 0,0 1 16,0 21-16</inkml:trace>
  <inkml:trace contextRef="#ctx0" brushRef="#br0" timeOffset="6211.86">5461 677 0,'0'0'0,"-21"0"0,0-21 15,-1 21-15,1 0 16,21 21 0,0 1-16,-21-1 0,21 0 0,0 0 15,-21 21-15,21 1 0,0-1 0,0 0 16,0 1-16,-21 20 0,21-20 15,0-1-15,0 0 0,0 1 0,0-1 16,0-21-16,0 21 0,0-20 16,0-1-16,0 0 0,21 0 15,-21 0-15,21 0 0,0-21 0,0 0 16,1 0-16,-1 22 0,0-22 0,0 0 16,0 0-16,22 0 0,-22 0 15,0-22-15,0 1 0,21 21 0,-20-21 16,-1 0-16,0 0 0,-21 0 0,21-22 15,0 22-15,-21 0 0,21-21 16,-21 20-16,0 1 0,0 0 0,0 0 16,0 0-16,0 0 0,-21 21 31,0 0-31,0 0 0,21 21 0,0 0 16,-21 0-16,21 0 0,-21 0 15,21 1-15,0-1 0,0 0 16,0 0-16,0 0 0,0 0 0,0 1 15,0-1-15,0 0 0,0 0 0,21-21 16,0 21-16,0-21 16,0 21-16,0-21 0,1 0 0,-1 0 15,0 0-15,0 0 0,21 0 0,-20 0 16,-1-21-16,0 21 0,0-21 16,21 0-16,-20 0 0,-22 0 0,21-1 15,0 1-15,0 0 0,-21-21 0,0 21 16,21-22-16,-21 22 15,21-21-15,-21 21 0,0-1 0,0 1 16,-21 42 15,0-21-31,21 22 0,0-1 0,0 0 16,-21-21-16,21 21 0,0 0 16,21-21-1,0 0 1,0 0-16,1-21 0,-1 0 15,0 0-15,0 0 16,-21-1-16,21 1 0,0 21 16,-21-21-16,0 42 31,0 0-15,0 1-16,0-1 0,0 0 0,0 0 15,0 21-15,0-20 0,0-1 16,0 0-16,0 0 0,0 0 0,0 0 15,0 1-15,0-1 0,0 0 16,22-21 15,-22-21-15,0 0-16,21 21 16,-21-22-16,0 1 0</inkml:trace>
  <inkml:trace contextRef="#ctx0" brushRef="#br0" timeOffset="6492.28">5292 804 0,'-22'0'0,"44"0"0,-22 0 31,21 0-31,0 0 16,21-21-16,-21 21 0,22 0 0,-1 0 15,0-21-15,1 21 0,-1 0 0,0 0 16,-20 0-16,-1 0 0,0 0 16,0 0-16,0 0 31</inkml:trace>
  <inkml:trace contextRef="#ctx0" brushRef="#br0" timeOffset="6795.71">6731 1143 0,'0'0'0,"21"0"47,0 0-47,0 0 0,1 0 15,-1 0-15,0-21 16,0 21-16,0 0 0,-21-21 16,21 21-16,1-21 0,-1 21 15</inkml:trace>
  <inkml:trace contextRef="#ctx0" brushRef="#br0" timeOffset="7359.51">7387 995 0,'0'0'0,"21"-21"0,0 0 16,-21-1-16,0 1 0,0 0 15,0 0-15,0 0 0,0 0 0,0-22 16,0 22-16,22 0 0,-22 0 16,0 0-16,0-1 0,0 1 15,0 42 16,0 1-31,0-1 16,0 21-16,21-21 0,-21 22 0,0-1 16,0 0-16,0 1 0,0-1 15,0 0-15,0 1 0,0-1 0,0-21 16,0 21-16,0-20 0,0 20 0,0-21 16,0 0-16,0 0 0,0 1 15,0-1-15,0 0 0,0 0 16,0 0-1,-21-21 1,-1 0-16,1 0 16,0 0-16,0 0 0,0 0 0,0 0 15,-1 0-15,-20 0 0,21 0 0,0 0 16,0 0-16,-1 0 16,1 0-16,0 0 0,42 0 46,22 0-46,-22 0 0,21 0 0,-21 0 16,22 0-16,-1 0 0,0 0 0,1 0 16,-22 0-16,21 0 0,0-21 15,-20 21-15,-1 0 0,0 0 0,0 0 16,0 0-16,0 0 0,-21-21 16,-21 21-1,0 0 1,0 0-16</inkml:trace>
  <inkml:trace contextRef="#ctx0" brushRef="#br0" timeOffset="7919.84">3302 1863 0,'-21'21'0,"42"-42"0,-63 42 0,20-21 15,22 21-15,0 0 32,22-21-32,-1 0 0,0 0 15,21 0-15,1 0 0,20 0 0,1 0 0,20 0 16,-20 0-16,42-21 16,-22 21-16,22 0 0,21 0 0,0-21 15,21 21-15,0 0 0,22 0 0,-22 0 16,21 0-16,1 0 0,-1 0 15,0 0-15,1 0 0,-1 0 0,0 0 16,1 0-16,-22 0 0,21 0 0,-21 0 16,0 0-16,1-21 0,-22 21 15,0 0-15,0-21 0,-22 21 0,1-22 16,0 22-16,-21 0 0,-1-21 0,-20 21 16,-1 0-16,-20 0 0,-1-21 0,-21 21 15,0 0-15,1 0 0,-1 0 16,-21-21-1,0 0 1,0 0 0,21 21-16,0-22 0,-21 1 0,21 21 15</inkml:trace>
  <inkml:trace contextRef="#ctx0" brushRef="#br0" timeOffset="8395.11">10266 699 0,'0'0'0,"-21"0"0,42 0 31,0 0-31,21 0 16,1 0-16,-1 0 0,0 0 0,22 0 15,20 0-15,1 0 0,-21-22 0,20 22 16,1 0-16,0 0 0,-22 0 16,1 0-16,-22 0 0,0 0 0,1 0 15,-22 0-15,0 0 0,-42 0 31,0 0-31,-22 0 0,22 0 0,-21 0 16,-1 0-16,1 0 0</inkml:trace>
  <inkml:trace contextRef="#ctx0" brushRef="#br0" timeOffset="8767.86">10795 720 0,'0'21'15,"0"0"1,0 0-16,0 0 15,0 1-15,0-1 0,0 0 0,0 0 16,0 21-16,21-20 0,0 20 16,-21 0-16,21-21 0,1 22 15,-22-1-15,0-21 0,21 22 0,-21-1 16,21-21-16,-21 21 0,0 1 16,0-22-16,0 21 0,0-21 0,0 22 15,0-22-15,-21 21 0,0-21 0,21 1 16,-22-1-16,1 0 0,0 0 0,0 0 15,-21-21-15,20 0 0,1 21 16,-21-21-16,21 0 0,-22 0 0,22 0 16,-21 0-16,0 0 0,20-21 0,-20 0 15,21 21-15,-21-21 0,20 21 16,-20 0-16,21-21 0,0 21 16,0 0-16,-1 0 0,22-21 0,0-1 31,22 22-16,20 0-15,-21-21 0,0 21 0,22-21 16,-1 21-16</inkml:trace>
  <inkml:trace contextRef="#ctx0" brushRef="#br0" timeOffset="10163.17">11536 1207 0,'0'-22'0,"0"44"0,0-65 0,0 22 16,0 0-16,0 0 0,-21 21 0,-1-21 16,1 21-16,0 0 15,0 0-15,0 0 0,-22 0 0,22 0 16,0 0-16,0 21 0,-21 0 0,20 21 16,1-21-16,0 22 0,-21-22 15,21 21-15,21-21 0,-22 22 0,22-22 16,-21 21-16,21-21 0,0 1 0,0-1 15,0 0-15,0 0 0,21 0 16,1 0-16,-1-21 0,0 0 0,0 0 16,0 0-16,0 0 0,22 0 15,-22 0-15,0-21 0,0 21 0,0-21 16,1 0-16,-1 0 0,0 0 16,-21-1-16,0 1 0,21 0 0,-21 0 15,21-21-15,-21 20 0,0 1 0,0-21 16,0 21-16,0 0 0,0-1 15,0 44 17,0-1-32,0 0 0,0 0 15,0 21-15,0-20 0,21-1 0,-21 0 16,0 21-16,0-21 0,0 1 16,0-1-16,22 0 0,-22 0 0,21 0 15,-21 0-15,21-21 16,0 0-1,0 0-15,0 0 0,1 0 16,-1-21-16,0 0 16,0 0-16,-21 0 0,0 0 0,0-1 15,21 1-15,-21 0 0,21-21 0,-21 21 16,0-22-16,0 22 0,0-21 16,22 21-16,-22-1 0,0 1 0,0 0 15,21 21-15,-21-21 0,0 42 31,0 0-15,0 0-16,0 1 0,0-1 16,0 0-16,0 21 0,0-21 0,0 1 15,0 20-15,0-21 0,0 0 16,0 0-16,0 1 0,0-1 0,0 0 16,0 0-16,21 0 0,0-21 15,0 0-15,0 0 16,1 0-16,-1 0 0,0 0 15,0 0-15,0 0 0,0-21 0,1 0 16,-1 0-16,0 0 0,0-1 16,0 1-16,0 0 0,-21-21 15,22 21-15,-22-1 0,21-20 0,-21 0 16,0 21-16,0-1 0,0 1 0,0 0 16,0 0-16,0 0 0,0 0 15,21 21 1,0 0-1,21 0-15,-20 0 16,20 0-16,-21 0 0,21 0 0,1-22 16,20 22-16,-20-21 0,-1 21 0,0 0 15,-21-21-15,22 21 0,-1 0 16,-21 0-16,0-21 0,1 21 16,-1 0-16,0-21 0,-42 21 46,0 21-46,-1-21 16,22 21-16,-21 0 0,0 22 16,0-22-16,0 0 0,-22 21 0,22 1 15,0-22-15,0 21 0,0-21 0,0 22 16,-1-22-16,1 21 0,21-21 0,-21 0 16,21 1-16,0-1 0,0 0 15,0 0-15,0 0 0,21-21 16,0 0-16,1 0 15,-1 0-15,0 0 0,-21-21 16,21 0-16,0 21 0,0-21 16,1 0-16,-22-1 0,21 1 0,0-21 15,0 21-15,0-22 0,0 1 0,-21 0 16,22-1-16,-1 1 0,0 0 16,-21-1-16,0 1 0,21 21 0,-21 0 15,0 0-15,0-1 0,0 1 0,0 42 31,0 1-31,-21 20 0,21-21 16,-21 21-16,21 1 0,-21-1 0,21-21 16,0 22-16,0-1 15,0 0-15,0 1 0,0-22 0,0 0 16,0 21-16,21-21 0,0 1 0,0-1 16,0-21-16,0 21 0,1-21 0,-1 0 15,0 0-15,0 0 0,0 0 16,22 0-16,-22 0 0,0 0 0,0 0 15,21 0-15,-20-21 0,-1 21 0,0-21 16,21-1-16,-21 22 0,-21-21 0,0 0 16</inkml:trace>
  <inkml:trace contextRef="#ctx0" brushRef="#br0" timeOffset="10775.67">9991 1884 0,'0'0'0,"-22"0"15,-20 0-15,21 0 16,0 0-16,42 0 47,0 0-47,21 0 0,1 0 15,-1 0-15,0 0 0,1 0 0,20 0 16,1 0-16,-1 0 0,1 0 16,20-21-16,1 21 0,21 0 0,0 0 15,21 0-15,0 0 0,0-21 16,0 21-16,0 0 0,21 0 0,0 0 16,0 0-16,0 0 0,1 0 0,-22 0 15,21 0-15,-21 0 0,0-22 0,-21 22 16,-1 0-16,1 0 0,-21 0 15,0 0-15,-1-21 0,-20 21 0,-22 0 16,0 0-16,1 0 0,-22 0 0,21-21 16,-21 21-16,1 0 15,-1 0 1,-21-21 46,0 0-46,0 0-16</inkml:trace>
  <inkml:trace contextRef="#ctx0" brushRef="#br0" timeOffset="13499.71">1609 2963 0,'-22'0'0,"1"0"15,0 0-15,0 0 16,0 0-16,0 0 16,-1 0-16,1 0 0,0 0 15,-21 0-15,21 0 0,-1 0 16,-20 0-16,21 0 0,-21 0 0,20 0 16,-20 0-16,21 0 0,0 0 15,0 0-15,-1 0 0,1 0 0,0 0 16,42 0 31,0 0-32,22 0-15,-1-21 0,0 21 16,1 0-16,20 0 0,22-21 0,-22 21 16,22 0-16,0 0 0,-1 0 15,-20-21-15,21 21 0,-1 0 0,-20 0 16,-1 0-16,22 0 0,-22 0 15,-20 0-15,-1 0 0,0 0 16,1-21-16,-22 21 0,0 0 0,0 0 16,0 0-16,-42 0 62,0 0-62,0 0 0,0 0 0,0 0 16,-1 0-16,-20 0 0,21 21 15</inkml:trace>
  <inkml:trace contextRef="#ctx0" brushRef="#br0" timeOffset="13920.62">1820 2963 0,'0'0'0,"-21"0"16,0 22 15,0-1-15,0 0-16,21 0 0,0 0 15,0 0-15,-22 22 0,22-1 16,-21-21-16,21 22 0,0 20 0,0-21 15,-21 1-15,21 20 0,-21-20 16,21 20-16,0-21 0,-21 1 0,0-1 16,21 0-16,-22 1 0,22-1 0,0-21 15,0 22-15,0-22 0,-21 0 16,21 0-16,-21 21 0,21-20 16,0-1-16,0 0 15,-21-21 16,21-21-31,0 0 16,0-1-16,0 1 16,0 0-16,0 0 0,21 0 0,0 0 15</inkml:trace>
  <inkml:trace contextRef="#ctx0" brushRef="#br0" timeOffset="14475.26">2244 3366 0,'0'0'0,"21"-22"15,-21 1-15,0 0 16,0 0-16,-21 21 16,-1 0-1,1 0-15,0 0 16,0 21-16,0 0 0,0 22 15,21-22-15,-22 0 0,1 21 16,0 1-16,21-22 0,-21 21 0,0 0 16,21-20-16,-21 20 0,21-21 15,0 0-15,0 22 0,0-22 16,0 0-16,0 0 0,0 0 0,0 0 16,0 1-16,21-22 0,0 0 15,0 21-15,0-21 0,0 0 16,1 0-16,-1 0 0,0 0 15,0 0-15,21 0 0,-20-21 0,-1 21 16,0-22-16,0 1 0,0 21 0,0-21 16,22 0-16,-22 0 0,-21 0 15,21-1-15,0 1 0,-21-21 0,0 21 16,0-22-16,0 22 0,0-21 0,0 0 16,0 20-16,0-20 0,0 21 15,0 0-15,-21 0 0,0-1 0,0 22 16,0 0-16,-1 0 15,1 0-15,0 0 0,0 0 0,0 0 16,-22 0-16,22 0 0,0 22 0,-21-1 16,21-21-16,-1 21 0,22 0 15,-21-21-15,21 21 0,-21-21 0,21 21 16,21-42 15,0 21-31,1-21 0</inkml:trace>
  <inkml:trace contextRef="#ctx0" brushRef="#br0" timeOffset="15412.28">3048 2858 0,'0'0'0,"-21"-22"15,0 22 16,21 22-15,0-1-16,-22 0 0,22 0 16,0 0-16,0 0 0,0 22 0,0-1 15,0 0-15,-21 1 0,21-1 16,0 22-16,-21-22 0,21 21 0,-21-20 16,0 20-16,0-20 0,21-1 0,0 0 15,0 1-15,-22-1 16,22-21-16,0 21 0,-21-20 0,21-1 0,0 0 15,0 0-15,0 0 0,0 0 16,0 1-16,-21-22 16,21-22 31,-21 1-47,21 0 0,0 0 15,0 0-15,0 0 16,0-1-16,0 1 0,0 0 0,0 0 15,21-21-15,0 20 0,-21 1 0,21-21 16,1 21-16,-1 0 16,21-22-16,-21 22 0,0 0 0,1 0 15,20 0-15,-21-1 0,0 22 0,0-21 16,22 21-16,-22 0 0,0 0 16,0 0-16,0 0 15,-21 21-15,0 1 0,0-1 16,-21 0-16,0-21 0,0 21 15,0 0-15,-22 0 0,22-21 0,0 22 16,-21-1-16,21-21 0,-1 0 16,1 21-16,0-21 0,0 0 0,0 0 15,0 0-15,42 0 63,0 0-63,-21 21 0,21 0 15,0 0-15,-21 1 0,21-1 16,1 0-16,-1 0 0,-21 0 16,0 0-16,21 1 0,-21-1 0,21 0 15,0 0-15,0 0 0,-21 0 16,22-21-16,-1 22 16,0-22-1,0 0-15,0 0 16,0 0-1,-21-22 1,22 1-16,-22 0 0,21 0 16,-21 0-16</inkml:trace>
  <inkml:trace contextRef="#ctx0" brushRef="#br0" timeOffset="16439.91">3450 3598 0,'21'0'31,"0"0"-15,1 0-16,-1-21 0,0 0 0,0 21 16,0-21-16,0 21 0,1-21 0,-1 0 15,0 21-15,0-22 0,0 1 16,-21 0-16,21 0 0,-21 0 15,0 0-15,0-1 0,-21 22 16,21-21 0,-21 21-16,0 0 0,0 0 0,0 0 15,-22 0-15,22 21 0,0-21 16,0 22-16,-22-1 0,22 0 16,0 0-16,0 0 0,21 22 0,0-22 15,-21 0-15,21 21 0,0-21 0,0 1 16,0 20-16,0-21 0,0 0 15,0 0-15,0 1 0,0-1 0,21-21 16,0 21-16,0 0 0,0-21 0,1 0 16,-1 0-16,0 0 0,0 0 15,21 0-15,-20 0 0,-1 0 0,0 0 16,21 0-16,-21 0 0,1-21 0,20 21 16,-21-21-16,0 21 0,0-21 15,22-1-15,-22 1 0,0 21 0,0-21 16,0 0-16,1 0 0,-1 0 15,-21-22-15,0 22 0,21 0 16,-21 0-16,0 0 0,0-1 0,0 1 16,0 0-16,0 0 0,0 42 47,0 0-47,0 0 15,-21 1-15,21-1 0,0 0 0,0 0 16,0 0-16,0 0 0,0 22 15,0-22-15,0 0 0,-21-21 0,21 21 16,0 0-16,-22 1 0,22-1 0,0 0 16,0 0-16,0 0 15,0-42 48,0 0-63,0 0 15,0 0-15,0-1 0,0 1 16,0-21-16,0 21 0,22 0 16,-1-1-16,0-20 0,-21 21 0,21 0 15,0-22-15,0 22 0,1 0 0,-1 0 16,0 0-16,21 0 0,-21-1 16,1 1-16,-1 0 0,0 21 15,0 0-15,0 0 0,0 0 0,1 0 16,-1 0-16,0 21 0,-21 0 0,0 1 15,21-1-15,-21 0 0,0 0 16,0 21-16,0-20 0,0-1 0,0 0 16,0 0-16,0 21 0,0-20 0,0-1 15,0 0-15,0 0 0,0 0 0,0 0 16,0 1-16,0-1 16,0 0-16,0 0 0,0 0 15,0 0-15,0 1 16,0-44 31,0 1-47,0 0 15,0 0-15,21 0 16,0 0-16</inkml:trace>
  <inkml:trace contextRef="#ctx0" brushRef="#br0" timeOffset="17095.32">5207 3450 0,'0'0'0,"21"-21"15,-21 0-15,21 21 0,-21-21 16,21 0-16,1-1 0,-22 1 15,0 0-15,21 21 0,-21-21 0,0 0 16,0 0-16,-21 21 31,-1 0-31,1 0 0,0 0 16,0 0-16,0 0 0,0 21 16,-1 0-16,1-21 0,-21 21 0,21 0 0,0 0 15,-1 1-15,1-1 0,0 0 16,0 0-16,0 0 0,21 0 15,-21 1-15,21-1 0,0 0 16,0 0-16,21-21 16,0 21-16,0-21 0,0 0 15,0 0-15,1 0 0,-1 21 16,0-21-16,0 0 0,0 0 0,0 0 16,-21 22-16,22-22 0,-1 0 0,0 0 15,-21 21-15,21-21 16,0 0-16,0 21 15,-21 0 1,0 0-16,0 0 16,0 1-16,-21-22 0,0 21 15,0-21-15,21 21 0,-21-21 16,0 21-16,-1-21 0,1 21 0,0-21 16,0 0-16,0 21 0,0-21 0,-1 0 15,1 0-15,0 0 16,0 0-1,0 0-15,0 0 16,-1 0 47,1 0-63,0 0 15,21-21-15</inkml:trace>
  <inkml:trace contextRef="#ctx0" brushRef="#br0" timeOffset="17795.25">1926 4255 0,'0'0'0,"-21"0"0,0 0 16,0 0-16,-1 0 16,1 0-16,0 0 0,0 0 15,21 21 1,21-21 31,0 21-47,0-21 0,22 0 15,-22 0-15,0 0 16,21 0-16,-20 0 0,20 0 0,0 0 16,1 0-16,20 0 15,1 0-15,20 0 0,-20 0 0,42 0 16,-22 0-16,1 0 0,21 0 0,-22 0 16,22 0-16,0 0 0,0 0 15,0 0-15,0 0 0,-1 0 0,1 0 16,0-21-16,0 21 0,0 0 0,-22 0 15,22 0-15,-21 0 0,0-21 16,20 21-16,-20 0 0,-21 0 0,20 0 16,-20 0-16,-1 0 0,1-22 0,-22 22 15,0 0-15,-20 0 0,-1 0 0,0 0 16,0 0 0,-42 0-1,0 0 1,0 0-16,-22 0 0,22 0 0,0 0 15,-21 0-15,-1 0 0,1 0 16,0 0-16,-1 0 0,-20 0 0,20 0 16,-20 0-16,21 0 0,-22 0 0,1 0 15</inkml:trace>
  <inkml:trace contextRef="#ctx0" brushRef="#br0" timeOffset="18383.93">1884 4466 0,'0'0'0,"-21"0"0,-1 0 15,1 0-15,0 0 16,42 0 47,0 0-63,22 0 0,-22 0 0,21 0 15,1 0-15,20 0 0,1 0 0,-1 0 16,1 0-16,20 0 0,1 0 15,0-21-15,-1 21 0,1-21 0,21 21 16,-22 0-16,22 0 0,0-21 0,0 21 16,21 0-16,-21 0 0,0 0 15,-1-21-15,1 21 0,0 0 16,0 0-16,-21 0 0,-1 0 0,1 0 16,-22 0-16,22 0 0,-21 0 15,-22 0-15,21 0 0,-20 0 0,-22 0 16,21 0-16,-21 0 0,1 0 0,-1 0 15,-42 0 95</inkml:trace>
  <inkml:trace contextRef="#ctx0" brushRef="#br0" timeOffset="21068.29">6371 3768 0,'-21'0'0,"0"0"16,0-21-16,-1 21 15,1 0-15,0 0 0,0 0 16,0 0-16,0 0 0,-1 0 16,1 0-16,0 0 0,0 0 15,0 0-15,0 0 16,-1 0-16,44 0 31,-1 0-31,0 0 16,0 0-16,21 0 0,1 0 0,-1 0 15,0 0-15,22 0 16,-1 0-16,22 0 0,-21 0 0,20 0 16,1 0-16,0 0 0,-22 0 0,22 0 15,-22 0-15,22 0 0,-22 0 16,-20 0-16,20 0 0,-20 0 0,20 0 16,-21 0-16,-20-22 0,20 22 0,-21 0 15,0 0-15,0 0 0,1 0 0,-1 0 16,0 0-16,0-21 15,0 21-15,-21-21 16,0 0 0,0 0-1,-21 21-15,0-21 16,0-1-16,0 22 0,-1-21 0,-20 21 16,21 0-16,0-21 0,-22 21 15,22 0-15,-21-21 0,21 21 0,0 0 16,-1 0-16,-20 0 0,21 0 0,0 0 15,0 0-15,-1 0 16,22 21 15,22-21-15,-1 21-16,0-21 16,0 0-16,21 0 0,-20 0 15,-1 0-15,0 0 0,21 0 16,-21 0-16,1 0 0,20 0 0,-21 0 15,0 0-15,22 0 0,-22 0 0,0 0 16,0 0-16,-21 21 16,21-21-16,-21 22 15,0-1-15,-21 0 16,0 0-16,0 0 0,0 0 16,-1 1-16,1-1 0,0 0 15,0 0-15,0 0 0,0 0 0,-1 1 16,1-1-16,0 0 0,0 0 0,21 0 15,-21 0-15,0 1 16,-1-1-16,22 0 0,0 0 0,-21-21 16,21 21-16,-21-21 0,21 21 15,0-42 63,0 0-62,0 0 0,21 21-1,-21-21-15,0 0 16,0-1-16</inkml:trace>
  <inkml:trace contextRef="#ctx0" brushRef="#br0" timeOffset="25532.2">8361 4001 0,'0'0'0,"-21"21"0,21 0 16,-22-21-16,22 21 15,-21-21-15,21 21 16,0 0 0,0-42 31,0 0-47,0 0 15,21 0-15,1 0 0,-1-22 16,0 22-16,0-21 0,0 21 0,22-22 15,-1 1-15,-21 21 0,21-22 0,1 1 16,-1-21-16,0 20 0,1 1 16,-1 21-16,0-22 0,-20 22 0,-1-21 15,0 42-15,0-21 0,-21 0 16,-21 21 0,0 0-16,0 0 0,-22 21 15,22-21-15,-21 21 0,21 0 0,-1 0 16,-20 0-16,21 22 0,0-22 15,0 0-15,21 0 0,0 22 0,0-22 16,0 0-16,0 0 0,0 0 0,0 0 16,0 1-16,21-1 0,0 0 15,0 0-15,0 0 0,0-21 0,22 21 16,-22 1-16,0-22 0,0 21 0,-21 0 16,21-21-16,-21 21 0,22 0 0,-22 0 15,0 1-15,-22-1 16,1-21-16,0 0 0,0 0 15,0 0-15,0 0 0,-22 0 16,22 0-16,0 0 0,0 0 16,0 0-16,-1-21 0,1-1 0,0 22 15,0-21-15,21 0 0,0 0 0,0 0 16,-21 21-16,21-21 0,-21 21 16,21-22-16,0 44 31,0-1-31,0 0 15,21 0-15,-21 0 0,21 0 0,0 1 16,0-1-16,0 0 16,1 0-16,-1-21 0,0 21 0,0-21 15,21 0-15,-20 0 0,20 0 16,0 0-16,-21 0 0,22 0 0,-1 0 16,0 0-16,-20-21 0,20 0 0,0 0 15,1 0-15,-22-1 0,21 1 16,-21 0-16,0 0 0,1 0 0,-1 0 15,0-1-15,-21-20 0,21 21 0,-21 0 16,0 0-16,0-1 0,0 1 16,0 0-16,0 0 0,0 42 31,0 0-15,0 0-16,0 1 0,-21-1 15,21 0-15,0 21 0,0-21 0,-21 1 16,21 20-16,0-21 0,0 21 0,0-20 15,0-1-15,0 42 16,0-42-16,0-42 47,0 0-47,0 0 16,0 0-16,0 0 0,21-1 0,-21 1 15,21-21-15,-21 21 0,0 0 0,21-22 16,-21 22-16,21 0 15,1 0-15,-22 0 0,21-1 0,-21 1 16,21 21-16,0 0 16,0 0-16,-21 21 15,21 1-15,1-22 0,-22 21 16,0 0-16,0 0 0,0 21 0,21-20 16,-21-1-16,21 0 0,-21 0 0,0 0 15,0 0-15,0 1 0,21-22 16,-21 21-16,0 0 0,21-21 15,-21-21 17,0 0-17,21-1-15,-21 1 0,22 0 0,-22 0 16,0 0-16,0 0 0,21-1 0,0-20 16,0 21-16,0 0 0,-21 0 15,21-1-15,1-20 0,-1 42 0,0-21 16,0 0-16,0 21 0,0 0 15,1 0-15,-1 21 16,-21 0-16,21 0 0,-21 0 16,21 1-16,0-1 0,-21 0 0,21 0 15,1 21-15,-22-20 0,21-1 16,0 0-16,-21 21 0,21-21 16,0 1-16,0-1 0,1-21 0,-1 21 15,0-21-15,0 0 0,0 0 0,0 0 16,1 0-16,-1 0 0,0 0 15,0 0-15,0-21 0,0 0 16,1 21-16,-22-22 0,21 1 0,0 0 16,-21 0-16,21-21 0,0 20 0,0 1 15,-21-21-15,22 21 0,-1 0 16,-21-22-16,21 22 0,0 0 0,0 0 16,0 0-16,1-1 0,-1 22 15,0 0-15,0 0 16,-21 22-16,21-22 15,-21 21-15,0 0 0,0 0 0,21 0 16,-21 0-16,22-21 0,-22 22 0,0-1 16,0 0-16,21-21 15,-21 21-15,21-21 16,-21-21 0,0 0-1,0 0 1,0-1-16,0 1 0,0 0 15,0 0-15,-21 0 0,0 21 16,-1-21-16,1 21 16,0-22-16,0 22 0,0 0 15,0 0-15,-1 0 0,1 22 16,0-1-16,0 0 0,0 0 16,21 0-16,-21 0 0,-1 1 15,22 20-15,0-21 0,-21 0 0,0 22 16,21-22-16,-21 21 0,21-21 0,0 0 15,0 1-15,0 20 0,0-21 0,21 0 16,0 0-16,0-21 16,1 0-16,-1 0 0,0 0 15,0 0-15,0 0 0,0 0 16,1-21-16,-1 0 0,0 0 16,0 0-16,-21 0 0,21-1 15,0-20-15,-21 21 0,0 0 0,22-22 16,-22 22-16,21-21 0,-21 21 0,21 0 15,-21-22-15,0 22 0,0 0 0,0 0 16,0 0-16,0-1 16,0 44-1,0-1 1,0 0-16,0 0 0,-21 0 16,21 0-16,0 1 0,0-1 0,0 0 15,0 21-15,-21-21 0,21 1 0,0-1 16,0 21-16,0-21 0,0 0 15,0 1-15,21-1 0,0 0 16,0 0-16,0-21 0,0 0 16,1 0-16,-1 0 0,0 0 0,0 0 15,0 0-15,0 0 0,1-21 0,-1 0 16,0 0-16,0-1 0,0 1 16,0 0-16,1 0 0,-1-21 0,0 20 15,0-20-15,0 0 0,0 21 16,1-64-16,-1 21 0,-21 22 0,21 0 15,-21-1-15,0 1 0,21 21 16,-21-21-16,0 20 0,0 1 0,0 0 16,0 0-16,-21 21 31,21 21-31,-21 0 16,0 0-16,21 1 0,-22-1 0,22 21 15,0-21-15,0 22 0,0-1 16,0 0-16,-21-21 0,21 22 0,0-1 15,0-21-15,0 22 0,0-22 0,0 21 16,0-21-16,0 0 0,0 22 16,0-22-16,0 0 0,0 0 0,21 0 15,1 1-15,-22-1 0,21 0 16,0-21-16,0 0 0,0 0 16,0 0-16,1 0 0,-1 0 15,0 0-15,0-21 0,0 0 16,-21-1-16,21 1 0,1 0 0,-1 0 15,0 0-15,0 0 0,-21-22 0,21 1 16,0 21-16,-21-22 0,22 1 0,-1-21 16,-21 20-16,0 1 0,0-22 15,0 22-15,0 0 0,0 21 0,0-22 16,0 22-16,0 0 0,-21 42 31,21 0-31,-22 0 16,22 1-16,0 20 0,0-21 0,0 21 15,-21 1-15,21-1 0,0-21 0,0 22 16,0-1-16,-21-21 0,21 21 16,0-20-16,0 20 0,0-21 0,0 21 15,0-20-15,0-1 0,0 0 0,0 0 16,0 21-16,0-20 0,0-1 16,21 0-16,0-21 0,1 21 15,-1-21-15,0 0 0,0 0 16,21 0-16,-20 0 0,-1 0 0,0 0 15,0-21-15,21 21 0,-20-21 0,-1 0 16,21-1-16,-21 1 0,0 0 16,1 0-16,-1 0 0,0 0 0,0-1 15,-21 1-15,21 0 0,-21 0 16,0 0-16,0 0 0,0-1 0,0 1 16,0 0-1,-21 21-15,0 0 16,0 0-16,21 21 0,-21 0 15,21 1-15,-22-1 0,1 0 16,21 0-16,0 0 0,0 0 16,0 1-16,0-1 0,0 0 15,0 0-15,0 0 0,0 0 16,0 1-16,21-22 16,1 0-16,-1 0 15,0 0-15,0 0 0,0 0 16,0 0-16,1 0 0,-1-22 0,21 1 15,-21 21-15,0-21 0,22 0 0,-1 0 16,-21 0-16,22-1 0,-1 1 16,-21 0-16,21 0 0,-20 0 0,20-22 15,-21 22-15,-21 0 0,21 0 16,-21 0 0,-21 21-1,0 0-15,0 0 0,0 21 16,21 0-16,-22 0 0,1-21 0,21 21 15,-21 1-15,21-1 0,0 0 16,0 0-16,0 0 0,0 0 0,0 1 16,0-1-16,0 0 0,0 0 15,0 0-15,21-21 0,-21 21 16,21-21-16,1 0 16,-22 22-16,0-44 46,0 1-46,0 0 16,-22 21-16,22-21 16,-21 21-1,0 0-15,21 21 16,0 0-16,0 0 16,0 1-16,0-1 15,0 0-15,0 0 16,21-21-16,0 0 0,1 0 15,-1 0-15,0 0 16,0 0-16,0 0 0,0 0 0,1-21 16,-1 0-16,0 21 0,0-21 0,0 21 15,0-22-15,1 1 0,-1 0 0,0 0 16,0 0-16,0 0 0,0-1 16,-21 1-16,22-21 0,20 0 15,-21 20-15,0-20 0,0-21 0,1 20 16,20 1-16,-21-22 0,0 22 0,0 0 15,1-1-15,-22 22 0,0-21 16,0 21-16,0 0 0,21 21 0,-21-22 16,-21 44 15,-1-1-31,1 0 0,21 0 0,-21 0 16,0 0-16,21 22 0,-21-22 0,0 21 15,21 1-15,-22-22 0,22 21 0,0 0 16,0-20-16,0 20 0,-21 0 15,21-21-15,0 22 0,0-22 16,0 21-16,0-21 0,0 22 0,0-22 16,0 21-16,0-21 0,0 1 0,0-1 15,0 0-15,0 0 0,0 0 16,21-21-16,-21 21 0,22-21 16,-1 22-16,0-22 0,0 0 15,0 0-15,0 0 0,1 0 16,-1-22-16,0 1 0,0 0 15,-21 0-15,21 0 16,0 21-16,-21-21 0,0-1 0,22-20 16</inkml:trace>
  <inkml:trace contextRef="#ctx0" brushRef="#br0" timeOffset="25784.67">12996 3620 0,'0'0'0,"-21"0"0,0 0 16,42 0 0,0 0-16,22-22 0,-1 22 15,-21 0-15,21 0 0,1-21 16,-1 21-16,0-21 0,1 21 0,-22 0 16,21 0-16,-21 0 0,22 0 15,-22 0-15,0 0 0,0 0 16,0 0-16,1 0 15,-22-21 17</inkml:trace>
  <inkml:trace contextRef="#ctx0" brushRef="#br0" timeOffset="27827.83">14287 4001 0,'0'0'0,"22"0"0,-22 21 16,21-21 0,0 0-16,0 0 15,0 0-15,0 0 0,1-21 16,-1-1-16,0 1 16,0 0-16,-21 0 0,21 0 0,0-22 15,1 22-15,-1-21 0,-21 0 0,0-1 16,21 1-16,-21-22 0,21 22 0,-21-21 15,0-1-15,0 22 0,0-22 16,0 22-16,0-22 0,0 43 0,0-21 16,0 0-16,0 20 0,0 1 0,0 0 15,-21 21 1,21 21-16,0 0 16,-21 22-16,21-22 0,0 21 0,0 22 15,0-22-15,0 22 0,0-22 16,0 21-16,0 1 0,0-22 15,-21 22-15,21-22 0,0 0 0,0 1 16,0-1-16,0 0 0,0 1 0,21-22 16,-21 21-16,21-21 0,0 1 15,0-22-15,-21 21 0,21-21 0,22 0 16,-22 0-16,0 0 0,0 0 0,22-21 16,-22 21-16,21-22 0,-21 1 0,22 0 15,-22 0-15,21 0 0,-21-22 16,22 22-16,-22-21 0,0 0 0,0-1 15,0 1-15,-21-22 0,0 1 0,0-1 16,0 1-16,0-1 0,0 1 16,0 21-16,0-22 0,0 22 15,0-1-15,0 1 0,0 21 0,0 0 16,-21 21 0,21 21-1,0 21-15,-21-21 0,21 22 0,-21-1 16,21 0-16,0 22 0,0-22 0,-21 22 15,21-22-15,0 22 0,-22-22 16,22 21-16,0-20 0,0-1 0,0 0 16,0 1-16,22-1 0,-1-21 0,0 22 15,0-22-15,0 0 0,0 21 0,1-21 16,20-21-16,-21 22 16,21-1-16,-20-21 0,20 0 0,0 0 15,-21 0-15,22 0 0,-1 0 0,-21-21 16,0-1-16,22 22 0,-22-21 0,0 0 15,0 0-15,0-21 0,-21 20 16,0 1-16,22-21 0,-22 21 0,0-22 16,21 1-16,-21 0 0,0-1 0,0 1 15,0 21-15,0-21 0,0 20 0,0 1 16,0 42 0,-21 1-1,21 20-15,-22-21 0,22 0 16,0 22-16,0-22 15,0 21-15,0 0 0,0-20 0,0 20 16,-21-21-16,21 0 0,0 22 0,0-22 16,-21 0-16,21 0 0,0 0 0,0 0 15,0 1-15,0-1 16,0-42 15,0-1-31,21 1 16,0 0-16,-21 0 0,22 0 15,-22-22-15,21 22 0,0 0 0,-21-21 16,21 21-16,0-22 0,0 22 0,1 0 16,-1 0-16,0 0 0,0-1 15,0 1-15,0 21 0,1 0 16,-1 0-16,0 21 16,0-21-16,-21 22 0,21-1 15,-21 0-15,0 21 0,0-21 16,0 1-16,0-1 0,0 0 0,0 0 15,0 0-15,21 0 0,-21 1 0,0-1 16,0 0-16,22-21 0,-22 21 0,21-21 16,0 0-16,0 21 15,0-21-15,0 0 0,1 0 0,-1 0 16,0-21-16,0 21 0,0-21 16,0 21-16,1-21 0,-1 0 0,0-1 15,0 1-15,0-21 0,0 21 16,1 0-16,-1-22 0,-21 22 0,21-21 15,0-1-15,0 22 0,0-21 0,-21 21 16,0 0-16,0-1 0,0 1 0,22 0 16,-22 42-1,0 0-15,-22 22 16,22-22-16,-21 0 0,21 0 16,0 22-16,-21-22 0,21 0 15,-21 0-15,21 21 0,0-20 0,0-1 16,0 0-16,0 0 0,0 0 0,0 0 15,0 1-15,0-1 0,21-21 16,0 21-16,0-21 0,1 21 16,-1-21-16,0 0 0,0 0 15,21 0-15,-20 0 0,-1 0 0,0 0 16,0-21-16,0 21 0,0-21 0,1 0 16,-1 21-16,-21-22 0,21 1 15,0-21-15,0 21 0,0 0 0,1-22 16,-1 1-16,0 0 0,0-1 0,0-20 15,0-1-15,1 22 0,-22-22 0,0 1 16,21 21-16,-21-1 0,0 1 16,21 0-16,-21-1 0,0 22 0,0 0 15,0 0-15,0 0 0,0-1 16,-21 22 0,21 22-1,-21-1-15,21 0 0,0 0 0,0 21 16,0-20-16,-22 20 0,22 0 15,0 1-15,0-1 0,0 21 0,-21-20 16,21-1-16,0 22 0,0-22 0,0 0 16,0 1-16,0-1 0,0 0 0,0-21 15,0 22-15,0-22 16,0 21-16,0-21 0,0 1 0,21-1 16,1 0-16,-22 0 0,21-21 0,0 21 15,0-21-15,0 21 0,0-21 16,1 0-16,-1 0 15,0 0-15,0-21 0,0 21 16,0-21-16,1 21 0,-22-21 0,21 0 16,0 21-16,-21-21 0,21-1 15,0 1-15,-21 0 0,21 0 16,-21 0-16,0 0 0,22-1 16</inkml:trace>
  <inkml:trace contextRef="#ctx0" brushRef="#br0" timeOffset="28111.43">17060 3302 0,'-21'0'16,"21"-21"-1,21 21 1,0 0-16,1-21 0,-1 21 0,21-21 15,-21 21-15,22 0 0,-1 0 0,-21-22 16,21 22-16,1 0 0,-1 0 16,-21 0-16,0 0 0,22 0 0,-22 0 15,0 0-15,-21-21 16,0 0 0,-21 0-1,0 21-15,0 0 16,-1-21-16</inkml:trace>
  <inkml:trace contextRef="#ctx0" brushRef="#br0" timeOffset="28339.34">16595 3006 0,'0'21'78,"0"0"-62</inkml:trace>
  <inkml:trace contextRef="#ctx0" brushRef="#br0" timeOffset="30020.38">18690 3725 0,'0'22'15,"0"-1"1,0-42 15,21 21-31,0-22 0,-21 1 16,22 21-16,-1-21 15,0 0-15,0 0 0,0 0 0,0-22 16,1 22-16,-1-21 0,0-1 0,0 1 16,-21 0-16,21-1 0,0 1 15,-21 0-15,22-1 0,-22 1 0,0 0 16,0 21-16,0-1 0,0 1 16,0 0-16,0 42 15,0 0 1,0 1-16,-22 20 0,22 0 15,0 1-15,0-1 0,0 21 0,0-20 16,0-1-16,0 0 0,-21 1 16,21-22-16,0 21 0,0 1 0,0-22 15,0 0-15,0 0 0,0 0 16,0 0-16,21-21 0,1 22 0,-1-22 16,0 0-16,0 0 0,0 0 0,22 0 15,-22 0-15,21 0 0,-21 0 16,22-22-16,-1 22 0,-21-21 0,21 0 15,-20 0-15,20 0 0,-21 0 0,0-22 16,0 22-16,1-21 0,-22-1 16,0 22-16,0-21 0,0 0 15,-22-22-15,1 22 0,0 21 0,0-22 0,-21 1 16,20 21-16,-20 0 16,0-1-16,21 1 0,-22 21 0,1 0 15,21 0-15,-22 21 0,22 1 16,0-1-16,0 0 0,0 21 0,0-21 15,21 22-15,-22-1 0,22 0 0,0-20 16,0 20-16,0-21 0,0 0 16,22 22-16,20-43 0,-21 21 0,21 0 15,1-21-15,-1 0 0,0 0 0,22 0 16,-22 0-16,22 0 0,-1-21 16,-20 0-16,20-1 0,-21 1 0,22 0 15,-22 0-15,1 0 0,-1-22 0,0 22 16,-21-21-16,1 21 15,-1-22-15,0 22 0,0-21 0,0 0 16,-21 20-16,0 1 0,0 0 0,0 0 16,0 0-16,21 0 0,-21 42 31,-21 21-15,21-21-16,-21 0 0,21 22 15,0-1-15,0-21 0,0 43 0,0-22 16,0 0-16,0 1 0,0-1 0,-21 0 15,21 22-15,0-22 0,0 1 0,0-1 16,0 21-16,0 1 0,0-22 16,0 43-16,0-22 0,0 22 15,0 0-15,0-1 0,0 1 0,0 0 16,-21-1-16,21 1 0,0 0 0,0-1 16,-21 1-16,-1-21 0,1 20 15,21-20-15,0-1 0,-21 1 0,0-1 16,21 1-16,-21-22 0,21 0 0,-21 1 15,-1-1-15,22 0 0,0-20 0,-21-1 16,21 0-16,-21 0 0,0 0 16,21-42-1,-21 0-15,0 0 0,21 0 16,-22-22-16,1 22 16,0-21-16,21-1 0,-21-20 0,0-1 15,0 1-15,-1-22 0,22 1 0,0-1 16,0-21-16,0 21 0,0-20 0,0-22 15,0 21-15,0 0 0,22 0 0,-22 21 16,21 1-16,0 20 0,0-20 16,0 41-16,0-20 0,22 20 0,-22 1 15,0 0-15,21 21 0,1-1 0,20-20 16,-42 21-16,22 0 16,-22 0-16,21 21 0,-21-22 0,1 22 15,-1-21 1,-42 21 109,-1 0-110,1 0 1</inkml:trace>
  <inkml:trace contextRef="#ctx0" brushRef="#br0" timeOffset="31627.32">22119 2942 0,'0'0'0,"21"-21"0,-21 0 0,21 0 0,-21 0 16,0-1-16,0 1 0,0 0 16,0 0-16,0 0 0,0 0 15,-21 21 1,0 21-16,0 0 16,21 0-16,0 21 0,-21 1 0,0-1 15,21 0-15,-22 22 0,22-1 16,0 1-16,-21 21 0,0-22 0,0 1 15,21-1-15,0 1 0,-21-1 0,0 1 16,21-22-16,-22 0 16,22 1-16,0-22 0,0 21 0,0-21 15,0 0-15,0 1 0,0-44 47,0 1-47,0 0 0,0 0 0,0 0 16,0 0-16,0-22 0,0 22 15,0-21-15</inkml:trace>
  <inkml:trace contextRef="#ctx0" brushRef="#br0" timeOffset="31963.76">21675 3048 0,'0'0'0,"-22"-21"16,-41-64-16,63 43 15,0 21-15,0 0 0,0-1 0,0-20 16,0 21-16,21 0 0,0-22 15,0 22-15,22 0 0,-22 0 0,21 0 16,1 0-16,-1-1 0,0 22 16,-21 0-16,22 0 0,-1 22 0,0-1 15,-20 0-15,20 21 0,-21 1 16,0-1-16,-21 0 0,0 1 0,0-1 16,0 0-16,0 1 0,0-1 0,0 0 15,0 1-15,-21-1 16,0 0-16,0-21 0,0 22 0,-1-22 0,-20 0 15,21 0-15,0 0 0,21 1 16,-21-22-16,-1 21 0,1-21 16,21 21-16,21-21 31,1 0-31,-1 0 16,0 0-16</inkml:trace>
  <inkml:trace contextRef="#ctx0" brushRef="#br0" timeOffset="35316.29">22394 3874 0,'0'0'0,"-21"21"0,0-21 15,0 0-15,42-21 31,0-1-31,0 1 16,0-21-16,1 21 0,20 0 16,-21-22-16,0 22 0,0-21 15,1-1-15,-1 1 0,-21 0 0,0-1 16,21 1-16,-21 21 0,0-21 16,0 20-16,0 1 0,-21 0 0,21 0 15,-21 21-15,-1 0 0,1 0 16,-21 21-16,21 0 0,0 0 0,-1 1 15,1-1-15,21 0 0,0 21 0,0-21 16,0 1-16,0-1 0,0 0 16,0 0-16,21 0 0,1-21 15,-1 0-15,0 0 0,21 0 16,-21 0-16,1 0 0,20-21 16,0 21-16,1-21 0,-22 0 0,21 0 15,0-1-15,-20 1 0,20 0 16,-21 0-16,0 0 0,0 21 15,1-21-15,-22-1 0,21 22 16,-21 22 15,0-1-31,-21 21 0,21-21 0,-22 22 16,22-22-16,0 21 0,-21-21 16,0 22-16,21-22 0,0 0 0,0 21 15,0-21-15,0 1 0,0-1 0,0 0 16,0 0-16,21-21 15,0 0-15,1 0 0,-1 0 16,0 0-16,21 0 0,-21 0 16,1-21-16,-1 0 0,21 0 15,-21 21-15,0-22 0,22 1 0,-22 0 16,0 0-16,0-21 0,0 20 0,1 1 16,-1-21-16,0 21 0,-21-22 15,0 22-15,21 0 0,-21 0 0,0 0 16,21 0-16,-21 42 15,0 0 1,-21 0-16,0 21 0,21-20 0,-21 20 16,0-21-16,-1 21 0,22-20 0,0-1 15,0 21-15,0-21 0,0 0 16,0 1-16,0-1 0,0 0 16,22-21-16,-1 0 15,0 0-15,0 0 0,21 0 16,-20 0-16,20 0 0,-21 0 0,21-21 15,-20 0-15,-1-1 0,0 22 0,21-21 16,-42 0-16,0 0 0,21 0 16,-21-22-16,0 22 0,0 0 0,0-21 15,-21 21-15,0-1 0,0 1 0,-21 0 16,20 0-16,1 0 0,-21 21 16,21 0-16,0 0 0,-22 0 0,22 0 15,0 0-15,21 21 16,21-21-1,0 0-15,22 0 0,-22 0 16,21 0-16,22 0 0,-22-21 0,21 21 16,1-21-16,-1-1 0,-20 1 15,20 21-15,1-21 0,-22 0 0,0 21 16,22-21-16,-43 21 0,21 0 16,-20-21-16,-1-1 0,0 22 0,0 0 15,-21 22 32,-21-1-47,0 0 16,-22 0-16,22 21 0,-21-20 15,21 20-15,-22-21 0,1 21 0,0 1 16,-1-1-16,22-21 0,-21 22 0,21-22 16,-22 21-16,43-21 0,0 0 15,0 1-15,0-1 0,0 0 16,22-21-16,-1 0 0,0 0 15,0 0-15,21 0 0,-20 0 16,20 0-16,0 0 0,-21-21 0,22 0 16,-22-1-16,21 22 0,-21-21 0,1 0 15,-1 0-15,0-21 16,0 20-16,0 1 0,0-21 0,-21 21 0,0 0 16,22-22-16,-1 22 0,-21-21 15,0 21-15,0-1 0,0 1 16,0 0-16,0 0 0,0 0 0,0 42 31,0 0-31,0 0 16,0 0-16,0 22 0,0-1 0,0-21 15,0 22-15,0-1 0,0 0 0,0 1 16,0 20-16,0-21 0,0 1 16,0 20-16,0-20 0,0 20 0,0 1 15,0-1-15,0 1 0,0 20 0,0-20 16,0 20-16,0-20 0,0 21 0,0-1 15,0 1-15,0 0 16,0-1-16,0 1 0,0-22 0,0 22 16,0-21-16,0-1 0,0 1 0,0-22 15,0 0-15,-21 1 0,-1-22 0,1 21 16,21-21-16,-21 0 0,0-21 16,0 0-16,0 0 0,-1 0 0,1 0 0,0 0 15,0-21-15,0 21 0,0-21 16,-1 0-16,1-21 0,0 20 0,0-20 15,0 21-15,0-21 0,-1-1 0,22 1 16,-21 0-16,21-1 0,0-20 16,0-1-16,0 1 0,21-1 0,1 1 15,-1-1-15,0 1 0,21-1 16,-21-20-16,22 20 0,-1-21 0,0 1 16,1-1-16,-1 0 0,22 1 0,-22-1 15,21 22-15,-20-22 0,20 21 16,-20 1-16,-1-1 0,0 1 0,1-1 15,-22 22-15,0-21 0,-21 20 0,0 22 16,0-21-16,0 21 0,0-1 16,-21 22-16,0 0 15,-1 0-15,1 0 0,21 22 16,0-1-16,0 0 0,0 0 16,0 0-16,0 0 0,0 22 0,0-22 15,0 21-15,21-21 0,1 22 16,-1-22-16,-21 21 0,21-21 0,0 1 15,-21-1-15,0 0 0,21 0 0,0 0 16,-21 0-16,0 1 0,22-1 16,-1-21-16,0 0 15,0 0-15,0 0 16,0 0-16,-21-21 0,22 21 16,-1-22-16,0 1 0,0 0 15,21 0-15,-20 0 0,-1-22 0,21 22 16,-21-21-16,0 21 0,22-22 15,-1 1-15,-21 21 0,22 0 16,-1-22-16,-21 22 0,21 21 0,-20-21 16,-1 21-16,0 0 0,21 0 0,-21 0 15,1 21-15,-22 0 16,0 1-16,0 20 0,0-21 16,0 0-16,0 22 0,0-22 0,0 0 15,0 0-15,0 0 0,0 0 16,0 1-16,0-1 0,0 0 15,21-21 32,-21-21-47,21 0 0,-21-1 16,0 1-16,21 0 0,-21 0 16,0 0-16,0 0 0,0-22 0,0 22 15,-21 0-15,0-21 0,21 20 0,-21 1 16,-1 21-16,1-21 0,0 21 15,0 0-15,0 0 0,-22 0 16,22 21-16,0-21 0,0 21 0,0 22 16,-22-22-16,22 0 0,0 21 15,0-20-15,-21 20 0,20 0 16,22-21-16,-21 1 0,21 20 0,0-21 16,0 0-16,0 0 0,0 1 15,0-1-15,0 0 0,21 0 0,1-21 16,-1 21-16,0-21 0,0 0 15,0 0-15,22 0 0,-22 0 0,0 0 16,0-21-16,21 0 0,-20 21 16,-1-21-16,21 0 0,-21-1 0,0 1 15,22-21-15,-22 21 0,0-22 0,0 1 16,0 21-16,-21-21 0,22 20 16,-1-20-16,-21 21 0,0 0 0,0 0 15,0-1-15,-21 22 31,-1 0-31,22 22 0,0-1 0,-21 0 16,0 21-16,21-21 0,0 1 0,0 20 16,0-21-16,0 21 0,0-20 15,0-1-15,0 21 0,0-21 0,21 0 16,0 1-16,1-22 0,-1 21 0,0 0 16,0-21-16,0 0 0,0 0 0,1 21 15,20-21-15,-21 0 0,0 0 16,22 0-16,-22 0 0,21-21 0,-21 0 15,0 0-15,1 21 0,-1-22 0,0-20 16,0 21-16,0 0 0,0-22 16,-21 22-16,22-21 0,-22 21 15,0-22-15,0 22 0,0 0 0,0 0 16,0 0-16,21 21 0,-21 21 31,0 0-15,-21 0-16,21 22 0,-22-22 15,22 0-15,0 0 0,-21 0 0,21 22 16,-21-22-16,21 0 0,0 0 0,0 0 16,0 0-16,0 1 0,0-1 15,0 0-15,0 0 16,0 0-16,0-42 47,0 0-47,21 0 15,-21 0-15,21-1 0,-21 1 0,22 0 16,-1 0-16,-21-21 0,21 20 0,0-20 16,0 21-16,0-21 0,-21 20 15,22-20-15,-1 21 0,0 0 0,-21 0 16,21 21-16,0 0 16,0 0-16,1 0 15,-22 21-15,21 0 0,-21 0 16,0 21-16,0-20 0,0-1 15,0 21-15,0-21 0,0 0 16,0 1-16,0 20 0,0-21 0,0 0 16,0 0-16,0 1 0,0-1 0,0 0 15,0 0 1,21-21 31,-21-21-47,21 0 15,0 0-15,-21-1 0,0 1 0,21 0 16,1 0-16,-1-21 0,0 20 0,0-20 16,21 0-16,-20-1 0,20 22 15,0-21-15,-21 0 0,22 20 16,-1 1-16,-21 0 0,0 21 0,1 0 16,-1 0-16,0 0 0,0 0 15,-21 21-15,0 0 16,0 22-16,0-22 0,0 0 0,0 21 15,0-20-15,0 20 0,-21-21 16,21 21-16,-21-20 0,21-1 0,0 21 16,0-21-16,0 0 0,0 1 0,0-1 15,0 0-15,0 0 0,0 0 16,0 0-16,0 1 0,0-1 16,0 0-1,0-42 63,0 0-78,-21 21 0,-1-22 16</inkml:trace>
  <inkml:trace contextRef="#ctx0" brushRef="#br0" timeOffset="43743.78">2942 5440 0,'0'-21'63,"21"21"-48,-21-21-15,21 21 16,-21-22-16,0 1 0,0 0 16,0 0-1,0 0-15,0 0 16,0-1-16,0 1 16,0 42 30,0 1-30,0-1 0,0 0-16,22 0 0,-22 0 0,0 0 15,0 1-15,21-1 0,-21 21 0,0-21 16,0 0-16,0 22 16,0-1-16,0-21 0,0 22 0,0-22 15,0 21-15,0-21 0,0 22 16,0-22-16,0 0 0,0 0 0,0 0 15,0 0-15,0 1 0,-21-1 0,21 0 16,0 0-16,-22 0 16,22 0-16,0 1 15,-21-1 1,0-21 0,0 0-16,0 0 0,0 0 15,-1 0-15,1 0 16,-21 21-16,21-21 0,0 0 15,-22 0-15,22 0 0,0 0 0,-21 0 16,20 0-16,1 0 0,0 0 16,0 0-16,0 0 0,0 0 0,-1 0 15,1 0 1,42 0 15,1 0-15,-1 0-16,0 0 0,0 0 0,21 0 15,-20 0-15,20 0 0,-21 0 16,21 0-16,1 0 0,-1 0 0,0 0 16,-20 0-16,20 0 0,-21 0 15,21 0-15,-20 0 0,-1 0 16,0-21-16,0 21 0,0 0 0,0 0 16,1 0-16,-22-21 140,0-1-124,0 1-16</inkml:trace>
  <inkml:trace contextRef="#ctx0" brushRef="#br0" timeOffset="44444.27">3556 5652 0,'-21'0'0,"0"0"15,-1 0 1,1 0-1,0 0 48,21 21-63,0 0 16,-21-21-16,21 21 15,0 0 1,21-21 31,-21-21-47,0 0 15,0 0 1,0 0-16,-21 21 31,21 21-15,0 0 15</inkml:trace>
  <inkml:trace contextRef="#ctx0" brushRef="#br0" timeOffset="50148.57">4762 5334 0,'-21'0'16,"0"0"-1,0 0-15,21 21 16,0 0-16,0 1 16,0-1-1,21-21 1,0 0-16,0 21 0,1-21 0,-1 0 15,0 0-15,0 0 16,0 0-16,22 0 0,-22 0 0,0 0 0,21 0 16,-21-21-16,1 21 0,-1-21 0,0-1 15,21 22-15,-21-21 16,1 0-16,-22 0 0,21 21 0,-21-21 16,21 0-16,-21-1 0,0 1 15,0 0-15,0 0 0,0 0 16,0 0-1,-21 42 17,21 0-32,0 0 0,0 0 15,0 22-15,0-22 0,0 0 16,0 21-16,0-21 0,0 22 16,0-22-16,0 21 0,0-21 0,0 22 15,0-1-15,0-21 0,0 22 16,0-1-16,0-21 0,0 21 0,0-20 15,0 20-15,0-21 0,0 0 0,0 0 16,0 22-16,0-22 0,0 0 16,0 0-16,0 0 0,0 1 15,0-1-15,-21 0 16,-1-21-16,1 0 16,0 0-16,0 0 0,0 0 15,0-21-15,-1 0 0,1 21 16,0-22-16,0 1 0,0 0 15,0 0-15,-1 0 0,1 0 0,0-1 16,0 1-16,0 0 0,0 0 16,21 42 15,0 0-31,0 0 0,0 1 16,21-1-16,0 0 0,0 0 15,0 0-15,0 0 0,1 1 16,-22-1-16,21-21 0,21 21 0,-21-21 15,0 0-15,1 0 0,-1 0 16,0 0-16,0 0 0,21 0 16,-20 0-16,-1 0 0,21 0 0,-21 0 15,0-21-15,22 0 0,-22-1 16,0 22-16,0-42 0,22 21 0,-22 0 16,0 0-16,0-22 0,0 22 0,0 0 15,1-21-15,-22-1 0,0 22 16,21 0-16,-21-21 0,0 20 0,21 1 15,-21 0-15,0 0 0,0 42 47,0 0-47,0 0 0,0 22 16,0-22-16,0 21 16,0-21-16,0 22 0,-21-22 0,21 21 15,0-21-15,0 22 0,0-22 0,-21 0 16,21 0-16,0 0 15,0 1-15,0-44 32,0 1-17,0 0-15,0 0 16,21 0-16,-21 0 0,21-1 0,-21-20 16,21 21-16,-21 0 0,0 0 15,21-1-15,-21 1 0,21 0 0,-21 0 16,22 21-16,-1 0 0,-21-21 15,21 21-15,0 0 0,0 0 16,0 0-16,-21 21 0,22 0 0,-1 0 16,0 0-16,0 1 0,0-1 0,0 0 15,1 0-15,-1 0 0,0 0 0,0 1 16,0-1-16,0 0 0,1 0 16,-1 0-16,0-21 15,0 0-15,0 0 16,0-21-1,1 21-15,-22-21 0,21 0 0,0 0 16,0-1-16,-21 1 0,21 0 16,0 0-16,1 0 0,-1-22 15,0 22-15,21-21 0,-21 21 0,1-22 16,-1 22-16,21 0 0,-21 0 0,0 0 16,1 21-16,-1 0 0,0 0 15,0 0-15,-21 21 16,21-21-16,0 21 0,-21 0 0,22 0 15,-22 1-15,0-1 0,0 0 0,21 0 16,-21 0-16,0 0 16,21-21-16,-21 22 0,0-44 47,0 1-32,0 0-15,0 0 16,0 0-16,-21 0 0,0 21 15,21-22-15,-22 22 0,1-21 16,0 21-16,0-21 0,0 21 0,0 0 16,-1 0-16,1 0 0,0 0 15,0 0-15,0 21 0,0 0 0,-1-21 16,1 22-16,0 20 0,0-21 0,0 0 16,0 0-16,-1 22 0,22-22 15,0 21-15,0-21 0,0 1 16,0-1-16,0 0 0,0 0 0,0 0 15,0 0-15,0 1 0,22-22 0,-22 21 16,21-21-16,0 0 0,0 0 16,0 0-16,0 0 0,1 0 0,-1 0 15,0 0-15,0 0 0,0-21 0,0-1 16,22 1-16,-22 0 0,0 0 16,0 0-16,22 0 0,-22-22 0,0 22 15,0-21-15,0-1 0,0 1 0,1 0 16,-22-22-16,0 22 0,21 0 0,-21-1 15,21-20-15,-21 20 0,0 1 16,0 0-16,0-1 0,0 1 16,0 0-16,0-1 0,0 22 0,0 0 15,0 0-15,0 0 0,0 0 16,-21 21 0,21 21-16,0 0 0,-21 21 15,21-21-15,0 22 0,0-1 16,0-21-16,-22 22 0,22-1 0,0 0 15,0 1-15,0-1 0,-21 0 0,21 1 16,0-1-16,-21 0 0,21 1 16,0-1-16,0 0 0,0 1 0,0-1 15,0 0-15,0 1 0,0-22 0,0 21 16,0-21-16,0 0 16,21 1-16,0-1 0,1 0 0,-1 0 15,0-21-15,21 0 0,-21 21 0,22-21 16,-22 0-16,21 0 0,1 0 0,-22 0 15,21-21-15,-21 0 0,0 21 16,22-21-16,-22 0 0,0-1 0,0 1 16,0 0-16,1-21 0,-22 21 0,0-1 15,21-20-15,-21 21 0,21-21 0,-21-1 16,0 22-16,0 0 0,0-21 16,0 20-16,0 1 0,0 0 15,-21 21-15,0 0 16,-1 0-16,22 21 15,-21 0-15,21 1 0,-21-1 0,21 21 16,-21-21-16,21 0 0,0 22 0,0-22 16,0 21-16,0-21 0,0 1 0,0-1 15,0 0-15,0 0 0,21 0 16,0 0-16,0-21 0,1 22 16,-1-22-16,0 0 0,0 0 0,0 0 15,0 0-15,1 0 0,-1-22 0,0 1 16,21 21-16,-21-21 0,1 0 15,-1 0-15,0 0 0,0-1 0,-21 1 16,21 0-16,0 0 0,1 0 0,-22 0 16,21-22-16,-21 22 0,21 0 15,-21 0-15,0 0 16,0 42 15,0 0-31,-21-21 16,21 21-16,-21 0 0,21 0 0,0 1 15,0-1-15,0 0 0,0 0 0,0 0 16,0 0-16,-22 1 0,22-1 0,0 0 16,0 0-16,0 0 15,0-42 32,22 0-31,-22 0-16,0 0 0,21-1 15,0 1-15,-21 0 0,21 0 0,0-21 16,0 20-16,1 1 0,-22-21 16,42 21-16,-21 0 0,0-1 0,0-20 15,1 42-15,-1-21 0,0 0 0,0 21 16,0 0-16,0 0 0,1 0 16,-22 21-1,21 0-15,-21 0 0,0 0 0,0 1 16,0 20-16,0-21 0,0 0 0,0 0 15,0 1-15,0-1 0,0 0 16,0 0-16,0 0 0,0 0 16,0 1-16,0-1 15,0 0-15,0 0 16,-21-21 0,-1 0-1,22 21 1,0 0-16,22 1 15,-1-22-15,0 0 0,0 21 16,0-21-16,0 0 16,-21 21-1,0 0-15,0 0 32,22-21-1,-22-21-16,21 0-15,-21 0 0,0 0 16,21-1-16</inkml:trace>
  <inkml:trace contextRef="#ctx0" brushRef="#br0" timeOffset="50991.43">8213 5969 0,'0'0'0,"-22"0"16,1 21-16,21 0 15,0 1 1,21-22-1,1 0 1,-1 0-16,0 0 0,0 0 16,0 0-16,0 0 0,1 0 0,-22-22 15,21 1-15,0 21 0,0-21 16,0 0-16,0 0 0,1 0 0,-22-22 16,21 22-16,0-21 0,0-1 0,0 1 15,-21-21-15,21 20 0,1-20 0,-1 20 16,0-20-16,-21 21 0,21-1 15,0 1-15,-21-22 0,0 43 0,0-21 16,0 0-16,0 20 0,0 1 0,0 0 16,0 0-16,0 0 0,-21 21 31,0 21-31,0 0 0,21 0 16,-21 0-16,-1 22 0,1-22 0,21 21 15,0 1-15,-21-22 0,0 21 16,21 0-16,-21 1 0,21-1 0,-21 22 15,21-22-15,0 0 0,0 1 0,0-1 16,0 0-16,0 1 0,0-1 0,0-21 16,0 21-16,0-20 0,0 20 15,0-21-15,21 0 0,0 0 0,-21 1 16,21-22-16,0 21 0,0-21 16,1 0-16,-1 0 0,0 0 0,0 0 15,0 0-15,0 0 0,1 0 16,-1 0-16,0-21 0,0 21 15,0-22-15,-21 1 0,21 0 0,1 0 16,-1 0-16,0 0 0,0-1 0,0 1 16,-21-21-16,21 21 0,1 0 0,-1-1 15,-21 1-15,0 0 0,0 0 16,21 21 0,-21 21-1,0 0-15,-21 0 0,21 1 16,-21-1-16,21 0 0,0 0 15,0 0-15,0 0 0,0 1 0,0-1 16,0 0-16,0 0 0,0 0 16,0 0-1,21-21 1,0 0-16,0 0 0,-21-21 16,0 0-16,21 21 0,0-21 0,1 0 15,-22 0-15,0-1 0,21 1 16,0 0-16</inkml:trace>
  <inkml:trace contextRef="#ctx0" brushRef="#br0" timeOffset="51212.38">9080 5355 0,'0'0'0,"-42"-21"16,21 21-16,0 0 15,0 0 64</inkml:trace>
  <inkml:trace contextRef="#ctx0" brushRef="#br0" timeOffset="51407.41">8467 5546 0,'0'0'15,"0"21"-15,0 0 32,21-21-32,0 0 15,0 0-15,0 0 0,0 0 16,1 0-16,-1 0 0,0 0 15,0 0-15,0-21 0,0 21 0,1-21 16,20 21-16,-21-21 0,0-1 0,0 22 16,1-21-16</inkml:trace>
  <inkml:trace contextRef="#ctx0" brushRef="#br0" timeOffset="53232.37">9313 5652 0,'0'0'0,"0"21"15,21 0 1,1-21-16,-1 0 0,0 0 16,0 0-16,21 0 15,-20-21-15,-1 0 0,21 21 0,0-22 16,1 1-16,-1 0 0,-21 0 0,22 0 15,-22 0-15,21-1 0,-21-20 0,0 21 16,1-21-16,-22 20 0,0-20 16,0 0-16,0-1 0,0 22 0,0-21 15,0 0-15,0 20 0,0 1 0,0 0 16,-22 0-16,22 0 16,-21 21-16,0 0 0,0 0 0,0 0 15,0 0-15,-1 21 0,1 0 16,0 21-16,21-20 0,0 20 0,-21 0 15,0 1-15,21 20 0,0-21 16,0 22-16,0-22 0,-21 22 0,21-1 16,0 1-16,0-1 0,0 1 0,0-1 15,0 1-15,0-1 0,0 1 0,0-1 16,0 22-16,0-22 0,-22 1 16,22 21-16,-21-22 0,0 22 0,21-22 15,0 1-15,0-1 0,-21-20 0,21 20 16,0-21-16,0 1 0,0-1 15,0 0-15,0-20 0,0-1 0,21 0 16,0-21-16,0 0 0,1 0 16,-1 0-16,21 0 0,-21-21 0,22 0 15,-22-1-15,21 1 0,0 0 0,-20 0 16,20-21-16,-21-1 0,0 22 16,22-21-16,-22-1 0,0-20 0,0 21 15,0-22-15,-21 22 0,0-22 0,0 1 16,0 20-16,0-20 0,0 21 15,-42-1-15,21 1 0,0 0 0,-22 20 0,1-20 16,21 21-16,0 0 0,-22 21 16,22-21-16,0-1 0,0 22 15,0 0-15,21-21 0,0 0 16,21 21 0,0-21-16,21 21 0,-21-21 15,1 21-15,20-21 0,-21 21 16,0-22-16,22 1 0,-22 21 0,21-21 15,-21 0-15,22 0 0,-22 0 0,0-1 16,0 1-16,0 0 0,0 0 0,1-21 16,-1 20-16,-21 1 0,0 0 15,0 0-15,21 0 0,-21 0 0,0-1 16,0 1-16,-21 21 31,21 21-15,-21 1-16,21-1 15,-22-21-15,22 21 0,0 0 0,0 0 16,0 0-16,0 1 0,0-1 16,0 0-16,0 0 0,0 0 15,0 0-15,0 1 0,22-22 16,-1 21-16,-21 0 0,21-21 0,0 21 16,0-21-16,0 21 0,1-21 15,-1 0-15,0 0 0,0 0 16,0 0-16,0 0 0,1 0 15,-1 0-15,0-21 0,0 21 16,0-21-16,0 0 0,1 21 0,-22-21 16,21-22-16,-21 22 0,21 0 0,-21 0 15,0 0-15,0-22 0,0 22 16,0 0-16,0 0 0,0 0 0,0-1 16,0 1-16,0 0 15,-21 21 16,0 0-15,21 21-16,-22 0 0,22 1 0,-21-1 16,21 0-16,0 0 0,0 0 0,-21 0 15,21 1-15,0-1 16,0 0-16,0 0 0,0 0 16,0 0-16,0 1 0,0-1 15,21-21-15,0 21 0,1 0 16,-1-21-16,0 0 15,0 0-15,0 0 0,0 0 16,1 0-16,-1 0 0,0-21 0,21 21 16,-21-21-16,1 0 0,-1-1 0,0 1 15,0 0-15,0 0 0,0 0 16,1 0-16,-1-1 0,-21-20 16,0 21-16,0 0 0,0 0 15,0-1-15,0 44 47,0-1-47,0 0 0,0 0 16,0 0-16,0 0 0,21 1 15,-21-1-15,0 0 0,0 0 16,0 0-16,21-21 0,-21 21 16,0 1-16,0-1 0,21 0 15,0-21-15,-21 21 16,22-21-16,-1 0 0,0 0 15,0 0-15,0 0 16,0 0-16,1 0 0,-1 0 0,0-21 16,0 21-16,0-21 0,0 0 0,1-1 15,-1 1-15,0 0 0,0 0 0,0-21 16,0 20-16,1-20 0,-1 21 16,0-21-16,0 20 0,-21-20 0,21 21 15,-21 0-15,0 0 0,0-1 16,-21 22-16,0 0 15,0 0-15,0 22 16,-1-22-16,22 21 0,-21 0 0,21 0 0,-21 0 16,21 0-16,0 1 0,0-1 15,0 0-15,0 0 0,0 0 0,21 0 16,0 1-16,-21-1 16,22 0-16,-1 0 0,-21 0 0,21-21 15,-21 21-15,0 1 0,0-1 16,0 0-16,0 0 15,0 0-15,-21 0 16,0-21 0,21 22-16,-22-22 0,1 0 15,0 0 17,0 0-17,21-22-15,0 1 16</inkml:trace>
  <inkml:trace contextRef="#ctx0" brushRef="#br0" timeOffset="53443.73">10795 5080 0,'0'0'0,"-42"0"15,20 0-15,44 0 47,-1 0-31</inkml:trace>
  <inkml:trace contextRef="#ctx0" brushRef="#br0" timeOffset="54755.62">2752 7620 0,'0'0'0,"-22"0"16,1-21-16,0 21 15,0-21-15,0 0 16,21-1-1,0 1-15,-21 21 0,21-21 0,0 0 16,0 0-16,0 0 16,0-1-16,21 1 15,0 21-15,-21-21 0,21 21 0,0-21 16,0 21-16,1 0 0,-1 0 16,0 0-16,21 0 0,-21 0 0,1 21 15,-1 0-15,-21 0 0,21 1 16,0 20-16,0-21 0,-21 21 15,21 1-15,-21-1 0,0 0 0,0 1 16,0-22-16,0 21 0,0 1 16,-21-1-16,0 0 0,0 1 0,0-22 15,0 21-15,-22 0 0,22-20 16,-21 20-16,21-21 0,-22 0 0,1 0 16,0 1-16,-1-1 0,22 0 0,-21-21 15,-1 0-15,22 0 0,0 0 16,0 0-16,0 0 0,0 0 0,-1-21 15,22-22-15,-21 22 16,21 0-16,-21-21 0,21 21 16,0-22-16,0 22 0,21-42 15,0 20-15,-21 22 0,43 0 16,-22 21-16,0-21 0,21 0 0,-20 21 16,20 0-16,-21 0 0,21 0 15,-20 0-15,20 21 0,-21 0 0,0 0 16,22-21-16,-43 21 0,21 22 15,0-22-15,0 0 0,-21 0 0,0 0 16,0 0-16,0 1 0,0-1 0,21 0 16,-21 0-16,0 0 0,0 0 15,21 1-15,-21-1 0,22-21 47,-1 0-47,0-21 16,-21-1-16,21 22 0,0-21 15,-21 0-15</inkml:trace>
  <inkml:trace contextRef="#ctx0" brushRef="#br0" timeOffset="54955.34">3429 7853 0,'-21'0'47,"21"-21"0</inkml:trace>
  <inkml:trace contextRef="#ctx0" brushRef="#br0" timeOffset="55851.36">4593 7154 0,'0'0'0,"0"-21"0,21-63 16,-21 62-16,0 1 16,0 0-16,0 0 0,0 42 31,0 0-31,0 0 16,0 22-16,0 20 0,21-20 0,-21 20 15,0 22-15,0-22 0,22 22 0,-22 0 16,0-22-16,0 22 0,0-22 15,-22 22-15,22 0 0,-21-1 16,0-20-16,0-1 0,21 1 0,-21-22 16,0 0-16,21 1 0,-22-1 15,22-21-15,0 0 0,0 1 0,-21-22 16,21-22 15,0 1-31,0 0 0,0-21 0,0-1 16,0 1-16,21 0 0,1-1 0,-1-20 15,-21 21-15,21-22 0,0 22 16,21-1-16,-20 1 0,-1 0 0,21-1 16,-21 22-16,22-21 0,-22 21 15,21 21-15,-21 0 0,22 0 16,-22 0-16,0 0 0,0 0 0,0 0 16,-21 21-16,0 0 0,0 0 15,0 0-15,0 1 0,-21-1 0,-21 0 16,21-21-16,-22 21 0,22 0 15,-21 0-15,-1-21 0,1 22 0,0-22 16,21 0-16,-22 0 0,22 0 0,0 0 16,0 0-16,42 21 31,0 0-15,0 0-16,0 0 0,1 0 15,-1 1-15,0 20 0,21-21 0,-21 0 16,1 22-16,-1-22 0,0 21 0,0-21 15,0 0-15,0 1 0,1-1 16,-1 0-16,-21 0 0,21-21 0,-21 21 16,21-21-16,0 0 15,0 0-15,1 0 16,-22-21-16,21 0 16,0 0-16,-21 0 0,0-1 0,0 1 15,21-21-15,0 21 0</inkml:trace>
  <inkml:trace contextRef="#ctx0" brushRef="#br0" timeOffset="56233.38">5270 7980 0,'0'21'0,"0"0"16,22-21 0,-1 0-1,0 0-15,0 0 0,0-21 16,0 0-16,1 0 0,-1 21 15,0-21-15,0-1 0,21 1 16,-20 0-16,-1 21 0,0-21 0,0 0 16,0 0-16,-21-1 0,0 1 15,0 0-15,-21 21 16,0 0-16,0 0 0,0 0 16,-1 0-16,-20 0 0,21 21 0,0 0 15,-22 22-15,22-22 0,0 21 16,0-21-16,0 22 0,0-1 0,21 0 15,-22-20-15,22 20 0,0-21 0,0 21 16,0-20-16,0-1 0,22 0 16,-1 0-16,0 0 0,0-21 0,0 21 15,22-21-15,-22 0 0,21 0 0,0 0 16,-20 0-16,20 0 0,0 0 16,-21 0-16,22-21 0,-1 0 15,-21 0-15,22 0 0,-22 0 0,0-1 16</inkml:trace>
  <inkml:trace contextRef="#ctx0" brushRef="#br0" timeOffset="56823.39">6096 7874 0,'21'-63'0,"-21"41"15,0 1-15,0 0 16,0 42 0,0 0-1,0 1-15,-21-1 0,21 0 0,0 21 16,0-21-16,-21 1 0,21 20 15,0-21-15,0 21 0,0-20 16,0-1-16,0 0 0,0 0 0,0 0 16,21 0-16,0-21 0,0 0 15,22 0-15,-22 0 0,0 0 16,0 0-16,21 0 0,-20-21 0,20 0 16,-21 0-16,64-43 15,-43 43-15,-21 0 0,0-21 0,1 21 16,-1-1-16,0 1 0,-21-21 15,0 21-15,21 0 0,-21-1 0,0 1 16,0 0-16,0 0 16,0 42-1,-21 0 1,21 0-16,-21 1 0,21 20 0,0 0 16,-21 1-16,-1-1 0,22 0 0,-21 1 15,21 20-15,0-21 0,0 22 0,0-22 16,0 22-16,-21-1 0,21-20 15,0 20-15,-21 1 0,21-1 0,0-21 16,-21 22-16,21-22 0,-21 1 0,21-1 16,0 0-16,0 1 0,0-22 0,0 0 15,0 21-15,0-21 0,-22 1 16,1-1 0,0-21-16,0 0 0,0 0 15,-22 0-15,22 0 0,0 0 16,0 0-16,-21 0 0,20-21 0,-20 21 15,21-22-15,-21 22 0,20-21 0,1 0 16,0 21-16,0-21 0,21 0 16,0 0-16,0-1 0,0-20 15,0 21-15,21 0 0,0-22 0,0 1 16,1 21-16,20-21 0,-21-1 0</inkml:trace>
  <inkml:trace contextRef="#ctx0" brushRef="#br0" timeOffset="59203.52">6943 7747 0,'-22'0'0,"44"0"0,-44-21 0,1 21 16,0 0-1,0 0 1,21 21-16,0 0 0,0 0 0,0 1 15,0 20-15,-21 0 0,21-21 0,0 22 16,-21-1-16,21-21 0,0 22 16,0-1-16,0-21 0,0 0 15,0 0-15,0 1 0,0-1 0,21-21 16,0 0-16,0 0 16,0 0-16,0 0 15,1-21-15,-1-1 0,-21 1 0,21 0 16,0 0-16,0 0 0,0 0 0,-21-1 15,22-20-15,-1 21 0,-21 0 0,21 0 16,-21-1-16,21 1 0,-21 42 47,0 1-47,0-1 0,0 0 0,0 0 16,0 0-16,0 22 15,0-22-15,0 0 0,0 0 0,0 0 16,0 0-16,0 1 0,0-1 0,21 0 15,0-21-15,1 0 0,-1 0 16,0 0-16,0 0 16,0 0-16,0-21 0,1 0 0,-1-1 15,0 22-15,0-21 0,-21-21 0,21 21 16,-21 0-16,21-22 0,1 22 0,-22-21 16,0 21-16,0-22 0,0 22 15,0 0-15,0 0 0,0 0 0,0-1 16,0 1-16,-22 21 0,1 0 31,42 0 0,22 0-31,-22 0 16,0 0-16,21 0 0,-20 0 0,20 0 16,0-21-16,1 21 0,-22 0 15,21-21-15,-21 0 0,22 21 0,-22 0 16,0-21-16,0 21 0,0 0 0,0 0 15,-21 21 17,0 0-32,0 0 15,-21 0-15,21 0 0,-21 1 16,21-1-16,-21 0 0,21 21 0,0-21 16,0 22-16,0-22 0,0 21 15,0-21-15,0 1 0,0 20 0,0-21 16,0 0-16,0 0 0,21 1 15,0-22-15,0 0 0,1 0 0,-1 0 16,0 0-16,0 0 16,21 0-16,-20 0 0,-1 0 0,0-22 15,0 1-15,0 0 0,-21 0 16,21 0-16,1 0 0,-1-1 0,-21-20 0,0 21 16,0-21-16,0 20 0,0-20 15,21 21-15,-21-21 0,0-1 16,0 22-16,0-21 0,-21 21 0,0-1 15,21 1-15,-22 0 0,1 21 0,0 0 16,0 0-16,0 0 0,0 0 0,-1 0 16,1 0-16,0 21 0,0-21 15,0 21-15,0 1 0,-1-1 0,1 0 16,21 0-16,0 0 0,-21 0 0,21 1 16,0 20-16,0-21 0,0 0 0,0 0 15,21 1-15,0-22 16,1 21-16,-1 0 0,0-21 0,0 21 15,0-21-15,0 0 0,1 0 0,-1 0 16,21 0-16,-21 0 0,0 0 0,1 0 16,20-21-16,-21 0 0,0 0 15,22-1-15,-22 1 0,21 0 0,-21 0 16,22 0-16,-1 0 0,-21-22 0,21 22 16,-20 0-16,-1 0 0,0 0 0,-21-1 15,-21 22 1,0 0-16,-1 0 15,1 22-15,0-1 0,21 0 16,0 0-16,-21 0 0,21 0 16,0 1-16,0 20 0,0-21 15,0 0-15,0 0 0,21 1 0,0-1 16,-21 0-16,21 0 0,1 0 0,-22 0 16,21-21-16,0 22 0,0-1 0,0-21 15,0 0-15,1 0 0,-1 0 16,0 0-16,0 0 15,0 0-15,0-21 0,1 21 16,-1-22-16,0 1 0,0 21 0,0-21 16,0 0-16,-21 0 0,22-22 0,-1 22 15,21 0-15,-21 0 0,22-21 0,-22 20 16,21-20-16,0 21 16,1 0-16,-1 0 0,0-1 0,-20 1 15,-1 21-15,21 0 0,-21 0 0,0 0 16,1 0-16,-22 21 15,0 1 1,0-1-16,0 0 0,0 0 0,0 0 16,0 0-16,0 1 0,0-1 15,0 0-15,0 0 0,0 0 0,0 0 16,0-42 31,0 0-32,0 0-15,0 0 0,0 0 16,0-1-16,0 1 0,0 0 16,0 0-16,0 0 0,-22 21 15,1 0-15,0 0 16,0 0-16,0 0 0,0 0 16,-1 0-16,1 0 0,0 21 0,0 0 15,0-21-15,0 21 0,-1 0 0,1 1 16,0-1-16,0 0 0,21 0 15,-21 0-15,21 0 0,0 1 16,0-1-16,0 0 0,0 21 0,21-42 16,0 21-16,0 1 0,0-1 0,1-21 0,-1 0 15,-21 21-15,42-21 0,0 0 16,-20 0-16,-1 0 0,21-21 16,-42 0-16,21 21 15,0-22-15,1 1 0,-22 0 0,21-21 16,0 21-16,0-1 0,-21-20 0,21 21 15,0-21-15,-21-1 0,22 1 0,-1-22 16,-21 22-16,21-21 0,0-1 16,-21 22-16,21-22 0,-21 1 0,0-1 15,0 22-15,0 0 0,21-1 0,-21 1 16,0 0-16,0 20 0,0 1 16,0 0-16,0 42 31,0 0-31,0 1 0,-21-1 0,21 21 15,0 0-15,0 1 0,0-1 0,0 0 16,0 1-16,0-1 0,0 22 0,0-22 16,0 0-16,0 1 0,21-1 15,-21 0-15,0 1 0,0-1 0,22-21 16,-22 21-16,21-20 0,-21-1 0,21 0 16,-21 0-16,21 0 0,-21 0 0,0 1 15,21-22-15,0 21 0,1-21 0,-1 0 16,0 0-16,0 0 15,0 0-15,0 0 0,1 0 0,20 0 16,-21-21-16,21-1 0,-20 22 0,20-21 16,0 0-16,-21 0 0,22 0 0,-22-22 15,0 22-15,21 0 0,-42-21 0,22 21 16,-1-22-16,-21 22 0,21-21 16,-21 21-16,0-1 0,0 1 0,0 0 15,-21 21-15,0 0 0,-1 0 0,1 0 16,0 21-16,0 0 0,0-21 0,0 22 15,-1-1-15,22 0 0,0 0 16,0 0-16,0 0 0,0 1 16,0-1-16,0 0 0,22 0 0,-1 0 15,0 0-15,0-21 0,-21 22 0,21-1 16,0-21-16,-21 21 0,0 0 0,0 0 16,0 0-16,0 1 15,0-1-15,0 0 16,-21 0-16,0-21 0,0 0 15,0 21-15,0-21 0,-1 21 16,1-21-16,21 22 16,-21-22-16,0 0 15,0 0 1,0 0-16,-1 0 16,1-22-16</inkml:trace>
  <inkml:trace contextRef="#ctx0" brushRef="#br0" timeOffset="60323.71">2455 9970 0,'0'0'0,"-21"0"0,0 0 31,21-22-15,0 1-16,0 0 16,21 0-1,0 21-15,0-21 0,1 21 0,-1 0 16,0 0-16,0 0 0,0 0 15,0 0-15,1 0 0,-1 0 16,0 0-16,0 0 0,0 21 16,0-21-16,1 21 0,-1 0 0,0 0 15,-21 22-15,0-22 0,0 0 0,0 21 16,0-20-16,-21-1 0,-22 21 16,22-21-16,-21 0 0,21 1 0,-22-1 15,22 0-15,0 0 0,0-21 16,0 21-16,21-42 47,0 0-32,21 21 1,0-21-16,0 0 0,0 21 16,1 0-16,-1 0 0,0 0 0,0 0 15,21 0-15,-20 0 0,-1 0 16,0 21-16,0 0 0,0 0 0,-21 0 15,0 0-15,0 1 16,0-1-16,0 0 0,-21 0 0,0 0 16,0-21-16,0 21 0,-22 1 0,22-1 15,-21-21-15,-1 0 0,1 0 16,21 0-16,-21 0 0,-1 0 0,22 0 16,-21 0-16,21 0 0,-1-21 15,1 21-15,0-22 0,0 22 16,0-21-16,0 0 0,21 0 15,21 0 32,0 21-31,0 0-16,0-21 0</inkml:trace>
  <inkml:trace contextRef="#ctx0" brushRef="#br0" timeOffset="60523.74">3048 10181 0,'0'0'0,"21"0"0,0 0 16,0-21 62,1 21-78</inkml:trace>
  <inkml:trace contextRef="#ctx0" brushRef="#br0" timeOffset="61499.32">5207 10012 0,'0'0'0,"0"-21"0,0 0 16,0-1-16,0 1 0,0 0 0,0 0 15,21 0-15,-21-22 0,0 22 0,0-21 16,0 21-16,0-22 0,0 1 15,0 21-15,0-21 0,0 20 16,0 1-16,0 0 0,0 0 0,0 0 16,0 42-1,0 0 1,0 0-16,0 0 0,0 22 0,0-1 16,0 22-16,0-22 0,0 21 15,-21 1-15,21-22 0,-21 22 0,21-1 16,0-20-16,-21 20 0,21 1 0,-22-22 15,22 0-15,-21 22 16,0-22-16,0-21 0,21 22 0,-21-22 16,21 0-16,0 0 0,-21 0 0,-1-21 15,1 0 1,21-21 0,-21 0-16,21 0 0,0 0 0,0-22 15,0 22-15,0-21 0,0 21 16,0-22-16,0 1 0,0 21 0,0-22 15,0 22-15,0 0 0,0 0 0,0 0 16,0 0-16,0 42 31,21 0-31,0 0 0,-21 0 0,0 0 16,22 22-16,-1-22 0,-21 0 0,21 0 16,0 22-16,-21-22 15,21 0-15,-21 0 0,21-21 0,1 21 16,-1 0-16,0-21 0,0 0 15,0 0-15,0 0 16,1 0-16,-1-21 0,0 0 0,0 0 16,0 0-16,22 0 0,-22-1 0,0 1 15,0 0-15,0-21 0,0 21 16,-21-22-16,22 22 0,-22-21 0,21 21 16,-21-1-16,0 1 0,0 0 0,0 42 46,0 0-46,0 1 0,0-1 0,0 21 16,0-21-16,-21 22 0,21-22 0,0 0 16,0 21-16,0-21 0,0 1 15,0-1-15,0 0 0,0 0 16,0 0 0,0-42-1,0 0 1,0 0-16,0 0 0,0-1 0,0 1 15</inkml:trace>
  <inkml:trace contextRef="#ctx0" brushRef="#br0" timeOffset="61668.18">5651 9885 0,'0'0'0,"-21"0"15,0 0 1,42 0 15,0 0-15,-21 21-16,22 0 0</inkml:trace>
  <inkml:trace contextRef="#ctx0" brushRef="#br0" timeOffset="62096.2">5863 10351 0,'0'0'15,"0"21"-15,0 0 0,21-21 16,-21 21-16,21-21 16,1-21-16,-1 0 15,0 0-15,0-1 16,0 1-16,0-21 0,1 21 0,-1 0 16,0-22-16,0 1 0,-21 0 0,21-1 15,0 1-15,1 0 16,-1-22-16,0 22 0,0-22 0,0 22 15,0 0-15,1-22 0,-22 22 0,0 21 16,0-22-16,0 22 0,0 0 16,0 0-16,-22 42 15,22 21 1,0 1-16,-21-1 0,0 21 16,21-20-16,0 20 0,0 1 0,-21-22 15,21 22-15,-21-22 0,21 21 0,-21-20 16,21-1-16,0 0 0,0 1 0,0-1 15,0-21-15,0 22 0,0-22 16,21 0-16,0 0 0,-21 0 16,21-21-16,0 0 15,0 0 1,1-21-16,-22 0 0,0 0 16,0 0-16,21-1 0,-21 1 0,0 0 15,0-21-15</inkml:trace>
  <inkml:trace contextRef="#ctx0" brushRef="#br0" timeOffset="62283.09">6138 9991 0,'0'0'0,"-42"0"15,21 0-15,42 0 32,-21-21-17,21 21-15,21 0 0,-20-22 16,-1 1-16,0 21 0,0 0 0,21-21 15,-20 21-15,-1 0 0,0 0 0,-21-21 16,21 21-16,0 0 16</inkml:trace>
  <inkml:trace contextRef="#ctx0" brushRef="#br0" timeOffset="64364.08">6477 10245 0,'0'0'0,"0"21"0,0 42 15,0-41-15,0-1 0,21 0 16,0 0-16,0-21 16,1 0-16,-1 0 15,0 0-15,0 0 0,0-21 16,0 0-16,1 0 0,-1-1 0,0 22 16,0-21-16,0 0 0,-21-21 15,21 21-15,1-1 0,-22 1 0,0-21 16,0 21-16,21-22 0,-21 1 0,0 21 15,0 0-15,0-22 0,0 22 16,0 0-16,0 0 0,-21 21 16,-1 0-16,1 0 15,0 21-15,0-21 0,21 21 16,-21 22-16,21-22 0,0 0 16,-21 21-16,21-21 0,0 22 0,0-1 15,0-21-15,0 0 0,0 22 0,0-22 16,0 0-16,21 0 0,0 0 15,0 1-15,0-1 0,0-21 0,1 0 16,20 0-16,-21 0 0,21 0 0,1 0 16,-22 0-16,21-21 0,-21-1 0,22 22 15,-1-21-15,-21 0 16,0 0-16,22-21 0,-22 20 0,0 1 16,0 0-16,-21-21 0,21 21 0,-21-1 15,0-20-15,22 21 0,-22 0 0,0 0 16,0-1-16,0 1 0,-22 21 15,1 0-15,0 0 16,0 0-16,0 21 0,21 1 16,0-1-16,21-21 31,0 0-31,0 0 0,0 0 16,1 0-16,-1 0 0,0 0 0,0 0 15,-21-21-15,21 21 0,0 0 16,22 0-16,-22-22 0,0 22 15,0 0-15,0 0 0,1 0 0,-1 0 16,0 0-16,0 22 0,0-1 16,-21 0-16,0 0 0,0 0 15,0 0-15,0 1 0,0-1 0,0 21 16,0-21-16,0 0 0,0 1 0,0-1 16,0 0-16,0 0 0,0 0 0,0 0 15,0 1-15,0-1 0,0 0 16,21-21-16,1 0 15,-1 0-15,0 0 0,0 0 16,0 0-16,0 0 0,1-21 16,-1 0-16,0-1 0,0 1 15,0 21-15,0-21 0,1-21 0,-1 21 16,0-1-16,0 1 0,0-21 0,-21 21 16,21-22-16,1 22 0,-1-21 0,0 21 15,0-22-15,0 22 0,0 0 16,1 21-16,-1-21 0,0 21 0,0 0 15,0 0-15,0 0 0,1 21 16,-1 0 0,-21 0-16,0 1 0,21-22 0,-21 21 15,21 0-15,-21 0 0,0 0 0,0 0 16,0 1-16,0-1 16,21-21 30,-21-21-46,0-1 16,0 1-16,0 0 0,0 0 16,0 0-16,0 0 15,0-1-15,-21 1 0,0 21 0,0-21 16,0 21-16,-1 0 16,1 0-16,0 21 0,0 0 15,0-21-15,-22 22 0,22-1 0,0 0 16,0 21-16,-21-21 0,20 1 15,1-1-15,0 21 0,0-21 0,21 0 16,0 1-16,0-1 0,0 0 0,0 21 16,0-21-16,0 1 15,21-1-15,0-21 0,0 0 0,1 21 16,20-21-16,-21 0 0,0 0 0,0 0 16,22 0-16,-22-21 0,0 0 0,0 21 15,0-22-15,1 1 0,-1 0 16,0 0-16,0 0 0,0 0 0,0-1 15,1-20-15,-22 21 0,0 0 16,0-22-16,0 22 0,0 0 0,0-21 16,0 21-16,0-1 0,0 1 15,-22 21 1,22 21 0,-21-21-16,0 22 0,21-1 0,0 0 15,0 0-15,-21 0 0,21 22 16,0-22-16,0 0 0,0 0 0,0 0 15,0 0-15,0 1 0,21-1 0,-21 0 16,0 0-16,21 0 0,0 0 0,1-21 16,-1 22-16,0-22 15,0 0-15,0 0 0,0 0 0,1 0 16,-1-22-16,0 22 0,0-21 0,0 0 16,0 21-16,-21-21 0,22 0 15,-1 0-15,0-22 0,0 22 0,0 0 16,-21-21-16,21-1 0,1 1 15,-22 0-15,0-1 0,21 1 0,-21-22 16,21 1-16,-21-1 0,0 1 0,0 21 16,0-22-16,21 22 0,-21-1 15,0 1-15,0 0 0,0 21 0,0-1 16,0 1-16,0 0 0,0 42 31,0 0-31,0 1 0,0-1 16,0 0-16,0 0 0,0 21 15,0-20-15,0 20 0,0 0 0,-21 1 16,21-1-16,0 0 0,0 22 16,0-22-16,0 0 0,0 1 0,0-1 15,0 0-15,0 1 0,0-1 0,0-21 16,0 22-16,21-22 0,-21 21 0,21-21 16,-21 0-16,21 1 0,1-1 15,-1 0-15,0 0 0,0-21 0,-21 21 16,21-21-16,0 0 0,1 0 0,-1 0 15,21 0-15,-21 0 0,0 0 0,1-21 16,-1 21-16,0-21 0,0 0 16,21 0-16,-20-1 0,-1 1 15,0 0-15,0 0 0,-21-21 0,21 20 16,0-20-16,1 0 0,-1-1 0,-21 1 16,0 21-16,0-21 0,0 20 0,0-20 15,0 21-15,-21 21 16,-1 0-16,1 0 0,0 0 0,0 21 15,0-21-15,-22 21 0,22 0 0,0 1 16,0 20-16,0-21 0,21 0 0,0 0 16,0 1-16,0 20 0,21-21 15,0-21-15,0 21 0,22 0 0,-22 1 16,0-22-16,21 21 0,-21-21 16,1 21-16,-1-21 0,0 21 0,0-21 15,0 21-15,0-21 0,-21 21 0,22-21 16,-22 22-16,0-1 15,0 0-15,-22-21 0,1 21 16,0-21-16,0 21 0,0-21 0,0 21 16,-1-21-16,1 0 0,0 22 0,0-22 15,0 0-15,0 0 16,-1 0-16,1 0 31,21-22-31,-21 22 0,21-21 0,-21 21 16,0-21-16</inkml:trace>
  <inkml:trace contextRef="#ctx0" brushRef="#br0" timeOffset="65559.14">2582 12065 0,'0'-21'16,"0"0"-1,0 0-15,21 21 16,-21-22-16,0 44 47,0-1-31,0 21-16,0-21 0,0 22 15,0-1-15,-21 0 0,21 1 0,-21-1 16,21-21-16,-21 21 0,0 1 0,0-22 15,-1 0-15,1 0 0,21 0 16,-21 1-16,0-1 0,0-21 16,21 21-16,0-42 31,0 0-15,21 21-16,0-22 15,21 22-15,-20 0 0,-1 0 16,21 0-16,-21-21 0,22 21 0,-1 0 15,0 0-15,1 0 0,-1-21 16,0 21-16,1 0 0,-1-21 0,0 0 16,-21 21-16,22-21 0,-22 21 0,0-22 15,0 1-15,-21 0 16,21 0-16,-21 0 0,0 0 16,0-1-16,0 1 0,0 0 15,0 0-15,0 0 0,-21 0 0,0 21 31,21 21-15,-21 0-16,21 0 0,0 0 0,0 22 16,-21-22-16,21 21 0,0 0 0,0 1 15,-21-22-15,-1 21 0,22 1 16,0-22-16,-21 21 0,0-21 0,21 0 16,-21 22-16,21-22 0,0 0 0,0 0 15,0 0-15,-21-21 31,21-21 1,0 0-17,21 0-15,-21 0 0,21 0 16</inkml:trace>
  <inkml:trace contextRef="#ctx0" brushRef="#br0" timeOffset="65777.19">3450 12446 0,'0'0'0,"21"0"0,0 0 109,1 0-109,-22-21 0</inkml:trace>
  <inkml:trace contextRef="#ctx0" brushRef="#br0" timeOffset="67015.62">5207 12129 0,'21'-43'0,"-21"22"16,0 0-16,21 0 15,0 0-15,1-1 0,-22 1 16,21 0-16,0 0 0,-21 0 0,21 0 15,0-22-15,0 22 0,-21 0 0,0 0 16,22-22-16,-22 22 0,0 0 16,0-21-16,0 21 0,0-1 15,-22 1-15,1 0 0,-21 21 0,21 0 16,-22 0-16,1 0 0,21 0 0,-21 0 16,-1 21-16,22-21 0,0 21 15,-21 1-15,42 20 0,-22-21 0,22 0 16,0 22-16,0-22 0,0 21 0,0-21 15,22 22-15,-22-22 0,21 21 16,0 0-16,21-20 0,-21 20 0,1 0 16,-1-21-16,21 22 0,-21-1 0,0-21 15,1 22-15,-1-1 0,0-21 16,-21 21-16,0-20 0,0-1 16,0 21-16,0-21 0,0 0 0,0 1 15,-21-22-15,0 21 0,-1-21 0,-20 0 16,21 21-16,-21-21 0,20 0 15,-20 0-15,0 0 0,21 0 0,-22 0 16,1-21-16,21 0 0,0 21 0,-22-22 16,22 1-16,0 0 0,0-21 15,21 21-15,0-1 0,-21-20 0,-1 21 16,22-21-16,-21 20 0,21 1 0,0 0 16,0 0-16,0 42 31,0 0-31,21 0 0,1 1 15,-1-1-15,-21 21 0,21-21 0,0 22 16,0-22-16,0 21 0,1-21 16,-1 0-16,0 1 0,21-1 0,-21 0 15,1 0-15,-1 0 0,0-21 0,0 0 16,21 21-16,-20-21 0,20 0 16,-21 0-16,21 0 0,1 0 0,-1-21 15,0 0-15,22 0 0,-22 0 0,1 0 16,20-1-16,-21 1 0,1 0 0,-1-21 15,-21 21-15,22-1 0,-22-20 16,0 0-16,-21 21 0,0-1 16,0-20-16,0 21 0,0 0 0,0 0 15,-21 21 1,0 0-16,-1 0 0,-20 21 0,21 0 16,0 0-16,0 0 0,-1 0 0,1 1 15,0 20-15,21-21 0,0 21 0,0-20 16,0-1-16,0 21 0,0-21 15,21 0-15,0 1 0,1-1 0,-1-21 16,21 21-16,-21-21 0,22 0 0,-22 0 16,21 0-16,0 0 0,1 0 15,-1-21-15,0 0 0,1 21 0,-1-22 16,-21 1-16,22 0 0,-1-21 16,-21 21-16,21-1 0,-20-20 0,-1 0 15,21 21-15,-42-22 0,21 1 16,-21 0-16,0 20 0,0-20 0,0 21 15,0 0-15,0 0 0,0-1 0,0 44 32,-21 20-17,21-21-15,0 21 0,0 1 0,0 20 16,-21-20-16,21-1 0,0 21 0,0-20 16,0 20-16,0 1 0,0-1 15,0 1-15,0-1 0,0 1 0,0-1 16,0 22-16,0-22 0,0 1 15,0-1-15,0 1 0,0-1 0,0 1 16,0-1-16,-21 1 0,0-22 0,-1 22 16,22-22-16,-21 0 0,21 1 0,-21-22 15,0 0-15,21 21 0,-21-42 16,21 22-16,0-44 16,0 1-1,0 0-15,0 0 0,0 0 0,0 0 16,21-22-16,0 1 0,-21 0 0,21-1 15,-21 1-15,0-22 0,21 22 16</inkml:trace>
  <inkml:trace contextRef="#ctx0" brushRef="#br0" timeOffset="67303.47">6371 12383 0,'0'0'0,"-21"-43"0,0-41 15,21 41-15,0 22 0,0-21 0,0 21 16,0-22-16,0 22 0,0 0 0,0 0 15,0 0-15,0-1 0,21 1 0,0 0 16,0 21-16,0 0 0,1 0 16,-1 0-16,21 0 0,-21 0 0,0 21 15,22 0-15,-22 1 0,0-1 16,0 21-16,-21 0 0,0-20 0,0 20 16,0-21-16,0 21 0,0-20 15,-21-1-15,-21 21 0,21-21 0,-1 0 16,1-21-16,0 22 0,0-1 0,0-21 15,0 0-15,21 21 0,-22-21 16,1 0-16</inkml:trace>
  <inkml:trace contextRef="#ctx0" brushRef="#br0" timeOffset="69012.16">6943 12340 0,'-22'0'47,"44"0"0,-1-21-47,0 21 0,-21-21 15,21 0-15,0 0 0,0-1 0,1 1 16,-1 0-16,0 0 0,0-21 0,0 20 16,0-20-16,-21 21 0,0-21 15,0 20-15,0-20 0,0 21 16,0 0-16,0 0 0,-21-1 15,0 22-15,0 0 0,0 0 0,0 0 16,-1 0-16,-20 22 0,21-1 16,0 0-16,0 0 0,21 21 0,0-20 15,0 20-15,0 0 0,0 1 0,0-1 16,0 0-16,21 1 0,0-22 16,0 0-16,0 21 0,-21-21 0,21 1 15,1-22-15,-1 21 0,0 0 0,0-21 16,0 0-16,0 0 0,1 0 15,-1 0-15,21 0 0,-21 0 16,0-21-16,1 0 0,-1-1 16,21 1-16,-21 0 0,0 0 0,1 0 15,-1 0-15,0-22 0,0 1 0,0 21 16,-21-22-16,21 1 0,-21 0 16,0 21-16,0-22 0,0 22 0,-21 0 15,0 21-15,0 0 0,0 0 0,0 0 16,-1 0-16,1 0 0,-21 0 15,21 21-15,21 0 0,0 0 0,-21 1 16,21-1-16,0 0 0,0 0 16,21-21-16,0 0 0,0 21 0,0-21 15,0 0-15,1 0 0,20 0 16,-21 0-16,21 0 0,-20 0 0,-1 0 16,0 0-16,21 0 0,-42 21 15,21-21-15,1 22 0,-22-1 16,0 0-16,0 0 0,0 0 15,0 0-15,0 1 0,0-1 0,0 0 16,0 0-16,0 0 0,0 0 0,21 1 16,0-1-1,0-21-15,0 0 0,0 0 16,1 0-16,-1 0 0,0 0 0,0 0 16,0 0-16,0 0 0,1-21 15,-22-1-15,21 1 0,0 0 16,0 0-16,-21 0 0,21-22 0,0 1 15,1 0-15,-1-1 0,0 1 16,0 0-16,21 21 0,-20-22 0,-1 1 16,21 21-16,0 0 0,-20 21 15,-1-22-15,21 22 0,-21 0 0,0 0 16,1 0-16,-22 22 0,21-22 0,-21 21 16,21 0-16,-21 21 0,0-21 0,0 1 15,0-1-15,0 21 0,0-21 16,0 0-16,0 1 0,0-1 0,0 0 15,0 0-15,0 0 0,0 0 16,0-42 31,0 0-47,0 0 0,0 0 16,0 0-16,0-1 0,0 1 0,0 0 15,0-21-15,0 21 0,0-1 16,-21-20-16,0 21 0,-1 21 0,22-21 15,-21 21-15,0 0 0,0 0 0,0 0 16,0 0-16,-1 21 0,1 0 16,0 0-16,-21 0 0,21 22 0,-1-22 15,-20 21-15,21-21 0,0 22 16,0-1-16,-1-21 0,22 22 0,0-22 0,0 21 16,0-21-16,0 0 15,0 1-15,22-1 0,-1 0 16,0-21-16,0 21 0,0-21 0,0 0 15,1 0-15,-1 0 0,21 0 0,-21-21 16,0 0-16,1 21 0,-1-21 16,0-1-16,0 1 0,0 0 0,0 0 15,1-21-15,-22 20 0,21-20 0,-21 0 16,0-1-16,21 22 0,-21-21 0,0 0 16,0-1-16,0 22 0,21-21 15,-21 21-15,0-1 0,0 44 31,0-1-31,0 0 0,0 21 0,-21-21 16,21 22-16,0-1 0,0 0 16,0 1-16,0-22 0,0 21 0,0 1 15,0-22-15,0 0 0,0 0 0,0 0 16,21 0-16,-21 1 0,21-22 0,0 21 16,1-21-16,-1 0 15,0 0-15,0-21 16,-21-1-16,0 1 0,21 0 15,0-21-15,-21 21 0</inkml:trace>
  <inkml:trace contextRef="#ctx0" brushRef="#br0" timeOffset="69343.89">9017 11134 0,'0'0'0,"-21"-21"0,-22-1 16,22 22-16,0 0 16,0 22-16,21 20 15,-21-21-15,0 21 0,21 1 0,0 20 16,0-20-16,0 20 0,0 1 0,0-22 16,0 21-16,0 1 15,0-1-15,0 1 0,0-1 0,-22 1 16,22-1-16,0 1 0,0-22 0,0 22 15,0-22-15,0 0 0,0 1 0,0-22 16,0 21-16,0-21 0,0 1 16,0-1-16,0 0 0,22-21 15,-1 0-15,0 0 16,0 0-16,0-21 0,0 0 16,1-1-16,-22 1 0,21 0 15</inkml:trace>
  <inkml:trace contextRef="#ctx0" brushRef="#br0" timeOffset="70367.78">9292 11875 0,'0'0'0,"0"-22"16,-21 22 15,0 22-31,21-1 16,0 0-16,-21 0 0,-1 0 0,22 22 15,0-22-15,0 21 0,0-21 16,0 0-16,0 22 0,0-22 0,0 0 15,0 21-15,0-20 0,22-1 0,-1-21 16,-21 21-16,21 0 0,0-21 16,0 21-16,0-21 0,1 0 15,-1 0-15,0 0 0,0 0 0,0 0 16,0 0-16,1-21 0,-1 21 0,0-21 16,0 0-16,0 0 0,0-1 0,1-20 15,-22 21-15,21-21 0,-21-1 16,0 1-16,0 0 0,0-1 0,0 1 15,-21 0-15,-1-1 0,1 1 0,0 21 16,0 0-16,0-1 0,0 1 0,-1 0 16,1 21-16,-21 0 0,21 0 15,0 0-15,-1 21 0,-20-21 0,21 21 16,0 22-16,0-22 0,-1 0 16,22 21-16,0-20 0,-21 20 0,21-21 15,0 21-15,0-20 0,0-1 16,21 21-16,-21-21 0,22 0 0,-1 1 15,21-22-15,-21 21 0,0-21 0,22 0 16,-22 0-16,21 0 0,-21 0 0,22 0 16,-22 0-16,0-21 0,21-1 15,-20 1-15,20 0 0,-21 0 0,0 0 16,0 0-16,1-22 0,-1 22 0,0-21 16,0 21-16,-21-22 0,0 22 0,0 0 15,0 0-15,0 0 0,0-1 16,0 44-1,0-1 1,0 0-16,0 0 0,0 0 0,0 0 16,0 1-16,21-1 0,0 0 0,1 21 15,-1-21-15,0 1 0,-21-1 16,21 0-16,0 0 0,0 0 0,-21 0 16,22-21-16,-22 22 0,0-1 0,0 0 15,0 0-15,0 0 0,21 0 16,-21 1-16,21-22 15,-21 21-15,21-21 16,0 0-16,0 0 0,1 0 16,-1 0-16,0 0 15,21 0-15,-21-21 0,1-1 16,-1 22-16,21-21 0,-21 0 0,0-21 16,1 21-16,-1-1 0,0-20 0,0 0 15,0-1-15,-21 1 0,21 0 0,-21 21 16,22-22-16,-22 1 0,0 21 0,0 0 15,0-1-15,0 1 0,-22 21 16,1 0 0,0 21-16,21 1 15,-21-1-15,21 21 16,0-21-16,0 0 0,0 1 16,0-1-16,21 0 0,0 21 0,-21-21 15,21 1-15,1-1 0,-22 0 0,0 0 16,21 0-16,-21 0 0,0 1 0,21-1 15,-21 0-15,0 0 0,0 0 16,0 0-16,0 1 0,-21-22 16,0 21-16,-1-21 0,1 21 15,0-21-15,0 0 0,21 21 16,-21-21-16,0 0 0,-1-21 31,1 0-15,0 0-16,21-1 0</inkml:trace>
  <inkml:trace contextRef="#ctx0" brushRef="#br0" timeOffset="70696.78">8467 11367 0,'0'0'0,"-22"0"0,-20-22 16,63 22-1,22 0 1,-1 0-16,0 0 0,1 22 0,20-22 16,22 0-16,-22 0 0,22 0 0,-22 0 15,22 0-15,-21 0 0,-1 0 16,1 0-16,-22 0 0,0 0 0,-21 0 15,1 0-15,-1 0 0,-42 0 63,-1 0-63,1 0 0,0 0 0</inkml:trace>
  <inkml:trace contextRef="#ctx0" brushRef="#br0" timeOffset="71892.55">2857 14224 0,'-21'0'15,"42"0"-15,-63 0 0,21 0 16,42 0 15,0 0-31,0 0 0,1 0 16,20 0-16,0 0 0,1 0 0,-22 0 15,21 0-15,0 0 0,1-21 16,-22 21-16,21 0 0,-21 0 0,1 0 16,-1 0-16,0 0 0,-42 0 31,0 0-31,-1 0 0,1 0 15,-21 0-15,21 0 0,0 0 16,-22 0-16,22 0 0,0 0 0,0 0 16,0 0-16,-1 0 0,1 0 15,0 0-15,0 0 0,0 0 0,0 0 16,-1 0-16,1 0 0,0 21 16,0 0-16,0-21 0,0 21 15,-1 1-15,1-1 0,0 0 0,21 0 16,-21 0-16,0 0 0,21 1 15,0-1-15,-21 21 0,21-21 0,-22 0 16,22 1 0,0-1-16,0 0 0,0 0 15,22-21 32,-1-21-47,0 21 16,0-21-16,0 0 0,0 21 0,1-22 15,-1 22-15,0-21 0,0 21 16,0 0-16,0 0 0,1-21 0,20 21 16,-21 0-16,0 0 0,0 0 15,1 21-15,-1 0 0,0 1 16,0-1-16,-21 0 0,0 0 0,0 0 16,0 0-16,0 1 0,0-1 15,0 0-15,0 0 0,-21 0 0,0 0 16,-22 1-16,22-1 0,-21 0 0,21 0 15,-22-21-15,22 21 0,0-21 16,-21 0-16,21 0 0,-1 0 0,1 0 16,0 0-16,0 0 15,0 0 17,42-21 14,0 21-46,0-21 16,0 21-16</inkml:trace>
  <inkml:trace contextRef="#ctx0" brushRef="#br0" timeOffset="72132.21">3746 14690 0,'0'0'16,"-21"0"15,0 0-15,42 21 15,0-21-31,1 0 16,-1 0-16,21 0 0,-21 0 15,22-21-15,-22 21 0</inkml:trace>
  <inkml:trace contextRef="#ctx0" brushRef="#br0" timeOffset="72725.41">5609 14012 0,'0'0'0,"-21"-21"0,-21-63 15,20 62-15,1 1 0,0 0 16,0 0-16,0 0 0,0 0 16,-1-1-16,1 22 0,-21 0 0,21 0 15,0 0-15,-1 0 0,1 0 0,-21 22 16,21-1-16,0 0 15,-22 21-15,1-21 0,0 22 0,-1 20 16,1-20-16,0 20 0,-1 1 0,1-1 16,21 1-16,-22-1 0,22 22 15,0-22-15,0-20 0,21 20 0,0-21 16,0 22-16,0-43 0,21 21 0,0 1 16,0-22-16,22 0 0,-1 0 15,-21 0-15,22-21 0,-1 0 0,0 0 16,1 0-16,-1 0 0,0 0 0,1 0 15,-1 0-15,21-21 0,-20 0 16,-1 0-16,22-21 0,-22 20 16,21-20-16,-20 0 0,-1-1 0,22-20 15,-43 21-15,21-22 0,-21-21 0,-21 22 16,0-1-16,0 1 0,-42-22 16,21 22-16,-22-1 0,1 1 0,-21-1 15,20 22-15,-20 0 0,20-1 16,-20 22-16,21 0 0,-22 0 0,22 21 15,-1 0-15,1 21 0,0 0 0,-1 21 16,1-20-16,21 20 0,-21 0 16,20 1-16,1-1 0,0 0 0,0 1 15,21-1-15,0 0 0,0 1 0,0-1 16,0 0-16,21 1 16,0-22-16,0 21 0,1-21 0,-1 0 15,21 1-15,0-1 0</inkml:trace>
  <inkml:trace contextRef="#ctx0" brushRef="#br0" timeOffset="73076.27">6032 14288 0,'0'-43'15,"-21"22"-15,0 21 0,0 0 16,0 0-16,0 21 15,21 0-15,-22 1 0,22 20 0,0 0 16,0 1-16,0-1 0,0 21 0,0-20 16,0 20-16,0 1 0,0-22 15,0 22-15,0-1 0,0 1 0,0 20 16,0-20-16,0-1 0,0 22 0,0-22 16,0 22-16,0-21 0,-21 20 15,0-20-15,21-22 0,-21 22 0,0-22 16,21 0-16,0 1 0,0-1 0,-21-21 15,21 0-15,0 0 0,0-42 32,0 0-32,0 0 15,0 0-15,0 0 0,0-22 0,0 22 16,0-21-16,0-1 0,0 1 0,0-21 16</inkml:trace>
  <inkml:trace contextRef="#ctx0" brushRef="#br0" timeOffset="74612.74">5842 14605 0,'0'0'0,"0"-42"0,0-64 16,0 64-16,0 20 15,21-20-15,-21 21 0,21-21 0,0 20 16,1 1-16,-1 0 0,21 0 16,-21 21-16,22-21 0,-22 21 15,21 0-15,-21 0 0,22 0 0,-22 0 16,0 0-16,0 0 0,0 21 15,0 0-15,-21 0 0,0 0 0,0 1 16,0-1-16,0 21 0,-21-21 0,0 22 16,0-22-16,0 21 0,0-21 0,-1 0 15,1 1-15,0-1 0,0 0 16,0 0-16,0-21 0,-1 21 0,22 0 16,-21-21-1,21 22 1,0-1-1,0 0 1,21-21-16,-21 21 0,22-21 16,-1 0-16,0 21 0,0-21 0,0 0 15,0 0-15,1 0 0,-1 0 0,0 0 16,21 0-16,-21 0 0,22 0 0,-22-21 16,21 21-16,1-21 0,-22 0 15,21 0-15,0-1 0,-20 1 0,20-21 16,-21 21-16,0-22 0,0 1 0,1 0 15,-22-1-15,0 22 0,0-21 16,0 21-16,0 0 0,0-1 16,0 1-16,-22 0 0,1 21 0,0 0 15,0 0-15,0 0 0,0 0 16,-1 21-16,22 0 16,-21 1-16,21-1 0,0 21 0,0-21 15,0 0-15,0 22 0,0-22 0,0 21 16,0-21-16,0 1 0,21 20 15,1-21-15,-22 0 0,21 0 0,-21 22 16,21-22-16,0 0 0,0 0 16,0 0-16,1-21 0,-1 0 0,21 0 15,-21 0-15,22 0 0,-22 0 16,21 0-16,-21 0 0,22-21 16,-1 21-16,0-21 0,1 0 0,-1 0 15,-21 0-15,21-1 0,1-20 0,-1 21 16,-21-21-16,0-1 0,1 1 15,-1 0-15,-21-1 0,0 1 0,0 21 16,0-22-16,0 22 0,-21 21 0,-1-21 16,1 21-16,0 0 0,0 0 15,0 0-15,21 21 0,0 0 16,0 1-16,0-1 0,0 0 0,0 0 16,21 0-16,0 0 0,0 1 0,0-1 15,22 0-15,-22 0 0,0 0 16,0 0-16,0 1 0,1-1 15,-1 0-15,0 0 0,-21 0 0,21 0 16,-21 1-16,0-1 0,0 0 31,21 0-31,0-21 16,1 0-16,-1 0 0,0 0 16,0 0-16,0-21 0,22 0 0,-22 21 15,0-21-15,0-1 0,21 1 16,-20 0-16,20-21 0,-21-1 0,127-105 31,-127 106-31,1 0 0,-1-1 0,0 22 16,0 0-16,0 0 0,0 0 15,1 21-15,-1 0 16,0 0-16,-21 21 16,0 0-16,21 0 15,-21 0-15,0 0 0,0 1 0,21-1 16,-21 0-16,0 0 0,0 0 15,21-42 32,-21 0-47,0 0 0,0 0 16,0-1-16,0 1 16,0 0-16,0 0 15,-21 21 1,0 0-16,0 0 0,0 0 0,-22 0 15,22 21-15,0 0 0,0-21 16,-21 43-16,20-22 0,1 21 0,0-21 16,0 22-16,0-1 0,0-21 0,-1 21 15,22-20-15,0 20 0,0-21 0,0 0 16,0 0-16,0 1 0,0-1 16,22 0-16,-1-21 0,0 0 0,0 0 15,0 0-15,0 0 0,1 0 16,-1 0-16,0-21 0,0 21 15,0-21-15,0-1 0,1 1 16,-22-21-16,0 21 0,21 0 0,0-22 16,-21 1-16,21 0 0,-21-1 0,0 1 15,21 0-15,-21 20 0,21-20 16,-21 21-16,0 0 0,0 63 31,0-21-31,0 0 16,0 22-16,0-1 0,0-21 0,0 22 15,0-1-15,0 0 0,0-21 0,0 22 16,0-22-16,22 0 0,-22 0 0,21 0 16,0 1-16,0-1 15,0-21-15,0 0 16,1 0-16,-1 0 16,-21-21-16,0-1 0,0 1 15,0 0-15,0 0 16,21 0-16</inkml:trace>
  <inkml:trace contextRef="#ctx0" brushRef="#br0" timeOffset="74955.64">8932 13441 0,'0'0'0,"0"-21"16,0 0-1,-21 21-15,0 0 0,0 21 16,21 0 0,-21 0-16,21 21 0,-22 1 15,22-1-15,-21 22 0,21-1 0,0-21 16,-21 22-16,0-1 0,21 1 0,0-1 16,-21 1-16,0-1 0,21 1 0,-22-1 15,22 1-15,0-1 16,0-20-16,0-1 0,0 0 0,0 1 15,0-1-15,0-21 0,0 0 0,0 1 16,0-1-16,0 0 0,22-42 31,-1 21-15,0-21-16,-21-1 0,21 1 0,21 0 16,-20 0-16</inkml:trace>
  <inkml:trace contextRef="#ctx0" brushRef="#br0" timeOffset="75928.2">9250 14224 0,'0'-21'16,"0"42"-16,0-63 31,-21 42-31,-1 0 16,1 0-16,0 0 0,21 21 0,-21-21 16,0 21-16,0 0 0,-1 0 0,22 1 15,0-1-15,0 21 0,0-21 16,0 0-16,0 22 0,0-22 0,0 0 15,0 0-15,0 0 0,0 1 0,22-1 16,-1 0-16,0-21 0,-21 21 16,21-21-16,21 0 0,-20 0 0,-1 0 15,0 0-15,0 0 0,0 0 0,0 0 16,22 0-16,-22-21 0,0 0 16,-21 0-16,21-1 0,0 1 15,-21-21-15,22 0 0,-22 20 0,0-20 16,0 0-16,0-1 0,0 1 0,0 0 15,-22 21-15,1-22 0,0 22 0,21 0 16,-21 0-16,0 21 0,0 0 16,-1 0-16,-20 0 0,21 0 15,0 21-15,0 0 0,21 0 0,-22-21 16,22 21-16,0 1 0,0-1 0,0 21 16,0-21-16,0 0 0,0 1 15,22-22-15,-1 21 0,-21 0 16,21 0-16,0 0 0,0-21 0,-21 21 15,21-21-15,1 0 0,-1 22 16,0-22-16,0 0 0,0 0 0,0 0 16,1 0-16,-1-22 0,0 22 15,-21-21-15,21 21 0,0-21 0,0 0 16,1 0-16,-1 0 0,0-1 16,0 1-16,0 0 0,0 0 0,1 0 15,-1 21-15,0-21 0,-21-1 0,21 22 16,-21-21-16,0 42 31,0 1-15,0-1-16,0 0 0,0 0 0,0 0 15,0 0-15,0 1 0,0-1 0,0 0 16,0 0-16,0 0 0,0 0 16,0 1-16,0-1 0,0 0 15,21-21-15,0 0 0,1 21 16,-1-21-16,0 0 0,0 0 0,21 0 15,-20 0-15,-1 0 0,21 0 16,-21-21-16,0 0 0,22 21 0,-22-21 16,0-1-16,21 1 0,-20 0 0,-1 0 15,0 0-15,-21-22 16,0 22-16,21 0 0,-21-21 0,0 21 16,0-1-16,0 1 0,0 0 0,0 0 15,-21 21-15,0 0 16,21 21-1,-21 0-15,21 0 0,0 1 0,0-1 16,0 0-16,0 0 0,0 0 0,21 0 16,-21 1-16,0-1 0,21 0 0,-21 0 15,21 0-15,-21 0 0,0 1 16,0-1-16,0 0 16,0 0-16,-21-21 0,0 21 15,0-21-15,-1 21 16,1-21-1,0 0-15,0 0 0,0 0 32,21-21-32,-21 21 0,-1-21 0,1 0 15,0 0-15</inkml:trace>
  <inkml:trace contextRef="#ctx0" brushRef="#br0" timeOffset="76248.16">8615 13780 0,'0'0'0,"-43"0"16,-20 0-16,84-22 16,0 22-1,22 0-15,-1 0 0,0 0 16,22 0-16,-22 0 0,22 0 0,-22-21 15,21 21-15,1 0 0,-22 0 0,1 0 16,20 0-16,-42 0 0,22 0 16,-22 0-16,0 0 0,0 0 0,0 0 15,0 0 32,1 0-31,-1 0-16</inkml:trace>
  <inkml:trace contextRef="#ctx0" brushRef="#br0" timeOffset="78364.69">17103 6308 0,'0'-21'16,"21"-1"15,0 22-31,0 0 0,0 0 16,22 0-16,-22 0 0,21 0 0,-21 0 15,22 0-15,-1-21 0,-21 21 16,21 0-16,1 0 0,-22 0 0,0 0 0,0 0 16,0 0-16,-42 0 47,0 0-47,-21 0 15,21 0-15,-1 0 16,1 0-16,0 0 0,-21 0 0,21 0 15,-1 0-15,1 0 0,0 0 0,0 0 16,-21 0-16,20 0 0,1 0 16,0 0-16,0 0 0,0 0 15,0 0 1,-1 0-16,1 0 16,0 0-16,0 21 15,0 1 1,21-1-16,-21-21 0,21 21 15,0 0-15,0 0 0,0 0 0,-22 1 16,22-1-16,0 0 0,0 21 16,0-21-16,0 1 0,0-1 0,-21 21 15,21-21-15,-21 0 0,21 1 0,0-1 16,0 0-16,0 0 0,-21 0 16,21-42 30,21 0-30,-21 0-16,21 0 16,0 21-16,-21-22 0,22 22 0,-1-21 15,0 21-15,0 0 0,0-21 0,0 21 16,1 0-16,20 0 0,-21 0 0,0 0 16,22 0-16,-22 0 0,0 0 15,0 0-15,0 0 0,0 21 0,1-21 16,-1 21-16,0 1 0,-21-1 0,21 0 15,-21 0-15,0 0 16,0 0-16,0 1 16,0-1-16,0 0 0,0 0 0,-21 0 15,0-21-15,0 21 0,-1-21 16,1 0-16,21 22 0,-42-22 0,42 21 16,-42-21-16,20 0 0,1 0 0,0 0 15,0 0-15,0 0 16,0 0-16,21 21 0,-22-21 15,1 0 1,0 0-16,0 0 31,0 0-15,21 21 15,-21-21 0,21-21 63,21 21-78,-21-21-16</inkml:trace>
  <inkml:trace contextRef="#ctx0" brushRef="#br0" timeOffset="79748.49">17145 6308 0,'0'0'0,"-21"0"31,21-21-31,0-1 31,21 22-31,0 0 16,0-21-16,0 21 0,1 0 15,-1 0-15,0 0 0,0 0 16,0 0-16,0 0 16,1 0-16,-1 0 15,0 0 1,-21-21 15,-21 21-15,0 0-16,-1 0 15,1 0-15,0 0 16,0 0-16,0 0 16,0 0-16,-1 0 0,1 21 0,0 0 15,0-21-15,0 22 16,0-1-16,21 0 0,-22 0 15,1 0-15,21 0 0,-21 22 0,21-22 16,-21 21-16,21-21 0,-21 22 0,21-22 16,0 21-16,0-21 0,-21 22 15,21-22-15,0 0 0,-22 0 0,22 0 16,0 22-16,0-22 0,0 0 16,0 0-16,0 0 0,22 1 15,-1-22-15,0 21 16,0-21-16,0 0 0,0 0 15,1 0-15,-1 0 0,0 0 0,0 0 16,0 0-16,0 0 16,1 0-16,-1 0 0,0 0 15,0 0-15,0 0 16,-21-21-16,21 21 16,-21-22-16,0 1 0,0 0 15,0 0-15,0 0 16,0 0-16,0-1 15,-21 1-15,0 0 0,0 0 0,0 21 16,0-21-16,-1 0 0,1 21 0,0 0 16,0 0-16,0 0 0,0 0 0,-1 0 15,1 0-15,0 0 16,0 0-16,0 0 16,42 0 30,0 0-46,0 0 0,0 0 16,1 0-16,-1 0 0,0 0 0,0 0 16,0 0-16,0 0 0,1 0 15,-1 0-15,0 0 0,0 0 0,-21 21 16,21-21-16,-21 21 0,21 0 0,1-21 16,-22 21-16,0 0 0,0 1 15,21-22-15,-21 21 0,0 0 16,0 0-16,0 0 15,0 0-15,0 1 0,0-1 16,-21-21-16,-1 21 0,-20 0 16,21 0-1,0-21-15,0 0 0,-1 0 16,1 0-16,0 0 16,0 0-16,0 0 0,0 0 0,-1-21 15,1 21-15,0-21 0,0 21 16,21-21-16,-21 21 0,0-21 0,21-1 15,-22 1-15,22 0 16,0 0-16,0 0 0,0-22 16,0 22-16,0 0 0,0-21 0,22-1 15,-1 22-15,-21-21 0,21 0 0,0-1 16,21 22-16,-20 0 0,-1-21 16,0 20-16,21 22 0,-21-21 0,1 0 15,20 21-15,-21 0 0,0 0 0,0-21 16,1 21-16,-1 0 0,0 0 15,0 0-15,0 0 16,-21 21 31,-21-21-31,21 21-16,-21 0 15</inkml:trace>
  <inkml:trace contextRef="#ctx0" brushRef="#br0" timeOffset="80527.83">17886 6752 0,'-21'0'15,"-1"0"1,22-21 0,0 0 15,0 42 0,-21-21-15,21 21-16,0-42 78,21 21 78,-21-21-156,0 42 78,0 0-62,-21-21 78,0 0-79</inkml:trace>
  <inkml:trace contextRef="#ctx0" brushRef="#br0" timeOffset="83760.22">19029 6265 0,'0'0'15,"0"-21"-15,0 0 0,0 0 0,21 0 16,-21 0-16,0-1 0,0 1 15,0 0-15,-21 0 0,0 0 0,-1 0 16,1-1-16,0 1 0,0 21 16,0-21-16,0 21 0,-1 0 0,1 0 15,0 0-15,0 21 0,0 0 16,0 1-16,21 20 0,-22 0 0,22 1 16,-21-1-16,0 21 0,21-20 0,0 20 15,-21 1-15,0-1 0,21-20 16,-21 20-16,-1-21 0,22 22 0,-21-22 15,21 1-15,0-1 0,0 0 0,0-21 16,0 22-16,0-22 0,0 0 0,21 0 16,-21 0-16,22 1 0,-1-22 15,21 0-15,-21 21 0,22-21 0,-22 0 16,0 0-16,21 0 0,-21-21 16,22-1-16,-1 22 0,-21-21 0,22 0 15,-1 0-15,-21 0 0,0 0 0,22-1 16,-22 1-16,0 0 0,0-21 15,-21 21-15,21-1 0,-21-20 0,0 21 16,0-21-16,0 20 0,0 1 0,0 0 16,0 0-16,0 0 0,-21 21 15,21 21 1,-21 0-16,0 0 0,21 0 16,-21 1-16,21-1 0,0 21 0,0-21 15,0 0-15,0 1 0,0-1 0,0 21 16,0-21-16,21 0 0,0 1 0,0-22 15,0 21-15,0 0 16,1-21-16,20 0 0,-21 0 0,21 0 16,-20 0-16,20 0 0,-21 0 0,21 0 15,-20 0-15,20-21 0,-21 21 0,0-21 16,22-1-16,-22 1 0,0 0 0,0 0 16,-21 0-16,0-22 0,0 22 15,0-21-15,0 21 0,0-22 0,0 1 16,0 21-16,-21-21 0,0 20 0,0-20 15,-1 21-15,-20 0 0,0 0 16,21 21-16,-22 0 0,1 0 16,0 0-16,20 0 0,-20 21 0,21 0 15,-21 21-15,20-21 0,1 22 0,0-22 16,21 21-16,0 1 0,0-22 0,0 21 16,0-21-16,21 0 0,-21 1 15,43-1-15,-22 0 0,0 0 0,21 0 16,1-21-16,-22 0 0,21 21 0,0-21 15,1 0-15,-1 0 0,-21 0 0,22 0 16,-1-21-16,-21 0 0,21 0 16,-20 21-16,-1-21 0,0 0 0,0-1 15,0 1-15,0-21 0,-21 21 0,0 0 16,22-22-16,-22 22 0,21 0 0,-21 0 16,0 0-16,0-1 15,0 1-15,0 42 16,0 1-1,0-1-15,0 0 0,0 21 0,0-21 16,0 1-16,0 20 0,0-21 16,0 0-16,0 0 0,0 1 0,0-1 15,0 0-15,0 0 0,0 0 0,0 0 16,0-42 31,0 0-32,0 0-15,0 0 0,0-22 16,0 22-16,0 0 0,0 0 0,0-21 16,21 20-16,-21-20 0,21 21 15,0 0-15,-21-22 0,21 22 0,-21 0 16,22 0-16,-1 21 0,0 0 16,0 21-16,0-21 15,-21 21-15,21 0 0,-21 22 16,22-22-16,-22 0 0,21 0 0,-21 22 15,0-22-15,0 0 0,0 0 0,21 0 16,-21 0-16,0 1 0,21-1 16,-21 0-16,0 0 31,21-21-15,-21-21-16,0 0 15,21 21-15,-21-21 0,0-1 0,22 22 16,-22-21-16,21 0 0,0-21 15,-21 21-15,21-1 0,0 1 0,0-21 16,1 21-16,-1 0 0,0-1 0,0-20 16,0 42-16,0-21 0,1 0 0,-1 21 15,0 0-15,0 0 16,0 21-16,0 0 16,-21 0-16,0 22 0,0-22 0,0 0 15,0 0-15,0 21 0,0-20 0,0-1 16,22 0-16,-22 0 0,0 0 15,0 0-15,21 1 0,-21-1 16,21-21-16,0 21 0,0-21 16,0 0-16,1 0 0,-1 0 15,0 0-15,0 0 0,0 0 16,0-21-16,1 21 0,-1-21 0,0 21 16,0-22-16,0 1 0,0 0 0,-21 0 15,0 0-15,0 0 0,0-22 16,22 22-16,-22-21 0,0 21 0,0-1 15,0 1-15,0-21 0,0 21 16,0 0-16,-22 21 16,1 0-16,21 21 0,0 0 15,0 0-15,0 0 0,-21 0 16,21 1-16,0-1 0,0 21 0,-21-21 16,21 0-16,0 1 0,0 20 0,0-21 15,0 0-15,0 0 0,0 1 16,0-1-16,0 0 15,0-42 32,21 0-47,0-1 16,-21 1-16,0 0 0,0 0 16,0 0-16,21 0 0,-21-22 0,22 22 15,-22 0-15,21-21 0,-21 20 0,0 1 16,21 0-16,0 0 0,-21 0 0,21 0 15,0 21-15,1 0 16,-1 0-16,0 0 0,0 21 0,-21 0 16,0 0-16,21 0 0,0 0 0,-21 22 15,0-22-15,0 0 0,0 0 0,22 0 16,-22 1-16,0-1 16,0 0-16,0 0 0,0 0 15,0 0-15,21-42 47,-21 0-31,0 0-16,0 0 15,21 0-15,0-1 0,-21-20 0,21 21 16,-21 0-16,21-22 0,1 1 16,-1 21-16,0-21 0,21 20 0,-21 1 15,22 0-15,-1 0 0,-21 21 16,0 0-16,1 0 0,-1 0 0,0 0 15,-21 21-15,0 0 0,0 0 16,0 1-16,0-1 0,0 0 0,0 21 16,0-21-16,0 1 0,0-1 0,0 21 15,0-21-15,0 0 0,0 1 0,0-1 16,0 0-16,0 0 0,0 0 16,0 0-16,0 1 0,21-1 15,0-21-15,0 0 0,1 0 16,20 0-16,-21 0 0,0 0 0,22 0 15,-22 0-15,21 0 0,-21 0 16,22 0-16,-22 0 0,21-21 16,-21-1-16,0 22 0,22-21 0,-22 0 15,0 0-15,0 0 0,-21-22 0,0 22 16,21-21-16,-21 21 0,0-22 16,22 1-16,-22 0 0,0 21 0,0-1 15,0 1-15,0 0 0,0 0 0,-22 21 16,1 0-16,0 0 15,0 21-15,21 0 0,-21 0 16,21 1-16,0-1 0,-21 0 0,21 21 16,0-21-16,0 1 0,0 20 0,0-21 15,0 0-15,0 0 0,0 1 0,0-1 16,21 0-16,-21 0 16,21-21-16,0 21 0,0-21 0,0 0 15,1 0-15,-1 0 0,0 0 16,0 0-16,0 0 0,0 0 0,1-21 15,20 0-15,-21 21 0,0-21 16,0 0-16,22-1 0,-22 1 0,0 0 16,0 0-16,0 0 0,22-22 0,-43 22 15,21 0-15,-21 0 0,0 0 0,0 0 16,-21 21 0,0 21-1,-1-21-15,22 21 0,0 0 16,-21 0-16,21 0 0,-21 1 0,21-1 15,0 21-15,0-21 0,0 0 16,0 1-16,0-1 0,0 0 0,0 0 16,0 0-16,0 0 15,0-42 32,0 0-47,0 0 16,0 0-16,21 21 0,0-43 0,-21 22 15,22 0-15,-1 0 0,0-21 16,0 20-16,0-20 0,22 21 16,-22-21-16,21 20 0,0-20 0,1 21 15,-22 0-15,21 21 0,-21-21 16,1 21-16,-1 0 0,0 0 0,0 0 16,-21 21-16,0 0 0,0 0 0,0 0 15,0 0-15,0 22 0,0-22 0,0 21 16,0-21-16,0 22 0,0-22 15,0 0-15,0 21 0,0-20 0,0-1 16,0 0-16,0 0 0,0 0 0,0 0 16,0 1-16,0-1 15,0-42 48,0-1-63,0 1 0,0 0 15,0 0-15</inkml:trace>
  <inkml:trace contextRef="#ctx0" brushRef="#br0" timeOffset="84123.36">23474 5800 0,'0'0'0,"0"-85"16,21 64-16,-21 0 0,0 0 16,21 21-16,-21 21 31,0 0-31,0 0 16,0 21-16,0 1 0,0-1 0,0 0 15,0 1-15,-21-1 0,0 0 0,21 22 16,-21-22-16,21 22 0,0-22 15,0 22-15,-22-1 0,22-21 0,0 22 16,0-22-16,0 1 0,0-1 16,0 0-16,22 1 0,-22-1 0,0-21 15,0 0-15,0 0 0,0 1 0,21-22 16,-21 21-16,21-21 16,-21-21-1,0-1-15,21 22 0,0-21 16,-21 0-16,21 0 0,1 0 0,-1 0 15</inkml:trace>
  <inkml:trace contextRef="#ctx0" brushRef="#br0" timeOffset="84595.72">24003 6308 0,'0'0'16,"21"0"-16,0-43 15,-21 22-15,21 21 0,-21-21 0,22 0 16,-22 0-16,-22 21 31,1 0-31,0 0 0,0 0 0,0 21 16,0-21-16,-1 21 0,1 0 0,0 0 15,0 1-15,21-1 0,0 0 16,-21 0-16,21 0 0,0 0 0,0 1 16,0-1-16,0 0 0,0 0 0,21 0 15,0-21-15,0 21 16,0-21-16,1 0 0,-1 0 15,0 0-15,0 22 0,0-22 16,0 0-16,1 21 0,-1-21 0,0 21 16,0 0-16,0-21 0,0 21 0,-21 0 15,0 1-15,0-1 16,0 0-16,0 0 0,0 0 0,0 0 16,-21 1-16,0-22 0,0 21 15,0-21-15,0 21 0,-1-21 16,1 21-16,0-21 0,0 0 0,0 0 15,0 0-15,-1 0 0,1 0 0,0 0 16,0 0-16,0 0 0,0 0 0,-1 0 16,1 0-1,21-21 1,0 0-16,0 0 16,0-1-16,0 1 15,21 0-15</inkml:trace>
  <inkml:trace contextRef="#ctx0" brushRef="#br0" timeOffset="85011">23368 6011 0,'0'0'0,"-42"0"0,-1 0 16,22 0-16,0 0 0,21-21 16,21 0 15,0 21-31,22 0 0,-22 0 0,21 0 16,-21 0-16,22-21 0,-1 21 0,0 0 15,-21 0-15,22-21 0,-1 21 0,-21 0 16,22 0-16,-22 0 15,21-21-15,-21 21 0,0 0 0,1 0 16,-1 0-16,0 0 0,0 0 16,-21 21 62,-21-21-63,0 0-15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5T07:41:18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1651 0,'0'-21'15,"0"0"1,0 0 15,0-1-15,0 1-1,0 0-15,0 0 16,-21 21 0,21-21-16,-21 21 15,21-21-15,0-1 16,-21 22 46,21 22-46,0-1-16,0 0 0,0 0 16,0 0-16,0 0 0,0 22 15,-22-22-15,22 21 0,0 1 0,0-1 16,0 0-16,0 1 0,0-1 16,0 0-16,0 1 0,0-1 0,0 0 15,0 1-15,-21-22 0,21 21 16,0 0-16,0-20 0,-21-1 0,21 21 15,0-21-15,0 0 0,0 1 16,0-1-16,0 0 0,0 0 16,-21-21-16,21 21 15,0-42 17,0 0-17,0 0-15,0 0 16,0-1-16,0 1 15</inkml:trace>
  <inkml:trace contextRef="#ctx0" brushRef="#br0" timeOffset="992.96">2371 2074 0,'-22'0'31,"22"22"-15,-21-22-16,21 21 16,0 0-16,0 0 15,0 0-15,0 0 32,21-21-1,1 0-31,-22-21 15,21 21-15,-21-21 0,0 0 16,0 0 0,0 0-16,-21 21 15,-1 0 1,1 0 0,0 21-1,21 0-15,0 0 16,0 0-1,21-21 1,0 0-16,1 0 16,-1 0-1,0 0-15,-21-21 16,0 0 0,0 0-16,0 0 15,-21 21-15,0 0 16,-1 0-16,1 0 15,0 0 1,21 21 0,0 0-16,0 0 15,0 0 17,21-21-32,0 0 15,1 0 1</inkml:trace>
  <inkml:trace contextRef="#ctx0" brushRef="#br0" timeOffset="4887.82">2117 1545 0,'0'-21'0,"21"21"0,-21-21 16,0 0 0,-21 21 31,-1 0-32,22 21 1,-21-21-16,0 21 0,21 0 0,0 0 15,0 1-15,-21-1 0,21 0 16,-21 21-16,21-21 0,0 22 0,0-22 16,0 21-16,0-21 0,0 22 15,0-22-15,0 21 0,0-21 0,0 1 16,0 20-16,0-21 0,0 0 16,0 22-16,0-22 0,0 0 15,0 0-15,0 0 0,0 0 0,0 1 16,0-1-16,0 0 15,21-21-15,0 21 0,0-21 16,0 0-16,1 21 16,-1-21-16,0 0 0,0 0 0,0 0 15,0 0-15,22 0 0,-22-21 0,0 21 16,0-21-16,0 21 0,1-21 16,-1 0-16,0-1 0,21 1 0,-21 0 15,1 0-15,-22 0 0,21 0 16,-21-1-16,21-20 0,-21 21 15,0-21-15,0-1 0,0 22 0,0-21 16,0-1-16,0 1 0,0 0 16,0 21-16,0-22 0,0 1 0,0 21 15,-21 0-15,0-1 0,-1 1 16,1 0-16,0 0 0,0 0 0,0 0 16,0-1-16,-1 22 0,-20-21 0,21 21 15,0 0-15,-22 0 0,22 0 16,0 0-16,0 0 0,0 0 0,-22 0 15,22 21-15,0 1 0,0-1 16,21 0-16,-21 0 0,0 21 16,-1-20-16,1 20 0,21 0 15,0 1-15,-21-1 0,21 0 0,-21 1 16,21-1-16,0 0 0,0 1 0,0-22 16,0 21-16,0 0 0,0-20 15,0-1-15,0 21 0,21-21 0,0 0 16,-21 1-16,21-1 0,1-21 15,-1 21-15,0 0 0,0-21 0,0 0 16,0 0-16,22 0 16,-22 0-16,0 0 0,21 0 0,-20-21 0,-1 21 15,21-21-15,-21 0 0,0 21 0,1-22 16,20 1-16,-21 0 16,0 0-16,0 0 0,-21-22 0,22 22 15,-22 0-15,21-21 0,-21 21 16,0-22-16,0 22 0,0-21 0,0-1 15,0 22-15,0-21 0,0 0 0,-21 20 16,-1-20-16,1 0 0,0 21 16,0-1-16,0 1 0,0 0 0,-1 0 15,1 0-15,0 0 0,0 21 16,0-22-16,0 22 0,-1 0 0,1 0 16,0 0-16,0 0 0,0 0 15,0 0-15,-1 0 0,1 0 0,0 22 16,0-1-16,0-21 0,0 21 15,-1 21-15,1-21 0,0 22 16,0-22-16,21 21 0,-21 1 0,21-1 16,-21 0-16,21 1 0,0-1 15,0-21-15,0 21 0,0 1 0,0-22 16,0 21-16,0-21 0,0 1 16,21-1-16,0 0 0,0-21 0,-21 21 15,21 0-15,0-21 0,1 0 0,-1 21 16,0-21-16,0 0 0,0 0 15,22 0-15,-22 0 0,21-21 0,0 0 16,-20 0-16</inkml:trace>
  <inkml:trace contextRef="#ctx0" brushRef="#br0" timeOffset="5476.31">3429 1016 0,'0'-21'15,"-21"21"1,21-21-16,-21 21 15,-1 0 1,1 21 0,0 0-16,0 0 0,21 0 15,0 1-15,-21-1 0,0 0 16,-1 21-16,22-21 0,-21 1 0,21 20 16,-21-21-16,21 21 15,-21 1-15,21-22 0,-21 21 0,21 1 16,-21-22-16,-1 21 0,22 0 0,-21 1 15,0-1-15,21 0 0,-21 1 16,0 20-16,0-20 0,-1-1 0,1 21 16,0-20-16,0-1 0,0 22 15,0-22-15,-1 21 0,1-20 0,-21 20 16,21-20-16,0 20 0,-1-21 0,-20 1 16,21 20-16,0-20 0,0-1 15,-1 0-15,1 1 0,21-1 0,-21-21 16,0 21-16,0-20 0,21 20 0,0-21 15,0 0-15,-21-21 0,21 21 16,0 1-16,-22-22 0,22-22 31,22 1-15,-1 0-16,-21 0 0,21 0 16,0 21-16,0-43 0,0 22 15,1 0-15,-1 0 0,0-21 0,21 20 16</inkml:trace>
  <inkml:trace contextRef="#ctx0" brushRef="#br0" timeOffset="6313.46">3535 1799 0,'-21'-42'0,"21"21"16,-22 21-16,1-21 0,0 21 16,0 0-1,21 21 1,0 0-16,0 21 16,0-21-16,0 1 0,0 20 0,0-21 15,0 21-15,0 1 0,-21-1 0,21-21 16,-21 22-16,21-1 15,0 0-15,-22 1 0,22-1 0,0 0 16,0 1-16,0-22 0,-21 21 0,21 0 16,0-20-16,-21 20 0,21-21 15,0 21-15,0-20 0,0 20 0,0-21 16,0 0-16,-21 0 0,21 1 0,0-1 16,0 0-16,0 0 15,0-42 32,0 0-47,0 0 0,0-1 16,0 1-16,0-21 15,0 21-15,0 0 0,0-22 16,0 22-16,0-21 0,0 21 0,0-22 16,0 1-16,0 21 0,0-22 0,0 1 15,0 21-15,0-21 0,0-1 16,0 22-16,0-21 0,0 21 0,0-22 15,0 22-15,0 0 0,0-21 16,0 20-16,0-20 0,0 21 0,0 0 16,0-22-16,21 22 0,-21 0 0,21 0 15,-21 0-15,21 0 0,1-1 16,-1 1-16,0 21 0,0-21 16,0 21-16,0 0 0,1 0 0,-1 0 15,21 0-15,-21 0 0,0 0 16,22 0-16,-22 21 0,0-21 0,0 21 15,0 1-15,1 20 0,-1-21 0,-21 0 16,0 0-16,0 22 0,0-22 16,0 0-16,0 21 0,-21-20 0,-1-1 15,1 0-15,0 0 0,0 0 16,0 0-16,0 1 0,-1-1 0,1-21 16,0 21-16,21 0 0,-21-21 15,0 0-15,21 21 16,-21-21-16,21 21 31,-22-21-31,44 0 47,-22-21-47</inkml:trace>
  <inkml:trace contextRef="#ctx0" brushRef="#br0" timeOffset="7868.89">5313 2328 0,'-21'0'0,"42"0"0,-64 0 16,22 0-16,0 0 0,0 0 16,0-21-16,0 21 0,-1 0 0,1 0 15,0 0-15,0 0 0,0 0 16,0 0-1,-1 0-15,44 0 32,-1 0-17,0 0-15,0 0 0,21 0 0,-20 0 16,20 0-16,-21 0 0,43 0 0,-22 0 16,21 0-16,-20 0 0,20 0 15,1 0-15,20 0 0,-20 0 0,-1 0 16,22 0-16,-21 0 0,-1 0 0,1 0 15,-1 0-15,1 0 0,-22 0 0,21 0 16,-20 0-16,20 0 16,-20 0-16,-1 0 0,0 0 0,1 0 15,-22 0-15,21 0 0,-21 0 0,0 0 16,1-21-16,-1 21 0,0 0 0,0 0 16,0 0-16,-21-21 15,0 0 1,-21 0-1,0 21 1,0 0-16,0-22 0,-1 1 0,1 21 16,0 0-16,0-21 0,-21 21 0,20 0 15,1-21-15,0 21 0,0 0 0,0 0 16,0-21-16,-1 21 16,1 0-16,0 0 0,0 0 15,0 0-15,0 0 0,-1 0 16,1 0-1,21 21 17,21-21-17,1 0-15,-1 21 0,0-21 16,21 0-16,-21 0 0,1 0 16,-1 0-16,21 0 0,-21 21 0,22-21 15,-22 0-15,0 0 0,0 0 16,0 0-16,22 0 0,-43 21 15,21-21-15,0 0 0,0 0 0,-21 22 16,0-1 0,0 0-1,-21 0-15,0 0 16,0-21-16,21 21 0,-22 1 16,1-1-16,0-21 0,0 21 15,0 0-15,0 0 0,-1 0 0,1 1 16,0-1-16,0 0 0,0 0 0,0 0 15,-1 0-15,1-21 0,21 22 16,-21-1-16,0 0 16,0-21-16,21 21 15,21-42 32,0 0-47,0 21 16,0-21-16,-21-1 0,22 22 0,-1-21 15,0 0-15,0 0 0,21-21 16,-20 20-16,-1 1 0,21-21 0,-21 21 16,22 0-16,-22-1 0,0 1 15,0 0-15,0 21 0,0-21 16,1 0-16,-22 0 16,21 21-16,-21-22 15,-21 22 16,-1 22-15,1-22-16,0 21 0,21 0 0,-21-21 16,0 21-16,0 0 0,-1-21 15,1 21-15,0 1 0,0-1 0,0-21 16,0 21-16,21 0 0,-22-21 16,22 21-16,-21-21 0,42 0 78,1 0-63,-1 0 32,-21-21-16</inkml:trace>
  <inkml:trace contextRef="#ctx0" brushRef="#br0" timeOffset="10172.73">8699 1524 0,'0'0'0,"0"-21"0,-21 0 0,21 0 15,0 42 16,0 0-15,0 0-16,0 21 0,0 1 0,0-1 16,0 0-16,0 1 0,0-1 0,0 22 15,0-22-15,0 0 0,0 1 16,0-1-16,0 0 0,0 1 16,0-1-16,0-21 0,0 21 0,0-20 15,0-1-15,0 21 0,0-21 16,0 0-16,-21 1 0,21-1 15,-21-21-15,0 0 32,0-21-32,-1-1 15,22 1-15,0 0 0</inkml:trace>
  <inkml:trace contextRef="#ctx0" brushRef="#br0" timeOffset="10804.48">8361 1842 0,'0'-43'0,"0"86"0,-21-107 0,21 22 0,0 21 16,0-1-16,0-20 0,0 21 15,0-21-15,0 20 0,0 1 0,0-21 16,21 21-16,0 0 0,0-1 0,0 1 16,0 21-16,22-21 0,-1 21 15,-21 0-15,22 0 0,-1 0 0,21 0 16,-20 21-16,-1 0 0,0 1 0,1-1 15,-1 21-15,0 0 0,-20 1 16,20-1-16,-21 22 0,0-22 0,0 0 16,1 1-16,-22-1 0,0 21 15,0-41-15,0 20 0,0 0 0,0-21 16,0 22-16,0-22 0,0 0 16,0 0-16,0 0 0,0 1 15,0-44 16,0 1-15,0 0-16,0 0 0,0-21 0,0 20 16,0-20-16,0 21 0,0-21 15,0-22-15,0 22 0,0-1 0,21-20 16,0 21-16,0-1 0,0 1 0,0 0 16,1-1-16,-1 1 0,0 21 15,0 0-15,0-1 0,0 1 16,1 0-16,-1 21 0,0 0 0,0 0 15,0 0-15,0 0 0,1 21 0,-1 0 16,0 1-16,-21-1 0,21 21 16,-21-21-16,21 22 0,-21-1 0,0 21 15,0-20-15,0-1 0,0 22 0,0-22 16,0 0-16,0 1 0,0-1 16,0 0-16,-21-21 0,21 22 15,0-22-15,0 0 0,0 21 0,0-20 0,0-1 16,0 0-16,0 0 15,0-42 32,21 0-47,0 21 16</inkml:trace>
  <inkml:trace contextRef="#ctx0" brushRef="#br0" timeOffset="11528.48">9927 1990 0,'0'-21'0,"-21"21"31,21 21-15,0 0-1,-21 0-15,21 0 0,0 0 16,0 1-16,0-1 0,0 0 0,0 0 15,0 0-15,0 0 16,0 1-16,21-1 0,0-21 16,0 21-16,0-21 0,1 0 15,-1 0-15,0 0 0,0 0 0,21 0 16,-20 0-16,-1-21 0,0 21 16,0-21-16,0-1 0,0 22 15,1-21-15,-1 0 0,0 0 0,0 0 16,0 0-16,0-1 0,-21 1 15,22 0-15,-22 0 16,0 0 0,0 42 15,0 0-31,0 0 16,0 0-16,0 1 0,0-1 0,0 0 15,0 21-15,0-21 0,0 1 0,0 20 16,0-21-16,0 21 0,0 1 15,0-1-15,0 0 0,0 1 16,0 20-16,0-20 0,0 20 0,0 1 16,0-22-16,0 21 0,0 1 0,0-22 15,0 22-15,0-1 0,0-20 0,0 20 16,0-21-16,0 1 0,0-1 16,-22 0-16,22 1 0,-21-22 0,0 21 15,21-21-15,-21 1 0,0-1 0,0-21 16,-1 0-16,1 0 0,0 0 15,0 0-15,0 0 0,0-43 0,-1 22 16,1 0-16,0-21 0,0-1 16,0 1-16,0 0 0,-1-1 15,22 1-15,0-21 0,0 20 0,0 1 16,0 0-16,0-1 0,0 1 0,22 0 16,-1-1-16,0 1 0,0-22 0,0 22 15,0 0-15,22-1 0,-22 1 16,0 0-16,21-1 0,-20 1 0,20 0 15,-21 21-15,0-22 0,22 22 0,-22 0 16,21-21-16,-21 20 0,22-20 16,-1 21-16</inkml:trace>
  <inkml:trace contextRef="#ctx0" brushRef="#br0" timeOffset="11960.9">11896 1545 0,'0'0'16,"0"-21"-16,0 0 0,0 0 0,0 0 0,0-1 16,0 1-16,0 0 15,-22 21 1,1 21 0,21 22-16,0-22 0,0 21 15,0 0-15,0 1 0,0-1 0,0 22 16,0-22-16,0 21 0,0 1 0,-21-22 15,21 22-15,-21-22 0,21 0 0,0 1 16,0-1-16,-21 0 0,21-20 16,0 20-16,0-21 0,0 0 15,0 0-15,0 1 0,0-1 16,0-42 15</inkml:trace>
  <inkml:trace contextRef="#ctx0" brushRef="#br0" timeOffset="12472.58">11472 1820 0,'0'0'0,"0"-21"0,-21-42 16,21 42-16,0-22 16,0 22-16,0 0 0,0 0 0,0-22 15,0 22-15,21 0 0,0 0 0,1 0 16,-1 0-16,0 21 0,21-22 15,1 22-15,-1 0 0,0 0 0,1 0 16,20 0-16,1 22 0,-22-1 0,21 0 16,1 21-16,-22 1 0,22-1 15,-22 0-15,0 22 0,1-22 0,-22 22 16,21-22-16,-21 21 0,1-20 0,-1 20 16,-21-20-16,0-1 0,21 0 0,-21 1 15,0-22-15,21 21 0,-21-21 16,0 0-16,0 1 0,0-1 15,0 0-15,0 0 0,0-42 32,0 0-32,0-22 15,0 22-15,0 0 0,0-21 16,0 21-16,0-22 0,0 1 0,0-22 16,0 22-16,0-21 0,0-1 0,0 1 15,0-1-15,0 22 0,21-22 16,0 22-16,-21-22 0,0 22 0,0 21 15,22-21-15,-22 20 0,21 1 0,-21 0 16,21 21-16,-21-21 16,0 42-1,21 0 1,-21 0-16,0 1 0,21-22 16,-21 21-16,0 0 0,0 0 15,0 0-15,21 22 0,1-22 0</inkml:trace>
  <inkml:trace contextRef="#ctx0" brushRef="#br0" timeOffset="13772.6">13102 2265 0,'21'0'0,"0"0"15,-21-21-15,22 0 0,-22-1 0,0 1 16,0 0-16,0 0 0,0 0 16,0 0-16,0-22 0,0 22 0,0 0 15,-22-21-15,1 20 0,0 1 0,0 0 16,0 0-16,0 0 0,-1 21 16,-20 0-16,21 0 0,0 0 15,-22 0-15,22 0 0,0 0 0,-21 21 0,21 0 16,-1 0-16,-20 22 0,21-22 15,0 21-15,0-21 0,-1 22 16,22-22-16,0 0 0,0 21 0,0-21 16,0 1-16,0-1 0,0 0 0,0 0 15,22-21-15,-1 21 0,0 0 16,21-21-16,-21 0 0,22 0 0,-22 0 16,21 0-16,-21 0 0,22 0 0,-1 0 15,-21 0-15,22-21 0,-22 0 0,0 21 16,21-21-16,-21 0 0,1 0 15,-1-22-15,0 22 0,-21 0 0,21-21 16,-21 20-16,21 1 0,-21-21 0,0 21 16,0 0-16,0-1 15,0 44 1,-21-1 0,21 0-16,-21 0 0,21 0 15,0 22-15,0-22 0,-21 0 0,21 0 16,0 0-16,0 0 0,0 1 15,21-1-15,-21 0 0,21 0 0,0-21 16,0 21-16,1-21 0,-1 0 0,0 0 16,0 0-16,21 0 0,-20 0 0,-1 0 15,0 0-15,0 0 16,0-21-16,-21 0 0,21 21 0,1-21 16,-1 0-16,-21-22 0,0 22 0,21 0 15,-21 0-15,21-22 0,-21 22 0,0-21 16,0 21-16,0 0 0,0-1 15,21 1-15,-21 0 0,0 42 32,0 0-32,0 1 15,0 20-15,0-21 0,0 0 16,0 0-16,0 1 0,0-1 0,0 0 16,0 0-16,0 0 0,0 0 0,0 1 15,0-1-15,0 0 0,0 0 16,0 0-16,0 0 15,0-42 17,0 0-32,0 0 15,0 0-15,0 0 0,0-1 16,0 1-16,0-21 0,0 21 16,21 0-16,-21-22 0,22 22 0,-1-21 15,-21 21-15,21-1 0,0 1 0,0 0 16,0 0-16,1 21 0,-1 0 15,0 0-15,0 0 0,0 0 0,0 0 16,1 0-16,20 21 0,-21 0 0,0 0 16,0 1-16,1-1 0,-1 0 15,0 21-15,-21-21 0,0 1 16,0-1-16,0 0 0,0 0 0,0 0 16,0 0-16,0 1 0,0-1 0,0 0 15,0 0 1,0-42 15,0 0-15,0 0-16,0-1 15,0 1-15,0 0 0,21 0 0,0-21 0,0 20 16,1-20-16,20 21 0,-21 0 16,0-22-16,22 22 0,-22 0 15,21 21-15,-21-21 0,0 21 0,1 0 16,-1 0-16,0 0 0,-21 21 0,21 0 15,-21 0-15,21 1 0,-21-1 16,21 0-16,-21 0 0,0 21 0,0-20 16,0-1-16,0 0 0,0 21 0,0-21 15,0 1-15,0-1 0,0 0 0,0 0 16,0 0-16,0 0 16,0 1-1,0-44 16,0 1-31,0 0 16,22 0-16,-1 0 16</inkml:trace>
  <inkml:trace contextRef="#ctx0" brushRef="#br0" timeOffset="14187.93">14859 2117 0,'0'21'15,"21"-21"1,0 0 0,0 0-16,1 0 0,-1 0 0,0 0 15,0 0-15,0-21 0,0 0 0,1 21 16,20-22-16,-21 1 0,0 21 16,-21-21-16,21 0 0,-21 0 0,22 0 15,-22-1-15,0 1 0,0 0 0,0 0 16,0 0-16,-22 0 0,1 21 0,0 0 15,0 0-15,0 0 0,0 0 16,-1 21-16,-20-21 0,21 21 0,0 0 16,0 0-16,-22 22 0,22-22 0,0 21 15,21-21-15,0 0 0,-21 22 16,21-22-16,0 21 0,0-21 16,0 1-16,0-1 0,0 0 0,21 0 15,0 0-15,-21 0 0,21-21 0,0 22 16,1-22-16,-1 0 0,0 0 15,0 0-15,0 0 16,0 0-16,1 0 0,-1 0 16,0 0-16,-21-22 0,21 1 15,0 21-15,-21-21 0,21 0 16,1 21-16,-22-21 0</inkml:trace>
  <inkml:trace contextRef="#ctx0" brushRef="#br0" timeOffset="14691.99">16722 1778 0,'0'0'0,"0"-21"0,21 21 15,-21-21-15,0 42 47,-21 0-47,21 0 0,-22 0 0,22 22 16,0-22-16,0 21 0,0-21 16,0 1-16,-21 20 0,21-21 0,0 21 15,0-20-15,-21-1 0,21 0 16,0 0-16,0 0 0,0 0 15,0 1-15,-21-1 16,42-21 15,-21-21-31,21-1 16,0 22-16,-21-21 0,22 21 0</inkml:trace>
  <inkml:trace contextRef="#ctx0" brushRef="#br0" timeOffset="15164.11">17251 1905 0,'0'0'0,"0"-21"0,21 0 15,0 0-15,-21-1 0,0 1 16,0 0-16,0 0 16,-21 21-16,0 0 15,0 0-15,-1 0 0,-20 0 16,21 0-16,0 21 0,0 0 0,-1 0 15,1 1-15,0-1 0,0-21 16,21 21-16,-21 0 0,21 0 0,0 0 16,0 1-16,0-1 15,21 0-15,0-21 16,0 0-16,0 21 0,1-21 0,-1 0 16,0 21-16,0-21 0,0 0 15,22 21-15,-22-21 0,0 22 0,0-22 16,0 21-16,0-21 0,1 21 0,-1-21 15,0 21-15,-21 0 0,0 0 16,21 1-16,-21-1 16,0 0-16,-21-21 0,0 21 15,0-21-15,-1 0 0,1 21 16,0-21-16,0 0 0,-21 0 0,20 0 16,1 21-16,0-21 0,0 0 0,0 0 15,0 0-15,-1 0 0,1 0 16,0-21-16,0 21 15,21-21-15,0 0 16,-21 21-16,21-21 0,0 0 0,0-1 16,-21 22-16,21-21 0,0 0 15</inkml:trace>
  <inkml:trace contextRef="#ctx0" brushRef="#br0" timeOffset="15512.71">16891 1418 0,'0'0'0,"-21"0"16,0 0-16,-1 0 0,44 0 47,-1 0-32,0 0-15,0 0 0,-21-21 32,0 0-17,-21 21 1,0 0-16,0 0 0,-1 0 16,1 0-16,21 21 15,0 0-15,0 0 16,21-21-16,1 0 15,-1 0-15,0 0 0,0 0 16,21 0-16</inkml:trace>
  <inkml:trace contextRef="#ctx0" brushRef="#br0" timeOffset="16356.69">19621 1651 0,'0'0'0,"22"-21"0,20-64 15,-21 64-15,0 0 16,0-21-16,-21 20 0,0 1 0,22 0 15,-1 0-15,-21 0 16,0 0-16,0-1 0,0 44 31,0-1-31,0 0 16,0 21-16,0 1 0,-21-1 0,-1 0 16,1 22-16,0-22 0,0 22 0,0-1 15,-22-21-15,22 22 0,0-22 16,-21 22-16,21-22 0,-1 0 0,1 1 15,-21-1-15,21-21 0,0 22 0,-1-22 16,1 0-16,21 0 0,-21 0 0,0 0 16,0-21-1,21-21 17,0 0-32,21 0 0,0 0 0,0 0 15,0-22-15,1 22 0,-1-21 16,21-1-16,-21-20 0,0 21 0,1-22 15,20 22-15,-21-22 0,0 1 0,0-1 16,1 22-16,-1-22 0,0 43 16,0-21-16,-21 0 0,0 20 0,21 1 15,0 21-15,1 0 16,-22 21-16,21 1 16,-21 20-16,0-21 0,21 21 0,-21 22 15,21-22-15,-21 1 0,21 20 0,-21-21 16,0 1-16,0-1 15,0 22-15,0-22 0,0-21 0,0 21 16,0 1-16,0-22 0,0 0 0,0 0 16,0 0-16,0 1 0,0-1 15,0 0-15,0 0 0,-21-21 32,0 0-17,0 0-15,0-21 16</inkml:trace>
  <inkml:trace contextRef="#ctx0" brushRef="#br0" timeOffset="16548.58">19389 2053 0,'0'0'0,"21"-21"31,0 21-15,0 0-16,21-21 0,-20 21 0,20 0 15,0-21-15,1 21 0,-1 0 0,0-21 16,1-1-16,-1 22 0,0-21 16,-21 0-16,22 0 0,-1 21 15,0-21-15,-20 0 0,20-22 0</inkml:trace>
  <inkml:trace contextRef="#ctx0" brushRef="#br0" timeOffset="17107.91">20447 1334 0,'0'0'0,"0"-22"0,-21-20 16,0 42-16,21-21 16,-22 21-16,1 0 0,21 21 15,0 0-15,-21-21 0,21 43 16,0-22-16,0 0 0,0 21 16,-21 1-16,21-1 0,0 0 0,0 1 15,0-1-15,0 21 0,0-20 0,-21-1 16,0 22-16,21-22 15,-22 0-15,1 1 0,21-1 0,0 0 16,-21-21-16,21 22 0,-21-22 0,21 0 16,0 21-16,-21-42 0,21 22 0,-21-1 15,21 0 1,-22-21 0,22-21-1,0 0-15,0-1 16,0 1-16,0 0 0,22 0 0,-1 0 15,0 0-15,0-1 0,0-20 0,0 21 16,22 0-16,-22 0 0,21-1 16,1 22-16,-1-21 0,0 21 15,-21 0-15,22 0 0,-1 0 0,-21 0 16,22 21-16,-22-21 0,0 22 0,0-1 16,-21 0-16,0 0 0,0 0 15,0 22-15,0-22 0,0 0 0,-21 0 16,0 0-16,0-21 0,-1 21 0,-20 1 15,0-22-15,-1 21 0,22 0 0,-21-21 16,0 0-16,20 21 0,-20-21 16,21 0-16,0 0 0,0 0 0,-1 0 15,1 0-15,0 0 0,42-21 47,0 21-47,1-21 0,20 21 0,-21-21 16,21 21-16,1-22 0</inkml:trace>
  <inkml:trace contextRef="#ctx0" brushRef="#br0" timeOffset="17412.74">21315 1905 0,'0'-63'15,"-21"41"1,-1 1-16,1 21 0,0 0 15,0 0-15,0 0 0,0 0 16,-1 0-16,1 21 0,0-21 0,0 22 16,0 20-16,0-21 0,-1 0 0,1 0 15,0 22-15,21-22 0,-21 21 0,21-21 16,-21 1-16,21 20 0,0-21 16,0 0-16,0 0 0,0 1 0,0-1 15,21 0-15,0 0 0,0-21 16,0 21-16,1-21 15,-1 0-15,0 0 0,0 0 0,21 0 16,-20 0-16,-1 0 0,21 0 0,-21-21 16,22 21-16,-1-21 0,-21 21 15</inkml:trace>
  <inkml:trace contextRef="#ctx0" brushRef="#br0" timeOffset="18044.75">21844 2074 0,'0'0'0,"0"-21"0,21-42 15,-21 42-15,0-1 16,0 1-16,0 0 0,-21 0 16,0 0-16,0 21 0,-1 0 15,1 0-15,0 0 0,-21 0 0,21 0 16,-22 0-16,22 21 16,0-21-16,-21 21 0,20 0 0,1 0 15,-21 1-15,42-1 0,-21 0 0,0 0 16,21 0-16,-22 22 0,22-22 15,0 0-15,0 0 0,0 0 0,0 0 16,0 1-16,0-1 0,22 0 0,-1-21 16,0 21-16,21-21 0,-21 0 0,1 21 15,-1-21-15,21 0 0,-21 0 16,0 0-16,22 0 0,-22 0 0,0-21 16,21 0-16,-20 21 0,-1-21 0,0 0 15,0-22-15,21 22 0,-20-21 0,-1 21 16,0-22-16,0 1 15,0-22-15,0 22 0,1-21 0,-1 20 16,-21-20-16,21 20 0,0-20 0,-21 21 16,0-1-16,0 1 0,0 0 15,0-1-15,0 22 0,0-21 0,0 21 16,0-1-16,0 1 0,0 0 0,0 0 16,0 42 15,-21 21-31,0-20 0,0 20 15,21 0-15,-22 1 0,22-1 16,0 0-16,-21 22 0,21-22 0,-21 22 16,21-22-16,0 0 0,0 22 15,0-22-15,0 0 0,0 1 16,21-22-16,-21 21 0,21-21 0,1 1 16,-1 20-16,0-42 0,0 21 0,0 0 15,0 0-15,1-21 0,-1 0 0,0 0 16,0 0-16,0 0 0,0 0 15,1 0-15,-1 0 0,0 0 16,-21-21 0,0 0-16</inkml:trace>
  <inkml:trace contextRef="#ctx0" brushRef="#br0" timeOffset="22728.61">5334 4466 0,'-21'0'31,"0"0"-15,-1 0-16,1 0 0,0 0 16,0 0-16,0 0 15,0 0-15,-1 0 16,1 0-16,0 0 0,0 0 16,0 0-16,0 0 0,-1 0 0,1 0 15,0 0-15,0 0 16,0 0-16,0 0 15,21 21-15,-22-21 32,44 0 15,-1 22-32,0-22-15,0 0 0,21 0 16,-20 0-16,-1 0 0,21 0 0,0 0 15,1 0-15,-1 0 0,0 0 16,22 0-16,-1-22 0,1 22 0,-1 0 16,1 0-16,21 0 0,-22 0 0,22-21 15,-22 21-15,22 0 0,-22-21 16,1 21-16,-1 0 0,1 0 0,-1 0 16,1 0-16,-22 0 0,1-21 15,-1 21-15,0 0 0,1 0 0,-22 0 16,21 0-16,-21 0 0,0 0 15,1 0-15,-1 0 16,-21-21 0,-21 0-1,-1 21 1,1-22-16,0 22 0,0-21 0,0 21 16,0-21-16,-1 0 0,-20 21 0,21-21 15,-21 0-15,20 21 0,1-22 16,-21 22-16,21-21 0,0 21 15,-22-21-15,22 21 0,0 0 0,0 0 16,0-21-16,-1 21 0,1 0 16,42 0 31,1 0-47,-1 21 0,0-21 0,0 0 15,0 0-15,0 21 0,22-21 16,-22 0-16,21 0 0,-21 0 0,22 21 15,-1-21-15,-21 0 0,22 0 0,-1 0 16,-21 22-16,0-22 16,0 0-16,1 0 0,-1 21 0,-21 0 15,0 0 1,0 0-16,0 0 0,-21-21 16,21 22-16,-22-1 0,1 0 15,-21 0-15,21 0 0,0 0 0,-22 1 16,22-1-16,-21 0 0,21 0 0,-22 21 15,22-20-15,0-1 0,-21 0 0,20 21 16,1-21-16,-21 1 0,21-1 16,0 0-16,-1 0 0,1 0 0,21 0 15,-21 1-15,42-22 63,0-22-48,-21 1-15,22 21 0,-1-21 0,-21 0 16,21 0-16,0 0 16,0 21-16,0-22 0,1 22 0,-22-21 15,21 21-15,0-21 0,0 21 16,0 0-16,0 0 16,-21-21-1,22 21-15</inkml:trace>
  <inkml:trace contextRef="#ctx0" brushRef="#br0" timeOffset="23597.6">8805 3916 0,'0'0'0,"0"-21"16,0 0 15,-21 21-31,21 21 16,0 0-1,0 0-15,0 0 0,0 0 16,0 22-16,0-1 0,21 0 0,-21 1 16,21-1-16,-21 0 0,0 1 0,0-1 15,0 0-15,0 1 0,0-1 0,0 0 16,0 1-16,0-1 0,0-21 15,0 22-15,-21-22 0,0 21 0,21-21 16,-21 0-16,0 1 0,21-1 0,0 0 16,-21-21-1,-1 0 1,1 0-16,0-21 16,21 0-16,-21-1 15,21 1-15,0 0 0</inkml:trace>
  <inkml:trace contextRef="#ctx0" brushRef="#br0" timeOffset="24240.62">8424 4212 0,'-21'-21'0,"42"42"0,-42-63 15,21 21-15,0-22 0,0 22 16,0 0-16,0 0 0,0 0 0,0 0 15,0-1-15,21 1 0,0 0 0,1 21 16,-1-21-16,0 0 0,0 21 16,21 0-16,1 0 0,-1 0 0,-21 0 15,22 0-15,-1 0 0,0 0 0,1 21 16,-1 0-16,0 0 0,1 0 0,-1 22 16,-21-1-16,0 0 0,0 1 15,1-1-15,-22 0 0,21 1 0,-21-1 16,0 0-16,0 1 0,0-1 0,0 0 15,0-20-15,0 20 0,-21-21 0,21 0 16,0 22-16,0-22 0,-22-21 16,22 21-16,0 0 0,0-42 31,0 0-15,0 0-16,0-1 15,0 1-15,0-21 0,0 21 0,22-22 16,-22 22-16,21-21 0,-21 0 0,21-1 15,0-20-15,-21 20 0,21 1 0,0 0 16,1-1-16,-1 1 0,0 0 16,0-1-16,-21 22 0,21 0 0,0 0 15,1 0-15,-1 21 0,0 0 0,0 0 16,0 0-16,0 21 16,1 0-16,-1 21 0,0-20 15,0 41-15,-21-21 0,0 1 0,21 20 16,-21-20-16,0 20 0,0-21 0,0 1 15,0 20-15,0-20 0,0-22 16,0 21-16,0 0 0,-21-20 0,21 20 16,0-21-16,0 0 0,0 0 0,0 1 15,0-1-15,0 0 0,0 0 0,0 0 16,0-42 15,0 0-15,0 0-16,0 0 0,21 21 15</inkml:trace>
  <inkml:trace contextRef="#ctx0" brushRef="#br0" timeOffset="24960.46">10054 4382 0,'0'-22'16,"0"44"-16,0-65 0,-21 22 0,0 0 0,21 0 16,-21 21-16,21-21 0,0 42 31,0 0-16,0 0-15,0 21 0,0-20 16,0 20-16,0-21 0,0 21 0,0 1 16,0-22-16,0 21 0,0-21 0,0 1 15,0 20-15,0-21 0,0 0 0,21 0 16,-21 1-16,21-22 0,0 21 16,0-21-16,0 0 15,1 0-15,-1 0 0,0 0 0,0-21 16,0 21-16,0-22 0,1 1 0,20 0 15,-21 0-15,0 0 0,0-22 16,1 22-16,-1 0 0,0-21 0,0 21 16,-21-1-16,0 1 0,0 0 0,21 0 15,-21 0-15,21 0 16,-21 42 0,0 0-1,0 0-15,0 0 0,0 22 0,0-22 16,0 21-16,0-21 0,0 22 0,0-1 15,0 21-15,0-20 0,0-1 16,0 22-16,0-22 0,0 21 16,0-20-16,0 20 0,0-20 0,0 20 15,0-21-15,0 1 0,0 20 0,-21-20 16,21-1-16,-21 0 0,21 1 0,-21-1 16,0-21-16,0 21 0,-1-20 0,1-1 15,0 0-15,0 0 0,0 0 0,0-21 16,-1 21-16,-20-21 0,21 0 15,0 0-15,-22 0 0,22 0 0,-21 0 16,21 0-16,-22-21 0,22 0 0,0 0 16,0 21-16,0-21 0,0 0 15,21-1-15,0 1 0,0 0 0,0 0 16,0-21-16,0 20 0,0 1 0,0 0 16,0 0-16,21-21 0,0 20 15</inkml:trace>
  <inkml:trace contextRef="#ctx0" brushRef="#br0" timeOffset="26220.67">13462 4233 0,'0'-21'0,"-21"21"0,21-21 15,0 0 1,0 0-16,0 0 16,0-1-16,0 1 0,0 0 0,0 0 15,-21 0-15,21 0 0,-22-1 0,1 1 16,0 0-16,0 0 0,0 0 0,0 21 16,-1-21-16,-20 21 0,21 0 15,0 0-15,0 0 0,-22 0 0,22 0 16,0 0-16,-21 21 0,20 0 0,-20 0 15,21 0-15,0 22 0,0-22 16,-1 21-16,1 0 0,0-20 16,21 20-16,-21 0 0,21 1 0,0-1 0,0-21 15,0 21-15,0-20 0,0 20 16,0-21-16,0 0 0,21 0 0,-21 1 16,21-22-16,0 0 0,1 21 15,-1-21-15,0 0 0,0 0 0,0 0 16,22 0-16,-22-21 0,0-1 0,21 22 15,-21-21-15,22 0 0,-1 0 0,-21-21 16,22 20-16,-1 1 0,-21-21 16,21 21-16,-20-22 0,20 22 0,-21-21 15,-21 21-15,0 0 0,21-1 16,-21 1-16,0 0 0,-21 21 31,21 21-31,-21 0 0,0 22 16,21-22-16,-21 21 0,21-21 0,0 22 15,0-1-15,0 0 0,0-20 0,0 20 16,0-21-16,0 21 0,0-20 0,21-1 16,0 21-16,0-42 0,0 21 15,0 0-15,1 1 0,20-22 0,-21 0 16,21 0-16,-20 0 0,20 0 0,0 0 16,1 0-16,-1-22 0,0 22 0,1-21 15,-1 0-15,0 0 0,-21 0 16,22 0-16,-1-22 0,-21 22 15,0-21-15,1 21 0,-1-22 0,0 1 16,-21 0-16,0-1 0,0 22 0,0-21 16,0-1-16,0 1 0,-21 21 0,0 0 15,-1 0-15,1 21 0,-21 0 16,21 0-16,-22 0 0,1 0 0,0 21 16,-1 21-16,1-21 0,21 22 0,-21-22 15,-1 21-15,22 0 0,-21 1 0,21-1 16,-1-21-16,22 22 0,0-22 15,0 0-15,0 0 0,0 0 0,0 0 16,0 1-16,22-1 16,-1-21-16,0 0 0,0 0 15,21 0-15,-20 0 0,-1 0 0,21-21 16,-21 21-16,22-22 0,-22 1 16,0 21-16,0-21 0,0 21 0,0-21 15,1 21-15,-22-21 0,21 21 16,0 0-16,-21 21 15,0 0-15,0 0 16,0 0-16,0 1 0,0 20 0,0-21 16,0 21-16,0-20 0,0 20 0,0 21 15,0-20-15,0 20 0,0-20 0,0 20 16,0 1-16,0-1 0,-21 1 0,0-1 16,-1 1-16,22-1 15,-21-21-15,0 22 0,0-1 0,0 1 16,0-22-16,-1 1 0,1 20 0,0-42 15,0 22-15,0-1 0,0-21 0,21 0 16,-22 0-16,22 1 0,-21-1 0,0-21 16,21-21-1,0-1-15,0 1 0,0 0 16,0 0-16,0 0 0,0-22 16,0 22-16,21-21 0,0 0 0,-21-1 15,22 1-15,-1 0 0</inkml:trace>
  <inkml:trace contextRef="#ctx0" brushRef="#br0" timeOffset="26692.04">14584 4360 0,'0'-21'15,"0"0"1,0 0 0,21 0-16,0 21 15,0-21-15,0 21 0,1-22 0,-1 22 16,0-21-16,0 0 0,0 21 16,0-21-16,1 0 0,-1 0 0,0-1 15,-21 1-15,0 0 0,0 0 16,0 0-16,0 0 0,0-1 0,-21 22 15,0-21-15,-1 21 0,1 0 16,0 0-16,-21 0 0,21 0 0,-1 21 16,-20 1-16,21-1 0,-21 0 0,20 21 15,1-21-15,0 22 0,0-1 0,21 0 16,0 1-16,0-1 16,0-21-16,0 22 0,0-22 0,0 21 15,0-21-15,21 0 0,-21 1 0,21-1 16,0 0-16,1-21 0,-1 21 0,0-21 15,0 0-15,0 0 0,0 0 16,1 0-16,-1 0 0,0 0 0,0 0 16,0 0-16,0 0 15,1-21-15,-22 0 16,21 21-16,0-21 0,0-1 0</inkml:trace>
  <inkml:trace contextRef="#ctx0" brushRef="#br0" timeOffset="27200.95">17060 3810 0,'0'-21'16,"0"42"31,0 0-47,0 0 15,0 1-15,0 20 0,0 0 0,-21 1 16,21-1-16,-21 0 0,21 1 0,-21-1 16,21 0-16,0 1 0,0-1 0,-21 0 15,21-21-15,-22 22 0,22-22 16,0 0-16,-21 21 0,0-20 15,21-1-15,0 0 0,-21-21 16,21 21-16,0-42 31,21 0-15,0 0-16,0-1 0,22 1 16,-22 0-16</inkml:trace>
  <inkml:trace contextRef="#ctx0" brushRef="#br0" timeOffset="27860.01">17780 4170 0,'-42'-21'15,"20"21"-15,1-21 0,0-1 0,0 22 16,0-21-16,-22 0 0,22 0 0,0 0 15,0 0-15,21-1 0,-21 1 0,21 0 16,-21 0-16,21 0 0,0 0 16,0-1-16,0 1 0,0 0 15,0 0-15,21 21 0,0-21 0,0 0 16,0-1-16,0 1 0,22 21 0,-22-21 16,0 0-16,21 21 0,-20 0 15,20-21-15,-21 21 0,21 0 0,-20 0 16,20 0-16,-21 0 0,21 0 0,-20 0 15,-1 21-15,0 0 0,-21 0 16,0 0-16,0 1 0,0-1 16,0 0-16,0 0 0,-21 0 0,0 0 15,-1 22-15,-20-22 0,0 21 0,21-21 16,-22 22-16,1-22 16,0 21-16,-1 1 0,1-22 0,21 21 15,-22 0-15,22-20 0,0 20 0,0-21 16,21 0-16,-21 0 0,21 22 0,0-22 15,0 0-15,0 0 0,21 0 16,0-21-16,21 22 0,-20-1 0,-1-21 16,21 21-16,0-21 0,-20 0 0,20 0 15,0 0-15,-21 0 0,22 0 0,-22 0 16,0 0-16,21-21 0,-20 21 0,-1-21 16,0-1-16,-21 1 0,0 0 15,0 0-15,0-21 0,0 20 16,0-20-16,0 0 0,-21 21 0,0-22 15,21 22-15,-43 0 0,22 0 0,0 0 16,0-1-16,-22 22 0,22 0 16,0 0-16,-21 0 0,21 0 0,-1 0 15,1 0-15,0 22 0,0-22 0,0 21 16,0 0-16,21 0 16</inkml:trace>
  <inkml:trace contextRef="#ctx0" brushRef="#br0" timeOffset="29280.28">5313 7324 0,'0'0'0,"-21"0"16,-1 0-16,1 0 0,0 0 15,0 0-15,21-21 0,-21 21 16,0 0 0,-1 0-1,22-22 1,22 22-1,20 0-15,-21 0 16,21-21-16,1 21 0,20 0 0,1 0 16,-1-21-16,22 0 0,-22 21 0,22 0 15,0-21-15,-1 21 0,1 0 16,-21 0-16,20-21 0,1 21 0,0 0 16,-1 0-16,1 0 0,0-22 0,-22 22 15,1 0-15,-1 0 0,-21 0 0,1 0 16,-1 0-16,-21 0 0,0-21 15,1 21-15,-1 0 0,-21-21 0,0 0 16,0 0 0,0 0-16,-21-1 15,-1 22-15,-20-21 0,21 0 16,0 0-16,-22 21 0,1-21 0,0 21 16,-1-21-16,1 21 0,0 0 0,-1 0 15,1-22-15,0 22 0,21 0 0,-22 0 16,22 0-16,0 0 0,21-21 15,21 21 17,0 0-32,0 0 15,1 0-15,-1 0 0,21 0 0,-21 0 16,22 0-16,-22 0 0,21 0 16,0 0-16,-20 0 0,20 0 0,-21 0 15,0 21-15,22-21 0,-22 0 16,0 22-16,-21-1 0,0 0 15,0 0-15,0 0 16,-21 22-16,0-22 0,-1 0 0,1 21 16,-21-21-16,21 22 0,-22-1 15,22 0-15,-21 1 0,0-1 0,-1 0 16,22 1-16,-21-1 0,21-21 0,-1 22 16,1-22-16,0 0 0,0 0 0,0 0 15,21 0-15,-21 1 16,21-1-16,0 0 0,21-21 47,0-21-47,0 21 0</inkml:trace>
  <inkml:trace contextRef="#ctx0" brushRef="#br0" timeOffset="31640.72">8911 6646 0,'0'0'0,"0"-21"0,-21 21 16,21-21-16,-21 21 15,0 0-15,-1 21 16,1 0-16,21 22 15,0-22-15,0 21 0,0 1 16,0-1-16,0 21 0,0-20 0,0 20 16,0-20-16,21 20 0,-21 1 0,22-22 15,-22 0-15,0 22 0,0-22 0,21 0 16,-21-20-16,0 20 0,21-21 16,-21 0-16,0 0 0,0 1 15,0-1-15,0-42 47,0-1-47</inkml:trace>
  <inkml:trace contextRef="#ctx0" brushRef="#br0" timeOffset="32224.72">8678 6943 0,'0'0'0,"0"-43"0,0-41 15,0 41-15,0 22 16,21-21-16,1 21 0,-1-22 16,0 22-16,0 0 0,0-21 0,22 21 15,-22-1-15,21 1 0,-21 21 0,22 0 16,-1 0-16,0 0 0,1 0 0,-1 21 16,0 1-16,1 20 0,-1 0 15,-21 1-15,21-1 0,-20 21 0,-1-20 16,0-1-16,0 0 0,-21 1 15,0-1-15,0 22 0,0-22 0,0 0 0,0-21 16,0 22-16,0-1 0,0-21 16,0 0-16,0 1 0,0-1 15,0 0-15,0-42 32,0 0-32,0-1 15,0 1-15,0 0 0,21 0 16,-21-21-16,21 20 0,-21-20 0,0 0 15,22 21-15,-1-22 0,0 1 0,0 0 16,-21-1-16,21 1 0,22 0 0,-22 20 16,0-20-16,0 21 0,21-21 0,-20 42 15,-1-22-15,0 22 0,0 0 16,0 22-16,0-1 0,1 0 16,-22 0-16,21 21 0,-21 1 0,21-1 15,-21 0-15,21 1 0,-21-1 0,0 0 16,0 1-16,0-1 0,0 0 15,0 1-15,0-22 0,0 21 0,0-21 16,0 22-16,0-22 0,0 0 0,0 0 16,0 0-16,0 1 0,0-1 15,21-21 17,0 0-32,1-21 15,-22-1-15,21 1 16</inkml:trace>
  <inkml:trace contextRef="#ctx0" brushRef="#br0" timeOffset="32856">10245 7070 0,'21'-21'15,"-21"-1"-15,21 22 16,-21 22 0,0-1-16,0 0 0,0 0 15,0 0-15,0 0 0,0 1 0,0-1 16,0 0-16,0 0 0,0 0 0,0 0 15,0 1-15,0-1 0,21 0 16,-21 0-16,21-21 0,0 21 0,1-21 16,-1 0-1,0 0-15,0 0 0,21-21 16,-20 21-16,-1-21 0,0 0 0,0 0 16,21-1-16,-20 1 0,-1 0 0,0-21 15,0 21-15,-21-1 0,21 1 16,0 0-16,-21 0 0,0 0 0,0 0 15,0-1-15,22 22 16,-22 22 0,0-1-16,0 0 15,0 0-15,0 21 0,0-20 16,0 20-16,0 0 0,0 1 0,-22-1 16,22 0-16,0 22 0,0-22 15,0 0-15,0 22 0,0-22 0,0 22 16,0-22-16,0 22 0,0-1 0,0 1 15,-21-1-15,21 1 0,0-1 0,0 1 16,-21-1-16,0-21 0,21 22 0,0-1 16,-21-20-16,0 20 0,21-20 0,-22-1 15,1 0-15,0 1 0,0-1 16,0-21-16,21 0 0,-21 0 0,-1 1 16,1-22-16,0 0 0,0 0 15,0 0-15,0-22 0,21-20 16,-22 21-16,1-21 0,21-1 0,-21 1 0,21 0 15,0-1-15,0-20 0,0 20 16,0-20-16,0-1 0,0 22 0,0-21 16,0-1-16,21 1 0,0 20 0,1-20 15,-22 20-15,21 1 0,0 0 16,0-1-16,-21 1 0,21 0 0,0-1 16,1 22-16,-22-21 0,21 21 0,21-22 15,-21 22-15,0 0 0,1-21 0,-1 21 16,0-1-16</inkml:trace>
  <inkml:trace contextRef="#ctx0" brushRef="#br0" timeOffset="34852">13250 6244 0,'0'0'0,"0"-42"16,-21 21-16,0 0 0,0 21 15,21-22-15,-21 22 0,-1 0 0,1-21 16,-21 21-16,21 0 0,0 0 15,-22 0-15,1 0 0,21 21 0,-22 1 16,1-1-16,0 0 0,-1 0 16,1 21-16,21 1 0,0 20 0,0-20 15,-1 20-15,1 1 0,0-1 16,21 1-16,-21-1 0,21-21 0,0 22 16,0-1-16,0-20 0,0-1 0,0 22 15,0-22-15,21 0 0,0-21 0,0 22 16,1-22-16,20 0 0,-21 0 0,21 0 15,1 1-15,-1-22 0,0 0 16,1 0-16,20 0 0,-20-22 0,-1 1 16,0 0-16,1 0 0,-1 0 0,0 0 15,-21-1-15,22-20 0,-22 21 0,0-21 16,0 20-16,0-20 0,1 21 16,-22 0-16,0-22 0,0 22 15,0 0-15,0 0 0,0 0 0,0 42 31,0 0-15,0 21-16,0-20 0,0-1 0,0 21 16,0-21-16,0 0 0,0 22 15,0-22-15,0 0 0,0 21 0,0-20 16,21-1-16,0-21 0,0 21 0,0 0 16,0-21-16,1 0 0,-1 0 0,21 0 15,-21 0-15,22 0 0,-22-21 16,21 0-16,-21 0 0,22-1 0,-22 1 15,21 0-15,-21 0 0,0 0 16,1 0-16,-1-22 0,-21 22 0,0 0 16,0-21-16,0 20 0,0-20 0,-21 21 15,-1-21-15,1 20 0,0 1 0,-21 0 16,-1 0-16,22 0 0,-21 21 16,21 0-16,-22 0 0,22 0 15,-21 21-15,21 0 0,0 0 0,-1 0 0,1 1 16,21 20-16,0 0 0,0-21 0,0 22 15,0-22-15,0 21 0,0-21 0,0 1 16,21-1-16,1 0 0,-1 0 16,0 0-16,0 0 0,0-21 15,22 0-15,-22 0 0,21 0 0,0 0 16,-20 0-16,20-21 0,0 0 0,1 0 16,-1 21-16,0-21 0,1 0 0,-22-22 15,21 22-15,-21 0 0,0 0 0,1 0 16,-1-1-16,0 1 0,-21 0 15,0 0-15,21 0 0,0 21 16,-21 21 0,0 0-16,0 0 0,0 0 15,0 1-15,0 20 0,0-21 16,0 0-16,0 22 0,0-22 16,0 21-16,0-21 0,0 0 0,0 22 15,0-22-15,0 0 0,0 0 0,0 0 16,0 1-16,21-22 15,1-22 1,-22 1-16,21 0 16,0 0-16,-21-21 0,21 20 15,0-20-15,-21 21 0,21-21 0,1 20 16,-22-20-16,21 21 0,0-21 0,0 20 16,0 1-16,0 0 0,1 0 0,-1 21 15,0 0-15,0 0 16,0 0-16,0 21 0,-21 0 15,22 0-15,-22 1 0,21-1 16,-21 21-16,0-21 0,0 0 0,0 1 16,0 20-16,0-21 0,0 0 0,0 0 15,0 1-15,0-1 0,0 0 0,0 0 16,0 0-16,21-21 16,0 0-1,0 0-15,0-21 0,-21 0 16,22 0-16,-1 0 0,0-1 15,0 1-15,21 0 0,-20 0 0,-1-21 16,21 20-16,-21 1 0,22 0 0,-22 0 16,21 21-16,-21-21 0,0 21 15,1 0-15,-1 0 0,0 0 0,-21 21 32,0 0-32,0 0 15,0 0-15,0 1 0,0-1 0,0 0 16,0 0-16,0 0 0,0 0 0,0 1 15,21-1-15,0 0 0,0 0 0,-21 0 16,22 0-16,-1-21 0,0 0 0,-21 22 16,21-22-16,0 0 0,0 0 0,22 0 15,-22 0-15,0 0 0,0-22 0,0 1 16,1 21-16,20-21 0,-21 0 16,0-21-16,0 20 0,1 1 15,-1 0-15,0-21 0,-21 21 0,21-1 16,0-20-16,-21 21 0,21 0 0,1 0 15,-22-1-15,0 1 0,0 42 32,0 1-32,0-1 15,0 0-15,0 0 0,0 21 0,0 1 16,0-1-16,-22 0 0,22 1 16,0-1-16,0 22 0,0-22 15,0 21-15,0 1 0,0-1 0,0 1 16,0-1-16,0 1 0,0-1 0,-21 1 0,21-1 15,-21 1-15,21-1 0,0 1 16,-21-1-16,0 1 0,21-1 0,-21 1 16,-1-22-16,22 1 0,0-1 0,-21 0 15,21 1-15,-21-22 0,21 0 0,0 0 16,0-42 0,0 0-16,21 0 0,0-1 15,-21 1-15,0-21 0,22 0 0,-1-1 16</inkml:trace>
  <inkml:trace contextRef="#ctx0" brushRef="#br0" timeOffset="35176.72">15811 7303 0,'0'0'0,"0"-43"0,-21-63 16,21 85-16,0-21 0,0 21 15,0 0-15,0-1 0,0-20 0,0 21 16,0 0-16,0 0 0,21-1 0,1 1 15,-1 21-15,0-21 0,21 21 16,1 0-16,-1 0 0,0 0 0,-21 0 16,22 0-16,-22 21 0,21 0 0,-42 1 15,0-1-15,0 0 0,0 0 16,0 21-16,-21-20 0,0-1 0,0 0 16,-22 21-16,22-21 0,-21 1 0,0-1 15,-1 0-15,1 0 0,21 0 0,-22-21 16,22 21-16,0 1 0,0-22 15,42 0 1,0 0 0,0 0-16,1-22 0,20 22 0,0-21 15,1 21-15,-1-21 0,0 21 0</inkml:trace>
  <inkml:trace contextRef="#ctx0" brushRef="#br0" timeOffset="36548.93">16637 7049 0,'0'0'0,"0"-22"15,21-41-15,-21 42 16,0 0-16,0-1 16,-21 1-16,0 21 0,21-21 0,-21 21 15,-1 0-15,1 0 0,0 0 0,-21 0 16,21 0-16,-1 21 0,1 0 0,0 1 16,-21-1-16,21 0 0,-1 0 0,1 21 15,0-20-15,0-1 0,21 21 0,0-21 16,-21 22-16,21-22 0,0 0 0,0 0 15,0 0-15,0 0 0,0 1 16,21-1-16,0-21 0,0 0 16,22 0-16,-22 0 0,0 0 0,21 0 15,-21-21-15,1-1 0,20 22 0,-21-21 16,0 0-16,0 0 0,1 0 0,-1-22 16,0 22-16,0 0 0,-21 0 0,0-21 15,21 20-15,-21 1 0,21-21 0,-21 21 16,0 0-16,0-1 0,0 44 31,0-1-15,0 0-16,0 0 0,0 21 0,0-20 15,0-1-15,0 0 0,0 0 0,0 0 16,0 0-16,0 1 0,22-1 16,-1 0-16,0-21 0,0 21 0,0-21 15,0 0-15,1 0 0,-1 0 0,0 0 16,21 0-16,-21 0 0,1-21 0,-1 0 15,0 21-15,0-21 0,0-1 0,0 1 16,-21 0-16,0 0 0,22 0 16,-1 0-16,-21-1 0,0 1 0,0 0 15,0 0-15,0 42 32,0 0-32,0 0 0,-21 1 15,21-1-15,-22 0 0,22 21 0,0-21 16,-21 1-16,21-1 0,-21 0 15,21 0-15,0 0 0,0 0 0,0 1 16,0-44 15,0 1-15,0 0-16,21 0 0,0 0 0,1 0 16,-22-1-16,21-20 0,0 21 0,0 0 15,0 0-15,22-1 0,-43 1 0,42 21 16,-42-21-16,21 21 0,0-21 0,0 21 15,1 21 1,-22 0-16,0 0 0,0 1 16,0-1-16,0 0 0,0 0 15,0 0-15,0 0 0,0 1 0,21-1 16,-21 0-16,0 0 0,0 0 0,21 0 16,0-21-16,-21 22 0,21-22 0,0 0 15,1 0-15,-1 0 16,0 0-16,0 0 0,0-22 0,0 22 15,-21-21-15,22 0 0,-1 0 0,0 0 16,-21 0-16,21-1 0,0 1 0,-21 0 16,21 0-16,-21 0 0,0 0 0,22-1 15,-22 1-15,21 21 16,-21 21 0,0 1-1,0-1-15,0 0 0,-21 0 0,21 0 16,0 0-16,0 1 0,0-1 0,0 0 15,0 0-15,0 0 0,0 0 0,0 1 16,21-1-16,0-21 16,0 0-16,0 0 0,0 0 15,1 0-15,-1 0 0,-21-21 0,21-1 16,0 1-16,-21 0 0,0 0 0,21 0 16,-21 0-16,21-1 0,-21 1 15,22 0-15,-22 0 0,0-21 16,21 20-16,-21 1 0,21 0 0,0 0 15,-21 0-15,0 42 32,0 0-32,0 0 0,0 0 0,0 1 15,0 20-15,0-21 0,-21 21 0,21 1 16,0-1-16,-21 0 0,21 1 0,-21-1 16,21 22-16,0-22 0,0 21 0,0 1 15,0-22-15,0 22 0,0-1 0,0 1 16,21-1-16,0 1 0,-21-1 0,0 1 15,0-1-15,0 1 0,0-22 0,0 22 16,0-22-16,-21 0 0,0 1 16,-1-1-16,-20 0 0,21 1 0,0-22 15,-22 0-15,1 0 0,21 0 0,-21 0 16,-1 1-16,1-22 0,0 21 16,-1-21-16,1 0 0,0 0 0,-1 0 15,1 0-15,21 0 0,-22 0 0,22-21 16,-21 21-16,21-22 0,0 1 0,21 0 15,-22 21-15,22-21 0,-21 0 0,21 0 16,0-22-16,0 22 0,0 0 0,0-21 16,0-1-16,0 22 0,0-21 0,0-1 15,0-20-15,0 21 0</inkml:trace>
  <inkml:trace contextRef="#ctx0" brushRef="#br0" timeOffset="38200.83">19600 6795 0,'0'-22'15,"0"1"1,0 0-16,0 0 0,0 42 47,0 0-47,0 22 15,0-22-15,0 21 0,0-21 16,-21 22-16,21-1 0,-21-21 0,0 21 0,21 1 16,-21-22-16,-1 0 0,22 21 15,-21-20-15,21-1 0,0 0 16,0-42 0,0 0-1,21 21-15,1-22 0,-22 1 0,21 0 16,0 0-16,0-21 0,0 20 15,0 1-15,1-21 0,-1 21 0,0 0 16,0-1-16,0 1 0,0 0 0,1 0 16,-1 21-16,0 0 0,0 0 15,0 0-15,-21 21 0,21 0 0,-21 0 16,22 1-16,-22-1 0,21 0 0,-21 0 16,0 21-16,21-20 0,0-1 15,-21 0-15,0 0 0,21 0 16,0 0-16,1 1 0,-1-1 0,0-21 15,-21 21-15,42-21 0,-21 21 0,1-21 16,-1 0-16,21 0 0,-21 0 0,22 0 16,-22 0-16,21-21 0,0 0 0,-20 0 15,20-1-15,0 1 0,1 0 0,-22 0 16,21 0-16,-21 0 0,0-22 0,1 22 16,-1-21-16,-21 21 0,0-22 15,21 1-15,-21 21 0,0 0 0,0-22 16,0 22-16,-21 0 0,0 21 0,-1-21 15,1 21-15,0 0 0,-21 0 16,21 0-16,-22 21 0,22 0 0,-21 0 16,21 0-16,-22 22 0,22-22 0,-21 21 15,21-21-15,-1 22 0,22-22 0,0 21 16,0 1-16,0-22 0,0 0 16,0 21-16,0-21 0,22 1 0,-1-1 15,0-21-15,0 21 0,0-21 0,22 21 16,-22-21-16,0 0 0,21 0 0,-21 0 15,1-21-15,-1 0 0,0 0 16,0 21-16,0-22 0,0 1 0,1 0 0,-22 0 16,0 0-16,21 0 0,-21-1 0,21 1 15,-21 0-15,0 0 0,0 0 16,21 21-16,-21-21 16,0 42-1,0 0-15,0 0 16,0 0-16,0 0 0,0 22 0,0-22 15,0 0-15,0 0 0,0 0 0,21 22 16,0-22-16,1-21 0,-1 21 0,0 0 16,0 0-16,21-21 0,-20 0 0,-1 0 15,0 0-15,0 0 0,21 0 16,-20 0-16,-1-21 0,0 0 0,-21 0 16,21 0-16,0 0 0,-21-1 15,0-20-15,21 21 0,-21 0 0,22-22 16,-22 1-16,0 21 0,0-21 0,0 20 15,0 1-15,0 0 0,0 0 0,0 42 32,0 0-32,-22 0 0,22 22 15,-21-22-15,21 0 0,0 21 16,0-20-16,0 20 0,-21-21 0,21 21 16,0-20-16,0-1 0,0 0 15,0 0-15,0 0 0,-21 0 0,21 1 16,0-1-16,0-42 31,0-1-31,0 1 16,0 0-16,0 0 0,0-21 15,0 20-15,0 1 0,21 0 16,-21-21-16,21 21 0,-21-1 0,21-20 16,-21 21-16,22 0 0,-1 0 0,0-1 15,0 22-15,-21-21 0,21 21 0,0 0 16,1 0-16,-22 21 15,21 1-15,-21-1 0,21-21 0,-21 21 16,0 0-16,0 21 0,0-20 16,0-1-16,21 0 0,-21 0 0,0 0 15,21 0-15,-21 1 0,0-1 16,0 0-16,0-42 31,0 0-15,0-1-16,0 1 0,0 0 15,21 0-15,-21 0 0,22 0 0,-1-1 16,-21-20-16,21 21 0,0 0 0,0-22 16,0 22-16,1 0 0,-1 0 15,0 0-15,21 21 0,-21 0 0,1 0 16,-1 0-16,0 0 0,-21 21 16,21 0-16,-21 0 0,0 0 15,0 22-15,0-22 0,0 0 0,0 21 16,0-20-16,0 20 0,0-21 0,0 0 15,0 22-15,0-22 0,0 0 0,0 0 16,-21 0-16,21 0 0,-21 1 16,0-22-1,21-22 1,0 1 0,0 0-16</inkml:trace>
  <inkml:trace contextRef="#ctx0" brushRef="#br0" timeOffset="38552.15">23199 6752 0,'0'0'0,"0"-21"0,0 0 16,0 0-16,0 42 15,-22-21 1,22 21-16,-21 0 0,0 22 16,21-22-16,0 21 0,-21-21 0,0 22 15,21-22-15,0 0 0,0 21 0,-21-21 16,21 1-16,-22 20 0,22-21 0,0 0 15,0 0-15,0 1 16,0-44 15,22 22-15</inkml:trace>
  <inkml:trace contextRef="#ctx0" brushRef="#br0" timeOffset="39007.94">23728 6689 0,'0'0'0,"0"-21"15,-21-1-15,-1 22 0,1 0 16,0 0-16,0 0 0,0 0 16,0 0-16,-1 0 0,1 0 0,0 22 15,0-22-15,21 21 0,-21 0 16,0 0-16,21 0 15,0 0-15,0 1 16,0-1 0,21-21-16,0 21 0,0 0 15,0-21-15,0 21 0,1-21 0,-22 21 16,21-21-16,0 22 0,0-22 0,-21 21 16,21-21-16,0 0 0,-21 21 0,22-21 15,-1 21-15,0-21 16,-21 21-16,0 0 15,0 1-15,0-1 0,-21-21 16,0 21-16,-1 0 0,1-21 16,0 21-16,0-21 0,0 21 0,0-21 15,-1 0-15,1 22 0,0-22 0,0 0 16,0 0-16,0 0 0,-1 0 0,1 0 16,0 0-16,0-22 15,21 1-15,0 0 16,0 0-1,0 0-15,0 0 0,0-1 16</inkml:trace>
  <inkml:trace contextRef="#ctx0" brushRef="#br0" timeOffset="39372.71">23241 6265 0,'-21'0'15,"42"0"-15,-63 0 0,20 0 16,22 22 0,22-1-1,-1-21-15,0 0 16,0 0-1,0 0-15,-21-21 16,0-1-16,0 1 16,-21 21-16,0 0 0,0 0 15,0 0-15,-1 0 0,1 0 16,0 0-16,0 21 16,0 1-16,21-1 15,0 0 1,21-21-1</inkml:trace>
  <inkml:trace contextRef="#ctx0" brushRef="#br0" timeOffset="41044.65">25971 6202 0,'22'-21'16,"-1"0"-16,-21-1 0,0 1 15,21 0-15,-21 0 0,0 0 16,0 0-16,0-1 0,-21 22 16,0 0-16,-1 0 0,1 0 0,0 0 15,0 0-15,0 0 0,-22 22 16,22-1-16,-21 21 0,21-21 16,0 22-16,-22-1 0,22 21 0,0-20 15,0 20-15,21 1 0,-21-1 0,-1-20 16,22 20-16,0-21 0,0 1 15,0-1-15,0 0 0,0 1 0,22-1 16,-1-21-16,0 0 0,0 1 0,0-1 16,0 0-16,22 0 0,-1-21 0,-21 0 15,22 0-15,20 0 0,-21 0 16,1 0-16,-1 0 0,22 0 0,-22-21 16,0 0-16,22 0 0,-22-1 0,0 1 15,1-21-15,-1 21 0,0-22 16,1 1-16,-22 0 0,21-22 0,-42 22 15,0 0-15,0-22 0,0 1 16,0 20-16,0 1 0,-21-22 0,0 22 16,0 0-16,-22-1 0,1 1 0,0 21 15,21 0-15,-22 0 0,1 21 16,0 0-16,-1 0 0,1 0 0,0 21 16,20 0-16,-20 21 0,21-21 0,0 43 15,0-22-15,21 1 0,-22 20 16,22-21-16,0 22 0,0-22 0,22 22 15,-1-22-15,0 0 0,0 1 0,21-1 16,-20 22-16,-1-22 0,0 0 0,0 1 16,0-1-16,0 0 15,1 1-15,-22-1 0,0 21 0,0-20 16,0-1-16,0 0 0,0 22 0,0-43 16,0 21-16,-43 1 0,22-22 0,0 0 15,0 0-15,0 0 0,-1 1 0,1-22 16,0 0-16,0 0 0,0 0 15,0 0-15,-1 0 16,22-22-16,0 1 0,0 0 0,0 0 16,0 0-16,22-22 0,-22 1 0,21 0 15,21-1-15</inkml:trace>
  <inkml:trace contextRef="#ctx0" brushRef="#br0" timeOffset="41491.89">27030 6583 0,'0'-21'0,"0"42"0,21-63 15,-21 20-15,0-20 0,0 21 16,0 0-16,0 0 0,-21 21 0,0-22 16,-1 22-16,1 0 0,0 0 0,0 0 15,-21 0-15,20 0 0,1 22 16,-21-1-16,21 0 0,0 0 0,21 21 15,0-20-15,-22-1 0,22 0 16,0 0-16,0 0 0,0 0 0,0 1 16,22-1-16,-1-21 15,0 21-15,0-21 0,0 0 0,0 21 16,1-21-16,-1 0 0,0 21 0,0 0 16,0 1-16,0-22 15,-21 21-15,22-21 0,-22 21 0,0 0 16,0 0-16,0 0 0,-22-21 15,1 22-15,0-22 0,-21 0 16,21 21-16,-22-21 0,1 0 0,21 0 16,-22 0-16,1 0 0,21 0 15,-21 0-15,20 0 0,1 0 0,0 0 16,0 0-16,0 0 0,0 0 16,42-21-1,0 21 1,0-22-16,21 1 0,-20 21 0,20-21 15</inkml:trace>
  <inkml:trace contextRef="#ctx0" brushRef="#br0" timeOffset="41816.85">27390 6604 0,'0'0'0,"0"-21"0,0 0 31,0 42-31,0 0 16,0 0-16,0 0 0,-22 22 16,22-1-16,-21 0 0,21 1 0,0-1 15,-21 0-15,21 22 0,0-22 0,0 22 16,0-1-16,0 1 0,0-1 0,0 1 16,-21-1-16,21 1 0,0-22 0,0 22 15,0-22-15,0 0 0,-21 1 16,0-22-16,21 21 0,-22-21 15,22 0-15,0 1 0,-21-1 16,21-42 0,0-1-1,0 1-15,0 0 0,21 0 0,-21-21 16,22 20-16,-22-20 0</inkml:trace>
  <inkml:trace contextRef="#ctx0" brushRef="#br0" timeOffset="42112.71">27368 6773 0,'0'0'0,"0"-21"0,0-42 16,0 42-16,0-1 15,22 1-15,-22 0 0,21 0 0,0 21 16,0-21-16,21 21 0,-20 0 0,20 0 16,-21 0-16,21 0 0,1 0 15,-22 0-15,21 21 0,-21 0 0,1 21 16,-1-20-16,-21-1 0,0 21 0,0-21 15,0 0-15,0 1 0,-21-1 0,-1 0 16,1 0-16,-21 0 0,21 0 16,-22-21-16,22 22 0,0-22 0,-21 0 15,21 0-15,-1 21 0,1-21 0,0 0 16,42-21 31,0 21-47,1-22 0,20 22 0</inkml:trace>
  <inkml:trace contextRef="#ctx0" brushRef="#br0" timeOffset="42344.33">28130 6541 0,'0'0'0,"22"-22"16,-22 44-1,0-1 1,0 0-16,0 0 0,0 0 15,0 0-15,0 22 0,0-22 0,0 0 16,-22 0-16,22 0 0,-21 1 0,21-1 16,0 0-16,0 0 0,0 0 15,-21-21-15,21 21 0,-21-21 32,21-21-32,0 0 15</inkml:trace>
  <inkml:trace contextRef="#ctx0" brushRef="#br0" timeOffset="42516.33">28173 6371 0,'0'0'0,"0"-21"0,0 0 16,0 0 0,-21 21-16,-1 0 0,22-21 15,-21 21-15,42 21 31,1-21-15,-1 21-16,-21 0 0</inkml:trace>
  <inkml:trace contextRef="#ctx0" brushRef="#br0" timeOffset="43049.07">28723 6604 0,'0'0'0,"0"-42"16,0 21-16,0-1 0,0 1 0,0 0 16,-21 0-16,0 21 0,0-21 0,-1 21 15,1 0-15,0 0 0,0 0 0,0 21 16,0 0-16,-22 0 0,22 0 16,0 1-16,0 20 0,0 0 0,21-21 15,-22 22-15,22-22 0,-21 0 16,21 21-16,0-20 0,0-1 0,0 0 15,0 0-15,21-21 0,1 21 16,-1-21-16,0 0 0,0 0 16,0 0-16,0 0 0,1 0 0,20-21 15,-42 0-15,21 0 0,0 0 16,0-1-16,1 1 0,-1-21 0,-21 0 16,21 20-16,0-20 0,-21-21 0,21 20 15,0-20-15,-21 20 0,22 1 0,-22-21 16,0 20-16,21-20 0,-21 20 15,0 22-15,0-21 0,0 21 0,0 0 16,-21 42 0,21 0-1,-22 0-15,1 21 0,21-20 0,-21 20 16,21 0-16,0 22 0,-21-22 0,21 0 16,0 22-16,-21-22 0,21 1 15,0-1-15,0 0 0,0 1 0,0-1 16,0-21-16,0 21 0,0-20 0,0-1 15,21-21-15,-21 21 0,21 0 0,0-21 16,0 0 0,1 0-16,-1 0 0,0 0 15,0-21-15,0 21 0</inkml:trace>
  <inkml:trace contextRef="#ctx0" brushRef="#br0" timeOffset="44033.71">29041 6668 0,'0'0'0,"0"21"32,21-21-17,0 0 1,0 0-16,0 0 0,0-21 0,1 21 16,-1-22-16,0 1 15,0 0-15,-21 0 16,0 0-16,21 0 0,-21-1 0,0-20 15,0 21-15,0 0 16,0 0-16,-21 21 0,0 0 16,0 0-16,0 21 0,-1 0 15,22 0-15,-21 0 0,0 0 16,0 22-16,0-22 0,21 21 0,0-21 16,0 1-16,0-1 0,0 21 0,0-21 15,0 0-15,0 1 0,0-1 0,21-21 16,0 21-16,0 0 0,0-21 15,22 0-15,-22 0 0,0 21 0,21-21 16,1 0-16,-1 0 0,0 0 16,-20 0-16,20-21 0,-21 0 0,0 0 15,22 0-15,-43-1 0,21 1 16,0-21-16,0 21 0,0-22 0,-21 22 16,0-21-16,0 21 0,0-22 0,0 22 15,0 0-15,0 0 16,21 21 31,1 0-47,-1 0 0,0 0 15,0 0-15,0 0 0,0 0 16,1 0 0,-22 21-1,0 0-15,0 0 0,0 1 16,0-1-16,0 0 0,0 0 0,0 0 15,0 0-15,0 1 0,0-1 16,0 0-16,0 0 0,0 0 16,0 0-16,0 1 15,21-22 1,0 0-16,0 0 0,21 0 16,-20 0-16,20 0 0,0 0 0,1 0 15,-1 0-15,0 0 0,1 0 0,-1-22 16,-21 22-16,21-21 15,-20-21-15,-1 21 0,0 0 0,21-22 16,-21 22-16,-21-21 0,22-1 0,-22 22 16,0 0-16,0-21 0,0 21 15,0-1-15,-22 22 16,1 0-16,0 0 16,0 22-16,0-1 15,21 0-15,-21 0 0,21 0 0,0 0 16,0 1-16,0-1 0,0 0 15,0 0-15,21 0 0,-21 0 16,21 1-16,-21-1 0,0 0 16,21-21-16,-21 21 0,0 0 0,0 0 15,0 1-15,0-1 16,0 0-16,0 0 16,-21-21-16,21 21 0,-21-21 0,0 0 15,21 21-15,-22-21 0,1 0 0,21 22 16,-21-22-16,0 0 15,0 0-15,0 0 16,-1 0-16,1 0 16,0 0-16</inkml:trace>
  <inkml:trace contextRef="#ctx0" brushRef="#br0" timeOffset="45368.02">5673 10308 0,'0'0'0,"-22"0"0,-20 0 16,0 0-16,21 0 0,-1 0 16,1 0-16,0 0 0,0 0 15,0 0-15,21 21 16,21-21 0,0 0-16,0 22 15,0-1-15,22-21 0,20 0 0,-20 0 16,20 0-16,1 21 0,-1-21 0,1 0 15,-1 0-15,22 0 0,-22 0 16,22 0-16,0 0 0,20 0 0,-20-21 16,0 0-16,-1 21 0,1 0 0,-21-22 15,-1 22-15,-21 0 0,1 0 0,-1 0 16,-21-21-16,0 21 16,-21-21-16,-21 21 15,-21-21-15,21 0 16,-22 21-16,22 0 0,-21 0 0,0 0 15,-1 0-15,22-21 0,-21 21 0,21 0 16,-1 0-16,1 0 0,21-22 31,21 22-31,1 0 16,20 0-16,-21 0 0,21 0 16,1 0-16,-22 0 0,21 0 0,1 0 15,-22 0-15,0 22 0,21-1 0,-42 0 16,21 0-16,-21 0 0,0 22 0,0-22 15,0 21-15,-21 0 0,0 1 16,0-22-16,0 21 0,0 1 16,-22-22-16,1 21 0,21-21 0,-22 0 15,1 1-15,21-1 0,-21 0 0,20 0 16,-20 0-16,21 0 0,0-21 0,0 22 16,-1-22-1,22-22 16</inkml:trace>
  <inkml:trace contextRef="#ctx0" brushRef="#br0" timeOffset="46700.78">8382 10097 0,'-21'-22'15,"21"1"-15,-21 21 0,21-21 0,-22 21 16,22-21 0,-21 21-16,0 0 15,21 21-15,0 0 0,0 0 0,0 1 16,0 20-16,0 0 0,0 22 16,0-22-16,0 22 0,0-1 15,0-21-15,0 22 0,0-22 0,0 22 16,0-22-16,-21 0 0,21 1 0,0-1 15,0-21-15,0 22 0,0-22 0,0 0 16,-21 0-16,21 0 0,0 0 16,-21-21-16,21-21 31,0 0-31,-22 0 16,22 0-16</inkml:trace>
  <inkml:trace contextRef="#ctx0" brushRef="#br0" timeOffset="47264.58">7959 10287 0,'0'0'0,"-22"-42"0,22 21 15,-21-1-15,21 1 0,-21 0 0,21 0 16,0 0-16,0 0 0,0-1 0,0 1 16,42 0-16,-20 0 0,-1 0 15,0 0-15,0-1 0,21 1 0,1 21 16,-22 0-16,21 0 0,1 0 0,-1 0 15,0 0-15,1 43 0,-1-22 16,0 21-16,1 0 0,-22-20 0,21 41 16,-21-21-16,22 1 0,-22-1 15,0 22-15,-21-22 0,0 0 0,21 22 16,-21-22-16,0 0 0,0-20 16,0 20-16,0 0 0,0-21 0,0 1 15,0-1-15,0 0 0,0 0 16,0-42-1,0 0 1,0 0-16,0-22 0,0 22 16,0-21-16,0-1 0,0 1 0,21 0 15,-21-1-15,0 1 0,21-21 0,1 20 16,-1 1-16,0-22 0,0 22 16,21 0-16,-20-1 0,20 22 15,-21-21-15,21 21 0,1 0 0,-22 21 16,21 0-16,-21 0 0,22 21 0,-22 0 15,0 0-15,21 21 0,-42 1 0,22-22 16,-22 21-16,21 22 0,-21-22 16,0 0-16,0 1 0,0 20 0,0-20 15,0-1-15,0 0 0,-21-21 0,21 22 16,0-22-16,0 21 0,0-21 0,-22 1 16,22-1-16,0 0 0,0 0 15,0 0-15,22-21 31,-1 0-31,0-21 0,-21 0 16,21 21-16,0-21 0</inkml:trace>
  <inkml:trace contextRef="#ctx0" brushRef="#br0" timeOffset="47824.41">9610 10456 0,'0'0'0,"21"-21"0,-21 0 0,0 0 15,-21 42 1,21 0-16,0 0 15,-22 1-15,22 20 16,-21-21-16,21 0 0,0 22 0,0-22 16,0 21-16,0-21 0,0 0 0,0 1 15,0-1-15,0 0 0,0 0 0,21 0 16,1-21-16,-1 0 0,0 21 0,0-21 16,0 0-16,0 0 0,22 0 15,-22 0-15,21-21 0,-21 0 0,22 21 16,-22-21-16,0 0 0,0 0 0,22-1 15,-22 1-15,-21 0 0,21-21 0,-21 21 16,21-1-16,-21 1 0,0 0 0,21 0 16,-21 0-16,0 42 31,0 21-31,0-21 16,0 1-16,0 20 0,0 0 15,0 1-15,0-1 0,0 0 0,-21 1 16,21-1-16,0 21 0,0-20 15,0 20-15,0-20 0,0 20 0,0 1 16,0-22-16,0 21 0,21 1 0,-21-22 16,0 22-16,0-22 0,0 22 0,0-22 15,0 0-15,0 1 0,-21-1 0,21-21 16,-21 21-16,0-20 0,0-1 0,-22 21 16,22-21-16,0-21 0,0 21 15,-22-21-15,22 0 0,-21 0 16,21-21-16,-22 21 0,22-21 0,-21-21 0,21 21 15,0-1-15,-22-20 0,43 0 16,-21 21-16,21-22 0,-21 22 0,21-21 16,0 21-16,-21-1 0,21-20 0,0 21 15,0 0-15,0 0 16,0-1-16,0 1 0,0 0 16,21 21-16</inkml:trace>
  <inkml:trace contextRef="#ctx0" brushRef="#br0" timeOffset="53396.96">12954 10097 0,'0'0'0,"0"-22"15,0 1-15,0 0 0,0 0 16,-21 21-16,21-21 16,-21 21-16,21 21 31,0 0-31,0 0 15,-22 0-15,22 22 0,0-1 0,0 0 16,0 1-16,0 20 0,0-20 0,0 20 16,0-21-16,0 22 0,0-22 0,0 1 15,0-1-15,-21 0 0,21-21 0,0 22 16,0-22-16,0 0 0,0 0 0,0 0 16,0-42 30,0 0-46,0 0 16,0 0-16,0 0 0,0-1 16</inkml:trace>
  <inkml:trace contextRef="#ctx0" brushRef="#br0" timeOffset="53776.73">12509 10287 0,'0'-21'0,"0"42"0,0-63 0,0 21 15,-21-1-15,21 1 0,0 0 0,0 0 16,0 0-16,0 0 0,0-1 16,21 1-16,1 21 0,-1-21 15,21 0-15,-21 21 0,22 0 16,-1 0-16,21 0 0,-20 0 0,20 0 16,-20 0-16,20 0 0,1 21 0,-1 0 15,1 22-15,-22-22 0,21 21 0,-20 0 16,-1 1-16,0-1 0,-20 0 0,-1 1 15,0-1-15,-21 0 0,0 22 16,0-22-16,0-21 0,0 22 0,-21-1 16,0 0-16,-22-20 0,1-1 0,0 21 15,-22-21-15,22 0 0,-22 1 0,1-1 16,-1-21-16,22 21 0,-22 0 0,22-21 16,0 0-16,-1 21 0,22-21 0,0 0 15,0 0-15,0 0 0,42-21 47,0 0-47,0 21 0,0-21 0,1 0 16,20 21-16</inkml:trace>
  <inkml:trace contextRef="#ctx0" brushRef="#br0" timeOffset="54305.71">14160 10160 0,'-21'0'0,"42"0"0,-63-21 0,21 21 16,-21-21-16,20 21 0,1 0 15,0 0-15,0 0 0,0 0 0,0 21 16,-1 0-16,1 0 0,0 0 0,0 22 15,0-22-15,0 21 0,-1 1 0,1-1 16,0 0-16,0 1 0,21-1 16,0 0-16,-21 1 0,21-1 0,0 0 15,0 1-15,0-22 0,0 0 16,0 21-16,0-21 0,21-21 0,0 22 16,0-22-16,22 0 0,-22 0 0,0 0 15,21 0-15,-21 0 0,22 0 0,-1 0 16,-21 0-16,22-22 0,-1 1 0,0 21 15,-21-21-15,22-21 0,-22 21 0,21-1 16,-21-20-16,1 21 0,-1-21 16,0-1-16,-21-20 0,0 20 0,0 1 15,0 0-15,0 21 0,0-22 0,0 22 16,-21-21-16,0 21 0,-1 21 0,-20-22 16,21 22-16,-21 0 0,20 0 0,-20 0 15,0 0-15,21 0 0,-22 0 0,22 22 16,0-22-16,0 21 0,0-21 15,-1 21-15,1-21 0,21 21 16,0 0-16,0 0 0,21 1 16,1-22-16,-1 0 15,0 0-15,0 0 0,0 0 0,22 0 16</inkml:trace>
  <inkml:trace contextRef="#ctx0" brushRef="#br0" timeOffset="54601.38">14668 10118 0,'0'-21'15,"0"42"17,0 0-32,0 0 15,0 21-15,0-20 0,0 20 0,0 0 16,-21 1-16,0-1 0,21 0 0,0 1 15,-21-1-15,0 0 0,0 1 16,21-22-16,0 21 0,-22-21 0,22 0 16,-21 22-16,21-22 0,-21 0 15,21 0-15,21-42 32,0 0-17,-21 0-15,22 0 0</inkml:trace>
  <inkml:trace contextRef="#ctx0" brushRef="#br0" timeOffset="55192.76">14668 10202 0,'0'0'16,"0"-21"-16,0-21 0,0 21 16,0 0-16,0-1 15,0 1-15,22 0 0,-1 21 16,0 0-16,-21-21 0,21 21 15,0 0-15,0 0 0,1 0 16,-1 0-16,0 0 0,21 0 0,-21 0 16,1 21-16,-1 0 0,0 0 0,0-21 15,0 22-15,-21-1 0,21 0 0,1 0 16,-22 0-16,0 0 0,0 1 16,0-1-16,0 0 0,0 0 0,-22 0 15,1 0-15,0 1 16,0-22-16,0 21 0,0-21 0,-22 21 15,22-21-15,0 0 0,0 21 0,0-21 16,-1 0-16,1 0 16,42 0 15,-21-21-15,43 21-16,-22 0 0,0 0 0,0 0 15,22 0-15,-22 0 0,21 0 0,-21 0 16,22 0-16,-22 21 0,0-21 0,21 21 15,-21 0-15,1 1 0,-1-1 0,0 0 16,-21 0-16,0 0 0,21 0 0,-21 1 16,0-1-16,0 0 0,0 0 15,0 0-15,0 0 0,-21 1 0,0-1 16,0 0-16,-1 0 0,1 0 16,-21-21-16,21 21 0,-22-21 0,1 22 15,0-22-15,-1 0 0,22 0 0,-21 0 16,0 21-16,20-21 0,-20 0 0,21 0 15,0 0-15,0 0 0,-1 0 0,1 0 16,21-21-16,-21 21 16,21-22-1,0 1-15,0 0 16,21 0-16,0 21 0,22-21 0</inkml:trace>
  <inkml:trace contextRef="#ctx0" brushRef="#br0" timeOffset="55644.23">17568 10118 0,'21'-21'15,"-42"42"-15,64-42 16,-43 42 15,-22 0-31,1 0 16,21 0-16,0 0 0,0 1 0,-21 20 15,21-21-15,-21 21 0,21 1 16,-21-22-16,21 21 0,0-21 0,0 1 16,-21 20-16,21-21 0,0 0 15,-22 0-15,22 1 0,0-1 16,22-21 15,-1-21-31</inkml:trace>
  <inkml:trace contextRef="#ctx0" brushRef="#br0" timeOffset="56092.55">18140 10202 0,'0'0'0,"0"-21"0,0 0 16,0 0-16,-21 21 16,-1-21-16,1 21 0,0 0 0,0 0 15,0 0-15,0 0 0,-1 0 0,1 0 16,0 21-16,0-21 0,0 21 0,21 0 16,-21 0-16,21 1 0,-22-1 0,22 0 15,0 0-15,0 0 0,0 0 16,0 1-16,0-1 15,0 0-15,22-21 0,-1 21 0,0-21 16,0 0-16,0 21 0,0-21 16,1 0-16,20 0 0,-21 21 0,0-21 15,0 0-15,1 0 0,-1 22 0,0-22 16,0 21-16,-21 0 0,21-21 16,-21 21-16,0 0 0,0 0 0,0 1 15,0-1-15,-21 0 0,0 0 16,0-21-16,0 21 0,-1 0 15,1-21-15,0 22 0,0-22 0,0 0 16,0 0-16,-1 21 0,1-21 0,0 0 16,0 0-16,0 0 0,0 0 15,-1 0 1,22-21-16,-21 21 16,21-22-16,0 1 0,0 0 15,0 0-15</inkml:trace>
  <inkml:trace contextRef="#ctx0" brushRef="#br0" timeOffset="56336.06">17780 9821 0,'0'-21'0,"0"42"0,0-63 16,0 21 15,21 21 1,0 0-32</inkml:trace>
  <inkml:trace contextRef="#ctx0" brushRef="#br0" timeOffset="57200.56">20553 10118 0,'0'0'0,"-21"-21"0,-43-22 15,43 22-15,21 0 0,0 0 16,0 0-16,0-1 0,21 1 16,0 0-16,22 0 0,-22 0 15,21 0-15,-21-1 0,22 22 0,-1-21 16,21 21-16,-20 0 0,-1 0 0,0 0 16,1 0-16,20 21 0,-20 1 0,-22-1 15,21 0-15,-21 21 0,0-21 0,-21 22 16,0-1-16,0-21 0,-21 22 15,0-1-15,-21-21 0,-1 21 0,1 1 16,-21-1-16,20-21 0,-41 22 0,20-22 16,1 21-16,20-21 0,-20 0 0,20 1 15,1-1-15,21 0 0,0 0 0,0-21 16,21 21-16,21 0 31,0-21-31,0 0 0,21 0 0,1 0 16,-1 0-16,0 0 0,22 22 0,-22-22 15,1 0-15,20 0 0,-21 0 0,1 0 16,-1 0-16,0 0 0,1 0 0,-1 0 16,-21 0-16,0-22 0,1 22 0,-1 0 15,-21-21-15,0 0 16,0 0-16,21 21 0,-21-21 0,21 0 16</inkml:trace>
  <inkml:trace contextRef="#ctx0" brushRef="#br0" timeOffset="57747.69">21759 10224 0,'0'0'0,"0"-22"0,-42-20 16,21 21-16,0 21 0,-1-21 0,-20 0 15,21-1-15,0 1 0,0 0 0,21 0 16,0 0-16,0 0 0,0-1 0,0 1 15,21 0-15,0 0 0,0 0 16,0 0-16,22 21 0,-1-22 16,-21 22-16,21 0 0,1 0 0,-22-21 15,21 21-15,1 0 0,-22 0 0,0 0 16,0 21-16,0 1 0,0-1 16,-21 0-16,0 0 0,0 0 0,0 22 15,0-22-15,-21 21 0,0-21 0,0 22 16,0-22-16,-22 21 0,1-21 0,0 22 15,21-22-15,-22 21 0,1 0 0,21-20 16,-22 20-16,22-21 0,21 21 16,0-20-16,0-1 0,0 21 0,0-21 15,0 0-15,21 1 0,-21-1 16,43-21-16,-22 0 0,0 21 0,21-21 16,-20 0-16,20 0 0,-21 0 15,21 0-15,-20-21 0,-1 0 0,21 21 16,-21-22-16,-21 1 0,21 21 15,-21-21-15,0 0 0,0 0 0,0 0 16,0-1-16,0-20 0,-21 21 0,0 0 16,0 0-16,0-1 0,0 22 0,-1-21 15,1 21-15,0 0 0,0 0 0,0 0 16,0 0-16,-1 0 0,22 21 47,22-21-47,-1 0 0,0 0 15,0 0-15,21 0 0</inkml:trace>
  <inkml:trace contextRef="#ctx0" brushRef="#br0" timeOffset="57964.25">22691 10245 0,'0'-21'47,"21"21"-47,0 0 0,0 0 0,0 0 15,0 0-15,1 0 0,-1 0 0,0 0 16,0 0-16,0 0 0,0 0 0,1 0 16,-1 0-16,0 0 15,0-22-15</inkml:trace>
  <inkml:trace contextRef="#ctx0" brushRef="#br0" timeOffset="58437.24">23453 9906 0,'0'0'0,"21"0"0,-21-21 0,0 0 15,0 42 16,0 0-15,-21 0-16,21 22 0,-22-22 0,1 21 16,21 0-16,-21-20 0,21 20 0,-21 0 15,21 1-15,-21-1 0,21 0 0,0-21 16,0 22-16,0-1 0,0 0 0,0-20 16,0-1-16,0 21 0,0-21 15,0 0-15,21 1 16,0-22-16,0 0 0,0 0 0,1 0 15,-1 0-15,0 0 0,0 0 0,0-22 16,22 1-16,-22 21 0,0-21 0,0-21 16,21 21-16,-20-1 0,-1-20 15,-21 0-15,21-1 0,-21 1 0,21 0 16,-21-1-16,0 1 0,0 0 0,0-1 16,0 22-16,-21-21 0,0 21 0,0 0 15,-1-1-15,1 1 0,0 21 16,0 0-16,0 0 0,0 0 0,-1 0 15,1 0-15,0 0 16,0 0-16,0 0 0,21 21 16,21-21-1,0 0-15,0 0 0,0 0 16,1 0-16,20 0 0</inkml:trace>
  <inkml:trace contextRef="#ctx0" brushRef="#br0" timeOffset="58694.04">24405 9906 0,'0'-21'16,"21"21"-16,0 0 16,1 0-16,-1 0 15,0 0-15,0 0 0,0 0 0,0 0 16,22 0-16,-22 0 0,0 0 0,0 0 15,0 0-15,1 0 0,-1 0 16,-42-21 15,-1 21-31,1-21 16,0 21-16,0 0 0</inkml:trace>
  <inkml:trace contextRef="#ctx0" brushRef="#br0" timeOffset="59104.07">24426 9843 0,'0'0'0,"-42"0"0,21 21 0,0 0 15,-1-21-15,1 21 0,0 0 0,0-21 16,0 21-16,21 1 0,-21-1 16,21 0-16,-22-21 0,22 21 0,0 0 15,-21 0-15,21 1 0,0-1 16,21-21 0,1 21-16,-1-21 15,0 0-15,0 0 0,0 0 16,0 0-16,1 0 0,-1 0 15,0 0-15,0 0 0,0 0 16,0 0-16,1 0 0,-22 21 16,21-21-16,0 21 0,0 0 15,0-21-15,0 22 16,-21-1-16,22 0 0,-1 0 0,-21 0 16,21 0-16,-21 1 0,0-1 0,0 0 15,0 0-15,0 0 0,0 0 0,0 1 16,-21-1-16,0 0 0,-1 0 0,1-21 15,0 21-15,0-21 0,-21 0 16,20 0-16,1 0 0,0 0 0,0 0 16,0 0-16,0 0 0,-1 0 15,1-21 1,21 0 15,0 0-31,21 21 0,-21-21 0,22 21 16,-1-22-16</inkml:trace>
  <inkml:trace contextRef="#ctx0" brushRef="#br0" timeOffset="59409.22">25146 10266 0,'0'-21'0,"0"0"15,21 21 1,0 0-16,0 0 16,1 0-16,-1 0 0,0 0 15,0 0-15,0 0 0,0 0 0,1 0 16,-1 0-16,0 0 16,-21-22-1,0 1 32,0 0-31</inkml:trace>
  <inkml:trace contextRef="#ctx0" brushRef="#br0" timeOffset="60704.33">26225 9991 0,'-21'0'0,"0"0"15,21-21 1,0-1-1,0 1 1,0 0-16,21 0 0,0 21 16,-21-21-16,22 21 0,-1-21 15,0-1-15,0 22 0,0-21 16,0 21-16,1 0 0,-1 0 16,0 0-16,21 0 0,-21 0 0,1 21 15,20-21-15,-21 22 0,0-1 0,0 0 16,1 21-16,-1-21 0,-21 1 0,0 20 15,0-21-15,-21 21 0,-1-20 16,1 20-16,-21-21 0,0 0 0,-1 22 16,1-22-16,0 0 0,-1 0 0,1 0 15,0 0-15,-1 1 0,22-22 0,-21 21 16,21 0-16,-1-21 0,22 21 31,22-21-15,-1 0-16,21 0 0,-21 0 15,0 0-15,1 0 0,20 0 0,-21 0 16,0 0-16,22 0 0,-22 0 16,21 0-16,-21 0 0,22-21 0,-22 21 15,21 0-15,-21 0 0,0-21 0,1 0 16,-1 21-16,0-22 0,0 1 0,0 0 16,0 0-16</inkml:trace>
  <inkml:trace contextRef="#ctx0" brushRef="#br0" timeOffset="61121.06">27305 9970 0,'0'0'0,"0"-22"16,-21 22 0,0 0-16,-1 0 0,1 0 0,0 0 15,0 22-15,0-1 0,-22 0 0,22 0 16,0 0-16,0 0 0,0 22 0,0-22 15,-1 21-15,22-21 0,0 22 16,0-22-16,0 21 0,0-21 16,0 1-16,0 20 0,0-21 0,0 0 15,43 0-15,-22 1 0,0-22 0,0 0 16,22 21-16,-22-21 0,0 0 0,21 0 16,-21 0-16,1 0 0,20-21 15,-21-1-15,0 1 0,0 0 0,1 0 16,-1 0-16,0-22 0,-21 22 0,0-21 15,0 21-15,0-22 0,0 1 0,0 21 16,0-21-16,0 20 0,-21 1 16,0-21-16,-1 21 0,1 21 0,0-21 15,0 21-15,0 0 0,0 0 0,-22 0 16,22 0-16,0 0 0,0 21 16,21 0-1,0 0 1,21-21-16,0 0 0,-21 21 15,21-21-15</inkml:trace>
  <inkml:trace contextRef="#ctx0" brushRef="#br0" timeOffset="61576.7">28025 9906 0,'21'0'0,"-42"0"0,42-21 16,0 21-16,0-21 0,-21 0 16,21 21-16,0 0 0,1 0 15,-1 0-15,0 0 0,0 0 16,0 0-16,0 21 0,-21 0 0,0 0 16,22 0-16,-22 22 0,0-22 15,0 0-15,0 21 0,0-21 0,-22 22 16,1-22-16,-21 21 0,21-21 0,-22 22 15,1-22-15,0 21 0,-22-21 16,22 1-16,0-1 0,-22 0 0,22 0 16,-1 0-16,1-21 0,0 21 15,-1-21-15,22 0 0,0 0 0,0 0 16,21 22-16,-21-22 0,42 0 31,21 21-15,-21-21-16,1 0 0,-1 0 0,21 0 15,-21 0-15,22 0 0,-1 0 0,-21 0 16,21 0-16,-20 0 0,20 0 0,0 0 16,-21 0-16,22 0 0,-22 0 0,0-21 15,21 21-15,-20 0 0,-1-22 16,0 22-16,0-21 0,0 21 16,0-21-16,1 21 0</inkml:trace>
  <inkml:trace contextRef="#ctx0" brushRef="#br0" timeOffset="62057.06">28998 10054 0,'0'0'0,"0"-21"0,0 0 0,0 0 15,0 0-15,0-1 0,-21 1 16,0 21-1,0 0-15,0 0 0,-1 21 16,1-21-16,0 22 0,0-1 0,-21 21 16,20-21-16,1 0 0,0 22 15,0-1-15,-21 0 0,20 1 0,1-22 16,21 21-16,0 1 0,0-1 0,0 0 16,0-21-16,0 22 0,21-22 0,1 0 15,-1 0-15,0 0 0,0 1 16,21-22-16,-20 0 0,-1 0 0,21 0 15,0 0-15,-20 0 0,20 0 16,-21-22-16,21 22 0,-20-21 0,20-21 16,-21 21-16,0-22 0,22 1 15,-22 21-15,-21-21 0,21-1 0,-21 1 16,0 0-16,0-1 0,0 22 0,0-21 16,0 21-16,-21-1 0,0 1 0,-1 0 15,-20 21-15,21 0 0,0 0 16,0 0-16,-22 0 0,22 0 0,0 0 15,-21 0-15,20 0 0,1 0 0,0 0 16,21 21-16,-21-21 0,21 21 0,-21-21 16,21 22-16,0-1 15,0 0-15,0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5T07:46:59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10350 6435 0,'0'21'16,"0"0"-1,0 0-15,0 0 16,-21 1-16,21-1 0,0 21 15,0-21-15,0 0 0,0 1 0,-21-1 16,21 0-16,-21 0 0,21 0 16,0 0-16,0 1 0,0-1 15,21 0 1</inkml:trace>
  <inkml:trace contextRef="#ctx0" brushRef="#br0" timeOffset="3208.55">10350 5038 0,'0'-21'0,"0"-1"31,0 1-31,0 0 0,0 0 16,0 0-16,0 0 15,0-1-15,0 1 16,0 0-16,-21 0 16,0 21-1,21-21-15,0 42 31,0 0-15,0 0-16,0 0 0,0 1 16,0-1-16,0 0 0,0 0 0,0 21 15,0-20-15,0 20 0,0-21 16,0 21-16,0 1 0,0-22 16,-21 21-16,21 1 0,0-22 0,0 21 15,0 0-15,0 1 0,0-22 0,0 21 16,0 1-16,0-1 0,0 0 15,-21 1-15,21-1 0,0 0 0,0 1 16,0-1-16,0 0 0,0 1 0,0-1 16,0 0-16,0-21 0,0 22 15,0-1-15,0-21 0,0 22 0,0-22 16,0 21-16,0 0 0,0-20 0,0 20 16,0 0-16,0-21 0,0 22 0,-21-1 15,21-21-15,0 22 0,0-1 16,-22-21-16,22 21 0,0 1 15,0-22-15,0 21 0,0-21 0,0 22 16,-21-1-16,21-21 0,0 22 0,0-1 16,-21-21-16,21 21 0,0 1 0,0-1 15,-21-21-15,21 22 0,0-22 16,0 21-16,0-21 0,0 0 0,0 1 16,0 20-16,0-21 0,0 0 15,0 0-15,0 1 0,-21-44 47,21 1-47,0 0 16</inkml:trace>
  <inkml:trace contextRef="#ctx0" brushRef="#br0" timeOffset="4688.37">10372 4826 0,'0'0'0,"-22"-21"31,1 21-16,42 0 48,1 0-63,-1 0 0,0 0 16,0 0-16,21 0 0,-20 0 0,20 0 15,0 0-15,22 0 0,-22 0 16,22 0-16,20 0 0,-20 0 0,-1 0 15,22 0-15,-22 0 0,22 0 0,-21 0 16,20 0-16,-20 0 16,20 0-16,1-21 0,21 21 0,-21 0 15,20-21-15,-20 21 0,21 0 0,0 0 16,-22-22-16,1 22 0,21 0 16,-21 0-16,-1-21 0,22 21 0,-21 0 15,21 0-15,-22-21 0,22 21 0,-21 0 16,-1 0-16,-20 0 0,21 0 15,-22 0-15,1 0 0,-1 0 0,-21 0 16,1 0-16,20 0 0,-20 0 0,-22 0 16,21 0-16,-21 0 0,0 0 15,1 0-15,-1 0 0,0 0 16,-21 21 31,0 0-47,0 1 0,0-1 0,0 0 15,-21 0-15,0 21 0,21-20 16,-22 20-16,22 0 0,0 1 0,-21-1 16,21 0-16,0 1 0,0-1 0,-21 0 15,21 1-15,0-1 0,0 0 0,0 1 16,0-1-16,0 0 0,0 1 16,0-1-16,0 21 0,0-20 0,0-1 15,0 22-15,21-22 0,-21 21 16,21-20-16,-21 20 0,0-20 15,0-1-15,22 0 0,-22 22 0,21-22 16,-21 0-16,0 22 0,0-22 0,0 1 16,0 20-16,0-21 0,0 1 0,0-1 15,0 0-15,0 1 0,0-1 0,0 0 16,0 1-16,0-1 0,0-21 16,0 22-16,0-1 0,0-21 0,-21 21 15,21-20-15,-22 20 0,1-21 0,21 0 16,-21 22-16,0-22 0,21 0 0,0 0 15,-21 0-15,0 0 0,-1 1 0,22-1 16,0 0-16,-21-21 0,0 21 16,21 0-16,-21-21 15,21 21-15,-21-21 0,21 22 16,-21-22-16,21 21 16,-22-21-16,1 0 15,0 0-15,0 0 16,0 0-16,-22 21 0,22-21 15,0 0-15,0 0 0,-21 0 16,20 0-16,-20 0 0,0 0 0,-1 0 16,1 0-16,0 21 0,-22-21 15,22 0-15,0 0 0,-1 0 0,-20 0 16,20 0-16,-20 0 0,21 0 0,-1 0 16,-20 0-16,20 0 0,-20 0 0,21 0 15,-22 0-15,22-21 0,-1 21 0,-20 0 16,-1 0-16,22-21 0,-21 21 15,20-21-15,-20 21 0,20 0 0,-20 0 16,-1 0-16,1 0 0,21 0 0,-22 0 16,1 0-16,-1 0 0,1 0 0,-1 0 15,1 0-15,-1 0 0,1 0 0,-1 0 16,1 0-16,-1 0 0,1 0 16,20 0-16,-20 0 0,20-22 15,-20 22-15,21 0 0,-22 0 0,22 0 16,-1 0-16,-20 0 0,21 0 0,-1 0 15,1 0-15,0 0 0,-1 0 0,1 0 16,0 0-16,-1 0 0,1 0 16,0 0-16,-1 0 0,1 0 0,0 0 15,-1 0-15,1 0 0,0 22 0,-1-22 16,22 0-16,-21 0 0,21 0 0,-1 0 16,1 21-16,0-21 0,0 0 15,0 0-15,21-21 31,21-22-15</inkml:trace>
  <inkml:trace contextRef="#ctx0" brushRef="#br0" timeOffset="5356.44">9927 3958 0,'0'0'0,"0"-21"16,0 0-1,0 0 1,21 21-16,0 0 16,1 0-16,-1-21 0,21 21 0,-21 0 15,22 0-15,20 0 0,-21 0 0,1 0 16,20 0-16,-20 0 0,20 0 16,1 0-16,-1 0 0,-21 0 0,22 0 15,-22 0-15,22 0 0,-22 0 0,0 0 16,1 0-16,-22 0 0,0 0 0,0 0 15,0 0-15,-21 21 32,-21-21-32,0 0 0,0 0 15,0 0-15,0 21 0</inkml:trace>
  <inkml:trace contextRef="#ctx0" brushRef="#br0" timeOffset="5736.33">10583 3937 0,'-21'0'0,"0"0"0,0 0 16,0 0-16,-1 0 0,1 21 15,0-21-15,21 21 16,0 1-16,0-1 0,0 0 16,0 0-16,0 0 0,0 22 0,0-1 15,0-21-15,21 21 0,-21 1 0,0-1 16,21-21-16,-21 22 15,0-1-15,0 0 0,0 1 0,0-22 16,0 21-16,0-21 0,0 22 0,0-22 16,0 0-16,0 21 0,0-21 15,0 1-15,-21-1 0,0 0 0,-21 0 16,21-21-16,-1 21 0,-20 0 0,21-21 16,-21 0-16,-1 0 0,22 0 0,-21 0 15,-1 0-15,1 0 0,0 0 16,21 0-16,-22-21 0,22 21 0,0-21 15,0 0-15,0 21 0,21-21 0,0 0 16,0-1 0,21 22-16,0-21 15,0 0-15,0 21 0,0-21 0,22 21 16</inkml:trace>
  <inkml:trace contextRef="#ctx0" brushRef="#br0" timeOffset="7076.1">11007 4403 0,'0'0'0,"0"-43"16,-22 43-1,1-21-15,0 21 0,0 0 16,0 0-16,0 0 0,-22 0 15,22 0-15,0 0 0,0 21 0,0 1 16,-22-1-16,22 0 0,0 0 16,0 0-16,21 0 0,-21 22 0,21-22 15,-22 0-15,22 0 0,0 0 0,0 1 16,0-1-16,0 0 0,0 0 16,22-21-16,-1 0 0,0 0 15,0 0-15,0 0 0,0 0 0,1 0 16,-1 0-16,0 0 15,21 0-15,-21-21 0,1 0 0,-1 21 16,0-21-16,0-1 0,0 1 0,-21 0 16,21 0-16,-21 0 0,22-22 0,-22 22 15,0 0-15,0 0 0,0 0 16,0 0-16,0 42 47,0 0-47,0 0 15,0 0-15,0 0 0,0 1 0,0-1 16,0 0-16,0 0 0,0 0 0,0 0 16,0 1-16,21-1 0,0 0 15,-21 0-15,21-21 16,0 0-16,0 0 0,1 0 16,-1 0-1,0 0-15,0-21 0,0 21 16,-21-21-16,21 0 0,-21-1 0,22 1 15,-22 0-15,0 0 0,21 0 0,-21 0 16,21-1-16,-21 1 0,21 0 16,-21 0-16,0 0 0,0 0 0,0-1 15,0 1-15,0 42 32,0 1-17,0-1-15,0 0 0,0 0 0,0 0 16,0 0-16,0 1 0,0-1 0,0 0 15,0 0-15,0 0 0,0 0 16,0 1-16,21-1 16,0-21-16,1 0 0,-1 0 15,0 0-15,0 0 0,0-21 16,0 21-16,1-22 16,-1 1-16,-21 0 15,0 0-15,21 0 0,-21 0 0,21-1 16,-21 1-16,0 0 0,0 0 15,0 0-15,0 0 16,21-1-16,0 1 16,1 21-16,-1 0 15,0 0-15,21 0 16,-21 0-16,22-21 0,-22 21 0,21-21 16,1 21-16,-22 0 0,21 0 0,0 0 15,-20 0-15,20-21 0,-21 21 16,0 0-16,0 0 0,-42 0 47,0 0-47,0 0 0,0 0 15,0 0-15,-1 0 0,1 21 0,0-21 16,0 21-16,0 0 0,0 0 0,-1 1 16,1-1-16,0 0 0,21 0 15,-21 0-15,0 0 0,21 1 0,-21-1 16,21 21-16,0-21 0,0 0 15,0 1-15,0-1 0,0 0 16,21-21-16,0 0 0,0 0 16,0 0-16,0 0 15,1 0-15,-1 0 0,0 0 0,0-21 16,0 0-16,0-1 0,1 22 16,-22-21-16,21 0 0,0 0 15,-21 0-15,0 0 0,0-22 0,21 22 16,-21 0-16,0 0 0,21 0 15,-21 42 17,0 0-32,0 0 0,0 0 15,0 0-15,0 1 0,0-1 16,0 0-16,0 0 0,0 0 0,0 0 16,0 1-16,0-1 0,0 0 15,0 0-15,21-21 16,1 0-1,-1 0 1,0 0-16,0-21 0</inkml:trace>
  <inkml:trace contextRef="#ctx0" brushRef="#br0" timeOffset="7844.48">12806 3916 0,'0'0'0,"-21"0"16,-1 0-16,1 0 31,21 21-31,0 0 0,0 22 0,-21-22 16,21 21-16,-21 0 0,21 1 0,-21-1 15,21 22-15,-21-22 0,21 0 16,-22 1-16,1 20 0,0-21 0,21-20 16,-21 20-16,0 0 0,21-21 15,-21 22-15,21-22 0,0 0 0,-22 0 0,22 0 16,0-42 15,22 0-31,-1 0 16,-21 0-16,21-22 0,-21 22 0,21-21 15,-21 0-15,0-1 0,21 1 16,0 0-16,1-22 0,-1 22 0,-21-1 16,0 1-16,21 0 0,0-1 0,-21 1 15,0 21-15,0 0 0,21 0 16,-21-1-16,0 1 0,21 21 31,-21 21-31,22 1 0,-1-1 16,-21 21-16,21 0 0,0 1 0,-21-1 15,21 0-15,0 1 0,-21-1 0,22 0 16,-22 1-16,0-1 0,21 0 16,-21-20-16,0 20 0,21-21 0,-21 21 15,0-20-15,0-1 0,0 0 0,0 0 16,0 0-16,0 0 15,-21-21 17,0-21-32,-1 0 0,1 21 0</inkml:trace>
  <inkml:trace contextRef="#ctx0" brushRef="#br0" timeOffset="8027.69">12509 4551 0,'0'0'15,"22"0"17,-1 0-32,0 0 15,21 0-15,-21-21 0,22 0 0,-22 21 16,21 0-16,1-22 0,-1 22 0,0 0 16,1-21-16,-1 21 0,0-21 0,1 0 15,-1 21-15</inkml:trace>
  <inkml:trace contextRef="#ctx0" brushRef="#br0" timeOffset="8300.98">13420 4233 0,'0'0'15,"-22"22"17,22-1-17,-21 0-15,21 21 0,-21-21 0,21 1 16,-21 20-16,21 0 0,0-21 0,0 22 15,0-1-15,-21-21 0,21 22 0,-21-1 16,21 0-16,0 1 16,0-1-16,-22 0 0,22 1 0,0-22 15,-21 21-15,21-21 0,0 0 0,0 22 16,0-22-16,0 0 0,0 0 16,21-42 15,-21 0-31,0 0 0,22-22 15</inkml:trace>
  <inkml:trace contextRef="#ctx0" brushRef="#br0" timeOffset="8595.82">13314 4424 0,'0'0'0,"0"-21"0,-21-43 15,21 43-15,0 0 0,0 0 16,0 0-16,0-1 0,21 1 15,0 0-15,0 21 0,0 0 16,0 0-16,1-21 0,20 21 0,-21 0 16,0 0-16,0 0 0,1 21 15,-1 0-15,0 0 0,-21 1 0,0-1 16,0 0-16,0 0 0,0 0 0,0 0 16,-21 1-16,21-1 0,-21 0 15,-1 0-15,1 0 0,0-21 16,0 21-16,0 1 0,0-22 0,21 21 15,-22-21-15,22 21 16,22-21 0,-1-21-1</inkml:trace>
  <inkml:trace contextRef="#ctx0" brushRef="#br0" timeOffset="8900.36">13737 4233 0,'0'0'0,"0"-21"16,0 42-1,-21 1 1,21-1-16,0 21 0,0-21 0,-21 22 16,21-22-16,0 21 0,0 0 0,0 1 15,0-1-15,-21 0 0,21 1 16,0-1-16,0 0 0,-22 1 0,22-1 15,-21 0-15,21 1 0,0-22 0,0 0 16,0 21-16,0-20 0,-21-1 0,21 0 16,0 0-16,0-42 47,0 0-47,0 0 0,21-1 0,-21 1 15,0 0-15,0-21 0</inkml:trace>
  <inkml:trace contextRef="#ctx0" brushRef="#br0" timeOffset="9536.94">13716 4382 0,'0'0'0,"0"-22"15,0 1-15,0 0 0,0 0 0,0 0 16,0 0-16,0-1 0,21 22 16,-21-21-16,21 21 15,0 0-15,1 0 0,-1 0 16,0 0-16,0 0 0,0 0 15,0 21-15,1 1 0,-22-1 16,21 0-16,-21 0 0,0 0 0,0 0 16,0 1-16,0-1 0,0 0 15,-21-21-15,-1 21 0,1 0 0,0-21 16,0 21-16,0 1 0,-22-22 16,43 21-16,-21-21 0,0 0 0,0 0 15,0 0-15,21 21 16,21-21 31,0 0-47,21 0 0,-20 0 15,-1 0-15,0 0 0,0 0 0,0 0 16,22 0-16,-22 0 0,0-21 0,0 21 16,0-21-16,0-1 0,1 22 15,-1-21-15,0 0 0,0-21 0,0 21 16,-21-22-16,21 22 0,-21-21 0,22-1 15,-22-20-15,0 21 0,21-1 0,-21 1 16,21 0-16,-21-1 0,0 1 16,0 21-16,0 0 0,0-1 15,0 1-15,-21 42 32,0 1-32,21-1 0,0 0 0,0 21 15,-22-21-15,22 22 0,0-1 0,-21 0 16,21 1-16,0-1 0,0 0 15,0 1-15,0-22 0,0 21 0,0-21 16,0 22-16,0-22 0,0 0 0,0 0 16,0 0-16,0 1 0,21-1 0,1-21 15,-22 21-15,21-21 16,0 0-16,0 0 16,0 0-16,-21-21 0,0 0 15,21-1-15,1 1 0,-1 0 16,0 0-16</inkml:trace>
  <inkml:trace contextRef="#ctx0" brushRef="#br0" timeOffset="10028.32">14690 3747 0,'-22'0'16,"1"0"-1,21 21 1,0 0-16,-21 0 16,21 0-16,0 0 0,0 1 0,-21-1 15,21 0-15,0 0 16,0 0-16,0 0 0,0 1 0,0-1 16,0 0-16,-21-21 0,21 21 0,0 0 15,0-42 16,0 0-31,0 0 16,0 0-16,0-1 16,0 1-16,0 0 0,0 0 15,21-21-15,0 20 0,-21 1 0,21 0 16,0 0-16,1 21 0,-1-21 0,0 0 16,0 21-16,0 0 0,0 0 15,1 0-15,-1 0 0,0 0 0,0 0 16,-21 21-16,21 0 0,-21 0 15,0 0-15,0 0 0,0 1 16,0-1-16,0 0 0,0 21 0,0-21 16,0 1-16,-21 20 0,21-21 0,0 0 15,-21 0-15,21 1 0,-21-1 0,21 0 16,0 0-16,0 0 16,-21 0-16,21 1 15</inkml:trace>
  <inkml:trace contextRef="#ctx0" brushRef="#br0" timeOffset="10684.62">10922 5461 0,'-21'0'0,"42"0"0,-63 0 0,20 0 16,1 0-16,0 0 15,0 0 1,42 0 15,0 0-31,22 0 16,-22 0-16,21 0 0,22 0 0,-1 0 16,1 0-16,-1 0 0,1 0 0,20 0 15,1 0-15,21 0 16,-22 0-16,22 0 0,-21 0 0,21 0 15,-22 0-15,1 0 0,21 0 0,-43 0 16,22 0-16,-21 0 0,-1 0 0,-21 0 16,22 0-16,-22 0 0,-21 0 15,22 0-15,-22 0 0,0 0 0,0 0 16,-42 0 15,0 0-31,0 0 16,0 21-16,-1-21 0,1 0 0,0 0 15,0 0-15,-21 0 0</inkml:trace>
  <inkml:trace contextRef="#ctx0" brushRef="#br0" timeOffset="11168.05">10880 5969 0,'21'0'16,"0"0"-16,0 0 16,0 0-16,0 0 0,1 0 0,-1 0 15,21 0-15,0 0 0,1 0 0,-22 0 16,42 0-16,-20 0 0,-1 0 16,22-21-16,-22 21 0,21 0 0,1 0 0,-1 0 15,1 0-15,-22 0 0,22 0 16,-1-21-16,1 21 0,-1 0 0,1 0 15,-22 0-15,22 0 0,-22 0 16,0 0-16,-21 0 0,22 0 0,-22 0 16,0 0-16,0 0 0,0 0 0,1 0 15,-1 0-15,-21 21 0,0 0 32,-21-21-17,-1 0-15,1 0 0,-21 21 16,21-21-16,0 0 0</inkml:trace>
  <inkml:trace contextRef="#ctx0" brushRef="#br0" timeOffset="11660.28">10858 6392 0,'22'0'16,"-1"0"-16,0 0 0,0 0 15,0 0-15,22 0 0,-1 0 0,-21 0 16,43-21-16,-22 21 0,0 0 0,22 0 16,-1-21-16,1 21 0,-1 0 0,1 0 15,-1 0-15,1 0 0,-1 0 16,22-21-16,-22 21 0,1 0 0,-1 0 16,1 0-16,-22 0 0,22 0 15,-22 0-15,0 0 0,1 0 0,-1 0 16,0 0-16,-20 0 0,-1 0 0,0 0 15,0 0-15,-42 0 63,0 0-63,0 0 16,-1 0-16,1 21 15,0-21-15,0 0 0,0 0 16</inkml:trace>
  <inkml:trace contextRef="#ctx0" brushRef="#br0" timeOffset="12140.71">11070 6900 0,'0'22'0,"21"-22"31,0 0-31,1 0 15,-1 0-15,21 0 0,-21 0 16,22 0-16,-1 0 0,0 0 0,22 0 16,-22 0-16,22 0 0,-1-22 0,1 22 15,-1 0-15,1-21 0,20 21 0,-20 0 16,20 0-16,-20 0 0,-1 0 0,1 0 16,-1 0-16,1 0 0,-22 0 0,1 0 15,-1 0-15,-21 0 16,0 0-16,0 0 0,1 0 0,-1 0 15,0 0-15,0 0 16,-21-21 47</inkml:trace>
  <inkml:trace contextRef="#ctx0" brushRef="#br0" timeOffset="14393.1">6435 5757 0,'0'0'0,"-22"0"0,-20 0 15,21 0-15,0 0 0,0 0 16,-1 0-16,44 0 47,20 0-47,-21 0 0,21 0 0,1 0 16,-1-21-16,0 21 0,22 0 0,-22 0 15,22 0-15,-22 0 0,22 0 16,-1 0-16,-21-21 0,22 21 0,-22 0 15,-21 0-15,22 0 0,-22 0 0,0 0 16,-21 21 15,-21-21-15,0 0 0,0 0-16</inkml:trace>
  <inkml:trace contextRef="#ctx0" brushRef="#br0" timeOffset="14766.98">6837 5800 0,'0'0'0,"-21"0"0,-1 0 16,1 21-1,21 0 1,0 0-16,0 0 16,0 1-16,0-1 0,0 21 0,0-21 15,0 0-15,-21 22 0,21-22 16,0 0-16,0 21 0,-21-20 0,21 20 16,0-21-16,0 0 0,0 22 0,0-22 15,0 0-15,0 21 0,0-21 0,0 1 16,0-1-16,0 0 0,0 0 15,0 0-15,0 0 32,0-42-1,21 0-31,-21 0 16,21 0-16,-21 0 0,21-1 0</inkml:trace>
  <inkml:trace contextRef="#ctx0" brushRef="#br0" timeOffset="15529.2">7514 5821 0,'0'0'0,"-21"-21"16,0 21-1,0 0 1,21 21 0,-22 0-16,22 0 0,0 0 15,0 1-15,-21-1 0,21 0 16,0 21-16,0-21 0,0 1 0,0 20 15,0-21-15,-21 21 0,21-20 0,-21-1 16,21 21-16,0-21 0,-21 0 16,21 22-16,-21-22 0,21 0 0,0 0 15,0 0-15,-22 1 0,1-1 0,21 0 16,-21 0-16,21 0 16,0 0-16,-21-21 0,0 0 31,21-21-31,0 0 15,0 0-15,0 0 0,0 0 16,0-1-16,0 1 0,0 0 16,21 0-16,-21 0 0,21 21 15,0-21-15,-21-1 0,21 1 16,1 21-16,-1 0 16,0 0-16,0 0 0,0 0 15,0 0-15,1 0 0,-1 0 16,0 21-16,-21 1 0,21-1 15,0 0-15,-21 0 0,21 0 16,-21 0-16,0 1 0,0-1 0,22-21 16,-1 21-16,-21 0 0,0 0 15,21-21-15,0 0 0,0 0 16,0 0-16,1 0 16,-1 0-16,0 0 15,-21-21-15,21 21 16,0-21-16,-21 0 0,21 0 15,1-1 1,-22 1 47,0 0-48</inkml:trace>
  <inkml:trace contextRef="#ctx0" brushRef="#br0" timeOffset="21584.36">14986 5461 0,'-21'0'16,"0"0"-16,-1 0 15,1 0-15,21 21 32,-21-21-17,42 0 1,0-21 0,22 21-16,-22-21 0,0 0 15,21 21-15,-20-21 0,20-1 16,21 1-16,-20 0 0,20 0 0,-20 0 15,20 0-15,1-1 0,-1-20 0,22 21 16,-22-21-16,22-1 0,0 1 0,20 0 16,1-1-16,0-20 0,0 20 15,0-20-15,21 21 0,-21-22 0,21 22 16,-22-1-16,22 1 0,-21 0 0,21-1 16,-21 1-16,0 0 0,0-1 15,0 1-15,-22 21 0,22-21 0,-21-1 16,-1 22-16,1-21 0,0 21 0,-1-22 15,1 22-15,0-21 16,-1 21-16,-20-1 0,21-20 0,-22 21 16,1 0-16,-22 0 0,0-1 0,1 1 15,-1 0-15,-21 0 0,0 21 16,0-21-16,-21 0 0,0-1 16,0 1-1,-21 21 1,0 0-16,0 0 0,0 0 0,0 0 15,-1 0-15,1 0 0,-21 0 0,21 0 16,-22 0-16,22 0 0,-21 21 16,0-21-16,-1 0 0,22 22 15,-21-22-15,21 0 0,-1 0 0,1 0 0,21 21 16,21-21 15,1 0-31,-1 0 0,21 0 0,-21 0 16,22 0-16,-1 0 0,-21 0 15,21 0-15,1 0 0,-22 0 0,21-21 16,-21 21-16,1 0 0,-1 0 0,0 0 16,0 0-16,0 0 15,-21 21 1,0 0 0,0 0-16,-21 0 15,21 0-15,-21 1 0,21-1 16,-21-21-16,21 21 0,0 0 0,-21 0 15,21 0-15,-22 1 0,1-1 0,21 0 16,-21 0-16,0 0 0,0 0 16,0 1-16</inkml:trace>
  <inkml:trace contextRef="#ctx0" brushRef="#br0" timeOffset="22417.95">15155 5694 0,'0'0'0,"-21"0"16,42 0 15,0 0-15,1 0-16,-1 0 0,0 0 0,21 0 15,-21 0-15,22 0 0,-1 21 16,0-21-16,22 0 0,-1 0 0,1 0 16,-1 21-16,22-21 0,0 21 0,-1-21 15,22 22-15,-21-22 0,21 21 0,0 0 16,-1-21-16,1 21 0,21 0 16,-21 0-16,21 1 0,0-22 15,0 21-15,0 0 0,0 0 0,0 0 16,-21-21-16,0 21 0,21 1 0,-21-22 15,-22 21-15,22-21 0,0 0 16,-21 0-16,-1 21 0,1-21 0,0 0 16,-22 0-16,1 0 0,-1 0 0,1 0 15,-22 0-15,0 0 0,1 0 0,-1 0 16,-21 0-16,21 0 0,-20 0 0,-1-21 16,-21 0-1,0-1-15,0 1 0,0 0 16,-21 0-16,-1 0 15,1 0-15,0 21 0,0-22 16,0 22-16,0 0 0,-1-21 16,1 21-16,0-21 0,0 21 0,0 0 15,42 0 32,0 0-47,0 21 0,0-21 16,22 21-16,-22-21 0,21 22 0,-21-22 15,1 21-15,-1-21 0,0 21 0,0 0 16,-21 0-16,21 0 0,-21 1 16,0-1-16,0 0 0,-21 0 15,0 0-15,0 0 0,0 1 16,-22-22-16,22 21 0,0 0 0,0-21 16,0 21-16,-1-21 0,1 0 0,21 21 15,-21-21-15,0 0 0,0 0 16</inkml:trace>
  <inkml:trace contextRef="#ctx0" brushRef="#br0" timeOffset="23203.97">14668 6731 0,'0'0'0,"-21"0"0,-21 0 15,63 21 17,0 0-32,22-21 0,-22 22 15,21-1-15,22 0 0,-22 0 0,21-21 16,22 42-16,-21-20 0,20-1 16,1 0-16,0 0 0,-1 0 0,22 22 15,-21-22-15,21 0 0,-1 21 0,1-21 16,-21 22-16,21-22 0,0 21 0,-1-21 15,1 22-15,0-1 0,0-21 0,-21 22 16,20-1-16,-20-21 0,21 21 0,0-20 16,-22 20-16,1-21 0,21 0 0,-21 22 15,-1-22-15,-20 0 0,20 0 16,-20-21-16,-1 21 0,1 0 16,-22-21-16,1 0 0,-1 22 0,0-22 15,-21 0-15,1 0 0,-1 0 0,0 0 16,-42 0 15,0 0-15,-1 0-16,1-22 0,0 22 0,0 0 15,0-21-15,0 21 0,-1-21 0,1 21 16,0 0-16,0-21 0,21 0 0,0 0 31,21 21 0,0 0-31,0 0 0,1 21 16,-1-21-16,21 21 0,-21 0 0,0 0 16,1-21-16,-1 21 0,0 1 0,-21-1 15,21 21-15,-21-21 0,0 0 0,0 1 16,0-1-16,0 21 0,-21-21 0,0 0 16,-22 1-16,1-1 0,21 0 0,-21 0 15,-22 0-15,22 0 0,-1 1 0,1-22 16,0 21-16,-1-21 0,22 21 0,-21-21 15,21 0-15,0 0 0,21-21 16</inkml:trace>
  <inkml:trace contextRef="#ctx0" brushRef="#br0" timeOffset="24624.36">20002 3112 0,'0'0'0,"-21"0"0,0 0 16,42 0 31,22 0-47,-1 0 0,0 0 0,1 0 16,20 0-16,22 0 0,-1 0 0,1 0 15,0 0-15,-1 0 0,22 0 16,-21 0-16,0 0 0,-1 0 0,1 0 15,-22 0-15,1 0 0,-1 0 0,-20 0 16,-1 0-16,0 0 0,-20 0 16,-1 0-16,-42 0 31,-1-22-31,-20 22 0,21 0 0,-21 0 16,-1 0-16,1-21 0,0 21 15,-1-21-15,-20 21 0,20 0 0,-20 0 16,-1-21-16,1 21 0,-22 0 0,22 0 15,-1-21-15,1 21 0,-1 0 16,1 0-16,20 0 0,-20 0 0,21 0 16,20 0-16,-20 0 0,21 0 0,-21 0 15,20 0-15,1 0 0,0 0 0,0 0 16,21 21-16,-21 0 16,21 0-16,0 0 15,0 1 1,0-1-16,0 0 0,0 0 15,0 0-15,0 0 0,0 22 0,0-22 16,0 21-16,21 1 0,-21-22 0,0 21 16,21 0-16,0 1 0,-21-1 15,21 0-15,-21 1 0,0-1 0,0 0 16,0 1-16,0 20 0,0-20 0,0-1 16,0 21-16,0-20 0,0 20 0,0-20 15,0-1-15,0 0 0,0 1 16,0-22-16,0 21 0,0 0 0,0-20 15,0-1-15,0 0 0,0 0 16,0 0-16,0 0 0,0 1 16,22-22 15,-1 0-31,0 0 0,0 0 16,0 0-16,0-22 0,22 22 0,-22 0 15,0-21-15,21 0 0,1 21 16,-22 0-16,21 0 0,22-21 0,-22 21 15,0 0-15,22 0 0,-22 0 0,22-21 16,-1 21-16,1 0 0,-22 0 0,22 0 16,-1 0-16,1-21 0,-22 21 15,21 0-15,-20 0 0,-1-22 16,0 22-16,-20 0 0,20 0 0,-21-21 16,0 21-16,-21-21 0,21 0 15,1 21-15,-22-21 0,0 0 16,21-1-16,-21 1 15,21 0-15,-21-21 0,0 21 0,0-1 16,0-20-16,0 0 0,0-1 0,0 1 16,0 0-16,0-1 0,0-20 15,0 21-15,0-22 0,0 22 0,-21-22 16,21 1-16,-21 20 0,21-20 0,0 21 16,-22-1-16,22 1 0,-21 0 15,0 20-15,21 1 0,0 0 16,0 0-16,-21 21 0,21-21 15,-21 21 17,21 21-17,0 0-15,0 0 16,0 0-16,0 1 0</inkml:trace>
  <inkml:trace contextRef="#ctx0" brushRef="#br0" timeOffset="25407.93">19833 5800 0,'0'-21'16,"0"42"-16,21-64 0,-21 22 0,0 42 47,0 1-47,0-1 0,21 21 16,-21 0-16,0-20 0,0 41 0,0-21 15,0 1-15,0-1 0,0 22 0,0-22 16,0 21-16,0-20 0,0 20 0,0-20 15,0 20-15,0-21 0,0 1 16,0-1-16,0 0 0,0-20 0,0 20 16,0-21-16,0 0 0,0 0 15,22-42 17,-1 0-32,-21 0 0,0 0 15,0-22-15,0 22 0,21-21 16</inkml:trace>
  <inkml:trace contextRef="#ctx0" brushRef="#br0" timeOffset="25999.84">20045 5715 0,'0'0'0,"0"-21"0,-21-21 16,21 20-16,0 1 15,21 21 1,0 0-16,0-21 0,21 21 0,1 0 15,-1 0-15,22-21 0,-1 21 16,1 0-16,20 0 0,1-21 0,0 21 16,-1 0-16,1 0 0,21 0 0,-22 0 15,1 0-15,21 0 0,-21 0 16,-1 0-16,-20 0 0,-1 0 0,1 0 16,-22 0-16,0 0 0,-20 21 0,-1-21 15,0 0-15,0 21 0,-21 0 16,0 0-16,0 1 15,0-1-15,0 0 0,0 0 16,0 0-16,0 22 0,0-22 0,0 0 16,0 21-16,0-21 0,0 22 15,0-22-15,-21 21 0,21 1 0,0-22 16,-21 21-16,21 0 0,0-20 0,0 20 16,0 0-16,0-21 0,0 22 0,0-1 15,0 0-15,0-20 0,0 20 16,0 0-16,0-21 0,0 22 0,0-22 15,0 0-15,0 21 0,0-20 0,0-1 16,0 0-16,0 0 0,-21-21 0,-1 21 16,1 0-16,0-21 0,-21 22 15,-1-22-15,1 0 0,0 21 16,-22-21-16,1 0 0,-1 21 0,-20-21 16,-22 0-16,21 0 0,-21 0 0,-21 0 15,21 0-15,1 0 0,-1 0 0,0 0 16,21 0-16,22 0 0,-1 0 0,22 0 15,0 0-15,-1 0 0,22 0 16,0 0-16,0 0 0,0 0 16,21 21-1,0 0 1,21-21-16,0 0 0,-21 21 0,21 1 0</inkml:trace>
  <inkml:trace contextRef="#ctx0" brushRef="#br0" timeOffset="26460.01">19283 8022 0,'-21'0'0,"-1"-42"16,65 84-16,-86-63 15,22 42 1,21 0-16,0 1 0,0 20 15,0-21-15,-21 21 0,21 1 0,0 20 16,0-20-16,0-1 0,0 21 0,-21-20 16,21 20-16,0-20 0,0 20 0,0 1 15,0-22-15,0 21 0,0-20 16,0-1-16,0 0 0,0 1 0,0-1 16,0-21-16,0 0 0,0 1 0,0-1 15,0 0 1,21-21-1,-21-21-15,0 0 0,21-1 0,-21 1 16,21-21-16,-21 21 0,22-22 0,-22 1 16,21 0-16</inkml:trace>
  <inkml:trace contextRef="#ctx0" brushRef="#br0" timeOffset="27000.8">19367 8086 0,'0'-21'15,"0"42"-15,0-64 0,0 22 0,0 0 0,0 0 16,0 0-16,22 0 16,-1 21-16,21-22 0,0 22 0,1-21 15,-1 21-15,0-21 0,22 21 0,-1 0 16,1-21-16,-1 21 0,22 0 0,-21 0 16,41 0-16,-20 0 0,0 0 0,21 0 15,-22 0-15,1 21 0,0-21 16,-22 21-16,22 0 0,-43 1 0,22-1 15,-22 21-15,0-21 0,-21 0 16,22 1-16,-22 20 0,-21-21 0,21 0 16,-21 0-16,0 22 0,21-22 0,-21 0 15,0 21-15,0-20 0,0 20 0,0-21 16,0 21-16,0-20 0,0 20 16,21 0-16,-21-21 0,22 22 0,-22-1 15,0 0-15,0-20 0,0 20 0,0 0 16,0 1-16,21-22 0,-21 21 0,21 0 15,-21-20-15,0 20 0,0-21 0,0 0 16,0 22-16,0-22 0,0 0 0,-21 0 16,0 0-16,-1 0 0,1 1 15,0-22-15,-21 21 0,21 0 16,-22 0-16,1 0 0,-22-21 0,22 21 16,-21-21-16,-1 22 0,1-22 0,-22 0 15,21 21-15,-20-21 0,-1 0 0,22 0 16,-22 0-16,21 0 0,-20 0 0,20 0 15,-20 0-15,20 0 0,1 0 0,20-21 16,1 21-16,0-22 0,-1 22 0,22-21 16,-21 0-16,42 0 0,0 0 0,0 0 15,0-1-15,0 1 0,0 0 16,0 0-16,0-21 0,21 20 0</inkml:trace>
  <inkml:trace contextRef="#ctx0" brushRef="#br0" timeOffset="27268.69">19812 8382 0,'0'-21'15,"0"0"1,21 21-16,0 0 15,43 0-15,-22-21 0,0 21 16,1 0-16,-1 0 0,22 0 16,-22 0-16,21 0 0,-20 0 0,20 0 15,-20 0-15,-1 21 0,0-21 0,1 21 16,-22-21-16,0 21 0,0-21 0,-21 21 16,-21-21-16,-21 0 15</inkml:trace>
  <inkml:trace contextRef="#ctx0" brushRef="#br0" timeOffset="27466.58">19537 8848 0,'0'21'0,"0"-42"0,21 42 0,0-21 16,0 0-16,0 0 15,22 0-15,-22 0 0,21 0 0,1 0 16,-1 0-16,0 0 0,1 0 0,-1 0 15,21 0-15,-20 0 0,20 0 0,-20 0 16,20 0-16,-21-21 0,1 21 16,-1-21-16,0-1 0,-20 22 0</inkml:trace>
  <inkml:trace contextRef="#ctx0" brushRef="#br0" timeOffset="27980.21">20532 6202 0,'0'0'0,"-22"0"15,1-21-15,21 0 16,21 21 0,1 0-16,-1 0 0,0 0 0,0 0 15,21 0-15,-20 0 0,20 0 0,0 0 16,1 0-16,-22 0 0,21 0 0,0 0 15,-20 0-15,-1 0 0,21 0 16,-21 21-16,0-21 0,-21 21 16,-21 0-1,0-21-15,-21 21 0</inkml:trace>
  <inkml:trace contextRef="#ctx0" brushRef="#br0" timeOffset="28148.98">20447 6498 0,'0'0'0,"-21"43"15,21-22-15,21 0 16,0-21 0,0 0-16,0 0 0,1 0 15,20 0-15,0 0 0,1 0 0,-1 0 16,0 0-16,1 0 0,-1-21 0,0 21 16,-21 0-16,22-21 0,-22-1 0,21 22 15,-21-21-15</inkml:trace>
  <inkml:trace contextRef="#ctx0" brushRef="#br0" timeOffset="28772.08">20532 3387 0,'0'0'16,"21"0"-1,0 0-15,0 0 16,21 0-16,-20 0 0,-1 0 0,21 0 15,-21 0-15,0 0 16,22 0-16,-22 0 0,0 0 0,0 0 16,0 0-16,1 0 0,-1 0 0,0 0 15,0 0-15,-42 0 47,0 21-47</inkml:trace>
  <inkml:trace contextRef="#ctx0" brushRef="#br0" timeOffset="28987.94">20574 3662 0,'0'0'0,"-21"21"0,-43 21 15,64-20-15,0-1 16,0 0-16,0 0 0,21-21 16,1 21-1,20-21-15,-21 0 0,0 0 16,22 0-16,-22 0 0,21 0 0,-21 0 15,22 0-15,-22 0 0,21 0 0,-21 0 16,0 0-16,1 0 0,-1 0 0,0 0 16,0 0-16,-42 0 31</inkml:trace>
  <inkml:trace contextRef="#ctx0" brushRef="#br0" timeOffset="29155.86">20574 4001 0,'0'0'0,"-85"63"15,64-63-15,0 21 0,0 0 0,21 1 16,0-1 0,21-21-1,0 0-15,21 0 0,-20 0 0,20 0 16,0 0-16,1 0 0,-1-21 0,0 21 16,1-22-16,-1 1 0,0 0 0,1 0 15,-1 0-15,0 0 0</inkml:trace>
  <inkml:trace contextRef="#ctx0" brushRef="#br0" timeOffset="29612.4">20235 3006 0,'21'21'31,"22"-21"-31,-22 0 16,21 0-16,1 0 0,-1 0 0,0 0 16,22 0-16,-22 0 0,0 0 0,1 0 15,-1 0-15,-21 0 0,0 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5T07:48:41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20510 2392 0,'0'0'0,"-21"0"15,21-21-15,0 0 16,-21 21-1,21-22 1,0 1 0,21 21 31,0 0-32,1 0-15,-1 0 0,0 0 0,0 0 16,0 0-16,0 0 0,1 0 15,20 0-15,-21 0 0,0 0 0,0 0 16,1 0-16,-1 0 0,0 0 0,0 0 16,0 0-1,-42 0 17,0 0-32,0 0 15,0 0-15,-22 0 0,22 0 0,0 0 16</inkml:trace>
  <inkml:trace contextRef="#ctx0" brushRef="#br0" timeOffset="261.76">20574 2307 0,'0'21'62,"0"1"-46,0-1-16,0 21 0,0-21 15,-21 22-15,21-22 0,0 21 0,-21 0 16,21 1-16,0-22 0,0 21 0,0-21 16,0 22-16,0-22 0,0 0 15,0 0-15,0 0 0,0 1 16,-22-1-16,44-21 47,-22-21-47,21 21 0</inkml:trace>
  <inkml:trace contextRef="#ctx0" brushRef="#br0" timeOffset="579.69">21061 2350 0,'0'0'0,"0"-22"16,0 44 15,0-1-31,-21-21 0,-1 21 16,22 21-16,-21-21 0,0 1 0,21 20 15,0-21-15,-21 21 0,21 1 16,-21-22-16,21 21 0,0-21 0,0 22 16,0-22-16,0 0 0,0 21 0,0-20 15,21-1-15,-21 0 16,21 0-16,0 0 0,0-21 15,1 0-15,-1 0 16,0 0-16,0 0 16,0 0-16,0 0 0,1 0 0,-1 0 15,-21-21-15,21 0 0,0 21 0,-21-21 16,21 21-16</inkml:trace>
  <inkml:trace contextRef="#ctx0" brushRef="#br0" timeOffset="780.58">21040 2794 0,'0'0'0,"-22"0"16,22-21-16,22 21 31,-1-21-31,0 21 16,21 0-16,-21 0 0,1-21 0,-1 21 15,21 0-15,-21-22 0,0 22 16,1-21-16,-1 21 0,0-21 0,0 0 15,-21 0-15,0 0 0,21-1 16</inkml:trace>
  <inkml:trace contextRef="#ctx0" brushRef="#br0" timeOffset="968.69">21167 2413 0,'0'-21'16,"0"0"-16,21 0 15,0 21 1,0 0 0,0-22-16,0 22 0,1 0 15,-1 0-15,0 0 16,-21 22-16,21-1 16</inkml:trace>
  <inkml:trace contextRef="#ctx0" brushRef="#br0" timeOffset="1236.02">21717 2836 0,'0'0'0,"-21"0"15,21-21-15,0 42 31,-21-21-15,21 22-16,0-1 0,-22 0 0,22 0 16,0 0-16,0 0 0,-21 1 0,21-1 15,-21 0-15,21 0 16,-21 0-16,21 0 0,0 1 16,-21-1-16,21 0 0,-21-21 15,21 21-15</inkml:trace>
  <inkml:trace contextRef="#ctx0" brushRef="#br0" timeOffset="1784.71">20256 5228 0,'-21'0'16,"21"-21"-16,0 0 0,21 21 16,1 0-16,-1 0 0,0-21 15,21 21-15,1 0 0,-1 0 16,0-21-16,1 21 0,-22-22 0,21 22 16,0 0-16,-20 0 0,20 0 0,-21 0 15,0 0 1,-42 0-1,0 0-15,0 0 16,0 0-16</inkml:trace>
  <inkml:trace contextRef="#ctx0" brushRef="#br0" timeOffset="1996.65">20510 5122 0,'0'0'16,"0"22"-16,-21-22 15,21 21-15,-21 0 0,21 0 16,0 0-16,-21 0 15,21 1-15,0-1 0,0 21 16,-21-21-16,21 0 0,0 1 0,0-1 16,-21 0-16,21 0 0,0 0 0,0 0 15,0 1-15,0-1 0,0 0 16,0 0-16,21-21 16,0 0-1,0 0-15,0-21 0,0 21 0</inkml:trace>
  <inkml:trace contextRef="#ctx0" brushRef="#br0" timeOffset="2300.67">20997 5186 0,'0'0'0,"0"-21"0,21 21 16,-21 21 15,-21 0-31,0 0 0,0 0 0,21 1 15,-21 20-15,0-21 0,-1 0 16,1 22-16,21-22 0,-21 0 16,21 0-16,-21 21 0,21-20 0,0-1 0,0 0 15,0 0-15,0 0 16,21 0-16,0-21 0,0 0 16,1 0-16,-1 0 0,0 0 15,0 0-15,21 0 0,-20 0 16,-1 0-16,0 0 0,0-21 0,0 0 15,-21 0 1,21 21-16,-21-21 0,0 0 16,0-1-16</inkml:trace>
  <inkml:trace contextRef="#ctx0" brushRef="#br0" timeOffset="2471.66">20955 5440 0,'0'0'0,"-42"0"16,63-21 15,0 21-31,0 0 16,0-21-16,0 21 0,1 0 0,-1-22 15,0 22-15,0-21 0,0 0 16,0 0-16,-21 0 16</inkml:trace>
  <inkml:trace contextRef="#ctx0" brushRef="#br0" timeOffset="2644.57">21103 5144 0,'0'0'0,"-21"0"0,21-22 16,-21 22-16,21-21 31,21 21-15,0 0-1,0 0-15,0 0 16,1 0-16,-1 0 0,0 21 15</inkml:trace>
  <inkml:trace contextRef="#ctx0" brushRef="#br0" timeOffset="2832.02">21653 5249 0,'0'22'0,"0"-1"15,0 0 1,-21 0-16,0 0 0,21 0 15,-21 1-15,21 20 0,-21-21 16,0 0-16,-1 0 0,22 22 0,0-22 16,-21 0-16,21 0 0,-21 0 0,21 1 15,0-1-15,0 0 0,0 0 16,0 0-16</inkml:trace>
  <inkml:trace contextRef="#ctx0" brushRef="#br0" timeOffset="3375.46">19600 7578 0,'-21'0'0,"42"0"0,-42-21 16,21-1-16,0 1 15,21 21-15,0 0 16,1-21-16,-1 21 0,21 0 0,-21 0 16,22 0-16,-22 0 0,21 0 0,0 0 15,1 0-15,-22 0 0,21 0 0,-21 0 16,22 0-16,-22 0 0,0 0 16,0 0-16,-42 0 31,0 0-31</inkml:trace>
  <inkml:trace contextRef="#ctx0" brushRef="#br0" timeOffset="3604.33">19960 7535 0,'0'22'16,"0"-1"0,-21-21-16,21 21 15,-21-21-15,21 21 0,0 0 16,-21 0-16,21 1 0,0-1 15,0 0-15,-22 0 0,22 0 0,-21 22 0,21-22 16,0 0-16,0 0 0,-21 0 16,21 0-16,0 1 15,0-1-15,0 0 0,21-21 32,0 0-32</inkml:trace>
  <inkml:trace contextRef="#ctx0" brushRef="#br0" timeOffset="3912.06">20489 7620 0,'0'-21'16,"0"42"-16,-21-42 31,0 42-31,0-21 0,21 21 16,-21 0-16,-1 1 0,22-1 0,0 21 15,-21-21-15,21 0 0,-21 1 0,21 20 16,0-21-16,0 0 0,0 0 0,0 1 16,0-1-16,0 0 0,0 0 0,21 0 15,0-21-15,1 0 16,-1 21-16,0-21 0,0 0 16,0 0-16,0 0 0,1 0 0,-1 0 15,0 0-15,0-21 0,0 21 16,-21-21-16,21 0 0,-21 0 15,22 21-15,-22-21 0,0-1 16,0 1-16</inkml:trace>
  <inkml:trace contextRef="#ctx0" brushRef="#br0" timeOffset="4104.03">20426 7832 0,'0'0'0,"0"-21"0,-21 21 16,-1 0-16,22-22 15,22 22 1,-1-21-16,0 21 16,0 0-16,0 0 0,0-21 15,1 21-15,-1 0 0,0 0 16,0-21-16,0 21 0,-21-21 16,21 21-16</inkml:trace>
  <inkml:trace contextRef="#ctx0" brushRef="#br0" timeOffset="4287.97">20553 7620 0,'0'0'0,"-21"0"15,21-21-15,0 0 16,21 21 0,0 0-16,0 0 15,0-21-15,0 21 16,1 0-16,-1 0 0,0 0 15,0 0-15,0 0 16,0 0-16,1 0 0</inkml:trace>
  <inkml:trace contextRef="#ctx0" brushRef="#br0" timeOffset="4853.03">21103 7853 0,'-21'0'0,"0"0"16,21-21 0,21 21-1,0 0 1,0 0-16,0 0 0,1 0 15,-1 0 1,-21 21-16,21-21 0,-21 21 0,0 0 16,0 0-1,-21 1 1,0-22-16,-1 0 16,1 0-16,0 0 15,0 0 1,42 0 15,0 21-31,0-21 16,1 0-16,-1 21 0,0-21 15,0 21-15,0-21 0,-21 21 16,21 0-16,-21 1 16,0-1-16,0 0 15,0 0-15,-21 0 16,0-21-16,0 0 0,0 21 0,0-21 15,-1 0-15,1 22 0,-21-22 0,21 0 16,0 0-16,-1 0 0,1 0 0,0 0 16,0 0-1,0 0-15,21-22 32,0 1-32</inkml:trace>
  <inkml:trace contextRef="#ctx0" brushRef="#br0" timeOffset="16963.9">3725 10139 0,'0'0'0,"21"-21"0,-21 0 16,0-1-16,22 1 15,-22 0-15,0 0 16,0 0-16,21 0 0,-21-1 16,0 1-16,0 42 46,0 1-46,-21-1 16,21 0-16,0 0 0,0 21 0,0-20 16,-22 20-16,22 0 0,-21-21 15,21 22-15,-21 20 0,21-20 0,0-1 16,-21 0-16,0 1 0,0 20 0,21-42 16,-22 22-16,22-1 15,0 0-15,0-21 0,0 1 0,0-1 16,-21 0-16,21 0 0,0 0 15,21-21 32,-21-21-47,22 21 0,-1-21 0,0 0 16,0 0-16,0-1 0</inkml:trace>
  <inkml:trace contextRef="#ctx0" brushRef="#br0" timeOffset="17469">4127 10478 0,'0'21'47,"0"0"-32,22-21 1,-1 0 0,-21-21 15,0 0-15,-21 21-1,-1 0 1,1 0-16,0 21 0,21 0 15,0 0-15,0 0 16,0 0 0,21-21-1,0 0-15,1 0 16,-1 0-16,-21-21 0,0 0 16,0 0-1,-21 21 16,-1 0-15,22 21 0,0 0-1</inkml:trace>
  <inkml:trace contextRef="#ctx0" brushRef="#br0" timeOffset="23188.59">5546 9991 0,'0'21'16,"21"-21"-1,0 0-15,0 0 16,0-21-16,0 21 0,1-21 0,20 21 15,-21-22-15,0 1 0,0 21 16,1-21-16,-1 0 0,0 0 0,0 0 16,-21-1-16,0 1 0,0 0 15,0 0-15,0 0 0,-21 0 16,0 21-16,0-22 0,-1 22 0,-20 0 16,21 0-16,-21 0 0,-1 0 15,1 0-15,0 0 0,-1 22 16,1-1-16,21 0 0,-22 0 15,1 21-15,21-20 0,0-1 0,-22 0 16,43 21-16,-21-21 0,21 1 0,-21-1 16,21 0-16,0 0 0,0 0 15,0 0-15,0 1 0,21-22 0,0 21 16,1 0-16,20 0 0,-21 0 0,21 0 16,1 1-16,-1-1 0,0 0 15,22 0-15,-22 21 0,1-20 0,-22 20 16,21-21-16,-21 0 0,0 22 15,1-22-15,-22 0 0,0 0 16,0 21-16,0-20 0,-22-1 0,1-21 16,-21 21-16,0 0 0,20-21 15,-20 0-15,0 0 0,-22 0 0,22 0 16,0 0-16,-1 0 0,22 0 0,-21 0 16,21-21-16,-22 21 0,22-21 15,0 0-15,0-1 0,21 1 16,-21 0-16,21 0 0,0 0 15,0 0 1,21-1-16,0 22 16,0 0-16,0-21 0,0 21 0,1-21 15</inkml:trace>
  <inkml:trace contextRef="#ctx0" brushRef="#br0" timeOffset="25008.01">6350 10118 0,'0'-21'16,"-21"21"0,0 0-16,-1 0 15,1 0-15,21 21 0,-21 0 16,21 0-16,-21 0 0,0 0 15,21 1-15,-21 20 0,21 0 0,-22-21 16,22 22-16,0-1 0,-21 0 0,21 1 16,0-22-16,0 21 0,0-21 15,0 22-15,0-22 0,0 0 0,0 0 16,21 0-16,1-21 16,-1 0-16,0 0 0,0 0 15,21 0-15,-20 0 0,-1 0 0,0-21 16,21 0-16,-21 0 0,22-21 15,-22 20-15,21-20 0,-21 21 0,22-21 16,-1-1-16,-21 1 0,0 0 16,1 20-16,-1-20 0,-21 21 0,0 0 15,0 0-15,0-1 0,-21 22 16,-1 0 0,1 0-16,21 22 31,0-1-31,21-21 0,-21 21 0,22-21 15,-1 21-15,0 0 0,0 0 16,0-21-16,0 22 0,1-1 0,-1 0 16,-21 0-16,0 0 0,0 0 0,0 1 15,0-1-15,0 0 0,0 0 16,21 0-16,-21 0 16,21 1-16,-21-1 0,21-21 15,0 21-15,1-21 16,-1 0-16,0 0 0,0 0 0,0 0 15,0 0-15,1 0 0,-1 0 0,0 0 16,0 0-16,0-21 0,22 21 0,-22-21 16,0-1-16,0 1 0,0 21 15,0-21-15,1-21 0,-1 21 0,-21-1 16,21 1-16,0-21 0,-21 21 16,21 0-16,0-22 0,-21 22 0,0 0 15,0 0-15,0 0 0,0-1 16,0 1-16,-21 21 31,0 0-31,0 21 16,0 1-16,0-1 0,-1 0 0,1 0 15,21 0-15,0 22 0,-21-22 16,21 21-16,0-21 0,0 0 0,0 22 16,0-22-16,0 0 0,0 0 0,0 0 15,0 1-15,21-1 0,0 0 16,1-21-16,-1 21 0,0-21 15,0 0-15,21 0 0,-20 0 0,20 0 16,0 0-16,1 0 0,-22 0 16,21 0-16,0-21 0,1 0 0,-1 0 15,-21-1-15,22 1 0,-22 0 0,21 0 16,-21-21-16,0 20 0,1 1 16,-1-21-16,-21 21 0,0 0 0,0-1 15,0 1-15,0 0 0,-21 21 31,-1 0-31,1 21 16,21 0-16,0 1 0,-21-1 0,21 0 16,-21 0-16,21 0 0,0 0 15,0 22-15,0-22 0,0 0 16,0 0-16,0 0 0,21-21 16,0 22-16,0-22 0,1 0 0,-1 0 15,0 0-15,21 0 0,-21 0 16,1 0-16,-1 0 0,0 0 0,21-22 15,-21 22-15,1-21 0,-1 0 0,0 0 16,0 0-16,0 0 0,0-1 16,1 1-16,-1 0 0,-21 0 0,21 0 15,0 0-15,0-1 0,-21 1 0,0 0 16,21 21-16,1 0 16,-44 21 15,22 0-31,-21 1 15,0-1-15,21 0 0,0 0 16,-21 21-16,21-20 0,-21-1 0,21 0 16,-21 0-16,21 0 0,0 0 0,0 1 15,-22-1-15,1 0 16,21 0-16,0-42 47,0 0-47,0 0 0,21-1 15,-21 1-15,22-21 0,-1 21 16,-21 0-16,21-22 0,0 22 0,0 0 16,0-21-16,1 20 0,-1 1 15,0 0-15,0 21 0,0-21 0,0 21 16,1 0-16,-1 0 0,0 0 0,0 0 16,0 0-16,-21 21 0,0 0 15,21 0-15,-21 1 0,0-1 0,0 0 16,0 0-16,0 0 0,0 0 0,0 22 15,0-22-15,0 0 0,0 0 16,0 0-16,0 1 0,0-1 16,22 0-1,-1-21-15,0 0 0,0 0 0,0 0 0,0 0 16,1 0-16,-1-21 16,21 21-16,-21-21 0,22-1 0,-1 1 15,-21 0-15,21 0 0,-20 0 0,20-22 16,-21 22-16,0-21 0,0 21 15,1 0-15,-22-22 0,0 22 0,0 0 16,0 0-16,-22 21 31,22 21-15,-21 0-16,21 0 0,0 0 0,0 1 16,0 20-16,0-21 0,0 0 15,0 0-15,21 1 0,1-1 16,-22 0-16,0 0 0,0 0 0,0 0 15,0 1-15,0-1 0,0 0 16,0 0-16,-22-21 16,1 0-1,0 0-15,0 0 0,0 0 0,0 0 16,-1-21-16,1 0 16,21 0-1,0-1-15,0 1 0,0 0 16,21 0-16,1 0 0</inkml:trace>
  <inkml:trace contextRef="#ctx0" brushRef="#br0" timeOffset="25524.19">9673 9927 0,'0'0'16,"0"-42"-16,0 21 0,0-43 15,0 43-15,0 0 0,-21 21 16,21 21-1,-21 0-15,21 22 16,0-1-16,0 0 0,0 1 0,-21-1 16,21 0-16,-22 1 0,22 20 15,-21-21-15,21 1 0,-21 20 16,21-20-16,-21-1 0,0-21 0,21 21 16,-21 1-16,21-22 0,0 0 0,0 21 15,-22-42-15,22 22 0,0-1 16,-21-21-16,21-21 31,0-1-15,0 1-16,21 0 0,1 0 0,-22 0 15,21-22-15,0 22 0,-21 0 0,21-21 16,0 21-16,22-1 0,-22 1 0,0 0 16,0 0-16,0 21 0,22 0 15,-22 0-15,0 0 0,0 0 16,0 0-16,-21 21 15,0 0-15,0 0 0,0 1 16,0-1-16,0 0 0,0 21 0,0-21 16,0 1-16,-21-1 0,21 21 0,-21-21 15,21 0-15,-21 1 0,21-1 0,0 0 16,-21-21-16,21 21 0,-22 0 16,44-21 15,-1 0-31,0 0 0,0-21 15,0 0-15,22 0 0</inkml:trace>
  <inkml:trace contextRef="#ctx0" brushRef="#br0" timeOffset="25888">10245 10329 0,'0'0'0,"0"-21"16,0 0-16,0 0 15,-22 21 1,1 0-16,0 21 15,0 0-15,0 0 0,0 1 16,-1 20-16,1-21 0,0 21 0,0-20 16,0 20-16,0-21 0,21 21 0,-22-20 15,22-1-15,0 0 0,0 0 16,0 0-16,0 0 0,22-21 16,-1 0-16,0 22 0,0-22 0,0 0 15,0 0-15,1 0 0,-1 0 0,0 0 16,0-22-16,0 1 0,0 21 15,1-21-15,-1 0 0,-21 0 0,21-22 16,-21 22-16,21-21 0,-21 21 0,0-22 16,0 22-16,0-21 0,0 21 0,0 0 15,0-1-15,-21 1 0,0 0 16,0 0-16,-1 21 0,1 0 31,21-21-31,0 0 31</inkml:trace>
  <inkml:trace contextRef="#ctx0" brushRef="#br0" timeOffset="26244.49">10880 9567 0,'0'0'0,"0"-21"16,-22 21-16,1 0 16,0 0-16,21 21 0,0 1 15,-21-1-15,0 0 0,0 21 0,21 1 16,0-1-16,-22 21 0,22-20 16,-21 20-16,0-20 0,21 20 0,0-21 15,-21 22-15,0-1 0,21 1 0,-21-22 16,21 1-16,0 20 0,0-21 15,0 1-15,0-22 0,0 21 0,0-21 16,0 1-16,0-1 0,0 0 0,0 0 16,0 0-1,21-21-15,0 0 0,0 0 16,0 0-16,0 0 0,1-21 16,-1 0-16,0 0 0,0 0 15,0-1-15,0 1 0,1-21 0</inkml:trace>
  <inkml:trace contextRef="#ctx0" brushRef="#br0" timeOffset="26541.92">10541 10160 0,'0'0'0,"-21"-21"16,42 21-1,0 0-15,0 0 0,0 0 16,22 0-16,-22 0 0,21 0 16,1 0-16,-1 0 0,21 0 0,-20 0 15,-1 0-15,0 0 0,22 0 0,-22 0 16,-21 0-16,22 0 0,-22 0 0,0-21 16,-42 21 30,0 0-30,0 0-16</inkml:trace>
  <inkml:trace contextRef="#ctx0" brushRef="#br0" timeOffset="38631.71">3217 12234 0,'21'-21'15,"-21"0"1,0 0 0,0 0-16,0 0 15,-21 21-15,21-22 16,0 1-16,0 0 0,0 0 16,0 0-16,0 0 0,21-1 15,1 22-15,-1-21 0,0 21 16,0 0-16,0-21 0,0 21 0,22 0 15,-22 0-15,0 0 0,0 0 16,22 21-16,-22 0 0,0 1 0,0 20 16,0 0-16,-21 1 0,0-1 0,0 0 15,0 22-15,0-22 0,-21 0 16,-21 1-16,21-1 0,-22 0 0,1 1 16,0-1-16,-1 0 15,1-20-15,0 20 0,-1-21 0,1 21 16,21-20-16,-22-1 0,22-21 0,0 21 15,0-21-15,0 0 0,0 0 16,21-21 0,0 0-16,0-1 0,0 1 15,0 0-15,0 0 0,0 0 0,0 0 16,0-1-16,0 1 0,0 0 0,0 0 16,21 21-1,0 0-15,0 0 16,0 21-16,0 0 0,1 0 15,-1 1-15,0-1 0,0 21 16,0-21-16,0 22 0,1-22 0,-22 0 16,21 21-16,0-21 0,0 1 15,0 20-15,0-21 0,1 0 0,-1 0 16,-21 1-16,21-22 0,-21 21 16,21-21-16,0 0 15,0 0-15,1-21 16,-1-1-16,0 1 0</inkml:trace>
  <inkml:trace contextRef="#ctx0" brushRef="#br0" timeOffset="38825.03">4254 12510 0,'0'0'0,"-21"0"46,0 0-30,42 0 15,0-22-31,1 22 0</inkml:trace>
  <inkml:trace contextRef="#ctx0" brushRef="#br0" timeOffset="39527.65">5990 12002 0,'0'0'0,"21"-43"0,22-20 16,-22 42 0,-21-1-16,0 1 0,0 0 0,0 0 15,-21 0-15,-1 21 0,1 0 16,-21 0-16,21 0 0,-22 0 15,1 0-15,0 0 0,-22 21 16,22 0-16,0 0 0,-22 0 0,22 22 16,-22-1-16,22 22 0,0-1 15,-1-21-15,22 22 0,-21-1 0,21 1 16,-1-22-16,22 22 0,0-22 0,0 0 16,0 1-16,0-22 0,43 21 15,-22-21-15,0 1 0,21-1 0,1 0 16,-1 0-16,0 0 0,1-21 0,-1 0 15,22 0-15,-22 0 0,0 0 16,1 0-16,-1 0 0,0-21 0,-21 0 16,1 0-16,20 0 0,-42-1 0,0 1 15,0 0-15,0 0 16,0 0-16,0 0 0,-21-1 0,0 1 16,-22 0-16,22 21 0,-21-21 0,-1 21 15,1 0-15,21 0 0,-21 0 16,-1 0-16,22 0 0,0 0 0,0 0 15,42 0 17,0 0-32,0 0 15,0 0-15,1 0 0,-1 0 0,0 0 16,0 0-16,0 0 16,0 21-16,-21 0 0,0 0 15,0 1-15,0-1 16,0 0-16,0 0 0,0 21 0,0 1 15,0-22-15,0 21 0,0 1 16,0 20-16,0-21 0,0 1 0,0 20 16,0-20-16,0-1 0,0 0 0,-21 22 15,21-22-15,0-21 0,-21 22 16,21-22-16,0 21 0,0-21 0,0 0 16,0 1-16,0-1 0,0-42 31,0-1-16,0 1-15,21-21 0,0 21 16</inkml:trace>
  <inkml:trace contextRef="#ctx0" brushRef="#br0" timeOffset="40256.11">6435 12129 0,'0'0'16,"21"0"-16,-21-43 16,-21 43-1,-1 21 1,22 22-16,-21-22 0,0 0 0,21 21 16,0 1-16,0-22 0,-21 21 0,21 1 15,0-22-15,0 21 0,0-21 16,-21 0-16,21 22 0,0-22 0,0 0 15,0 0-15,0 0 16,0-42 15,0 0-31,0 0 16,0 0-16,0 0 0,21-1 16,0 1-16,-21 0 15,0 0-15,0 0 0,21 21 0,-21-21 16,21-1-16,-21 1 0,0 0 15,0 0 1,22 21 0,-22-21 171,0 0-46</inkml:trace>
  <inkml:trace contextRef="#ctx0" brushRef="#br0" timeOffset="41260.78">5482 11938 0,'0'0'0,"-21"0"15,21-21 16,21 21-31,0 0 0,22-21 16,-22 21-16,21 0 0,0 0 16,1-21-16,-1 21 0,0 0 0,1 0 15,-1 0-15,-21 0 0,22 0 0,-22 0 16,0 0-16,-21 21 0,0 0 16,0 0-16,0 0 0,-21 22 0,0-22 15,-22 21-15,1 0 0,-22 1 16,1-1-16,-1-21 0,1 22 15,-1-1-15,22 0 0,-21-21 0,20 22 16,22-22-16,0 0 0,0 0 0,21 0 16,0 1-16,0-1 15,21 0-15,0-21 0,21 0 0,1 0 16,-1 0-16,22 0 0,-22 0 0,21 0 16,1 0-16,-1 0 0,1 0 15,-22 0-15,22 21 0,-22-21 0,-21 21 16,0-21-16,1 21 0,-22 1 0,0-1 15,0 21-15,-43-21 16,22 0-16,-21 22 0,-22-22 0,22 0 16,0 21-16,-22-20 0,22-1 15,21 0-15,-22 0 0,22 0 16,0-21-16,21 21 0,0 1 16,21-22-16,21 0 0,-20 0 0,20 0 15,21-22-15,-20 1 0,20 0 0,1-21 16,-22 21-16,22-22 0</inkml:trace>
  <inkml:trace contextRef="#ctx0" brushRef="#br0" timeOffset="42520.64">7556 11832 0,'0'0'0,"-21"0"0,-42 0 16,42 21-16,-1-21 15,1 0-15,21 22 16,21-22 0,1 0-16,-1 0 15,0 0-15,0 0 0,21 0 0,-20 0 16,-1-22-16,21 22 0,-21-21 15,0 21-15,1-21 0,-1 0 16,0 21-16,-21-21 0,0 0 16,0-1-16,-21 1 0,0 21 15,-1-21-15,-20 21 0,21 0 0,-21 0 16,-1 0-16,1 0 0,21 21 0,-22 0 16,22 1-16,-21-1 0,21 0 15,0 21-15,-1-21 0,1 22 0,0-1 16,21-21-16,0 22 0,0-1 0,0-21 15,0 0-15,0 22 0,0-22 16,21 0-16,0-21 0,1 21 0,-1 0 16,21-21-16,-21 0 0,22 0 0,-22 0 15,21 0-15,-21 0 0,0 0 16,1 0-16,-1 0 0,-64 0 31,22 0-31,0 0 0,-21 0 0,-1 0 16,22 21-16,-21 1 0,0-1 15,-1 21-15,22-21 0,-21 22 0,21-22 16,-1 0-16,1 21 0,0-21 0,21 22 16,0-22-16,0 0 0,0 0 0,0 0 15,21 1-15,0-1 0,1-21 16,-1 21-16,0-21 0,21 0 0,-21 0 16,22 0-16,-22 0 0,21 0 15,1 0-15,-1 0 0,0-21 16,1 0-16,-1-1 0,0 1 0,1 0 15,-1 0-15,0-21 0,1 20 0,-1-20 16,0 21-16,1-21 0,-1 20 0,-21-20 16,21 0-16,-20 21 0,-22-1 15,0-20-15,0 21 0,0 0 0,0 0 16,-22 21 0,1 0-1,0 21-15,21 0 0,-21 0 0,0 0 16,21 22-16,0-22 0,0 0 0,-21 21 15,21-21-15,0 1 0,0 20 16,-22-21-16,22 0 0,0 0 16,0 1-16,0-1 0,0 0 15,0-42 32,0 0-47,0-1 0,22 1 0,-1 0 16,0 0-16,-21-21 0,21 20 15,0 1-15,-21-21 0,21 21 0,1 0 16,-1-1-16,0 1 0,0 0 0,0 21 16,0 0-16,1 21 15,-1 0 1,-21 1-16,0-1 0,0 0 0,21 0 16,0 0-16,-21 0 0,21 1 0,-21-1 15,0 0-15,0 0 0,0 0 16,0 0-16,0 1 0,0-44 47,21 1-32,-21 0-15,22 0 0,-22 0 0,21 0 16,0-1-16,0-20 0,0 21 0,0-21 16,1 20-16,20 1 0,-21-21 15,0 21-15,22 21 0,-22 0 16,0 0-16,0 0 0,0 0 0,0 0 15,1 21-15,-22 21 0,21-21 0,-21 1 16,0 20-16,0-21 0,0 21 16,0-20-16,0 20 0,0-21 0,0 0 15,0 0-15,0 1 0,0-1 0,0 0 16,0 0-16,0 0 16,21-21-1,0 0-15,0 0 16,0-21-16,1 0 0,20 21 0,0-21 15,1 0-15</inkml:trace>
  <inkml:trace contextRef="#ctx0" brushRef="#br0" timeOffset="43508.26">9483 12298 0,'0'0'0,"0"-21"0,0 0 0,0-1 15,0 1-15,0 0 0,0 0 16,0 0-16,-22 21 15,22-21-15,-21 21 0,0 0 16,0 0-16,0 21 0,0-21 0,-1 21 16,1 0-16,-21 21 15,21-20-15,-22 20 0,22-21 0,0 21 16,0-20-16,-21-1 0,42 21 0,0-21 16,-22 0-16,22 1 0,0-1 0,0 0 15,22 0-15,-1-21 16,0 0-16,0 0 0,0 0 15,0 0-15,1 0 0,-1 0 0,21 0 16,-21-21-16,0 0 0,1 21 16,-1-21-16,21-1 0,-21 1 0,0 0 15,-21-21-15,22 21 0,-1-1 0,0 1 16,-21 0-16,21 0 0,-21 0 0,0 0 16,0 42-1,0 0 1,0 0-16,0 0 0,0 0 0,-21 1 15,21-1-15,0 0 0,0 0 0,0 0 16,0 0-16,0 1 0,0-1 16,0 0-16,21-21 15,0 21-15,0-21 0,1 0 0,-1 0 16,0 0-16,0 0 0,0 0 0,0-21 16,22 0-16,-22 21 0,21-21 15,1-1-15,-22 1 0,21-21 0,-21 21 16,0 0-16,1-1 0,-1-20 0,0 21 15,0 0-15,-21 0 16,0-1-16,0 44 16,0-1-16,0 0 15,0 0-15,0 0 0,-21 0 0,21 1 16,0-1-16,0 21 0,0-21 16,0 0-16,0 1 0,0-1 0,0 0 15,0 0-15,21 0 0,0-21 16,22 0-16,-22 21 0,0-21 0,21 0 15,-21 0-15,22 0 0,-22 0 16,21-21-16,-21 0 0,22 21 0,-22-21 16,0-21-16,21 20 0,-20-20 0,20 0 15,-21-1-15,0 1 0,0-21 16,1-1-16,20 1 0,-21-1 16,0 1-16,0-1 0,22 1 0,-22-1 15,0 22-15,0-1 0,0 1 0,1 0 16,-22-1-16,0 22 0,21-21 0,-21 21 15,0 0-15,0-1 16,-21 22 0,-1 22-16,1-1 0,21 0 15,-21 21-15,0-21 0,0 22 16,0-1-16,21 0 0,-22 22 0,22-22 16,-21 22-16,21-22 0,0 22 0,0-1 15,0 1-15,0-22 0,0 0 16,0 1-16,0-1 0,0 0 0,21 1 15,1-22-15,-1 0 0,0 0 16,0 0-16,0 0 0,0-21 16,1 22-16,-1-22 0,0 0 15,0 0-15,0-22 0,22 22 0,-22-21 16,0 21-16,0-21 0,0 0 16,22 0-16,-22 21 0,0-21 0,-21-1 15,21 1-15,0 0 0,-21 0 0,21 0 16,-21 0-16,0-22 0</inkml:trace>
  <inkml:trace contextRef="#ctx0" brushRef="#br0" timeOffset="43860.26">10160 11578 0,'-21'21'0,"42"-42"0,-63 42 0,42 1 0,-22-1 15,1-21-15,0 21 0,21 0 0,0 0 16,0 0 0,21-21-1,0 0-15,1 0 0,-1 0 16,0 0-16,0 0 0,0 0 15,-21-21 1,0 0-16,-21 21 31,21 21-15,-21 0 0,21 1-16,-21-1 0,0 0 15</inkml:trace>
  <inkml:trace contextRef="#ctx0" brushRef="#br0" timeOffset="47408.74">3260 14055 0,'0'0'0,"0"-21"16,-22 21-16,1 0 0,0-22 16,0 22-16,0 0 0,0 0 15,-1 0-15,1 0 0,0-21 16,0 21-16,0 0 16,21-21-1,21 21 1,0-21-16,0 21 0,0 0 0,22 0 15,-22 0-15,21 0 16,1 0-16,-22 21 0,21 0 0,-21-21 16,0 21-16,1 1 0,-1 20 15,-21-21-15,0 0 0,0 0 0,0 22 16,-21-22-16,-1 21 0,-20-21 0,21 22 16,-21-22-16,-1 21 0,1-21 15,0 1-15,-1-1 0,1 0 0,0-21 16,-1 0-16,1 0 0,21 0 15,0 0-15,-1 0 0,22-21 16,0 0-16,22-1 16,20 1-1,-21 21-15,0 0 0,22 0 0,-22 0 16,21 0-16,-21 0 0,22 21 16,-1 1-16,0-1 0,1 0 0,-1 0 15,0 0-15,1 0 0,-22 1 0,0 20 16,21-21-16,-42 21 0,0-20 15,0-1-15,-21 21 0,0-21 0,0 22 16,-22-22-16,1 0 0,0 21 0,-1-21 16,-20 1-16,21-22 0,-22 21 15,22-21-15,-22 0 0,22 0 0,0 0 16,-1 0-16,1 0 0,0 0 16,20 0-16,1-21 0,0 21 15,0 0-15,21-22 0,-21 1 0,21 0 31,21 21-31,0-21 0,0 21 0,0 0 16,1-21-16</inkml:trace>
  <inkml:trace contextRef="#ctx0" brushRef="#br0" timeOffset="47607.95">3873 14647 0,'0'0'0,"43"0"15,-22 0-15,-21-21 0,0 0 16,-21 21 0,0 0-1,21-21 1,21 21-16,0 0 16,0 0-16,0 0 0,22-21 0,-22 21 15</inkml:trace>
  <inkml:trace contextRef="#ctx0" brushRef="#br0" timeOffset="48615.76">5651 14182 0,'0'0'0,"22"-21"0,-1-22 15,-21 22-15,0 0 16,21 0-16,-21 0 15,21-1-15,-21 1 0,0 0 16,0 0-16,0 0 16,-21 21-16,0-21 15,0 21-15,-1 0 0,1 0 0,0 0 16,-21 0-16,21 21 16,-22 0-16,1 0 0,21 0 0,-22 0 15,1 22-15,21-1 0,-21 0 0,20 22 16,-20-22-16,21 22 0,0-1 15,21 1-15,0-22 0,-21 22 0,21-22 16,0 21-16,0-20 0,21-1 0,0-21 16,0 22-16,0-22 0,22 0 15,-1 0-15,-21-21 0,43 21 0,-22-21 16,0 0-16,1 0 0,20 0 0,-21 0 16,1-21-16,-1 21 0,0-21 0,1 0 15,-1-22-15,-21 22 0,22 0 16,-22-21-16,0-1 0,0 22 0,0-21 15,-21 21-15,21 0 0,-21-22 16,22 43-16,-22-21 0,0 42 31,0 0-31,0 1 0,0-1 16,0 0-16,0 21 0,0-21 16,0 1-16,0-1 0,0 0 0,0 0 15,0 0-15,0 0 0,21 1 0,0-22 16,0 0-16,0 0 0,0 0 15,22 0-15,-22 0 0,21 0 0,1 0 16,-22 0-16,21-22 0,0 1 0,1 0 16,-22 0-16,21-21 0,-21 20 0,1-20 15,-1 21-15,-21-21 16,0-1-16,0 1 0,0 21 0,-21-22 16,-1 22-16,1 0 0,-21 0 0,21 0 15,-22 21-15,22 0 0,-21 0 16,0 21-16,20-21 0,-20 21 0,21 0 15,0 0-15,21 1 0,0 20 0,0-21 16,0 0-16,0 0 16,21 1-16,0-1 0,0-21 0,0 0 15,1 0-15,-1 0 0,21 0 0,0 0 16,-20 0-16,20 0 0,0-21 16,1 21-16,-1-22 0,21 1 15,-20 0-15,-1-21 0,0 21 0,1-1 16,-1 1-16,-21-21 0,22 21 0,-22 0 15,0 21-15,-21-22 0,21 22 16,-21 22 0,0-1-16,0 21 15,-21 0-15,21-20 0,0 20 16,0 0-16,-21 22 0,21-22 0,0 0 16,-21 1-16,21-1 0,0 0 0,0 1 15,0-22-15,-22 21 0,22 1 16,-21-1-16,21-21 0,0 21 0,0 1 15,0-22-15,0 0 0,0 0 16,0 0-16,0 1 0,0-44 31,0 1-31,0 0 0,0 0 16,0-21-16,0 20 0,0-20 0,0 0 16,0-1-16,0 1 0,0 0 0,0-22 15,0 22-15</inkml:trace>
  <inkml:trace contextRef="#ctx0" brushRef="#br0" timeOffset="48851.63">6943 14457 0,'0'0'0,"21"-21"0,0-22 0,-21 22 0,21 0 16,0 0-16,0 0 0,1 0 16,-1-1-16,0 1 0,0 21 0,0 0 15,0-21-15,1 21 16,-1 0-16,0 0 16,0 21-16,-21 0 15,0 22-15,0-22 0,0 0 16,0 0-16,-21 22 0,0-22 0,0 21 15,-1-21-15,-20 0 0,21 1 16,0-1-16,0 0 0,21 0 16,-22-21-16,44 0 15,-1 0 1,0 0-16,0-21 0,0 0 0,0-22 16,22 22-16,-22 0 0</inkml:trace>
  <inkml:trace contextRef="#ctx0" brushRef="#br0" timeOffset="49348.47">7429 14266 0,'0'0'0,"0"22"32,0-1-32,0 0 15,0 0-15,0 0 0,0 22 0,0-22 16,0 0-16,0 0 0,0 0 0,0 0 16,0 1-16,0-1 0,22-21 15,-1 0-15,0 0 16,0 0-16,0 0 0,0 0 0,1 0 15,-1 0-15,0-21 0,0-1 16,0 1-16,0 0 0,1-21 16,20 21-16,-42-22 0,21 22 0,0 0 15,0 0-15,1 0 0,-22-1 0,0 1 16,21 21-16,-21 21 16,0 1-1,-21-1-15,21 0 0,-22 21 0,1 1 16,0-22-16,0 21 0,0 0 0,21 1 15,-21-1-15,-1 0 0,1-20 16,0 20-16,21 0 0,-21 1 0,21-1 16,-21 0-16,21 1 0,0-22 0,-21 21 15,-1 0-15,22 1 0,-21-22 16,21 21-16,-21 1 0,0-22 16,0 21-16,0-21 0,-1 0 0,1 1 15,0-1-15,-21 0 0,21 0 0,-22 0 16,1-21-16,0 0 0,-1 0 0,1 0 15,0 0-15,-1 0 0,-20 0 0,20 0 16,1-21-16,21 21 0,-21-21 16,20 0-16,1 0 0,0-1 0,21 1 15,0 0-15,0-21 0,0 21 0,21-22 16,0 22-16,1-21 0,20-1 16,0 1-16,-21 0 0</inkml:trace>
  <inkml:trace contextRef="#ctx0" brushRef="#br0" timeOffset="49692.9">8488 14118 0,'42'-21'16,"-84"42"-16,105-42 0,-42 21 0,22 0 0,-22 0 15,0 0-15,0 0 0,0 0 16,-21 21-16,22 0 0,-22 1 0,21 20 16,-21 0-16,0 1 0,0 20 0,0 1 15,0-1-15,0 1 0,-21-1 16,-1-21-16,1 22 0,0-22 0,0 22 16,-21-22-16,20 0 0,1 1 0,0-22 15,0 21-15,0-21 0,0 1 0,21-1 16,0 0-16,-22-21 0,22-21 31,0 0-31,0-1 16,0-20-16,22 0 0,-22 21 15,21-22-15</inkml:trace>
  <inkml:trace contextRef="#ctx0" brushRef="#br0" timeOffset="49957.17">8678 14288 0,'0'0'0,"0"-43"0,0-20 16,0 42-16,0-1 15,0 1-15,21 0 0,-21 0 0,22 0 16,-1 21-16,0 0 0,21-21 16,-21 21-16,1 0 15,20 0-15,-21 0 0,21 0 0,-20 0 16,-1 21-16,0 0 0,0 0 0,-21 0 16,0 0-16,0 22 0,0-22 15,-21 21-15,-21 1 0,20-22 16,-20 21-16,21-21 0,-21 0 0,20 1 15,1-1-15,0 0 0,0 0 0,21 0 16,21-21 0,0 0-1,22 0-15,-22 0 0,21 0 0,-21-21 16,22 0-16</inkml:trace>
  <inkml:trace contextRef="#ctx0" brushRef="#br0" timeOffset="50660.09">9250 14309 0,'21'0'47,"0"0"-32,0 0-15,0 0 0,22-21 16,-22 21-16,0-22 0,0 22 16,0-21-16,1 21 0,-1-21 0,0 0 15,-21 0-15,21 0 0,-21-1 16,0 1-16,0 0 15,-21 21-15,0 0 0,0 0 16,-1 0-16,1 0 0,0 0 16,0 21-16,0 22 0,21-22 0,0 0 15,-21 0-15,21 21 16,0-20-16,0-1 0,0 21 0,0-21 16,0 0-16,0 1 0,21-1 0,0 0 15,0 0-15,21 0 0,-20-21 16,-1 0-16,21 0 0,-21 0 0,22 0 15,-22 0-15,21 0 0,-21-21 0,0 21 16,22-21-16,-22 0 0,21-22 0,-21 22 16,22 0-16,-22-21 0,0 21 15,0-1-15,0 1 0,1 0 0,-22 0 16,21 21-16,-42 21 16,-1 0-1,1 0-15,0 1 0,21-1 16,-21 0-16,0 21 0,21-21 0,0 1 15,0-1-15,-21 0 0,21 0 0,0 0 16,0 0-16,0-42 31,0 0-15,0 0-16,0 0 0,0 0 16,0-1-16,0 1 0,21 0 15,0-21-15,0 21 0,0-1 0,0-20 16,1 21-16,-1 0 0,0 21 15,0-21-15,0 21 0,0 0 16,1 0-16,-1 0 0,0 0 0,0 21 16,0-21-16,-21 21 0,21 0 0,1 0 15,-22 0-15,0 1 0,0-1 0,21-21 16,-21 21-16,0 0 0,0 0 16,0 0-16,0 1 0,0-1 15,0 0 1,21-21-1,0 0 1,0 0-16</inkml:trace>
  <inkml:trace contextRef="#ctx0" brushRef="#br0" timeOffset="51728.01">10880 14203 0,'0'0'0,"0"-21"0,0 0 15,0-22 1,-22 22-16,1 21 0,0 0 16,21-21-16,-21 21 0,0 0 15,0 0-15,-1 0 0,1 21 0,0 0 16,0 0-16,0 1 0,0 20 0,-22-21 16,22 21-16,21-20 0,-21 20 15,21 0-15,-21-21 0,21 22 16,0-22-16,0 0 0,0 0 0,0 0 15,0 1-15,0-1 0,21-21 16,0 0-16,0 0 0,0 0 16,1 0-16,-1-21 0,0 21 15,0-22-15,0 1 0,22-21 0,-22 21 16,0-22-16,21 1 0,-21 0 0,22-1 16,-22 1-16,21-21 0,-21 20 15,22 1-15,-22-22 0,0 1 0,0 21 16,0-22-16,1 22 0,-1-1 15,-21 1-15,21 0 0,-21 21 16,0-1-16,0 1 0,0 0 0,-21 21 16,0 21-16,-1 0 15,1 1-15,0 20 0,0-21 16,21 21-16,-21 1 0,0-1 0,-1 0 16,1 1-16,21-1 0,0 0 0,-21 1 15,21-22-15,0 21 0,0 1 0,0-1 16,0 0-16,0-21 0,0 22 15,21-22-15,-21 21 0,21-21 0,1 1 16,20-1-16,-21-21 0,0 21 0,0-21 16,22 0-16,-22 0 0,0 0 15,21 0-15,-20 0 0,-1-21 16,0 21-16,21-21 0,-21-22 0,1 22 16,-22 0-16,21 0 0,-21-22 0,21 22 15,-21 0-15,0 0 0,0 0 16,-21 21-1,0 0-15,-1 0 0,1 0 0,0 21 16,0 0-16,0 0 16,21 0-16,42-21 31,-21 0-31,0 0 0,1 0 16,-1 0-16,21 0 0,-21 0 15,0-21-15,22 0 0,-22 21 0,0-21 16,0 0-16,0 0 0,1-1 0,-1 22 15,-21-21-15,21 21 0,-21-21 16,0 42 0,0 0-1,-21 1-15,21-1 0,-21 0 0,21 0 16,0 0-16,0 0 0,0 1 16,0-1-16,0 0 0,0 0 15,21-21 16,0 0-31,0 0 16,0 0-16,0 0 0,1-21 0,-1 0 16,0 0-16,0-1 0,0 1 0,0 21 15,1-21-15,-1 0 0,0 21 0,-42 21 47,0 0-47,21 22 0,0-22 0,-22 0 16,1 0-16,21 0 0,0 0 15,0 1-15,0-1 0,-21 0 0,21 0 16,0 0-16,21-21 47,-21-21-47,21 0 16,1 21-16,-22-21 0,21-22 0</inkml:trace>
  <inkml:trace contextRef="#ctx0" brushRef="#br0" timeOffset="51911.98">12107 13949 0,'-42'-21'16,"42"0"-16,-21 21 16,0 0-16,21-22 15,21 44 16,0-22-15,0 21-16,0-21 0</inkml:trace>
  <inkml:trace contextRef="#ctx0" brushRef="#br0" timeOffset="52263.65">12340 14076 0,'0'21'15,"0"0"1,0 0-16,0 1 16,0-1-16,21 0 0,0 0 0,-21 0 15,0 0-15,22 1 0,-1-1 0,-21 0 16,0 0-16,21-21 0,-21 21 16,21 0-16,-21 1 0,21-22 31,0 0-31,-21-22 15,22 1-15,-22 0 0,0 0 16,21-21-16,0 20 0,-21 1 0,21-21 16,0 21-16,0 0 0,-21-1 0,22 1 15,-22 0-15,21 0 16,0 0-16,-21 0 16,21 21-16,0 0 0,0 0 15,1 0-15,-1 0 0,0 0 16,0 21-16,0 0 15</inkml:trace>
  <inkml:trace contextRef="#ctx0" brushRef="#br0" timeOffset="52608.71">12912 14203 0,'21'0'47,"0"0"-47,0 0 0,0 0 15,0 0-15,1 0 0,-1-21 16,0 21-16,21-21 0,-21 21 0,1-22 16,-1 1-16,0 21 0,0-21 0,-21 0 15,0 0-15,-21 21 16,0 0 0,-22 0-16,22 0 0,-21 0 0,21 21 15,0 0-15,-1 0 0,1 0 0,0-21 16,0 22-16,21-1 0,0 0 15,0 0-15,0 0 16,0 0-16,21-21 0,0 22 0,0-22 16,1 21-16,-1-21 0,0 0 0,0 0 15,21 21-15,-20-21 0,-1 0 16,21 0-16,-21 0 0,0 0 0,1 0 16,-1-21-16,0 21 0,0-21 0,0 21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5T07:49:47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12361 1990 0,'0'0'0,"-21"-21"31,0 21-31,0 0 0,0 0 16,-1 0-1,1 0 1,42 0 31,1 0-47,-22 21 0,21-21 0,0 21 15,0 0-15,0-21 0,0 21 16,1-21-16,-1 21 0,21 1 16,-21-22-16,22 21 0,-22-21 0,21 21 15,0-21-15,1 21 0,20-21 0,-20 21 16,20-21-16,1 0 15,20 21-15,-20 1 0,20-22 0,1 0 0,0 0 16,-22 21-16,22-21 0,0 0 16,-1 0-16,1 21 0,0-21 0,-1 0 15,22 0-15,-21 0 0,21 0 16,-1 0-16,-20 0 0,21 21 0,0-21 16,0 0-16,-1 0 0,22 0 0,-21 0 15,21 21-15,-21-21 0,21 0 16,-21 0-16,0 0 0,21 0 0,-21 0 15,-1 0-15,1 0 0,0 0 0,0 0 16,-21 0-16,-1 0 0,1 0 16,0 0-16,-22 0 0,1 0 15,-1 0-15,1-21 0,-22 21 0,0-21 16,22 21-16,-22-21 0,0 0 0,1 21 16,-1-22-16,0 1 0,1 21 15,-1-21-15,-21 0 0,22 21 0,-22-21 16,0 21-16,0-21 0,0 21 0,0-22 15,1 1-15,-22 0 16,0 0-16,0 0 16,-22 0-16,1-1 0,-21 22 15,21-21-15,0 0 0,-22 0 16,22 0-16,-21 0 0,-1-1 0,22 1 16,-21 21-16,0-21 0,-1 0 15,1 0-15,0 0 0,-1-1 16,-20 1-16,-1 0 0,1 0 0,-22 0 15,0 0-15,1-1 0,20 1 0,-20 21 16,-1-21-16,0 0 0,1 21 16,-1-21-16,-21 21 0,21 0 0,1-21 15,-22 21-15,0-22 0,0 22 0,0 0 16,1 0-16,20 0 0,-21-21 16,0 21-16,22 0 0,-22 0 0,21 0 15,0 0-15,-20 0 0,-1 0 0,21 0 16,-21 0-16,22 0 0,-1 0 15,0 0-15,1 0 0,-1 21 16,21-21-16,-20 22 0,20-22 0,1 21 16,20-21-16,-20 0 0,-1 21 0,22-21 15,-21 21-15,-1-21 0,22 21 16,-22-21-16,22 21 0,-22-21 0,22 22 16,0-22-16,-1 21 0,-20-21 15,21 0-15,-1 21 0,1 0 0,0-21 16,-1 0-16,1 0 0,21 21 0,0-21 15,-1 0-15,1 0 0,0 21 16,0-21-16,0 0 0,0 22 16,-1-22-16,1 0 0,21 21 15,-21-21-15,0 21 16,21 0 0,0 0-16,0 0 15,21 1 1,0-22-16,0 21 0,-21 0 15,22-21-15,-22 21 16,0 0-16,0 0 16,0 1-16,0-1 15,-22 0-15,22 0 16,0 0-16,-21-21 16,21 21-16,-21 1 0,21-1 15,-21-21-15,21 21 0,0 0 0,0 21 16,-21-20-16,21-1 0,0 21 15,0-21-15,0 22 0,0-1 0,0 21 16,0-20-16,0-1 0,0 22 0,0-22 16,0 21-16,0-20 0,0 20 15,0 1-15,0-22 0,0 22 0,0-1 16,0 1-16,0-1 0,0 1 0,0-1 16,0 1-16,0 20 0,0-20 0,-21-1 15,21 1-15,0-1 0,0 1 16,0-1-16,0 22 0,0-22 15,-22 1-15,22-1 0,-21 1 0,21-1 16,-21 1-16,21-1 0,0-20 0,-21-1 16,21 0-16,-21 1 0,21-1 0,-21 0 15,21-20-15,0-1 0,0 21 16,0-21-16,0 0 0,0 1 0,0-1 16,0 0-16,0 0 0,0 0 0,21 0 15,-21 1-15,21-1 0,-21 0 0,0 0 16,21 0-16,0-21 15,-21 21 1,21-21-16,1 0 0,-1 0 31,0 0-31,0-21 32,0 21-32,0-21 15,1 21-15,-1 0 0,0 0 16,0-21-16,21 0 0,-20 21 0,-1 0 15,21-21-15,0 21 0,1 0 0,-1-22 16,0 22-16,1 0 0,20 0 0,-20 0 16,20 0-16,22 0 0,-22 0 0,22 0 15,-22 0-15,22 0 0,21 0 16,-21 0-16,20 22 0,1-22 0,0 0 16,21 21-16,-21-21 0,21 0 0,21 21 15,-21-21-15,0 0 0,0 0 16,21 0-16,0 21 0,1-21 0,-22 0 15,21 0-15,-21 0 0,0 0 0,0 0 16,-21 0-16,-1 0 0,1 0 16,0 0-16,-21 0 0,21 0 0,-43-21 15,22 21-15,-22 0 0,22-21 0,-22 0 16,-20 21-16,20-22 0,-20 22 0,20-21 16,-21 0-16,-20 21 0,20-21 0,-21 21 15,0 0-15,22 0 0,-43-21 0,21 21 16,0 0-16,-21-21 15,0-1 1,0 1-16,0 0 16,0 0-16,0 0 15,0 0-15,0-1 0,0 1 0,0-21 16,0 0-16</inkml:trace>
  <inkml:trace contextRef="#ctx0" brushRef="#br0" timeOffset="592.28">17505 2117 0,'-64'42'0,"128"-84"0,-170 105 16,85-42-16,-22 43 0,1 21 16,21-22-16,-21 43 15,42-43-15,0 1 0,0 21 16,0-22-16,0 1 0,0-1 0,0 22 16,0-22-16,21 22 0,0 0 0,-21-22 15,21 22-15,0-22 0,-21 22 16,0-22-16,21 1 0,-21 21 0,0-22 15,0 1-15,0 20 0,0-20 16,0-1-16,0 1 0,-21-1 0,21 1 16,0-1-16,-21-20 0,21-1 0,-21 21 15,21-41-15,0 20 0,-21 0 16,21-21-16,-21 1 0,21 20 0,0-21 16,-22 0-16,22 0 0,-21 1 15,21-1-15,-21-21 16,0 21-16,21 0 0,-21-21 15,0 0-15,-1 0 16,22-21-16,0 0 16</inkml:trace>
  <inkml:trace contextRef="#ctx0" brushRef="#br0" timeOffset="1574.52">13652 2985 0,'0'0'15,"0"-22"-15,0 1 0,-21 21 16,-21 0-16,21-21 0,0 21 0,-22 0 15,1 0-15,0 0 0,-1 0 0,-20 21 16,20-21-16,-20 21 0,-1 1 0,1 20 16,21 0-16,-22 1 0,1-1 15,20 21-15,1-20 0,0 20 16,20 1-16,1-1 0,0 1 0,0-22 16,21 22-16,0-22 0,0 0 15,0 1-15,21-22 0,0 21 0,22-21 16,-22 0-16,21 1 0,0-1 0,1 0 15,-1-21-15,22 0 0,-22 0 0,0 0 16,1 0-16,-1 0 0,0 0 0,-21 0 16,22-21-16,-22 21 0,0-21 15,0-1-15,0 1 0,-21 0 0,0 0 16,0 0-16,0 0 0,0-1 16,-21 22-16,-21-21 0,21 0 0,0 21 15,-22 0-15,22-21 0,-21 21 16,21 0-16,-1 0 0,1 0 0,0 0 15,42 0 1,22 0 0,-22-21-16,0 21 15,0 0-15,21 0 0,-20 0 0,-1 0 16,21 0-16,-21 21 0,0 0 0,-21 0 16,0 0-16,22 1 0,-22-1 0,0 0 15,0 0-15,0 21 0,-22 1 16,1-1-16,21 0 0,-21 1 15,0 20-15,0-20 0,0 20 0,-1 1 16,1-1-16,0 1 0,-21-1 0,21-21 16,-1 22-16,1-1 0,0 1 0,0-22 15,0 22-15,21-22 0,0 0 16,-21-20-16,21 20 0,-22-21 0,22 0 16,0 0-16,22-42 31,-22 0-31,21-21 0,-21 21 15,0-22-15,21 1 0,0 0 0</inkml:trace>
  <inkml:trace contextRef="#ctx0" brushRef="#br0" timeOffset="1851.75">13674 3471 0,'0'0'0,"21"0"15,-21 22-15,0-1 16,0 0 0,0 21-16,0-21 0,0 1 0,-21-1 15,21 0-15,-22 0 0,22 0 0,-21 0 16,21 1-16,0-1 0,0 0 15,0-42 17</inkml:trace>
  <inkml:trace contextRef="#ctx0" brushRef="#br0" timeOffset="2175.64">13779 3217 0,'-42'0'16,"21"22"-1,0-22-15,21 21 0,0 0 16,21-21 15,0 0-31,0 0 0,-21-21 16,21 21-16,-21-21 0,22 21 0,-22-22 15,0 1-15,0 0 0,0 0 16,-22 21-16,1-21 16,0 21-16,0 0 15,0 0-15,0 0 0,21 21 16,-22-21-16,22 21 0,0 0 16,0 0-16,0 1 0,0-1 15,22-21 1,-1 0-16</inkml:trace>
  <inkml:trace contextRef="#ctx0" brushRef="#br0" timeOffset="2491.76">14414 2942 0,'0'0'15,"-21"21"1,0 1-16,0-1 0,0 0 16,21 0-16,-21 21 0,-1 1 0,1-1 15,0 0-15,21 22 0,-21-22 0,0 22 16,0-22-16,-1 0 0,22 1 16,-21-1-16,21 0 0,-21 1 0,0-1 15,21-21-15,0 22 0,0-22 0,0 0 16,0 0-16,0 0 0,21-42 47,0 0-47,-21 0 15,0 0-15,0-22 0,0 22 0</inkml:trace>
  <inkml:trace contextRef="#ctx0" brushRef="#br0" timeOffset="2671.74">13885 3429 0,'0'0'15,"-21"0"-15,0 0 0,21 21 16,21-21 0,0 21-16,0-21 0,1 0 0,-1 0 15,21 0-15,-21 0 0,22 0 16,-1 0-16,0 0 0,1-21 0,-1 21 16,0-21-16,1 21 0,-1-21 15,0 0-15,1 0 0,-22-1 0,21 1 16,-21 0-16</inkml:trace>
  <inkml:trace contextRef="#ctx0" brushRef="#br0" timeOffset="3204.24">14795 2942 0,'0'-21'16,"-21"42"31,21 0-47,-21 1 0,0-1 0,21 0 15,-21 0-15,21 0 0,0 22 0,-21-1 16,-1 0-16,22 1 0,-21-1 0,21 0 16,0 1-16,-21-1 0,0 0 15,21 1-15,0-1 0,0-21 0,-21 21 16,21-20-16,-21 20 0,21-21 0,0 0 16,0 0-16,-22-21 0,22 22 0,0-1 15,0-42 32,0-1-47,0 1 0,0 0 16,0 0-16,0-21 0,22 20 15,-1 1-15,0 0 0,0 0 0,-21-21 16,42 20-16,-42 1 0,22 21 0,-1-21 16,0 0-16,0 21 0,0 0 0,0 0 15,1 0-15,-1 0 0,0 0 16,-21 21-16,21 0 0,0 0 0,-21 1 15,0-1-15,0 0 0,0 0 0,21 0 16,-21 0-16,0 1 0,0-1 0,0 0 16,0 0-16,0 0 0,0 0 15,0 1-15,0-1 16,0 0 0,22-42 30,-22 0-46,21 21 0,0-22 0,0 1 16,0 21-16</inkml:trace>
  <inkml:trace contextRef="#ctx0" brushRef="#br0" timeOffset="3624.61">15409 3408 0,'0'0'0,"0"-21"15,-21 21-15,0 0 16,0 21 0,0 0-16,21 0 15,-22 0-15,22 1 0,0-1 0,-21 21 16,21-21-16,-21 0 0,21 1 0,0-1 16,0 0-16,0 0 0,0 0 15,0 0-15,0 1 0,0-1 0,0 0 16,21 0-16,0-21 0,1 0 15,-1 0-15,21 0 0,0 0 16,-20 0-16,20 0 0,-21 0 16,21-21-16,-20 21 0,20-21 0,-21 0 15,0-1-15,0 1 0,-21 0 0,22 0 16,-22-21-16,21 20 0,-21-20 0,0 21 16,0 0-16,0-22 0,0 22 15,0 0-15,0 0 0,0 0 16,21 21 62</inkml:trace>
  <inkml:trace contextRef="#ctx0" brushRef="#br0" timeOffset="4420.64">16065 2879 0,'0'0'0,"22"-21"0,-22-1 15,21 22 1,-21 22 0,0-1-16,0 0 15,0 21-15,0-21 0,0 1 0,0 20 16,0 0-16,0 1 0,-21-1 15,21 0-15,-22 1 0,22 20 0,-21-21 16,0 1-16,0-1 0,21 0 0,-21 1 16,0-1-16,21 0 0,-22-20 0,1 20 15,21-21-15,0 0 0,0 0 16,0 1-16,0-1 0,0 0 16,0 0-16,0-42 31,0 0-31,0 0 15,0-1-15,21 1 16,1 0-16,-22 0 0,21-21 0,0 20 16,0 1-16,0 0 0,0 0 0,1 0 15,-1 0-15,0-1 0,21 22 0,-21-21 16,1 21-16,-1 0 0,21 0 16,-21 0-16,0 0 0,1 0 0,20 0 15,-21 0-15,0 0 0,0 21 0,22 1 16,-22-1-16,0 0 0,0 0 15,0-21-15,-21 21 0,0 0 0,0 1 16,0-1-16,0 0 0,0 0 0,-21 0 16,-21 0-16,21-21 15,-22 22-15,1-22 0,-21 21 0,20-21 16,1 0-16,0 21 0,-1-21 16,1 21-16,0-21 0,20 0 0,1 0 15,-21 0-15,21 0 0,0 0 16,-1 0-16,22 21 47</inkml:trace>
  <inkml:trace contextRef="#ctx0" brushRef="#br0" timeOffset="12693.43">18838 2434 0,'0'0'0,"0"-21"16,0 0-16,0 0 0,0 0 15,-21 21-15,0-22 0,0 22 16,0 0-16,-1 0 16,1 0-16,0 22 0,21-1 15,-21 0-15,0 21 0,-22 1 16,22 20-16,0-21 0,0 22 0,0-1 16,21-20-16,-21 20 0,-1 1 15,1-1-15,0-20 0,21 20 0,0 1 16,0-22-16,0 0 0,0 1 0,0-1 15,0 0-15,21-21 0,22 22 16,-22-22-16,0 0 0,21 0 0,1-21 16,-22 21-16,21-21 0,0 0 0,1 0 15,-1 0-15,-21 0 0,22 0 0,-1-21 16,0 0-16,1 0 0,-22 0 16,21 0-16,0-1 0,-20-20 0,20 0 15,-21-1-15,0 1 0,0 0 16,1-22-16,-1 22 0,0-22 0,-21 1 15,0 21-15,0-22 0,0 1 16,0-1-16,0 1 0,0 20 0,-42-20 16,20 20-16,1 1 0,-21 0 0,0 21 15,20-1-15,-20 1 0,0 21 16,-1 0-16,1 0 0,0 0 0,-1 0 16,22 0-16,-21 43 0,0-22 0,-1 42 15,1-20-15,21 20 0,-22 1 16,22-1-16,-21 1 0,21-1 0,0 1 15,21-22-15,0 21 0,0 1 16,0-22-16,0 22 0,0-22 16,0 0-16,21 1 0,21-22 0,-21 21 15,22-21-15,-22 1 0,21-1 0,22 0 16,-22 0-16,0-21 0,1 0 0,-1 0 16,21 0-16,-20 0 0,-1 0 15,0 0-15,22 0 0,-22 0 0,1-21 16,-1 0-16,0 0 0,-21-1 0,22 1 15,-22-21-15,0 21 0,0 0 16,-21-22-16,21 22 0,-21 0 0,0 0 16,22 21-16,-22-21 0,0 42 31,0 0-31,0 0 16,0 0-16,-22 0 0,22 22 0,-21-22 15,21 0-15,0 0 0,0 22 0,0-22 16,0 0-16,-21 0 0,21 0 15,0 0-15,0 1 16,0-44 15,0 1-31,0 0 0,0 0 16,0-21-16,0 20 16,21 1-16,-21-21 0,21 21 0,1-22 15,-22 1-15,21 21 0,0 0 0,0 0 16,0-1-16,0 1 0,1 21 15,-1 0-15,0 0 0,0 0 16,0 21-16,0 1 0,-21-1 16,0 0-16,0 0 0,22 21 0,-22-20 15,0-1-15,0 21 0,21-21 16,-21 0-16,0 22 0,0-22 0,21 0 16,0 0-16,0 0 0,0 1 0,-21-1 15,22-21-15,-1 21 0,0-21 0,0 0 16,0 0-1,0 0-15,1 0 0,-1 0 0,0 0 0,0 0 16,-21-21-16,21 0 0,0-22 0,1 22 16,-22 0-16,21-21 0,0-1 15,-21 1-15,21-22 0,0 22 16,-21-21-16,21-1 0,1 1 0,-1-1 16,-21 1-16,21-1 0,0 1 0,-21-1 15,21-21-15,-21 22 0,21 21 16,-21-22-16,0 22 0,0-1 0,0 1 15,0 21-15,22 0 0,-22 0 0,0-1 16,0 1-16,0 42 31,-22 1-31,1-1 0,21 21 0,-21 0 16,0 1-16,0 20 0,0 1 0,-1-1 16,1 22-16,0-22 0,0 1 15,21-1-15,-21 1 0,0-22 0,21 22 16,-22-1-16,22-20 0,0-1 0,0 0 15,0 1-15,0-1 0,0 0 16,0-21-16,0 22 0,0-22 0,0 0 16,0 0-16,22 0 0,-22 1 0,21-22 15,0 0-15,0 21 0,0-21 0,22 0 16,-22 0-16,0 0 0,21 0 16,-21 0-16,1-21 0,20-1 15,-21 1-15,0 0 0,0 0 0,1 0 16,20-22-16,-21 22 0,0-21 0,0 21 15,-21-22-15,22 22 0,-22 0 16,21 0-16,-21 0 0,0 42 31,-21-21-31,-1 21 0,22 0 16,0 22-16,-21-22 0,21 0 16,-21 0-16,21 21 0,0-20 0,0-1 15,0 0-15,0 0 0,0 0 0,0 0 16,0 1-16,21-22 0,0 21 0,1-21 15,-1 0-15,21 21 0,-21-21 16,0 0-16,22 0 0,-22 0 16,21 0-16,-21 0 0,1 0 0,20-21 15,-21 21-15,0-21 0,0-1 0,1-20 16,-1 21-16,21 0 0,-21-22 16,-21 22-16,21-21 0,1 0 0,-1 20 15,0 1-15,-21 0 0,0 0 0,0 0 16,21 21-16,-21 21 31,-21-21-31,21 42 0,-21-21 0,21 1 16,0-1-16,-21 0 0,21 0 15,-22 0-15,22 0 0,-21 1 16,21-1-16,0 0 0,0 0 0,0 0 16,0 0-16,0-42 46,0 0-46,0 0 16,0 0-16,0 0 0,43-22 0,-22 22 16,0-21-16,0 21 0,0-22 0,0 22 15,22 0-15,-22 0 0,0 0 16,21-1-16,-20 22 0,-1 0 0,0 0 16,0 0-16,0 0 0,0 22 15,-21-1 1,0 0-16,0 0 0,0 21 15,0-20-15,0-1 0,0 0 0,0 21 16,0-21-16,0 1 0,0-1 0,0 0 16,0 0-16,0 0 0,0 0 0,22 1 15,-1-1-15,-21 0 0,21-21 16,0 21-16,0-21 0,0 0 0,1 0 16,-1 21-16,0-21 0,21 0 0,-21 0 15,22 0-15,-22 0 0,0-21 16,21 0-16,-20 21 0,-1-21 15,21 0-15,-21-22 0,0 22 0,1-21 16,-1 21-16,0-22 0,0 1 0,0 0 16,0-1-16,-21 22 0,0-21 15,0 21-15,22-1 0,-22 1 0,0 0 16,-22 21 0,1 0-16,0 0 0,0 21 15,0 0-15,-22 1 0,22 20 16,0-21-16,0 21 0,21-20 0,0 20 15,-21 0-15,21-21 0,0 22 0,0-22 16,0 0-16,0 0 0,0 0 0,0 1 16,21-1-16,0 0 15,0-21-15,0 0 0,1 0 16,-1 0-16,0 0 0,0 0 0,0 0 16,22 0-16,-22-21 0,0 21 15,0-21-15,0-1 0,0 1 0,1 0 16,-1 0-16,0 0 0,0 0 0,-21-1 15,21-20-15,-21 21 0</inkml:trace>
  <inkml:trace contextRef="#ctx0" brushRef="#br0" timeOffset="12908.11">21167 2667 0,'0'0'16,"-22"-21"-16,-41 0 0,42 21 16,0 0-16,21-21 0,-22-1 15,22 1 1,0 0-16,0 0 16,22 21-1</inkml:trace>
  <inkml:trace contextRef="#ctx0" brushRef="#br0" timeOffset="13443.35">23939 2201 0,'0'-42'0,"0"84"0,0-105 0,0 42 16,22 0-16,-22-1 0,21 1 15,-21 0-15,0 0 0,0 42 32,0 0-32,0 22 15,0-1-15,0 0 0,-21 22 16,-1-1-16,22 1 0,0 20 0,0 1 15,-21 0-15,21-22 0,-21 22 16,0-22-16,21 1 0,-21-1 0,21 1 16,-21-1-16,-1-20 0,22 20 0,-21-20 15,0-1-15,21-21 0,-21 21 16,21-20-16,-21-1 0,0 0 0,21 0 16,-22 0-16,1-21 0,0 0 15,0 0-15,0 0 0,21-21 16,0 0-16,-21 0 0,21 0 15,-22-22-15,22 1 0</inkml:trace>
  <inkml:trace contextRef="#ctx0" brushRef="#br0" timeOffset="14151.55">23537 2688 0,'0'0'0,"-21"-63"0,-42-64 16,63 84-16,0 1 15,-22 0-15,22-1 0,0 1 0,0 21 16,0-21-16,22 20 0,-1-20 15,0 21-15,21-21 0,1 20 0,-1 1 16,0-21-16,22 21 0,-1 21 16,1-21-16,-22 21 0,22 0 0,-1 0 15,1 21-15,-1 0 0,-21 0 16,1 21-16,-1 1 0,-21-1 16,0 22-16,-21-1 0,0 1 0,0-1 15,0 1-15,-21-1 0,0 1 0,0-1 16,-21 1-16,-1-22 0,1 0 0,-22 1 15,22-1-15,-21 0 0,20-21 16,-20 1-16,20-1 0,22 0 0,-21-21 16,21 0-16,0 21 0,-1-21 0,1 0 15,21-21 1,0 0 0,0 0-16,0-1 15,21 22 1,-21 22-16,0-1 15,22 0-15,-22 0 0,0 0 0,21 0 16,0 1-16,0-1 0,-21 0 0,21 21 16,0-21-16,1 1 0,-1-1 15,21 0-15,-21 0 0,22 0 0,-22-21 16,21 21-16,0-21 0,1 0 0,-1 0 16,0 0-16,1 0 0,20 0 0,-20 0 15,-1 0-15,21-21 0,-20 0 16,-1 0-16,0 0 0,-20 0 15,20-22-15,0 22 0,-21-21 0,1 21 16,-1-22-16,0 22 0,0 0 0,0-21 16,-21 20-16,0 1 0,0 0 15,-21 21 1,0 0-16,0 0 0,0 0 0,-1 21 16,1 0-16,0 1 0,0-1 15,21 21-15,0-21 0,0 22 0,0-22 16,0 21-16,0 0 0,0-20 0,0 20 15,21-21-15,0 21 0,0-20 16,22-1-16,-22 0 0,21 0 0,-21-21 16,22 21-16,-1-21 0,-21 0 15,22 0-15,-1 0 0,0 0 0,-21 0 16,22 0-16,-22 0 0,21-21 16,-21 0-16,1 0 0,20-22 0,-21 22 15</inkml:trace>
  <inkml:trace contextRef="#ctx0" brushRef="#br0" timeOffset="14467.63">25675 2858 0,'0'0'0,"0"-43"16,-21 43-1,0 0-15,0 0 0,-1 21 16,1 1-16,0-1 0,0 0 16,21 21-16,-21 1 15,0-1-15,21 0 0,0 1 0,0 20 16,-22-21-16,22 22 0,-21-1 0,21 1 15,0-1-15,0-20 0,0 20 0,0 1 16,-21-1-16,21 1 0,-21-1 16,21 1-16,-21-1 0,0 1 0,21-1 15,-22 1-15,1-1 0,0-20 0,0 20 16,0-21-16,21 22 0,-21-22 0,-1-21 16,1 22-16,21-22 0,-21 21 0,21-21 15,-21 1-15,0-22 16,21-22-1,0 1-15,21 0 16,0-21-16,0-1 0,22 1 0,-22 0 16,0-1-16</inkml:trace>
  <inkml:trace contextRef="#ctx0" brushRef="#br0" timeOffset="14751.93">25506 3154 0,'0'0'0,"0"-42"0,0-43 15,0 64-15,0-22 0,21 22 0,0 0 16,0 0-16,0 0 0,22 21 0,-22 0 16,21 0-16,-21 0 0,22 0 0,-22 0 15,21 21-15,-21 0 0,1 0 16,-1 0-16,0 1 0,-21 20 16,0-21-16,0 21 0,0-20 0,-21 20 15,0-21-15,-1 0 0,-20 22 16,21-22-16,-21 0 0,20 0 0,-20-21 15,21 21-15,-21 0 0,20-21 0,1 0 16,0 22-16,0-22 0,63-22 31,-21 1-31,1 0 16,20 0-16</inkml:trace>
  <inkml:trace contextRef="#ctx0" brushRef="#br0" timeOffset="15127.49">26035 2921 0,'0'-21'16,"0"0"-1,21 21-15,0 0 0,0 0 16,1 21-16,-1-21 16,0 21-16,0 0 0,0 0 0,0 1 15,1 20-15,-1-21 0,0 21 0,-21-20 16,0 20-16,0 0 0,0 1 0,0-22 15,0 21-15,0-21 0,0 22 16,-21-22-16,0 0 0,21 0 16,-22 0-16,1 0 15,0-21-15,21-21 16,0 0-16,0 0 16,0 0-16,0 0 0,0-22 0,21 1 15,0 0-15,1 20 0,-1-20 0,0 0 16,0-1-16,-21 22 0,21-21 15,0 21-15,1 0 0,-22-1 16,21 22-16,-21-21 0,21 21 0,0 0 31,-21 21-31,21-21 16,-21 22-16</inkml:trace>
  <inkml:trace contextRef="#ctx0" brushRef="#br0" timeOffset="15535.59">26860 2942 0,'0'0'15,"0"-21"-15,-21 21 0,21-21 0,-21 21 16,0 0-16,0 0 16,0 0-16,21 21 0,-22 0 15,1 0-15,0 1 0,21-1 0,0 0 16,-21 0-16,0 21 0,21-20 15,-21 20-15,21 0 0,0-21 0,0 22 16,0-22-16,0 21 0,0-21 0,0 1 16,0-1-16,0 0 0,21 0 0,0-21 15,0 0-15,-21 21 0,21-21 16,22 0-16,-22 0 0,0 0 0,0-21 16,21 0-16,-20 0 0,-1 0 0,0-1 15,0 1-15,0 0 0,-21-21 16,0-1-16,21 22 0,-21-21 15,0 0-15,0 20 0,0-20 0,0 21 16,0-21-16,-21 42 0,0-22 0,21 1 16,-21 21-16,0 0 0,0 0 15,-1 0-15,1 0 0,0 0 16,0 0-16,21 21 0,-21-21 0,21 22 16,0-1-1,21-21-15</inkml:trace>
  <inkml:trace contextRef="#ctx0" brushRef="#br0" timeOffset="15987.63">27792 2921 0,'0'-21'0,"-21"21"16,-1 0-16,1 0 0,-21 0 0,21 0 15,-22 0-15,1 0 0,0 21 16,21-21-16,-22 21 0,1 0 0,0 1 16,20-22-16,1 21 0,0 0 0,0 0 15,0 0-15,21 0 0,0 1 16,0-1-16,21 0 16,0 0-16,0-21 0,0 21 15,1-21-15,20 21 0,-21 1 0,21-22 16,-20 21-16,20-21 0,-21 21 15,0 0-15,22-21 0,-22 21 0,0 0 16,-21 1-16,21-22 0,-21 21 16,0 0-16,0 0 15,-21-21-15,0 21 0,0-21 0,-1 0 16,1 21-16,-21-21 0,21 0 0,-22 0 16,1 0-16,0 0 0,21 0 0,-22 0 15,1 0-15,0 0 0,20 0 16,1 0-16,0 0 0,0 0 15,0 0-15,0 0 0,21-21 16,0 0 0,21 21-16,0-21 0,0 21 15,21-21-15,-20 21 0</inkml:trace>
  <inkml:trace contextRef="#ctx0" brushRef="#br0" timeOffset="16232.01">27982 3027 0,'-21'21'31,"21"0"-31,-21 0 0,21 1 16,-21-1-16,0 0 0,21 0 16,0 21-16,0-20 0,0 20 0,-22-21 15,22 0-15,0 0 0,-21 1 0,21-1 16,0 0-16,0 0 0,0 0 15,0-42 17,21 0-32,1 21 0,-22-21 15</inkml:trace>
  <inkml:trace contextRef="#ctx0" brushRef="#br0" timeOffset="16531.63">28130 2794 0,'0'0'0,"-63"0"16,42 0 0,21 21-16,0 0 15,0 1 1,21-1 0,0-21-16,0 0 0,0 0 0,1 0 15,-1 0-15,-21-21 16,0-1-16,0 1 0,0 0 15,0 0-15,-21 21 0,-1-21 0,22 0 16,-21 21-16,0 0 16,0 0-16,0 0 0,0 0 0,-1 0 15,1 0-15,0 0 0,0 0 0,21 21 16,0 0-16,0 0 16,0 0-16,21-21 15,21 21-15</inkml:trace>
  <inkml:trace contextRef="#ctx0" brushRef="#br0" timeOffset="16883.77">28850 2244 0,'0'0'0,"0"-21"0,-42 21 15,21 21-15,21 0 16,-22 0-16,1 21 16,0-20-16,21 20 0,-21 0 0,21 22 15,-21-22-15,0 0 0,21 22 0,-22-22 16,1 22-16,0-22 0,0 0 16,0 22-16,0-22 0,-1 1 15,1 20-15,0-21 0,0 1 0,0 20 16,0-20-16,-1-1 0,22-21 15,0 21-15,-21 1 0,21-22 0,-21 0 16,21 0-16,0 0 0,0 1 16,21-22-1,0 0-15,1-22 16,-1 1-16,0 0 0,21 0 0</inkml:trace>
  <inkml:trace contextRef="#ctx0" brushRef="#br0" timeOffset="17219.68">28871 3069 0,'-21'0'16,"0"21"-16,0-21 15,21 22-15,-21-1 0,-1 0 0,1 0 16,0 0-16,21 22 0,0-22 0,0 0 16,-21 0-16,21 0 0,0 0 15,0 1-15,0-1 0,0 0 0,0 0 16,21-21-16,0 0 0,0 0 15,1 0-15,-1 0 0,0 0 16,0 0-16,21-21 0,-20 0 0,-1 0 16,0-1-16,0 1 0,0-21 15,0 0-15,1 20 0,-22-20 0,0 0 16,0 21-16,0-1 0,0 1 16,0 0-16,-22 21 0,1 0 0,0 0 15,0 0-15,-21 0 0,20 0 0,1 0 16,0 21-16,0 0 0,0-21 15,0 22-15,-1-1 0,22 0 16,22-21 0</inkml:trace>
  <inkml:trace contextRef="#ctx0" brushRef="#br0" timeOffset="17667.31">29337 2942 0,'0'0'16,"0"-21"-16,0 0 15,0 0-15,0 0 16,21 21-16,0 0 0,0 0 16,1 0-16,-1 0 15,0 0-15,0 21 0,0-21 0,0 21 16,1 0-16,-1 0 0,-21 0 0,0 1 15,0-1-15,0 21 16,0-21-16,0 22 0,0-22 0,0 21 16,0-21-16,0 0 0,0 22 0,-21-22 15,21 0-15,-22 0 0,22 0 16,-21-21-16,21 22 0,0-44 31,0 1-15,0 0-16,21 0 0,1 0 15,-1 0-15,0-22 0,-21 22 16,21 0-16,0-21 0,0 20 0,1 1 16,-1-21-16,-21 21 0,21 0 0,0 21 15,-21-22-15,0 1 0,21 21 16,0 0 0,1 21 15</inkml:trace>
  <inkml:trace contextRef="#ctx0" brushRef="#br0" timeOffset="18259.55">30120 3006 0,'0'-21'0,"-21"21"15,0 0 1,0 21-16,21 0 15,-22 0-15,1 21 0,21-20 16,-21-1-16,21 21 0,-21-21 16,21 0-16,0 22 0,0-22 0,0 0 15,0 0-15,21 0 0,0 1 0,0-1 16,1-21-16,-1 0 0,21 0 16,-21 0-16,0 0 0,22 0 0,-22 0 15,0-21-15,21-1 0,-20 22 0,-1-42 16,21 21-16,-21 0 15,22 0-15,-22-22 0,0 22 0,0-21 16,0 21-16,0-1 0,1 1 0,-1 0 16,-21 0-16,0 42 31,0 0-15,-21 0-16,-1 1 0,1-1 15,0 21-15,0-21 0,0 22 0,21-1 16,-21 0-16,-1 1 0,1 20 15,21-21-15,-21 22 0,21-22 0,0 22 16,-21-1-16,0-20 0,0 20 0,21 1 16,0-22-16,0 21 0,-22 1 15,22-22-15,0 22 0,-21-22 16,21 0-16,0 1 0,-21-1 0,21 0 16,0-20-16,0 20 0,-21-21 0,21 0 15,-21 0-15,0 1 0,-1-22 16,1 21-16,0-21 0,0 0 15,0 0-15,0 0 0,-1 0 16,1 0-16,0 0 0,21-21 0,0-1 16,0 1-16,0 0 15,0 0-15,0-21 16,0 20-16,0 1 0,0 0 0</inkml:trace>
  <inkml:trace contextRef="#ctx0" brushRef="#br0" timeOffset="18541.39">28596 2540 0,'0'0'0,"0"-21"16,0 0-16,21 21 0,0-21 0,22 21 15,-1 0-15,0-22 16,1 22-16,20 0 0,1 0 0,-1 0 16,1 0-16,-1 0 0,1 0 0,-1 0 15,1 0-15,-22 0 0,0 22 16,1-22-16,-1 0 0,-21 0 0,0 0 16,-21 21-16</inkml:trace>
  <inkml:trace contextRef="#ctx0" brushRef="#br0" timeOffset="19267.32">19621 4636 0,'0'0'0,"64"0"16,-43-22-16,21 22 0,-20-21 0,20 0 15,-21 21-15,0-21 0,0 0 16,-21 0-16,0-1 0,0 1 0,0 0 16,-21 21-16,-21 0 0,21 0 15,-22 0-15,-20 0 0,21 0 16,-22 0-16,22 0 0,-1 21 0,1 0 16,0-21-16,-1 22 0,22-1 0,0 21 15,21-21-15,0 0 0,0 1 0,0-1 16,21 21-16,22-21 0,-22 22 15,0-22-15,21 21 0,1-21 0,-1 22 16,0-1-16,1-21 0,-1 21 0,-21 1 16,21-22-16,-20 21 0,-1 1 0,0-22 15,0 21-15,-21-21 16,0 0-16,0 1 0,-21-1 0,-21 0 16,20 0-16,-20-21 0,0 21 0,-22-21 15,1 0-15,-1 0 0,1 0 0,-1 0 16,1 0-16,20 0 0,-20 0 0,21-21 15,-1 0-15,1 21 0,21-21 16,0 0-16,-1-1 0,22 1 0,-21 0 16,21 0-16,0 0 0,0 0 0,0-1 15,21 1-15,1 0 0,-22 0 0,42 0 16,-21 0-16,0-1 0,0 1 0,22 0 16,-1 0-16</inkml:trace>
  <inkml:trace contextRef="#ctx0" brushRef="#br0" timeOffset="19548.32">20108 4424 0,'0'0'0,"0"-21"0,21-22 16,-21 22 0,0 42-16,0 1 15,0-1-15,0 0 0,0 21 0,0 1 16,0-1-16,0 0 0,0 1 0,0-1 15,0 21-15,0 1 16,0-22-16,0 22 0,0-22 0,0 22 16,-21-22-16,0 0 0,21 1 0,0-22 15,0 21-15,0-21 0,0 0 0,0 1 16,0-1-16,0 0 0,21-21 31,0 0-31,1-21 0,-1 0 16,0 21-16</inkml:trace>
  <inkml:trace contextRef="#ctx0" brushRef="#br0" timeOffset="19888.66">20553 4868 0,'-21'22'16,"-1"-1"-16,22 0 0,-21 0 15,0 0-15,0 22 0,21-22 0,0 0 16,-21 21-16,21-21 0,0 22 15,0-22-15,0 0 0,0 0 0,0 0 16,0 1-16,21-1 0,-21 0 0,21-21 16,0 0-16,0 21 0,1-21 0,-1 0 15,0 0-15,0 0 0,0 0 0,0 0 16,22-21-16,-22 0 0,-21 0 16,21-1-16,-21 1 0,0 0 0,0 0 15,0-21-15,0 20 0,0-20 16,-21 21-16,0-21 0,0 20 0,-22 1 15,22 0-15,0 0 0,0 21 0,-22 0 16,22 0-16,0 0 16,21 21-1,0 0-15,21 0 16,0-21-16,1 0 0,-1 0 16</inkml:trace>
  <inkml:trace contextRef="#ctx0" brushRef="#br0" timeOffset="20272.05">20828 4868 0,'0'0'0,"21"-42"15,-21 21-15,21 21 0,-21-21 0,0 0 16,21 21-16,1 0 16,-1 0-16,0 0 0,0 21 15,-21 0-15,21 0 0,0 0 0,1 0 16,-1 22-16,0-1 0,0-21 15,0 22-15,0-1 0,1 0 0,-1-21 16,0 22-16,0-1 0,0-21 0,-21 0 16,0 22-16,0-22 0,0 0 15,0 0-15,0 0 0,-21-21 32,21-21-17,-21 0-15,21 0 0,0 0 0,0 0 16,0-1-16,0-20 0,0 21 0,0-21 15,21 20-15,0-20 0,-21 0 0,21-1 16,1 1-16,-1 21 0,0-21 16,0 20-16,0 1 0,22 0 0,-22 0 15,0 0-15,0 0 0,21 21 0,-20 0 16,-1 0-16,0 0 0,0 0 16,0 21-16</inkml:trace>
  <inkml:trace contextRef="#ctx0" brushRef="#br0" timeOffset="20637.5">21675 5059 0,'21'21'16,"-42"-42"-16,42 63 15,0-42-15,0 0 0,0 0 16,0 0-16,1-21 0,-1 21 16,0-21-16,0 0 0,21 21 0,-20-21 15,-1-1-15,0 1 0,-21 0 0,21 0 16,-21 0-16,21 0 0,-21-22 15,0 22-15,0 0 0,0 0 16,0 0-16,-21 21 0,0 0 16,0 0-16,0 0 0,-1 21 0,-20 0 15,21 0-15,0 21 0,0-20 16,-22 20-16,22 0 0,0-21 0,0 22 16,0-1-16,21 0 0,0-20 0,-22 20 15,22-21-15,0 0 0,0 0 0,0 1 16,0-1-16,22-21 0,-1 21 0,0-21 15,0 0-15,0 0 0,22 0 16,-22 0-16,0 0 0,21 0 0,-21 0 16,22 0-16,-22 0 0,0 0 15,0-21-15,0 0 0,1 21 0,-1-22 16,0 1-16,-21 0 0,0 0 0,21 0 16</inkml:trace>
  <inkml:trace contextRef="#ctx0" brushRef="#br0" timeOffset="20904.5">20510 4466 0,'-21'0'0,"42"0"0,-63-21 31,63 21-31,0 0 0,1 0 0,20 0 16,-21 0-16,21-21 0,1 21 0,-1 0 16,0 0-16,1 0 0,-1 0 0,0 0 15,-20 0-15,20 0 0,-21 0 16,21 0-16,-20 0 0,-1 0 0,0 0 16,0 0-16</inkml:trace>
  <inkml:trace contextRef="#ctx0" brushRef="#br0" timeOffset="21739.6">23834 4593 0,'0'-42'0,"0"84"0,0-105 15,0 42-15,0-22 0,0 22 16,0 0-16,0 0 0,-22 21 15,1 0 1,0 0-16,0 0 0,0 0 0,-22 21 16,22 0-16,0 0 0,0 0 15,-21 22-15,20-1 0,1 0 16,-21 1-16,21-1 0,0 22 0,-1-1 0,1 1 16,0-22-16,21 21 0,0 1 0,-21-22 15,21 22-15,0-22 16,0 0-16,0 1 0,0-22 0,0 21 15,21-21-15,0 22 0,22-22 0,-22 0 16,21-21-16,0 21 0,1-21 0,-1 0 16,0 0-16,1 0 0,-1 0 0,22 0 15,-22-21-15,0 21 0,1-21 16,-22 0-16,21 0 0,0-1 0,-20 1 16,20-21-16,-21 21 0,0-22 0,0 1 15,1 21-15,-1-21 0,0 20 0,0 1 16,-21 0-16,0 0 0,-21 21 31,0 0-31,0 21 0,-1 0 16,1 0-16,0 1 0,0 20 0,0-21 15,0 0-15,21 22 0,0-22 0,0 21 16,0 0-16,0-20 16,21-1-16,0 0 0,21-21 15,-21 0-15,1 21 0,-1-21 0,21 0 16,-21 0-16,22 0 0,-1 0 0,0-21 15,-21 21-15,22-21 0,-1 0 0,-21-1 16,0 1-16,1 0 16,-1 0-16,0-21 0,-21 20 0,0-20 0,0 0 15,0-1-15,0 1 0,-21 21 16,0-21-16,-1 20 0,1 1 0,-21 0 16,21 0-16,-22 21 0,1 0 15,21 0-15,-21 0 0,-1 0 0,22 21 16,-21 0-16,21 0 0,-1 1 0,1-1 15,0 0-15,21 0 0,-21 0 0,21 0 16,0 1-16,0-1 0,21-21 16,0 21-16,0 0 0,1-21 0,20 0 15,0 21-15,1-21 0</inkml:trace>
  <inkml:trace contextRef="#ctx0" brushRef="#br0" timeOffset="22363.43">25421 4995 0,'0'0'0,"-42"-21"0,21 21 0,-1 0 0,1-21 16,-21 21-16,21 0 0,0 0 15,-22 0-15,22 0 0,-21 21 0,21-21 16,-22 21-16,22 1 0,-21-1 0,21 21 15,-1-21-15,1 0 0,0 22 0,21-22 16,0 0-16,0 21 16,0-20-16,0-1 0,0 0 0,0 0 15,0 0-15,0 0 0,21 1 0,0-22 16,22 21-16,-22-21 0,0 0 0,21 0 16,1 0-16,-22 0 0,21 0 0,-21 0 15,22 0-15,-22 0 0,21-21 16,-21-1-16,22 1 0,-22 0 0,0-21 15,0 21-15,0-22 0,1 1 0,-1 0 16,0-22-16,0 1 0,-21-1 0,21 1 16,0-1-16,1 1 15,-22-1-15,21 1 0,-21-1 0,0 22 16,0-22-16,21 1 0,-21 20 0,21-20 16,-21 21-16,0-1 0,0 1 15,0 21-15,0 0 0,0-1 0,0 44 16,0 20-16,0-21 15,0 43-15,-21-22 0,0 21 0,21 1 16,-21-22-16,-1 22 0,22-1 16,-21 1-16,0-1 0,21 1 0,0-1 15,-21 1-15,21-1 0,-21-20 0,21 20 16,0-21-16,0 1 0,0-1 0,0-21 16,0 22-16,0-22 15,0 0-15,0 0 0,0 0 0,21-21 16,-21 21-16,21-21 0,0 0 15,0 0-15,1 0 0,-1 0 16,0 0-16,0 0 0,0 0 0,0-21 16,1 0-16,-1 21 0,21-21 15,-21 0-15,0 0 0</inkml:trace>
  <inkml:trace contextRef="#ctx0" brushRef="#br0" timeOffset="22848.26">26035 5080 0,'0'0'0,"0"-21"31,21 0-15,0 21-16,0-21 15,1-1-15,-1 22 0,0-21 16,0 0-16,0 21 0,0-21 0,1 0 15,-1 21-15,0-21 0,-21-1 0,21 1 16,-21 0-16,21 21 0,-21-21 16,21 0-16,-21 0 0,0-1 15,0 1-15,0 0 16,-21 21-16,0 0 16,0 0-16,0 0 15,0 0-15,-22 21 0,22 0 0,0 1 16,-21-1-16,20 21 0,1 0 0,-21-20 15,21 20-15,0 0 0,-1 1 0,1-22 16,21 21-16,0-21 0,0 22 16,0-22-16,0 0 0,0 0 0,21 0 15,1 0-15,-1 1 0,21-1 0,-21-21 16,0 0-16,22 21 0,-22-21 0,0 0 16,0 0-16,0 0 15,22 0-15,-22 0 0,0 0 0,-21-21 16,21 21-16,0 0 0,-21-21 0,0-1 31,22 22-31</inkml:trace>
  <inkml:trace contextRef="#ctx0" brushRef="#br0" timeOffset="30863.71">6096 6773 0,'-21'22'0,"0"-22"0,21 21 16,-22-21-16,1 0 16,0 21-1,0-21 1,0 0-1,42 0 79,0 0-94,0 0 0,0 0 16,1 0-16,-1 0 0,21 0 15,0-21-15,-20 21 0,20 0 16,21-21-16,-20-1 0,-1 22 0,22-21 16,-22 21-16,21-21 0,1 0 0,-1 21 15,1-21-15,-1 21 0,1-21 16,-1-1-16,1 22 0,-1-21 0,-20 0 16,20 21-16,1-21 0,-1 0 0,1 0 15,-1 21-15,1-22 0,-1 1 16,1 0-16,-1 0 0,1 21 0,-1-21 15,1 0-15,-1-1 0,1 1 0,-1 21 16,1-21-16,-1 0 0,1 0 16,-1 21-16,1-21 0,-1-1 15,1 1-15,-1 21 0,1-21 0,20 0 0,-20 21 16,21-21-16,-22 0 0,22 21 16,-22-22-16,1 1 0,20 21 15,-20-21-15,-1 0 0,22 0 0,-21 21 16,20-21-16,-20-1 0,-1 1 0,22 21 15,-22-21-15,22 0 0,-21 0 16,-1 21-16,1-21 0,-1-1 0,1 22 16,-22-21-16,21 0 0,-20 21 0,-1-21 15,-21 21-15,22-21 0,-1 21 0,-21 0 16,0-21-16,0 21 0,1 0 16,-1-22-16,0 1 0,0 21 15,0 0-15,-21-21 0,21 21 16,-21-21-16,22 21 0,-22-21 15,0 0-15,0-1 16,-22 22 15,22-21-31,-21 21 0,21-21 16,-21 21-16,0 0 0,0-21 16,0 21-16,-1-21 0,-20 21 15,21 0-15,0 0 0,-22-21 16,22 21-16,-21-22 0,21 22 0,-22 0 15,1 0-15,0 0 0,-1 0 16,1 0-16,0 0 0,-1 0 0,1 0 16,0 0-16,-1 0 0,22 0 15,-21 0-15,21 0 0,0 0 0,-1 0 16,44 0 15,-1 0-31,0 0 16,21 0-16,-21 0 0,22 0 0,-1 22 15,0-22-15,22 0 0,-22 0 0,22 0 16,-22 0-16,0 0 0,22 0 16,-22 0-16,1 0 0,-1 0 0,0 0 15,1 0-15,-22 0 0,21 0 16,-21 0-16,0 0 0,1 0 16,-1 0-16,0 0 0,0 0 15,-21 21 32,0 0-47,0 0 16,0 21-16,-21-20 0,0 20 0,21 0 15,-21 1-15,-1-1 0,1 0 0,0 1 16,0-1-16,0 0 16,0 1-16,-1-1 0,-20 0 0,42 1 15,-21-1-15,0 0 0,0 1 0,-1-22 16,1 21-16,21-21 0,0 22 0,0-22 15,-21 0-15,21 0 0,0 0 16,0 0 0,0-42-1</inkml:trace>
  <inkml:trace contextRef="#ctx0" brushRef="#br0" timeOffset="31504.38">5101 4868 0,'0'0'0,"-21"-21"0,0 0 0,0-21 15,21 21-15,-22-1 0,1 1 0,0 0 16,0 0-16,21 0 15,-21 21-15,0 0 16,21 21-16,0 0 16,0 21-16,0 22 0,0-22 15,21 22-15,0 20 0,0-20 0,0 21 16,-21-22-16,0 22 0,21-1 16,-21-20-16,0-1 0,0 1 0,0-1 15,22 1-15,-22-22 0,0 22 0,0-22 16,21-21-16,-21 22 0,0-22 0,0 0 15,0 0-15,0 0 16,0 0-16,-21-21 31,-1-21-31,1 0 0,21 0 16,-21 0-16,0 0 0</inkml:trace>
  <inkml:trace contextRef="#ctx0" brushRef="#br0" timeOffset="31860.59">4762 5249 0,'0'0'16,"0"-21"-16,-21-42 15,21 42-15,0-22 0,0 22 0,0-21 16,0-1-16,0 1 0,0 0 0,21-1 16,-21 1-16,43 0 0,-22-1 15,0 22-15,21-21 0,1 21 0,-22 0 16,21-1-16,1 22 0,-1 0 0,0 0 15,1 0-15,-1 22 0,0-22 16,1 42-16,-22 0 0,21 1 0,-21-1 16,0 21-16,1 1 0,-22-22 15,0 22-15,0-1 0,0 1 0,-22-22 16,1 0-16,0 22 0,0-22 0,0 1 16,0-22-16,-22 21 0,22-21 15,0 0-15,0 1 0,0-1 16,21 0-16,-22-21 15,44 0 17,-1 0-32,-21-21 0,21 21 0,0-21 15</inkml:trace>
  <inkml:trace contextRef="#ctx0" brushRef="#br0" timeOffset="32256.36">5630 5271 0,'21'-22'16,"1"22"-16,-22 22 16,0-1-16,21 0 15,-21 21-15,0-21 0,0 1 16,0 20-16,0 0 0,21-21 16,-21 22-16,0-1 0,0-21 0,0 22 15,21-22-15,0 21 0,-21-21 0,21 0 16,-21 1-16,22-1 0,-1-21 15,0 21-15,0-21 0,0 0 0,0 0 16,1 0-16,-1 0 0,0-21 0,0 21 16,0-21-16,0-1 0,1 1 15,-1-21-15,0 21 0,-21-22 16,21 22-16,-21-21 0,0 0 0,0-1 16,0 1-16,0 0 0,0 20 0,0-20 15,0 21-15,0-21 0,0 20 16,0 1-16,0 0 15,0 42 17,21-21-32,-21 21 0,21-21 15,-21 22-15,22-1 16,-1-21-16</inkml:trace>
  <inkml:trace contextRef="#ctx0" brushRef="#br0" timeOffset="32704.06">6710 5228 0,'0'0'15,"21"0"-15,0-21 0,-21 0 16,-21 21 0,0 0-16,0 0 0,-1 0 15,1 0-15,-21 0 0,21 0 0,0 21 16,-1 0-16,1 0 0,0 1 0,21-1 15,-21 0-15,21 0 16,-21 0-16,21 0 0,0 1 0,0-1 16,0 0-16,0 0 0,21-21 15,0 0-15,0 21 0,0-21 16,1 0-16,-1 0 0,21 21 0,-21-21 16,0 0-16,1 22 0,20-22 0,-21 0 15,0 21-15,-21 0 0,21-21 16,1 21-16,-22 0 0,0 0 15,0 1-15,0-1 0,-22 0 16,1 0-16,0-21 0,0 21 16,-21-21-16,20 0 0,1 21 15,0-21-15,-21 0 0,21 0 16,-1 0-16,1 0 0,0 0 0,0 0 16,0 0-16,0 0 15,21-21 1,0 0-16,0 0 0,0 0 15,21 0-15,0-1 16,0-20-16</inkml:trace>
  <inkml:trace contextRef="#ctx0" brushRef="#br0" timeOffset="33351.29">7091 4509 0,'0'0'0,"0"-43"16,0 22-16,0 0 16,21 21-16,0 0 15,0 21 1,0 0-16,-21 0 15,22 1-15,-22 20 0,21 0 0,0 1 0,-21-1 16,21 0-16,-21 22 0,21-1 16,-21-20-16,0 20 0,0 1 15,0-22-15,0 21 0,0-20 0,0 20 16,0-20-16,0-1 0,0 0 0,0 1 16,0-22-16,0 21 0,0-21 15,0 0-15,0 1 0,-21-1 0,21 0 16,0 0-16,-21-21 0,21 21 15,0-42 1,0 0 0,0 0-16,21 0 0,0-1 15,-21-20-15,21 21 0,22-21 0,-22 20 16,0-20-16,0 0 0,22-1 0,-22 1 16,21 21-16,-21-21 0,22 20 15,-1 1-15,-21 0 0,21 0 0,-20 21 16,20 0-16,-21 0 0,0 21 0,0 0 15,1 0-15,-1 1 0,0-1 16,-21 21-16,0-21 0,0 0 0,0 22 16,0-22-16,0 0 0,0 0 0,0 0 15,0 1-15,0-1 0,0 0 0,0 0 16,0 0-16,0 0 0,0 1 16,0-1-16,0 0 15,0 0 1,21-21 31</inkml:trace>
  <inkml:trace contextRef="#ctx0" brushRef="#br0" timeOffset="35731.37">14753 8911 0,'0'0'0,"0"-42"0,0 21 0,0 0 16,21-1-16,0 1 0,-21 0 16,22 21-1,-1 0 1,-21 21-16,0 0 0,0 1 0,0-1 16,0 21-16,21 0 0,-21 1 0,0-1 15,0 0-15,0 1 0,0-1 16,0 0-16,0 1 0,0-1 15,0 0-15,0 1 0,0-1 0,0-21 16,0 22-16,0-1 0,0 0 0,0-21 16,0 1-16,21 20 0,0-21 0,-21 0 15,21 0-15,1-21 0,-1 22 0,0-22 16,0 0-16,21 0 0,-20 0 16,-1 0-16,21 0 0,-21 0 0,22-22 15,-22 1-15,21 21 0,0-42 0,-20 21 16,-1 0-16,21-22 0,-21 22 0,0-21 15,1-1-15,-1 1 0,21 0 0,-42-1 16,21 1-16,0-21 0,1 20 16,-1-20-16,-21 20 0,21 1 15,-21 0-15,21-1 0,-21 22 0,21 0 16,-21 0-16,0 0 0,0 0 0,0 42 78,0 0-62</inkml:trace>
  <inkml:trace contextRef="#ctx0" brushRef="#br0" timeOffset="36071.64">15981 8827 0,'0'0'0,"0"21"31,0 0-15,0 0-16,-21 0 0,21 22 0,0-1 15,-22-21-15,22 21 0,-21 1 0,21-1 16,0 0-16,0 1 0,-21-1 15,0 0-15,21 1 0,0-1 0,-21 0 16,21-20-16,-21 20 0,-1 0 16,22 1-16,-21-22 0,21 0 0,0 21 15,0-21-15,-21-21 0,21 22 0,0-1 16,-21 0-16,21-42 31,0 0-31,0-1 16,0 1-16,0 0 0,0 0 15,0 0-15,0-22 0,0 22 0</inkml:trace>
  <inkml:trace contextRef="#ctx0" brushRef="#br0" timeOffset="36588.21">15854 9081 0,'0'0'0,"0"-22"0,0-20 15,21 21-15,-21 0 0,21 0 16,-21-1-16,21 22 0,0-21 0,1 0 15,-1 21-15,0-21 0,0 0 0,0 21 16,0-21-16,22 21 0,-22 0 0,21 0 16,1-22-16,-1 22 0,0 0 15,1 0-15,-1 0 0,0 22 0,1-1 16,-22 0-16,21 0 0,0 0 16,-20 22-16,-1-22 0,-21 21 0,0 0 15,0-20-15,0 20 0,0-21 0,-21 0 16,-22 22-16,22-22 0,-21 0 15,21 0-15,-22 0 0,1 0 0,0 1 16,-1-22-16,1 21 0,0-21 0,-1 0 16,22 0-16,-21 21 0,21-21 0,-1 0 15,1 0-15,0 0 0,0 0 0,21-21 16,21 42 31,-21 0-47,21 0 0,0 0 0,1 22 15,-1-22-15,-21 0 0,21 0 16,0 0-16,0 1 0,0-1 16,1 0-16,-1 0 0,0 0 0,0 0 15,0 1-15,0-1 0,1 0 16,-1 0-16,0-21 0,0 21 0,0-21 31,-21-21 0,21 0-15,-21 0-16,0 0 0,22-1 0</inkml:trace>
  <inkml:trace contextRef="#ctx0" brushRef="#br0" timeOffset="37232.43">17314 8869 0,'0'0'0,"0"-21"16,-42 105 31,42-41-47,-21-22 0,21 21 0,-21 1 15,-1-1-15,22 0 0,-21 1 0,0-1 16,0 0-16,21 1 0,-21 20 0,0-21 16,-1 1-16,1-1 0,0 0 0,0 1 15,0-1-15,0 0 0,-1-20 16,1 20-16,0-21 0,0 0 0,21 0 16,-21 1-16,0-1 0,-1-21 15,22 21-15,0-42 31,0 0-31,0-1 0,0 1 16,0-21-16,22 21 0,-1-22 16,-21 22-16,21-21 0,0 0 0,0 20 15,0 1-15,1 0 0,-1 0 0,0 0 16,0 21-16,0 0 16,0 0-16,-21 21 15,0 0-15,0 0 16,22 0-16,-22 1 0,0-1 0,0 0 15,21 0-15,-21 0 0,0 0 0,0 1 16,21-1-16,0 0 0,-21 0 0,21-21 16,-21 21-16,21-21 0,1 0 15,-1 0-15,0 0 0,0 0 16,0 0-16,0 0 16,1-21-1,-1 0-15,-21 0 31,0 0 1</inkml:trace>
  <inkml:trace contextRef="#ctx0" brushRef="#br0" timeOffset="42368.01">18436 9419 0,'-21'0'62,"0"0"-62,0 0 0,-1 0 16,1 0-16,0 0 0,0 0 15,-21 0-15,20 0 0,1 0 0,-21 0 16,0 0-16,20 0 0,1 0 0,0 0 0,0 0 16,0 0-16,0 0 0,-1 0 15,1 0 1,42 0 46,1 0-62,-1 0 16,0 0-16,0 0 0,21 0 0,-20 0 16,20 0-16,-21 0 0,21 0 0,1 0 15,-1 0-15,0 0 0,1 0 0,-1 21 16,22-21-16,-22 0 0,0 0 0,22 0 16,-22 0-16,22 22 15,-1-22-15,-21 0 0,22 0 0,-1 0 16,1 0-16,-1 21 0,1-21 0,-1 0 15,1 0-15,-1 0 0,1 0 0,-22 21 16,22-21-16,-22 0 0,0 0 0,1 0 16,-22 0-16,21 0 0,-21 0 15,1 0-15,-1 0 0,0 0 16,0 0-16,0 0 16,0-21-1,-21 0 1,0-1-1,-21 22-15,0 0 0,21-21 16,-21 0-16,0 21 0,0-21 0,-1 21 16,1-21-16,0 0 0,0 21 0,0-22 15,-22 22-15,22-21 0,0 0 0,-21 21 16,21-21-16,-22 21 0,22 0 16,0 0-16,-21-21 0,20 21 0,1 0 15,0 0-15,0 0 16,42 0 31,0 0-47,0 21 0,1-21 0,20 0 15,-21 0-15,0 21 0,22-21 0,-1 0 16,-21 21-16,21-21 0,1 0 16,-22 0-16,21 21 0,1-21 15,-22 0-15,21 0 0,-21 0 0,0 0 16,1 0-16,-1 22 0,0-22 15,-21 21 17,0 0-17,0 0-15,-21-21 16,0 21-16,-1 0 0,1-21 0,0 22 16,21-1-16,-42 0 0,21 0 15,-1 0-15,1 22 0,-21-22 0,21 0 16,-22 21-16,22-21 0,-21 1 15,21 20-15,-22-21 0,1 0 0,21 0 16,0 1-16,-22-1 0,22 0 0,0 0 16,0 0-16,0-21 15,21 21-15,21-21 47,0-21-47,0 0 0,22 21 16,-22-21-16,0 0 0,21 0 0,-21-22 15,22 22-15,-1 0 0,0-21 16,-20 20-16,20-20 0,0 21 0,-21-21 16,22 20-16,-22 1 0,0 0 15,0 0-15,0 0 0,1 21 16,-22-21-16,-22 21 78,1 21-78,0-21 16,0 21-16,0 0 0,0-21 0,-1 21 15,1 0-15,0 1 0,0-22 16,0 21-16,0 0 0,21 0 16,0 0-16,-22 0 0,22 1 15,-21-22-15,21 21 16,21-21 31,1-21-47,-1-1 0,0 1 15,0 21-15,-21-21 0,21 21 16,-21-21-16,21 21 16,-42 0 62,0 0-63,0 0-15,0 0 0</inkml:trace>
  <inkml:trace contextRef="#ctx0" brushRef="#br0" timeOffset="46763.23">22267 8975 0,'0'0'0,"0"21"47,0 0-47,0 21 0,0 1 16,0-1-16,0 22 0,0-1 15,0 1-15,0 20 0,0 1 0,0 0 16,0 20-16,0-20 0,0 21 0,0-21 16,0 20-16,0 1 0,0 0 0,0-21 15,-21 21-15,21-1 0,-21 1 16,0 0-16,0 0 0,21-21 16,-22 20-16,1 1 0,0-21 0,0 0 15,0 20-15,0-41 0,-1 21 0,-20-1 16,21-20-16,0-1 0,0 1 0,-1-1 15,1-20-15,0-1 0,-21 0 0,21 1 16,-1-22-16,22 0 0,-21 0 0,21 0 16,-21-21-16,21-21 15,0 0-15,21-21 0,22-1 0,-22 1 16,21-22-16,0 1 0,1-1 16</inkml:trace>
  <inkml:trace contextRef="#ctx0" brushRef="#br0" timeOffset="47647.73">22500 8932 0,'0'0'0,"-21"-21"0,0-42 16,0 63-16,-1 0 16,44 0-1,20 0 1,0 0-16,1 0 0,20 21 0,22-21 16,-1 21-16,22-21 0,0 21 0,21 0 15,0-21-15,21 22 0,22-1 16,-22 0-16,21 0 0,0 0 0,1 0 15,20 1-15,1 20 0,-22-21 0,0 0 16,1 0-16,-1 1 0,0-1 16,-20 0-16,-1 0 0,0-21 0,0 21 15,-21-21-15,-21 0 0,0 0 0,-22 0 16,1 21-16,0-21 0,-22 0 16,-20 0-16,-1 0 0,0 0 15,-21 0-15,1 0 0,-1 0 0,-21 22 16,0-1-16,0 0 15,0 0-15,0 0 0,-21 0 16,-1 1-16,22 20 0,-21 0 0,0 1 16,0-1-16,0 0 0,0 22 0,-22-22 15,22 22-15,0-1 0,0 1 16,0-1-16,-1 1 0,1-1 0,21 22 16,0-22-16,0 22 0,0 0 15,0-1-15,0 1 0,0 0 0,0-1 16,0 1-16,0 0 0,0-1 0,0 22 15,0-42-15,21 20 0,-21 1 16,0-22-16,0 22 0,0-21 0,0-1 16,-21 1-16,21-1 0,-21 1 0,0-1 15,0-21-15,21 22 0,0-22 0,-21 22 16,-1-22-16,22 0 0,0 1 0,-21-1 16,21-21-16,0 22 0,0-22 15,0 0-15,-21 21 0,21-21 0,-21 1 16,21-1-16,-21 0 0,21 0 0,0 0 15,-21 0-15,-1 1 0,1-22 0,0 21 16,21 0-16,-21-21 0,-21 21 16,20-21-16,-20 0 0,0 0 0,-1 0 15,-20 0-15,-1 0 0,-20 0 16,20 0-16,-20 0 0,-22 0 0,0-21 16,-21 0-16,0 0 0,0 21 0,-21-22 15,-22 1-15,22 0 0,0 21 0,-21-21 16,21 0-16,-1 21 0,1 0 0,21 0 15,0-21-15,0 21 0,21 0 0,1 0 16,20-22-16,0 22 0,1 0 16,20-21-16,1 0 0,20 21 0,1-21 15,0 0-15,20 0 0,1-22 0,21 22 16,0-21-16,0-1 0,0 1 16,21-21-16,22 20 0,-22-20 0</inkml:trace>
  <inkml:trace contextRef="#ctx0" brushRef="#br0" timeOffset="48331.6">22691 9525 0,'0'0'0,"-43"0"0,22 0 15,-21 21-15,21-21 0,-22 0 0,22 0 16,0 21-16,0-21 0,0 0 0,21 22 15,21-1 17,0-21-32,21 0 0,1 0 15,41 0-15,-20 0 0,20 21 0,22-21 16,0 0-16,21 0 0,0 0 16,21 0-16,0 21 0,1-21 0,20 0 15,0 21-15,1-21 0,-1 21 0,21-21 16,-20 22-16,-1-1 0,-21 0 0,-21-21 15,0 21-15,0 0 0,-21-21 16,-21 0-16,-1 21 0,1-21 0,-43 0 16,1 0-16,-1 0 0,0 0 0,-20 0 15,-1 0-15,0 0 0,0 0 16,0 0-16,-21-21 31,0 0-15,-21 21-16,0 0 15,-21-21-15,-1 21 0,1-21 0,-22 0 16,1 21-16,-1-22 0</inkml:trace>
  <inkml:trace contextRef="#ctx0" brushRef="#br0" timeOffset="48795.44">23897 9335 0,'0'0'0,"0"21"15,0 21-15,21-21 16,0 0-16,1-21 0,-1 0 16,0 0-16,21 22 0,-21-22 0,22 0 15,-1 0-15,-21 0 0,22-22 0,-22 1 16,21 21-16,-21-21 0,0 21 0,1-21 15,-1 0-15,0 0 0,-21-1 16,21 1-16,-21 0 0,0 0 16,0 0-16,-21 21 31,42 0 16</inkml:trace>
  <inkml:trace contextRef="#ctx0" brushRef="#br0" timeOffset="49344.15">24680 9186 0,'21'0'16,"-42"0"15,0 0-31,21 22 0,0-1 0,-21 0 16,0 0-16,0 0 0,21 0 0,0 1 15,-22-1-15,22 0 16,-21 21-16,21-21 0,0 1 0,0 20 16,0-21-16,0 0 0,0 0 0,0 1 15,0-1-15,0 0 0,0 0 16,0-42 0,0 0-1,0 0-15,0-1 0,0-20 16,0 21-16,0 0 0,0-22 0,0 22 15,21-21-15,1 21 0,-1-22 16,21 22-16,-21 0 0,22 0 0,-1 0 16,0 0-16,1 21 0,-1 0 0,0 0 15,1 0-15,-1 0 16,-21 0-16,21 0 0,-20 0 0,-44 0 31,1 21-31,-21-21 0,0 0 16,-1 0-16,-20 21 0,20-21 15,-20 0-15,21 21 0,-1-21 0,1 21 16,21-21-16,0 21 0,-1-21 0,1 22 16,21-1-16,0 0 0,0 0 15,0 0-15,0 0 16,21 1-16,1-1 0,-1 0 16,0 0-16,0-21 0,0 21 0,0-21 15,1 21-15,-1-21 0,0 0 16,0 22-16,0-22 15,0 0-15,1 0 0,-1 0 16,0 0-16,0-22 16,0 22-16</inkml:trace>
  <inkml:trace contextRef="#ctx0" brushRef="#br0" timeOffset="49668.21">25485 9144 0,'0'0'16,"0"-21"-16,21 0 0,-42 21 47,21 21-47,-22 0 0,22 0 16,-21 0-16,0 1 0,0 20 0,0-21 15,21 21-15,-21 1 0,-1-1 0,1 0 16,21 22-16,-21-22 0,21 1 15,-21-1-15,21 21 0,0-41 0,0 20 16,0 0-16,0-21 0,0 1 0,21-1 16,0 0-16,0 0 0,1-21 0,-1 0 15,21 0-15,-21 0 16,22 0-16,-1 0 0,0 0 0,1-21 16,-1 0-16,0 0 0,1-1 0,-22-20 15,21 21-15,0 0 0,-20-22 0,-22 22 16</inkml:trace>
  <inkml:trace contextRef="#ctx0" brushRef="#br0" timeOffset="50299.54">23834 8890 0,'0'0'0,"0"-21"15,-22 21 1,1 0-16,0 0 16,0 21-16,0 0 0,0 0 0,-1 22 15,22-1-15,-21-21 0,0 22 16,0-1-16,0 0 0,21 1 0,-21-1 15,21 0-15,0-21 0,0 22 0,0-22 16,0 21-16,21-21 0,0 1 0,0-1 16,0-21-16,0 21 15,22-21-15,-22 0 0,21 0 0,1 0 16,-1-21-16,0 21 0,22-21 0,-22-1 16,0 1-16,1 0 0,-1-21 0,-21-1 15,22 22-15,-22-21 0,21-22 16,-21 22-16,0 0 0,1-1 0,20 1 15,-21 0-15,-21-1 0,21 1 0,0 21 16,-21 0-16,22 0 0,-22-1 16,0 1-16,0 0 15,21 21 1,-21 21 15,0 0-31,0 1 0,-21-1 16,21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5T06:42:27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804 0,'-21'0'31,"0"0"0,21 22 16,0-1-47,0 0 16,0 0-16,0 0 15,0 0-15,0 1 16,0-1-16,0 0 15,0 0-15,21-21 16,0 0-16,0 0 0,0 0 16,1 0-16,-1 0 15,0 0-15,0 0 0,0-21 0,0 21 16,1-21-16,-1 0 0,0-1 16,21 1-16,-21 0 0,1 0 0,-22 0 15,21 0-15,0-1 0,-21 1 16,0-21-16,21 42 0,-21-21 0,21 0 15,-21-1-15,0 1 0,0 0 16,0 0 0,0 42 31,0 0-47,0 0 15,-21 1-15,21-1 0,0 0 16,0 0-16,0 0 15,0 0-15,0 22 0,-21-22 0,21 0 16,0 21-16,-21 1 0,21-22 16,0 21-16,0-21 0,0 22 0,0-1 15,0-21-15,0 22 0,0-22 16,0 21-16,0-21 0,0 22 0,0-22 16,0 21-16,0-21 0,0 22 15,0-22-15,0 21 0,0-21 0,0 22 16,0-22-16,0 21 15,-21 0-15,21-20 0,0 20 0,-22-21 16,22 0-16,-21 22 0,21-22 0,0 0 16,0 0-16,-21 0 0,21 0 15,-21 1-15,0-1 0,0-21 16,-1 21 0,1-21-16,0 0 0,0 0 0,-21 0 15,20 0-15,-20 0 0,0 0 16,-1 0-16,1-21 0,-21 21 0,20-21 15,1 21-15,21-22 0,-22 22 16,22-21-16,-21 0 0,21 21 0,0 0 16,-1-21-16,1 21 15,21-21 1,-21 21 0,42 0 30,0-21-46,1 21 16</inkml:trace>
  <inkml:trace contextRef="#ctx0" brushRef="#br0" timeOffset="3307.74">2032 1778 0,'0'0'0,"0"-21"15,0 0 1,0 0 0,0-1-16,0 1 15,0 0-15,0 0 31,0 42 16,0 0-47,0 0 16,0 1-16,0-1 0,0 0 16,0 21-16,0-21 0,0 1 0,0 20 15,0-21-15,0 0 0,-21 0 16,21 22-16,-21-22 0,21 0 0,0 0 15,0 0-15,0 1 0,0-1 16,-22 0-16,22 0 0,0 0 16,0 0-16,-21-21 15,21-21 17,0 0-17,0 0-15,0 0 0,0 0 16,0-22-16,0 22 0,0 0 15,21-21-15,-21 20 0,22 1 16,-1-21-16,-21 21 0,21-22 0,0 22 16,0 0-16,0-21 0,1 21 0,-22-1 15,21 1-15,0 0 0,0 21 16,0-21-16,0 0 0,1 21 0,20 0 16,-21 0-16,0 0 0,0 0 15,-21 21-15,22 0 0,-1 0 0,0 0 16,-21 1-16,21-1 0,-21 0 0,0 0 15,0 21-15,21-20 0,-21-1 16,0 0-16,0 21 0,0-21 16,21 1-16,-21-1 0,22 0 0,-1-21 15,-21 21-15,21 0 0,0 0 16,0-21-16,0 0 16,1 0-16,-1 0 15,0 0 1,-21-21-16,21 21 0,-21-21 0,21 0 15,-21-21-15,0 20 0,21 1 16,1-21-16,-22 21 0,21-22 0,0 1 16,0 21-16,0-21 0,0 20 0,1-20 15,-1 21-15,0 0 0,0 0 16,21-1-16,-20 1 0,-1 21 16,0-21-16,0 21 0,21 0 0,-20 0 15,-1 0-15,0 0 16,0 21-16,-21 0 0,0 1 15,0-1-15,0 0 0,0 0 16,0 0-16,0 0 0,0 1 16,0-1-1,0-42 17,0-1-17,0 1 1,0 0-16,0 0 0,0 0 15,-21 0-15,0-1 0,0 1 16,-1 21-16,1 0 16,0 0-16,0 0 15,0 0-15,0 0 0,-1 0 16,1 21-16,0-21 0,0 22 16,0-1-16,21 21 0,-21-21 0,21 0 15,-22 22-15,22-22 0,-21 0 16,21 21-16,0-20 0,0-1 0,0 0 15,0 0-15,0 0 0,0 0 0,0 1 16,0-1-16,21 0 16,1-21-16,-1 0 0,0 21 15,0-21-15,0 0 0,0 0 0,1 0 16,-1 0-16,0 0 0,0 0 16,0-21-16,0 0 0,1 0 15,-1 21-15,0-22 0,-21-20 0,21 21 16,0 0-16,0-22 0,-21 22 15,22-21-15,-1 0 0,-21-1 0,0 1 16,21 0-16,-21-1 0,21 1 0,-21 0 16,0-1-16,0 1 0,0 0 15,0-1-15,0 22 0,0-21 0,0 21 16,0-22-16,0 22 0,21 0 16,-21 0-16,0 0 0,0-1 15,0 1-15,0 0 0,0 42 31,0 22-15,0-22-16,0 21 0,-21 0 0,21 1 16,-21-1-16,21 0 0,0 1 15,-21 20-15,21-20 0,-21-1 0,21 21 16,-22-20-16,22-1 0,-21 22 16,21-22-16,0 0 0,0 1 0,0-1 15,0-21-15,0 21 0,0-20 16,0-1-16,0 21 0,0-21 15,0 0-15,21 1 0,1-1 16,-1-21 0,0 0-16,-21-21 15,21 21-15,-21-22 16,21 1-16,-21 0 0,21-21 0</inkml:trace>
  <inkml:trace contextRef="#ctx0" brushRef="#br0" timeOffset="3859.9">3556 1736 0,'21'0'15,"0"0"1,0-21-16,1 21 0,-1-22 0,0 1 15,0 21-15,0-21 0,0 0 16,1 0-16,-1 0 0,0-1 0,0 1 16,-21 0-16,0 0 0,0 0 15,-21 21 1,0 0-16,0 0 16,-1 0-16,1 0 0,0 0 0,0 21 15,-21 0-15,20 0 16,1 22-16,0-22 0,21 21 0,-21 0 15,21-20-15,-21 20 0,21 0 0,0-21 16,0 22-16,0-22 0,0 21 16,0-21-16,21 1 0,0-1 0,0 0 15,0-21-15,1 21 0,20-21 0,-21 0 16,21 0-16,-20 0 0,20 0 16,0 0-16,-21 0 0,22-21 0,-1 21 15,-21-21-15,22 0 0,-22-1 0,21 1 16,-21 0-16,0-21 0,1 21 15</inkml:trace>
  <inkml:trace contextRef="#ctx0" brushRef="#br0" timeOffset="4339.64">4276 1545 0,'0'0'0,"0"21"31,0 1-15,0-1-16,0 0 0,0 0 0,0 0 15,0 0-15,0 1 0,0 20 0,0-21 16,0 0-16,0 0 0,0 1 16,0-1-16,-22 0 0,22 0 0,-21 0 15,21 0-15,0 1 16,-21-22 15,0-22-15,21 1-16,0 0 15,0 0-15,0-21 0,0 20 0,0-20 16,0 21-16,21-21 0,0 20 0,0-20 16,1 21-16,-1 0 0,0-22 15,21 22-15,-21 0 0,22 21 0,-22-21 16,21 21-16,-21 0 0,22 0 0,-22 0 16,21 0-16,-21 21 0,1 0 15,-22 0-15,0 1 0,21 20 16,-21-21-16,0 21 0,0 1 0,0-22 15,0 0-15,0 21 0,0-20 16,0-1-16,0 0 0,-21 0 0,21 0 16,-22-21-16,22 21 0,-21-21 15,21-21 17,0 0-32,21 0 15,1 0-15,-1 0 0,0-22 0</inkml:trace>
  <inkml:trace contextRef="#ctx0" brushRef="#br0" timeOffset="4911.42">5186 826 0,'0'-22'16,"0"44"15,-21-1-31,21 0 0,-22 0 0,22 0 16,0 22-16,0-1 0,-21 0 15,21 1-15,-21-1 0,21 21 16,0-20-16,-21-1 0,0 22 0,0-22 16,21 0-16,0 22 0,-22-22 15,22 0-15,-21 1 0,21-1 0,0 0 16,0 1-16,0-22 0,0 21 0,0-21 15,0 1-15,0-1 0,0 0 0,0 0 16,0 0-16,21-21 0,1 0 16,-1 21-16,0-21 0,0 0 15,0 0-15,0 0 0,-21-21 0,22 0 16,-1 0-16,0 21 0,0-42 16,0 20-16,0 1 0,1-21 15,-1 21-15,0-22 0,0 22 0,-21-21 16,0 21-16,21 0 0,-21-1 0,0 1 15,21 21-15,-21-21 0,0 42 32,0 0-32,-21 1 15,21-1-15,0 0 0,0 0 16,-21 0-16,21 0 0,0 1 0,0-1 16,0 0-16,0 0 0,0 0 0,0 0 15,0 1 1,0-1-1,0-42 1,0-1-16,21 22 16,0-21-16,-21 0 0,0-21 15,0 21-15,22-1 0</inkml:trace>
  <inkml:trace contextRef="#ctx0" brushRef="#br0" timeOffset="5103.8">5440 1270 0,'0'0'0,"-21"0"0,-1-21 0,1 0 31,0 21 32</inkml:trace>
  <inkml:trace contextRef="#ctx0" brushRef="#br0" timeOffset="5283.51">4678 1355 0,'0'0'0,"-21"21"0,-1-21 16,44 0 15,-1 0-16,21 0-15,-21 0 16,0 0-16,22 0 0,-22 0 0,21 0 16,-21-21-16,22 21 0,-1-21 0,-21-1 15,0 22-15</inkml:trace>
  <inkml:trace contextRef="#ctx0" brushRef="#br0" timeOffset="7155.68">5884 1312 0,'0'0'16,"-21"0"-16,21-21 15,0 0-15,21 0 16,0 21-16,1-21 0,-1 0 0,0-1 16,0 1-16,0-21 0,0 21 15,1 0-15,-1-22 0,0 22 0,-21-21 16,21-1-16,-21 22 0,0 0 0,0-21 16,0 21-16,0-1 15,0 1-15,0 0 0,-21 21 0,21-21 16,-21 21-16,0 0 0,-1 0 15,22 21-15,-21 0 0,21 0 16,0 22-16,-21-22 0,21 21 0,-21 22 16,21-22-16,0 22 0,0-22 0,0 21 15,-21-20-15,21 20 0,-21 1 16,-1-22-16,22 22 0,-21-1 0,0 1 16,21-1-16,-21 22 0,0-22 0,0 1 15,-1-1-15,1 22 0,0-22 0,0 1 16,0 21-16,0-22 0,-1 22 15,1-1-15,0-20 0,0-1 16,0 1-16,21-1 0,-21-20 0,21-1 16,0 0-16,0-20 0,0 20 0,0-21 15,21 0-15,0-21 16,0 0-16,0 0 0,22 0 16,-22 0-16,0-21 0,0 21 0,21-21 15,-20 0-15,20 0 0,-21-22 0,21 22 16,-20 0-16,20-21 0,-21-1 15,0 22-15,0-21 0,1-22 0,-1 22 16,-21-22-16,0 22 0,0-21 16,0 20-16,0-20 0,-21-1 0,-1 22 15,1 0-15,0-22 0,0 22 16,-21 21-16,20-22 0,1 22 0,0-21 16,0 21-16,0-1 0,0 22 0,-1-21 15,1 21-15,21-21 16,43 21-1,-22 0 1,0-21-16,0 0 0,0 21 0,22-21 16,-22 21-16,21-22 0,-21 1 15,22 21-15,-22-21 0,0 0 0,21 0 16,-21 0-16,1 21 0,-1-22 16,-21 1-16,21 0 0,-21 0 0,21 21 15,-21-21-15,0 0 0,0-1 16,0 1-16,0 0 15,0 42 17,0 0-17,0 1-15,0-1 16,0 0-16,0 0 0,0 0 16,0 0-16,0 1 0,0-1 0,0 0 15,0 0-15,0 0 0,0 0 16,0 1-16,0-1 0,21 0 15,0-21-15,1 0 16,-1 0-16,0 0 0,0 0 16,0 0-16,0 0 0,1 0 0,-1 0 15,0-21-15,0 0 0,0 21 16,0-22-16,1 1 0,-1 0 0,0 0 16,0 0-16,0 0 0,-21-1 0,21 1 15,-21-21-15,0 21 0,0 0 16,0-1-16,0 1 0,0 0 15,0 0 1,-21 21-16,0 0 16,0 0-1,21 21-15,0 0 0,-21-21 16,21 21-16,-21 1 0,21-1 0,0 0 16,0 0-16,0 0 0,0 0 0,0 1 15,0-1-15,0 0 0,0 0 16,0 0-16,0 0 0,0 1 15,21-1-15,0-21 0,0 21 0,0-21 16,0 0-16,1 0 16,-1 0-16,0 0 0,21 0 15,-21 0-15,1-21 0,-1 21 0,0-21 16,0-1-16,0 1 16,22 0-16,-22-21 0,0 21 0,-21-1 15,21 1-15,-21-21 0,21 21 0,-21 0 16,0-1-16,0 1 0,0 0 15,0 0-15,21 21 47,1 21-31,-1 0-16,0 0 0,-21 1 16,0-1-16,0 0 15,0 0-15,0 0 16,0 0-16,0 1 15,0-1-15,0 0 0,0 0 16,0 0-16,21 0 16,0-21-16,-21 22 15,21-22-15,1 0 0,-1 0 16,0 0-16,0 0 16,0-22-16,0 22 0,-21-21 15,22 0-15,-1 0 0,0 0 0,0 0 16,0-1-16,0-20 0,1 21 0,-1 0 15,0-22-15,0 22 0,0 0 0,0 0 16,1 0-16,-22 0 16,0-1-16,0 1 0,-22 21 31,1 0-15,0 0-16,21 21 0,-21-21 0,21 22 15,-21-1-15,21 0 0,0 0 0,0 0 16,0 0-16,0 1 15,0-1-15,0 0 0,21 0 16,0 0-16,-21 0 0,0 1 0,21-22 16,-21 21-16,21 0 0,-21 0 0,0 0 15,0 0 1,0 1-16,0-1 0,0 0 16,-21 0-1,0-21-15,0 0 0,0 0 16,0 0-16,-1 0 15,1 0-15,0 0 16,21-21-16,0 0 0,0 0 16,0-1-16,-21 1 0,21-21 15</inkml:trace>
  <inkml:trace contextRef="#ctx0" brushRef="#br0" timeOffset="7411.86">6816 1016 0,'0'0'0,"-22"0"0,1-21 16,0 21 0,0 0 62,0 0-63,0 21-15</inkml:trace>
  <inkml:trace contextRef="#ctx0" brushRef="#br0" timeOffset="8339.73">1884 2328 0,'0'0'0,"-21"0"0,-1 0 16,1 0-16,0 0 15,42 0 32,0 0-47,1 0 0,-1 0 16,0 0-16,0 0 0,0 0 0,22 0 16,-22 0-16,0 0 0,21 0 0,1 0 15,-1 0-15,0 0 0,1 0 16,20 0-16,-21 0 0,22 0 0,-22 0 15,22 0-15,-1 0 0,1 0 16,-1 0-16,1 0 0,-1 0 0,1-21 16,-1 21-16,22 0 0,-22 0 0,22 0 15,0 0-15,-1 0 0,22 0 16,-21 0-16,0 0 0,20 0 16,-20 0-16,0 0 0,-1 0 0,1 0 15,0 0-15,21 0 0,-22 0 0,22 0 16,-21 0-16,21 0 0,-22 0 15,22 0-15,0 0 0,-21 0 0,20 0 16,-20-21-16,21 21 0,0 0 0,-22 0 16,1 0-16,21 0 0,-21 0 0,-1 0 15,1-21-15,-22 21 0,22-21 16,-21 21-16,20 0 0,-20 0 0,20-21 16,-20 21-16,21 0 0,-22 0 0,22-22 15,-22 22-15,22 0 0,-22 0 16,1 0-16,-1 0 0,22 0 15,-43 0-15,22 0 0,-1 0 0,-20 0 16,-1 0-16,0 0 0,1 0 0,-22 0 16,0 0-16,0 0 0,0 0 15,-21-21 1,-21 21 0,0 0-16,0-21 0,0 21 0,0 0 15,-1 0-15,-20-21 0,0 21 0</inkml:trace>
  <inkml:trace contextRef="#ctx0" brushRef="#br0" timeOffset="9200.17">1968 2413 0,'-21'0'16,"0"0"-1,42 0 32,0 0-47,1 0 16,-1 0-16,0 0 0,0 0 0,21 0 15,1 0-15,-1 0 0,0 0 16,1 0-16,20 0 0,1 0 0,-1 0 16,22 0-16,-22 0 0,22 0 0,0 0 15,-22 0-15,22 0 0,0 0 16,-22 0-16,22 0 0,-1 0 0,1 0 15,0 0-15,-1 0 0,1 0 16,0 0-16,-1 0 0,22 0 16,-21 0-16,0 0 0,-1 0 0,1 0 15,21 0-15,0 0 0,-22 0 0,22 0 16,0 0-16,-21 0 0,20 0 16,1 0-16,-21 0 0,21 0 0,-22 0 15,1 0-15,21 0 0,-21 0 0,-1 0 16,22 0-16,-21 0 0,-22 0 0,22 0 15,0 0-15,-22 0 0,1 0 16,-1 0-16,22 0 0,-22 0 0,1 0 16,-1 0-16,1 0 0,-1 0 0,1-21 15,-22 21-15,22 0 16,-22 0-16,21 0 0,-20 0 0,-1 0 16,0 0-16,-20 0 0,20 0 0,-21 0 15,0 0-15,0 0 0,1 0 0,-1 0 16,0 0-16,-21-21 15,21 21-15,0 0 16,-42 0 47,0-21-63,0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5T06:43:49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9842 2074 0,'-21'0'31,"0"0"-31,0 0 0,0 0 16,0 0-16,-1 0 16,1 0-16,0 0 0,0 0 0,0 0 15,0 0-15,-1 0 0,1 0 16,42 0 15,1 0-15,-1 0-16,21 0 0,0 0 0,-20 0 15,20 0-15,21 0 0,-20 0 0,-1 0 16,22 0-16,-1 0 0,1 0 16,-1 0-16,1 0 0,-1 0 0,1 0 15,20 0-15,1 0 0,-22 0 16,22 0-16,0 0 0,-1 0 0,1-21 15,-21 21-15,-1 0 0,1 0 16,-22-21-16,0 21 0,-21 0 0,1 0 16,-1 0-16,0 0 0,-21-21 0,21 21 15,-21-21-15,0 0 16,0-1-16,-21 1 16,0 0-16,0 21 0,-22-21 0,22 21 15,0-21-15,-21 21 0,-1-21 16,22 21-16,-21 0 0,-1 0 0,22 0 15,-21 0-15,21 0 0,0 0 0,-1 0 16,1 0-16,42 0 47,22 0-47,-22 0 0,0 0 16,21 0-16,-20 0 0,20 0 0,-21 0 15,21 0-15,-20 0 0,20 0 0,-21 0 16,0 0-16,0 0 0,1 0 15,-22 21-15,0 0 0,0 0 16,0 0-16,0 0 0,0 1 0,-22-1 16,1 21-16,0-21 0,0 22 0,-21-1 15,20-21-15,1 21 0,-21-20 16,21 20-16,-22-21 0,22 21 16,0-20-16,0-1 0,-21 0 0,20 21 15,1-21-15,21 1 0,-21-1 16,0 0-16,21 0 0,0 0 15,21-21-15,0 0 16,0 0-16</inkml:trace>
  <inkml:trace contextRef="#ctx0" brushRef="#br0" timeOffset="2521.84">12382 1757 0,'0'0'0,"0"-21"0,0-22 15,0 22-15,0 0 0,0 0 16,0 0-16,22 42 31,-22 0-31,0 0 16,0 22-16,0-22 0,21 21 15,-21 0-15,0 1 0,0-1 16,0 0-16,0 1 0,0-1 0,0-21 16,0 22-16,0-22 0,0 0 0,0 0 15,0 0-15,0 0 16,0-42-1,0 0 1,0 0-16,0 0 0,0 0 16,0-22-16,0 1 0,21 0 0,-21 20 15,21-20-15,-21 0 0,0-1 0,21 1 16,0 21-16,-21-21 0,22 20 16,-1 22-1,0 0-15,0 0 0,0 22 0,-21-1 16,21 21-16,1-21 0,-1 22 15,0-22-15,-21 21 0,21-21 0,0 22 16,-21-22-16,21 21 0,-21-21 0,22 0 16,-1 1-16,-21-1 15,21 0-15,0-21 0,0 0 16,0 0 0,1-21-16,-1 21 0,-21-21 0,0-1 15,21 1-15,0-21 0,0 21 16,0-22-16,-21 1 0,22 0 0,-1-1 15,21 1-15,-21 0 0,0-1 0,1 22 16,20 0-16,-21 0 16,21 0-16,-20 21 0,-1 0 0,21 0 15,-21 0-15,0 21 0,1 0 0,-1-21 16,0 42-16,-21-20 0,0-1 16,21 0-16,-21 21 0,21-21 0,-21 1 15,21-1-15,-21 0 0,0 0 16,0 0-16,0-42 47,0 0-47,0 0 0,0 0 15,0-1-15,0-20 16,0 21-16,0 0 0,-21 0 0,21-22 16,0 22-16,-21 0 0,0 0 0,0 21 15,0 0-15,-1 0 0,1 0 16,0 0-16,0 21 0,0 0 15,0 0-15,-1 22 0,-20-22 0,21 21 16,0 0-16,0 1 0,-22-1 0,22 0 16,0 1-16,0-1 0,0 0 15,21 1-15,0-22 0,0 0 0,0 21 16,0-20-16,0-1 0,21-21 0,0 21 16,21-21-16,-21 0 0,1 0 15,20 0-15,0 0 0,-21-21 16,22 21-16,-1-21 0,-21-1 0,22-20 15,-1 21-15,-21 0 0,0 0 0,0-22 16,1 1-16,-22 21 0,0-22 16,0 1-16,0 0 0,21 21 0,-21-22 15,0 22-15,0 0 0,0 0 0,-21 42 32,21 0-17,0 21-15,0-20 0,0-1 0,0 21 16,0-21-16,0 22 0,0-22 15,0 21-15,0-21 0,0 0 0,0 1 16,0-1-16,0 0 0,21 0 16,0-21-16,0 0 0,21 0 15,-20 0-15,-1 0 0,0 0 16,21 0-16,-21-21 0,1 0 0,20 0 16,-21-1-16,21 1 0,-20 0 0,-1 0 15,0-21-15,0 20 0,0 1 0,-21-21 16,0 21-16,0-22 0,0 22 15,0 0-15,0 0 0,0 0 16,0 42 0,0 0-16,0 0 15,0 0-15,-21 22 0,21-22 0,0 0 16,0 21-16,0-20 0,-21-1 0,21 21 16,0-21-16,0 0 0,0 1 15,0-1-15,0 0 0,0 0 16,0 0-16,0-42 47,0 0-47,0 0 15,0 0-15,0-22 0,0 22 0,21 0 16,-21-21-16,21 20 0,-21-20 0,0 21 16,21 0-16,1-22 0,-22 22 15,21 21-15,-21-21 0,0 0 0,21 21 16,0 0-16,0 0 0,0 0 15,1 0-15,-22 21 0,0 0 16,21 0-16,0 1 0,-21 20 16,0-21-16,0 0 0,21 0 0,-21 22 15,21-22-15,0 0 0,-21 0 0,0 0 16,22 1-16,-22-1 0,21-21 16,-21 21-1,0-42 1,0 0-16,21-1 15,-21 1-15,0 0 16,21 0-16,-21 0 0,0-22 0,0 22 16,21-21-16,0 21 0,-21-22 0,22 22 15,-1-21-15,-21 21 0,21 0 0,-21-1 16,21 1-16,0 21 0,0 0 16,1 0-16,-22 21 15,21 1-15,-21 20 16,0-21-16,21 0 0,-21 0 15,0 22-15,0-22 0,0 0 0,21 21 16,-21-20-16,21-1 0,-21 0 0,0 0 16,0 0-16,21 0 0,1 1 15,-22-1-15,21-21 16,0 0-16,0 0 0,0 0 16,0 0-16,1 0 0,-1 0 15,21-21-15,-21-1 0,0 1 0,1 0 16,20 0-16,-21 0 0,0-22 15,0 22-15,1 0 0,-1-21 0,-21 21 16,21-22-16,-21 22 0,0 0 0,0 0 16,0 0-16,0-1 0,0 1 15,-21 0 1,0 21-16,-1 0 0,1 21 16,0 0-16,21 1 15,-21-1-15,0 0 0,21 0 16,0 0-16,0 22 0,-21-22 0,21 0 15,0 0-15,0 21 0,0-20 0,0-1 16,0 0-16,0 0 0,0 0 16,21 0-16,0 1 15,0-22-15,0 0 0,0 0 0,1 0 16,-1 0-16,21 0 0,-21 0 0,0 0 16,22 0-16,-22 0 0,21 0 15,-21 0-15,22-22 0,-1 1 0,-21 21 16,22-21-16,-1 0 0,-21-21 0,21 20 15,-20 1-15,-1-21 0,0 21 16,0-22-16,0 22 0,0-21 16,-21 21-16,0 0 0,0-1 0,0 1 15,0 0-15,-21 21 32,0 0-32,0 0 0,0 21 0,21 0 15,-21 1-15,21-1 0,0 0 16,0 0-16,0 0 0,0 0 15,0 1-15,0-1 0,0 0 0,21-21 16,-21 21-16,0 0 0,21 0 0,-21 1 16,0-1-16,21-21 0,-21 21 15,21-21 1,-21 21 0,-21-21-16,0 0 15,0 0-15,0 0 16,-1 0-16,1 0 15,0 0 1</inkml:trace>
  <inkml:trace contextRef="#ctx0" brushRef="#br0" timeOffset="3688.24">17145 2138 0,'0'0'0,"21"0"31,-21-21-16,21 21-15,-21-21 0,0-1 0,21 1 16,1 0-16,-1 0 0,0 0 0,-21-22 16,21 1-16,0 21 0,0-21 15,22-1-15,-22 1 0,21 0 0,-21-1 16,22 1-16,-22 21 0,21 0 16,1-1-16,-22 1 0,21 21 0,-21 0 15,0 0-15,1 0 0,-1 21 16,0 1-16,0-1 0,0 0 0,0 0 15,-21 21-15,0-20 0,22 20 0,-22-21 16,0 0-16,21 22 0,-21-22 16,0 0-16,0 0 0,0 0 0,0 0 15,21-21 17,0-21-32,-21 0 0,0 0 15,0 0-15,0 0 16,0-1-16,0 1 0,0-21 15,0 21-15,0 0 0,0-1 0,0-20 16,0 21-16,-21 0 0,0 21 16,0-21-16,-1 21 0,1 0 15,0 0-15,0 21 0,0 0 0,0 0 16,-22 21-16,22-20 0,0 20 0,-21-21 16,20 21-16,1 1 0,0-1 0,0-21 15,0 22-15,0-1 0,21-21 16,0 0-16,0 22 0,0-22 0,0 0 15,0 0-15,21-21 16,0 0-16,0 0 0,0 0 16,22 0-16,-22 0 0,21 0 0,-21-21 15,0 0-15,22 21 0,-22-21 0,21-1 16,-21 1-16,1 0 0,-1 0 0,21 0 16,-42 0-16,21-22 0,0 22 15,1 0-15,-1 0 0,-21 0 0,0-1 16,0 1-16,0 0 0,21 21 15,-21-21-15,0 42 16,0 0 0,0 0-16,0 1 15,0 20-15,0-21 0,0 21 16,0 1-16,0-22 0,0 21 0,-21 22 16,21-22-16,0 0 0,0 22 15,0-1-15,0 1 0,-21-1 0,21 1 16,0-1-16,0 22 0,-22-21 0,22 20 15,0-20-15,0-1 0,0 1 0,0-1 16,-21 1-16,21-1 0,-21 1 16,21-22-16,-21 0 0,0 1 0,21-1 15,-21 0-15,-1-20 0,1-1 0,0 0 16,0 0-16,0 0 0,-22-21 0,22 0 16,-21 0-16,21 0 0,-22 0 0,1-21 15,0 0-15,-22 0 16,22 0-16,0-1 0,-1 1 0,1-21 15,21 21-15,-22 0 0,22-1 0,0 1 16,0 0-16,21 0 0,0 0 0,0 0 16,0-1-16,0 1 0,0 0 0,0 0 15,21 0-15,0 0 0,-21-22 16,43 22-16,-22-21 0,0-22 0,0 22 16,0 0-16</inkml:trace>
  <inkml:trace contextRef="#ctx0" brushRef="#br0" timeOffset="3976.37">18224 1588 0,'0'0'0,"0"-22"0,-21 44 46,0 20-46,21-21 0,-21 0 16,21 22-16,-21-22 0,21 0 0,0 21 16,0-21-16,0 22 0,0-22 15,0 0-15,-21 0 0,21 0 0,0 1 16,0-1-16,0 0 0,0-42 47,21 21-47,-21-21 0,21-1 0</inkml:trace>
  <inkml:trace contextRef="#ctx0" brushRef="#br0" timeOffset="4288.06">18267 1312 0,'0'0'16,"-21"0"-16,-1 0 15,1 0-15,0 0 0,21 22 16,0-1-16,0 0 0,0 0 15,0 0-15,21-21 16,0 0-16,1 0 16,-1 0-16,0 0 0,21 0 0,-21-21 15,1 21-15,-22-21 0,0 0 16,0 0-16,0-1 0,0 1 16,0 0-16,-22 0 0,1 0 0,0 21 15,0 0-15,0 0 0,0 0 16,-1 0-16,1 0 0,21 21 15,-21 0-15,21 0 0,0 0 0,0 1 16,0 20-16,0-21 16,21 0-16,0 0 0,1 1 0,-1-1 15,0 0-15,21 0 0,-21 0 0</inkml:trace>
  <inkml:trace contextRef="#ctx0" brushRef="#br0" timeOffset="5004.53">18669 1566 0,'0'0'0,"0"22"32,0-1-17,0 0-15,0 0 0,0 0 16,0 22-16,0-22 0,21 0 16,-21 21-16,0-21 0,0 1 15,0 20-15,0-21 0,0 0 0,0 0 16,21 1-16,-21-1 0,0 0 0,0 0 15,21 0 1,1-21-16,-1-21 16,0 0-16,0 0 15,-21 0-15,21-1 0,0 1 16,-21-21-16,22 21 0,-1-22 0,-21 1 16,21 0-16,0 21 0,-21-22 0,0 1 15,21 21-15,0 0 0,-21-1 16,22 1-16,-22 0 15,0 42 1,0 0-16,0 1 16,0-1-16,0 0 0,0 21 15,0-21-15,0 1 0,0 20 0,0-21 16,0 0-16,0 22 0,0-22 0,0 0 16,0 0-16,0 0 0,21 0 15,0 1-15,0-1 0,0-21 16,0 0-16,22 0 0,-22 0 15,21 0-15,-21 0 0,22 0 0,-1-21 16,0 21-16,1-22 0,-1 1 0,0 0 16,-20 0-16,20 0 0,-21-22 15,21 22-15,-20 0 0,-22-21 0,21 21 16,-21-22-16,0 22 0,0-21 16,0 21-16,0-1 0,0 1 0,-21 21 15,21-21-15,-22 21 0,1 0 16,0 0-16,0 21 0,0 0 15,0 1-15,-22-1 0,43 21 0,-21-21 16,0 22-16,21-22 0,0 21 0,0-21 16,0 0-16,0 22 0,0-22 0,21 0 15,0 0-15,0 0 16,1-21-16,-1 0 0,0 0 0,0 0 16,0 0-16,0 0 0,1 0 15,-1 0-15,0 0 16,0-21-16,0 0 0,0 0 0,-21 0 15,43 0-15,-22-1 0,0 1 0,-21 0 16,42-21-16,-20 21 0</inkml:trace>
  <inkml:trace contextRef="#ctx0" brushRef="#br0" timeOffset="5868.61">20976 1757 0,'0'0'0,"21"0"31,0 0-16,1-21 1,-1 0-16,0 21 16,-21-22-16,21 1 0,0 0 0,0-21 15,-21 21-15,22-22 0,-1 1 16,0 0-16,-21-1 0,0 1 0,21-22 16,-21 1-16,21 21 0,-21-22 0,0 1 15,0-1-15,0 1 0,0 20 16,0 1-16,0 0 0,-21 20 0,21 1 15,0 0-15,-21 0 0,0 21 16,21 21-16,0 21 16,-21 1-16,21-1 0,-22 0 0,22 22 15,-21-1-15,21 1 0,0-1 16,0 1-16,-21 21 0,21-22 0,-21-21 16,21 22-16,0-1 0,0-20 15,0-1-15,0 0 0,0 1 0,0-22 16,0 21-16,21-21 0,0 1 15,0-1-15,22-21 0,-22 0 0,0 0 16,21 0-16,1 0 0,-22 0 0,21 0 16,1-21-16,-1-1 0,0 1 15,1 0-15,-1 0 0,-21-21 0,0 20 16,22-20-16,-22 21 0,-21-21 0,21-1 16,-21 22-16,0 0 0,21 0 15,-21 0-15,0-1 0,-21 22 31,0 22-31,0-1 16,21 0-16,0 21 0,-22-21 0,1 22 16,21-1-16,-21-21 0,21 22 0,0-22 15,0 0-15,0 0 0,0 0 0,0 0 16,21 1-16,0-22 0,1 0 16,-1 0-16,0 0 0,0 0 0,0 0 15,0 0-15,22-22 0,-22 1 0,0 21 16,0-21-16,0 0 15,1-21-15,-1 20 0,-21-20 0,0 21 0,0-21 16,0 20-16,0-20 0,0 21 16,-21-21-16,-1 20 0,-20 1 15,21 0-15,0 21 0,0 0 0,-1 0 16,1 0-16,0 0 0,0 0 0,0 0 16,0 21-16,-1-21 15,22 21-15,-21 1 0,21-1 16,-21-21-16</inkml:trace>
  <inkml:trace contextRef="#ctx0" brushRef="#br0" timeOffset="6073.93">21167 1228 0,'0'0'0,"-43"0"0,22 21 16,21 0-16,21-21 15,0 0 1,22 0-16,-22 0 0,21 0 16,1 0-16,-1 0 0,0 0 0,1 0 15,-1 0-15,0 0 0,1 0 0,-22 0 16,21 0-16,-21-21 0,0 0 16,1 21-16,-1 0 0</inkml:trace>
  <inkml:trace contextRef="#ctx0" brushRef="#br0" timeOffset="7228.67">22775 1799 0,'0'0'0,"21"0"0,22 0 15,-22 0-15,0 0 16,-21-21-16,21 21 0,0-21 0,1 0 16,-1-22-16,-21 22 0,21-21 0,0 21 15,0-22-15,0 1 0,-21 0 16,22-1-16,-1-20 0,0 21 0,0-22 16,0 1-16,0-1 0,-21 1 15,0-1-15,22 1 0,-22-1 0,0 22 16,0-1-16,0 1 0,0 21 0,0 0 15,-22 42 1,22 0-16,-21 0 0,0 22 16,21-1-16,-21 21 0,0-20 0,21 20 15,-21 1-15,21-1 0,-22-20 16,22 20-16,-21 1 0,21-22 16,0 0-16,0 1 0,0-1 0,0 0 15,0 1-15,0-22 0,21 0 16,1 0-16,-1 0 0,0 0 0,0-21 15,0 0-15,0 0 0,1 0 0,20 0 16,-21 0-16,0 0 0,22-21 16,-22 0-16,0 0 0,0 0 0,21-22 15,-20 22-15,-1-21 0,0 0 0,21-22 16,-42 22-16,21-22 0,1 1 16,-1-1-16,-21 1 0,21-1 0,-21 22 15,0 0-15,0-1 0,0 22 0,0 0 16,0 0-16,0 42 15,0 0 1,0 0-16,0 22 0,0-1 16,-21 21-16,21-20 0,-21-1 0,-1 22 15,1-22-15,21 21 0,-21-20 0,0-1 16,0 22-16,21-22 0,0 0 16,-21-21-16,21 22 0,-22-22 0,22 21 15,-21-21-15,21 1 0,0-1 16,0-42 15,21-1-31,1 1 0,-1 0 16,0 0-16,0-21 0,0 20 15,0-20-15,22 21 0,-22-21 16,0 20-16,0 1 0,0 0 0,1 0 16,20 21-16,-21 0 0,0 0 15,0 0-15,-21 21 16,0 0-16,0 0 0,0 1 15,0-1-15,0 0 0,0 0 0,0 21 16,0-20-16,0-1 0,0 0 16,0 0-16,0 0 0,0 0 0,0 1 15,22-1-15,-1-21 0,0 0 16,0 0-16,0 0 16,0 0-16,22 0 0,-22 0 15,0 0-15,0 0 0,22-21 0,-22 21 16,0-22-16,0 1 0,0 0 0,22 0 15,-22-21-15,0 20 0,-21 1 16,21-21-16,-21 21 0,21 0 0,-21-1 16,0-20-16,0 21 0,0 0 15,-21 21 1,0 0-16,0 0 0,0 21 16,-1 0-16,22 0 0,-21 0 0,0 1 15,21-1-15,-21 0 0,21 21 16,0-21-16,0 1 0,0-1 15,0 0-15,0 0 0,0 0 0,0 0 16,21 1-16,0-22 0,0 0 0,1 0 16,-1 0-16,0 0 0,21 0 15,-21 0-15,1 0 0,20 0 0,-21-22 16,0 1-16,0 21 0,1-21 0,-1 0 16,0 0-16,0 0 0,0 21 15,-21-22-15,0 1 0,0 0 0,0 0 16,0 0-16,-21 0 15</inkml:trace>
  <inkml:trace contextRef="#ctx0" brushRef="#br0" timeOffset="7472.61">22627 1228 0,'-42'21'16,"84"-42"-16,-148 42 0,64-21 15,21 0-15,0 0 0,42 0 16,21 0-16,0-21 16,1 21-16,20 0 0,1 0 15,-1 0-15,1-21 0,-1 21 16,1 0-16,-1 0 0,-20 0 0,-1 0 0,0 0 16,1 0-16,-22 0 15,0-22-15,21 1 0,-21 21 16,1-21-16,-1 21 0</inkml:trace>
  <inkml:trace contextRef="#ctx0" brushRef="#br0" timeOffset="8024.52">26585 1080 0,'0'0'0,"0"-22"0,21-41 15,-21 21-15,22 20 16,-22-20-16,0 0 0,21 21 0,-21-22 16,0 22-16,0 0 0,0 0 15,0 42 1,0 0-16,0 0 15,0 43-15,0-22 0,0 22 16,-21-1-16,-1 1 0,22-1 0,-21 22 16,0-22-16,0 1 0,0-1 0,0 1 15,21-1-15,-22 1 0,1-1 16,0-20-16,21-1 0,0 0 0,0 1 16,-21-22-16,21 0 0,0 0 15,0 0-15,0 0 0,0-42 31,0 0-15,0 0-16,0 0 0,0-22 16,0 1-16,0 0 0,0-1 0</inkml:trace>
  <inkml:trace contextRef="#ctx0" brushRef="#br0" timeOffset="8332.32">26310 1143 0,'0'0'0,"0"-21"16,-42-85-16,42 85 15,0-21-15,0 20 0,0-20 0,0 21 16,21-21-16,0 20 0,0 1 16,0 0-16,1-21 0,20 42 0,0-21 15,1-1-15,-1 1 0,0 21 16,22 0-16,-22 0 0,22 0 0,-22 21 16,21 1-16,-20-1 0,-1 21 0,0 0 15,-20-20-15,-1 20 0,-21 0 16,0 22-16,0-22 0,-21 0 0,-1 1 15,-20-1-15,21 0 0,-21-20 16,-1 20-16,1-21 0,0 0 16,-1 0-16,1 1 0,21-1 0,-22 0 15,22 0-15,0 0 0,21 0 32,21-21-32,0 0 15,1 0-15,20 0 0</inkml:trace>
  <inkml:trace contextRef="#ctx0" brushRef="#br0" timeOffset="9928.68">26903 1820 0,'0'0'0,"0"22"0,21-22 16,0 0-1,0-22-15,0 1 16,1 0-16,-1 0 0,0 0 0,0 0 15,21-22-15,-20 22 0,20-21 0,-21 21 16,0-22-16,22 1 0,-22 0 16,-21 20-16,21-20 0,-21 21 0,21 0 15,-21 0-15,0-1 0,0 1 0,-21 21 16,0 0 0,0 21-16,-1-21 0,1 22 0,0-1 15,0 0-15,0 0 0,21 0 16,-21 0-16,21 1 0,-22-1 15,22 0-15,0 0 0,22-21 16,-1 0-16,0 0 16,21 0-16,-21 0 0,22 0 15,-22-21-15,21 21 0,1-21 0,-22 0 16,21-1-16,0 22 0,-20-21 0,20 0 16,-21 0-16,0 21 0,0-21 15,1 21-15,-22 21 31,0 0-31,0 0 16,-22 0-16,1 22 0,21-22 16,-21 0-16,21 21 0,0-20 0,0-1 15,-21 21-15,21-21 0,0 0 16,0 1-16,0-1 0,0 0 0,21 0 16,0-21-16,0 0 0,1 0 15,20 0-15,-21 0 0,21 0 16,1-21-16,-1 0 0,0 0 0,1-1 15,-1 1-15,0 0 0,1 0 0,-1-21 16,0 20-16,-20-20 0,-1 21 16,21 0-16,-42-22 0,21 22 0,-21 0 15,0 0-15,-21 21 32,0 21-32,0 0 15,-22 0-15,43 1 0,-21-1 0,0 21 16,0-21-16,0 22 0,21-1 15,0-21-15,0 0 0,0 22 0,0-22 16,0 0-16,0 0 0,21-21 0,0 21 16,21-21-16,-20 0 0,-1 0 15,0 0-15,21 0 0,-21 0 0,22-21 16,-22 0-16,21 21 0,-21-21 16,1 0-16,-1-22 0,0 22 0,-21 0 15,0-21-15,0 20 0,0-20 16,0 21-16,0 0 0,0-22 0,-21 22 15,0 0-15,-1 0 0,1 0 16,0 21-16,-21 0 0,21-21 0,-1 21 16,1 0-16,0 0 0,21 21 15,42 0 1,-20-21 0,20 0-16,0 0 0,22 0 15,-1 0-15,1 0 0,-1 0 0,1 0 16,-1-21-16,22 21 0,-22 0 0,1-21 15,-1-1-15,-20 22 0,20 0 16,-20 0-16,-22-21 0,0 21 16,0 0-16,0 0 0,-21-21 15,-21 21 1,0 0 0,-21 0-16,20 21 0,1 0 15,-21 1-15,21-22 0,-22 42 0,1-21 16,0 0-16,-1 22 0,22-22 0,-21 21 15,21-21-15,-22 22 0,22-22 16,0 21-16,21-21 0,0 22 0,0-22 16,0 0-16,0 0 0,21 0 15,0-21-15,1 0 16,-1 0-16,0 0 0,21 0 0,-21-21 16,1 21-16,20-21 0,-21 0 0,0 0 15,22-1-15,-22 1 0,0-21 16,0 21-16,0-22 0,0 22 0,1-21 15,-1 0-15,0 20 0,0 1 16,-21 0-16,0 0 0,21 0 0,-21 0 16,-21 42 15,0 0-15,21 0-16,0 0 0,0 0 0,-21 1 15,21-1-15,-21 0 0,21 21 16,0 1-16,0-22 0,0 21 15,0 0-15,0 1 0,0-1 16,0 0-16,0 1 0,0-1 0,0 0 16,0 1-16,0 20 0,0-20 0,0 20 15,0-21-15,21 22 0,-21-1 0,0-20 16,21 20-16,-21 22 0,0-22 16,21-20-16,-21 20 0,0 1 0,0-1 15,0 1-15,0-22 0,0 0 0,0 1 16,0-1-16,0 0 0,-21 1 15,0-22-15,-22 21 0,22-21 0,0 1 16,-21-1-16,21-21 0,-22 0 0,22 0 16,-21 0-16,21 0 0,-22 0 15,22-21-15,-21-1 0,21 1 0,-22-21 16,22 21-16,0-22 0,0 1 16,0 0-16,21-22 0,-22 1 0,22-1 15,0 1-15,0-1 0,0-20 0,22-1 16,-1 21-16,0-20 0,0 20 15,21 1-15,-20-1 0,-1 1 0,0 20 16,21 1-16,-21-21 0,1 20 0,-1 22 16,0-21-16,0-1 0,0 22 15,0-21-15,1 0 0,-1 20 0,21 1 16,-21-21-16,0 21 0</inkml:trace>
  <inkml:trace contextRef="#ctx0" brushRef="#br0" timeOffset="11899.67">29316 1842 0,'0'0'0,"0"21"0,-21 0 15,-1-21 1,22-21 15,0 0-31,22-1 0,-1 1 0,0 0 16,0 0-16,0-21 0,0 20 16,1-20-16,20 0 0,-21-1 0,0 22 15,0-21-15,1 0 0,-1 20 16,0 1-16,-21 0 0,21 0 0,-21 0 15,-21 21 17,0 0-32,21 21 0,-21-21 0,-1 21 15,22 0-15,0 0 16,0 1-16,22-22 16,-1 0-16,0 0 15,0 0-15,0 0 0,22 0 16,-22 0-16,0 0 0,0 0 0,0 0 15,0 0-15,1-22 0,-22 44 47,0-1-31,0 0-16,0 0 0,0 21 0,-22-20 16,22-1-16,0 0 0,0 0 0,0 0 15,0 0-15,0 1 0,0-1 16,0 0-16,22-21 0,-1 0 0,0 21 15,0-21-15,0 0 0,0 0 0,1 0 16,-1 0-16,0-21 0,0 21 16,0-21-16,22 0 0,-22-1 0,0 1 15,0-21-15,21 21 0,-20 0 16,-1-22-16,21 22 0,-21-21 0,0 21 16,1-1-16,20 1 0,-21 0 0,0 0 15,0 0-15,22 21 0,-22 0 16,0 0-16,0 0 0,0 0 15,1 0-15,-1 21 0,0 0 16,0-21-16,-21 21 0,0 0 0,21 1 16,-21-1-16,0 0 0,0 0 15,0-42 48,0 0-63,0 0 0,0-1 15,0 1 1,0 0-16,0 0 0,0 0 16,0 0-16,-21 21 0,0-22 15,0 22-15,0 0 16,-22 0-16,22 0 0,-21 22 0,21-1 16,-22 0-16,22 0 0,-21 0 15,-1 0-15,22 1 0,-21-1 0,21 0 16,-22 21-16,22-21 0,0 22 0,21-22 15,0 21-15,0-21 0,0 1 16,0-1-16,0 0 0,21 0 0,0 0 16,1 0-16,-1-21 0,21 0 0,-21 22 15,22-22-15,-22 0 16,21 0-16,-21 0 0,22-22 0,-22 22 16,0-21-16,21 0 0,-21 0 0,1 0 15,-1 0-15,-21-22 0,21 22 16,0-21-16,-21 21 0,0-22 0,0 22 15,21 0-15,-21 0 0,0 0 16,0-1-16,0 44 31,-21-1-31,21 0 16,0 0-16,0 0 0,-21 22 0,21-22 16,0 0-16,0 21 0,0-21 15,0 1-15,0-1 0,0 0 16,21 0-16,0 0 0,0-21 15,1 0-15,-1 0 0,0 0 16,0 0-16,0 0 0,22 0 0,-22-21 16,0 0-16,0 0 0,21 21 0,-20-43 15,-1 22-15,0 0 0,0 0 16,0-21-16,0 20 0,1-20 0,-1 21 16,-21 0-16,0 0 0,21-1 15,-21 1-15,0 0 0,-21 42 47,0 0-47,21 1 0,0-1 0,-22 0 16,1 0-16,21 21 0,-21-20 0,21 20 15,0-21-15,0 0 0,-21 0 16,21 22-16,0-22 0,0 0 16,0 0-16,0 0 15,21-42 16,0 21-31,-21-21 16,21 0-16,1 0 0,-22 0 0,21-1 16,0 1-16,0 0 0,0-21 15,0 21-15,1-1 0,-1 1 0,0 0 16,0 0-16,-21 0 0,21 0 16,0 21-16,1 0 0,-22-22 15,21 22-15,0 0 0,0 0 16,-21 22-16,21-1 15,-21 0-15,0 0 16,0 0-16,0 0 0,0 1 0,0-1 16,0 0-16,0 0 0,0 0 15,0 0-15,0 1 0,0-1 16,21-21 15,1 0-31,-1 0 16,-21-21-16,21-1 15,0 1-15,0 0 0,0 0 0,1 0 16,-1 0-16,0-22 0,0 22 0,0 0 16,0 0-16,22-22 0,-22 22 15,0 0-15,0 21 0,-21-21 0,21 21 16,1 0-16,-22 21 31,0 0-31,0 0 16,0 1-16,0-1 0,0 0 0,-22 21 15,22-21-15,0 1 0,0 20 0,0-21 16,0 0-16,0 0 16,0 1-16,0-1 0,22 0 0,-1 0 15,-21 0-15,21-21 0,0 0 16,0 21-16,0-21 16,1 0-16,-1 0 15,0-21 1,-21 0-16,21 21 15,-21-21-15,21 21 0,0 0 16,1 0 0</inkml:trace>
  <inkml:trace contextRef="#ctx0" brushRef="#br0" timeOffset="35436.69">3514 4255 0,'0'21'0</inkml:trace>
  <inkml:trace contextRef="#ctx0" brushRef="#br0" timeOffset="58006.75">3429 4318 0,'0'-21'78,"0"0"-46,0 0-17,0-1-15,0 1 16,0 0-16,0 0 16,0 0-16,0 0 15,0-1-15,0 1 16,0 0-16,0 0 0,0 0 15,0 0-15,0-1 16,0 1-16,0 0 31,0 42 16,0 0-31,0 1-16,0-1 15,0 0-15,0 0 0,0 0 16,0 0-16,0 1 0,0-1 0,0 21 16,0-21-16,0 0 0,0 22 15,0-22-15,0 21 0,0-21 0,0 22 16,0-22-16,0 21 0,0-21 16,0 1-16,0 20 0,0-21 0,0 0 15,0 0-15,0 1 0,0-1 0,0 0 16,0 0-16,0 0 0,0 0 15,0 1-15,0-1 0,0 0 0,0 0 16,0 0-16,0 0 0,0 1 0,0-1 16,0 0-1,0 0-15,-21-21 32,21-21-1,0 0-16,0 0-15,0-1 0,0 1 16,21 0-16</inkml:trace>
  <inkml:trace contextRef="#ctx0" brushRef="#br0" timeOffset="59343.89">3852 4509 0,'0'21'93,"0"0"-77,0 0 0,0 0-1,0 0 1,21-21 0,1 0 15,-1 0-16,-21-21 1,21 21 0,-21-21-16,0 0 15,0 0-15,0 0 16,-21 21 31,21 21-47,-21-21 15,21 21-15,-22-21 0,22 21 16,0 0-16,0 0 16,0 1-16,22-22 47,-1 0-47,0 0 0,0 0 15,-21-22 1,21 22-16,-21-21 0,0 0 15,0 0-15,0 0 16,0 0 0,-21 21-1,0 0-15,21 21 16,0 0-16,-21-21 16,21 21-16,-21 0 15,21 0 1,21-21 15,-21-21 0,0 0 1,0 42 46</inkml:trace>
  <inkml:trace contextRef="#ctx0" brushRef="#br0" timeOffset="64436.51">6350 4466 0,'0'21'0,"0"1"32,21-22-1,0-22-16,-21 1 1,21 0-16,-21 0 0,0 0 0,22 0 16,-1-22-16,0 1 0,-21 21 15,21-43-15,0 22 0,-21 0 16,21-1-16,1-20 0,-1 20 0,0 1 16,0 0-16,21-1 0,-20 1 0,-1 0 15,0-1-15,21 22 0,-21-21 16,1 21-16,-1 21 0,0-21 0,0 21 15,0 0-15,0 0 16,-21 21-16,22 0 0,-1 0 16,-21 0-16,0 0 0,0 1 0,0-1 15,0 0-15,0 0 16,0 0-16,0-42 47,0 0-32,0 0-15,0 0 16,0-1-16,0 1 0,-21 21 0,21-21 16,-22 0-16,1 0 0,0 0 15,0 21-15,0-22 0,0 22 16,-1 0-16,1 0 0,21 22 16,-21-22-16,0 21 0,21 0 15,-21 0-15,21 0 0,-21 0 0,-1 22 16,22-1-16,-21-21 0,21 22 0,-21-1 15,21 21-15,0-20 0,0 20 16,0-20-16,0-1 0,0 21 0,0-20 16,0-22-16,0 21 0,0 1 15,0-22-15,21 21 0,0-21 16,1 0-16,-1 1 0,0-22 0,21 21 16,-21 0-16,1-21 0,-1 0 0,0 0 15,21 0-15,-21 0 0,1 0 0,-1 0 16,0 0-16,0-21 0,0 21 15,0-21-15,1-1 0,-1 1 0,0 0 16,-21-21-16,21 21 0,0-22 0,0 1 16,1 21-16,-1-22 0,0 1 15,0 0-15,0-1 0,0 22 16,1-21-16,-1 21 0,0 0 0,0-1 0,0 1 16,0 0-16,1 21 0,-1 0 15,0 0-15,0 0 16,0 0-16,-21 21 0,0 0 15,21 1-15,-21-1 0,22 0 0,-22 0 16,0 0-16,21 0 0,-21 1 16,0-1-16,0 0 15,0-42 32,0 0-31,0-1-16,0 1 0,0 0 15,-21 0-15,21 0 0,-22 21 16,1-21-16,21-1 0,-21 1 0,0 0 16,0 21-16,21-21 0,-21 21 0,-1 0 15,1 0-15,0 0 16,0 0-16,0 0 0,0 0 16,-1 21-16,22 0 0,-21 0 0,0 1 15,21-1-15,-21 21 0,0-21 16,21 22-16,-21-22 0,21 21 0,0-21 15,-22 22-15,22-22 0,0 21 16,0-21-16,0 0 0,0 1 0,0-1 16,0 0-16,0 0 0,22 0 15,-1-21-15,-21 21 0,21-21 0,0 0 16,0 0-16,0 0 0,1 0 0,-1 0 16,0 0-16,0 0 0,0 0 15,0 0-15,1 0 0,-1-21 0,0 0 16,0 0-16,-21 0 0,21 0 0,0-1 15,-21 1-15,22 0 0,-22-21 0,0 21 16,0-1-16,21-20 0,-21 21 16,0 0-16,0 0 0,21-1 15,-21 1-15,0 42 32,0 1-17,0-1-15,0 0 0,0 0 0,0 0 16,0 0-16,0 1 0,0-1 0,0 0 15,0 0-15,0 0 0,0 0 16,21 1-16,0-22 0,0 0 16,1 0-16,-1 21 0,0-21 0,0 0 15,0 0-15,0 0 0,1 0 16,20 0-16,-21-21 0,0-1 0,0 22 16,-21-21-16,22 0 0,-1 0 0,-21 0 15,0-22-15,21 22 16,-21 0-16,0 0 0,0 0 15,0 0-15,0-1 0,0 1 0,0 0 16,0 0-16,0 0 16,0 42 15,0 0-31,0 0 16,0 0-16,0 22 0,-21-22 15,21 0-15,0 21 0,0-20 0,0-1 16,0 21-16,0-21 0,0 22 0,0-22 15,-21 21-15,21 0 0,0 1 16,-22-1-16,22 0 0,0 1 16,0 20-16,0-20 0,-21 20 0,21 1 15,0-1-15,-21-21 0,21 22 0,0-1 16,0-20-16,0 20 0,0-20 0,0-1 16,0 0-16,0 1 0,0-1 0,0-21 15,-21 21-15,21-20 0,0-1 16,0 0-16,-21 0 0,21 0 15,0-42 17,0 0-32,0 0 15,0 0-15,0-1 0,0 1 16,0-21-16,0 21 0,0-22 0,0 1 16</inkml:trace>
  <inkml:trace contextRef="#ctx0" brushRef="#br0" timeOffset="64838.22">8001 4212 0,'0'0'0,"-21"-21"0,-22-21 16,43 21-16,0-1 15,-21 1-15,21 0 16,0 0-16,0 0 15,21 21-15,1-21 0,-1 21 16,0 0-16,21-22 0,-21 22 16,1 0-16,-1 0 0,21 0 0,-21 0 15,0 0-15,22 0 0,-22 22 0,0-1 16,-21 0-16,21 0 0,-21 0 16,21 22-16,-21-22 0,0 0 0,0 21 15,0-21-15,0 1 0,-21 20 0,0-21 16,0 0-16,0 0 0,0 1 0,-1-1 15,1-21-15,0 21 0,0 0 16,0-21-16,0 21 0,21 0 31,-22-21-31,22-21 47,0 0-47</inkml:trace>
  <inkml:trace contextRef="#ctx0" brushRef="#br0" timeOffset="66656.09">8488 4445 0,'-21'0'16,"21"-21"-1,0 0-15,21 0 16,0-1-16,0 1 16,-21 0-16,21 0 0,0 0 0,1 0 15,-1-1-15,0 1 0,-21-21 16,0 21-16,21 0 0,0-1 0,-21-20 15,0 21-15,0 0 0,0 0 16,0-1-16,0 44 47,0-1-47,-21 0 0,21 0 16,-21 0-16,21 0 0,0 22 0,0-22 15,0 21-15,0-21 0,0 22 0,0-22 16,0 0-16,0 0 0,0 0 15,0 1-15,21-1 0,0 0 16,0-21-16,1 0 0,-1 0 16,0 0-16,0 0 0,0 0 0,0 0 15,1 0-15,20 0 0,-21-21 16,0 0-16,0-1 0,1 1 0,-1 0 16,0 0-16,0 0 0,0-22 0,0 1 15,-21 21-15,0-21 0,22-1 0,-1 1 16,-21 0-16,21-1 0,-21 1 15,0 0-15,0 20 0,21-20 0,-21 21 16,21-21-16,-21 20 0,0 1 0,0 0 16,0 0-16,0 0 15,0 42 17,0 0-32,0 0 0,0 0 0,0 22 15,-21-22-15,21 21 0,0-21 16,-21 22-16,21-1 0,0 0 0,-21 1 15,21-1-15,0 0 0,0 1 0,0-1 16,0-21-16,0 22 0,0-22 0,0 21 16,0-21-16,21 0 0,0 1 15,-21-1-15,21 0 0,0 0 16,1-21-16,-1 0 0,0 0 16,0 0-16,0 0 0,0 0 0,1 0 15,-1 0-15,0-21 0,0 0 16,-21 0-16,21-1 0,0 1 15,1 0-15,-22-21 0,21-1 0,0 22 16,0-21-16,0 0 0,0-1 0,1 1 16,-1 21-16,0-22 0,0 22 15,0 0-15,0 0 0,1 0 0,-1 21 16,0-21-16,0 21 0,0 0 16,0 0-16,1 0 0,-1 21 0,0 0 15,-21 0-15,21 0 16,-21 0-16,21 1 0,-21-1 15,0 0-15,0 0 0,0 0 16,0 0 0,0-42 31,0 0-47,0 0 0,0 0 15,0 0-15,0-1 16,-21 1-16,0 0 0,0 0 15,0 21-15,-1 0 0,1-21 16,0 21-16,0 0 0,0 0 0,0 0 16,-1 0-16,1 21 0,0-21 15,0 21-15,0 0 0,0 0 0,-1 1 16,1-1-16,0 21 0,0-21 16,21 22-16,0-22 0,-21 21 0,21-21 15,0 0-15,0 22 0,0-22 16,0 0-16,0 0 0,0 0 0,0 1 15,0-1-15,0 0 0,21 0 16,0-21-16,0 0 0,0 0 0,1 0 16,20 0-16,-21 0 15,0 0-15,0-21 0,1 21 0,-1-21 16,0 0-16,-21-1 0,21 1 0,0 0 16,-21-21-16,21 21 0,1-22 0,-22 22 15,0-21-15,0-1 0,21 22 16,-21 0-16,0-21 0,21 21 15,-21-1-15,0 1 0,-21 42 47,21 1-47,-21-1 0,21 0 0,0 0 16,0 21-16,0-20 0,0-1 0,-22 21 16,22-21-16,0 0 0,0 22 0,0-22 15,0 0-15,0 0 0,22 0 16,-22 1-16,21-1 0,0-21 0,-21 21 15,21-21-15,0 0 0,0 0 0,1 0 16,-1 0-16,21 0 0,-21 0 0,22 0 16,-22 0-16,0 0 15,21-21-15,-21 0 0,22-1 0,-22 1 16,0 0-16,0 0 0,22-21 0,-22 20 16,0-20-16,0 0 0,0-1 0,0-20 15,-21 21-15,22-1 0,-1 1 16,-21 0-16,0-1 0,0 1 0,0 0 15,0-1-15,0 1 0,0 21 0,0 0 16,0-22-16,0 22 0,0 0 0,0 0 16,0 42 15,0 0-31,0 0 16,0 0-16,0 1 15,-21 20-15,21-21 0,-22 21 0,22 1 16,0-1-16,0-21 0,0 22 0,-21-1 15,21 0-15,-21 1 0,0-1 0,21 0 16,0 1-16,0-1 0,0-21 16,0 21-16,0-20 0,0 20 0,0-21 15,0 0-15,0 0 0,0 1 0,21-1 16,-21 0-16,21 0 0,0-21 0,1 21 16,-1-21-16,0 0 0,0 0 15,0 0-15,0 0 16,1 0-16,-1 0 0,0-21 0,0 21 15,0-21-15,0 0 0,-21 0 0,22-1 16,-1 1-16,-21 0 0,21 0 0,-21 0 16,0-22-16,0 22 0,0 0 0,0-21 15,0 21-15</inkml:trace>
  <inkml:trace contextRef="#ctx0" brushRef="#br0" timeOffset="66969.03">9123 3747 0,'0'0'0,"21"0"31,0 0-15,0 0-16,22 0 0,-22 0 0,0-22 16,21 22-16,-21 0 0,1 0 0,20-21 15,-21 21-15,0 0 0,0 0 16,1 0-16,-22-21 16,0 0-1,-22 0 1,1 21-16</inkml:trace>
  <inkml:trace contextRef="#ctx0" brushRef="#br0" timeOffset="67216.48">8551 3577 0,'0'0'0,"0"21"0,-21-21 15,0 0-15</inkml:trace>
  <inkml:trace contextRef="#ctx0" brushRef="#br0" timeOffset="69679.89">11663 4339 0,'0'21'15,"0"1"-15,21-22 16,0 0-16,0 0 16,0-22-1,-21 1-15,22 21 16,-22-21-16,0 0 0,21 0 0,-21 0 15,21-22-15,-21 1 0,0 21 0,21-22 16,0-20-16,-21 21 0,21-1 16,-21 1-16,22 0 0,-1-22 15,0 22-15,-21-1 0,21 1 0,0 0 16,0-1-16,1 1 0,-1 21 0,0 0 16,0 0-16,0-1 0,0 22 15,1 0-15,-1 0 0,0 0 16,-21 22-16,21-1 0,-21 0 15,0 0-15,0 0 0,0 0 16,0 1-16,0-1 16,0 0-16,0 0 0,0-42 47,21 0-47,-21 0 15,21-1-15,-21 1 0,0 0 16,0 0-16,0 0 0,0 0 15,0-1-15,-21 1 0,0 0 0,21 0 16,-21 21-16,0 0 0,0 0 0,-1 0 16,1 0-16,0 0 15,0 21-15,0 0 0,0 0 0,-1 1 16,1 20-16,21 0 0,0-21 0,0 22 16,-21-1-16,21 0 0,0 22 15,0-22-15,0 22 0,0-22 0,0 22 16,0-22-16,0 21 0,0-20 15,0 20-15,0-20 0,21-22 0,0 21 16,1 0-16,-1-20 0,0-1 16,0 0-16,0 0 0,0-21 0,1 21 15,20-21-15,-21 0 0,0 0 0,0 0 16,22 0-16,-22 0 0,0-21 0,0 21 16,0-21-16,1 0 0,-1 0 15,0-22-15,0 22 0,0-21 0,0-1 16,1 1-16,-1 0 0,0-1 0,0 1 15,-21 0-15,21-1 0,0 22 0,1-21 16,-1 21-16,0 0 16,0-1-16,0 22 0,-21-21 0,21 21 15,1 0-15,-1 0 0,-21 21 16,21-21-16,-21 22 16,21-1-16,-21 0 15,21 0-15,-21 0 0,0 0 0,0 1 16,21-1-16,-21 0 15,22-21 17,-22-21-32,0 0 15,0-1-15,0 1 0,0 0 16,0 0-16,0-21 0,0 20 16,-22 1-16,22 0 15,-21 0-15,0 21 0,21-21 0,-21 21 16,0 0-16,0 0 0,-1 0 15,1 0-15,0 21 0,0 0 16,0 0-16,21 0 0,-21 1 16,-1 20-16,22 0 0,-21-21 0,0 22 15,21-1-15,-21 0 0,21-20 0,0 20 16,0 0-16,0-21 0,0 1 16,0 20-16,0-21 0,0 0 0,0 0 15,0 1-15,21-22 0,0 0 16,0 0-16,-21 21 0,22-21 0,-1 0 15,0 0-15,0 0 0,21-21 16,-20 21-16,-1-22 0,-21 1 16,21 0-16,0 0 0,0 0 0,0-22 15,-21 22-15,0-21 0,22 0 0,-1 20 16,-21-20-16,0 0 0,0 21 0,21-22 16,-21 22-16,21 0 0,-21 0 15,0 0-15,0-1 16,0 44 15,0-1-31,0 0 0,0 0 16,0 0-16,0 22 0,0-22 0,0 21 15,0-21-15,0 22 0,0-22 0,0 0 16,0 21-16,0-21 0,0 1 0,0-1 16,0 0-16,21 0 0,-21 0 15,21 0-15,1-21 0,-1 0 16,-21 22-16,21-22 0,0 0 0,0 0 15,22 0-15,-22 0 0,0 0 16,0-22-16,0 22 0,0-21 16,22 0-16,-22 0 0,0 0 0,0-22 15,22 22-15,-22-21 0,0 21 16,0-22-16,21 1 0,-20 0 0,-1 21 16,0-1-16,0-20 0,-21 21 15,0 0-15,0 0 0,-21 42 31,21 0-31,-21 0 16,21 0-16,0 0 16,0 1-16,0-1 0,0 21 0,0-21 15,0 0-15,0 1 0,21-1 0,-21 0 16,21 0-16,-21 0 0,0 0 0,0 1 16,21-1-16,-21 0 0,21-21 15,-21 21-15,0 0 0,0 0 16,0 1-16,0-1 15,-21-21-15,0 0 16,0 0-16,0 0 16,0 0-16,-1-21 15,1-1-15,21 1 0,-21 0 16,0 0-16,21 0 0,-21 0 0,21-1 16,0 1-16,0 42 31,0 1-16,0-1-15,0 0 16,0 0 0,0 0-16,21-21 0,0 21 0,0-21 15,0 22-15,1-22 0,-1 0 16,21 0-16,-21 0 0,0 21 0,1-21 16,-1 0-16,0 0 0,21 0 15,-21 0-15,22 0 0,-22-21 0,21 21 16,1-22-16,-22 1 0,0 21 0,21-21 15,-21 0-15,1 0 0,20 0 0,-21-1 16,0-20-16,0 21 0,-21 0 0,22-22 16,-1 22-16,-21-21 0,21 21 15,-21 0-15,0-22 0,0 22 16,0 0-16,0 0 0,0 0 16,0-1-16,-21 22 0,0 0 15,-1 0-15,1 0 16,0 0-16,0 0 0,21 22 15,-21-22-15,21 21 0,-21 0 0,-1 21 16,22-21-16,0 1 0,0 20 0,0-21 16,0 0-16,0 22 0,0-22 15,0 21-15,0-21 0,0 0 0,22 1 16,-1-1-16,0 0 0,0 0 16,0-21-16,0 21 0,1-21 0,-1 0 0,0 21 15,0-21-15,0 0 0,0 0 16,1 0-16,-1 0 0,0 0 15,0 0-15,0-21 0,0 0 16,-21 0-16,22 21 16,-22-21-16,0 0 31</inkml:trace>
  <inkml:trace contextRef="#ctx0" brushRef="#br0" timeOffset="71712.2">3471 7006 0,'-21'0'46,"0"-21"-30,21 0 0,0 0-1,0 0-15,0-1 16,0 1-16,0 0 16,0 0-16,21 21 15,0-21-15,0 21 16,1 0-16,-22-21 0,21 21 15,0 0-15,0 0 0,0 0 16,0 21-16,1 0 16,-22 0-16,21-21 0,0 21 15,-21 0-15,0 1 0,0-1 0,21 21 16,-21-21-16,0 0 0,0 22 16,0-22-16,0 21 0,0 1 0,0-1 15,-21-21-15,21 21 0,-21 1 0,0-1 16,-1-21-16,1 22 0,-21-22 15,21 21-15,0-21 0,-22 0 0,22 1 16,0-1-16,-21-21 0,20 21 16,1 0-16,0-21 0,-21 0 15,21 0-15,-1 0 0,-20 0 0,21 0 0,0-21 16,0 0-16,-1 21 0,1-21 16,0-1-16,0 1 0,0-21 15,21 21-15,-21 0 0,21-1 0,0 1 16,0 0-16,0 0 0,0-21 15,0 20-15,0 1 0,0 0 0,0 0 16,0 0-16,21 21 0,0-21 16,0 21-16,0 0 0,0 0 15,1 0-15,-1 0 0,0 21 0,0 0 16,21 0-16,-20 0 0,-1 0 16,21 1-16,-21 20 0,0-21 0,1 0 15,-1 0-15,21 1 16,-21-1-16,0 0 0,1 0 0,-1 0 15,0 0-15,-21 1 0,21-1 0,0 0 16,0-21-16,-21 21 0,22-21 16,-1 21-16,-21 0 0,21 1 15,0-22 1,-21-22 15,0 1-31</inkml:trace>
  <inkml:trace contextRef="#ctx0" brushRef="#br0" timeOffset="72096.46">4191 7281 0,'0'0'0,"0"22"16,-21-22 0,21 21-16,21-21 47,0 0-32,-21-21-15,0-1 16,-21 22 15,0 0-31,0 0 0,-1 22 16,1-1-1,21 0 1,0 0-16,0-42 47,0 0-47</inkml:trace>
  <inkml:trace contextRef="#ctx0" brushRef="#br0" timeOffset="72764.47">5609 6816 0,'0'-21'0,"0"42"0,0-64 16,-21 22-16,21 0 0,-21 21 15,21-21-15,-21 0 0,-1 0 16,22 42 31,22 21-47,-1-21 0,0 0 0,0 22 16,0-22-16,0 21 0,1-21 15,20 22-15,-21-1 0,0-21 16,0 22-16,1-1 0,-1 0 0,0 22 15,0-22-15,0 0 0,0 1 16,1-1-16,-1-21 0,-21 22 0,21-22 16,-21 21-16,21-21 0,-21 0 0,0 1 15,0-1-15,21 0 0,-21 0 16,21-21-16,-21-21 47,-21 0-47,0 0 15,21-1-15,-21 1 16,21 0-16,0 0 0,0-21 16,0 20-16</inkml:trace>
  <inkml:trace contextRef="#ctx0" brushRef="#br0" timeOffset="73259.96">6159 6731 0,'0'0'0,"0"-21"0,0 0 0,0 0 16,0-1-1,0 1 1,0 42 31,0 1-47,0-1 0,-21-21 15,0 21-15,0 0 0,0 0 16,0 22-16,-1-22 0,1 0 0,0 21 16,-21-21-16,21 22 0,-22-1 0,1 0 15,0-20-15,-1 41 0,1-21 16,0 1-16,-1-1 0,1 22 0,0-22 16,-1 0-16,22 1 0,-21-22 15,21 21-15,-1 0 0,1-20 16,0-1-16,0 21 0,21-21 0,-21 0 15,0 1-15,21-1 0,0 0 16,-22 0 15,22-42 16,22 0-31,-22 0-1,21 21-15,0-22 16,-21 1-16,21 21 0,0-21 16</inkml:trace>
  <inkml:trace contextRef="#ctx0" brushRef="#br0" timeOffset="76924.85">7493 7197 0,'0'21'0,"-21"-21"15,0 0 1,-1 0-16,22-21 31,0 0-31,0-1 16,22 1-16,-22 0 16,21 0-16,0-21 0,0 20 0,21-20 15,-20 21-15,20-21 0,-21-22 0,21 22 16,1-1-16,-22-20 0,21 21 15,-21-1-15,1 1 0,-1 0 0,-21 20 16,0 1-16,0 0 0,0 0 16,-21 21-16,-1 0 15,-20 0-15,21 0 0,-21 21 0,20 0 16,1 0-16,0 1 0,0-1 16,0 21-16,21-21 0,0 22 15,0-1-15,0-21 0,0 21 0,0-20 0,21-1 16,0 21-16,0-21 15,0 0-15,1 22 0,-1-22 0,0 0 16,0 0-16,0 0 0,-21 1 0,0-1 16,0 0-16,0 0 15,0 0-15,-21-21 16,0 0-16,0 0 0,0 0 16,-22 0-16,22 0 0,0 0 15,0-21-15,0 21 0,-1-21 0,1 0 16,0 21-16,0-21 0,0-1 0,0 22 15,21-21-15,0 42 47,0 1-47,21-1 0,0 0 16,0 0-16,0 0 0,0 0 16,1 1-16,-1-1 0,0 0 0,0-21 15,0 21-15,22-21 0,-22 0 16,21 0-16,-21 0 0,22 0 0,-1 0 15,-21 0-15,21 0 0,1-21 0,-1 0 16,-21 0-16,22 21 0,-1-22 16,-21-20-16,0 21 0,22 0 15,-22 0-15,0-22 0,0 22 0,0 0 0,0-21 16,1-1-16,-22 22 0,0 0 0,0-21 16,21 20-16,-21 1 15,0 0-15,0 42 31,0 0-31,0 1 0,-21-1 16,21 0-16,0 21 0,-22-21 0,22 22 16,0-22-16,0 21 0,0-21 0,0 1 15,0 20-15,0-21 0,0 0 0,0 0 16,0 1-16,0-1 0,0 0 16,0-42 15,0 0-31,0-1 15,0 1-15,0 0 0,0 0 16,0 0-16,22 0 0,-22-22 0,21 22 16,-21 0-16,21-21 0,-21 20 0,21 1 15,-21 0-15,0 0 0,21 0 16,-21 0-16,21 21 0,1 0 16,-1 0-16,-21 21 0,21 0 15,-21 0-15,21-21 0,0 42 16,-21-20-16,0-1 0,21 0 0,-21 0 15,22 0-15,-22 0 0,0 22 0,0-22 16,0 0-16,21-21 0,-21 21 16,0 0-16,21-21 0,-21 22 15,21-22 1,-21-22-16,21 1 16,-21 0-16,21 0 15,1 0-15,-1 0 0,-21-1 0,21 1 16,-21 0-16,21-21 0,0 21 0,-21-1 15,21-20-15,1 21 0,-22 0 16,0 0-16,21-1 0,-21 1 0,21 21 16,0 0-1,-21 21-15,21-21 16,-21 22-16,0-1 0,0 0 16,0 0-16,21 21 0,1-20 0,-22-1 15,21 21-15,0-21 0,0 0 0,0 1 16,0 20-16,-21-21 0,22 0 0,-1 0 15,0-21-15,0 22 0,0-22 16,0 0-16,1 0 16,-1 0-16,-21-22 15,0 1-15,21 0 16,-21 0-16,0 0 0,21 0 0,-21-22 16,0 22-16,0 0 0,21 0 0,0-22 15,1 22-15,-22-21 0,21 21 16,0 0-16,0-1 0,0 1 0,0 0 15,1 21-15,-1 0 0,0-21 16,0 21-16,0 0 0,0 0 0,1 0 16,-1 21-16,0 0 0,-21 0 15,21 1-15,-21-1 0,0 0 0,0 0 16,0 0-16,0 0 16,0 1-16,0-44 62,0 1-62,0 0 16,0 0-16,0 0 0,-21 0 0,0 21 15,0-22-15,21 1 0,-22 21 16,1-21-16,0 21 0,0 0 16,0 0-16,0 0 15,-1 0-15,1 0 0,21 21 0,0 0 16,-21-21-16,0 22 0,0-1 0,21 21 15,0-21-15,-21 0 0,21 22 16,-22-22-16,22 0 0,-21 21 0,21-20 16,0-1-16,0 0 0,0 21 0,0-21 15,0 1-15,21-1 0,-21 0 16,22-21-16,-1 0 16,0 0-16,0 0 0,0 0 15,0 0-15,1 0 0,-1-21 16,0 0-16,0-1 0,0 1 0,-21 0 15,0 0-15,21 0 0,-21 0 16,0-22-16,22 22 0,-22 0 0,21-21 16,-21 20-16,0-20 0,0 21 0,0 0 15,0 0-15,0-1 0,21 1 0,-21 0 16,0 42 0,0 0-1,0 1-15,-21-1 16,21 0-16,0 21 0,0-21 0,0 1 15,0-1-15,0 21 0,0-21 16,0 0-16,0 1 0,0-1 0,0 0 16,21 0-16,0 0 0,-21 0 0,42 1 15,-20-22-15,-1 0 0,0 21 0,0-21 16,21 0-16,-20 0 0,-1 0 0,21 0 16,-21-21-16,0 21 0,1-22 15,20 1-15,-21 0 0,0 0 0,0 0 16,1-22-16,-1 22 0,0-21 0,0 21 15,0-22-15,0 1 0,-21-21 0,0 20 16,22 1-16,-22-22 16,21 1-16,-21 21 0,0-22 0,0 22 15,0-1-15,0 1 0,0 0 0,21 21 16,-21-1-16,0 1 0,-21 21 31,21 21-31,-21 22 0,21-22 16,-22 21-16,1 1 0,21-1 0,0 0 15,-21 1-15,21-1 0,-21 21 16,21-20-16,-21-1 0,21 0 16,0 1-16,0-1 0,0 0 0,0-20 0,0 20 15,0-21-15,0 0 0,0 0 16,0 1-16,21-1 0,0 0 0,0 0 16,0-21-16,1 0 0,-1 21 15,0-21-15,0 0 0,0 0 0,0 0 16,1 0-16,-1-21 0,0 21 0,0-21 15,0 0-15,0 0 0,-21-1 0,22-20 16,-1 21-16,0-21 0,0-1 16,0 1-16,0 0 0,-21-1 0,22-20 15,-1 20-15,0-20 0,0 21 0,0-22 16,-21 22-16,0-1 0,21 1 0,-21 21 16,0 0-16,22 0 0,-22-1 15,0 44 16,0-1-31,0 0 0,0 21 16,0-21-16,-22 22 0,22-1 16,-21 0-16,21 1 0,-21-1 0,21 0 15,0 1-15,0-1 0,-21 0 0,21 1 16,-21-1-16,21-21 0,0 22 0,0-22 16,0 21-16,0-21 0,0 0 15,0 1-15,0-1 0,21 0 0,0 0 16,-21 0-16,21-21 0,0 21 0,1-21 15,-1 0-15,0 0 0,21 0 0,-21 0 16,22 0-16,-22 0 0,0 0 16,21 0-16,-20-21 0,-1 0 15,21 0-15,-21 0 0,0 0 0,1-1 16,-1 1-16,0 0 0,0-21 0,0 21 16,-21-1-16,0 1 0,21-21 0,-21 21 15,0 0-15,0-1 16,-21 22-1,0 0-15,0 0 0,0 0 16,0 22-16,-1-1 0,1 0 0,21 0 16,0 0-16,-21 0 0,21 1 15,0-1-15,0 0 0,0 0 0,0 21 16,0-20-16,0-1 0,0 0 16,0 0-16,0 0 0,21-21 0,-21 21 15,21 1-15,1-1 0,-1-21 0,0 0 16,0 0-16,0 0 0,0 0 15,1 0-15,20 0 0,-21 0 0,0 0 16,0 0-16,22-21 0,-22-1 0,0 1 16,0 21-16,0-21 0,1 0 0,-22-21 15,21 20-15,0 1 0,0-21 0,-21 21 16,0 0-16,0-1 0,21 1 16,-21 0-16,-21 21 31,0 0-31,21 21 15,-21-21-15,21 21 16,21-21 0,0 0-16,0 0 15,0 0-15,1 0 0,-1 0 16,0-21-16,0 0 0,0 21 0,0-21 16,1 0-16,-1 21 0,0-21 15,0-1-15,0 1 0,-21 0 16,21 21-16,-21-21 0,0 42 31,-21 0-15,21 22-16,-21-22 0,0 0 15,21 0-15,-21 21 0,21-20 0,0-1 16,-21 21-16,21-21 0,-22 0 0,22 1 16,0-1-16,0 0 0,0 0 0,0 0 15,0 0-15,22-21 31,-1 0-31,0 0 16,0 0-16,-21-21 16,0 0-1,0 0-15,0 0 0,0 0 16</inkml:trace>
  <inkml:trace contextRef="#ctx0" brushRef="#br0" timeOffset="79077.61">12594 6943 0,'0'0'0,"21"0"0,-21 21 16,0 0-16,21-21 31,1-21 0,-22 0-31,0 0 0,0-22 16,21 22-16,0 0 0,-21-21 0,21-1 16,0 1-16,0-22 0,1 22 0,-1-21 15,0-1-15,21 22 0,-21-22 16,22 22-16,-1 0 0,-21-1 0,22 1 15,-1 0-15,0 20 0,-21 1 0,1 0 16,20 21-16,-21 0 0,0 0 0,0 0 16,1 0-16,-1 0 15,-21 21-15,0 0 0,21 1 16,-21-1-16,0 0 0,0 0 0,0 0 16,0 0-16,0 1 15,0-44 16,0 1-15,0 0-16,0 0 16,0 0-16,-21 0 0,21-1 15,0 1-15,-21 0 0,-1 0 0,1 21 16,21-21-16,-21 0 0,0 21 0,0 0 16,0 0-16,-1 0 0,1 0 15,0 0-15,-21 21 0,21-21 0,-1 21 16,1 21-16,-21-21 0,21 1 15,0 20-15,-1-21 0,1 21 0,0 1 16,0-1-16,0 0 0,0 1 16,-1-1-16,22 22 0,0-22 0,0 0 15,0 1-15,0-22 0,0 21 0,0 0 16,0 1-16,0-22 0,0 21 0,0-21 16,22 1-16,20 20 0,-21-21 15,0 0-15,22 0 0,-1 1 0,0-1 16,1 0-16,-1 0 0,0 0 0,22-21 15,-22 21-15,0-21 0,22 0 0,-22 0 16,1 0-16,-1 0 0,0 0 16,-21 0-16,22 0 0,-1-21 15,-21 0-15,22 0 0,-22 0 0,21 0 16,-21-1-16,0-20 0,1 21 0,-1-21 16,0 20-16,-21-20 0,0 21 0,0-21 15,0-1-15,0 22 0,0 0 0,0-21 16,0 20-16,0 1 0,-21 0 15,0 21-15,-1 0 0,1 0 16,0 0-16,0 0 0,0 0 0,-22 21 16,22 0-16,0 1 0,0-1 0,0 0 15,0 0-15,-1 0 16,1 0-16,0 1 0,0-1 0,0 21 16,21-21-16,0 0 0,0 1 0,0-1 15,0 0-15,0 0 0,0 0 0,0 0 16,21 1-16,0-22 0,0 0 15,0 21-15,22-21 16,-1 0-16,-21 0 16,0-21-16,1 21 0,-1-22 0,-21 1 15,21 21-15,-21-21 0,21 0 0,-21-21 16,21 20-16,-21 1 0,21 0 16,-21-21-16,0 21 0,0-1 0,0 1 15,0 0-15,0 0 0,0 0 0,0 0 16,0 42 15,0 0-15,0 0-16,-21 0 0,21 0 0,-21 1 15,21-1-15,0 0 0,0 21 0,0-21 16,0 1-16,0-1 0,0 0 0,0 0 16,0 0-16,0 0 0,0 1 0,0-1 15,0 0-15,21-21 16,0 0-16,1 21 0,-1-21 15,0 0-15,0 0 0,0 0 0,22 0 16,-22 0-16,21 0 0,-21-21 0,22 0 16,-1 21-16,0-21 0,1-1 15,-1 1-15,-21 0 0,21 0 16,1-21-16,-1 20 0,-21-20 0,0 21 16,1-21-16,-1 20 0,0-20 0,-21 21 15,0-21-15,0 20 0,0 1 0,0 0 16,-21 21-16,0 0 15,-1 0-15,1 0 0,0 21 16,0 0-16,0 1 0,0-1 0,-1 21 16,22-21-16,0 0 0,0 22 15,0-22-15,0 0 0,0 0 0,0 0 16,0 1-16,22-1 0,-22 0 16,21 0-16,0 0 0,0 0 15,-21 1-15,21-22 0,-21 21 16,0 0-1,-21-21 17,0-21-32,0 0 15,0-1-15,-1 22 0,1 0 16,21-21-16,-21 21 16,0 0-1,21 21 1,0 1-1,0-1-15,21-21 0,0 0 16,0 21-16,1-21 0,-1 0 16,0 21-16,0-21 0,0 0 0,0 0 15,1 0-15,-1 0 0,0 0 0,21 0 16,-21 0-16,1-21 0,20 0 16,-21 21-16,0-21 0,0 21 0,22-22 15,-22 1-15,0 0 0,0 0 0,0 0 16,1 0-16,-1-22 0,0 22 0,0-21 15,0 21-15,-21-22 0,21 1 0,-21 21 16,22 0-16,-22-1 0,0 1 16,0 0-16,0 0 0,-22 21 31,1 0-31,0 0 0,0 21 0,0 0 16,0 0-16,-1 1 0,1-1 0,21 0 15,-21 0-15,21 0 0,-21 22 16,21-22-16,0 0 0,0 0 0,0 0 15,0 0-15,0 1 0,0-1 0,0 0 16,0 0-16,0 0 0,0 0 16,21-21-16,0 22 15,0-22-15,1 0 16,-1 0-16,0 0 16,0 0-16,0 0 15,0 0-15,1 0 0,-1 0 16,-21-22-1,-21 22 64</inkml:trace>
  <inkml:trace contextRef="#ctx0" brushRef="#br0" timeOffset="81733.45">3514 8763 0,'-22'0'16,"1"0"0,21-21-16,0 0 15,0 0-15,0-1 16,0 1 0,21 21-16,1-21 0,20 0 15,-21 21-15,0 0 0,0 0 16,22-21-16,-22 21 0,0 0 15,21 0-15,-20 21 0,-1 0 0,0 0 16,0 0-16,-21 1 16,21 20-16,-21-21 0,0 21 0,0 1 15,-21-1-15,-21-21 0,21 22 0,-1-1 16,-20-21-16,0 21 0,21-20 16,-22-1-16,22 0 0,-21 0 0,21-21 15,-1 21-15,1-21 0,0 0 16,0 0-16,0 0 15,21-21 1,0 0-16,0 0 16,21 0-1,0 21-15,0-22 0,0 22 16,1-21-16,-1 21 0,0 0 0,21 0 16,-21-21-16,22 21 0,-1 0 0,-21 0 15,22 0-15,-1 0 0,-21 0 16,21 21-16,-20-21 0,-1 21 0,0 1 15,0-22-15,0 21 0,-21 0 0,21 0 16,-21 0-16,0 0 0,0 1 16,0-1-16,0 0 0,0 21 0,-21-21 15,0 1-15,0-1 0,0 0 16,-22 0-16,22 0 0,-21 0 0,21-21 16,-22 22-16,1-1 0,21-21 0,-21 0 15,20 0-15,-20 0 16,21 0-16,-21 0 0,20 0 0,1 0 15,0 0-15,0 0 0,0 0 0,0-21 16,-1 21-16,1 0 0,0 0 16,0-22-16,0 22 0,21-21 0,-21 21 15,-1 0 1,22-21 0,22 0 15,-1 21-31,0-21 0,0 0 0,0 21 15</inkml:trace>
  <inkml:trace contextRef="#ctx0" brushRef="#br0" timeOffset="82080.48">4403 9123 0,'0'21'16,"21"-21"31,0 0-47,0 0 0,-21-21 16,0 0-1,0 0 1,-21 21-1,0 0-15,0 0 16,-1 0-16,1 0 0,21 21 16,-21-21-1,21 21-15,0 0 16,21-21-16,0 0 16,1 0-16,-1 0 15,0 0-15,0-21 0</inkml:trace>
  <inkml:trace contextRef="#ctx0" brushRef="#br0" timeOffset="82637.03">5546 8763 0,'0'0'16,"0"-42"-16,0 21 16,0-1-1,0 1-15,21 21 32,0 21-32,-21 1 0,21-1 15,0 0-15,0 21 0,1 1 0,20-22 16,-21 21-16,0 0 0,22 1 0,-1-1 15,-21 0-15,21 1 0,-20-1 16,20 0-16,-21-20 0,21 20 0,-20-21 16,-1 21-16,0-20 0,-21-1 0,21 21 15,0-21-15,-21 0 0,21 1 16,-21-1-16,0 0 0,0 0 16,0 0-16,-21-42 46,21 0-30,0 0-16,-21 21 0,0-21 0</inkml:trace>
  <inkml:trace contextRef="#ctx0" brushRef="#br0" timeOffset="83124.27">6308 8742 0,'0'0'0,"0"-21"15,0-22-15,0 22 16,0 0-16,0 0 16,-22 21 15,1 21-31,21 0 15,0 0-15,-21 1 0,0-1 16,0 21-16,21-21 0,-21 22 0,-1-1 16,1 0-16,0 1 0,-21 20 0,21-21 15,-1 1-15,-20-1 0,21 0 16,-21 1-16,20-1 0,-20 0 16,21-20-16,0 20 0,-22-21 0,22 21 15,0-20-15,0-1 0,0 0 0,0 0 16,-1 0-16,1 0 0,0 1 15,21-1-15,0 0 0,-21-21 16,21 21 0,0-42 31,21 0-32,-21 0 1,21-1-16,0 1 15,-21 0-15,0 0 0,22 0 16</inkml:trace>
  <inkml:trace contextRef="#ctx0" brushRef="#br0" timeOffset="86424.39">8086 8721 0,'0'-21'16,"0"-1"15,21 1-31,0 21 0,-21-21 16,21 0-16,0 0 16,0 21-16,-21-21 15,22 21-15,-1 0 0,0 0 16,0 0-1,-21 21-15,0 0 0,21-21 16,-21 21-16,0 0 16,21 22-16,-21-22 0,0 0 0,0 21 15,22 1-15,-22-22 0,0 21 0,0-21 16,0 22-16,21-22 0,-21 0 0,0 21 16,0-21-16,0 1 0,0-1 15,0 0-15,0 0 0,0 0 16,0-42 31,0 0-47,0 0 0,0 0 15,0-1-15,0-20 0,0 21 0,0 0 16,0-22-16,0 1 16,0 21-16,0-21 0,0-1 0,21 22 15,0-21-15,-21 21 0,21-22 0,0 22 16,1 0-16,-1 0 0,0 0 0,0-1 15,0 22-15,0 0 0,1 0 16,-1 0-16,0 0 0,0 0 0,0 0 16,0 22-16,1-1 0,-22 0 0,21 0 15,-21 21-15,21-20 0,-21-1 16,0 21-16,0-21 0,0 22 0,0-22 16,21 21-16,-21-21 0,21 0 0,-21 1 15,0-1-15,0 0 0,21 0 0,-21 0 16,22 0-16,-22 1 15,0-1-15,21-21 0,0 21 0,-21 0 16,21-21-16,0 0 0,0 0 16,1 0-16,-1 0 0,0 0 15,0-21-15,0 0 16,0 0-16,-21-1 0,22 1 16,-1 0-16,-21 0 0,21-21 0,-21 20 15,21-20-15,-21 0 0,0 21 16,21-22-16,-21 1 0,21 21 0,-21-22 15,22 22-15,-22 0 0,0 0 0,0 0 16,0 0-16,0 42 31,0 0-15,0 0-16,0 21 0,0-20 16,0-1-16,-22 21 0,22-21 0,0 22 15,-21-22-15,21 21 0,0-21 16,0 0-16,0 22 0,0-22 0,0 0 15,0 0-15,0 0 0,0 1 16,21-1-16,1-21 0,-1 0 16,0 0-16,0 0 0,21 0 15,-20 0-15,-1 0 0,0 0 16,0-21-16,21 21 0,-20-22 0,-1 1 16,-21 0-16,21 0 0,0 0 0,-21 0 15,21-1-15,-21-20 0,0 21 16,0-21-16,0 20 0,0-20 0,0 21 15,0 0-15,0 0 0,0-1 0,0 1 16,0 42 15,0 1-15,0-1-16,0 0 0,0 21 0,0-21 16,0 1-16,0-1 0,0 21 0,0-21 15,0 0-15,0 1 16,0-1-16,0 0 0,21-21 0,-21 21 15,22 0-15,-1-21 0,0 21 16,0-21-16,0 0 0,0 0 16,22 0-16,-22 0 0,0 0 15,0-21-15,0 21 0,22-21 0,-22 0 16,0 0-16,0 21 0,0-21 0,1-1 16,-22-20-16,21 21 0,-21 0 0,21-22 15,-21 22-15,0 0 0,21-21 16,-21 21-16,0-1 0,0 1 0,0 0 15,0 0-15,-21 21 32,21 21-17,-21-21-15,21 21 0,0 0 0,0 1 16,0-1-16,0 0 0,0 21 0,0-21 16,0 1-16,0-1 0,0 21 0,0-21 15,0 0-15,0 1 0,0-1 16,0 0-16,0 0 0,0 0 15,0 0-15,0-42 47,0 0-31,0 0-16,0 0 0,0 0 0,21-1 16,-21 1-16,21-21 0,-21 21 15,21 0-15,0-22 0,-21 22 0,22-21 16,-1 21-16,0-1 0,0 1 15,0 0-15,22 0 0,-22 21 0,0 0 16,-21-21-16,21 21 0,0 0 0,0 0 16,1 21-16,-22 0 15,0 0-15,21 0 0,-21 1 16,21-1-16,-21 0 0,21 21 0,-21-21 16,0 1-16,0-1 0,0 0 15,0 21-15,0-21 0,0 1 0,0-1 16,0 0-16,0 0 0,0 0 15,21-42 32,-21 0-31,21 21-16,-21-21 0,22 0 0,-1-22 16,0 22-16,0 0 0,0-21 15,0 20-15,1-20 0,-1 21 0,21-21 16,-21 20-16,0 1 0,22-21 0,-22 21 15,0 21-15,0-21 0,0-1 0,1 22 16,-1 0-16,0 0 16,-21 22-16,0-1 15,0 0-15,0 0 0,0 0 0,0 0 16,0 22-16,0-22 0,0 21 0,0-21 16,0 1-16,0 20 0,0-21 0,0 0 15,0 0-15,0 1 0,0-1 16,0 0-16,0 0 0,0 0 0,0 0 15,0 1-15,0-44 47,0 1-47,0 0 16,0 0-16</inkml:trace>
  <inkml:trace contextRef="#ctx0" brushRef="#br0" timeOffset="88656.66">11366 8319 0,'0'0'15,"0"-22"-15,0-62 0,0 63 16,-21-1-16,21 1 0,0 0 16,-21 21-16,0 21 31,21 0-31,-21 22 0,21-1 0,0-21 15,0 22-15,-21-1 0,21 21 16,-22-20-16,22-1 0,-21 0 0,21 1 16,0 20-16,-21-20 0,0-1 15,21 0-15,0 1 0,-21-1 0,21 0 16,-21-21-16,21 22 0,0-22 0,-22 0 16,22 21-16,0-20 0,0-1 15,0 0 1,0-42-1,0 0 1,0-1-16,0 1 16,22 0-16,-1 0 0,0 0 0,-21 0 15,21-1-15,0-20 0,0 21 16,1 0-16,-22 0 0,21-1 0,0 1 16,0 0-16,0 0 0,0 0 15,1 0-15,-1 21 0,0 0 0,0 0 16,0 0-16,0 0 0,1 21 15,-1 0-15,0 0 16,-21 0-16,21 22 0,-21-22 16,0 0-16,0 0 0,0 0 0,0 0 15,0 1-15,0-1 0,0 0 16,0 0-16,0 0 0,0 0 16,-21-21-16,0 22 15,0-22-15,-1 0 0,1 0 16,0 0-16,0 0 15,21-22-15,-21 22 16,21-21-16,-21 0 0,-1 0 16,22 0-16,0 0 0,0-1 31,-21 22-31,21 22 31,0-1-31,0 0 16,21 0-1,-21 0-15,22-21 0,-22 21 16,0 1-16,21-22 0,0 21 0,0-21 16,-21 21-16,21-21 0,0 0 0,-21 21 15,22-21-15,-1 0 0,0 0 0,0 0 16,0 0-16,0 0 0,1 0 16,-1 0-16,0 0 0,0 0 15,0-21-15,0 0 0,1 21 16,-22-21-16,21-1 0,0 1 0,0 0 15,0 0-15,0 0 0,1-22 16,-22 22-16,21 0 0,0 0 0,0-21 16,-21 20-16,0 1 0,0 0 0,0 0 15,0 0-15,0 0 0,0-1 16,0 1-16,0 0 0,-21 21 16,0 0-1,0 0-15,21 21 16,-22-21-16,22 21 15,-21 1-15,21-1 0,0 0 0,-21 0 16,21 0-16,0 22 0,0-22 16,0 0-16,0 0 0,0 0 0,0 0 15,0 1-15,0-1 0,0 0 0,0 0 16,0 0-16,21-21 16,-21 21-16,21-21 0,1 0 0,-22 22 15,21-22-15,0 0 16,0 0-16,0 0 0,0 0 15,1-22-15,-1 22 0,-21-21 16,21 21-16,0-21 0,-21 0 0,21 0 16,-21 0-16,21-1 0,-21 1 0,22 0 15,-22 0-15,0-21 0,0 20 0,0 1 16,0 0-16,0 0 0,0 0 16,0 0-16,21 21 62,0 0-62,0 0 16,0 0-16,0 0 15,1 0-15,-1 21 16,-21 0-16,0 0 0,0 0 16,0 0-16,21-21 0,-21 22 15,0-1-15,0 0 0,0 0 16,0 0-16,0 0 0,0 1 15,0-1-15,0 0 0,-21 0 0,21 0 16,-21 0-16,21 1 0,0-1 16,0 0-1,0 0 1,21-21 0,0 0-16,0 0 15,0 0-15,0 0 0,1 0 0,-1 0 16,0-21-16,0 21 0,-21-21 0,42 0 15,-20 21-15,-1-22 0,0 1 0,0 0 16,0 0-16,0 0 0,1-22 16,-1 22-16,0-21 0,0 21 0,0-22 15,0 22-15,-21 0 0,0 0 16,22-21-16,-1 20 0,-21 1 16,-21 21 15,-1 0-31,22 21 15,-21 1-15,0-1 0,21 0 0,-21-21 16,21 21-16,-21 0 0,21 0 0,0 1 16,0-1-16,0 0 0,0 0 15,0 0-15,0 0 0,0 1 16,21-1-16,0-21 16,0 0-16,0 21 15,1 0-15,-1-21 0,0 21 0,0-21 16,0 0-16,-21 21 0,21-21 0,-21 22 15,0-1 1,-21-21 0,0 21-16,0-21 0,0 21 15,0-21-15,-1 0 0,1 0 0,0 21 16,0-21-16,0 0 0,0 0 0,-1 0 16,22 21-16,-21-21 0,0 0 62,0 0-31,21 22 79,-21-44 140,0 22-250,-1-21 15</inkml:trace>
  <inkml:trace contextRef="#ctx0" brushRef="#br0" timeOffset="90101.12">3429 10922 0,'0'-21'31,"0"0"-15,21 0-16,0-1 0,-21 1 15,0 0-15,0 0 0,21 21 16,-21-21-16,0 0 15,22 21 1,-22 21 0,0 0-16,0 0 0,0 0 15,0 22-15,0-22 0,-22 21 0,22-21 16,-21 22-16,21-22 0,0 21 16,-21 0-16,0 1 0,0-1 0,0-21 15,21 22-15,-22-22 0,22 0 16,-21 0-16,21 0 0,-21-21 15,21 21-15,-21-21 16,21-21 0,0 0-1,0 0-15,0 0 0,0 0 16,21-1-16,0 22 16,0 0-16,1-21 0,20 21 15,-21 0-15,0-21 0,22 21 0,-1-21 16,-21 21-16,21-21 0,-20 21 0,-1 0 15,21-21-15,-21 21 0,0-22 16,1 22-16,-1-21 0,0 21 0,0-21 16,-21 0-16,21 0 15,-21 0-15,0-1 16,0 1-16,0 0 16,0 0-16,-21 21 15,0 0 1,0 0-16,0 0 15,21 21-15,0 0 0,0 0 16,-22 1-16,22 20 16,0-21-16,-21 0 0,21 22 0,0-1 0,0-21 15,0 21-15,0 1 0,0-22 16,0 21-16,0-21 0,0 22 16,-21-22-16,21 0 0,0 0 0,0 0 15,0 1-15,-21-1 0,21 0 16,0 0-16,-21-21 15,21-21 64,21 21-79,-21-21 15,0 0-15,21-1 16,0 22-16,-21-21 0,21 0 0</inkml:trace>
  <inkml:trace contextRef="#ctx0" brushRef="#br0" timeOffset="90524.49">4297 11176 0,'0'21'16,"0"0"0,21-21 15,0 0-15,0 0-16,0-21 15,-21 0 1,0 0-16,0 0 15,-21 0 1,0 21-16,0 0 0,0 0 31,21 21-31,0 0 0,0 0 16,0 0-16,0 0 0,0 1 16,0-1-16,21-21 31,0 0-16,-21-21 1,0-1 0,0 1-16</inkml:trace>
  <inkml:trace contextRef="#ctx0" brushRef="#br0" timeOffset="91092.07">5990 10837 0,'0'0'0,"0"-21"0,0-21 15,0 21 1,0 0-1,0 42 17,0 0-32,0 0 0,21 0 0,0 0 15,1 1-15,-1 20 16,0-21-16,0 21 0,0 1 0,0-22 16,22 21-16,-22 1 0,0-1 0,0 0 15,22-21-15,-22 22 0,0-1 0,0-21 16,0 22-16,0-22 0,1 21 15,-1-21-15,-21 0 0,0 1 0,21-1 16,-21 0-16,21-21 0,-21 21 0,0 0 16,0-42 31,0 0-47,0 0 15,0 0-15,0-1 0,0 1 16,0 0-16</inkml:trace>
  <inkml:trace contextRef="#ctx0" brushRef="#br0" timeOffset="91501.11">6752 10859 0,'0'0'0,"21"-43"16,-21 22-16,0 0 15,0 0-15,-21 0 16,0 21-16,0 0 16,0 0-16,-1 0 0,1 21 15,0 0-15,0 0 0,-21 0 0,20 0 16,-20 1-16,21 20 0,-21-21 0,20 21 16,-20 1-16,0-1 0,21 0 0,-22 1 15,22 20-15,-21-20 0,-1-1 16,22 0-16,0 1 0,-21-22 0,21 21 15,-1-21-15,1 0 0,0 22 0,0-43 16,0 21-16,21 0 0,0 0 16,-21-21-16,21 21 0,-22-21 15,22 22 1,0-44 31,0 1-47,22 21 15,-1-21-15,-21 0 0,0 0 0,21 0 16,0-1-16</inkml:trace>
  <inkml:trace contextRef="#ctx0" brushRef="#br0" timeOffset="93380.03">8699 10859 0,'22'0'16,"-1"-22"-1,0 22 1,0 0-16,0-21 0,22 21 0,-22-21 15,0 0-15,0 21 0,0-21 0,22 0 16,-22 21-16,0-22 0,0 1 0,0 0 16,0 0-16,1 0 0,-22 0 15,0-1-15,0 1 0,0 0 0,0 0 16,0 0-16,0 0 0,-22-1 16,-20 22-16,21 0 0,-21 0 15,-1 0-15,1 0 0,-22 22 0,22-22 16,-21 21-16,20 0 0,1 0 15,0 0-15,20 0 0,1 1 16,0-1-16,21 0 0,-21 0 0,21 0 16,0 0-16,0 1 0,21-1 15,0-21-15,22 21 0,-22 0 16,0 0-16,21 0 0,-21 1 0,22-1 16,-1 0-16,-21 0 0,22 0 0,-22 22 15,0-22-15,0 21 0,0-21 0,0 22 16,-21-1-16,0-21 0,0 21 15,0 1-15,0-22 0,0 21 0,-21 1 16,0-22-16,-21 21 0,21-21 0,-22 0 16,22 1-16,-21-1 0,-1 0 15,22-21-15,-21 0 0,21 0 16,-22 0-16,22 0 0,-21 0 0,21 0 16,0-21-16,-1 0 0,1-1 0,0 1 15,21-21-15,0 21 0,0-22 0,-21 22 16,21-21-16,-21 21 0,21-22 15,0 1-15,-21 21 0,21 0 0,0 0 16,0-1-16,0 1 0,0 42 31,0 1-31,0-1 16,0 21-16,0-21 0,0 0 16,21 22-16,0-22 0,0 0 0,-21 21 15,21-20-15,0-1 0,1 0 16,20 0-16,-21 0 0,0-21 0,22 21 15,-1-21-15,0 22 0,1-22 0,-1 0 16,0 0-16,22 0 0,-22 0 0,22-22 16,-22 1-16,21 21 0,-20-21 15,-1 0-15,0 0 0,-20 0 0,20-1 16,-21-20-16,21 21 0,-20-21 0,-22 20 16,21 1-16,0-21 0,-21 21 0,0-22 15,0 22-15,0 0 0,0-21 16,0 21-16,0-1 15,0 1-15,0 42 32,-21-21-32,21 43 0,0-22 15,-21 0-15,21 21 0,0 1 0,0-1 16,0 0-16,0 22 0,0-22 0,0 22 16,0-22-16,0 22 0,0-1 0,-22-21 15,22 22-15,-21-1 0,21 1 16,0-1-16,-21 22 0,21-21 0,0-1 15,-21 22-15,21-22 0,-21 1 16,0-1-16,21 1 0,-22-1 0,1 1 16,21-1-16,-21-20 0,21-1 0,0 0 15,0 1-15,0-22 0,0 0 0,0 0 16,0-42 15,0 0-31,0 0 0,0-1 0,0-20 16,0 0-16,0-1 0,0 1 0,0 0 15,0-1-15,21-20 0,-21-1 0,21 1 16,1-1-16,-22-20 0</inkml:trace>
  <inkml:trace contextRef="#ctx0" brushRef="#br0" timeOffset="95645.11">9398 11197 0,'0'0'0,"21"-42"0,-21 21 0,0-22 16,0 22-16,0 0 0,0 0 0,0 0 15,0 0-15,0-1 0,0 1 16,21 0-16,0 21 0,1 0 16,-1 0-16,0 0 0,0 0 15,0 0-15,0 0 0,1 21 16,-1-21-16,-21 21 0,21 22 0,0-22 16,0 0-16,-21 21 0,21-20 0,-21 20 15,0-21-15,0 21 0,0-20 0,0-1 16,-21 21-16,0-21 0,0 0 15,0 1-15,0-22 0,-1 21 16,1-21-16,0 0 0,0 0 0,0 0 16,0 0-16,-1 0 0,1 0 15,0 0-15,0 0 16,21-21-16,21 42 47,0-21-32,0 0-15,1 0 0,-1 0 16,0 0-16,0 0 0,0 0 16,0 0-16,22 0 0,-22 0 0,21 0 15,1-21-15,-22 21 0,21-22 0,0 1 16,-20 0-16,20 0 0,-21-21 16,21 20-16,-20-20 0,-1 21 0,0-21 15,0 20-15,0-20 0,0 21 0,-21-21 16,0 20-16,0-20 0,0 21 0,0 0 15,0 0-15,-21 21 16,21 21 0,-21-21-16,0 21 0,0 0 15,21 21-15,0-20 0,-21 20 0,-1-21 0,22 21 16,0-20-16,0 20 16,0-21-16,0 21 0,0-20 0,0-1 15,0 0-15,22 0 0,-1-21 0,0 21 16,0-21-16,21 0 0,-20 0 15,-1 0-15,0 0 0,0-21 16,0 0-16,0 0 0,1 21 0,-1-43 16,0 22-16,0 0 0,0 0 0,0-21 15,-21 20-15,22 1 0,-1-21 0,0 21 16,-21 0-16,21-1 0,0 1 0,-21 0 16,21 21-16,-21-21 15,22 21-15,-1 0 16,0 0-16,0 21 15,-21 0-15,0 0 16,21-21 0,-21-21 15,21 21-15,-21-21-16,0 0 15,0 0-15,0 0 16,-21-1-16,0 22 15,0 0-15,0 0 16,21 22-16,-21-1 16,-1 0-16,22 0 0,0 0 15,-21 0-15,0 1 0,21-1 0,-21 0 16,21 21-16,-21-21 0,21 1 0,0 20 16,0-21-16,0 0 0,0 0 0,0 1 15,21-1-15,0 0 0,-21 0 16,21-21-16,0 21 0,1-21 0,-1 0 15,0 0-15,0 0 0,0 0 0,0 0 16,22 0-16,-22 0 0,21-21 0,-21 21 16,22-21-16,-22 0 15,0 0-15,21-1 0,-20 1 0,-1 0 0,0-21 16,0 21-16,0-1 0,-21-20 16,0 21-16,21 0 0,-21 0 0,0-1 15,0 1-15,0 0 0,0 0 0,0 42 31,-21 0-31,21 22 16,0-22-16,0 0 0,-21 0 16,21 21-16,0-20 0,0 20 0,0-21 15,0 21-15,0-20 0,0-1 16,21 0-16,0 0 0,1 0 0,-1 0 16,0-21-16,21 0 0,-21 0 0,22 0 15,-22 0-15,0 0 0,0 0 16,0 0-16,1 0 0,-22-21 0,21 0 15,0 0-15,0 0 0,0 0 16,0-1-16,-21-20 0,22 21 0,-1 0 16,0-22-16,0 22 0,-21-21 0,21 21 15,0-22-15,1 22 0,-1 0 0,0 0 16,0 0-16,0 0 0,0-1 0,1 22 16,-1 0-16,0 0 15,0 22-15,0-1 16,-21 0-16,21-21 0,-21 21 15,0 0-15,0 0 0,0 1 0,0-1 16,22 0-16,-22 0 16,21-21-1,-21-21 17,0 0-17,0 0-15,0-1 0,0 1 16,-21 0-16,-1 21 15,22-21-15,-21 21 0,0 0 16,0-21-16,0 21 0,0 0 16,-1 0-16,1 21 0,0-21 0,21 21 15,-21 0-15,0 0 0,0 1 16,-1-1-16,22 0 0,0 0 16,-21 21-16,21-20 0,0-1 0,-21 0 15,21 0-15,0 21 0,0-20 0,0-1 16,21 0-16,0 0 0,-21 0 15,22-21-15,-1 0 0,0 0 16,0 0-16,0 0 0,0 0 16,1 0-16,-1-21 0,0 21 15,0-21-15,-21 0 0,0 0 0,21-1 16,0-20-16,1 21 0,-22 0 0,0-22 16,21 22-16,-21-21 0,21 21 15,-21-22-15,0 22 0,21 0 16,-21 0-16,0 0 0,0 42 31,0 0-31,-21-21 16,21 42-16,-21-20 0,21-1 15,0 0-15,0 0 0,0 21 0,0-20 16,0-1-16,0 21 0,0-21 0,0 0 16,0 1-16,0-1 0,21 0 15,0 0-15,0-21 0,22 0 16,-1 0-16,-21 0 15,0 0-15,0 0 0,1 0 16,-1-21-16,0 0 0,0 21 0,0-21 16,0-22-16,1 22 0,20 0 0,-21-21 15,0 20-15,0-20 0,1 0 0,-22-1 16,21 1-16,0 0 0,0-22 16,0 1-16,-21 20 0,21-20 0,-21-1 15,22 22-15,-22-21 0,0 20 0,0-20 16,0 20-16,0 1 0,0 0 0,0 21 15,0-1-15,0-20 0,0 21 16,0 0-16,-22 21 31,1 21-31,21 0 0,-21 0 16,21 0-16,-21 22 0,0-1 0,21 0 16,0 1-16,-21-1 0,-1 0 15,22 22-15,-21-22 0,21 1 0,-21 20 16,21-21-16,0 1 0,-21 20 0,21-20 15,0-1-15,0 21 0,0-20 0,0-1 16,0 0-16,0 1 0,0-1 0,0 0 16,0-20-16,0 20 0,0-21 15,21 0-15,-21 0 0,21 1 0,0-1 16,1-21-16,-1 0 0,0 0 0,0 0 16,0 0-16,0 0 0,22 0 0,-22 0 15,0 0-15,0-21 0,0 21 16,-21-22-16,22 1 0,-1 0 0,0 0 15,-21 0-15,21 0 16,-21-1-16,0 1 0,0-21 0,0 21 16,0 0-16,0-1 0</inkml:trace>
  <inkml:trace contextRef="#ctx0" brushRef="#br0" timeOffset="95875.98">11218 10562 0,'0'0'15,"-21"0"-15,21 21 16,21-21-1,0 0-15</inkml:trace>
  <inkml:trace contextRef="#ctx0" brushRef="#br0" timeOffset="97988.51">12912 10816 0,'0'0'16,"21"0"-16,-21-21 0,21 0 0,-21 0 15,0 0-15,0-1 16,0 1-16,0 0 16,0 0-16,0 0 0,0 0 15,-21 21 1,0 0-16,21 21 15,-22 0-15,1 21 0,21-21 0,0 22 16,0-1-16,-21 22 0,21-22 16,-21 0-16,21 22 0,0-1 0,0-20 15,0 20-15,0-21 0,0 1 0,0-1 16,0 0-16,21-20 0,0 20 0,22-21 16,-22 0-16,0-21 0,21 21 0,-21-21 15,22 0-15,-1 0 16,0 0-16,1-21 0,-1 0 0,-21 0 15,22 0-15,-1 0 0,0-22 0,1 22 16,-22-21-16,21-1 0,-21-20 0,22 21 16,-22-1-16,0-20 0,0 20 0,0-20 15,0-1-15,1 22 0,-1-21 16,0-1-16,-21 1 0,0-1 0,0 22 16,0-22-16,0 22 0,0 0 0,0 20 15,0 1-15,0 0 0,0 0 0,-21 21 16,21 21-16,-21 0 0,-1 22 15,22-1-15,0 0 16,0 22-16,0-22 0,0 22 0,0-22 16,-21 21-16,21 1 0,0-22 0,0 22 15,0-22-15,-21 0 0,21 1 0,0-1 16,0 0-16,0 1 0,0-1 0,0-21 16,0 0-16,0 1 0,0-1 0,0 0 15,0 0 1,0-42-1,0 0 1,0 0-16,0-1 0,0 1 0,0 0 16,0 0-16,21 0 0,0 0 15,-21-1-15,0 1 0,22 0 0,-22 0 16,21 21-16,0 0 16,0 21-1,-21 0-15,0 0 0,21 1 0,-21-1 16,0 0-16,0 0 0,21 0 0,1 0 15,-22 1-15,21 20 0,0-21 0,-21 0 16,21-21-16,0 21 0,0 1 16,1-22-16,-1 0 0,0 0 15,0 0-15,0 0 0,0 0 16,1 0-16,-1-22 0,0 1 0,-21 0 16,21 0-16,0 0 0,0 0 0,-21-22 15,22 22-15,-1 0 0,0-21 0,0-1 16,0 22-16,0-21 15,1 21-15,-1-1 0,21-20 0,-21 21 16,22 0-16,-22 21 0,0 0 0,0 0 16,21 0-16,-20 0 0,-22 21 15,21 0-15,-21 0 0,0 0 0,0 22 16,0-22-16,0 0 0,0 0 16,0 0-16,0 1 0,0-1 0,0 0 15,0 0-15,21-21 31,-21-21-31,21 0 0,-21 0 16,0-1-16,0 1 16,0 0-16,0 0 15,0 0-15,0 0 0,0-1 0,0 1 16,0 0-16,0 0 0,0 0 0,0 0 16,-21-1-16,0 22 0,0 0 0,-1 0 15,1 0-15,0 0 0,-21 22 16,21-22-16,-1 21 0,1 0 15,0 0-15,0 0 0,0 22 16,0-22-16,-1 0 0,22 21 0,0-21 0,-21 22 16,21-22-16,0 21 0,0-21 0,0 1 15,0 20-15,0-21 0,0 0 16,0 0-16,0 1 0,21-22 16,1 21-16,-1-21 0,0 0 15,0 0-15,0 0 0,0 0 16,1 0-16,-1 0 0,0-21 0,0-1 15,0 1-15,-21 0 0,21 0 0,1 0 16,-22 0-16,0-1 0,21-20 0,0 21 16,-21 0-16,0-22 0,0 22 15,0 0-15,0 0 0,0 0 0,0 0 16,0-1-16,0 1 16,0 42-1,0 1 1,-21-1-16,21 0 0,-21 0 15,21 21-15,0-20 0,0-1 0,0 21 16,0-21-16,0 0 0,0 22 0,0-22 16,0 0-16,0 0 0,0 0 15,21 1-15,0-22 0,0 0 16,0 0-16,0 0 0,22 0 16,-22 0-16,0 0 0,21 0 0,-20 0 15,20-22-15,-21 1 0,21 0 0,1 0 16,-22 0-16,21 0 0,1-1 0,-22 1 15,0-21-15,0 21 0,0 0 0,0-1 16,-21-20-16,0 21 0,0 0 16,0 0-16,-21-1 15,0 22-15,0 0 0,0 0 16,0 0-16,-1 0 0,1 22 16,21-1-16,0 0 0,0 0 15,0 0-15,0 0 0,21 1 0,1-1 16,-1 0-16,-21 0 0,0 0 15,21 0-15,-21 1 0,21-1 0,-21 0 16,0 0-16,0 0 0,0 0 0,0 1 16,0-1-16,0 0 15,0 0-15,0 0 0,0 0 16,0 1-16,0-1 16,21-21 15,0 0-31,1 0 15,-1 0-15</inkml:trace>
  <inkml:trace contextRef="#ctx0" brushRef="#br0" timeOffset="98532.92">15833 11197 0,'0'0'0,"0"-21"0,0-42 15,0 20-15,0 22 0,0 0 16,0 0-16,0 0 0,0-1 16,-22 22-16,1 0 15,0 0-15,0 0 0,0 0 16,0 22-16,-22-1 0,22 0 0,0 0 16,0 0-16,0 22 0,-22-22 0,22 21 15,0 0-15,0-20 0,0 20 0,-1-21 16,22 21-16,0-20 0,0-1 0,0 0 15,0 0-15,0 0 0,0 0 16,0 1-16,22-22 0,-1 0 16,-21 21-16,21-21 0,0 0 0,0 0 15,0 0-15,1 0 0,-1-21 0,0 21 16,0-22-16,0 1 0,0 0 0,1 0 16,-22 0-16,21 0 0,-21-1 0,21 1 15,0-21-15,-21 21 0,0-22 16,0 22-16,0-21 0,21 21 0,0 0 15,-21-1-15,0 1 0,0 0 0,0 0 16,0 42 0,0 0-16,0 0 15,0 1-15,0-1 0,0 21 0,-21-21 16,21 22-16,-21-22 0,21 21 16,0-21-16,0 0 0,0 1 15,0-1-15,0 0 0,0 0 0,21 0 16,0-21-16,-21 21 0,22-21 0,-1 0 15,0 0-15,0 0 16,0 0-16,-21-21 16,21 21-16,-21-21 0,22 0 0,-1 21 15,-21-21-15</inkml:trace>
  <inkml:trace contextRef="#ctx0" brushRef="#br0" timeOffset="99536.3">16446 10520 0,'0'0'0,"0"-42"0,0-1 15,0 22-15,0 0 0,0 42 32,0 0-17,0 0-15,0 22 0,-21-1 0,21 0 16,0 1-16,-21-1 0,0 0 15,21 1-15,-21 20 0,0-20 0,21-1 16,-22 0-16,1 22 0,0-22 16,21 0-16,-21 1 0,21-1 0,0 0 15,0 1-15,0-1 0,0-21 0,0 22 16,0-22-16,0 0 0,0 0 0,0 0 16,21 0-16,0 1 0,0-22 15,1 0-15,-22 21 0,21-21 0,21 0 16,-21 0-16,0 0 0,1 0 0,-1 0 15,21 0-15,-21-21 0,0-1 0,22 1 16,-22 21-16,0-21 0,0 0 0,0 0 16,1 0-16,-1-1 0,-21-20 0,21 21 15,0 0-15,-21-22 16,0 22-16,0-21 0,0 21 0,0 0 16,0-1-16,0 1 0,-21 21 31,0 21-31,21 1 0,-21-1 15,-1 0-15,22 0 0,0 0 0,-21 0 16,0 1-16,21-1 0,0 0 16,0 0-16,0 21 0,0-20 0,0-1 15,0 0-15,0 0 0,0 0 16,21-21-16,0 21 0,1-21 0,-1 22 16,0-22-16,0 0 0,0 0 15,0 0-15,1 0 0,-1 0 16,0 0-16,0-22 0,0 22 15,0-21-15,1 21 0,-1-21 16,0 0-16,0 0 0,0 0 0,-21-1 16,21-20-16,1 21 0,-1 0 0,0-22 15,-21 22-15,0 0 0,0-21 0,0 21 16,0-1-16,-21 22 31,0 0-31,21 22 16,-22-1-1,44-21 1,-1 0 0,0 0-16,0 0 0,0-21 15,0 21-15,1-22 0,-1 1 16,0 21-16,0-21 0,0 21 16,0 0-16,-21-21 0,22 21 15,-22 21 1,-22 0-1,1 0-15,21 22 0,-21-22 0,21 0 16,-21 21-16,0-20 0,21-1 0,0 21 16,0-21-16,0 0 0,-21 1 0,21-1 15,0 0-15,0 0 16,0 0-16,0 0 0,0 1 16,21-22-16,0 0 15,0 21-15,0-21 16,0 0-16,1 0 0,-1 0 15,0-21-15,0 21 0,-21-22 0,21 22 16,-21-21-16,21 21 0,-21-21 0,0 0 16,22 0-16,-22 0 15,0-1-15,0 1 0</inkml:trace>
  <inkml:trace contextRef="#ctx0" brushRef="#br0" timeOffset="99888.45">16214 10732 0,'21'0'31,"0"-22"-16,0 22-15,21 0 0,-20 0 0,20 0 16,0 0-16,1 0 0,-1 0 16,0 0-16,1 0 0,-1 0 0,0 0 15,1 0-15,-22 0 0,21 0 0,-21 0 16,0 0-16,1 0 0,-1 0 0,0 0 16,0 0-16,0 0 31,-21-21-16,0 0 1,21 21 0</inkml:trace>
  <inkml:trace contextRef="#ctx0" brushRef="#br0" timeOffset="104828">18986 10859 0,'0'21'16,"22"-21"-16,-1 0 16,0 0-16,0 0 0,0 0 15,0 0-15,1 0 0,-1 0 16,0 0-16,0 0 0,0 0 16,22-21-16,-1 21 15,-42-22-15,21 1 0,-21 0 16,0 0-16,0 0 0,0 0 15,-21-1-15,21 1 0,-42 0 0,20 0 16,1 0-16,0 0 0,0-1 16,0 22-16,0 0 0,-22 0 0,22 0 15,0 0-15,0 0 0,0 22 0,21-1 16,-22 0-16,1 21 0,0-21 0,21 22 16,-21-22-16,21 21 0,0-21 15,0 1-15,0 20 0,0-21 0,0 0 16,0 0-16,0 1 0,21-22 0,-21 21 15,21-21-15,0 21 0,1-21 16,-1 0-16,0 0 0,0 0 0,0 0 16,22 0-16,-22 0 0,0-21 15,0 0-15,0 21 0,-21-22 0,21 1 16,1 21-16,-1-21 0,-21 0 0,0 0 16,0 0-16,21-1 0,-21 1 0,0 0 15,0 0-15,0 0 0,0 0 0,0-1 16,0 44 15,0-1-31,0 0 0,0 0 16,0 0-16,0 0 0,0 1 0,0-1 15,0 0-15,0 0 0,0 0 16,0 0-16,21-21 0,-21 22 16,21-1-16,0-21 0,1 0 0,20 0 15,-21 0-15,21 0 0,-20 0 0,20 0 16,0 0-16,1 0 0,-1 0 0,0-21 15,1 21-15,-1-22 0,-21 1 0,21 0 16,-20 21-16,-1-42 0,0 21 16,0-1-16,-21 1 0,0-21 0,0 0 15,0-1-15,0 1 0,0 0 0,0-22 16,0 22-16,0-1 0,-21-20 0,0 21 16,21-1-16,-21 1 0,-22 0 15,22 20-15,-21 1 0,21-21 16,-22 42-16,1-21 0,-22 21 0,22 0 15,-21 0-15,-1 0 0,22 0 0,-22 21 16,1 0-16,-1 21 0,1 1 0,20-1 16,-20 0-16,21 22 0,-22-1 15,22-20-15,-1 20 0,1 1 0,21-22 16,0 22-16,0-22 0,-1 0 0,22 22 16,0-22-16,0 0 0,0 1 0,0-1 15,0 0-15,22 1 0,-1-1 16,0 0-16,21-20 0,-21 20 0,1-21 15,20 21-15,0-20 0,1-1 0,-22 0 16,21 0-16,0-21 0,1 21 16,-1-21-16,0 0 0,-20 0 0,20 0 15,-21 0-15,0 0 0,0 0 16,1 0-16,-1 0 0,0-21 0,-21 0 16,21 21-16,0-21 0,0 0 0,1-22 15,20 22-15</inkml:trace>
  <inkml:trace contextRef="#ctx0" brushRef="#br0" timeOffset="105348.01">20574 10478 0,'0'0'0,"0"-22"0,21-20 16,-21 21-16,21 0 0,-21 0 0,0-1 16,0 1-16,-21 21 31,0 21-31,0 1 0,21-1 16,-21 21-16,21 0 0,-22 1 0,1-1 15,21 0-15,0 22 0,-21-22 16,21 1-16,-21-1 0,21 0 0,0-21 15,0 22-15,0-22 0,-21 21 16,21-21-16,0 1 0,0-1 0,0 0 0,0 0 16,0 0-16,0 0 15</inkml:trace>
  <inkml:trace contextRef="#ctx0" brushRef="#br0" timeOffset="105864.89">20489 11472 0,'0'0'0,"-21"22"0,0-1 16,21 0 0,-21-21-16,42 0 15,0 0 1,0 0-16,0 0 16,1 0-16,-1 0 0,-21-21 15,21 21 1,-21-21-16,0-1 0,0 1 15,0 0-15,-21 21 16,0 0-16,-1 0 16,1 0-16,0 0 0,21 21 15,-21 0-15,0 1 16,21-1-16,0 0 16,21-21-1,0 0-15,0 0 0,0 0 16,1 0-16,-1 0 0,0 0 15,-21-21 1,21 21-16,-21-21 16,0-1-16,-21 1 15,0 21-15,0 0 16,-1 0-16,1 0 0,0 0 16,0 0-1,42-21 16,21 0-31</inkml:trace>
  <inkml:trace contextRef="#ctx0" brushRef="#br0" timeOffset="107244.93">21484 10668 0,'0'0'15,"0"-21"-15,0-21 16,0 20-16,0 1 0,0 42 47,0 1-32,0-1-15,-21 0 0,0 21 0,0-21 16,21 1-16,-22-1 0,1 0 0,0 0 16,0 0-16,21 0 0,-21 1 15,21-1-15,-21 0 0,-1 0 16,22-42 31,22 21-47,-1-21 15,0 0-15,0 21 0,0-22 16,-21 1-16,21 0 0,1 0 0,-1 0 16,0 0-16,0-1 0,0 1 0,0 0 15,1 0-15,-1 0 0,0 0 16,0-1-16,-42 22 31,0 0-31,0 0 16,-1 22-16,-20-22 0,21 0 15,-21 21-15,20-21 0,-20 21 0,0-21 16,-1 0-16,22 0 0,-21 21 0,21-21 16,0 21-16,-1-21 0,22 21 31,22 1 0,-1-22-31,0 21 0,0-21 16,0 0-16,0 21 0,1-21 15,-1 0-15,0 21 0,0-21 0,0 0 16,-21 21-16,21-21 0,1 0 0,-1 0 16,0 0-16,-21 21 0,-21-42 47,0 0-47,-1 21 15,1-21-15,21 0 0,-21 21 0,0-21 16,21-1-16,-21 1 0,21 0 15,0 0-15,0 0 0,-21 0 16,21-1-16,0 1 0,0 0 0,0 0 16,-22 21-16,22-21 15,0 42 1,0 0-16,0 0 0,0 0 16,0 1-16,0 20 0,0-21 0,0 0 15,-21 22-15,21-22 0,0 21 0,0-21 16,0 0-16,0 1 0,0-1 0,0 0 15,0 0-15,21 0 0,-21 0 0,0 1 16,0-1 0,22-21-1,-1 0 79,0 0-31,0 0 62,0 0-47,-21-21 0,21 21-63,1 0-15,-1-22 0,-21 1 0</inkml:trace>
  <inkml:trace contextRef="#ctx0" brushRef="#br0" timeOffset="107849.21">22521 10478 0,'0'-22'31,"0"1"-15,0 0 0,0 0-16,0 0 15,-21 21 32,0 0-47,21 21 0,-21 0 0,0 0 16,-1 0-16,1 1 0,0 20 15,0-21-15,21 21 0,-21 1 0,0-1 16,-1 0-16,1 1 0,0-1 16,0 0-16,21 1 0,0-22 0,0 21 15,0 1-15,0-22 0,0 21 0,0-21 16,0 0-16,0 22 0,21-22 16,-21 0-16,21-21 0,0 21 0,1 0 15,-1-21-15,0 0 0,21 0 0,-21 0 16,1 0-16,-1 0 0</inkml:trace>
  <inkml:trace contextRef="#ctx0" brushRef="#br0" timeOffset="109152.1">23093 11070 0,'-21'0'0,"-1"0"16,1 0-1,42 0 17,1 0-32,-1 0 0,0 0 15,0 0-15,0 0 0,0 0 16,22 0-16,-22 0 15,0 0-15,0 0 0,-21-21 0,21 21 16,1 0-16,-1 0 16</inkml:trace>
  <inkml:trace contextRef="#ctx0" brushRef="#br0" timeOffset="118532.45">3556 12742 0,'0'0'0,"-21"0"0,0 0 0,-1 0 16,1 0-16,0 22 16,0-22-16,42 21 46,21-21-46,-20 0 0,-1 0 0,0 0 16,21 0-16,1 0 0,-22 0 0,21 0 16,-21-21-16,22 21 0,-1 0 15,-21 0-15,0-22 0,22 22 16,-22-21-16,0 21 0,-42 0 47,0 0-47,-22 0 0,22 0 0,-21 0 15,21 0-15,-22 0 0,1 0 16,21 0-16,-22 0 0,22 21 0,-21-21 16,21 0-16,0 0 0,-22 0 0,22 0 15,0 22-15,0-22 0,21 21 16,-21-21-16,-1 21 0,22 0 16,-21 0-16,0 0 15,21 1 1,0-1-16,0 0 0,0 0 0,0 0 15,0 0-15,0 1 0,0-1 0,0 0 16,0 0-16,0 0 0,0 0 16,-21 1-16,21-1 0,0 0 0,-21 0 15,21 0-15,0 0 0,-21 1 16,42-22 31,0 0-47,0-22 0,0 22 15,0 0-15,1-21 0,-1 0 16,0 21-16,0 0 0,21 0 0,-20-21 16,20 21-16,-21 0 0,0 0 15,22 0-15,-1 0 0,-21 0 0,21 0 16,-20 0-16,20 0 0,0 21 0,-21-21 16,1 21-16,-1-21 0,0 21 15,0 1-15,0-1 0,0 0 0,-21 0 16,0 0-16,0 0 0,0 1 15,0-1-15,0 0 0,-21 0 0,0 0 16,0 0-16,0 1 0,-22-1 16,22-21-16,-21 21 0,21-21 0,-22 0 15,1 0-15,0 0 0,-1 0 16,22 0-16,-21 0 0,21 0 16,-22 0-16,22 0 0,0 0 0,0 0 15,0-21-15,0 21 0,-1 0 16,1-21-16,21-1 31,0 1-31,21 21 16,1-21-16,-1 21 0,0-21 15</inkml:trace>
  <inkml:trace contextRef="#ctx0" brushRef="#br0" timeOffset="118864.26">4424 13272 0,'21'0'0,"0"0"15,0 0 1,-21-22-1,-21 22 17,0 0-1,0 22-31,21-1 16,21-42 30</inkml:trace>
  <inkml:trace contextRef="#ctx0" brushRef="#br0" timeOffset="119329.29">5990 12848 0,'0'0'0,"-21"-21"0,0-21 16,0 21-16,21-1 15,0 1-15,0 42 32,0 1-32,21 20 15,0-21-15,21 21 0,-21 1 0,22-1 16,-1 0-16,-21 1 0,22-1 16,-1 0-16,0 1 0,-21 20 0,22-20 15,-22-1-15,0 0 0,21 1 0,-20-22 16,-22 21-16,21 0 0,-21 1 0,21-22 15,-21 0-15,0 0 16,0 0-16,0 1 0,0-1 0,0 0 16,0-42 15,0 0-31,0-1 16,0 1-16,0-21 0,0 21 15,0 0-15</inkml:trace>
  <inkml:trace contextRef="#ctx0" brushRef="#br0" timeOffset="119646.11">6773 12848 0,'0'0'0,"0"-42"16,-21 21-16,0 21 0,21-21 0,-21 21 15,0 0-15,-1 0 16,1 0-16,0 0 0,0 21 0,0 0 15,0 0-15,-1 21 0,1 1 0,-21-1 16,21 0-16,-22 1 0,22-1 16,-21 22-16,0-22 0,20 0 0,-20 22 15,0-22-15,21 0 0,-22 1 0,22-1 16,-21 0-16,21 1 0,-1-22 0,1 0 16,0 21-16,21-20 0,0-1 15,-21-21-15,21 21 16,0-42 15,0 0-15</inkml:trace>
  <inkml:trace contextRef="#ctx0" brushRef="#br0" timeOffset="120400.66">8276 12467 0,'0'-42'15,"0"21"-15,0 0 16,-21-1-16,21 1 0,-21 21 0,21-21 16,0 0-16,-21 0 0,-1 21 15,22 21 16,0 0-31,-21 21 0,21 1 16,0-1-16,0 0 0,0 22 0,0-1 16,0 1-16,0-1 0,0 22 15,0-21-15,0-1 0,-21 22 0,21-22 16,-21 1-16,21-1 0,0-20 0,-21 20 16,0-21-16,21 1 0,-22-1 15,22-21-15,0 22 0,0-22 0,0 0 16,0 0-16,0 0 0,0-42 31,0 0-31,0 0 16,0 0-16,0-1 0,0 1 0</inkml:trace>
  <inkml:trace contextRef="#ctx0" brushRef="#br0" timeOffset="120836.19">8678 12700 0,'0'0'0,"0"-21"0,0 0 16,0 0-16,-21 21 15,0 0 1,0 0-16,0 21 0,-1-21 0,1 21 16,0 21-16,0-21 0,0 1 15,-22 20-15,22 0 0,-21 1 0,0-1 0,20-21 16,-20 21-16,0 1 15,21-22-15,-22 21 0,22-21 0,-21 1 16,21-1-16,-1 0 0,1-21 0,21 21 16,21-21 15,1 21-31,20 0 16,-21-21-16,0 22 0,0-1 0,1-21 15,-1 21-15,-21 0 0,21 0 0,0 0 16,0 1-16,0 20 0,1-21 15,-1 0-15,-21 0 0,21 22 16,0-22-16,0 0 0,0 0 0,1 0 0,-1 1 16,0-22-16,0 21 0,-21 0 15,21-21-15,0 0 0,1 0 0,-1 0 16,0 0 0,0 0-16,-21-21 15,21 0-15,-21-1 0,21 1 0</inkml:trace>
  <inkml:trace contextRef="#ctx0" brushRef="#br0" timeOffset="121248.36">8911 13356 0,'0'0'0,"-21"0"0,0 0 15,21 21-15,21-21 31,0 0-31,0 0 16,0 0-16,1-21 0,20 21 16,-21-21-16,0 21 0,0-21 0,1 0 15,-1 21-15,0-21 0,0 21 0,-21-22 16,21 1-16,-21 0 0,0 0 16,-21 21-1,0 0-15,0 0 16,0 0-16,-1 0 0,-20 21 0,21-21 15,0 21-15,0 0 0,-1 1 0,1-1 16,0 0-16,21 0 0,0 21 0,0-20 16,0-1-16,0 0 0,0 21 15,0-21-15,0 1 0,0-1 0,21 0 16,0 0-16,-21 0 0,22 0 0,-1-21 16,0 22-16,0-22 0,21 0 0,-20 21 15,-1-21-15,0 0 0,0 0 16,0 0-16,0 0 0,1 0 0,-1 0 15,-21-21-15,21 21 0,0-22 16,0 1-16</inkml:trace>
  <inkml:trace contextRef="#ctx0" brushRef="#br0" timeOffset="121912.74">9588 13229 0,'0'0'0,"0"-21"0,0 0 16,-21 21 15,0 0-31,21 21 0,-21 0 16,21 0-16,-21 1 0,21-1 0,0 0 15,0 0-15,0 0 0,0 0 16,0 1-16,0-1 0,0 0 16,0 0-16,0 0 0,0 0 15,21 1-15,0-22 0,-21 21 0,21-21 16,0 0-16,1 0 0,-1 0 0,0 0 15,0 0-15,0 0 0,0 0 0,1-21 16,-1-1-16,-21 1 0,21 0 16,0 0-16,0 0 0,-21 0 0,21-1 15,1 1-15,-22 0 0,0 0 0,21 0 16,0 0-16,-21-1 0,0 1 0,0 0 16,0 0-1,0 42 16,0 0-31,0 0 0,0 1 16,0-1-16,-21 0 0,21 0 0,-21 21 16,21-20-16,-22 20 0,22 0 15,0-21-15,0 22 0,-21 20 0,21-20 16,-21-1-16,0 0 0,21 22 0,0-22 16,-21 0-16,21 1 0,-21-1 0,21 0 15,0 1-15,0-1 0,0 0 0,-22 1 16,22-22-16,0 21 0,-21-21 0,21 22 15,0-22-15,0 0 0,-21 0 16,0 0-16,21 1 0,-21-1 0,0 0 16,-1 0-16,1-21 15,0 0-15,0 0 0,-21 0 0,20 0 16,1 0-16,-21 0 0,21 0 0,0-21 16,-1 0-16,-20 21 0,21-21 0,0 21 15,21-22-15,-21 1 0,-1 0 16,1 0-16,21 0 15,0 0-15,0-1 16,0 1-16,21 0 0,1 0 16,-22 0-16,21 0 0,0-1 0,0 1 15,0-21-15,0 21 0</inkml:trace>
  <inkml:trace contextRef="#ctx0" brushRef="#br0" timeOffset="122585.21">10223 13123 0,'0'0'0,"0"-21"15,0 42 16,0 1-15,0-1-16,0 0 0,0 0 0,-21 0 16,21 0-16,0 1 0,0-1 0,-21 0 15,21 0-15,-21 0 0,21 0 0,0 1 16,-21-1-16,21 0 16,0 0-16,21-42 31,0 21-16,-21-21-15,21 21 0,-21-21 0,21-1 16,1 1-16,-1 0 16,0 0-16,0 0 0,0 0 15,0 21 1,-21 21 0,0 0-16,22-21 0,-22 21 15,0 0-15,0 0 0,0 1 16,0-1-16,21 0 0,-21 0 15,0 0-15,0 0 0,21 1 16,0-1-16,0-21 0,0 0 16,1 0-16,-1 0 0,0-21 15,0 21-15,0-22 16,0 1-16,-21 0 0,22 0 0,-1 0 16,-21 0-16,0-22 0,21 22 15,-21-21-15,21 21 0,-21-22 0,0 22 16,0 0-16,0-21 0,0 20 0,0 1 15,0 0-15,-21 0 16,0 21-16,0 0 16,-1 0-16,1 21 15,0 0-15,21 0 16,0 1 0</inkml:trace>
  <inkml:trace contextRef="#ctx0" brushRef="#br0" timeOffset="123052.21">11112 13081 0,'0'0'0,"0"-21"16,0 42-1,-21 0-15,0 0 16,0 1 0,21-1-16,-21 0 0,0 0 0,21 0 15,-22 0-15,22 1 0,0-1 0,0 0 16,0 0-16,0 0 0,0 0 0,0 1 16,0-1-16,22-21 0,-1 21 15,0-21-15,0 0 0,0 0 16,0 0-16,1 0 0,-1 0 15,0 0-15,0-21 0,0 21 0,0-21 16,1-1-16,-1 22 0,-21-21 0,21 0 16,0 0-16,-21 0 0,21 0 0,-21-1 15,0 1-15,0-21 0,0 21 16,0 0-16,0-22 0,0 22 16,-21 0-16,0 21 0,0-21 0,0 0 15,-1 21-15,-20 0 0,21 0 0,0 0 16,0 0-16,-1 0 0,-20 0 0,21 0 15,0 0-15,0 21 0,-1 0 16,1 0 0</inkml:trace>
  <inkml:trace contextRef="#ctx0" brushRef="#br0" timeOffset="124629.44">11599 13441 0,'0'0'0,"-21"21"15,21-42 17,21 21-32,0-21 15,1 0-15,-1 21 0,0-22 0,0 22 16,21-21-16,-20 0 0,-1 0 16,0 0-16,0 0 0,0-1 0,0 1 15,1 0-15,-22-21 0,0 21 0,0-1 16,0 1-16,0 0 0,0 0 0,-22 21 15,1 0-15,0-21 0,0 21 0,-21 0 16,20 0-16,1 0 0,0 0 16,0 21-16,21 0 0,0 0 15,0 0-15,0 1 0,21-1 16,0 0-16,0 0 0,1 0 16,20 0-16,-21 1 0,0-22 0,22 21 15,-22 0-15,0 0 0,0 0 16,0-21-16,-21 21 0,0 1 0,21-22 15,-21 21-15,22-21 0,-22 21 16,21-21 0,0 0-1,0 0 1,0 0-16,0 0 0,-21-21 0,22 21 16,-1-21-16,0-1 0,0 1 0,0 0 15,0 0-15,1 0 0,-1-22 16,0 22-16,21 0 0,-21-21 0,22 21 15,-22-22-15,21 22 0,-21 0 16,22 0-16,-1 0 0,-21-1 0,0 22 16,1 0-16,-1 0 0,0 0 0,0 0 15,0 0-15,-21 22 0,21-1 16,-21 0-16,0 0 0,0 0 16,0 0-16,0 1 0,0-1 15,0 0-15,0 0 0,0 0 16,0 0-16,0-42 62,22 21-62,-22-21 0,0 0 16,0 0-16,0 0 0,0-1 16,0 1-16,0 0 0,0 0 15,-22 0-15,1 21 0,0-21 16,0 21-16,0 0 0,0 0 0,-1 0 15,1 0-15,-21 0 0,21 21 16,0-21-16,-22 21 0,22 0 0,-21 0 16,21 0-16,-1 1 0,1-1 0,0 0 15,0 0-15,0 0 0,21 0 0,0 1 16,0-1-16,0 0 0,0 0 16,0 0-16,0 0 15,21 1-15,0-22 0,0 21 0,0-21 16,1 21-16,-1-21 0,0 0 0,0 0 15,0 0-15,0 0 0,22 0 0,-22 0 16,0-21-16,0 0 0,0-1 0,1 1 16,-1 0-16,0-21 15,0 21-15,0-22 0,0 22 0,1-21 16,-1-1-16,0 1 0,0-21 0,-21 20 16,21-20-16,0 20 0,-21-20 0,0 21 15,22-1-15,-22-20 0,21 20 0,-21 1 16,21 21-16,-21-21 15,0-1-15,0 22 0,0 0 0,0-21 16,0 20-16,0 1 0,0 42 47,0 1-47,-21-1 0,21 21 16,0-21-16,-21 22 0,-1-22 0,22 21 15,-21 0-15,21 1 0,0-1 0,0 0 16,-21 1-16,21-1 0,0 0 0,0 1 15,-21-1-15,21 0 0,0 1 16,0-1-16,0 0 0,0-20 16,0 20-16,0-21 0,0 21 0,0-20 15,0-1-15,0 0 0,0 0 0,0 0 16,0 0-16,21-21 0,0 0 16,0 0-16,-21 22 0,22-22 0,-1 0 15,0 0-15,0 0 0,21-22 16,-20 22-16,-1-21 0,21 0 0,0 21 15,-20-21-15,20 0 0,0 0 0,-21-22 16,22 22-16,-1 0 0,-21-21 0,0 20 16,22-20-16,-22 0 0,0 21 15,0-22-15,-21 22 0,0-21 0,0 21 16,0-1-16,0 1 0,0 0 16,-21 21-1,0 0-15,0 21 0,-22-21 0,22 21 16,0 22-16,0-22 0,0 0 15,0 0-15,21 22 0,0-22 0,-22 0 16,22 0-16,0 0 0,0 0 0,0 1 16,0-1-16,22 0 0,-1-21 0,0 21 15,0 0-15,0-21 0,0 21 16,1-21-16,-1 0 0,0 22 0,21-22 16,-21 0-16,1 21 0,-1-21 0,0 0 15,0 0-15,0 21 0,-21 0 16,-21 0 15,-21-21-31</inkml:trace>
  <inkml:trace contextRef="#ctx0" brushRef="#br0" timeOffset="124753.38">13314 13399 0,'-21'0'16</inkml:trace>
  <inkml:trace contextRef="#ctx0" brushRef="#br0" timeOffset="127644.39">13293 13462 0,'21'0'32,"0"0"-32,0 0 15,0 21 1,0-21-1,-21-21 17</inkml:trace>
  <inkml:trace contextRef="#ctx0" brushRef="#br0" timeOffset="134109.93">20214 3493 0,'-21'-22'93,"21"1"-77,0 0-16,0 0 16,0 0-16,21 21 15,0 0-15,-21-21 0,21 21 16,1 0-16,-1-22 0,0 22 15,0 0-15,0 0 0,0 0 0,1 0 16,-1 0-16,0 0 16,0 22-16,0-1 0,0 0 15,-21 0-15,0 0 0,22 0 0,-22 1 16,21 20-16,-21-21 0,0 0 16,0 22-16,0-22 0,0 21 0,0-21 15,0 22-15,0-22 0,-21 21 0,-1 0 16,1-20-16,0 20 0,0 0 0,0 1 15,-22-22-15,22 21 16,-21 0-16,21-20 0,-22 20 0,22-21 16,-21 0-16,0 0 0,20 1 0,-20-1 15,21 0-15,0-21 0,-22 0 0,22 0 16,0 0-16,0 0 0,0 0 16,0-21-16,-1 0 0,1 21 0,21-22 15,-21 1-15,21-21 0,-21 21 0,21 0 16,0-1-16,0-20 0,0 21 0,0 0 15,0 0-15,0-1 0,0 1 16,0 0-16,21 21 0,0-21 0,-21 0 16,21 21-16,1 0 0,-22-21 15,21 21-15,0 0 0,0 0 0,0 0 16,0 0 0,1 21-16,-1-21 0,-21 21 15,21 0-15,0 0 0,0 0 0,0 1 16,-21-1-16,22 0 0,-1 0 0,0 0 15,0 0-15,0 1 0,-21-1 16,21 0-16,1-21 0,-1 21 0,-21 0 16,21 0-16,0 1 0,0-1 15,-21 0-15,21-21 0,1 0 16,-22 21-16,21-21 16,0 0-1,-21-21 1,0 0-1</inkml:trace>
  <inkml:trace contextRef="#ctx0" brushRef="#br0" timeOffset="134580.85">20913 4022 0,'21'0'47,"0"0"-31,0 0-1,-21-21 1,0-1-16,0 1 16,-21 21 15,21 21-15,0 1-1,0-1-15,0 0 0,0 0 16,0 0-1,0-42 48,0 0-47,0 0-16,0 0 15</inkml:trace>
  <inkml:trace contextRef="#ctx0" brushRef="#br0" timeOffset="137532.6">22521 3344 0,'0'0'0,"21"0"0,1 0 16,-22-21-16,21 21 15,-21-21-15,21 21 16,0-21-16,0 0 16,0 21-16,-21-21 0,22-1 15,-22 1-15,21 21 0,-21-21 16,21 0-16,0 0 0,0 0 15,0-1-15,-21 1 16,0 0-16,0 0 16,0 0-16,-21 21 15,0 0-15,0 0 16,0 0-16,-22 0 0,22 0 0,-21 0 16,0 21-16,-1 0 0,22-21 0,-21 21 15,21 0-15,-22 1 0,22 20 16,0-21-16,0 0 0,21 0 0,0 1 15,0-1-15,0 0 0,0 0 0,0 0 16,0 0-16,0 1 0,0 20 16,21-21-16,0 0 0,0 0 0,0 1 15,22 20-15,-22-21 0,0 0 0,21 22 16,-20-22-16,-1 21 0,21-21 16,-21 22-16,0-22 0,-21 21 0,22-21 15,-22 0-15,0 22 0,0-22 16,0 0-16,0 21 0,-22-20 0,1-1 15,0 0-15,-21 0 0,21-21 16,-22 21-16,1-21 0,0 0 0,-1 0 16,1 0-16,0 0 0,-1 0 0,1-21 15,21 0-15,-22 21 0,22-21 16,0 0-16,0-1 0,21-20 0,0 21 16,-21 0-16,21 0 0,0-1 0,0-20 15,0 21-15,0 0 0,0 0 16,0-1-16,0 1 0,21 21 15,0 21 1,0-21 0,-21 22-16,21-1 0,-21 0 15,22 0-15,-1 0 0,-21 22 0,21-22 16,0 0-16,0 0 0,-21 0 0,21 22 16,1-22-16,-1 0 0,0 0 15,0 0-15,0-21 0,22 21 0,-22 1 16,21-22-16,0 0 0,1 0 0,-1 21 15,0-21-15,1 0 0,20 0 16,-20 0-16,20-21 0,-21-1 0,1 22 16,-1-21-16,0 0 0,1 0 0,-1 0 15,-21 0-15,22-1 0,-22-20 16,0 21-16,0 0 0,-21-22 16,0 22-16,21-21 0,-21 21 0,0 0 15,0-22-15,0 22 0,0 0 0,0 0 16,-21 0-16,21-1 0,-21 1 15,0 21-15,0 0 0,-1 0 0,1 0 16,-21 21-16,21 1 0,0 20 16,-1-21-16,1 0 0,0 22 15,-21-22-15,21 0 0,-1 21 0,1-21 16,21 1-16,0 20 0,0-21 0,0 0 16,0 0-16,0 1 0,0-1 15,0 0-15,21 0 16,1-21-16,-1 0 0,0 0 0,0 0 15,0 0-15,0 0 0,22 0 0,-22 0 16,0-21-16,0 0 0,0 0 16,1-1-16,-1 1 0,0 0 0,0 0 15,0 0-15,-21 0 0,0-1 0,21 1 16,-21 0-16,0 0 16,0 0-16,0 42 31,0 0-31,-21 0 15,21 0-15,0 1 0,0-1 16,0 0-16,0 21 0,0-21 0,0 1 16,0-1-16,0 0 0,21-21 0,1 21 15,-22 0-15,21-21 0,0 0 16,0 0-16,0 0 0,0 0 0,1 0 16,20 0-16,-21 0 0,21 0 0,-20-21 15,-1 0-15,0 0 0,21 0 16,-21-1-16,1 1 0,-1 0 0,-21-21 15,21 21-15,0-1 0,-21-20 0,0 21 16,21-21-16,-21 20 0,0 1 0,0 0 16,0 0-16,-21 42 31,21 0-15,0 0-16,-21 1 0,0-1 15,21 21-15,-21-21 0,21 0 0,0 1 16,0 20-16,0-21 0,0 0 0,0 0 15,0 1-15,0-1 0,0 0 0,0 0 16,0 0-16,0-42 47,0 0-31,0 0-16,21 0 0,-21-1 0,0 1 15,21 0-15,-21 0 0,21 0 0,-21 0 16,0-22-16,21 22 0,0 0 15,-21 0-15,22 0 0,-1-1 16,-21 1-16,21 21 0,0-21 16,0 21-16,0 0 0,1 21 15,-1 0-15,-21 1 16,0-1-16,21 0 0,0 0 16,-21 21-16,0-20 0,0-1 0,21 0 15,-21 0-15,0 0 0,21 0 16,-21 1-16,0-1 15,0-42 32,0-1-31,22 1-16,-22 0 0,21 21 0,-21-21 16,0 0-16,21 0 0,-21-22 0,21 22 15,0 0-15,-21 0 0,21-22 16,1 22-16,-1 0 0,0 0 0,0 0 15,0 21-15,0 0 0,1 0 16,-22 21 0,0 0-16,21 0 0,-21 0 0,0 1 15,0-1-15,0 0 0,0 0 0,0 21 16,0-20-16,0-1 0,0 0 0,0 0 16,0 0-16,0 0 15,0 1-15,0-1 0,0 0 16,0-42 31,0 0-32,21 21-15</inkml:trace>
  <inkml:trace contextRef="#ctx0" brushRef="#br0" timeOffset="137773.75">24744 3768 0,'0'0'0,"0"-21"0,0-1 0,0 1 16,0 0-16,0 0 0,0 0 16,-21 21-16,-1 0 15,22 21 1,-21 0-16,21 0 16,0 22-16,0-22 0,-21 21 15,21-21-15,0 22 0,0-1 0,-21 0 16,21 1-16,0 20 0,0-21 0,-21 1 15,0-1-15,21 22 0,-22-22 0,1 21 16,0-20-16,0 20 0,0-20 16,21 20-16</inkml:trace>
  <inkml:trace contextRef="#ctx0" brushRef="#br0" timeOffset="137900.7">24384 4953 0,'0'0'16,"0"42"-16,0-20 16,0-1-16,21-42 31,-21-1-16,0 1-15,21 0 0,-21 0 16,21-21-16,-21 20 0,22-20 16,-22 21-16,21-21 0,0-1 0</inkml:trace>
  <inkml:trace contextRef="#ctx0" brushRef="#br0" timeOffset="138261.25">24744 3958 0,'0'0'0,"0"-21"0,0-21 15,0 21-15,0-1 0,0 1 0,0-21 16,0 21-16,0 0 0,0-1 0,0 1 16,0 0-16,21 0 15,0 21-15,0-21 0,0 21 0,22 0 16,-22 0-16,0 0 0,0 0 0,22 0 16,-22 0-16,0 0 0,0 21 15,21 0-15,-42 0 0,22 0 16,-22 1-16,21-1 0,-21 21 0,0-21 15,0 0-15,0 22 0,-21-22 0,-1 0 16,-20 21-16,21-20 0,0-1 16,-22 0-16,1 0 0,21 0 0,-21-21 15,-1 21-15,22 1 0,0-22 0,0 0 16,0 0-16,-1 0 0,1 0 16,21-22 15,21 22-16,-21-21-15,22 0 0,-1 0 16,0 0-16,0 0 16</inkml:trace>
  <inkml:trace contextRef="#ctx0" brushRef="#br0" timeOffset="138597.01">25336 3217 0,'0'0'0,"0"-42"0,22-64 16,-22 85-16,0 0 0,0 0 0,0 0 16,0 42 15,0 0-31,0 21 16,0 1-16,0-1 0,0 21 15,0-20-15,0 20 0,-22 1 0,22-1 16,0-20-16,0 20 0,-21-21 0,21 1 15,-21-1-15,21 0 0,0 1 16,-21-1-16,21-21 0,0 0 0,0 1 16,0 20-16,0-21 0,0 0 0,0 0 15,0 1-15,0-1 16,0-42 15,21-1-31,-21 1 16,21 21-16,0-21 0</inkml:trace>
  <inkml:trace contextRef="#ctx0" brushRef="#br0" timeOffset="138992.35">25485 3747 0,'21'21'31,"0"-21"-31,0 0 16,0 0-16,0 0 0,1 0 0,-1 0 15,0 0-15,0 0 0,0 0 16,0 0-16,1 0 0,-1 0 16,0-21-16,0-1 0,0 22 0,0-21 15,1 0-15,-22 0 0,21 0 16,-21 0-16,0-1 0,0 1 16,0 0-16,0 0 0,-21 21 15,-1 0-15,1 0 0,0 21 16,-21-21-16,21 21 0,-22 22 15,22-22-15,-21 0 0,21 21 0,-1-21 16,1 1-16,0 20 0,21-21 0,-21 0 16,21 0-16,0 22 0,0-22 0,0 0 15,0 0-15,0 0 0,0 1 16,21-22-16,0 21 0,-21 0 16,21-21-16,1 0 0,-1 0 15,0 0-15,0 0 0,0 0 16,0 0-16,1 0 0,-1-21 15,0 21-15,0-21 0,0 21 0</inkml:trace>
  <inkml:trace contextRef="#ctx0" brushRef="#br0" timeOffset="139392.7">26247 3514 0,'0'-64'15,"0"43"-15,0 0 0,0 0 0,0 0 16,21 21 15,-21 21-31,0 0 16,0 0-16,0 21 15,0 1-15,0-22 0,0 21 0,-21 1 0,21-1 16,0 0-16,-22 1 0,1-22 0,21 21 16,-21 0-16,21-20 0,0 20 15,-21-21-15,21 21 0,-21-20 16,21-1-16,0 0 0,-21 0 0,21 0 16,0 0-16,0 1 15,0-44 16,0 1-15,0 0-16,0 0 0,0 0 16,0 0-16</inkml:trace>
  <inkml:trace contextRef="#ctx0" brushRef="#br0" timeOffset="140029.48">26628 3577 0,'-43'-21'15,"43"0"-15,0 0 16,0 0-1,0-1 1,0 1-16,21 0 0,1 21 16,-1-21-16,0 21 0,-21-21 0,21 21 15,0 0-15,0 0 0,1 0 16,-1 0-16,0 0 0,0 0 16,0 0-16,0 21 15,-21 0-15,0 0 0,0 0 16,0 1-16,0-1 0,0 21 15,0-21-15,-21 22 0,0-1 0,0-21 0,0 21 16,0-20-16,-1-1 0,1 21 16,0-21-16,0 0 0,0 1 15,-22-1-15,22 0 0,0 0 0,0 0 16,0-21-16,0 21 0,-1 1 0,1-22 16,21 21-1,21-21 16,1 0-15,-1 0-16,0 0 0,-21-21 16,21 21-16,0 0 0,0 0 0,1 0 15,-1 0-15,0-22 0,0 22 16,0 0-16,0 0 16,1 0-16,-1 0 0,0 0 31,0 0-16,-21-21 1,21 0 0,0 21-16,-21-21 15</inkml:trace>
  <inkml:trace contextRef="#ctx0" brushRef="#br0" timeOffset="140953.51">27326 3471 0,'0'0'0,"-21"-21"0,0 0 15,21 0 1,0 0-16,0 0 15,21 21 1,0-22-16,0 22 16,0 0-16,1-21 15,-1 21-15,0 0 16,0 0 0,0 21-16,-21 1 15,0-1-15,0 0 0,0 0 0,0 0 16,0 0-16,-21 1 0,0 20 15,0-21-15,0 0 0,-1 0 0,1 1 16,-21-1-16,21 0 0,0 0 0,-1 0 16,1 0-16,0-21 0,0 22 0,0-22 15,21 21-15,-21-21 16,42 0 31,0 0-47,0 0 15,0 0-15,0 0 0,1 0 16,-1 0-16,0 0 0,-21 21 16,21-21-16,0 0 0,0 21 15,1-21-15,-22 21 16,21-21-16,-21 21 0,0 1 16,0-1-1,0 0-15,0 0 0,0 0 16,-21-21-16,21 21 0,-22-21 15,1 22-15,0-22 16,0 0-16,0 0 0,0 21 0,-1-21 16,1 0-16,0 0 15,0 0-15,0 0 16,0 0 0,-1 0 15,44 0 141,-1 0-157,-21-21 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5T06:46:28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1101 0,'0'-21'0,"0"42"0,-22-64 0,22 22 16,0 0-16,0 0 0,-21 0 15,21 0 1,0-1-16,0 1 0,0 0 0,0 0 16,0 0-16,0 0 15,0-1-15,0 1 0,21 0 0,-21 0 16,0 0-16,22 0 0,-22-1 0,0 1 16,0 0-16,0 0 15,0 42 16,-22 0-31,22 0 0,-21 22 16,21-1-16,-21 0 0,21 22 16,0-1-16,0 1 0,0-1 0,0 22 15,0-21-15,-21 20 0,21-20 16,-21 20-16,21-20 0,0 21 16,-21-22-16,-1 1 0,1-1 0,21 1 15,-21-22-15,21 21 0,-21-20 16,21-22-16,0 21 0,-21-21 0,21 1 15,0-1-15,-21-21 0,21 21 16,0-42 0,0 0-1,0-1-15,0 1 0,21-21 16,-21 0-16,21-22 0</inkml:trace>
  <inkml:trace contextRef="#ctx0" brushRef="#br0" timeOffset="423.67">1841 826 0,'0'0'0,"22"-22"15,-22 44 1,-22-1 0,1 0-16,-21 21 0,0 1 15,-1-1-15,1 0 0,-22 1 0,22-1 16,-21 0-16,-1 1 0,1-1 15,-1 0-15,22 1 0,-22-22 16,43 21-16,-21-21 0,21 0 16,-1 1-16,1-1 0,21 0 15,0 0-15,0 0 16,21-21-16,1 21 0,-1-21 16,21 22-16,-21-1 0,0 0 0,22 0 15,-22 21-15,0-20 0,21-1 16,-20 21-16,20-21 0,-21 22 0,21-1 15,-20-21-15,-1 21 0,0-20 16,21-1-16,-21 0 0,1 0 0,-1 0 16,-21 0-16,21 1 0,0-1 0,0-21 15,-21 21-15,0 0 16,21-21-16,1 0 16,-22-21-1,21 0-15,0 0 16,0-1-16,-21 1 0,21 0 0</inkml:trace>
  <inkml:trace contextRef="#ctx0" brushRef="#br0" timeOffset="827.54">1926 1757 0,'0'0'0,"0"21"0,0 0 16,21-21 15,0 0-31,1-21 16,-1 0-16,0 0 0,0 0 15,0-1-15,22 1 0,-22 0 0,0 0 16,0 0-16,-21 0 0,0-1 16,21 1-16,-21 0 0,0 0 15,0 0-15,-21 21 16,0 0-16,0 0 15,0 0-15,-1 0 0,1 21 16,0 0-16,21 0 0,-21 22 16,21-22-16,-21 21 0,21 0 0,-21 1 15,21-1-15,0-21 0,0 22 0,0-1 16,0-21-16,0 21 0,0-20 16,0-1-16,0 0 0,0 0 0,21-21 15,0 21-15,0-21 0,0 0 16,0 0-16,22 0 0,-22-21 15,0 0-15,21 0 0,-20 0 0,-1-1 16,0 1-16,21 0 0</inkml:trace>
  <inkml:trace contextRef="#ctx0" brushRef="#br0" timeOffset="1435.53">2625 1524 0,'0'0'16,"0"21"-1,0 0 1,0 22-16,0-22 16,-22 0-16,22 0 0,0 22 0,0-22 15,0 0-15,0 0 0,0 21 0,0-20 16,0-1-16,0 0 0,0 0 16,0 0-16,0 0 15,22-21-15,-1 0 0,0 0 0,0 0 16,21 0-16,-20 0 0,-1 0 15,21 0-15,-21-21 0,22 0 0,-22 0 16,21 0-16,-21-22 0,0 22 0,1 0 16,-1-21-16,0 21 0,-21-22 15,0 22-15,21 0 0,-21-21 0,0 20 16,0 1-16,0 0 0,0 42 47,0 0-47,0 22 0,0-22 15,0 21-15,0 1 0,0-1 16,0 0-16,0 1 0,0-1 16,0 21-16,0-20 0,0 20 0,0-20 15,0 20-15,0 1 0,0-1 0,0 1 16,0-1-16,-21 1 0,21-1 16,-21 1-16,21-1 0,-21 1 0,-1-1 15,1 1-15,0-22 0,0 21 0,0-20 16,0-1-16,-22 0 0,22 1 0,-21-22 15,21 21-15,-22-21 0,1 1 16,21-22-16,-22 21 0,1-21 0,0 0 16,-1 0-16,1 0 0,0 0 0,-1-21 15,1-1-15,0 1 16,21 21-16,-1-21 0,-20 0 0,21 0 16,21 0-16,0-1 0,-21 1 0,21 0 15,0 0-15,0 0 0,0-22 16,0 22-16,21 0 0,-21-21 0,21-1 15,0 22-15,22-21 0</inkml:trace>
  <inkml:trace contextRef="#ctx0" brushRef="#br0" timeOffset="2083.73">3535 1461 0,'0'0'0,"0"-22"16,-21 22 0,-1 0-16,22 22 0,-21-1 15,0 0-15,21 21 16,0-21-16,-21 22 0,0-1 0,21 0 15,-21 1-15,21-1 0,-22-21 0,22 22 16,0-22-16,0 0 16,0 0-16,0 0 0,0 0 0,22-21 15,-1 0 1,0-21-16,0 0 0,0 0 16,0 0-16,1 0 0,-1-1 0,0 1 15,0 0-15,0-21 0,-21 21 0,21-1 16,1 1-16,-22 0 0,21 21 15,-21 21 1,0 0-16,0 43 16,0-22-16,0-21 15,0 22-15,0-22 0,0 0 16,0 21-16,0-20 0,0-1 16,21 0-16,0-21 0,-21 21 0,21-21 15,0 0-15,1 0 0,-1 0 0,0 0 16,0 0-16,0 0 0,0 0 15,1-21-15,-1 0 0,21 0 0,-21-1 16,0-20-16,-21 21 0,22-21 0,-22 20 16,21-20-16,-21 0 0,21-1 15,-21 22-15,0-21 0,0 21 0,0-22 16,0 22-16,0 0 0,0 0 0,-21 21 16,0 0-16,-1 0 31,22 21-31,0 0 15,0 0-15,0 1 0,22-1 16,-1 0-16,0-21 16</inkml:trace>
  <inkml:trace contextRef="#ctx0" brushRef="#br0" timeOffset="2527.76">4635 1461 0,'0'-43'15,"-21"43"1,0 0 0,0 0-16,0 0 0,0 21 15,-1 1-15,1-1 0,0 21 16,0-21-16,0 22 0,0-22 0,-1 21 16,22 0-16,-21-20 0,0 20 0,0 0 15,21-21-15,-21 22 0,21-22 16,0 21-16,0-21 0,0 1 0,21-1 15,0-21-15,0 21 0,0-21 16,1 0-16,20 0 0,-21 0 0,21-21 16,-20 0-16,20-1 0,-21 22 15,21-42-15,-20 21 0,20 0 16,-21 0-16,0-22 0,0 1 0,1 0 16,-1 20-16,-21-20 0,0 0 0,0-1 15,0 22-15,0-21 0,-21 21 16,-1 0-16,-20 21 0,21-22 0,0 22 15,-22 0-15,22 0 0,0 0 0,0 0 16,-21 0-16,20 22 0,1-1 16,0 0-16,21 0 0,0 0 15,0 0-15,0 1 0,0-1 0,0 0 16,21 0-16,0 0 0,1 0 0,-1-21 16,0 22-16,0-22 15,0 0-15,22 21 0</inkml:trace>
  <inkml:trace contextRef="#ctx0" brushRef="#br0" timeOffset="3944.45">4974 1969 0,'0'21'16,"21"-21"-1,0-21-15,1 21 16,-22-22-16,21 1 0,0 0 15,0 0-15,0 0 0,0-22 16,1 22-16,-1-21 0,0 21 0,-21-22 16,0 22-16,0-21 0,0 21 0,0 0 15,0-1-15,0 1 0,0 0 16,21 21 0,0 21-1,-21 0-15,0 1 0,0-1 16,21 0-16,1 0 0,-22 0 15,0 0-15,21 1 0,-21 20 0,21-21 16,-21 0-16,0 0 0,21 1 0,-21-1 16,21 0-16,0-21 0,-21 21 0,0 0 15,22-21-15,-1 21 16,0-21 0,0 0-16,0 0 0,0-21 15,-21 0-15,22 0 0,-1 0 16,0 0-16,-21-1 0,21-20 0,0 21 15,0-21-15,1-1 0,-1 1 16,0 21-16,0-22 0,21 22 0,-20-21 16,-1 21-16,21 0 0,-21 21 0,22-22 15,-22 22-15,21 0 0,-21 0 0,22 0 16,-22 0-16,0 0 0,0 22 16,0-1-16,0 0 0,-21 0 0,0 0 15,0 0-15,0 1 16,0-1-16,0 0 0,0 0 0,0 0 15,0-42 32,0 0-31,-21 0-16,21 0 16,-21 21-16,21-22 0,-21 1 0,0 0 15,21 0-15,-21 21 0,-1 0 16,22-21-16,-21 21 0,0 0 0,0 0 15,0 0-15,0 0 0,-1 0 16,1 21-16,0 0 0,-21 0 16,21 0-16,-1 1 0,1-1 0,-21 21 15,21-21-15,0 22 0,-1-22 0,22 0 16,0 21-16,0-21 0,0 1 0,0-1 16,0 0-16,0 0 0,22 0 15,-1 0-15,0-21 0,21 0 16,-21 0-16,1 0 0,-1 0 0,21 0 15,-21 0-15,0 0 0,1 0 0,-1-21 16,0 0-16,0 21 0,0-21 16,0 0-16,1-22 0,-1 22 0,0-21 15,0 21-15,0-22 0,0 1 16,-21 0-16,22-1 0,-1-20 0,-21 21 16,0-1-16,0-20 0,21 20 0,-21-20 15,21 21-15,-21-22 0,0 22 16,0-1-16,21 1 0,-21 0 0,0 21 15,0-22-15,0 22 0,0 0 0,0 0 16,0 0-16,0 42 31,0 21-31,-21-21 0,21 22 16,0-22-16,0 21 0,-21 0 16,21 22-16,-21-22 0,21 1 0,-21-1 15,21 0-15,0 1 0,0-1 16,-22 0-16,22 1 0,0-1 15,0 0-15,0 1 0,0-22 0,0 21 16,0-21-16,0 22 0,0-22 0,0 0 16,0 0-16,0 0 0,22 0 0,-1 1 15,0-22-15,0 21 0,0-21 16,0 0-16,1 0 0,-1 0 16,21 0-16,-21-21 0,0-1 0,22 1 15,-22 21-15,21-42 0,-21 21 0,1 0 16,20-1-16,-21-20 0,0 21 0,0-21 15,1 20-15,-22 1 0,0 0 16,0 0-16,0 0 0,0 0 16,-22 21-1,1 21-15,21 0 16,-21-21-16,21 21 0,0 0 16,0 0-16,0 1 0,0-1 0,0 0 15,0 0-15,0 0 0,0 0 16,0 1-16,21-1 0,0 0 15,1 0-15,-22 0 16,0 0-16,0 1 16,0-1-16,0 0 0,0 0 15,-22 0 1,1-21-16,0 0 0,21 21 16,-21-21-16,0 0 15,0-21 16,-1 21-31,1 0 0</inkml:trace>
  <inkml:trace contextRef="#ctx0" brushRef="#br0" timeOffset="4575.87">1460 2815 0,'-21'0'0,"42"0"0,-63 0 16,63 0 15,0 0-15,22 0-16,-22 0 0,42 0 0,-20 0 15,20 0-15,1 0 0,-1 0 0,22 0 16,0 0-16,-1 0 0,22-21 16,0 21-16,21 0 0,0 0 0,0 0 15,-21 0-15,21 0 0,21 0 0,-21-21 16,21 21-16,21 0 0,-20 0 16,20-21-16,0 0 0,1 21 15,-1 0-15,0-22 0,22 22 0,-22 0 16,0-21-16,1 21 0,-22 0 0,0 0 15,0-21-15,-21 21 0,0 0 0,-21 0 16,-21 0-16,-1-21 0,1 21 0,-43 0 16,22 0-16,-22 0 0,1 0 15,-22 0-15,0 0 0,0 0 0,0 0 16,-21-21 15,0 0 0,0-1-31,0 1 0,0 0 16,0 0-16</inkml:trace>
  <inkml:trace contextRef="#ctx0" brushRef="#br0" timeOffset="5940.93">7980 1905 0,'0'-21'16,"-21"21"15,-1 0-16,22-21-15,-21 21 0,0 0 16,0 0-16,0 0 0,0 0 16,-1 0-16,1-21 0,0 21 15,0 0-15,0 0 16,0 0-16,-1-22 0,1 22 16,0 0-16,0 0 0,0 0 0,0 0 15,-1-21-15,1 21 0,0 0 16,0 0-16,0 0 15,42 0 79,0 0-94,0 21 0,0-21 16,1 0-16,20 0 0,0 0 0,-21 0 15,43 0-15,-22 0 0,22 0 0,-22 0 16,22 0-16,-1 0 0,1 0 0,-1 0 16,1 22-16,-1-22 15,1 0-15,-1 0 0,1 0 0,-1 0 16,1 0-16,-1 0 0,1 0 0,-1 0 16,-21 0-16,1 0 0,20 0 0,-42 0 15,22 0-15,-22-22 0,0 22 16,0 0-16,0 0 0,-21-21 0,0 0 15,0 0-15,0 0 16,0 0-16,-21 21 0,0-22 16,0 1-16,21 0 0,-21 21 15,0-21-15,-1 0 0,1 21 0,0-21 16,0 21-16,0 0 0,-22 0 0,22-22 16,0 22-16,0 0 0,-21 0 15,20 0-15,1 0 0,0 0 0,0 0 16,0 0-16,0 0 0,-1 0 0,1 0 31,42 0 0,1 0-15,-1 22-16,0-22 0,0 0 0,21 0 16,-20 21-16,20-21 0,0 0 0,1 0 15,-1 0-15,0 0 0,1 0 16,-1 0-16,-21 0 0,21 0 0,1 0 15,-22 0-15,0 0 0,0 0 16,0 0-16,-42 0 31,-21 21-15,21 0-16,-22-21 0,22 21 0,-21 0 16,0 22-16,-1-22 0,1 0 0,0 21 15,20-20-15,-20-1 0,21 21 16,-21-21-16,20 0 0,1 1 0,0-1 15,0 0-15,0 0 0,21 0 16,-21-21-16,21 21 0,0-42 109</inkml:trace>
  <inkml:trace contextRef="#ctx0" brushRef="#br0" timeOffset="7151.41">10435 1037 0,'0'0'0,"21"-21"0,-21 0 16,0 0-16,21 0 0,-21-1 0,0-20 0,0 21 15,0 0-15,0 0 16,0-1-16,0 1 0,0 0 16,0 42-1,0 22 1,0-22-16,0 21 0,0 22 0,0-22 15,0 21-15,0 22 0,0-21 0,0-1 16,0 22-16,0-22 0,0 22 16,0 0-16,0-1 0,0 1 0,0 0 15,0-1-15,0 1 0,-21 0 0,21-1 16,0 1-16,0-22 0,-21 22 0,21 0 16,0-22-16,-21 22 0,21-22 15,-21 1-15,21-22 0,0 22 16,0-22-16,0 0 0,0 1 0,0-22 15,0 21-15,0-21 0,0 1 16,0-44 0,0 1-16,0 0 15,0 0-15,21 0 0,-21 0 16,0-1-16,0 1 0,21-21 0,-21 21 16,21-22-16,-21 1 0,0-21 0,21 20 15,1-20-15</inkml:trace>
  <inkml:trace contextRef="#ctx0" brushRef="#br0" timeOffset="7491.49">10668 1609 0,'0'0'0,"-21"-21"0,0-22 16,21 22-16,-22-64 16,22 64-16,0 0 0,0 0 15,0 0-15,22 0 0,-1-1 0,21 1 16,-21 21-16,0-21 0,22 21 0,-22 0 15,21 0-15,-21 0 0,22 0 16,-22 21-16,21 0 0,-21 1 0,1-1 16,-1 0-16,-21 21 0,0-21 0,0 22 15,0-1-15,-21 0 0,-1-20 16,1 20-16,-21 0 0,21-21 16,-22 22-16,1-22 0,21 21 0,-21-21 15,20 1-15,-20-22 0,21 21 0,0 0 16,0-21-16,21 21 15,21-21 17,0 0-32,0-21 0,0 0 15,0 21-15,1-21 0,-1-1 0,0 22 16</inkml:trace>
  <inkml:trace contextRef="#ctx0" brushRef="#br0" timeOffset="8283.64">11091 1820 0,'0'0'0,"0"22"16,21-22-1,1 0-15,-1-22 16,0 22-16,0-21 0,0 0 16,0 21-16,1-21 0,-1 0 0,0-22 15,0 22-15,0 0 0,0-21 0,-21 21 16,22-22-16,-1 22 0,-21 0 15,0-21-15,0 20 0,0 1 16,0 0-16,0 0 0,0 0 0,0 0 16,-21 21-1,-1 0-15,1 0 0,0 0 16,21 21-16,0 0 0,-21-21 0,21 21 16,-21-21-16,21 21 0,0 0 15,0 1 1,21-22-16,0 0 0,0 0 15,0 0-15,1 0 0,-1 0 0,0-22 16,0 22-16,0 0 0,0-21 16,1 0-16,-1 21 15,-21-21-15,21 21 32,-21 21-17,0 0-15,0 0 16,0 1-16,0-1 0,0 0 0,0 0 15,-21 21-15,21-20 0,0 20 16,0-21-16,0 0 0,0 22 0,0-22 16,0 0-16,0 0 0,0 0 0,0 0 15,0 1-15,0-1 0,21 0 16,0-21-16,0 0 0,0 0 16,1 0-16,20 0 0,-21 0 15,0 0-15,22 0 0,-22-21 0,21 21 16,0-21-16,-20-1 0,20 1 15,0 0-15,-21-21 0,22 21 0,-22-1 16,0-20-16,0 21 0,-21-21 0,0 20 16,21-20-16,-21 21 0,0 0 0,0-22 15,0 22-15,0 0 16,-21 0-16,0 21 0,0 0 16,0 0-16,0 21 0,-1 0 0,1 0 15,0 22-15,0-22 0,0 21 16,21-21-16,0 22 0,0-1 0,-21-21 15,21 22-15,0-1 0,0-21 16,0 0-16,0 0 0,0 1 0,21-1 16,0-21-16,0 21 0,0-21 15,0 0-15,1 0 0,-1 0 0,0 0 16,0 0-16,0 0 0,0 0 0,1 0 16,-1-21-16,0 0 0,0 21 0,0-22 15,0 1-15,1 0 0</inkml:trace>
  <inkml:trace contextRef="#ctx0" brushRef="#br0" timeOffset="8532.39">12509 1672 0,'0'0'0,"0"21"31,22-21-16,-1 0-15,0 0 0,0 0 16,0-21-16,0 21 0,1 0 16,-1-21-16,0 21 15,0 0-15,-21-21 0,21 21 0,-21-21 32</inkml:trace>
  <inkml:trace contextRef="#ctx0" brushRef="#br0" timeOffset="10960.48">13885 1715 0,'0'0'0,"0"-22"15,0 1 1,0 0-16,0 0 0,21 0 15,-21 0 1,0-1-16,0 1 0,0 0 16,0 0-16,0 0 0,0 0 0,0-1 15,-21 1-15,0 0 0,0 21 16,0-21-16,-22 21 0,22 0 16,0 0-16,-21 0 0,21 0 0,-22 21 15,22 0-15,-21-21 0,-1 43 0,1-22 16,21 0-16,-21 21 0,20 1 15,1-1-15,0 0 0,0 1 0,21-1 16,0 0-16,0-21 0,0 22 0,0-22 16,0 0-16,0 0 0,21 0 15,0 1-15,0-1 0,1-21 0,20 0 16,-21 0-16,0 0 0,22 0 0,-22 0 16,21-21-16,-21-1 0,22 1 15,-1 0-15,0 0 0,-21 0 0,22-22 16,-1 1-16,0 0 0,-20-1 15,20 1-15,-21 0 0,0-22 0,22 22 16,-22-22-16,0 22 0,21-21 0,-21 20 16,1-20-16,-1-1 0,0 22 15,-21-22-15,21 1 0,-21 21 0,0-1 16,0 1-16,0 21 0,0-22 0,0 22 16,0 0-16,-21 21 15,0 0-15,0 21 0,-1 0 16,1 1-16,0 20 0,0-21 0,0 21 15,0 22-15,-1-22 0,22 1 16,0 20-16,-21-21 0,21 1 16,-21 20-16,21-20 0,0-1 0,0 0 15,0 1-15,0-1 0,0 0 16,21 1-16,0-1 0,1 0 0,-1-21 16,0 22-16,0-22 0,21 0 0,-20 0 15,20 0-15,0 1 0,1-22 0,-1 21 16,0-21-16,-21 0 0,22 0 15,-1 0-15,0 0 0,-20 0 0,-1 0 16,21-21-16,-21-1 0,0 22 0,1-21 16,-1 0-16,0 0 0,-21 0 15,0 0-15,0-1 0,0-20 0,0 21 16,0 0-16,0 0 0,0-1 16,0 1-16,0 0 0,-21 21 15,0 0-15,-1 0 0,1 0 16,0 0-16,0 21 15,21 0-15,0 1 0,0 20 16,0-21-16,0 0 0,0 0 0,0 1 16,0-1-16,0 0 0,21 0 15,0-21-15,0 0 0,1 0 16,-1 0-16,0 0 0,21 0 0,-21 0 16,22 0-16,-1 0 15,22-21-15,-22 0 0,0 0 0,1-1 0,-1-20 16,21 21-16,-41 0 0,20-22 15,0 1-15,1 21 0,-22-21 0,21-1 16,-21 1-16,0-22 0,1 22 16,-1 0-16,-21-22 0,0 22 0,0 0 15,0-1-15,0 1 0,0 0 0,0 20 16,0 1-16,0 0 0,0 0 16,-21 21-16,-1 0 15,22 21-15,-21 0 0,0 22 0,0-1 16,21 0-16,0 22 0,-21-22 15,0 22-15,21-1 0,0 1 0,0-1 16,0 1-16,-22-1 0,22 22 16,-21-22-16,21 1 0,0 20 0,-21-20 15,21-1-15,-21 1 0,0 21 16,21-22-16,-21 1 0,21 20 0,-22-20 16,1 20-16,0 1 0,0-21 0,0 20 15,0-20-15,-1 20 0,1-20 0,0-1 16,0 1-16,-21-1 0,20 1 0,1-1 15,21-20-15,-21-1 0,21 0 16,0-20-16,0-1 0,0 0 0,0 0 16,21-21-16,0 0 15,1-21-15,20 21 0,-21-21 16,21 0-16,1-22 0,-1 22 0,0-21 16,1-1-16,-1 22 0,0-21 0,1-22 15,-1 22-15,0 0 0,-20-22 0,20 22 16,-21-22-16,0-20 0,0 20 15,-21-20-15,0-1 0,0 21 0,0-20 16,0 20-16,-21 1 0,0-1 0,-21 1 16,-1 20-16,1 1 0,0 0 0,-1 21 15,1-1-15,-21 1 0,41 0 16,-20 21-16,21 0 0,0 0 0,0 0 16,-1 0-16,44 0 15,-1-21 1,0 21-16,0 0 0,21-21 15,1 21-15,-22-21 0,21 21 0,22-22 16,-22 1-16,0 0 0,1 21 0,-1-21 16,0 0-16,-20 0 0,20-22 15,0 22-15,-21 0 0,22 0 0,-22-22 16,0 22-16,21 0 0,-20 0 0,-1-21 16,-21 20-16,0 1 0,21 21 0,-21-21 15,-21 21 16,21 21-31,0 0 16,-21 1-16,-1-1 0,22 0 0,-21 0 16,21 0-16,0 0 0,0 1 15,0-1-15,0 0 0,0 0 0,0 0 16,0 0-16,0 1 0,21-22 16,1 21-16,-1-21 0,0 0 15,0 0-15,0 0 0,0 0 0,1 0 16,20 0-16,-21-21 0,0 21 0,22-22 15,-22 1-15,21 21 0,-21-21 0,0 0 16,1 0-16,-1 0 0,-21-1 16,0 1-16,0 0 0,0 0 0,0 0 15,0 0-15,0 42 32,-21-21-32,21 21 15,-22 0-15,22 0 0,0 0 0,-21 1 16,0-1-16,21 21 0,-21-21 0,21 0 15,0 1-15,0-1 0,0 0 16,0 0-16,-21-21 0,21 21 16,0-42 15,21 0-31,0 0 16,0 0-16,-21-1 0,21 1 15,1 0-15,-1 0 0,0 0 0,0 0 16,0-1-16,0 1 0,1 0 15,-1 0-15,0 21 0,0-21 0,0 21 16,0 0-16,-21 21 16,0 0-16,0 0 15,0 0-15,0 1 0,0-1 16,0 0-16,0 0 0,0 0 0,0 0 16,0 1-16,0-1 0,0 0 0,0 0 15,0 0-15,22-21 0,-1 21 16,0-21-16,0 0 0,0 0 15,0 0-15,22 0 0,-22 0 16,0 0-16,0-21 0,22 21 0,-22-21 0,0 0 16,21 21-16,-21-21 15,1 0-15,-1-22 0,0 22 0,0 0 16,-21 0-16,0-22 0,21 22 0,-21 0 16,0-21-16,0 21 0,0-1 0,0 1 15,0 0-15,-21 21 16,0 0-16,0 0 0,0 0 15,-1 21-15,1 0 0,21 1 16,0-1-16,-21 0 0,0 0 16,21 21-16,-21-20 0,21-1 0,0 0 15,0 0-15,0 0 0,0 0 0,0 1 16,0-1-16,21 0 0,0-21 16,-21 21-16,21 0 0,0-21 15,1 0-15,-1 0 0,0 0 0,21 0 16,-21 0-16,22 0 0,-22 0 0,21 0 15,1 0-15,-22 0 0,21-21 0,0 21 16,-20-21-16,20 0 0,0 21 16</inkml:trace>
  <inkml:trace contextRef="#ctx0" brushRef="#br0" timeOffset="11544.36">17632 1524 0,'0'0'0,"21"-21"0,-21 0 15,0 0-15,0-1 0,0 1 16,0 0-16,0 0 0,-21 0 0,0 21 15,-1-21-15,1 21 0,0 0 16,0 0-16,0 0 0,-22 0 0,22 0 16,-21 0-16,21 21 0,-22-21 0,22 21 15,-21 0-15,21 0 0,0 0 16,-1 22-16,1-22 0,0 0 0,21 21 16,0-20-16,0-1 0,0 0 0,0 21 15,0-21-15,0 1 0,21-1 0,0 0 16,1 0-16,-1-21 15,21 0-15,-21 0 0,0 0 0,1 0 16,20 0-16,-21 0 0,0-21 16,0 0-16,1 0 0,-1-1 0,0 1 15,0 0-15,0-21 0,0 21 16,1-22-16,-1 1 0,-21-22 0,21 22 16,0-21-16,0 20 0,-21-20 0,21-1 15,1 1-15,-1-22 0,-21 43 16,0-22-16,0 1 0,21-1 0,-21 22 15,0 0-15,21-1 0,-21 22 0,0 0 16,0 0-16,0 0 0,0 42 16,0 0-1,-21 0-15,0 21 0,0 1 16,21-1-16,-22 22 0,22-1 16,-21 1-16,0-1 0,21 1 0,-21-1 15,21 1-15,-21-1 0,21 1 0,0-1 16,0 1-16,0-22 0,0 0 15,0 1-15,0-1 0,0 0 0,0 1 16,0-22-16,21 0 0,0 0 0,0 0 16,0-21-16,-21 21 0,43-21 0,-22 0 15,0 0-15,0 0 0,0 0 16,1 0-16,-1-21 0,0 21 0,21-21 16,-21 0-16,1 0 0,-1 0 0,0-1 15,-21 1-15,0 0 0,0 0 16,0 0-16</inkml:trace>
  <inkml:trace contextRef="#ctx0" brushRef="#br0" timeOffset="12020.41">15896 995 0,'21'0'15,"0"0"-15,1-21 0,-1 21 16,0-21-16,-21-1 16,0 1-16,-21 21 31,0 0-31,-1 0 0,1 21 15,21 1-15,0-1 0,-21-21 16,21 21-16,-21 0 0,21 0 0,0 0 16,0 1-16,0-1 0,0 0 15,0 0-15,21-21 16,0 0-16,0 0 0,1 0 16,-1 0-16</inkml:trace>
  <inkml:trace contextRef="#ctx0" brushRef="#br0" timeOffset="12620.24">20024 1101 0,'0'-43'0,"0"86"0,0-107 0,21 43 16,-21 0-16,0-21 0,0 20 0,0 1 15,0-21-15,0 21 0,0 0 0,0-1 16,0 44 0,0 20-1,0 0-15,0 1 0,0 20 16,-21-21-16,21 22 0,-22-1 0,22 22 16,0-21-16,0-1 0,-21 1 0,0-1 15,0 1-15,21-22 0,-21 21 16,0-20-16,21-1 0,0 0 15,-22 1-15,22-22 0,-21 0 0,21 0 16,0 0-16,0-42 31,0 0-31,0 0 16,0-21-16</inkml:trace>
  <inkml:trace contextRef="#ctx0" brushRef="#br0" timeOffset="13427.71">19537 1270 0,'0'0'0,"-21"-21"0,-1-43 16,22 43-16,0-21 0,-21 21 15,21-22-15,0 22 0,0-21 0,21 0 16,1 20-16,-1-20 0,21 0 16,-21-1-16,22 22 0,20-21 0,-21 21 15,1-22-15,-1 22 0,22 21 0,-22 0 16,0 0-16,22 0 0,-22 21 15,0 1-15,1 20 0,-1 0 0,0 22 16,-20-1-16,-1 1 0,0-1 0,0 1 16,-21 20-16,21-20 0,-21-22 15,0 22-15,0-1 0,0-20 16,0-1-16,0 0 0,0 1 0,0-1 16,0-21-16,0 0 0,0 0 15,-21 1-15,21-1 16,-21-21-16,21-21 15,0-1-15,0 1 0,0 0 16,0 0-16,21-21 0,0-1 16,0 1-16,1 0 0,20-1 0,-21-20 15,0 20-15,22-20 0,-22-1 0,0 1 16,21-1-16,-21 1 0,22-1 16,-22 22-16,21-21 0,-21 20 15,1 22-15,-1 0 0,0 0 0,0 0 16,0 21-16,-21 21 15,0 21-15,0 0 0,0 1 16,0-1-16,0 22 0,0-22 0,0 21 16,0 1-16,0-1 0,0 1 15,0-1-15,-21-20 0,21 20 0,-21 1 16,21-22-16,-21 22 0,21-22 0,0 0 16,0 1-16,0-1 0,0 0 15,0-21-15,21 1 0,0-1 0,0 0 16,0 0-16,1-21 0,-1 0 0,0 21 15,0-21-15,21 0 16,-20 0-16,20 0 0,-21-21 0,21 21 16,1-21-16,-22 0 0,21 0 0,-21-1 15,22 1-15,-22 0 0,0-21 0,0-1 16,0 22-16,1-21 0,-22 21 16,21-22-16,-21 22 0,0-21 0,0 21 15,0 0-15,0-1 0,-21 22 16,-1 0-16,1 0 0,0 0 15,0 22-15,0-22 0,0 21 0,-1 21 16,22-21-16,-21 0 0,21 22 0,-21-22 16,21 0-16,0 21 0,0-20 15,0-1-15,0 0 0,0 21 16,0-21-16,21 1 0,0-1 16,1-21-16,-1 0 0,0 21 0,21-21 15,-21 0-15,22 0 0,-22 0 16,21-21-16,1 21 0,-1-21 0,0-1 15</inkml:trace>
  <inkml:trace contextRef="#ctx0" brushRef="#br0" timeOffset="14987.77">22204 1545 0,'0'0'0,"0"-21"16,0-42-16,0 41 0,0 1 15,-21 21-15,-1-21 0,1 0 16,0 21-16,0 0 15,0 0-15,0 0 0,-1 0 0,1 0 16,0 21-16,0-21 0,0 21 0,0 22 16,-1-22-16,1 0 0,0 21 15,0-21-15,0 22 0,21-22 0,0 21 16,0-21-16,0 1 0,0 20 0,0-21 16,0 0-16,0 0 0,21 1 15,0-22-15,0 0 0,0 0 16,22 0-16,-22 0 0,0 0 0,0 0 15,0 0-15,1 0 0,-1-22 16,0 1-16,0 0 0,0 0 16,0 0-16,-21 0 0,22-22 0,-1 22 15,0-21-15,-21-1 0,0 22 0,0-21 16,21 0-16,-21 20 0,0-20 16,0 21-16,0 0 0,-21 42 31,21 0-31,-21 0 15,21 22-15,0-22 0,0 21 0,-21 0 16,21-20-16,0 20 0,0-21 0,0 21 16,0-20-16,0 20 0,0-21 15,21 0-15,0 0 0,0-21 16,21 22-16,-20-22 0,20 0 0,-21 0 16,21 0-16,1 0 0,-1 0 0,0 0 15,1 0-15,-1-22 0,0 22 16,-20-21-16,20 0 0,0 0 0,-21 0 15,22 0-15,-22-22 0,0 22 0,0 0 16,0-21-16,-21 20 0,0-20 16,0 21-16,0 0 0,0 0 0,-21 42 31,21 0-31,-21 21 0,0-21 16,0 22-16,0-22 0,-1 21 0,22 1 15,-21-1-15,0-21 0,0 21 16,0-20-16,21-1 0,0 0 0,0 0 15,0 0 1,0-42 0,21 0-1,-21 0-15,21 0 0,0-1 16,-21 1-16,21 0 0,1-21 0,-1 21 16,0-22-16,0 22 0,-21-21 0,21 21 15,0-22-15,1 22 0,-1 0 16,0 0-16,0 21 0,-21-21 0,21 21 15,0 0-15,-21 21 16,0 0-16,0 21 16,0-21-16,0 1 0,0-1 15,0 21-15,0-21 0,0 0 0,0 22 16,0-22-16,22 0 0,-22 0 0,0 0 16,21 1-16,-21-1 0,21 0 15,0-21-15,0 0 0,0 0 16,1 0-16,-1 0 0,21 0 15,-21-21-15,0 21 0,1-21 16,20-1-16,-21 1 0,0 0 0,22 0 16,-22 0-16,0 0 0,0-22 0,0 22 15,0-21-15,1 21 0,-1-22 0,0 22 16,-21 0-16,0 0 16,0 42 15,-21 0-31,21 0 0,-21 0 15,-1 22-15,22-22 0,0 21 0,0-21 16,0 1-16,0-1 0,0 0 0,0 0 16,0 0-16,0 0 0,0 1 15,22-1-15,20-21 0,-21 0 16,0 0-16,0 0 0,1 0 0,20 0 16,0 0-16,-21-21 0,22 21 15,-22-22-15,21 1 0,-21 0 16,22 0-16,-22-21 0,21 20 0,-21-20 15,1 21-15,-1-21 0,0 20 0,0-20 16,0 21-16,-21 0 0,0 0 16,0-1-16,0 44 15,-21-1 1,0 0-16,21 21 0,0-21 0,-21 22 16,0-22-16,-1 21 0,22-21 15,-21 22-15,21-22 0,0 0 0,0 0 16,-21 0-16,21 1 0,-21-1 0,21 0 15,-21 0 1,21-42 15,0 0-31,0 0 0,21-1 16,0 1-16,0 0 0,-21 0 16,21-21-16,1 20 0,-1-20 0,0 21 15,0-21-15,0 20 0,0 1 0,1 0 16,-1 0-16,0 0 0,0 0 15,0 21-15,0 0 16,1 0-16,-1 0 0,0 21 16,-21 21-16,0-21 0,21 0 15,-21 22-15,21-22 0,-21 21 0,0-21 16,0 22-16,0-22 0,0 0 16,0 0-16,0 0 0,0 1 0,0-1 15,0 0-15,0 0 16,0-42 31,21 0-47,1 21 15,-1-21-15,0-1 0,0 22 0</inkml:trace>
  <inkml:trace contextRef="#ctx0" brushRef="#br0" timeOffset="16048.1">25082 1630 0,'0'0'0,"22"-21"0,-1 0 16,0-1-16,-21 1 0,0 0 15,0 0-15,21 0 0,-21 0 0,0-1 16,0 1-16,0 0 0,0 0 16,-21 0-16,0 21 0,-22 0 15,22 0-15,0 0 0,-21 0 16,-1 21-16,1 0 0,21 0 0,-21 0 15,-1 22-15,22-22 16,-21 0-16,21 21 0,-1-20 0,1 20 16,21-21-16,-21 21 0,21-20 0,0-1 15,0 0-15,0 0 0,21 0 16,0 0-16,1-21 0,-1 22 0,0-22 16,0 0-16,0 0 0,22 0 0,-22 0 15,0 0-15,0-22 0,21 22 0,-20-21 16,-1 0-16,0 0 0,0 0 15,0 0-15,0-22 0,-21 22 0,22 0 16,-1 0-16,-21 0 0,0-1 0,0 1 16,21 0-16,-21 0 0,21 21 15,-21 21 17,0 0-32,0 0 0,0 1 15,-21-1-15,0 21 0,21-21 0,0 22 16,0 20-16,0-21 0,0 1 0,0 20 15,0-20-15,0 20 0,0 1 0,0-22 16,0 21-16,0 1 0,0-1 16,0 1-16,0-1 0,0 1 0,0 21 15,0-22-15,0 1 0,0-1 0,0 1 16,0-1-16,0 1 0,-21-1 0,-1 1 16,22-1-16,-21 1 0,0-1 15,21-21-15,-21 22 0,0-22 16,0 1-16,21-1 0,-22-21 0,1 0 15,0 0-15,0 1 0,0-22 0,0 0 16,-1 0-16,1 0 0,0 0 0,0 0 16,0 0-16,0-22 0,-1 1 15,1 0-15,0 0 0,21-21 0,-21 20 16,21-20-16,0 0 0,0-22 0,0 22 16,0-22-16,0 22 0,0-21 0,21-1 15,0 1-15,22-22 0,-22 0 0,21 22 16,0-22-16,1 0 0,-1 1 15,0-1-15,1 22 0,20-22 0,-20 21 16,-1 1-16,0-1 0,1-20 16,-1 20-16,0 1 0,22-1 15,-22 1-15,22-1 0,-22 1 0,21 20 16,1 1-16,-22 0 0,1 21 0,-1-22 16,0 22-16,-21 0 0,1 0 15,-1 21-15,-21-21 0,0-1 0,0 1 16,-21 21-16,-1 0 15,1 0-15,-21 0 0,21 0 16,-22 0-16,22 0 0,0 0 0,0 0 16,0 0-16,21 21 15,0 1-15,0-1 16,0 0-16,0 0 16,21-21-16,0 21 0,0 0 0,0 1 15,1-1-15,-1 0 0,0 21 16,0-21-16,-21 1 0,0 20 0,0-21 15,0 21-15,0-20 0,0 20 0,-21-21 16,0 0-16,0 0 0,-1-21 16,1 22-16,0-22 0,-21 21 0,21-21 15,-1 0-15,1 0 0,0 0 0,0 0 16,0 0-16,0 0 16,21-21-16,0-1 0,-22 22 0,1-21 15,0 0-15,0 0 16,0 0-16,0 0 0,-22-1 0</inkml:trace>
  <inkml:trace contextRef="#ctx0" brushRef="#br0" timeOffset="16589.75">23474 847 0,'0'0'0,"0"-21"0,21 21 16,0 0-1,0 0 1,0 21 0,1-21-16,-1 0 15,-21 21-15,21-21 16,-21-21-1,-21 0 1,0 21 0,-1 0-16,1 0 0,0 0 15,0 0-15,0 0 16,21 21 0,0 0-1,0 0 1,0 0 15</inkml:trace>
  <inkml:trace contextRef="#ctx0" brushRef="#br0" timeOffset="113690.02">720 3789 0,'0'-21'94,"0"0"-78,0-1-1,0 1-15,0 0 16,0 0 0,0 0-16,0 0 31,0 42 0,0 0-15,0 0-16,0 21 15,0-20-15,0-1 0,0 21 0,-22-21 16,22 22-16,-21-1 0,0 0 16,21 1-16,0-1 0,-21 0 0,0-21 15,21 22-15,0-1 0,0-21 0,0 0 16,0 22-16,-21-22 15,21 0-15,0 0 0,0 0 16,0-42 78,21 21-94,-21-21 15</inkml:trace>
  <inkml:trace contextRef="#ctx0" brushRef="#br0" timeOffset="124232.86">1079 4106 0,'0'-21'78,"-21"21"-15,21 21-63,0 1 15,0-1 1,0 0-16,0 0 16,0-42 62,0 0-78,0 0 15,0 42 32,0 0-31,0 0 0,21-21 30,1 0-46,-22-21 16,0 0 0,0 0-1,0 42 32,0 0-47,0 0 31,0-42 1,0 0-17,0 0-15</inkml:trace>
  <inkml:trace contextRef="#ctx0" brushRef="#br0" timeOffset="127347.62">2709 3450 0,'0'0'0,"0"-21"0,0 0 15,21 21-15,-21-21 0,0 0 16,0-1-16,0 44 47,0 20-47,0-21 0,0 0 15,-21 22-15,21-1 0,-21 0 16,0 1-16,21-1 0,-21 21 0,0-20 16,-1-1-16,1 22 0,-21-1 0,21-21 15,0 22-15,-22-22 0,22 1 16,0-1-16,0 0 0,0-21 0,21 1 16,0-1-16,0 0 15,0-42 1,0 0-1,21-1-15,0 1 0,-21 0 16,21-21-16,0-1 0,0 1 0,1 0 16,-22-1-16,21 1 0,21-21 15,-21 20-15,0-20 0,1-1 0,-1 22 16,0-22-16,0 1 0,0-1 0,0 22 16,1 0-16,-22-1 0,0 1 15,21 21-15,-21 0 0,21 21 16,0 21-1,-21 0-15,0 21 0,0 1 0,21-1 16,0 0-16,-21 1 0,22 20 16,-22-20-16,0 20 0,21-21 15,-21 22-15,21-22 0,-21 1 0,0 20 16,0-21-16,21 1 0,-21-1 16,0-21-16,0 22 0,21-22 0,-21 0 15,0 0-15,0 0 0,0 0 0,0-42 47,-21 0-47,0 0 16,0 0-16,0 0 0</inkml:trace>
  <inkml:trace contextRef="#ctx0" brushRef="#br0" timeOffset="127515.62">2498 4043 0,'0'0'16,"-22"21"-16,44-21 31,-1 0-31,0-21 0,21 0 16,-21 21-16,22-21 0,20-1 0,-20 1 15,-1 0-15,0 0 0,1 21 16,-1-21-16,0 0 0,1-22 0,-22 22 16,21 0-16,-21 0 0</inkml:trace>
  <inkml:trace contextRef="#ctx0" brushRef="#br0" timeOffset="128056.7">3323 3344 0,'0'0'0,"-21"-21"0,0 21 0,0-21 15,-1 21-15,1 0 16,21 21 0,0 0-16,0 22 15,0-22-15,0 21 0,0 1 0,0-1 16,0 0-16,0 22 0,0-22 15,0 0-15,0 1 0,0-1 16,0 0-16,0 22 0,0-43 0,0 21 16,0 1-16,0-1 0,0-21 15,0 22-15,0-22 0,0 0 0,0 0 16,0 0-16,0 0 16,0-42-1,0 0-15,0 0 16,0 0-16,0 0 0,0-22 15,0 22-15,0 0 0,0-21 0,0 20 16,21-20-16,1 21 0,-1 0 16,0 0-16,0-1 0,0 22 0,0-21 15,1 21-15,-1-21 0,0 21 16,0 0-16,21 0 0,-20 0 16,-1 0-16,0 21 0,0 0 0,0 1 15,0-22-15,1 21 0,-22 0 0,0 0 16,0 0-16,0 0 0,0 1 15,0-1-15,0 0 0,-22 0 0,1 0 16,0 0-16,0 1 0,0-1 0,0-21 16,-1 21-16,1-21 0,0 0 15,0 21-15,0-21 0,0 0 16,-1 0 0,1 0-1,21-21 1,0 0-16,0 0 0,0-1 15</inkml:trace>
  <inkml:trace contextRef="#ctx0" brushRef="#br0" timeOffset="129015.92">3979 4170 0,'0'0'0,"-21"0"16,0 0-16,0 0 0,21-21 31,0 0-31,0-1 0,0 1 16,0 0-16,0 0 0,0-21 0,0 20 15,0 1-15,21-21 0,-21 21 16,21-22-16,0 1 0,0 21 0,1-21 16,-22-1-16,21 22 0,-21 0 0,21 0 15,-21 0-15,0-1 16,-21 22 0,0 0-16,-1 22 15,1-1-15,0 0 0,0-21 16,21 21-16,0 0 0,0 0 0,0 1 15,0-1-15,0 0 0,0 0 16,21 0-16,0 0 0,0 1 16,1-1-16,-1-21 0,0 21 0,0 0 15,0 0-15,0 0 0,1 1 0,-22-1 16,0 0-16,0 0 0,0 0 16,0 0-16,0 1 0,0-1 15,-22-21-15,1 0 16,0 0-16,0 0 0,0 0 15,0 0-15,-1-21 16,1-1-16,21 1 0,-21 21 0,21-21 16,-21 0-16,21 0 0,-21 0 15,21 42 17,0 0-32,0 0 15,21 0-15,-21 0 0,21 1 0,0-22 16,-21 21-16,21 0 0,1-21 0,-22 21 15,21-21-15,0 0 0,0 0 0,0 0 16,0 0 0,1 0-16,-1 0 0,21-21 0,-21 0 15,0 0-15,1-1 0,20 1 0,-21 0 16,0-21-16,0-1 0,1 22 16,-1-21-16,0 0 0,0-1 0,0 1 15,-21 0-15,21-1 0,-21 1 0,0-22 16,0 22-16,0 0 0,0-1 15,0 1-15,0 21 0,0-21 0,0 20 16,0 1-16,-21 42 31,21 1-31,0-1 0,0 0 0,0 21 16,0 1-16,0-1 0,0 21 16,0-20-16,0-1 0,0 0 0,0 1 15,0 20-15,0-20 0,0-1 0,0 0 16,0 1-16,0-22 0,0 21 15,0-21-15,21 0 0,-21 1 0,22-1 16,-22 0-16,21 0 0,0-21 16,0 0-16,0 0 15,0-21 1,-21 0-16,22 0 0,-22-1 16,0 1-16,0-21 0</inkml:trace>
  <inkml:trace contextRef="#ctx0" brushRef="#br0" timeOffset="129191.81">4381 3874 0,'0'0'15,"0"-22"1,22 1 0,-1 21-16,-21-21 0,21 21 15,0 0-15,0-21 0,22 21 16,-22 0-16,0-21 0,0 21 0,21-21 15,-20 21-15,-1 0 0,0-22 16</inkml:trace>
  <inkml:trace contextRef="#ctx0" brushRef="#br0" timeOffset="129611.59">4911 3725 0,'21'0'63,"0"22"-48,0-1-15,0 0 16,0-21-16,-21 21 0,22 0 0,-1 0 16,-21 1-16,0 20 0,21-21 0,0 0 15,-21 22-15,0-22 0,0 0 16,0 21-16,0-21 0,0 1 0,0-1 15,0 0-15,0 0 0,0 0 16,0 0-16,-21-21 0,21-21 31,-21 0-31,21 0 0,0 0 16,0 0-16,0-22 0,0 22 0,0-21 16,0-1-16,0 22 0,21-21 15,-21 0-15,21 20 0,-21 1 16,0-21-16,21 21 0,0 0 0,1-1 15,-22 1-15,21 21 0,0 0 16,0 0-16,0 0 16,0 0-16,1 0 0,-1 0 0,0 0 15,0 21-15,0-21 0,0 22 0</inkml:trace>
  <inkml:trace contextRef="#ctx0" brushRef="#br0" timeOffset="130183.94">5800 3958 0,'0'-21'16,"0"0"-16,21 21 16,-21-21-16,21 21 0,-21-21 15,0-1-15,0 1 0,0 0 16,0 0-16,0 0 0,-21 21 0,0-21 15,-1 21-15,1 0 0,0 0 0,0 0 16,-21 0-16,20 0 0,1 0 16,0 0-16,-21 0 0,21 21 0,-1 0 15,-20 0-15,21 21 0,0-20 16,0-1-16,-1 21 0,1 0 16,0-20-16,21 20 0,-21 0 0,21-21 15,0 1-15,0-1 0,0 0 0,21 0 16,-21 0-16,21-21 0,0 0 0,22 0 15,-22 0-15,21 0 0,-21 0 16,22 0-16,-22-21 0,21 21 0,1-21 16,-22 0-16,0 0 0,21-1 0,-21-20 15,1 21-15,-1 0 0,-21-22 16,0 22-16,0 0 0,0-21 0,0 21 16,0-1-16,0 1 0,0-21 0,0 21 15,0 0-15,0 42 31,0 0-31,-21 0 16,21 21-16,0-20 0,0-1 0,0 21 16,0-21-16,0 22 0,0-22 15,0 21-15,21-21 0,-21 0 0,21 1 16,-21-1-16,21 0 0,0-21 16,0 0-16,1 0 0,-1 0 15,0-21-15,0 0 16,0-1-16,0 1 15,1 0-15,-1 0 0</inkml:trace>
  <inkml:trace contextRef="#ctx0" brushRef="#br0" timeOffset="130452.28">6308 3747 0,'0'0'0,"0"-22"16,-22 22-1,1 0 1,0 0-16,21 22 0,-21-22 15,0 21-15,0 0 0,21 0 0,0 0 16,-22 0-16,22 22 0,-21-22 0,21 0 16,0 0-16,0 0 0,0 22 15,0-22-15,0 0 0,21 0 16,1 0-16,-22 1 0,21-22 16,0 0-16,-21 21 0,21-21 0,0 0 15,0 0-15,1 0 16,-1 0-16,0-21 0,0-1 0,0 22 15,0-21-15,1 0 0,20 0 0,-21-21 16,0 20-16,0 1 0</inkml:trace>
  <inkml:trace contextRef="#ctx0" brushRef="#br0" timeOffset="130796.04">6837 3175 0,'0'0'0,"0"-21"0,0-21 15,0 20-15,-21 22 0,-1 0 16,22 22 0,-21-1-16,21 0 0,-21 0 15,21 21-15,-21-20 0,21 20 0,0 0 16,0 1-16,-21 20 0,0-21 16,21 1-16,0-1 0,0 22 0,-22-22 15,22 0-15,0 1 0,0-1 0,0-21 16,0 21-16,0-20 0,0 20 0,0-21 15,0 0-15,0 0 0,0 1 16,0-1-16,22 0 0,-22 0 16,21 0-16,0-21 15,0 0-15,0 0 16,0 0 0,1-21-16,-22 0 15,21 0-15,0 0 0,-21-1 0,21 1 16,-21 0-16,0 0 0</inkml:trace>
  <inkml:trace contextRef="#ctx0" brushRef="#br0" timeOffset="131084.59">6646 3535 0,'0'0'0,"-42"0"16,0 0-16,42-21 31,21 21-31,21 0 0,0-21 0,1 21 15,-1-22-15,0 22 0,22-21 0,-22 0 16,22 21-16,-1-21 0,-20 0 16,20 21-16,-21-21 0,1 21 0,-1 0 15,0-22-15,1 22 0,20 0 0,-20 0 16,-1 0-16,-21 0 0,0 0 0,0 0 16,1 0-16,-1 0 15,-21 22 1,0-1-16,-21-21 15,-1 21-15,1-21 0,0 21 16,0-21-16,0 0 0,0 0 16</inkml:trace>
  <inkml:trace contextRef="#ctx0" brushRef="#br0" timeOffset="132276.35">508 5482 0,'0'-21'16,"0"0"15,0 0-15,21 0-1,-21-1-15,21 22 16,-21-21-16,21 21 0,-21-21 16,22 21-16,-1 0 0,0 0 0,-21-21 15,21 21-15,0 0 0,0 0 16,1 0-16,-1 21 0,0 0 0,0 0 15,0 22-15,0-22 0,1 21 16,-22 1-16,0 20 0,0-21 0,0 1 16,0-1-16,0 0 0,0 1 15,-22-1-15,-20 0 0,21-20 0,-21 20 16,20-21-16,-20 0 0,21 0 16,-21 1-16,20-1 0,1-21 0,-21 0 15,21 0-15,0 0 16,-1 0-16,1 0 0,0 0 15,0-21-15,21-1 0,-21 1 16,21 0-16,0 0 0,-21 0 0,21 0 16,0-1-16,0 1 0,0 0 15,0 0-15,0 0 0,21 0 0,0 21 16,0 0-16,0 0 0,0 0 16,1 0-16,20 21 0,-21 0 0,0 0 15,22 0-15,-22 0 0,0 1 16,0-1-16,0 0 0,-21 0 0,21 0 15,1 0-15,-22 1 16,0-1-16,21-21 0,-21 21 16,21-21-16,-21 21 0,21-21 31,-21-21-15,21 0-1,-21 0-15</inkml:trace>
  <inkml:trace contextRef="#ctx0" brushRef="#br0" timeOffset="132444.32">1143 5779 0,'0'0'16,"0"-22"15,21 22 0,-21-21-31,21 0 0,0 21 0,1-21 16</inkml:trace>
  <inkml:trace contextRef="#ctx0" brushRef="#br0" timeOffset="132995.68">2222 5038 0,'0'21'0,"0"-42"0,0 42 15,-21-21-15,21 42 16,-21-21-16,21 22 0,-21-1 16,0 0-16,0 1 0,-1 20 0,22-20 15,-42 20-15,21-21 0,0 22 16,0-22-16,-1 22 0,-20-22 0,21 0 15,0 1-15,0-1 0,-1-21 16,1 22-16,21-22 16,0 0-16,0-42 31,0 0-31,0-1 0,21 1 0,-21-21 16,22 21-16,-1-22 0,-21 1 15,21 0-15,-21-22 0,21 22 0,0-22 16,0 1-16,-21 21 0,22-22 15,-1 22-15,0-1 0,0 1 0,-21 21 16,21 0-16,0 21 0,1 0 16,-1 0-16,-21 21 0,21 21 15,0-21-15,-21 22 0,0-1 16,21 0-16,-21 22 0,21-22 16,-21 22-16,22-22 0,-22 0 0,0 1 15,0-1-15,21 0 0,-21-20 16,21 20-16,-21-21 0,0 0 0,0 0 15,0 1 1,21-22-16,-42 0 16,0-22-1,0 22-15,-1-21 0,-20 0 16,21 21-16</inkml:trace>
  <inkml:trace contextRef="#ctx0" brushRef="#br0" timeOffset="133143.62">1926 5757 0,'0'0'0,"0"-21"16,0 0-1,0 0 1,21 21-16,0-21 0,22 21 16,-22-21-16,0 21 0,21-22 15,-20 22-15,20-21 0,0 0 0,-21 21 16,22-21-16,-1 21 0,-21-21 16,22 21-16,-22 0 0,0 0 0</inkml:trace>
  <inkml:trace contextRef="#ctx0" brushRef="#br0" timeOffset="134988.51">2476 5800 0,'0'0'0,"0"21"0,0 21 15,-21-42-15,21 21 16,21-21 0,1-21-1,-1 0-15,0 0 0,0 0 0,0 0 16,0-1-16,1 1 0,-1-21 15,0 21-15,0-22 0,21 1 0,-20 21 16,-1-21-16,0-1 0,0 22 0,-21 0 16,0-21-16,0 20 0,0 1 15,-21 21 1,0 21 0,21 1-16,-21-1 15,21 0-15,0 0 0,0 21 0,0-20 16,0-1-16,21 0 0,0 0 15,0 0-15,-21 0 0,21 1 0,0-1 16,1 0-16,-1 0 0,0 0 0,-21 0 16,0 1-16,21-22 0,-21 21 15,0 0-15,0 0 16,-21 0-16,0-21 16,0 0-16,-1 0 0,1 0 15,0 0-15,-21 0 0,21-21 0,-1 21 16,1-21-16,0 0 0,0 21 15,0-21-15,0-1 0,-1 22 16,22-21-16,0 42 16,0 1-1,0-1-15,0 0 0,0 0 16,22 0-16,-1 0 16,0-21-16,-21 22 0,21-22 0,0 0 15,0 0-15,1 0 0,-1 0 0,0 0 16,0 0-16,21 0 0,-20 0 15,20-22-15,-21 1 0,21 0 0,1 0 16,-1 0-16,0 0 0,1-22 16,-22 22-16,21-21 0,1-1 15,-1 1-15,-21 21 0,21-21 0,-20-1 16,-1 1-16,0 21 0,0-22 16,-21 22-16,0 0 0,-21 42 31,0 0-31,21 1 15,-21 20-15,21-21 0,-22 0 0,22 22 16,0-22-16,0 21 0,0-21 0,0 0 16,0 1-16,22 20 0,-1-21 15,0 0-15,0 0 0,-21 1 16,21-1-16,-21 0 16,-21-21 15,0 0-31,0-21 0,0 0 15,-1 21-15,1 0 0,0 0 16,21-22-16,-21 22 0,0 0 0,0 0 16,21 22 15,0-1-31,0 0 16,21-21-16,0 0 0,0 21 15,0-21-15,22 0 16,-22 0-16,21 0 0,-21 0 0,22 0 15,-22 0-15,21 0 0,0 0 0,-20 0 16,20-21-16,0 21 0,-21-21 16,1 0-16,-1-1 0,0 1 0,0 0 15,0 0-15,0 0 0,-21 0 0,0-22 16,22 22-16,-22-21 0,0 21 16,0-1-16,0-20 0,0 21 0,0 0 15,0 0-15,-22 21 31,1 0-31,21 21 0,-21-21 0,21 21 16,-21 0-16,0 0 0,21 0 16,0 1-16,-21 20 0,21-21 15,-22 0-15,22 22 0,0-22 0,0 0 16,0 0-16,0 0 0,0 0 0,0 1 16,22-1-16,-1 0 0,0-21 15,0 0-15,0 21 0,0-21 0,1 0 16,-1 0-16,0 0 0,0 0 0,0-21 15,0 21-15,22-21 0,-22 0 0,0-1 16,0 1-16,0 0 0,1 0 16,-1 0-16,0-22 0,0 22 0,0-21 15,-21 0-15,0 20 0,0-20 0,0 21 16,0 0-16,0 0 16,0-1-16,-21 22 15,0 22 1,21-1-16,-21 0 15,21 0-15,0 0 16,21-21 0,0 0-16,0 0 0,0 0 15,-21-21-15,22 21 0,-1-21 16,0 0-16,0 21 0,-21-21 0,21 21 16,-21-22-16,21 22 0,-21-21 15,0 42 16,0 1-31,0-1 0,-21 0 16,21 21-16,-21-21 0,21 1 0,-21 20 16,21-21-16,0 21 0,0-20 15,0 20-15,0-21 0,0 0 0,0 0 16,0 1-16,21-1 0,0 0 0,0 0 16,1-21-16,-1 0 0,0 0 15,0 0-15,0 0 0,22 0 0,-22 0 16,0-21-16,21 0 0,-21 0 0,1-1 15,20 1-15,-21 0 0,0-21 0,0 21 16,-21-22-16,22 1 16,-1 0-16,0-1 0,0 1 0,0-22 15,-21 22-15,21-21 0,-21 20 0,22-20 16,-22 20-16,0-20 0,0 21 16,0 20-16,0-20 0,0 21 0,0 0 15,0 0-15,-22 21 16,1 0-16,21 21 0,-21 0 15,21 0-15,-21 0 0,0 22 0,21-22 16,0 21-16,0 0 0,-21 1 0,21-1 16,-22 0-16,22 1 0,0-1 15,0 0-15,0 1 0,0 20 0,0-20 16,0-22-16,0 21 0,0 0 16,0-20-16,0 20 0,22-21 0,-1 0 15,-21 0-15,21 1 0,0-1 16,0-21-16,0 0 0,1 0 15,-1 0-15,0 0 0,0 0 16,0-21-16,0 21 0,-21-22 16,0 1-16,22 0 0,-22 0 15,21 0-15,-21 0 0,0-1 16</inkml:trace>
  <inkml:trace contextRef="#ctx0" brushRef="#br0" timeOffset="135253.82">4741 5228 0,'0'0'0,"-21"21"0,42-21 31,0 0-31,22 0 16,-22 0-16,21-21 0,1 21 0,-1-21 16,0 21-16,1-21 0,-1 0 15,0 21-15,-21-21 0,22 21 0,-22 0 16,0 0-16,21 0 0,-20 0 0,-22-22 15,21 22-15,0 0 16,-21 22 15,-21-22-15,0 21-16,-1 0 0</inkml:trace>
  <inkml:trace contextRef="#ctx0" brushRef="#br0" timeOffset="136307.87">444 7006 0,'0'0'0,"-21"0"16,0 0-16,0 0 16,21-21-1,0 0 1,0 0-16,42 0 16,-21 21-16,1 0 0,-1-22 0,0 22 15,21 0-15,-21 0 0,1 0 16,20 0-16,-21 0 0,21 0 0,-20 22 15,20 20 1,-42-21-16,0 0 0,0 22 0,0-22 0,0 21 16,-21-21-16,0 22 0,-22-22 15,1 21-15,0-21 0,-1 0 0,22 1 16,-21-1-16,-1 0 0,22-21 16,0 0-16,0 0 0,21-21 15,0 0 1,0-1-16,0 1 0,0 0 15,21 21-15,0-21 0,0 0 16,1 21-16,20 0 0,-21 0 0,0 0 16,22 0-16,-22 0 0,21 0 15,-21 21-15,22-21 0,-22 21 0,21 0 16,-21 0-16,0 1 0,-21 20 16,0-21-16,0 0 0,0 22 0,0-22 15,0 0-15,-21 21 0,-21-21 0,21 1 16,-22-1-16,1 0 15,0 0-15,-1 0 0,22-21 0,-21 21 0,0-21 16,-1 0-16,1 0 16,21 0-16,0 0 0,-22 0 0,22 0 15,0 0-15,0 0 16,0 0-16,21-21 0,0 0 31,21 21-15,0-21-16,0 0 0,0 21 15,22-21-15</inkml:trace>
  <inkml:trace contextRef="#ctx0" brushRef="#br0" timeOffset="136491.76">1058 7260 0,'0'0'0,"21"-21"15,1 21-15,-22-21 0,0 0 78,21 21-62</inkml:trace>
  <inkml:trace contextRef="#ctx0" brushRef="#br0" timeOffset="136915.85">2159 6795 0,'0'0'0,"0"-43"15,0 64 17,0 1-32,-21-1 0,21 21 15,0-21-15,0 43 0,0-22 0,-21 22 16,21-22-16,-22 21 0,22 1 15,0-1-15,0 1 0,-21-22 0,0 22 16,0-22-16,21 0 0,0 1 16,0-1-16,-21-21 0,21 22 15,0-22-15,0 0 0,0-42 32,0 0-32,0-1 15,0 1-15,0 0 0,0-21 16,0 21-16</inkml:trace>
  <inkml:trace contextRef="#ctx0" brushRef="#br0" timeOffset="138767.73">1990 7006 0,'0'-42'15,"0"84"-15,0-126 0,0 62 0,-22-20 0,22 21 16,0-21-16,0 20 0,0 1 16,22 0-16,-1 21 0,0-21 15,0 0-15,21 21 0,1 0 16,-1 0-16,0 21 0,22 0 0,-22 0 15,22 0-15,-22 1 0,0 20 16,1 0-16,-1 1 0,-42-22 0,0 21 16,0 0-16,0 1 0,-21-1 0,0 0 15,-22 1-15,1-22 0,0 21 16,-1-21-16,1 1 0,0-1 0,-1-21 16,22 0-16,0 0 0,0 0 15,21-21 1,0-1-16,21 1 0,0 0 0,22 0 15,-22 0-15,21 0 16,0-1-16,-20 22 0,20 0 0,0 0 16,1 0-16,-1 0 0,0 22 15,1-1-15,-22 0 0,21 0 0,-21 0 16,0 22-16,1-22 0,-22 21 0,21-21 16,-21 22-16,0-1 0,0-21 15,-21 21-15,-22-20 0,22 20 0,0-21 16,-21 0-16,20 0 0,-20 1 0,0-22 15,21 21-15,-22-21 0,22 0 16,0 0-16,-21 0 0,20 0 0,1 0 16,0-21-16,0-1 0,0 1 15,0 0-15,21 0 16,-22 0-16,22 0 0,0-1 16,-21 22-16,21 22 31,0-1-31,0 0 15,21 0-15,1-21 0,-1 21 0,0 0 16,0-21-16,0 22 0,22-22 0,-22 21 16,0-21-16,21 0 0,1 0 15,-1 0-15,-21 0 0,21 0 0,1-21 16,-1-1-16,0 22 0,1-21 0,-22 0 16,21 0-16,1 0 0,-22-22 15,0 22-15,21-21 0,-21 21 16,1-22-16,-1 1 0,0 21 0,0-21 15,-21-1-15,0 22 0,0-21 16,21 21-16,-21-1 0,0 1 16,-21 42-1,21 1-15,0-1 16,-21 0-16,0 21 0,21-21 0,-21 22 16,21-1-16,0-21 0,0 22 0,0-22 15,0 21-15,0-21 0,0 22 16,0-22-16,21 0 0,0 0 0,0-21 15,0 21-15,0-21 0,1 0 0,-1 0 16,0 0-16,0 0 16,21 0-16,-20-21 0,-1 21 0,0-21 15,0 0-15,0 0 0,0-1 0,1 1 16,-1 0-16,-21-21 0,0 21 16,0-1-16,0-20 0,0 21 0,0 0 15,-21-22-15,-1 22 0,1 0 0,-21 0 16,21 21-16,0-21 0,-1 21 15,1 0-15,0 0 0,0 0 0,0 0 16,42 0 15,0 0-31,0 0 0,22 0 0,-22-21 16,21 21-16,0-22 0,1 22 16,-1-21-16,0 21 0,22-21 15,-22 21-15,1 0 0,-1-21 0,0 21 16,1 0-16,-22 0 0,0 0 0,0 0 15,0 0-15,-21 21 16,0 0-16,0 0 0,0 1 16,-21-1-16,0 0 0,0 0 0,0 0 15,-1 22-15,1-22 0,0 42 16,21-20-16,-21-22 0,21 0 16,0 21-16,0-21 0,0 1 0,0-1 15,0 0-15,21 0 0,0-21 0,0 21 16,1-21-16,-1 0 15,0 0-15,0 0 0,21 0 0,-20 0 16,-1 0-16,0-21 0,0 0 0,21 21 16,-42-21-16,22 0 0,-22-1 15,21 1-15,-21 0 0,21-21 0,-21 21 16,0-1-16,0-20 0,0 21 0,0-21 16,-21 20-16,0-20 0,-1 21 0,1 0 15,0 0-15,0 21 0,0-22 16,0 22-16,-1 0 0,1 0 0,21 22 31,21-22-15,22 0-1,-22 0-15,0 0 0,21 0 0,-20-22 16,20 1-16,0 21 0,1-21 16,-1 0-16,21 0 0,-20 0 0,-1-1 15,0 1-15,1-21 0,-22 21 0,0-22 16,21 22-16,-20-21 0,-22 0 0,21-1 15,-21 22-15,0-21 0,0-1 16,0 1-16,0 21 0,0 0 0,0 0 16,-21-1-16,-1 22 0,1 0 0,0 0 15,0 0-15,0 22 0,0-1 16,-1 0-16,1 0 0,0 21 16,0 1-16,21-1 0,-21 0 0,21 1 15,0-1-15,-21 0 0,21 1 16,0-1-16,0 22 0,0-22 0,0 0 15,0 22-15,0-22 0,0 0 0,0 1 16,0-1-16,0 0 0,0 1 0,21-22 16,-21 21-16,0-21 0,21 1 15,0-1-15,0 0 0,0-21 0,1 0 16,-1 21-16,0-21 0,0 0 16,21 0-16,-20 0 0,-1 0 0,0-21 15,21 0-15,-21 21 0,1-21 0,20-1 16,-21 1-16,0 0 0,22 0 15,-22 0-15,0-22 0,-21 22 0,0-21 16,21 21-16,-21-22 0,0 22 0,0-21 16,0 21-16,0 0 0,-21-1 15,0 22-15,0 0 16,-1 0-16,1 22 0,0-1 16,0 21-16,21-21 0,-21 0 15,21 22-15,0-22 0,0 0 0,0 21 16,0-20-16,0-1 0,0 0 0,0 0 15,21 0-15,0 0 0,0 1 16,0-22-16,1 21 0,-1-21 16,0 0-16,21 0 0,-21 0 0,1 0 15,-1 0-15,0 0 0,0 0 0,21-21 16,-20-1-16,-1 22 0,0-21 0,0 0 16,0 21-16,0-21 0,1 0 0</inkml:trace>
  <inkml:trace contextRef="#ctx0" brushRef="#br0" timeOffset="139715.82">5588 7197 0,'0'0'15,"0"-21"-15,-21-43 16,0 43-16,-1 21 0,22-21 0,0 0 16,-21 21-16,0 0 0,0 0 15,0 0-15,0 0 0,-1 0 16,1 0-16,0 21 0,0 0 0,0 0 15,0 21-15,-1-20 0,22 20 0,-21-21 16,0 21-16,21-20 0,-21 20 16,21-21-16,0 0 0,0 22 0,0-22 15,0 0-15,0 0 0,0 0 0,0 0 16,0 1-16,21-22 16,0 0-1,0 0-15,1 0 0,-1-22 16,0 22-16,0-21 0,0 0 0,0 21 15,1-21-15,-1-21 0,0 20 0,0 1 16,-21 0-16,21-21 0,0 21 0,-21-22 16,22 22-16,-22-21 0,21 21 15,-21-1-15,0 1 0,21 21 16,-21 21 0,0 1-16,0-1 15,0 21-15,-21-21 0,21 22 16,0-22-16,0 0 0,0 21 0,0-21 15,0 1-15,0-1 0,0 0 16,21 0-16,0-21 0,0 0 0,0 21 16,1-21-16,-1 0 0,0 0 0,0 0 15,0 0-15,0-21 0,1 0 16,20 21-16,-21-21 0,0 0 0,0-1 16,1 1-16,-1 0 0,0-21 0,-21 21 15,21-1-15,0-20 0,-21 21 0,0 0 16,0-22-16,21 22 0,-21 0 15,22 21-15,-22-21 0,0 42 32,0 0-32,0 0 0,0 1 15,-22-1-15,22 21 0,-21-21 16,21 22-16,0-22 0,0 21 16,-21-21-16,21 22 0,-21-22 0,21 0 15,-21 0-15,21 0 0,0 0 0,0 1 16,0-1-1,0-42 17,0-1-32,0 1 0,0 0 15,0 0-15,0 0 0,0 0 0,0-1 16,21-20-16,0 21 0,-21-21 0,21 20 16,0-20-16,1 0 0,-1 21 15,0-22-15,0 22 0,21 0 16,-20 0-16,-1 0 0,21-1 0,-21 22 15,0 0-15,1 0 0,-1 0 0,0 22 16,0-1-16,0 0 0,-21 0 0,0 0 16,0 0-16,0 22 0,0-22 15,0 0-15,0 21 0,0-20 0,0 20 16,0-21-16,0 0 0,0 0 0,0 1 16,0-1-16,0 0 0,0 0 0,0 0 15,0 0 1,-21-21-1,0-21 1,21 0 0,-21 0-16</inkml:trace>
  <inkml:trace contextRef="#ctx0" brushRef="#br0" timeOffset="140735.71">656 8678 0,'0'0'0,"0"-21"0,-21 0 16,0 21 0,0 0-1,21 21-15,0 0 16,-22 1-16,22-1 0,-21 21 0,21 0 15,0 1-15,-21-1 0,0-21 16,0 22-16,21-1 0,-21-21 0,21 21 16,-22-20-16,22-1 0,0 0 15,0 0-15,-21-21 16,21-21 15,0 0-31,21 21 0,1-21 0,-1 21 16,0 0-16,0-22 0,0 22 15,0 0-15,1 0 0,20 0 0,-21 0 16,0 0-16,22 0 0,-22 0 16,0 0-16,21 0 0,-21 0 0,1-21 15,-1 21-15,0-21 0,0 21 16,0-21-16,-21 0 0,21 0 16,-21-1-16,0 1 15,0 0-15,0 0 0,0 0 0,0 0 16,0-1-16,0 1 15,-21 21-15,21-21 0,-21 42 32,21 0-32,0 1 0,0-1 0,-21 21 15,21 0-15,0-20 0,-21 20 16,21 0-16,0 1 0,0-22 0,0 21 16,-21-21-16,21 0 0,0 1 0,0-1 15,0 0-15,0 0 0,0 0 16,0-42 31,0 0-47,21 0 15,-21 0-15,21-1 0,-21 1 0</inkml:trace>
  <inkml:trace contextRef="#ctx0" brushRef="#br0" timeOffset="140923.57">1228 8932 0,'0'-21'79</inkml:trace>
  <inkml:trace contextRef="#ctx0" brushRef="#br0" timeOffset="141369.6">2688 8340 0,'-21'0'16,"42"0"-16,-63-21 0,42-1 0,-21 22 0,-1 0 16,1 0-16,0 0 0,0 22 15,0-1-15,21 0 0,-21 21 0,21 1 16,-22-1-16,1 0 0,21 22 0,0-1 16,0-20-16,-21 20 0,21 1 15,0-22-15,-21 21 0,21-20 0,0-1 16,0 0-16,0-20 0,0-1 15,0 21-15,0-21 0,21-21 32,0-21-17,0 0-15,-21 0 0,0-22 16,0 22-16</inkml:trace>
  <inkml:trace contextRef="#ctx0" brushRef="#br0" timeOffset="141840.4">2413 8615 0,'0'0'0,"-21"-127"15,21 85-15,0 20 0,0-20 16,0 0-16,0 21 0,21-22 16,0 22-16,21 0 0,1 0 0,-22 0 15,21 21-15,1 0 0,-1 0 0,21 0 16,-20 21-16,-1 21 16,-21-21-16,22 22 0,-22-1 0,0-21 0,-21 21 15,0 1-15,0-1 0,-42 0 16,20-20-16,-20 20 0,0 0 15,21-21-15,-22 1 0,1-1 0,0 0 16,20-21-16,1 0 0,0 0 16,0 0-16,21-21 15,21 21-15,0-21 16,22-1-16,-22 22 0,21-21 16,-21 0-16,22 21 0,-22 0 0,21 0 15,-21 0-15,22 0 0,-22 21 16,21 0-16,-21 22 0,0-22 0,1 21 15,-1-21-15,-21 22 0,0-1 16,0 0-16,0-20 0,0 20 16,-21 0-16,-1-21 0,-20 22 0,21-22 15,0 0-15,-22 0 0,1 0 0,21-21 16,0 22-16,-22-22 0,22 0 16,0 0-16,0 0 0,0 0 0,0 0 15,-1-22-15,22 1 0,0 0 16,0 0-16,0 0 15,0 0-15,22 21 0,-1-22 16,0 1-16,0 0 0,0 0 16,0 21-16</inkml:trace>
  <inkml:trace contextRef="#ctx0" brushRef="#br0" timeOffset="142224.34">3175 8700 0,'0'0'0,"0"-22"0,0 1 15,0 0 1,21 21-16,0 0 16,0 0-16,1 0 0,-1 0 0,0 0 15,21 21-15,-21-21 0,22 21 0,-22 1 16,21 20-16,-21-21 16,22 21-16,-22-20 0,0 20 0,-21 0 15,0-21-15,0 22 0,0-1 0,0-21 0,0 0 16,0 22-16,0-22 15,-21-21-15,0 21 0,21 0 0,-21-21 16,21-21 0,0 0-1,0 0-15,0 0 0,0-1 0,0 1 16,0 0-16,0-21 0,0-1 0,21 22 16,0-21-16,-21 0 0,21-1 15,0 1-15,-21 0 0,21 20 0,1 1 16,-1 0-16,0 0 0,-21 0 0,21 21 15,0 0-15,0 0 32,-21 21-32,22 0 0,-1 0 15</inkml:trace>
  <inkml:trace contextRef="#ctx0" brushRef="#br0" timeOffset="142556.54">3895 8954 0,'0'0'16,"0"21"-16,21-21 15,0 0-15,0 0 0,0-21 16,0 21-16,1-22 0,-1 1 16,0 21-16,0-21 0,0 0 15,-21 0-15,21 0 0,-21-1 0,22 1 16,-22 0-16,0 0 0,0 0 16,0 0-16,0-1 0,-22 22 0,1 0 15,0 0-15,0 0 0,-21 0 16,20 0-16,1 0 0,-21 43 0,21-22 15,0 0-15,-1 0 0,1 22 0,0-22 16,21 21-16,0-21 0,0 0 16,0 22-16,0-22 0,0 0 0,0 0 15,21 0-15,0 1 0,1-22 0,-1 21 16,21-21-16,-21 0 0,0 0 16,1 0-16,20 0 0,-21 0 15,21 0-15,-20 0 0,20 0 0,0-21 16,1-1-16,-1 1 0,0 0 15,1 21-15</inkml:trace>
  <inkml:trace contextRef="#ctx0" brushRef="#br0" timeOffset="143544.66">4889 8657 0,'0'0'16,"0"-63"-16,0 42 0,-21-1 16,0 1-16,0 21 0,0 0 15,0 0-15,-1 0 0,-20 0 0,21 21 16,-21 1-16,20-1 0,1 0 15,-21 0-15,21 21 0,0 1 0,-22-22 16,22 21-16,21 1 0,0-1 16,-21 0-16,21-21 0,0 22 0,0-22 15,0 0-15,21 0 0,-21 0 16,21 1-16,0-1 0,22-21 0,-22 0 16,21 0-16,-21 0 0,22 0 0,-22 0 15,21 0-15,-21-21 0,1-1 16,20 1-16,-21 0 0,0 0 0,0 0 15,-21 0-15,22-1 0,-22-20 0,21 0 16,-21 21-16,0-22 0,0 1 0,0 21 16,0-22-16,0 22 0,0 0 15,0 0-15,0 0 0,0 42 32,-21 0-32,21 0 0,0 22 15,-22-22-15,22 21 0,0-21 16,0 22-16,0-22 0,0 21 0,0-21 15,0 22-15,0-22 0,22 0 0,-1 0 16,-21 0-16,21-21 0,21 0 16,-21 21-16,1-21 0,-1 0 0,0 0 15,0 0-15,21-21 0,-20 0 0,-1 0 16,21 0-16,-21 0 0,22-1 0,-22 1 16,0-21-16,0 0 0,0 20 15,0-20-15,1 0 0,-1-1 16,0-20-16,0 21 0,-21-1 0,0-20 15,0 20-15,0-20 0,0 21 0,0-1 16,0 1-16,0 21 0,0 0 16,0-1-16,-21 44 15,21-1-15,0 21 0,-21-21 16,21 22-16,-21-1 0,21 0 0,0 22 16,0-22-16,-22 0 0,22 1 15,0-1-15,0 0 0,-21 1 0,21-1 16,0-21-16,0 22 0,0-22 0,0 0 15,0 0-15,-21-21 0,21 21 16,0-42 15,0 0-31,21 0 16,-21 0-16,21-1 0,1-20 16,-1 21-16,0 0 0,21 0 0,-21-1 15,1 1-15,20 0 0,-21 0 0,0 0 16,0 21-16,22 0 0,-22 0 0,0 0 15,0 0-15,-21 21 16,-21-21 0,0 21-16,0-21 15,0 0-15,-1 21 0,1 0 0,-21-21 16,21 0-16,0 0 0,-22 0 0,22 0 16,0 0-16,21 22 0,-21-1 15,21 0-15,0 0 16,0 0-16,0 0 0,21 1 15,0-1-15,0 0 0,0 0 0,1 0 16,-1 0-16,0 1 0,21 20 16,-21-21-16,1-21 0,-1 21 0,0 0 15,0 1-15,-21-1 0,21 0 16</inkml:trace>
  <inkml:trace contextRef="#ctx0" brushRef="#br0" timeOffset="144163.68">614 10075 0,'0'22'0,"21"-22"46,0 0-46,21 0 0,-20 0 0,-1 0 16,21 0-16,-21 0 0,22 0 16,-22 0-16,21 0 0,-21 0 0,0 0 15,1-22-15,-44 22 32,1 0-17,0 0-15,0 0 0,-21 0 0,20 0 16</inkml:trace>
  <inkml:trace contextRef="#ctx0" brushRef="#br0" timeOffset="144620.64">677 10097 0,'0'0'0,"0"21"15,-21-21-15,21 21 0,-21-21 16,0 21-16,0 0 0,21 0 0,-22-21 16,22 22-16,-21-1 0,21 0 15,-21-21-15,21 21 0,0 0 0,0 0 16,0 1-16,0-44 62,21 22-46,0-21-16,1 21 0,-1 0 16,0 0-16,0-21 0,0 21 15,22 0-15,-22 0 0,21 0 0,-21 0 16,22 21-16,-22-21 0,0 21 15,21 1-15,-21-1 0,1 0 0,-1 0 16,0 0-16,-21 0 0,0 1 16,0 20-16,0-21 0,0 0 0,-21 0 15,-22 1-15,22-1 0,-21 0 0,21 0 16,-22-21-16,1 21 0,21-21 16,-21 0-16,20 0 0,1 0 0,0 0 15,-21 0-15,21 0 16,-1-21-16,22 0 31,22 21-15,-1 0-1,0-21-15,0 21 0,0-21 16,0-1-16</inkml:trace>
  <inkml:trace contextRef="#ctx0" brushRef="#br0" timeOffset="144812.59">1651 10414 0,'0'-21'16,"-21"21"0,42 0 15,0-21-16,0 21-15,0 0 0</inkml:trace>
  <inkml:trace contextRef="#ctx0" brushRef="#br0" timeOffset="145697.66">2603 9885 0,'0'0'0,"0"-21"16,-21 21 15,0 42-31,21-21 16,0 22-16,0-1 0,0 0 0,0 1 16,0-1-16,0 21 0,-21-20 15,21 20-15,-21 1 0,21-22 0,0 0 16,0 1-16,0-1 0,0 0 0,0-20 15,0-1-15,0 0 0,0 0 16,0-42 15,0 0-31,0 0 0,0-1 16,0-20-16,0 21 0,0-21 0,0-1 16,0 1-16,0 0 0,21-1 15,-21 1-15,21 0 0,0-1 0,-21 1 16,43 0-16,-22-1 0,0 1 0,0 0 15,0 20-15,22 1 0,-22 0 16,0 0-16,21 21 0,-21 0 0,1 0 16,-1 0-16,0 21 0,0 0 15,-21 0-15,0 1 0,0-1 16,0 0-16,0 0 0,0 0 0,-21 0 16,0 22-16,0-22 0,-1 0 15,-20-21-15,21 21 0,0 0 0,0-21 16,-1 0-16,1 0 0,42-21 31,1 21-31,-1 0 16,21-21-16,-21 21 0,0 0 0,22 0 15,-22 0-15,21 0 0,1 21 16,-22 0-16,21 1 0,0-1 0,1 0 16,-22 0-16,21 21 0,-21-20 15,1 20-15,-22-21 0,0 21 16,0 1-16,0-22 0,-22 21 0,1-21 15,-21 1-15,21-1 0,-22 0 0,1 0 16,0 0-16,-1 0 0,1-21 16,0 0-16,21 0 0,-22 0 0,1 0 15,21 0-15,0-21 0,-1 21 0,1-21 16,0 0-16,21 0 0,0 0 16,0-1-16,0 1 0,0 0 0,0 0 15,0 0-15,21 21 0,0-21 0,1-1 16,-1 1-16,21 21 0,-21-21 15,22 0-15,-22 0 0,21 0 16,0-1-16</inkml:trace>
  <inkml:trace contextRef="#ctx0" brushRef="#br0" timeOffset="146215.76">3365 10181 0,'0'0'16,"22"0"-16,-22 21 31,0 1-31,0-1 0,-22 0 16,22 0-16,0 0 0,0 0 15,0 1-15,0-1 0,0 0 0,0 0 16,0 0-16,0 0 0,22 1 0,-1-22 16,0 0-16,0 21 0,0-21 0,0 0 15,1 0-15,-1 0 16,21 0-16,-21-21 0,0-1 0,1 1 16,20 0-16,-21 0 0,0 0 0,0 0 15,1-1-15,-22 1 0,21-21 16,0 21-16,-21 0 0,0-1 0,0 1 15,21 0-15,-21 0 16,0 42 0,0 0-16,0 0 0,0 1 15,0-1-15,0 21 0,0 0 0,0 1 16,0-1-16,0 22 0,0-22 0,0 21 16,0 1-16,0-22 15,0 22-15,0-1 0,0 1 0,0 20 16,0-20-16,0 21 0,0-22 0,0 1 15,0-1-15,0 1 0,-21-1 0,21-21 16,-21 1-16,21-22 0,-21 21 16,-1-21-16,1 1 0,0-22 0,0 0 15,-21 0-15,20 0 0,-20 0 0,21 0 16,-21 0-16,-1-22 0,1 1 0,21 0 16,-22 0-16,22-21 0,0 20 15,0-20-15,0 0 0,21 21 0,0-22 16,0 1-16,0-22 0,0 22 0,0 0 15,21-1-15,0 1 16,21 0-16,-20-22 0,20 22 0,0 0 16,1-22-16,-1 1 0</inkml:trace>
  <inkml:trace contextRef="#ctx0" brushRef="#br0" timeOffset="146468.07">4191 9758 0,'0'0'0,"0"-21"0,0-64 15,-21 85 1,0 0-16,21 21 0,0 22 0,-22-22 16,22 21-16,0 0 0,0 1 15,0 20-15,0-20 0,0-1 16,0 21-16,0-20 0,0-1 0,0 0 16,0 22-16,0-22 0,0-21 15,0 22-15,0-1 0,0-21 0,0 0 16,0 1-16,0-1 0,22-21 15,-1 0 1,0 0-16,0-21 0,0-1 0,0 1 16,1 0-16,-1 0 0</inkml:trace>
  <inkml:trace contextRef="#ctx0" brushRef="#br0" timeOffset="146804.17">4403 10224 0,'21'0'31,"0"0"-31,0-22 16,0 1-16,0 21 0,22-21 16,-22 0-16,0 0 0,0 0 0,0-1 15,1 1-15,-1 0 0,0 0 16,0 21-16,-21-21 0,0 0 0,-21 21 31,0 0-31,0 0 0,-22 21 16,22 0-16,-21 0 0,21 0 0,-22 0 15,22 1-15,0 20 0,0-21 16,0 21-16,21 1 0,0-22 0,0 21 16,0-21-16,0 22 0,21-22 15,21 0-15,-21 0 0,0 0 0,22-21 16,-1 0-16,-21 22 0,22-22 0,-22 0 16,21 0-16,-21 0 0,0-22 0,22 22 15,-22-21-15,0 0 0,0 0 16,-21 0-16,0 0 0,21-1 0,-21-20 15</inkml:trace>
  <inkml:trace contextRef="#ctx0" brushRef="#br0" timeOffset="147024.09">4170 9779 0,'0'0'0,"-21"0"0,-1 0 16,44 0-1,20 0-15,0 0 16,1 0-16,-1-21 0,0 21 0,1-21 16,20 21-16,-21-21 0,1 21 0,-1 0 15,0-22-15,-20 22 0,-1 0 16,0 0-16,-42 0 31</inkml:trace>
  <inkml:trace contextRef="#ctx0" brushRef="#br0" timeOffset="147804.54">783 11472 0,'21'-42'0,"-42"84"0,42-105 16,-21 42-16,21 0 0,-21-1 0,0 1 16,-21 21-1,0 0-15,-21 21 0,21 22 16,-1-22-16,-20 21 0,21 22 15,-21-22-15,20 22 0,1-22 16,21 21-16,0 1 0,0-1 0,0 1 16,0-1-16,0-20 0,21 20 15,1-20-15,-1-22 0,0 21 0,21-21 16,-21 0-16,1 1 0,20-22 0,-21 0 16,21 0-16,1 0 0,-22 0 15,21-22-15,-21 1 0,22 0 0,-22 0 16,0 0-16,0-22 0,-21 22 15,0 0-15,0 0 0,-21 0 16,0 0-16,-21-1 0,20 1 16,1 21-16,-21 0 0,21 0 0,0 0 15,-1 0-15,1 0 0,0 0 16,21 21-16,-21 1 16,21-1-1,21-21-15,0 0 16,0 0-16,1 0 0,-1 0 15</inkml:trace>
  <inkml:trace contextRef="#ctx0" brushRef="#br0" timeOffset="147951.57">1397 11790 0,'0'0'0,"21"0"16,0-21 30,0 21-46,1-21 16,-1 21-16</inkml:trace>
  <inkml:trace contextRef="#ctx0" brushRef="#br0" timeOffset="148272.76">2921 11240 0,'0'0'0,"0"-22"0,0-20 16,-21 21-16,0 0 0,-22 0 0,22 21 15,-21 0-15,-1 0 0,-20 0 0,21 21 16,-22 0-16,1 21 0,20 1 16,-20-1-16,20 21 0,1-20 0,0 20 15,-1 1-15,22-1 0,0 1 16,0-1-16,21 1 0,0-22 0,0 22 15,0-22-15,21 0 0,0-21 16,0 22-16,22-22 0,-1 0 16,0 0-16,1 0 0,-1-21 0,22 0 15,-22 0-15,21 0 0,-20 0 16,20 0-16,-20 0 0,-1-21 0,0 21 16,22-21-16,-22 0 0,0 0 0,1 0 15</inkml:trace>
  <inkml:trace contextRef="#ctx0" brushRef="#br0" timeOffset="149304.38">3344 11769 0,'0'-85'16,"0"170"-16,0-191 0,-21 85 16,0 0-16,-21 21 0,20 0 0,1 0 15,-21 0-15,21 0 0,0 0 16,-22 0-16,22 21 0,0 0 16,-21 0-16,20 0 0,1 0 0,0 22 15,21-22-15,0 0 0,-21 21 0,21-20 16,0-1-16,0 21 0,0-21 15,0 0-15,21 1 0,0-22 16,0 0-16,1 0 0,-1 0 16,0 0-16,0 0 0,0 0 15,0-22-15,1 1 0,-1 0 0,0 21 16,21-21-16,-42 0 0,21 0 0,-21-1 16,22-20-16,-22 21 15,0 0-15,0 0 0,0-1 0,0 1 16,0 0-16,0 42 31,0 0-31,0 1 16,0 20-16,0-21 0,0 0 0,0 0 15,0 1-15,0 20 0,0-21 16,0 0-16,0 0 0,21 1 16,-21-1-16,21-21 0,0 0 0,0 0 15,22 0-15,-22 0 0,21 0 16,-21-21-16,22-1 0,-1 22 0,0-21 15,1 0-15,-22 0 0,21 0 16,0-22-16,1 22 0,-22 0 0,21 0 16,-21 0-16,1 0 0,-1-1 15,-21 1-15,0 0 0,0 42 32,0 0-17,0 1-15,0-1 0,0 0 0,0 0 16,0 0-16,0 0 0,0 1 0,0-1 15,0 0-15,21 0 0,-21 0 16,21 0-16,-21 1 16,-21-22 15,0 0-31,0 0 16,-1 0-16,1-22 0,21 1 15,-21 21-15,0 0 16,21-21-16,-21 21 15,21 21 1,0 0 0,0 1-16,0-1 15,0 0-15,21-21 0,0 0 16,-21 21-16,21-21 0,0 0 0,1 0 16,-1 0-16,21 0 0,-21 0 15,0 0-15,1 0 16,20-21-16,-21 0 0,21 21 0,1-21 15,-22-1-15,21 1 0,1 0 0,-1 0 16,-21-21-16,21 20 0,-20 1 0,-1-21 16,0 21-16,0-22 0,0 22 15,-21 0-15,21-21 0,-21 21 0,0-1 16,0 1-16,0 0 0,-21 21 16,0 0-16,0 0 15,0 21-15,0 0 0,-1 1 16,1-1-16,0 21 0,21 0 0,-21-20 15,21 20-15,0 0 0,0-21 0,0 22 16,0-22-16,0 21 16,0-21-16,0 1 0,21-1 0,0-21 15,0 21-15,1-21 0,-1 0 0,0 0 16,0 0-16,0 0 0,22 0 0,-22 0 16,0 0-16,0-21 0,0 21 15,0-21-15,-21-1 0,22 1 16,-22 0-16,0 0 0,0 0 0,0 0 15</inkml:trace>
  <inkml:trace contextRef="#ctx0" brushRef="#br0" timeOffset="150847.64">698 13081 0,'0'0'0,"-21"21"16,21 0-16,0 1 15,0-1-15,0 0 0,0 0 16,21-21-16,1 0 16,-1 21-16,0-21 0,0 0 0,21 0 15,-20 0-15,20 0 0,0 0 16,1 0-16,-1-21 0,0 21 0,-21-21 16,22 0-16,-1 21 0,-21-21 15,0-1-15,1 1 0,-1 0 16,-21 0-16,0 0 15,-21 21-15,-1 0 16,1 0-16,0 0 0,-21 21 16,21 0-16,-1 0 0,1 22 0,21-22 15,-21 21-15,21 22 0,-21-22 16,21 0-16,-21 22 0,21-1 0,0-20 16,0 20-16,0-21 0,0 1 15,0-22-15,0 21 0,0-21 0,0 22 16,0-22-16,0 0 15,0 0-15,21-21 0,-21-21 32,-21 21-32</inkml:trace>
  <inkml:trace contextRef="#ctx0" brushRef="#br0" timeOffset="151016.51">762 13716 0,'0'-21'0,"21"21"31,0 0-31,0 0 0,1 0 0,20 0 16,-21 0-16,21-21 0,1 21 16,-22 0-16,21-21 0,1 21 0,-1-22 15,-21 22-15,21-21 0,-20 21 16,-1-21-16,-21 0 0,0 0 16</inkml:trace>
  <inkml:trace contextRef="#ctx0" brushRef="#br0" timeOffset="151179.5">1418 13547 0,'0'0'0,"0"-21"15,21 21 32,0 0-47,1 0 16,-1 0-16,0 0 0,0-22 15</inkml:trace>
  <inkml:trace contextRef="#ctx0" brushRef="#br0" timeOffset="151536.62">2667 13166 0,'0'0'0,"0"-43"0,21-20 16,-21 42-16,0-22 0,0 22 0,0-21 16,0 0-16,-21 20 0,0 1 0,0 0 15,-1 0-15,-20 21 0,0 0 16,-1 0-16,1 21 0,0 0 16,-1 22-16,1-22 0,0 42 15,-1-20-15,22 20 0,-21 1 0,21-1 16,0 1-16,-1 20 0,1-20 15,0-1-15,21 1 0,0-1 0,0 1 16,0-1-16,0-20 0,0-1 0,21 0 16,0-21-16,1 22 0,20-22 15,0 0-15,-21-21 0,22 21 0,-1-21 16,22 0-16,-22 0 0,21 0 16,-20 0-16,20-21 0,1 21 0,-22-21 15,22-21-15,-22 20 0,21 1 16</inkml:trace>
  <inkml:trace contextRef="#ctx0" brushRef="#br0" timeOffset="152220.53">3090 13483 0,'0'0'16,"0"-21"-16,0-21 0,-21 21 15,0-1-15,-21 22 0,20 0 0,1 0 16,0 0-16,-21 22 0,21-1 16,-1 0-16,1 0 0,0 0 0,0 22 15,0-22-15,0 21 0,21 0 0,0-20 16,-22 20-16,22-21 0,0 0 15,0 0-15,0 1 0,22-1 16,-1 0-16,0-21 0,0 0 0,0 0 16,0 0-16,1 0 15,-1 0-15,0-21 0,0 21 0,21-21 16,-20-1-16,-1 1 0,0-21 16,-21 21-16,21-22 0,0 22 0,-21-21 15,21 0-15,-21 20 0,0-20 0,0 21 16,22 0-16,-22 0 0,0-1 15,0 44 1,0-1-16,0 0 0,0 0 16,-22 0-16,22 22 0,0-1 15,0 0-15,0-21 0,0 22 16,0-1-16,0-21 0,0 22 0,0-22 16,0 0-16,0 0 0,22 0 15,-1 0-15,0-21 0,21 0 16,-21 0-16,1 0 0,-1 0 15,21-21-15,-21 0 0,0 0 0,22 0 16,-22 0-16,0-1 0,0-20 0,0 0 16,1-1-16,20 1 0,-21-21 15,0 20-15,0 1 0,1-22 0,20 22 16,-21-21-16,0 20 0,-21-20 0,21 20 16,1 1-16,-1 0 15,0 21-15,-21-1 0,0 1 0,0 0 16,0 42-1,0 0-15,0 22 16,-21-1-16,21 0 0,-21 1 0,-1-1 16,1 22-16,0-22 0,21 21 0,0-20 15,0 20-15,0-20 0,0-1 16,0 0-16,0 1 0,0-1 0,0 0 16,0-21-16,21 1 0,0-1 15,1 0-15,-1-21 0,0 21 16,0-21-16,0 0 0,0 0 15,1 0-15,-1-21 0,0 0 16,0 0-16,-21-1 0,0 1 16,0 0-16,0 0 0,0 0 0</inkml:trace>
  <inkml:trace contextRef="#ctx0" brushRef="#br0" timeOffset="152392.47">3598 13526 0,'0'0'16,"-21"0"-16,-21 21 15,63-21 1,0 0-16,0 0 0,0 0 16,22 0-16,-22 0 0,21-21 0,1-1 15,-1 22-15,0-21 16,-21 21-16,22-21 0,-1 0 0,-21 21 16,22 0-16,-22-21 0,0 21 0</inkml:trace>
  <inkml:trace contextRef="#ctx0" brushRef="#br0" timeOffset="153123.57">4339 13335 0,'0'0'0,"-21"0"15,21-21-15,-21 0 0,21 0 16,0-1-16,-21 22 16,-1 0-1,1 0 1,21 22-16,-21-1 0,21 0 15,-21 0-15,21 21 0,-21-20 0,21 20 16,0-21-16,0 21 0,0 1 0,0-22 16,0 0-16,0 21 0,0-20 15,0-1-15,0 0 0,0 0 0,21-21 16,0 21-16,0-21 0,0 0 0,1 0 16,-1 0-16,21 0 0,-21 0 15,22-21-15,-1 21 0,0-21 0,-21 0 16,22-22-16,-1 22 0,-21 0 0,0-21 15,1-1-15,-1 1 16,0 0-16,0-1 0,-21 1 0,21-21 16,-21 20-16,0-20 0,0-1 0,21 1 15,-21-1-15,0 22 0,0 0 16,22-1-16,-22 22 0,0-21 0,0 21 16,0 42-1,0 0-15,0 0 0,0 0 16,0 22-16,-22-1 0,1 0 0,21 1 15,-21 20-15,21-21 0,0 1 0,0-1 16,0 0-16,0 1 0,0-1 16,0 0-16,0 1 0,0-22 0,0 21 15,0-21-15,0 22 0,0-22 16,0 0-16,0 0 16,-21 0-16,0-21 15,0-21 1,21 0-16,0 0 15,0 0-15,0-22 0,0 22 0,0 0 16,21 0-16,0 0 0,0-22 0,0 22 16,22 0-16,-1 0 0,-21 0 15,21 0-15,1 21 0,-22 0 0,21 0 16,-21 0-16,1 0 0,20 0 0,-21 21 16,-21 0-16,21 0 0,-21 0 0,0 22 15,0-22-15,0 21 16,0-21-16,0 22 0,0-1 0,0-21 15,0 21-15,-21-20 0,21-1 0,-21 0 16,0 0-16,21 0 16,-21-21-16,21 21 0,-22-21 15,1 0-15,0 0 0,0 0 16,0 0-16,0 0 0</inkml:trace>
  <inkml:trace contextRef="#ctx0" brushRef="#br0" timeOffset="154095.63">804 15113 0,'-21'0'47,"0"0"-32,0 0-15,21-21 16,-21 0-16,-1 0 16,22-1-16,0 1 0,0 0 15,0 0-15,0 0 0,0 0 16,0-1-16,22 1 0,-1-21 0,0 21 16,21 0-16,-21-22 0,22 22 15,-22 0-15,21 0 0,1 0 0,-22 21 16,21 0-16,-21 0 0,0 0 15,1 0-15,-1 0 0,-21 21 0,0 21 16,0-21-16,-21 22 0,-1-1 16,1 0-16,-21 1 0,0-1 0,-1 21 15,1-20-15,0 20 16,-1 1-16,22-22 0,-21 0 0,21 1 16,21-1-16,0-21 0,0 0 15,0 22-15,21-22 0,0 0 16,0-21-16,21 0 0,-20 0 15,20 0-15,0 0 0,1-21 0,-1 0 16,0 0-16,-21-1 0,22 1 16,-1 0-16,-21 0 0,0 0 0,-21 0 15,0-1-15,0 1 16,0 0-16,0 0 0,-21 0 0,-21 0 0,21-1 16,0 22-16,-22 0 0,22-21 15,-21 21-15,21 0 0,-1 0 16,1 0-16,21 21 15,0 1-15,0-1 16,21-21-16,1 0 16,-1 21-16,0-21 0,21 0 0</inkml:trace>
  <inkml:trace contextRef="#ctx0" brushRef="#br0" timeOffset="154288.53">1757 15155 0,'0'0'0,"0"-21"16,0 0 0,21 21-16,-21-21 15</inkml:trace>
  <inkml:trace contextRef="#ctx0" brushRef="#br0" timeOffset="155877.51">2815 14923 0,'0'0'0,"0"-64"15,-21 43-15,21 0 16,-21 0-16,21-1 0,-21 1 0,21-21 16,-22 21-16,22 0 0,-21-1 0,-21 1 15,21 21-15,0 0 0,-22 0 16,1 0-16,21 0 0,-22 21 15,1 1-15,21 20 0,-21-21 0,20 21 16,1 1-16,0 20 0,21-20 16,0 20-16,0 1 0,0-22 0,0 21 15,0-20-15,21-1 0,-21 0 16,21 1-16,22-1 0,-22-21 0,21 0 16,1 1-16,-1-22 0,21 0 0,-20 0 15,20 0-15,-20 0 0,20-22 16,1 1-16,-22 0 0,21-21 0,-20 21 15,-1-22-15,22 1 16,-22 0-16,0-1 0,-21-20 0,22 20 16,-22 1-16,0-21 0,0-1 0,-21 22 15,0-22-15,0 22 0,0-22 16,0 43-16,-21-21 0,21 21 0,0 0 16,-21 21-16,0 0 0,0 0 15,-1 21-15,22 0 0,-21 0 0,21 21 16,-21 1-16,21-1 0,-21 0 0,21 1 15,0-1-15,0 22 0,-21-22 16,21 21-16,-21-20 0,21-1 0,0 0 16,0 1-16,0-22 0,0 21 15,0-21-15,0 1 0,0-1 16,0-42 15,0-1-31,21 1 0,0 0 16,-21 0-16,21 0 0,21-22 0,-20 22 15,-1 0-15,0-21 0,0 21 16,0-1-16,22 1 0,-22 21 0,0 0 16,0 0-16,0 0 15,0 21-15,-21 1 0,0-1 16,0 0-16,0 21 0,0-21 0,0 22 16,0-22-16,0 0 0,22 21 15,-22-20-15,0-1 0,21-21 0,0 21 16,0 0-16,0-21 0,0 0 15,1 0-15,-1 0 0,21 0 16,-21 0-16,22 0 0,-1-21 0,-21 0 16,21 0-16,-20 21 0,20-43 0,0 22 15,-21 0-15,22 0 0,-22-22 16,0 22-16,0-21 0,22 0 0,-22 20 16,-21-20-16,21 0 0,-21 21 15,21-22-15,-21 22 0,0 0 0,0 0 16,-21 21-16,0 0 15,0 0-15,-1 0 16,1 21-16,0-21 0,0 42 0,-21-21 16,20 1-16,1-1 0,0 21 0,0 0 15,0-20-15,0 20 0,21-21 16,0 21-16,0-20 0,0-1 0,0 0 16,0 0-16,0 0 0,21-21 0,0 0 15,0 0-15,0 0 0,0 0 16,22 0-16,-22 0 0,0 0 0,0-21 15,22 0-15,-22 0 0,0 0 0,0-1 16,0 1-16,0-21 0,1 21 16,-22 0-16,0-22 0,21 22 0,-21-21 15,0 21-15,0-1 0,0 1 16,0 0-16,0 0 0,-21 42 31,21 0-31,0 0 16,-22 1-16,22 20 0,0-21 15,-21 21-15,21-20 0,0 20 0,0-21 16,0 21-16,0-20 0,21-1 0,1 0 16,-1 0-16,-21 0 0,21-21 15,0 0-15,0 0 0,22 0 0,-22 0 16,0 0-16,0 0 0,21-21 0,-20 0 16,20 0-16,-21 0 15,21-1-15,-20 1 0,20 0 0,-21-21 16,0 21-16,0-22 0,1 22 0,-22-21 15,0 21-15,0-22 0,0 22 16,0-21-16,0 21 0,0-1 16,-22 22-16,1 0 0,0 0 15,0 22-15,0-22 0,0 21 16,21 0-16,0 0 0,0 0 16,42-21-1,-21 0-15,0 0 0,0 0 16,1 0-16,20 0 0,-21 0 0,0-21 15,0 21-15,22-21 0,-22 21 16,0-21-16,0 21 0,-21-21 16,21 21-16,1 0 0,-22 21 31,0 0-31,0 0 0,-22 21 16,1-20-16,21 20 0,0 0 0,0 1 15,-21-1-15,21-21 0,0 21 0,0-20 16,0 20-16,21-21 0,0 0 15,-21 0-15,43-21 0,-22 0 0,0 0 16,0 0-16,0 0 0,1 0 0,-1 0 16,21 0-16,-21-21 0,0 0 15,1 0-15,-1 0 16,0 0-16,-21-1 0,0 1 0</inkml:trace>
  <inkml:trace contextRef="#ctx0" brushRef="#br0" timeOffset="156660.2">677 16425 0,'43'-21'15,"-86"42"-15,128-63 0,-22 21 16,-41 0-16,20 0 0,-21-1 0,0 22 15,0-21-15,1 0 0,-22 0 16,0 0-16,0 0 0,0-1 0,-22 1 16,1 21-16,-21 0 0,21 0 15,-22 0-15,1 0 0,0 0 0,-1 21 16,1 1-16,0 20 16,-1-21-16,1 0 0,21 22 0,0-22 15,21 0-15,0 0 0,0 0 16,0 0-16,21 1 0,0-22 0,0 0 15,22 0-15,-22 0 0,21 0 16,0 0-16,1-22 0,-1 1 0,0 0 16,-20 0-16,20 0 0,-21 0 15,21-1-15,-20 1 0,-1 0 0,-21 0 16,0 0 0,0 42-1,0 21 1,0-21-16,-21 22 0,21-1 0,-22 0 15,22 1-15,0-1 0,0 22 16,0-22-16,0 0 0,0 1 0,0-1 16,0 0-16,0-21 0,0 22 15,0-22-15,0 0 0,0 0 16,0-42 15,22 0-31,-1 0 0,0 0 0</inkml:trace>
  <inkml:trace contextRef="#ctx0" brushRef="#br0" timeOffset="156821.16">1439 16510 0,'0'-21'15,"21"21"63,1 0-62,20 0-16</inkml:trace>
  <inkml:trace contextRef="#ctx0" brushRef="#br0" timeOffset="157359.6">2371 16044 0,'0'0'0,"-22"-63"16,1 42-16,21 0 0,-21-1 16,0 22-16,0 0 15,0 22-15,-1-1 0,1 0 16,0 21-16,0 1 0,0-1 16,0 0-16,-1 1 0,1-1 0,0 21 15,0-20-15,21-1 0,-21 0 16,21 1-16,0-1 0,0 0 15,0-20-15,0 20 0,0-21 0,21 0 16,21 0-16,-21 1 0,1-22 16,20 0-16,-21 0 0,21 0 0,1 0 15,-1 0-15,0-22 0,22 1 16,-22 0-16,1 0 0,-1 0 0,0 0 16,1-22-16,-1 22 0,0-21 15,-21-1-15,22 1 0,-22-21 0,0-1 16,-21 22-16,0-22 0,21 1 0,-21-1 15,0 22-15,0 0 16,0-1-16,0 22 0,0 0 0,0 0 16,-21 63-1,21-21-15,0 22 0,0-1 0,-21 21 16,21-20-16,-21-1 0,21 22 16,0-22-16,0 21 0,0-20 0,0-1 15,-21 0-15,21 1 0,0-1 0,0-21 16,0 0-16,0 22 0,0-22 15,0 0-15,21-21 16,0 0 0,0 0-16,0 0 0,22 0 0,-22-21 15,0 0-15,21 21 0</inkml:trace>
  <inkml:trace contextRef="#ctx0" brushRef="#br0" timeOffset="158473.21">3387 16404 0,'0'0'15,"0"-21"-15,0 0 0,0 0 16,0 0-16,0-1 16,0 1-16,0 0 0,0 0 15,0 0-15,-22 21 16,1 0-16,0 0 16,0 21-16,0-21 0,0 21 0,-1 21 15,1-20-15,21-1 0,-21 21 16,0-21-16,21 0 0,0 22 15,0-22-15,0 0 0,0 0 0,0 0 16,0 1-16,0-1 0,0 0 16,21-21-16,0 0 0,0 0 15,1 0-15,-1 0 0,0 0 0,0-21 16,0 21-16,-21-21 0,21-1 16,1 1-16,-1 0 0,0 0 0,0 0 15,-21 0-15,0-22 0,0 22 16,21 0-16,-21-21 0,21 20 0,-21 1 15,0 0-15,0 0 0,0 42 32,0 0-17,0 0-15,0 1 0,0 20 0,0-21 16,0 0-16,0 0 0,0 1 16,0-1-16,0 0 0,22 0 0,-1 0 15,-21 0-15,21 1 0,0-22 16,0 21-16,0-21 0,1 0 15,-1 0-15,0 0 0,0 0 0,21-21 16,-20-1-16,-1 1 0,21 21 16,-21-21-16,22 0 0,-22-21 0,21 20 15,-21 1-15,22 0 0,-22-21 16,0 21-16,0-22 0,0 22 16,0 0-16,-21 0 0,0 0 0,0-1 15,0 1-15,-21 42 31,0 1-31,21-1 0,0 0 0,0 21 16,0-21-16,0 1 0,21-1 16,0 0-16,-21 0 0,22 0 0,-1 0 15,-21 1-15,21-1 0,0-21 16,-21 21 0,-21-42 15,0 21-16,0 0-15,21-21 0,-22 21 0,1 0 16,0-22-16,0 22 0,0 0 16,0 0-16,21 22 15,0-1 1,0 0-16,0 0 0,0 0 16,0 0-16,0 1 0,21-22 15,0 21-15,0-21 0,0 21 16,0-21-16,1 0 0,20 0 15,-21 0-15,0 0 0,22 0 16,-22-21-16,21 0 0,-21 21 0,22-22 16,-22 1-16,21 0 0,0 0 15,-20 0-15,20-22 0,-21 22 0,21-21 16,-20 21-16,20-22 0,-21 1 0,0 21 16,-21-21-16,0-1 0,0 22 15,0 0-15,0 0 0,0 0 0,-21 21 16,0 0-16,0 21 15,0 0-15,21 0 0,0 21 16,0-20-16,0-1 0,0 21 0,0-21 16,0 22-16,21-22 0,0 0 0,0 0 15,0 0-15,0 0 16,-21 1-16,22-1 0,-1 0 16,-21 0-16,0 0 15,-21-21 1,-1 21-16,1-21 0,0 0 0,-21 0 15,21 0-15,-1 0 0,1 0 0,0 0 16,0 0-16,0 0 16,0 0-16,-1 0 0</inkml:trace>
  <inkml:trace contextRef="#ctx0" brushRef="#br0" timeOffset="159220.76">593 17505 0,'0'-21'16,"-22"21"0,22-21-16,0 42 31,-21 0-31,21 0 15,-21 0-15,21 22 0,0-1 0,0-21 16,-21 21-16,21 1 0,-21-1 16,21 0-16,-21 1 0,21-22 15,-22 21-15,22-21 0,0 22 0,0-22 16,0 0-16,0 0 0,0 0 16,22-21 30,-1 0-46,0 0 16,-21-21-16,21 21 0,0-21 16,-21 0-16,21 0 0</inkml:trace>
  <inkml:trace contextRef="#ctx0" brushRef="#br0" timeOffset="159632.4">931 17653 0,'0'0'0,"0"-21"15,0 42 17,0 0-32,0 0 0,0 1 0,0 20 15,0-21-15,0 21 16,0-20-16,0-1 0,0 21 0,0-21 16,0 0-16,0 1 0,0-1 15,21 0-15,1-21 0,-1 21 16,0-21-16,0 0 15,0 0-15,0 0 0,1 0 0,-1 0 16,0-21-16,0 21 0,0-21 16,0 0-16,1-1 0,-1 1 0,-21 0 15,0-21-15,0 21 0,0-22 16,0 22-16,0-21 0,-21 21 16,-1-22-16,-20 22 0,21 0 0,0 0 15,0 21-15,-1 0 16,1 0-16,0 0 0,0 0 15,21 21-15,-21 0 0,21 0 16,0 0-16,0 1 0,0-1 16,0 0-16,0 0 0,0 0 15,21-21-15,0 0 16,0 0-16,0 0 16</inkml:trace>
  <inkml:trace contextRef="#ctx0" brushRef="#br0" timeOffset="159843.64">1693 17801 0,'0'21'47,"-21"-21"-47,0 0 15,21-21 48,0 0-63</inkml:trace>
  <inkml:trace contextRef="#ctx0" brushRef="#br0" timeOffset="161876.39">2540 17336 0,'0'0'0,"42"-43"16,-42 22-1,0 0-15,0 0 0,0 0 16,0-1 0,-21 22-16,0 0 0,0 0 15,-22 22-15,22-1 0,-21 0 16,0 21-16,20 1 0,-20-1 0,21 21 15,-21 1-15,20-1 0,1 1 16,21-1-16,0 1 0,-21-1 16,21-20-16,0 20 0,0-20 0,0-22 15,21 21-15,0-21 16,1 0-16,-1 1 0,0-22 0,21 0 16,1 0-16,-1 0 0,-21 0 15,21 0-15,1 0 0,-1 0 0,0-22 16,1 1-16,-1 0 0,0 0 15,1-21-15,-22 20 0,0-20 0,21 21 16,-20-21-16,-22-1 0,0 22 16,21-21-16,-21-1 0,0 22 15,0 0-15,0 0 0,-21 21 16,-1 0-16,1 21 16,21 0-16,-21 22 0,0-22 0,0 21 15,21-21-15,-21 22 16,21-1-16,0-21 0,0 0 0,0 22 15,0-22-15,0 0 0,21 0 16,0 0-16,0-21 0,0 0 0,22 21 16,-22-21-16,21 0 0,0 0 15,-20 0-15,20-21 0,0 21 0,-21-21 16,1 0-16,20 0 0,-21 0 16,0-1-16,0 1 0,1-21 0,-22 21 15,0-22-15,0 1 0,0 21 16,0-21-16,-22-1 0,1 22 15,0-21-15,0 21 0,-21 21 16,20 0-16,-20 0 0,0 0 0,21 21 16,-22 0-16,1 0 0,21 21 15,0 1-15,-1-22 0,1 21 16,21 1-16,0-22 0,0 21 0,0-21 16,21 0-16,1 1 0,-1-22 15,0 0-15,0 21 0,21-21 0,-20 0 16,20 0-16,-21 0 0,21-21 15,-20-1-15,20 1 0,-21 0 0,0 0 16,22 0-16,-22 0 0,0-1 16,0 1-16,0-21 0,0 21 0,-21 0 15,0-1-15,22 1 16,-22 0-16,21 0 0,-21 42 31,0 0-31,0 0 0,0 22 0,0-22 16,0 21-16,0-21 0,0 22 15,0-22-15,0 0 0,0 21 0,0-20 16,0-1-16,0 0 0,0 0 16,0-42 31,0 0-47,21 0 0,-21-1 15,21-20-15,0 21 0,-21-21 16,21 20-16,1-20 0,-1 0 15,21-1-15,-21 22 0,0-21 0,22 21 16,-22 0-16,0-1 0,0 22 16,0 0-16,1 0 0,-1 0 0,0 22 15,-21-1-15,0 21 0,0-21 16,0 22-16,0-22 0,0 21 0,21 0 16,-21-20-16,0 20 0,0-21 15,21 0-15,-21 0 0,0 1 0,0-1 16,21 0-16,1-21 15,-1 0-15,0 0 0,0 0 16,0 0-16,0 0 0,1 0 16,-1-21-16,21 21 0,-21-21 0,0-1 15,22 1-15,-22 0 0,0-21 16,21 21-16,-20-1 0,-1-20 0,0 0 16,0 21-16,0-22 0,0 22 15,-21 0-15,0 0 0,0 0 0,-21 21 16,0 0-1,0 21-15,21 0 0,-21 0 0,21 0 16,-21 0-16,21 22 0,0-22 16,0 0-16,0 0 0,0 22 0,0-22 15,21 0-15,0 0 0,0-21 16,0 21-16,0 0 0,1 1 16,-1-22-16,0 21 0,0-21 15,-42 0 16,0 0-31,0 0 16,-1 0-16,1-21 0,0 21 16,-21 0-16,21 0 0,-1 0 15,22 21 1,0 0 0,22 0-1,-1-21-15,0 0 0,0 21 0,0-21 16,22 0-16,-22 0 0,21 0 15,-21 0-15,22 0 0,-1 0 0,-21 0 16,21-21-16,1 0 0,-1 21 16,-21-21-16,22 0 0,-22-22 0,21 22 15,-21-21-15,22-1 0,-22 1 16,0-21-16,21 20 0,-21-20 0,1-1 16,-1 1-16,-21-1 0,0 1 0,21 20 15,-21 1-15,0 0 0,0-1 16,0 22-16,0-21 0,0 21 15,-21 21 1,21 21-16,0 0 16,-21 0-16,21 22 0,-22-1 15,22 0-15,0 1 0,0-1 0,0 21 16,0 1-16,0-22 0,0 22 0,0-22 16,0 0-16,0 1 0,0-1 15,0 0-15,0-20 0,0-1 0,0 0 16,0 0-16,0 0 0,22-21 15,-1 0-15,0 0 0,0 0 16,0 0-16,0 0 16,1 0-16,-1-21 0,0 0 0,-21 0 15,21-22-15,-21 22 16,21 0-16,-21 0 0</inkml:trace>
  <inkml:trace contextRef="#ctx0" brushRef="#br0" timeOffset="162092.95">4889 17547 0,'0'0'0,"-21"0"0,21-21 16,43 21-1,-22-21-15,21 21 0,-21-21 16,22 21-16,-1 0 0,0-21 0,-21 21 16,22 0-16,-22-22 0,0 22 15,0 0-15,0-21 0,1 21 16,-22-21 31</inkml:trace>
  <inkml:trace contextRef="#ctx0" brushRef="#br0" timeOffset="163584.42">8805 3387 0,'0'0'0,"21"0"0,-21-21 16,0-1-16,0 1 0,0 0 16,22 0-16,-22 0 15,0 0-15,0-1 16,0 1-16,0 42 31,0 1-31,0-1 16,0 0-16,0 0 0,0 0 0,0 22 15,0-1-15,0-21 0,-22 21 0,22 1 16,0-22-16,0 21 0,0 1 0,0-22 16,0 21-16,0-21 0,-21 22 15,21-22-15,0 0 0,-21 0 0,21 0 16,0 0-16,0 1 0,0-1 31,0-42 0,21-1-15,0 1-16,1 0 0,-1 0 16</inkml:trace>
  <inkml:trace contextRef="#ctx0" brushRef="#br0" timeOffset="163876.4">9186 3344 0,'0'0'0,"0"-21"15,0 0-15,0 42 32,0 0-32,0 1 15,0 20-15,0-21 0,0 0 0,0 22 16,0-22-16,0 21 0,0-21 0,0 22 16,0-22-16,0 0 0,0 21 0,-21-21 15,21 1-15,0-1 0,0 0 16,0 0-16,0 0 0,0 0 15,0 1-15,0-1 16,0-42 15,0-1-15,0 1-16</inkml:trace>
  <inkml:trace contextRef="#ctx0" brushRef="#br0" timeOffset="164180.49">9398 3747 0,'0'0'0,"21"0"16,0 0-16,0 0 16,1 0-1,-1 0-15,-21-22 16,0 1-16,0 0 15,-21 21 17,-1 0-17,1 0 1,21 21-16,0 0 16,0 1-16,-21-22 15</inkml:trace>
  <inkml:trace contextRef="#ctx0" brushRef="#br0" timeOffset="167084.12">10372 3323 0,'0'-21'16,"0"42"-16,21-63 0,0 0 0,-21 20 0,21 1 15,-21 0-15,0 0 0,0 0 16,0 0-16,0-1 16,-21 1-16,0 21 0,0 0 0,-22 0 0,22 0 15,-21 0-15,-1 0 0,1 21 16,0 1-16,21-1 0,-22 21 15,22 0-15,-21 1 0,21 20 0,21-20 16,0 20-16,-22 1 0,22-22 0,-21 21 16,21-20-16,0-1 0,0 0 0,0 1 15,0-1-15,21-21 0,1 22 16,-1-22-16,0 0 0,0 0 0,21-21 16,-20 21-16,20-21 0,0 0 0,1 0 15,-1 0-15,0 0 0,22-21 0,-22 0 16,0 21-16,1-21 0,-1 0 15,0-1-15,1 1 0,-22 0 0,21 0 16,-21 0-16,1-22 0,-22 22 16,0 0-16,0 0 0,0 0 0,0 0 15,0-1-15,-22 22 32,1 22-32,0-1 0,21 0 15,-21 21-15,21-21 0,0 1 0,-21 20 16,21-21-16,0 0 0,0 0 15,0 1-15,0 20 0,0-21 0,21 0 16,0 0-16,0 1 0,0-22 16,1 0-16,-1 0 0,21 0 0,-21 0 15,22 0-15,-22-22 16,21 1-16,-21 21 0,22-21 0,-22 0 16,21 0-16,-21 0 0,0-1 0,1 1 15,-1 0-15,-21 0 0,0-21 0,0 20 16,0-20-16,0 21 0,0-21 15,0-1-15,0 22 0,-21-21 0,-1 21 16,1-22-16,0 22 0,-21 21 0,21 0 16,-22 0-16,22 0 0,-21 0 0,21 0 15,-22 21-15,22 22 0,0-22 16,0 21-16,0-21 0,-1 22 0,22-1 16,0-21-16,0 21 0,0-20 15,0-1-15,0 0 0,0 0 0,22 0 16,-1 0-16,0 1 0,21-22 15,-21 0-15,22 0 0,-1 0 0,0 0 16,1 0-16,-1 0 0,0 0 0,1-22 16,-1 1-16,0 21 0,1-21 0,-22 0 15,21 0-15,-21 0 0,22-1 0,-22-20 16,0 21-16,-21 0 0,0-22 16,21 22-16,-21 0 0,0 0 0,0 0 15,0 0-15,21 21 0,-21 21 16,0 0-1,0 0-15,-21 0 16,21 22-16,-21-22 0,21 0 0,0 21 16,0-21-16,0 1 0,0-1 0,0 21 15,-21 0-15,21-20 16,21-44 31,-21 1-47,0 0 0,0 0 0,21 0 15,-21 0-15,21-1 0,-21 1 0,22 0 16,-22 0-16,0 0 0,0-22 16,21 22-16,-21 0 0,21 21 0,-21-21 15,0 42 17,0 0-32,0 0 0,0 1 15,0-1-15,0 0 0,0 21 0,0-21 16,0 1-16,0-1 0,21 0 0,-21 0 15,21 0-15,-21 0 0,21 1 0,1-1 16,-1-21-16,0 21 0,0-21 0,0 0 16,0 0-16,1 0 0,20 0 15,-21 0-15,0 0 0,0-21 0,22 21 16,-22-21-16,0-1 0,0 1 0,0 0 16,1 0-16,-22-21 0,21 20 0,0-20 15,0 0-15,-21-1 0,0 1 16,21-21-16,0 20 0,-21-20 15,0-1-15,0 1 0,22 20 0,-22-20 16,0 21-16,0-1 0,0 1 0,0 21 16,0-22-16,0 22 15,0 42 1,-22-21-16,22 22 0,-21 20 0,0-21 16,21 21-16,-21 1 0,0 20 0,21-20 15,-21-1-15,-1 21 0,22-20 16,-21-1-16,21 22 0,-21-22 0,21 0 15,0 1-15,0-22 0,0 21 16,0 0-16,0-20 0,0-1 0,0 21 16,21-21-16,0 0 0,1 1 15,-1-1-15,0-21 0,21 0 16,-21 0-16,1 0 0,-1 0 16,0 0-16,0 0 0,0-21 0,22-1 15,-22 22-15,0-21 0,0 0 0,-21 0 16,21 0-16,-21 0 0,21-1 15,-21 1-15,22 0 0,-22 0 0,0 0 16,0 0-16,-22 42 31,22 0-15,-21-21-16,21 21 0,0 0 0,0 0 16,0 1-16,0-1 0,0 0 0,0 0 15,0 0-15,0 0 0,21 1 16,1-22-16,-1 0 0,0 0 15,0 0-15,0 0 0,0 0 16,22 0-16,-22 0 0,0-22 0,21 22 16,-20-21-16,-1 0 0,0 0 0,21 0 15,-21 0-15,1-1 0,-1 1 0,0 0 16,-21 0-16,21-21 0,-21 20 16,21-20-16,-21 21 0,0 0 0,0 0 15,0-1-15,0 44 31,-21-1-31,21 0 0,-21 0 0,21 21 16,0-20-16,-21-1 0,21 21 16,-21-21-16,21 0 0,-22 1 0,22 20 15,0-21-15,0 0 0,0 0 0,0 1 16,0-1-16,0-42 47,0-1-47,0 1 15,22 0-15,-22 0 0,21 0 16,0 0-16,-21-1 0,0-20 0,21 21 16,0 0-16,0 0 0,-21-1 0,22 1 15,-1 0-15,0 0 0,0 21 16,0 0 0,-21 21-16,0 0 0,0 0 15,0 1-15,0-1 0,21 0 16,-21 0-16,0 0 0,0 0 15,22 1-15,-22-1 0,0 0 16,0 0-16,21 0 0,-21 0 16,21-21-16,0 0 0,0 0 15,0 0-15,1 0 16,-1 0-16,0 0 0,0 0 16,0-21-16,0 21 0,1-21 0,-1 0 15,0 21-15,0-21 0,0 0 0,0-1 16,1 1-16,-1 0 0,-21 0 0,0-21 15,21 20-15,-21 1 0,0 0 0,0 0 16,0 0-16,0 0 16,0 42-1,0 0 1,0 0-16,0 0 0,-21 0 0,21 1 16,-21-1-16,21 0 0,0 0 15,0 0-15,0 22 0,0-22 16,0 0-16,0 0 0,0 0 15,0 0-15,0 1 0,21-22 16,0 0-16,0 0 16,0 0-16,0 0 15,1 0-15,-1 0 0,0-22 0,0 1 16,21 21-16,-20-21 0,-1 0 0,0 0 16,0 0-16,-21-1 0,21 1 0,0 0 15,1 0-15,-1 0 0,-21 0 0,0-1 16,21 1-16,-21 0 0,0 0 15,0 0-15,0 42 32,0 0-32,0 0 15,0 0-15,0 1 0,-21-1 16,21 0-16,0 0 0,0 0 0,-21 22 16,21-22-16,0 0 0,0 0 15,0 0-15,0 0 0,21 1 16,0-22-16,0 0 0,0 0 0,0 0 15,1 0-15,-1 0 0,21 0 0,-21 0 16,22 0-16,-22 0 0,21-22 16,-21 22-16,0-21 0,1 0 0,-1 0 15,0 0-15,0 0 0,0-1 0,0 1 16,-21 0-16,22 0 0,-1-21 16,-21 20-16,0 1 0,0-21 0,0 21 15,0 0-15,-21 21 16,-1 21-1,1 0-15,0 0 0,0 0 0,0 0 16,21 22-16,0-22 0,-21 0 0,21 21 16,0-20-16,0-1 0,0 0 15,0 0-15,0 0 0,0 0 16,21-21-16,0 0 0,0 0 16,0 0-16,0 0 0,1 0 15,-1 0-15,0 0 0,0-21 0,0 0 16,-21 0-16,21 21 0,1-21 15,-22 0-15,0-1 0,0 1 16,21 0-16,-21 0 0,0-21 0,0 20 16</inkml:trace>
  <inkml:trace contextRef="#ctx0" brushRef="#br0" timeOffset="167291.68">13779 2985 0,'0'0'0,"-21"0"16,0-22-16,0 22 0,0 0 15,0 0 1,-1 0 0,1-21-16,0 21 15,0 0 1,0 0-16</inkml:trace>
  <inkml:trace contextRef="#ctx0" brushRef="#br0" timeOffset="167547.93">12255 3154 0,'0'0'0,"0"21"16,0 0-1,43-21-15,-22 0 0,0 0 0,0 0 16,22 0-16,-1 0 0,-21 0 0,21 0 16,1 0-16,-22 0 0,21 0 0,-21 0 15,1 0-15,-1 0 0,0 0 16,-42 0 15,0 0-31,-1 0 16,1 0-16,0 0 0</inkml:trace>
  <inkml:trace contextRef="#ctx0" brushRef="#br0" timeOffset="168284.68">8234 4995 0,'0'0'0,"-21"-21"0,21 0 16,0 0-16,0 0 0,0 0 16,-22 21 15,22 21-15,0 0-16,0 21 0,0-21 15,0 22-15,0-1 0,0-21 16,0 22-16,-21-1 0,21 0 0,0-21 15,-21 22-15,21-1 0,0-21 16,0 0-16,0 1 0,0-1 0,0 0 16,0 0-16,0-42 47,21 21-32,0-21-15,-21 0 0,22-1 0</inkml:trace>
  <inkml:trace contextRef="#ctx0" brushRef="#br0" timeOffset="168772.6">8699 5038 0,'-21'-21'15,"21"-1"-15,0 1 16,0 0-16,0 0 15,0 0-15,0 0 0,0-1 16,21 22-16,-21-21 0,22 0 0,-1 21 16,-21-21-16,21 21 0,0 0 0,0 0 15,0 0-15,1 21 16,-1 0-16,-21 0 0,0 1 0,21 20 16,-21-21-16,0 21 0,0 1 0,0-22 15,0 21-15,-21 1 0,0-22 16,-1 21-16,1 0 0,0-20 15,0-1-15,-21 0 0,20 21 0,-20-21 16,21 1-16,-21-22 0,20 21 0,1 0 16,0-21-16,0 0 0,0 0 15,42 0 17,0 0-32,0 0 0,22 0 0,-22 0 15,21 0-15,-21 0 0,22 0 0,-22 0 16,21 0-16,-21 0 0,22 0 15,-22 0-15,0 0 0,0 0 16,0 0-16,0 0 0,1 0 16,-22-21 15,0 0-15,0-1-16,21 1 0</inkml:trace>
  <inkml:trace contextRef="#ctx0" brushRef="#br0" timeOffset="168967.47">9250 5186 0,'0'-21'125</inkml:trace>
  <inkml:trace contextRef="#ctx0" brushRef="#br0" timeOffset="170279.82">10583 5292 0,'0'0'15,"21"0"17,-21-21-17,22-1-15,-22 1 16,0 0-16,0 0 0,21 0 0,-21 0 15,0-1-15,0 1 0,0 0 16,-21-21-16,21 21 16,-22 21-16,1-22 0,0 1 0,0 21 15,0 0-15,0 0 0,-1 0 0,1 0 16,0 21-16,0 1 0,0-1 0,0 21 16,-1-21-16,1 22 0,0-22 15,0 21-15,21 0 0,0-20 0,-21 20 16,21-21-16,-21 0 0,21 22 0,0-22 15,0 0-15,0 0 0,21-21 16,0 0-16,0 21 0,0-21 0,0 0 16,1 0-16,-1 0 0,21 0 15,-21-21-15,22 21 0,-22-21 0,21 0 16,-21 0-16,22-1 0,-1 1 16,-21 0-16,21-21 0,-20 21 0,-1-22 15,0 1-15,0 0 0,0-1 16,0-20-16,-21 20 0,0-20 0,0-1 15,0 22-15,0-21 0,0 20 0,0 1 16,0 0-16,0 20 0,0-20 0,0 21 16,0 42-1,0 0-15,-21 0 16,21 22-16,0-1 0,-21 0 0,21 22 16,-21-1-16,21-20 0,0 20 15,-21 1-15,21-22 0,-21 22 0,21-22 16,0 0-16,0 1 0,0-1 15,0-21-15,0 21 0,21-20 0,0-1 16,0 0-16,21-21 0,-20 21 0,20-21 16,0 0-16,-21 0 0,22 0 0,-1 0 15,0 0-15,-20-21 0,20 21 16,0-21-16,-21 0 0,22-1 0,-22 1 16,0 0-16,0 0 0,0-21 0,1 20 15,-22-20-15,0 0 0,0 21 0,0-22 16,0 22-16,0 0 0,0 0 15,0 0-15,-22 21 16,1 0-16,0 0 0,21 21 16,-21 0-16,21 0 0,-21 0 0,0 0 15,21 22-15,-22-22 0,22 0 16,0 0-16,0 0 0,0 1 0,0-1 16,0 0-16,22 0 0,-1 0 0,0-21 15,0 0-15,0 21 0,0-21 0,1 0 16,-1 0-16,21 0 0,-21 0 0,22-21 15,-22 0-15,21 0 0,-21 0 16,0 0-16,1-1 0,20 1 0,-21-21 16,0 0-16,0-1 0,1 1 0,-22 0 15,21-1-15,0-20 0,-21 20 16,0-20-16,0 21 0,0-1 16,21 1-16,-21 0 0,0 20 0,0 1 15,0 0-15,0 0 0,0 42 16,-21 0-16,21 22 15,0-1-15,-21 0 0,0 1 16,21 20-16,0 1 0,0-1 0,0 1 16,-22-1-16,22-21 0,0 22 0,0-1 15,-21 1-15,21-1 0,0 1 0,0 21 16,0-22-16,0 1 0,0-1 0,0 1 16,0-22-16,0 21 0,0 1 15,0-22-15,0 1 0,0-1 16,0 0-16,0-21 0,0 1 0,0-1 15,0 0-15,0 0 0,21-21 16,1 0-16,-1 0 0,0 0 16,0-21-16,0 0 0,0 0 0,1-1 15,-1 1-15,0 0 0,0-21 0,0 21 16,0-22-16,-21 1 0,0 0 16,0-1-16,0-20 0,0 20 0,0 1 15,-21 0-15,0-1 0,0 1 0,-21 0 16,-1 21-16,22-1 0,-21 1 0,21 0 15,-22 21-15,22 0 0,0-21 16,21 0 15,21 21-31,0 0 0,0-21 0,22 21 16,-22-22-16,21 22 0,1-21 0,-1 0 16,0 0-16,-21 21 0,22-21 15,-22 0-15,21-1 0</inkml:trace>
  <inkml:trace contextRef="#ctx0" brushRef="#br0" timeOffset="171665.54">12319 4911 0,'0'0'0,"0"-21"0,0-1 15,0 1 1,0 0-16,0 0 0,-21 21 16,0 0-16,-1 0 0,1 0 15,0 0-15,0 21 0,0 0 0,0 22 16,-1-22-16,1 21 0,-21 0 15,21-20-15,0 20 0,21 0 0,0 1 16,-22-22-16,22 21 0,0-21 0,0 0 16,0 1-16,0-1 0,22 0 0,-1-21 15,0 21-15,0-21 0,0 0 16,0 0-16,1 0 0,-1 0 0,0 0 16,0-21-16,0 0 0,0 21 15,1-21-15,-1-1 0,0 1 0,0 0 16,-21-21-16,0 21 0,21-22 15,-21 22-15,21-21 0,-21 21 0,0-22 16,0 22-16,0 0 0,0 0 0,0 42 31,0 0-15,0 21-16,-21-20 0,21 20 0,0-21 16,0 21-16,-21-20 0,21 20 0,0-21 15,0 0-15,0 0 0,0 1 0,21-1 16,0 0-16,1 0 0,-1-21 15,0 0-15,0 0 16,0 0-16,0 0 0,1 0 0,-1 0 16,0 0-16,0-21 0,0 0 0,0 0 15,1 21-15,-1-22 0,0 1 0,0-21 16,0 21-16,0 0 0,1-22 0,-22 22 16,21-21-16,-21 21 0,21-22 15,-21 22-15,0 0 0,0 0 0,0 42 31,-21 0-31,21 0 0,0 0 16,-21 22-16,21-22 0,-22 0 16,22 21-16,0-20 0,0-1 0,0 21 15,0-21-15,0 0 0,0 1 16,0-1-16,22 0 0,-1-21 16,21 0-16,-21 0 0,0 0 0,1 0 15,20 0-15,-21 0 0,0 0 16,22-21-16,-22 21 0,0-21 0,0-1 15,21 1-15,-20 0 0,-1 0 0,0-21 16,0 20-16,0-20 0,-21 0 0,0 21 16,21-22-16,-21 1 0,22 21 0,-22 0 15,0-1-15,0 1 0,0 42 32,0 1-32,-22-1 0,22 0 15,-21 21-15,0-21 0,21 22 0,0-1 16,0-21-16,0 22 0,0-22 15,0 0-15,0 0 0,0 0 0,0 0 16,21 1-16,0-1 0,1 0 0,-1-21 16,0 0-16,0 0 0,21 0 0,-20 0 15,-1 0-15,21 0 0,-21 0 0,0-21 16,1 0-16,20-1 0,-21 1 16,0 0-16,0 0 0,1 0 0,-1-22 15,0 1-15,0 0 0,0-1 0,-21-20 16,21 21-16,1-22 0,-1 22 0,-21-22 15,21 22-15,-21 0 0,21-1 16,-21 22-16,0-21 0,0 21 16,0-1-16,-21 44 31,21-1-31,-21 0 0,21 0 0,-21 0 16,-1 0-16,22 22 0,-21-1 15,21-21-15,0 43 0,-21-22 0,21 0 16,0 1-16,-21-1 0,21 22 0,0-22 15,0 0-15,0-21 0,0 22 0,0-22 16,0 21-16,21-21 0,0 1 16,0-1-16,1-21 0,-1 21 0,0-21 15,0 0-15,0 0 0,22 0 16,-22 0-16,0 0 0,21-21 0,-21 0 16,1-1-16,-1 1 0,0 0 0,0 0 15,0 0-15,0-22 0,1 1 16,-1 0-16,0-22 0,0 22 0,-21-22 15,21 22-15,0-21 0,-21-1 0,22 22 16,-22-1-16,21 22 0,-21-21 0,0 21 16,0 0-16,-21 21 31,-1 21-31,1 0 0,21 0 0,-21 0 16,0 22-16,0-22 0,21 21 15,-21 0-15,21 1 0,-22-1 16,22 0-16,-21 22 0,21-22 0,0 1 15,0-1-15,0 0 0,0-21 0,0 22 16,0-22-16,0 21 0,0-21 0,21-21 16,1 22-16,-22-1 0,21-21 0,0 0 15,0 0-15,0 0 16,0 0-16,1 0 0,-1 0 0,0 0 16,0 0-16,0-21 0,-21-1 0,21 1 15,1 21-15,-22-21 0,21 0 0,0 0 16</inkml:trace>
  <inkml:trace contextRef="#ctx0" brushRef="#br0" timeOffset="171888.48">14224 4932 0,'0'0'0,"0"21"15,21-21-15,0 0 16,0 0-16,22 0 0,-22-21 0,0 21 15,21-21-15,-20 0 0,20 21 0,-21-22 16,0 22-16,0-21 0,1 21 0,-1 0 16,-21-21-16,21 21 0,0 0 15,-42 0 17,0 0-32</inkml:trace>
  <inkml:trace contextRef="#ctx0" brushRef="#br0" timeOffset="172716.34">8382 6583 0,'0'0'0,"0"-21"0,0 0 15,0-1-15,0 1 0,0 42 31,0 1-15,0-1-16,0 0 0,0 0 0,0 21 16,0 1-16,-21-1 0,21-21 0,0 22 15,0-1-15,0 0 0,0-21 0,0 22 16,0-22-16,0 0 0,0 0 16,0 0-16,0 1 0,0-1 0,0 0 15,21-21 16,-21-21-15,0 0-16,21 21 16,0-22-16,-21 1 0</inkml:trace>
  <inkml:trace contextRef="#ctx0" brushRef="#br0" timeOffset="173263.67">8721 6731 0,'0'-21'31,"0"0"-31,0 0 16,21-1-16,0 22 0,-21-21 15,21 0-15,0 0 0,0 21 16,1-21-16,20 0 0,-21 21 0,0 0 16,0-22-16,1 22 0,-1 0 0,0 0 15,0 22-15,0-22 0,-21 21 16,0 0-16,0 21 0,0-21 0,0 22 15,0-22-15,0 21 0,-21-21 0,0 1 16,0 20-16,0-21 0,-1 0 0,-20 0 16,21 1-16,0-1 0,0-21 15,-1 21-15,1-21 0,21-21 47,21 0-31,1 21-16,-1 0 0,0-22 0,0 22 15,0 0-15,0 0 0,1 0 0,20 0 16,-21 0-16,0 0 0,0 22 0,1-22 16,-1 21-16,0 0 0,-21 0 15,0 0-15,0 0 0,0 1 16,0-1-16,0 0 0,-21-21 0,0 21 16,-1 0-16,1 0 0,-21 1 0,0-22 15,20 21-15,-20-21 0,0 0 16,-1 0-16,22 21 0,-21-21 0,21 0 15,0 0-15,-22 0 0,22 0 16,0 0-16,0 0 16,21-21-16,0 0 31,21-1-31,0 22 0,0-21 16,0 0-16,22 21 0</inkml:trace>
  <inkml:trace contextRef="#ctx0" brushRef="#br0" timeOffset="173471.6">9546 6922 0,'0'-22'62,"0"1"-30</inkml:trace>
  <inkml:trace contextRef="#ctx0" brushRef="#br0" timeOffset="174568.28">10626 6943 0,'0'0'0,"21"0"0,42 0 16,-42 0-16,1 0 15,-1 0-15,0-21 0,0-1 0,0 22 16,0-21-16,1 21 0,-1-21 0,0 0 16,-21 0-16,0 0 15,0-1-15,0 1 0,-21 0 0,-22 21 16,22-21-16,-21 0 0,21 0 0,-22 21 15,1 0-15,0 0 0,21 0 0,-22 0 16,1 21-16,21 0 0,-22 0 16,22 0-16,-21 0 0,21 22 15,0-22-15,-1 21 0,1 1 0,0-1 16,21-21-16,0 21 0,0 1 0,0-22 16,0 21-16,21-21 0,0 1 0,1-1 15,-1 0-15,0 0 0,21-21 0,-21 0 16,22 0-16,-1 0 0,0 0 15,-20 0-15,20-21 0,0 21 0,1-21 16,-1 0-16,-21-22 0,21 22 0,1 0 16,-22 0-16,21-22 0,-21 22 0,1-21 15,-1 0-15,0-1 0,0 1 0,0 0 16,0-22-16,-21 22 0,0-22 16,22 1-16,-1 20 0,-21-20 0,0-1 15,0 22-15,0 0 0,0-1 16,0 1-16,0 21 0,0 0 0,0 0 15,-21 21 1,-1 42-16,1-21 16,0 21-16,0 1 0,0 20 0,0-20 15,21 20-15,-22 1 0,1-1 0,21 1 16,0-1-16,0 1 0,0-22 16,0 21-16,0-20 0,0-1 0,0 0 15,0-20-15,21 20 0,1-21 0,-1 0 16,0-21-16,0 21 0,21-21 0,-20 0 15,-1 0-15,21 0 0,0 0 16,-20 0-16,20-21 0,0 21 0,-21-21 16,22 0-16,-22 0 0,21 0 15,-21-1-15,1 1 0,-1 0 0,0 0 16,0 0-16,0 0 0,-21-1 0,0 1 16,0 0-16,0 42 31,0 0-16,0 1-15,-21 20 0,21-21 0,0 0 16,0 0-16,0 1 0,0 20 0,0-21 16,0 0-16,0 0 0,21 1 15,0-22-15,1 0 0,-1 0 16,0 0-16,21 0 0,-21 0 0,22 0 16,-22 0-16,21-22 0,-21 1 15,22 0-15,-22 0 0,0 0 0,0 0 16,0-1-16,1 1 0,-1 0 0,-21-21 15,0-1-15,0 22 0,0-21 0,0 0 16,0-1-16,-21 22 0,-22-21 0,22 21 16,0-1-16,-21 1 0,20 0 15,-20 21-15,21 0 0,-21 0 0,20 0 16,1 21-16,0 0 0,-21 1 0,21-1 16,-1 0-16,22 21 0,0-21 0,-21 1 15,21-1-15,0 0 0,0 0 16,0 0-16,0 0 15,0 1 1</inkml:trace>
  <inkml:trace contextRef="#ctx0" brushRef="#br0" timeOffset="175192.1">8340 8255 0,'0'-21'16,"0"42"-16,0-63 0,0 21 16,0 42 15,0 21-31,-22-21 0,22 22 15,-21-1-15,0 0 0,21 1 0,0-1 16,-21 0-16,21 1 0,-21-1 0,21 0 16,-21 1-16,21-22 0,0 21 0,0-21 15,0 0-15,0 1 0,0-1 16,21-42 15,-21-1-31,21 1 0,0 0 16,0 0-16,0 0 15,1-22-15,-1 22 0,21 0 0,-21-21 0</inkml:trace>
  <inkml:trace contextRef="#ctx0" brushRef="#br0" timeOffset="175635.63">8678 8297 0,'0'0'16,"21"-21"-16,1 21 16,-22 43-16,0-22 15,0 0-15,0 0 0,-22 21 16,1-20-16,21 20 0,-21-21 0,0 21 15,0-20-15,0-1 0,-1 0 0,1 0 16,0 0-16,21 0 0,-21-21 16,21 22-16,21-22 47,0-22-47,0 22 0,1 0 15,20-21-15,-21 21 0,0 0 0,0-21 16,22 21-16,-22 0 0,0-21 0,0 0 15,22 21-15,-22 0 0,0-21 0,0 21 16,0-22-16,0 1 0,-21 0 16,22 21-16,-22-21 0,0 0 15,0 0-15,-22 21 16,1 21 0,0 0-16,0 0 0,21 0 15,-21 0-15,0 22 0,21-22 16,0 0-16,-22 21 0,1-20 0,21-1 15,0 21-15,0-21 0,0 0 0,-21 1 16,21-1-16,0 0 16,0 0-16,21-21 31,0 0-31,1-21 0,-1 0 16,0 0-16</inkml:trace>
  <inkml:trace contextRef="#ctx0" brushRef="#br0" timeOffset="175795.6">9440 8509 0,'0'0'0,"0"-21"47,21 0-32,1 21-15,-1-21 16,0 21-16</inkml:trace>
  <inkml:trace contextRef="#ctx0" brushRef="#br0" timeOffset="177943.74">10541 8403 0,'0'-42'15,"0"21"-15,-21 0 0,21-1 16,-21 1-16,-1 0 0,22 0 16,-21 0-16,0 0 0,0-1 0,0 1 15,-22 21-15,22 0 0,0 0 16,0 0-16,0 0 0,-22 21 0,22 1 16,-21 20-16,21 0 0,-22-21 15,1 22-15,21-1 0,0 22 16,0-22-16,-1-21 0,1 21 0,21 1 15,0-1-15,0-21 0,0 22 0,0-22 16,21 0-16,1 0 0,-1 0 0,0-21 16,21 0-16,-21 0 0,22 0 15,-1 0-15,0 0 0,-20 0 0,20-21 16,0 0-16,1 0 0,-22-22 0,21 22 16,-21 0-16,22-21 0,-22-1 0,0 1 15,21 0-15,-21-1 0,1 1 16,-1-21-16,-21-1 0,21 1 0,-21-1 15,21 1-15,-21-1 0,0 22 0,0-22 16,0 22-16,0 0 0,0 20 16,0 1-16,0 0 0,-21 21 15,0 21-15,21 0 16,-21 22-16,21-1 0,-22 0 0,22 1 16,-21-1-16,21 22 0,-21-1 0,21-21 15,0 22-15,0-1 0,0-20 0,0-1 16,0 22-16,0-22 0,0-21 15,0 21-15,0 1 0,21-22 0,0 0 16,-21 0-16,22 0 0,-1 1 0,0-22 16,0 0-16,21 0 0,-20 0 0,-1 0 15,21 0-15,-21 0 0,22-22 0,-22 1 16,21 0-16,-21 0 0,22 0 16,-22 0-16,0-1 0,21 1 15,-21 0-15,-21-21 0,22 21 0,-22-1 16,0 1-16,0 0 0,21 0 0,-42 42 31,-1 0-31,22 0 16,0 1-16,-21-1 0,21 21 15,-21-21-15,21 0 0,0 1 0,0-1 16,0 0-16,0 0 0,0 0 16,0 0-16,21-21 0,0 0 0,1 0 15,-1 0-15,0 0 0,0 0 16,0 0-16,0 0 0,1-21 0,20 0 15,-21 21-15,0-21 0,0 0 16,1 0-16,-1-1 0,0 1 0,0 0 16,0 0-16,-21 0 0,0 0 0,0-1 15,0 1-15,0 0 16,21 21-16,-21 21 31,0-42 110,0 0-94,0 0-32,0 0 1,0-1-16,0 1 16,0 0-16,0 0 0,0 0 15,0 0-15,0-1 16,0 1-16,-21 0 0,0 21 0,0-21 15,0 21-15,0 0 16,-1 0-16,1 0 0,0 21 0,0 0 16,-21 22-16,-1-22 0,22 0 15,0 0-15,0 21 0,21-20 16,-21-1-16,21 0 0,0 0 0,0 21 16,0-20-16,21-22 0,0 21 15,0 0-15,0 0 0,22-21 0,-22 21 16,21-21-16,0 0 0,-20 0 0,20 0 15,0 0-15,1 0 0,-1 0 16,0 0-16,22 0 0,-22-21 0,0 21 16,22-21-16,-22 0 0,1 21 0,-1-21 15,0-1-15,-21 1 0,1 0 0,-1 0 16,0-21-16,-21 20 0,21 1 0,-21 0 16,0 0-16,-21 21 15,0 0 1,0 21-16,21 0 0,-22-21 0,1 21 15,0 1-15,21-1 0,0 21 16,-21-21-16,21 0 0,0 1 0,0-1 16,0 0-16,0 0 0,0 0 0,0 0 15,21 1-15,0-22 0,0 0 16,1 21-16,-1-21 0,0 0 16,0 0-16,0 0 0,0 0 0,1-21 15,20 21-15,-21-22 0,0 1 0,0 21 16,1-21-16,-1 0 0,0 0 0,0 0 15,0-1-15,-21 1 0,0 0 0,21-21 16,-21 21-16,22-1 0,-22 1 0,0 0 16,0 42 15,0 0-31,0 1 0,0-1 16,0 0-16,0 21 0,0-21 0,0 1 15,0-1-15,0 0 0,0 0 0,0 0 16,21-21-16,0 21 0,0-21 0,0 0 15,0 0-15,1 0 0,20 0 16,-21 0-16,0 0 0,22 0 0,-22-21 16,21 0-16,-21 21 0,22-21 0,-22 0 15,21 0-15,-21-22 0,0 22 0,1-21 16,-1 21-16,0-43 0,0 22 16,0-1-16,-21-20 0,0-1 0,0 22 0,0-21 15,0 20-15,0 1 0,0 0 16,0-1-16,-21 22 0,21 0 15,-21 0-15,0 21 0,21 21 16,-21 0-16,21 0 16,-22 22-16,22-22 0,0 21 0,0 0 15,0 1-15,0-1 0,0 0 0,0 1 16,-21-1-16,21 0 0,0 1 16,0-1-16,0 0 0,-21-20 0,21 20 15,0-21-15,0 0 0,0 0 0,0 1 16,0-1-16,0 0 0,-21-21 15,21-21 17,0 0-32,21-1 15,0 1-15,0 21 0,1-21 0,-1 0 16,0 0-16,0 0 0,0-1 0,22 1 16,-22 0-16,0 21 0,0 0 0,0 0 15,22 0-15,-22 0 0,0 0 0,21 21 16,-21-21-16,1 21 0,-1 1 0,-21-1 15,0 21-15,0-21 0,0 0 0,0 1 16,0-1-16,-21 0 0,-1 0 16,1-21-16,0 21 0,0 0 0,0-21 15,0 0-15,-1 22 0,1-22 16,-21 0-16,21 0 0,0 0 0,-1 0 16,1 0-16,0 0 0,0 0 0,21-22 15,0 1-15,0 0 16,0 0-16,0 0 15,21 0-15,0-1 0,0 1 16</inkml:trace>
  <inkml:trace contextRef="#ctx0" brushRef="#br0" timeOffset="178219.68">13483 7620 0,'0'0'0,"0"21"47,0 0-47,0 1 0,0 20 16,0-21-16,0 21 0,0 1 0,0-1 15,0 0-15,0 1 0,-21 20 0,21-20 16,0-1-16,-21 21 0,21-20 0,-21-1 16,21-21-16,0 22 0,0-1 15,0-21-15,0 0 0,-22 0 0,22 1 16,0-1-16,0 0 15,22-42 17,-1 0-32,0-1 0</inkml:trace>
  <inkml:trace contextRef="#ctx0" brushRef="#br0" timeOffset="178563.71">13652 8297 0,'22'0'31,"-1"-21"-31,-21 0 0,21 21 16,0-21-16,0 21 0,-21-21 15,21 0-15,22-1 0,-22 1 16,21 0-16,-21-21 0,22 21 0,-22-1 16,21 1-16,-21 0 0,1 0 0,-22 0 15,0 0-15,-22 21 16,1 0-16,-21 21 15,21 0-15,0 0 0,-1 0 0,-20 0 16,21 22-16,0-1 0,0 0 16,-1-20-16,1 20 0,0 0 0,21-21 15,0 22-15,0-22 0,0 21 0,0-21 16,0 1-16,21-1 0,0 0 16,1-21-16,-1 0 0,0 0 0,0 0 15,0 0-15,0 0 0,1 0 16,-1 0-16,0 0 0,0-21 0,0 0 15,0 21-15,1-22 0,-22 1 0</inkml:trace>
  <inkml:trace contextRef="#ctx0" brushRef="#br0" timeOffset="179332.5">8276 9885 0,'0'-21'16,"-21"21"15,21 21-16,0 0-15,0 0 0,0 0 0,0 22 16,0-22-16,0 0 0,-21 21 16,21-20-16,0 20 0,-21-21 15,21 21-15,0-20 0,-22 20 0,1-21 16,21 0-16,-21 22 0,21-22 0,0 0 16,0 0-16,21-42 46,0 0-46,1 0 0,-1-1 0,0 1 16,0 0-16,0-21 0,0 21 16</inkml:trace>
  <inkml:trace contextRef="#ctx0" brushRef="#br0" timeOffset="179872.21">8721 9948 0,'0'0'0,"21"-21"15,0 0 1,0 21-16,0 0 0,0 0 16,1-21-16,20 21 0,-21 0 0,0-21 15,22 0-15,-22 21 0,21 0 0,-21-22 16,0 22-16,1 0 0,-1 0 0,0 0 16,-21-21-16,-42 21 31,20 0-31,1 0 15,0 0-15,-21 0 0,21 0 0,-22 21 16,22-21-16,0 22 0,-21-22 16,20 21-16,1-21 0,0 21 0,0-21 15,0 21-15,0 0 0,21 0 16,-22-21-16,1 22 16,21-1-1,21-21 1,1 21-16,-1-21 15,0 0-15,21 0 0,-21 0 16,1 21-16,20-21 0,-21 0 16,0 21-16,22 0 0,-22-21 0,-21 22 15,21-1-15,-21 0 0,0 0 16,-21 0-16,0-21 16,-1 21-16,1-21 0,0 22 15,-21-22-15,21 0 0,-22 0 0,1 0 16,21 21-16,0-21 0,-1 0 0,1 0 15,0 0-15,0 0 0,0 0 0,21-21 47,21 21-47,0 0 0,0-22 16,0 22-16</inkml:trace>
  <inkml:trace contextRef="#ctx0" brushRef="#br0" timeOffset="180038.11">9271 10118 0,'0'0'16,"21"-21"46,0 21-62,0 0 0,1 0 16</inkml:trace>
  <inkml:trace contextRef="#ctx0" brushRef="#br0" timeOffset="180363.77">9969 9991 0,'0'0'16,"0"-43"-1,22 22-15,-1 0 0,-21 0 0,21 0 0,0-22 16,0 22-16,-21 0 0,21 0 15,1-21-15,-1 20 0,-21 1 16,0 0-16,0 0 0,0 0 0,0 0 16,-21 21-1,-1 21-15,1 0 0,0 0 16,0 21-16,-21-20 0,20 20 0,-20 0 16,21 1-16,0-1 0,0 0 0,-1 1 15,22-22-15,0 21 0,0 0 0,0-20 16,0 20-16,22-21 0,-1 0 0,0 0 15,0-21-15,0 22 0,22-22 16,-22 0-16,0 0 0,21 0 0,-21 0 16,1 0-16,20 0 0,-21 0 0,0-22 15,22 1-15,-22 0 0,0 0 16</inkml:trace>
  <inkml:trace contextRef="#ctx0" brushRef="#br0" timeOffset="180603.88">10647 9546 0,'0'43'0,"0"-86"0,0 1 0,0 0 0,0 20 16,0 1-16,0 0 0,-21 21 16,21 21-1,0 22-15,0-22 0,-22 21 16,22 0-16,0 22 0,0-22 0,-21 1 16,21 20-16,0-21 0,0 22 0,-21-22 15,21 1-15,-21-1 0,0 0 16,21 1-16,0-22 0,-21 0 0,21 0 15,0 0-15,0 0 0,0 1 0,21-22 32,0 0-32,0-22 0,0 1 15,22 0-15</inkml:trace>
  <inkml:trace contextRef="#ctx0" brushRef="#br0" timeOffset="180943.87">11134 9864 0,'0'0'0,"21"0"0,-21-21 0,0-1 0,0 1 31,-21 21-15,-1 0-16,-20 0 0,21 21 0,0 1 15,-22-22-15,22 21 0,0 0 0,0 0 16,0 0-16,21 0 0,0 1 16,0-1-16,21-21 0,0 21 15,0 0-15,0-21 0,22 21 0,-22-21 16,0 21-16,21-21 0,-20 22 0,-1-22 15,0 21-15,0-21 0,0 0 0,-21 21 16,21-21-16,-21 21 0,0 0 16,-21-21-16,0 0 15,0 0-15,0 0 0,0 21 16,-22-21-16,1 0 0,21 0 0,-22 0 16,1 0-16,0 0 0,-1 0 0,22 0 15,-21 0-15,21 0 0,42 0 31,0-21-31,21 21 0,-20-21 16</inkml:trace>
  <inkml:trace contextRef="#ctx0" brushRef="#br0" timeOffset="181279.89">11515 9991 0,'0'0'0,"21"0"16,0-21-16,0 21 15,0-22-15,0 22 0,-21-21 16,22 0-16,-1 21 0,0-21 0,0 0 16,0 21-16,0-21 0,1-1 0,-22 1 15,21 0-15,-21 0 0,21 0 0,-21 0 16,0-1-16,0 1 0,0 0 0,-21 21 16,0 0-1,-22 0-15,22 21 0,0 0 0,0 1 16,0 20-16,-1-21 0,1 21 0,0 1 15,0-22-15,21 21 0,0 1 0,0-22 16,0 0-16,0 21 0,0-21 0,0 1 16,21-1-16,0-21 15,0 0-15,1 0 0,20 0 0,-21 0 16,0 0-16,0 0 0,1 0 16,-1 0-16,0-21 0,0-1 0,0 22 15,-21-21-15,21 0 0</inkml:trace>
  <inkml:trace contextRef="#ctx0" brushRef="#br0" timeOffset="181911.75">7959 11409 0,'42'-64'16,"-84"128"-16,105-149 0,-63 64 16,0 0-16,0 42 15,-42-21 1,42 21-16,-21 22 0,-1-22 0,1 21 15,0 0-15,21 1 0,-21-1 0,21 22 16,-21-22-16,21-21 0,0 21 16,0 1-16,0-1 0,0-21 0,0 22 15,0-22-15,0 0 0,0 0 16,21 0-16,0-21 0,0 0 16,0 0-16,1 0 15,-1-21-15,0 0 0,0 0 0,21 0 16</inkml:trace>
  <inkml:trace contextRef="#ctx0" brushRef="#br0" timeOffset="182263.56">8467 11430 0,'0'0'15,"21"-21"-15,-21-21 0,0 20 0,0 1 0,0 0 16,-21 42 0,21 0-1,-22 22-15,1-22 0,21 21 16,-21 1-16,21-1 0,-21 0 0,0 1 15,21-1-15,0 0 0,0 1 0,-21-1 16,21-21-16,0 21 0,0-20 0,0-1 16,0 0-16,0 0 0,21-21 15,0 0-15,0 0 0,0 0 0,0 0 16,22 0-16,-22-21 0,0 21 0,0-21 16,0 0-16,1-1 0,-1 1 15,-21 0-15,0 0 0,0 0 16,-21 0-16,-1 21 0,-20 0 15,21 0-15,0 0 0,0 0 16,-1 0-16,1 0 0,0 0 0,0 0 16,0 21-16,21 0 15,0 0-15,21-21 16,0 0 0,0 0-16,0 0 0</inkml:trace>
  <inkml:trace contextRef="#ctx0" brushRef="#br0" timeOffset="182420.53">9059 11726 0,'-21'0'16,"0"0"0,0 0-16,42 0 31,0 0-31</inkml:trace>
  <inkml:trace contextRef="#ctx0" brushRef="#br0" timeOffset="184199.75">9377 11875 0,'21'0'15,"-21"-22"1,21 22-16,-21-21 0,21 21 15,0-21-15,1 0 0,-1 0 0,0 0 16,0-1-16,0-20 0,0 21 0,22 0 16,-22-22-16,0 22 0,0-21 0,0 0 15,-21 20-15,0-20 0,0 0 16,0-1-16,0 22 0,0 0 0,0 0 16,0 0-16,-21 21 0,0 0 0,0 0 15,0 0-15,0 21 0,-1 0 0,1 0 16,0 22-16,0-22 0,0 21 15,21 0-15,-21 1 0,21-1 16,0-21-16,0 22 0,0-1 0,0-21 16,0 0-16,21 22 0,0-22 0,21 0 15,-21-21-15,22 21 0,-1-21 16,0 0-16,1 0 0,-1 0 0,22 0 16,-22 0-16,0-21 0,1 21 0,-1-21 15,0 0-15,1-1 0,-1 1 0,-21 0 16,0 0-16,0 0 0,1 0 0,-1-1 15,-21-20-15,21 21 0,-21-21 16,0 20-16,0 1 0,0 0 0,0 0 16,0 42-1,-21 0 1,21 22-16,-21-22 0,-1 0 16,22 21-16,-21-21 0,21 22 0,0-22 15,-21 0-15,0 0 0,21 0 0,0 1 16,0-1-16,0 0 0,-21-21 0,21 21 15,0-42 17,0 0-32,21 0 0,-21-1 15,0 1-15,21 0 0,0 0 0,0 0 16,-21 0-16,22-22 0,-1 22 0,0-21 16,-21 21-16,21-1 0,0 1 15,0 0-15,1 21 16,-1 0-16,-21 21 15,21 0-15,-21 1 0,0-1 0,0 21 16,0-21-16,21 22 0,-21-22 0,0 0 16,0 21-16,21-21 0,0 1 0,1-1 15,-22 0-15,21-21 0,0 21 16,0-21-16,0 0 0,0 0 0,22 0 16,-22 0-16,0 0 0,0 0 0,22 0 15,-22-21-15,0 0 0,0 21 0,21-21 16,-20-1-16,-1 1 0,-21 0 0,21 0 15,-21-21-15,21 20 0,-21 1 16,21-21-16,-21 21 0,0-22 16,0 22-16,0-21 0,0 21 0,0 0 15,0-1-15,-21 22 16,0 0-16,21 22 16,0-1-16,-21 0 0,21 0 15,-21 0-15,21 22 0,-22-22 0,22 21 16,0-21-16,0 22 0,0-22 0,0 0 15,0 0-15,0 0 0,22 0 0,-22 1 16,21-22-16,0 0 0,0 21 0,0-21 16,22 0-16,-22 0 0,0 0 15,0-21-15,0 21 16,0-22-16,22 1 0,-22 0 0,0 21 16,0-21-16,0 0 0,1 0 0,-1-1 15,0-20-15,-21 21 0,21 0 0,0 0 16,-21-22-16,0 22 0,21 0 0,-21 0 15,22 0-15,-22-1 0,-22 44 32,1-1-32,21 0 15,-21 0-15,21 21 0,0-20 0,0-1 16,-21 21-16,21-21 0,0 0 0,0 22 16,0-22-16,0 0 0,0 0 15,21-21-15,0 21 0,0 1 16,1-22-16,-1 0 0,21 0 0,-21 0 15,0 0-15,1 0 0,20 0 0,-21 0 16,0 0-16,0-22 0,1 1 0,-1 21 16,0-21-16,0 0 0,0 0 0,0 0 15,-21-1-15,22-20 0,-22 21 0,0 0 16,0-22-16,0 22 0,21-21 0,-21 21 16,0 0-16,0-1 0,0 44 31,0-1-31,0 0 15,0 21-15,-21-21 0,21 1 0,-22 20 16,22-21-16,0 0 0,0 22 16,0-22-16,-21 0 0,21 0 0,0 0 15,-21-21-15,21 21 0,0 1 16,0-44 15,0 1-15,0 0-16,0 0 0,0 0 15,21 0-15,-21-22 0,21 22 0,-21 0 16,22-21-16,-1-1 0,0 22 16,0-21-16,0 21 0,22-22 15,-22 22-15,21 0 0,-21 0 0,22 21 0,-22 0 16,21 0-16,-21 0 0,0 21 16,1 0-16,-1 0 0,-21 22 0,0-22 15,21 0-15,-21 0 0,21 21 0,-21-20 16,0-1-16,0 0 0,0 21 0,0-21 15,0 1-15,0-1 16,0 0-16,-21 0 16,0-21-16,21-21 31,0 0-31,0 0 16,0-1-16,21 1 15,0 0-15,0-21 0,0 21 16,1-1-16,-1-20 0,0 21 0,0-21 15,0 20-15,0 1 0,22 0 0,-22 0 16,0 21-16,0 0 0,0 0 0,-21 21 16,0 0-16,0 0 0,0 22 15,0-22-15,0 0 0,0 21 0,0-20 16,0-1-16,0 0 0,0 0 0,0 0 16,0 0-16,0 1 0,0-1 15,0 0-15,-21-21 16,0 0 15,0 0-31,0 0 0</inkml:trace>
  <inkml:trace contextRef="#ctx0" brushRef="#br0" timeOffset="184936.88">8064 12912 0,'0'-21'0,"0"42"0,0-64 16,0 22-16,0 0 16,-21 42-1,0 0-15,21 1 0,0-1 16,0 21-16,-21 0 0,21 1 15,0-1-15,0 0 0,0 1 0,0-1 16,0 0-16,0-20 0,0 20 0,0-21 16,0 0-16,0 0 0,0 1 15,0-1-15,0 0 0,0 0 16,21-21 0,0 0-1,-21-21-15,21 21 0,-21-21 16,22 0-16,-1-1 0,-21 1 15,21 0-15,0-21 0</inkml:trace>
  <inkml:trace contextRef="#ctx0" brushRef="#br0" timeOffset="185355.34">8361 12954 0,'21'0'31,"-21"21"-31,0 0 16,21 1-1,0-22-15,0 0 0,1 0 16,-1 0-16,0 0 0,21 0 0,-21 0 16,22-22-16,-1 1 0,0 21 0,-20-21 15,20 0-15,-21 21 0,21-21 16,-20 0-16,-1-1 0,0 22 0,-21-21 16,0 0-16,21 21 0,-21-21 0,-21 42 31,21 0-31,-21 22 15,0-22-15,21 21 0,-22 0 16,22 1-16,-21-1 0,21 0 16,0 1-16,0-1 0,-21 0 0,21 1 15,-21-1-15,21 0 0,-21-20 0,21 20 16,0-21-16,0 21 0,0-20 0,0-1 16,0 0-16,0 0 0,0 0 15,0-42 32,0 0-47,-21 0 16,21 0-16,0-1 0,-22 1 0,22 0 15,0 0-15</inkml:trace>
  <inkml:trace contextRef="#ctx0" brushRef="#br0" timeOffset="185604.25">8467 13335 0,'0'0'15,"-43"21"-15,43 0 16,21-21 15,1 0-31,20 0 0,-21 0 0,21 0 16,1 0-16,-1-21 0,0 21 0,1 0 16,-1-21-16,-21 21 0,22 0 0,-22 0 15,0-21-15,0 21 16,0 0-16,-21-21 15,21 21-15,-21-21 32</inkml:trace>
  <inkml:trace contextRef="#ctx0" brushRef="#br0" timeOffset="185885.67">9334 13250 0,'0'-21'47,"0"42"-1,0 1-46,0-1 16,22-21 31,-1-21-31</inkml:trace>
  <inkml:trace contextRef="#ctx0" brushRef="#br0" timeOffset="187416.56">9800 13441 0,'0'0'16,"-21"21"-16,21 0 15,-21-21 1,21 21-16,21-42 47,0 21-32,0-21-15,0 0 0,1 0 16,-1 21-16,21-21 0,-21-1 0,22-20 16,-22 21-16,21 0 0,-21-22 15,0 22-15,22 0 0,-22-21 0,-21 21 16,0-22-16,21 22 0,-21-21 15,0 21-15,0-1 0,0 1 0,-21 21 16,0-21-16,0 21 16,-1 0-16,1 21 0,0 0 15,-21 1-15,21 20 0,-1-21 0,22 21 16,-21 1-16,21-1 0,0 0 0,0 1 16,0-22-16,0 21 0,0 1 0,0-22 15,21 21-15,-21-21 0,22 0 16,-1 1-16,0-1 0,0 0 0,0-21 15,22 0-15,-22 0 0,0 0 16,0 0-16,21 0 0,-20 0 0,-1 0 16,0-21-16,0 0 0,-21-1 15,21 1-15,0 0 0,1 0 0,-1 0 16,-21 0-16,21-22 0,0 22 0,0 0 16,0 0-16,1-22 0,-1 22 0,0 0 15,21 21-15,-21-21 0,1 21 16,-1 0-16,0 0 0,21 0 0,-21 21 15,1 0-15,-22 0 0,21 1 16,-21-1-16,0 0 0,0 0 0,0 0 16,0 22-16,0-22 0,0 0 15,0 21-15,0-21 0,-21 1 16,21-1-16,-22 0 0,22 0 0,-21-21 16,21 21-16,0-42 31,0 0-31,21 0 15,1 0-15,-22-1 0,21 1 0,0-21 16,-21 21-16,21 0 0,0-1 0,0-20 16,1 21-16,-1-21 0,-21 20 15,21-20-15,0 21 0,-21 0 0,0 0 16,0-1-16,0 44 16,0-1-1,-21 0-15,21 0 16,-21 0-16,21 0 0,0 22 0,0-22 15,0 21-15,0-21 0,0 1 0,0 20 16,0-21-16,0 0 0,0 0 0,21 1 16,0-1-16,0-21 0,22 21 0,-22-21 15,0 0-15,21 0 0,-21 0 16,1 0-16,20 0 0,-21-21 0,21 0 16,-20-1-16,-1 1 0,21 0 0,-21 0 15,0 0-15,1-22 0,-1 22 0,-21-21 16,21 0-16,0-1 0,0 1 15,-21-22-15,21 22 0,1-21 16,-22 20-16,0-20 0,0 20 0,21-20 16,-21 21-16,0-1 0,0 22 0,0-21 15,0 21-15,-21 21 16,-1 21 0,22 0-16,-21 0 0,21 21 0,-21 22 15,0-22-15,21 1 0,0 20 0,0-21 16,0 22-16,0-22 0,0 1 15,0 20-15,0-21 0,0-20 0,0 20 16,0-21-16,0 21 0,0-20 0,0-1 16,21 0-16,0 0 0,-21 0 0,21-21 15,1 0-15,-1 0 16,0 0-16,0 0 16,-21-21-16,21 21 0,-21-21 15,21 0-15,-21 0 0,0-1 0,0 1 16,0 0-16</inkml:trace>
  <inkml:trace contextRef="#ctx0" brushRef="#br0" timeOffset="187587.51">11324 13123 0,'0'0'0,"-21"0"0,21 22 16,-21-22-16,21 21 16,21-21-1,0 0-15,0 0 0,0 0 16,1 0-16,-1-21 0,0-1 0,21 22 15,-21-21-15,1 21 0,-1-21 16,0 0-16,21 21 0,-21-21 0,1 21 16,-1 0-16</inkml:trace>
  <inkml:trace contextRef="#ctx0" brushRef="#br0" timeOffset="188308.14">11917 13250 0,'0'0'0,"-21"22"15,21-1-15,21-21 16,0 0 0,0 0-16,21-21 0,-20 21 0,20-22 15,-21 1-15,21 0 0,-20 0 0,20 0 16,-21 0-16,0-1 0,0 1 16,1-21-16,-1 21 0,-21 0 0,0-1 15,0 1-15,0 0 0,0 0 0,-21 21 16,-22 0-16,22 0 0,0 21 15,-21 0-15,20 22 0,1-22 16,-21 21-16,21-21 0,0 22 0,-1-22 16,22 21-16,0 0 0,0-20 15,0-1-15,0 21 0,0-21 0,22 0 0,-1 1 16,0-22-16,21 21 0,-21-21 16,22 0-16,-1 0 0,0 0 15,1 0-15,-22 0 0,21 0 0,1-21 16,-1 21-16,-21-22 0,21 1 0,-20 0 15,-1 0-15,21 0 0,-42 0 0,21-1 16,0 1-16,1-21 0,-1 21 0,-21 0 16,0-22-16,0 22 0,0 0 15,0 0-15,0 0 0,0 42 16,-21 0 0,21 0-16,-22 0 0,22 0 0,0 22 15,-21-22-15,21 21 16,-21-21-16,21 1 0,0-1 0,0 0 15,0 0-15,0 0 0,0 0 0,0 1 16,-21-22-16,0 0 31,21-22-31,0 1 16,0 0-16,0 0 0,0 0 0,21 0 16,0-1-16,-21 1 0,21 0 0,0-21 15,1 21-15,-1-22 0,0 22 0,0-21 16,21 21-16,-20-1 0,-1 1 0,0 21 15,0 0-15,0 0 0,0 21 16,-21 1-16,22 20 16,-22-21-16,0 0 0,0 22 0,0-22 15,0 0-15,0 21 0,0-21 0,0 1 16,0-1-16,0 0 0,0 0 0,0 0 16,21-21-1,0 0-15,0 0 16,0 0-16,22 0 0,-22 0 15,0-21-15</inkml:trace>
  <inkml:trace contextRef="#ctx0" brushRef="#br0" timeOffset="189083.91">13568 13039 0,'0'0'0,"21"-21"0,-21-85 16,0 85-16,0-22 15,0 22-15,-21 0 0,0 0 0,-1 0 16,1 21-16,0 0 0,0 0 15,-21 0-15,20 0 0,-20 21 0,21 21 16,-21-21-16,20 0 0,-20 22 0,21-1 16,0-21-16,0 22 0,-1-1 0,1-21 15,21 21-15,0-20 0,0-1 16,0 0-16,0 0 0,0 0 0,21 0 16,1-21-16,20 0 0,-21 0 0,0 0 15,0 0-15,1 0 0,20 0 16,-21 0-16,0 0 0,0-21 0,1 0 15,-1 0-15,0 0 0,0 0 16,-21-22-16,21 22 0,0-21 0,1-1 16,-1 1-16,-21-21 0,21-1 0,0 22 15,-21-22-15,21 1 0,-21 20 0,21-20 16,-21-1-16,0 22 0,0 0 16,0-1-16,0 1 0,0 21 0,0 0 15,0 0-15,0-1 0,-21 22 16,0 22-16,21-1 0,0 0 15,-21 0-15,21 21 0,-21-20 16,21 20-16,0 0 0,0 1 16,0-1-16,0 0 0,0 22 0,0-1 15,0-20-15,0 20 0,0-21 0,0 22 16,0-22-16,0 1 0,0-1 0,0 0 16,0-21-16,21 1 0,0-1 15,-21 0-15,21 0 0,0 0 0,1-21 16,-1 0-16,0 0 0,0 0 0,21 0 15,-20 0-15,-1 0 0,21 0 0,-21-21 16,22 0-16,-22 0 0,0 0 16,21-1-16,-21 1 0,1-21 15,-1 21-15,0-22 0,0 1 0,-21 0 16,0 21-16,0-22 0,0 22 0,0 0 16,0 0-16,0 0 0,-21 21 0,0 0 15,0 21-15,-1 0 16,1 21-16,0-21 0,0 1 0,21 20 15,0-21-15,0 21 0,0-20 0,0-1 16,0 0-16,21 0 0,0 0 0,-21 0 16,21 1-16,1-22 0,-22 21 15,21 0-15,-21 0 0,0 0 16,0 0 0,-21-21-16,-1 0 0,1 22 15,0-22-15,0 0 0,0 0 16,0 0-16,-1 0 15,22-22 1,0 1 0</inkml:trace>
  <inkml:trace contextRef="#ctx0" brushRef="#br0" timeOffset="189855.65">8488 14520 0,'0'-21'0,"0"42"0,-21-42 0,21 0 0,-22 0 16,22 0-1,-21 21 1,0 21-1,21 0-15,0 0 16,0 0-16,0 1 0,0 20 0,0-21 16,0 21-16,0 1 0,-21-1 0,21 0 15,0 1-15,-21-22 0,21 21 16,-21-21-16,21 22 0,0-22 0,-22 21 16,22-21-16,-21 1 0,21-1 0,0 0 15,-21 0-15,21 0 16,0-42 15,0 0-31,21 0 0,0 0 16,-21-1-16,22 1 0,-1 0 15,0-21-15</inkml:trace>
  <inkml:trace contextRef="#ctx0" brushRef="#br0" timeOffset="190351.65">8932 14774 0,'0'-21'31,"-21"0"-31,0 21 0,0-21 16,-22 21-16,22-21 0,-21 21 0,21-21 15,-22-1-15,22 1 0,0 0 0,21 0 16,0 0-16,0 0 0,0-1 16,0 1-16,21 0 0,0 0 0,1 0 15,20 0-15,-21-1 0,21 22 0,1 0 16,-22-21-16,21 21 15,1 0-15,-22 21 0,0 1 0,0-1 16,0 0-16,-21 21 0,0 1 0,0-22 16,0 21-16,-21 0 0,0 1 15,0-1-15,0 0 0,-22 1 0,22-1 16,-21 0-16,21-20 0,-1 20 0,1-21 16,21 21-16,0-20 0,0-1 0,0 0 15,0 0-15,21 0 16,1-21-16,-1 0 0,21 0 0,-21 0 15,22 0-15,-1 0 0,-21 0 16,21-21-16,-20 21 0,20-21 0,-21 0 16,0 0-16,-21-1 15,0 1-15,0 0 0,0 0 16,-21 0-16,0 0 0,-21 21 0,20-22 16,1 22-16,0 0 0,-21 0 0,21 0 15,-1 0-15,1 0 0,0 0 16,0 0-16,0 0 0,21 22 0,-21-22 15,21 21-15,0 0 16,21-21-16,0 0 16,0 0-16,0 0 0,0 0 0,22-21 15</inkml:trace>
  <inkml:trace contextRef="#ctx0" brushRef="#br0" timeOffset="190569.25">9504 14774 0,'0'0'15,"21"0"-15,-21-21 16,0 0 0,21 21 77</inkml:trace>
  <inkml:trace contextRef="#ctx0" brushRef="#br0" timeOffset="191875.69">10202 14880 0,'-21'43'16,"0"-43"-16,21 21 0,0 0 15,0 0 1,21-21 15,0 0-31,22-21 16,-22 21-16,0-21 0,21 0 0,-21-1 15,22 1-15,-22 0 0,21 0 0,-21 0 16,22 0-16,-22-22 0,21 22 16,-21 0-16,1-21 0,-22-1 0,21 22 15,-21-21-15,21-1 0,-21 1 0,0 0 16,0-1-16,0 22 0,0-21 15,-21 21-15,0 0 0,21-1 0,0 1 16,-22 21-16,1 0 16,0 0-16,21 43 0,-21-22 0,21 21 15,0 0-15,-21 22 16,0-1-16,-1 1 0,22-1 0,0 1 16,-21-1-16,21 1 0,-21-1 0,21 1 15,-21-1-15,21 22 0,0-21 0,0-1 16,0 1-16,0-1 0,0 1 15,0-22-15,0 21 0,0-20 0,0-1 16,0 0-16,0-20 0,21 20 0,0-21 16,-21 0-16,21-21 0,1 21 0,-1-21 15,0 0-15,0 0 16,0 0-16,0-21 0,1 0 0,-1 0 16,0 0-16,21-22 0,-21 22 0,1-21 15,-1 21-15,0-22 0,-21-20 16,0 21-16,0-1 0,0-20 0,-21 20 15,0-20-15,-22 21 0,22-1 16,-21 1-16,-1 0 0,1 20 0,21 1 16,-21 0-16,-1 21 0,22 0 0,0-21 15,0 21-15,0 0 0,42 0 32,0-21-17,21 21-15,-21 0 0,22-21 0,-1-1 16,0 22-16,1-21 0,-1 0 0,0 0 15,1 0-15,20 0 16,-20-22-16,-1 22 0,0 0 0,1-21 16,-22 20-16,21-20 0,-21 21 0,0 0 15,-21 0-15,0-1 0,-21 22 32,21 22-32,-21-1 0,0 0 0,0 21 15,21-21-15,0 22 0,0-22 0,-21 21 16,21-21-16,0 1 0,0-1 15,0 21-15,0-21 0,0 0 16,0 1-16,21-22 31,-21-22-31,0 1 0,0 0 16,0 0-16,0 0 0</inkml:trace>
  <inkml:trace contextRef="#ctx0" brushRef="#br0" timeOffset="192035.61">11112 14351 0,'0'0'0,"0"-21"0,-21 0 16,0 21-16,21-21 16,-21 21-16,0 0 15,0 0-15,42 0 32,0 21-32,0 0 15,0-21-15,0 21 0,-21 0 16</inkml:trace>
  <inkml:trace contextRef="#ctx0" brushRef="#br0" timeOffset="193387.57">11536 14499 0,'-21'0'16,"-1"0"-1,22 21-15,0 1 0,-21-1 0,21 0 16,0 21-16,0-21 0,0 22 0,0-22 15,0 21-15,0-21 16,0 22-16,0-22 0,0 21 0,0-21 16,0 1-16,-21-1 0,21 0 0,0 0 15,0 0-15,0-42 32,0 0-32,0 0 15,0 0-15,0-1 0,0 1 0,0 0 16,21 0-16,0-21 0,-21-1 0,22 22 15,-22-21-15,21-1 0,0 22 16,-21-21-16,21 21 0,0 0 0,0-1 16,1 22-1,-1 0-15,-21 22 0,0-1 0,0 0 16,21 0-16,-21 0 0,21 22 16,-21-22-16,0 0 0,0 21 0,21-21 15,-21 1-15,21-1 0,1 0 0,-1 0 16,-21 0-16,21 0 0,21 1 0,-21-22 15,1 0-15,-1 0 0,0 0 16,21 0-16,-21 0 0,1 0 0,-1 0 16,0 0-16,0 0 0,-21-22 0,21 1 15,0 0-15,1 0 0,-22 0 0,21 0 16,0-1-16,0 1 0,0 0 16,0-21-16,1 21 0,-1-22 15,0 22-15,0-21 0,0 21 0,22-1 16,-22 1-16,0 0 0,21 21 0,-21 0 15,1 0-15,-1 0 0,0 0 16,0 0-16,-21 21 0,0 22 0,0-22 16,21 0-16,-21 0 0,0 0 0,0 22 15,0-22-15,0 0 0,0 0 16,0 0-16,21-21 31,-21-21-15,0 0-16,0 0 0,0 0 15,0-1-15,0 1 0,0 0 16,0 0-16,0 0 0,0 0 16,0-1-16,0 1 0,0 0 0,-21 0 15,0 21-15,0 0 0,0 0 0,-22 0 16,22 0-16,0 21 16,0 0-16,0 22 0,0-22 0,-1 0 15,1 21-15,0 1 0,0-22 0,0 21 16,0-21-16,21 22 0,0-22 0,0 0 15,0 21-15,0-21 0,0 1 16,0-1-16,21-21 0,0 0 16,0 0-16,0 0 0,0 0 0,1 0 15,-1 0-15,0 0 0,0 0 16,0-21-16,0-1 0,1 22 0,-22-21 16,21 0-16,0 0 0,-21 0 15,21-22-15,-21 22 0,0-21 0,21 21 16,-21-22-16,0 1 0,21 21 0,-21-21 15,0 20-15,0 1 0,0 0 0,0 0 16,0 42 0,0 0-1,0 22-15,0-22 0,0 0 0,-21 21 16,21-21-16,0 22 0,-21-1 0,21-21 16,0 0-16,0 22 15,0-22-15,0 0 0,21 0 0,0 0 16,-21 1-16,22-22 0,-1 21 0,0-21 15,0 0-15,0 0 0,0 0 0,1 0 16,-1 0-16,21 0 0,-21 0 0,22-21 16,-22-1-16,0 1 0,21 0 15,-21 0-15,1 0 0,20-22 0,-21 1 16,0 21-16,0-43 0,1 22 0,20 0 16,-21-22-16,0 1 0,22-1 0,-22 22 15,0-22-15,21 22 0,-42 0 16,21-22-16,-21 43 0,0-21 0,0 21 15,0-1-15,0 1 0,-21 21 16,0 0-16,0 0 0,0 21 16,0 1-16,-1 20 0,1-21 15,0 43-15,0-22 0,0 21 0,0 1 16,21-1-16,-22 1 0,22-1 0,0 1 16,0-1-16,0-20 0,22-1 15,-22 0-15,21 1 0,0-1 0,21 0 16,-21-20-16,1-1 0,20 0 0,-21 0 15,0-21-15,22 0 0,-22 21 0,21-21 16,-21 0-16,0 0 0,22 0 0,-22 0 16,0-21-16,21 0 0,-20 21 15,-1-21-15,0 0 0,0-1 16,21 1-16,-42 0 0,22 0 0,-1 0 16,-21 0-16,0-22 0</inkml:trace>
  <inkml:trace contextRef="#ctx0" brushRef="#br0" timeOffset="194447.67">8382 15981 0,'-21'-21'0,"42"42"0,-63-63 16,42 20-16,0 1 0,0 0 15,0 0-15,0 0 0,-22 21 0,22-21 16,-21 21-1,21 21 1,0 0-16,0 0 0,0 21 0,0 1 16,0-1-16,0 0 0,0 1 15,0-1-15,0 0 0,0 1 16,0-1-16,0 0 0,-21-20 0,21-1 16,0 21-16,0-21 0,0 0 15,0 1-15,21-22 31,0 0-31,-21-22 0,22 1 16,-1 0-16</inkml:trace>
  <inkml:trace contextRef="#ctx0" brushRef="#br0" timeOffset="195003.43">8869 16108 0,'0'0'0,"21"-21"0,21 0 16,-42-1-16,43 1 0,-22-21 16,0 21-16,0 0 0,-21-1 0,0 1 15,0-21-15,0 21 0,0 0 0,0-1 16,0 1-16,-21 21 0,0-21 16,0 21-16,-1 0 0,-20 0 0,0 0 15,-1 0-15,22 0 0,-21 21 0,0 0 16,20 1-16,-20-1 0,21 21 15,0 0-15,21-20 0,0 20 0,0 0 16,0-21-16,0 22 16,0-22-16,0 0 0,21 0 0,0 0 15,0-21-15,0 0 0,1 0 0,-1 0 16,21 0-16,-21 0 0,0 0 16,22 0-16,-22-21 0,0 21 0,0-21 15,0 0-15,1 0 0,-1 0 0,-21-1 16,0 1-16,21 0 0,-21 0 15,21 0-15,-21 0 0,0-1 16,0 44 0,0-1-1,0 0-15,0 21 0,0-21 0,0 22 16,0-1-16,0 0 0,0-20 16,0 20-16,0 0 0,0-21 15,0 22-15,0-22 0,0 0 0,0 0 16,0 0-16,0 1 15,-21-22 17,21-22-1,0 1-31</inkml:trace>
  <inkml:trace contextRef="#ctx0" brushRef="#br0" timeOffset="195212.69">9207 16298 0,'0'0'0,"22"0"15,-22-21-15,21 21 16,0 0-16,-21-21 0,21 0 16,-42 21 46</inkml:trace>
  <inkml:trace contextRef="#ctx0" brushRef="#br0" timeOffset="196139.64">9842 16574 0,'-21'0'0,"42"0"31,1-22-31,-1 1 0,0 21 16,21-21-16,-21 0 0,22 21 0,-22-21 15,21 0-15,1-1 0,-1 1 16,-21-21-16,21 21 0,1-22 0,-22 1 16,0 0-16,21-1 0,-42 1 15,22 0-15,-22-1 0,21-20 16,-21 21-16,0-1 0,0 1 0,0 0 15,-21 20-15,-1-20 0,1 21 0,0 21 16,0-21-16,0 21 0,0 0 16,-22 0-16,22 21 0,21 0 0,-21 21 15,21 1-15,-21-1 0,21 22 0,0-1 16,0 22-16,0-22 0,0 22 16,0-22-16,0 1 0,-21 21 0,21-22 15,-22 22-15,22-22 0,-21 22 16,21-22-16,0 1 0,0 21 0,0-22 15,0 1-15,0-1 0,0-21 16,0 22-16,0-22 0,0 1 16,0-1-16,0 0 0,21 1 0,1-22 15,-1 0-15,0 0 0,0-21 0,0 0 16,0 0-16,1 0 0,-1-21 16,0 0-16,0 0 0,21-1 0,-20-20 15,-1 21-15,0-21 0,-21-1 0,0 1 16,0 0-16,0-1 0,0-20 15,0 20-15,-21-20 0,0 21 0,-22-22 16,22 22-16,-21-1 0,-1 1 16,-20 0-16,21 21 0,-1-1 15,1 1-15,0 21 0,20 0 0,1-21 16,0 21-16,0 0 0,42-21 31,0 21-31,22 0 0,-22-21 0,21 0 16,0-1-16,1 22 0,20-21 0,-20 0 15,-1 0-15,0-21 0,22 20 16,-22 1-16,0-21 0,1 21 0,-1-22 16,0 22-16,-20-21 0,20 21 15,-21-22-15,0 22 0,0 0 0,1 0 16,-22 0-16,21 0 0,-21-1 0,0 44 31,-21 20-31,21-21 16,-22 0-16,22 22 0,0-22 0,0 21 15,-21-21-15,21 0 0,0 22 16,0-22-16,-21 0 0,21 0 0,-21 0 16,21-42 31,0 0-47,0 0 0</inkml:trace>
  <inkml:trace contextRef="#ctx0" brushRef="#br0" timeOffset="196280.53">10731 15833 0,'0'0'0,"0"-21"15</inkml:trace>
  <inkml:trace contextRef="#ctx0" brushRef="#br0" timeOffset="196716.52">10943 15981 0,'0'21'0,"21"21"16,-21-20-16,21-1 0,-21 0 0,0 0 15,0 21-15,22-20 0,-22-1 16,21 21-16,-21-21 0,0 0 0,0 1 15,0 20-15,0-21 0,0 0 0,0 0 16,-21 1-16,-1-22 16,22-22 15,0 1-31,0 0 16,0 0-16,0 0 0,0-22 15,0 22-15,0-21 0,22 21 0,-1-22 16,0 1-16,0 0 0,-21 21 15,21-22-15,0 22 0,1 0 0,-1 21 16,0 0-16,0 0 16,0 0-16,0 21 0,-21 21 0,22-20 15,-1-1-15,-21 21 0,0-21 0,0 22 16,21-22-16,-21 21 0,0-21 16,0 0-16,0 1 0,0-1 0,0 0 15,0 0-15,21-21 0,-21 21 31,0-42 1,21 0-32</inkml:trace>
  <inkml:trace contextRef="#ctx0" brushRef="#br0" timeOffset="198268.19">11599 16341 0,'0'0'0,"21"0"0,1-43 16,-1 43-16,-21-21 0,21 21 16,-21-21-16,0 0 0,21 0 0,0 0 15,-21-1-15,0 1 0,0-21 16,0 21-16,0 0 0,0-1 0,0-20 16,0 21-16,0 0 15,-21 21-15,0 0 0,0 21 16,0 0-16,-1 21 15,1-20-15,0-1 0,21 21 16,-21-21-16,0 22 0,21-22 0,0 21 16,0-21-16,0 0 0,0 1 0,0-1 15,0 0-15,0 0 0,0 0 16,21-21 0,0 0-16,0 0 0,0-21 15,1 0-15,-22 0 0,21 0 16,0-1-16,0 1 0,-21 0 15,0 0-15,21 0 0,-21-22 0,21 22 16,-21-21-16,0 21 0,0-22 16,22 22-16,-22-21 0,0 21 15,0 0-15,0 42 16,0 0-16,0 0 16,0 21-16,0-20 0,0 20 0,0-21 15,0 21-15,0-20 0,0 20 0,0-21 16,0 0-16,0 22 0,21-22 15,0-21-15,0 21 0,0 0 16,0-21-16,22 0 0,-1 0 0,-21 0 16,22 0-16,-1 0 0,-21 0 15,0 0-15,0-21 0,1 21 0,-1-21 16,0 0-16,0-1 0,0 1 0,-21 0 16,21-21-16,1-1 0,-22 1 15,0 0-15,0-22 0,0 22 0,0-22 16,21 22-16,-21-21 0,21 20 0,-21 1 15,0-22-15,21 22 0,-21 0 16,0-1-16,0 22 0,0 0 0,0 0 16,0 0-16,0 42 31,-21 21-31,21-21 0,-21 22 0,21-1 16,0 0-16,-21 1 0,21-1 0,-22 0 15,22 22-15,0-22 0,0 22 16,0-22-16,0 0 0,0 22 0,0-22 15,0-21-15,0 22 0,0-22 0,22 21 16,-1-21-16,0 1 16,0-1-16,21-21 0,-20 0 0,-1 0 15,21 0-15,-21 0 0,22 0 0,-22-21 16,0-1-16,0 22 0,0-21 16,0 0-16,1 0 0,-22 0 0,21-22 15,-21 22-15,0-21 0,21 0 16,-21-22-16,0 22 0,0-1 0,0-20 15,0 21-15,0-1 0,0 1 16,0 0-16,0-1 0,21 22 0,-21 0 16,0 0-16,0 42 31,-21 0-31,21 21 0,-21-20 16,21 20-16,0 0 0,0 1 0,0-1 15,-21 0-15,21 1 0,0 20 16,0-21-16,0 1 0,0-22 0,0 21 15,0 1-15,0-22 0,0 0 16,21 0-16,0 0 0,-21 0 16,21-21-16,0 0 0,0 0 0,1 0 15,-1 0-15,0 0 0,0 0 0,0-21 16,0 21-16,1-21 0,-1 0 16,0 0-16,0 0 0,0-1 15,-21-20-15,21 21 0,-21 0 0,22 21 16,-22-21-16,21-1 0,-21 44 31,0-1-31,0 0 16,0 0-16,0 0 0,0 0 15,0 1-15,0-1 0,0 0 16,0 0-16,0 0 0,0 0 0,0 1 16,21-1-16,21-21 0,-21 0 15,1 0-15,20 0 0,0 0 16,1 0-16,-1 0 0,-21 0 0,21-21 15,-20-1-15,20 22 0,-21-21 0,0 0 16,0 0-16,1-21 0,-1 20 16,-21 1-16,21-21 0,0 21 0,-21-22 15,0 22-15,21 0 0,-21 0 0,0 0 16,21 21-16,-21 21 31,0 0-31,0 0 0,0 0 16,0 1-16,-21 20 0,21 0 15,-21-21-15,21 22 0,0-1 0,0-21 16,0 22-16,0-1 0,0 0 0,0-21 16,0 22-16,-21-22 0,21 21 15,0 1-15,-21-22 0,21 21 0,-21 0 16,21-20-16,-22 20 0,1 0 0,21-21 16,-21 1-16,0-1 0,0 0 15,21 0-15,-21-21 0,-1 0 16,22-21-1,0 0-15,0 0 0,0-1 16,0 1-16,0 0 16,0 0-16,0 0 0,0 0 0,0-1 15,0 1-15,0 0 0,0 0 16,-21 21-16,0 0 16,0 0-16,0 0 0</inkml:trace>
  <inkml:trace contextRef="#ctx0" brushRef="#br0" timeOffset="199235.54">7705 17653 0,'0'0'0,"-22"0"31,1 0-31,21-21 15,-21 0-15,21 0 16,-21-1-16,21 1 16,0 0-16,0 0 0,0 0 0,0 0 15,21 21-15,0-22 0,0 1 16,1 21-16,-1-21 16,0 21-16,0 0 0,0 0 0,0 0 15,1 21-15,-1 0 0,0 1 16,-21 20-16,0 0 0,21 1 0,-21-1 15,0 0-15,0 1 0,0-1 0,-21 21 16,0-20-16,0-1 0,-22 0 16,1 1-16,21-22 0,-22 21 0,1-21 15,21 1-15,-21-1 0,-1-21 16,22 0-16,0 0 0,0 0 0,0 0 16,-1 0-16,1 0 15,0-21-15,21-1 0,0 1 0,0 0 16,0 0-16,0-21 0,-21 20 15,21-20-15,0 21 0,0-21 0,0 20 16,0-20-16,0 21 0,0 0 16,0 0-16,21 21 15,0 0-15,0 21 0,-21 0 16,22 21-16,-1-21 0,0 1 0,0 20 16,0-21-16,0 0 0,1 22 15,-22-22-15,21 0 0,0 0 0,0 0 16,-21 0-16,21 1 15,0-22-15,-21 21 16,22-21-16,-1 0 16,0-21-16,0 21 15,0-22-15,-21 1 0,43 0 0</inkml:trace>
  <inkml:trace contextRef="#ctx0" brushRef="#br0" timeOffset="199572.16">8297 17695 0,'-21'0'32,"21"22"-32,-21-1 15,0 0-15,21 21 0,0-21 0,0 1 16,0 20-16,0-21 0,0 0 16,0 0-16,0 1 0,0-1 0,21 0 15,0-21-15,0 0 16,0 0-16,1 0 0,-1 0 0,0-21 15,0 21-15,0-21 0,0-1 16,1 1-16,-1 0 0,-21 0 0,0-21 16,0 20-16,0-20 0,0 21 15,-21-21-15,-1 20 0,1-20 0,0 21 16,0 0-16,-21 0 0,20 21 16,1 0-16,0 0 15,21 21-15,0 0 0,0 0 16,0 0-16,21 0 15,0-21-15,1 22 0,-1-1 0,21-21 16,-21 21-16</inkml:trace>
  <inkml:trace contextRef="#ctx0" brushRef="#br0" timeOffset="199719.73">8784 17886 0,'0'0'0,"0"21"15,0 0-15,-21-21 16,21 21 15,21-21-15,0 0-16,0 0 0</inkml:trace>
  <inkml:trace contextRef="#ctx0" brushRef="#br0" timeOffset="201551.68">9207 18098 0,'0'0'16,"22"0"-16,-1 0 0,0 0 16,0 0-16,0 0 0,0-22 15,22 1-15,-22 0 16,0 0-16,21 0 0,1 0 0,-22-1 16,21-20-16,1 21 0,-1-21 0,0-1 15,1 1-15,-1 0 0,-21-1 16,0-20-16,0 20 0,-21 1 0,0 0 15,0-1-15,0 1 0,0 21 16,0 0-16,0 0 0,-21-1 0,0 22 16,0 0-16,0 22 15,0-1-15,-1 21 0,1 22 16,0-22-16,21 21 0,-21 1 0,0-1 16,0 1-16,21-1 0,0 1 15,-22-1-15,1 1 0,21-1 16,0 22-16,0-21 0,-21-1 15,21 22-15,0-22 0,0 1 0,0-1 16,0-20-16,0 20 0,0-42 16,0 22-16,0-1 0,21-21 0,0-21 15,-21 21-15,22-21 0,-1 0 16,0 0-16,0 0 0,0-21 0,22 0 16,-22 0-16,0 0 0,0-22 15,-21 22-15,21-21 0,-21-1 0,0 1 16,0 0-16,0-22 0,0 22 0,-21-22 15,0 22-15,0 0 16,0-1-16,-22 22 0,22-21 0,0 21 16,0 21-16,0-21 0,21-1 15,0 1 1,21 0-16,21 21 16,-21-21-16,22 0 0,20 21 0,-21-21 15,1-22-15,20 22 0,1 0 0,-22-21 16,22-1-16,-1 1 0,-21-22 15,1 22-15,20-21 0,-20-1 0,-22 1 16,21-1-16,-21 22 0,0-22 16,1 22-16,-22 0 0,0-1 0,0 1 15,0 21-15,0 0 16,-22 21-16,1 0 0,0 0 16,0 21-16,21 21 0,-21-21 0,0 22 15,21-1-15,0 0 0,-22 22 16,1-22-16,21 22 0,-21-22 0,21 21 15,-21-20-15,21 20 0,0-20 16,0-1-16,0 0 0,0 1 0,0-22 16,0 21-16,21-21 0,0 0 15,0-21-15,1 22 0,20-22 0,-21 0 16,21 0-16,1 0 0,-22 0 16,21-22-16,1 1 0,-22 21 15,21-21-15,-21 0 0,0-21 0,1 20 16,-1 1-16,0-21 0,-21 21 15,0-22-15,0 22 0,0 0 0,0 0 16,-21 21 0,0 21-16,-1 21 15,22-20-15,0-1 0,-21 0 16,21 21-16,0-21 0,0 1 0,0-1 16,0 0-16,0 0 0,0 0 0,21-21 15,1 21-15,20-21 16,-21 0-16,0 0 0,22 0 0,-1 0 15,-21-21-15,21 21 16,1-21-16,-1 0 0,-21 0 0,22 0 16,-22-1-16,0-20 0,0 21 15,-21-21-15,0-1 0,0 1 0,0 0 16,0 20-16,-21-20 0,0 0 0,-22 21 16,1-1-16,0 1 0,-1 21 15,1 0-15,0 0 0,-1 0 0,1 21 16,0 1-16,21-1 0,-1 21 15,-20-21-15,42 22 0,-21-1 0,21-21 16,0 21-16,0-20 0,0-1 16,0 21-16,21-21 0,0 0 15,22 1-15,-1-22 0,0 21 0,1 0 16,20-21-16,-21 0 0,22 0 16,-1 0-16,1 0 0,-1 0 0,-20 0 15,20 0-15,-20-21 0,20 0 16,-21-1-16,-20 1 0,20 0 0,-21 0 15,0 0-15,0-22 0,-21 1 16,0 21-16,0-21 0,0-1 0,0 22 16,0 0-16,-21 0 0,0 0 0,0 21 15,0 0-15,0 0 0,-22 0 16,22 21-16,-21 0 0,21 0 0,-22 21 16,22-20-16,0 20 0,0 0 15,0-21-15,21 22 0,0-22 16,0 21-16,0-21 0,0 1 15,0-1-15,21 0 0,0-21 0,0 0 16,0 21-16,22-21 0,-22 0 0,0 0 16,0 0-16,21-21 0,-20 0 15,-1 21-15,0-21 0,0-1 0,0 1 16,-21-21-16,0 21 0,21 0 16,-21-22-16,22 22 0,-22-21 0,0 21 15,0-1-15,0 1 0,0 42 31,0 1-31,0-1 0,0 0 16,0 21-16,0-21 16,0 1-16,0-1 0,0 0 0,0 0 15,0 0-15,0 0 0,21 1 16,0-22-16,0 0 0,0 0 16,0 0-16,22 0 0,-22 0 15,21-22-15,-21 22 0,1-21 0,20 0 16,-21 0-16,0-21 0,0 20 0,1-20 15,-1 0-15,0-1 0,0 1 16,-21 0-16,21-22 0,0 22 16,-21-22-16,0 1 0,0 21 0,0-22 15,22 22-15,-22-1 0,0 1 16,0 21-16,0 0 0,0 0 0,-22 21 31,22 21-31,-21 21 0,21-21 0,-21 22 16,0-1-16,21 0 0,0 22 15,-21-22-15,0 0 0,21 22 0,0-22 16,0 22-16,0-22 0,0 22 0,0-22 16,0 0-16,0 1 0,0-22 15,0 21-15,0-21 0,0 0 0,0 1 16,21-1-16,0-21 0,0 0 16,0 0-16,0 0 15,1 0-15,-1 0 0,0-21 16,-21-1-16,21 1 0,-21 0 15</inkml:trace>
  <inkml:trace contextRef="#ctx0" brushRef="#br0" timeOffset="201755.75">11853 17441 0,'0'-21'16,"21"0"-1,22 21-15,-22 0 0,21 0 16,22 0-16,-22 0 0,0 0 15,1-21-15,-1 21 0,0 0 16,-20 0-16,-1 0 0,0 0 16,0 0-16,-21 21 15,-21-21-15,-21 0 16,20 0-16,1 0 0,0 0 16</inkml:trace>
  <inkml:trace contextRef="#ctx0" brushRef="#br0" timeOffset="203468.38">16277 3027 0,'0'0'0,"21"0"15,0-21 48,-21 0-47,0-1-1,22 22 1,-1 0-16,0-21 15,0 21 1,0 0-16,0 0 16,1 0-16,-1 0 15,-21 21-15,0 1 16,21-1-16,-21 0 0,21 0 0,-21 0 16,0 22-16,0-1 0,0 0 0,0 1 15,0-1-15,-21 0 0,0 1 0,0-1 16,-1 0-16,1 1 0,0-22 15,-21 21-15,21-21 0,-1 0 0,-20 1 16,21-1-16,0-21 0,0 0 16,-1 21-16,1-21 0,0 0 0,0 0 15,0-21-15,0 0 16,21-1-16,0 1 16,0 0-16,0 0 0,0 0 0,0 0 15,0-1-15,0 1 0,0 0 0,0 0 16,0 0-16,21 0 15,0 21-15,0 0 16,0 0-16,0 21 0,1 0 16,-1 0-16,0 0 0,0 0 0,0 1 15,0-1-15,1 0 0,-22 0 16,21 0-16,0 0 0,0-21 0,-21 22 16,21-1-16,-21 0 0,21-21 0,-21 21 15,22-21-15,-1 0 16,-21 21-16,21-21 0,0 0 15,0 0 1,-21-21-16,0 0 0,21 21 16,1-21-16,-22 0 0</inkml:trace>
  <inkml:trace contextRef="#ctx0" brushRef="#br0" timeOffset="203748.2">17060 3175 0,'0'0'0,"0"21"32,0 0-32,0 22 15,-21-22-15,21 0 0,-21 21 16,21-20-16,0 20 0,-21-21 0,21 21 16,0-20-16,0-1 0,-21 21 0,21-21 15,-22 0-15,22 1 0,-21-1 0,21 0 16,0 0-16,0 0 15,0 0-15,0-42 63,21 0-63,1 21 0</inkml:trace>
  <inkml:trace contextRef="#ctx0" brushRef="#br0" timeOffset="203956.08">17251 3556 0,'0'0'16,"0"-21"93,21 0-109</inkml:trace>
  <inkml:trace contextRef="#ctx0" brushRef="#br0" timeOffset="205388.66">17928 3662 0,'0'0'16,"-21"0"-16,-21 0 0,42-21 31,0 0-15,21-1-16,0 22 0,0-21 0,0 0 15,0 0-15,1 0 0,-1 0 16,0-22-16,0 22 0,0 0 0,0-21 16,1 20-16,-1-20 0,0 21 15,-21-21-15,0-1 0,0 22 0,0 0 16,0-21-16,0 20 0,0 1 16,0 42-1,0 1-15,0-1 0,0 21 16,-21-21-16,0 43 0,21-22 0,-22 22 15,22-22-15,-21 21 0,21-20 0,0 20 16,-21 1-16,0-22 0,21 22 16,-21-1-16,21 22 0,0-22 0,-21 1 15,21 20-15,-22-20 0,22 21 16,0-22-16,0 1 0,0-1 0,0 1 16,0-22-16,0 0 0,0 1 0,0-1 15,0-21-15,22 0 0,-1-21 16,0 0-16,0 0 0,21 0 15,-20-21-15,-1 0 0,21-21 0,-21 20 16,22-20-16,-22 0 0,21-1 0,-21 1 16,0-21-16,-21 20 0,0-20 0,0-1 15,0 1-15,0 20 0,0-20 16,0 21-16,-21-22 0,0 22 0,0 21 16,-21-22-16,20 22 0,-20 0 15,21 0-15,0 0 0,0 21 0,21-22 16,0 1-1,0 0-15,21 21 16,21-21-16,-21 0 0,0 21 16,22-21-16,-1-1 0,0 1 0,1 0 15,-22 0-15,21 0 0,1 0 16,-1-1-16,0 1 0,-21 0 0,22-21 16,-22 21-16,0-1 0,-21 1 0,0 0 15,21 21-15,-21-21 0,0 0 16,-21 21-1,0 21 1,0 0-16,0 0 0,-1 0 0,22 22 16,-21-22-16,0 0 0,0 21 15,21-20-15,-21 20 0,21-21 0,0 0 16,0 22-16,0-22 0,0 0 0,0 0 16,0 0-16,21-21 0,0 21 0,0-21 15,22 0-15,-22 0 16,0 0-16,0 0 0,21 0 0,-20 0 15,-1 0-15,0-21 0,0 0 0,0 0 16,0 21-16,1-42 0,-1 20 0,-21 1 16,0-21-16,0 21 15,0-22-15,0 1 0,0 21 0,0-21 16,0-1-16,0 1 0,0 21 0,-21-22 16,-1 22-16,1 0 0,0 21 0,0 0 15,0 0-15,-22 0 0,22 0 16,0 0-16,0 21 0,0 0 0,0 22 15,-1-22-15,22 21 0,0-21 0,0 22 16,0-22-16,0 21 0,0-21 16,0 1-16,0-1 0,22 0 0,-1 0 15,21-21-15,-21 21 0,0-21 0,22 0 16,-22 0-16,21 0 0,-21 0 0,22 0 16,-22 0-16,21-21 15,-21 0-15,22 21 0,-22-21 0,21 0 16,1-1-16,-22 1 0,21 0 0,-21-21 15,0 21-15,1-22 0,-1 22 16,-21-21-16,0 21 0,0-22 0,0 22 16,0 0-16,0 0 0,0 0 0,-21 21 15,-1 21 1,1 0-16,21 0 0,0 0 16,-21 0-16,21 1 0,0-1 0,0 0 15,0 0-15,21-21 16,0 0-1,1 0-15,-1 0 0,0 0 16,0-21-16,0 0 0,0 21 16,-21-21-16,22-1 0,-22 1 15,21 21-15,0-21 0,-21 0 0,0 42 32,0 0-32,0 22 15,0-22-15,-21 21 0,21 0 16,0 1-16,0-1 0,0 0 0,-21 1 15,21-22-15,0 0 0,0 21 0,0-20 16,0-1-16,21 0 0,0-21 0,-21 21 16,42-21-16,-21 0 0,1 0 15,-1 0-15,21 0 0,-21 0 16,0 0-16,1-21 16</inkml:trace>
  <inkml:trace contextRef="#ctx0" brushRef="#br0" timeOffset="206159.76">15875 4953 0,'0'-21'15,"0"0"-15,0 0 16,0-1-16,0 1 0,0 0 15,0 0-15,0 0 0,-21 0 0,21-1 16,0 1-16,0 0 0,0 0 16,21 21-16,0 0 15,0 0-15,0 21 16,1 0-16,-1 22 0,0-1 0,0 0 16,0 22-16,-21-22 0,0 22 15,0-22-15,0 21 0,0-20 0,0-1 16,-21 0-16,0 1 0,-21-1 0,20-21 15,-20 22-15,21-22 0,-21 0 0,20 0 16,1-21-16,0 0 0,0 0 16,0 0-16,0 0 0,-1 0 0,1 0 15,21-21-15,0 0 0,0 0 16,0-1-16,0 1 0,0 0 0,0 0 16,0-21-16,0 20 0,0 1 15,0 0-15,0-21 0,0 21 16,21 21-16,1-22 0,-1 22 15,0 0-15,0 22 0,0-1 16,0 0-16,1 0 0,-1 0 0,-21 22 16,21-22-16,0 0 0,0 0 15,0 21-15,-21-20 0,0-1 0,22 0 16,-22 0-16,21-21 0,-21 21 0,0 0 16,21-21-16,0 0 15,0 0-15,0 0 0,1 0 0</inkml:trace>
  <inkml:trace contextRef="#ctx0" brushRef="#br0" timeOffset="206603.83">16552 4911 0,'0'0'0,"0"-21"0,0-1 0,0 1 0,0 0 15,0 0-15,0 0 16,21 21-16,1 0 15,-1 0-15,0 0 0,0 21 16,0 0-16,0 0 0,1 22 0,-1-1 16,-21 0-16,0-21 0,0 22 0,0-1 15,0 0-15,0 1 16,0-1-16,-21 0 0,-1-20 0,1 20 16,0-21-16,0 0 0,0 0 0,-22 1 15,22-1-15,-21-21 0,21 21 0,-22-21 16,22 0-16,0 0 0,0 0 0,0 0 15,0 0-15,21-21 16,0 0-16,0-1 0,0 1 16,0 0-16,0 0 0,0 0 15,21 0-15,0 21 0,0 0 0,0 0 16,0 0-16,1 0 16,-1 21-16,0 0 15,0 0-15,-21 0 0,21 0 0,0 1 16,-21-1-16,22 0 0,-1 0 15,-21 0-15,21-21 0,-21 21 0,0 1 16,21-22 0</inkml:trace>
  <inkml:trace contextRef="#ctx0" brushRef="#br0" timeOffset="206771.76">16912 5249 0,'0'0'0,"0"-21"15,21 21 32,0 0-47,1 0 0,-1 0 16,0 0-16,0 0 0,0 0 16,22 0-16,-22 0 0,21 0 15</inkml:trace>
  <inkml:trace contextRef="#ctx0" brushRef="#br0" timeOffset="207308.08">17780 5080 0,'0'0'0,"21"-21"0,0 0 16,0 0-16,-21-1 0,0 1 16,0-21-16,0 21 0,0 0 0,0-1 15,0 1-15,0 0 0,-21 21 0,0 0 16,0 0-16,-21 0 0,20 21 15,-20 0-15,21 22 0,-21-22 0,-1 21 16,22-21-16,-21 22 0,21-1 0,-1-21 16,1 22-16,0-22 0,21 0 0,0 0 15,0 0-15,0 0 16,21-21-16,0 0 0,1 0 0,-1 0 16,21 0-16,-21 0 0,22-21 15,-22 0-15,21 21 0,-21-21 0,0 0 16,1 0-16,-1-1 0,0 22 0,-21-21 15,21 0-15,0 21 16,-21 21 0,0 22-16,0-22 0,0 21 15,0-21-15,0 22 0,0 20 0,0-21 16,0 1-16,0 20 0,0 1 16,0-1-16,0-20 0,0 20 0,0 1 15,-21-22-15,21 21 0,0-20 0,-21 20 16,21-20-16,-21-1 0,21 0 0,-21 1 15,-1-22-15,1 0 0,0 21 16,-21-42-16,21 21 0,-1 1 0,-20-22 16,21 0-16,-21 0 0,20 0 0,-20 0 15,0-22-15,21 1 0,-22 0 16,1 0-16,0 0 0,20-22 0,-20 22 16,21-21-16,0 21 0,0-22 0,-1 22 15,22-21-15,0 0 0,0 20 0,0-20 16,0 0-16,43 21 0,-22-22 0,21 1 15,1 21-15</inkml:trace>
  <inkml:trace contextRef="#ctx0" brushRef="#br0" timeOffset="207677.94">18224 4974 0,'0'0'0,"0"-21"0,0-42 15,0 41-15,-21 22 16,0-21-16,0 21 15,0 0-15,0 21 0,-1 1 16,1-1-16,21 21 0,-21-21 0,21 22 16,-21-22-16,21 21 0,0-21 0,0 22 15,0-22-15,0 0 0,0 0 0,21 0 16,0 0-16,0-21 0,22 0 16,-22 0-16,21 0 0,-21 0 15,22 0-15,-22-21 0,21 21 0,-21-21 16,1 0-16,20 0 0,-42 0 0,21-22 15,-21 22-15,0 0 0,0-21 16,0-1-16,0 22 0,0-21 0,-21-1 16,0 22-16,0 0 0,-1 0 0,1 21 15,-21 0-15,21 0 0,0 0 16,-1 0-16,1 21 0,-21-21 0,42 21 16,-21 0-16,21 1 0,-21-1 0,21 0 15,0 0-15,0 0 16,21-21-16,0 0 0,0 0 15</inkml:trace>
  <inkml:trace contextRef="#ctx0" brushRef="#br0" timeOffset="207935.63">18838 4276 0,'0'0'0,"0"-43"0,0 1 16,0 63-1,-21 0-15,21 1 0,-21 20 0,0 0 16,21 1-16,0-1 0,0 0 0,-21 1 16,21 20-16,-22-21 0,22 22 0,-21-22 15,0 22-15,21-22 16,0 0-16,0 1 0,-21-1 0,21 0 16,0 1-16,0-22 0,0 21 0,0-21 15,0 1-15,21-22 16,0 0-16,0-22 15,1 22-15,-1-21 0</inkml:trace>
  <inkml:trace contextRef="#ctx0" brushRef="#br0" timeOffset="208240.64">19050 4805 0,'0'-21'0,"-42"105"16,84-147-16,-42 63 16,-21 21-16,21 0 0,-21 0 15,-1 22-15,22-22 0,0 0 16,0 21-16,0-20 0,0 20 0,0-21 15,0 0-15,0 0 0,0 1 16,0-1-16,43-21 0,-22 21 16,0-21-16,0 0 0,0 0 0,1 0 15,20-21-15,-21 0 0,0 21 0,22-22 16,-43 1-16,21 0 0,0 0 16,-21-21-16,21 20 0,-21-20 0,0 21 15,0-21-15,0-1 0,0 22 0,-21-21 16,0 21-16,0-1 0,-1 1 0,1 0 15,0 0-15,0 21 0,0 0 16,0 0-16,-1 0 16,1 0-16</inkml:trace>
  <inkml:trace contextRef="#ctx0" brushRef="#br0" timeOffset="208472.26">18563 4382 0,'0'0'16,"0"-22"-16,21 22 15,22 0-15,-1 0 0,21 0 16,-20 0-16,20 0 0,1 0 16,-1 0-16,1 0 0,-1 0 0,1 0 15,-1 0-15,-20 0 0,20 0 0,-21 0 16,-20 0-16,20 0 0,-21 0 15,0 0-15,-42 0 32,0 0-32,0 0 0,0 0 0</inkml:trace>
  <inkml:trace contextRef="#ctx0" brushRef="#br0" timeOffset="209332.59">16235 6795 0,'0'0'0,"-21"-22"0,21 1 16,0 0-16,-22 0 0,22 0 15,0 0-15,0-1 16,0 1-16,0 0 16,22 21-16,-1 0 15,0 0-15,0 0 0,0 0 16,0 21-16,-21 0 0,22 1 0,-1-1 15,0 21-15,-21-21 0,0 22 0,0-22 16,0 21-16,0-21 0,0 22 16,-21-22-16,0 0 0,-1 21 0,1-21 15,-21 1-15,21-22 0,-22 21 0,22 0 16,-21-21-16,21 0 0,-22 21 0,22-21 16,0 0-16,0 0 0,0 0 0,0 0 15,21-21-15,0 0 16,0 0-16,0-1 15,0 1-15,0 0 16,0 0-16,21 21 0,-21-21 0,21 21 16,0 0-16,0 0 0,0 0 15,1 0-15,-1 0 0,0 21 0,0 0 16,0 0-16,-21 0 0,21 1 0,1-1 16,-1 0-16,-21 0 0,0 0 15,21 0-15,-21 1 0,21-1 16,0-21-1,0 0-15,1 0 0,-1 0 16,0-21-16,0-1 0,0 1 0</inkml:trace>
  <inkml:trace contextRef="#ctx0" brushRef="#br0" timeOffset="209836.17">16933 6731 0,'-21'-21'15,"0"21"-15,21-21 16,0 0-16,21 21 0,0-22 16,0 22-16,1 0 15,-1 0-15,0 0 0,21 0 0,-21 0 16,1 0-16,-1 22 0,0-1 0,0 0 16,-21 0-16,0 0 0,0 0 0,0 1 15,0-1-15,0 0 0,-21 0 16,0 0-16,0 0 0,-22 1 0,22-1 15,-21 0-15,21-21 0,-22 21 16,22-21-16,-21 0 0,21 21 0,-1-21 16,1 0-16,21-21 31,21 21-31,1-21 0,-1 21 16,0 0-16,21 0 0,-21 0 0,22 0 15,-22 0-15,21 0 0,-21 0 16,22 0-16,-22 21 0,0 0 0,0-21 15,0 21-15,-21 1 0,0-1 0,0 0 16,0 0-16,-21 0 16,0 0-16,0 1 0,0-22 0,0 21 15,-22-21-15,22 21 0,0-21 0,-21 0 16,20 0-16,1 0 0,0 0 0,0 0 16,0 0-16,0 0 15,-1 0-15,22-21 16,0 0-1,0-1-15,0 1 16,22 21-16,-1-21 0,0 0 16</inkml:trace>
  <inkml:trace contextRef="#ctx0" brushRef="#br0" timeOffset="210032.05">17674 6943 0,'0'0'0,"0"-21"32,-21 21-1,21-22 0,21 22-31</inkml:trace>
  <inkml:trace contextRef="#ctx0" brushRef="#br0" timeOffset="211101.62">18246 6773 0,'0'0'0,"0"-42"15,0 21-15,21 0 0,0 0 0,-21-1 16,21 1-16,0-21 0,-21 21 0,21-22 15,1 1-15,-22 0 0,0 21 16,0-22-16,0 22 0,0 0 0,0-21 16,0 20-16,0 1 15,0 0-15,-22 21 0,1 0 0,0 0 16,21 21-16,0 0 16,-21 22-16,21-1 0,0 0 0,0 1 15,0 20-15,0-20 0,0 20 0,21-21 16,-21 22-16,0-22 0,21 1 0,-21 20 15,21-21-15,-21-20 0,0 20 0,0 0 16,0-21-16,0 22 0,0-22 16,0 0-16,0 0 0,-21 0 0,0-21 15,0 22-15,0-22 0,0 0 16,-1 0-16,1-22 0,0 1 16,0 21-16,0-21 0,0 0 0,-1 21 15,1-21-15,21 0 0,-21 21 16,21-22-16,21 22 31,0 0-15,1 0-16,-1 0 0,0 0 0,21 0 15,-21 0-15,22 0 0,-1 0 0,0 0 16,1 0-16,20 0 0,-20 0 0,-1-21 16,0 0-16,1 21 0,-1-21 15,-21 0-15,0-22 0,22 22 0,-22 0 16,0-21-16,0 21 0,-21-22 0,21 1 15,-21-22-15,21 22 0,-21 0 0,0-22 16,0 22-16,22 0 0,-22-1 16,0 1-16,0 21 0,0 0 15,21-1-15,-21 44 16,0-1-16,0 21 16,0 0-16,0 1 0,0-1 0,0 22 15,-21-1-15,21 1 0,-22-22 16,22 21-16,0 1 0,0-1 0,-21 1 15,21-22-15,0 22 0,0-1 0,0 1 16,0-1-16,0 1 0,0-22 16,0 22-16,0-22 0,0 0 0,0 1 0,0-1 15,0 0-15,0-21 0,0 22 0,0-22 16,0 0-16,21 0 16,1-21-16,-1 0 0,0 0 15,0 0-15,0-21 0,0 0 16,1 0-16,-1 21 0,-21-43 0,0 22 15,0 0-15,0 0 0,0-21 0,0-1 16,0 22-16,-21-21 0,-1-1 0,-20 1 16,21 0-16,-21-1 0,-1 1 0,22 21 15,-21-21-15,-1 20 0,22 1 0,0 21 16,21-21-16,0 0 0,0 0 16,21 0-1,0 21-15,1-22 0,20 22 0,0-21 16,-21 0-16,22 0 0,-1 21 0,22-21 15,-22 0-15,-21-1 0,21 1 0,1 0 16,-22 0-16,0 21 0,0-21 0</inkml:trace>
  <inkml:trace contextRef="#ctx0" brushRef="#br0" timeOffset="211848.31">15367 8170 0,'-21'0'16,"21"-21"-16,0 0 0,0 0 15,21 0-15,0 0 16,-21-1-16,21 1 0,0-21 0,1 21 0,-1 0 16,0-1-16,21 22 0,-21-21 0,1 21 15,20 0-15,-21 0 16,0 21-16,0 1 0,22-1 0,-43 21 15,21 0-15,-21 1 0,0-1 0,0 0 16,0 1-16,0-1 0,-21 0 0,0 1 16,-22-1-16,1 0 0,0-20 0,-22 20 15,22-21-15,-1 0 0,1 0 0,0-21 16,-1 0-16,22 0 0,0 0 16,0 0-16,0 0 0,0 0 0,-1-21 15,22 0-15,0 0 0,0 0 16,0 0-16,0-1 0,22 1 0,-1 0 15,0-21-15,-21 21 0,21 21 0,0-22 16,0 1-16,1 21 16,-1 0-16,0 21 0,-21 1 15,21-1-15,0 0 0,0 21 0,1-21 16,-1 22-16,-21-22 0,21 21 0,0-21 16,0 1-16,0 20 0,-21-21 0,22 0 15,-22 0-15,21 1 0,0-1 0,-21 0 16,21-21-16,0 0 15,0 0-15,1 0 16,-1-21 0,-21 0-16,21 21 0,0-22 15</inkml:trace>
  <inkml:trace contextRef="#ctx0" brushRef="#br0" timeOffset="212335.62">16171 7959 0,'0'0'0,"21"0"16,1 21 0,-22 0-16,0 21 15,0-20-15,0-1 0,0 21 16,0-21-16,0 22 0,0-22 0,0 21 16,-22-21-16,1 0 0,0 1 0,0-1 15,21 0-15,-21-21 0,0 21 0,-1-21 16,44 0 15,-1 0-31,0-21 0,0 21 0,0 0 16,0 0-16,1 0 0,20 0 15,-21 0-15,0 0 0,0 0 0,1 0 16,-1 0-16,0 0 0,21 0 0,-21 0 16,1 0-16,-1 0 0,-21-21 0,21 21 15,0 0-15,0-21 0,-21-1 16,0 1-16,21 21 0,-21-21 0,0 0 15,0 0-15,0 0 16,0-1-16,0 44 31,0-1-31,0 0 0,0 0 16,0 21-16,0-20 0,0 20 0,-21-21 16,21 0-16,0 22 0,0-22 0,0 0 15,0 0-15,0 0 0,0 0 0,0 1 16,-21-22-16,21 21 0,0-42 31</inkml:trace>
  <inkml:trace contextRef="#ctx0" brushRef="#br0" timeOffset="212491.69">16827 8192 0,'22'-22'62,"-1"22"-62,0-21 16</inkml:trace>
  <inkml:trace contextRef="#ctx0" brushRef="#br0" timeOffset="213765.18">17611 7832 0,'0'-43'15,"0"22"-15,21 21 16,-21-21-16,0 0 0,0 0 0,0 0 16,0-1-16,0 1 0,0 0 15,0 0-15,0 0 0,0 0 0,0-1 16,-21 22-16,-1 0 15,22 22-15,-21-1 16,21 21-16,-21 0 0,21 1 0,0 20 16,-21 1-16,21-1 0,-21 1 15,21-1-15,-21 1 0,21-1 0,-22 1 16,22-1-16,-21-20 0,21-1 0,0 0 16,0 1-16,0-1 0,0-21 0,0 0 15,0 0-15,0 1 0,-21-22 0,0 0 16,0 0-16,0 0 15,-1 0-15,1 0 0,21-22 0,-21 1 16,0 21-16,0-21 0,0 0 16,21 0-16,0 0 0,-22-1 0,22 1 15,-21 0-15,21 42 32,0 0-32,0 1 15,21-1-15,1 0 0,-1-21 0,0 21 16,21 0-16,-21 0 0,22-21 0,-22 0 15,21 22-15,1-22 0,-22 0 16,21 0-16,0 0 0,1-22 0,-22 22 16,21-21-16,-21 0 0,22 0 0,-22 0 15,0 0-15,0-1 0,0 1 0,1-21 16,-22 21-16,21-22 0,-21 1 0,0 0 16,0 21-16,0-22 0,0 22 0,0 0 15,0 0-15,0 42 31,0 0-31,0 21 0,0-20 0,0 20 16,0 0-16,0-21 0,-21 22 0,21-22 16,0 21-16,0-21 0,0 1 0,0-1 15,0 0-15,0 0 0,0 0 0,-22-21 16,22-21 0,0 0-1,22 0-15,-22 0 16,21-1-16,-21-20 0,21 21 0,0 0 15,-21 0-15,21-22 0,0 22 0,1-21 16,-1 21-16,0-1 0,0 1 0,0 21 16,0 0-16,1 0 0,-1 0 15,-21 21-15,0 1 0,0-1 0,0 0 16,0 0-16,21 0 0,-21 22 0,0-22 16,21 0-16,-21 0 0,0 0 15,21 0-15,0 1 0,-21-1 0,22-21 16,-1 0-16,0 0 0,0 0 15,0 0-15,0 0 0,1-21 16,20 21-16,-21-22 0,0 1 0,0 21 16,-21-21-16,22 0 0,-1 0 15,0-22-15,-21 22 0,21 0 0,-21-21 16,0 21-16,0-1 0,0-20 16,0 21-16,0 0 0,0 0 0,0-1 15,0 44 1,0-1-16,0 0 15,0 0-15,0 0 0,21-21 16,-21 21-16,0 1 0,21-1 16,1-21-16,-1 0 15,0 0-15,0 0 0,0 0 0,22 0 16,-22-21-16,21 21 0,-21-22 0,22 1 16,-22 21-16,0-21 0,0 0 0,0 0 15,-21 0-15,21-1 0,-21 1 16,-21 42 15,0 1-31,21 20 0,-21-21 16,21 21-16,-21 1 0,0-1 0,21 22 15,-22-22-15,22 0 0,-21 22 0,0-22 16,21 22-16,-21-1 0,21-21 0,0 43 16,0-21-16,0-1 0,0 1 0,0-1 15,0 1-15,-21-1 0,21 1 0,0-22 16,-21 0-16,21 1 0,0-1 0,-22-21 15,22 0-15,-21 0 0,21 1 0,0-44 32,0 1-32,0 0 15,0 0-15,0-21 0,0 20 16,0-20-16,0 0 0,0-1 0,0 1 16,0-21-16,0 20 0</inkml:trace>
  <inkml:trace contextRef="#ctx0" brushRef="#br0" timeOffset="213995.72">18881 8255 0,'21'-127'16,"-64"360"-16,65-339 0,-1-63 0,-21 148 16,0-1-16,21 1 0,0 0 0,0 0 15,0 0-15,1 21 0,20 0 16,-21 0-16,0 0 0,0 0 0,1 21 16,-1-21-16,0 21 0,-21 21 15,21-20-15,-21 20 0,0-21 0,0 21 16,-21-20-16,-21 20 0,20-21 0,1 0 15,0 22-15,-21-22 0,21 0 0,-1 0 16,-20-21-16,21 21 0,0 0 16,0-21-16,21-21 31,0 0-31</inkml:trace>
  <inkml:trace contextRef="#ctx0" brushRef="#br0" timeOffset="214491.59">19346 7451 0,'0'0'0,"21"-21"0,1-43 15,-22 43-15,0 0 0,0 0 16,0-1-16,21 1 0,-21 0 16,0 42-1,0 0-15,0 1 16,0 20-16,0 0 0,0 1 0,0 20 16,0 1-16,0-1 0,0-21 0,0 22 15,-21-1-15,21 1 0,0-1 16,-22 1-16,1-22 0,21 22 0,-21-22 15,0 0-15,21 1 0,0-22 0,0 0 16,0 0-16,0 0 0,0 1 0,21-22 31,0-22-31,-21 1 0,21 0 16</inkml:trace>
  <inkml:trace contextRef="#ctx0" brushRef="#br0" timeOffset="-213484.38">19494 8001 0,'0'-21'16,"22"21"-16,-1 0 16,0 0-16,0 0 0,0 0 15,0-21-15,1 21 0,20-21 0,-21-1 16,21 22-16,-20-21 0,20 0 0,0 0 16,-21 21-16,1-21 0,-1 0 15,0-22-15,0 22 0,-21 0 0,0 0 16,0 0-16,-21 21 0,-21 0 15,20 0-15,1 0 0,-21 0 16,0 0-16,20 21 0,-20 0 0,0 21 16,21-21-16,-1 22 0,1-1 0,0-21 15,21 22-15,0-1 0,0 0 16,0 1-16,0-22 0,0 21 0,21-21 16,0 22-16,1-22 0,-1 0 0,21-21 15,-21 21-15,0-21 0,22 0 0,-1 0 16,-21 0-16,22 0 0,-1-21 0,0 0 15,1 0-15,-22-1 0,21 1 0,0 0 16,1 0-16,-22-21 0,21 20 0,-21-20 16,1 0-16,-22 21 15,21-22-15,-21 1 0,21 21 0,-21 0 16,0-22-16,0 22 0,0 42 31,-21 22-31,0-22 0,21 21 16,0-21-16,-22 22 0,1-1 0,0-21 15,21 21-15,0 1 0,0-22 16,-21 0-16,21 0 0,-21 0 0,21 1 16,0-1-16,-21-21 0,21-21 31,0-1-31,21 1 16,0 0-16,0 0 0,-21 0 15,21 0-15,0-22 0,1 22 0,-1-21 16,0 21-16,0-1 0,0-20 15,-21 21-15,21 0 0,1 0 0,-1-1 16,0 22-16,0 0 0,0 0 16,-21 22-16,21-22 0,-21 21 15,0 21-15,0-21 0,22 0 0,-22 1 16,0 20-16,21-21 0,-21 0 0,0 0 16,0 1-16,21-1 0,-21 0 15,0 0-15,0 0 0,21-21 0,0 0 31,0-21-15,-21 0-16,22 0 0,-22 0 16,21-1-16,0 1 0,0 0 0,-21-21 15,21 21-15,0-1 0,1-20 16,-1 21-16,0 0 0,0-22 0,-21 22 16,21 0-16,0 21 0,-21-21 0,22 21 15,-22 21 1,0 0-16,0 0 0,0 1 0,0-1 15,0 0-15,0 21 0,0-21 16,0 22-16,0-22 0,0 21 0,0-21 16,0 1-16,21-1 0,0 21 0,-21-21 15,42-21-15,-21 21 0,1 1 16,20-22-16,-21 0 0,21 0 0,-20 0 16,20 0-16,0 0 0,-21 0 0,22 0 15,-1-22-15,-21 22 0,22-21 0,-22 0 16,0 0-16,0 0 0,0 0 0,-21-22 15,0 22-15,21 0 0,-21-21 16,0-1-16,0 22 0,0-21 0,0 21 16,0-1-16,-21 1 0,21 0 0,-21 21 15,0 0-15,0 0 0,0 21 16,-1 0-16,1 1 0,21 20 0,0-21 16,0 21-16,0-20 0,0 20 15,0 0-15,0-21 0,0 1 16,0 20-16,0-21 0,21 0 0,1-21 15,-1 21-15,0 1 0,0-22 0,0 0 16,22 0-16,-22 0 0,21 0 0,-21 0 16,22 0-16,-22-22 0,21 1 0,-21 0 15,0 0-15,1 0 0,-1 0 0,0-1 16,0 1-16,-21-21 0,21 21 0,-21-22 16,21 22-16,-21-21 0,0 21 15,0-22-15,0 22 0,0 0 16,0 42-1,0 0-15,-21 1 0,21-1 16,-21 21-16,0-21 0,21 22 0,0-22 16,0 21-16,-21-21 0,21 22 0,-21-22 15,21 0-15,0 0 0,0 0 16,0 0-16,-22 1 16,22-44-1,0 1 1,0 0-16,0 0 0,22 0 0,-22 0 15,21-1-15,0 1 0,-21-21 0,21 21 16,0 0-16,0-22 0,1 22 16,-1-21-16,0 21 0,0-1 0,0 1 15,-21 0-15,21 0 0,1 21 16,-22 21 0,0 0-16,0 0 0,0 22 15,0-22-15,0 21 0,0-21 0,0 22 16,0-22-16,0 21 0,0-21 15,0 1-15,63 62 16,-42-63-16,0-21 16,1 0-16,-1 0 15,0 0-15,-21-21 0,21 0 0,-21 0 16,0 0-16,21-22 0,-21 22 16,0 0-16</inkml:trace>
  <inkml:trace contextRef="#ctx0" brushRef="#br0" timeOffset="-213192.52">22542 7176 0,'0'0'15,"0"-43"-15,0 22 16,-21 21-16,21 21 0,0 0 16,-21 1-16,21-1 0,-21 21 0,21 0 15,-21 1-15,0 20 0,21-20 16,0 20-16,0 1 0,-22-22 0,22 21 15,-21-20-15,21 20 0,0-20 0,0-1 16,0 0-16,0 1 0,0-1 16,0 0-16,0-21 0,0 22 0,0-22 15,0 0-15,0 0 0,21-21 16,1 0 0,-1 0-16,0 0 0,0-21 0,0 21 15,0-21-15,1 0 0,-1 21 0,0-21 16,21-1-16,-21 1 0,22 0 0,-22 0 15</inkml:trace>
  <inkml:trace contextRef="#ctx0" brushRef="#br0" timeOffset="-212908.62">22818 7895 0,'84'-127'47,"-84"106"-47,-84 169 0,147-296 16,-84 148-16,0 0 0,0 0 16,-1 21-16,-20 0 0,21-21 0,21 22 15,-21-1-15,21 0 0,0 0 0,0 0 16,0 0-16,0 1 15,21-22-15,0 21 0,0-21 0,0 21 16,1 0-16,-1-21 0,0 21 0,0-21 16,-21 21-16,21-21 0,-21 22 0,0-1 15,0 0-15,-21 0 16,0 0-16,0-21 0,0 21 16,-22-21-16,22 0 0,-21 0 15,21 22-15,-22-22 0,22 0 0,0 0 0,0 0 16,0 0-16,-1 0 0,22-22 31,0 1-15</inkml:trace>
  <inkml:trace contextRef="#ctx0" brushRef="#br0" timeOffset="-212661.04">22246 7387 0,'0'0'0,"0"-42"16,0 21-16,21 21 16,0-21-16,22-1 0,-1 22 15,0 0-15,1 0 0,20-21 0,-20 21 16,20 0-16,1 0 0,-22-21 16,0 21-16,1 0 0,-1 0 0,0 0 15,-21 0-15,1 0 0,-1 0 0,-21-21 31,-21 21-31,-1 0 16,1 0-16,-21 0 0,0 0 0,-1 0 16</inkml:trace>
  <inkml:trace contextRef="#ctx0" brushRef="#br0" timeOffset="-211668.03">15409 10012 0,'-21'0'15,"0"0"-15,0-21 16,21 0-1,0-1-15,0 1 16,0 0-16,0 0 16,0 0-16,21 0 0,0-1 0,-21 1 15,21 21-15,0-21 0,1 0 0,-1 21 16,0 0-16,0 0 16,0 0-16,0 0 0,1 0 0,-1 21 0,0 0 15,0 0-15,-21 22 0,0-22 0,0 21 16,0 1-16,0-1 0,0 0 15,0 1-15,0-22 0,-21 21 0,0 0 16,-22 1-16,1-1 0,21-21 16,-21 22-16,-1-22 0,1 0 0,21 21 15,-22-42-15,22 21 0,0-21 0,0 0 16,0 0-16,0 0 0,-1 0 0,22-21 16,0 0-16,0 0 0,0 0 15,0 0-15,0-1 0,0 1 0,0 0 16,0 0-16,0 0 15,0 0-15,0-1 0,22 22 0,-1 0 16,0 0-16,0 0 0,0 0 16,-21 22-16,21-1 0,1 0 15,-1 0-15,0 0 0,0 0 0,0 1 16,0 20-16,1-21 0,-1 0 0,-21 0 16,21-21-16,0 22 0,-21-1 15,21-21-15,-21 21 0,21-21 16,1 0-16,-1 0 0,0 0 15,0 0-15,0-21 0,0 0 16,1 21-16,-1-22 0</inkml:trace>
  <inkml:trace contextRef="#ctx0" brushRef="#br0" timeOffset="-211068.05">16150 9991 0,'21'0'16,"0"0"0,1 0-16,-1 0 0,0 0 0,0 0 15,0 0-15,0 0 0,1 0 0,20-21 16,-21 21-16,0 0 0,0-22 0,1 22 16,-1 0-16,0-21 0,0 21 0,-21-21 15,0 0 1,0 0-1,-21 21 1,0 0-16,0 21 16,-1 0-16,1-21 0,0 21 0,0 0 15,-21 1-15,20-1 0,1 0 16,-21-21-16,21 21 0,0 0 0,-1 0 16,22 1-16,0-1 15,22-21 1,-1 0-16,0 0 15,0 0-15,0 0 0,22 0 0,-22 0 16,0 0-16,0 0 0,0 0 16,0 0-16,1 0 15,-1 21-15,-21 0 0,21-21 16,-21 21-16,0 0 0,0 1 0,0-1 16,0 0-16,0 0 0,-21-21 15,21 21-15,-21 0 0,-1-21 0,1 22 16,0-22-16,0 0 0,0 21 0,0-21 15,-22 0-15,22 0 0,0 0 16,0 0-16,0 0 0,-1 0 0,1 0 16,0 0-16,0-21 0,0 21 15,0 0-15,21-22 16,-22 22-16,1 0 0,21-21 16,21 21-1,1-21-15,-1 0 16,0 21-16,0 0 0,0 0 15</inkml:trace>
  <inkml:trace contextRef="#ctx0" brushRef="#br0" timeOffset="-210864.18">16806 10181 0,'0'0'0,"43"0"15,-43-21 1,21 21 15,-21-21-15,0 0 15,0 0-15</inkml:trace>
  <inkml:trace contextRef="#ctx0" brushRef="#br0" timeOffset="-209331.4">17949 9970 0,'21'0'31,"1"0"-31,20 0 16,-21 0-16,0 0 0,22-22 0,-1 1 15,0 21-15,22-21 0,-22 0 16,0-21-16,1 20 0,-1 1 0,0-21 16,1 21-16,-22-22 0,0 1 0,0 0 15,0-1-15,-21 1 0,0 21 0,0-21 16,0-1-16,-21 22 0,0 0 0,0 0 16,0 21-1,0 0-15,-1 0 0,1 21 0,0 0 16,21 21-16,0 1 0,-21 20 0,21 1 15,-21-22-15,21 22 0,-21-1 0,21 22 16,0-22-16,0-20 0,-22 20 0,1 1 16,21-22-16,-21 21 0,21-20 0,-21 20 15,0-20-15,0-1 0,-1-21 16,1 21-16,0-20 0,0-1 0,0-21 16,-22 21-16,22-21 0,0 0 0,0 0 15,-21 0-15,20 0 0,1-21 0,0 0 16,0-1-16,21 1 0,-21 0 0,21 0 15,-21-21-15,-1 20 0,22 1 16,0 0-16,0 0 0,0 42 31,0 0-15,0 22-16,0-22 0,22 0 0,-1 0 16,0 0-16,0 0 0,0 1 0,0-1 15,1 0-15,-1-21 0,21 21 0,-21-21 16,22 0-16,-1 0 0,0 0 15,1 0-15,-1-21 0,0 0 0,1 21 16,-1-21-16,-21-1 0,21 1 0,1-21 16,-22 21-16,21 0 0,-21-22 0,1 22 15,-1-21-15,0 21 0,0-1 16,-21-20-16,0 21 0,21 0 16,-21 42-1,0 0 1,0 0-16,0 0 0,-21 22 0,21-22 15,-21 21-15,21-21 0,0 1 0,-21 20 16,21-21-16,-21 0 0,21 0 0,0 1 16,0-1-16,-22-21 15,22-21 1,0-1 0,0 1-16,0 0 0,22 0 15,-1 0-15,-21 0 0,21-1 0,0-20 16,-21 21-16,21 0 0,0 0 0,-21-1 15,22 1-15,-1 0 0,0 21 16,0 0 0,-21 21-16,21 0 0,-21 1 15,0-1-15,0 0 0,0 0 0,0 0 16,0 0-16,0 1 0,0-1 0,0 0 16,0 0-16,21-21 15,1 0-15,-1-21 16,0 21-1,-21-21-15,21 0 0,0-1 16,0 1-16,1 0 0,-1 0 16,-21 0-16,21 0 0,0-1 0,0 1 15,0 0-15,1 0 0,-22 0 0,21 21 16,0-21-16,-21 42 16,0 0-16,0 0 15,0 0-15,0 0 0,0 22 16,0-1-16,0-21 0,0 22 0,0-22 15,0 21-15,21 0 0,0-20 0,0-1 16,1 0-16,-1 0 0,0-21 0,0 0 16,21 0-16,-20 0 0,-1 0 0,21 0 15,-21-21-15,22 21 0,-22-21 16,21 0-16,-21-1 0,0 1 0,1-21 16,-1 21-16,0 0 0,0-22 15,-21 22-15,21-21 0,-21 21 0,21-22 16,-21 22-16,0-21 0,0 21 0,22-22 15,-22 22-15,0 0 0,0 0 0,0 42 16,0 0 0,-22 0-16,22 0 0,-21 22 0,0-1 15,0 0-15,21 1 0,-21-1 16,0 0-16,-1 22 0,1-22 0,21 22 16,-21-22-16,21 22 0,-21-22 0,21 21 15,-21 1-15,21-22 0,0 22 16,0-1-16,0-20 0,-21 20 0,-1 1 15,1-22-15,21 21 0,0 1 0,-21-22 16,0 1-16,0-1 0,0-21 0,21 21 16,-22-20-16,22-1 0,-21-21 0,21-21 31,0-1-31,0-20 16,0 21-16,21-21 0,-21-1 0,22 1 15,-1 0-15,0-22 0,0 1 0,0 20 16</inkml:trace>
  <inkml:trace contextRef="#ctx0" brushRef="#br0" timeOffset="-209061.15">19770 10266 0,'0'-127'15,"-22"296"-15,44-211 0,-22-127 0,21 147 0,-21 1 16,0-21-16,0 21 0,21 0 16,0-1-16,0 22 0,0 0 15,1-21-15,-1 21 0,0 0 0,0 0 16,0 0-16,-21 21 0,21 1 0,1-1 15,-22 0-15,0 0 0,0 0 0,0 0 16,0 22-16,-22-22 0,22 0 0,-42 0 16,21 0-16,0 1 0,0-1 15,-22 0-15,22 0 0,0 0 16,-21-21-16,20 21 0,1-21 0,0 0 16,0 0-16,21 22 0,21-22 31,0 0-31,0 0 0,1-22 15,-1 22-15,0-21 0</inkml:trace>
  <inkml:trace contextRef="#ctx0" brushRef="#br0" timeOffset="-208168.77">20362 9970 0,'0'-43'15,"0"22"-15,-21 21 0,0 0 16,0 0-16,0 0 0,-1 0 15,1 0-15,0 21 0,0 0 0,0 1 16,0-1-16,21 0 0,0 21 0,-22-21 16,22 1-16,0-1 0,0 21 15,0-21-15,0 0 0,0 1 0,22-1 16,-22 0-16,42 0 0,-21 0 0,0-21 16,0 0-16,1 0 0,-1 0 0,21 0 15,-21 0-15,0 0 0,22 0 0,-22-21 16,0 21-16,0-21 0,0 0 15,1 0-15,-22-1 0,0 1 16,21-21-16,-21 21 0,0-22 0,0 22 16,0-21-16,0 0 0,0 20 0,0-20 15,-21 21-15,-1 0 0,1 0 0,0 21 16,0 0-16,-21 0 0,20 0 0,1 21 16,-21 0-16,21 0 0,21 0 0,-21 0 15,-1 22-15,22-22 0,0 0 16,0 21-16,0-20 0,0-1 0,22 0 15,-1 0-15,0 0 0,0 0 0,0-21 16,22 0-16,-22 0 0,0 0 0,21 0 16,1 0-16,-22 0 0,21-21 15,-21 0-15,22 0 0,-1 21 0,-21-21 16,21-22-16,1 22 0,-1 0 16,0 0-16,1-21 0,-22 20 0,21-20 15,-21 21-15,-21 0 0,22 0 0,-22-1 16,21 1-16,-21 42 15,0 1-15,-21-1 0,21 0 16,-22 0-16,22 21 0,0-20 16,-21 20-16,21 0 0,-21-21 0,21 22 15,0-22-15,0 21 0,0-21 0,0 1 16,0-1-16,21 0 0,0 0 0,1 0 16,-1-21-16,0 0 0,0 0 0,21 0 15,-20 0-15,-1 0 0,21 0 16,-21-21-16,0 0 0,1 0 0,-1 0 15,0-1-15,21 1 0,-42-21 16,21 21-16,1-22 0,-1 1 0,0 0 16,0-1-16,0-20 0,0-1 0,1 22 15,-1-21-15,0-1 0,-21 22 0,21-22 16,0 22-16,-21 21 0,0-22 0,0 22 16,0 0-16,-21 42 15,0 0 1,0 1-16,0 20 0,-1 0 0,1 1 15,21-1-15,0 0 0,-21 22 0,21-22 16,-21 0-16,21 22 0,0-22 16,0 1-16,0-1 0,0 0 15,0-21-15,21 22 0,0-22 0,-21 21 16,21-21-16,1 1 0,-1-22 0,0 21 16,0 0-16,0-21 0,0 0 0,1 0 15,-1 0-15,0 0 16,0 0-16,0 0 0,-21-21 15,21 21-15,-21-21 0,22-1 16,-22 1-16</inkml:trace>
  <inkml:trace contextRef="#ctx0" brushRef="#br0" timeOffset="-207940.89">21421 9885 0,'-43'0'0,"297"63"0,-465-126 0,147 63 0,85 0 31,0 0-31,1 0 0,-1 0 0,21 0 16,0-21-16,-20 21 0,20 0 0,0-21 16,1 21-16,-1-22 0,0 22 15,-21 0-15,22-21 0,-22 21 0,0-21 16,0 21-16,-42 0 31,0 0-15,0 0-16,-22 0 0,1 21 15,-21 0-15</inkml:trace>
  <inkml:trace contextRef="#ctx0" brushRef="#br0" timeOffset="-207724.08">16595 12298 0,'0'0'0,"-22"0"0,22-21 16,22 0-1</inkml:trace>
  <inkml:trace contextRef="#ctx0" brushRef="#br0" timeOffset="-206949.11">15854 11938 0,'0'0'0,"-43"-21"16,22 0-16,21 0 16,-21-1-16,21 1 15,0 0-15,0 0 0,0 0 16,21 0-16,0 21 0,-21-22 15,22 22-15,-1 0 0,0 0 16,0 0-16,21 0 0,-20 0 0,-1 22 16,0-1-16,0 0 0,0 0 15,0 21-15,1 1 0,-22-1 0,0 22 16,0-22-16,0 0 0,0 1 0,-22-1 16,1 0-16,-21 1 0,21-1 0,-22 0 15,22-21-15,-21 1 0,0-1 0,20 0 16,-20 0-16,21 0 0,0-21 15,0 0-15,-1 0 0,1 0 0,0 0 16,21-21 0,0 0-16,0 0 0,0 0 0,0-1 15,0 1-15,0 0 0,0-21 16,0 21-16,0-1 0,21 1 16,0 0-16,1 21 0,-1 0 15,0 0-15,0 21 0,0 0 16,0 1-16,1-1 0,-1 0 0,0 21 15,-21-21-15,21 1 0,0-1 16,0 0-16,-21 0 0,22 0 0,-22 0 16,21 1-16,-21-1 0,21 0 15,0-21-15,0 21 16,0-21-16,1 0 16,-1-21-1,0 21-15,-21-21 0,21 0 16,0-1-16,0 1 0,1 0 0</inkml:trace>
  <inkml:trace contextRef="#ctx0" brushRef="#br0" timeOffset="-206384.63">16616 12044 0,'0'-21'15,"21"21"1,0 0-16,0-21 15,0 21-15,1 0 0,-1-22 0,21 22 16,-21 0-16,0 0 16,1-21-16,-1 21 0,0 0 0,0-21 15,0 21-15,-21-21 16,-21 21 15,0 0-31,0 0 0,-22 0 16,22 21-16,0-21 0,0 21 15,-21 0-15,20 1 0,-20-1 0,21 0 16,0 0-16,0 0 0,-1 0 0,1-21 16,0 22-16,21-1 0,-21 0 15,21 0-15,0 0 16,21-21 0,0 0-16,0 0 15,1 21-15,-1-21 0,0 0 16,0 22-16,0-22 0,0 21 15,-21 0-15,22-21 0,-1 21 0,0 0 16,-21 0-16,0 1 0,0-1 16,0 0-16,0 0 0,-21 0 15,0-21-15,-1 0 0,1 0 16,0 0-16,0 21 0,0-21 16,0 0-16,-1 0 0,1 0 0,0 0 15,0-21-15,0 21 16,0-21-16,-1 21 15,22-21-15,22 21 32,-1-21-32,0 21 15,0 0-15,0-21 0,0 21 0</inkml:trace>
  <inkml:trace contextRef="#ctx0" brushRef="#br0" timeOffset="-206220.72">17124 12298 0,'21'0'16,"-21"-21"-16,-21 21 31,21-21-15,21 21-16,0 0 15,21 0-15</inkml:trace>
  <inkml:trace contextRef="#ctx0" brushRef="#br0" timeOffset="-204684.31">17865 12065 0,'0'-21'16,"0"0"-16,0 0 0,0-1 15,0 1-15,21 0 0,-21 0 16,21 0-16,0 0 0,0-22 0,0 22 16,-21 0-16,22-21 0,-1 20 15,-21-20-15,0 21 0,0-21 0,0 20 16,0 1-16,0 0 0,0 0 0,0 42 47,-21 0-47,21 0 0,-22 22 0,22-1 15,-21 22-15,21-22 0,0 21 0,0 1 16,0-22-16,0 22 0,0-1 0,0 1 16,0-1-16,0-20 0,0-1 0,0 21 15,0-41-15,0 20 0,0 0 16,0-21-16,-21 1 0,21-1 0,-21 0 16,0-21-16,0 0 0,-1 0 0,1 0 15,-21 0-15,21 0 0,0-21 16,-1 21-16,1-21 0,0-1 0,0 1 15,0 21-15,21-21 0,-21 0 0,-1 0 32,22 42-17,0 0 1,22 0-16,-1 0 0,0 1 16,0-1-16,0-21 0,22 21 0,-22-21 15,21 21-15,0-21 0,1 0 16,-1 0-16,0 0 0,1 0 0,20-21 15,-20 0-15,-1 21 0,21-21 0,-20-1 16,-1 1-16,-21 0 0,22 0 0,-22-21 16,0 20-16,0-20 0,0 0 0,0 21 15,-21-22-15,0 1 16,0 0-16,0-1 0,0 22 0,0-21 16,0 63-1,0 0-15,0 21 16,0-20-16,0 20 0,0 0 0,0 1 15,-21-22-15,21 21 0,-21-21 16,21 22-16,0-22 0,0 0 0,0 0 16,-21 0-16,21 0 0,-21-21 15,21-21 1,0 0 0,21 0-16,0 0 15,0 0-15,-21-1 0,21-20 16,22 21-16,-22-21 0,0 20 0,0-20 15,0 21-15,22-21 0,-22 20 0,0 1 16,0 0-16,0 21 0,1 0 16,-22 21-16,0 0 0,0 1 15,0-1-15,0 21 0,0-21 16,0 22-16,0-22 0,0 0 0,0 21 16,0-21-16,0 1 0,0-1 0,0 0 15,0 0-15,21 0 0,0-21 0,0 0 16,0 21-16,0-21 0,1 0 0,20 0 15,-21 0-15,21 0 16,-20-21-16,20 21 0,0-21 0,-21 0 16,22 0-16,-1 0 0,0-1 0,-20 1 15,20-21-15,-21 21 0,0-22 0,0 1 16,1 21-16,-1-21 0,-21-1 0,0 22 16,0-21-16,0 21 0,-21 21 15,-1 0-15,1 0 16,0 21-16,0 0 0,0 0 0,0 21 15,21-20-15,0 20 0,0 0 0,0-21 16,0 22-16,0-22 0,21 0 0,0 21 16,0-20-16,0-1 0,-21 0 15,21-21-15,1 21 0,-1-21 16,0 0-16,-42 0 31,0-21-31,-1 0 16,1 21-16,0 0 0,0-21 15,0 21-15,0 0 0,21 21 32,21-21-17,0 0-15,0 21 0,0-21 0,0 0 16,1 0-16,20 0 0,-21 0 0,21 0 16,-20 0-16,20 0 0,0 0 0,1 0 15,-22 0-15,21-21 0,0 0 16,1 21-16,-22-22 0,0 1 15,21-21-15,-20 21 0,-1-22 0,0 22 16,-21-21-16,21-22 0,0 22 0,0 0 16,-21-22-16,22 22 0,-22-22 0,0 22 15,0-21-15,0 20 0,0 1 0,0 0 16,0-1-16,0 22 0,-22-21 16,1 21-16,21 42 15,0 0-15,-21 0 0,21 21 16,-21 1-16,21-1 0,0 0 0,0 1 15,0 20-15,0 1 0,0-1 0,0 1 16,0-22-16,0 22 16,-21-1-16,21-21 0,0 1 0,0-1 15,0 0-15,0 1 0,0-22 0,0 0 16,21 0-16,0 0 0,0-21 0,0 0 16,1 0-16,-1 0 15,0 0-15,-21-21 0,0 0 16,21 0-16,-21 0 0,0 0 15,0-1-15,0 1 0</inkml:trace>
  <inkml:trace contextRef="#ctx0" brushRef="#br0" timeOffset="-204581.36">19748 12002 0,'-42'-22'16,"148"65"-16,-170-64 0,1-1 0,42 22 16,42 0-1,0 0 1</inkml:trace>
  <inkml:trace contextRef="#ctx0" brushRef="#br0" timeOffset="-204451.44">20659 12086 0,'-43'21'16</inkml:trace>
  <inkml:trace contextRef="#ctx0" brushRef="#br0" timeOffset="-203040.66">20489 12192 0,'-21'0'16,"42"0"-1,-21 0-15,21 0 0,1 0 0,-1 0 16,0-21-16,21 21 0,-21-21 0,1 0 16,-1-1-16,0 1 0,0 0 0,-21-21 15,21 21-15,-21-22 0,0 22 16,0-21-16,0 21 0,0-1 0,-21-20 0,0 21 15,0 21-15,-22 0 0,22 0 16,0 0-16,-21 0 0,-1 0 16,22 21-16,-21 0 0,0 22 0,20-22 15,-20 21-15,21 0 0,0 1 0,21-22 16,0 21-16,0 1 0,0-22 0,0 21 16,0-21-16,0 0 0,0 1 15,21-1-15,0 0 0,0-21 0,0 0 16,22 21-16,-22-21 0,21 0 0,-21 0 15,22 0-15,-22-21 0,21 0 0,-21 21 16,1-21-16,20-1 0,-21 1 0,0 0 16,0-21-16,-21 21 0,0-22 15,22 22-15,-22-21 0,0-1 16,0 22-16,0 0 0,0 0 0,0 0 16,0 0-16,-22 21 0,1 21 15,21 0-15,0 0 0,-21 0 16,21 22-16,-21-22 0,21 21 15,0-21-15,0 22 0,0-22 0,0 21 16,0-21-16,21 0 0,0 1 0,0-1 16,1-21-16,-1 21 0,0-21 0,21 0 15,-21 0-15,1 0 0,-1 0 0,21 0 16,-21-21-16,0 0 0,1 21 16,-1-22-16,0 1 0,-21 0 0,21-21 15,0 21-15,-21-22 0,21 1 16,-21 0-16,0 20 0,0-20 0,0 21 15,0-21-15,0 20 0,0 1 16,0 42 0,-21-21-16,0 43 0,21-22 15,0 0-15,-21 21 0,0 1 0,21-22 16,-21 21-16,21 1 0,0-22 0,-22 0 16,22 0-16,0 21 0,0-20 15,0-1-15,0-42 31,0-1-15,22 1-16,-1 0 0,-21 0 16,21 0-16,-21 0 0,21-1 0,0-20 15,0 21-15,1 0 0,-22-22 16,21 22-16,0 0 0,0 0 0,0 21 16,0 0-16,-21 21 15,0 0-15,0 0 0,0 22 0,0-22 16,0 21-16,0-21 0,0 22 0,22-1 15,-1-21-15,0 22 0,-21-22 0,21 0 16,0 0-16,0 0 0,1-21 16,-1 21-16,0-21 0,0 0 0,0 0 15,0 0-15,1 0 0,-1-21 16,0 0-16,0 0 0,0 0 16,-21 0-16,21-1 0,1 1 0,-1-21 15,0 21-15,0-22 0,0 1 16,0 21-16,22-21 0,-22-1 0,0 22 15,0 0-15,0 0 0,1 0 0,-1 21 16,0 0-16,0 0 0,0 0 16,-21 21-16,21-21 0,-21 21 15,0 0-15,0 0 16,0-42 46,0 0-62,0 0 16,0 0-16,0-1 16,-21 22-16,21-21 0,-21 21 0,0 0 15,0 0 1,0 0-16,-1 21 0,1 1 0,0-1 16,0 0-16,0 0 0,0 0 15,-1 0-15,1 22 0,0-22 0,21 21 16,0-21-16,0 22 0,0-22 0,0 21 15,0-21-15,0 1 0,21-1 16,0 0-16,1 0 0,-1 0 0,0-21 16,0 21-16,0-21 0,0 0 15,22 0-15,-22 0 0,21 0 0,-21 0 16,22 0-16,-22 0 0,21-21 0,-21 0 16,22 21-16,-22-21 0,0 0 0,0 0 15,0-1-15,1-20 0,-22 21 0,21-21 16,-21 20-16,0-20 0,0 21 15,0 0-15,0 0 0,-21 21 16,-1 0-16,1 0 0,0 0 0,0 21 16,0 21-16,0-21 0,21 0 0,0 22 15,-22-22-15,22 21 0,0-21 16,0 22-16,0-22 0,0 0 16,0 0-16,22-21 0,-1 21 0,0 1 15,0-22-15,0 0 0,0 0 0,22 0 16,-22 0-16,0 0 0,0 0 0,22-22 15,-22 22-15,0-21 0,0 0 0,0 21 16,-21-21-16,21-21 0,1 20 0</inkml:trace>
  <inkml:trace contextRef="#ctx0" brushRef="#br0" timeOffset="-202640.48">19516 11790 0,'-22'0'16,"44"0"-1,-1 0 1,0 0-16,21 0 0,1 0 0,-22 0 15,42 0-15,-20-21 0,-1 21 0,21 0 16,-20 0-16,41-21 0,-20 21 0,21-22 16,-1 22-16,1-21 0,21 21 15,-22-21-15</inkml:trace>
  <inkml:trace contextRef="#ctx0" brushRef="#br0" timeOffset="-201664.55">23093 11769 0,'0'0'16,"0"-21"-16,-21 42 47,-1 0-47,1 0 15,0 21-15,0-20 0,0 20 16,21 0-16,0 1 0,-21-1 0,21-21 16,0 21-16,0 1 0,0-22 0,0 21 15,21-21-15,0 1 0,0-1 16,0 0-16,0 0 0,22-21 0,-22 0 16,0 0-16,0 0 0,22 0 0,-22 0 15,0 0-15,0-21 0,-21 0 16,21 21-16,-21-43 0,0 22 0,0 0 15,0-21-15,0-1 0,0 1 16,0 0-16,0-1 0,-21 1 0,0 0 16,0-1-16,0 1 0,-1 21 0,22 0 15,0 0-15,-21 21 0,42 0 47,1 0-47,20 0 0,-21 0 0,21-22 16,-20 22-16,20 0 0,-21-21 0,21 21 15,1-21-15,-22 21 0,21-21 0,-21 0 16,1 0-16,20-1 0,-21 1 16,0 0-16,0 0 0,1 0 0,-1 0 15,-21-1-15,21 22 0,-21-21 16,0 42 0,-21 1-16,0-1 0,-1 0 15,1 21-15,0 1 0,0-1 16,21 21-16,-21-20 0,0 20 0,21 1 15,0-1-15,0 1 0,0 20 0,0-20 16,0-1-16,0 1 0,0-1 0,0 1 16,0-1-16,0 1 0,0-1 15,21 1-15,0-1 0,-21 1 0,21-1 16,-21-20-16,0 20 0,0-20 0,0-1 16,0 0-16,0 1 0,-21-1 0,0 0 15,21-21-15,-21 1 0,-1-1 16,1 0-16,21 0 0,-21 0 0,0-21 0,0 0 15,0 0-15,-1 0 0,1 0 16,0 0-16,0 0 0,0-21 16,0 21-16,21-21 0,-22 0 0,1 0 15,0-22-15,0 22 0,0-21 0,0-1 16,21 1-16,0 0 0,0-1 0,0-20 16,0 21-16,42-22 0,-21 1 0,21 20 15,-20-20-15,20-1 0,0 1 16,1-1-16,-1 1 0,21 20 0,-20-20 15,-1 21-15,0-1 0,-20 22 0,-1-21 16,0 21-16,0-1 0,-21-20 0</inkml:trace>
  <inkml:trace contextRef="#ctx0" brushRef="#br0" timeOffset="-200684.65">15790 13843 0,'0'0'0,"-21"0"0,0 0 31,21-21-31,0 0 16,0 0-16,0-1 15,0 1-15,21 21 0,-21-21 16,21 0-16,0 21 0,1 0 16,-1 0-16,0 0 15,0 21-15,-21 0 0,21 0 16,-21 22-16,0-1 0,21-21 0,1 22 16,-22-1-16,0 0 0,0-21 0,0 22 15,-22-1-15,1-21 0,21 22 16,-21-22-16,-21 21 0,21-21 15,-1 0-15,1 1 0,0-1 0,0-21 16,0 0-16,0 0 0,-1 0 0,1 0 16,21-21-16,0-1 15,-21 22-15,21-21 0,0 0 0,0-21 16,0 21-16,0-1 0,0 1 0,0 0 16,0 0-16,0 0 0,0 0 0,0-1 15,21 22 16,-21 22-31,21-22 0,1 21 0,-1 0 16,-21 0-16,21 0 0,0 22 0,0-22 16,0 0-16,-21 0 0,22 0 15,-1 0-15,0 1 0,-21-1 16,21 0-16,-21 0 0,21-21 0,0 21 16,1-21-1,-1 0-15,0 0 0,-21-21 16,21 0-16,0 0 0,0 0 15,1-1-15,-1 1 0</inkml:trace>
  <inkml:trace contextRef="#ctx0" brushRef="#br0" timeOffset="-200308.98">16764 13822 0,'0'0'15,"0"-21"-15,0 0 0,0-1 0,-21 22 16,0 0-1,-1 0-15,1 0 0,0 0 16,0 22-16,0 20 0,0-21 0,-1 21 16,1-20-16,21 20 0,-21 0 0,21 1 15,-21-22-15,21 21 0,-21-21 16,21 22-16,0-22 0,0 21 0,0-21 16,0 0-16,0 1 0,0-1 15,21 0-15,0 0 0,0-21 0,0 0 16,1 0-16,-1 0 0,0 0 0,0 0 15,0-21-15,0 0 0,-21 0 16,0-1-16,0 1 0,0 0 16,0 0-16,-21 0 15,0 0-15,0 21 0,0 0 0,-22 0 16,22 0-16,0 0 0,0 0 16,42 0 30</inkml:trace>
  <inkml:trace contextRef="#ctx0" brushRef="#br0" timeOffset="-200140.04">17145 14076 0,'0'0'16,"-21"0"15,21-21-15,21 0-1,0 21-15</inkml:trace>
  <inkml:trace contextRef="#ctx0" brushRef="#br0" timeOffset="-199005.02">17949 13928 0,'0'0'0,"21"-21"0,-21-22 15,22 22-15,-22-21 16,0 21-16,0-22 0,0 22 0,0-21 16,0-1-16,21 22 0,-21-21 15,0 21-15,0-22 0,0 22 16,0 0-16,-21 21 15,-1 21-15,1 0 16,21 1-16,-21 20 0,21 0 0,0 1 16,0 20-16,0-21 0,0 1 0,0 20 15,0-20-15,0-1 0,0 0 16,0 1-16,0-1 0,0 0 0,0-21 16,0 22-16,0-22 0,0 21 0,0-21 15,21 1-15,-21-1 0,0 0 16,-21-21-1,0 0-15,0 0 16,0 0-16,-1 0 0,1 0 0,0-21 16,0 0-16,0 21 0,-22-22 0,22 1 15,0 0-15,0 21 0,21-21 0,-21 21 16,42 21 15,0 0-31,0 0 16,0 1-16,1-22 0,-1 21 0,21 0 15,-21-21-15,0 0 0,22 21 0,-1-21 16,-21 0-16,22 0 0,-1 0 16,0-21-16,1 0 0,-1 0 0,0-1 15,1 1-15,-22 0 0,21 0 0,-21 0 16,0-22-16,1 22 0,-1-21 16,0 21-16,0-22 0,-21 1 0,0 21 15,0-21-15,0 20 0,0 1 16,0 0-16,0 42 15,0 0-15,0 1 16,0-1-16,0 21 0,-21-21 0,21 0 16,0 22-16,0-22 0,-21 0 0,21 0 15,0 22-15,0-22 16,0 0-16,0 0 0,-21-21 16,21-21 15,21 0-31,0 0 0,-21-1 15,21 1-15,0 0 0,0 0 16,1 0-16,-1 0 0,0-22 0,21 22 16,-21 0-16,1 0 0,20 0 0,-21-1 15,0 1-15,0 21 0,22 0 0,-22 0 16,0 0-16,-21 21 0,0 1 16,0-1-16,0 0 0,0 21 0,0-21 15,0 1-15,0 20 0,0-21 0,21 0 16,-21 0-16,21 1 0,-21-1 0,0 0 15,22 0-15,-1-21 0,0 21 16,0-21-16,0 0 0,0 0 16,1 0-16,-1 0 0,0-21 15,21 0-15,-21 0 0,1 21 0,-1-21 16,0-1-16,0 1 0,0-21 0,0 21 16,1-22-16,-1 1 0,-21 0 0,21-1 15,-21 1-15,21 0 0,-21-22 0,21 22 16,-21 0-16,0-1 0,21-20 15,-21 42-15,0-22 0,0 22 0,0 0 16,0 0-16,0 42 16,-21 0-16,0 0 15,21 0-15,-21 22 0,0-1 16,21 22-16,-21-22 0,21 0 16,-22 1-16,22 20 0,0-21 0,0 1 15,0-1-15,0-21 0,0 22 0,0-22 16,22 0-16,-22 21 0,21-42 0,0 21 15,-21 1-15,21-22 0,0 0 0,0 0 16,1 0-16,-1 0 0,0 0 16,0 0-16,0-22 0,-21 1 15,21 21-15,-21-21 0,22 0 0,-22 0 16</inkml:trace>
  <inkml:trace contextRef="#ctx0" brushRef="#br0" timeOffset="-198808.96">19262 13801 0,'0'0'0,"-22"0"0,44 0 32,-1 0-32,0 0 0,21 0 15,-21 0-15,22-21 0,20-1 0,-20 22 16,-1-21-16,21 21 0,-20-21 0,-1 21 16,0-21-16,-20 0 0,20 21 0,-21-21 15,0 21-15,-21-22 0,-21 22 31,0 0-31</inkml:trace>
  <inkml:trace contextRef="#ctx0" brushRef="#br0" timeOffset="-198008.25">16510 15134 0,'0'0'15,"0"-21"-15,-21 0 0,21 0 16,-21 0-16,21-1 0,-22 22 0,22-21 16,0 0-16,0 0 0,0 42 31,22 0-16,-1 0-15,-21 1 0,0 20 0,21 0 0,-21 1 16,21 20-16,-21-21 16,0 1-16,0-1 0,0 0 0,-21 1 15,0-22-15,0 21 0,21-21 0,-22 1 16,-20-1-16,21 0 0,0 0 0,0-21 16,-1 0-16,1 0 15,0 0-15,0 0 0,0 0 0,0-21 16,-1 0-16,1 0 0,21-1 0,-21 1 15,21 0-15,-21 0 0,21-21 0,-21 20 16,21-20-16,0 21 0,0 0 16,0 0-16,0-1 0,0 1 0,21 21 15,0 0-15,0 0 16,-21 21-16,21 1 0,1-1 16,-1 21-16,0-21 0,0 22 0,0-22 15,0 21-15,-21-21 0,22 22 0,-1-22 16,0 0-16,0 0 0,0 0 0,0 0 15,1-21-15,-1 22 0,0-22 16,0 0-16,0 0 0,0 0 0,1 0 16,-1 0-16,21-22 0,-42 1 15,21 0-15,0 0 0,1 0 0</inkml:trace>
  <inkml:trace contextRef="#ctx0" brushRef="#br0" timeOffset="-197640.48">16849 15071 0,'0'0'0,"0"21"32,21-21-17,0 21-15,0-21 0,0 0 16,0 0-16,1 0 0,20 0 0,0 0 16,1 0-16,-1 0 0,-21-21 0,21 0 15,1 21-15,-22-21 0,21-1 16,-21 22-16,1-21 0,-22 0 15,0 0-15,-22 21 16,1 0-16,0 0 16,0 21-16,0-21 0,0 42 15,21-20-15,0 20 0,-22 0 0,22 1 16,-21-1-16,21 0 0,0 1 0,0-1 16,-21 0-16,21 1 0,0-22 0,0 21 15,0 0-15,0-20 0,0-1 16,0 21-16,-21-21 0,21 0 15,0 1-15,-21-22 32,21-22-17,-21 1-15</inkml:trace>
  <inkml:trace contextRef="#ctx0" brushRef="#br0" timeOffset="-197481.02">16806 15515 0,'21'0'16,"-42"0"-16,42 0 31,1 0-31,-1 0 0,0 0 16,21-21-16,-21 21 0,1 0 0,20 0 15,-21-21-15,21 21 0,-20 0 16,20-21-16,-21 21 0,0-21 0,0 21 16,1-22-16,-1 1 0</inkml:trace>
  <inkml:trace contextRef="#ctx0" brushRef="#br0" timeOffset="-197328.33">17526 15346 0,'0'0'0,"21"21"15,0-21 17,0 0-17,1 0-15,-1 0 16,0 0-16</inkml:trace>
  <inkml:trace contextRef="#ctx0" brushRef="#br0" timeOffset="-196200.07">18119 15282 0,'21'-21'15,"-21"0"-15,0 0 0,21 21 0,0-21 16,-21 0-16,21-1 0,0-20 0,-21 21 15,22 0-15,-1 0 0,0-1 0,0-20 16,-21 21-16,21-21 0,-21 20 16,21 1-16,-21 0 0,0 0 0,0 0 15,0 0-15,0-1 0,-21 44 32,21-1-32,-21 0 0,21 0 15,0 21-15,0 1 0,0-1 0,0 0 16,0 22-16,0-22 0,0 22 0,0-1 15,0-20-15,0 20 0,0-21 0,0 1 16,0-1-16,0 0 0,0 1 16,0-1-16,0 0 0,0-20 0,-21-1 15,0 0-15,0 0 0,-1 0 0,1-21 16,0 0-16,0 0 0,0 0 16,0 0-16,-1-21 0,-20 0 15,21 21-15,0-21 0,0 0 16,-1-1-16,1 1 0,0 0 0,0 0 15,21 0-15,-21 0 0,21 42 32,0 0-17,21 0-15,0 0 0,0 0 0,0 1 16,1-1-16,20 0 0,-21-21 0,21 21 16,1-21-16,-1 0 0,0 0 15,1 0-15,-1 0 0,0 0 0,1-21 16,-1 0-16,0 21 0,1-21 0,-1-1 15,-21-20-15,22 21 0,-22 0 0,0-22 16,0 22-16,0-21 16,-21 0-16,0 20 0,0-20 0,0 0 15,0-1-15,0 22 0,0 0 0,0 42 32,0 22-32,0-22 15,0 21-15,0-21 0,0 22 0,-21-22 16,21 21-16,0-21 0,-21 0 0,0 22 15,21-22-15,-21 0 0,21 0 0,-22-21 16,22 21-16,0-42 31,0 0-15,22 0-16,-1 0 0,-21 0 0,21-1 16,0 1-16,0-21 0,0 21 15,1-22-15,-1 22 0,-21-21 0,21 21 16,0 0-16,-21-1 0,21 22 15,0 0-15,-21 22 16,22-1-16,-22 0 0,0 0 16,0 0-16,0 22 0,0-22 0,0 0 15,0 0-15,0 0 0,0 0 0,21 1 16,0-1-16,0 0 16,0-21-16,0 0 0,1 0 15,-1 0-15,0 0 0,0 0 0,0-21 16,22 21-16,-22-21 0,21-1 0,-21 1 15,0 0-15,1-21 0,20 21 0,-21-22 16,0 1-16,0 0 0,1-22 16,-22 22-16,21-22 0,0 22 0,0-22 15,-21 22-15,0-21 0,0 20 0,0 1 16,0 21-16,0-22 0,0 22 16,0 0-16,0 42 15,0 0-15,-21 22 0,0-22 16,21 21-16,-21 1 0,21 20 0,-22-21 15,22 22-15,0-22 16,-21 22-16,0-22 0,21 0 0,0 1 16,-21-1-16,21 0 0,0-20 0,0 20 15,0-21-15,0 0 0,0 0 16,21-21-16,0 0 16,0 0-16,1 0 0,-1-21 15,0 0-15,0 0 0,-21 0 16,0-22-16,0 22 0</inkml:trace>
  <inkml:trace contextRef="#ctx0" brushRef="#br0" timeOffset="-196044.16">19219 15177 0,'0'0'0,"0"21"32,21-21-17,1 0 1,20 0-16,-21 0 0,21-21 0,-20 21 15,20-22-15,0 1 0,1 21 0,-1-21 16,-21 0-16,0 21 0</inkml:trace>
  <inkml:trace contextRef="#ctx0" brushRef="#br0" timeOffset="-194017.07">19770 15240 0,'0'0'0,"0"21"15,0 22-15,0-22 16,0 0-16,0 0 0,21-21 31,0 0-31,0 0 0,0 0 0,0-21 16,22 21-16,-22-21 0,0 0 0,0-1 15,0 1-15,1 0 0,-1 0 0,0 0 16,-21-22-16,0 22 0,0 0 16,0-21-16,0 21 0,0-1 0,0 1 15,-21 21-15,0 0 0,-1 0 16,1 0-16,21 21 0,-21 1 15,0-1-15,0 0 0,21 21 16,0 1-16,-21-22 0,21 21 0,-22-21 16,22 22-16,0-22 0,0 21 0,0-21 15,0 0-15,0 1 0,0-1 16,22 0-16,-1 0 0,0-21 16,0 0-16,0 0 0,22 0 0,-22 0 15,0 0-15,0 0 0,21 0 0,-20-21 16,20 0-16,-21 0 0,0-1 15,22 1-15,-22 0 0,0-21 0,0 21 16,21-1-16,-20-20 0,-1 21 0,0-21 16,0 20-16,0 1 0,22 0 0,-22 21 15,-21 21 1,0 0 0,0 1-16,0-1 0,0 0 0,-21 21 15,21-21-15,0 22 0,0-22 16,0 0-16,0 0 0,0 0 0,0 1 15,0-1-15,0 0 0,21-21 0,0 0 16,0 21-16,21-21 0,-20 0 0,-1 0 16,21 0-16,0 0 0,-20-21 15,20 0-15,-21 21 0,21-21 0,-20-1 16,-1 1-16,21-21 0,-21 21 0,0-22 16,1 22-16,20-21 0,-21 0 0,0-22 15,0 22-15,22-1 0,-22-20 16,0 21-16,0-1 0,0 1 15,1 0-15,-22-1 0,0 22 0,0 0 16,0 0-16,-22 42 16,1 0-16,0 21 15,0-20-15,0 20 0,0 0 16,-1 1-16,22 20 0,-21-21 0,21 22 16,-21-1-16,21 1 0,0-22 0,0 22 15,0-1-15,-21 1 0,21-1 0,-21 1 16,21-22-16,-21 22 15,21-1-15,-22-21 0,22 22 0,-21-1 16,0-20-16,21 20 0,-21-20 0,0-1 0,21 0 16,-21 1-16,21-1 0,-22-21 15,22 0-15,0 0 0,0 1 0,22-22 16,-1 0 0,0 0-16,0 0 0,0 0 0,0 0 15,22-22-15,-22 1 0,0 0 0,0 0 16,0 0-16,-21 0 0,0-1 0,22-20 15,-22 0-15,0 21 0,0-22 16,0 1-16,0 0 0,-22-1 0,1 22 16,0-21-16,0 21 0,0-1 0,0-20 15,-1 42-15,1-21 0,0 0 0,21 0 16,0-1-16,0 1 16,0 0-1,21 0-15,0 0 0,22 0 0,-22-1 16,21 1-16,-21 0 0,22-21 0,20-1 15,-20 1-15,-1 0 0,21-1 0,-20 1 16,20 21-16,-20-21 0,-1-1 16,0 22-16,1 0 0,-1 0 0,-21 0 15,0-1-15,0 22 0,1 0 0,-1-21 16,0 21-16,-21-21 16,21 21-16,0 0 0,-21-21 15,21 21-15,-21-21 16,-21 21 15,0 0-31,0 0 0,0 0 0,-22 21 16,22 0-16,0 0 0,-21 0 15,21 1-15,-1-1 0,1 0 0,-21 21 16,42-21-16,-21 1 0,21 20 0,-21-21 16,21 0-16,0 0 0,0 22 15,0-22-15,0 0 0,21 0 16,0-21-16,0 0 0,-21 21 0,21-21 15,0 0-15,22 0 0,-22 0 0,0 0 16,0 0-16,0-21 0,1 21 16,-1-21-16,0 0 0,-21 0 15,21 0-15,0-22 0,-21 22 0,0-21 16,0-1-16,21 1 0,-21 21 0,0-21 16,22 20-16,-22 1 0,0 0 0,0 0 15,0 0-15,0 42 16,-22 0-1,1 0-15,21 22 0,-21-22 0,21 0 16,0 21-16,0-21 0,0 1 0,0 20 16,0-21-16,0 0 0,21 0 15,0 1-15,1-22 0,-22 21 0,21-21 16,0 0-16,0 0 0,0 0 16,0 0-16,1 0 0,-1 0 0,-21-21 15,21 21-15,0-22 0,0 1 16,0-21-16,-21 21 0,22 0 0,-1-22 15,0 22-15,0-21 0,0 21 0,-21-22 16,21 22-16,1 0 0,-1 0 0,0 0 16,-21-1-1,21 22-15,0 0 16,-21 22 0,0-1-1,0-42 32,0-1-31,0 1-1,-21 21 1,0 0 0,0 21-16,0 1 0,-1-22 0,1 42 15,0-21-15,21 0 0,0 0 16,0 22-16,0-22 0,0 21 15,0-21-15,0 1 0,0 20 0,0-21 16,0 0-16,0 0 0,21 1 0,0-1 16,22 0-16,-22-21 0,0 21 15,21-21-15,1 0 0,-1 0 0,-21 0 16,22 0-16,-1 0 0,-21-21 0,21 21 16,-20-21-16,20 0 0,-21-1 0,0 1 15,0-21-15,1 21 0,-1-22 16,0 1-16,-21 21 0,0-21 0,0-1 15,0 22-15,0 0 0,0 0 0,0 0 16,-21 21-16,0 0 0,-1 0 0,1 21 16,0-21-16,0 42 0,0-21 15,0 0-15,-1 22 0,22-22 16,0 21-16,0-21 0,0 22 0,0-22 16,0 0-16,22 0 0,-1 0 0,0 1 15,21-1-15,-21-21 0,1 21 16,20-21-16,-21 21 0,21-21 0,-20 0 15,-1 0-15,0 0 0,0 0 0,0 0 16,0 0-16,1 0 0,-1-21 0,-21 0 16,21 0-16,-21-1 0,21 1 15,-21 0-15</inkml:trace>
  <inkml:trace contextRef="#ctx0" brushRef="#br0" timeOffset="-192673.14">16425 16298 0,'-21'0'15,"0"0"1,0 0 0,21-21 15,0 0-15,21 21-1,0 0-15,0-21 0,0 21 16,1 0-16,-1 0 0,0 0 15,0 0-15,0 0 16,-21 21-16,0 0 0,0 0 16,0 22-16,0-22 0,-21 0 15,21 0-15,-42 0 0,21 22 16,-22-22-16,1 0 0,0 0 0,-1 0 16,1 1-16,0-1 0,-1-21 0,22 21 15,0 0-15,0-21 0,0 0 16,-1 0-16,44 0 31,-1 0-31,0 0 16,0 0-16,0 0 0,0 0 0,1 0 15,-1 0-15,21 0 0,-21 0 0,22 0 16,-22-21-16,21 21 0,-21 0 16,0 0-16,22 0 0,-22 0 0,0 0 15,0 0-15,0 0 0,-21-21 16,22 0-1,-22-1-15,0 1 16,21 21-16</inkml:trace>
  <inkml:trace contextRef="#ctx0" brushRef="#br0" timeOffset="-192192.13">16933 16447 0,'0'-22'15,"-21"22"-15,0 0 0,21-21 16,-21 21-16,21-21 0,-21 21 16,21-21-16,0 0 0,0 0 15,0-1-15,0 1 0,0 0 16,21 0-16,0 0 0,-21 0 16,42 21-16,-21-22 0,1 22 0,-1 0 15,21-21-15,-21 21 16,0 0-16,1 0 0,-1 0 0,-21 21 15,0 1-15,0-1 0,0 0 16,-21 0-16,-1 0 0,1 22 16,0-22-16,-21 21 0,21 0 0,-1-20 15,1 20-15,0-21 0,0 0 0,0 0 16,21 22-16,-21-22 0,21 0 16,0 0-16,0 0 15,21-21-15,0 0 16,0 0-16,0 0 0,0 0 0,1 0 15,-1-21-15,0 21 0,0-21 16,0 21-16,-21-21 0,0 0 16,0 0-16,0-1 15,-21 22-15,0-21 0,0 21 16,0 0-16,21-21 0,0 0 47,21 21-32</inkml:trace>
  <inkml:trace contextRef="#ctx0" brushRef="#br0" timeOffset="-192025.02">17653 16531 0,'0'0'0,"21"0"0,0 0 63,0 0-63,1-21 0</inkml:trace>
  <inkml:trace contextRef="#ctx0" brushRef="#br0" timeOffset="-190844.5">18224 16658 0,'0'-21'15,"22"0"1,-1 21-16,0-21 16,0 0-16,0 21 0,-21-22 0,43 1 15,-22 0-15,0 0 0,0 0 0,0 0 16,0-1-16,-21 1 0,0-21 15,22 21-15,-22-22 0,0 22 16,0-21-16,0 21 0,0 0 0,0-1 16,0 1-16,0 0 0,-22 21 15,22-21-15,-21 21 0,0 21 16,21 0-16,-21 22 16,21-22-16,0 21 0,0-21 15,0 22-15,-21-1 0,21 0 0,0-21 16,0 22-16,0-1 0,0 0 0,0-20 15,0 20-15,0-21 0,0 21 16,0-20-16,0-1 0,0 0 0,21-21 16,0 21-16,0-21 0,0 0 15,1 0-15,-1 0 0,21 0 0,-21 0 16,0-21-16,1 21 0,-1-21 16,0 0-16,0-1 0,0 1 0,0 0 15,1 0-15,-1 0 0,0 0 16,0-1-16,-21 1 0,21 0 0,-21 0 15,0 0-15,0 0 0,0-1 16,21 22-16,-21 22 31,0-1-31,0 0 0,-21 0 0,21 0 16,-21 0-16,21 1 0,0-1 16,0 0-16,0 0 0,0 0 0,0 0 15,0 1-15,0-1 0,0 0 31,21-21-31,0 0 0,1 0 16,-1 0-16,0-21 0,0 0 16,0-1-16,0 1 15,-21 0-15,0 0 0,0 0 16,0 0-16,0-1 0,0 1 16,0 0-16,-21 21 0,0-21 15,0 21-15,0 0 0,0 0 0,-1 0 16,1 0-16,0 0 15,42 0 17,0 0-32,1 0 15,-1 0-15,21 0 0,-21 0 16,0 0-16,1 0 0,-1-21 0,0 21 16,0-21-16,0 21 0,0 0 15,1 0-15,-1 0 0,0 0 16,0 21-1,-21 0-15,0 0 0,0 0 16,0 0-16,0 1 0,0-1 16,0 0-16,0 0 0,0 0 15,0 0-15,0 1 16,0-1 0,0-42 30,0-1-46,0 1 0,21 0 16,0 0-16,1 0 0,-1 0 16,21-22-16,-21 22 0,0 0 15,22 0-15,-22 0 0,21-1 0,-21 22 16,1-21-16,-1 21 0,0 0 0,0 0 16,0 0-16,0 21 15,-21 1-15,0-1 0,0 0 16,0 0-16,0 0 0,0 0 0,0 1 15,0-1-15,-21 0 0,21 0 16,-21-21-16,21 21 0,0 0 0,0 1 16,-21-22-16,21 21 0,21-21 62,21-21-62</inkml:trace>
  <inkml:trace contextRef="#ctx0" brushRef="#br0" timeOffset="-190204.27">20193 16552 0,'0'0'0,"0"-21"0,21 0 16,-21 0-16,0 0 16,0 0-16,0-1 0,-21 1 15,21 0-15,-21 21 16,0 0-16,-1 0 0,1 0 15,0 0-15,0 21 0,0 0 16,0 1-16,21-1 0,-22 0 16,22 0-16,-21 0 0,21 0 0,0 1 15,0-1-15,0 0 16,0 0-16,0 0 16,21-21-16,1 0 0,-1 0 15,0 0-15,0 0 0,0 0 16,0 0-16,1 0 0,-22-21 15,0 0-15,21 21 0,0-21 0,-21 0 16,0-1-16,21 22 0,-21-21 16,21 21-16,-21 21 31,0 1-15,0-1-16,-21 0 0,21 0 15,-21 0-15,21 22 0,0-22 16,-21 0-16,21 21 0,0-21 0,0 22 15,0-22-15,0 21 0,0-21 16,0 22-16,0-22 0,0 0 0,0 0 16,0 0-16,0 1 0,0-1 0,0 0 15,0 0-15,-21-21 16,-1 0 0,1-21-1,21 0 1,0 0-16,0-1 0,0 1 15,0 0-15,21 0 0,1-21 16,-1 20-16,-21 1 0,21-21 16,0 21-16,0-22 0,0 1 0,1 21 15,-1 0-15,0 0 0,0-1 0,0 1 16,0 0-16,1 0 0,-22 0 16,21 21-16,0-21 0,-21-1 0,21 22 15,0-21-15,-21 0 0,21 21 0,-21-21 16,22 0-16</inkml:trace>
  <inkml:trace contextRef="#ctx0" brushRef="#br0" timeOffset="-187957.07">26077 2794 0,'-21'0'31,"0"0"-15,21 21-1,-21-21 16,21-21 48,0 0-64,0 0 16,0 0-15,21 21-16,0-22 16,0 22-1,0 0 1,1 0-16,-22 22 16,21-1-16,0-21 15,-21 21-15,0 0 0,21 0 0,-21 0 16,0 1-16,0-1 0,0 0 15,21 0-15,-21 21 0,0-20 0,0-1 16,-21 21-16,0-21 0,0 22 16,0-1-16,-1-21 0,-20 21 15,0 1-15,21-22 0,-22 0 0,1 0 16,0 0-16,20 1 0,-20-1 0,21-21 16,0 0-16,0 0 0,-1 0 15,1 0-15,0-21 16,0-1-16,21 1 0,0 0 0,0 0 15,0 0-15,0-22 0,0 22 0,0 0 16,0-21-16,0 21 0,0-1 16,0 1-16,0 0 0,0 0 0,0 0 15,0 0-15,21 21 16,0 0 0,0 21-16,1-21 15,-1 21-15,0 0 0,-21 0 0,21 0 16,0 1-16,0 20 0,1-21 15,-1 0-15,0 0 0,0 1 0,-21-1 16,21 0-16,0 0 0,1 0 0,-22 0 16,0 1-16,21-22 0,0 0 15,-21 21 1,21-42 15,0-1-31,0 22 0,-21-21 16,22 0-16</inkml:trace>
  <inkml:trace contextRef="#ctx0" brushRef="#br0" timeOffset="-187285.38">26839 2985 0,'0'0'16,"43"-43"-16,-22 43 15,-21-21-15,0 0 0,0 0 0,0 0 16,0-1-16,0 1 16,-21 0-16,-1 0 0,1 0 15,0 21-15,0 0 0,0-21 0,0 21 16,-1 0-16,1 0 0,0 21 16,0-21-16,0 21 0,0 0 0,-1 0 15,1 22-15,0-22 0,21 0 0,-21 0 16,21 0-16,0 0 0,0 1 15,0-1-15,0 0 0,0 0 16,21-21-16,0 0 0,0 0 16,1 0-16,-1 0 0,0 0 15,0 0-15,0 0 0,22-21 0,-22 21 16,0-21-16,0 21 0,0-21 16,-21-1-16,21 22 0,1-21 0,-22 0 15,0 0-15,0 0 16,0 42 15,0 0-15,0 0-16,0 0 0,0 1 0,0-1 15,0 0-15,0 0 0,0 0 0,-22 22 16,22-22-16,0 0 0,-21 21 16,21-21-16,0 22 0,-21-22 15,21 0-15,0 0 0,0 0 0,0 1 16,-21-1-16,21 0 0,-21 0 0,21 0 15,-21-21-15,21 21 0,-22-21 16,1 0-16,0 0 16,0 0-16,0 0 0,0 0 15,-1 0-15,1 0 16,0-21-16,0 21 0,0 0 0,0 0 31,21-21 16,21 21-47,0 0 0,-21-21 0,21 21 16,0-21-16</inkml:trace>
  <inkml:trace contextRef="#ctx0" brushRef="#br0" timeOffset="-186243.96">27241 3154 0,'0'0'0,"0"21"31,0 0-15,0 0-1,0 1 1,22-22 15,-22-22-31,0 1 16,0 0-1,0 0-15,-22 21 32,22 21-1,-21-21-31,21 21 15,0 0 17,0-42 15,-21 21 562</inkml:trace>
  <inkml:trace contextRef="#ctx0" brushRef="#br0" timeOffset="-185684.33">28046 2879 0,'0'-21'16,"0"42"-16,21-64 0,-21 22 0,0 0 16,21 21-16,-21-21 0,0 0 15,0 42 17,-21 0-32,21 0 0,-21 22 15,21-22-15,0 21 0,0 0 0,0 22 16,0-22-16,-21 1 0,21 20 0,-22-21 15,1 22-15,21-22 0,0 1 16,-21-1-16,0 0 0,0-21 16,0 22-16,21-22 0,0 0 0,0 0 15,0 0-15,-22-21 0,22 22 16,-21-44 31,21 1-47,0 0 0,0 0 0,0 0 15,0 0-15,-21-1 0</inkml:trace>
  <inkml:trace contextRef="#ctx0" brushRef="#br0" timeOffset="-185244.51">27834 2963 0,'0'0'0,"0"-21"0,0-63 15,0 62-15,0 1 16,0 0-16,0 0 0,21 0 15,0 0-15,1-1 0,-1 22 0,0 0 16,0 0-16,0 0 0,22 22 0,-22-1 16,21 0-16,0 21 0,-20 1 15,20-1-15,-21 0 0,21 1 0,-20 20 16,-1-21-16,21 22 0,-42-22 0,21 1 16,0 20-16,-21-21 0,22 1 15,-22-1-15,0-21 0,0 22 16,0-22-16,0 0 0,0 0 15,21-21 1,-21-21-16,0 0 16,0 0-16,0-1 0,0-20 0,21 21 15,-21-21-15,21-1 0,0 1 16,-21-22-16,21 22 0,1 0 0,-1-1 16,-21-20-16,21 21 0,0-1 0,0 1 15,-21 0-15,21-1 0,1 1 16,-22 0-16,0 20 0,0 1 0,0 0 15,21 0-15,0 21 32,-21 21-32,0 0 0,21 0 0,0 1 15,-21 20-15,0-21 0,21 21 0,1-20 16,-22 20-16,0-21 0</inkml:trace>
  <inkml:trace contextRef="#ctx0" brushRef="#br0" timeOffset="-183628.94">29210 3366 0,'0'0'0,"21"0"0,0 0 15,-21-22-15,21 22 16,-21-21-16,0 0 0,0 0 16,0 0-16,0 0 0,0-1 0,0 1 15,0 0-15,0 0 0,-21 0 0,21 0 16,-21-1-16,0 22 0,0 0 15,0 0-15,-1 0 0,-20 0 0,21 0 16,0 22-16,-22-1 0,22 0 0,0 0 16,-21 21-16,21-20 0,-1 20 15,22-21-15,0 21 0,-21-20 0,21 20 16,0-21-16,0 0 0,0 0 16,21 1-16,1-1 15,-1-21-15,0 0 0,0 0 0,0 0 16,0 0-16,22 0 0,-22-21 0,0 21 15,21-22-15,-20 1 0,-1 0 16,0 0-16,0 0 0,0-22 0,-21 22 16,21 0-16,-21-21 0,22 21 0,-22-22 15,0 22-15,0-21 0,0 21 16,0-1-16,0 1 0,0 42 31,0 1-31,-22-1 0,22 21 16,-21-21-16,0 22 0,21-22 0,0 21 15,0 0-15,0-20 0,0 20 16,0-21-16,0 0 0,0 0 16,21 1-16,-21-1 0,21-21 0,1 0 15,-1 21-15,21-21 0,-21 0 0,22 0 16,-22 0-16,21 0 0,-21-21 16,22 0-16,-1 21 0,-21-22 0,21 1 15,-20-21-15,-1 21 0,0-22 0,0 22 16,0-21-16,0 0 0,1-1 15,-22 1-15,0-22 0,21 22 0,-21 0 16,21-22-16,-21 22 0,0-22 0,0 22 16,21 0-16,-21-1 0,0 1 15,0 0-15,0 21 0,0-1 16,-21 22-16,0 0 0,0 0 0,-1 22 16,1-1-16,0 21 15,0 0-15,0 1 0,0-1 0,21 0 16,-22 1-16,1 20 0,21-20 15,0-1-15,0 0 0,-21 22 0,21-22 16,0 0-16,0 22 0,0-43 0,0 21 16,0 1-16,0-22 0,0 21 15,21-21-15,-21 1 0,21-1 0,1-21 16,-1 0-16,0 21 0,0-21 0,21 0 16,-20 0-16,-1 0 0,21 0 15,0-21-15,-20 0 0,20 21 16,-21-22-16,21 1 0,-20 0 0,-1 0 15,0 0-15,0 0 0,0-1 16,-21-20-16,0 21 0,21 21 0,-21-21 16,0 0-16,0 42 15,0 0-15,-21 0 16,0 0-16,21 0 0,-21 1 0,0-1 16,21 21-16,0-21 0,-21 0 0,21 1 15,0 20-15,0-21 16,0 0-16,0 0 0,0 1 0,21-22 15,0 0-15,0 0 0,0 0 16,22 0-16,-22 0 16,0 0-16,0-22 0,0 22 0,22-21 15,-22 0-15,0 0 0,0 0 0,0 0 16,0-1-16,22-20 0,-22 21 16,0-21-16,0 20 0,0 1 0,1-21 15,-1 21-15,0 0 0,0-1 0,0 22 16,0 0-16,-21 22 15,0-1 1,0 21-16,0-21 0,-21 0 0,0 22 16,21-22-16,0 0 0,-21 0 15,0 22-15,21-22 0,0 0 16,-21 0-16,21 0 0,0 0 16,21-21-1,0 0-15,0 0 16,0-21-16,0 21 15,1-21-15,-1 0 0,0 0 16,0 0-16,0-1 0,-21-20 0,21 21 16,1-21-16,-1 20 0,0-20 15,-21 21-15,21 0 0,-21 0 0,21-1 16,-21 1-16,0 42 16,0 1-1,0-1-15,-21 21 0,21-21 16,-21 22-16,21-22 0,-21 21 0,21-21 15,0 0-15,0 22 0,0-22 16,0 0-16,21 0 0,0 0 0,21-21 16,-20 22-16,20-22 0,0 0 0,1 0 15,-1 0-15,0 0 0,1 0 16,-1 0-16,0 0 0,1-22 0,-1 1 16,0 0-16,-21 0 0,22 0 0,-22 0 15,0-22-15,0 22 0,0-21 16,1-1-16,-1 1 0,-21 0 0,0 21 15,0-22-15,0 22 16,0 0-16,-21 21 16,-1 0-16,1 21 0,0 0 15,0 22-15,0-22 0,0 21 16,21 0-16,0-20 0,0 20 0,0-21 16,0 21-16,0-20 0,0-1 15,0 0-15,21 0 0,0 0 0,0-21 16,0 0-16,0 0 0,1 0 15,-1 0-15,0 0 0,0 0 16,0 0-16,0-21 0,-21 0 0,22 21 16,-1-21-16,0 0 0,-21-1 0,0 1 15,21-21-15,0 21 16,-21 0-16</inkml:trace>
  <inkml:trace contextRef="#ctx0" brushRef="#br0" timeOffset="-183436.96">31454 2731 0,'0'0'0,"-22"0"0,-41-22 15,42 22-15,21-21 16,-21 21 46</inkml:trace>
  <inkml:trace contextRef="#ctx0" brushRef="#br0" timeOffset="-183212.36">29633 2900 0,'0'0'0,"-21"21"0,0 0 15,42 0 1,0-21-16,22 0 0,-1 0 0,0 0 16,1 0-16,-1 0 0,21 0 15,-20 0-15,-1 0 0,0 0 0,1 0 16,-22 0-16,21 0 0,-21 0 0,-21-21 16</inkml:trace>
  <inkml:trace contextRef="#ctx0" brushRef="#br0" timeOffset="-182181.21">25442 4678 0,'0'-21'15,"0"0"17,21-1-17,1 22-15,-22-21 0,21 21 0,0 0 16,0 0-16,0-21 0,0 21 15,1 0-15,20 0 0,-21 0 0,0 0 16,0 0-16,-21 21 0,0 0 0,0 1 16,0-1-16,-21 0 15,0 0-15,-21 0 0,21 0 0,-22 1 16,1-1-16,21 0 0,-22 0 0,22-21 16,-21 21-16,21-21 0,0 0 15,21-21 16,21 21-15,0 0-16,0 0 0,0 0 16,0 0-16,22 0 0,-22 0 0,21 0 15,1 0-15,-1 21 0,-21 0 0,21 1 16,-20 20-16,20-21 0,-21 0 16,-21 22-16,0-22 0,0 0 0,0 21 15,-21-21-15,0 1 0,-22-1 0,1 0 16,0 0-16,-1 0 0,1-21 0,0 21 15,-22-21-15,43 0 16,-21 0-16,-1 0 0,22 0 0,-21 0 16,21 0-16,0 0 0,21-21 15,-22 21-15,22-21 0,0 0 16,0 0 0,0 0-1,22 21 1,-22-22-16,21 1 15,0 21-15,0 0 0</inkml:trace>
  <inkml:trace contextRef="#ctx0" brushRef="#br0" timeOffset="-181771.93">26268 4826 0,'0'-21'16,"-21"21"0,21 21-16,-22 0 0,1 0 15,21 1-15,0-1 0,-21 0 0,0 21 16,21-21-16,-21 1 0,21 20 0,0-21 16,0 0-16,0 0 15,0 1-15,0-1 0,21 0 16,0-21-16,0 0 0,0 0 0,1 0 15,-1 0-15,0 0 0,0-21 0,0 21 16,0-21-16,1-1 0,-22 1 16,21 0-16,0-21 0,0 21 0,-21-1 15,0-20-15,0 21 0,0-21 0,0 20 16,0 1-16,0-21 0,-21 21 16,0 0-16,0-1 0,-1 22 15,1 0-15,0 0 0,0 0 16,0 22-16,0-1 0,-1 0 15,22 0-15,0 0 16,-21 0-16,21 1 0,0-1 0,0 0 16,0 0-16,21-21 0,1 0 15</inkml:trace>
  <inkml:trace contextRef="#ctx0" brushRef="#br0" timeOffset="-181572.99">26882 4953 0,'-22'0'63</inkml:trace>
  <inkml:trace contextRef="#ctx0" brushRef="#br0" timeOffset="-181285.09">27644 4614 0,'0'0'0,"0"-21"16,-22-21-16,1 42 15,0 0-15,0 0 16,0 21-16,21 0 0,0 0 16,-21 22-16,21-1 0,-22 0 0,22 1 15,0 20-15,0-20 0,0-1 0,0 21 16,-21-20-16,21-1 0,-21 0 16,21 1-16,0-1 0,0-21 0,-21 0 15,21 22-15,0-22 0,-21-21 0,21 21 16,0 0-16,0-42 31,0 0-15,0 0-16</inkml:trace>
  <inkml:trace contextRef="#ctx0" brushRef="#br0" timeOffset="-180818.02">27432 4720 0,'0'0'0,"0"-21"0,0 0 0,0 0 15,-21 0-15,21-1 16,0 1 0,0 0-16,21 21 0,0 0 15,21 0-15,-20 0 0,-1 0 16,21 0-16,-21 0 0,22 21 0,-1 0 16,-21 1-16,21-1 0,-20 21 15,20 0-15,-21 1 0,0-1 0,22 0 16,-22 1-16,-21 20 0,21-20 0,0-1 15,-21 0-15,21-21 0,-21 22 16,0-22-16,0 21 0,0-21 0,0 1 16,0-1-16,0-42 31,21-1-31,-21 1 16,0-21-16,0 21 0,22 0 15,-1-22-15,-21 1 0,21 0 0,0-1 16,-21 1-16,21-22 0,0 22 15,-21-21-15,0 20 0,22 1 0,-1 0 16,-21-1-16,21 22 0,-21 0 0,0 0 16,0 0-16,0-1 0,0 44 31,0-1-15,0 0-1,0 0-15,21 0 0,-21 0 16,21-21-16,-21 22 0,0-1 0</inkml:trace>
  <inkml:trace contextRef="#ctx0" brushRef="#br0" timeOffset="-179784.27">28448 5080 0,'0'0'0,"0"21"15,21-21 1,0 0-16,0 0 15,1 0-15,-1 0 0,0 0 0,0-21 16,0 0-16,0 0 16,1 21-16,-22-21 0,21-1 0,-21-20 15,21 21-15,-21 0 0,21 0 16,-21-1-16,0 1 0,0 0 0,0 0 16,-21 21-1,0 0-15,0 0 0,-1 0 0,1 21 16,0 0-16,21 0 0,-21 1 0,0-1 15,0 0-15,-1 21 0,1-21 16,21 1-16,0 20 0,-21-21 0,21 0 16,0 0-16,0 1 0,0-1 0,0 0 15,0 0-15,0 0 0,21 0 16,0 1-16,1-22 0,-1 0 16,0 0-16,0 0 0,0 0 0,22 0 15,-22 0-15,21 0 0,-21 0 16,0-22-16,22 1 0,-22 21 15,21-21-15,-21 0 0,1-21 0,-1 20 16,0-20-16,0 21 0,0-21 0,0 20 16,1-20-16,-1 21 0,-21-21 15,0 20-15,0 1 0,0 42 32,0 1-32,0-1 15,-21 21-15,21-21 0,0 0 0,-22 1 16,1 20-16,21-21 0,0 0 15,0 0-15,0 1 0,0-1 16,0 0-16,0 0 16,21-21-1,1 0-15,-1 0 16,0-21-16,21 0 0,-21 0 16,1 21-16,-1-22 0,0 1 0,21 0 15,-21 0-15,1-21 0,-22 20 0,21 1 16,0 0-16,-21 0 15,0 42 1,0 0-16,0 0 0,0 1 16,0-1-16,0 0 0,-21 0 15,21 21-15,-21-20 0,21-1 16,0 0-16,0 0 0,0 0 0,0 0 16,0 1-16,21-22 15,0 0-15,21 0 0,-21 0 16,1 0-16,-1 0 0,21 0 0,-21 0 15,0 0-15,22-22 0,-22 22 0,0-21 16,0 0-16,22 21 0,-22-21 16,-21-21-16,21 20 0,-21 1 0,0-21 15,0 0-15,0-1 0,0 22 0,0-21 16,0-1-16,-21 1 0,21 21 0,-21 0 16,-1 0-16,1 21 15,0 0-15,0 0 16,21 21-1,21 0 1,0-21-16,0 0 0,1 0 16,-1 0-16,0 0 0,0 0 0,0 0 15,0 0-15,1 0 0,-22-21 16,21 21-16,-21-21 0,21 21 0,-21-22 16,21 22-1,-21-21 1,0 42 15,-21-21-15,0 22-16</inkml:trace>
  <inkml:trace contextRef="#ctx0" brushRef="#br0" timeOffset="-174600.72">26056 6244 0,'0'-21'750</inkml:trace>
  <inkml:trace contextRef="#ctx0" brushRef="#br0" timeOffset="-173924.82">25929 6244 0,'-21'0'31,"0"0"-15,21-21-16,0 0 0,0 0 15,21 0-15,0 21 16,0-22-16,0 22 16,1-21-16,-1 21 0,21 0 15,-21 0-15,0 0 0,1 0 16,-1 0-16,0 0 15,-21 21-15,21 1 0,-21-1 16,0 0-16,0 0 0,-21 0 16,0 22-16,-22-22 0,22 0 15,-21 0-15,0 0 0,-1-21 0,1 21 16,21 1-16,-22-22 0,22 0 0,0 0 16,0 0-16,0 0 15,21-22 1,21 22-16,0 0 15,0-21-15,0 21 0,22-21 16,-22 21-16,0 0 0,21 0 0,-20 0 16,20 0-16,-21 0 0,21 21 0,-20 0 15,20-21-15,-21 22 16,0 20-16,0-21 0,1 0 0,-22 22 16,21-22-16,-21 0 0,0 21 0,0-21 15,0 1-15,-21-1 0,-22 0 0,22 0 16,0 0-16,-21 0 0,-1 1 15,1-22-15,0 21 0,-1-21 0,1 0 16,0 0-16,-1 0 0,1 0 0,0 0 16,20 0-16,1 0 0,0-21 15,0 21-15,0-22 0,21 1 16,-21 21-16,21-21 0,0 0 0,0 0 16,0 0-1,21 21 1,-21-22-1,21 22-15,0 0 0,0-21 16,0 21-16</inkml:trace>
  <inkml:trace contextRef="#ctx0" brushRef="#br0" timeOffset="-173585.02">26628 6265 0,'0'0'0,"0"-21"16,0 0-16,-22 21 31,1 21-15,21 22-16,-21-22 0,21 21 15,0-21-15,0 22 0,-21-1 0,21 0 16,-21 1-16,21-1 0,0 0 15,0 1-15,-21-22 0,-1 21 0,22-21 16,-21 0-16,21 22 0,0-22 0,-21 0 16,21 0-16,0 0 31,0-42 0,0 0-31,0 0 0</inkml:trace>
  <inkml:trace contextRef="#ctx0" brushRef="#br0" timeOffset="-173325.07">26882 6604 0,'0'0'16,"21"0"15,-21-21-16,0 0 1</inkml:trace>
  <inkml:trace contextRef="#ctx0" brushRef="#br0" timeOffset="-172935.07">27834 6371 0,'0'0'0,"0"-21"16,-21-42-16,0 41 0,21 1 15,-21 21-15,21-21 16,-22 21-16,1 0 16,0 0-16,21 21 0,0 22 15,0-1-15,-21 0 0,21 22 16,-21-1-16,21 1 0,-21-1 0,21 22 15,0-22-15,-22 1 0,1-1 0,0 22 16,21-21-16,0 20 0,-21-20 0,21 20 16,-21-20-16,21-1 0,0 1 15,0-1-15,0-20 0,0-1 0,0-21 16,0 0-16,0 1 0,0-1 0,0 0 16,0-42-1,0 0 1,0-1-16,0 1 0,0-21 15,21 0-15,-21-1 0</inkml:trace>
  <inkml:trace contextRef="#ctx0" brushRef="#br0" timeOffset="-172652.36">27601 6731 0,'-21'-63'0,"42"126"0,-63-169 0,42 64 16,0-22-16,0 22 0,0 21 0,0-21 15,0-1-15,0 22 0,21-21 0,0 21 16,22-1-16,-1-20 0,21 21 15,-20 21-15,20-21 0,1 21 16,-1 0-16,1 0 0,-1 0 0,-20 21 16,-22 0-16,21 0 0,-21 22 15,-21-1-15,0 0 0,0 1 0,-21 20 16,0-21-16,-21-20 0,-1 20 0,1 0 16,0-21-16,-22 1 0,22-1 15,-1 0-15,-20 0 0,42 0 0,-22-21 16,22 0-16,21 21 0,21-21 31,1 0-31,-1 0 0,21-21 16,-21 0-16,22 21 0</inkml:trace>
  <inkml:trace contextRef="#ctx0" brushRef="#br0" timeOffset="-172217">28617 6392 0,'0'0'0,"0"-21"0,21 0 15,-21 0-15,0 0 0,0 0 0,0-1 16,0 1-16,-21 0 0,0 21 0,0 0 16,-21 0-16,20 0 0,-20 0 15,21 0-15,-21 21 0,-1 0 0,22 1 16,-21 20-16,21-21 0,-22 21 0,22 1 16,0-1-16,0-21 0,21 22 15,0-22-15,0 21 0,0-21 0,0 0 16,0 1-16,21-1 0,0-21 15,0 21-15,0-21 0,22 0 0,-22 0 16,0 0-16,21 0 0,-20-21 16,-1 21-16,21-21 0,-21-1 0,0 1 15,1 0-15,-1-21 0,0 21 0,0-22 16,0 1-16,-21 0 0,0 20 16,21-20-16,-21 21 0,0 0 0,0 0 15,0 42 1,0 0-16,0 21 0,-21-21 15,21 22-15,0-1 0,-21 0 16,0 1-16,21-1 0,-21 0 0,21 1 16,0-22-16,0 0 0,0 21 15,0-20-15,0-1 0,0 0 16,21-21-16,0 0 0,0 0 0,0 0 16,1 0-16,-1 0 0,0 0 15,21-21-15,-21 21 0</inkml:trace>
  <inkml:trace contextRef="#ctx0" brushRef="#br0" timeOffset="-170748.89">29231 6392 0,'0'-63'0,"-42"211"15,84-233-15,-42 1 0,0 63 0,0-1 0,-21 22 32,0 0-32,21 22 15,-21-1-15,-1 21 0,1-21 0,0 22 16,21-22-16,0 21 0,-21 0 15,21-20-15,0 20 0,0-21 0,0 21 16,0-20-16,0-1 0,21 0 0,-21 0 16,21 0-16,0-21 0,1 21 15,-1-21-15,0 0 0,0 0 0,21 0 16,-20 0-16,-1 0 0,0-21 0,0 0 16,0 0-16,0 0 0,1 0 15,-1-22-15,-21 1 0,21 0 16,0-1-16,0 1 0,-21-22 0,21 22 15,1-21-15,-22 20 0,21 1 16,-21 0-16,0-1 0,0 22 0,0 0 16,0 0-16,0 0 0,0 42 31,0 0-31,0 0 0,0 21 0,-21-20 16,21-1-16,-22 21 0,22 0 0,-21 1 15,21-22-15,0 21 0,0-21 16,0 22-16,0-22 0,0 0 0,0 0 15,0 0-15,0 1 0,0-1 16,0-42 15,21 21-31,1-22 0,-22 1 16,21 21-16,-21-21 0,21 0 16,0 0-16,-21 0 0,0-1 0,0 1 15,21 21-15,-21-21 0,21 21 0,-42 21 47,0-21-47,21 21 0,-21 1 0,0-1 16,21 0-16,-21 0 0,-1 0 15,22 0-15,-21 1 16,21-1-16,0 0 0,0 0 0,0 0 16,0 0-16,21 1 15,1-22-15,-1 21 0,0-21 16,21 0-16,-21 21 0,22-21 0,-1 0 15,0 21-15,1-21 0,20 0 0,-20 0 16,-1 0-16,0 0 0,1 0 16,-22 0-16,21-21 0,0 0 0,-20 0 15,-1-1-15,0 1 0,0 0 0,0 0 16,-21-21-16,0-1 0,21 1 16,-21 21-16,0-22 0,0 1 0,0 21 15,0 0-15,0 0 0,-21-1 16,0 22-16,0 0 15,0 0-15,0 0 0,-22 22 0,22-1 16,-21 0-16,21 21 0,-1-21 0,-20 22 16,21-22-16,0 21 0,0-21 15,21 22-15,0-22 0,0 0 0,0 0 16,0 0-16,0 1 0,21-1 0,0 0 16,0-21-16,0 0 0,0 0 15,1 0-15,-1 0 0,0 0 0,0 0 16,21 0-16,-20 0 0,-1-21 0,0 21 15,0-21-15,0-1 16,0 1-16,1 0 0,-1-21 0,0 21 16,0-1-16,0 1 0,0-21 0,-21 21 15,0 0-15,-21 21 32,21 21-32,-21 0 0,0 0 0,0 0 15,21 0-15,0 22 0,-21-22 16,21 0-16,0 0 0,0 0 0,0 1 15,0-1-15,21 0 0,0 0 16,0-21-16,0 0 0,0 21 16,22-21-16,-22 0 0,21 0 0,-21 0 15,22 0-15,-1 0 0,-21-21 16,22 21-16,-1-21 0,-21 0 16,21 0-16,-20-22 0,20 22 0,-21-21 15,21-1-15,-20 1 0,-1 0 0,-21-1 16,0 1-16,21 0 0,-21 21 15,0-22-15,0 22 0,-21 0 16,-22 21-16,22 0 16,0 21-16,-21-21 0,21 21 0,-22 22 15,1-22-15,21 0 0,-22 21 0,22 1 16,0-22-16,0 21 0,21-21 16,0 22-16,0-22 0,0 0 0,0 0 15,21 0-15,0 0 0,0 1 16,1-22-16,-1 0 15,0 0-15,0 0 0,0 0 16,0 21-16,-21 0 16,0 0-16,0 0 15,0 0-15,0 22 0,0-1 0,0-21 16,-21 22-16,0-1 0,0 0 0,0 1 16,21 20-16,0-21 0,-21 1 0,-1-1 15,22 22-15,0-43 0,0 21 16,0 0-16,0-20 0,-21-1 0,21 0 15,0 0-15,0 0 0,21-42 47,-21 0-47,22 0 0,-1 0 0,-21-1 16,21 1-16,0-21 0</inkml:trace>
  <inkml:trace contextRef="#ctx0" brushRef="#br0" timeOffset="-170369.15">31348 6668 0,'0'0'0,"0"-22"0,0 1 15,0 0-15,0 0 16,0 0-16,0 0 0,0-1 16,21 1-16,0 0 0,0 0 15,0 0-15,1 0 0,20-1 0,-21-20 16,0 21-16,0 0 0,1 0 0,-1-1 15,0 1-15,-21 0 0,0 0 16,-21 21 0,-22 0-16,22 0 0,-21 21 15,0 0-15,-1 0 0,1 22 0,21-1 16,-22-21-16,22 22 0,-21-1 0,42 0 16,0 1-16,0-1 0,0 0 15,0 1-15,21-22 0,0 21 16,0-21-16,22 0 0,-22 1 0,21-1 15,1 0-15,-22-21 0,21 0 16,-21 0-16,22 0 0,-22 0 0,0 0 16,0 0-16,-21-21 15,0 0-15,0-1 16,-21 22-16,0 0 0</inkml:trace>
  <inkml:trace contextRef="#ctx0" brushRef="#br0" timeOffset="-169464.39">25485 8276 0,'-22'-21'16,"1"21"0,21-21-16,0 0 15,0 0-15,0-1 16,21 22-16,1 0 16,-1 0-16,0-21 0,0 21 0,0 0 15,0 0-15,1 0 0,-1 0 0,0 0 16,0 21-16,0 1 0,0-1 15,-21 0-15,22 0 0,-22 0 16,0 0-16,0 1 0,-22 20 0,-20-21 16,21 0-16,-21 0 0,20 1 0,-20-1 15,0 0-15,21 0 0,-22-21 16,22 21-16,0-21 0,0 0 16,21-21-1,21 0 1,0 21-16,-21-21 0,21 21 15,0 0-15,1 0 0,-1 0 0,0 0 16,21 0-16,-21 0 0,1 0 0,20 21 16,-21-21-16,0 21 0,0 0 15,1 0-15,-1 1 0,-21-1 16,0 0-16,0 0 0,0 0 0,0 0 16,-21 22-16,-22-22 0,22-21 0,-21 21 15,21 0-15,-22 0 0,1-21 16,0 0-16,-1 0 0,1 0 0,0 0 15,-1 0-15,22 0 0,-21 0 0,21 0 16,-1-21-16,1 21 0,21-21 0,-21 21 16,21-21-16,0 0 0,0 0 15,0-1 1,21 22-16,0 0 16,1-21-16,-1 21 0,-21-21 0,21 21 15,21-21-15,-21 21 0</inkml:trace>
  <inkml:trace contextRef="#ctx0" brushRef="#br0" timeOffset="-168937.01">26268 8319 0,'0'0'0,"0"-22"15,0-20-15,0 21 0,0 0 16,21 0-16,0-1 0,0 1 15,0 0-15,1 0 16,-1 21-16,0 0 0,0 0 0,0 0 16,0 0-16,1 0 0,-1 21 0,0 0 15,21 0-15,-42 1 0,21 20 16,1-21-16,-22 21 0,0 1 0,0-1 16,0-21-16,0 22 0,0-1 0,-22-21 15,1 21-15,0-20 0,0 20 0,-21-21 16,20 21-16,-20-20 0,0-1 15,21 0-15,-22 0 0,22 0 0,-21-21 16,21 0-16,-1 0 0,1 0 0,0 0 16,0 0-16,0 0 0,0-21 15,21 0-15,0 0 0,0 0 16,0-1-16,0 1 0,0 0 16,0 0-16,21 0 0,0 0 0,0-1 15,0 1-15,0 21 16,1 0-16,-1 0 0,0 0 15,0 21-15,0 1 0,0-22 0,1 21 16,-1 0-16,0 0 0,-21 0 0,21 0 16,0 1-16,-21-1 0,0 0 15,0 0-15,0 0 0,21 0 0,-21 1 16,22-22-16,-1 0 62,-21-22-62,0 1 0</inkml:trace>
  <inkml:trace contextRef="#ctx0" brushRef="#br0" timeOffset="-168776.97">26987 8446 0,'0'-22'16,"22"22"31,-1 0-47,0-21 0</inkml:trace>
  <inkml:trace contextRef="#ctx0" brushRef="#br0" timeOffset="-168444.43">27834 8107 0,'0'0'0,"0"-21"0,-21-22 16,21 22-16,-21 21 0,0 0 0,-1 21 15,22 1 1,-21 20-16,21-21 0,0 43 0,0-22 16,0 21-16,0 1 0,0 21 0,0-22 15,0 1-15,0 20 0,0 1 16,21-22-16,-21 22 0,22 0 0,-22-22 15,0 22-15,0-22 0,0 1 0,0-22 16,0 22-16,0-1 0,0-20 0,0-1 16,-22 0-16,22 1 0,-21-1 0,0-21 15,21 0-15,0 0 0,-21 1 16,21-1-16,0-42 31,0-1-31,0 1 0,0-21 0,21 21 16,-21-22-16,0 1 0,0 0 0,0-1 15</inkml:trace>
  <inkml:trace contextRef="#ctx0" brushRef="#br0" timeOffset="-168172.06">27707 8721 0,'-21'-106'0,"0"-63"16,63 444-16,-84-614 0,42 276 16,0 20-16,0 1 0,21 0 0,0-1 15,21 1-15,-20 0 0,20 20 0,0 1 16,1 0-16,-1 21 0,0 0 15,1 21-15,-22 0 0,21 1 16,0-1-16,-20 21 0,-1 0 0,-21 1 16,0-1-16,0 0 0,0-20 0,0 20 15,-43-21-15,22 21 0,0-20 16,-21-1-16,21 0 0,-1 0 0,1-21 16,-21 21-16,21-21 0,21 21 31,21-21-16,0 0-15,0 0 0,0 0 16,1 0-16</inkml:trace>
  <inkml:trace contextRef="#ctx0" brushRef="#br0" timeOffset="-167637.2">28152 8594 0,'21'0'0,"-42"0"0,63 0 15,-21 0 1,0-21-16,0-1 0,-21 1 0,22 0 15,20 0-15,-21 0 0,0-22 0,0 1 16,1 21-16,-1-21 0,21-1 16,-21 22-16,-21-21 0,21 21 0,-21-22 15,22 22-15,-22 0 0,-22 21 16,1 0 0,0 0-16,0 0 15,0 21-15,21 0 0,0 0 16,0 1-16,0-1 0,0 0 15,0 0-15,0 0 16,0 0-16,21 1 0,-21-1 0,0 0 16,0 0-16,21 0 0,-21 0 0,21 1 15,-21-1-15,0 0 0,0 0 0,0 0 16,21-21-16,-21 21 0,22-21 16,-1 22-16,0-22 15,0 0-15,0 0 0,0 0 0,1 0 16,-1 0-16,0-22 0,21 1 0,-21 21 15,1-21-15,-1 0 16,0 0-16,0 0 0,21-1 0,-20-20 16,-1 21-16,-21-21 0,21 20 0,-21 1 15,21 0-15,-21 42 32,0 22-32,0-22 0,0 0 15,-21 21-15,21-21 0,-21 1 0,21-1 16,0 0-16,0 21 0,0-21 15,0 1-15,0-1 0,0-42 47</inkml:trace>
  <inkml:trace contextRef="#ctx0" brushRef="#br0" timeOffset="-167468.3">28956 8043 0,'0'0'16,"-21"-21"-16,0 21 0,21-21 31,21 21 0,0 0-31,0 0 0</inkml:trace>
  <inkml:trace contextRef="#ctx0" brushRef="#br0" timeOffset="-167112.64">29273 8065 0,'0'21'16,"0"0"-16,0 0 0,0 0 0,0 0 15,0 22-15,0-22 0,0 21 0,0 1 16,0-22-16,0 21 0,0 0 0,0-20 15,22 20-15,-1-21 16,0 21-16,-21-20 0,21-1 0,0 0 16,-21 0-16,21-21 0,1 0 15,-1 0 1,-21-21-16,21 0 0,-21 0 16,21-1-16,-21 1 0,0-21 0,0 0 15,21 20-15,0-20 0,-21-21 0,22 20 16,-1 1-16,-21-22 0,21 22 15,0 0-15,0-1 0,-21 1 0,21 21 16,1-21-16,-1 42 0,-21-22 0,21 22 16,-21 22-1,21-1-15,-21 0 16,0 0-16,0 0 0,0 0 16,0 1-16</inkml:trace>
  <inkml:trace contextRef="#ctx0" brushRef="#br0" timeOffset="-166136.4">30099 8403 0,'21'0'15,"0"0"-15,-21-21 16,21 0-16,1 21 0,-22-21 16,21 0-16,-21-1 0,0 1 15,0 0-15,0-21 0,0 21 16,0-1-16,0 1 0,-21 21 15,-1-21-15,1 21 0,0 0 0,0 21 16,0-21-16,0 21 0,-22 1 16,22 20-16,0-21 0,-21 21 0,20-20 15,1-1-15,0 21 0,0-21 0,21 22 16,-21-22-16,21 0 0,0 0 16,0 0-16,0 0 0,0 1 15,21-22-15,0 0 0,0 0 0,0 0 16,1 0-16,-1 0 15,0 0-15,0-22 0,0 22 16,0-21-16,1 0 0,-22 0 0,21 0 16,0 0-16,0-1 0,-21 1 0,0 0 15,21 0-15,-21 0 0,21 0 16,-21-1-16,0 44 16,0-1-1,0 0-15,-21 0 0,21 0 16,0 0-16,-21 1 0,21-1 0,0 0 15,0 0-15,0 0 0,0 0 0,0 1 16,21-1-16,0-21 16,22 0-16,-22 0 0,0 0 15,21 0-15,-20 0 0,20 0 0,0 0 16,-21 0-16,1-21 0,20-1 0,-21 1 16,0 0-16,0 0 0,1-21 15,-1-1-15,-21 1 0,21 0 0,0-1 16,0-20-16,0-1 0,1 1 15,-1-1-15,0 22 0,-21 0 0,0-1 16,21 1-16,-21 21 0,0 0 0,0-1 16,-21 22-1,21 22 1,0-1-16,-21 0 0,0 21 0,-1-21 16,1 22-16,21-1 15,0-21-15,-21 22 0,21-1 0,-21 0 16,21 1-16,0-1 0,0 0 0,0 1 15,0-1-15,0-21 0,0 21 16,0-20-16,0-1 0,21 0 0,0 0 16,0 0-16,1-21 0,-1 0 0,0 21 15,0-21-15,0 0 0,22 0 16,-22 0-16,0 0 0,21-21 0,-21 0 16,1 21-16,-1-21 0,0 0 0,0 0 15,0-22-15,0 22 0,1 0 16,-22-21-16,0 20 0,0 1 15,-22 42 1,22 1 0,-21-1-16,0 0 0,0 0 0,21 21 15,0-20-15,-21-1 0,21 0 0,0 0 16,0 0-16,0 0 0,0 1 16,0-1-16,21-21 0,0 0 15,0 0-15,0 0 0,1 0 0,-1 0 16,0 0-16,0 0 0,21-21 15,-20 21-15,20-22 0,-21 1 0,21 0 16,-20 0-16,-1 0 0,0 0 0,0-1 16,0-20-16,-21 21 0,21-21 15,-21 20-15,0-20 0</inkml:trace>
  <inkml:trace contextRef="#ctx0" brushRef="#br0" timeOffset="-165893.28">30311 7980 0,'0'0'0,"-22"0"0,1 0 16,64 0-16,-22-21 15,21 21-15,0 0 0,22-21 16,-22-1-16,22 22 0,-22-21 0,22 21 16,-22-21-16,21 0 0,-20 21 15,20-21-15,-20 21 0,-1-21 16,0 21-16,-21 0 0,22 0 0,-22-22 15,0 22-15,0 0 0,-42 22 32,0-22-32,-21 21 15,-22 0-15</inkml:trace>
  <inkml:trace contextRef="#ctx0" brushRef="#br0" timeOffset="-165044.9">25252 9970 0,'0'-22'15,"0"1"1,21 21-16,0-21 15,0 21-15,0-21 0,1 21 0,20 0 16,-21 0-16,21-21 0,-20 21 0,-1 0 16,0 0-16,0 21 0,0-21 15,-21 21-15,0 0 0,0 0 0,0 1 16,-21-1-16,0 0 0,-21 0 0,20 21 16,-20-20-16,21-1 0,-21 0 0,20-21 15,-20 21-15,21 0 0,0-21 16,0 0-16,21-21 31,0 0-31,21 21 16,0-21-16,21 21 0,-21 0 15,1-21-15,-1 21 0,0 0 0,21 0 16,-21 0-16,22 0 0,-22 21 0,21 0 16,-21-21-16,1 21 0,-1 0 0,-21 22 15,0-22-15,0 0 0,0 21 16,0-21-16,0 22 0,-21-22 0,-1 0 15,1 0-15,0 22 0,-21-22 0,-1-21 16,22 21-16,-21 0 0,21-21 0,-22 0 16,22 0-16,-21 0 0,21 0 0,0 0 15,-1 0-15,1 0 0,0 0 16,0-21-16,21 0 0,-21 21 16,21-21-16,0-1 15,0 1 1,21 21-1,0-21-15,0 0 16,0 0-16</inkml:trace>
  <inkml:trace contextRef="#ctx0" brushRef="#br0" timeOffset="-164505.09">26162 9906 0,'0'0'0,"0"-21"16,0 0-16,0 0 0,0-1 0,0 1 15,0 0-15,0 0 0,21 0 0,0 21 16,0-21-16,1 21 0,-1 0 16,0 0-16,0 0 0,0 21 15,0 0-15,1 0 0,-1 0 0,0 0 16,-21 22-16,0-22 0,0 0 0,0 21 15,0-20-15,0-1 0,-21 0 16,0 0-16,-1 0 0,1 0 16,0 1-16,0-22 0,0 21 0,0-21 15,-1 0-15,1 0 0,0 0 16,21-21 0,21 21-1,0-22-15,1 22 0,-1 0 16,0 0-16,0 0 0,0 0 0,0 0 15,1 22-15,-22-1 0,21 0 16,-21 0-16,0 0 0,0 0 16,0 1-16,0-1 0,0 0 0,0 0 15,-21 0-15,21 0 0,-22 1 16,1-1-16,-21-21 0,21 21 0,0 0 16,-22-21-16,22 0 0,0 0 15,-21 21-15,20-21 0,1 0 0,0 0 16,0 0-16,0 0 0,21-21 15,0 0 1,0 0-16,0 0 16,21 21-1,0-22-15,0 1 0,0 21 16</inkml:trace>
  <inkml:trace contextRef="#ctx0" brushRef="#br0" timeOffset="-164320.2">26670 10139 0,'21'0'78,"0"0"-62,0-21-16</inkml:trace>
  <inkml:trace contextRef="#ctx0" brushRef="#br0" timeOffset="-163864.23">27601 9821 0,'0'-21'16,"0"-21"-16,-21 21 16,21 0-16,-21 21 15,0 0 16,21 21-15,-21 0-16,21 0 0,0 21 16,0 1-16,0-1 0,0 0 0,0 1 15,0 20-15,0-20 0,0 20 0,0 1 16,0-1-16,0 1 0,0 20 16,0-20-16,0-1 0,0 1 15,0-1-15,0 1 0,0-1 0,-22-20 16,22 20-16,-21-21 0,0 1 0,21-1 15,0-21-15,-21 0 0,21 1 0,0-1 16,0-42 0,0-1-1,0 1-15,0 0 0,0-21 0,21 21 16,-21-22-16,0 1 0,0 0 0,21-1 16</inkml:trace>
  <inkml:trace contextRef="#ctx0" brushRef="#br0" timeOffset="-163569.3">27580 10075 0,'0'0'0,"0"-21"16,0-21-16,0 21 0,0-22 0,0 22 15,0 0-15,0-21 0,0 21 0,21-1 16,0 1-16,1 0 0,-1 21 16,21 0-16,-21 0 0,22 0 0,-1 0 15,-21 21-15,21 0 0,1 22 0,-22-22 16,0 21-16,0-21 0,-21 22 0,0-1 15,0-21-15,0 0 0,-21 22 16,0-22-16,0 0 0,-22 0 0,22 0 16,-21 1-16,21-22 0,0 21 0,-22-21 15,22 0-15,0 0 0,0 0 16,0 0-16,42 0 31,0 0-31,0-21 16,0-1-16,22 22 0,-22-21 0</inkml:trace>
  <inkml:trace contextRef="#ctx0" brushRef="#br0" timeOffset="-161780.64">28236 9906 0,'64'-63'16,"-43"63"0,-106 63-16,170-148 0,-85 107 15,0-1-15,0 0 16,0 21-16,0-21 0,0 1 15,0 20-15,-21-21 0,21 21 0,0-20 16,0-1-16,0 0 0,0 0 0,0 0 16,0 0-16,21-21 0,-21 22 0,21-22 15,0 0-15,0 0 16,1 0-16,-1 0 0,0 0 0,0 0 16,0 0-16,0-22 0,1 1 0,-1 0 15,-21 0-15,21 0 0,0-22 0,-21 22 16,21 0-16,-21-21 0,21 21 15,-21-22-15,22 22 0,-22 0 0,0 0 16,0 42 0,0 0-1,0 0-15,0 0 0,0 1 16,-22 20-16,22-21 0,0 0 0,0 22 16,0-22-16,0 0 0,0 0 0,0 0 15,0 0-15,22 1 0,-1-22 16,0 21-16,0-21 0,21 0 0,-20 0 15,20 0-15,0 0 0,-21 0 0,22 0 16,-1-21-16,-21 21 0,22-22 0,-22 1 16,21 0-16,-21-21 0,0 21 15,1-22-15,-1 1 0,0 0 0,0-1 16,-21-20-16,21 20 0,-21-20 16,21 21-16,-21-22 0,0 22 0,0-1 15,0 22-15,0-21 0,0 21 16,0 42-1,0 0-15,-21 0 0,0 22 16,21-22-16,-21 21 0,0 0 16,21 1-16,0 20 0,-21-20 0,21-1 15,-22 0-15,22 1 0,0-22 0,-21 21 16,21 0-16,0-20 0,0-1 16,0 0-16,0 0 0,0 0 15,0-42 16,21 21-31,1-21 16,-1 0-16,0 0 0,0-1 0,21 1 16,-20 0-16,20 0 0,-21 21 0,21-21 15,-20 0-15,20-1 0,-21 22 16,0 0-16,0 0 0,1 0 0,-1 22 16,-21-1-16,0 0 15,0 0-15,0 0 0,0 0 16,0 1-16,-21-1 0,21 0 0,-22 0 15,1 0-15,0 0 0,0-21 16,0 22-16,21-1 0,-21-21 0,-1 0 16,1 0-16,0 0 0,0 0 0,0 0 15,0 0-15,-1 0 16,1-21-16,21-1 16,0 44 15,0-1-16,21 0-15,1-21 0,-1 21 16,0-21-16,0 0 0,0 21 0,0-21 16,1 0-16,-1 0 0,21 0 15,0 0-15,1 0 0,-1 0 16,0 0-16,1 0 0,-22 0 0,21-21 16,-21 0-16,1 0 0,-1 0 0,21-1 15,-21 1-15,0-21 0,-21 0 16,22 20-16,-1-41 0,0 21 0,-21-1 15,0-20-15,0 20 0,0-20 0,0 21 16,21-1-16,-21 1 0,0 0 16,0 20-16,0 1 0,0 0 0,0 42 31,0 0-31,0 1 0,-21 20 16,0 0-16,21 1 0,-21-1 0,-1 0 15,22 1-15,-21-1 0,21 0 16,0 1-16,0-1 0,0-21 15,0 21-15,0-20 0,0 20 0,0-21 16,0 0-16,21 0 0,-21 1 0,22-22 16,-1 21-16,21-21 0,-21 0 0,0 0 15,22 0-15,-22 0 0,0 0 16,21 0-16,-20-21 0,-1-1 0,0 22 16,0-21-16,0 0 0,0 0 0,1 0 15,-1 0-15,0-1 0,-21 1 16,0 0-16,21 21 0,-21 21 31,0 0-31,0 1 16,0-1-16,0 0 15,0 0-15,21 0 0,-21 0 0,21 1 16,1-1-16,-1 0 0,0-21 0,0 21 16,0-21-16,0 0 0,1 0 15,-1 0-15,0 0 0,0 0 0,0 0 16,22-21-16,-22 21 0,0-21 0,0 0 15,0-1-15,-21 1 0,21 0 16,1 0-16,-1-21 0,0 20 0,0-20 16,0 0-16,0 21 0,1-22 0,-1 22 15,0-21-15,0 21 16,0 21-16,-21-22 0,21 22 16,-21 22-16,0-1 15,0 0-15,0 0 16,0 0-16,0 0 15,0-42 32,0 0-47,0 0 16,0 0-16,0 0 16,-21 21-16,21-22 0,-21 22 15,0 0-15,0 0 16,21 22-16,-21-1 0,-1 0 0,1 0 15,21 0-15,0 22 0,-21-22 16,21 21-16,-21-21 0,21 0 0,0 22 16,0-22-16,0 0 0,0 0 0,0 0 15,0 1-15,21-1 0,-21 0 16,21-21-16,0 0 0,1 21 0,-1-21 16,0 0-16,0 0 0,0 0 0,0 0 15,1 0-15,-1 0 0,21-21 16,-21 21-16,0-21 0,1 0 0,-1 21 15,-21-22-15,0 1 0,21 0 16,-21 0-16,21 0 0,-21 0 0,0-1 16,0-20-16</inkml:trace>
  <inkml:trace contextRef="#ctx0" brushRef="#br0" timeOffset="-161568.66">30755 9462 0,'0'0'0,"-21"0"0,-43-22 16,43 22-16,21-21 15,-21 21-15,0 0 16,21 21 15,21-21-31,-21 22 0,21-22 0,-21 21 16</inkml:trace>
  <inkml:trace contextRef="#ctx0" brushRef="#br0" timeOffset="-160271.27">24977 11663 0,'0'0'0,"21"0"31,-21-21-31,21 21 16,0-21-16,0 21 0,0 0 16,1-22-16,20 1 0,-21 21 0,0 0 15,0 0-15,1 0 0,-1 0 16,0 0-16,0 0 0,0 21 0,0 1 16,1-1-16,-22 0 0,0 0 15,0 0-15,0 0 0,0 1 0,0-1 16,0 0-16,-22 0 0,1 0 0,-21 0 15,21 1-15,-22-1 0,22 0 0,0-21 16,-21 0-16,21 21 0,-1-21 16,22-21-1,0 0 1,22 21-16,-1 0 0,0-21 0,21 21 16,-21 0-16,22 0 0,-22 0 15,21 0-15,-21 21 0,22-21 16,-1 21-16,0 0 0,-20 0 0,20 0 15,-21 22-15,21-22 0,-20 0 0,-22 21 16,0-20-16,0-1 0,0 21 16,-22-21-16,1 0 0,-21 1 0,0-1 15,-1 0-15,1 0 0,21-21 0,-22 21 16,1-21-16,0 0 0,-1 0 0,1 0 16,21 0-16,-21 0 0,20 0 15,1 0-15,0 0 0,0 0 0,21-21 16,0 0-1,0 0 1,21 0-16,0 21 16,0-22-16,1 1 0,-1 0 0,21 0 15</inkml:trace>
  <inkml:trace contextRef="#ctx0" brushRef="#br0" timeOffset="-159835.39">25929 11642 0,'0'0'15,"0"-21"-15,0-1 0,21 22 16,-21 22 0,21-1-16,-21 0 0,0 21 15,0-21-15,0 22 0,0-22 0,0 21 16,0 1-16,0-22 16,0 21-16,0-21 0,0 0 0,0 22 15,-21-22-15,21 0 0,0 0 16,21-21-1,1 0 1,-1 0-16,21-21 0,-21 0 0,0 21 16,22-21-16,-22 0 0,21-1 0,-21 1 15,1 0-15,-1 0 0,0 0 0,0-22 16,-21 22-16,0 0 16,0 0-16,0 42 15,-21 0 1,0 0-16,21 1 0,-21 20 0,21-21 15,0 21-15,0-20 0,-22 20 16,22-21-16,0 21 0,0-20 0,0-1 16,0 0-16,0 0 0,0 0 15,0-42 17,0 0-17,0 0-15,22 0 0</inkml:trace>
  <inkml:trace contextRef="#ctx0" brushRef="#br0" timeOffset="-159672.4">26712 11853 0,'0'-21'16,"0"0"30,21 21-46,1 0 16,-1 0-16</inkml:trace>
  <inkml:trace contextRef="#ctx0" brushRef="#br0" timeOffset="-159396.62">27601 11282 0,'0'0'0,"0"-21"0,0 42 16,0 0 0,-21 21-16,0 1 0,21-1 0,0 0 15,-21 22-15,21-22 0,0 22 16,0-22-16,0 22 0,0-1 16,0 1-16,0-1 0,0-21 0,0 22 0,0-22 15,-21 1-15,-1-1 0,22 0 16,0-21-16,-21 1 0,21-1 15,0-42 17,0-22-32,0 22 15</inkml:trace>
  <inkml:trace contextRef="#ctx0" brushRef="#br0" timeOffset="-159124.77">27432 11684 0,'-21'-42'0,"21"-64"16,21 254-16,-42-338 15,21 147-15,0 22 0,0-21 16,21 21-16,0-22 0,21 22 0,1 0 16,-1 0-16,22 0 0,-22 21 0,21 0 15,1 0-15,-1 0 0,1 21 16,-22 21-16,1-21 0,-1 22 0,-21-1 16,-21 0-16,0 1 0,0-1 0,0 0 15,-21 1-15,-21-22 0,20 21 16,-20-21-16,0 22 0,-1-22 0,1 0 15,0 0-15,-1 0 0,1-21 0,21 21 16,0-21-16,0 0 0,-1 0 0,22 22 16,22-22-1,20 0-15,-21 0 0,21 0 16,-20-22-16,20 22 0</inkml:trace>
  <inkml:trace contextRef="#ctx0" brushRef="#br0" timeOffset="-158772.45">28152 11832 0,'0'-21'0,"0"0"16,0 0-16,21 0 15,0 21-15,0 0 0,0 0 0,0 0 16,1 0-16,-1 0 0,21 0 16,-21 21-16,0 0 0,1 0 0,-1 0 15,0 22-15,0-22 0,-21 21 16,0 0-16,0 1 0,0-22 0,0 21 15,0 1-15,0-22 0,0 0 16,-21 21-16,21-21 0,-21 1 16,0-22-16,21-22 31,0 1-31,0 0 0,0 0 16,0 0-16,0 0 0,0-22 0,21 22 15,0-21-15,0 21 0,-21-22 0,21 1 16,0 21-16,1-22 15,-1 1-15,0 21 0,0-21 0,0 20 0,0 1 16,22 0-16,-22 0 0,0 0 16,0 21-16,0 0 0,22 0 15</inkml:trace>
  <inkml:trace contextRef="#ctx0" brushRef="#br0" timeOffset="-158384.64">29019 11642 0,'0'-21'0,"0"42"15,-21-42-15,0-1 0,0 22 16,0 0-16,0 0 0,-1 22 16,1-1-16,0 0 0,0 0 0,0 0 15,21 0-15,-21 22 0,21-22 16,-22 21-16,22 1 0,-21-1 16,21-21-16,0 21 0,0 1 0,0-1 15,0-21-15,0 0 0,0 1 0,0-1 16,21 0-16,1-21 0,20 0 15,-21 0-15,21 0 0,1 0 0,-22 0 16,21 0-16,1-21 0,-1 0 0,-21-1 16,21 1-16,-20-21 0,20 21 15,-21-22-15,0 1 0,0 0 0,1-1 16,-22 1-16,0 0 0,0-1 16,0 1-16,0 0 0,0 21 0,-22-22 15,-20 22-15,21 0 0,0 21 0,-22 0 16,22 0-16,-21 0 0,21 0 15,-22 0-15,22 0 0,0 21 0,0-21 16,21 21-16,0 0 0,0 1 16,21-22-16,0 0 15,0 0-15,22 0 0,-22 0 0</inkml:trace>
  <inkml:trace contextRef="#ctx0" brushRef="#br0" timeOffset="-158128.7">29654 11176 0,'0'-21'0,"-63"148"0,126-233 0,-63 64 16,0 21-16,0 42 16,-21 0-16,0 0 15,0 21-15,0 1 0,0-1 0,21 0 16,-22 22-16,1-22 0,21 22 16,0-22-16,-21 22 0,0-22 0,0 0 15,21 1-15,-21 20 0,21-21 0,0 1 16,0-22-16,0 21 0,0 1 15,0-22-15,0 0 0,0 0 16,21-21 0,0 0-16,-21-21 15,0 0-15,0 0 16,0-1-16</inkml:trace>
  <inkml:trace contextRef="#ctx0" brushRef="#br0" timeOffset="-157971.7">29358 11684 0,'0'-21'15,"0"42"-15,21-42 16,0 21-16,1 0 16,-1 0-16,0 0 0,0 0 0,0 0 15,0 0-15,1 0 0,20 0 16,-21 0-16,0 0 0,22 0 16,-1-21-16,-21 21 0,0 0 0,22 0 15,-22 0-15</inkml:trace>
  <inkml:trace contextRef="#ctx0" brushRef="#br0" timeOffset="-157629.08">29908 11684 0,'0'21'0,"22"-21"47,-1 0-47,0 0 0,0 0 0,0 0 16,0 0-16,1 0 0,-1 0 15,0-21-15,-21 0 0,21 0 16,-21 0 0,-21 21-16,0-22 0,0 22 15,-1 0-15,1 0 0,-21 0 0,21 0 16,0 22-16,-22-1 0,22 0 0,0-21 16,0 21-16,0 0 0,21 0 0,0 22 15,0-22-15,0 0 0,0 0 16,0 0-16,0 1 0,0-1 0,21-21 15,0 21-15,0 0 0,0 0 16,0-21-16,22 0 0,-22 0 16,0 0-16,0 0 0,0 0 0,1 0 15,-1-21-15,0 21 0,21 0 16,-21-21-16</inkml:trace>
  <inkml:trace contextRef="#ctx0" brushRef="#br0" timeOffset="-156896.87">30501 11578 0,'0'-21'0,"0"0"0,0 127 0,0-170 0,0 1 16,-21 63-1,0 0-15,0 0 0,-1 0 16,22 21-16,-21 0 0,0 0 16,0-21-16,21 43 0,-21-22 0,0 0 15,21 0-15,0 21 0,-22-20 16,22 20-16,0-21 0,0 0 15,0 22-15,0-22 0,0 0 0,0 0 16,22 0-16,-22 0 0,42 1 0,-21-1 16,0-21-16,0 0 0,1 0 15,20 0-15,-21 0 0,0 0 0,0 0 16,1 0-16,-1-21 0,0-1 0,21 1 16,-21-21-16,1 21 0,-22 0 0,21-22 15,0 22-15,0-21 0,0-1 16,-21 1-16,21-21 0,1 20 0,-1-20 15,-21-1-15,0 1 0,21 20 16,-21-20-16,0 21 0,0 20 16,0-20-16,0 21 0,0 0 0,-21 21 31,0 21-31,-1 0 0,22 0 16,0 0-16,-21 22 0,21-1 0,0-21 15,0 22-15,0-1 0,0 0 0,0 1 16,0-1-16,0 0 0,0 1 15,0-1-15,0-21 0,21 21 0,-21-20 16,22-1-16,-22 0 0,0 0 0,0 0 16,21 0-16,0 1 0,-21-1 15,21-21-15,0 21 16,0-21-16,1 0 0,-1 0 0,0 0 16,0 0-16,21-21 0,-20 0 15,-1 21-15,21-22 0,-21 1 0,0 0 16,1 0-16,-22 0 0,21 0 0,-21-1 15,0 1-15,0 0 16,-21 21 0,-1 0-16,1 0 15,0 21-15,0 0 0,0 1 16,0-1-16,21 0 0,0 0 0,0 0 16,0 0-16,0 1 0,0-1 15,0 0-15,21 0 0,0-21 16,0 21-16,0-21 0,0 0 0,1 21 15,20-21-15,-21 0 0,21 0 0,1 0 16,-22 0-16,21 0 0,1-21 16,-1 0-16,-21 21 0,21-21 0,1 0 15</inkml:trace>
  <inkml:trace contextRef="#ctx0" brushRef="#br0" timeOffset="-156360.93">31919 11684 0,'0'-21'0,"0"-21"16,-21 42-16,42 63 0,-63-148 0,42 64 15,-21 21-15,0 0 0,-1 0 16,1 0-16,0 0 0,0 0 16,0 0-16,0 21 0,-1-21 15,1 22-15,0-1 0,21 0 0,-21 0 16,0-21-16,21 21 0,-21 0 16,21 1-16,0-1 0,0 0 0,0 0 15,0 0-15,21 0 16,0-21-16,0 0 15,0 0-15,0 0 0,1 0 16,-1-21-16,0 0 0,0 0 16,0 0-16,-21-22 15,21 22-15,1-21 0,-1 0 0,-21-1 16,21 1-16,0-22 0,0 1 0,0-1 16,1 1-16,-1-1 0,0 1 15,-21 21-15,0-1 0,0 1 0,0 0 16,0 20-16,0 1 0,0 0 15,0 0-15,0 0 16,-21 21-16,0 0 0,-1 0 0,1 21 16,0 0-1,21 0-15,-21 0 0,21 22 0,0-1 16,-21 0-16,0 1 16,21 20-16,-22-20 0,22 20 0,0 1 0,0-22 15,0 21-15,-21-20 0,21-1 16,0 0-16,0 1 0,0-1 15,0-21-15,21 22 0,-21-22 0,22 0 16,-1 0-16,0 0 0,0-21 0,0 0 16,0 0-16,1 0 0,-1 0 15,0 0-15,0 0 0,0 0 0,0 0 16,-21-21-16,22 0 0,-1 0 0,-21 0 16</inkml:trace>
  <inkml:trace contextRef="#ctx0" brushRef="#br0" timeOffset="-156120.17">30734 11409 0,'0'0'16,"-42"0"-16,-22-42 0,64 20 16,0 1-16,21 0 0,0 0 15,22 21-15,-22-21 0,21 0 16,1 21-16,-1 0 0,0 0 0,1 0 15,-1 0-15,-21 0 0,21 0 0,-20 0 16,-1 21-16,0 0 0,0-21 16,-21 21-16</inkml:trace>
  <inkml:trace contextRef="#ctx0" brushRef="#br0" timeOffset="-155040.67">25146 13399 0,'-21'0'15,"0"0"-15,21-22 79,0 1-64,21 21 1,0 0-16,0-21 0,0 21 15,0 0-15,1 0 0,20 0 16,-21 0-16,0 0 0,0 0 0,1 21 16,-1 0-16,0 1 0,0-1 15,-21 0-15,0 21 0,0-21 16,-21 1-16,0-1 0,0 0 0,-22 0 16,22 0-16,-21 0 0,-1 1 0,22-22 15,-21 21-15,21-21 0,-22 0 16,22 0-16,0 0 0,0 0 15,21-21-15,0-1 16,21 22 0,-21-21-16,42 0 0,-20 21 15,-1 0-15,0 0 0,21 0 0,-21 0 16,22 0-16,-22 21 0,0 0 0,21 1 16,-20-1-16,-1 0 0,0 21 15,0-21-15,-21 1 0,0-1 0,0 21 16,0-21-16,0 0 0,-21 1 0,-21 20 15,20-21-15,1 0 0,-21-21 16,0 21-16,-1 1 0,1-1 0,0-21 16,-1 0-16,1 21 0,0-21 15,20 0-15,-20 0 0,21 0 0,0 0 16,0 0-16,-1 0 0,22-21 16,-21 21-16,21-21 15,0-1-15,21 22 0,1 0 16,-1 0-16,0-21 0,0 21 0,0 0 15,0-21-15,1 21 0,-1-21 16,0 21-16,21-21 0,-21 21 0</inkml:trace>
  <inkml:trace contextRef="#ctx0" brushRef="#br0" timeOffset="-154433.02">25633 13526 0,'0'0'0,"21"0"0,21-43 16,-21 43-16,22 0 16,-22-21-16,0 21 0,0 0 0,22 0 15,-1 0-15,-21 0 0,21-21 16,-20 21-16,-1 0 0,0 0 0,0 0 16,-42 0 15,0 0-31,0 0 15,-1 0-15,1 0 0,0 0 0,0 0 16,0 0-16,0 0 0,-1 0 16,1 0-16,0 21 0,0-21 15,0 21-15,0 0 0,-1-21 0,-20 22 16,21-1-16,0 0 0,0 0 0,-1-21 16,1 21-16,0 0 0,21 1 15,-21-1-15,21 0 0,0 0 16,21-21-16,0 0 15,0 0-15,1 0 0,-1 0 16,0 0-16,0 0 0,0 0 0,0 0 16,1 0-16,-1 0 0,0 0 15,0 0-15,0 0 0,0 21 0,1-21 16,-22 21-16,21-21 0,0 22 16,-21-1-16,0 0 0,0 0 15,0 0-15,0 0 0,-21 1 16,0-1-16,-1 0 0,1-21 15,0 21-15,0-21 0,-21 21 0,20-21 16,-20 0-16,21 0 0,0 0 0,-22 0 16,22 0-16,0 0 0,0 0 0,0 0 15,0 0-15,-1 0 16,22-21 31,22 21-32,-1-21-15,0 21 0,0-21 0</inkml:trace>
  <inkml:trace contextRef="#ctx0" brushRef="#br0" timeOffset="-154123.08">26310 13864 0,'21'0'15,"-21"-21"1,21 21 0,-21-21-16,0 0 31,-21 21 0,0 21-15,0-21-1,0 21-15,42-21 63,0 0-63</inkml:trace>
  <inkml:trace contextRef="#ctx0" brushRef="#br0" timeOffset="-153296.95">27030 13822 0,'0'0'0,"0"-21"16,0-22-16,0 22 16,0 0-1,-21 21-15,21 21 16,0 0-16,-22 22 0,22-1 16,0 0-16,0 1 0,0 20 15,0-20-15,0 20 0,-21 1 0,0-22 16,0 21-16,0 1 0,0-1 0,-1 1 15,1-1-15,-21-20 0,42 20 0,-21-20 16,0-1-16,21 0 0,0-21 16,-22 1-16,22-1 0,0 0 0,0 0 15,0 0 1,0-42 31,0 0-32,0 0 32,0 0-15,0-1-1,0 1 0,0 0 32,0 0-48,22 21 1,-22-21-16,21 0 0,-21-1 15,0 1 1,21 0-16,0 0 0</inkml:trace>
  <inkml:trace contextRef="#ctx0" brushRef="#br0" timeOffset="-151073.02">27009 13674 0,'0'0'16,"0"-21"-16,0-1 16,0 1-16,0 0 0,0 0 15,0 0-15,21 0 0,0 21 16,0-22-16,0 1 0,0 21 0,1 0 16,-1 0-16,0 0 0,0 0 0,0 0 15,22 0-15,-22 21 0,0 1 16,0-1-16,0 21 0,-21 0 0,0 22 15,0-22-15,0 1 0,0-1 0,0 0 16,-21 1-16,0-1 16,-21 0-16,20-21 0,-20 1 0,0-1 15,-1 0-15,1 0 0,0-21 0,-1 0 16,1 21-16,21-21 0,0 0 16,0 0-16,21-21 15,21 21 1,0 0-1,0 0-15,0 0 0,0 0 16,1 21-16,-1 0 0,0 1 16,-21-1-16,21 21 0,-21-21 0,21 22 15,-21-22-15,0 0 0,21 21 16,1-21-16,-1 1 0,0-1 16,0 0-16,0 0 0,0 0 0,1-21 15,-1 0-15,0 21 0,21-21 16,-21 0-16,1 0 0,20 0 0,-21 0 15,21-21-15,-20 0 0,20 0 0,-21 0 16,0 0-16,22-1 0,-22 1 0,0 0 16,0-21-16,-21 21 0,0-22 15,0 22-15,0-21 0,0 21 0,0-1 16,0-20-16,0 21 0,-21 0 16,0 21-16,0 0 15,-1 0-15,1 21 0,0-21 16,0 21-16,21 0 0,-21 0 0,21 22 15,-21-22-15,21 21 0,0-21 16,0 22-16,0-22 0,0 0 0,0 21 16,0-20-16,0-1 0,21 0 0,0-21 15,0 21-15,0-21 0,0 0 0,22 0 16,-22 0-16,0 0 0,21 0 16,-20-21-16,20 0 0,-21 21 0,21-43 15,1 22-15,-22 0 0,21-21 0,-21 21 16,1-22-16,20 1 0,-21 0 15,0-1-15,22-20 0,-22 20 16,0-20-16,0 21 0,0-22 0,0 1 16,-21 20-16,0-20 0,0 20 15,0 1-15,0 21 0,22-21 0,-22 20 16,-22 22 0,1 22-16,21-1 15,-21 21-15,0 0 0,0 1 0,0 20 16,-1-20-16,1 20 0,21-21 0,-21 22 15,21-22-15,0 1 0,0-1 16,0 0-16,0 1 0,0-22 0,0 21 16,0-21-16,21 22 0,0-22 0,1 0 15,-1 0-15,0-21 0,0 21 0,21-21 16,-20 0-16,-1 0 16,0 0-16,21 0 0,-21-21 0,1 0 15,-1 0-15,0 21 0,0-21 0,0-1 16,-21-20-16,21 21 0,1 0 15,-22 0-15,0-1 0,21-20 0,-21 21 16,21 0-16,-21 0 0,0 42 31,0 0-15,-21-21-16,21 21 0,-21 0 0,21 22 16,0-22-16,0 0 0,0 0 15,0 0-15,0 0 0,0 1 0,0-1 16,0 0-16,21-21 15,0 0 1,21 0-16,-21 0 0,1 0 16,-1 0-16,0-21 0,0 21 0,0-21 15,0-1-15,1 1 0,-1 0 0,0 0 16,0 0-16,-21 0 0,0-22 16,21 22-16,0 0 0,-21 0 0,0 0 15,0-1-15,0 44 31,-21-1-31,21 0 16,-21 0-16,0 0 0,21 0 0,0 1 16,0-1-16,0 0 0,-21 0 15,21 0-15,0 0 0,0 1 16,0-1-16,21-21 0,0 21 16,0-21-16,22 0 0,-22 0 15,21 0-15,-21 0 0,22-21 16,-1 21-16,0-21 0,-21-1 0,22 1 15,-1 21-15,-21-42 0,0 21 0,22 0 16,-22-1-16,0-20 0,-21 21 16,0-21-16,0 20 0,0 1 0,0 0 15,0 0 1,-21 21-16,0 0 0,0 0 16,21 21-16,0 0 0,-22-21 0,22 21 15,0 1-15,0 20 0,0-21 0,0 0 16,0 0-16,22 1 0,-22-1 15,21 0-15,0 0 0,-21 0 0,21 0 16,0-21-16,0 22 0,1-22 0,-1 0 16,0 0-16,21 0 0,-21 0 15,1 0-15,-1 0 0,0 0 0,21 0 16,-21 0-16,1 0 0,20-22 0,-21 1 16,0 0-16,0 0 0,1 0 15,-22 0-15,0-1 0,21-20 16,-21 21-16,21 0 0,-21 0 0,0-1 15,0 1-15,0 0 0,-21 42 32,0-21-32,21 21 0,0 1 15,-22-1-15,1 0 0,21 0 0,-21 0 16,21 0-16,0 1 0,0-1 16,0 0-16,0 0 0,0 0 0,0 0 15,0 1 1,0-44 15,0 1-31,0 0 16,0 0-16,0 0 0,21 0 15,0-1-15,-21-20 0,22 21 0,-1-21 16,0 20-16,21-20 0,-21 21 0,1 0 16,20-22-16,-21 22 0,21 21 15,-20 0-15,20 0 0,-21 0 0,0 0 16,0 0-16,-21 21 0,22 1 0,-22-1 15,0 0-15,0 0 0,0 21 16,0-20-16,0 20 0,0-21 0,0 0 16,0 0-16,-22 1 0,22-1 0,0 21 15,0-21 1,-21-21-16,0-21 47,0 21-47,21-21 0,-21 0 0</inkml:trace>
  <inkml:trace contextRef="#ctx0" brushRef="#br0" timeOffset="-150813.04">28173 13780 0,'0'0'0,"-43"0"0,1 0 15,42-22 1,21 22-16,0 0 0,1 0 0,-1-21 16,21 21-16,-21 0 0,22 0 0,-22-21 15,21 21-15,0-21 0,-20 21 16,20 0-16,-21 0 0,0 0 0,0 0 16,1 0-16,-1 0 0,-42 21 31,-1 0-31,1-21 15,0 21-15</inkml:trace>
  <inkml:trace contextRef="#ctx0" brushRef="#br0" timeOffset="-149900.45">25125 15748 0,'0'-21'15,"0"0"1,0 0-16,0-1 16,0 1-1,21 21-15,0-21 0,0 21 16,0 0-16,1 0 0,-1-21 15,0 21-15,0 0 0,0 0 16,0 0-16,1 21 0,-1-21 0,-21 21 0,21 0 16,0 1-16,-21-1 0,0 0 15,0 0-15,0 0 0,0 0 16,-21 1-16,0-1 0,-22 0 0,22 0 16,0 0-16,-21 0 0,21-21 15,-1 0-15,1 22 0,0-22 0,0 0 16,21-22-1,0 1-15,0 0 16,21 21-16,0 0 0,0-21 16,1 21-16,-1 0 0,0 0 0,21 0 15,-21 0-15,1 0 16,20 0-16,-21 21 0,21 0 0,-20 0 16,-1 1-16,0-1 0,0 21 0,-21-21 15,0 0-15,0 1 0,0 20 16,0-21-16,-21 0 0,0 0 0,0 1 15,-1-1-15,-20-21 0,21 21 0,0 0 16,-22-21-16,22 0 0,0 21 16,-21-21-16,21 0 0,-1 0 0,-20 0 15,21 0-15,0 0 0,0 0 16,-1 0-16,1 0 0,0 0 0,0 0 16,0 0-16,21-21 0,-21 21 15,42 0 32,0 0-47,0 0 16,0-21-16,0 21 0,1-21 0</inkml:trace>
  <inkml:trace contextRef="#ctx0" brushRef="#br0" timeOffset="-149464.89">26225 15769 0,'0'0'0,"43"-21"16,-43-21-16,0 21 15,0-1-15,-21 22 16,-22 0-16,22 0 0,0 0 16,-21 0-16,20 22 0,1-1 0,-21 0 15,21 21-15,0-21 0,-1 22 16,1-1-16,0 0 0,0 22 0,0-22 15,21 1-15,0-1 0,0 0 0,0-21 16,0 22-16,0-22 0,0 0 16,42 0-16,-21 0 0,0-21 15,1 0-15,-1 22 0,21-22 0,-21 0 16,22 0-16,-22 0 0,21-22 16,-21 22-16,0-21 0,-21 0 0,0 0 15,0 0-15,0 0 0,0-1 0,0 1 16,0 0-16,-21 0 0,0 0 15,0 0-15,0 21 0,-22-22 0,22 22 16,0 0-16,0 0 0,0 0 16,0 0-16,-1 22 0,1-1 15,0 0-15,21 0 0,-21 0 16,21 0-16,21-21 31,21 0-31</inkml:trace>
  <inkml:trace contextRef="#ctx0" brushRef="#br0" timeOffset="-149268.25">26691 16044 0,'0'-21'16,"-21"21"-1,0-21-15,0 21 0,-1 0 16,44 0 31,-1 0-47,0 21 0,0-21 15,0 0-15</inkml:trace>
  <inkml:trace contextRef="#ctx0" brushRef="#br0" timeOffset="-147460.09">27072 16256 0,'21'0'31,"-21"-21"-31,21 0 0,1 21 16,-1-21-16,0-1 0,21 1 16,-21 21-16,1-21 0,20 0 0,-21-21 15,21 20-15,-20 1 0,20-21 16,-21 21-16,0-22 0,0 22 0,1-21 15,20 21-15,-42 0 0,0-1 0,0 1 16,0 0-16,-21 21 16,0 0-16,-1 0 15,-20 0-15,21 21 0,0 0 0,0 1 16,21-1-16,0 21 0,0-21 16,0 22-16,0-22 0,0 0 0,21 21 15,-21-21-15,21 22 0,0-22 16,0 0-16,0 0 0,-21 0 15,0 1-15,22-1 0,-1 0 0,-21 0 16,-21-21 15,-1 0-31,1-21 16,21 0-16,-21 21 0,0-21 16,0-1-16,21 1 0,-21 21 0,21-21 15,-22 21-15,22 21 31,0 0-31,0 1 16,0-1-16,22-21 0,-1 21 16,21 0-16,-21-21 0,0 21 15,1-21-15,-1 0 0,21 0 0,-21 0 16,22 0-16,-1 0 0,0 0 0,-21 0 16,22-21-16,-1 0 0,0 0 15,1 0-15,-22-1 0,21-20 0,-21 21 16,22-21-16,-22-1 0,0-20 15,0 20-15,0 1 0,1-21 0,-1 20 16,0-20-16,-21 20 0,21-20 0,-21 42 16,0-22-16,0 22 0,0 0 15,0 0-15,-21 42 16,21 0-16,-21 22 16,0-22-16,21 21 0,0 0 15,0 1-15,0 20 0,0-20 0,0-1 16,-22 21-16,22-20 0,0-1 15,0 0-15,0 1 0,-21-1 0,21-21 16,0 22-16,0-22 0,0 0 0,0 0 16,0-42 15,21 21-31,1-21 16,-1 0-16,0-1 0,0 1 15,0 0-15,0 0 0,1-21 0,-1 20 16,0 1-16,0 0 0,0 0 15,0 21-15,1 0 0,-1 0 0,0 0 16,0 21 0,-21 0-16,0 0 0,0 22 15,0-22-15,0 0 0,0 0 0,0 0 16,0 1-16,21-1 0,-21 0 16,21-21-16,-21 21 0,22-21 0,-1 0 15,0 0-15,0 0 0,0 0 16,22 0-16,-22 0 0,0-21 15,0 0-15,21 21 0,-20-21 16,-1-1-16,0 1 0,0-21 0,0 21 16,22 0-16,-22-22 0,0 22 15,0-21-15,-21 21 0,0-1 0,21 22 16,-42 22 0,21-1-1,-21 0-15,21 21 0,-21-21 0,21 1 16,-21 20-16,21-21 0,0 0 15,0 0-15,0 1 0,0-1 0,0 0 16,21 0-16,0-21 0,0 0 0,0 21 16,0-21-16,1 0 0,20 0 15,-21 0-15,0 0 0,0 0 16,22 0-16,-22-21 0,0 0 16,21 21-16,-20-21 0,-1 0 0,0-1 15,-21 1-15,0 0 0,21-21 0,-21-1 16,0 1-16,0 21 0,0-21 15,0-1-15,0 22 0,-21 0 0,0 0 16,0 0-16,-1-1 0,1 22 0,0 0 16,-21 0-16,21 22 0,-1-1 15,-20-21-15,21 42 0,0-21 0,0 0 16,21 1-16,-22 20 0,22-21 16,0 0-16,0 22 0,22-22 0,-1 0 15,0 0-15,21-21 0,-21 21 16,22-21-16,-22 0 0,21 0 15,-21 0-15,22 0 0,-22 0 0,21 0 16,-21-21-16,22 21 0,-22-21 0,0 0 16,21 0-16,-20-1 0,-1 1 15,0 0-15,0 0 0,0 0 0,0 0 16,-21-1-16,0 1 0,0 0 16,22 21-16,-22 21 15,0 0-15,0 1 0,0-1 16,0 0-16,0 0 15,0 21-15,0-20 0,0-1 0,0 0 16,0 0-16,21 0 0,-21 0 0,21 1 16,0-22-16,0 0 0,0 21 15,1-21-15,-1 0 0,0 0 0,21 0 16,-21 0-16,1-21 0,-1-1 16,0 1-16,0 0 0,0 0 0,0-21 15,1 20-15,-1-20 0,0 0 0,-21-1 16,21-20-16,0 21 0,0-1 15,1-20-15,-1 20 0,0 1 0,0-21 16,-21 20-16,21 1 0,-21 0 16,21 20-16,-21 1 0,0 0 0,-21 42 31,0 0-31,0 1 0,0 20 16,-22 0-16,22 1 0,0-1 0,0 0 15,0 1-15,0-1 0,21 0 16,0 1-16,0-1 0,0 0 0,0 1 15,0-1-15,21 0 0,0 1 0,0-22 16,0 0-16,0 0 0,1 0 16,-1 0-16,0 1 0,0-22 0,0 0 15,0 0-15,1 0 16,-1 0-16,0 0 0,0-22 0,0 1 16,0 0-16,-21 0 0,0 0 0,0 0 15,0-1-15,0-20 16</inkml:trace>
  <inkml:trace contextRef="#ctx0" brushRef="#br0" timeOffset="-147249.21">29845 15748 0,'-42'0'31,"84"0"-31,-63 0 0,42 0 16,21 0-16,1 0 0,-1 0 0,0 0 15,22 0-15,-1 0 0,1 0 16,-22 0-16,22 0 0,-22 0 0,0 0 15,1 0-15,-22-21 16,0 21-16,0 0 0,0-21 16,-42 0-1,0 21-15,-21 0 0,20 0 16,-20 0-16,0 0 0</inkml:trace>
  <inkml:trace contextRef="#ctx0" brushRef="#br0" timeOffset="-146380.99">25887 17463 0,'0'0'0,"-21"-22"15,21 1-15,-22 21 16,22-21-16,0 0 0,0 0 16,22 0-1,-1 21-15,0 0 0,0 0 0,21 0 16,-20 0-16,-1 0 0,0 21 16,21 0-16,-21 0 0,1 0 0,-22 0 15,0 22-15,0-22 0,0 0 16,0 21-16,0-20 0,-22-1 0,1 21 15,0-21-15,0-21 0,-21 21 16,20 1-16,1-22 0,0 0 0,0 0 16,0 0-16,21-22 15,0 1 1,21 21-16,0-21 0,0 0 16,0 21-16,1 0 0,-1-21 0,0 21 15,21 0-15,-21 0 0,22 0 16,-22 0-16,21 21 0,-21-21 0,22 21 15,-22 0-15,0 0 0,0 1 16,0-1-16,-21 0 0,0 0 16,0 0-16,0 0 0,0 1 0,-21-1 15,0 0-15,0-21 0,-21 21 16,-1-21-16,1 0 0,0 0 0,-1 0 16,1 0-16,0 0 15,-1 0-15,1 0 0,0 0 0,20 0 16,1 0-16,0 0 15,42 0 17,0 0-32,1 0 0,-1-21 15,21 21-15,-21-21 0,0 21 16</inkml:trace>
  <inkml:trace contextRef="#ctx0" brushRef="#br0" timeOffset="-146024.21">26776 17420 0,'0'0'0,"0"-21"0,21 0 15,0 21 1,0-21-16,0 21 0,1 0 16,-1 0-16,0-21 0,0 21 15,21 0-15,1 0 0,-22-22 0,0 22 16,21 0-16,-20 0 0,-1 0 0,0 0 15,-21 22 1,0-1-16,0 0 16,0 21-16,-21 1 0,0-1 15,-1 0-15,22 1 0,0 20 16,-21-21-16,21 1 0,-21-1 16,21 0-16,0-20 0,-21 20 0,21-21 15,-21 0-15,21 0 0,0 1 16,-21-22-16,21 21 0,-22-21 31,1 0-31,0 0 16,0-21-16,0-1 0</inkml:trace>
  <inkml:trace contextRef="#ctx0" brushRef="#br0" timeOffset="-145872.95">26670 17844 0,'0'-22'31,"21"1"-16,-42 64-15,63-86 0,-21 43 0,22 0 16,-22 0-16,21 0 0,1 0 0,-22-21 16,21 21-16,0 0 0,1 0 15,-1-21-15,0 21 0,-20 0 0,20-21 16,-21 21-16</inkml:trace>
  <inkml:trace contextRef="#ctx0" brushRef="#br0" timeOffset="-145707.08">27432 17717 0,'0'-22'0,"0"44"0,0-1 0,21-21 63,0 0-63,0 0 15,1 0-15,-1 0 0,0 0 16,0 0-16</inkml:trace>
  <inkml:trace contextRef="#ctx0" brushRef="#br0" timeOffset="-144972.14">27771 17949 0,'0'-21'0,"0"42"0,-22-21 16,22-21-16,0 0 15,22 21-15,-1-21 0,21 0 16,-21 0-16,22-1 0,-1 1 0,0-21 15,1 21-15,-1-22 0,21 1 16,-20 0-16,20-1 0,-20 1 0,-1 0 16,0-1-16,1 1 0,-22 0 15,0 21-15,-21-1 0,0 1 0,0 0 16,-42 21-16,20 0 16,1 0-16,-21 21 0,0 0 0,-1 1 15,22-1-15,0 21 16,0-21-16,21 22 0,0-22 0,0 21 15,21-21-15,0 22 0,0-22 16,0 21-16,22-21 0,-22 0 0,21 1 16,-21-1-16,1 0 0,-1 0 15,0 0-15,0 0 0,-21 1 16,0-1-16,-21-21 16,0 0-16,-22 0 15,22 0-15,-21 0 0,21 0 0,-22 0 16,22 0-16,-21 0 15,21 0-15,0 0 0,21 21 32,0 0-32,21-21 15,0 0-15,0 21 0,0-21 16,0 0-16,1 0 0,-1 0 0,21 0 16,-21 0-16,0 0 0,22 0 15,-22-21-15,21 21 0,1-21 0,-22 0 16,21 0-16,-21-22 0,0 22 15,22 0-15,-22-21 0,0-1 0,0 1 16,22-22-16,-22 22 0,0-21 16,0 20-16,0 1 0,0 0 0,1-1 15,-22 1-15,0 21 16,0 0-16,0-1 0,-22 44 31,22 20-31,-21-21 0,21 21 0,-21 1 16,21-1-16,0 0 0,0 1 15,0 20-15,0-20 0,0-1 0,0 0 16,0-21-16,0 22 0,0-22 16,21 0-16,0 0 0,-21 0 0,0 1 15,22-22-15,-1 0 16,0 0-16,-21-22 16,0 1-16,0 0 15</inkml:trace>
  <inkml:trace contextRef="#ctx0" brushRef="#br0" timeOffset="-144823.97">28681 17632 0,'-43'-21'16,"65"21"-1,-1 21-15,-21-42 0,42 21 0,-21 0 16,22 0-16,-22 0 0,21 0 16,0 0-16,22 0 0,-22 0 15,1-21-15,-1 21 0,0 0 0,1 0 16,-1 0-16,-21 0 0</inkml:trace>
  <inkml:trace contextRef="#ctx0" brushRef="#br0" timeOffset="-143494.14">29358 17801 0,'0'-21'16,"0"42"-16,21-21 15,0 0-15,1 0 0,-1 0 16,0-21-16,0 0 0,0 21 15,0-21-15,1 0 0,-1-1 16,0 1-16,-21 0 0,0 0 0,0 0 16,0-22-16,0 22 0,0 0 15,0 0-15,0 0 0,-21 0 16,0 21-16,-1 0 0,-20 0 16,21 0-16,0 21 0,-22 0 0,22 0 15,0 0-15,-21 22 0,21-22 16,-1 21-16,1 0 0,0-20 0,21 20 15,0-21-15,0 21 0,0-20 16,0-1-16,0 0 0,21-21 0,0 21 16,1-21-16,20 0 0,-21 0 15,0 0-15,22 0 0,-22 0 0,0-21 16,0 21-16,0-21 16,0 0-16,1-1 0,-1 1 0,-21-21 0,21 21 15,-21-22-15,21 1 16,-21 0-16,21 21 0,-21-22 0,0 22 15,0 0-15,0 0 0,0 42 32,0 0-32,0 0 0,0 22 15,0-22-15,-21 21 0,21-21 16,0 22-16,0-1 0,0-21 0,0 21 16,0-20-16,0-1 0,0 0 15,21 0-15,0 0 0,1-21 0,-1 0 16,21 0-16,-21 0 0,22 0 15,-22 0-15,21 0 0,-21-21 0,22 21 16,-22-21-16,21-21 16,-21 20-16,22-20 0,-22 21 0,0-43 15,21 22-15,-21 0 0,1-22 16,-1 1-16,0 20 0,0-20 0,0 21 16,-21-22-16,0 22 0,0-1 15,0 1-15,0 21 0,0-21 0,-21 42 31,0 0-31,0 21 0,0 0 0,-1 21 16,1-21-16,0 22 0,21-1 16,0 0-16,-21 1 0,21 20 0,0-20 15,0 20-15,0-21 0,0 22 16,0-22-16,0 1 0,0-1 16,0-21-16,21 0 0,0 22 15,0-43-15,1 21 0,-1-21 0,0 0 16,0 0-16,0 0 0,0 0 15,1 0-15,-1 0 0,0-21 0,0-1 16,0 1-16,0 0 0,1 0 16,-1-21-16,0 20 0,-21 1 15,0 0-15,21 0 0,-21 0 0,0 42 32,0 0-32,0 0 15,0 22-15,0-22 0,0 0 16,-21 0-16,21 0 0,0 0 0,0 1 15,0-1-15,21 0 0,0 0 16,0-21-16,1 0 0,-1 21 0,0-21 16,0 0-16,0 0 0,0 0 15,1 0-15,-1-21 0,0 0 16,-21 0-16,21 0 0,0-1 0,0 1 16,1-21-16,20 0 0,-21 20 15,21-20-15,-20 0 0,20-1 0,0 1 16,1 0-16,-1 21 0,0-1 15,-21 1-15,22 21 0,-22 0 16,0 0-16,-42 0 94,0 0-94,0 0 15,-1 0-15,1 0 16,0 0-16,0 21 0,-43 22 16,43-22-16,0 21 0,21-21 15,-21 22-15,21-22 0,-21 0 16,21 21-16,0-20 0,0-1 16,0 0-16,0 0 0,0 0 0,0 0 15,21 1-15,0-22 0,0 21 16,0 0-16,1-21 0,-1 0 0,0 0 15,0 0-15,21 0 0,-20 0 16,-1 0-16,0 0 0,0-21 0,21 21 16,-20-21-16,-1-1 0,0 1 15,0 0-15,0-21 0,0 21 16,1-22-16,-1 22 0</inkml:trace>
  <inkml:trace contextRef="#ctx0" brushRef="#br0" timeOffset="-143320.18">31305 17145 0,'-42'-21'16,"84"42"-16,-105-42 0,42 0 0,0 21 15,-1 0 48,1-21-63,0 21 0</inkml:trace>
  <inkml:trace contextRef="#ctx0" brushRef="#br0" timeOffset="-143100.77">29930 17082 0,'0'0'15,"-43"0"-15,22 21 0,0-21 16,21 21-16,42-21 15,-21 21-15,1-21 16,20 0-16,0 0 0,-21 21 16,22-21-16,-1 21 0,0-21 15,1 0-15,-22 0 0,0 0 16,0 0-16,0 0 0,-42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5T06:51:17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995 0,'-21'0'16,"21"-21"0,0 0-1,0-1 1,0 1-16,0 0 15,0 0 1,21 21-16,0 0 0,0-21 16,0 21-16,1 0 15,-1 0-15,-21 21 0,21-21 0,0 21 16,0 0-16,-21 22 0,0-22 0,0 0 16,0 21-16,0-21 0,0 22 15,-21-1-15,0-21 0,0 22 16,0-22-16,-22 21 0,22-21 15,-21 0-15,21 1 0,-22-1 0,22-21 16,0 21-16,-21-21 0,20 0 16,22-21-1,0 0-15,22-1 16,-22 1-16,21 0 0,21 21 16,-21-21-16,0 0 0,1 21 0,-1 0 15,21 0-15,-21 0 0,22 0 0,-22 0 16,21 0-16,-21 21 0,22 0 15,-22 0-15,21-21 0,-21 21 16,0 1-16,1-1 0,-22 0 16,0 21-16,0-21 0,0 1 0,-22-1 15,1 0-15,0 0 0,-21 0 0,21 0 16,-22 22-16,1-22 0,0-21 16,-1 21-16,1 0 0,21-21 0,-22 0 15,1 0-15,21 0 0,0 0 16,0 0-16,-1 0 0,1 0 0,0-21 15,21 0-15,-21 21 16,21-21-16,0 0 31,21 21 1,0 0-32,0-22 15</inkml:trace>
  <inkml:trace contextRef="#ctx0" brushRef="#br0" timeOffset="788.24">3196 1101 0,'21'-21'0,"-42"42"0,63-42 0,-20 21 0,-1-22 15,0 1-15,0 21 0,-21-21 0,21 21 16,-21-21-16,21 0 0,-21 0 16,0-1-16,0 1 15,-21 0-15,0 21 0,0-21 16,0 0-16,0 21 0,-1 0 0,-20 0 15,21 0-15,0 0 0,-22 0 0,22 21 16,0 0-16,-21 0 0,21 0 16,21 1-16,-22-1 0,1 21 0,21-21 15,0 0-15,0 1 16,0-1-16,0 0 0,0 0 0,0 0 16,21-21-16,1 0 0,-1 0 15,0 0-15,0 0 16,0-21-16,0 21 0,1-21 0,20 0 15,-42 0-15,21 21 0,0-22 16,-21 1-16,21 0 0,-21 0 0,0 0 16,0 0-16,0-1 15,0 44 17,22-1-32,-22 0 0,0 0 15,0 21-15,0-20 0,0 20 16,21-21-16,-21 21 0,0-20 0,0 20 15,0-21-15,0 21 0,0-20 16,-21-1-16,21 0 0,0 0 0,-22 0 16,22 0-16,0 1 15,-21-22 32,21-22-31,0 1-16,0 0 0,0 0 15</inkml:trace>
  <inkml:trace contextRef="#ctx0" brushRef="#br0" timeOffset="1040.66">3598 1207 0,'0'-22'16,"21"22"-1,-21-21-15,22 21 16,-22-21 0,21 21 62,0 0-63</inkml:trace>
  <inkml:trace contextRef="#ctx0" brushRef="#br0" timeOffset="2531.83">4487 1397 0,'0'21'15,"0"-42"16,21 21-15,1-21-16,-1 0 0,0 0 0,0-1 16,0 1-16,0 0 0,1-21 0,20 21 15,-21-22-15,21 1 0,1 0 16,-22-1-16,21-20 0,-21 20 16,1 1-16,20-21 0,-21 41 0,-21-20 15,0 0-15,0 21 0,0-1 16,-21 22-1,0 22-15,0-22 0,-1 21 0,1 21 16,0-21-16,21 22 0,0-22 16,0 21-16,0 0 0,0 1 0,0-1 15,21 0-15,0-20 0,1 20 0,-1 0 16,0-21-16,0 1 0,0-1 16,0 0-16,1 0 0,-1 0 0,0-21 15,-21 21-15,-21-21 31,0-21-15,-1 0-16,1 21 0,0-21 16,0 21-16,0-21 0,0 21 0,-1 0 31,22 21-31,0 0 16,0 0-16,0 0 0,0 1 0,0-1 15,22 0-15,-22 0 0,21 0 16,0 0-16,0 1 0,-21-1 0,21-21 15,22 0-15,-22 0 0,0 0 0,0 0 16,21 0-16,1 0 0,-22-21 16,21 21-16,1-22 0,-1 1 15,21-21-15,-20 21 0,-1 0 0,-21-22 16,22 22-16,-1-21 0,-21-1 0,21-20 16,-20 21-16,-1-22 0,0 22 15,-21-22-15,0 22 0,0-22 0,21 22 16,-21 0-16,0-22 0,0 43 0,0-21 15,0 21-15,0-1 0,0 1 16,-21 21-16,0 0 16,21 21-16,0 1 0,0 20 15,0 0-15,0 1 16,0-1-16,0 0 0,0 22 0,0-22 16,0 0-16,0 22 0,0-22 0,-21 1 15,21-1-15,0 0 0,0-21 16,0 22-16,0-22 0,0 0 0,21 0 15,-21 0-15,21 1 0,0-22 0,0 0 16,0 0-16,1 0 0,-1 0 16,21 0-16,-21 0 0,0 0 0,1 0 15,20-22-15,-21 1 0,0 0 0,0 0 16,1 0-16,-1 0 0,0-1 16,0-20-16,-21 21 0,0 0 15,0 0-15,0-1 0,0-20 0,0 21 16,0 0-16,-21 21 15,21 21 1,0 0-16,0 0 0,0 0 16,0 1-16,0-1 0,0 0 0,0 0 15,0 0-15,0 0 16,0 1-16,21-1 0,-21 0 0,21-21 16,-21 21-16,21-21 0,-21 21 15,22-21-15,-1 21 0,0-21 16,0 0-1,0 0-15,0 0 0,1 0 16,-1-21-16,0 0 16,0 0-16,0 0 15,0 0-15,-21-1 0,22-20 0,-1 21 16,-21 0-16,0-22 0,21 22 0,-21 0 16,21 0-16,-21-21 0,0 20 15,0 1-15,0 42 16,0 1-16,0-1 15,0 0-15,0 0 0,0 0 16,0 22-16,0-22 0,0 21 0,-21-21 16,21 0-16,-21 1 0,21-1 0,0 0 15,0 0-15,0 0 0,0 0 16,0-42 15,21 21-31,-21-21 16,21 0-16,-21 0 0,21 0 15</inkml:trace>
  <inkml:trace contextRef="#ctx0" brushRef="#br0" timeOffset="2704.79">6583 656 0,'0'0'0,"0"-21"0,0 0 16,-21 21-16,-1 0 15,1 0-15,0 0 16,21 21-1</inkml:trace>
  <inkml:trace contextRef="#ctx0" brushRef="#br0" timeOffset="2880.04">5821 868 0,'0'0'0,"-21"21"0,-22 0 16,64-21 0,1 0-1,-1 0-15,0 0 0,21 0 0,-21 0 16,22-21-16,-1 0 0,0 21 0,22-21 16,-22 21-16,1-21 0,-1 21 15,-21 0-15</inkml:trace>
  <inkml:trace contextRef="#ctx0" brushRef="#br0" timeOffset="3451.63">7154 889 0,'0'-21'0,"0"0"16,0 0-16,-21 21 15,0 0-15,0 0 0,0 0 16,-1 0-16,1 0 16,0 0-16,0 21 0,0 0 0,0 21 15,-1-21-15,1 22 0,0-22 16,21 21-16,-21 1 0,0-1 0,21-21 16,-21 21-16,21 1 0,0-22 15,0 0-15,0 21 0,0-20 16,0-1-16,21 0 0,0-21 0,0 21 15,0-21-15,22 0 0,-22 0 0,21 0 16,0 0-16,1 0 0,-1 0 0,0 0 16,1-21-16,-1 0 0,-21 0 15,22-1-15,-1 1 0,0 0 0,-21 0 16,22-21-16,-22 20 0,0-20 0,0 0 16,0-1-16,-21 1 0,0 0 15,0-1-15,22-20 0,-22 21 0,0-1 16,0 1-16,0 0 0,0 20 0,0 1 15,0 0-15,0 0 16,0 42 0,-22 0-16,22 0 0,-21 1 0,21 20 15,0 0-15,0 1 0,-21 20 0,21-21 16,-21 1-16,21-1 0,-21 0 16,21 1-16,0-1 0,0 0 0,0-20 15,0 20-15,0-21 0,0 0 0,0 0 16,0 1-16,21-22 15,0 21-15,0-21 0,0 0 0,1 0 16,-1 0-16,0 0 0,0-21 16,-21-1-16,0 1 0,21 21 0</inkml:trace>
  <inkml:trace contextRef="#ctx0" brushRef="#br0" timeOffset="3656.52">7429 1058 0,'0'0'0,"0"22"16,0-1 0,22-21-1,-1 0 1,0 0-16,0 0 0,0 0 0,0 0 0,1-21 16,-1 21-16,0 0 0,0-22 15,0 22-15,0-21 0,1 21 16,-22-21-16,21 21 0,0-21 0,0 21 15</inkml:trace>
  <inkml:trace contextRef="#ctx0" brushRef="#br0" timeOffset="4984.7">8869 931 0,'0'0'0,"0"-21"0,-64-42 16,64 42-16,-21-1 0,0 1 0,0 21 16,0 0-16,-22 0 15,22 0-15,0 0 0,0 0 0,-22 21 16,22 1-16,0 20 0,-21 0 0,21 1 15,-1-1-15,1 0 0,0 1 16,0-1-16,0 0 0,0 1 0,21-1 16,0 0-16,0-21 0,0 22 15,0-22-15,21 0 0,-21 0 0,42 0 16,-21-21-16,22 0 0,-1 22 16,21-22-16,-20 0 0,20 0 0,1 0 15,-22-22-15,22 1 0,-22 21 0,0-21 16,1 0-16,-1 0 0,-21 0 15,21-1-15,-42 1 0,0-21 0,0 21 16,0-22-16,0 1 0,0 0 0,-21-1 16,0 1-16,0 0 0,0-1 0,-22 22 15,22-21-15,-21 21 0,21 21 16,0-21-16,-1 21 0,1 0 0,0 0 16,21 21-1,21 0-15,0-21 16,22 0-16,-1 0 0,-21 21 0,22-21 15,20 0-15,-21 0 0,1 0 0,-1 0 16,0-21-16,1 21 0,-1-21 16,-21 0-16,22-1 0,-22 1 0,0 21 15,0-21-15,-21 0 0,0 0 0,0 0 16,0-1-16,-21 22 16,0 0-1,21 22-15,-21-1 0,21 0 16,0 0-16,0 21 0,0 1 0,0-1 15,-22 0-15,22 1 16,0 20-16,0-20 0,0-1 0,0 21 16,0-20-16,0 20 0,0-20 0,0 20 15,0-21-15,0 22 0,0-1 0,0-20 16,0 20-16,0-20 0,0 20 16,0-21-16,0 22 0,0-22 0,0 1 15,0-1-15,0 0 0,0-21 0,0 22 16,0-22-16,0 0 0,0 0 0,-21 0 15,0-21-15,0 0 0,0 0 16,0 0-16,-1 0 16,-20 0-16,21-21 0,0 0 0,0 0 15,-22 0-15,22 0 0,0-22 16,0 1-16,0 21 0,21-22 0,0 1 16,0-21-16,0 20 0,0 1 15,21 0-15,0-22 0,21 22 0,-21-1 16,22 1-16,-1 21 0,0-21 0,1-1 15,-1 1-15,22 21 0,-22-22 0,0 1 16,22 21-16,-22-21 0,22-1 16,-1 1-16,-21-22 0,1 22 0,-1-21 15,0-1-15,-20 22 0,-1-22 0,0 22 16,-21-22-16,0 22 16,0 21-16,0-21 0,0 20 0,-21 1 0,0 21 15,-1 0-15,1 0 0,-21 0 16,21 0-16,0 21 0,21 1 0,-22 20 15,22-21-15,-21 21 0,21 1 16,0 20-16,0-20 0,0 20 0,0-21 16,0 22-16,0-1 0,0 1 0,0-1 15,0 1-15,0-22 0,0 22 16,0-1-16,0-20 0,0 20 0,0 1 16,0-22-16,0 21 0,0-20 0,0-1 15,0 0-15,0 1 0,0-1 0,0-21 16,0 22-16,0-22 0,0 0 0,0 0 15,21-21 1,1 0 0,-1 0-16,0 0 0,-21-21 15,21 0-15,-21 0 0,21-1 0,-21 1 16,0 0-16,0-21 0,0 21 16,0-22-16,0 1 0,-21 21 0,0-22 15,0 22-15,21-21 0,0 21 0,-21 0 16,21-1-16,-22 1 0,22 0 15,22 21 1,-1-21-16,0 0 0,0 21 16,0-21-16,0 21 0,22-22 0,-22 1 15,21 0-15,1 21 0,-22-21 16,21-21-16,-21 20 0,22 1 0</inkml:trace>
  <inkml:trace contextRef="#ctx0" brushRef="#br0" timeOffset="5935.79">2328 2667 0,'21'-42'0,"-42"84"0,42-105 0,-21 41 16,0 1-16,0 0 0,0 0 0,22 21 15,-22 21 1,-22 0-16,1 22 0,0-22 16,0 21-16,0-21 0,0 22 0,-1-1 15,1 0-15,0-21 0,0 22 16,0-22-16,0 21 0,-1-21 0,1-21 16,21 22-16,21-22 31,1 0-16,-1 0-15,21 0 0,0-22 16,1 22-16,-1 0 0,0 0 0,22 0 16,-22 0-16,22 0 0,-22 0 15,0 0-15,-20-21 0,20 21 0,0 0 16,-21-21-16,1 21 0,-1-21 0,0 21 16,0-21-16,-21 0 0,0-1 15,0 1-15,0 0 0,0 0 16,0 0-16,0 0 15,-21 21-15,0 0 16,0 0-16,21 21 16,0 21-16,-22-21 0,22 22 15,0-1-15,-21-21 0,21 21 0,0 1 16,-21-1-16,21 0 0,0 1 0,0-1 16,-21-21-16,21 22 0,-21-22 15,21 0-15,0 0 0,0 0 0,0 0 16,21-21-1,0-21 1,0 0-16,0 0 0,22 0 0</inkml:trace>
  <inkml:trace contextRef="#ctx0" brushRef="#br0" timeOffset="6299.85">3238 2794 0,'0'21'15,"-21"-21"1,0 21-16,0 1 0,21 20 0,0-21 16,0 0-16,-21 22 0,21-22 15,0 21-15,0-21 0,0 22 0,0-22 16,0 0-16,21 0 0,0 0 0,-21 0 16,21-21-16,0 0 15,22 0-15,-22 0 0,21 0 0,-21-21 16,22 21-16,-22-21 0,0 0 0,21 0 15,-20 0-15,-22-1 0,21 1 16,-21-21-16,0 21 0,0 0 0,0-22 16,-21 1-16,-1 21 0,-20-22 0,21 22 15,-21 0-15,20 0 0,1 0 16,0 21-16,0 0 0,0 0 0,0 0 16,-1 21-16,1-21 0,0 21 15,21 0-15,-21 0 0,21 1 0,0-1 16,0 0-16,0 0 0,21-21 15,0 0-15,0 0 16</inkml:trace>
  <inkml:trace contextRef="#ctx0" brushRef="#br0" timeOffset="6468.58">3916 2963 0,'0'0'0,"21"-21"62,0 21-46</inkml:trace>
  <inkml:trace contextRef="#ctx0" brushRef="#br0" timeOffset="7800.58">4911 2836 0,'0'0'0,"42"0"16,-21 0-16,0-21 16,0 0-16,1 21 0,-1-21 15,21-21-15,-21 20 0,0 1 0,22-21 16,-22 21-16,0-22 0,0 22 0,0-21 15,-21 0-15,0 20 0,0-20 16,0 0-16,0 21 0,-21-1 0,0 1 16,0 0-16,-21 0 0,-1 21 0,1 0 15,0 0-15,-22 21 0,22 0 16,-22 0-16,22 1 0,0-1 0,-1 21 16,1 0-16,21-20 0,0 20 0,21 0 15,0-21-15,0 22 0,0-22 16,21 21-16,21-21 0,-21 22 0,22-22 15,-1 21-15,-21-21 0,21 22 0,1-22 16,-22 21-16,21-21 0,-21 22 16,1-1-16,-1 0 0,-21-20 15,0 20-15,0 0 0,0 1 0,0-22 16,0 21-16,-21-21 0,-1 0 0,1 1 16,0-1-16,-21 0 0,-1-21 0,1 0 15,0 0-15,-1 0 0,1 0 16,0 0-16,-1 0 0,1-21 0,0 0 15,-1-1-15,22-20 0,0 21 0,0-21 16,0 20-16,21-20 0,-21 0 16,21-1-16,0 1 0,0 0 15,0 21-15,0-1 0,0 1 0,0 0 16,21 21-16,0 0 16,0 21-16,-21 22 15,21-22-15,-21 0 0,21 21 0,-21 1 16,0-22-16,22 21 0,-1 0 0,0 1 15,-21-22-15,21 21 0,21-21 16,-20 1-16,-1 20 0,0-42 0,21 21 16,1-21-16,-1 21 0,-21-21 15,21 0-15,1 0 0,-1-21 0,0 0 16,1 21-16,-22-21 0,21 0 0,-21-1 16,22 1-16,-22 0 0,0-21 15,21 21-15,-20-22 0,-22 22 0,21-21 16,-21 21-16,21-1 0,-21-20 15,0 21-15,0 0 0,0 42 32,0 0-17,-21 0-15,21 0 0,-21 1 0,21 20 16,-22-21-16,22 0 0,0 22 0,0-22 16,0 0-16,0 21 0,0-21 0,0 1 15,22-1-15,-1-21 16,0 0-16,0 0 0,0 0 0,22 0 15,-22 0-15,21 0 0,-21-21 16,22-1-16,-22 1 0,21 0 0,-21 0 16,22 0-16,-22 0 0,0-1 15,-21 1-15,21 0 0,-21-21 0,21 21 16,-21-1-16,0 1 0,0 0 0,0 0 16,0 42-1,0 0 1,0 0-16,0 22 0,0-22 15,0 0-15,0 21 0,0-20 0,0-1 16,0 0-16,0 0 0,21 0 16,1 0-16,-1-21 0,21 0 0,0 0 15,-20 0-15,20 0 0,0 0 16,1-21-16,-1 21 0,0-21 0,1 0 16,-22 0-16,21 0 0,-21-1 15,0 1-15,1 0 0,-22 0 0,0-21 16,21 20-16,-21 1 0,0-21 0,0 21 15,0 0-15,0-1 0,0-20 0,0 21 16,0 0-16,0 42 31,0 0-31,0 21 0,0-20 0,0 20 16,0-21-16,0 21 0,0 22 16,0-22-16,0 1 0,0 20 0,0 1 15,-21-22-15,21 21 0,0 1 16,0-22-16,0 22 0,0-1 0,0-20 15,0 20-15,-22 1 0,22-22 0,-21 21 16,0 1-16,21-22 0,-21 22 16,0-22-16,0 0 0,21 22 0,0-22 15,0-21-15,0 22 0,0-22 0,0 0 16,0 0-16,0 0 0,0-42 31,21 0-31,0-21 16,-21 21-16,0-1 0,21-20 15,-21 21-15,0-21 0,0-1 0,21 1 16</inkml:trace>
  <inkml:trace contextRef="#ctx0" brushRef="#br0" timeOffset="8103.79">6350 3154 0,'0'0'0,"-21"-42"0,0-43 16,21 64-16,-22 0 0,22-1 15,0 1-15,0 0 0,0 0 16,0 0-16,22 21 16,-1 0-16,0 0 0,0 0 0,0 0 15,22 0-15,-22 0 0,0 0 16,0 0-16,0 21 0,22 21 16,-43-21-16,0 1 0,0-1 15,0 0-15,-22 21 0,1-21 0,0 1 16,0-1-16,0 0 0,-22 0 0,22 0 15,0 0-15,0 1 0,0-22 16,0 0-16,-1 21 0,22-42 47,22-1-47,-1 22 0</inkml:trace>
  <inkml:trace contextRef="#ctx0" brushRef="#br0" timeOffset="8851.79">6667 3260 0,'22'0'15,"-1"0"1,0 0-16,0-21 0,0-1 16,0 1-16,1 0 0,-1 0 0,0 21 15,21-42-15,-21 20 0,-21 1 0,22 0 16,-1 0-16,0-21 15,-21 20-15,0 1 0,21-21 0,-21 21 16,0 0-16,0-1 0,0 1 0,0 0 16,-21 21-1,21 21-15,-21 0 16,0 1-16,21-1 0,0 0 16,-22 21-16,22-21 0,0 1 0,-21-1 15,21 0-15,0 21 0,0-21 0,0 1 16,0-1-16,0 0 0,21 0 15,1 0-15,-1 0 0,0-21 0,0 22 16,0-22-16,0 0 0,22 0 16,-22 0-16,0 0 0,0-22 15,22 1-15,-22 21 0,0-21 16,0 0-16,-21 0 0,21 21 0,0-21 16,-21-1-16,0-20 0,0 21 0,0 0 15,0-22-15,0 22 0,0-21 0,0 21 16,0 0-16,0-1 0,0 1 15,0 42 1,0 1 0,-21-22-16,21 21 15,21-21 1,1 0-16,-1 0 16,0 0-16,0-21 0,0 21 15,0-22-15,1 1 0,-1 0 16,0 21-16,0-21 0,0 0 0,0 0 15,1-1-15,-1 22 0,0-21 0,0 21 16,-21 21 0,0 1-16,-21-1 15,0 21-15,21-21 0,0 22 0,-21-1 16,21 0-16,-22-21 0,22 22 0,0-1 16,0 0-16,0-20 0,0 20 0,22-21 15,-1 0-15,0 0 0,21 1 16,-21-22-16,22 0 0,-1 0 0,-21 0 15,22 0-15,-1-22 0,0 22 16,1-21-16,-1 0 0,0 0 0,1 21 16,-1-21-16,-21 0 0,0-1 0,0 1 15,-21 0-15,0 0 0,0 0 16,0 0-16,-21-1 0</inkml:trace>
  <inkml:trace contextRef="#ctx0" brushRef="#br0" timeOffset="9855.92">2328 4784 0,'0'-43'16,"0"86"-16,0-107 15,0 85 16,0 1-31,0 20 0,0-21 0,0 43 16,0-22-16,0 0 0,-21 1 16,0 20-16,0-21 0,0 1 15,-1-1-15,1 0 0,-21 1 16,21-22-16,0 0 0,-1 0 0,22 0 16,0 1-16,-21-22 0,21-22 31,0 1-31,21 0 0,1 21 0,-1-21 15,21 0-15,-21 0 0,22 21 0,-22-22 16,21 22-16,0 0 0,-20-21 16,20 0-16,0 21 0,1 0 0,-22 0 15,21-21-15,-21 21 0,22-21 16,-22 21-16,0-21 0,0 21 0,0-22 16,-21 1-16,21 0 15,-21 0-15,0 0 16,0 0-16,0-1 0,0 1 0,-21 0 15,0 0-15,0 0 0,21 0 0,0-1 16,-21 22-16,0 0 16,21 22-16,0-1 15,0 0-15,0 21 0,0 1 0,0-1 16,0-21-16,0 21 0,0 1 16,0-1-16,0 0 0,-22 1 0,22-1 15,-21-21-15,21 22 0,0-22 16,0 21-16,-21-21 0,21 0 0,0 1 15,-21-1-15,21 0 16,0-42 15,0 0-31,21-1 16,0 1-16,0 0 0</inkml:trace>
  <inkml:trace contextRef="#ctx0" brushRef="#br0" timeOffset="10115.79">3196 4826 0,'21'-21'15,"-21"42"1,0 0-16,0 22 0,0-22 16,0 21-16,0 0 0,0-20 15,0 20-15,0 0 0,0 1 0,-21-1 16,21 0-16,0-21 0,0 22 0,-21-22 15,21 0-15,0 21 0,-21-20 16,21-1-16,0 0 0,0 0 0,-21 0 16,21 0-16,0-42 47,21 0-47</inkml:trace>
  <inkml:trace contextRef="#ctx0" brushRef="#br0" timeOffset="10304.23">3641 5144 0,'0'0'0,"0"-22"47,21 22-32,-21-21 1,21 21-16,-21-21 15,0 0 1</inkml:trace>
  <inkml:trace contextRef="#ctx0" brushRef="#br0" timeOffset="11853.79">4551 5101 0,'0'0'0,"-21"21"0,-1 43 16,22-43-16,0 0 0,22-42 47,-1 0-47,21 0 0,-21 0 15,22-22-15,-1 1 0,-21 21 16,21-22-16,22 1 0,-22-21 0,-21 20 16,22 1-16,-1 0 0,-21-1 0,0 1 15,1-22-15,-22 22 0,0 21 0,0-21 16,0 20-16,0 1 0,-22 0 16,1 21-16,-21 0 0,21 0 0,0 21 15,-1-21-15,1 43 0,0-22 0,21 0 16,0 21-16,0 1 0,0-1 15,0 0-15,21 1 0,0-1 0,1 0 16,-1 22-16,0-22 0,0 0 16,0-20-16,0 20 0,1 0 15,-1-21-15,0 22 0,-21-22 0,0 0 16,0 0-16,0 0 0,0 1 16,-21-22-16,0 0 0,-1 0 0,1 0 15,0 0-15,0 0 0,-21-22 16,20 1-16,1 0 0,21 0 0,-21 0 15,0 0-15,0-1 0,21 1 16,0 0-16,0 42 16,0 0-1,0 1-15,21-1 16,0 21-16,0-21 0,-21 0 0,21 1 16,1-1-16,-1 0 0,0 0 15,0 0-15,0-21 0,22 0 0,-22 0 16,21 0-16,-21 0 0,22 0 0,-22-21 15,21 21-15,-21-21 0,22 0 16,-1-22-16,-21 22 0,0 0 0,22-21 16,-22 21-16,0-22 0,0 22 0,-21-21 15,0-1-15,21 1 0,-21 0 0,21-1 16,-21 22-16,0-21 0,0 21 16,0 0-16,0-1 0,0 1 15,0 42 1,0 1-16,0 20 0,0-21 0,0 21 15,0 1-15,0-1 0,0 0 16,-21-20-16,21 20 0,0 0 0,0 1 16,0-22-16,0 21 0,0-21 0,0 0 15,0 1-15,21-1 0,1-21 16,-1 0-16,0 0 0,21 0 16,-21 0-16,1-21 0,20 21 0,-21-22 15,0 1-15,22 0 0,-22-21 0,0 21 16,0-1-16,0-20 0,0 21 15,-21 0-15,0-22 0,22 1 16,-22 21-16,0 0 0,0-22 0,0 22 16,0 0-16,0 42 31,0 0-31,0 1 0,0 20 0,0-21 16,0 21-16,-22 1 0,22-22 0,0 21 15,0 1-15,0-22 0,0 0 0,0 21 16,22-21-16,-22 1 0,21-22 15,0 21-15,0 0 0,0-21 0,0 0 16,1 0-16,20 0 0,-21 0 0,0-21 16,0 0-16,22 21 0,-22-22 0,0 1 15,0 0-15,0 0 16,1-21-16,-1 20 0,-21 1 0,0-21 16,0 0-16,21 20 0,-21-20 0,0 0 15,0-1-15,0 22 0,0-21 0,0 21 16,0 0-16,0 42 31,0 0-31,-21 21 0,21-21 0,0 22 16,0-22-16,0 21 0,0 1 0,0-1 15,0-21-15,0 21 0,0-20 16,0-1-16,0 0 0,0 0 0,21 0 16,-21 0-16,21-21 0,0 0 15,0 0-15,22 0 0,-22 0 0,21 0 16,1-21-16,-22 0 0,21 21 15,-21-21-15,22 0 0,-22 0 0,21-22 16,-21 22-16,0 0 0,-21-21 0,22 20 16,-22-20-16,21 0 0,-21-1 0,0 22 15,0 0-15,0-21 0,0 21 16,0 42 0,0 0-16,0 0 0,-21 0 15,21 22-15,0-1 0,-22-21 0,22 21 16,0-20-16,0 20 0,0-21 0,0 0 15,0 0-15,0 1 16,0-1-16,0 0 0,0-42 31,22 21-31,-22-21 0,21-1 16,-21 1-16,0 0 0</inkml:trace>
  <inkml:trace contextRef="#ctx0" brushRef="#br0" timeOffset="12011.84">6837 4572 0,'0'0'16,"-21"-21"-16,-22-21 16,43 20-16,21 22 47,1 0-32,-1 0-15,0-21 0,0 21 0</inkml:trace>
  <inkml:trace contextRef="#ctx0" brushRef="#br0" timeOffset="12288.19">7345 4191 0,'0'0'0,"0"-21"0,0 42 31,-21 0-31,21 22 16,-22-22-16,22 21 0,-21 0 0,21 22 15,0-22-15,0 1 0,0 20 0,-21 1 16,21-1-16,-21 1 0,21-1 0,0 1 16,0-22-16,0 21 0,0-20 15,0-1-15,0 0 0,0-20 0,0 20 16,0-21-16,0 0 0,0 0 16,21-21-16,0 0 0,0 0 15,1 0-15,-1-21 0,-21 0 0,21 0 16,-21 0-16,0 0 15,0-1-15</inkml:trace>
  <inkml:trace contextRef="#ctx0" brushRef="#br0" timeOffset="13088.95">7133 4826 0,'0'0'0,"0"-21"16,21 21-16,0 0 15,1 0-15,20 0 0,-21 0 16,21 0-16,-20 0 0,20-21 0,0 21 15,1-21-15,-1 21 0,0-22 0,22 1 16,-22 21-16,22-21 0,-22 0 0,0 0 16,1 21-16,-22-21 0,0-1 15,0 1-15,0 21 0,-21-21 16,0 0-16,-21 0 16,0 21-16,0 0 0,0 0 0,-1 0 15,1 0-15,0 0 0,0 21 16,-21 0-16,20 0 0,1 0 0,0 1 15,21 20-15,0-21 0,-21 21 0,21 1 16,0-1-16,0 0 0,0-20 0,0 20 16,0 0-16,21-21 0,0 22 0,0-22 15,1 0-15,20 0 0,-21 0 16,21 1-16,1-22 0,20 0 16,-20 0-16,-1 0 0,0 0 0,1 0 15,-1-22-15,-21 1 0,21 0 0,-20 0 16,20 0-16,-21 0 0,0-22 0,0 1 15,-21 0-15,22-1 0,-22 1 16,21-22-16,-21 22 0,0-21 0,0-1 16,0 1-16,0-1 0,0 1 0,0-1 15,0 22-15,0-1 0,0 1 0,0 21 16,0 0-16,0 0 0,0 42 16,0 0-16,0 21 15,0-21-15,0 22 0,0-1 0,0 22 16,0-22-16,0 21 0,0-20 0,0 20 15,0-20-15,-21 20 0,21-21 16,0 22-16,-22-22 0,22 22 16,0-22-16,0-21 0,0 22 0,0-22 15,0 0-15,0 0 0,0 0 0,0 0 16,0-42 15,0 0-31,0 0 0,0 0 0,0 0 16,0-1-16,0-20 0,0 21 0,22-21 15,-1-1-15,0 1 0,21 21 0,-21-22 16,22 22-16,-22 0 0,21 21 0,-21 0 16,22 0-16,-22 0 0,0 0 15,0 0-15,0 21 0,1 0 0,-1 1 16,0 20-16,-21-21 0,0 0 16,0 22-16,0-22 0,0 0 0,0 21 15,0-21-15,0 1 0,-21 20 0,0-21 16,-1 0-16,1 0 0,0 1 0,0-1 15,0 0-15,0 0 0,-1 0 16,1-42 15</inkml:trace>
  <inkml:trace contextRef="#ctx0" brushRef="#br0" timeOffset="13919.85">2328 6731 0,'0'0'0,"21"-21"0,43-43 15,-43 64-15,-21 22 31,0-1-31,0 21 0,0 0 16,0-20-16,-42 20 0,21 0 16,-1 1-16,-20-1 0,21 0 0,-21 1 15,20-22-15,-20 21 0,21 0 16,0-20-16,0-1 0,-1 0 0,44-21 31,-1 0-15,0-21-16,21 21 0,1-21 0,20 21 15,-21-22-15,22 22 0,-22 0 0,22 0 16,-22 0-16,0 0 0,1 0 16,-1 0-16,-21-21 0,22 21 0,-22 0 15,0-21-15,0 21 0,0-21 16,0 21-16,-21-21 0,0 0 0,0-1 16,0 1-16,0 0 0,0 0 15,0 0-15,-21 21 16,21 21-1,0 0 1,0 0-16,-21 0 0,21 22 16,0-1-16,0-21 0,-21 22 0,21-1 15,0 0-15,0 1 0,-21-1 0,21-21 16,0 21-16,-21-20 0,21-1 16,0 0-16,0 0 0,0 0 15,21-21-15,0 0 0,0 0 16,0-21-16,0 0 15,1 0-15,-1 0 0,0-1 0</inkml:trace>
  <inkml:trace contextRef="#ctx0" brushRef="#br0" timeOffset="14388.7">3429 6900 0,'0'0'0,"0"-21"16,0 0-16,0 0 15,0 0-15,0-22 0,0 22 16,0 0-16,0 0 0,21 0 16,0 0-16,0 21 0,22 0 0,-22 0 15,0 0-15,21 0 0,-20 21 0,20 0 16,-21 21-16,0 1 0,-21-22 16,0 21-16,21 22 0,-21-22 15,0 0-15,0 1 0,-21-1 0,21 21 16,-21-20-16,0-1 0,-21 0 15,20 1-15,-20-22 0,21 21 0,0-21 16,-22 1-16,22-22 0,0 0 0,0 0 16,0 0-16,0 0 15,21-22-15,0 1 16,0-21-16,0 21 0,0 0 0,0-1 16,21 1-16,-21 0 0,21 0 0,0 21 15,0 0-15,0 0 0,1 0 16,-1 21-16,0 0 0,0 0 15,-21 1-15,21-1 0,-21 0 16,0 0-16,21 0 0,-21 0 16,22 1-16,-22-1 0,21 0 0,-21 0 15,21-21-15,0 0 16,0 0 0,-21-21-16,0 0 15,21 0-15,-21-1 0,22 1 0</inkml:trace>
  <inkml:trace contextRef="#ctx0" brushRef="#br0" timeOffset="14560.9">3895 7070 0,'0'-21'15,"21"21"48,0 0-63,-21-22 15,0 1 1</inkml:trace>
  <inkml:trace contextRef="#ctx0" brushRef="#br0" timeOffset="15800.04">5165 6689 0,'0'-21'15,"0"-1"1,0 1-16,0 0 16,21 0-16,0 0 0,0 0 0,0-22 15,0 22-15,1-21 0,-1-1 0,21 22 16,-21-21-16,0 0 0,22-1 0,-43 22 16,0-21-16,0 21 0,0-1 15,0 1-15,0 0 0,-43 21 0,1 0 16,0 0-16,-1 0 0,1 21 0,-21 0 15,20 1-15,-20-1 0,20 21 16,1 0-16,21 1 0,-21-1 0,42 0 16,0 1-16,0-1 0,0 0 0,0-20 15,42 20-15,-21 0 16,0 1-16,22-1 0,-1-21 0,0 21 16,1 1-16,-22-1 0,21 0 0,0-20 15,-20 20-15,20 0 0,-21 1 0,-21-1 16,0-21-16,0 21 0,0 1 15,-21-22-15,0 0 0,-22 0 0,22 0 16,-21 1-16,0-1 0,-1-21 0,22 0 16,-21 0-16,-1 0 0,1-21 0,21-1 15,0 1-15,0-21 0,-1 21 16,1-22-16,21 22 0,-21-21 0,21 0 16,0 20-16,0-20 0,0 0 0,0 21 15,0-1-15,0 1 16,0 0-16,21 42 15,-21 0-15,21 22 16,1-22-16,-22 0 0,21 21 0,0-20 16,-21-1-16,21 21 0,0-21 15,0 22-15,-21-22 0,22 0 0,-1 0 16,0 0-16,0-21 0,0 21 0,22-21 16,-22 0-16,21 0 0,0 0 15,-20 0-15,41-21 0,-21 0 0,1 0 16,-1 0-16,0 0 0,22-1 0,-22-20 15,1 21-15,-22 0 0,21 0 16,-21-1-16,0 1 0,1 0 0,-22 0 16,0 0-16,0 0 0,0-1 15,-22 44 1,22-1 0,-21 0-16,0 0 15,0 21-15,21-20 0,0-1 0,0 0 16,0 0-16,0 0 0,0 0 0,0 1 15,0-1-15,21 0 0,0-21 0,0 0 16,22 0-16,-22 0 0,21 0 16,-21 0-16,22-21 0,-1 0 15,-21-1-15,22 1 0,-1 0 0,-21 0 0,0 0 16,0 0-16,1-1 0,-1 1 16,-21 0-16,21 0 0,-21 0 0,0 0 15,0-1-15,0 1 16,-21 21-1,21 21-15,0 1 16,0-1-16,0 0 0,0 21 0,0-21 16,0 22-16,0-1 0,0 0 15,0 22-15,0-22 0,0 22 0,0-1 16,0-20-16,0 20 0,21 1 0,-21-1 16,0 1-16,0-1 0,0 1 15,0-1-15,0 1 0,0-1 0,0-21 16,0 22-16,-21-22 0,0 1 0,-22-1 15,22 0-15,-21 1 0,21-22 16,-22 0-16,1-21 0,21 0 0,-22 0 16,1 0-16,0 0 0,-22-21 0,22 0 15,0-22-15,-22 22 0,22-21 0,-1-1 16,1 1-16,21-21 0,-21 20 0,20 1 16,1 0-16,21-22 0,0 22 15,0-1-15,0 22 0,0-21 0,21 0 16,1 20-16,20-20 0,0 0 15,-21 21-15,43-22 0,-22 1 0,22 0 16,-22-1-16</inkml:trace>
  <inkml:trace contextRef="#ctx0" brushRef="#br0" timeOffset="16240.84">6858 6541 0,'-21'0'15,"0"0"-15,-1 21 0,1 0 16,21 0-16,0 0 0,-21 22 0,21-22 16,-21 0-16,21 21 0,0-21 15,-21 22-15,21-22 0,-21 21 0,21-21 16,0 22-16,0-22 0,-22 0 16,22 0-16,-21-21 0,21 21 0,0 1 15,0-44 1,0 1-1,0 0-15,0 0 0,21 0 16,1 0-16,-1-22 0,0 22 0,0-21 16,21 21-16,-20-22 0,20 1 0,-21 21 15,0 0-15,22-1 0,-22 1 0,0 21 16,0 0-16,0 0 0,-21 21 16,21 1-16,1-1 0,-22 0 15,21 0-15,-21 0 0,21 0 0,-21 22 16,0-22-16,0 21 0,0-21 0,0 1 15,0-1-15,0 0 0,-21 0 0,21 0 16,-21 0-16,21 1 0,-22-22 16,22 21-16,22-42 31,-1-1-31,0 1 0,0 0 16,21 21-16</inkml:trace>
  <inkml:trace contextRef="#ctx0" brushRef="#br0" timeOffset="16456.71">7535 6668 0,'0'0'0,"0"-43"16,0-20-16,0 42 16,-21 21-1,0 0-15,0 0 0,0 21 16,-1 0-16,-20 0 0,21 21 0,0-20 16,0 20-16,-1 0 0,22-21 0,-21 22 15,21-1-15,0-21 0,0 22 16,0-22-16,0 0 0,0 0 0,0 21 15,21-42-15,-21 22 0,22-1 0,-1-21 16,21 0-16,-21 0 0,0 0 0,22 0 16,-1 0-16,0-21 0,1-1 15</inkml:trace>
  <inkml:trace contextRef="#ctx0" brushRef="#br0" timeOffset="16892.34">7980 6329 0,'0'0'0,"0"-42"0,0-43 15,0 43-15,0 20 16,0 1-16,0 0 0,-21 21 16,-1 0-16,22 21 0,0 0 0,0 1 15,-21-1-15,21 21 0,0 0 0,-21 1 16,21 20-16,0 1 0,0-22 16,-21 22-16,21-1 0,0-21 0,0 22 15,-21-22-15,21 1 0,0-1 16,-21 0-16,21-21 0,0 1 0,0 20 15,0-21-15,0 0 16,0-42 15,0 0-31,0 0 0,0 0 0,0-1 16,0 1-16,21-21 0,0 21 0,0 0 16,0-1-16,0 1 0,1 0 15,-1 21-15,0 0 0,0 0 0,0 0 16,-21 21-16,21-21 0,-21 21 0,22 1 15,-22 20-15,0-21 0,0 0 0,0 0 16,0 1-16,0 20 0,0-21 16,0 0-16,0 0 0,0 1 15,0-1-15,0-42 47,21-1-47,0 1 0,0 0 0,0 0 16</inkml:trace>
  <inkml:trace contextRef="#ctx0" brushRef="#br0" timeOffset="17236.43">8340 6646 0,'0'0'0,"0"-21"16,0 0 0,21 21-1,0 0-15,0 21 0,0-21 16,0 21-16,-21 1 0,0 20 15,22-21-15,-22 0 0,21 22 0,-21-22 16,0 21-16,0-21 0,0 22 0,0-22 16,0 0-16,0 21 0,0-21 0,0 1 15,-21-22-15,21 21 0,-22-21 16,22-21 15,0-1-31,0 1 0,0 0 16,0-21-16,22 21 0,-1-22 0,-21 22 15,21-21-15,0-1 0,0 1 0,-21 0 16,21-1-16,1 22 0,-22-21 16,0 21-16,0 0 0,21-1 0,0 22 15,0 0 1,0 0-16,0 0 16</inkml:trace>
  <inkml:trace contextRef="#ctx0" brushRef="#br0" timeOffset="17656.88">9144 6562 0,'0'-21'16,"0"42"-16,-21-42 0,0 21 0,-1 0 15,1 0-15,0 21 0,0 0 0,-21 0 16,20 0-16,-20 0 0,21 1 0,-21 20 15,20-21-15,1 21 0,-21-20 16,21 20-16,0-21 0,-1 21 0,22-20 16,0 20-16,0-21 0,0 0 0,0 0 15,0 1-15,22-22 0,20 21 16,-21-21-16,21 0 0,-20 0 0,20 0 16,0 0-16,1 0 0,-22-21 0,21 21 15,0-22-15,-20 22 0,-1-21 16,21 0-16,-42 0 0,21 0 0,-21 0 15,21-22-15,-21 22 0,0-21 0,0 21 16,0-22-16,-21 22 0,0-21 0,-21 21 16,21-1-16,-1 1 0,-20 0 0,21 0 15,-21 21-15,20 0 0,1 0 16,-21 0-16,21 0 0,0 21 16,21 0-16,-22-21 0,22 21 15,0 1-15,0-1 0,22 0 16,20-21-16,-21 0 0,21 0 0,1 0 15</inkml:trace>
  <inkml:trace contextRef="#ctx0" brushRef="#br0" timeOffset="18099.75">9504 6562 0,'0'0'0,"-21"0"0,-1 0 15,1 0-15,0 21 16,21 0-16,0 0 0,0 0 15,0 1-15,0-1 0,0 0 16,0 21-16,0-21 0,-21 22 0,21-22 16,0 21-16,0-21 0,-21 22 0,21-22 15,0 0-15,0 0 0,0 0 0,0 1 16,-21-1 0,21-42-1,0-1-15,0 1 0,0 0 16,0 0-16,0 0 0,0 0 15,0-22-15,21 22 0,-21-21 0,21 21 16,0-1-16,0-20 0,0 21 0,22-21 16,-22 20-16,0 1 0,0 0 15,0 0-15,22 21 0,-22 0 16,0 0-16,0 21 0,-21 0 16,21 0-16,-21 1 0,0-1 0,0 0 15,0 0-15,0 21 0,0-20 0,0-1 16,0 0-16,0 0 0,0 0 0,0 22 15,0-22-15,-21 0 16,21 0-16,-21-21 0,21 21 0,0-42 47,21 21-47</inkml:trace>
  <inkml:trace contextRef="#ctx0" brushRef="#br0" timeOffset="18324.61">9991 6710 0,'0'0'0,"21"-21"0,-21 0 0,0 42 32,0 0-32,-21 0 15,21 0-15,-22 0 0,22 1 16,-21 20-16,21-21 0,0 0 0,-21 0 16,0 1-16,21-1 0,-21 0 0,21 0 15,0 0-15,-21-21 0,21 21 16,-22-21-16,22-21 31,0 0-15,22 21-16,-1-21 0,0 0 0</inkml:trace>
  <inkml:trace contextRef="#ctx0" brushRef="#br0" timeOffset="18483.88">9991 6562 0,'0'0'0,"0"-21"0,0-1 16,0 1-16,-22 0 15,1 21-15,0 0 16,0 0 0,42 0 15,0 0-15</inkml:trace>
  <inkml:trace contextRef="#ctx0" brushRef="#br0" timeOffset="19063.87">10329 6689 0,'21'21'16,"1"-21"0,-1 0-16,0 0 15,0 0-15,0 21 0,0-21 0,1 0 16,-1 0-16,0 0 0,0 21 15,-21 0-15,0 1 16,0-1-16,0 0 0,-21 0 16,0 0-16,0 0 0,-22 1 0,22-1 15,-21 0-15,21 0 0,-22 0 0,1 0 16,21-21-16,-22 22 0,1-1 0,21-21 16,0 21-16,0-21 0,-1 0 0,44 0 46,-1 0-46,0 0 16,0 0-16,21 0 0,-20 0 0,-1 0 16,0 0-16,0 0 0,0 0 0,0 0 15,1 0-15,-1 21 0,0-21 0,0 21 16,0 0-16,0 1 0,-21-1 0,0 0 16,22 0-16,-22 21 0,21-20 15,-21 20-15,0-21 0,0 21 0,21-20 16,-21 20-16,0-21 0,0 21 0,0 1 15,0-1-15,-21-21 0,21 22 0,-21-22 16,-22 21-16,22-21 0,-21 22 0,21-22 16,-22 0-16,1 0 0,0 0 15,-1-21-15,1 21 0,0-21 0,-1 0 16,1 0-16,0 0 0,-1 0 0,1 0 16,0 0-16,-1-21 0,22 0 15,0 21-15,0-21 0,0 0 0,21 0 16,0-1-16,0 1 15,0 0-15,0 0 0,21-21 0,21 20 16,-21-20-16,22 21 0,-1-21 0,21-1 16</inkml:trace>
  <inkml:trace contextRef="#ctx0" brushRef="#br0" timeOffset="19388.87">10964 6795 0,'0'-22'16,"0"1"0,0 0-16,21 21 0,-21-21 15,22 21-15,-1-21 0,0 0 0,-21-1 16,21 22-16,-21-21 0,0 0 16,21 21-16,-42 0 15,0 0-15,0 21 16,-22 0-16,22 1 0,-21-1 0,21 21 15,0-21-15,-22 22 0,22-22 16,0 21-16,0-21 0,21 22 0,0-22 16,0 0-16,0 0 0,0 0 15,0 0-15,21 1 0,0-22 16,21 0-16,-20 0 0,20 0 0,0 0 16,1 0-16,-1 0 0,21-22 0,-20 22 15,-1-21-15,22 0 0,-22 0 0</inkml:trace>
  <inkml:trace contextRef="#ctx0" brushRef="#br0" timeOffset="19872.55">11769 6731 0,'0'0'0,"21"-21"0,-21-21 15,0 20-15,-21 22 16,-1-21-16,1 21 0,0 0 16,0 0-16,0 0 0,0 21 0,-1-21 15,-20 22-15,21-1 0,0 0 0,-22 0 16,22 0-16,0 22 0,-21-22 15,42 0-15,-21 0 0,-1 0 0,22 0 16,0 1-16,0-1 0,0 0 0,0 0 16,22 0-16,-1-21 0,0 0 0,21 0 15,-21 0-15,1 0 0,-1 0 0,21 0 16,-21 0-16,0-21 0,1 21 0,20-21 16,-42 0-16,21 0 0,0-1 15,0 1-15,-21-21 0,0 21 16,22-22-16,-1 1 0,-21-21 0,0 20 15,21-20-15,0-1 0,0 1 0,-21-1 16,0 1-16,0-1 0,0 22 0,0-22 16,0 22-16,0 0 0,0-1 0,0 22 15,0 0-15,0 0 0,0 42 16,0 0 0,-21 0-16,0 22 0,21-1 0,-21 0 15,21 1-15,-21-1 0,21 0 0,-22 22 16,1-1-16,21 1 0,0-1 15,-21-20-15,21 20 0,0 1 16,0-22-16,0 0 0,0 1 0,21-1 16,0 0-16,1-20 0,-1-1 0,21 21 15,-21-42-15,22 21 0,-1 0 0,-21-21 16,21 0-16,1 0 0,-1 0 0,0 0 16,-20-21-16,-1 0 0,0 21 0</inkml:trace>
  <inkml:trace contextRef="#ctx0" brushRef="#br0" timeOffset="20886">2434 9102 0,'0'0'0,"0"-43"16,0 22-16,21 21 31,-21 21-31,0 1 0,0-1 16,0 0-16,0 0 0,0 0 0,0 22 15,0-22-15,0 21 0,0-21 16,0 22-16,-21-22 0,21 0 0,-21 21 15,21-21-15,-21-21 0,0 22 0,21-1 16,21-42 31,0 21-47,0 0 0,21-22 16,-20 1-16,20 21 0,0 0 0,-21 0 15,22-21-15,-1 21 0,-21-21 16,22 21-16,-22 0 0,21-21 0,-21 0 15,22 21-15,-22-22 0,0 1 0,0 21 16,0-21-16,0 0 0,-21 0 16,0 0-16,0-1 0,-21 22 15,0 0 1,0 0-16,21 22 16,0-1-16,-21 0 0,21 0 0,-21 0 15,21 22-15,0-22 0,0 21 0,0-21 16,0 22-16,0-22 15,0 21-15,0-21 0,0 0 0,0 22 16,0-22-16,0 0 0,0 0 16,0 0-16,0 1 15,0-44 1,0 1 0,21 0-16,0 0 0,0 0 15,0 0-15,0-22 0</inkml:trace>
  <inkml:trace contextRef="#ctx0" brushRef="#br0" timeOffset="21396.43">3429 9165 0,'0'-42'16,"0"21"-16,0 0 15,0-1-15,0 1 0,21 0 16,0 21-16,0-21 0,1 0 15,-1 21-15,21 0 0,-21 0 0,22 0 16,-22 0-16,21 21 0,-21 0 0,0 0 16,1 0-16,-1 22 0,-21-22 15,0 0-15,0 21 0,0-20 0,-21 20 16,-1-21-16,-20 21 0,21-20 0,-21-1 16,20 0-16,1 0 0,-21 0 15,21-21-15,0 0 0,21 21 16,-22-21-16,22-21 15,0 0-15,0 0 16,22 21-16,-1-21 0,0 0 16,0 21-16,21 0 0,-20-22 0,-1 22 15,0 0-15,21 0 0,-21 0 0,1 22 16,-1-1-16,-21 0 16,21 0-16,-21 0 0,0 0 0,0 1 15,0-1-15,0 0 0,-21 0 0,-22 0 16,22 0-16,-21 22 0,21-22 0,-22-21 15,1 21-15,0 0 0,-1 0 16,1-21-16,21 0 0,-21 0 16,20 0-16,-20 0 0,21 0 0,0 0 15,0 0 1,21-21 0,0 0-16,21 21 0,0-21 15,0 0-15,21 21 0,-20-21 16,20-1-16</inkml:trace>
  <inkml:trace contextRef="#ctx0" brushRef="#br0" timeOffset="21596.47">4233 9313 0,'0'-21'62,"21"21"-46,1 0-16,-1-21 0,21 21 15,-21-21-15,22 21 0,-1-21 0,0 21 16</inkml:trace>
  <inkml:trace contextRef="#ctx0" brushRef="#br0" timeOffset="21864.28">5038 8975 0,'0'0'0,"0"-43"16,0 22 0,21 21-16,0-21 0,21 21 0,1-21 15,-1 21-15,0 0 0,22-21 0,-1 21 16,1-21-16,20 21 0,-20 0 0,-1 0 15,1 0-15,-22 0 16,22-22-16,-43 22 0,21 0 0,-21 0 16,-42 0-1,0 0-15,0 0 0,-21 0 16,20 0-16,-20 0 0,0 0 16,-1 0-16</inkml:trace>
  <inkml:trace contextRef="#ctx0" brushRef="#br0" timeOffset="22104.78">5461 8827 0,'0'0'0,"0"21"16,0 0-16,0 0 0,0 0 16,0 0-16,0 1 0,0 20 0,0-21 15,0 21-15,0 1 0,0-1 16,0 0-16,0 1 0,0-22 16,-21 21-16,21 1 0,-21-1 0,21 0 15,-22-21-15,1 22 0,21-22 0,0 21 16,0-21-16,-21 1 0,21-1 0,0 0 15,-21 0-15,21 0 0,0 0 16,0-42 15,0 0-31,21 21 0,0-21 0,0-21 16,1 20-16</inkml:trace>
  <inkml:trace contextRef="#ctx0" brushRef="#br0" timeOffset="22588.35">5884 8954 0,'0'0'0,"0"-22"0,0 1 16,0 42-1,0 1-15,-21-1 16,21 0-16,0 21 0,0-21 16,0 22-16,0-1 0,0-21 0,-21 22 15,21-1-15,0-21 0,0 21 0,0 1 16,-21-22-16,0 21 0,21 1 0,0-22 15,-22 0-15,1 21 16,0-21-16,21 1 0,0-1 0,0 0 16,0 0-16,0-42 31,0 0-31,0 0 16,0-1-16,0-20 15,21 21-15,0 0 0,1-22 0,-1 22 16,0-21-16,21 21 0,-21 0 0,22-22 15,-22 22-15,21 0 0,-21 21 0,1 0 16,-1 0-16,0 0 0,0 0 16,0 0-16,-21 21 0,0 0 0,0 0 15,0 1-15,0-1 0,0 0 16,0 21-16,0-21 0,0 1 0,0-1 16,0 21-16,0-21 0,-21 0 0,21 1 15,0-1-15,-21-21 16,21 21-16,0-42 31,21 0-31,0-1 0,0 22 16,-21-21-16,22 0 0,-1-21 0,0 21 15,0-1-15</inkml:trace>
  <inkml:trace contextRef="#ctx0" brushRef="#br0" timeOffset="22825.38">6477 9208 0,'0'21'47,"0"0"-47,0 0 15,0 21-15,0-20 0,0-1 0,-21 0 16,21 0-16,-21 0 0,21 22 0,-22-22 16,22 0-16,-21 0 0,21 0 0,0 0 15,21-21 16,-21-21-15,22 21-16,-1-21 0,-21 0 16,0 0-16,21 0 0,-21-22 0</inkml:trace>
  <inkml:trace contextRef="#ctx0" brushRef="#br0" timeOffset="22969.42">6498 9144 0,'0'0'0,"0"-42"0,0-22 15,0 43-15,-21 0 0,0 21 16,0 0-1,21 21 17,0 0-17</inkml:trace>
  <inkml:trace contextRef="#ctx0" brushRef="#br0" timeOffset="23437.71">7048 9271 0,'0'0'16,"22"0"-16,20 0 0,-21 0 15,0 0-15,-21-21 0,0 0 16,21 0-16,-21-1 0,0 1 16,0 0-16,0 0 15,-21 21-15,0 0 16,0 0-16,-21 0 0,20 0 15,1 21-15,0-21 0,-21 21 0,21 0 16,-1 1-16,1-1 0,0 0 0,0-21 16,21 21-16,0 0 0,0 0 0,0 1 15,21-1 1,0-21-16,0 0 0,22 0 16,-22 0-16,21 21 0,-21-21 0,22 0 15,-22 21-15,0-21 0,0 21 0,0-21 16,-21 21-16,0 1 0,0-1 15,0 0-15,-21 0 16,0 0-16,0 0 0,-21-21 16,20 22-16,-20-1 0,21-21 0,-21 21 15,-1 0-15,1-21 0,0 0 0,-1 21 16,1-21-16,0 0 0,-1 0 0,1 0 16,21 0-16,0 0 0,-1 0 0,1 0 15,21-21 1,0 0-1,21 21 1,-21-21-16</inkml:trace>
  <inkml:trace contextRef="#ctx0" brushRef="#br0" timeOffset="24396.1">2646 11091 0,'0'0'0,"0"22"31,-21 20-15,21-21-16,-22 21 0,22 1 0,0-1 15,-21 0-15,0 1 0,0-1 16,0 0-16,21-20 0,0 20 0,-21-21 15,21 0-15,-22 0 0,22 1 0,22-44 47,-1 22-47,0-21 0,0 21 16,0 0-16,22 0 0,-22 0 16,21 0-16,0 0 0,1 0 15,-1 0-15,-21 0 0,22 0 0,-1 0 16,-21 0-16,21-21 0,-20 0 15,-1 21-15,0-21 0,0 21 0,0-21 16,0-1-16,1 1 0,-1 21 0,-21-21 16,0-21-16,0 21 0,0-1 15,0 1-15,0 0 0,0-21 0,0 21 16,-21-1-16,-1 1 0,1 0 0,21 0 16,-21 21-1,21 21-15,-21 0 0,21 0 0,0 1 16,0 20-16,-21 0 0,21 1 15,-21-1-15,21 21 0,-22-20 0,22-1 16,0 0-16,0-20 0,0 20 16,0 0-16,0-21 0,0 1 0,0-1 15,0 0-15,0 0 0,0 0 16,0-42 15,0 0-31,0 0 16</inkml:trace>
  <inkml:trace contextRef="#ctx0" brushRef="#br0" timeOffset="24984.46">3577 11113 0,'0'0'0,"21"-22"0,0 22 16,1 22-1,-22-1-15,0 21 0,0-21 0,0 22 16,0-22-16,0 21 0,0 0 0,-22 1 16,1-1-16,0 0 0,0-20 15,0 20-15,21-21 0,-21 21 0,-1-20 16,1-1-16,21 0 0,0-42 47,21 0-47,1 21 0,-1-22 15,0 22-15,0-21 0,0 21 0,0 0 16,1-21-16,-1 0 0,0 21 16,21 0-16,-21 0 0,1-21 0,-1 21 15,0 0-15,0 0 0,0-21 0,0 21 16,22 0-16,-43-22 0,21 1 16,0 21-16,0-21 0,-21 0 0,0 0 15,0 0-15,0-1 0,0 1 16,0 0-16,0 0 0,0 0 0,0 0 15,0-1-15,-21 1 16,21 0-16,-21 21 16,21 21-1,0 0-15,0 22 0,0-22 0,0 0 16,0 21-16,0-20 0,0 20 16,0 0-16,0-21 0,0 22 0,0-1 15,-21-21-15,21 22 0,0-22 0,0 21 16,0-21-16,0 0 0,-21 1 15,21-1-15,0 0 0,0 0 0,0 0 16,0 0-16,0-42 31,21 0-15,0 0-16,-21-21 16</inkml:trace>
  <inkml:trace contextRef="#ctx0" brushRef="#br0" timeOffset="25256.44">4530 11409 0,'0'0'0,"0"21"15,0 0-15,0-42 32,0 0-17,0 0-15,0 0 16,0-1-16,0 1 15,-22 21 1,1 0-16,0 0 0,0 0 16,21 21-16,-21-21 15,21 22-15,0-1 16,21-21 0,0 0-16,0 0 0,0 0 15,1-21-15</inkml:trace>
  <inkml:trace contextRef="#ctx0" brushRef="#br0" timeOffset="25763.73">5186 11028 0,'21'0'16,"0"-21"-16,0 21 15,22-21-15,-22-1 0,0 22 0,0-21 16,21 21-16,-20-21 0,20 21 0,-21-21 16,21 21-16,-20-21 0,-1 0 0,0 21 15,0-22-15,0 1 16,0 0-16,-21 0 0,0 0 16,0 0-16,0-1 0,0 1 15,-21 0-15,0 21 0,0 0 16,0 21-1,21 0-15,-21 1 0,21 20 0,-22 0 16,22 1-16,0-1 0,0 21 0,0-20 16,0 20-16,0-20 0,0 20 0,0 1 15,0-22-15,0 21 0,0-20 16,0-1-16,0 22 0,0-22 0,0-21 16,0 21-16,0-20 0,0 20 15,0-21-15,0 0 0,-21 0 0,0-21 16,0 22-16,-21-22 0,20 0 0,-20 0 15,21 0-15,-21 0 0,-1 0 16,22 0-16,-21 0 0,21-22 0,-1 22 16,-20-21-16,21 0 0,0 0 0,21 0 15,0 0-15,0-1 0,0 1 16,0 0-16,0 0 0,21 21 16,0-21-16,0 0 0,0-1 0,22 1 15,-22 0-15,21 0 0,1 0 0</inkml:trace>
  <inkml:trace contextRef="#ctx0" brushRef="#br0" timeOffset="26227.71">6011 10710 0,'0'0'0,"0"-21"0,0 0 16,-21 21-16,21-21 0,-21 21 0,0 0 15,21 21-15,-21 0 16,21 0-16,0 1 0,0 20 15,0 0-15,0 1 0,0-1 0,0 21 16,0-20-16,0 20 0,0 1 0,0-22 16,0 22-16,0-22 0,0 21 0,0-20 15,0-1-15,0 0 16,0-20-16,0 20 0,0-21 0,0 0 16,0 0-16,0-42 31,21 0-31,-21 0 0,21 0 15,-21 0-15,21-1 0,0-20 16,0 21-16,1-21 0,-1-1 0,0 1 16,21 0-16,-21 20 0,1-20 0,20 21 15,-21 0-15,0 21 0,0 0 0,1 0 16,-1 0-16,0 0 0,-21 21 16,0 0-16,0 21 0,0-20 15,0 20-15,0-21 0,0 21 0,0-20 16,0 20-16,0-21 0,0 0 0,-21 0 15,21 1-15,-21-1 0,21 0 0,0 0 16,0 0 0,21-42-1,0 0 1,-21 0-16,21 21 0</inkml:trace>
  <inkml:trace contextRef="#ctx0" brushRef="#br0" timeOffset="26592.52">6604 11091 0,'0'0'0,"21"-21"0,-21 0 16,21 21-1,0 0-15,1 21 16,-1-21-16,-21 21 0,21 1 0,0-1 16,0 0-16,0 21 0,1-21 0,-1 1 15,0 20-15,0-21 0,0 0 16,0 22-16,-21-22 0,0 0 0,0 21 15,0-21-15,0 1 0,0-1 0,0 0 16,-21-21-16,21 21 16,-21-21-16,0 0 0,21-21 31,0 0-31,0 0 0,0-1 16,0 1-16,0 0 0,0-21 0,0-1 15,21 22-15,-21-21 0,21 0 0,0-1 16,1 22-16,-1-21 0,-21 21 0,0-1 15,21 1-15,0 0 16,0 21 0,0 0-16,1 0 15,-1 0-15</inkml:trace>
  <inkml:trace contextRef="#ctx0" brushRef="#br0" timeOffset="27020.46">7641 10943 0,'0'0'0,"-21"-21"16,0 21-16,0-21 0,-1 21 0,1 0 16,0 0-16,0 21 0,0 0 15,0 0-15,21 1 0,-22-1 0,1 21 16,0-21-16,0 22 0,0-1 0,21 0 15,-21 1-15,21-1 0,-22 0 16,22 1-16,0-1 0,0-21 16,0 0-16,0 22 0,0-22 0,22-21 15,-1 21-15,0-21 0,0 0 0,0 0 16,22 0-16,-22 0 0,21 0 0,-21-21 16,22 21-16,-22-21 0,21-1 15,-21 1-15,0 0 0,1 0 0,-1 0 16,-21-22-16,0 22 0,0-21 0,0 0 15,0-1-15,0 22 0,0-21 0,-21-1 16,-1 22-16,1 0 0,0 0 0,0 0 16,-21 21-16,20 0 15,1 0-15,0 0 0,0 0 0,0 0 0,0 21 16,-1 0-16,22 0 0,0 0 16,0 1-16,0-1 0,0 0 15,43-21-15,-22 0 16,0 0-16</inkml:trace>
  <inkml:trace contextRef="#ctx0" brushRef="#br0" timeOffset="27579.91">8170 10901 0,'0'0'16,"0"-21"-1,0 42 1,0 0-16,0 0 15,0 0-15,0 1 0,-21 20 0,21 0 16,0 1-16,-21-22 0,21 21 0,-21 0 16,21 1-16,0-1 0,0-21 15,0 22-15,0-22 0,0 0 0,0 0 16,0 0-16,0 0 16,0-42-1,21 0-15,0 21 0,0-21 16,-21 0-16,21 0 0,1-22 15,-1 22-15,-21 0 0,21 0 16,0 0-16,0-1 0,0 1 0,-21 0 16,22 0-16,-1 21 0,-21 21 15,0 0 1,0 0-16,0 1 0,0-1 16,0 0-16,0 0 0,0 0 0,0 0 15,0 1-15,0-1 0,0 0 0,21 0 16,0-21-16,0 21 0,0-21 15,1 0-15,-1 0 0,0 0 16,0-21-16,0 21 0,0-21 0,1 0 16,-22 0-16,21-1 15,-21 1-15,21 0 0,-21 0 0,0-21 16,0 20-16,0-20 0,0 0 0,0 21 16,0-22-16,0 1 0,0 0 0,-21 20 15,21-20-15,-21 21 0,21-21 0,0 20 16,0 1-16,-22 0 0,1 21 15,0 0 1,0 0-16,0 21 0,0 0 16,-1-21-16,-20 22 0,21-1 15</inkml:trace>
  <inkml:trace contextRef="#ctx0" brushRef="#br0" timeOffset="28384.83">2709 12869 0,'0'-21'16,"-21"21"-16,21 21 15,0 22 1,-21-22-16,21 0 0,0 21 0,0-20 15,0 20-15,0-21 0,0 21 0,0-20 16,0 20-16,0-21 0,0 0 16,0 0-16,0 1 0,0-1 15,21-21 1,0-21 0,0 21-16,1-22 0,-1 22 0,0-21 15,0 0-15,0 21 0,22-21 16,-22 21-16,0 0 0,0-21 15,21 21-15,-20 0 0,-1-21 0,0-1 16,0 22-16,0-21 16,0 0-16,-21 0 0,0 0 15,0 0-15,0-1 0,0 44 32,0-1-17,0 21-15,-21-21 0,21 0 0,0 1 16,-21 20-16,21-21 0,0 0 0,0 22 15,0-22-15,-21 0 16,21 0-16,0 0 0,-21 0 0,21 1 16,0-1-16,-21 0 15,42-42 17,-21 0-32,21 21 15,0-22-15,-21 1 0</inkml:trace>
  <inkml:trace contextRef="#ctx0" brushRef="#br0" timeOffset="28927.79">3704 12954 0,'0'0'0,"21"0"0,0-21 15,1 21-15,-22-21 0,21 21 16,0-21-16,0-1 0,0 22 0,0-21 15,1 21-15,20-21 0,-21 0 0,0 21 16,0-21-16,1 21 0,-1-21 16,0 21-16,-42 0 31,0 0-15,-22 0-16,22 0 0,-21 0 15,21 21-15,-22-21 0,1 21 0,21-21 16,-22 21-16,22 0 0,0-21 0,0 21 15,-21 1-15,42-1 0,-22-21 16,1 21-16,21 0 0,-21-21 0,21 21 16,0 0-16,0 1 15,21-22 1,0 0-16,1 21 0,-1-21 0,0 21 16,21 0-16,-21-21 0,1 21 0,20 0 15,-21-21-15,0 22 0,0-1 16,1 0-16,-1 0 0,-21 0 0,0 0 15,0 1-15,0-1 16,0 0-16,-21-21 0,-1 21 0,-20 0 16,21-21-16,-21 21 0,-1-21 15,22 0-15,-21 22 0,-1-22 0,22 0 16,-21 0-16,21 0 0,0 0 0,-1 0 16,1 0-16,0 0 15,21-22 1,21 22-16,0-21 0,1 21 15,-1-21-15,0 21 0,0-21 16,0 21-16</inkml:trace>
  <inkml:trace contextRef="#ctx0" brushRef="#br0" timeOffset="29095.69">4149 13166 0,'0'-21'16,"21"21"15,-21-22-15,21 22-16,0-21 15,0 21-15,-21-21 0,21 0 16</inkml:trace>
  <inkml:trace contextRef="#ctx0" brushRef="#br0" timeOffset="29488.88">5249 12467 0,'0'0'0,"-21"0"0,0 0 16,42 0-1,21 0 1,1 0-16,-1 0 0,0 0 0,22 0 15,-1 0-15,1 0 0,-1 0 0,22 0 16,-21 0-16,20 0 0,-20 0 0,-1 0 16,1-21-16,-22 21 15,0 0-15,-20 0 0,-1 0 0,-42 0 32,-22 21-32</inkml:trace>
  <inkml:trace contextRef="#ctx0" brushRef="#br0" timeOffset="29727.91">5630 12467 0,'0'-21'16,"0"42"-1,0 0-15,0 22 16,0-22-16,0 21 0,0 22 16,0-22-16,0 22 0,0-22 15,-21 21-15,21-20 0,0 20 0,0-20 16,0-1-16,0 21 0,0-41 0,0 20 15,-21 0-15,21-21 0,0 1 16,0-1-16,0 0 0,21-42 31,-21 0-31,21-1 16,0 1-16,1 0 0</inkml:trace>
  <inkml:trace contextRef="#ctx0" brushRef="#br0" timeOffset="30387.75">5990 12637 0,'0'0'0,"21"-43"0,0 1 16,1 63 15,-22 0-31,0 0 0,0 22 0,0-1 16,0 0-16,0 1 0,0 20 0,0-20 16,0-1-16,0 21 0,0-20 0,0-1 15,0 0-15,0-20 0,0 20 16,0-21-16,0 21 0,0-20 0,0-1 15,0 0-15,0-42 47,0 0-47,0-1 0,0 1 0,0 0 16,0 0-16,21-21 0,0 20 0,0 1 16,0-21-16,0 21 0,1 0 0,-1-1 15,21 1-15,-21 21 0,0 0 0,1 0 16,-1 0-16,0 0 0,0 21 15,-21 1-15,0-1 0,21 21 16,-21-21-16,0 0 0,0 22 0,0-22 16,0 0-16,0 0 0,0 0 0,0 1 15,0-1-15,0 0 0,21 0 16,1-21-16,-1 0 16,0 0-16,0 0 0,21-21 15,-20 0-15,-1 21 0,0-21 16,21-1-16,-21 1 0,1 0 0,-1-21 15,0 21-15,0-1 0,0-20 16,-21 21-16,0-21 0,0 20 0,0 1 16,0-21-16,0 21 0,0 0 0,-21 21 15,0-22-15,0 22 0,0 0 16,-1 0-16,22 22 16,0-1-16,0 0 0,0 0 15,0 0-15,22 0 0,-1 1 0,0-1 16,-21 0-16,21 0 0,0 0 0,0 0 15,-21 1-15,22-1 0,-22 0 16,0 0-16,21 0 0,0 0 16,-21 1-16,21-22 0,-21 21 0,21 0 15,0-21 1,1 0-16,-1 0 16,0 0-16,0-21 0,0 0 0,0 21 15,1-22-15</inkml:trace>
  <inkml:trace contextRef="#ctx0" brushRef="#br0" timeOffset="30779.83">7218 13081 0,'0'-21'15,"0"42"-15,21-63 0,-21 21 0,21-1 0,-21 1 16,21 0-16,-21 0 0,0 0 16,0-22-16,0 22 0,0 0 15,0 42 17,-21 0-32,21 1 0,-21 20 15,0-21-15,21 21 0,0-20 0,0 20 16,-21-21-16,21 0 0,-22 22 0,22-22 15,0 0-15,0 0 0,0 0 0,0 0 16,0 1-16,22-22 0,-1 0 0,0 21 16,0-21-16,0 0 0,0 0 15,22 0-15,-1 0 0,-21 0 0,22-21 16,-1-1-16,64-20 16,-85 21-16,0 0 0,0-22 15,0 22-15,-21 0 0,0-21 0,0-1 16,0 22-16,0-21 0,0 0 0,0-1 15,-42 22-15,21 0 0,0 0 16,0 0-16,-22 21 0,22 0 0,-21 0 16,21 0-16,-22 0 0,22 0 0,-21 21 15,21 0-15,-1 0 0,1 0 0,0 0 16,21 22-16,0-22 0,-21 0 16,21 0-16,0 0 0,0 1 15,21-22-15,0 0 0,0 0 0,22 0 16,-22 0-16,21 0 0,1 0 0</inkml:trace>
  <inkml:trace contextRef="#ctx0" brushRef="#br0" timeOffset="31704.71">8086 12764 0,'0'0'0,"0"-22"16,0 1-1,0 42 1,0 1-16,-22-1 15,22 0-15,0 21 0,0-21 16,0 1-16,-21 20 0,21 0 0,0-21 16,0 22-16,0-22 0,0 0 0,0 0 15,0 22-15,0-22 0,0 0 16,0 0-16,21-21 16,1 0-1,-1 0-15,0 0 0,0-21 16,0 0-16,-21 0 0,21-1 15,-21 1-15,22 0 0,-1 0 0,-21 0 16,0-22-16,0 22 0,21-21 16,-21 21-16,21-22 0,-21 22 0,0 0 15,0 0-15,0 0 0,0 0 0,21 21 16,-21 21 0,0 0-16,0 0 0,0 0 0,0 22 15,0-22-15,0 21 16,-21-21-16,21 22 0,0-22 0,0 0 15,0 0-15,0 0 0,0 0 0,0 1 16,0-1-16,21-21 0,0 0 16,1 0-16,-1 0 0,0 0 0,0 0 15,0 0-15,0 0 0,1-21 16,-1-1-16,0 1 0,0 0 0,0 21 16,0-42-16,-21 21 0,22-1 0,-22 1 15,21 0-15,-21-21 0,21 21 0,-21-22 16,0 22-16,0 0 0,0 0 0,0 0 15,0-1-15,0 1 0,0 42 32,0 1-32,0-1 15,0 0-15,0 0 0,0 21 0,-21-20 16,21-1-16,0 21 0,-21-21 0,-1 0 16,22 22-16,0-22 0,0 0 15,0 0-15,0 0 0,0 1 16,22-22-16,-1 0 0,21 0 15,-21 0-15,0 0 0,22 0 0,-22 0 16,21-22-16,-21 22 0,22-21 0,-22 0 16,21 0-16,-21 0 0,1 0 15,20-1-15,-21-20 0,0 21 0,0-21 16,1-1-16,-1 1 0,-21 0 16,21 20-16,-21-20 0,0 21 0,0 0 15,0 0-15,0-1 0,-21 22 16,0 0-16,-1 22 15,22-1-15,-21 0 0,21 0 0,-21 21 16,21-20-16,0 20 0,0-21 0,0 21 16,0-20-16,0 20 0,0-21 0,21 0 15,0 0-15,1 22 0,-22-22 16,21 0-16,-21 0 0,0 0 16,0 1-16,0-1 0,-21-21 15,-1 0-15,1 0 16,0 0-16,-21 0 0,21 0 15,-1 0-15,1 0 0,0 0 0,0 0 16,-21 0-16,20 0 16,1 0-16,0-21 0,21-1 0,-21 22 15</inkml:trace>
  <inkml:trace contextRef="#ctx0" brushRef="#br0" timeOffset="32628.17">3090 14796 0,'0'-22'16,"0"1"-16,0 0 15,0 0-15,-21 42 32,21 0-17,-21 0-15,0 1 0,21-1 0,-21 0 16,21 21-16,0-21 0,-22 1 0,1-1 16,21 21-16,-21-21 0,21 0 15,0 1-15,-21-1 0,21 0 16,0-42 31,21 21-47,0 0 0,0-21 15,1 21-15,-1 0 0,21 0 16,-21 0-16,22-22 0,-1 22 0,0 0 16,1-21-16,-1 0 0,0 21 0,1-21 15,-1 21-15,0-21 0,1 0 16,-22-1-16,0 22 0,0-21 0,-21 0 15,21 21-15,-21-21 0,0 0 0,0 0 16,-21 21 0,0 0-16,0 0 0,0 0 15,-1 0-15,1 0 0,21 21 0,-21 0 16,21 0-16,0 0 0,0 22 16,0-22-16,-21 21 0,21 0 15,0-20-15,0 20 0,0 0 0,0-21 16,0 22-16,0-22 0,0 0 0,0 0 15,0 0-15,0 1 0,0-1 16,-21-21-16,21 21 0,-21-21 16,21-21 15,0 0-15,0-1-16,21-20 0,0 21 0,21 0 15</inkml:trace>
  <inkml:trace contextRef="#ctx0" brushRef="#br0" timeOffset="33016.85">4466 14605 0,'0'0'0,"0"-21"0,0 0 16,-21 21-16,0 0 0,0 0 15,-22 21-15,22-21 0,-21 42 0,21-21 16,-22 1-16,1 20 0,21 0 0,0 1 15,-1-1-15,-20 21 0,42-20 16,-21-1-16,0 0 0,21 1 16,0-1-16,0 0 0,0 1 0,0-22 15,0 21-15,21-21 0,0 1 0,21-22 16,-20 0-16,-1 21 0,21-21 16,0 0-16,-20 0 0,20-21 0,-21 21 15,21-22-15,-20 1 0,-1 0 16,-21 0-16,0 0 0,0 0 15,0-1-15,-21 1 0,-1 21 16,1-21-16,-21 21 0,21 0 0,-22 0 16,22 0-16,0 0 0,-21 0 15,21 0-15,-1 0 0,1 21 16,21 0-16,21-21 31,1 0-31,-1 0 0,21-21 16</inkml:trace>
  <inkml:trace contextRef="#ctx0" brushRef="#br0" timeOffset="33187.76">4805 14986 0,'21'-21'16</inkml:trace>
  <inkml:trace contextRef="#ctx0" brushRef="#br0" timeOffset="33715.94">6244 14944 0,'-21'-43'0,"42"86"0,-42-107 16,21 43-16,0 0 0,0-21 0,21 20 15,-21-20-15,0 0 0,21-1 0,-21 1 16,21 0-16,1-22 0,-22 22 15,21 0-15,-21-1 0,0 1 0,0 21 16,0-22-16,0 22 0,0 0 0,-21 21 31,21 21-31,-22 0 0,1 1 0,0 20 16,21 0-16,-21 22 0,21-22 0,0 22 16,-21-1-16,21-21 0,0 22 15,0-22-15,0 1 0,0-1 16,0 0-16,21-21 0,0 1 0,0-1 15,0 0-15,1 0 0,-1 0 0,0-21 16,0 0-16,0 0 0,0 0 16,1 0-16,-1-21 15,-21 0-15,0 0 0</inkml:trace>
  <inkml:trace contextRef="#ctx0" brushRef="#br0" timeOffset="33902.15">6223 14690 0,'0'-21'15,"0"-1"1,21 1-16,0 21 16,0-21-16,1 21 0,-1-21 15,0 21-15,21-21 0,-21 0 0,22 21 16,-1-22-16,0 1 0,1 21 0,-22 0 16,21 0-16,1 0 0,-22 0 15,0 0-15,0 0 0,0 21 0,-21 1 16,0-1-16</inkml:trace>
  <inkml:trace contextRef="#ctx0" brushRef="#br0" timeOffset="34360.37">6752 14901 0,'0'0'0,"-21"43"15,0-22-15,21 0 0,0 0 16,21-21 0,0 0-1,0 0-15,22-21 0,-22 0 16,21 0-16,0 0 0,-20-1 0,20 1 15,-21 0-15,21-21 0,-20 21 0,20-22 16,-42 22-16,21-21 0,-21 21 0,0-1 16,0 1-16,0 0 0,0 0 0,-21 21 15,0 0 1,0 0-16,-1 0 16,1 21-16,21 0 0,0 0 15,0 1-15,0-1 0,21-21 31,1 0-31,-1 0 0,0 0 0,0 0 16,0 0-16,0-21 0,22-1 0,-22 1 16,0 21-16,0-21 0,-21 0 0,21 0 15,1 0-15,-22 42 32,0 0-17,0 21-15,0-21 0,0 22 0,0-22 16,-22 21-16,22-21 0,-21 22 15,21-22-15,0 21 0,0-21 16,0 1-16,0-1 0,0 0 0,0 0 16,0 0-16,21-21 15,1 0-15,-1 0 16,0 0-16,0 0 0,21-21 16</inkml:trace>
  <inkml:trace contextRef="#ctx0" brushRef="#br0" timeOffset="37119.66">8043 14669 0,'0'0'0,"0"-22"16,0-41-16,0 42 0,0 0 15,-21-1-15,0 1 0,0 21 0,-22 0 16,22 0-16,-21 0 0,21 0 16,0 0-16,-22 21 0,1 1 0,21-1 15,-22 21-15,22-21 0,-21 22 16,21-1-16,0-21 0,-1 21 0,1 1 15,0-1-15,21-21 0,0 22 0,0-22 16,0 0-16,0 0 0,0 0 0,21 0 16,0 1-16,1-22 0,-1 0 15,21 0-15,-21 0 0,22 0 0,-22-22 16,21 22-16,-21-21 0,22 0 0,-22 0 16,0 0-16,21 0 0,-21-1 15,1 1-15,-22-21 0,0 21 0,21-22 16,-21 22-16,0-21 0,0 21 15,0-22-15,0 22 0,0 0 0,0 0 16,0 0-16,-21 21 0,-1 21 16,22 0-1,-21 0-15,21 0 0,0 1 0,0-1 16,-21 21-16,21-21 0,0 22 0,0-22 16,0 0-16,0 0 0,0 0 0,0 0 15,21 1-15,0-1 0,1-21 16,-1 0-16,21 0 15,-21 0-15,0 0 0,22 0 0,-22-21 16,0-1-16,21 22 0,-20-21 0,-1 0 16,0 0-16,0-21 0,0 20 0,0 1 15,1-21-15,-22 21 0,21-22 16,-21 1-16,0 21 0,0-21 0,0-1 16,0 22-16,0 0 0,0 0 0,-21 42 31,21 0-31,-22 21 0,22-20 15,0 20-15,0 0 0,0-21 0,-21 22 16,21-1-16,0-21 0,-21 22 0,21-22 16,0 21-16,-21-21 0,21 0 15,0 1-15,0-1 0,0 0 16,0 0-16,-21-21 16,21-21-1,0 0-15,0 0 16,0-1-16,0 1 0,21 0 0,-21 0 15,21-21-15,0 20 0,-21-20 16,21 21-16,1-21 0,-1 20 0,-21-20 16,21 0-16,21 21 0,-21-1 0,1 1 15,-1 0-15,0 21 0,0 0 0,0 0 16,0 0-16,1 21 16,-1 0-16,0 1 0,0-1 0,-21 21 15,21-21-15,0 22 0,-21-22 0,0 21 16,0-21-16,22 22 0,-22-22 0,21 21 15,-21-21-15,21 0 0,-21 1 16,21-1-16,0 0 0,-21 0 0,21-21 16,1 0-16,-1 0 0,0 0 15,0 0-15,0 0 0,0 0 0,1-21 16,-1 0-16,0 21 0,21-21 0,-21-1 16,1 1-16,-1 0 0,0-21 15,0 21-15,0-1 0,-21-20 0,21 21 16,-21-21-16,0 20 0,0-20 15,0 21-15,0 0 0,0 0 0,0-1 16,-21 22 0,0 22-16,21-1 0,0 0 15,0 0-15,0 0 0,0 0 0,0 1 16,0 20-16,0-21 0,0 0 0,0 0 16,21 1-16,-21-1 0,21 0 0,1 0 15,-1 0-15,0 0 16,-21 1-16,21-22 0,-21 21 15,-21-21 1,0 0 0,0 0-16,21-21 0,-22-1 15,1 22-15,0-21 0,21 0 16,-21 21-16,21-21 0,-21 21 16,21 21 15,0 0-31,21 0 0,-21 1 15,21-22-15,0 21 0,0-21 16,1 21-16,-1-21 0,0 0 16,0 0-16,0 0 0,0 0 0,1 0 15,-1 0-15,0 0 0,0 0 0,-21-21 16,21 0-16,0-1 0,1 22 0,-1-21 16,-21 0-16,0 0 15,21-21-15,0 20 0,-21 1 0,0-21 16,21 21-16,-21-22 0,21 22 0,-21 0 15,0-21-15,0 21 0,0-1 16,0 1-16,22 21 0,-22 21 31,-22 1-31,22-1 0,-21 0 0,21 0 16,0 21-16,-21-20 0,21-1 0,0 0 16,-21 21-16,21-21 0,0 1 0,0-1 15,0 0-15,0 0 0,0 0 16,0 0-16,0 1 15,21-22-15,0 0 0,0 0 0,1 0 16,-1 0-16,21 0 0,-21 0 0,0 0 16,1-22-16,20 22 0,-21-21 0,0 0 15,22 0-15,-22 0 0,0 0 0,0-1 16,0-20-16,0 21 0,1 0 16,-1-22-16,-21 22 0,0-21 0,0 21 15,0 0-15,0-1 0,-21 22 16,-1 22-1,22-1-15,0 0 16,0 0-16,0 0 0,0 0 0,0 1 16,0-1-16,0 21 0,0-21 15,22 0-15,-22 1 0,0-1 0,21 0 16,0 0 0,-42-21 15,0 0-31,-1 0 15,1 0-15,21-21 0,-21 21 16,0 0 0,21 21-1,0 0 1,21 0-16,0-21 16,0 0-16,1 22 15,-1-22-15,0 0 0,0 0 0,21 0 16,-20 0-16,20 0 0,-21 0 15,0 0-15,22 0 0,-22-22 0,0 1 16,0 21-16,21-21 0,-20 0 0,-1 21 16,-21-21-16,21 0 0,-21-22 0,21 22 15,-21 0-15,21-21 0,-21 20 0,0 1 16,0-21-16,0 21 0,0 0 16,0-1-16,0 44 31,0-1-31,-21-21 0,21 21 0,-21 21 15,21-21-15,0 1 0,0-1 16,-21 0-16,21 21 0,0-21 16,0 1-16,0-1 0,0 0 15,0 0-15,21 0 16,0-21-16,0 0 0,0 0 16,1 0-16,-1 0 0,0 0 15,0-21-15,0 21 0,0-21 0,1 21 16,-1-21-16,0 0 0,-21-1 0,0 1 15,21 0-15,-21 0 0,0 0 0,21 0 16,-21-1-16,0 1 0,0 0 16,0 0-16,0 0 0,0 42 31,0 0-15,0 0-16,0 22 0,0-22 15,-21 0-15,0 0 0,21 0 0,-21 0 16,0 1-16,21 20 0,-22-42 0,22 21 15,0 0-15,0 0 0,-21-21 16,21 22-16,0-44 31,21 22-31,-21-21 0,22 0 16,-22 0-16,21 0 0,0 0 0,-21-1 16,21 1-16,0 0 15,0-21-15,1 21 0,-1-22 0,0 22 16,0 0-16,0 0 0,22 0 0,-22 21 15,0 0-15,-21 21 16,0 0 0,0 0-16,0 0 15,0 22-15,0-22 0,0 0 0,0 0 16,0 0-16,0 0 0,0 1 16,0-1-16,0 0 0,21-21 15,0 0-15,0 0 0,1 0 16,20 0-16,-21 0 15,0 0-15,0 0 0,1-21 16,-1 0-16,0-1 0,0 1 16,0 0-16,-21 0 0,21 0 0,1-22 15,-1 22-15,0-21 0,-21 21 0,21-22 16,0 1-16,0 0 0,1-1 16,-1 1-16,-21 0 0,21-1 0,0 1 15,0 21-15,0-21 0,-21 20 0,0 1 16,0 0-16,0 42 31,-21 0-31,0 1 0,0-1 0,0 0 16,21 21-16,-21 1 0,-1-1 15,1 0-15,0 1 0,0-1 0,0 0 16,0 1-16,-1-1 0,22-21 0,-21 21 16,21-20-16,0 20 0,-21-21 15,21 0-15,0 0 0,0 1 0,0-1 16,0 0-16,21-21 15,0 0-15,1 21 0,-1-21 16,0 0-16,0 0 0,0 0 0,0 0 16,1-21-16,-1 21 0,0-21 15,21 21-15,-21-21 0,1-1 0,-1 1 16,0 21-16,0-21 0,0 0 0,-21 0 16,21 0-16</inkml:trace>
  <inkml:trace contextRef="#ctx0" brushRef="#br0" timeOffset="37331.71">11218 14372 0,'0'0'0,"21"0"16,1 0 0,20 0-16,-21 0 0,0-21 0,0 21 15,22 0-15,-22-21 0,0 0 16,0 21-16,22 0 0,-22-21 0,0 21 15,0 0-15,-21-22 0,21 22 16,-21-21-16,0 0 16,0 0-16,0 0 0,-21 21 15,0-21-15</inkml:trace>
  <inkml:trace contextRef="#ctx0" brushRef="#br0" timeOffset="37533.48">10266 14055 0,'0'0'0,"-21"0"0,-43 0 15,43 0 17</inkml:trace>
  <inkml:trace contextRef="#ctx0" brushRef="#br0" timeOffset="38817.86">16256 1503 0,'0'21'32,"0"0"-32,0 22 0,0-1 0,0 0 15,0 1-15,0 20 0,0-21 0,-21 1 16,0 20-16,21-20 0,-22-1 0,1 0 16,21 1-16,0-1 0,-21 0 15,21-21-15,-21 1 0,21 20 0,-21-21 16,21 0-16,0 0 0,0-42 31,21 0-15,0 0-16,0 0 0,0-22 0,1 22 15,-1-21-15,21 0 0,-21-1 16,0 1-16,1 0 0,-1-22 0,0 22 16,-21-22-16,0 1 0,21 20 15,-21-20-15,0 21 0,0-1 0,0 1 16,0 21-16,0 0 0,0-1 0,-21 22 15,0 0-15,21 22 0,-21-1 16,-1 0-16,1 21 0,0 1 0,0-1 16,0 0-16,-22 1 0,22 20 0,-21-21 15,0 1-15,20-1 0,-20 0 0,0 1 16,-1-22-16,22 21 0,-21-21 16,21 1-16,0-22 0,21 21 15,-22-21-15,22-21 16,0-1-16,0 1 15,22 0-15,-1 0 0,0 0 16,0 21-16,0-21 0,0-1 0,1 22 16,-1 0-16,21 0 0,-21 0 0,0 0 15,22 22-15,-22-1 0,21-21 16,-21 21-16,22-21 0,-22 21 0,21-21 16,-21 21-16,22-21 0,-22 0 0,0 0 15,21 0-15,-42 21 0,22-21 0,-1 0 16,0 0-1,0-21 1,0 0-16,0 0 16,1 21-16</inkml:trace>
  <inkml:trace contextRef="#ctx0" brushRef="#br0" timeOffset="39231.65">17018 1545 0,'0'21'47,"21"-21"-31,-21 22-16,21-22 0,0 0 0,1 0 16,-1 0-16,21 0 0,-21 0 15,0-22-15,1 1 0,20 21 0,-21-21 16,0 0-16,0 21 0,1-21 0,-1 0 15,0-1-15,-21 1 16,21 0-16,-21 0 16,0 42-1,-21 0-15,0 22 0,0-22 16,21 21-16,-22 0 0,1 22 16,0-22-16,0 22 0,0-1 0,0-20 15,-1 20-15,1-21 0,21 1 16,-21-1-16,21 0 0,-21 1 0,21-1 15,0-21-15,0 0 0,0 1 16,0-1-16,0 0 0,0 0 0,21-21 31,0 0-31,-21-21 16,0 0-16</inkml:trace>
  <inkml:trace contextRef="#ctx0" brushRef="#br0" timeOffset="39444.04">17039 2053 0,'21'0'31,"0"0"-31,1 0 0,-1 0 16,0 0-16,0 0 0,0 0 0,22 0 16,-22 0-16,0 0 0,0 0 15,0-21-15,0 21 0,1-21 0,-1 21 16,0 0-16,0-21 0,0 21 15,-21-21 1,21-1-16,1 22 16</inkml:trace>
  <inkml:trace contextRef="#ctx0" brushRef="#br0" timeOffset="39635.92">17801 1926 0,'0'0'0,"-21"0"47,42 0 0,0 0-47,0 0 0,-21-21 0</inkml:trace>
  <inkml:trace contextRef="#ctx0" brushRef="#br0" timeOffset="39939.86">18796 1122 0,'0'0'0,"21"0"15,-21 21 1,-21 0-16,0 0 0,0 22 0,-1-22 16,1 21-16,0 1 0,0 20 0,-21-21 15,20 1-15,1 20 0,0-20 16,0 20-16,21-21 0,-21 22 0,21-22 16,0 1-16,0-1 0,0-21 0,0 21 15,0-20-15,21-1 0,-21 0 16,21 0-16,0-21 0,0 0 0,1 0 15,-1 0-15,0 0 16,0 0-16,0-21 0,-21 0 16</inkml:trace>
  <inkml:trace contextRef="#ctx0" brushRef="#br0" timeOffset="40120.44">18394 1715 0,'0'0'16,"-21"0"-16,42 0 31,0 0-31,0 0 0,0 0 16,0 0-16,22-22 0,-1 22 0,-21 0 15,22 0-15,-1-21 0,0 21 0,1 0 16,-1-21-16,0 21 0,-21 0 16,22 0-16,-22 0 0</inkml:trace>
  <inkml:trace contextRef="#ctx0" brushRef="#br0" timeOffset="40492.44">19050 1630 0,'0'-21'15,"0"0"-15,0-1 16,0 1 0,42 21-16,-21 0 15,1 0-15,-1 0 0,0 0 16,0 21-16,0 1 0,-21-1 0,21 21 15,-21-21-15,22 22 0,-22-1 0,0-21 16,0 21-16,0 1 0,0-22 16,0 21-16,0-21 0,0 22 0,0-22 15,0 0-15,0 0 0,0 0 16,0-42 15,0 0-31,0 0 0,21 0 16,-21 0-16,21-1 15,0-20-15,0 21 0,-21-21 0,21 20 16,1-20-16,-1 21 0,0-21 16,0 20-16,0-20 0,0 21 0,1 0 15,-1 21-15,0 0 16,0 0-16,0 0 16,0 0-16,1 0 0</inkml:trace>
  <inkml:trace contextRef="#ctx0" brushRef="#br0" timeOffset="40995.94">19833 1630 0,'0'0'0,"21"0"0,0 0 16,-21-21-16,22 21 16,-22 21-1,0 0 1,-22 0-16,22 22 0,-21-22 16,21 0-16,-21 21 0,21-21 0,0 1 15,0 20-15,0-21 0,0 0 16,0 0-16,0 1 0,0-1 0,21-21 15,0 21-15,22-21 0,-22 21 16,0-21-16,21 0 0,1 0 0,-22 0 16,21 0-16,-21-21 0,22 0 0,-22 21 15,0-21-15,21-1 0,-20 1 0,-1-21 16,0 21-16,0-22 0,-21 22 16,21-21-16,0 0 0,-21-1 0,22 22 15,-22 0-15,0-21 0,0 20 16,0 44 15,0-1-31,-22 21 0,22-21 0,-21 22 16,0-1-16,0 21 0,0-20 0,0-1 15,21 0-15,0 22 0,-22-22 0,22 1 16,0-1-16,0 0 0,0 1 16,0-1-16,0 0 0,0 1 0,0-1 15,22 0-15,-22-21 0,0 22 0,0-1 16,0-21-16,0 22 0,-22-22 0,1 0 15,0 0-15,0 0 0,0 0 16,0-21-16,-22 22 0,22-22 0,0 0 16,0 0-16,0 0 0,-1 0 15,1 0-15,0 0 16,0 0 0,0 0-16,0 0 0,-1 0 0</inkml:trace>
  <inkml:trace contextRef="#ctx0" brushRef="#br0" timeOffset="41668.42">15917 3725 0,'0'0'0,"0"-21"0,0-21 15,0 63 17,0 21-17,0-20-15,0-1 0,0 21 16,0 0-16,0 1 0,0-1 0,0 0 15,0 1-15,0-1 0,0-21 0,0 22 16,0-1-16,0-21 0,0 21 0,21-20 16,1-1-16,-1 0 0,21-21 15,-21 0-15,0 0 16,22 0-16,-22 0 0,21-21 0,1 21 16,-1-21-16,-21-1 0,21 1 0,-20 0 15,20 0-15,-21-21 0,-21 20 0,0 1 16,21 21-16,-21-21 0,0 0 0,-21 21 15,21 21 1,-21 0-16,0 0 0,0 1 0,-1-1 16,1 21-16,21-21 0,-21 22 0,0-22 15,0 21-15,21-21 0,-21 22 0,21-22 16,-22 0-16,22 0 0,-21 0 0,21 0 16,0 1-16,0-1 0,21-21 31,1 0-31,-1 0 0,0 0 0,21-21 15,-21 21-15,22-22 0,-22 1 0</inkml:trace>
  <inkml:trace contextRef="#ctx0" brushRef="#br0" timeOffset="42117.18">16997 4043 0,'0'0'0,"-43"-21"0,22 21 0,0-21 0,0-1 15,-21 1-15,20 0 0,22 0 0,0 0 16,0-22-16,0 22 16,0 0-16,0 0 0,22 0 0,-1 0 15,0-1-15,21 1 0,-21 21 0,22 0 16,-22 0-16,21 0 0,-21 0 0,22 0 16,-22 0-16,0 43 0,0-22 15,-21 0-15,0 21 0,0-21 0,0 22 16,0-1-16,-21 0 0,-21 1 0,21-1 15,-22 0-15,22 1 0,-21-1 0,21 0 16,-22-20-16,22 20 0,0-21 16,0 0-16,21 0 0,0 1 15,0-1-15,0 0 0,21-21 0,0 0 16,21 0-16,-20 0 0,20 0 0,0 0 16,1 0-16,-1-21 0,0 21 0,-21-21 15,22-1-15,-22 1 0,0 21 0,0-21 16,-21 0-16,0 0 0,0 0 0,0-1 15,-21 1-15,0 21 0,0-21 16,0 0-16,-22 21 0,22 0 0,0 0 16,0 0-16,0 0 0,-1 0 0,1 0 15,42 0 17,1 0-32,-1 0 0</inkml:trace>
  <inkml:trace contextRef="#ctx0" brushRef="#br0" timeOffset="42272.13">17928 3958 0,'0'0'0,"0"-21"16,-21 21 0,0 0-1,21-21-15,21 0 16</inkml:trace>
  <inkml:trace contextRef="#ctx0" brushRef="#br0" timeOffset="42632.52">19113 3450 0,'0'0'0,"-21"-21"0,0-42 16,21 41-16,-21 22 16,21 43-1,0-22-15,0 21 0,0 1 16,0-1-16,0 0 0,0 22 0,21-22 15,-21 22-15,0-22 0,21 21 0,-21-20 16,0 20-16,0-20 0,0-1 0,0 21 16,0-20-16,0-22 0,0 21 15,0-21-15,0 1 0,0-1 0,0 0 16,21-42 0,1 0-1,-1-1-15</inkml:trace>
  <inkml:trace contextRef="#ctx0" brushRef="#br0" timeOffset="42875.9">19537 3641 0,'0'0'15,"21"-43"-15,-21 1 0,21 21 0,-21-21 0,0 20 16,0 1-16,-21 42 31,0 1-31,-22-1 0,22 21 0,-21 0 16,0 1-16,20-1 0,-20 0 0,0 22 15,-1-22-15,22 22 0,-21-22 0,0 0 16,20 22-16,1-22 0,0 1 16,21-22-16,-21 21 0,21-21 15,0 0-15,0 1 0,0-1 0,21-21 16,0 0-16,0 0 0,22 0 16,-22 0-16,0-21 0,21-1 0,-20 1 15</inkml:trace>
  <inkml:trace contextRef="#ctx0" brushRef="#br0" timeOffset="44035.83">19748 3831 0,'0'0'0,"0"-21"0,0 0 15,-21 42 1,0-21-16,0 21 16,0 0-16,21 22 0,-21-22 0,-1 21 15,1-21-15,21 22 0,0-1 16,0-21-16,0 22 0,0-22 0,0 21 15,0-21-15,0 0 0,21 1 0,1-22 16,-1 21-16,0-21 0,21 0 0,-21 0 16,22 0-16,-1 0 0,-21 0 0,22 0 15,-1 0-15,-21-21 0,21-1 16,-20 1-16,20 0 0,21-64 16,-63 64-16,0-21 15,0 21-15,0-22 0,0 1 0,0 0 16,-21 21-16,0-22 0,0 22 0,0 0 15,-22 0-15,1 0 0,21-1 16,-21 22-16,-1 0 0,1 0 0,0 0 16,-1 22-16,22-1 0,-21 0 0,21 0 15,-1 21-15,1-20 0,21 20 0,0-21 16,0 21-16,0-20 0,21 20 16,1-21-16,-1 0 0,21 0 0,-21 1 15,22-1-15,20-21 0,-21 0 0,1 0 16,-1 0-16,0 0 0,1 0 0,-1 0 15,0 0-15,22-21 0,-22-1 16,1 1-16,-1 0 0,0 0 0,1 0 16,-1 0-16,-21-1 0,21-20 15,-20 21-15,-1 0 0,0 0 0,0-1 16,-21 1-16,0 0 0,21 21 0,-21 21 31,-21 0-31,0 1 16,0 20-16,21-21 0,-21 21 0,21-20 15,-22 20-15,22-21 0,0 21 16,0-20-16,0 20 0,0-21 0,22 0 0,-1 0 16,0 22-16,21-22 0,1-21 0,20 21 15,-21 0-15,22-21 0,-1 0 16,1 0-16,-1 0 0,1 0 16,-1 0-16,1 0 0,-1 0 0,1-21 15,-22 0-15,22 0 0,-22 0 0,0-1 16,-20 1-16,20 0 0,-21-21 0,0 21 15,0-22-15,-21 1 0,0 21 0,0-22 16,0 22-16,0-21 0,0 21 16,-21 0-16,0-1 0,0 1 0,-21 0 15,20 21-15,1 0 0,-21 0 0,21 0 16,-22 21-16,1 0 0,21 1 0,-21-1 16,20 0-16,-20 21 0,21-21 15,0 22-15,0-1 0,-1-21 16,1 22-16,21-1 0,0-21 0,0 0 15,0 0-15,0 1 0,21-1 0,1 0 16,-1-21-16,0 0 0,21 0 0,-21 0 16,22 0-16,-1 0 0,-21 0 0,22 0 15,-1-21-15,-21 0 0,21-1 16,-20 1-16,-1 0 0,0-21 0,0 21 16,0-22-16,0 1 0,1 0 0,-1-1 15,0-20-15,0 20 0,-21-20 0,21-1 16,0 1-16,1-1 0,-22 1 15,21-1-15,0 1 0,0 21 16,-21-22-16,0 22 0,0-1 0,0 22 16,0-21-16,0 21 0,0 0 15,-21 42 1,0 0-16,0 0 0,-1 21 16,1 22-16,0-22 0,0 22 0,0-1 15,21 1-15,-21-1 0,21 1 0,0-22 16,0 22-16,0-22 0,0 21 0,0-20 15,0-1-15,0 0 0,0-20 16,0 20-16,21-21 0,0 0 0,0 0 16,0-21-16,0 0 0,1 22 0,-1-22 15,21 0-15,-21 0 0,22 0 16,-22-22-16,21 22 0,-21-21 0,0 0 16,22 0-16,-22 0 0,0 0 15,0-1-15,-21 1 0,0 0 0,21 0 16,-21 0-16,0 0 0,0-22 0,0 22 15,0 0-15</inkml:trace>
  <inkml:trace contextRef="#ctx0" brushRef="#br0" timeOffset="44240.72">20764 3239 0,'0'0'0,"-21"0"0,-63 0 16,62 0-16,1 0 0,0 0 16,21-22-16,-21 22 31,0 0-15</inkml:trace>
  <inkml:trace contextRef="#ctx0" brushRef="#br0" timeOffset="45063.75">15833 6096 0,'0'-21'0,"0"42"0,0-63 16,0 21 0,0 42-1,0 0 1,0 0-16,-22 0 0,22 0 0,0 1 15,0 20-15,-21-21 0,21 0 16,0 22-16,0-22 0,0 0 0,0 21 16,0-21-16,21 1 0,-21-1 0,22-21 15,-1 21-15,0-21 0,21 0 16,-21 0-16,1 0 0,20 0 0,-21 0 16,0-21-16,22 0 0,-1 21 0,-21-22 15,0 1-15,0 0 0,1 0 0,-1 0 16,0 0-16,-21-1 0,0 1 15,0 0-15,0 42 32,0 0-32,-21 1 0,0-1 15,21 21-15,-22-21 0,22 22 16,-21-22-16,21 21 0,-21 0 0,0 1 16,21-22-16,-21 21 0,21-21 0,-21 1 15,21-1-15,-22 0 0,22 0 0,-21 0 16,42-21 15,22 0-31,-22-21 0,21 0 0,-21 21 16</inkml:trace>
  <inkml:trace contextRef="#ctx0" brushRef="#br0" timeOffset="45520.63">17018 6181 0,'0'0'0,"0"-21"0,0-22 16,0 22-16,0 0 0,0 0 15,0 0-15,-21 21 0,0-22 0,-1 1 16,1 0-16,0 21 0,0 0 0,0 0 16,0 0-16,-22 0 0,22 0 0,0 21 15,0 0-15,-22 1 0,22-1 0,0 21 16,0-21-16,0 0 0,21 22 15,0-22-15,0 0 0,0 0 16,0 0-16,0 1 0,0-1 0,21-21 16,0 21-16,0-21 0,0 0 15,22 0-15,-22 0 0,0-21 0,0 21 16,0-21-16,1-1 0,-1 1 0,0 21 16,0-21-16,0 0 0,0 21 15,-21-21-15,22 0 0,-22 42 31,0 0-31,0 0 16,0 0-16,0 22 0,0-1 0,-22-21 16,22 21-16,-21 1 0,21-1 0,0-21 15,0 22-15,0-22 16,0 0-16,0 0 0,0 0 0,0 0 16,21-21-1,-21-21 1,22 0-16</inkml:trace>
  <inkml:trace contextRef="#ctx0" brushRef="#br0" timeOffset="45676.65">17293 6308 0,'-21'0'31,"21"-21"-15,21 21 15,0 0-31</inkml:trace>
  <inkml:trace contextRef="#ctx0" brushRef="#br0" timeOffset="46224.49">18288 5863 0,'0'-21'15,"0"42"-15,0-63 0,0 21 0,0 0 0,0-1 16,0 1-16,0 0 0,21 21 16,0 21-1,0 0-15,22 1 0,-22 20 16,0 0-16,21 1 0,-20-1 0,-1 21 16,21-20-16,-21 20 0,0-20 0,1-1 15,-22 21-15,0-20 0,0 20 0,0-20 16,0-1-16,0-21 0,0 21 15,0-20-15,0-1 0,0 0 0,-22-42 32,22 0-32,0-1 15,0 1-15,0-21 0,22 21 0,-1-22 16,0 1-16,0 0 0,0-1 0,0 1 16,1 0-16,-1-1 15,21 1-15,-21 0 0,0-1 0,1-20 16,-1 21-16,0 20 0,-21-20 0,21 21 15,-21 0-15,0 0 0,0-1 0,0 44 32,0-1-32,0 0 15,0 0-15,0 0 0,0 0 0,0 1 16,21-1-16</inkml:trace>
  <inkml:trace contextRef="#ctx0" brushRef="#br0" timeOffset="46900.84">19516 6117 0,'0'0'16,"21"0"-16,0-21 0,-21-21 16,0 21-16,0-1 15,0 1-15,-21 21 0,21-21 16,-21 21-16,-1 0 0,1 0 0,0 0 16,0 0-16,0 21 0,-22 0 0,22 1 15,0-1-15,-21 21 0,21-21 16,-22 22-16,22-1 0,0-21 0,0 21 15,21 1-15,0-22 0,0 21 0,0-21 16,0 1-16,0-1 0,21 0 0,0 0 16,21-21-16,-20 0 0,20 0 0,0 0 15,1 0-15,-1 0 0,0-21 16,1 0-16,-1 21 0,21-21 16,-20-1-16,-1-20 0,0 21 0,-20 0 15,-1 0-15,0-22 0,0 22 0,-21-21 16,0-1-16,0 22 0,0-21 0,0 0 15,-21-1-15,0 1 0,-22 21 0,22 0 16,-21-1-16,0 1 0,20 21 16,-20 0-16,0 0 0,-1 21 0,22 1 15,-21-1-15,21 21 0,0 0 0,-1 1 16,1-1-16,21 0 0,0-20 0,0 20 16,0 0-16,0 1 0,21-22 0,1 0 15,-1 0-15,0 0 16,21 0-16,1 1 0,-1-22 0,0 0 15,1 0-15,-1 0 0,0-22 0,22 1 16,-22 0-16,0 0 0,1 0 0,20 0 16,-20-1-16,-22-20 0,21 21 0,0 0 15,-20-22-15,-1 1 0,0 0 0,0-1 16,0 1-16,-21 0 0,0-1 16,0 1-16,0 0 0,0-1 0,0 22 15,0 0-15,0 42 16,0 0-16,-21 22 0,21-1 15,-21 0-15,0 1 0,21-1 16,-21 0-16,-1 1 0,1 20 16,0-20-16,21-1 0,0-21 0,-21 21 15,21 1-15,0-22 0,0 21 0,0-21 16,0 1-16,0-1 0,0 0 0,21 0 16,0-21-16,22 0 0,-22 0 15,21 0-15,0 0 0,1 0 16,-1 0-16,22-21 0</inkml:trace>
  <inkml:trace contextRef="#ctx0" brushRef="#br0" timeOffset="48532.41">20891 6244 0,'0'0'0,"22"-21"16,-22-21-16,0 21 16,-22 21-16,22-22 0,-21 1 15,0 21-15,0-21 0,-21 21 16,20 0-16,-20 0 0,21 0 0,-21 0 15,20 0-15,-20 0 0,0 0 0,21 21 16,-22 0-16,1 1 0,21-1 0,-22 21 16,22-21-16,0 22 0,0-22 0,21 21 15,0-21-15,0 0 0,0 22 0,0-22 16,21 0-16,0 0 0,0-21 16,22 21-16,-22-21 0,21 0 0,1 0 15,-1 0-15,0 0 0,1 0 16,-1-21-16,0 21 0,1-21 0,-1 0 15,-21 0-15,21 0 0,-20-1 0,-1-20 16,0 21-16,0-21 0,-21 20 0,0-20 16,0 0-16,0 21 0,21-22 15,-21 22-15,0-21 0,0 21 0,0-1 16,0 44 0,-21-1-16,0 0 0,21 21 15,-21-21-15,0 1 0,21 20 0,0 0 16,-22 22-1,22-22-15,0-21 0,0 22 0,0-22 16,0 0-16,0 0 0,22 0 0,-1 0 16,21-21-16,-21 0 0,0 0 0,22 0 15,-22 0-15,21 0 0,1-21 0,-22 21 16,21-21-16,-21 0 0,22 0 0,-22 0 16,21-22-16,-21 22 0,0-21 15,1 21-15,-1-22 0,0 1 0,0 0 16,0-1-16,0-20 0,-21 20 0,22-20 15,-22 21-15,21-22 0,-21 22 0,0-22 16,21 22-16,-21 0 0,0 20 16,0 1-16,0 42 15,-21 1-15,0-1 16,-1 21-16,1 0 0,21 22 0,-21-22 16,0 22-16,0-22 0,0 0 0,21 1 15,0 20-15,0-20 0,-22-1 16,22 0-16,0-21 0,0 22 0,0-1 15,0-21-15,0 0 0,22 22 0,-1-22 16,0 0-16,21-21 0,-21 21 0,1-21 16,-1 0-16,21 0 0,-21 0 0,0 0 15,22-21-15,-22 0 0,0 21 16,0-21-16,0 0 0,1-1 0,-1 1 16,0-21-16,-21 21 0,21 0 0,0-22 15,-21 22-15,0 0 0,21 0 0,-21 0 16,0-1-16,0 44 31,0-1-31,0 0 0,-21 0 16,21 0-16,-21 0 0,21 22 0,0-22 15,0 0-15,0 0 0,0 0 0,0 1 16,0-1-16,42-21 16,-20 0-16,-1 0 0,0 0 0,0 0 15,21 0-15,-20 0 0,-1-21 16,21-1-16,-21 22 0,0-21 0,1 0 15,-1-21-15,0 21 0,0-1 16,0-20-16,0 0 0,1-1 0,-1 1 16,-21 0-16,21-22 0,0 22 0,0-22 15,-21 1-15,21-1 0,1 1 16,-1 21-16,0-22 0,-21 22 0,21 21 16,-21-22-16,21 22 0,-21 0 15,0 42 1,0 0-16,-21 0 0,0 22 15,0-1-15,0 0 0,-1 1 16,1 20-16,0-20 0,0 20 0,0 1 0,21-22 16,-21 21-16,-1-20 0,22-1 0,0 0 15,0 22-15,0-22 0,0 1 16,0-22-16,0 21 0,0 0 16,0-20-16,0-1 0,22 0 0,-1 0 15,-21 0-15,21 0 0,0-21 0,0 0 16,0 0-16,1 0 0,-1 0 0,21 0 15,-21 0-15,22 0 0,-22-21 0,21 0 16,-21 21-16,22-21 0,-22 0 0,21-22 16,-21 22-16,22 0 0,-22 0 15,0 0-15,0 0 0,0-1 0,0 1 16,1 0-16,-22 0 0,0 0 0,0 0 16,0-1-16,0 1 15,-22 21 95,1 0-95,21-21 1,0 0 15,-21 21 16,0 0-47,0 21 0,21 0 16,-21-21-16,-1 21 0,22 1 15,-21-1-15,0 0 0,21 0 0,0 0 16,-21 0-16,21 22 0,0-22 0,-21 0 15,21 0-15,0 0 0,0 1 0,21-1 16,-21 0-16,21-21 0,0 0 16,0 0-16,22 0 0,-22 0 15,21 0-15,-21 0 0,22 0 16,-22 0-16,21-21 0,-21 21 0,22-21 16,-1-1-16,-21 22 0,0-21 0,22 0 15,-22 0-15,0 0 0,-21 0 0,21-1 16,-21 1-16,21 0 0,-21 0 15</inkml:trace>
  <inkml:trace contextRef="#ctx0" brushRef="#br0" timeOffset="48768.7">22204 5800 0,'0'0'0,"0"-21"0,-21 21 16,-1 0-16,22-22 15,-21 22-15</inkml:trace>
  <inkml:trace contextRef="#ctx0" brushRef="#br0" timeOffset="48940.84">21505 6054 0,'0'0'0,"0"21"16,21-21-1,1 0 1,20 0-16,-21 0 0,0 0 0,22 0 15,-1-21-15,-21 21 0,21 0 0,-20 0 16,-1 0-16,21 0 0</inkml:trace>
  <inkml:trace contextRef="#ctx0" brushRef="#br0" timeOffset="49743.93">15706 8213 0,'0'0'0,"21"0"0,-21-43 16,0 22-16,0 0 16,21 0-16,-21 0 0,0 0 15,0 42 1,0 0-1,0 21-15,0-21 0,-21 22 0,21-22 16,0 21-16,0 1 0,0-22 16,-21 21-16,21-21 0,0 0 0,-22 1 15,22-1-15,0 0 0,0 0 0,0 0 16,0-42 31,0 0-47,0 0 15,0 0 32,0-1-31,0 1-16,0 0 16</inkml:trace>
  <inkml:trace contextRef="#ctx0" brushRef="#br0" timeOffset="49951.22">15769 8149 0,'0'0'0,"42"0"16,-42-21-16,22 21 15,-1 0-15,0 0 0,0 0 16,0 0-16,-21-21 0,43 21 0,-22 0 16,0 0-16,0 0 0,21 0 0,-20 0 15,20 0-15,-21 0 0,0 0 0,0 0 16,1 0-16,-1 0 0,-42 0 31,-22 0-15,22 0-16,0 0 0</inkml:trace>
  <inkml:trace contextRef="#ctx0" brushRef="#br0" timeOffset="50368.82">15896 8086 0,'0'0'0,"-21"21"15,0 0-15,0 0 16,21 0-16,-22 1 0,1 20 15,0-21-15,21 0 0,-21 22 0,0-22 16,0 0-16,-1 21 0,1-21 0,0 1 16,0-1-16,21 0 0,0 0 0,-21 0 15,21 0-15,21-21 32,0-21-32,0 0 15,0 21-15,1 0 16,-1-21-16,0 21 0,0 0 0,0 0 15,0 0-15,1 0 0,-1 0 0,0 0 16,21 0-16,-21 0 0,1 21 0,20-21 16,0 21-16,1 0 0,-22 1 0,21-1 15,-21 0-15,0 0 0,1 0 0,-1 0 16,-21 22-16,0-22 0,0 0 0,-21 21 16,-1-20-16,1-1 0,-21 0 0,21 0 15,-22 0-15,1 0 0,0 1 0,-1-22 16,1 21-16,21-21 0,-21 0 15,-1 0-15,22 0 0,-21 0 16,21 0-16,-1 0 0,22-21 16,-21 21-16,21-22 0,0 1 15,0 0 1,21 21 0,1 0-16,-1-21 0</inkml:trace>
  <inkml:trace contextRef="#ctx0" brushRef="#br0" timeOffset="50604.85">16658 8319 0,'-21'0'15,"0"21"-15,0 0 0,-1 0 0,1 0 16,0 22-16,0-22 0,0 21 0,0-21 15,21 22-15,0-22 0,0 21 0,0 0 16,0-20-16,0-1 0,21 21 0,0-21 16,0 0-16,0 1 0,0-22 0,22 21 15,-22-21-15,21 0 0,-21 0 16,22 0-16</inkml:trace>
  <inkml:trace contextRef="#ctx0" brushRef="#br0" timeOffset="50768.74">17060 8551 0,'0'-42'16,"-21"21"-16,-21-21 15,21-1-15,-22 1 0,22 21 16,0 0-16,0-1 0,-22 1 0,22 0 16,0 21-16,-21 0 0,21 0 0,-1 0 15,-20 21-15,21 0 0,0 1 0,0-1 16,-1 0-16,1 0 0,21 0 0,-21 22 16,21-22-16,0 0 0,0 0 0,21 0 15,0-21-15,-21 21 0,43 1 0,-22-22 16</inkml:trace>
  <inkml:trace contextRef="#ctx0" brushRef="#br0" timeOffset="51043.78">17547 8509 0,'0'0'0,"0"21"0,0 22 15,0-22-15,0 0 16,21-21-16,0 0 15,1 0 1,-1 0-16,-21-21 16,0 0-16,0-1 0,0 1 15,0 0 1,-21 21-16,-1 0 16,1 0-16,0 0 0,0 0 15,0 0-15,0 0 0,-1 0 16</inkml:trace>
  <inkml:trace contextRef="#ctx0" brushRef="#br0" timeOffset="51756.16">18627 8043 0,'0'0'0,"0"-21"0,0-42 15,0 42-15,-22 42 31,1 0-31,21 21 0,-21-21 0,0 22 16,0 20-16,0-20 0,-1-1 0,1 0 16,0 22-16,0-22 0,0 0 0,0 1 15,-1-1-15,1-21 0,21 0 0,0 22 16,0-22-16,0 0 0,0 0 16,21-21-1,1 0-15,-1-21 16,0 0-16,0 0 0,21 0 0,-20-1 15,-1 1-15,21 0 0,-21 0 0,22-21 16,-22 20-16,0-20 0,21 21 0,-21-21 16,1-1-16,-22 22 0,21 0 15,-21 0-15,21 21 0,-21 21 16,0 21 0,0-21-16,-21 1 0,0 20 0,21-21 15,0 21-15,-22-20 0,22-1 16,0 0-16,0 0 0,0 0 0,0 0 15,0 1-15,22-22 0,-1 0 16,0 0-16,21 0 0,-21 0 0,22 0 16,-1 0-16,-21 0 0,22-22 0,-1 22 15,0-21-15,1 0 0,-1 0 0,0 0 16,1 0-16,-22-22 0,0 22 0,0-21 16,0 21-16,-21-22 0,0-20 15,0 20-15,0 1 0,0 0 0,-21-22 16,0 22-16,0 0 0,0-1 15,-22 22-15,22 0 0,0 0 0,-21 21 16,20 0-16,1 0 0,0 0 0,0 21 16,21 0-16,0 0 0,0 22 0,0-22 15,0 0-15,0 0 0,0 0 0,0 0 16,21 1-16,0-1 0,22-21 0,-1 0 16,0 0-16,1 0 0,-1 0 15,0-21-15</inkml:trace>
  <inkml:trace contextRef="#ctx0" brushRef="#br0" timeOffset="52384.04">20235 7493 0,'0'0'0,"0"-21"0,-21-64 16,0 64-16,0 21 16,0 0-16,-22 21 0,22 0 0,0 1 15,0 20-15,0 0 0,-1 1 0,1-1 16,0 21-16,-21 1 0,21-1 0,-1 1 15,1-1-15,0 22 0,0-21 16,0-1-16,0 1 0,-1-1 0,1-21 16,-42 107-1,63-107-15,0-21 0,-21 0 0,21 0 16,0 1-16,0-1 0,21-42 31,0-1-31,0 1 16,0 0-16,0-21 0,1 21 0,-1-1 15,0-20-15,21 21 0,-21 0 16,1 0-16,-1-22 0,0 43 0,0-21 16,0 21-16,0 0 0,1 0 15,-22 21-15,0 0 0,21 1 0,-21-1 16,0 0-16,0 21 0,0-21 0,0 1 16,0 20-16,0-21 0,0 0 15,0 0-15,0 1 0,0-1 0,0 0 16,21-21-16,0 21 0,0-21 15,0 0-15,22 0 0,-22 0 0,21 0 16,1-21-16,-22 0 0,21 21 16,-21-21-16,0-1 0,22 1 0,-22 0 15,21 0-15,-21 0 0,22 0 0,-22-1 16,0-20-16,0 21 0,0 0 0,-21 0 16,0-1-16,0 1 0,0 42 15,0 1 1,0-1-16,-21 0 0,0 0 0,21 21 15,0-20-15,-21-1 0,21 0 0,-21 0 16,21 0-16,0 0 16,0 1-16,0-1 15,21-21-15,0 0 0,0 0 16,0 0-16,1 0 0,-1 0 16,0-21-16,0 21 0,0-22 0,0 1 15,1 21-15,-1-21 0</inkml:trace>
  <inkml:trace contextRef="#ctx0" brushRef="#br0" timeOffset="52695.89">20913 8022 0,'0'0'0,"-22"-42"0,-41 21 15,42 21-15,0 0 16,-1 0-16,1 21 0,0 0 16,0 0-16,0 0 0,0 1 0,21-1 15,0 21-15,0-21 0,0 0 0,0 1 16,0-1-16,21-21 0,0 0 15,0 0-15,21 0 0,-20 0 0,-1-21 16,0-1-16,0 22 0,0-21 0,0 0 16,1-21-16,-22 21 0,0-1 15,21-20-15,-21 21 0,0-21 0,0-1 16,0 22-16,-21-21 0,21 21 0,-22-1 16,1 1-16,0 21 0,0 0 15,0 0-15,0 0 0,-1 0 16,1 21-16,21 1 0,-21-1 15,21 0-15,0 0 0,0 21 0,0-20 16,0-1-16,21 0 16,0 0-16,1-21 0</inkml:trace>
  <inkml:trace contextRef="#ctx0" brushRef="#br0" timeOffset="52991.83">21484 7578 0,'0'0'0,"0"-21"0,0-43 16,0 43-16,-21 42 16,0 0-1,0 0-15,-1 22 0,1-1 16,0 0-16,0 22 0,21-22 0,-21 22 16,0-1-16,-1 1 0,1-1 0,0 1 15,0-1-15,0-20 0,21 20 0,0-21 16,-21 1-16,21-1 0,-22 0 0,22 1 15,0-22-15,0 0 0,0 0 0,0 0 16,0 1-16,0-1 0,22-21 31,-1-21-15,0 21-16,0-22 0,0 1 0,0 0 16,1 0-16,-1 0 0</inkml:trace>
  <inkml:trace contextRef="#ctx0" brushRef="#br0" timeOffset="53323.64">21421 8319 0,'0'21'0,"0"0"16,0 0-1,21-21 1,21 0-16,-21 0 0,0 0 0,22 0 16,-1 0-16,0 0 0,-20-21 15,20 0-15,-21 21 0,21-21 0,-20-1 16,-1 22-16,0-21 0,-21 0 0,0 0 15,0 0-15,0 0 0,0-1 0,0 1 16,0 0-16,-21 21 0,0 0 0,-22 0 16,22 0-16,-64 21 15,64 0-15,-21 22 0,0-22 0,20 21 16,-20-21-16,21 22 0,0-22 0,21 21 16,0-21-16,0 22 0,0-22 0,0 0 15,0 0-15,0 0 0,21 1 0,21-22 16,-21 21-16,1-21 0,20 0 0,0 0 15,1 0-15,-1 0 0,21 0 16,-20 0-16,-1 0 0,0-21 0,-20-1 16,-1 22-16,0-21 0</inkml:trace>
  <inkml:trace contextRef="#ctx0" brushRef="#br0" timeOffset="54380.04">16912 8551 0,'21'0'16,"0"0"-1,-21-21-15,22 21 16,-1 0-1,0 0 17,0 0-17,-21 21-15,21 1 16,0-1-16,1 0 16,-22 0-16,0 0 0,21-21 0,-21 21 15,0 1-15,0-1 0,0 0 0,0 0 16,0 0-16,-21 0 15,-1 1-15,1-1 0,0-21 16,0 21-16,0-21 0,0 0 16,-1 0-16,1 0 0,0 0 0,0 0 15,0 0-15,0 0 0,-1 0 16,1 0-16,21-21 16,0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5T06:57:09.3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1079 614 0,'0'0'0,"-21"0"15,0 0 17,21-21-1,0 0-16,0-1 1,0 1-16,21 21 16,-21-21-16,21 21 15,1 0-15,-1 0 0,0-21 0,0 21 16,0 0-16,0 0 0,22 0 0,-22 0 16,0 0-16,0 0 0,0 0 15,22 0-15,-22 21 0,0-21 0,-21 21 16,0 0-16,21 1 15,-21-1-15,0 0 0,0 0 0,0 21 16,-21-20-16,0-1 0,-21 21 16,20-21-16,-20 0 0,21 1 0,-21-1 15,20 0-15,-20 0 0,21 0 16,0 0-16,0-21 0,-1 0 0,22 22 16,-21-22-1,21-22 1,0 1-16,0 0 15,21 21-15,1-21 16,-1 21-16,0 0 0,0-21 16,0 21-16,0 0 0,1 0 0,20 0 15,-21 0-15,21 0 16,-20 0-16,-1 0 0,21 0 0,-21 0 16,0 21-16,1 0 0,-1 0 15,0 0-15,-21 1 0,21-1 0,-21 0 16,0 0-16,0 0 0,0 22 15,-21-22-15,0 0 0,0 0 0,-1 0 16,-20 22-16,21-22 0,-21-21 16,-1 21-16,22 0 0,-21 0 0,-1-21 15,1 0-15,21 21 0,-21-21 16,20 0-16,-20 0 0,21 0 0,0 0 16,0 0-16,-1 0 0,1 0 15,0-21-15,0 21 16,21-21-16,0 0 15,0 0 48,21 0-63,0 21 16,0 0-16</inkml:trace>
  <inkml:trace contextRef="#ctx0" brushRef="#br0" timeOffset="483.88">1841 974 0,'22'0'31,"-22"-21"-15,0-1-1,21 22-15,-21-21 16,0 0-1,-21 21 17,21 21-17,0 0 1,-22-21-16,22 22 0,0-1 16,0-42 93</inkml:trace>
  <inkml:trace contextRef="#ctx0" brushRef="#br0" timeOffset="2152.16">2900 656 0,'21'0'15,"0"0"16,-21-21-15,21 21 0,0-21-16,1 0 15,-22 0-15,21-1 0,-21 1 16,21 0-16,-21 0 0,21 0 0,-21-22 16,0 22-16,0 0 15,0-21-15,21 21 0,-21-1 0,0 1 16,0 0-16,0 42 47,0 0-47,0 1 15,0-1-15,0 21 0,0-21 0,-21 22 16,21-1-16,0 0 0,0 1 16,-21-1-16,0 21 0,0-20 0,21 20 15,-22-20-15,1 20 0,21 1 16,-21-1-16,0-21 0,0 22 15,0-22-15,21 1 0,-22-1 0,1 0 16,0 1-16,0-1 0,21-21 16,-21 21-16,21-20 0,-21-1 0,21 0 15,-22 0-15,22 0 0,-21-21 32,0 0-17,21-21-15,0 0 16,0 0-16,-21 0 0,21-1 0,0 1 15,-21 0-15,21-21 0,0 21 0,0-22 16,0 22-16,0 0 0,0-21 16,21 20-16,0 1 0,-21 0 0,21 0 15,0 0-15,1 0 16,-1-1-16,0 22 0,0 0 16,0 0-16,0 0 15,1 22-15,-22-1 16,21 0-16,-21 0 0,0 0 0,21 0 15,-21 1-15,0-1 0,0 21 0,0-21 16,21 0-16,-21 1 0,0-1 16,0 0-16,21 0 0,0 0 0,-21 0 15,22-21-15,-22 22 0,21-22 16,0 0-16,0 0 0,0 0 16,0 0-16,22 0 0,-22 0 0,0 0 15,0-22-15,0 1 16,1 21-16,-1-21 0,0 0 0,0 0 15,0 0-15,0-1 0,1-20 0,-22 21 16,21 0-16,0-22 0,-21 22 16,0 0-16,21 0 0,-21 0 0,21 0 15,-21-1 1,0 44 0,0-1-16,0 0 15,0 0-15,0 0 16,0 0-16,0 1 0,0-1 15,0 0-15,0 0 0,0 0 0,0 0 16,0 1-16,0-1 16,0 0-16,0-42 47,0 0-32,21-1-15,-21 1 0,22-21 16</inkml:trace>
  <inkml:trace contextRef="#ctx0" brushRef="#br0" timeOffset="2459.36">3619 741 0,'0'0'0,"-21"0"0,0 0 15,0 0-15,42 0 47,0 0-47,-21-21 0,21 0 16,-21-1-1,0 1-15,-21 21 32,0 0-32,0 0 15,0 21-15,21 1 0,-21-22 16,21 21-16,-22 0 0,22 0 15,0 0-15,0 0 16,22-21 0,-1 0-16,0 0 0,0 0 0,0 0 15</inkml:trace>
  <inkml:trace contextRef="#ctx0" brushRef="#br0" timeOffset="2895.21">4170 466 0,'0'0'15,"0"-21"-15,-21 21 16,21 21 15,0 0-31,-22-21 0,22 21 0,0 0 16,-21 22-16,21-22 0,0 0 15,0 21-15,-21 1 0,0-1 16,21 0-16,-21 1 0,0 20 0,-1-21 16,22 1-16,-21-1 0,0 22 0,21-22 15,-21 0-15,21 1 0,0-22 16,0 21-16,0 0 0,0-20 0,0-1 15,0 0-15,0 0 0,0 0 0,0 0 16,0 1-16,0-1 16,0 0-16,21-21 15,0 0 17,-21-21-32,21 0 0,-21-1 15,22-20-15,-1 21 0,-21 0 0,0-22 16</inkml:trace>
  <inkml:trace contextRef="#ctx0" brushRef="#br0" timeOffset="3163.47">3937 1037 0,'0'-21'16,"0"0"-1,21 21 1,0 0-16,0-21 0,1 21 15,-1 0-15,21 0 0,-21-21 16,0 21-16,1 0 0,-1 0 0,0 0 16,0 0-16,0 0 15,0 0 1,-21 21 15,-21-21-15</inkml:trace>
  <inkml:trace contextRef="#ctx0" brushRef="#br0" timeOffset="4000.96">4466 1376 0,'0'0'0,"0"21"0,-42-21 15,21 21-15,21 0 32,21-21-1,0 0-16,0 0-15,-21-21 0,21 21 0,0-21 16,1 0-16,-1 21 0,0-21 0,0 0 16,0-1-16,0-20 0,-21 21 15,22-21-15,-1 20 0,-21-20 0,0 0 16,0 21-16,0-22 0,0 22 0,0-21 16,0 21-16,0-1 0,0 1 15,0 0-15,-21 21 0,-1 0 16,1 0-16,0 0 15,0 21-15,0 0 16,0 1-16,21 20 0,-22-21 16,22 0-16,0 0 0,0 1 15,0-1-15,0 0 0,0 0 16,0 0-16,22-21 0,-22 21 16,21-21-16,0 0 0,0 0 15,0 0-15,22 0 0,-22 0 0,0-21 16,21 0-16,-21 21 0,1-21 0,20 0 15,-21 0-15,0-1 0,0 1 16,1 0-16,-1 0 0,0 0 16,0 0-16,-21-1 0,0 1 0,21 21 15,-21-21-15,21 21 16,-21 21 0,0 0-1,-21-21-15,21 22 0,-21-1 16,0 0-16,21 0 0,0 0 0,0 0 15,0 1-15,0-1 0,0 21 0,0-21 16,0 0-16,0 1 0,0-1 16,0 0-16,0 0 0,0 0 15,0 0-15,0 1 0,0-1 16,21-21-16,-21 21 16,21 0-1,-21 0 1,21-21-1,-21-21 48,0 0-63,22 21 16,-22-21-16,0 0 0</inkml:trace>
  <inkml:trace contextRef="#ctx0" brushRef="#br0" timeOffset="6143.74">4741 1143 0,'21'0'109,"1"0"-109,-1 0 16,0-21-16,0 0 0,0 21 15,0-21-15,1 21 0,-22-22 16,0 1-16,21 21 0,-21-21 0,21 0 15,-21 0-15,0 0 16,0-1-16,0 1 16,0 0-16,-21 0 31,0 21-31,-1 0 0,1 0 16,0 0-16,0 0 15,0 0 1,0 21-16,-1-21 0,22 21 15,0 0-15,-21 1 0,21-1 16,-21-21-16,21 21 0,-21 0 16,21 0-16,0 0 0,0 1 0,0-1 15,-21 0-15,21 0 16,0 0-16,0 0 0,0 1 0,0-1 16,0 0-16,0 0 0,0 0 0,0 0 15,21 1-15,0-1 16,-21 0-16,21 0 15,0-21-15,1 21 16,-1-21-16,0 21 0,0-21 16,0 0-16,0 0 15,1 0-15,-1 0 16,0 0-16,0 0 0,0 0 16,0 0-16,1 0 15,-1-21-15,0 21 0,0-21 0,0 21 16,0-21-16,1 0 0,-1 21 0,0-21 15,0-1-15,0 22 0,0-21 16,1 0-16,-22 0 0,21 0 0,0 0 16,-21-1-16,0 1 0,0 0 0,21-21 15,-21 21-15,0-1 0,0 1 16,0 0-16,0 0 0,0 0 16,0 0-16,0-1 0,0 1 15,-21 21 1,0 0-1,0 21-15,-1 1 16,22-1-16,0 0 16,0 0-16,0 0 0,0 0 15,22-21 17,-1 0-32,0 0 0,0 0 15,0 0-15,0 0 0,1-21 16,-1 0-16,0 21 0,-21-21 15,21 0-15,0 21 0,0-21 0,-21-1 16,22 22-16,-22-21 0,21 21 16,-21 21 15,0 1-31,0-1 0,0 0 16,0 21-16,-21-21 15,21 1-15,-22-1 0,22 0 0,0 21 16,0-21-16,0 1 0,0-1 15,-21 0-15,21 0 0,0 0 0,0 0 16,0 1-16,0-1 16,0 0-1,21-21-15,1 0 16,-1 0-16,0-21 16,0 0-16,0 21 0,0-22 15,22 1-15,-22 21 0,0-21 0</inkml:trace>
  <inkml:trace contextRef="#ctx0" brushRef="#br0" timeOffset="6747.08">6159 1143 0,'0'0'0,"22"-21"15,-22 0-15,21 0 0,-21-1 16,0 1-16,0 0 0,0 0 15,0-21-15,0 20 0,0 1 0,0 0 16,0 0-16,-21 21 16,-1 0-16,1 0 0,0 0 15,0 0-15,-21 0 0,20 0 16,1 21-16,0 0 0,-21 0 0,21 1 16,-1 20-16,1-21 0,0 0 15,0 22-15,0-22 0,0 21 0,21-21 16,0 0-16,0 1 0,0 20 15,0-21-15,0 0 0,0 0 16,21-21-16,0 22 0,0-22 16,0 0-16,0 0 0,22 0 15,-22 0-15,0 0 0,0 0 0,0-22 16,1 22-16,20-21 0,-21 0 0,0 0 16,0 0-16,1-22 15,-1 22-15,-21-21 0,0 21 0,21-22 16,-21 1-16,21 21 0,-21-21 15,0 20-15,0 1 0,0 0 0,0 0 16,0 0-16,0 42 31,0 0-31,0 0 0,0 0 16,0 1-16,0 20 0,0-21 0,0 0 16,0 22-16,0-22 0,0 0 0,0 0 15,0 0-15,0 22 0,0-22 0,0 0 16,0 0-16,0 0 15,0 0-15,0 1 0,0-1 16,21-21 0,0 0-1,1 0 1,-1-21-16,0-1 0,-21 1 0,21 0 16,0 0-16,0 0 0</inkml:trace>
  <inkml:trace contextRef="#ctx0" brushRef="#br0" timeOffset="7087.48">6900 360 0,'0'0'16,"0"-64"-1,-21 64 1,0 0-1,0 22-15,0-22 0,21 42 0,-22-21 16,1 0-16,21 22 0,0-1 0,-21 0 16,0 1-16,21-1 0,-21 0 15,21 1-15,0 20 0,-21-21 0,-1 1 16,22-1-16,0 0 0,0 1 0,-21-1 16,21-21-16,-21 0 0,21 22 15,0-22-15,0 0 0,0 0 0,0 0 16,0 1-16,0-1 15,0-42 17,21 21-32,0-22 15,1 22-15</inkml:trace>
  <inkml:trace contextRef="#ctx0" brushRef="#br0" timeOffset="7627.65">7218 953 0,'0'0'16,"0"-22"-16,0 1 0,21 0 15,0 0-15,-21 0 16,0 0-16,0-1 0,0 1 0,0 0 16,0 0-16,-21 21 15,0 0 1,0 0-16,-1 21 0,1 0 15,0-21-15,0 21 0,-21 1 0,20-1 16,1 0-16,0 21 0,0-21 16,0 1-16,0-1 0,-1 0 0,22 0 15,0 0-15,0 0 0,0 1 16,0-1 0,22-21-16,-1 0 0,21 0 15,-21 0-15,0 0 0,22 0 0,-22 21 16,0-21-16,0 0 0,22 0 15,-22 21-15,0-21 0,0 0 16,-21 21-16,0 0 16,0 1-16,0-1 15,0 0-15,0 0 16,-21-21-16,0 21 0,0 0 16,-1-21-16,1 22 0,0-22 0,0 21 15,0-21-15,0 0 0,-1 0 16,1 21-16,0-21 0,0 0 0,0 0 15,0 0-15,-1 0 16,1 0-16,0 0 16,0 0-1,0 0 1,21-21-16,-21 21 16,-1-21-16,1 21 0</inkml:trace>
  <inkml:trace contextRef="#ctx0" brushRef="#br0" timeOffset="8371.62">1524 2011 0,'0'0'0,"-21"0"0,21-21 15,-21 21-15,-1 0 16,1 0-16,0 0 16,42 0 30,0 0-30,1 21-16,-1-21 0,21 0 0,-21 0 16,22 21-16,-1-21 0,21 0 15,-20 0-15,20 0 0,1 0 0,20 0 16,1 0-16,0 0 0,21 0 0,-1 0 16,1 0-16,21 0 0,-21 0 15,0 0-15,21 0 0,0 0 0,21 0 16,-21 0-16,42 0 0,-20 0 0,-1 0 15,21 0-15,-21-21 0,22 21 16,-1 0-16,0 0 0,1 0 16,-1 0-16,-21 0 0,21 0 0,-20 0 0,-22 0 15,0 0-15,0 0 0,0 0 16,-22 0-16,-20 0 0,0 0 16,-1 0-16,1 0 0,-21 0 0,-22 0 15,21 0-15,-41 0 0,20 0 0,-21 0 16,0 0-16,0 0 0,-21-21 31,-21 21-15,0 0-1,0 0-15,0-21 0,-22 21 0,1 0 16,0 0-16,-1 0 0,-20-22 16,-1 22-16</inkml:trace>
  <inkml:trace contextRef="#ctx0" brushRef="#br0" timeOffset="8871.62">1757 2138 0,'-21'0'0,"42"0"0,-64 0 15,22 0-15,21 21 32,21-21-32,22 0 15,-1 0-15,0 0 0,1 0 0,41 0 16,1 0-16,0 0 0,42 0 15,-21 0-15,21 0 0,21 0 16,-21 0-16,21 0 0,0 0 0,21 0 16,-20 0-16,20 0 0,0-21 0,1 21 15,-1 0-15,0-21 0,1 21 16,-1 0-16,0 0 0,1 0 0,-22 0 16,0 0-16,0 0 0,0 0 15,-21 0-15,-21 0 0,0 0 0,0 0 16,-22 0-16,-20 0 0,-1 0 0,-20 0 15,-1 0-15,0 0 0,-20 0 0,-1 0 16,0 0 0,-21-21-1,-21-1-15,0 22 0,-1-21 16,1 21-16,-21-21 0,21 0 0,-22 0 16,-20 21-16</inkml:trace>
  <inkml:trace contextRef="#ctx0" brushRef="#br0" timeOffset="9837.12">4720 1228 0,'-21'0'0,"0"0"16,0 0 0,-1 0-1,44 0 48,-1 0-48,0 0-15,0 0 0,0 0 16,0 0-16,1 0 0,-1 0 16,-21-21-16,21 21 0,0-22 0,-21 1 15,21 21-15,0-21 16,-21 0-16,22 21 0,-22-21 0,0 0 16,0-1-16,0 1 0,0 0 15,0 0-15,0 0 16,0 0-16,0-1 15,-22 1 1,1 21 0,0 0-16,0 0 0,0 0 15,0 0-15,-1 0 0,1 0 16,0 0-16,0 0 0,-21 0 0,20 21 16,1 1-16,0-22 0,0 21 0,21 0 15,-21 0-15,0 0 0,-1 0 16,22 1-16,0-1 0,-21 0 0,21 0 15,0 21-15,-21-20 0,21-1 0,0 0 16,0 21-16,0-21 0,0 1 16,0-1-16,0 0 0,0 0 15,21 0-15,0 0 0,1 1 16,-1-1-16,0-21 0,21 0 16,-21 21-16,22-21 0,-1 0 0,-21 0 15,22 0-15,-1 0 0,-21 0 0,21 0 16,-20 0-16,20-21 0,-21 0 0,0 21 15,0-22-15,1 1 16,-22 0-16,0 0 16,0 0-16,0 0 0</inkml:trace>
  <inkml:trace contextRef="#ctx0" brushRef="#br0" timeOffset="10483.56">4593 1080 0,'-21'21'0,"0"0"16,42-21 31,0 0-47,0 0 0,0 0 0,1 0 15,-1 0-15,0-21 0,0 21 16,0 0-16,-21-21 0,21 21 0,1-22 15,-1 22-15,-21-21 0,0 0 16,21 0 0,-21 0-16,0 0 31,-21 21-31,0 0 16,-1 0-1,1 0-15,0 0 0,0 21 16,0-21-16,0 21 0,-1-21 15,22 21-15,-21 0 0,0 0 0,0 1 16,0-1-16,0 0 0,-1 0 16,1 0-16,21 22 0,0-22 0,0 0 15,0 0-15,0 0 0,0 0 0,0 1 16,0-1-16,0 0 16,0 0-16,0 0 0,21 0 0,1-21 15,-1 22-15,0-22 0,0 0 0,0 21 16,22-21-16,-22 0 0,0 0 15,21 0-15,-21 0 0,22 0 0,-22 0 16,0 0-16,0 0 0,0 0 0,1 0 16,-1 0-16,0 0 15,0-21-15,-21-1 16,21 1-16</inkml:trace>
  <inkml:trace contextRef="#ctx0" brushRef="#br0" timeOffset="15603.14">8996 1228 0,'-21'0'0,"-1"0"0,1 0 16,0 0-16,0 0 0,0 0 0,0 0 16,-1 0-16,1 0 15,0 0-15,0 0 0,0 0 0,0 0 16,-1 0-16,1 0 16,42 0 15,1 21-16,-1-21-15,21 0 0,0 0 16,1 0-16,20 0 0,1 0 0,-1 0 16,1 0-16,20-21 0,-20 21 0,21 0 15,-1 0-15,1-21 0,0 21 16,20 0-16,-20 0 0,-21 0 0,20 0 16,1-22-16,-22 22 0,1 0 15,-1 0-15,-20 0 0,20 0 0,-42 0 16,22 0-16,-22 0 0,0 0 0,0-21 15,0 21 1,-21-21-16,0 0 0,0 0 16,0 0-1,-21 21-15,21-22 0,-21 1 16,0 21-16,0-21 0,0 21 0,-22 0 16,22 0-16,0-21 0,0 21 0,-22 0 15,22 0-15,0 0 0,0 0 16,0 0-16,0 0 0,42 0 47,0 0-47,0 0 15,0 0-15,0 0 0,22 0 16,-22 0-16,0 0 0,0 0 0,0 0 16,22 0-16,-22 0 0,0 0 15,0 0-15,0 0 16,1 0-16,-22 21 15,0 0-15,0 0 16,-22 1-16,1-1 16,0 0-16,0 21 0,0-21 0,-22 22 15,22-22-15,0 21 0,0-21 0,0 22 16,0-22-16,-1 0 0,1 21 16,0-20-16,0-1 0,0 0 0,21 0 15,0 0-15,0 0 0,-21 1 0,21-1 16,0-42 31,0-1-32,0 1-15,0 0 16,0 0-16</inkml:trace>
  <inkml:trace contextRef="#ctx0" brushRef="#br0" timeOffset="17631.43">11726 1058 0,'0'0'0,"-21"0"0,21-21 16,0 0-16,0 0 16,0 0-1,0 0-15,21 21 16,0-22-16,1 22 16,-1 0-16,0 0 0,0 0 0,0 0 15,0 0-15,1 0 0,20 22 0,-21-1 16,0 0-16,0 0 0,1 0 15,20 22-15,-21-22 0,0 21 0,0-21 16,1 22-16,-22-1 0,21-21 0,-21 21 16,21-20-16,-21 20 0,0-21 15,0 0-15,0 0 0,0 1 0,0-1 16,0 0-16,0 0 0,0 0 16,0 0-1,21-21-15,-21-21 31,0 0-31,0 0 16,0 0-16,0 0 0,0-22 0,0 22 16,21-21-16,-21-1 0,21 1 0,-21 0 15,22-1-15,-1-20 0,0 21 16,-21-1-16,21 1 0,0 0 0,-21 20 16,0-20-16,21 21 0,1 0 15,-22 0-15,0-1 0,0 1 16,0 0-1,0 42 32,0 0-31,0 1-16,0-1 0,0 0 16,0 0-16,0 0 0,0 0 15</inkml:trace>
  <inkml:trace contextRef="#ctx0" brushRef="#br0" timeOffset="19920.14">12615 1439 0,'0'0'0,"0"43"16,0-22-16,21-21 46,-21-21-46,0 0 16,0-1-16,22 1 0,-1 0 16,-21-21-16,0 21 0,21-1 15,0-20-15,0 0 0,0-1 0,1 1 16,-1 21-16,0-21 0,0-1 16,0 1-16,22 21 0,-22-22 15,0 22-15,21 0 0,1 0 0,-22 21 16,0 0-16,21 0 0,-21 21 0,1 0 15,-1 0-15,0 1 0,0-1 16,-21 21-16,0-21 0,0 0 0,0 22 16,21-22-16,-21 0 0,0 0 15,0 0-15,0 1 0,0-1 0,0 0 16,0-42 31,0 0-32,0-1-15,0 1 0,-21 0 0,21 0 16,-21 0-16,0 0 0,21-22 16,-21 22-16,-1 0 0,1 0 0,21 0 15,-21 21-15,0 0 0,0-22 16,0 22-16,-1 0 0,1 22 16,0-1-16,0 0 0,0 0 0,0 0 15,-1 0-15,1 22 0,0-22 16,0 21-16,0-21 0,21 22 0,0-22 15,0 0-15,0 21 0,0-20 0,0-1 16,0 0-16,0 0 16,21-21-16,0 21 15,0-21-15,0 0 0,1 0 0,-1 0 16,0 0-16,0 0 0,0 0 16,0-21-16,1 21 0,-1-21 15,0 0-15,0 0 0,0-1 0,-21 1 16,0 0-16,21-21 0,1 21 15,-22-22-15,21 22 0,-21-21 0,0 21 16,0-22-16,0 22 0,0 0 0,0 0 16,0 42 15,0 0-31,0 0 0,0 22 16,0-22-16,0 21 0,0-21 15,0 22-15,0-22 0,-21 0 16,21 21-16,0-21 0,0 1 0,0-1 15,0 0-15,0 0 0,21 0 16,0 0-16,0-21 0,0 0 16,0 0-16,1 0 0,-1 0 15,0 0-15,0 0 0,21 0 0,-20-21 16,-1 0-16,0 0 0,0 21 16,-21-21-16,21-22 0,0 22 0,-21-21 15,22 0-15,-1-1 0,-21 1 16,0 0-16,0-22 0,21 1 0,-21 20 15,21 1-15,-21-22 0,0 22 16,0 21-16,0-21 0,0 20 0,21 1 16,-21 0-16,0 0 0,0 0 15,0 42 17,0 0-32,-21 0 0,21 22 15,-21-22-15,21 21 0,0 0 0,0 1 16,0-1-16,0 0 0,0 1 15,0-1-15,0 0 0,0 1 0,-21-22 16,21 21-16,0-21 0,0 22 0,0-22 16,0 0-16,0 0 0,0 0 15,0 1-15,0-1 0,21 0 16,-21 0-16,21-21 16,0 0-16,0 0 0,1 0 15,-1 0-15,0 0 0,0 0 16,0-21-16,0 0 0,1 0 15,-1-1-15,-21 1 0,21-21 16,0 21-16,-21 0 0,0-1 16,21 1-16,0 0 0,-21 0 0,0 0 15,0 0-15,0-1 0,0 44 47,-21-22-47,21 21 16,0 0-16,-21 0 0,21 0 15,0 22-15,0-22 0,0 0 0,0 0 16,0 0-16,0 0 0,0 1 0,0-1 16,0 0-16,0 0 0,21-21 15,-21 21-15,21-21 16,1 0-16,-1 0 0,0 0 16,0 0-16,0 0 0,0 0 0,1 0 0,-1 0 15,0-21-15,0 21 16,0-21-16,0 0 0,1 21 0,-1-21 15,-21-1-15,21 1 0,0 0 0,0 0 16,0 0-16,-21-22 0,0 22 0,22 0 16,-1 0-16,-21 0 15,0 0-15,-21 21 32,21 21-32,-22-21 15,22 21-15,0 0 0,-21 0 16,21 0-16,-21 1 0,21-1 0,0 0 15,-21 0-15,21 0 0,0 0 16,0 1-16,0-1 0,0 0 16,0 0-16,0 0 15,21-21-15,0 21 0,0-21 16,1 0-16,-1 0 0,0 22 0,0-22 16,0 0-16,0 0 0,1 0 0,-1 0 15,0 0-15,0 0 0,21 0 0,-20 0 16,-1 0-16,0 0 0,0-22 15,0 1-15,0 21 0,1-21 16,-1 0-16,-21 0 0,21 0 16,-21-22-16,21 22 0,-21 0 15,0-21-15,0 20 0,0 1 0,0-21 16,0 21-16,0 0 0,0-1 16,0 1-16,-21 21 31,0 0-31,0 21 15,21 1-15,-22-1 16,22 0-16,0 0 0,0 0 16,0 0-16,0 1 0,0-1 0,0 0 15,0 0-15,0 0 0,0 0 16,0 1-16,0-1 0,0 0 0,0 0 16,0 0-16,0 0 0,22 1 15,-1-1-15,0-21 16,0 0-1,0 0-15,0 0 0,1 0 0,-1 0 16,0 0-16,0 0 0,0 0 0,0-21 16,1 21-16,20-22 0,-21 1 0,0 0 15,22 0-15,-22 0 0,0 0 16,0-1-16,21 1 0,-20 0 0,-22-21 16,21 21-16,0-1 0,-21 1 0,0 0 15,0 0-15,0 0 0,0 0 16,-21 21-1,0 0-15,-1 0 0,1 0 16,0 0-16,0 21 16,21 0-16,-21-21 0,21 21 15,0 0-15,0 0 0,0 1 16,0-1-16,0 0 0,0 0 16,21-21-16,-21 21 0,21 0 0,0-21 15,-21 22-15,21-1 0,1-21 0,-22 21 16,21-21-16,-21 21 0,0 0 15,21-21-15,-21 21 16,0 1-16,-21-22 16,0 21-16,-1-21 0,1 0 15,0 0-15,0 0 0,0 21 16,0-21-16,-1 0 16,1 0-16,0 0 15,0 0 1,21-21-16,0 0 15,0-1-15</inkml:trace>
  <inkml:trace contextRef="#ctx0" brushRef="#br0" timeOffset="22095.24">16446 1270 0,'0'21'16,"0"0"-16,0 1 15,0-1-15,0 0 16,0 0-16,22-21 31,-1 0-31,0-21 16,0 0-16,-21 0 16,21-1-16,0 1 15,-21 0-15,22-21 0,-1 21 0,-21-22 16,0 1-16,21-22 0,0 22 0,0 0 15,-21-22-15,0 22 0,0 0 16,21-1-16,-21 1 0,0 21 0,0 0 16,22-1-16,-22 1 0,0 0 0,0 42 31,0 0-31,0 1 0,0 20 16,0-21-16,0 21 0,0 22 15,-22-22-15,22 22 0,0-22 0,0 22 16,0-22-16,0 21 0,0-20 15,0-1-15,0 0 0,0 1 16,0-22-16,0 21 0,0-21 0,22 1 16,-1-1-16,0 0 0,0-21 0,0 0 15,0 0-15,1 0 0,20 0 16,-21 0-16,21 0 0,-20 0 0,20-21 16,-21 0-16,21-1 0,1 1 0,-22 0 15,21-21-15,-21 21 0,1-22 16,20 1-16,-21 0 0,0-1 0,-21-20 15,21 20-15,-21-20 0,22 21 0,-22-22 16,0 22-16,0-1 0,0 1 16,0 21-16,0 0 0,0 0 15,0-1-15,0 44 16,0-1 0,0 0-16,0 0 0,-22 21 0,22 1 15,0-1-15,-21 0 0,21 1 0,0 20 16,0-20-16,0-1 0,0 0 15,0 1-15,0-1 0,0 0 0,0-21 16,0 22-16,0-22 0,21 0 0,1 21 16,-22-20-16,21-22 0,0 21 15,0 0-15,0-21 0,0 0 0,1 0 16,-1 0-16,0 0 0,0 0 16,21 0-16,-20 0 0,-1 0 15,21-21-15,-21 0 0,22-1 0,-22 1 16,21 0-16,-21 0 0,0 0 0,1-22 15,-1 22-15,0-21 0,-21 21 16,0 0-16,0-1 0,0 1 0,0 0 16,0 42 15,-21 0-31,21 1 0,-21-1 0,21 0 16,-22 0-16,22 0 0,0 22 0,0-22 15,0 0-15,0 0 16,0 0-16,0 0 0,0 1 0,0-1 15,0 0-15,22 0 0,-1-21 16,-21 21-16,-21-42 47,-1 21-47,22-21 16,-21 21-16,21-21 15,-21 0-15,0 21 0,0 0 16,0 0 15,21 21-31,0 0 0,0 0 16,0 0-16,21 0 0,0-21 15,-21 22-15,21-1 16,0-21-16,0 0 0,1 21 0,20-21 16,-21 0-16,21 0 0,1 0 0,-22 0 15,42 0-15,-20-21 0,-1 0 16,0-1-16,1 22 0,-1-21 0,0 0 15,1 0-15,-1 0 0,-21-22 0,0 22 16,22-21-16,-43 21 0,21-22 16,-21 1-16,21 21 0,-21-21 0,0 20 15,0 1-15,0 0 0,0 0 0,0 0 16,-21 21 0,0 0-16,0 0 0,-1 21 15,1 0-15,21 0 0,-21 0 16,0 1-16,0 20 0,21-21 15,0 21-15,-21-20 0,21-1 0,0 21 16,0-21-16,0 0 0,0 1 0,0-1 16,21 0-16,0 0 0,0 0 15,0 0-15,0-21 0,1 22 0,20-22 16,-21 0-16,21 0 0,1 0 0,-22 0 16,21 0-16,1 0 0,-1 0 0,-21 0 15,21 0-15,1 0 0,-1 0 16,0-22-16,-20 1 0,20 21 15,-21-21-15,0 0 0,22 21 0,-22-21 16,0 0-16,-21-1 0,21 1 16,-21-21-16,21 21 0,-21 0 0,0-22 15,0 22-15,0 0 0,0-21 0,0 20 16,0 1-16,0 0 0,-21 0 0,0 21 16,0 0-16,0 0 0,-1 0 15,1 0-15,0 21 0,0-21 16,0 21-16,0 0 0,-1 1 0,22-1 15,-21 0-15,21 21 0,-21-21 16,0 1-16,21-1 0,0 21 16,0-21-16,0 0 0,0 1 0,0-1 0,21 0 15,0 0 1,0-21-16,1 21 0,-1-21 16,0 0-16,0 0 15,0 0-15,0-21 0,1 21 0,-22-21 16,21 0-16,0 0 0,0-1 15,-21 1-15,21-21 0,0 21 0,-21-22 16,22 1-16,-22 0 0,21-1 0,-21-20 16,21-1-16,-21 22 0,0-21 15,0 20-15,0-20 0,0 20 0,0 1 16,0 21-16,0 0 0,0-22 0,0 22 16,0 0-16,-21 21 31,21 21-31,0 0 0,-21 1 15,21 20-15,-22-21 0,22 21 16,-21 1-16,21-1 0,0 0 0,0 22 16,0-22-16,0 1 0,0-1 0,0 0 15,0 1-15,0-1 0,0 0 16,0-21-16,0 22 0,0-22 0,0 0 16,0 0-16,0 0 0,0 1 0,0-1 15,21-21-15,-21 21 0,22-21 16,-22 21-16,21-21 31,0 0-31,-21-21 16,21 0-1,0 21-15,0-21 0,1-1 0</inkml:trace>
  <inkml:trace contextRef="#ctx0" brushRef="#br0" timeOffset="22455.9">20235 1228 0,'0'0'0,"-21"-21"0,0-43 15,21 43 1,0 0-16,0 0 0,0 42 31,0 0-15,0 0-16,0 21 0,0-20 15,0 20-15,0-21 0,0 21 0,-21-20 16,21 20-16,0-21 0,-21 21 0,21-20 16,0-1-16,0 0 15,0 0-15,-22 0 0,22 0 0,0 1 16,0-44 15,0 1-31,0 0 0,22 0 16,-22 0-16,21 0 0,0-22 0</inkml:trace>
  <inkml:trace contextRef="#ctx0" brushRef="#br0" timeOffset="22763.22">20341 868 0,'0'0'0,"0"-21"0,-42 0 16,21 21-1,-1 0-15,1 21 16,21 0-16,0 0 16,0 0-16,0 0 15,21-21 1,1 0-16,-1 0 16,-21-21-16,21 0 0,0 0 15,0 0-15,-21 0 0,0-1 16,0 1-16,0 0 0,0 0 15,-21 21-15,0 0 16,0 0-16,21 21 16,-21 0-16,21 0 15,-22 1-15,22-1 0,0 0 0,0 0 16,0 0-16,0 0 0,0 1 16,0-1-16,0 0 0,0 0 0,22-21 15,-1 21-15,0-21 0</inkml:trace>
  <inkml:trace contextRef="#ctx0" brushRef="#br0" timeOffset="23311.51">20743 1080 0,'-21'21'31,"0"-21"-31,0 21 0,0 0 16,21 0-16,-22 0 0,1 1 15,21 20-15,0-21 0,0 0 0,0 22 16,0-22-16,-21 0 0,21 21 0,0-21 16,0 1-16,0-1 0,-21 21 15,21-21-15,0 0 0,0 1 0,-21-22 16,21 21-16,0 0 0,0-42 47,0 0-32,0-1-15,0-20 16,0 21-16,0 0 0,21 0 0,0-22 16,-21 1-16,21 21 0,0-22 0,1 22 15,-1-21-15,0 0 0,0 20 16,0 1-16,0 0 0,1 0 0,-1 0 16,21 0-16,-21 21 0,0 0 0,1 0 15,-1 0-15,0 21 16,0 0-16,0 0 0,0 0 0,1 22 15,-22-22-15,0 0 0,0 21 0,21-21 16,-21 22-16,0-22 0,0 0 16,0 21-16,0-20 0,0-1 0,0 0 15,0 0-15,0 0 0,0 0 16,-21-21 0,21 22-16,0-1 0,-22-21 15,22-21 16,0-1-15,22 1-16</inkml:trace>
  <inkml:trace contextRef="#ctx0" brushRef="#br0" timeOffset="23895.09">22225 677 0,'0'0'0,"0"-21"16,0 42 15,0 1-31,0 20 0,0-21 0,0 21 16,0 1-16,0-1 0,0 0 16,-21 1-16,21-1 0,0 22 0,0-22 15,0 0-15,0 1 0,0-1 0,0 0 16,-21 1-16,21-1 0,0-21 15,0 0-15,0 22 0,-22-22 0,22 0 16,0 0-16,0 0 0,0-42 63,0 0-63,0 0 15,0 0-15,0-1 0,0 1 16</inkml:trace>
  <inkml:trace contextRef="#ctx0" brushRef="#br0" timeOffset="24603.27">21950 1249 0,'0'0'0,"-21"0"15,42-21 1,0 21 0,0-21-16,0 21 0,22-22 0,-22 22 15,21-21-15,22 21 0,-22-21 16,21 0-16,1 0 0,-22 0 15,22-1-15,-1 1 0,-20 0 0,-1-21 16,0 21-16,1-22 0,-22 1 16,0 21-16,0-22 0,0 22 0,-21-21 15,0 21-15,0 0 0,0-1 0,0 1 16,0 0-16,0 0 16,-21 21-1,21 21-15,0 0 16,-21-21-16,21 21 0,-21 22 15,0-22-15,21 21 0,-22 1 0,22-1 16,0 0-16,-21 1 0,0-1 16,21 0-16,-21 1 0,21-1 15,0 0-15,-21 1 0,21-22 0,-21 21 16,21 0-16,0-20 0,-22-1 0,22 0 16,-21 0-16,21 0 0,0 0 15,-21 1-15,21-1 16,0-42 15,0-1-31,0 1 16,0 0-16,21 0 0,-21 0 15,21 0-15,-21-1 0,22 1 16,-1 0-16,-21 0 0,21 0 16,0 0-16,0-1 0,0 1 0,1 0 15,-1 21-15,0-21 0,21 21 16,-21 0-16,1-21 0,-1 21 0,0 0 15,0 0-15,0 0 0,0 0 0,1 21 16,-1 0-16,-21 0 0,0 0 16,0 1-16,21-1 0,-21 0 0,0 0 15,0 0-15,0 22 0,0-22 0,0 0 16,0 0-16,-21 0 16,21 0-16,-21 1 0,21-1 15,0 0-15,-22-21 16,22 21-16,0-42 47,0 0-32,0 0-15,22 21 0,-1-22 16,0 1-16</inkml:trace>
  <inkml:trace contextRef="#ctx0" brushRef="#br0" timeOffset="25070.87">23220 1291 0,'21'21'16,"0"-21"-1,0 0 1,0 0-16,1 0 16,-1 0-16,0 0 15,0-21-15,0 0 0,22 21 0,-22-21 16,0 21-16,0-21 0,0 0 0,0 21 15,1-22-15,-1 1 0,0 0 16,-21 0-16,0 0 0,0 0 0,0-1 16,0 1-16,0 0 0,0 0 15,-21 21 1,0 0-16,-1 0 16,1 0-16,0 21 0,0 0 15,21 0-15,-21 1 0,0-1 16,-1 0-16,22 0 0,0 0 0,-21 0 15,21 1-15,-21 20 0,21-21 0,0 0 16,-21 0-16,21 1 0,0-1 16,0 0-16,0 0 0,0 0 0,0 0 15,0 1-15,21-22 0,0 0 16,0 21-16,1-21 0,-1 0 16,0 0-16,0 0 0,0 0 15,0 0-15,1 0 0,-1 0 16,0-21-16,0-1 15,0 22 1,-21-21-16</inkml:trace>
  <inkml:trace contextRef="#ctx0" brushRef="#br0" timeOffset="25779.04">25040 974 0,'0'0'0,"0"-21"0,0-1 15,0 1-15,0 0 0,0 0 16,-21 21-16,0 0 15,21 21 1,0 0-16,0 22 16,0-1-16,-21 0 0,21 1 0,0-1 15,0 21-15,0-20 0,0 20 16,-22-20-16,22 20 0,0 1 0,0 20 16,-21-20-16,0-1 0,0 22 0,21-22 15,-21 1-15,0-1 0,21 1 16,-22-1-16,22-20 0,0 20 0,0-20 15,-21-1-15,21-21 0,0 0 0,0 22 16,0-22-16,0 0 16,-21-42 15,21 0-31,0-1 16,0 1-16,0 0 0,-21-21 15,21 21-15,-21-22 0,0 1 0,21 0 16,0-1-16,-22 1 0</inkml:trace>
  <inkml:trace contextRef="#ctx0" brushRef="#br0" timeOffset="26111.86">24617 1397 0,'0'0'0,"0"-21"0,0-43 16,0 22-16,0 21 0,0-21 0,0 20 16,0-20-16,0 21 0,0-21 15,0 20-15,21-20 0,0 21 16,21 0-16,-20 0 0,20-1 0,0 1 15,1 0-15,-1 21 0,21 0 0,-20 0 16,-1 0-16,0 21 0,22 0 16,-22 1-16,-21-1 0,22 21 0,-22 0 15,0-20-15,-21 20 0,0 0 16,0 1-16,0-22 0,0 21 0,-21-21 16,-21 22-16,20-22 0,-20 0 0,21 0 15,-21 0-15,-1 0 0,22-21 16,-21 22-16,21-22 0,-1 21 0,1-21 15,21 21 17,21-21-17,1 0-15,-1 0 0,0 0 16,0 0-16,21 0 0,-20-21 0</inkml:trace>
  <inkml:trace contextRef="#ctx0" brushRef="#br0" timeOffset="27047.82">25379 1503 0,'0'0'0,"21"0"31,0-21-15,0 21-16,0-21 0,1 21 16,-1-22-16,0 1 0,0 0 0,0 0 15,22 0-15,-22 0 0,0-1 0,0-20 16,0 0-16,0 21 0,1-22 15,-22 1-15,21 0 0,-21-1 0,0 22 16,0-21-16,0 21 0,0-1 16,-21 1-16,-1 21 0,1 0 15,0 0-15,0 0 0,21 21 0,-21 1 16,0-1-16,-1 0 0,1 21 16,21-21-16,0 1 0,0-1 0,0 0 15,0 0-15,0 0 16,0 0-16,21-21 0,1 22 15,-1-22-15,0 0 0,21 0 0,-21 0 16,1 0-16,20-22 0,-21 1 16,21 0-16,-20 21 0,20-21 0,-21 0 15,0 0-15,0-1 0,1 1 0,-1 0 16,0 0-16,-21 0 0,0 0 16,0 42 15,0 0-31,0 0 15,0 21-15,-21-20 0,0 20 0,21-21 16,-22 21-16,22-20 0,0 20 16,0-21-16,0 0 0,0 22 0,0-22 15,0 0-15,0 0 0,0 0 0,0 0 16,22-21-16,-1 0 16,-21 22-16,21-22 0,21 0 0,-21 0 15,1 0-15,-1 0 0,21-22 0,-21 22 16,0-21-16,1 21 0,-1-21 15,21 0-15,-21 0 0,0 0 0,-21-1 16,22 1-16,-1 0 0,-21-21 16,0 21-16,0-1 0,0 1 15,21 0-15,-21 0 0,0 42 32,-21 0-32,21 0 15,0 1-15,-21-1 0,-1 0 0,22 0 16,-21 0-16,21 22 0,0-22 15,0 0-15,0 0 0,0 0 16,0 0-16,21-21 0,1 22 16,-1-22-16,0 0 0,0 0 15,0 0-15,0 0 0,22 0 0,-22-22 16,21 22-16,-21-21 0,22 0 0,-22 21 16,21-21-16,-21 0 15,1 0-15,-1-1 0,0-20 0,-21 21 16,21-21-16,-21 20 0,0-20 0,0 0 15,0 21-15,0-1 0,-21-20 16,0 21-16,0 21 0,-1-21 0,1 21 16,0 0-16,0 0 0,-21 0 15,20 0-15,1 21 0,0 0 0,0 0 16,-21-21-16,42 21 0,-22 1 0,1-1 16,0 0-16,21 0 15,0 0-15,21-21 16,0 0-1,1 0-15,20 0 0</inkml:trace>
  <inkml:trace contextRef="#ctx0" brushRef="#br0" timeOffset="29591.08">27432 1164 0,'0'-21'15,"0"0"-15,0 0 0,0 0 0,0-22 16,0 22-16,0 0 16,0 0-16,-21 0 0,21-1 0,0 1 15,0 0-15,-21 21 0,-1 0 16,1 0-16,0 0 0,0 21 15,0 0-15,0 22 0,-1-1 0,-20-21 16,21 22-16,0-1 0,0 0 16,-1 1-16,-20-1 0,42-21 0,-21 21 15,0-20-15,21 20 0,0-21 0,0 0 16,0 0-16,0 1 0,21-22 16,0 21-16,0-21 0,0 0 15,22 0-15,-22 0 0,0 0 0,21 0 16,-20-21-16,-1-1 0,21 22 15,-21-21-15,0 0 0,1 0 0,-1 0 16,-21-22-16,21 22 0,0 0 0,-21-21 16,21 21-16,-21-1 0,0-20 15,0 21-15,21 21 0,-21-21 0,0 0 16,0 42 15,0 0-31,0 0 0,0 0 0,0 0 16,0 22-16,-21-22 0,21 21 15,0-21-15,0 22 0,0-1 16,0 0-16,0 1 0,0-1 16,-21 22-16,21-1 0,0 1 0,0-1 15,0 1-15,0-1 0,0 1 0,0-1 16,0 1-16,0-1 0,-21 1 0,21-22 16,0 21-16,0 1 0,-21-22 15,21 1-15,-21-1 0,-1 0 0,22 1 16,-21-22-16,21 21 0,-21-21 0,0 0 15,21 1-15,-21-22 0,0 21 16,-1-21-16,1 0 0,0 0 16,0 0-16,0 0 0,0-21 15,-1-1-15,22 1 0,-21 0 16,21-21-16,-21 21 0,21-22 16,0 1-16,0 0 0,0-1 0,0 1 15,21-22-15,0 22 0,1-21 0,-1-1 16,21 1-16,-21-22 0,22 21 0,-1-20 15,0 20-15,1 1 0,-1-22 16,0 22-16,1 20 0,20-20 0,-21-1 16,1 22-16,-1 0 0,-21-1 15,22 1-15,-22 0 0,0-1 0,-21 22 16,0-21-16,0 21 0,0-1 0,0 1 16,0 0-16,0 0 0,-21 21 15,0 0-15,-1 0 0,1 0 16,21 21-1,0 0-15,0 0 0,0 1 16,21-22-16,1 21 0,-1-21 16,0 21-16,0 0 15,0-21-15,0 21 0,1 0 16,-22 1-16,0-1 16,0 0-16,21 0 0,-21 0 15,0 0-15,21 1 16,0-1-16,-21 0 0,21 0 15,0-21-15,1 0 16,-1 0-16,0 0 16,0 0-16,0 0 0,0 0 15,1-21-15,-1 21 0,0-21 16,0 0-16,0-1 0,0 1 16,1 0-16,-1-21 0,0 21 0,21-22 15,-21 1-15,1 0 0,20-1 0,-21 22 16,21-21-16,-20 21 0,20-22 15,-21 43-15,0-21 0,0 21 0,1 0 16,-1 0-16,0 21 0,0 0 16,-21 1-16,0 20 0,0-21 15,0 0-15,0 0 0,0 1 16,0-1-16,0 0 0,0 0 16,0 0-16,0 0 0,21-21 46,-21-21-30,0 0-16,0 0 16,0 0-16,0 0 0,0-1 0,0 1 15,0 0-15,0 0 16,0 0-16,0 0 0,0-1 0,0 1 16,-21 21-16,0-21 0,0 21 0,0 0 15,-1 0-15,1 0 0,0 21 16,0-21-16,0 21 0,0 1 0,-22 20 15,22-21-15,-21 0 0,21 22 16,-1-22-16,1 0 0,0 21 0,0-21 16,0 1-16,21 20 0,0-21 15,0 0-15,0 0 0,0 1 0,0-1 16,21 0-16,0-21 0,-21 21 0,21-21 16,0 0-16,22 21 0,-22-21 15,0 0-15,0 0 0,0 0 16,1 0-16,-1-21 0,0 21 0,0-21 15,0 21-15,0-21 0,1 0 16,-1-1-16,0-20 0,0 21 0,0 0 16,-21-22-16,0 22 0,0-21 15,21 21-15,-21 0 0,0-1 0,0 1 16,0 0-16,-21 21 31,0 21-31,21 0 0,0 1 16,-21-1-16,21 0 0,-21 0 15,21 0-15,0 0 0,0 22 0,0-22 16,0 0-16,0 0 16,0 0-16,0 1 0,21-22 0,0 21 15,0-21-15,0 0 0,1 0 16,20 0-16,-21 0 0,21 0 0,-20 0 16,20 0-16,-21 0 0,0-21 15,0 21-15,22-22 0,-22 1 0,0 21 16,0-42-16,0 21 0,1 0 15,-1-1-15,-21-20 0,21 21 0,-21 0 16,21-22-16,-21 22 0,0 0 16,0 0-16,-21 21 31,0 21-31,21 0 0,-21 0 16,21 1-16,-22-1 0,22 0 0,-21 0 15,21 0-15,-21 0 16,21 22-16,0-22 0,0 0 0,0 0 15,0 0-15,0 1 0,0-1 0,0 0 16,0 0-16,21-21 47,0 0-47,-21-21 16,22 0-16,-22 0 0,21-1 15,-21 1-15,21 0 16,0 0-16,-21 0 0,21-22 0,-21 22 15,21 0-15,1 0 0,-1 0 0,-21 0 16,21-1-16,0 22 16,-21-21-16,21 21 0,0 0 15,-21 21-15,0 1 16,0-1-16,0 0 16,0 0-16,0 0 0,0 0 0,0 1 15,0-1-15,0 0 16,0 0-16,0 0 0,0 0 15,0 1 1,0-1-16,0 0 16,22-21 31,-22-21-47,21 0 15,-21-1-15,21 1 16,0 0-16,-21 0 0,21 0 0,0 0 15,1-1-15,-1 1 0,0 0 16,0-21-16,0 21 0,0-1 0,1 1 16,-1 21-16,0-21 0,0 0 15,0 21-15,0 0 16,-21 21 15,0 0-31,0 0 0,0 1 16,0 20-16,-21-21 0,21 0 15,-21 0-15,21 1 0,-21 20 0,21-21 16,0 0-16,0 0 0,0 1 0,0-1 16,0 0-16,-21 0 0,21 0 15,0 0-15,0 1 16,21-22 31,-21-22-32,0 1 17,-21 21-32,0 0 15</inkml:trace>
  <inkml:trace contextRef="#ctx0" brushRef="#br0" timeOffset="32295.7">2307 3789 0,'21'0'62,"-21"-21"-62,21 21 0,-21-21 16,22-1-16,-1 1 16,0 21-16,-21-21 0,0 0 15,0 0-15,0 0 0,21-1 16,-21 1-16,0 0 0,0 0 16,0 0-16,0 0 0,0-1 15,0 44 32,0-1-47,0 0 0,0 0 16,0 21-16,0-20 0,0-1 15,0 21-15,0-21 0,0 22 16,0-22-16,0 21 0,0-21 0,0 22 16,0-1-16,0-21 0,0 21 15,0 1-15,0-1 0,-21-21 0,21 22 16,0-22-16,0 21 0,0-21 15,0 0-15,0 1 0,-21-1 0,21 0 16,-21 0-16,21 0 0,-22-21 16,22 21-16,-21-21 0,0 22 15,0-22-15,0 0 16,0 0-16,-1 21 0,1-21 16,0 0-16,0 0 0,0 0 0,0 0 15,-1 0-15,1 0 16,0 0-16,0 0 0,0 0 15,0 0-15,-1-21 0,1 21 32,42 0-1,1 0-15,-1 0-16,0 0 0,21 0 0,-21 0 15,22 0-15,-1 0 0,0 0 0,1 0 16,-1 0-16,0 0 0,1 0 15,-22-22-15,21 22 0,1 0 0,-22 0 16,21 0-16,-21 0 16,0 0-16,1 0 15,-22-21-15,0 0 78,0 0-78</inkml:trace>
  <inkml:trace contextRef="#ctx0" brushRef="#br0" timeOffset="32756.74">2815 4022 0,'0'21'63,"0"0"-48,21-21 1,0 0-1,-21-21 1,22 0 0,-22 0-16,0-1 15,-22 22-15,22-21 16,-21 21-16,0 0 16,0 0-16,0 0 15,21 21-15,-21-21 0,21 22 0,0-1 16,0 0-1,21-21 48,-21-21-47,0 0-16</inkml:trace>
  <inkml:trace contextRef="#ctx0" brushRef="#br0" timeOffset="33327.58">3789 3450 0,'0'0'0,"0"-21"15,0 0-15,0 0 16,-21 21-16,21-21 0,-22 21 31,22 21-15,-21 0-16,21 0 0,0 21 0,0 1 15,0-1-15,0 0 0,0 1 16,0-1-16,-21 0 0,21 1 16,0-1-16,-21 22 0,21-22 0,-21 21 15,21-20-15,-21-1 0,-1 22 16,1-22-16,21-21 0,0 21 0,-21-20 16,21 20-16,0-21 0,-21-21 15,21 21-15,0-42 31,0 0-31,0 0 16,0 0-16,0-22 0,0 22 0,0-21 16,0-1-16,0 1 0</inkml:trace>
  <inkml:trace contextRef="#ctx0" brushRef="#br0" timeOffset="36584.05">3556 3641 0,'0'0'0,"0"-21"0,0-22 16,0 22-16,0 0 0,0 0 0,0 0 16,0-1-16,0 1 0,21-21 0,0 21 15,0 0-15,1-1 0,-22 1 16,42 0-16,-21 21 0,0-21 0,0 21 16,1 0-16,-1 0 0,0 0 15,0 0-15,21 21 0,-20 0 0,-1 0 16,0 1-16,0 20 0,0-21 0,0 21 15,-21 1-15,0-1 16,0 0-16,0 1 0,0-22 0,-21 21 16,0 1-16,0-22 0,0 21 0,0-21 15,-1 0-15,-20 1 0,21-1 16,0-21-16,0 21 0,-1-21 16,22-21 15,22 0-31,-1-1 0,0 22 15,0 0-15,0-21 0,0 21 16,1 0-16,-1-21 0,0 21 0,0 0 16,0 0-16,0 0 0,1 0 0,-1 0 15,0 21-15,0 0 0,0 1 16,0-22-16,1 21 0,-22 0 16,0 21-16,0-21 0,0 1 0,0-1 15,0 21-15,0-21 0,0 22 0,0-22 16,-22 0-16,1 21 0,0-21 15,21 1-15,-21-1 0,0-21 0,0 21 16,-1-21-16,1 0 0,0 0 16,0 0-16,0 0 0,0 0 15,-1 0-15,1-21 0,0 0 16,0 21-16,21-22 16,0 1-16,-21 0 0,0 0 0,21 0 15,-22 21-15,44 21 47,-22 0-47,21-21 0,-21 21 0,21 0 16,0 1-16,0-22 15,0 21-15,1 0 0,-1-21 16,21 0-16,-21 0 0,0 21 0,1-21 16,-1 0-16,21 0 0,-21 0 15,0 0-15,22 0 0,-22-21 0,21 21 16,-21-21-16,22 0 0,-22-1 15,21 1-15,-21 0 0,22 0 16,-22 0-16,0-22 0,0 22 0,22-21 16,-22 21-16,-21-22 0,21 22 15,-21 0-15,21-21 0,-21 21 0,0-1 16,21 1-16,-21 0 0,0 0 16,0 42 15,0 0-16,-21 0-15,21 1 0,-21-1 16,21 0-16,-21 0 0,21 21 0,0-20 16,0 20-16,0-21 0,0 0 0,0 22 15,0-22-15,0 0 16,0 0-16,0 0 0,0 0 0,21-21 16,0 22-16,0-22 0,0 0 15,1 0-15,-1 0 0,0 0 16,0 0-16,0 0 0,0 0 0,1-22 15,-1 22-15,0-21 0,0 0 0,0 0 16,0 0-16,1 0 0,-1-1 16,-21 1-16,0 0 0,21-21 0,-21 21 15,0-1-15,0-20 0,0 21 0,0 0 16,-21-43 0,21 22-16,-21 21 0,-1 0 0,1-1 0,0 1 15,0 0-15,0 21 0,-22 0 16,22 0-16,0 0 0,0 0 0,-21 21 15,20-21-15,1 21 0,0 1 16,-21-1-16,21 0 0,-1 21 0,1-21 16,21 1-16,0 20 0,0-21 15,0 21-15,0-20 0,0-1 0,0 0 16,0 0-16,21 0 0,1 0 0,-1 1 16,21-22-16,-21 21 0,22-21 15,-22 0-15,21 0 0,-21 0 16,22 0-16,-1 0 0,0 0 0,1 0 0,-1-21 15,0-1-15,1 1 16,-1 0-16,-21 0 0,21 0 0,-20 0 16,20-1-16,-21 1 0,0 0 0,22-21 15,-43 21-15,21-1 0,0 1 16,-21 0-16,0 0 0,21 0 0,-21 0 16,0-1-16,-21 44 31,21-1-31,-21-21 15,21 21-15,-21 0 0,21 0 0,0 22 16,0-22-16,0 0 0,-22 21 16,22-21-16,0 22 0,0-22 15,0 21-15,0-21 0,0 1 0,0-1 16,0 0-16,0 0 0,22 0 0,-1 0 16,-21 1-16,21-22 0,0 0 15,0 0-15,0 0 0,1 0 0,20 0 16,-21 0-16,0-22 0,22 22 0,-22-21 15,0 0-15,0 0 0,21 0 0,-20 0 16,-1-1-16,0 1 0,-21-21 16,0 21-16,21 0 0,-21-22 0,0 22 15,0 0-15,0-21 0,0 20 0,0 1 16,-21-21-16,0 21 0,0 0 16,-1-1-16,1 1 0,0 21 15,0 0-15,0-21 0,0 21 0,-1 0 16,1 0-16,-21 0 0,21 21 15,0 0-15,-1-21 0,1 22 0,21-1 16,-21 0-16,21 0 0,-21 0 0,21 0 16,0 1-16,0-1 0,0 0 15,0 0-15,0 0 0,21 0 0,0 1 16,0-1-16,1-21 0,-1 21 0,0-21 16,21 0-16,-21 0 0,22 0 15,-22 0-15,21 0 0,-21 0 0,22-21 16,-22 21-16,21-21 0,-21-1 15,22 1-15,-1 21 0,-21-21 0,0 0 16,22 0-16,-22 0 0,0-22 16,-21 22-16,21 0 0,0-64 15,1 64-15,-22-21 0,21-22 0,-21 22 16,0 0-16,21-22 0,0 22 16,-21-1-16,0 1 0,0 0 0,0-1 15,0 22-15,0 0 0,0 0 0,0 0 16,-21 21-1,0 0-15,0 21 16,-1-21-16,22 21 0,-21 0 0,21 0 16,0 22-16,-21-22 15,21 21-15,0 1 0,-21-22 0,21 21 16,0 0-16,0 1 0,0-1 0,0 0 16,0 1-16,0-1 0,0 0 15,0-20-15,0 20 0,0 0 0,0-21 16,0 22-16,0-22 0,0 21 0,0-21 15,0 22-15,21-22 0,0 0 16,0 0-16,1 0 0,-1 1 0,0-1 16,0-21-16,0 21 0,0-21 0,1 0 15,-1 0-15,0 0 0,21 0 0,-21 0 16,1 0-16,20-21 16,-21 0-16,0 21 0,22-22 0,-22 1 15,0 0-15,0 0 0,0 0 0,0 0 16,-21-1-16,22-20 0,-1 21 0,-21 0 15,21 0-15,-21-22 0,0 22 16,0 0-16,0 0 0,0 0 0,0-1 16,-21 22-1,0 0-15,-1 0 0,1 0 16,0 0-16,0 22 0,0-1 16,0 0-16,21 0 0,-22 0 15,22 0-15,0 1 16,0 20-16,0-21 0,0 0 15,0 0-15,0 1 0,0-1 0,0 0 16,0 0-16,22 0 0,-22 0 0,21-21 16,0 22-16,0-1 0,0-21 15,0 21-15,22-21 0,-22 0 0,21 0 16,1 0-16,-1 0 0,0 0 0,1 0 16,-22 0-16,21 0 0,0 0 0,1-21 15,-22 0-15,0 21 0,21-22 16,-20 1-16,-1 0 0,0 0 0,21-21 15,-21 20-15,1 1 0,-1-21 0,0 21 16,-21-22-16,0 22 0,21-21 16,-21 21-16,0 0 0,0-1 15,0 1-15,0 0 0,-21 21 16,0 0 0,0 0-16,-1 0 0,1 0 15,0 21-15,0-21 0,21 21 0,-21 1 16,0-1-16,-1 0 0,1 0 15,0 0-15,0 0 0,0 1 0,0-1 16,21 0-16,0 0 0,0 0 0,0 0 16,0 1-16,0-1 0,0 0 0,0 0 15,21 0-15,0-21 0,0 0 0,0 0 16,0 0-16,1 0 0,-1 0 16,0 0-16,21 0 0,-21-21 15,1 0-15,-1 0 0,0 21 0,-21-21 16,21-1-16,0 1 0,0 0 0,-21-21 15,0 21-15,0-1 0,22-20 16,-22 21-16,21 0 0,-21 0 0,0-1 16,0 1-16,0 42 31,0 1-15,0-1-16,0 0 0,0 0 0,0 0 15,0 0-15,0 1 0,0-1 0,0 0 16,0 0-16,0 0 15,0 0-15,0 1 16,21-22-16,0 0 0,0 0 16,0 0-16,1 0 0,-1 0 15,0-22-15,0 1 0,0 0 16,0 0-16,1 0 0,-1 0 16,0-1-16,-21 1 0,21 0 0,0-21 15,-21 21-15,21-1 0,1-20 16,-22 21-16,0 0 0,21 21 0,-21-21 15,0 42 1,0 0 0,0 0-16,-21 0 15,21 0-15,0 1 0,0-1 16,-22 0-16,22 0 0,-21 0 0,21 0 16,0 1-16,0-1 0,0 0 0,0 0 15,-21 0-15,21 0 0,-21 1 16,21-1-1,0-42 17,0-1-17,0 1-15,0 0 16,0 0-16,0 0 0,21 0 0,0-1 0,0 1 16,1 0-16,-22-21 0,42 21 15,-21-1-15,0 1 0,0 0 16,1 0-16,20 0 0,-21 21 0,0 0 15,0 0-15,1 0 0,-1 0 16,0 21-16,0 0 0,0 0 16,-21 0-16,21 1 0,-21-1 15,0 0-15,0 0 0,0 0 16,0 0-16,0 1 0,0-1 0,0 0 16,0 0-16,0 0 15,0 0 1,-21-21-16,0 0 31,21-21-15,0 0-1</inkml:trace>
  <inkml:trace contextRef="#ctx0" brushRef="#br0" timeOffset="39295.47">8657 3852 0,'0'0'0,"0"22"16,-21-1-16,42-42 46,-21-1-30,21 1-16,0 0 0,-21 0 0,22 0 16,-1 0-16,0-22 0,0 22 0,-21-21 15,21-1-15,0 1 0,1-21 16,-22 20-16,21-20 0,-21-1 0,21 22 16,-21-22-16,21 22 0,-21 0 0,0-1 15,0 1-15,0 21 0,-21 0 16,0 0-16,0-1 0,-1 22 0,-20 0 15,21 0-15,0 22 0,-22-1 16,22 0-16,0 21 0,0 1 16,0-1-16,0 0 0,21 22 0,0-22 15,0 22-15,0-1 0,0-21 0,0 22 16,0-22-16,0 1 0,0-1 16,0 0-16,0-21 0,0 22 0,21-22 15,0 0-15,0 0 0,0 0 0,0 1 16,1-22-16,-1 0 0,0 0 0,21 0 15,-21 0-15,1 0 0,20 0 16,-21 0-16,21-22 0,-20 1 0,20 0 16,-21 21-16,0-21 0,22 0 0,-22 0 15,0-1-15,0-20 0,-21 21 16,0 0-16,21 0 0,-21-1 16,0 1-16,0 0 0,0 0 0,0 0 15,-21 21 1,0 21-1,21 0-15,0 0 0,-21 0 16,21 22-16,-21-22 0,21 0 0,0 0 16,0 0-16,0 1 0,0-1 15,0 0-15,0 0 0,0 0 16,21-21-16,0 21 0,0-21 0,0 0 0,0 0 16,1 0-16,-1 0 0,0 0 15,0-21-15,0 0 0,0 21 16,22-21-16,-22 0 0,0 0 0,0-1 15,0 1-15,1-21 0,-1 0 0,0 20 16,0-20-16,0-21 0,0 20 0,1 1 16,-22-22-16,21 22 0,-21-21 15,0 20-15,21 1 0,0 0 0,-21-1 16,0 22-16,0-21 0,21 21 0,-21-1 16,-21 22-1,0 0 1,21 22-16,-21-1 0,21 0 0,-21 0 15,21 21-15,-22 1 16,22-1-16,0-21 0,-21 43 0,21-22 16,0 0-16,-21 1 0,21-1 0,0-21 15,0 22-15,0-1 0,0 0 16,0-21-16,0 22 0,0-22 0,0 0 16,0 21-16,0-20 0,0-1 0,0 0 15,21 0-15,-21 0 0,21 0 16,1-21-16,-1 0 0,0 22 15,0-22-15,0 0 0,0 0 0,22 0 16,-22 0-16,0 0 0,0-22 0,0 1 16,22 21-16,-22-21 0,0 0 0,0 0 15,0 0-15,1-1 16,-1 1-16,0-21 0,0 21 0,-21-22 16,0 1-16,0 21 0,0-21 0,0 20 15,0 1-15,0 0 0,0 0 0,-21 21 31,0 0-31,0 0 0,-1 21 16,1 0-16,21 0 0,-21 1 0,0-1 16,21 0-16,0 0 0,-21 0 15,21 22-15,0-22 0,0 0 0,0 0 16,0 0-16,0 0 0,0 1 16,21-1-16,0-21 0,0 21 0,0-21 15,1 0-15,-1 0 0,0 0 16,21 0-16,-21 0 0,22 0 0,-22 0 15,21 0-15,1 0 0,-1-21 0,-21 0 16,21-1-16,-20 22 0,-1-21 0,0 0 16,0 0-16,0-21 0,0 20 15,-21 1-15,22 0 0,-22-21 0,0 21 16,0-1-16,0 1 0,0 0 16,-22 21-16,1 0 0,0 0 15,0 21-15,0 0 16,21 1-1,0-1-15,21-21 16,0 0 0,0 0-16,0-21 0,1-1 15,-1 22-15,0-21 0,0 0 0,0 21 16,-21-21-16,21 0 0,1 21 0,-1-21 16,0 21-16,-21 21 31,0 0-31,0 0 0,0 0 15,0 0-15,0 22 0,0-22 16,0 0-16,0 0 0,0 22 0,0-22 16,0 0-16,0 0 0,0 0 15,0 0-15,0 1 0,21-1 0,0 0 16,0 0-16,1-21 0,-1 0 16,0 0-16,21 21 0,-21-21 15,1 0-15,-1 0 0,0 0 0,0 0 16,-21-21-16,21 21 0,0-21 0,1 0 15,-1 0-15,-21-1 0,21 1 0,0 0 16,-21-21-16,21-1 0,0 22 16,1-21-16,-1 0 0,0-1 0,0 1 15,0 0-15,22-1 0,-22 22 0,0 0 16,0 0-16,0 21 0,0 0 16,1 0-16,-1 0 15,-21 21-15,21 0 0,0 0 0,-21 0 16,21 22-16,-21-22 0,0 0 0,0 21 15,0-20-15,21-1 0,-21 0 0,0 0 16,0 0-16,0 0 16,0-42 31,0 0-47,0 0 15,0 0-15,0 0 0,0-1 0,0 1 16,0 0-16,0 0 0,0 0 15,0 0-15,-21-1 0,0 1 0,0 21 16,0-21-16,0 21 16,-1 0-16,1 21 0,-21 0 15,21-21-15,0 22 0,-1-1 0,1 21 16,0-21-16,0 0 0,0 22 16,0-22-16,21 0 0,0 21 0,0-20 15,0-1-15,0 21 0,0-21 0,0 0 16,21 1-16,-21-1 0,21-21 0,0 21 15,0 0-15,0-21 0,1 0 0,-1 21 16,0-21-16,0 0 0,0 0 16,0 0-16,1 0 0,-1 0 15,-21-21-15,0 0 0,21 21 0,0-21 16,-21 0-16,21-1 0,-21 1 0,0 0 16,0-21-16,21 21 0,-21-1 15,0-20-15,0 21 0,22-21 0,-22 20 16,0 1-16,0 0 0,-22 42 31,22 0-31,0 1 16,-21-1-16,21 0 0,0 0 0,0 21 15,0-20-15,0-1 0,0 0 16,0 0-16,0 21 0,0-20 0,0-1 16,21 0-16,1-21 0,-22 21 15,21 0-15,0-21 0,0 0 0,0 0 16,0 0-16,1 0 0,-1 0 0,0 0 15,0 0-15,0 0 0,0-21 0,1 21 16,-1-21-16,0 0 0,-21 0 0,21-1 16,0 1-16,0 0 0,-21-21 15,0-1-15,22 1 0,-1 0 0,-21-1 16,21-20-16,-21 21 0,21-22 0,0 1 16,-21 20-16,0-20 0,0 20 15,0 1-15,0 0 0,0 21 0,0-1 16,0 1-16,0 0 0,0 0 0,0 42 31,0 0-31,-21 0 16,0 1-16,21 20 0,-21-21 15,21 21-15,0-20 0,-21 20 0,21 0 16,0 1-16,-22-1 0,22 0 0,0 22 16,0-22-16,0 0 0,0 1 15,-21-1-15,21-21 0,0 22 0,0-1 16,0-21-16,0 0 0,0 0 0,0 22 15,21-43-15,1 21 0,-1 0 0,0 0 16,0-21-16,21 0 0,-20 21 16,-1-21-16,21 0 0,-21 0 0,22 0 15,-22 0-15,21 0 0,-21 0 16,0 0-16,22-21 0,-22 0 0,0 21 16,0-21-16,-21 0 0,21 0 15,1-1-15,-22 1 0,0 0 16,0 0-16,0 0 0,0 0 0,0-1 15,0-20-15,0 21 0</inkml:trace>
  <inkml:trace contextRef="#ctx0" brushRef="#br0" timeOffset="39703.75">9715 3112 0,'0'0'16,"22"0"0,-1 0-16,0 0 15,21 0-15,-21 0 0,22 0 16,-1 0-16,0 0 0,-20 0 0,20-22 16,0 22-16,1 0 0,-22 0 0,21-21 15,-21 21-15,0 0 0,-21-21 16,22 21-16,-22-21 15,-22 21 1,1 0-16,0-21 0,-21 21 0,21 0 16,-22-21-16</inkml:trace>
  <inkml:trace contextRef="#ctx0" brushRef="#br0" timeOffset="39903.62">9440 2879 0,'-42'0'16,"21"0"-16,0 0 0,-1 0 31,22 21 16</inkml:trace>
  <inkml:trace contextRef="#ctx0" brushRef="#br0" timeOffset="41443.01">1968 7768 0,'-21'0'63,"21"-21"-48,0 0 1,0 0-16,0 0 16,0-1-16,0 1 15,21 21-15,-21-21 0,22 21 16,-1-21-16,0 21 0,-21-21 0,21 21 16,0 0-16,0 0 0,1 0 15,-1 0-15,0 0 0,0 21 0,0 0 16,0 0-1,-21 0-15,0 1 0,0-1 0,0 21 16,22-21-16,-22 0 0,0 1 0,0 20 16,21-21-16,-21 21 0,0-20 15,0 20-15,0 0 0,0-21 0,-21 22 16,-1-1-16,1 0 0,-21-20 16,21 20-16,0-21 0,-22 21 0,22-20 15,-21-1-15,21 0 0,-22 0 16,22 0-16,-21 0 0,21-21 0,-1 0 15,-20 0-15,21 0 0,0 0 16,0 0-16,-1-21 0,1 0 16,0 0-16,21 0 0,-21-22 15,21 22-15,0 0 0,0 0 16,0 0-16,0 0 0,0-1 0,0 1 16,21 0-16,0 0 0,0 0 15,1 21-15,-1 0 0,0-21 0,0 21 16,21 0-16,-20 0 0,-1 0 15,21 0-15,-21 21 0,0 0 0,1 0 16,-1 0-16,0 0 0,-21 1 16,0-1-16,21 0 0,0 0 0,-21 0 15,0 0-15,0 1 0,0-1 16,21 0-16,-21 0 16,22-21-16,-22 21 15,21-21 1,0 0-1,0-21 1,0 0-16</inkml:trace>
  <inkml:trace contextRef="#ctx0" brushRef="#br0" timeOffset="41824.14">2667 8065 0,'0'-22'16,"21"22"-16,-21-21 15,0 0 17,0 42 14,0 0-30,-21 1 15,0-22 1,21-22 30,0 1-46</inkml:trace>
  <inkml:trace contextRef="#ctx0" brushRef="#br0" timeOffset="44143.74">4127 7535 0,'0'22'0,"22"-22"0,-22 21 16,21-21 15,0 0-15,0 0-1,0-21-15,0-1 0,1 22 0,-1-21 16,0 0-16,0 0 0,0 0 16,0 0-16,1-1 0,-22-20 0,0 21 15,0 0-15,0 0 0,0-22 0,0 22 16,0 0-16,-22 21 15,-20 0-15,21 0 0,-21 0 0,20 0 16,-20 21-16,21-21 0,-21 21 16,20 0-16,-20 22 0,21-22 0,0 0 15,21 0-15,0 22 0,0-22 0,0 0 16,0 0-16,0 0 16,0 0-16,0 1 0,21-1 0,0 0 15,0 0-15,0-21 0,1 21 0,20 0 16,0 1-16,-21-1 0,22-21 15,-1 21-15,-21 0 0,22 0 0,-1 0 16,-21 22-16,0-22 0,0 0 0,1 21 16,-22-20-16,0 20 0,0 0 15,0-21-15,-22 22 0,1-22 0,-21 21 16,21-21-16,-22 1 0,22-1 0,-21 0 16,21 0-16,-22 0 0,22-21 15,0 0-15,-21 0 0,21 0 0,-1 0 16,1 0-16,0-21 0,0 0 15,21 0-15,-21-22 0,0 22 16,-1 0-16,22-21 0,-21-1 0,21 22 16,-21-21-16,21 21 0,-21-22 0,21 22 15,0 0-15,0 0 16,0 42 15,21 0-31,-21 0 0,21 1 16,-21-1-16,21 0 0,-21 0 0,22 21 15,-1-20-15,-21-1 0,21 0 16,0 21-16,-21-21 0,21 1 16,0-22-16,1 21 0,-1 0 0,0-21 15,0 0-15,21 0 0,-20 0 16,20 0-16,0 0 0,-21 0 0,22-21 16,-1 21-16,0-21 0,1-1 0,-1-20 15,-21 21-15,22 0 0,-1-22 16,-21 22-16,0-21 0,0 0 0,1-1 15,-1 1-15,0 0 0,0-1 0,0 1 16,-21 0-16,0-22 0,21 22 16,-21-1-16,22-20 0,-22 21 0,0-1 15,0 1-15,21 21 0,-21 0 0,0-1 16,21 1-16,-21 42 31,0 1-31,-21-1 0,0 42 16,-1-20-16,22-1 15,-21 0-15,0 1 0,0 20 0,21-21 16,0 1-16,-21-1 0,21 0 16,-21 1-16,21-1 0,0 0 0,0 1 15,0-1-15,0-21 0,0 22 0,21-22 16,0 0-16,0 0 0,-21 0 16,21 0-16,0 1 0,1-22 0,-1 0 15,0 0-15,0 0 0,21 0 0,-20 0 16,-1 0-16,0 0 0,0 0 0,21-22 15,-20 1-15,-1 0 0,0 0 16,0 0-16,0-22 0,0 22 16,1 0-16,-22-21 0,0 21 0,0-1 15,0-20-15,0 21 0,0 0 16,0 0-16,0-1 0,0 1 16,-22 21-1,22 21 1,-21-21-16,21 22 0,0-1 15,0 0-15,21-21 32,1 0-32,-1 0 15,0-21-15,0 0 0,0 21 16,0-22-16,1 1 0,-1 0 0,0 21 16,0-21-16,0 0 0,0 0 15,1 21-15,-22-22 0,21 22 0,-21 22 47,0-1-47,0 0 16,0 0-16,0 0 0,0 0 0,0 1 15,0 20-15,0-21 16,0 0-16,0 22 0,0-22 0,0 21 16,0-21-16,0 22 0,0-22 0,0 0 15,0 0-15,0 0 0,21 0 0,0 1 16,0-22-16,22 0 0,-22 0 15,0 0-15,21 0 0,-21 0 0,22 0 16,-22-22-16,21 1 0,-21 0 0,1 0 16,20 0-16,-21 0 0,0-1 15,0 1-15,1 0 0,-1-21 0,0 21 16,-21-1-16,0-20 0,0 21 0,21 0 16,-21-22-16,0 22 0,21 0 0,-21 0 15,0 0-15,0 0 16,0 42-1,0 0 1,0 0-16,-21 0 0,21 22 16,0-22-16,0 0 0,0 0 15,0 0-15,0 0 0,0 1 0,0-1 16,0 0-16,0 0 0,21 0 0,0 0 16,1-21-16,-1 0 0,0 0 15,0 0-15,0 0 0,22 0 0,-22 0 16,21 0-16,-21-21 0,0 21 0,22-21 15,-22 0-15,21 0 0,-21 0 0,1-1 16,-1 1-16,0 0 0,0 0 16,0-21-16,-21 20 0,0 1 15,21 0-15,-21 0 0,0 0 0,0 0 16,0-1-16,-21 44 31,21-1-31,0 0 16,-21 0-16,21 0 0,-21 0 0,21 1 15,-21 20-15,21-21 0,0 0 16,0 22-16,0-22 0,-21 0 0,21 0 16,0 0-16,0 0 0,0 1 0,0-1 15,0 0-15,0-42 47,0 0-47,0-1 0,0 1 16,0 0-16,0 0 0,0 0 0,21-22 15,-21 22-15,21 0 0,0-21 16,0 21-16,0-22 0,-21 22 0,22 0 16,20 0-16,-21 0 0,0-1 0,0 1 15,1 0-15,-1 21 0,0 0 0,0 0 16,0 0-16,0 0 0,22 21 16,-22 0-16,0 1 0,0-1 0,0 0 15,-21 0-15,0 0 0,22 0 0,-22 22 16,0-22-16,0 0 0,0 0 15,0 22-15,0-22 0,0 0 16,0 0-16,-22 0 0,22 0 16,0 1-16,-21-22 0,21 21 15,-21-21-15,21-21 47,0-1-47,21 1 0</inkml:trace>
  <inkml:trace contextRef="#ctx0" brushRef="#br0" timeOffset="44819.53">7789 7789 0,'0'0'0,"0"-21"0,0-42 16,0 42-16,-21-1 0,21 1 15,-21 0-15,0 21 0,0-21 16,-22 21-16,22 0 0,0 0 0,0 0 16,0 0-16,-22 0 0,22 21 0,0 0 15,0-21-15,0 43 16,-1-22-16,1 0 0,0 0 0,0 21 16,0-20-16,21-1 0,0 21 0,0-21 0,0 0 15,0 1-15,0 20 0,0-21 16,0 0-16,21 0 15,0 1-15,0-22 0,0 0 0,1 0 16,20 0-16,-21 0 0,0 0 0,0 0 16,1-22-16,-1 22 0,0-21 0,0 0 15,0 0-15,0 0 0,-21 0 16,22-1-16,-22 1 0,21 0 0,-21 0 16,0 0-16,21 21 0,-21-21 0,0-1 15,21 22-15,-21 22 31,0-1-15,-21 0-16,21 0 0,-21 0 0,21 0 16,-21 22-16,21-1 0,0 0 0,0 1 15,-22-1-15,1 0 0,21 22 0,0-1 16,0-20-16,0 20 0,0 1 16,0-1-16,0 1 0,0-1 0,0 1 15,0-1-15,0-20 0,-21 20 0,21 1 16,-21-1-16,0 1 0,21-22 0,0 21 15,-21-20-15,-1-1 0,1 0 0,0 1 16,0-1-16,0-21 0,0 22 16,-1-22-16,1 0 0,-21 0 15,21 0-15,0 0 0,-1-21 16,1 0-16,0 0 0,0 0 16,21-21-16,-21 21 0,21-21 15,0 0-15,0 0 0,-21 0 16,21-1-16,0 1 0,0 0 0,0 0 15,0 0-15,0 0 0,0-1 16,0-20-16,0 21 0,0-21 0,0-1 16</inkml:trace>
  <inkml:trace contextRef="#ctx0" brushRef="#br0" timeOffset="45072.2">6604 7324 0,'0'0'0,"-21"-21"16,0 21-16,-1 0 31,1 0-16,0 0 1,0 0-16,0 0 16</inkml:trace>
  <inkml:trace contextRef="#ctx0" brushRef="#br0" timeOffset="45344.07">4995 7535 0,'0'0'0,"0"22"16,21-22 0,1 0-16,-1 0 0,0 0 15,0 0-15,0 0 0,0 0 0,22 0 16,-22-22-16,0 22 0,21 0 0,-20 0 15,-1-21-15,0 21 0,0 0 16,0 0 15,0 0-31</inkml:trace>
  <inkml:trace contextRef="#ctx0" brushRef="#br0" timeOffset="48075.99">8594 7895 0,'0'21'15,"0"1"-15,0-1 16,0 0-1,0 0-15,21-42 47,-21 0-47,21 0 0,0 21 16,0-22-16,-21 1 0,21-21 0,1 21 16,-1 0-16,0-22 0,0 1 15,0 21-15,0-22 0,1 1 0,-1-21 16,0 20-16,-21 1 0,0 0 0,21-1 15,-21-20-15,0 20 0,0 22 16,0-21-16,0 21 0,0 0 0,0-1 16,0 1-16,-21 21 15,0 0-15,0 21 0,-1 1 16,22 20-16,-21-21 0,0 21 16,0 1-16,21 20 0,0-20 15,0 20-15,-21-21 0,21 22 0,0-22 16,0 22-16,0-22 0,0 0 15,0 22-15,0-22 0,21 1 0,-21-22 16,21 21-16,0-21 0,0 22 0,-21-22 16,22 0-16,-1-21 0,0 21 0,21-21 15,-21 0-15,1 0 0,20 0 16,-21 0-16,0-21 0,22 0 0,-22 0 16,21-1-16,-21 1 0,0 0 0,1 0 15,-1 0-15,0-22 0,0 22 0,0 0 16,0-21-16,-21 21 15,0-1-15,0 1 0,0-21 0,0 21 16,0 0-16,-21 21 31,0 21-15,21 0-16,0 0 0,0 0 0,0 0 16,-21 1-16,21-1 0,0 0 0,0 0 15,0 0-15,0 22 0,0-22 0,0 0 16,0 0-16,0 0 0,21 0 15,0-21-15,0 22 16,1-22-16,-1 0 0,0 0 16,0 0-16,0-22 0,0 22 15,1-21-15,-1 0 0,0 0 0,0 0 16,0 0-16,0-22 0,1 22 16,-1 0-16,0-21 0,0-1 0,0 1 15,-21 0-15,21-1 0,1 1 0,-22 0 16,21-1-16,-21-20 0,0 42 0,0-22 15,0 1-15,0 21 0,0 0 16,0-1-16,0 44 31,0-1-31,-21 0 0,-1 0 16,22 21-16,-21 1 0,21-22 0,0 21 16,-21 1-16,0-1 0,21 0 15,-21 1-15,21-1 0,0-21 0,0 21 16,0 1-16,0-22 0,0 0 15,0 21-15,21-20 0,0-1 0,-21 0 16,21 0-16,0 0 0,1-21 0,-1 0 16,0 21-16,0-21 0,0 0 0,0 0 15,1 0-15,20 0 0,-21 0 0,0-21 16,0 0-16,1 21 0,20-21 16,-42 0-16,21 0 0,0-1 0,0 1 15,-21 0-15,22 0 0,-22-21 16,0 20-16,0 1 0,0-21 0,0 21 15,0 0-15,0-1 0,0 1 16,0 42 15,-22 1-31,1-1 16,0 21-16,21-21 0,0 0 0,0 1 16,0-1-16,0 0 0,0 0 15,0 0-15,0 0 0,0 1 0,0-1 16,0 0-16,0 0 0,21-21 0,-21 21 15,21-21-15,1 0 0,-1 0 0,0 0 16,0 0 0,0 0-16,22 0 0,-22 0 0,0-21 15,21 0-15,-21 0 0,22 21 0,-22-21 16,21-1-16,-21 1 0,1 0 0,-1 0 16,0 0-16,0 0 0,-21-22 0,0 22 15,0 0-15,0 0 0,0 0 16,0-1-16,0 1 0,-21 21 15,0 0-15,0 0 16,21 21-16,-22-21 16,22 22-16,22-22 47,-1 0-47,0 0 0,0 0 15,0 0-15,0-22 0,1 22 0,-1 0 16,-21-21-16,21 21 0,0 0 15,0 0 1,-21 21-16,0 1 16,0-1-16,0 21 0,0-21 15,0 0-15,0 1 0,0-1 0,21 0 16,-21 21-16,0-21 0,0 1 0,22-1 16,-1 0-16,0 0 0,0 0 0,21 0 15,-20 1-15,-1-22 0,21 21 16,-21 0-16,22-21 0,-1 0 15,-21 0-15,21 0 0,-20 0 0,-1 0 16,21 0-16,-21 0 0,0-21 0,1 0 16,-22-1-16,21 1 0,0 0 0,-21 0 15,0 0-15,0-22 0,21 22 0,-21-21 16,21 0-16,0 20 0,-21-20 16,22 0-16,-1-1 0,-21 1 0,42 21 15,-42-21-15,21 20 0,0 1 0,1 0 16,-1 21-16,0 0 0,0 0 0,0 0 15,0 0-15,1 0 0,-1 21 16,0 0-16,0 1 16,0-1-16,-21 0 0,0 0 0,0 0 15,0 0-15,0 1 0,0-1 0,0 0 16,0 0-16,0 0 0,21 0 16,-21-42 30,0 0-46,0 0 16,0 0-16,0 0 0,0-1 16,0 1-16,0 0 0,-21 0 0,21 0 15,-21 0-15,0-1 0,0 22 16,0 0-16,-1 0 16,1 0-16,0 0 0,0 0 0,0 22 15,0-1-15,-1 0 0,1 0 0,0 0 16,0 22-16,0-22 0,0 0 0,-1 21 15,1-21-15,21 22 0,0-22 0,0 0 16,0 21-16,0-20 0,0-1 16,0 0-16,0 0 0,21 0 0,1 0 15,-1-21-15,0 0 0,0 22 0,21-22 16,-20 0-16,-1 0 0,0 0 0,0 0 16,0-22-16,0 1 0,-21 0 0,22 0 15,-1 21-15,0-21 0,-21-22 0,0 22 16,21 0-16,0 0 0,-21-21 15,21 20-15,-21-20 0,0 0 16,0 21-16,0-1 0,22-20 0,-22 21 16,0 0-16,0 42 31,0 0-31,-22 0 0,1 0 0,21 1 16,0-1-16,0 0 0,0 21 15,-21-21-15,21 1 0,0 20 0,0-21 16,0 0-16,0 22 0,0-22 0,0 0 15,0 0-15,21 0 0,-21 0 0,21-21 16,1 22-16,-1-22 0,0 0 16,0 0-16,0 0 0,0 0 0,1 0 15,20 0-15,-21-22 0,0 1 16,0 21-16,1-21 0,-1 0 0,0 0 16,0-22-16,0 22 0,-21 0 0,21-21 15,1 21-15,-22-22 0,21 1 0,-21-22 16,0 22-16,0 0 0,21-22 0,-21 1 15,0 20-15,0-20 0,0 21 16,0-1-16,0 1 0,0 0 0,0 20 16,0 1-16,-21 21 31,21 21-31,-21 22 0,21-22 16,0 0-16,0 21 0,-22 1 15,22-1-15,-21 0 0,21 1 0,-21-1 16,21 0-16,0 1 0,0-1 0,0 0 15,0 1-15,0-1 0,0-21 0,0 22 16,0-1-16,0-21 0,0 21 0,0-20 16,0-1-16,21 0 0,0 0 15,-21 0-15,22-21 0,-1 21 0,0-21 16,0 0-16,0 0 0,0 0 0,1 0 16,-1 0-16,0 0 0,0 0 0,0 0 15,0 0-15,-21-21 0,22 0 0,-1 21 16,0-21-16,-21 0 0,0 0 15,21-1-15,-21 1 0,0 0 16,0 0-16,0 0 0,0 0 0,0-1 16</inkml:trace>
  <inkml:trace contextRef="#ctx0" brushRef="#br0" timeOffset="48443.85">9842 7535 0,'0'0'0,"22"0"31,-1 0-31,0 0 0,21 0 16,-21 0-16,1 0 0,20-21 16,0 21-16,-21 0 0,22 0 15,-22-21-15,21 21 0,-21 0 0,1 0 16,-22-21-16,21 0 0,-21 0 15,0-1 1,-21 22-16,-1-21 0,1 21 16</inkml:trace>
  <inkml:trace contextRef="#ctx0" brushRef="#br0" timeOffset="48651.89">9398 7176 0,'-21'0'16,"0"0"-1,-1 0 1,1 0-16</inkml:trace>
  <inkml:trace contextRef="#ctx0" brushRef="#br0" timeOffset="50103.85">1884 11790 0,'0'-21'0,"-21"21"16,21-21 15,0-1 0,21 1 0,0 21-31,0 0 0,0 0 16,0 0 0,1 0-16,-1 21 15,0 1 1,-21-1-16,0 0 0,0 0 16,0 0-16,0 0 15,0 1-15,-21-1 0,0 0 16,21 0-16,-22 0 0,1 0 0,0 1 15,0-22-15,21 21 0,-21-21 16,0 0-16,21-21 47,0-1-47,0 1 16,0 0-16,21 21 15,0 0-15,0 0 16,0 0-16,0 0 15,1 0-15,-1 0 16,0 21-16,0 0 0,0 1 16,0-22-16,1 21 0,-22 0 0,0 0 15,21 0-15,-21 0 0,0 1 16,0-1-16,0 0 0,0 0 16,-21 0-16,-1 0 15,1 1-15,0-1 0,0 0 0,0 0 16,0 0-16,-1-21 0,1 0 15,0 21-15,0-21 0,0 0 16,0 0-16,-1 0 0,1 0 0,0 0 16,0 0-16,0-21 0,0 21 15,-1 0-15,1-21 0,0 21 16,0-21-16,0 21 16,0 0-16,-1-21 0,1 21 31,21-21-31,0-1 47,0 1-47,21 0 15,1 0 1,-1 21-16</inkml:trace>
  <inkml:trace contextRef="#ctx0" brushRef="#br0" timeOffset="50455.29">2540 11896 0,'0'21'16,"21"-21"-1,0 0 1,0 0 15,-42 0 0,0 0-31,0 0 0,0 0 16,0 0 0,21 21-16,0 0 15,21-21 48,0-21-63</inkml:trace>
  <inkml:trace contextRef="#ctx0" brushRef="#br0" timeOffset="52547.93">4085 11726 0,'21'0'15,"-21"-21"-15,0 0 16,21 21-16,-21-21 15,0 0-15,0 0 16,-21 21-16,21-22 16,-21 22-16,0 0 0,0 0 15,0 0-15,-1 0 0,1 0 16,0 0-16,0 22 0,0-1 16,0 0-16,-1 0 0,1 0 0,0 22 15,0-1-15,0 0 0,0 1 0,-1 20 16,1-21-16,21 1 0,0 20 15,0-20-15,0-1 0,0 0 16,0-21-16,0 22 0,0-22 0,43 0 16,-22 0-16,0 0 0,0-21 15,0 0-15,22 0 0,-22 0 0,21 0 16,-21 0-16,22 0 0,-1-21 0,0 21 16,1-42-16,-1 21 0,0 0 15,22-22-15,-22 22 0,22-21 0,-22-1 16,21 1-16,-20-21 0,-1 20 0,0 1 15,-20 0-15,20-22 0,-21 22 16,0-1-16,-21-20 0,0 21 0,0-1 16,0 1-16,0-22 0,0 22 15,0 21-15,-21-21 0,21 20 16,-21 1-16,0 0 0,0 0 0,-1 21 16,1 0-16,21 21 15,0 0-15,-21 22 0,21-22 0,0 21 16,-21 0-16,21 22 0,0-22 0,0 22 15,0-1-15,0-20 0,0 20 16,0 1-16,0-1 0,0-21 0,-21 22 16,21-22-16,0 1 0,0-1 0,0-21 15,-21 21-15,21-20 0,0-1 16,0 0-16,0 0 16,0-42 15,0 0-31,0 0 0,0-1 15,0-20-15,0 21 0,21 0 0,0-22 16,-21 22-16,21-21 0,-21 21 16,21 0-16,0-1 0,1 1 0,-1 21 15,0 0-15,0 0 0,0 21 16,0 1-16,1-1 16,-1 21-16,0-21 0,0 0 15,0 1-15,-21-1 0,21 0 0,1 0 16,-1 0-16,0 0 0,0 1 15,0-22-15,0 0 16,1 0-16,-1 0 0,0 0 16,0 0-16,0-22 0,0 1 15,1 21-15,-22-21 0,21 0 16,0 0-16,0 0 0,0-1 0,0 1 16,1-21-16,-1 21 0,0-22 0,0 22 15,0-21-15,0 21 0,1 0 16,-1-1-16,21 1 0,-21 0 0,22 0 15,-22 21-15,21 0 0,-21 0 16,0 0-16,1 0 0,20 0 0,-21 0 16,0 21-16,-21 0 15,21 0-15,-21 1 0,0-1 0,0 21 16,0-21-16,0 0 0,0 1 16,0-1-16,0 0 15,22-21 1,-1-21-1,-21 0-15,0-1 16,0 1-16,0 0 0,0 0 16,0 0-16,-21 0 0,-1-1 15,1 1-15,0 0 0,0 21 0,0-21 16,0 21-16,-22 0 16,22 0-16,0 0 0,0 0 0,0 0 15,-22 0-15,22 21 0,0 0 0,0 0 16,0 1-16,-22-1 0,22 21 15,0-21-15,0 22 0,21-1 0,-21 0 16,21-21-16,-22 22 0,22-1 0,0-21 16,0 0-16,0 22 0,0-22 15,0 0-15,22 0 0,-1-21 16,0 0-16,0 0 0,0 0 0,0 0 16,1 0-16,-1 0 0,0-21 15,21 0-15,-21 0 0,1 0 0,-1-1 16,0 1-16,0 0 0,0 0 15,0 0-15,1 0 0,-1-22 0,-21 22 16,0 0-16,0-21 0,0 20 16,0-20-16,0 21 0,0 0 0,0 0 15,0-1-15,0 44 32,0-1-32,0 0 15,0 0-15,0 0 0,0 0 0,0 22 16,0-22-16,0 0 0,0 21 0,0-20 15,0-1-15,0 0 0,0 0 16,0 0-16,0 0 0,0 1 0,0-1 16,0 0-16,21-21 15,0 0-15,0 0 16,0 0-16,1 0 0,-1-21 0,0 21 16,0-21-16,21-1 0,-20 1 0,-1 0 15,21 0-15,-21 0 0,22-22 0,-22 22 16,21-21-16,-21 0 0,0 20 15,1-20-15,-1 0 0,0 21 0,-21-22 16,0 22-16,0 0 0,0 0 16,-21 21-16,0 0 0,-1 0 15,1 0-15,0 0 0,0 0 0,0 21 16,0 0-16,21 0 0,0 0 16,0 1-16,21-1 15,0 0-15,0 0 16,0-21-16,0 21 0,1 0 0,-1-21 15,0 22-15,0-1 0,0 0 16,-21 0-16,21 0 0,-21 0 16,0 1-16,0-1 15,0 0-15,0 0 0,0 0 16,22-42 31,-1 0-47,0 21 15,0-21-15,0 0 0</inkml:trace>
  <inkml:trace contextRef="#ctx0" brushRef="#br0" timeOffset="53180.02">6921 11959 0,'0'0'0,"22"0"0,-1 0 16,0 0-16,-21-21 16,21 21-16,0-21 0,-21 0 0,21 0 15,-21-1-15,0 1 0,0 0 16,0 0-16,0 0 0,0 0 15,-21-1-15,0 1 0,0 0 16,0 21-16,-22-21 0,22 21 0,-21 0 16,21 0-16,-22 0 0,22 0 0,-21 21 15,21-21-15,-22 21 0,22 22 0,-21-22 16,21 21-16,0 0 0,-1-20 16,1 41-16,0-42 0,0 22 15,21-1-15,0 0 0,0-21 0,0 22 16,0-22-16,0 0 0,0 0 15,0 0-15,21-21 0,0 0 0,0 0 16,1 0-16,-1 0 0,0 0 0,21 0 16,-21-21-16,1 21 0,20-21 0,-21 0 15,0 0-15,0 0 0,22-1 16,-22 1-16,0-21 0,-21 21 0,21 0 16,-21-22-16,21 22 0,-21 0 0,0-21 15,0 20-15,0 1 0,0 0 16,0 42 15,-21 0-31,21 1 0,-21 20 16,21-21-16,0 0 0,0 22 15,0-22-15,0 0 0,0 0 0,0 0 16,0 0-16,0 1 0,0-1 16,0 0-16,21-21 0,0 0 0,1 0 15,-1 0 1,0 0-16,0 0 0,0 0 0,0-21 15,1 0-15,-1-1 0,0 22 16</inkml:trace>
  <inkml:trace contextRef="#ctx0" brushRef="#br0" timeOffset="54256.91">7514 11748 0,'0'0'0,"0"-22"0,0-20 15,0 21-15,0 0 16,-21 21-16,0 0 15,0 0-15,-1 0 0,1 0 16,0 0-16,0 21 0,0 0 0,0 0 16,21 0-16,-22 1 15,1-1-15,21 0 0,-21 21 0,21-21 0,0 22 16,0-22-16,0 0 0,0 21 0,0-20 16,0-1-16,0 21 0,0-21 15,21 0-15,0 1 0,1-1 16,-1-21-16,0 21 0,0-21 0,0 0 15,22 21-15,-22-21 0,21 0 0,-21 0 16,0 0-16,22 0 0,-22-21 0,21 21 16,-21-21-16,1 0 0,20-1 15,-21 1-15,0 0 0,22-21 0,-22 21 16,0-22-16,0 1 0,21 0 0,-20-1 16,-1 1-16,-21 0 0,21-1 0,0 1 15,0-22-15,-21 22 0,0 0 16,0-1-16,0 1 0,0 0 15,0-1-15,0 22 0,0 0 0,0 0 0,0 0 16,-21 0-16,21-1 16,-21 22-16,0 0 15,0 0-15,21 22 0,-22 20 0,22-21 16,-21 21-16,0-20 0,21 20 0,0 0 16,0 1-16,-21-1 0,21 0 15,0 1-15,-21-1 0,21 0 0,0 1 16,0-22-16,0 21 0,0 0 0,0 1 15,0-22-15,0 21 0,0-21 0,21 22 16,0-22-16,0 0 0,0 0 16,1 0-16,-1 1 0,0-1 15,21-21-15,-21 0 0,22 21 0,-22-21 16,0 0-16,21 0 0,-20 0 0,20 0 16,-21-21-16,0 0 0,0-1 15,22 22-15,-22-21 0,0 0 0,0 0 16,0 0-16,-21 0 0,22-22 0,-1 22 15,-21 0-15,0 0 0,0 0 0,0-22 16,0 22-16,0 0 0,0 0 16,0 0-16,-21 21 15,21 21 1,-22-21 0,22 21-16,-21 0 0,21 0 0,0 0 15,0 1-15,0-1 0,0 0 16,-21 0-16,21 0 0,0 0 0,0 1 15,0-1-15,0 0 0,0 0 0,0 0 16,21-21-16,-21 21 0,21-21 0,1 0 16,-22 22-16,21-22 0,0 0 15,0 0-15,0 0 0,0 0 0,1 0 16,-1 0-16,0 0 0,0 0 0,0-22 16,0 22-16,-21-21 0,22 21 0,-1-21 15,0 0-15,-21 0 0,21 0 0,0-1 16,0 1-16,-21-21 15,22 21-15,-1 0 0,0-1 0,0 1 16,0 0-16,-21 0 0,21 0 0,1 21 16,-22 21 15,0 0-31,0 0 0,0 0 0,0 1 16,0-1-16,0 0 0,0 21 0,0-21 15,0 1-15,0-1 0,0 0 0,21 0 16,0 0-16,0-21 15,0 21-15,0-21 16,1 0-16,-22-21 16,21 21-16,-21-21 0,0 0 15,0 0-15,0 0 16,0-1-16,0 1 0,0 0 0,0-21 16,0 21-16,0-1 0,0-20 15</inkml:trace>
  <inkml:trace contextRef="#ctx0" brushRef="#br0" timeOffset="54507.83">7874 11494 0,'0'0'0,"-21"-22"0,0 22 15,-1 0 1,22-21-1,22 21-15,-1 0 0,0 0 0,0 0 16,0 0-16,22 0 0,-22-21 0,21 21 16,0-21-16,1 21 0,-22 0 15,21-21-15,1 21 0,-22 0 0,0-21 16,21 21-16,-21 0 0,1 0 0,-1-22 16,0 22-16</inkml:trace>
  <inkml:trace contextRef="#ctx0" brushRef="#br0" timeOffset="56231.78">9737 11832 0,'0'0'0,"0"-21"63,0 0-63,21 0 0,0 0 15,-21-1-15,21 1 0,0 0 16,0-21-16,1 21 0,-1-22 0,0 22 16,0-21-16,0-22 0,0 22 0,1 0 15,-1-22-15,0 22 0,-21-1 16,0 1-16,0 0 0,0-1 0,0 22 16,0 0-16,0 0 0,-21 0 0,0 0 15,-1 21-15,1 0 0,0 0 16,0 0-16,0 21 15,0 0-15,-1 21 0,22 1 0,0-1 16,0 21-16,0 1 0,0-1 0,0 1 16,0-22-16,0 22 0,0-1 0,0 1 15,0-22-15,0 0 0,0 1 16,0-1-16,0-21 0,22 22 0,-1-22 16,0 0-16,0 0 0,21 0 0,-20-21 15,-1 0-15,21 0 0,-21 0 0,22 0 16,-22 0-16,21 0 0,-21-21 15,22 0-15,-22 0 0,21 0 0,-21-1 16,0 1-16,1 0 0,-1 0 0,0-21 16,0 20-16,-21 1 0,21-21 15,-21 21-15,21 0 0,-21-1 16,0 1-16,0 0 0,0 0 16,0 42-1,0 0-15,0 22 16,-21-22-16,21 0 15,0 0-15,-21 0 0,21 0 0,0 22 16,0-22-16,0 0 0,0 0 0,0 0 16,21 1-16,0-1 0,1-21 15,-1 0-15,0 0 16,0 0-16,0 0 0,0-21 16,1-1-16,-1 22 0,21-21 15,-21 0-15,0 0 0,1 0 0,-1 0 16,0-22-16,0 22 0,0-21 0,-21-1 15,21 1-15,1 0 0,-1-1 0,0-20 16,-21 21-16,21-22 0,0 22 16,0-22-16,1 22 0,-1 0 0,0-1 15,-21 1-15,21 21 0,-21 0 0,21-1 16,-21 1-16,-21 21 31,0 21-31,0 1 0,0-1 0,21 21 16,-22 0-16,1 1 0,0-1 0,21 0 15,-21 22-15,21-22 0,0 1 16,-21-1-16,21 0 0,-21 1 16,21-1-16,0 0 0,0 1 0,0-1 15,0-21-15,0 0 0,0 22 0,0-22 16,0 0-16,0 0 0,21 0 0,0-21 16,-21 21-16,21 1 0,0-22 15,0 0-15,1 21 0,-1-21 0,0 0 16,0 0-16,0 0 0,0 0 0,22 0 15,-22 0-15,0-21 0,-21-1 0,21 1 16,0 0-16,1 0 0,-1 0 16,0 0-16,-21-1 0,0-20 15,21 21-15,-21-21 0,21 20 0,-21-20 16,0 21-16,0 0 0,0 0 0,0-1 16,0 1-16,-21 21 15,21 21 1,-21-21-16,21 22 0,-21 20 15,21-21-15,0 0 0,0 0 0,0 1 16,0-1-16,0 21 0,0-21 0,0 0 16,0 1-16,0-1 0,0 0 0,0 0 15,0 0-15,21 0 0,0-21 16,0 0-16,0 22 16,1-22-16,-1 0 0,0 0 0,0 0 15,0 0-15,22 0 0,-22 0 0,0-22 16,0 1-16,0 21 0,22-21 0,-22 0 15,0 0-15,0 0 0,0-1 0,0-20 16,1 21-16,-22 0 0,0 0 16,21-22-16,-21 22 0,0 0 0,0 0 15,0 0-15,-21 21 16,-1 0-16,1 0 16,42 0 15,1 0-16,-1 0-15,-21-22 0,21 22 16,0 0-16,0 0 0,0 0 16,1 0-16,-22 22 0,0-1 15,0 0-15,0 0 16,0 0-16,0 0 0,0 1 0,0-1 16,0 0-16,0 0 0,0 0 0,0 0 15,0 1-15,0-1 0,0 0 0,0 0 16,0 0-16,21 0 15,0-21 1,0 0 0,0 0-16,0 0 0,1 0 15,-1 0-15,0-21 0,0 21 16,0-21-16,22 0 0</inkml:trace>
  <inkml:trace contextRef="#ctx0" brushRef="#br0" timeOffset="57119.46">12658 11557 0,'0'-21'0,"0"42"0,0-63 16,0 21-16,0-1 0,0 1 0,0 0 0,-22 0 16,22 0-16,0 0 15,-21-1-15,0 22 0,0 0 0,0-21 16,0 21-16,-1 0 0,1 21 15,0 1-15,0-22 0,0 42 16,-22-21-16,22 0 0,0 22 0,0-22 16,0 21-16,0-21 0,21 22 0,-22-22 15,22 21-15,0-21 0,0 0 0,0 1 16,0-1-16,0 0 0,0 0 0,0 0 16,22-21-16,-1 21 0,0-21 15,0 0-15,0 0 0,0 0 16,22 0-16,-22 0 0,0-21 15,0 21-15,0-21 0,1 0 0,-1 0 16,0 0-16,0-1 0,-21 1 0,21 0 16,0-21-16,1 21 0,-1-22 0,-21 22 15,0-21-15,21-1 0,-21 22 16,0 0-16,0-21 0,0 21 0,0-1 16,-21 22-1,0 22-15,21-1 16,-22 21-16,22-21 0,0 0 15,-21 22-15,21-22 0,0 21 16,0-21-16,0 22 0,0-22 0,0 21 16,0-21-16,21 1 0,-21-1 15,22 0-15,-1 0 0,0 0 0,0 0 16,0-21-16,0 0 0,1 22 0,-1-22 16,21 0-16,-21 0 0,0 0 0,22 0 15,-22-22-15,21 1 0,-21 21 16,1-21-16,-1 0 0,0 0 0,0 0 15,0-1-15,-21-20 0,21 0 0,-21 21 16,22-22-16,-22 1 0,0-22 0,0 22 16,0-21-16,21-1 0,-21 22 0,0-22 15,0 22-15,0 0 0,0-1 0,0 1 16,0 0-16,0 20 0,0 1 16,0 0-16,0 0 0,-21 42 31,21 0-31,-22 0 15,22 1-15,-21 20 0,0 0 0,21 1 16,-21 20-16,21-21 0,0 22 16,-21-22-16,0 22 0,-1-22 0,22 22 15,-21-22-15,21 0 0,0 1 0,0-1 16,0 0-16,0-21 0,0 22 0,0-22 16,0 0-16,0 0 0,21 0 0,1 1 15,-1-22-15,-21 21 0,21-21 16,0 0-16,0 0 0,0 0 15,1 0-15,20 0 0,-21 0 0,0 0 16,0-21-16,1 21 0,-1-22 0,0 22 16,-21-21-16,21 0 0,0 0 0,-21 0 15,0-22-15,0 22 0,0 0 16,0 0-16,0-21 0,0 20 0,0-20 16</inkml:trace>
  <inkml:trace contextRef="#ctx0" brushRef="#br0" timeOffset="57471.29">10562 11197 0,'0'0'15,"0"21"-15,21-21 16,0 0-16,1 0 16,20 0-16,-21 0 15,0 0-15,22-21 0,-1 21 0,-21 0 16,21 0-16,1-21 0,-22 21 0,0 0 15,21 0-15,-20 0 16,-1 0-16,-21-21 0,0 0 16,-21 21-1,-1 0-15,1-21 0,-21-1 0</inkml:trace>
  <inkml:trace contextRef="#ctx0" brushRef="#br0" timeOffset="57664.68">10287 10986 0,'-21'0'15,"0"0"1,-1 0-16,1 0 16,0 0-1,0 0 1,21-22-1</inkml:trace>
  <inkml:trace contextRef="#ctx0" brushRef="#br0" timeOffset="59087.31">1820 15494 0,'0'-21'16,"0"0"0,0 0-1,0-1-15,0 1 16,0 0-16,0 0 15,0 0 1,-21 21-16,21-21 16,0 42-1,0 0 1,-21 0-16,21 0 0,-21 22 0,0-22 16,21 21-16,-22 0 0,1 1 15,0-1-15,0 0 0,0 1 0,0-1 16,-1 0-16,1-20 0,0 20 15,0-21-15,21 0 0,0 0 0,0 1 16,-21-22-16,21-22 31,0 1-31,0 0 16,21 0-16,0 0 0,0 0 0,-21-1 16,21 1-16,1 21 0,-1-21 15,0 21-15,0-21 0,0 21 16,0 0-16,1 0 0,-1 0 15,0 0-15,0 0 0,0 0 16,0-21-16,1 21 0,-1 0 16,-21-21-16,21 21 0,0 0 0,0-22 15,-21 1-15,21 0 16,-21 0-16,0 0 0,0 0 16,0-1-16,0 1 0,0 0 15,0 0-15,0 0 0,0 0 16,0-1-16,-21 22 15,0 22 1,0-1-16,21 0 0,-21 21 16,21-21-16,0 22 0,0-22 0,-21 21 15,21 1-15,0-22 0,0 21 16,-22-21-16,22 22 0,0-22 0,0 0 16,0 0-16,0 0 0,0 0 15,0 1-15,0-1 0,0 0 16,0-42 31,22 0-47,-1 21 0,0-22 15,-21 1-15</inkml:trace>
  <inkml:trace contextRef="#ctx0" brushRef="#br0" timeOffset="59465.5">2286 15727 0,'0'0'0,"21"0"0,-21-21 15,0 0 1,21 21-16,-21-22 16,21 22-16,-21 22 62,0-1-62,0 0 16,-21-21-16,21 21 15,0-42 32,0 0-31,-21 21 31</inkml:trace>
  <inkml:trace contextRef="#ctx0" brushRef="#br0" timeOffset="60227.86">3492 15071 0,'0'-21'0,"0"42"0,0-64 0,22 22 15,-22 0-15,0 0 16,0 0-16,0 0 0,-22 21 15,1 0 1,0 0 0,21 21-16,0 21 0,0-21 15,0 43-15,0-22 0,0 22 16,21-1-16,0 1 0,1-1 0,-22 1 16,0-1-16,0-21 0,0 22 15,0-22-15,0 1 0,0-1 0,0-21 16,0 21-16,0-20 0,0-1 0,0 0 15,-22-42 17,1 0-17,0-1-15,21 1 0,-21 0 16,0 0-16</inkml:trace>
  <inkml:trace contextRef="#ctx0" brushRef="#br0" timeOffset="60667.16">3133 15261 0,'0'0'16,"0"-21"-16,0-64 16,0 64-16,0 0 0,0-21 0,21 21 15,0-1-15,0 1 0,0 0 0,22 0 16,-22 0-16,21 0 0,0-1 16,1 22-16,-1 0 0,22 0 15,-22 0-15,21 0 0,-20 43 0,20-22 16,1 21-16,-1 1 0,-20 20 15,-1 1-15,0-22 0,1 21 0,-22 1 16,21-1-16,-21 1 0,0-22 16,-21 22-16,22-22 0,-22 0 0,21 1 15,-21-22-15,0 21 0,0-21 0,21 1 16,0-22 0,0 0-16,-21-22 15,0 1-15,21 0 0,-21 0 0,0 0 16,0-22-16,22 1 15,-22 0-15,0-1 0,0-20 0,0 21 16,0-22-16,0 1 0,0-1 16,0 1-16,0 20 0,0-20 0,0 20 15,0 1-15,0 0 0,0 21 0,0-1 16,21 1-16,0 21 16,-21 21-1,21-21-15,-21 22 16,0-1-16,21 0 0,-21 21 0,0-21 15,0 22-15</inkml:trace>
  <inkml:trace contextRef="#ctx0" brushRef="#br0" timeOffset="63127.73">4614 15431 0,'0'-22'15,"0"1"1,0 0-16,0 0 15,0 42 1,0 0 0,0 22-1,0-22-15,0 0 0,0 21 0,21 1 0,-21-22 16,0 21-16,0-21 0,22 22 16,-22-22-16,0 0 0,21 0 15,0 0-15,-21 0 0,21 1 0,0-22 16,0 0-16,1 0 0,-1 0 15,0 0-15,21 0 0,-21-22 0,1 22 16,-1-21-16,21 0 0,-21 0 0,0-21 16,22 20-16,-43-20 0,21 21 15,0-21-15,0-1 0,-21 22 0,0-21 16,0-1-16,0 1 0,0 0 0,0 21 16,0-1-16,0 1 0,0 0 15,0 42 1,0 0-16,0 1 0,0-1 0,0 21 15,0-21-15,0 22 16,0-1-16,0 0 0,0-21 0,0 22 16,0-1-16,0-21 0,21 0 0,1 22 15,-22-22-15,21-21 0,-21 21 16,21 0-16,0-21 0,0 0 0,22 0 16,-22 0-16,0 0 0,21 0 15,-21-21-15,1 0 0,20 21 0,-21-21 16,0 0-16,0-1 0,1 1 0,-1 0 15,0 0-15,0-21 0,-21 20 16,0-20-16,0 21 0,0-21 16,0 20-16,0-20 0,0 21 0,0 0 15,0 0-15,0 42 32,0 0-32,0 0 0,0 0 0,0 22 15,-21-22-15,21 0 0,0 21 16,-21-21-16,21 22 0,0-22 0,0 0 15,0 21-15,0-20 0,0-1 16,0 0-16,-21-21 31,21-21-15,0 0-16,21-1 16,-21 1-16,0 0 0,0 0 15,21-21-15,0 20 0,-21 1 0,21-21 16,-21 21-16,21-22 0,1 22 15,20-21-15,-21 21 0,0 0 0,22 21 16,-22-22-16,21 22 0,-21 0 0,0 0 16,1 22-16,-1-22 0,0 21 15,0 21-15,0-21 0,0 0 0,1 22 16,-22-22-16,0 0 0,21 21 0,-21-20 16,0-1-16,0 21 0,21-21 15,-21 0-15,0 1 0,0-1 0,0 0 16,21-21 15,0 0-15,-21-21-16,0 0 0,21 21 0,-21-22 15,22 1-15,-22 0 0,21 0 0,-21-21 16,21 20-16,0-20 0,0 21 16,-21-21-16,21-1 0,1 22 0,-1 0 15,-21-21-15,21 20 0,0 1 0,0 21 16,0 0-1,1 0-15,-1 21 16,0 1-16,-21-1 0,0 21 0,0-21 16,0 0-16,0 22 15,21-22-15,-21 21 0,0-21 0,21 1 16,-21-1-16,0 0 0,0 0 0,21 0 16,1 0-16,-1 1 0,0-22 15,0 21-15,21 0 0,-20-21 16,-1 0-16,0 0 0,0 0 0,21 0 15,-20 0-15,-1-21 0,21 21 16,-21-21-16,0-1 0,22 1 0,-22 21 16,0-21-16,0 0 0,-21-21 0,21 20 15,-21 1-15,22-21 0,-22 0 16,0 20-16,0-20 0,0 0 16,0 21-16,0-22 0,0 22 0,0 0 15,-22 21-15,1 0 16,0 21-16,0-21 15,0 21-15,21 22 0,-21-22 0,21 21 16,0-21-16,-22 22 0,22-22 16,0 21-16,0-21 0,0 0 0,0 1 15,0-1-15,0 21 0,0-21 16,22 0-16,-1 1 0,-21-1 16,21-21-16,0 0 0,0 21 15,0-21-15,1 0 0,-1 0 16,0 0-16,0 0 0,21 0 15,-20-21-15,-1 21 0,0-21 16,0-1-16,0 1 0,0 0 0,1 0 16,-22 0-16,21 0 0,-21-22 0,0 22 15,0-21-15,0 21 0,0-22 16,0 22-16,0-21 0,0 21 0,0-1 16,0 1-16,0 0 0,-21 21 15,-1 21 1,1 0-16,21 1 15,0-1-15,0 0 0,0 0 16,0 0-16,21-21 16,1 0-16,-1 0 15,0 0-15,0 0 16,0-21-16,0 0 0,-21 0 0,22 21 16,-1-21-16,-21-1 0,21 1 15,0 0-15,-21 0 0,0 0 16,21 21-16,-21-21 0,21 21 15,-21 21 1,0 0-16,0 0 16,0 0-16,0 0 0,0 22 0,0-22 15,0 21-15,-21-21 16,21 1-16,0 20 0,0-21 0,0 0 0,0 22 16,0-22-16,0 0 0,0 0 15,21 0-15,1-21 0,-22 21 16,21-21-16,0 0 0,-21 22 0,21-22 15,0 0-15,0 0 0,1 0 16,-1 0-16,0 0 0,0-22 16,0 22-16,-21-21 0,0 0 15,21 0-15,1 0 0,-22 0 0,0-1 16,0 1-16,21 0 0,-21 0 0,0 0 16,21-22-16,-21 22 0,0 0 15,0 0-15,0 42 31,0 0-31,0 0 16,0 1-16,0-1 0,0 0 0,0 0 16,0 0-16,0 0 0,0 1 15,0-1-15,21 0 16,0-21-16,0 0 0,-21 21 0,22-21 16,-1 0-16,0 0 0,0 0 0,0 0 15,0 0-15,1 0 16,-1-21-16,0 0 15,0 0-15,0-1 0,-21 1 16,0 0-16,21 0 0,-21-21 0,22 20 16,-1 1-16,-21-21 0,21 21 15,0-22-15,-21 22 0,21-21 16,-21 21-16,21 0 0,-21-1 0,22 22 16,-22 22 15,21-1-31,-21 0 15,0-42 48,0 0-63,0-1 16,0 1-16,0 0 0,0 0 15,-21 21 1,-1 21-1,22 0-15,0 0 0,-21 1 16,0-1-16,21 21 0,-21-21 16,21 22-16,0-22 0,0 21 0,0-21 15,-21 22-15,21-22 0,0 21 0,0-21 16,0 0-16,0 1 0,21-1 16,0 0-16,0 0 0,0-21 15,1 0-15,-1 0 0,0 0 16,0 0-16,21 0 0,-20 0 0,-1 0 15,0 0 1,0-21-16,0 21 0,-21-21 0,21 0 16,1-1-16,-22 1 15,0 0-15,0 0 16,0 0-16,0 0 16,-22-1-16,1 1 0,0 0 0</inkml:trace>
  <inkml:trace contextRef="#ctx0" brushRef="#br0" timeOffset="63343.75">7810 14944 0,'-21'0'0,"42"0"0,-63 0 16,42-21-16,0 42 47,-21-21-32</inkml:trace>
  <inkml:trace contextRef="#ctx0" brushRef="#br0" timeOffset="65175.88">9694 15600 0,'0'21'16,"0"0"-16,0 0 15,21-21 1,1 0-16,-1-21 16,0 0-16,0 0 15,0 0-15,0 0 0,1 21 0,-22-43 16,21 22-16,0 0 0,0 0 16,0-22-16,0 1 0,-21 21 0,22-21 15,-1-1-15,0 1 0,-21 0 0,0-1 16,0 1-16,21 21 0,-21-22 15,0 22-15,0 0 0,0 0 0,0 0 16,0 0-16,0-1 16,-21 22-1,21 22 1,0-1 0,-21 0-16,21 21 0,0-21 15,0 1-15,0 20 0,0-21 0,0 21 16,0-20-16,0 20 0,0-21 0,0 0 15,0 0-15,0 1 0,21-1 16,0 0-16,-21 0 0,21-21 0,-21 21 16,21-21-16,-21-21 109,0 0-78,0 0 110,22 21-141,-22-21 0,21 21 0,-21-22 16,0 1-16,21 0 0,0 0 15,-21 0-15,0 0 0,0-1 0,21 1 16,-21-21-16,0 21 0,0 0 0,0-22 15,0 22-15,0-21 0,0 21 16,0-22-16,0 1 0,0 21 0,0-22 16,-21 22-16,21 0 0,-21-21 0,21 21 15,-21-1 1,21 1-16,-21 21 0,-1 0 47,22 21-32,-21 1-15,21 20 0,0-21 16,0 21-16,0-20 0,0 20 16,0 0-16,0 1 0,0 20 0,0-21 15,-21 1-15,21 20 0,-21 1 0,21-22 16,-21 0-16,21 22 0,0-22 16,0 1-16,0-1 0,0-21 0,0 21 15,0-20-15,0 20 0,0-21 0,0 0 16,21 0-16,0 1 15,-21-1-15,21-21 0,0 21 0,1-21 16,-1 0-16,0 0 0,0 0 0,0 0 16,22 0-16,-22 0 0,0 0 15,21-21-15,-21 21 0,1-21 0,20-1 16,-21 1-16,0 0 0,0 0 0,1-21 16,-22 20-16,21-20 0,0 21 15,-21-21-15,0 20 0,21 1 0,-21 0 16,0 0-16,0 0 0,21 21 0,-21 21 47,0 0-47,0 0 0,0 0 15,0 1-15,-21-1 0,21 0 16,0 21-16,0-21 0,0 1 0,0-1 16,0 0-16,0 0 0,0 0 0,0 0 15,21 1-15,0-22 0,1 0 16,-1 0-16,0 0 0,0 0 15,0 0-15,0 0 0,1 0 0,-1 0 16,0-22-16,0 22 0,0-21 0,22 0 16,-22 0-16,-21 0 15,21 0-15,0-1 0,0-20 0,-21 21 0,21-21 16,1-1-16,-22 1 0,21-22 16,0 22-16,-21-21 0,21 20 15,0 1-15,-21 0 0,21-22 0,-21 22 16,22 21-16,-22-22 0,0 22 0,0 0 15,0 0-15,0 0 0,0-1 16,0 1 0,-22 42-1,22 1-15,-21-1 0,21 0 16,0 21-16,-21-21 0,21 22 0,-21-1 16,0 0-16,21 1 0,0-1 0,-21 0 15,21 1-15,-22-1 0,22 0 16,-21-20-16,21 20 0,0-21 0,0 21 15,0-20-15,0-1 0,0 0 16,0 0-16,0 0 0,21 0 16,1-21-16,-1 0 0,0 22 15,0-22-15,0 0 0,0 0 16,1 0-16,-1 0 0,0 0 16,0 0-16,-21-22 15,0 1-15,21 21 0,-21-21 0,21 0 16,-21 0-16,0 0 0,0-22 15,0 22-15,0 0 0</inkml:trace>
  <inkml:trace contextRef="#ctx0" brushRef="#br0" timeOffset="65411.9">10837 15071 0,'0'0'15,"43"0"1,-22 0-1,0 0-15,21 0 0,-21 0 0,22 0 16,-22 0-16,0 0 0,0 0 16,0-21-16,1 21 0,-1 0 15,0 0-15,-21-22 16,0 1 15,-21 21-31,0 0 16,-1 0-16,1-21 0,0 21 0,-21 0 15</inkml:trace>
  <inkml:trace contextRef="#ctx0" brushRef="#br0" timeOffset="65611.87">10435 14944 0,'0'0'0,"-21"0"0,21 21 109</inkml:trace>
  <inkml:trace contextRef="#ctx0" brushRef="#br0" timeOffset="65895.94">12044 15663 0,'0'0'0,"0"22"15,0-1-15,-21-21 0,-1 0 16,1 0-1,0 0 1,0 0-16,-21 0 16,20 0-16,1 0 0,0 0 0,0 0 15,0 0-15,-22-21 0,22 21 0,-21-22 16,21 22-16,0 0 0,-1 0 16,1 0-16,-21 0 0,21-21 0,0 21 15,-1 0-15,1 0 0,0 0 0</inkml:trace>
  <inkml:trace contextRef="#ctx0" brushRef="#br0" timeOffset="67072.03">11536 15600 0,'0'21'0,"21"-21"47,0 0-32,-21-21-15,21 21 0,0-21 16,1 0-16,-1 21 0,0-22 0,0 1 16,0 0-16,0-21 0,1 21 0,-22-1 15,21-20-15,-21 21 0,21 0 16,-21-22-16,0 22 0,0 0 0,0 0 15,0 0-15,0 0 0,0-1 16,0 1-16,0 0 0,-21 21 16,0 0-1,-1 0-15,22 21 16,0 0-16,-21 22 16,21-22-16,-21 0 0,21 21 0,0-20 15,0 20-15,0-21 0,0 0 0,0 22 16,0-22-16,0 0 0,0 0 15,0 0-15,0 0 0,0 1 0,0-1 16,0 0-16,21 0 16,0-21-1,1 0-15,-1 0 16,0 0-16,0 0 0,0 0 0,0 0 16,1 0-16,-1 0 0,0 0 15,0 0-15,0 0 0,22-21 0,-22 21 16,0-21-16,0 0 0,0 21 0,0-22 15,1 1-15,-22 0 0,21 0 16,-21 0-16,0-22 0,0 22 16,0 0-16,0 0 0,0 0 0,0 0 15,0-1-15,0 1 16,-21 21-16,-1 0 16,1 0-1,21 21 1,0 1-1,0-1-15,21 0 16,-21 0-16,22-21 0,-1 21 16,-21 0-16,21 1 0,-21-1 15,21-21-15,0 21 0,-21 0 0,0 0 16,21 0-16,-21 1 16,22-22-16,-22 21 15,21-21 48</inkml:trace>
  <inkml:trace contextRef="#ctx0" brushRef="#br0" timeOffset="68251.47">12594 15494 0,'0'0'0,"21"-21"16,-21 0-16,21 21 0,-21-21 16,22-1-16,-1 22 15,-21-21-15,0 0 0,21 21 0,-21-21 16,21 0-16,0 0 0,-21-1 16,21 1-16,-21 0 0,22 0 15,-22 0-15,0 0 0,0-1 16,21 1-16,-21 0 15,0 0-15,0 0 16,-21 21-16,-1 0 16,1-21-16,0 21 0,0 0 15,0 0-15,0 0 0,-1 0 0,1 0 16,0 0 0,0 0-16,0 21 0,0 0 0,-1 0 0,-20 21 15,21-20-15,0-1 0,0 21 16,-1 0-16,1-20 0,0 20 15,0-21-15,21 21 0,0-20 0,-21 20 16,21-21-16,0 0 0,0 0 0,0 1 16,0-1-16,0 0 0,21-21 0,-21 21 15,21-21-15,0 0 0,0 0 16,1 0-16,-1 0 0,0 0 0,0 0 16,21 0-16,-20 0 0,-1 0 0,0-21 15,0 21-15,21-21 0,-42 0 16,22 21-16,-1-22 0,0 1 0,0 0 15,-21 0-15,0 0 16,21 0-16,-21-1 0,21 1 16,-21 0-16,22 0 0,-22 0 0,0 0 15,0-1-15,0 1 0,0 0 16,0 42 15,0 0-15,-22 1-16,22 20 0,0-21 15,0 0-15,0 0 0,0 1 16,0-1-16,0 0 0,0 0 0,0 0 16,0 0-16,22-21 0,-22 22 0,21-22 15,0 21 1,0-21-16,0 0 0,0 0 16,1 0-16,-1 0 0,0 0 15,0 0-15,0-21 0,0 21 0,-21-22 16,22 1-16,-1 21 0,21-21 15,-21 0-15,0-21 0,22 20 0,-22-20 16,21 21-16,-21-21 0,1-1 0,20 1 16,-21 0-16,0-1 0,0 1 15,22 0-15,-22-1 0,0 1 0,0 21 16,-21-22-16,21 22 0,-21-21 16,22 21-16,-22 0 0,0-1 15,0 1-15,21 0 0,-21 0 0,0 0 16,0 0-16,0-1 15,-21 22 1,-1 0 0,1 0-16,0 0 0,0 22 0,-21-1 15,20-21-15,1 21 0,-21 0 16,21 21-16,0-20 0,-22-1 0,22 21 16,0-21-16,0 22 0,0-1 0,-1-21 15,22 21-15,0 1 16,0-1-16,-21 0 0,21 22 0,0-22 15,0 1-15,0-1 0,0-21 0,0 21 16,21 1-16,-21-22 0,22 21 0,-1-21 16,0 1-16,-21-1 0,21 0 15,0 0-15,0 0 0,22 0 0,-22-21 16,0 0-16,21 22 0,-20-22 0,20 0 16,-21 0-16,21 0 0,-20 0 15,20 0-15,-21 0 0,21 0 0,-20-22 16,-1 22-16,-21-21 0,21 21 0,0-21 15,-21 0 1,21 21 0,-21-21 31</inkml:trace>
  <inkml:trace contextRef="#ctx0" brushRef="#br1" timeOffset="82707.17">13991 3471 0,'0'0'0,"21"0"15,-42 0 48,0 0-48,0 0-15,0 0 0,-1 0 0,1 0 16,0 0-16,0 0 0,-21 0 0,20 0 16,-20 0-16,0 0 0,21 0 15,-22 0-15,22 0 0,-21 0 0,21 0 16,-1 0-16,1 0 0,0-21 0,0 21 31,42 0 0,0 0-31,0 0 0,1 0 0,-1 0 16,0 0-16,21 0 0,-21 0 16,22 0-16,-1 0 0,0 0 15,1 0-15,20 21 0,1-21 0,-1 0 16,1 0-16,-1 22 0,1-22 0,-1 0 15,1 0-15,-1 0 0,1 0 0,-1 21 16,1-21-16,-1 0 0,-20 0 16,20 0-16,-21 0 0,1 0 0,-1 21 15,0-21-15,1 0 0,-22 0 0,0 0 16,0 0-16,0 0 0,1 0 0,-1 0 16,0 0-1,0 0-15,-21-21 16,0 0-1,0-1-15,0 1 0,-21 0 16,0 21-16,0-21 16,-1 21-16,1-21 0,0 21 0,-21-21 15,21-1-15,-22 22 0,22-21 0,-21 21 16,21-21-16,-1 0 0,-20 21 0,21-21 16,0 21-16,0 0 0,-1-21 15,1 21-15,0 0 16,21-22-16,21 22 47,0 0-32,1 22-15,-1-22 0,21 21 0,-21-21 16,22 21-16,-22-21 0,21 21 16,-21-21-16,22 21 0,-1-21 0,-21 21 15,0-21-15,22 22 0,-22-22 0,0 0 16,0 0-16,-21 21 0,21-21 15,-21 21 1,0 0-16,-21 0 16,0-21-16,0 21 0,0 1 15,-1-22-15,1 21 0,0 0 0,0 0 16,0 0-16,0 0 16,-22 1-16,22-1 0,-21 0 0,21 0 15,-22 0-15,22 0 0,-21 1 0,21-1 16,-1-21-16,1 21 0,0 0 0,0-21 15,0 21-15,0 0 0,42-21 47,0 0-47,0-21 16,0 0-16,0 21 0,1-21 0,-1 0 16,0 0-16,0 21 0,21-43 0,-20 22 15,20 0-15,-21 0 0,0 0 16,22 21-16,-22-22 0,21 1 15,-21 21-15,0 0 0,1-21 0,-1 21 16,0 0 0,-21 21-1,0 0 17,-21-21-1,0 0 0</inkml:trace>
  <inkml:trace contextRef="#ctx0" brushRef="#br1" timeOffset="93962.31">17103 3450 0,'0'21'15,"21"-21"1,0 0 0,0 0-1,0 0-15,0 0 16,1-21-16,-1 0 16,0 0-16,-21 0 0,0 0 15,0-1-15,21 1 0,-21 0 16,0 0-16,0 0 0,0 0 0,-21-1 15,0-20-15,0 21 0,-1 0 0,-20 0 16,21-22-16,0 22 0,-22 0 16,22 0-16,0 21 0,0-21 0,0 21 15,0 0-15,-1 0 0,1 0 0,0 0 16,0 21 0,0 0-16,0 0 0,-1 21 0,22-20 15,-21 41-15,0-21 0,0 1 0,21 20 16,-21-20-16,21 20 0,-21-21 15,21 1-15,-22 20 0,22-20 0,0-22 16,0 21-16,0 0 0,0-20 0,0-1 16,0 0-16,22 0 0,-1 0 0,-21 0 15,21-21-15,0 0 0,0 0 16,0 0-16,1 0 0,-1 0 0,21 0 16,-21 0-16,0-21 0,22 21 0,-22-21 15,21 0-15,-21 0 0,1 0 16,-1-22-16,0 22 0,21-21 0,-21-1 15,1 22-15,-22-21 0,21 0 0,0-1 16,-21 1-16,21 21 0,-21-22 16,0 22-16,0-21 0,0 21 15,0 0-15,0 42 32,0 0-32,0 0 15,0 21-15,-21-20 0,21 20 0,0-21 16,0 21-16,0-20 0,0 20 0,0-21 15,0 21-15,0-20 0,0-1 16,0 0-16,0 0 0,0 0 16,0 0-16,0 1 0,21-1 0,0-21 15,0 21-15,1-21 16,-1 0-16,0 0 0,0 0 16,0 0-16,0 0 0,1 0 0,-1-21 15,0 21-15,0-21 0,0-1 0,0 22 16,1-21-16,-1 0 0,-21 0 15,21-21-15,-21 20 0,21 1 0,-21 0 16,21-21-16,-21 21 0,0-1 0,0 1 16,0 0-16,0 0 0,0 0 15,-21 21 1,0 0-16,0 0 0,21 21 16,-21-21-16,21 21 15,-22-21-15,22 21 16,22-21-1,-1 0-15,0 0 16,0 0-16,0-21 0,0 21 0,-21-21 16,22 21-16,-1-21 0,0 21 0,0 0 15,-21-21-15,21 21 16,0 0-16,-21 21 16,22 0-16,-22 0 15,0 0-15,0 0 0,0 1 16,0-1-16,0 0 0,0 0 15,0 0-15,0 22 0,0-22 0,0 0 16,0 0-16,0 0 0,0 0 0,0 1 16,0-1-16,0 0 15,0 0-15,21 0 0,0-21 16,0 0-16,-21 21 0,21-21 16,0 0-16,1 0 0,-1 0 0,0 0 15,0-21-15,0 21 16,22-21-16,-22 0 0,0 21 0,0-21 15,0 0-15,0-1 0,1 1 0,-1 0 16,0 0-16,0 0 0,0 0 16,0-1-16,1-20 0,-22 21 15,0 0-15,0 0 0,21-1 0,-21 1 16,0 0-16,0 0 0,0 0 0,0 0 16,-21 21-1,-1 0-15,1 0 0,0 0 16,0 21-16,0 0 0,21 0 15,-21 0-15,-1 0 0,22 1 16,0-1-16,0 0 0,0 21 0,0-21 16,0 1-16,0-1 0,0 0 0,0 0 15,22 0-15,-1 0 16,0 1-16,0-22 16,0 0-16,0 0 0,1 21 0,-1-21 15,0 0-15,0 0 0,0 0 16,0 0-1,1 0-15,-22-21 16,0-1-16,21 22 0,0-21 16,0 0-16,0 21 0,0-21 15</inkml:trace>
  <inkml:trace contextRef="#ctx0" brushRef="#br1" timeOffset="95964.08">19812 3620 0,'0'21'16,"0"-42"31,21-1-47,0 1 0,-21 0 15,21 0-15,-21 0 0,22-22 0,-1 22 16,-21-21-16,0 0 0,0-1 15,21 1-15,0 0 0,-21-1 0,0-20 16,0 20-16,0 1 0,0 0 0,0 21 16,0-22-16,0 22 0,0 0 15,0 0-15,0 0 0,0 42 32,0 0-32,0 21 15,0-21-15,0 22 0,0-1 16,0 0-16,0 22 0,0-22 0,0 22 15,0-22-15,-21 22 0,21-22 0,0 0 16,0 1-16,0-1 0,0 0 16,0-21-16,0 22 0,0-22 0,0 0 15,0 0-15,0 0 0,21-21 0,0 22 16,0-22-16,1 0 0,-1 0 0,0 0 16,0 0-16,0 0 0,0-22 15,22 22-15,-22-21 0,21 0 0,-21-21 16,22 21-16,-22-22 0,0 22 15,21-21-15,-20-1 0,-1-20 16,0 21-16,0-1 0,-21 1 0,0-22 16,0 22-16,0 0 0,21-1 0,-21 22 15,0-21-15,0 21 0,0-22 16,0 22-16,0 0 0,0 42 31,-21 0-31,21 1 0,0-1 16,-21 0-16,21 21 0,0 1 15,0-1-15,0 0 0,0 1 16,0-1-16,-21 0 0,21-21 0,0 22 16,0-1-16,0 0 0,0 1 15,0-22-15,0 21 0,0-21 0,0 1 16,0-1-16,21 0 0,0 0 0,-21 0 16,21 0-16,0-21 0,1 22 0,-1-22 15,0 21-15,0-21 0,0 0 16,22 0-16,-22 0 0,0 0 0,21-21 15,-21-1-15,22 1 0,-22 0 0,0 0 16,21 0-16,-20-22 0,-1 22 16,0-21-16,0 0 0,21-1 0,-42 22 15,22-21-15,-1 21 0,-21-22 0,0 22 16,0 0-16,0 42 31,0 0-31,-21 0 16,21 22-16,0-22 0,0 0 0,0 0 15,0 0-15,0 1 0,0-1 16,0 0-16,0 0 0,21 0 0,-21 0 16,0 1-16,21-1 0,0-21 15,-21 21-15,0 0 0,0 0 16,-21-21 15,0 0-31,0-21 16,-1 21-16,22-21 15,-21 21-15,0-21 0,21 0 16,-21 21-16,0 0 16,21-22-16,-21 22 15,21 22 1,0-1-16,0 0 0,0 0 16,21 0-16,0-21 15,0 0-15,0 21 0,0-21 0,1 0 16,-1 0-16,0 0 0,21 0 15,-21 0-15,22 0 0,-1 0 0,-21 0 16,22-21-16,-1 0 0,0 21 0,1-21 16,-1 0-16,-21 0 15,21-1-15,-20-20 0,-1 21 0,21-21 16,-21 20-16,0-20 0,1 21 0,-22-21 16,21 20-16,-21-20 0,0 21 0,21 0 15,-21 0-15,0-1 0,-21 22 16,0 0-1,-1 0-15,1 22 0,0-1 16,0 0-16,0 0 0,0 21 16,21-20-16,-22 20 0,22-21 0,0 0 15,0 22-15,0-22 0,0 21 0,0-21 16,22 0-16,-1 1 0,0-1 16,0 0-16,21 0 0,-20-21 15,20 21-15,0 0 0,1-21 0,-1 0 16,0 0-16,1 22 0,-1-22 0,0 0 15,1 0-15,-1 0 0,0 0 16,1-22-16,-1 1 0,0 0 0,1 21 16,-1-21-16,-21 0 0,0-22 0,22 22 15,-22 0-15,0-21 0,-21 21 0,21-22 16,-21 22-16,21 0 0,-21-21 16,0 20-16,0 1 0,-21 0 15,0 0-15,0 21 0,0 0 0,-1 0 16,1 0-16,0 0 0,-21 0 15,21 21-15,-1 0 0,-20 0 16,21 1-16,0-1 0,0 0 0,-1 0 16,1 21-16,21-20 0,0-1 0,-21 21 15,21-21-15,0 0 0,0 1 16,0-1-16,0 0 0,21 0 16,0-21-16,1 0 0,-1 0 0,0 0 15,0 0-15,0 0 0,0 0 0,1 0 16,20 0-16,-21-21 15,0 0-15,0 0 0,1-1 0,20 1 16,-21-21-16,0 21 0,0-22 0,1-20 0,-22 21 16,21-1-16,0-20 15,0 20-15,-21-20 0,21 21 0,-21-22 16,21 22-16,-21-1 0,0 1 0,0-21 16,0 41-16,0-20 0,0 21 15,0 0-15,0 0 0,0-1 0,-21 22 16,0 0-16,0 0 0,21 22 0,-21-1 15,0 21-15,-1 0 0,22-20 0,-21 20 16,21 0-16,0 1 0,0 20 16,0-21-16,0 1 0,0-1 0,0 0 15,0 22-15,21-22 0,1 1 0,-22-22 16,21 21-16,0 0 0,0-20 16,0-1-16,0 0 0,1 0 15,-1 0-15,0 0 0,-21 1 0,21-22 16,-21 21-16,21-21 0,0 0 15,1 0 1,-1-21 0,-21-1-16,21 1 0,0 0 15,0 0-15</inkml:trace>
  <inkml:trace contextRef="#ctx0" brushRef="#br1" timeOffset="96879.27">24066 3514 0,'0'-21'47,"0"-1"-31,0 1-16,0 0 0,22 0 15,-1 0-15,0 0 0,-21-22 0,0 22 16,21-21-16,-21-1 0,21 1 0,-21 0 16,21-1-16,-21 22 0,0-21 15,0 0-15,0-1 0,0-20 0,0 20 16,0 1-16,-21 0 0,0 21 0,21-22 15,-21 22-15,21 0 0,0 0 16,-21 21-16,0 0 16,21 21-16,0 0 0,0 0 0,0 22 15,-22-1-15,22 0 0,0 1 16,0 20-16,-21-21 0,21 22 0,0-1 16,-21-20-16,21 20 0,0 1 0,0-22 15,0 0-15,-21 22 16,21-22-16,0-21 0,0 22 0,0-1 15,0-21-15,0 0 0,0 1 0,0-1 16,21 0-16,-21 0 0,21-21 0,0 0 16,1 0-16,-1 0 0,21 0 15,-21 0-15,0 0 0,1 0 0,20-21 16,-21 0-16,21 21 0,-20-21 0,20-22 16,-21 22-16,0 0 0,0-21 0,1 20 15,-1-20-15,0 21 0,0-21 16,-21-1-16,0 22 0,21 0 0,-21 0 15,0 0-15,0-1 0,0 44 32,0-1-32,-21 21 15,21-21-15,0 0 0,0 22 0,-21-22 16,21 21-16,0-21 0,0 1 16,0 20-16,0-21 0,0 0 0,0 0 15,0 1-15,0-1 0,21 0 16,0-21-16,0 21 0,1-21 15,-1 0-15,21 0 0,-21 0 16,0 0-16,22 0 0,-22-21 0,0 21 16,21-21-16,-20 0 0,-1-1 15,21-20-15,-21 21 0,-21-21 0,21-1 16,-21 22-16,0-21 0,0-1 16,0 1-16,0 0 0,0 21 0,-21-1 15,21 1-15,-21 0 0,0 0 0,0 21 16,0 0-16,-1 0 0,1 0 15,0 0-15,0 21 0,0 0 0,0 0 16,-1-21-16,1 22 0,0-1 0,21 0 16,-21 0-16,0-21 15,0 0 17,21-21-32,0 0 0,0 0 0,-22-22 15</inkml:trace>
  <inkml:trace contextRef="#ctx0" brushRef="#br1" timeOffset="97131.91">23939 2963 0,'0'0'0,"-21"22"0,0-22 16,0 0-16,21 21 16,21-21-16,0 0 15,22 0-15,-22 0 0,0 0 0,21 0 16,1 0-16,-1 0 0,0 0 15,1 0-15,-1 0 0,0 0 16,1 0-16,-1-21 0,0 21 0,1 0 16,-22 0-16,21-22 0,0 22 0,-20 0 15,-1 0-15,0 0 0,-21-21 16</inkml:trace>
  <inkml:trace contextRef="#ctx0" brushRef="#br1" timeOffset="99411.62">26247 3725 0,'0'22'16,"0"-44"31,21 1-32,0 0-15,0 0 0,0-21 16,0 20-16,1-20 0,-1 0 0,21-22 16,0 1-16,-20 20 0,20-20 15,0 21-15,-21-22 0,1 22 0,-1-1 16,-21 22-16,0-21 0,0 21 0,0 0 16,-21 21-16,-1 0 15,-20 0-15,21 0 0,-21 21 0,20 0 16,-20 0-16,21 0 0,0 0 0,0 22 15,21-22-15,0 21 0,0 1 16,0-22-16,0 21 0,0-21 16,21 22-16,0-22 0,21 21 0,-21-21 15,22 0-15,-22 22 0,0-22 0,21 0 16,-20 0-16,-1 0 0,0 1 16,-21-1-16,0 0 0,0 0 15,0 0-15,-21-21 16,0 0-16,-1 0 15,1 0-15,0 0 0,0 0 0,0-21 16,0 21-16,-1-21 0,1 0 0,0 21 16,0-21-16,21-1 0,-21 22 15,21-21-15,-21 0 16,21 42 0,0 0-1,0 1-15,21-1 0,-21 0 16,21 0-16,0 0 0,0 0 15,0-21-15,1 22 0,-1-1 0,0-21 16,0 0-16,0 0 0,22 0 0,-22 0 16,0 0-16,21 0 0,1 0 15,-1 0-15,-21-21 0,21-1 0,1 22 16,-22-21-16,21-21 0,-21 21 0,22-22 16,-22 1-16,0 0 0,0-1 15,0-20-15,1 21 0,-1-22 0,0 1 16,0 20-16,-21-20 0,0 20 0,0 1 15,0 0-15,0-1 16,0 1-16,21 0 0,-21 21 0,0-1 16,0 1-16,-21 21 15,21 21 1,-21 1-16,0-1 0,21 21 0,-21-21 16,21 22-16,0-1 0,-22 0 15,22 1-15,-21-1 0,21 21 0,0-20 16,0-1-16,0 0 0,0 22 0,0-22 15,0 1-15,0-22 0,0 21 0,0-21 16,0 22-16,21-22 0,-21 0 16,22 0-16,-22 0 0,21-21 15,0 21-15,0-21 0,0 0 0,0 0 16,1 0-16,-1 0 0,21 0 0,-21 0 16,0 0-16,22-21 0,-22 0 15,0 21-15,0-21 0,0 0 0,1 0 16,-1-22-16,0 22 0,-21-21 0,21 21 15,-21-22-15,21 22 0,-21-21 16,0 21-16,0-1 0,0 1 0,0 0 16,0 42-1,0 0 1,-21 1-16,21-1 0,-21 0 16,21 0-16,0 21 0,0-20 0,0-1 15,0 21-15,0-21 0,0 0 16,0 1-16,0-1 0,0 0 0,0 0 15,0 0-15,21-21 16,0 21-16,0-21 0,1 0 0,-1 0 16,0 0-16,21 0 0,-21 0 15,1 0-15,20-21 0,-21 21 0,0-21 16,0 0-16,22 0 0,-22 0 0,0-1 16,-21-20-16,21 0 0,-21 21 15,21-22-15,-21 1 0,0 0 0,0-1 16,0 1-16,0 0 0,0 20 15,-21 1-15,0 0 0,0 0 16,0 21-16,-22-21 0,22 21 16,0 0-16,0 0 0,-21 0 0,20 21 15,1 0-15,0 0 0,0 0 16,0 1-16,0 20 0,-1-21 0,22 21 16,0-20-16,0-1 0,0 21 0,0-21 15,0 0-15,0 1 0,22-1 16,-1-21-16,0 21 0,0-21 0,0 0 15,0 0-15,22 0 0,-22 0 0,21 0 16,-21 0-16,22 0 0,-1 0 16,-21-21-16,22 0 0,-22-1 15,21 1-15,0 0 0,-20-21 0,-1 21 16,21-22-16,-21 1 0,0 21 0,-21 0 16,0-22-16,22 43 0,-22-21 15,0 0-15,-22 21 16,22 21-16,-21 0 15,21 0-15,-21 1 16,21-1-16,-21 0 0,21 0 0,0 0 16,21-21-1,0 0-15,0 0 16,1 0-16,-1-21 0,0 0 16,0 0-16,0 0 15,0-1-15,-21 1 0,22 0 16,-1 0-16,0 0 0,-21 0 0,0-1 15,21 22-15,-21-21 0,0 42 32,0 1-32,0-1 0,0 0 15,-21 0-15,21 0 0,-21 22 0,21-22 16,0 21-16,0-21 0,-21 22 16,21-22-16,0 0 0,0 21 0,0-21 15,0 1-15,0-1 0,0 0 0,0 0 16,0 0-16,21 0 0,0 1 15,0-22-15,0 21 0,0-21 16,1 0-16,-1 0 0,21 0 16,-21 0-16,0 0 0,1 0 0,20-21 15,-21-1-15,21 22 0,-20-21 16,-1 0-16,0 0 0,0 0 0,0-22 16,0 22-16,1-21 0,-1 21 15,0-22-15,-21 1 0,21 0 0,-21 21 16,21-22-16,-21 22 0,0 0 0,0 0 15,0 0-15,0-1 16,-21 22 0,0 0-16,0 0 0,0 22 15,21-1-15,-22 0 0,1 0 0,0 0 16,0 0-16,21 22 0,0-22 16,0 0-16,0 21 0,0-20 0,0-1 15,0 0-15,0 21 0,0-21 0,0 1 16,21-22-16,0 21 0,-21 0 15,21-21-15,1 21 0,-1-21 0,0 0 16,0 0-16,21 0 0,-20 0 0,20 0 16,-21 0-16,21 0 0,1 0 15,-22 0-15,0 0 0,21-21 0,-20 0 16,-1 21-16,0-21 0,0-1 0,-21 1 16,21 0-16,-21 0 15,0 0-15,0 0 16,0-1-16,0 1 0,0 0 0,0 0 15</inkml:trace>
  <inkml:trace contextRef="#ctx0" brushRef="#br1" timeOffset="99835.21">27241 2921 0,'0'21'16,"0"-42"-16,22 42 31,20-21-31,-21 0 0,21 0 0,-20 0 16,41 0-16,-21 0 0,1 0 15,20-21-15,-20 21 0,20 0 16,-21 0-16,1 0 0,-1 0 0,-21 0 16,22 0-16,-22 0 0,0 0 15,-21-21-15,21 21 0,-42 0 47,0 21-31,0-21-16,-22 0 0,22 21 0,0-21 15</inkml:trace>
  <inkml:trace contextRef="#ctx0" brushRef="#br1" timeOffset="101827.75">15833 4974 0,'0'0'0,"0"21"0,0 22 15,0-22-15,0-42 31,21 21-15,0-21-16,0-1 0,0-20 16,0 21-16,43-43 0,-43 22 15,0 0-15,0-1 0,1 1 0,-1 0 16,0-1-16,0 1 0,-21 0 0,0-1 16,0 1-16,0 0 0,0 21 0,0-22 15,0 22-15,0 0 0,-21 21 16,0 0-1,0 21-15,-1 21 16,22-20-16,0 20 0,-21 0 16,21 1-16,-21-1 0,21 21 0,0-20 15,-21 20-15,21-20 0,0 20 0,0-21 16,0 22-16,0-22 0,0 1 0,0-1 16,21-21-16,0 21 0,0-20 15,1-1-15,-1 0 0,0-21 0,0 21 16,0-21-16,0 0 0,1 0 0,20 0 15,-21 0-15,0 0 0,22-21 0,-22 0 16,21 21-16,-21-21 0,0-1 16,22-20-16,-22 21 0,0 0 0,0-22 15,0 22-15,-21-21 0,0 0 16,0 20-16,0-20 0,0 0 0,0 21 16,0-1-16,0 1 0,0 0 15,-21 21-15,0 0 16,0 0-16,0 21 0,0 0 15,21 1-15,-22-1 0,22 0 16,-21 0-16,21 0 0,0 0 0,0 1 16,0-1-16,21-21 15,1 0-15,-1 0 0,0 0 0,0 0 16,0 0-16,0 0 16,1-21-16,-1 21 0,0-22 0,0 1 15,0 0-15,0 0 0,1 0 0,-1 0 16,0-1-16,0 1 0,0 0 0,-21 0 15,0 42 17,0 0-32,0 0 0,0 1 0,0-1 15,0 21-15,0-21 0,0 22 16,0-22-16,0 21 0,0 0 0,0-20 16,0 20-16,21-21 0,-21 0 0,0 0 15,22 1-15,-22-1 0,0 0 0,0 0 16,21-21-16,0 0 0,0 0 15,0 0-15,0 0 16,1 0-16,-1 0 0,0-21 0,21 0 16,-21 0-16,1-1 0,-1 1 0,0 0 15,0 0-15,0-21 0,-21 20 0,21-20 16,1 0-16,-22 21 0,21-22 16,-21 22-16,0 0 0,0 0 0,0 0 15,0-1-15,0 44 31,0-1-15,0 21-16,0-21 0,0 0 16,0 22-16,0-22 0,0 0 0,0 21 15,0-20-15,0-1 0,0 21 16,0-21-16,0 0 0,0 1 0,21-1 16,0-21-16,0 21 0,0-21 15,22 0-15,-22 0 0,0 0 0,0 0 16,22 0-16,-22 0 0,0 0 15,0-21-15,0 0 0,22-1 0,-22 1 16,0 0-16,0 0 0,-21 0 0,21-22 16,-21 22-16,21-21 0,-21 21 0,0-22 15,0 1-15,0 21 0,0-21 16,22 20-16,-22 1 0,0 0 0,0 0 16,0 42 15,0 0-31,0 0 15,0 1-15,0-1 0,-22 0 0,22 21 16,0-21-16,0 22 0,0-22 0,0 0 16,0 0-16,0 22 0,0-22 0,0 0 15,0 0-15,0 0 16,22 0-16,-1 1 0,0-22 0,0 21 16,0-21-16,22 0 0,-22 0 15,0 0-15,21 0 0,-21 0 0,22-21 16,-22-1-16,21 22 0,-21-21 15,1 0-15,20 0 0,-21 0 16,0 0-16,0-1 0,1-20 0,-22 21 16,0-21-16,21 20 0,-21-20 0,0 21 15,0-21-15,0 20 0,0-20 0,0 21 16,0 0-16,-21 0 16,-1 21-16,1 0 15,0 21-15,0-21 0,21 21 0,-21 0 16,21 21-16,-21-20 0,21 20 15,0-21-15,0 21 0,0-20 0,0 20 16,0-21-16,0 0 0,0 0 0,21 1 16,-21-1-16,21 0 0,0-21 0,0 21 15,0-21-15,1 0 16,-1 0-16,21 0 0,-21 0 16,0 0-16,1 0 0,-1-21 0,0 0 15,21 21-15,-21-21 0,1-1 0,-22 1 16,21 0-16,-21 0 0,21 0 0,-21 0 15,0-1-15,0 1 0,0 0 16,0 0-16,0 0 0,-21 0 0,0-1 16,-1 1-16,1 0 0</inkml:trace>
  <inkml:trace contextRef="#ctx0" brushRef="#br1" timeOffset="102148.33">15917 4572 0,'0'0'0,"21"0"31,1 0-31,20 0 0,-21 0 0,21 0 15,1 0-15,20 0 0,-20 0 16,20-21-16,1 21 0,-1 0 0,-21-21 16,1 21-16,-1-21 0,0 21 0,-20 0 15,-1 0-15,0 0 0,-42 0 32,0 0-17,-1 0-15</inkml:trace>
  <inkml:trace contextRef="#ctx0" brushRef="#br1" timeOffset="104023.72">20066 4953 0,'0'-21'15,"0"0"1,0 0-16,0-1 0,0 1 16,0 0-16,0 0 15,0 0-15,0 0 0,0-1 16,0 1-16,0 0 0,0 0 0,0 0 16,0 0-16,0-1 0,-21 1 0,0 0 15,-1 0-15,-20 21 16,21 0-16,0 0 0,0 0 15,-1 0-15,-20 0 0,21 21 0,-21 21 16,20-20-16,-20 20 0,21 0 0,0 1 16,0-1-16,-1 0 0,1 1 15,0-1-15,0 0 0,0 1 0,0-1 16,21-21-16,0 21 0,0-20 0,0-1 16,0 0-16,21 0 0,0-21 0,0 0 15,0 0-15,22 0 0,-22 0 16,21 0-16,0 0 0,1-21 0,-1 0 15,-21 0-15,22-1 0,-1 1 0,0 0 16,1-21-16,-22 21 0,21-22 0,-21 22 16,0-21-16,1-1 15,-1 1-15,-21 21 0,0-21 0,0 20 16,0 1-16,0 0 0,-21 21 31,21 21-31,0 0 16,0 1-16,-22-1 0,22 21 0,0-21 15,-21 0-15,21 22 0,0-22 0,0 21 16,0-21-16,0 1 0,0-1 0,0 0 16,21 0-16,1 0 0,-1-21 15,0 0-15,0 21 0,0-21 0,22 0 16,-1 0-16,-21 0 0,21-21 0,1 21 16,-22-21-16,21 0 0,1 0 15,-22 0-15,21-1 0,-21-20 16,22 21-16,-22-21 0,0 20 0,0-20 15,-21 21-15,0-21 0,0 20 0,0 1 16,0 0-16,0 0 0,0 42 31,-21-21-31,21 21 16,0 22-16,0-22 0,0 0 0,-21 21 16,21-21-16,-21 22 0,21-22 0,-22 21 15,22-21-15,0 1 0,0-1 16,0 0-16,0 0 0,0 0 15,0-42 17,0 0-32,0 0 15,22 0-15,-1-1 0,0 1 0,-21-21 16,0 21-16,21-22 0,0 22 0,0-21 16,-21 21-16,22 0 0,-22-1 0,21 1 15,0 21 1,0 0-16,-21 21 15,0 1-15,0-1 0,21 0 16,0 21-16,-21-21 0,22 1 0,-22 20 0,21-21 16,0 0-16,-21 0 0,21 1 15,0-1-15,0 0 0,1 0 16,-1-21-16,0 0 0,0 21 0,0-21 16,0 0-16,1 0 0,-1 0 0,0 0 15,0-21-15,0 0 0,0 0 16,1 21-16,-1-43 0,-21 22 0,21 0 15,0 0-15,0-21 0,0-1 0,1 22 16,-22-21-16,21-1 0,0 22 0,0-21 16,0 21-16,0 0 0,22-1 15,-22 1-15,0 21 0,0 0 16,0 0-16,1 0 0,-1 0 0,0 0 16,0 21-16,0 1 0,0-1 0,1 0 15,-1 0-15,-21 0 0,0 0 16,0 1-16,0 20 0,0-21 0,0 0 15,0 0-15,21 1 0,-21-1 16,0-42 31,0-1-47,0 1 0,0 0 16,0 0-16,0 0 0,0 0 0,0-22 15,0 22-15,0 0 0,-21 0 16,21 0-16,-21-1 0,-1 1 15,1 0-15,0 21 0,0 0 0,0 0 16,0 0-16,-1 0 0,1 0 0,-21 21 16,21 0-16,0 1 0,-1-1 15,1 0-15,0 0 0,0 21 0,0-20 16,0-1-16,-1 21 0,1-21 0,21 22 16,0-22-16,0 0 0,0 21 0,0-21 15,0 1-15,0-1 0,21-21 16,1 21-16,-1 0 0,0-21 0,0 0 15,0 0-15,0 0 0,22 0 0,-22 0 16,0 0-16,0 0 0,22 0 0,-22-21 16,0 0-16,0 0 15,0-1-15,0 1 0,1 0 0,-1-21 16,-21-1-16,21 1 0,0 0 0,-21-1 16,21 1-16,-21 0 0,0-1 0,21-20 15,1 21-15,-1-1 0,-21-20 16,0 20-16,0-20 0,21 21 0,-21-1 15,0 1-15,0 21 0,0 0 0,0-1 16,0 1-16,0 0 0,-21 42 16,21 0-1,0 1-15,0-1 0,-21 21 0,21 0 16,0 1-16,-22 20 16,22-20-16,0-1 0,0 0 0,0 22 15,0-22-15,0 0 0,0 1 0,0-1 16,0 0-16,0 1 0,0-1 0,0 0 15,0 1-15,0-22 0,0 0 16,22 0-16,-1 0 0,-21 1 0,21-1 16,0-21-16,0 0 0,0 0 15,1 0-15,-1 0 0,0 0 0,0 0 16,0 0-16,0 0 0,1-21 16,-1 21-16,-21-22 0,0 1 0,0 0 15,0 0-15,0 0 16</inkml:trace>
  <inkml:trace contextRef="#ctx0" brushRef="#br1" timeOffset="107755.87">23791 4763 0,'0'21'16,"21"-21"15,1 0-15,-1-21-1,0 21-15,0-22 0,0 1 0,0 0 16,1 21-16,-1-21 16,0 0-16,0-22 0,0 22 0,0 0 15,-21 0-15,22 0 0,-1-22 0,-21 22 16,0 0-16,0-21 0,0 21 15,0-1-15,0 1 0,0 0 0,0 0 16,0 0-16,-21 21 16,-1 0-16,22 21 15,-21 21 1,21-21-16,-21 22 0,21-1 0,0 0 16,0 1-16,0 20 0,0 1 0,0-22 15,0 22-15,0-1 0,0 1 16,0-1-16,0-21 0,0 22 15,0-1-15,0-20 0,0-1 0,0 22 16,0-22-16,0 21 0,0-20 0,0-1 16,0 0-16,0 22 0,0-22 15,0 1-15,0-22 0,21 21 0,-21-21 16,21 0-16,-21 1 0,22-1 0,-1 0 16,0-21-16,0 0 0,0 0 15,0 0-15,1-21 0,-1 0 16,0-1-16,0 1 0,-21 0 15,21-21-15,-21-1 0,0 1 0,0 21 16,0-21-16,0-1 0,0-20 16,0 20-16,0 1 0,0 0 0,0-1 15,-21 1-15,0 0 0,0-1 16,21 22-16,-21-21 0,-1 21 0,1 0 16,0-1-16,21 1 0,-21 0 15,21 0-15,0 0 16,0 0-16,0-1 15,21 22-15,0-21 0,0 0 0,1 0 16,20 0-16,0 0 0,1-1 0,-1 22 16,0-21-16,22 0 0,-1 0 15,-20 0-15,20 21 0,1-21 0,-22-1 16,0 22-16,1 0 0,-1-21 16,-21 21-16,21 0 0,-42-21 15,22 21-15,-44 0 16,1 0-1,0 0-15,0 0 0,0 0 0,-22 21 16,22 0-16,-21 1 0,21-1 0,-22 0 16,22 21-16,0 1 0,-21-1 15,21 0-15,-1 1 0,1-1 0,0 0 16,0-21-16,0 22 0,21-22 0,0 21 16,0-21-16,0 1 0,0-1 15,21 0-15,0-21 0,0 0 16,0 0-16,1 0 0,-1 0 15,21-21-15,-21 0 0,0 21 0,22-22 16,-22 1-16,0-21 0,0 21 16,22-22-16,-22 22 0,-21-21 0,21 0 15,0-1-15,-21 1 0,0 0 0,21 20 16,-21-20-16,21 21 0,-21-21 16,22 20-16,-22 1 0,0 0 15,0 42 1,0 0-16,0 1 15,0-1-15,0 0 0,0 21 16,-22-21-16,22 22 0,0-22 0,0 21 16,0 1-16,0-22 0,0 21 15,0-21-15,0 0 0,0 1 0,0-1 16,0 0-16,0 0 0,22 0 16,-1 0-16,0-21 0,0 0 0,0 0 15,0 0-15,1 0 0,20 0 16,-21 0-16,0-21 0,0 0 0,22 0 15,-22 0-15,0 0 0,21-22 16,-20 1-16,-1 0 0,0-1 0,21 1 16,-21 0-16,1-1 0,-1 1 0,0-22 15,-21 22-15,21 0 0,0-1 16,-21 1-16,0 21 0,0-21 0,0 20 16,0 1-16,0 0 15,0 42 1,-21 0-16,0 1 15,0-1-15,0 0 0,21 21 0,-22 1 16,22-22-16,-21 21 0,21 0 0,0 1 16,-21-1-16,21-21 0,0 22 15,-21-1-15,21 0 0,0 1 0,0-22 16,0 21-16,0-21 0,0 22 0,0-22 16,0 0-16,21 0 0,0 0 0,-21 0 15,21-21-15,1 22 0,-1-22 16,0 0-16,0 0 15,0 0-15,0 0 0,22 0 0,-22-22 16,0 1-16,0 0 0,22 0 0,-22 0 16,0 0-16,0-22 0,0 22 15,0-21-15,1-1 0,-22 22 0,21-21 16,-21 21-16,21-22 0,-21 22 0,21 0 16,-21 42 15,0 0-31,0 1 15,0-1-15,0 0 0,0 21 0,0-21 16,0 1-16,0-1 16,21-21-16,-21 21 0,21 0 0,-21 0 15,22 0-15,-1-21 0,-21 22 0,21-1 16,-21 0 0,-21-21-1,0 0 1,-1 0-16,1 0 0,0-21 15,0 0-15,21-1 16,-21 22-16,21 22 47,0-1-47,21 0 16,0-21-16,-21 21 15,21-21-15,0 0 0,1 21 16,-1-21-16,0 0 0,0 0 0,21 0 15,-20 0-15,20 0 0,0 0 16,1 0-16,-1-21 0,-21 21 0,21-21 16,-20 0-16,20 0 0,-21 21 0,0-22 15,22-20-15,-22 21 0,0 0 0,0-22 16,0 22-16,0-21 0,1 0 16,-1 20-16,0-20 0,-21 21 0,0-21 15,0 20-15,0 1 0,0 0 0,0 0 16,0 0-16,-21 21 15,0 0 1,-1 21-16,1-21 0,0 21 0,0 0 16,0 0-16,0 22 0,-1-22 0,1 21 15,0-21-15,21 22 0,0-1 0,0-21 16,0 22-16,0-22 0,0 0 16,0 0-16,21 0 0,0 0 0,1 1 15,-1-1-15,0-21 0,21 0 0,-21 0 16,1 0-16,20 0 0,-21 0 0,21 0 15,-20 0-15,20 0 0,-21 0 16,0-21-16,0 21 0,1-22 16,-1 22-16,0-21 0,-21 0 15,0 0-15,0 0 16,-21 21 0,0 0-16,-1 0 0,1 0 15</inkml:trace>
  <inkml:trace contextRef="#ctx0" brushRef="#br1" timeOffset="109448.55">13695 7789 0,'-21'0'63,"-1"0"-63,1 0 15,0 0-15,0 0 0,0 0 16,0 0-16,-1 0 0,1 0 16,0 0-16,0 0 0,0 0 15,0-21 1,42 21 31,0 0-47,0 0 0,0 0 15,0 0-15,1 0 0,20 0 16,0 0-16,1 0 0,-1 21 16,0-21-16,1 0 0,20 0 0,1 0 0,-1 0 15,1 0-15,-1 0 0,1 0 16,20 0-16,-20 0 0,-1 0 0,1 0 16,-1 0-16,1 0 0,-1 0 0,-20 0 15,-1 0-15,0-21 0,1 21 0,-22 0 16,0 0-16,0 0 0,0 0 15,-21-21-15,0 0 16,0 0-16,0 0 16,0-1-16,-21 1 0,0 21 15,0-21-15,0 21 0,-1-21 0,1 0 16,0 21-16,-21-21 0,21 21 0,-22-22 16,22 22-16,-21 0 15,21 0-15,-22 0 0,22 0 0,-21 0 16,21 0-16,-22 0 0,22 0 0,0 0 15,0 0-15,0 0 16,42 0 15,0 0-31,0 0 16,0 0-16,0 22 0,22-22 0,-22 0 16,21 0-16,-21 0 0,22 0 0,-22 0 15,21 0-15,-21 0 0,22 0 0,-22 0 16,21 0-16,-21 0 0,22 0 15,-22 0-15,0 0 0,0 0 0,-21 21 32,0 0-17,-21 0-15,0-21 0,21 21 0,-21 0 16,0 1-16,-1-1 0,1 0 0,0 0 16,0 21-16,0-20 0,0-1 0,-1 21 15,-20-21-15,21 22 0,0-22 0,0 0 16,-1 21-16,1-21 0,0 1 15,0-1-15,21 0 0,-21 0 16,0 0-16,42-42 47,0 0-47,0 21 16,-21-21-16,21 0 0,0-22 0,22 22 15,-22 0-15,0-21 0,0 20 0,0-20 16,1 21-16,-1-21 0,21-1 15,-21 22-15,0-21 0,22 21 0,-22-1 16,0 1-16,0 0 0,0 21 0,-21-21 16,22 21-16,-1 0 31</inkml:trace>
  <inkml:trace contextRef="#ctx0" brushRef="#br1" timeOffset="111103.91">16849 7027 0,'0'0'0,"0"-21"0,0 0 15,21 21 1,-21-21-16,0 42 47,0 0-47,0 0 15,-21 22-15,21-22 0,-22 21 0,22 1 16,0-1-16,-21 0 0,0 22 16,21-22-16,0 0 0,-21 1 0,21-1 15,-21 0-15,21 1 0,-21-22 0,21 21 16,0 1-16,-22-22 0,1 21 16,0-21-16,21 0 0,0 1 15,0-44 16,0 1-31,0-21 16,21 21-16,0 0 0,-21-22 0,22 1 16,-22 0-16,21-1 0,0-20 15,-21 20-15,21-20 0,0 21 0,-21-22 16,0 22-16,21-22 0,1 22 16,-22 0-16,0-1 0,21 22 0,-21-21 15,21 21-15,-21-22 0,21 22 16,-21 0-16,0 0 0,21 21 15,0 0-15,-21 21 16,22 0-16,-1 0 0,0 22 0,-21-22 16,21 21-16,0 0 0,-21 1 15,0-1-15,21 0 0,-21 1 0,22-1 16,-22 0-16,0 1 0,0-1 0,0 0 16,0 1-16,0-22 0,0 21 0,0-21 15,0 1-15,0-1 0,0 0 0,0 0 16,0 0-16,0 0 0,0 1 15,-22-22 17,1 0-17,0-22-15,0 1 0,0 0 16,0 21-16</inkml:trace>
  <inkml:trace contextRef="#ctx0" brushRef="#br1" timeOffset="112351.86">16658 7514 0,'-21'0'0,"42"0"0,-21 0 31,21 0-31,0 0 0,1 0 16,20-21-16,0 0 0,-21 21 0,43-21 16,-22 0-16,1-1 0,20 1 0,-21 0 15,22 0-15,-1 0 0,-20 21 0,20-21 16,-20-1-16,-1 1 0,0 21 0,-21-21 15,1 21-15,20 0 0,-21 0 16,0 0-16,-21 21 16,0 0-1,0 1-15,0-1 0,0 0 0,0 0 16,0 0-16,0 0 0,0 1 16,0-1-16,0 21 0,0-21 15,0 0-15,-21 1 0,21-1 0,-21 0 16,21 0-16,0 0 0,0 0 15,-21-21 17,21-21-17,0 0-15,0 0 0,0 0 16,0 0-16,0-1 0,21 1 0,-21 0 16,21-21-16,0 21 0,0-22 0,-21 22 15,22 0-15,-1-21 0,0 20 16,0 1-16,0 0 0,0 21 15,1 0-15,-1-21 0,0 21 16,-21 21-16,21-21 0,-21 21 16,0 0-16,0 1 0,0-1 0,0 0 15,0 0-15,0 21 0,0-20 16,0-1-16,21 0 0,-21 0 0,0 0 16,0 0-16,0 1 0,0-1 0,21-21 15,-21 21-15,22 0 16,-1-21-16,0 0 0,0 0 15,0 0-15,0 0 0,1-21 16,-1 21-16,0-21 16,0 0-16,0-1 0,0 1 0,1 0 15,-1 0-15,0 0 0,0 0 0,0-22 16,0 22-16,1 0 0,-22 0 0,21 0 16,-21-1-16,21 1 0,-21 0 15,0 42 1,0 0-1,0 1-15,0-1 0,0 21 16,0-21-16,0 0 0,0 1 0,0-1 16,0 0-16,0 0 0,0 0 15,0 0-15,0 1 0,0-1 0,0 0 16,21-21-16,0 0 16,0 0-16,1 0 0,-1 0 0,0 0 15,0 0-15,0 0 0,43 0 16,-43-21-16,21 0 0,-21 21 15,1-22-15,-1 1 0,0 0 0,0 0 16,0 0-16,0 0 0,-21-1 0,0 1 16,22 0-16,-22 0 0,0 0 0,21 0 15,-21-1-15,0 44 47,0-1-31,0 0-16,0 0 0,0 0 0,0 0 15,0 22-15,0-22 0,0 21 0,0-21 16,0 1-16,0 20 0,0-21 16,0 21-16,0-20 0,0 20 0,0 0 15,0 1-15,0-1 0,0 0 0,0 1 16,0-1-16,0 21 0,0-20 0,0 20 16,0-20-16,0 20 0,0-21 0,0 1 15,0-1-15,-21-21 0,21 22 0,0-22 16,0 0-16,0 0 0,-22-21 15,1 0 1,21-21-16,-21 21 16,0-21-16,0 0 0,21-1 15,-21 1-15,-1 0 0,22 0 0,-21-21 16,0 20-16,21-20 0,0 21 0,-21-21 16,21-1-16,-21 1 0,21 21 0,0-22 15,0 1-15,0 0 0,0 21 0,0-22 16,21 1-16,0 21 0,-21-22 0,21 22 15,0-21-15,1 21 0,-1-22 16,0 1-16,0 21 0,0-21 0,0-1 16,1 22-16,-1-21 0,-21 21 0,21-22 15,0 1-15,0 21 0,0-22 0,-21 22 16</inkml:trace>
  <inkml:trace contextRef="#ctx0" brushRef="#br1" timeOffset="114003.24">19029 7493 0,'0'21'15,"0"-42"17,21 0-32,0 21 0,0-21 15,-21 0-15,21-1 0,1 1 0,-1 0 16,0 0-16,-21-21 0,21-1 0,0 22 15,0-21-15,1-1 0,-22 1 16,21 0-16,0-1 0,0 22 16,0-21-16,-21 21 0,0-22 0,0 22 0,21 21 15,-21-21-15,0 0 16,-21 42 0,21 0-16,-21 0 0,21 22 15,-21-22-15,21 21 0,0 1 0,-21-1 16,21 0-16,0 1 0,0-1 0,0 0 15,0 1-15,0-1 0,0-21 0,0 21 16,0-20-16,21 20 0,-21-21 16,21 0-16,0 0 0,0-21 0,1 22 15,-1-22-15,21 0 0,-21 0 0,22 0 16,-22 0-16,21 0 0,-21-22 16,22 1-16,-22 0 0,21 0 0,-21 0 15,0 0-15,1-22 0,-1 1 0,0 0 16,0-1-16,0 1 0,0 0 15,-21-22-15,0 22 0,0-1 0,0 22 16,0-21-16,0 21 0,0 0 0,0-1 16,0 1-16,0 42 15,0 1 1,0-1-16,0 0 0,0 0 0,0 21 16,0 1-16,-21-22 0,21 21 0,0 1 15,0-1-15,-21 0 0,21 1 0,-21-1 16,21-21-16,0 21 0,0-20 15,0 20-15,0-21 0,0 0 16,0 0-16,0 1 0,0-44 47,0 1-47,21 0 16,0 0-16,-21 0 0,0 0 15,21-1-15,1-20 0,-1 21 0,0 0 16,0 0-16,-21-1 0,21 1 0,0 0 15,1 21-15,-1 0 16,-21 21 0,21-21-16,-21 21 0,0 1 15,0 20-15,0-21 0,0 0 0,0 0 16,0 1-16,21-1 0,-21 0 0,21 0 16,-21 0-16,0 0 0,0 1 0,21-1 15,1-21-15,-1 0 0,0 21 16,0-21-16,0 0 0,0 0 15,1 0-15,-1 0 0,0 0 0,0 0 16,0-21-16,0 21 0,22-21 0,-22-1 16,0 1-16,0 0 0,0 0 0,-21 0 15,22 0-15,-1-22 0,-21 22 16,21-21-16,-21 21 0,0-1 0,0 1 16,0 0-16,0 0 0,0 0 15,0 42 1,0 0-1,0 0-15,0 0 0,-21 1 0,21-1 16,-21 0-16,21 0 0,0 0 16,0 0-16,0 22 0,0-22 0,0 0 15,0 0-15,0 0 0,21 1 16,0-22-16,0 21 0,0-21 16,0 0-16,1 0 0,-1 0 0,21 0 15,-21 0-15,0 0 0,22-21 16,-22-1-16,0 22 0,0-21 0,0 0 15,1 0-15,-1 0 0,0 0 16,0-1-16,-21-20 0,21 21 0,-21-21 16,21 20-16,-21 1 0,0 0 0,0 0 15,0 0-15,0 0 0,0-1 16,-21 44 0,21-1-1,0 0-15,0 0 0,0 21 0,0-20 16,-21-1-16,21 0 0,-21 21 0,21-21 15,0 1-15,0-1 0,0 0 16,0 0-16,0 0 0,0 0 16,0 1-16,0-1 15,-21-21-15,21-21 32,0-1-17,0 1-15,0 0 16,0 0-16,21 0 0,-21 0 0,0-1 15,21-20-15,-21 21 0,21 0 0,0-22 16,-21 22-16,22 0 0,-1-21 0,0 21 16,0 21-16,0-22 0,0 1 0,1 21 15,-1 0-15,0 21 16,-21 1-16,0-1 0,0 0 16,0 0-16,21 0 0,-21 0 15,0 22-15,21-22 0,-21 0 0,0 0 16,0 0-16,0 1 0,0-1 0,0 0 15,0 0-15,0 0 0,0 0 16,0 1 0,-21-22 15,21-22-15,0 1-16</inkml:trace>
  <inkml:trace contextRef="#ctx0" brushRef="#br1" timeOffset="114763.18">21971 7281 0,'0'0'0,"0"-42"16,0 21-16,0 0 0,0 0 0,0-1 15,0 1-15,0 0 0,0 0 0,-21 0 16,0 0-16,-1 21 16,1 0-16,0 0 0,0 0 15,0 0-15,0 0 0,-1 21 16,1 0-16,0 0 0,0 0 0,0 0 16,0 22-16,-1-22 0,1 21 0,0-21 15,21 1-15,0 20 0,0-21 0,0 0 16,0 0-16,0 1 0,0-1 0,21 0 15,0-21-15,1 21 0,-1-21 16,0 0-16,0 0 0,21 0 0,-20 0 16,-1 0-16,0 0 0,0-21 0,0 0 15,-21 0-15,21 21 0,1-22 0,-1 1 16,-21 0-16,0 0 0,21 0 16,-21 0-16,21-1 0,-21 1 15,0 0-15,0 0 0,21 21 16,-21-21-16,0 42 15,0 0 1,-21 21-16,21-20 16,0-1-16,0 21 0,-21-21 0,0 22 15,21-1-15,0 0 0,0 1 0,-21-1 16,21 0-16,-22 1 0,22 20 0,0-21 16,0 1-16,0 20 0,0-20 0,0-1 15,0 21-15,0-20 0,0-1 0,-21 22 16,21-22-16,-21 0 0,21 1 15,-21-1-15,21 0 0,0 1 16,-21-22-16,21 21 0,-21-21 0,-1 0 16,22 1-16,0-1 0,0 0 0,-21 0 15,0-21-15,0 21 0,0-21 16,0 0-16,21-21 16,-22 0-16,22 0 15,-21 0-15,21-1 0,0 1 16,0-21-16,0 21 0,0-22 0,0 1 15,21 0-15,1-1 0,-22 1 0,21-21 16,0-1-16,0 22 0,0-22 16,0 22-16,-21-22 0,22 22 15,-1 0-15,0-1 0,-21 1 0,0 0 16,21-1-16,-21 1 0,0 0 0,0-1 16,0 22-16,0-21 0,0 0 0,0-1 15,0 1-15,-21 0 0</inkml:trace>
  <inkml:trace contextRef="#ctx0" brushRef="#br1" timeOffset="115008.78">21230 6752 0,'0'0'0,"-21"0"0,21-21 15,-21 21-15,0 0 32,-1 0-17,22 21 1,-21-21-16,0 0 16,0 0-16,0 0 0,0 0 15</inkml:trace>
  <inkml:trace contextRef="#ctx0" brushRef="#br1" timeOffset="115241.87">19177 7027 0,'21'0'16,"0"0"-16,0 0 15,22 0-15,-22 0 0,0 0 16,0 0-16,22 0 0,-22 0 0,0 0 16,21 0-16,-21 0 0,1 0 15,-1 0-15,0 0 0,0 0 0,0 0 16,-21-21-16,21 21 0</inkml:trace>
  <inkml:trace contextRef="#ctx0" brushRef="#br1" timeOffset="116979.26">23241 7070 0,'0'0'0,"0"-21"16,21-1-16,-21 1 0,0 0 15,21 0-15,-21 0 16,0 42 15,0 0-31,0 0 16,0 0-16,0 22 0,0-1 0,0 0 16,0 1-16,0-1 0,0 0 15,-21 1-15,21 20 0,-21-20 0,0-1 16,21 0-16,-21-21 0,21 22 0,0-22 15,0 0-15,0 0 0,21-21 32,0-21-32,0 21 0,0-21 15,0 0-15,22 0 0,-22-22 0,0 22 16,21-21-16,-20-1 0,-1 22 16,0-21-16,0 0 0,0 20 15,22-20-15,-43 21 0,42 0 0,-42 0 16,21-1-16,0 1 0,0 21 15,-21 21 1,22-21-16,-22 22 0,0-1 16,0 0-16,0 0 0,0 21 15,0-20-15,0-1 0,0 21 0,0-21 16,0 0-16,0 1 0,0 20 0,0-21 16,21 0-16,-21 0 0,0 1 15,21-22-15,0 0 0,0 0 16,0 0-16,1 0 0,-1 0 15,0 0-15,0 0 0,0 0 0,0-22 16,1 22-16,-1-21 0,0 0 0,0 0 16,0 0-16,0 0 0,1-22 0,-1 22 15,-21 0-15,21-21 0,-21-1 16,21 22-16,-21-21 0,0-1 0,0 22 16,0-21-16,0 21 0,0-22 0,0 22 15,0 0-15,0 0 0,0 0 16,-21 21-1,0 0-15,0 0 0,-1 21 16,22 0-16,-21-21 0,0 21 0,21 0 16,0 1-16,0-1 15,0 0-15,0 0 16,0 0 0,21-21-16,0 0 0,1 0 15,20 0-15,-21 0 0,0 0 0,0 0 16,22 0-16,-22-21 0,21 0 15,1 21-15,-1-21 0,0 0 0,1-1 16,-1 22-16,0-21 0,-21 0 0,1 0 16,20-21-16,-21 20 0,0 1 0,0 0 15,-21-21-15,0 21 0,0-1 16,0-20-16,0 21 0,0 0 16,0 0-16,0-1 0,-21 22 15,0 0 1,0 22-16,0-1 15,0 0-15,21 21 0,0-21 0,0 1 16,-22 20-16,1-21 0,21 21 0,-21 1 16,21-22-16,0 21 0,0 1 0,-21-1 15,21-21-15,-21 21 0,21 1 16,0-1-16,0-21 0,0 22 0,0-22 16,0 21-16,0-21 0,-21 0 0,21 1 15,0-1-15,0 0 16,0-42 15,21 21-31,0-21 16,-21-1-16,21 1 0,0 0 0,-21 0 15,21-21-15,1 20 0,-1 1 0,0 0 16,0 0-16,0 0 0,0 0 16,1-1-16,-22 1 0,21 21 0,0 0 15,0 0-15,-21 21 16,0 1-16,21-1 0,-21 0 15,21 0-15,1 0 0,-22 22 0,21-22 16,-21 0-16,21 0 16,0 0-16,-21 0 0,21 1 0,0-1 15,1 0-15,-1-21 0,0 0 16,0 0-16,0 0 0,0 0 0,1 0 16,-1 0-16,0-21 0,0 21 0,0-21 15,0-1-15,1 1 0,-22 0 16,21 0-16,0 0 0,-21-22 0,21 22 15,-21-21-15,0 21 0,0 0 0,21-22 16,-21 22-16,0 0 0,0 0 16,0 42 15,0 0-31,0 0 0,0 0 16,0 22-16,-21-22 0,21 0 0,0 0 15,0 22-15,0-22 0,0 0 0,0 0 16,0 0-16,0 0 15,0 1-15,0-44 32,0 1-17,0 0-15,0 0 0,0 0 16</inkml:trace>
  <inkml:trace contextRef="#ctx0" brushRef="#br1" timeOffset="117159.15">25358 6964 0,'-22'-21'0,"1"21"16</inkml:trace>
  <inkml:trace contextRef="#ctx0" brushRef="#br1" timeOffset="117947.85">25760 6922 0,'0'0'0,"0"-22"16,0 1-16,-21 21 15,-1 0-15,1 0 16,0 0-16,0 21 0,21 1 16,-21-22-16,0 21 0,-1 0 0,22 21 15,0-21-15,-21 1 0,21 20 16,-21-21-16,21 21 0,0-20 0,0 20 16,0-21-16,0 21 0,21-20 15,0-1-15,1 0 0,-1 0 0,0 0 16,0-21-16,0 21 0,22-21 15,-22 0-15,21 0 0,-21 0 0,22 0 16,-1 0-16,-21-21 0,21 21 0,-20-21 16,-1 0-16,21 0 0,-21-22 0,0 22 15,1-21-15,-1 21 0,-21-22 0,21 1 16,-21 21-16,21-21 0,-21-1 16,0 1-16,0 0 0,0-22 0,0 22 15,0-1-15,0 22 0,0-21 0,0 21 16,0 0-16,0-1 0,0 1 0,-21 21 47,21 21-47,-21 1 0,21 20 0,0-21 15,0 0-15,-21 22 0,21-22 16,0 21-16,0-21 0,0 22 0,0-22 16,0 21-16,0-21 0,0 22 0,0-22 15,0 21-15,0-21 0,0 0 0,0 22 16,0-22-16,0 0 0,0 0 0,0 0 15,0 1-15,0-1 16,0-42 15,0-1-31,0 1 16,0 0-16,0-21 16,0 21-16,21-1 0,0 1 0,0 0 15,0 0-15,-21 0 0,21 0 0,1-1 16,-1 1-16,0 21 0,0 0 0,0-21 15,0 21-15,1 21 16,-1 0 0,-21 1-16,21-1 0,-21 0 0,0 0 15,0 21-15,0-20 0,0-1 0,0 21 16,0-21-16,0 0 0,0 1 16,0-1-16,0 0 15,0 0-15,0 0 16,-21-21 15,21-21-31,0 0 0,-21 0 16</inkml:trace>
  <inkml:trace contextRef="#ctx0" brushRef="#br1" timeOffset="121211.28">27665 6731 0,'0'-63'0,"0"41"16,0 1-16,0 0 0,0 0 0,0 0 15,0 42 17,-21 0-32,21 21 0,0-20 15,0 20-15,0 0 0,0 1 0,0-1 16,-22 0-16,22 1 0,-21-1 16,21 0-16,0 1 0,-21 20 15,0-21-15,21 1 0,0-1 0,0-21 16,0 22-16,0-22 0,0 0 0,0 0 15,0 0-15,21-21 16,0-21 0,0 0-16,1 21 0,-1-42 0,0 20 15,0 1-15,0-21 0,0 21 0,1-22 16,-1 1-16,0 21 0,0-21 16,-21-1-16,21 22 0,0-21 0,1 21 15,-1-1-15,-21 1 0,21 21 16,0 0-16,-21 21 15,0 1 1,0-1-16,0 0 0,0 0 0,21 0 16,-21 22-16,0-22 0,21 0 0,-21 21 15,0-21-15,0 1 0,22-1 0,-22 0 16,21 0-16,0 0 0,-21 0 16,21-21-16,0 0 0,0 0 0,1 0 15,-1 0-15,0 0 0,0 0 0,0 0 16,0-21-16,1 0 0,-1 0 0,0 0 15,0 0-15,0-22 0,0 22 16,1 0-16,-1-21 0,-21-1 0,21 22 16,-21-21-16,21-1 0,-21 1 0,0 0 15,21-1-15,-21 1 0,0 0 16,0-1-16,0 1 0,0 0 16,0 21-16,0-1 0,0 1 0,0 0 15,0 42 1,0 22-16,0-22 15,-21 21-15,21 0 0,0 1 0,0-1 16,-21 0-16,21 1 0,-21-1 0,21 0 16,0-20-16,0 20 0,0 0 0,0-21 15,0 22-15,0-22 0,0 0 16,0 0-16,0 0 0,0 1 0,0-1 16,0 0-16,21 0 0,0-21 15,0 0-15,0 0 0,1 0 16,-1 0-16,0 0 15,0 0-15,0-21 0,22 0 0,-22 0 16,0-1-16,0 1 0,0 0 0,0 0 16,-21 0-16,22-22 0,-22 22 0,21 0 15,-21-21-15,0 21 0,0-1 16,0 1-16,-21 21 16,-1 0-1,22 21-15,-21-21 16,21 22-16,-21-1 0,21 0 15,0 0 1,21-21 0,0 0-16,1 0 0,-1 0 15,0 0-15,0-21 0,0 0 0,0 21 16,1-21-16,20-1 0,-21 22 0,0-21 16,0 0-16,1 0 0,-1 21 0,0-21 15,0 0-15,0 21 16,-21 21-1,0 0 1,0 0-16,0 0 0,0 0 16,0 1-16,0-1 0,-21 21 15,21-21-15,-21 0 0,21 22 0,0-22 16,0 0-16,0 0 0,0 22 0,0-22 16,0 0-16,21 0 0,0-21 15,0 21-15,1 0 0,-1-21 0,0 0 16,0 0-16,0 0 0,22 0 0,-22 0 15,0-21-15,0 0 0,21 0 0,-20 0 16,-1 0-16,-21-1 0,21 1 16,0-21-16,0 21 0,-21 0 0,0-22 15,21 1-15,-21 21 0,22-22 0,-22 22 16,0-21-16,0 21 0,0 0 0,0-1 16,0 44 15,0-1-31,0 0 15,0 0-15,0 0 0,0 22 16,-22-22-16,22 0 0,0 21 0,0-21 16,0 1-16,0-1 0,0 21 0,0-21 15,0 0-15,0 1 0,22-1 0,-1-21 16,0 21-16,0-21 16,0 0-16,0 0 0,1 0 0,-1 0 0,0 0 15,21 0-15,-21-21 0,1 0 0,-1 21 16,0-22-16,0 1 0,0 0 0,0-21 15,-21 21-15,22-1 16,-1-20-16,-21 0 0,21-1 0,-21 1 16,0 0-16,21-1 0,0-20 0,-21 21 15,0-1-15,0-20 0,0 20 16,0 1-16,0 21 0,0-21 0,0 20 16,0 1-16,-21 42 31,0 1-31,21 20 0,-21-21 15,21 21-15,0 1 0,-21-1 0,21 0 16,-22 1-16,22-1 0,0 0 0,-21 1 16,21-1-16,0 0 15,0-20-15,0 20 0,0-21 0,0 0 16,0 22-16,0-22 0,21-21 0,1 21 16,-1 0-16,0-21 0,0 0 15,0 21-15,0-21 0,1 0 0,-1 0 16,0 0-16,0 0 0,0-21 0,0 21 15,1-21-15,-1 0 0,21 0 0,-21-1 16,0 1-16,1-21 0,-22 21 16,21-22-16,0 1 0,0 0 0,0-1 15,0-20-15,-21 21 0,22-22 0,-22 22 16,21-1-16,-21 1 0,0 21 16,0-21-16,0 20 0,0 1 15,0 42 16,0 1-31,0-1 0,0 0 16,0 0-16,0 21 0,-21-20 0,21-1 16,0 21-16,-22 0 0,22-20 15,-21 20-15,21 0 0,0 1 0,0-22 16,0 21-16,0-21 0,0 22 0,0-22 16,0 0-16,0 21 0,0-21 0,0 1 15,21-1-15,-21 0 16,22-21-16,-1 21 0,0-21 15,0 0-15,0 0 0,0 0 16,1 0-16,-1 0 16,0 0-16,0-21 0,0 0 15,0 0-15,1-1 0,-22 1 16,0 0-16,21 0 0,-21 0 0,21-22 16,-21 22-16,21 0 0,-21 0 15,0 0-15,0 0 0,0-1 0,-21 22 31,0 0-31,0 22 16,21-1-16,-22 0 0,22 0 16,-21 0-16,21 0 0,-21 1 15,21-1-15,0 0 0,0 0 0,0 0 16,0 0-16,0 1 16,0-1-16,0 0 0,21-21 0,-21 21 15,21-21-15,1 0 0,-22 21 0,21-21 16,0 0-16,0 0 0,21 0 15,-20 0-15,-1 0 0,21 0 0,-21 0 16,22 0-16,-22-21 0,0 21 0,0-21 16,0 0-16,0 0 0,1-1 0,-22 1 15,21 0-15,-21 0 0,21-21 16,-21 20-16,0 1 0,0 0 16,0-21-16,0 21 0,0-1 15,-21 22 16,0 0-31,42 0 47,0 0-47,0 0 0,0 0 16,0 0-16,1 0 0,20 0 16,-21 0-16,21-21 0,1 21 0,-22-21 15,0 21-15,0 0 0,0 0 0,1 0 16,-22 21 15,0 0-31,0 1 0,-22-1 16,22 0-16,-21 0 0,0 0 15,21 0-15,0 22 0,-21-22 0,21 0 16,-21 0-16,21 22 0,0-22 0,0 0 16,0 0-16,0 0 0,0 0 15,0 1-15,21-22 0,0 21 0,0-21 16,0 0-16,1 0 0,-1 0 0,0 0 15,0 0-15,0 0 0,0 0 16,1-21-16,-1 21 0,0-22 0,0 1 16,0 0-16,0 0 0,-21 0 15,22-22-15,-1 22 0,0-21 0,-21 21 16,0-22-16,21 22 0,-21 0 16,21-21-16,-21 21 0,0-1 15,0 1-15,-21 42 31,21 1-31,-21-1 0,0-21 16,21 21-16,-21 0 0,21 0 0,0 0 16,0 1-16,-22-1 0,22 0 15,-21 0-15,21 0 0,0 0 0,0 1 16,0-1-16,0 0 0,0 0 16,0 0-16,0 0 15,0-42 16,0 0-15,0 0-16,0 0 16,21 0-16,-21-1 0,22 1 0,-1 0 15,-21 0-15,21-21 0,-21 20 16,21 1-16,0 0 0,0-21 0,-21 21 16,22-1-16,-1 1 0,0 0 0,21 0 15,-21 21-15,22 0 0,-22-21 16,21 21-16,-21 0 0,1 0 15,-1 0-15,-21 21 0,0 0 0,21-21 16,-21 21-16,0 22 0,0-22 16,0 0-16,0 0 0,0 0 0,0 22 15,-21-22-15,0 0 0,21 0 0,0 21 16,-22-20-16,1-1 0,21 0 16,0 0-16,0 0 0,0 0 15,-21 1-15,21-1 16,-21-21-1,21-21 1,0-1-16,0 1 16,0 0-1,-21 0-15</inkml:trace>
  <inkml:trace contextRef="#ctx0" brushRef="#br1" timeOffset="121563.74">29930 6646 0,'0'0'0,"-22"-21"15,-20 21-15,42-21 16,0 0-1,21 0-15,0 21 0,22 0 16,-22 0-16,21 0 0,1 0 16,20 0-16,-21 0 0,1 0 0,-1 0 15,0 0-15,1 0 0,20 0 0,-42 0 16,22 0-16,-1 0 0,-21 0 16,0 0-16,1 0 0,-1 0 0,-21-21 15,0-1 1,-21 22-1,-1 0-15,1-21 0,0 21 16,-21 0-16,21-21 0,-22 21 0</inkml:trace>
  <inkml:trace contextRef="#ctx0" brushRef="#br1" timeOffset="121787.78">29146 6308 0,'0'0'0,"-21"0"15,0 0 1,0 0 0,0 0-1,0 0 16</inkml:trace>
  <inkml:trace contextRef="#ctx0" brushRef="#br1" timeOffset="123028.07">14224 9059 0,'0'-21'0,"0"0"16,21 0-16,-21 0 16,0 0-16,0-1 15,-21 22 32,21 22-47,0-1 0,0 0 0,0 0 16,0 21-16,0-20 0,0-1 0,0 21 15,0-21-15,0 0 0,0 1 0,0-1 16,0 0-16,0 0 0,0 0 0,0 0 16,0 1-1,0-44 17,0 1-17,0 0-15,0 0 0,0 0 16,0 0-16</inkml:trace>
  <inkml:trace contextRef="#ctx0" brushRef="#br1" timeOffset="123383.83">14203 8678 0,'0'0'0,"0"-21"15,-21 21-15,-1 0 16,1 0-16,0 0 15,21 21-15,0 1 16,21-22 0,0 0-1,1 0-15,-1 0 16,0 0-16,0-22 0,0 22 16,-21-21-16,-21 21 46,0 0-46,0 0 0,0 0 16,21 21 0,0 1-1,0-1-15,0 0 16,0 0-16,21-21 0,0 21 16,0-21-16,0 21 15,22-21-15</inkml:trace>
  <inkml:trace contextRef="#ctx0" brushRef="#br1" timeOffset="123919.77">14668 8890 0,'0'21'31,"-21"0"-15,21 1-16,0-1 0,0 0 0,0 0 15,0 0-15,0 0 0,0 1 16,0-1-16,0 21 0,0-21 0,0 0 16,0 1-16,0-1 0,0 0 0,0 0 15,0 0-15,0 0 16,0-42 15,0 0-15,0 0-16,0 0 0,0 0 15,0-1-15,0 1 0,0-21 0,0 21 16,21-22-16,-21 22 16,22-21-16,-1 0 0,0-1 0,0 22 0,0-21 15,0 21-15,22-1 0,-22 22 16,21-21-16,-21 21 0,1 0 0,20 0 16,-21 0-16,0 21 0,0-21 0,1 22 15,-1 20-15,0-21 0,0 0 0,-21 22 16,0-22-16,0 21 0,0-21 15,0 22-15,0-22 0,0 21 0,0-21 16,0 0-16,0 1 0,0-1 0,0 0 16,0 0-16,0 0 0,0 0 15,0 1 1,-21-22 15,0-22-15,21 1-16,0 0 15,-21 21-15,21-21 0</inkml:trace>
  <inkml:trace contextRef="#ctx0" brushRef="#br1" timeOffset="125019.81">16785 9059 0,'-21'0'15,"21"-21"17,0 0-32,0 0 0,21 21 15,-21-42-15,21 20 0,0 1 0,1-21 16,-1 0-16,0-1 0,0 1 0,0 0 15,0-1-15,1 1 0,20 0 0,-21-1 16,0 1-16,0 0 0,1 20 16,-22-20-16,0 21 0,0 0 0,-22 21 15,1 0 1,0 0-16,0 21 0,-21 0 0,20 0 16,22 0-16,-21 1 0,21 20 0,0-21 15,0 21-15,0-20 0,0 20 16,0-21-16,21 21 0,1-20 15,-1 20-15,0-21 0,0 0 0,0 22 16,0-22-16,1 0 0,-1 0 0,0 0 16,0 0-16,-21 1 0,0-1 0,0 0 15,0 0-15,-21-21 16,0 21-16,0-21 0,-1 0 16,1 0-16,-21 0 0,21 0 0,-22 0 15,22 0-15,0-21 0,0 21 0,0-21 16,0 21-16,-1-21 0,22 0 0,-21 21 15,21 21 17,0 0-17,21 0-15,-21 0 0,22 0 16,-1-21-16,-21 22 0,21-1 0,0 0 16,0-21-16,0 21 0,1-21 0,-1 0 15,0 0-15,64 0 16,-43 0-16,-21 0 0,21-21 15,1 0-15,-22 21 0,21-21 0,1-1 16,-22 1-16,21-21 0,-21 21 0,0 0 16,22-22-16,-22 22 0,-21-21 0,21 21 15,-21-22-15,21 22 0,-21 0 0,0 0 16,0 0-16,0 42 31,0 0-31,-21 0 16,21 0-16,0 0 0,-21 1 0,21 20 15,0-21-15,0 0 0,0 22 0,0-22 16,0 0-16,-21 0 0,21 0 0,0 0 16,-21-21-1,21 22-15,0-44 32,0 1-32,0 0 15,0 0-15,0 0 0,0 0 0</inkml:trace>
  <inkml:trace contextRef="#ctx0" brushRef="#br1" timeOffset="125195.79">17484 8573 0,'0'0'0,"0"-22"0,0 1 16,0 42 31,0 1-32,21-22 1,0 21-16,-21 0 16</inkml:trace>
  <inkml:trace contextRef="#ctx0" brushRef="#br1" timeOffset="125688.32">17780 8742 0,'0'0'0,"0"21"16,0 0-16,0 0 16,0 1-16,0-1 0,0 0 0,0 0 15,0 0-15,0 0 0,0 22 0,0-22 16,0 0-16,0 21 0,0-20 16,-21-1-16,21 21 0,0-21 0,-21 0 15,21 1-15,0-1 0,0 0 16,-22-21-1,22-21 1,0 0-16,0-1 16,0 1-16,0 0 0,0 0 0,0-21 15,22-1-15,-22 22 0,21-21 0,0-1 16,0 1-16,0 0 0,0 21 0,1-22 16,-1 22-16,0-21 0,21 21 0,-21 21 15,22-22-15,-22 22 0,21 0 16,-21 0-16,22 0 0,-22 22 15,0-1-15,21 0 0,-20 0 0,-1 0 16,0 22-16,-21-22 0,0 21 0,0-21 16,0 22-16,0-1 0,0-21 0,0 0 15,0 22-15,0-22 0,0 0 0,0 0 16,0 0-16,-21-21 0,21 21 16,0 1-16,0-44 46,0 1-46,0 0 0,0 0 16,0 0-16,21 21 0</inkml:trace>
  <inkml:trace contextRef="#ctx0" brushRef="#br1" timeOffset="126311.86">18817 8784 0,'0'0'15,"21"-21"-15,-21 0 0,0 0 0,0 0 0,0-1 16,0 1-16,-21 0 16,0 21-16,0 0 0,0 0 15,-1 0-15,1 21 16,0-21-16,0 21 0,0 1 16,21-1-16,-21 21 0,-1-21 0,1 22 15,0-22-15,0 21 0,21-21 0,0 0 16,-21 22-16,21-22 0,0 0 0,0 0 15,0 0-15,21-21 16,0 0-16,0 0 0,0 0 0,1 0 16,-1 0-16,21-21 0,-21 0 15,0 21-15,1-21 0,-1 0 0,0 0 16,0-1-16,0 1 0,0 0 0,-21 0 16,0 0-16,22 0 0,-22-1 0,21 1 15,-21 0-15,0 0 0,0 42 47,0 0-47,0 22 0,0-22 16,0 0-16,0 21 0,0 1 0,0-22 15,0 21-15,0 0 0,-21 1 0,21-22 16,0 21-16,-22 1 0,22-1 0,0 0 16,0 1-16,0-1 0,0 0 0,0 1 15,0-1-15,0 0 0,0-21 0,-21 22 16,21-1-16,-21-21 0,21 0 15,-21 1-15,0-1 0,0 0 0,21 0 16,-22 0-16,1-21 0,0 0 0,-21 0 16,21 0-16,-1 0 0,-20 0 0,21 0 15,-21 0-15,20-21 0,1 21 16,-21-21-16,21 0 0,0 21 0,-1-21 16,22-1-16,-21 1 0,21 0 15,0 0-15,0 0 0,0 0 16,0-1-16,0 1 0,21 0 0,-21 0 15,22-21-15,-1 20 0,0-20 16,0 21-16,0-21 0</inkml:trace>
  <inkml:trace contextRef="#ctx0" brushRef="#br1" timeOffset="126607.73">19219 8276 0,'0'21'0,"0"-42"0,0 0 0,0 0 0,0 0 16,0 42 0,0 0-16,0 0 0,0 0 15,0 22-15,0-22 0,0 21 0,0 1 16,0-1-16,0 0 0,0 1 16,0-1-16,0 0 0,0 22 0,0-22 15,0 0-15,-21-20 0,21 20 16,0 0-16,-21-21 0,21 1 0,0 20 0,0-21 15,0 0-15,21-42 47,0 0-47,-21 0 16,21 0-16,-21-1 0</inkml:trace>
  <inkml:trace contextRef="#ctx0" brushRef="#br1" timeOffset="126959.71">19367 8805 0,'22'0'16,"-1"0"-16,0 0 16,0 0-1,0-21-15,0 21 0,1-21 16,-1 21-16,0-21 0,21 0 0,-21 21 16,1-21-16,-1-1 0,0 1 0,0 21 15,-21-21-15,0 0 0,21 0 0,-21 0 16,0-1-16,0 1 0,-21 21 15,0 0 1,0 0-16,0 0 0,-1 21 0,1 1 16,0-22-16,0 21 0,0 21 0,21-21 15,-21 0-15,21 22 0,-22-1 0,22-21 16,0 22-16,0-22 0,0 21 0,0-21 16,0 0-16,0 1 0,0-1 0,22 0 15,-1-21-15,0 21 16,0-21-16,0 0 0,0 0 15,1 0-15,-1 0 0,0 0 0,0 0 16,0 0-16,-21-21 0,21 0 0,-21 0 16,22-1-16,-22 1 0,21 21 15</inkml:trace>
  <inkml:trace contextRef="#ctx0" brushRef="#br1" timeOffset="128960.18">21124 8170 0,'0'0'0,"0"-63"15,-21 42-15,21 0 16,-21 21-16,21-22 16,-21 22-16,0 0 0,-1 0 15,1 22 1,21-1-16,-21 0 0,0 0 0,21 21 15,0 1-15,-21-1 0,21 0 0,-21 1 16,21 20-16,-22-20 0,22 20 0,0-21 16,0 22-16,0-22 0,0 1 0,0-1 15,0 0-15,0 1 0,0-22 16,0 21-16,0-21 0,22 0 0,-22 1 16,21-22-16,0 21 0,0-21 0,0 0 15,0 0-15,22 0 0,-22 0 16,21 0-16,-21 0 0,22-21 0,-22-1 0,0 22 15,21-21-15,-20 0 0,20-21 16,-21 21-16,0-1 0,0 1 16,1-21-16,-1 21 0,0-22 0,-21 22 15,21 0-15,-21 0 0,0 0 0,0 0 16,0-1-16,0 1 0,0 0 16,0 42-1,0 0 1,0 1-16,0-1 0,0 0 15,0 0-15,0 21 0,0-20 0,0-1 16,0 0-16,0 0 0,0 21 0,0-20 16,0-1-16,21 0 0,-21 0 15,21-21-15,-21 21 0,22 0 0,-1-21 16,0 0-16,-21 22 0,21-22 16,0 0-16,0 0 0,22 0 0,-22 0 15,0 0-15,0-22 0,0 1 0,1 21 16,-1-21-16,0 0 0,0 0 0,0 0 15,0-1-15,-21-20 0,0 21 0,22 0 16,-22 0-16,0-22 0,0 22 16,0-21-16,0 21 0,0-1 0,0 1 15,0 0-15,-22 0 0,1 0 0,0 21 16,0 0-16,0-21 0,0 21 0,-1 0 16,-20 0-16,21 21 0,-21-21 15,20 21-15,1 0 0,0 0 0,0 0 16,0 1-16,0-1 0,21 21 15,-22-21-15,22 0 0,0 1 0,0-1 16,0 0-16,22 0 0,-1 0 16,0-21-16,0 0 0,21 0 0,-20 0 15,-1 0-15,21 0 0,0 0 0,-20 0 16,20 0-16,-21-21 0,21 21 16,-20-21-16,20 0 0,0 0 15,-21-1-15,22 1 0,-1 0 0,0 21 0,22-21 16,-22 0-16,22 0 0,-22-1 0,22 22 15,-22 0-15,0-21 0,-21 21 16,1 0-16,-1 0 0,0 0 16,0 0-16,-42 0 47,0 0-47,0 0 0,-1 0 15,1 0-15,0 0 16,0 0-16,0 0 0,0 0 15,-1 0-15,1 0 0,0 21 0,0-21 16,0 22-16,0-1 0,-1-21 0,1 21 16,0 0-16,0 0 0,0 0 15,21 1-15,0 20 0,0-21 0,0 0 16,0 0-16,0 22 0,0-22 16,0 0-16,0 0 0,0 0 0,21 1 15,0-1-15,0-21 0,0 21 16,1-21-16,-1 0 0,0 0 0,0 0 15,0 0-15,0 0 0,1-21 0,-1 0 16,0-1-16,0 1 0,0 0 0,0 0 16,1-21-16,-1 20 0,0-20 15,0 0-15,0-1 0,0 1 0,-21 0 16,22-1-16,-1 1 0,0 0 0,-21-1 16,21 1-16,-21-21 0,21 20 0,-21 1 15,0 0-15,0 20 16,0-20-16,0 21 0,0 0 0,0 0 15,0-1-15,0 1 16,0 42 0,0 1-16,0-1 15,-21 21-15,21-21 0,-21 22 0,21-22 16,0 21-16,0-21 0,-21 22 0,21-1 16,0-21-16,0 21 0,0 1 0,0-22 15,0 21-15,0-21 0,0 22 16,0-22-16,0 0 0,0 21 15,0-20-15,0-1 0,0 0 0,0 21 16,0-21-16,21 1 0,0-1 16,0 0-16,-21 0 0,21-21 0,1 21 15,-1-21-15,0 0 0,0 21 0,0-21 16,0 0-16,1 0 0,-1 0 0,0 0 16,0 0-16,0 0 0,0 0 15,1-21-15,-1 21 0,-21-21 0,21 21 16,0-21-16,0 0 0,0 0 15,1-1-15,-22-20 16,21 21-16,-21-21 0,21 20 0,-21 1 16,21 0-16,-21 0 0,0-21 15,0 20-15,0 1 0,0 0 0,0 0 16,21 0-16,-21 0 0,0-1 16,-21 22-1,0 0 1,0 0-16,21 22 15,-21-1-15,-1 0 0,22 0 16,-21 0-16,21 0 0,0 1 0,0-1 16,0 0-16,0 0 0,0 0 0,0 0 15,0 1-15,0-1 0,0 0 0,0 0 16,0 0-16,21 0 0,1-21 16,-1 22-16,0-22 15,0 0-15,0 0 0,0 0 16,1 0-16,-1 0 15,-21-22 1,0 1 0</inkml:trace>
  <inkml:trace contextRef="#ctx0" brushRef="#br1" timeOffset="131007.61">24659 8319 0,'0'21'31,"21"-21"0,0 0-31,1 0 16,-1 0-16,0 0 0,0 0 16,0 0-16,0 0 0,22 0 0,-22 0 15,0-21-15,21-1 0,-20 22 16,-1-21-16,0 0 0,0 21 15,-21-21-15,0 0 0,0 0 16,0-1-16,0 1 16,0 0-16,-21 21 15,0 0-15,0 0 0,-1 0 16,1 0-16,0 0 0,0 21 0,0-21 16,-22 21-16,22 1 0,-21-1 0,21 21 15,0-21-15,-22 0 0,22 1 0,0 20 16,21-21-16,0 0 0,0 0 15,0 1-15,0-1 0,0 0 0,0 0 16,0 0-16,0 0 0,21-21 0,0 22 16,0-1-16,1-21 0,-1 21 15,21-21-15,-21 0 0,22 21 0,-22-21 16,21 0-16,-21 0 0,0 0 16,1 0-16,-1 0 0,0 0 0,0 0 15,0 0-15,-42 0 31,0-21-31,0 21 0,0 0 16,-1 0-16,1 0 0,0 0 16,0 0-16,-21 0 0,20 0 0,1 0 15,0 0-15,0 21 0,0-21 0,0 21 16,-1 0-16,1-21 0,0 22 0,21-1 16,-21 0-16,0 0 0,0 0 15,-1 0-15,1 1 0,21-1 16,0 0-16,0 0 0,0 0 0,0 0 15,0 1-15,0-1 0,0 0 16,21-21-16,1 0 0,-22 21 16,21-21-16,0 0 0,21 0 15,-21 0-15,1 21 0,-1-21 0,21 0 16,-21 0-16,0 0 0,22 0 0,-22 0 16,0-21-16,0 21 0,0-21 0,22 0 15</inkml:trace>
  <inkml:trace contextRef="#ctx0" brushRef="#br1" timeOffset="131700.12">25527 8700 0,'0'0'16,"21"-22"-16,-21-20 0,0 21 15,0 0-15,0 0 16,0-1-16,-21 22 15,0 0-15,0 0 16,-1 0-16,1 22 16,0-1-16,0-21 0,21 21 0,-21 0 15,0 0-15,-1 0 0,1 1 16,0-1-16,21 0 0,0 21 0,-21-21 16,21 1-16,0-1 0,0 0 15,0 0-15,21-21 16,0 0-16,0 0 0,1 0 0,-1 0 15,0 0-15,21-21 0,-21 21 16,1-21-16,20 21 0,-21-21 0,0-1 16,0 1-16,1 0 0,-22 0 0,21 0 15,0 21-15,-21-21 0,0-1 0,21 1 16,-21 0-16,0 0 31,0 42-15,0 0-1,0 0-15,0 1 0,0-1 16,0 21-16,0-21 0,-21 22 16,21-22-16,0 21 0,0-21 0,0 22 15,-21-1-15,21 0 0,0 1 0,-21-1 16,21 0-16,0 1 0,0-1 0,-22 0 16,22 22-16,-21-22 0,0 0 0,21 1 15,-21 20-15,0-20 0,21-1 0,0 0 16,-21-21-16,-1 22 15,1-22-15,0 0 0,21 0 0,0 0 16,-21 1-16,0-22 0,0 0 0,-1 0 16,1 0-16,0 0 15,0 0-15,0 0 0,-22-22 0,22 1 16,0 0-16,0 21 0,-21-21 0,20 0 16,1 0-16,0-1 0,0 1 15,0 0-15,21 0 0,0 0 0,-21 0 16,21-1-16,0 1 0,0 0 0,0 0 15,0 0-15,0 0 0,21-1 0,0 1 16,0-21-16,-21 21 0,21-22 0,0 22 16,22-21-16</inkml:trace>
  <inkml:trace contextRef="#ctx0" brushRef="#br1" timeOffset="132051.15">26120 8488 0,'0'0'0,"-22"0"0,44-21 62,-22 0-46,-22 21 47,22 21-48,0 0 1,0 0-1</inkml:trace>
  <inkml:trace contextRef="#ctx0" brushRef="#br1" timeOffset="132347.85">26077 8848 0,'0'0'0,"0"21"0,0 0 16,0 0-16,0 0 15,21-21 1,1 0-16,-1 0 0,0 0 16,0 0-16,-21-21 15,0 0 1,0 0 0,-21 42-1,0-21 1,0 21-16,-1 0 0,1 1 15,0-1-15,0-21 16,21 21-16,0-42 31,21 0-31</inkml:trace>
  <inkml:trace contextRef="#ctx0" brushRef="#br1" timeOffset="133091.72">27051 8065 0,'-21'0'0,"0"0"31,21 21-31,-22-21 0,22 21 16,0 0-16,0 0 0,-21-21 15,21 21-15,0 1 16,0-1 0,21-21-1,1 0-15,-1 0 16,0 0-16,-21-21 0,21-1 16,0 1-16,-21 0 0,0 0 15,0 0-15,0 0 16,-21 21-1,0 0-15,0 21 16,21 0-16,-21 0 16,21 0-16,-22 0 0,22 1 15,0-1-15,0 0 16,22-21 15,-1 0-31,0 0 0,0 0 16,-21-21-16,21 21 15,-21-21-15,21-1 0,1 1 16,-22 0-16,0 0 0,-22 21 31,1 0-31,0 21 16,0 21-16,21-20 0,0-1 16,-21 0-16,0 21 0,21-21 0,-22 1 15,1 20-15,21-21 0,0 0 16,0 0-16,0 1 0,0-1 15,0 0-15,0 0 0,0 0 16,21-21-16,-21 21 0,22-21 16,-1 0-16,0 0 0,0 0 0,0 0 15,0 0-15,22 0 0</inkml:trace>
  <inkml:trace contextRef="#ctx0" brushRef="#br1" timeOffset="133772.03">27771 8276 0,'0'0'0,"0"-42"16,0 21-16,0 42 46,0 0-46,0 0 0,0 0 0,0 1 16,-22-1-16,22 21 0,-21-21 16,0 0-16,21 22 0,-21-22 0,21 21 15,-21-21-15,0 22 0,21-22 16,-22 21-16,1-21 0,21 22 0,0-22 16,-21 0-16,21 21 0,-21-20 15,21-1-15,0 0 0,0 0 0,0 0 16,0-42 31,0 0-47,21 0 0,-21 0 0,21-1 15,-21 1-15,0-21 0,21 21 0,1 0 16,-1-22-16,0 1 0,-21 21 16,21-22-16,0 1 0,0 21 0,1-21 15,-1-1-15,0 22 0,-21-21 16,21 21-16,0-1 0,-21 1 0,0 0 15,21 0-15,1 21 16,-22 21 0,21-21-1,-21 21-15,0 0 0,21 1 0,-21-1 16,0 21-16,21-21 0,-21 0 16,0 1-16,0 20 0,0-21 0,0 0 15,0 22-15,0-22 0,0 0 0,0 0 16,0 21-16,0-20 0,0-1 0,0 0 15,0 0-15,0 0 0,0 0 16,0 1-16,0-1 16,0 0-1,0-42 32,0 0-47,0-1 16</inkml:trace>
  <inkml:trace contextRef="#ctx0" brushRef="#br1" timeOffset="133984.66">27601 8657 0,'-21'0'16,"21"-21"-16,21 21 15,0-21-15,1 21 16,-1 0-16,21 0 0,-21-21 15,0 21-15,22 0 0,-22 0 0,0-21 16,0 21-16,0 0 0,1 0 0,-1 0 16,0-22-16,-21 1 15,0 0 1,21 21-16</inkml:trace>
  <inkml:trace contextRef="#ctx0" brushRef="#br1" timeOffset="134635.9">28427 8128 0,'0'21'46,"0"0"-30,0 1 0,0-44 31,0 1-47,0 0 15,0 0-15,0 0 0,0 0 16,0-1-16,0 1 15,21 21-15,-21-21 16,21 21-16,-21 21 16,0 0-16,0 1 15,0-1-15,0 0 16,0 0-16,0 0 0,0 0 16,0 1-1,-21-22 1,0 0-1,21-22 1,0 1-16,0 0 16,0 0-16,0 0 15,0 0-15,0-1 0,0 1 16,0 0-16,0 0 16,21 21-16,-21-21 0,21 21 15,0 0 1,0 21-1,-21 0-15,0 0 16,0 0-16,0 1 0,0-1 16,0 0-16,-21 0 0,21 0 0,-21 0 15,0 1-15,21-1 0,-21 0 0,0 0 16,-1 0-16,1-21 0,21 21 0,0 1 16,-21-22-16,0 0 15,21 21-15</inkml:trace>
  <inkml:trace contextRef="#ctx0" brushRef="#br1" timeOffset="135399.31">28787 8890 0,'0'0'0,"0"21"16,0 0-1,0 1 1,0-1 0,-22-21-1,22-21 32,0-1-47,0 1 16,0 0-16,0 0 15,0 0-15,22 21 16,-22-21-16,21 21 16,0 0-16,-21 21 15,0 0-15,0 0 0,0 0 16,0 0-16,0 1 0,0-1 15,0 0-15,0 0 0,-21 0 16,0 0-16,-1 1 0,1-22 31,21-22 1,0 1-32,0 0 0,0 0 15,0 0-15,0 0 0,21 21 16,-21-22-16,0 1 15,22 21-15,-1 0 16,-21 21-16,0 1 16,0-1-16,0 0 0,0 0 0,0 0 15,0 0-15,0 1 0,0-1 0,0 0 16,0 21-16,-21-21 16,-1 1-16,1-1 0,-21-21 0,21 21 15,0 0-15,-1-21 0,-20 0 0,21 0 16,0 0-16</inkml:trace>
  <inkml:trace contextRef="#ctx0" brushRef="#br1" timeOffset="136399.37">29718 8107 0,'0'0'0,"0"-21"16,0 0-1,-21 21 17,21 21-32,0 0 15,0 0-15,0 0 16,21-21 31,0 0-32,-21-21-15,0 0 0,0 0 16,0 0-16,0-1 16,0 1-16,-21 21 15,0 0 1,0 21 0,-1-21-16,22 22 0,0-1 0,0 0 15,-21 0-15,21 0 0,0 0 0,0 1 16,0-1-16,0 0 15,21-21 1,1 0 0,-1 0-16,-21-21 0,21 21 15,0-21-15,-21-1 16,21 1-16,0 0 0,-21 0 16,0 0-16,0 0 0,0-1 15,-21 22-15,0 0 16,0 0-16,21 22 0,-21-1 15,21 21-15,0-21 0,-21 22 16,21-22-16,0 21 0,0-21 0,0 22 16,0-22-16,0 0 0,0 21 15,0-21-15,0 1 0,0-1 0,0 0 16,0 0-16,21-21 16,0 0-16,-21 21 0,21-21 0,0 0 15,0 0-15,1 0 0,20 0 16,-21 0-16</inkml:trace>
  <inkml:trace contextRef="#ctx0" brushRef="#br1" timeOffset="136836.2">30374 8361 0,'0'0'0,"21"-21"16,-42 42 31,0-21-47,21 21 16,0 0-1,21-21 16,0 0-31,0-21 16,-21 0 0,0 0-1,0 0-15,-21 21 16,0 0 0,0 0-16,0 0 0,21 21 15,-21-21-15,21 21 16,-22-21-16,22 21 0,0 0 15,22-21 17,-1 0-32,0 0 0,0 0 15</inkml:trace>
  <inkml:trace contextRef="#ctx0" brushRef="#br1" timeOffset="137236.03">30840 7959 0,'0'0'16,"0"-21"-16,42-1 0,-42 1 15,0 42 17,0 1-32,0-1 15,-21 0-15,0 0 0,21 21 16,0-20-16,-21 20 0,-1 0 15,1 1-15,0-1 0,0 0 0,0 1 16,0-22-16,-1 21 0,1 0 0,0 1 16,0-1-16,-21 0 0,20 1 0,1-1 15,-21 0-15,21 1 0,-22-1 16,22 0-16,-21 1 0,21-1 0,0 0 16,-1 1-16,1-22 0,0 0 0,0 0 15,21 0-15,0 1 0,0-1 0,0 0 16,21-21 15,0-21-15,0 21-16,-21-21 0,22 21 15,-22-22-15,21 1 0,0 0 16,0 0-16,0 0 0</inkml:trace>
  <inkml:trace contextRef="#ctx0" brushRef="#br1" timeOffset="137583.89">30819 8636 0,'0'0'0,"0"21"62,21 0-46,0-21-16,0 0 15,0 0 1,0 0-16,-21-21 16,0 0-1,0 0 1,-21 21-16,0 0 16,0 0-16,0 21 15,0-21 1,21 21-16,-22-21 0,44 0 47,-1-21-47,0 0 15</inkml:trace>
  <inkml:trace contextRef="#ctx0" brushRef="#br1" timeOffset="138024.76">31305 8086 0,'22'0'16,"-22"21"30,0 0-30,0 0 0,0-42 31,0 0-47,0 0 15,21 21-15,-21-21 0,0-1 16,0 1-16,21 21 0,-21-21 0,21 21 15,-21-21-15,21 21 16,-21 21 0,0 0-16,0 0 0,0 1 15,0-1-15,0 0 0,-21 0 0,0 0 16,21 0-16,-21 1 0,0-1 16,-22 0-16,22 0 0,0 0 0,-21 0 15,20 1-15,1-1 0,0 0 0</inkml:trace>
  <inkml:trace contextRef="#ctx0" brushRef="#br1" timeOffset="138824.04">31517 8869 0,'21'0'15,"-21"21"1,0 0-1,0 0 1,0 1 0,0-44 46,0 1-46,0 0-1,0 0 126,0 0-125,21 21 15,-21 21-31,0 0 16,0 0-16,0 0 0,0 1 0,0-1 15,0 0-15,0 0 0,-21 0 16,0 0-16,0-21 0,0 22 0,0-1 15,-1-21-15,1 21 0,0-21 0,0 0 16,0 0-16,0 0 0,-1 0 16</inkml:trace>
  <inkml:trace contextRef="#ctx0" brushRef="#br1" timeOffset="139515.34">32004 8213 0,'-21'0'16,"0"0"-16,-1 0 31,22 21-15,0 0 0,22-21-1,-1 0 1,0 0-1,0 0-15,-21-21 16,0 0 0,0 0-16,0-1 0,0 1 15,-21 21 1,21 21 0,-21 1-16,21-1 0,-21 0 0,-1 0 15,1 0-15,21 0 0,0 1 16,0-1-16,0 0 0,0 0 15,0 0-15,21-21 32,1 0-32,-1 0 15,-21-21-15,21 0 16,-21 0-16,21 21 0,-21-21 16,0-1-16,0 1 0,0 0 15,-21 42 16,21 0-31,-21 1 0,21-1 16,-21 0-16,21 0 0,0 0 16,0 0-16,0 22 0,0-22 0,0 0 15,0 0-15,0 0 0,0 1 16,0-1-16,0 0 16,21-21-16,0 0 15,0 0-15,0 0 0</inkml:trace>
  <inkml:trace contextRef="#ctx0" brushRef="#br1" timeOffset="140167.76">32364 8530 0,'21'-21'0,"-21"0"15,21 0 1,0 0-16,-21-1 0,21 1 16,-21 0-16,22 0 15,-22 0-15,0 0 0,21-1 0,-21 1 16,21 0-16,-21 42 47,-21 0-32,21 1-15,-21-1 0,21 0 0,0 0 16,0 0-16,0 0 0,0 1 16,0 20-16,0-21 0,0 0 0,-22 0 15,22 22-15,0-22 0,0 0 16,-21 0-16,21 22 0,0-22 0,0 0 16,0 0-16,0 0 0,0 0 15,0 1-15,0-1 0,0 0 16,0 0-16,0 0 0,0 0 0,-21 1 15,21-1-15,-21-21 16,0 21 0,0-21-16,-1 0 0,1 0 15,0 0-15,0 0 16,0 0-16,0 0 0,-1 0 16,1-21-16,0 21 0,0 0 15,0 0 1,42 0-1,0 0 1,21 0-16,-20 0 0,20 0 16,-21 0-16,21 0 0,-20 0 0,-1 0 15,0 0-15,21 0 0,-21 0 0,1 0 16,-1-21-16,0 21 0,0 0 16,0-22-16,0 22 0,-21-21 15,22 21 1,-22-21-16,21 21 0,-21-21 15</inkml:trace>
  <inkml:trace contextRef="#ctx0" brushRef="#br1" timeOffset="140667.48">32893 8170 0,'0'0'0,"0"-21"16,0 0-16,21 42 62,0-21-46,-21 21 0,-21-21 15,0 0-15,21-21 15,0 0-31,0 0 15,21 21-15,0-21 16,0 21 0,1 0-1,-22 21-15,0 0 16,21 0-16,-21 0 0,0 1 16,0-1-16,0 0 0,0 0 0,0 0 15,-21 0-15,21 1 0,-22-1 0,1-21 16,0 21-16,21 0 0,-21 0 15</inkml:trace>
  <inkml:trace contextRef="#ctx0" brushRef="#br1" timeOffset="169563.98">17272 8932 0,'-21'0'16,"0"0"-1,-1 0 1,1 0-16,0 0 0,0 0 15,0 0-15,0 0 16,-1 0 0,1 0-16,42 0 62,1 0-62,-1 0 0,0 0 16,21 0-16,-21 0 0,22 0 0,-1 0 15,0 0-15,1 0 0,-1 0 0,22 0 16,-1 0-16,-21 0 0,22 0 16,-1 0-16,1 0 0,-1 0 0,1 0 15,21 0-15,-1 0 0,22 0 0,-21 0 16,21 0-16,-1 0 0,-20 0 0,0 0 16,-1 0-16,1 0 0,0 0 15,-22 0-15,1 0 0,-1 0 0,1 0 16,-22 0-16,22 0 0,-22 0 15,0 0-15,1 0 0,-1 0 0,-21 0 16,0 0-16,0 0 0,1 0 0,-1 0 16,0 0-16,0-21 0,-42 21 62,0 0-62,0 0 0,-1 0 16,1 0-16,0 0 0,-21 0 0,21 0 15,-22 0-15,1 0 0,21 0 16,-22 0-16,1 0 0,0 0 0</inkml:trace>
  <inkml:trace contextRef="#ctx0" brushRef="#br1" timeOffset="169891.87">17801 9038 0,'0'0'0,"-85"21"15,64 1-15,-21-22 0,21 0 0,0 21 16,-1-21-16,22 21 16,22-21-1,-1 0 1,0 0-16,21 0 0,1 0 0,-1 0 16,21 0-16,1 0 0,-1 0 15,1 0-15,21 0 0,-22 0 0,22 0 16,-1 0-16,1 0 0,-21-21 0,20 21 15,-20 0-15,-1 0 0,1 0 0,-22-21 16,0 21-16,1 0 0,-1 0 0,-21 0 16,22 0-16,-22 0 15,-21-22-15,-21 1 16,-1 21 0,1 0-16,-21-21 0,0 21 15,-1-21-15,-20 0 0,20 0 0</inkml:trace>
  <inkml:trace contextRef="#ctx0" brushRef="#br1" timeOffset="170691.68">16849 8297 0,'21'0'0,"0"0"16,0 0-1,0 0 1,-21-21-16,0 0 16,21 21-16,-21-21 15,0 0-15,-21 0 16,0 21-16,0 0 0,0-22 15,0 22-15,-1 0 0,1 0 16,-21 0-16,21 0 0,-22 0 0,22 22 16,-21-1-16,0-21 0,-1 42 0,22-21 15,-21 0-15,21 1 0,-1 20 16,1-21-16,0 0 0,21 0 0,-21 1 0,21-1 16,0 0-16,0 0 0,0 0 15,21-21-15,0 0 0,0 0 16,1 0-16,-1 0 0,21 0 0,-21 0 15,22 0-15,-22 0 0,21-21 0,0 0 16,-20 21-16,20-21 0,-21 0 0,0-1 16,22 1-16,-22 0 0,0-21 0,0 21 15,0-1-15,0-20 0,1 21 0,-22-21 16,0-1-16,0 1 0,21 21 16,-21-22-16,21 1 0,-21 21 0,0 0 15,0 0-15,0-1 0,0 1 0,0 0 16,0 42 15,0 22-31,0-22 16,0 21-16,0-21 0,0 22 0,0-1 15,0 0-15,0 1 0,0-1 0,0-21 16,0 21-16,0-20 0,0 20 0,0-21 16,0 0-16,0 0 0,0 1 0,0-1 15,0 0-15,21 0 16,0-21-16,0 0 15,1 0-15,-1 0 0,0 0 16,0 0-16,-21-21 0,21 21 16</inkml:trace>
  <inkml:trace contextRef="#ctx0" brushRef="#br1" timeOffset="171095.32">17484 8255 0,'0'-21'15,"-22"21"1,22 21-16,-21 0 16,0 0-16,0-21 0,21 22 0,0-1 15,-21 0-15,21 0 0,-21 0 0,21 0 16,0 1-16,0-1 0,0 0 16,0 0-16,0 0 15,21-21 1,0 0-16,0 0 0,0 0 15,22 0-15,-22 0 0,0-21 0,0 21 16,21-21-16,-20 21 0,-1-21 0,-21 0 16,21-1-16,0 1 0,-21 0 0,0 0 15,0 0-15,0 0 0,0-1 0,0 1 16,0 0-16,0 0 0,0 0 0,-21 0 16,0 21-16,0 0 0,-1 0 15,1 0-15,0 0 0,0 0 0,0 0 16,0 0-16,-1 21 0,1 0 15,0-21-15,21 21 0,0 0 0,-21 0 16,21 1-16,0-1 0,0 0 16,21-21-16,0 21 0,0-21 15,22 0-15,-22 0 0</inkml:trace>
  <inkml:trace contextRef="#ctx0" brushRef="#br1" timeOffset="171527.96">18055 8213 0,'0'0'0,"0"-21"16,-21 21-1,0 0-15,21 21 16,-21 0 0,21 0-16,-22 0 0,22 0 0,0 1 15,0-1-15,0 0 0,-21 0 0,21 0 16,0 0-16,0 1 0,0-1 0,0 0 15,0 0-15,0 0 16,21-21-16,1 0 0,-1 0 0,0 0 16,0 0-16,0 0 15,0 0-15,1 0 0,-1 0 16,0-21-16,0 21 0,0-21 0,0 0 0,1 0 16,20-43-1,-42 22-15,21 21 0,-21-1 0,0 1 16,0 0-16,0 0 0,0 42 47,0 0-47,0 0 0,0 1 15,-21-1-15,21 0 0,-21 0 16,21 0-16,0 0 16,21-21-1,0 0 1,0-21-16</inkml:trace>
  <inkml:trace contextRef="#ctx0" brushRef="#br1" timeOffset="172100.6">18859 8001 0,'0'0'16,"0"-21"-16,-21-21 15,21 20-15,-21 22 0,21-21 0,-21 21 16,0 0-16,21 21 15,0 1-15,0-1 0,0 21 16,0-21-16,0 0 0,0 22 16,-21-1-16,21-21 0,0 22 0,0-22 15,-22 21-15,22-21 0,0 22 16,0-22-16,0 0 0,-21 0 0,21 0 16,0 0-16,-21 1 0,21-1 0,0 0 15,0 0-15,-21-21 47,21-21-47,0 0 16,0 0-16,0-1 0,0 1 15,21 0-15,0 0 0,0 0 16,-21 0-16,22 21 0,-1-22 0,21 1 0,-21 21 16,0 0-16,1 0 15,-1 0-15,0 0 0,0 0 0,0 0 16,0 0-16,1 0 0,-22 21 0,21 1 15,-21-1-15,21 0 0,-21 0 16,0 0-16,0 0 0,0 1 16,0-1-16,-21 0 0,0 0 15,-1-21-15,1 21 0,0 0 16,-21-21-16,21 0 0,-1 22 0,1-22 16,0 0-16,0 0 0,0 0 0,0 0 15,-1 0-15,1 0 16,42 0 15,-21-22-15,22 22-16,-1-21 0,0 0 15,0 21-15,0-21 0,0 0 0,1 0 16</inkml:trace>
  <inkml:trace contextRef="#ctx0" brushRef="#br1" timeOffset="172407.54">19325 8022 0,'0'0'0,"0"-21"0,0-42 16,0 41-16,0 1 15,-21 42 17,21 1-32,0-1 15,0 0-15,0 0 0,0 21 0,-21-20 16,21 20-16,-21 0 0,21-21 0,0 22 15,-22-22-15,22 21 0,0-21 0,0 1 16,0-1-16,0 21 0,0-21 0,-21 0 16,21 1-16,0-1 15,0 0-15,0 0 16,21-21 0,1 0-1,-1 0-15,0-21 0,0 0 16,-21 0-16,21 21 0,0-22 0</inkml:trace>
  <inkml:trace contextRef="#ctx0" brushRef="#br1" timeOffset="172811.47">19537 8340 0,'21'0'47,"0"0"-47,0 0 0,0 0 15,1 0-15,-1 0 0,0-21 16,0-1-16,0 22 0,0-21 16,1 0-16,-1 21 0,0-21 0,21 0 15,-21 21-15,-21-21 0,0-1 0,0 1 16,0 0-16,-21 21 16,0 0-1,0 0-15,0 0 0,-22 0 0,22 21 16,0 0-16,-21 1 0,21-1 15,-1 0-15,1 21 0,0-21 0,0 1 16,0 20-16,21-21 0,-21 0 16,21 0-16,0 1 0,0-1 0,0 0 15,0 0-15,21 0 0,0 0 16,0-21-16,21 0 0,-20 0 0,-1 0 16,21 0-16,-21 0 0,22 0 15,-22 0-15,0 0 0,21 0 0,-21 0 16,1 0-16,-1 0 0,0 0 0,21-21 15,-21 0-15,1 21 0,-22-21 0,21 21 16,0 0-16,-21-21 0</inkml:trace>
  <inkml:trace contextRef="#ctx0" brushRef="#br1" timeOffset="173835.68">26776 8170 0,'-21'0'16,"-1"0"0,22 22-1,0-1 1,22-21 15,-1 0-31,-21-21 16,0-1-16,0 1 15,0 0 1,-21 42 15,21 0-31,0 1 16,-22-1-16,22 0 0,-21 21 0,21-21 15,0 1-15,0-1 0,0 0 16,0 0-16,0 0 0,0 0 0,21 1 16,1-22-16,20 0 0,0 21 0,1-21 15</inkml:trace>
  <inkml:trace contextRef="#ctx0" brushRef="#br1" timeOffset="174427.72">28765 8043 0,'0'0'16,"0"-21"-1,22 21 1,-1 0 0,-21 21 15,0 1-31,0-1 0,0 0 16,0 0-16,0 0 0,0 0 0,0 1 15,-21-1-15,-1 0 0,1 0 16,-21-21-16,21 21 0,0-21 0,-22 0 15,22 21-15,0-21 0,0 0 0,0 0 16</inkml:trace>
  <inkml:trace contextRef="#ctx0" brushRef="#br1" timeOffset="174932.31">29612 8086 0,'21'0'0,"-42"0"0,42 21 31,-21 0-31,0 0 16,0 0-16,0 1 0,0-1 0,-21 0 16,21 0-16,-21-21 0,21 21 15,-21 0-15,21 1 16,21-22-1,0 0 1,0 0-16</inkml:trace>
  <inkml:trace contextRef="#ctx0" brushRef="#br1" timeOffset="175499.82">31644 8043 0,'0'-21'15,"21"21"-15,0 0 31,-21 21-15,0 1-16,0-1 0,0 0 16,-21 0-16,21 0 0,-21 0 15,21 1-15,0-1 0,-21-21 16,21 21-16,0 0 16</inkml:trace>
  <inkml:trace contextRef="#ctx0" brushRef="#br1" timeOffset="175948.37">32046 8149 0,'0'0'0,"-21"0"0,0 0 15,0 0 1,0 21-16,-1 1 16,22-1-16,-21 0 0,0-21 15,21 21-15,-21 0 0,21 0 0,0 1 16,0-1-16,0 0 0,0 0 15,0 0-15,0 0 16,42-21-16,-21 0 0,1 22 0,20-22 16,-21 0-16</inkml:trace>
  <inkml:trace contextRef="#ctx0" brushRef="#br1" timeOffset="176404.03">33062 8149 0,'0'0'0,"0"-21"16,21 21-1,1 0 1,-22 21 0,0 0-16,0 1 15,0-1-15,0 0 0,0 0 16,0 0-16,0 0 0,0 1 16,0-1-16,0 0 0,-22 0 0,1-21 15,0 21-15,21 0 0,-21-21 16,0 22-16,0-1 0</inkml:trace>
  <inkml:trace contextRef="#ctx0" brushRef="#br1" timeOffset="177595.96">19833 9631 0,'0'-21'16,"-21"21"15,0 0 1,21 21-17,21-21 48,-21-21-63,21 21 0,-21-21 0,0-1 15,0 1-15,0 0 16,0 0-16,-21 42 31,21 0-31,-21 0 0,0 1 16,-1-1-16,22 21 0,-21-21 0,0 22 15,21-22-15,0 21 0,-21-21 16,0 0-16,21 1 0,0-1 0,0 0 16,0 0-16,21-21 15,0 0-15,21 0 0</inkml:trace>
  <inkml:trace contextRef="#ctx0" brushRef="#br1" timeOffset="178167.43">20129 9694 0,'-21'0'16,"21"-21"15,0 0 0,21 0-15,-21 0-16,0 0 31,-21 21-15,0 21-1,0 0-15,21 0 16,-21 0-16,0-21 0,21 21 0,0 1 15,0-1-15,0 0 0,-22-21 0,22 21 16,0 0-16,0 0 16,22-21-1,-1 0-15,0 0 16,-21-21-16,21 21 0,-21-21 16,0 0-16,0 0 0,0 0 15,0-1-15,0 1 0,0 0 16,0 0-16,0 0 15,0 42 1,-21 0 0,0 0-16,0 0 0,21 1 0,0-1 15,0 0-15,0 0 0,-22 21 0,22-20 16,0-1-16,0 0 0,0 0 16,0 0-16,0 0 0,0 1 0,0-1 15,0 0-15,22-21 16,-22 21-16,21-21 0,0 0 15,0 0-15</inkml:trace>
  <inkml:trace contextRef="#ctx0" brushRef="#br1" timeOffset="178928.08">20955 9843 0,'21'-22'0,"0"22"0,-21-21 16,21 0-16,1 0 0,-1 0 16,0 0-16,-21-1 0,21 1 0,0 0 15,-21 0-15,0 0 0,0 0 0,-21 21 32,0 0-32,-21 0 15,20 21-15,-20-21 0,0 42 0,21-21 16,-22 0-16,22 1 0,-21 20 0,21-21 15,-1 0-15,22 0 0,0 22 16,0-22-16,0 0 0,0 0 16,0 0-16,0 1 0,43-22 15,-22 21-15,0 0 0,0-21 0,0 21 16,22 0-16,-22-21 0,0 21 0,0-21 16,0 22-16,1-1 0,-22 0 15,0 0-15,0 0 16,0 0-16,-22-21 15,-20 22-15,21-22 0,-21 0 0,-1 21 16,1-21-16,0 0 0,-1 0 0,1 0 16,21 0-16,-22 0 0,22 0 0,0 0 15,0 0 1,42 0 15,-21-21-15,21 21-16,0 0 15,1-22-15,-1 22 0,0 0 16</inkml:trace>
  <inkml:trace contextRef="#ctx0" brushRef="#br1" timeOffset="179331.85">21421 10075 0,'0'-21'31,"42"21"-15,-42-21 0,21 21-16,0 0 0,0 0 0,1-21 15,-1 21-15,0 0 0,-21-21 0,21 21 16,-21-21-16,0-1 15,0 1-15,-21 21 16,0 0-16,-22 21 16,22 1-16,0-1 0,0 0 0,-21 0 15,20 0-15,1 0 0,21 1 16,0-1-16,-21 0 0,21 0 0,0 0 16,0 0-16,0 1 0,0-1 15,0 0-15,21-21 0,0 0 16,1 21-16,-1-21 0,0 0 0,0 0 15,0 0-15,22 0 0,-22 0 0,0 0 16,21-21-16,-21 21 0,1-21 0,-1 0 16,21 21-16,-21-22 0,0 1 0</inkml:trace>
  <inkml:trace contextRef="#ctx0" brushRef="#br1" timeOffset="179575.72">22056 9631 0,'0'-85'0,"0"170"0,0-191 15,0 127 1,-22 0 0,22 22-16,0-22 0,-21 21 15,21 1-15,-21-1 0,21 0 0,0 1 16,-21-1-16,0 0 0,21 1 0,-21-1 16,-1-21-16,22 21 0,0-20 0,-21-1 15,21 21-15,-21-21 0,21 0 16,0 1-16,0-1 15,21-21 1,0 0-16,1-21 16,-1 21-16,0-22 0</inkml:trace>
  <inkml:trace contextRef="#ctx0" brushRef="#br1" timeOffset="180323.28">22161 10075 0,'22'0'31,"-1"0"-15,0 0-16,0-21 0,0 21 15,0-21-15,1 0 0,-1 21 16,-21-21-16,21 21 0,-21-21 0,21-1 16,-21 1-16,0 0 15,-21 21-15,0 0 16,0 0-16,-1 0 0,1 0 0,0 0 15,0 21-15,0 0 0,-22 1 0,22-1 16,0 0-16,21 0 0,0 21 0,-21-20 16,21-1-16,0 0 0,0 0 15,0 0-15,21 0 16,0 1-16,-21-1 0,43-21 0,-22 0 16,0 0-16,21 0 0,-21 0 0,22 0 15,-1 0-15,0 0 0,1 0 0,-22 0 16,21-21-16,1 21 0,-22-22 0,0 1 15,0 0-15,0 0 0,0 0 16,1 0-16,-22-1 0,21 1 0,-21 0 16,0 0-16,0 0 0,0 0 0,-21 21 31,-1 21-31,22 0 0,-21 0 16,21 0-16,0 0 0,0 1 15,-21-1-15,21 0 0,0 0 0,-21-21 16,21 21-16,0 0 0,0 1 15,0-1-15,-21-21 16,21-21 15,0-1-15,21 1-16,0 0 0,0 0 16,0 0-16,-21 0 0,22-1 0,-1 1 15,0 0-15,21 0 0,-21 0 0,1 0 16,20 21-16,-21 0 0,0-22 0,0 22 15,1 0-15,-1 0 0,0 0 16,-21 22-16,0-1 0,0 0 16,0 0-16,0 0 0,0 0 15,0 1-15,0-1 0,0 0 0,0 0 16,0 0-16,0 0 16,0 1-16,-21-22 15,21-22 32,21 22-47,-21-21 0,21 0 16,0 21-16</inkml:trace>
  <inkml:trace contextRef="#ctx0" brushRef="#br1" timeOffset="180523.33">23304 9970 0,'-21'21'0,"42"-42"0,-21 42 16,0 0-1,-21 0-15,21 0 16,0 0-16,-21-21 0,21 22 0,-21-1 16,21 0-16,-21-21 0,21 21 15,0 0-15,-21 0 16,21-42 31</inkml:trace>
  <inkml:trace contextRef="#ctx0" brushRef="#br1" timeOffset="180692.08">23304 9779 0,'0'0'0,"-21"-21"16,0 21-16,0 0 16,0 0-16,21 21 15,-21-21-15,21 21 16,-22 0-1,22 1 1,22-22-16</inkml:trace>
  <inkml:trace contextRef="#ctx0" brushRef="#br1" timeOffset="181711.39">23558 9885 0,'0'0'0,"-21"0"16,0 0-16,0 0 16,21 21-16,-21 0 0,0 0 15,-1 1-15,22-1 16,-21 0-16,21 0 0,0 0 0,-21 0 16,21 1-16,0-1 0,0 0 15,0 0-15,0 0 16,21-21-16,0 0 0,1 21 15,-1-21-15,0 0 0,0 0 16,0 0-16,0 0 0,1-21 0,-1 0 16,0 21-16,0-21 0,0 0 0,-21 0 15,21-1-15,1 22 0,-22-42 0,0 21 16,21 0-16,-21 0 0,0-1 16,21 22-16,-21-21 0,0 0 0,-21 21 31,0 0-31,21 21 0,0 0 15,-22 1-15,1-1 0,21 0 0,0 0 16,-21-21-16,21 21 0,0 0 16,0 1-16,0-1 0,21 0 15,0-21-15,1 0 16,-1 0-16,0 0 0,0 0 16,0 0-16,0 0 0,1 0 0,-22-21 15,21 21-15,0-21 0,0-1 16,0 1-16,0 0 0,-21 0 15,22 0-15,-1 21 0,-21-21 0,21 21 16,-21 21 15,0 0-15,-21-21-16,0 21 0,21 0 0,-22 0 16,1 1-16,21-1 0,0 0 15,-21 0-15,0-21 31,21-21 1,0 0-17,0 0-15,21-1 0,0 1 0,-21 0 16,21 0-16,1 0 0,-1 0 16,0-1-16,0 1 0,0 0 15,0 0-15,1 21 0,-1 0 0,0 0 16,0 0-16,0 21 15,-21 0-15,0 0 16,0 1-16,0-1 0,0 0 0,0 0 16,0 0-16,0 0 0,0 1 15,0-1 1,0-42 15,0-1-15,0 1-16,21 0 0,1 21 0,-22-21 15,21 0-15,0-22 16,21 22-16,-21 21 0,1-21 0,-1 0 16,0 21-16,0 0 0,0 0 0,0 21 15,-21 0-15,0 0 0,0 1 16,0-1-16,0 0 0,0 0 16,-21 0-16,21 0 0,0 1 15,-21-1-15,21 0 0,0 0 16,-21-21-1,21 21-15,-21-21 0,21-21 32,0 0-32,0 0 0,0 0 15,0-1-15</inkml:trace>
  <inkml:trace contextRef="#ctx0" brushRef="#br1" timeOffset="181939.31">24405 9377 0,'0'0'0,"-21"0"15,0 0-15,0 0 16,21 21 0,0 0-16,0 0 15,0 1-15,0-1 16,0 0-16,0 0 15,21-21 1,0 0-16</inkml:trace>
  <inkml:trace contextRef="#ctx0" brushRef="#br1" timeOffset="182103.23">24574 9356 0,'0'21'31,"0"0"-31,0 0 0,0 0 16,-21 1-16,21-1 16,0 0-16,0 0 15,0 0-15,0 0 16,0 1-16</inkml:trace>
  <inkml:trace contextRef="#ctx0" brushRef="#br1" timeOffset="182372.99">25358 10181 0,'0'0'0,"0"21"0,0 1 15,-22-22-15,1 21 0,0 0 0,0-21 16,0 21-16,0 0 0,-1-21 0,1 21 16,0 1-16,0-22 0,0 21 0,0 0 15,-1-21-15,1 21 0,0-21 16,0 0-16,0 0 16</inkml:trace>
  <inkml:trace contextRef="#ctx0" brushRef="#br1" timeOffset="183231.76">26458 9589 0,'0'0'16,"21"0"0,1 0-1,20-22-15,0 22 0,1 0 0,-1 0 16,21-21-16,-20 21 0,20-21 16,1 21-16,-1 0 0,1 0 15,-22 0-15,0 0 0,1 0 0,-1 0 16,-21 0-16,-63 0 15,21 0-15,-22 0 16,1 0-16,0 0 0,-1 0 16,22 21-16,-21-21 0,21 0 0,0 0 15,-1 0-15,22 21 16,0 1 0,0-1-16,0 0 15,0 0-15,0 0 16,0 0-16,0 1 0,0-1 0,-21 21 15,21-21-15,0 0 0,0 22 16,0-22-16,0 21 0,0-21 0,0 1 16,0 20-16,0-21 0,0 21 0,0-20 15,0-1-15,-21 21 0,21-21 0,0 0 16,-21 1-16,0-1 0,0 0 0,-1-21 16,1 21-16,0-21 0,0 0 15,-21 21-15,-1-21 0,1 0 0,21 0 16,-22 0-16,22 0 0,-21 0 0,21-21 15,0 21-15,-1-21 0,1 21 0,21-21 16,0 0 0,0-1-16,21 1 0,1 21 15,-1 0-15,21-21 0,-21 21 16,22 0-16,-1-21 0</inkml:trace>
  <inkml:trace contextRef="#ctx0" brushRef="#br1" timeOffset="184369.58">27347 10033 0,'0'0'16,"0"-21"-16,0 0 0,-21 21 15,0-21-15,0 21 16,0 0-16,-1 0 0,1 0 16,0 0-16,0 0 0,0 0 15,0 21-15,-1-21 0,1 21 0,0 0 16,0 0-16,0 0 0,0 1 0,21 20 15,0-21-15,-22 0 0,22 0 16,0 1-16,0-1 0,22-21 16,-1 0-16,0 0 15,0 0-15,0 0 0,0 0 16,1-21-16,-1 21 0,0-22 0,0 1 16,0 0-16,0 0 0,1 0 15,-22 0-15,21-1 0,0 1 0,0 0 16,-21 0-16,21 0 0,-21 0 0,21 21 15,-21 21 1,0 0 0,0 0-16,0 0 0,0 0 15,0 1-15,0-1 0,0 21 0,0-21 16,0 0-16,0 1 0,0-1 0,0 0 16,0 0-16,0 0 0,22 0 15,-1-21-15,0 22 0,0-22 16,0 0-16,0 0 0,1 0 0,-1 0 15,0-22-15,0 1 0,0 21 0,0-21 16,1 0-16,-1 21 0,0-21 0,0 0 16,-21-1-16,21 1 0,-21 0 15,0 0-15,0 0 0,0 0 16,0-1-16,0 1 0,21 21 0,-21 21 31,0 1-31,0-1 16,0 0-16,0 0 0,0 0 15,0 0-15,0 1 0,0-1 16,0 0-16,22-21 16,-1 0-16,0 0 0,0 0 15,0 0-15,0 0 16,1 0-16,-1 0 0,0 0 0,0 0 16,0-21-16,0 0 0,1 21 0,-22-22 15,21 1-15,-21 0 0,0 0 0,0 0 16,0 0-16,0-1 0,0 1 0,0 0 15,21 0-15,0 21 16,-21-21-16,21 21 0,0 0 16,1 0-16,-1 0 0,21 0 0,-21 0 15,22 0-15,-1 0 0,-21 0 16,21 0-16,1 0 0,-22 0 0,0 0 16,21 0-16,-20 0 0,-1 0 15,0 0-15,-42 0 31,0 0-31,-1 0 16,1 0-16,0 21 0,0-21 0,-21 21 16,20 0-16,1-21 0,0 21 0,0 1 15,0-1-15,0 0 0,-1 0 16,1 0-16,21 0 0,-21 1 0,21-1 16,0 0-16,0 0 0,21-21 15,0 0-15,1 0 16,-1 0-16,0 0 0,0 0 0,0 0 15,0-21-15,1 21 0,-1-21 16,0 0-16,0-1 0,0 1 16,0 0-16,-21 0 0,0-21 15,22 20-15,-1 1 0,-21 0 16,0 42 0,-21 0-1,21 1-15,-22-1 0,22 0 16,-21 0-16,21 0 0,0 0 0,0 1 15,0-1-15,0 0 0,0 0 16,0 0-16,21 0 16,1-21-16,-1 0 15,0 0-15,0 0 0,0 0 16,0-21-16,1 21 0,-1-21 16</inkml:trace>
  <inkml:trace contextRef="#ctx0" brushRef="#br1" timeOffset="184595.64">28956 9779 0,'0'0'0,"0"-21"0,-21 42 31,0 21-31,21-20 0,0-1 16,0 0-16,-22 21 0,22-21 0,-21 22 15,21-22-15,0 0 16,0 21-16,-21-20 0,21-1 0,-21 0 0,21 0 15,-21 0-15,21 0 0,0 1 16,-21-1-16,42-21 31</inkml:trace>
  <inkml:trace contextRef="#ctx0" brushRef="#br1" timeOffset="184971.47">29316 9970 0,'0'0'0,"0"-22"16,0 1-16,0 0 15,0 0-15,0 0 0,21 0 16,0 21-16,0 0 0,0-22 16,1 22-16,-1 0 0,0 0 0,0 0 15,0 0-15,-21 22 0,21-22 16,-21 21-16,0 0 0,0 0 0,0 0 15,0 22-15,-21-22 0,21 0 0,-21 0 16,-21 0-16,21 0 0,-22 22 16,22-22-16,-21 0 0,-1-21 0,22 21 15,-21 0-15,21-21 0,-22 22 0,22-22 16,0 0-16,21 21 16,21-21 15,0 0-31,1 0 0,-1 0 0,0 0 15,0 0-15,21 0 0,-20 0 0,-1 0 16,21 0-16,-21 0 0,22 0 16,-1-21-16,-21 21 0,21 0 0,1-22 15,-22 22-15,0 0 0,21-21 0</inkml:trace>
  <inkml:trace contextRef="#ctx0" brushRef="#br1" timeOffset="185451.85">29972 9927 0,'0'0'15,"-21"-21"-15,0-21 0,21 21 16,21-1 0,0 22-16,0 0 15,0 0-15,22 0 0,-22 0 0,0 0 16,0 0-16,0 22 0,-21-1 15,0 0-15,0 0 16,-21 0-16,0 0 0,0 1 16,0-1-16,-22-21 15,22 21-15,0-21 0,0 0 16,0 0-16,42 0 47,0 0-32,0 0-15,0 0 0,0 0 0,1 21 16,-1-21-16,0 21 0,0 0 16,-21 1-16,0-1 15,0 0 1,0 0-16,-21-21 0,0 21 16,0-21-16,-1 21 0,1-21 0,0 0 15,-21 0-15,21 22 0,-1-22 0,1 21 16,0-21-16,0 0 0,0 0 15,0 0-15,-1 0 0,22-21 32,22-1-32</inkml:trace>
  <inkml:trace contextRef="#ctx0" brushRef="#br1" timeOffset="185895.69">30670 9800 0,'22'0'78,"-1"0"-62,-21-21-1,0 0-15,0 0 16,-21 21 0,-1 0-16,1 0 15,0 0 1,0 0-16,21 21 16,0 0-16,21-21 15,0 0-15,0 0 16</inkml:trace>
  <inkml:trace contextRef="#ctx0" brushRef="#br1" timeOffset="186151.41">31009 9673 0,'0'0'0,"0"-21"0,0 0 16,-21 42 31,0 0-47,21 0 0,-21 1 0,-1 20 15,1-21-15,0 21 0,0-20 16,0 20-16,0-21 0,-1 21 0,1-20 16,0 20-16,0-21 0,21 0 0,-21 22 15,21-22-15,-21 0 0,21 0 0,0 0 16,0 0-16,-22-21 16,22 22-16,22-22 15,-1 0 1,0-22-16</inkml:trace>
  <inkml:trace contextRef="#ctx0" brushRef="#br1" timeOffset="186343.95">31200 10097 0,'0'0'0,"0"-22"16,0 1-16,0 0 46,21 21-14,0 0-17,0-21-15</inkml:trace>
  <inkml:trace contextRef="#ctx0" brushRef="#br1" timeOffset="186651.76">31750 9567 0,'0'0'0,"0"-21"0,0 0 15,21 0 1,-21 42 31,0 0-47,0 0 0,-21 1 15,21-1-15,0 0 16,0 0-16,-21-21 0,21 21 16</inkml:trace>
  <inkml:trace contextRef="#ctx0" brushRef="#br1" timeOffset="186832.65">31983 9483 0,'-21'0'16,"-1"21"-1,22 0-15,-21 0 16,21 0-16,0 1 15,0-1-15,0 0 0,0 0 16,0 0-16,0 0 0,0 1 16</inkml:trace>
  <inkml:trace contextRef="#ctx0" brushRef="#br1" timeOffset="187535.82">26141 9462 0,'0'-22'16,"0"44"15,0-1-31,0 0 16,0 0-16,0 0 15,0 0-15,0 1 0,0-1 16,0 0 0,21-42 15,-21 0-31,21 21 15</inkml:trace>
  <inkml:trace contextRef="#ctx0" brushRef="#br1" timeOffset="187688.73">26395 9377 0,'0'21'32,"0"0"-32,0 0 15,0 1-15,0-1 16,0 0-16,0 0 15,0 0 1</inkml:trace>
  <inkml:trace contextRef="#ctx0" brushRef="#br1" timeOffset="203204.74">14436 12192 0,'0'0'0,"21"0"16,0 0-1,-21-21-15,21 21 0,0-21 32,0 21-1,1 0-31,-22-21 47,-22 21-16,1 0-31,0-22 0,0 22 16,0 0-16,0 0 0,-1 0 15,1 0-15,0 0 0,0 0 0,0 0 16,0 0-16,-1 0 15,1 0-15,0 0 0,0 0 16,0 0 0,42 0 62,0 0-78,0 0 15,0 0-15,22 0 0,-22 0 16,21 0-16,1 0 0,-22 0 0,21 0 16,0 0-16,22 0 0,-22 0 0,1 0 15,20 0-15,-21 0 0,22 0 0,-1 0 16,1 0-16,-1 0 0,22 0 0,-21 0 16,-1 0-16,1 0 0,-1 0 15,-21 0-15,22 0 0,-22 0 0,1 0 16,-1 0-16,-21 0 0,21 0 0,-20 0 15,-1 0-15,0 0 16,-21-21 15,0 0-31,0 0 16,-21 21-16,0-21 0,-1 0 16,1-1-16,0 22 0,-21-21 0,21 0 15,-1 0-15,1 21 0,-21-21 0,21 0 16,-22 21-16,1-22 0,21 22 0,-21 0 15,20-21-15,1 0 0,0 21 16,0 0-16,0 0 0,0 0 0,-1 0 16,22-21-16,22 42 47,-1 0-32,0-21-15,0 0 0,0 0 0,22 21 16,-22 1-16,0-22 0,21 21 0,-21-21 15,22 0-15,-1 21 0,-21-21 0,22 0 16,-1 21-16,-21-21 0,21 0 0,1 21 16,-22-21-16,0 0 0,0 21 15,0-21-15,1 0 0,-22 22 0,0-1 16,0 0-16,0 0 16,-22 0-16,1 0 0,0 1 15,0-22-15,0 21 0,-22 0 16,1 21-16,21-21 0,-21 1 0,-1-1 15,1 0-15,0 21 0,20-21 16,-20 1-16,0-1 0,21 0 0,-1 0 16,-20 0-16,21 0 0,0 1 0,0-1 15,-1-21-15,22 21 16,-21-21 62</inkml:trace>
  <inkml:trace contextRef="#ctx0" brushRef="#br1" timeOffset="207839.94">16785 11345 0,'0'0'0,"0"-21"0,0 0 16,0 0 0,0 0-16,0 0 15,0 42 16,0 0-31,0 0 0,-21 21 16,0 1-16,21-1 0,-21 0 0,-1 1 16,1-1-16,0 0 0,0 22 0,0-22 15,-22 1-15,22-1 0,0 21 16,0-20-16,0-1 0,0 0 0,-1 1 16,-20-22-16,42 21 0,-21-21 0,21 1 15,-21-1-15,21-42 31,0-1-15,21 1-16,0 0 0,-21-21 0,21 21 16,0-22-16,1 22 0,-1-21 0,0-1 15,0 1-15,0 0 0,0-1 16,22 1-16,-22-21 0,0 20 0,0-20 16,0 20-16,1-20 0,-1 21 0,0-1 15,0 1-15,0 0 0,-21 20 0,0 1 16,21 0-16,1 42 15,-22 0-15,0 22 16,0-1-16,0 0 0,0 1 16,0-1-16,0 0 0,0 22 15,0-22-15,0 1 0,0 20 0,-22-21 16,22 1-16,0-1 0,0 0 0,0 1 16,0-1-16,0-21 0,0 22 0,0-22 15,-21 0-15,21 0 0,0 0 16,0 0-16,-21-42 31,0 21-31,0-21 16,0 0-16,-1 21 0,1-21 15,0 0-15</inkml:trace>
  <inkml:trace contextRef="#ctx0" brushRef="#br1" timeOffset="208887.35">16319 11938 0,'43'0'16,"-86"0"-16,22 0 0,42 0 31,1 0-31,-1 0 0,0 0 16,21 0-16,1-21 0,-1 0 0,0 21 15,1-21-15,20-1 0,-21 1 16,1 0-16,20 21 0,-20-21 0,20 0 16,-21 0-16,1-1 0,-1 1 0,-21 21 15,22 0-15,-22-21 0,0 21 0,-21 21 31,0 0-31,0 1 16,0-1-16,0 0 0,0 0 0,-21 0 16,0 0-16,21 22 0,0-22 0,-22 0 15,22 21-15,-21-20 0,21-1 16,0 0-16,-21 0 0,21 0 16,0-42 15,21 0-16,0 0-15,-21 0 0,22-22 0,-1 22 16,0 0-16,0-21 0,-21 20 0,21 1 16,0 0-16,1 0 0,-22 0 15,21 21-15,0 0 16,-21 21 0,0 0-16,0 0 15,0 0-15,0 1 0,0-1 0,0 0 16,21 0-16,-21 0 0,0 0 15,21 1-15,-21-1 0,0 0 0,21 0 16,1-21-16,-22 21 0,21-21 16,0 0-16,0 0 0,21 0 0,-20-21 15,-1 0-15,21 21 0,-21-21 16,22 0-16,-1-1 0,-21 1 16,21 0-16,-20-21 0,-1 21 0,0-1 15,0 1-15,-21 0 0,0 0 0,21 21 16,-21-21-16,21 21 15,-21 21 1,0 0 0,-21 0-16,21 0 0,-21 1 0,21-1 15,0 0-15,0 0 0,0 0 16,0 0-16,0 1 0,0-1 0,0 0 16,0 0-16,0 0 0,21-21 15,0 0-15,1 0 0,-1 0 0,0 0 16,0 0-16,0-21 0,22 0 15,-22 0-15,21 0 0,-21-1 16,0 1-16,22 0 0,-22 0 0,0 0 16,0 0-16,-21-1 0,0 1 0,0 0 15,21 0-15,-21 0 0,0 0 32,-21 21-17,21 21-15,-21-21 0,21 21 0,-21 21 16,21-21-16,0 1 0,-21 20 0,0 0 15,21 1-15,-22-1 0,22 21 0,0-20 16,-21-1-16,21 22 0,0-22 16,-21 21-16,21-20 0,-21 20 15,21-20-15,0 20 0,0-21 0,0 1 16,-21 20-16,0-20 0,-1-1 0,22 0 16,-21 1-16,0-1 0,0 0 0,0-21 15,0 1-15,-1-1 0,-20 0 16,21-21-16,0 0 0,-22 0 0,1 0 15,21 0-15,-21-21 0,-1 0 0,1-1 16,0 1-16,20 0 0,-20 0 0,21-21 16,0 20-16,0 1 0,-1 0 15,22 0-15,0 0 0,0 0 0,0-1 16,0 1-16,22 21 0,-1-21 16,0 0-16,21 0 0,-21 0 0,22-1 15,-22 1-15,21 0 0</inkml:trace>
  <inkml:trace contextRef="#ctx0" brushRef="#br1" timeOffset="209187.31">18754 11388 0,'0'0'0,"0"-21"0,0-43 16,0 43-16,0 42 31,0 0-31,-22 0 0,22 22 0,-21-1 16,0 0-16,21 1 0,-21-1 0,0 22 15,0-22-15,-1 0 0,22 22 0,-21-22 16,0 0-16,21 1 0,0-1 16,-21 0-16,21 1 0,-21-22 0,21 0 15,0 0-15,0 0 0,0 1 0,0-1 16,-21-21-16,21-21 15,0-1 1,0-20-16</inkml:trace>
  <inkml:trace contextRef="#ctx0" brushRef="#br1" timeOffset="210811.92">18309 11748 0,'-21'0'0,"42"0"46,21 0-46,-20 0 0,20 0 0,-21 0 16,21 0-16,22 0 0,-22 0 0,1 0 16,20 0-16,-21-22 0,22 22 0,-22-21 15,22 0-15,-22 0 0,0 21 16,1-21-16,-1 0 0,-21-22 16,22 22-16,-22 0 0,0 0 0,0-22 15,-21 22-15,21-21 0,-21 21 0,0 0 16,0-1-16,0 1 0,-21 0 15,0 21-15,0 0 0,0 0 16,-1 0-16,1 21 0,0 0 0,0 1 16,21 20-16,0 0 0,0-21 0,-21 22 15,0-1-15,21 22 0,0-22 16,0 0-16,-22 1 0,22-1 0,0 0 16,-21 1-16,21-1 0,0 0 0,0-21 15,-21 22-15,21-22 0,0 0 0,-21 0 16,21 0-16,0 1 0,0-1 15,0-42 17,0-1-32,0 1 15,0 0-15,21 0 0,-21 0 0,21 0 16,0-1-16,1 1 0,-22 0 16,21 0-16,0 0 0,0 21 0,-21-21 15,21 21-15,0 0 16,-21 21-16,0 0 15,22-21-15,-22 21 0,0 0 16,0 0-16,0 1 0,0-1 0,0 0 16,0 0-16,0 0 15,21-21-15,-21 21 0,21-21 0,0 0 16,0 22-16,0-22 0,1 0 16,20 0-16,-21 0 0,0 0 15,22-22-15,-1 22 0,-21-21 0,21 0 16,-20 0-16,-1 0 0,21 0 0,-21-1 15,0 1-15,1 0 0,-22 0 0,0 0 16,0 0-16,0-1 16,0 1-16,0 42 31,-22 1-15,22-1-16,0 21 0,0-21 15,0 0-15,0 1 0,0-1 16,0 0-16,0 0 0,0 0 0,0 0 15,22-21-15,-1 22 0,21-22 16,-21 0-16,0 0 0,1 0 0,20 0 16,-21 0-16,0 0 0,0 0 15,22-22-15,-22 22 0,0-21 0,0 0 16,0 0-16,1 0 0,-22 0 0,21-22 16,-21 22-16,21 0 0,-21-21 0,0 20 15,0 1-15,0 0 0,0 0 16,0 42 15,-21 0-31,21 0 0,-21 1 16,21-1-16,0 0 0,0 0 0,-22 0 15,22 22-15,-21-22 0,21 0 16,0 0-16,0 0 0,0 0 16,0-42 15,21 0-31,1 0 15,-22 0-15,21 0 0,0-22 16,0 22-16,-21 0 0,21 0 0,0 0 16,1-1-16,-1 1 0,0 0 0,0 21 15,21 0-15,-20 0 0,-1 0 16,0 0-16,0 21 16,-21 0-16,21 1 15,-21 20-15,0-21 0,0 0 0,0 0 16,0 22-16,0-22 0,0 0 0,21 0 15,1 0-15,-1 1 0,0-22 0,-21 21 16,42 0-16,-21-21 0,1 0 16,20 0-16,-21 0 0,21 0 0,1 0 15,-1 0-15,0-21 0,-20 21 0,20-21 16,0-1-16,-21 1 0,22 0 0,-22 0 16,0 0-16,0-22 0,-21 22 15,21-21-15,-21 21 0,0 0 16,0-22-16,0 22 0,0 0 0,0 0 15,-21 0-15,0 21 0,0 0 0,0 0 16,0 0-16,-1 0 0,-20 0 0,21 21 16,0-21-16,-22 21 0,22 0 15,0 21-15,0-20 0,0-1 0,0 0 16,21 0-16,0 0 0,0 0 0,0 1 16,0-1-16,21-21 0,0 0 15,0 0-15,0 0 0,0 0 16,1 0-16,20 0 0,-21 0 0,0-21 15,0-1-15,22 22 0,-22-21 16,0 0-16,0 0 0,0 0 0,-21 0 16,22 21-16,-22-22 15,21 22-15,-21 22 16,0-1-16,-21 0 16,-1 0-16,22 21 0,-21 1 0,0-22 15,21 21-15,-21 22 0,0-22 0,21 0 16,-21 1-16,-1-1 0,22 22 0,0-22 15,-21 0-15,21 22 0,-21-22 16,21 22-16,-21-22 0,21 21 0,0-20 16,-21 20-16,0-20 0,21-1 0,-22 0 15,1 1-15,0-22 0,0 21 16,0-21-16,0 0 0,-1 1 0,1-1 16,0-21-16,0 21 0,0-21 0,0 0 15,-1 0 1,22-21-16,-21 0 15,21-1-15,0 1 0,0 0 0,0 0 16,0 0-16,0-22 0</inkml:trace>
  <inkml:trace contextRef="#ctx0" brushRef="#br1" timeOffset="211015.43">19960 11472 0,'0'-21'16,"0"0"0,-21 0-16,0 0 15,21 0-15,0-1 16,0 1 0,21 21-16,0 0 15,-21-21-15,21 21 0</inkml:trace>
  <inkml:trace contextRef="#ctx0" brushRef="#br1" timeOffset="212491.83">22648 11472 0,'0'0'0,"0"-21"16,0 0-16,0 0 15,0 42 1,0 0-1,0 0-15,0 22 0,0-22 16,-21 21-16,0-21 0,21 22 0,-21-1 16,0-21-16,21 22 0,0-22 0,0 0 15,-22 0-15,22 21 0,0-20 16,0-1-16,22-21 31,-1-21-31,0-1 0,0 1 16,0 0-16,22 0 0,-22 0 15,0 0-15,21-1 0,-21 1 16,1 0-16,-1-21 0,0 42 0,0-21 16,-21-1-16,21 22 0,0 22 15,-21-1-15,0 0 16,0 0-16,0 21 0,0-20 16,0-1-16,0 0 0,0 0 0,0 0 15,0 0-15,0 1 0,0-1 16,22-21-1,-1 0-15,0 0 16,0 0-16,0-21 0,0-1 16,22 1-16,-22 0 0,0 0 0,21 0 15,-20-22-15,-1 22 0,0-21 16,0 21-16,-21-22 0,0 22 0,21-21 16,-21 21-16,0-22 0,0 22 0,0 0 15,-21 0-15,0 0 0,0 21 16,0 0-16,-1 0 15,1 0-15,0 0 0,21 21 0,-21 0 16,21 0-16,0 0 16,21-21-1,0 22-15,0-22 0,1 0 0,-1 0 16,21 0-16,0 0 0,-20 0 0,41-22 16,-21 22-16,1-21 0,20 0 15,-20 0-15,20 21 0,-21-21 16,1 0-16,-1-1 0,0-20 0,1 21 15,-22 0-15,0 0 0,-21-1 0,0-20 16,0 21-16,0 0 0,0 0 0,0-1 16,0 1-16,-21 21 15,0 0-15,0 0 0,-1 21 16,1 1-16,0-1 0,21 0 0,-21 21 16,0 1-16,21-1 0,-21 0 15,21 22-15,-22-22 0,22 0 0,-21 1 16,0 20-16,0-20 0,0-1 0,0 0 15,21 1-15,-22-22 0,1 21 16,21-21-16,0 22 0,0-22 16,0 0-16,0 0 0,0 0 15,0-42 1,21 21 0,1-21-16,-1 0 0,0 0 15,0-1-15,-21 1 0,21 0 0,0 0 16,1 0-16,-1 0 0,0-1 0,0 22 15,-21-21-15,21 21 16,0 21 0,-21 1-16,0-1 0,22 0 15,-22 0-15,0 0 16,0 0-16,21 1 0,0-22 16,0 21-16,0 0 15,0-21-15,1 0 0,-1 0 0,0 0 16,0 0-16,21 0 0,-20-21 0,-1 0 15,0 21-15,21-22 0,-21 1 0,1 0 16,-22 0-16,21 0 0,-21 0 16,21-1-16,-21 1 0,0 0 15,0 0-15,0 42 32,0 0-17,0 0-15,-21 1 0,21-1 16,-21 0-16,21 0 0,0 0 0,0 0 15,0 1-15,0-1 0,0 0 16,-22 0-16,22-42 31,0 0-15,0 0-16,0-1 0,0 1 16</inkml:trace>
  <inkml:trace contextRef="#ctx0" brushRef="#br1" timeOffset="212643.74">24257 11472 0,'0'0'0,"0"-21"16,-21 21-16,0 0 31,21 21-15,21-21-16,0 22 15,0-22-15</inkml:trace>
  <inkml:trace contextRef="#ctx0" brushRef="#br1" timeOffset="213295.45">24786 11515 0,'-21'-21'16,"0"21"-16,0 0 15,-1 0-15,1 0 0,0 21 0,0 0 16,0 0-16,0 0 0,-1 0 15,1 1-15,0-1 0,21 0 0,-21 21 16,21-21-16,0 1 0,0 20 0,0-21 16,0 0-16,0 22 0,0-22 0,21 0 15,0 0-15,0 0 16,1-21-16,20 21 0,-21-21 0,21 0 16,-20 0-16,20 0 0,0 0 0,-21-21 15,22 0-15,-1 0 0,0 0 0,-20 0 16,20-1-16,-21 1 0,21-21 15,-20 21-15,-1-22 0,0 1 0,0 21 16,0-43-16,0 22 0,1 0 0,-22-1 16,0-20-16,0 21 0,0-1 0,0 1 15,0 21-15,0-22 0,0 22 16,0 0-16,0 42 16,0 0-16,0 1 0,-22-1 15,1 21-15,21 0 0,-21 1 16,21-1-16,0 0 0,-21 1 0,0 20 15,0-20-15,21-22 0,0 21 16,-22 0-16,22-20 0,-21 20 0,21-21 16,-21 0-16,21 0 0,0 1 15,0-44 17,21 1-32,0 0 15,1 0-15,-1 0 0,0 0 0,0-1 16,0 1-16,22 0 0,-22 0 15,0 0-15,0 0 0,0 21 0,22 0 16,-22 0-16,0 0 0,0 0 16,-21 21-16,21 0 0,0 0 15,-21 21-15,22-20 0,-22-1 16,0 0-16,0 0 0,0 0 0,0 0 16,0 1-16,0-1 0,0 0 15,0-42 16,0 0-31</inkml:trace>
  <inkml:trace contextRef="#ctx0" brushRef="#br1" timeOffset="-213369.72">27601 11282 0,'0'0'0,"0"-21"0,0-43 15,0 43-15,0 0 0,0 0 0,0 0 16,0-1-16,-21 44 15,0 20 1,21-21-16,-21 21 16,21 1-16,0 20 0,-21-20 15,21-1-15,-22 21 0,22-20 0,0-1 16,-21 0-16,0 1 0,21-1 0,-21 0 16,0-20-16,21-1 0,0 0 0,0 0 15,0 0-15,21-21 31,0-21-31,0 0 16,0 0-16,1 0 0,-22-1 0,21 1 16,0-21-16,0 21 0,0 0 15,0-22-15,1 22 0,-1 0 16,0 21-16,0 21 16,-21 0-1,0 0-15,0 1 0,0-1 0,0 0 16,21 21-16,-21-21 0,21 1 0,-21-1 15,22 0-15,-1 0 0,0 0 16,0-21-16,0 0 0,0 0 16,1 0-16,-1 0 0,21 0 0,-21 0 15,0 0-15,22-21 0,-22 21 0,21-21 16,-21 0-16,1 0 0,-1-22 0,0 22 16,0-21-16,0 21 0,0-22 15,-21 1-15,0-22 0,22 22 0,-22 0 16,0-22-16,0 22 0,21-22 15,-21 22-15,0 21 0,0-21 16,0 20-16,0 1 0,0 42 16,0 1-1,0 20-15,0-21 0,0 43 0,0-22 16,0 0-16,0 22 0,-21-22 16,21 0-16,0 22 0,0-22 0,-22 1 15,22-22-15,0 21 0,0 0 0,0-20 16,0-1-16,0 0 0,0 0 15,22 0-15,-1-21 0,0 0 0,0 0 16,0 0-16,0 0 0,1 0 0,-1 0 16,0 0-16,0-21 0,21 0 15,-20 21-15,-1-21 0,0 0 16,0-1-16,-21 1 0,0-21 0,0 21 16,0 0-16,0-22 0,0 22 0,0 0 15,0 0-15,0 0 0,0-1 16,-21 22-16,21-21 0,-21 21 15,42 0 17,0 0-17,0 0-15,0 0 0,1 0 0,-1 0 16,0 0-16,0 0 16,0 0-16,0 0 0,1 0 0,-1 0 15,-21 21-15,0 1 0,0-1 16,0 0-16,0 0 0,0 0 15,0 0-15,0 1 0,0-1 16,0 0-16,0 0 0,0 0 0,0 0 16,0 1-16,0-1 0,0 0 15,21 0 1,0-21-16,0 0 0,0 0 16,1 0-16,20 0 0,-21 0 0,0 0 15,22-21-15,-22 0 0,0 21 0,0-21 16,0-1-16,0 1 0,1 0 15,-1 0-15,0 0 0,0 0 16,-21-22-16,0 22 0,0 0 16,0 0-16,0 0 0,0 42 31,0 0-15,0 0-16,0 0 0,-21 0 15,21 1-15,-21-1 0,21 0 0,0 0 16,0 0-16,0 0 0,0 1 0,0-1 15,0 0-15,0 0 16,21-21-16,0 0 0,0 0 16,0 0-16,1 0 0,20 0 0,-21 0 15,0-21-15,22 0 0,-22 21 16,0-21-16,0-1 0,0-20 16,0 21-16,1 0 0,-1-22 0,0 1 15,0 0-15,0-1 0,0-20 0,1 21 16,-22-22-16,21 22 0,-21-1 0,21 1 15,-21 0-15,0-1 0,0 22 16,0 0-16,0 0 0,0 42 16,-21 0-1,21 22-15,-21-22 16,-1 21-16,1 0 0,21 22 16,0-22-16,-21 1 0,21-1 0,-21 0 15,21 1-15,0-1 0,0 0 0,0-21 16,0 22-16,0-22 0,0 0 15,0 0-15,0 0 0,21 1 0,0-22 16,0 21-16,1-21 0,-1 0 0,0 0 16,0 0-16,21 0 0,-20 0 15,20 0-15,-21-21 0,21-1 0,-20 22 16,20-42-16,-21 21 0,21 0 0,-20 0 16,-1-22-16,0 1 0,0 0 15,0-1-15,0 1 0,1 0 0,-1-1 16,-21-20-16,0 20 0,21 22 15,-21-21-15,0 0 0,21 20 16,-21 1-16,0 0 0,-21 21 31,0 21-31,0 22 16,-1-22-16,22 21 0,-21 0 0,0 1 16,0-1-16,0 0 0,21 22 0,0-22 15,-21 1-15,21-22 0,-22 21 16,22 0-16,0-20 0,0 20 0,0-21 15,0 0-15,0 0 0,0 1 0,22-1 16,-1-21-16,0 21 0,0-21 0,0 0 16,0 0-16,1 0 15,-1 0-15,21 0 0,-21 0 0,0 0 16,22 0-16,-22 0 0,21-21 0,-21 0 16,22-1-16,-22 1 0,0 21 15,0-21-15,0-21 0,1 21 0,-1-1 16,-21 1-16,0 0 0,0 0 0,0 0 15,0 0-15,0-1 0,0 1 16,-21 21 0,-1 0-16,1 0 0,21 21 15,-21 1-15,21-1 0,-21 0 16,21 0-16,-21 0 0,21 0 0,0 1 16,0 20-16,0-21 0,0 0 15,0 0-15,0 1 16,0-1-16,0 0 0,21-21 15,0 0-15,0 0 0,0 0 0,1 0 16,-1 0-16,0 0 0,0 0 0,0 0 16,22 0-16,-22-21 0,0 0 15,0-1-15,0 1 0,0 0 0,1 0 16,-1 0-16,0 0 0,0-1 0,-21 1 16,0 0-16,21 0 0,-21 0 15,21 21-15,-21-21 0,0 42 31,0 0-15,0 0-16,0 0 0,0 0 0,0 1 16,0-1-16,0 0 0,0 0 15,0 0-15,0 0 16,22-21-16,-1 22 0,0-22 0,0 0 16,0 0-16,22 0 0,-22 0 0,21 0 15,0 0-15,1 0 0,-22 0 16,21 0-16,1 0 0,-22-22 15,21 22-15,-21-21 0,22 0 0,-22 0 0,0 0 16,0 0-16,0-22 0,0 22 16,-21 0-16,0 0 0,0 0 15,0-1-15,0 1 0,-21 21 32,21 21-32,0 1 15,-21-1-15,0 0 0,21 0 16,-21 0-16,21 0 0,0 1 0,-21-1 15,21 0-15,-22 0 0,22 0 0,-21-21 16,21 21-16,0 1 0,0-1 16,-21-21-16,21-21 47,0-1-47,0 1 15,21 0-15,0 0 0,-21-21 16,22 20-16,-1 1 0,0-21 15,0 0-15,21 20 0,-20-20 0,20 0 16,-21 21-16,21-1 0,1 1 0,-22 0 16,21 0-16,-21 21 0,22 0 15,-22 0-15,0 21 0,-21 0 16,0 0-16,0 1 0,0 20 16,0 0-16,0-21 0,0 22 0,0-1 15,0-21-15,0 22 0,-21-22 0,0 21 16,21-21-16,0 0 0,-21 1 15,-1-1-15,1 0 16,21 0-16,-21-21 16,0 0-16,0 0 15,0-21 1,-1 0-16,22 0 0,-21 21 16,0-22-16</inkml:trace>
  <inkml:trace contextRef="#ctx0" brushRef="#br1" timeOffset="-213080.53">29400 11367 0,'0'0'0,"0"-22"16,43 22-1,-22-21-15,0 21 0,21-21 16,1 21-16,-1 0 0,22 0 16,-1 0-16,1-21 0,-1 21 0,1 0 15,-1 0-15,1 0 0,-1 0 0,-21 0 16,1 0-16,-1 0 0,-21 0 16,0 0-16,-21-21 0,0 0 15,-21 21 1,0-22-16,0 22 0,0-21 15,-22 21-15</inkml:trace>
  <inkml:trace contextRef="#ctx0" brushRef="#br1" timeOffset="-212867.84">28744 11091 0,'0'0'0,"-21"0"16,-21 0-16,21 0 15,-1 0-15,1 0 0,0 0 16,0 0 0,21 22-16</inkml:trace>
  <inkml:trace contextRef="#ctx0" brushRef="#br1" timeOffset="-212136.93">14118 13250 0,'0'-21'0,"-21"42"31,21 1-15,-21-1-16,0 0 0,21 0 0,0 0 15,-22 0-15,22 22 0,-21-22 16,21 0-16,-21 21 0,21-20 0,0-1 15,0 0-15,0 0 0,0 0 16,0 0 0,0-42-1,0 0 1,0 0-16,0 0 0</inkml:trace>
  <inkml:trace contextRef="#ctx0" brushRef="#br1" timeOffset="-211941.12">13928 12996 0,'0'-21'0,"-22"0"15,1 21-15,21-21 0,-21 21 16,21-21-16,-21 21 16,42 0 15,0 0-16,0 21-15,1 0 0,-1-21 0,0 21 16,21-21-16</inkml:trace>
  <inkml:trace contextRef="#ctx0" brushRef="#br1" timeOffset="-211504.4">14541 13187 0,'0'0'0,"0"42"15,0-21-15,0 1 16,0-1-16,0 21 16,0-21-16,0 0 0,0 1 0,0-1 15,0 0-15,-21 21 0,21-21 0,-21 1 16,21-1-16,0 0 0,0 0 16,0 0-16,-21 0 0,21 1 0,-21-22 15,21 21-15,-21-21 0,-1 0 16,22-21-1,0-1-15,0 1 0,0 0 16,0 0-16,0-21 0,22 20 0,-1-20 16,0 21-16,0-21 0,21-1 0,-20 22 15,20 0-15,0 0 0,-21 0 0,22-1 16,-1 22-16,0 0 16,1 0-16,-22 0 0,21 0 0,-21 22 15,1-1-15,-1 0 0,0 0 0,-21 0 16,0 0-16,0 22 0,0-22 0,0 21 15,0-21-15,0 1 0,0-1 16,-21 21-16,0-21 0,21 0 0,0 1 16,0-1-16,0 0 15,0-42 1,21 0 0</inkml:trace>
  <inkml:trace contextRef="#ctx0" brushRef="#br1" timeOffset="-210604.86">16552 13229 0,'0'0'16,"0"-21"-1,0 0-15,0 0 16,21 0 0,1-1-16,-1 22 0,-21-21 0,21 0 15,0 0-15,21 0 0,-20 0 0,-1-22 16,0 22-16,0-21 0,-21 21 0,0-1 15,0-20-15,0 21 0,-21 0 16,0 21-16,-22 0 0,1 0 16,0 0-16,-1 21 0,-20-21 0,-1 21 15,22 0-15,0 0 0,-1 22 16,22-22-16,0 0 0,21 0 0,0 22 16,0-22-16,21 21 0,0-21 15,1 22-15,20-22 0,-21 0 0,21 21 16,1-21-16,-1 22 0,0-22 15,1 21-15,-22-21 0,21 22 0,-21-22 16,1 0-16,-1 21 0,-21-20 0,0-1 16,0 0-16,0 0 0,0 0 0,-43 0 15,22 1-15,0-1 0,-21-21 16,-1 0-16,1 0 0,0 0 0,-1 0 16,1 0-16,21 0 0,-21-21 0,-1-1 15,1 1-15,21 0 0,0 0 0,-1-21 16,1 20-16,21-20 0,0 21 15,-21 0-15,21 0 0,0-1 16,0 1-16,0 0 0,0 42 16,0 0-1,0 1-15,21-1 0,-21 0 16,21 0-16,1 0 0,-1 22 0,0-22 16,0 0-16,0 0 0,0 0 0,1 0 15,20 1-15,-21-1 0,0-21 0,22 0 16,-22 21-16,0-21 0,21 0 15,-21 0-15,22 0 0,-1-21 16,-21 21-16,22-21 0,-22-1 0,21 1 16,-21 0-16,22 0 0,-22 0 0,0 0 15,0-1-15,0 1 0,0 0 16,-21 0-16,0 0 0,0 0 0,0-1 16,0 1-16,0 42 31,0 1-31,-21-1 0,21 0 15,-21 0-15,21 0 0,0 0 0,0 1 16,0-1-16,0 0 0,-21 0 16,21 0-16,0-42 47,0 0-32,0 0-15,0 0 0,0-1 0</inkml:trace>
  <inkml:trace contextRef="#ctx0" brushRef="#br1" timeOffset="-210452.94">16912 13187 0,'0'0'0,"0"-21"15,0 42 32,0 0-31,21 0-1,0 0-15</inkml:trace>
  <inkml:trace contextRef="#ctx0" brushRef="#br1" timeOffset="-209625.38">17293 13335 0,'0'21'15,"-21"0"-15,0-21 16,21 22-16,0-1 0,-21 0 0,-1 0 15,22 0-15,-21 0 0,21 1 16,0-1-16,-21 0 0,21 0 16,-21 0-16,21 0 0,0 1 0,-21-22 15,21 21-15,0-42 32,0-1-32,21 1 15,0 0-15,0 0 0,0-21 0,1 20 16,-1 1-16,0 0 0,0-21 0,0 21 15,0-1-15,1 1 0,-1 0 16,0 21-16,-21 21 16,21 0-1,-21 1-15,0-1 0,0 0 0,21 0 16,-21 0-16,0 0 0,0 1 16,21-22-16,1 21 0,-22 0 15,21 0-15,0 0 0,0-21 0,0 0 16,0 0-16,22 0 0,-22 0 0,21 0 15,-21 0-15,22 0 0,-22 0 0,21-21 16,1 0-16,-1 0 0,-21 21 16,21-43-16,-20 22 0,20 0 0,-21 0 15,0 0-15,0 0 0,-21-1 0,22-20 16,-22 21-16,0 0 0,-22 0 16,1 21-16,0 0 0,0 0 15,0 0-15,0 0 0,-22 0 0,22 0 16,0 21-16,-21 0 0,20 0 0,1 0 15,0-21-15,0 21 0,21 1 16,0-1-16,0 0 0,0 0 16,21-21-1,0 0-15,0 0 16,1 0-16,-1 0 0,0 0 0,0-21 16,0 21-16,0 0 0,1-21 0,-1 21 15,0 0-15,-21 21 31,0 0-31,0 0 0,0 0 16,-21 1-16,0 20 0,21-21 0,-22 21 16,1 1-16,21-1 0,-21 0 0,0 1 15,0-1-15,21 0 0,0 1 16,-21-1-16,-1 0 0,22-20 0,0 20 16,-21 0-16,0-21 0,0 22 0,0-22 15,21 0-15,-21 0 0,-1 0 0,1-21 16,0 0-1,0 0-15,0 0 0,0-21 16,21 0-16,-22 0 0,1 0 16,21 0-16,0-1 0,-21 1 0,21 0 15,0 0-15,0 0 0,0 0 0,0-22 16,0 22-16,0-21 16,21 21-16,0-22 0</inkml:trace>
  <inkml:trace contextRef="#ctx0" brushRef="#br1" timeOffset="-209341.34">18457 12721 0,'0'0'0,"0"-21"0,0 0 16,-21 21-16,0 0 0,0 0 15,0 21-15,-1-21 0,22 42 16,0-20-16,0 20 0,-21 0 15,21 1-15,0-1 0,0 0 0,0 22 16,-21-22-16,21 0 0,0 1 0,0 20 16,0-42-16,0 22 0,0-1 15,0-21-15,-21 22 0,21-22 0,0 0 16,0 0-16,0 0 0,-21 0 0,42-21 31,0 0-31,-21-21 0,21 21 16,0-21-16,1 0 0</inkml:trace>
  <inkml:trace contextRef="#ctx0" brushRef="#br1" timeOffset="-208996.83">18500 13250 0,'0'22'32,"21"-22"-17,0 0 1,0 0-16,0 0 0,0 0 15,1-22-15,-1 22 16,0-21-16,0 0 0,0 21 0,-21-21 16,0 0-16,0 0 0,0-1 15,0 1-15,-21 21 16,0 0-16,0 0 16,0 0-16,-1 21 0,-20 1 0,21-1 15,0 0-15,0 0 0,-1 0 0,1 22 16,0-22-16,21 0 0,-21 0 0,21 21 15,0-20-15,0-1 0,0 0 16,0 0-16,0 0 0,21-21 0,0 21 16,0-21-16,1 0 0,-1 0 0,21 0 15,-21 0-15,0 0 0,22 0 0,-1 0 16,0-21-16,1 0 0,-22 0 16,21 21-16,1-21 0</inkml:trace>
  <inkml:trace contextRef="#ctx0" brushRef="#br1" timeOffset="-208316.07">20108 12827 0,'0'0'15,"0"-42"-15,0 21 0,-21-1 0,21 1 0,-21 21 16,0-21-16,0 21 0,-1 0 15,1 0-15,0 0 0,0 0 16,0 0-16,0 21 0,-1 0 0,1 22 16,-21-22-16,21 21 0,0 1 0,-1-1 0,1 0 15,0 1-15,0-1 16,0 0-16,21 1 0,0-1 0,0 0 16,0 1-16,0-22 0,0 21 0,0-21 15,0 0-15,21 1 0,0-1 0,0 0 16,0-21-16,1 21 0,-1-21 15,21 0-15,-21 0 0,22 0 0,-22 0 16,21 0-16,-21 0 0,0-21 0,1 0 16,20 21-16,-21-21 0,0-1 0,0 1 15,-21 0-15,22 0 0,-1 0 0,-21 0 16,21-1-16,-21 1 0,21 0 16,-21 0-16,0 42 31,-21-21-31,0 21 0,21 0 15,-21 1-15,-1-1 0,22 0 16,-21 0-16,21 0 0,0 0 16,0 1-16,0-1 0,0 0 0,0 0 15,0 0-15,21-21 16,1 0-16,-1 0 0,0 0 16,21 0-16,-21 0 0,22 0 0,-22 0 15,21 0-15,-21-21 0,1 0 16,20 21-16,-21-21 0,0 0 0,0-1 15,1 1-15,-22 0 0,0 0 0,21-21 16,-21 20-16,0 1 0,0 0 16,0 0-16,-21 0 0,-1 0 0,1-1 15,0 22-15,0 0 0,0 0 0,0 0 16,-1 0-16,1 0 0,-21 22 0,21-1 16,0-21-16,-1 21 0,1 0 15,0 0-15,21 0 16,0 1-16,21-22 15,0 0-15,1 0 0,-1 0 0,0 0 16</inkml:trace>
  <inkml:trace contextRef="#ctx0" brushRef="#br1" timeOffset="-207537.38">21040 13250 0,'0'0'0,"0"-21"0,0 0 0,0 0 15,0 0-15,0 0 16,-22-1-16,1 22 16,0 0-16,0 0 0,0 0 15,0 22-15,-1-1 0,1-21 16,0 21-16,0 0 0,0 0 16,0 0-16,-1 1 0,1-1 0,21 0 15,-21 0-15,21 0 0,0 0 0,0 1 16,0-1-16,0 0 0,0 0 15,21 0-15,0-21 0,1 0 16,-1 0-16,0 0 0,0 0 16,0 0-16,0 0 0,1 0 0,-1-21 15,0 0-15,0 0 0,0 21 0,0-21 16,-21-1-16,22-20 0,-1 21 0,0-21 16,-21 20-16,21-20 0,0 0 15,0-1-15,-21-20 0,22 21 16,-1-1-16,0-20 0,0 20 0,-21 1 15,21-21-15,0 41 0,-21-20 0,22 21 16,-22 0-16,0 0 0,0-1 16,-22 65 15,1-22-31,21 21 0,-21 1 0,0-1 16,0 0-16,0 1 0,21-1 15,0 0-15,-22 1 0,22-1 0,0 0 16,0 1-16,-21-22 0,21 21 0,0-21 15,0 22-15,0-22 0,0 0 0,0 0 16,0 0-16,0 0 16,0 1-16,0-1 0,21-21 15,1 0-15,-1 0 0,0 0 0,0 0 16,0 0-16,22 0 0,-22 0 0,0 0 16,21-21-16,-21-1 0,1 22 0,20-21 15,-21 0-15,0 0 0,0 0 16,1 0-16,-1-1 0,0 1 0,-21 0 15,21 0-15,-21 0 0,0 0 16,-21 21-16,0 0 16,0 0-16,-1 0 0,1 21 15,0 0-15,0 0 0,0 0 0,21 0 16,0 1-16,-21-1 0,21 0 16,0 0-16,0 0 0,0 0 15,0 1-15,21-1 16,0-21-16,0 0 0,0 0 15,0 0-15,1 0 0,-1 0 0,21 0 16,-21 0-16,0 0 0,22 0 0,-22-21 16,0 21-16,0-22 0,0 1 0,1 0 15</inkml:trace>
  <inkml:trace contextRef="#ctx0" brushRef="#br1" timeOffset="-206716.92">23008 12975 0,'0'-21'62,"21"21"-62,0-21 0,1 21 16,-1-21-16,0 0 0,0-1 0,21 1 15,-20 0-15,-1 0 0,0 0 0,21 0 16,-42-1-16,21 1 0,-21 0 16,0 0-16,0 0 0,0 0 0,-21-1 15,0 22-15,0 0 0,-21 0 0,-1 0 16,1 0-16,21 0 0,-22 22 0,1-1 16,0 0-16,-1 0 0,22 21 15,0-20-15,0-1 0,21 21 0,0-21 16,0 22-16,0-22 0,0 0 15,0 0-15,21 0 0,0 0 16,0 1-16,1-1 0,-1-21 0,0 21 16,21-21-16,-21 0 0,1 0 0,-1 0 15,0 0-15,0 0 0,-42 0 32,0 0-32,-22 0 15,22 0-15,-21 0 0,21 0 0,-22 21 16,22 0-16,-21 0 0,21 1 15,0-1-15,-1 0 0,1 0 16,21 0-16,0 0 0,0 1 0,0-1 0,0 0 16,0 0-16,0 0 0,0 0 0,21 1 15,1-1-15,-1 0 16,0-21-16,0 21 0,0-21 0,22 0 16,-22 0-16,21 0 0,0 0 0,1 0 15,-1 0-15,0-21 0,1 0 16,20 21-16,-20-21 0</inkml:trace>
  <inkml:trace contextRef="#ctx0" brushRef="#br1" timeOffset="-206185.19">23939 13081 0,'-42'64'16,"84"-128"-16,-42 43 0,-21 0 0,0 0 0,-21 21 16,21 0-16,-22-22 0,22 22 15,-21 0-15,-1 0 0,1 0 0,21 0 16,-21 22-16,20-1 0,-20 0 15,21 0-15,0 0 0,21 0 0,0 22 16,-21-22-16,21 0 0,0 0 0,0 0 16,0 1-16,0-1 0,0 0 0,21-21 15,0 0-15,0 21 0,0-21 16,0 0-16,22 0 0,-22 0 0,21 0 16,-21-21-16,22 21 0,-22-21 0,21 0 15,-21 21-15,1-22 0,-1 1 16,-21 0-16,0 0 0,21 21 15,-21-21-15,0 0 0,0-1 16,0 44 0,0-1-1,-21-21-15,0 21 0,21 21 0,-22-21 16,22 1-16,0 20 0,0-21 0,-21 21 16,21 1-16,-21-22 0,21 21 0,-21 1 15,21 20-15,0-21 0,0 1 16,0-1-16,0 0 0,-21 1 0,21-1 15,-21 0-15,21 1 0,-22-22 0,1 21 16,21-21-16,-21 1 0,0 20 16,0-42-16,0 21 0,-1 0 15,1-21-15,0 0 0,0 0 0,-21 0 16,-1 0-16,22 0 16,0-21-16,0 0 0,21 0 0,-21 0 15,21-1-15,0 1 0,0 0 16,0-21-16,0 21 0,21-1 0,0 1 15,0-21-15,0 0 0,0 20 0,1-20 16,20 0-16,-21 21 0</inkml:trace>
  <inkml:trace contextRef="#ctx0" brushRef="#br1" timeOffset="-205961.3">24447 13123 0,'0'-21'16,"0"0"-16,0 0 16,0 42 46,0 0-62,-21 0 0,21 1 31</inkml:trace>
  <inkml:trace contextRef="#ctx0" brushRef="#br1" timeOffset="-205800.25">24384 13377 0,'-21'22'16,"0"-22"-1,42 0 32,0-22-31,0 1-16</inkml:trace>
  <inkml:trace contextRef="#ctx0" brushRef="#br1" timeOffset="-205557.04">25400 12573 0,'0'0'15,"0"-21"-15,-21 21 16,0 0-16,-1 0 16,1 21-16,21 0 15,-21 0-15,21 1 0,-21-1 0,21 0 16,0 0-16,0 0 0,0 0 15,0 1-15,0-1 0,0 0 0,0 0 16,0 0-16,21 0 0,0-21 0</inkml:trace>
  <inkml:trace contextRef="#ctx0" brushRef="#br1" timeOffset="-205033.27">25866 12848 0,'0'0'0,"0"-21"16,-22 21-16,1 0 16,0 0-16,0 0 0,0 21 15,0 0-15,21 1 0,-22 20 16,1-21-16,0 21 0,21-20 0,-21 20 16,0 0-16,21-21 0,0 22 0,-21-22 15,21 21-15,-22-21 0,22 22 16,0-22-16,0 0 0,-21 0 0,21 0 15,0 1-15,-21-22 32,21-22-17,0 1-15,0 0 16,0 0-16,0 0 0,0-22 0,21 22 16,0-21-16,1 0 0,-1-1 15,0 1-15,0-22 0,21 22 0,-20 0 16,-1-1-16,21 1 0,-21 0 0,0 21 15,1-1-15,-1 1 0,0 21 16,-21 21-16,21 1 16,-21-1-16,0 0 0,0 21 0,0 1 15,0-1-15,0 0 0,0 1 0,0-1 16,0 0-16,0 1 16,0-22-16,0 21 0,0 0 0,21-20 15,-21-1-15,0 21 0,0-21 0,0 0 16,0 1-16,0-1 0,0 0 0,0 0 15,-21-21 17,0 0-32,0-21 15</inkml:trace>
  <inkml:trace contextRef="#ctx0" brushRef="#br1" timeOffset="-204865.33">25527 13356 0,'-21'0'0,"127"0"0,-191 0 0,64-21 15,42 0 17,0 21-32,0 0 0,0 0 15,22 0-15,-22 0 0,0-21 0,21 21 16,-20 0-16,20 0 0,-21-21 0,21 21 16,-20-22-16,-1 1 0,0 21 15</inkml:trace>
  <inkml:trace contextRef="#ctx0" brushRef="#br1" timeOffset="-204652.98">26501 12742 0,'0'0'0,"0"-21"0,21 0 15,-21 42 16,0 0-15,0 1-16,0 20 0,-21-21 0,21 0 16,0 0-16,-22 1 0,1-1 0,21 0 15,-21 0-15,21 0 0</inkml:trace>
  <inkml:trace contextRef="#ctx0" brushRef="#br1" timeOffset="-204421.09">26903 13356 0,'0'0'0,"0"21"16,0 1-16,-21-1 15,-1 0-15,1-21 0,21 21 16,-21 0-16,0 0 0,0 1 0,0-1 15,-1 0-15,1-21 0,0 21 16,0-21-16,0 0 16</inkml:trace>
  <inkml:trace contextRef="#ctx0" brushRef="#br1" timeOffset="-203604.51">27855 12806 0,'0'-21'16,"-21"21"15,21 21-15,-21-21-16,21 21 0,0 0 0,-21 0 15,21 1-15,0-1 16,0 0-16,21 0 16,0-21-16,0 0 15,-21-21 1,21 0-16,-21 0 15,0-1-15,0 1 16,-21 21-16,0 0 16,0 0-1,21 21-15,-21 1 16,21-1-16,0 0 16,0 0-1</inkml:trace>
  <inkml:trace contextRef="#ctx0" brushRef="#br1" timeOffset="-203077.11">28384 12869 0,'0'0'0,"0"-21"0,0 0 0,0 0 15,0 0-15,22 21 0,-22-21 16,0-1-16,0 1 0,21 0 0,-21 0 16,0 0-16,0 0 15,0 42 1,0 0-16,0 0 16,0 21-16,0-20 0,0-1 15,0 21-15,0-21 0,0 22 16,0-22-16,0 0 0,0 21 0,-21-21 15,21 22-15,-22-22 0,22 0 16,0 0-16,0 0 0,0 1 0,-21-1 16,21 0-16,0 0 0,-21 0 15,21 0-15,-21-21 0,21 22 0,-21-1 16,0-21-16,21 21 0,-22-21 0,1 0 16,0 0-16,-21 21 0,21-21 0,-1 0 15,1 0-15,0 0 0,0 0 16,0 0-16,42 0 31,0 0-31,0 0 16,0 0-16,22 0 0,-1 0 0,-21 0 15,22 0-15,-22 0 0,21 0 16,-21 0-16,22 0 0,-22 0 0,0 0 16,21 0-16,-21 0 0,1 0 15,-1 0-15,0-21 16,-21 0-16,21 0 15,-21-1-15,21 22 0</inkml:trace>
  <inkml:trace contextRef="#ctx0" brushRef="#br1" timeOffset="-202777.27">29062 12827 0,'0'-21'15,"0"0"1,-21 21 0,21-21-16,-22 21 15,22-22 1,0 44 15,0-1-31,0 0 16,0 0-16,0 0 0,-21 0 15,0 1-15,0-1 0,21 0 0,-21 0 16,0 0-16,-1 0 0,1 1 16,0-1-16,0-21 0,0 21 15</inkml:trace>
  <inkml:trace contextRef="#ctx0" brushRef="#br1" timeOffset="-202057.47">27771 12806 0,'-22'0'16,"1"0"-1,21 21 1,0 0-16,0 0 16,0 1-16,0-1 15,21-21-15,1 0 31,-1 0-31,-21-21 16,21 21 0,-21-22-16,0 1 15,21 21-15,-42 21 32,21 1-17,0-1-15,0 0 0,0 0 16,0 21-16,0-20 0,0-1 0,0 0 15,21 0-15,0-21 0,0 21 0,22 0 16,-22-21-16,21 0 0,1 22 0</inkml:trace>
  <inkml:trace contextRef="#ctx0" brushRef="#br1" timeOffset="-201516.29">30078 13208 0,'0'0'0,"-21"0"0,-1 0 0,1 0 0,0 0 16,0 0-1,21 21-15,0 0 0,0 1 16,0-1-16,0 0 0,0 0 15,0 0-15,0 0 0,-21 1 0,0-22 16,-1 21-16,22 0 0,-42 21 0,21-21 16,-21 1-16,20-1 0,-20 0 15,0 0-15,21-21 0,-22 21 0,22-21 16,0 0-16</inkml:trace>
  <inkml:trace contextRef="#ctx0" brushRef="#br1" timeOffset="-201076.46">30670 12658 0,'0'0'0,"0"-21"0,0-1 16,-21 22 0,21-21-1,0 0 48,21 21-63,-21-21 0,0 0 15,-21 42 17,0 0-32,0 0 15,0 0-15,0 1 0,-1 20 0,22 0 16,0-21-16,-21 22 16,21-22-16,0 21 0,0-21 0,0 1 15,0-1-15,21 0 0,1-21 0,-1 21 16,0-21-16,21 0 0,-21 0 15,22 0-15,-1 0 0</inkml:trace>
  <inkml:trace contextRef="#ctx0" brushRef="#br1" timeOffset="-200284.67">31602 12721 0,'0'0'0,"0"-21"0,0 0 15,0 42 1,0 0 0,-21 22-16,-1-22 0,22 21 15,-21-21-15,0 22 0,0-1 0,-21-21 16,20 21-16,1-20 0,0 20 16,0-21-16,0 0 0,0 0 0,-1 1 15,22-1-15,0 0 16,0-42 15,22 0-31,-22-1 0,21 1 16,0 0-16,0 0 0,0-21 15,0-1-15,22 1 0,-22 0 0,0-1 16,21 1-16,-20 21 0,20-22 0,-21 22 16,0 0-16,0 0 0,-21 0 15,0 42 1,0 0-1,-21 0-15,0-21 0,0 21 0,-21 1 16,20-1-16,-20 0 0,0-21 0,-1 21 16,-20-21-16,21 0 0,-1 21 15,1-21-15,0 0 0,20 0 0,-20 0 16,21 0 0,42 0-1,0 21-15,22-21 16,-22 0-16,21 22 0,-21-22 15,22 21-15,-1-21 0,-21 0 0,21 21 16,-20-21-16,-1 0 0,0 0 0,21 0 16,-42 21-16,21-21 0,1 0 15,-44 0 1,1-21-16,0 0 16,0 21-16,0-21 0,-22-1 15,22 1-15,0 0 0,0 0 0,0 0 16,0 0-16,21-22 15,-22 22-15,22 0 0,0 0 16,0 0-16,0 42 31,0 0-31,22 0 0,-22 0 16,0 0-16,0 22 0,0-1 0,0-21 16,0 22-16,0-1 0,0-21 15,0 21-15,0-20 0,0-1 0,0 21 16,0-21-16,0 0 0,0 1 15,0-1-15,0 0 16,21-21-16,0 0 16,0 0-16,0 0 15,-21-21-15</inkml:trace>
  <inkml:trace contextRef="#ctx0" brushRef="#br1" timeOffset="-199932.77">32427 12594 0,'0'0'0,"21"0"31,-42 0 16,0 0-32,21-21 17,0 0-32,0 0 15,0 42 17,0 0-32,0 0 15,0 0-15,0 22 0,0-22 0,-21 21 16,0 1-16,0-22 0,-1 21 0,1 0 15,-21-20-15,0 20 16,-1-21-16,22 0 0,-21 22 0</inkml:trace>
  <inkml:trace contextRef="#ctx0" brushRef="#br1" timeOffset="-182533.03">15007 15282 0,'-21'0'78,"0"0"-78,0 0 0,-1 0 32,1 0-32,0 0 0,0 0 15,0 0-15,0 0 16,-1 0-1,1 0 1,0 0 312,0 0-297,21 22-15,-21-22 31,0 0-31,-1 0-1,1 0 1,0 0-16,0 21 15,0-21 1,0 21 31,-1-21-31,22 21-1,0 0 63,0 0 157,0 1-32</inkml:trace>
  <inkml:trace contextRef="#ctx0" brushRef="#br1" timeOffset="-180596.77">14605 15431 0,'0'21'31,"-21"-21"0,21 21 1,21-21 171,0 0-188,0 0 1,-21-21 0,21 21-16,1 0 15,-1 0 1,-21-21-16,21 21 16,-21-22-16,21 22 0,0 0 0,0-21 15,1 21 1,-1 0-16,-21-21 0,21 21 0,0-21 15,0 0 1,0 21-16,1 0 16,-22-21-16,21 21 0,0 0 0,0-22 15,0 1-15,0 21 0,1 0 16,-1-21-16,0 21 16,0 0-16,0 0 0,0-21 0,1 21 15,-1 0-15,0 0 0,0-21 16,0 21-16,0 0 15,1-21-15,-1 21 0,0 0 0,0 0 16,0-22-16,0 1 0,1 21 16,-1 0-16,0-21 0,0 21 15,0 0-15,0-21 0,1 21 0,-1 0 16,0-21-16,0 21 0,21-21 0,-20 21 16,-1 0-16,0-22 0,0 22 15,0 0-15,0 0 0,1-21 0,-1 21 16,0-21-16,0 21 0,0 0 0,-21-21 15,21 21-15,1 0 0,-1-21 16,0 21-16,0 0 0,0 0 0,0-21 16,1 21-16,-1 0 0,0-22 15,0 22-15,-21-21 0,21 21 16,0 0-16,1 0 0,-1-21 0,0 21 16,0 0-16,0-21 0,0 21 15,1 0-15,-1 0 0,0-21 0,0 21 16,0-21-16,0 21 0,1 0 15,-1 0-15,0-22 0,0 22 0,0 0 16,0 0-16,1-21 0,-1 21 0,0-21 16,0 21-16,0-21 15,0 21-15,1 0 0,-1-21 0,0 21 16,0-21-16,0 21 0,0 0 0,1-22 16,-1 22-16,0-21 15,0 0-15,0 21 0,0-21 16,1 21-16,-1-21 15,0 0 1,0-1 0,0 22-16,-21-21 15,21 0 1,-21 0 0,22 21-1,-22-21 16,0 0 1,-22 21-1,1 0-31,0 0 16,0 0-16,0 0 0,21-22 15,-21 22-15,-1 0 0,1 0 16,0 0-16,0 0 0,0 0 15,0 0-15,-1 0 0,1 0 16,0 22-16,0-22 0,0 0 0,0 21 16,-1-21-16,1 0 15,0 0-15,0 21 16,0-21 0,21 21-1,-21-21-15,42 0 47,0 0-31,0 0-16,0 0 15,0 0-15,1 0 16,-1 0-16,0 0 0,0 0 0,0 0 16,0 0-16,1 0 0,-1 0 15,0 0-15,0-21 0,0 21 16,0 0-1,1-21-15,-1 21 0,0 0 16,0 0-16,0 0 16,0 0-1,-21 21 63,0 0-62,-21-21-16,21 21 0,0 0 16,0 1-16,0-1 0,-21 0 15,21 0-15,0 0 0,-21 0 0,21 1 16,-21-1-16,21 0 0,0 0 0,0 0 16,0 0-16,0 1 0,0-1 15,-21 0-15,21 0 0,0 0 16,0 0-16,0 1 31,-22-22 0,1 0 1,0 0-17,0 0-15,0 0 0,0 0 16,-1 0-16</inkml:trace>
  <inkml:trace contextRef="#ctx0" brushRef="#br1" timeOffset="-178801.31">14901 15473 0,'-21'0'16,"0"0"-16,21 21 46,0 0-30,21-21-16,0 0 16,0 0-16,1 21 0,-1-21 15,0 0-15,0 22 0,0-22 16,22 0-16,-22 21 0,21 0 0,-21-21 16,22 21-16,-1-21 0,-21 21 0,21-21 15,1 21-15,-1-21 0,0 22 16,1-22-16,20 21 0,-20 0 0,-1-21 15,0 21-15,22 0 0,-22-21 16,0 21-16,1-21 0,-1 22 0,0-1 16,1-21-16,-1 21 0,0-21 15,1 0-15,-1 21 0,22-21 0,-22 0 16,0 21-16,1-21 0,20 21 0,-21-21 16,1 0-16,-1 22 0,0-22 15,1 0-15,-1 21 0,0-21 0,1 0 16,-22 21-16,21-21 0,-21 21 0,22-21 15,-22 21-15,21-21 16,-21 21-16,1-21 0,20 0 0,-21 22 16,0-22-16,22 0 0,-22 0 0,0 0 15,0 21-15,0-21 0,0 0 0,1 0 16,-1 0 0,0 0-16,-21-21 78,0-1-63,-21 1-15,0 0 16,-1 0-16,1 21 16,21-21-16,-21 0 0,0 21 0,0-22 15,21 1-15,-21 21 0,-1-21 16,1 21-16,21-21 0,-21 21 0,0-21 15,0 21-15,21-21 0,-21 21 16,-1-22 0,1 22-16,42 0 109,1 22-109,-22-1 16,21-21-16,0 21 0,-21 0 15,21-21 1,0 21-16,-21 0 0,21-21 16,1 22-16,-1-22 0,-21 21 15,0 0-15,21-21 16,0 0-16,-21 21 0,21-21 15,-21 21 1,21-21 0,-21 21-1,0 1 1,0-1 0,-21-21-1,0 21-15,0-21 0,21 21 16,-21-21-16,0 21 0,-1 0 0,1-21 15,0 22-15,0-22 0,0 21 0,0-21 16,-1 21-16,1 0 0,0-21 16,0 21-16,0-21 0,0 21 0,-1-21 15,22 22-15,-21-22 0,0 21 32,42-21 46,0 0-78,1 0 15,-1 0-15,-21-21 0,21 21 16,0 0-16,0 0 16,0-22-16,1 22 0,-1 0 15,-21-21-15,21 21 16,0 0-16,-21-21 0,21 0 0,0 21 15,-21-21-15,22 21 0,-22-21 0,21 21 16,0-22-16,0 1 0,0 21 16,-21-21-16,21 0 15,1 21-15,-22-21 78,0 0-46</inkml:trace>
  <inkml:trace contextRef="#ctx0" brushRef="#br1" timeOffset="-167863.65">18394 14245 0,'-21'0'16,"-1"21"30,22 1-46,0-1 16,0 0 0,22-21-1,-1 0-15,0 0 16,0 0-16,0 0 0,0 0 16,1 0-16,20 0 0,-21-21 0,0 0 15,0 21-15,1-22 0,-1 22 0,0-21 16,-21 0-16,21 0 0,-21 0 15,0 0-15,0-1 0,0 1 16,0 0-16,0 0 0,0 0 16,0 42 15,0 0-15,0 0-16,0 22 15,0-1-15,-21 0 0,21 1 0,-21-1 16,21 0-16,-21 22 0,21-22 0,0 22 15,0-22-15,-22 0 0,22 1 16,-21 20-16,21-42 0,0 22 0,-21-1 16,21 0-16,0-21 0,0 22 0,0-22 15,0 0-15,0 0 0,0 0 16,0 1-16,-21-22 0,0 0 16,0 0-16,-1 0 15,1 0-15,0-22 0,0 1 16,0 0-16,0 0 0,-1 0 15,1 0-15,0-1 0,21 1 16,-21 0-16,21 0 0,-21 0 0,0 21 16,21-21-16,-22 21 31,22 21-31,0 0 0,0 0 16,0 0-16,0 0 0,0 1 15,22-1-15,-22 0 0,21-21 0,0 21 16,0 0-16,0 0 0,0-21 0,1 22 15,20-22-15,-21 0 0,21 0 16,1 0-16,-22 0 0,21 0 16,1 0-16,-1-22 0,0 22 0,-21-21 15,22 0-15,-22 0 0,21 0 0,-21 0 16,1-1-16,-1 1 0,-21-21 16,0 21-16,21 0 0,-21-1 0,21-20 15,-21 21-15,0 0 0,0 0 16,0 42-1,0 0 1,0 0-16,0 21 0,0-20 16,0-1-16,0 0 0,-21 0 0,21 0 15,0 0-15,-21 1 16,21-1-16,0 0 0,0 0 0,0 0 16,-21-21-1,21-21 16,0 0-31,0 0 0,0 0 16,21-1-16,-21 1 0,0 0 0,21 0 16,-21 0-16,21 0 0,0-1 15,-21 1-15,21 0 0,1 0 0,-1 21 16,0 0-16,0 0 0,0 0 16,-21 21-16,0 0 15,21 0-15,-21 1 0,0-1 0,22 0 16,-22 0-16,0 0 0,0 0 15,0 1-15,0-1 0,0 21 16,0-21-16,21-21 0,-21 21 16,21-21-16,0 0 0,-21 22 0,21-22 15,0 0-15,1 0 0,20 0 0,-21 0 16,21 0-16,-20-22 0,20 22 16,-21-21-16,21 0 0,-20 0 0,20 0 15,-21 0-15,21-22 0,-20 22 0,-1-21 16,0-1-16,0 1 0,0 0 15,-21-1-15,21-20 0,1 21 16,-22-1-16,0 1 0,21 0 0,-21-1 0,0 1 16,0 0-16,0 20 0,0 1 15,0 0-15,0 0 0,0 0 16,-21 21-16,-1 0 16,1 0-16,0 0 0,0 21 0,0 0 15,21 21-15,-21-20 0,-1 20 16,1 0-16,0 1 0,0-1 0,21 0 15,0 22-15,-21-22 0,21 0 0,0 1 16,0-1-16,0 0 0,0-20 16,0 20-16,0-21 0,0 0 0,21 0 15,0 1-15,-21-1 0,21 0 16,22-21-16,-22 0 0,0 0 16,21 0-16,-21 0 0,22 0 0,-1 0 15,0 0-15,-20-21 0,20 21 0,-21-21 16,21-1-16,-20 1 0,-1 0 15,0 0-15,0 0 0,-21 0 0,0-1 16,0-20-16,0 21 0,0 0 0,0 0 16,0-1-16,-21 22 15,0 0 1,21 22-16,-21-1 0,-1 0 0,22 0 16,0 21-16,-21-20 0,21-1 15,0 0-15,0 0 0,0 0 16,0 0-16,0 1 0,0-1 0,0 0 15,0 0-15,21-21 0,1 0 0,-1 21 16,0-21-16,0 0 0,0 0 16,0 0-16,1 0 0,-1 0 0,0 0 15,21-21-15,-21 0 0,1 21 0,-1-21 16,0 0-16,0-1 16,0 22-16,0-21 0,1 0 0</inkml:trace>
  <inkml:trace contextRef="#ctx0" brushRef="#br1" timeOffset="-166569.27">20913 14690 0,'0'0'0,"0"-43"16,0 22-16,0 0 0,-22 21 15,22-21-15,-21 0 0,0 21 16,21-21-16,-21 21 0,0 0 0,0 0 15,-1 0-15,1 0 0,0 21 16,0 0-16,0 0 0,0 0 16,-1 0-16,1 1 0,0-1 0,0 0 15,0 21-15,21-21 0,0 1 0,0-1 16,0 0-16,0 0 0,0 0 16,21-21-1,0 0-15,0 0 0,0 0 0,1 0 16,-1 0-16,0 0 0,21 0 0,-21 0 15,1-21-15,-1 0 0,0 0 16,0 21-16,0-21 0,0-1 0,1 1 16,-22 0-16,0 0 0,21 21 0,-21-21 15,21 0-15,-21-1 16,0 44 0,0-1-1,-21 0-15,0 0 0,21 0 16,0 0-16,0 22 0,-22-22 15,1 21-15,21-21 0,0 22 0,0-1 16,0 0-16,0 1 0,0-1 0,0 22 16,0-22-16,0 0 0,0 22 15,0-22-15,0 0 0,0 1 0,0-1 16,0 0-16,0 1 0,0-1 0,0 0 16,0 1-16,-21-1 0,21-21 0,-21 22 15,0-22-15,21 21 0,-21-21 16,-1 0-16,1 1 0,0-1 0,-21-21 15,21 21-15,-1 0 0,-20-21 16,21 0-16,-21 0 0,20 0 0,-20 0 16,21 0-16,-21-21 0,20 21 15,1-21-15,0 0 0,21-1 0,0 1 16,0 0-16,0 0 0,0-21 0,21 20 16,0 1-16,1-21 0,-1 21 0,21-22 15,-21 22-15,22-21 0,-1 0 16,0-1-16,-21 1 0,22 0 0,20-22 15,-20 1-15,20 20 0,-21-20 0,22-1 16,-22 1-16,22 20 0,-22-20 16,0 21-16,1-1 0,-1 1 0,-21 0 15,0-1-15,1 1 0,-1 21 0,-21 0 16,0-22-16,0 22 0,0 0 16,-21 21-1,21 21 1,-22-21-16,1 21 0,21 0 0,-21 22 15,21-22-15,0 0 0,0 0 0,-21 22 16,21-22-16,0 0 0,0 0 16,0 0-16,0 0 0,0 1 0,0-1 15,0 0-15,0 0 0,21-21 16,0 0-16,0 21 0,1-21 16,-1 0-16,0 0 0,0 0 15,0 0-15,0 0 0,1-21 16,20 21-16,-21-21 0,0 0 0,0 0 15,1 21-15,-1-22 0,0 1 16,0 0-16,0 0 0,-21 0 0,0 0 16,21-1-16,-21 1 0,0 0 15,22 21-15,-44 0 32,22 21-32,0 0 15,22-21 16,-1 0-15,0-21-16,0 0 16,0 21-16,0-21 0,1 21 15,-1-21-15,0 0 0,0 21 16,-21-22-16,21 22 0,-21 22 31,-21-1-15,21 0-16,-21 0 0,0 21 15,21-20-15,0-1 0,-21 0 0,21 0 16,-22 0-16,22 0 0,0 1 16,0-1-16,0 0 0,0 0 15,22-21-15,-1 0 16,0 0-16,0 0 16,0 0-16,22 0 0,-22-21 15,0 21-15,0-21 0,0 0 0,0-1 16,1 22-16,-1-21 0,-21 0 0,0 0 15,0 0-15,0 0 0,0-1 16</inkml:trace>
  <inkml:trace contextRef="#ctx0" brushRef="#br1" timeOffset="-166188.79">19770 14309 0,'21'0'16,"0"0"-16,0 0 15,0 0-15,0 0 0,22 0 0,-1 0 16,0 0-16,1 0 0,-1 0 16,22 0-16,-22 0 0,21 0 15,-20 0-15,-1 0 0,0 0 0,1 0 16,-1 0-16,-21 0 0,0 0 0,1 0 16,-1 0-16,-42 0 31,-1 0-16,1 0-15,-21 0 0,21 0 16,0 21-16</inkml:trace>
  <inkml:trace contextRef="#ctx0" brushRef="#br1" timeOffset="-165091.83">18224 16002 0,'0'0'0,"22"-21"0,-22 0 16,21 0-16,0 21 15,-21-22-15,0 1 0,21 0 16,-21 42-1,0 0 1,0 1-16,-21-1 0,0 21 0,21 0 16,-21 1-16,-1-1 0,22 0 0,-21 1 15,21 20-15,-21-20 0,0-1 16,21-21-16,-21 21 0,21 1 0,0-22 16,-21 21-16,-1-21 0,1 1 15,21-1-15,-21 0 0,0-21 16,0 0-1,21-21-15,0 0 16,0-1-16,0 1 0,0 0 0,0-21 16,0 21-16,0-22 0,0 22 15,0 0-15,0 0 0,0 0 0,0-1 16,0 44 0,21-1-1,-21 0-15,0 0 0,0 0 16,21 0-16,-21 1 0,21-1 15,-21 0-15,21 0 0,1-21 0,-22 21 16,21 0-16,0-21 0,0 0 16,0 0-16,0 0 0,1 0 15,-1 0-15,0 0 0,21 0 0,1-21 16,-22 0-16,21 21 0,0-21 16,1 0-16,-22 0 0,21-1 0,-21 1 15,1 0-15,-1 0 0,0-21 0,0 20 16,0-20-16,-21 21 0,0-21 0,0-1 15,0 1-15,0 0 0,0-1 16,0 1-16,-21 0 0,0-1 0,0 22 16,-22-21-16,22 21 0,0-1 15,0 1-15,-21 0 0,20 0 16,-20 21-16,21 0 0,-21 0 0,-1 0 16,22 0-16,-21 0 0,21 21 0,-1 0 15,1 0-15,0 1 0,0-1 16,21 21-16,0-21 0,0 22 0,0-1 15,0-21-15,0 21 0,0-20 0,21 20 16,0-21-16,0 0 0,1 22 0,-1-22 16,0-21-16,21 21 0,-21 0 15,1-21-15,20 0 0,-21 0 0,0 0 16,0 0-16,1 0 0,-1 0 0,0 0 16,0 0-16,0 0 15,0 0-15,1 0 0,-1 0 0,0 0 16</inkml:trace>
  <inkml:trace contextRef="#ctx0" brushRef="#br1" timeOffset="-164101.14">18796 16383 0,'0'0'15,"0"21"-15,0 0 0,21-21 16,-21 22-16,21-22 15,0 0 1,1 0-16,-1 0 0,0 0 16,0 0-16,0-22 0,0 22 0,1-21 15,-1 0-15,0 0 0,0 0 16,0 0-16,-21-1 0,0 1 0,21-21 16,-21 21-16,0-22 0,0 22 0,0 0 15,0 0-15,0 0 0,-21 21 16,0 0-1,0 0-15,21 21 0,-21 0 0,21 0 16,-21 22-16,21-22 16,0 0-16,0 0 0,0 21 15,0-20-15,0-1 0,0 0 0,0 0 16,0 0-16,0 0 0,0 1 0,21-22 16,0 21-16,0 0 0,0-21 0,0 0 15,1 0-15,-1 0 0,0 0 16,0 0-16,0 0 0,0 0 15,1-21-15,-1 0 0,0 21 0,0-22 16,0 1-16,0 0 0,1-21 16,-1 21-16,0-1 0,0-20 0,0 21 15,0 0-15,1 0 0,-1-1 16,0 22-16,0 0 16,0 0-1,-21 22-15,0-1 16,0 0-16,0 0 15,21-21 17,-21-21-17,0 0-15,0 0 16,0-1-16,0 1 0,0 0 16,0 0-16,0 0 15,-21 21-15,0 0 16,0 0-16,0 0 15,0 0-15,21 21 16,0 0-16,-22 0 0,1 0 0,21 1 16,0-1-16,0 0 0,-21 0 15,21 21-15,0-20 0,0-1 0,-21 0 16,21 0-16,0 0 0,0 0 0,0 1 16,0-1-16,0 0 0,21 0 15,0-21-15,0 0 0,1 0 16,-1 0-16,0 0 0,0 0 0,0 0 15,22 0-15,-22-21 0,21 21 16,0-21-16,-20 0 0,20-1 16,-21 1-16,0 0 0,0 0 0,1 0 0,-1-22 15,0 22-15,-21 0 0,0 0 16,0 0-16,0 0 16,0 42 15,0 0-31,0 0 0,0 0 15,0 0-15,0 1 0,0-1 16,0 0-16,0 0 0,0 0 16,21-21 31,-21-21-47,0 0 0,21 0 15,-21 0-15,0-1 0,0 1 16</inkml:trace>
  <inkml:trace contextRef="#ctx0" brushRef="#br1" timeOffset="-163945.2">20002 15939 0,'0'-22'16</inkml:trace>
  <inkml:trace contextRef="#ctx0" brushRef="#br1" timeOffset="-163236.73">20405 16129 0,'0'0'0,"0"21"15,-22 0-15,22 1 16,0-1-16,0 0 16,0 0-16,0 0 0,0 0 0,0 1 15,0-1-15,0 0 0,0 0 16,0 0-16,0 0 0,0 1 15,0-1-15,0-42 32,0-1-17,0 1-15,0 0 0,0 0 16,0 0-16,22-22 0,-22 22 0,21 0 16,-21-21-16,21 21 15,-21-1-15,0 1 0,21 0 0,0 0 16,0 21-16,1 0 15,-1 0-15,0 0 0,0 21 16,-21 0-16,21 0 16,0 1-16,-21-1 0,0 0 0,0 0 15,22 0-15,-22 0 0,0 1 0,21-1 16,-21 0-16,0 0 16,21-21-16,0 21 15,0-21 1,0 0-16,1-21 0,-1 0 15,0 0-15,0 0 16,0-1-16,0 1 0,-21-21 0,22 21 16,-1 0-16,0-1 0,0 1 0,0 0 15,0 0-15,-21 0 0,22 21 16,-1 0-16,0 0 0,0 0 16,-21 21-16,0 0 0,0 0 15,0 0-15,0 1 0,0-1 16,0 0-16,0 0 0,21 0 0,-21 0 15,0 1-15,21-1 0,-21 0 0,0 0 16,22 0-16,-1 0 0,-21 1 16,21-1-16,0-21 15,0 21-15,0-21 0,1 0 16,-1 0-16,0 0 16,0 0-16,0-21 0,0 0 0,1 21 15,-22-22-15</inkml:trace>
  <inkml:trace contextRef="#ctx0" brushRef="#br1" timeOffset="-162376.83">21780 16235 0,'0'0'0,"0"-21"16,0-22-16,0 22 16,0 0-16,0 0 0,0 0 15,-21 0-15,0 21 16,0 0-16,0 0 0,0 0 15,-1 0-15,1 0 0,0 21 16,0 0-16,0 0 0,0 0 0,-1 0 16,1 1-16,0-1 0,0 0 0,0 21 15,21-21-15,-21 1 0,21-1 16,0 0-16,0 0 0,0 0 16,21 0-16,0-21 0,0 0 15,0 0 1,0 0-16,1 0 0,-1 0 0,0 0 0,0 0 15,0-21-15,0 0 16,-21 0-16,22 0 0,-1 21 0,-21-43 16,0 22-16,21 0 0,0 0 15,-21 0-15,21 0 0,-21-1 0,0 1 16,21 0-16,-21 0 0,0 42 31,0 0-15,0 0-16,0 1 0,-21-22 0,21 21 15,-21 0-15,21 0 0,0 0 16,0 22-16,0-22 0,0 0 16,0 0-16,0 0 0,0 0 0,0 1 15,0-1-15,21 0 16,0-21-16,1 0 16,-1 0-16,0 0 0,0 0 0,0 0 15,0 0-15,1 0 0,-1 0 16,21-21-16,-21 0 0,0-1 15,1 1-15,-22 0 0,21 0 0,0 0 16,0-22-16,-21 22 0,21-21 0,0 0 16,-21 20-16,0-20 0,22 0 15,-1-1-15,0-20 0,-21 21 0,21-1 16,-21 22-16,0-21 0,0 21 16,0-1-16,21 1 0,-21 0 15,0 0-15,-21 21 16,0 21-1,0 0-15,21 0 0,-21 1 16,-1-1-16,22 0 0,-21 21 0,21 1 16,0-22-16,-21 21 0,21-21 0,-21 22 15,21-1-15,0-21 0,0 21 16,0-20-16,0 20 0,0-21 0,0 0 16,0 0-16,0 22 0,0-22 0,0 0 15,21 0-15,0 0 0,0-21 16,1 22-1,-1-22-15,0 0 0,0 0 0,0 0 16,0 0-16,1 0 0,-1 0 0,0 0 16,0-22-16,0 22 0,-21-21 15,21 21-15,-21-21 0,22 21 0,-22-21 16,0 0-16,21 0 0,-21-1 16</inkml:trace>
  <inkml:trace contextRef="#ctx0" brushRef="#br1" timeOffset="-160757.39">23495 14669 0,'-21'0'0,"0"0"16,-1 0-16,1 0 0,0 0 15,0 0-15,0 0 16,0 0-16,-1 0 0,1 0 15,0 0 1,0 0 15,42 0 1,0 0-32,0 0 0,1 0 0,-1 0 15,0 0-15,21 0 0,1 0 16,-1 0-16,0 0 0,1 0 0,-1 0 15,21 0-15,-20 0 0,20 0 16,1 0-16,-22 0 0,22 0 0,-1 0 16,1 0-16,-1 0 0,-21 0 15,22 21-15,-1-21 0,1 0 0,-22 0 16,22 0-16,-1 0 0,1 0 0,-22 0 16,22 0-16,-22 0 0,0 0 15,1 0-15,-1-21 0,-21 21 0,0 0 16,0 0-16,1-22 0,-22 1 15,-22 0 1,1 21-16,0 0 0,-21-21 16,21 21-16,-1 0 0,1-21 0,0 21 15,0 0-15,0 0 16,0-21-16,-1 21 0,1 0 0,0-22 16,0 22-16,0 0 0,0 0 0,-1 0 15,1 0-15,0 0 0,0 0 0,0 0 16,0 0-1,-1 0-15,44 0 32,-1 0-17,0 0-15,0 22 0,0-22 0,0 0 16,1 0-16,-1 0 0,0 0 0,21 0 16,-21 0-16,1 0 0,20 0 15,-21 0-15,21 0 0,1 0 16,-22 0-16,0 0 0,0 0 0,0 0 15,-21 21-15,0 0 16,-21 0-16,0 0 16,0 0-16,0 1 0,0-1 0,-22 0 15,22 0-15,0 0 0,0 0 0,21 1 16,-21-1-16,-1 0 0,1 0 16,21 0-16,0 0 0,0 1 0,-21-1 15,21 0-15,-21-21 0,21 21 16,0-42 46,0 0-46</inkml:trace>
  <inkml:trace contextRef="#ctx0" brushRef="#br1" timeOffset="-156905.36">26268 14288 0,'21'-22'0,"-21"1"16,0 0-16,0 0 15,0 0-15,0 0 16,0-1-1,0 44 17,0-1-32,0 0 15,0 21-15,0-21 0,0 1 16,0 20-16,0-21 0,0 21 16,-21-20-16,0 20 0,21-21 0,-22 21 15,22-20-15,0-1 0,0 0 0,0 0 16,0 0-16,0 0 0,0 1 15,0-1-15,0 0 0,0 0 16,22-21 15</inkml:trace>
  <inkml:trace contextRef="#ctx0" brushRef="#br1" timeOffset="-156660.28">26606 14690 0,'0'21'16,"0"0"0,0 0-16,-21 0 15,21 1-15,0-1 0,0 0 16,-21 0-16,21 0 0,-21 0 0,0 1 15,21-1-15,-21 0 16,21 0-16,-22-21 16,1 0-16</inkml:trace>
  <inkml:trace contextRef="#ctx0" brushRef="#br1" timeOffset="-156174.78">27178 14393 0,'21'-42'15,"-21"21"-15,0 0 16,21 0-16,-21-1 15,21 1-15,1 21 0,-1-21 16,0 21-16,21 0 0,-21 0 16,1 0-16,-1 0 0,0 21 0,0 0 15,0 1-15,0-1 0,1 0 0,-22 0 16,0 21-16,0-20 0,0 20 16,0 0-16,-22-21 0,-20 22 0,21-22 15,-21 21-15,-1-21 0,-20 1 0,20 20 16,1-21-16,-21 0 0,20-21 15,1 21-15,21 1 0,-22-22 0,22 0 16,21 21 0,21-21-1,1 0-15,-1 0 0,21 0 16,-21 0-16,0 0 0,22 0 0,-22 0 16,0 0-16,21 0 0,-20 0 0,-1 0 15,21 0-15,-21 0 0,0 0 16,1 0-16,-1 0 0,0 0 0,0 0 15,0 0-15</inkml:trace>
  <inkml:trace contextRef="#ctx0" brushRef="#br1" timeOffset="-155948.33">27898 14817 0,'0'0'16,"21"21"-16,-21 0 16,0 0-1,0 0-15,0 1 0,0-1 0,0 0 16,-21 0-16,21 0 0,-22 22 0,1-22 16,-21 21-16,21-21 0,0 0 15,-22 22-15,22-22 0,0 0 0,0 0 16,21 0-16,0 1 0</inkml:trace>
  <inkml:trace contextRef="#ctx0" brushRef="#br1" timeOffset="-155352.27">28660 14415 0,'0'0'0,"-22"-22"16,22 1-16,0 0 0,-21 0 16,21 0-16,0 0 0,0-1 15,21 22 1,1 0-16,-1 0 0,0 0 0,0 0 15,0 0-15,0 0 0,1 22 0,-1-22 16,0 21-16,0 0 0,0 0 16,-21 0-16,0 0 0,0 1 0,0-1 15,0 0-15,0 0 0,0 0 16,-21 0-16,-21 1 0,21-22 16,-22 21-16,22 0 0,-21-21 0,21 21 15,-1-21-15,-20 21 0,21-21 0,0 0 16,42 0 15,0 0-31,0 0 16,0 0-16,1 0 0,-1 21 15,0-21-15,0 22 0,0-22 0,0 21 16,1 0-16,-1-21 0,0 21 0,0 0 16,-21 0-16,0 1 0,0-1 15,0 0-15,0 0 0,-21 0 16,0-21-16,0 0 15,-1 21-15,1-21 0,-21 0 16,21 22-16,0-22 0,-22 0 0,22 0 16,0 0-16,0 0 0,0 0 0,-1 0 15,22-22 32</inkml:trace>
  <inkml:trace contextRef="#ctx0" brushRef="#br1" timeOffset="-155101.28">29231 14901 0,'0'0'0,"21"0"0,-21-21 0,21 21 0,-21 21 31,0 1-31,0-1 16,-21 0-16,0 0 0,0-21 16,21 21-16,-21 0 0,0 1 15,-1-1-15,22 0 0,-42 0 0,21 0 16,0 0-16,0-21 16,-1 0-16</inkml:trace>
  <inkml:trace contextRef="#ctx0" brushRef="#br1" timeOffset="-154584.47">29824 14457 0,'0'0'0,"0"-21"16,21 0-16,-21-1 15,0 44 17,0-1-32,0 0 15,-21 0-15,21 0 0,0 0 0,-21 1 16,21-1-16,-22 0 16,1 0-16,21 0 0,0 0 0,0 1 15,0-1-15,-21 0 0,21 0 0,0 0 16,0 0-16,0 1 15,21-22-15,0 0 0,1 0 16,-1 0-16,0 0 0,0 0 16,0 0-16,0 0 0,1 0 15,-1 0-15,21-22 0,-21 1 0,0 21 16,-21-21-16,22 0 0,-1 0 0,-21 0 16,21 21-16,-21-22 15,-21 22 1,0 22-16,-1-22 0,22 21 15,-21 0-15,0 0 0,0 0 16,21 0-16,-21 1 0,21-1 0,-21 0 16,21 0-16,-22 0 0,22 0 0,0 1 15,-21-1 1,21 0-16,21-21 47</inkml:trace>
  <inkml:trace contextRef="#ctx0" brushRef="#br1" timeOffset="-154357.46">30268 14859 0,'0'21'31,"0"0"-16,0 1-15,-21-1 16,21 0-16,-21-21 0,21 21 0,-21 0 16,21 0-16,-21-21 15,21 22-15,-22-22 0,22 21 16</inkml:trace>
  <inkml:trace contextRef="#ctx0" brushRef="#br1" timeOffset="-154041.43">30819 14520 0,'0'0'0,"0"-21"0,0 0 16,21 21-16,0 0 0,-21-21 0,21 21 15,0 0-15,0 0 0,22 0 0,-22 0 16,0 0-16,21 0 16,-20 0-16,20 0 0,-21-21 0,0 21 15,0 0-15,1 0 0,-1 0 0,-21-21 31,-21-1-15,-1 22-16,1 0 0,-21 0 16,21 0-16,-22-21 0,22 21 0</inkml:trace>
  <inkml:trace contextRef="#ctx0" brushRef="#br1" timeOffset="-153656.84">30797 14457 0,'0'42'16,"22"-105"-16,-44 84 0,1 42 0,0-41 15,21-1-15,-21-21 0,21 21 16,0 0 0,0 0-16,21-21 47,0 0-47,0 21 0,1-21 15,-1 0-15,0 0 16,0 22-16,-21-1 15,21-21-15,0 21 0,1-21 0,-22 21 16,0 0-16,0 0 16,0 1-16,0-1 0,0 0 15,0 0-15,0 0 0,0 0 16,-22-21-16,1 22 0,0-1 16,0-21-16,0 21 0,-22-21 0,22 0 15,0 21-15,0-21 0,0 0 0,0 0 16,-1 0-16,1 0 0,0 0 15,0 21-15,0-21 0,0 0 16,-1 0 0,1 0-16,0-21 15,0 21-15</inkml:trace>
  <inkml:trace contextRef="#ctx0" brushRef="#br1" timeOffset="-152624.33">23262 16362 0,'0'0'0,"-21"0"15,42-21 17,0 21-32,0 0 15,22 0-15,-22 0 0,21 0 0,22 0 16,-1 0-16,1 0 0,-1 0 16,22 0-16,0 0 0,-1 0 0,1 0 15,21 0-15,-22 0 0,1 0 0,0 0 16,-1 0-16,1 0 15,-21 0-15,-1 0 0,1 0 0,-22 0 16,0 0-16,-21 0 0,1 0 0,-1 0 16,0 0-16,-21-21 15,-21-1-15,0 22 16,-1-21-16,-20 0 0,0 0 0,21 0 16,-22 21-16,22-21 0,-21-1 15,21 1-15,-22 21 0,22-21 0,0 21 16,0 0-16,0-21 0,42 21 31,21 0-15,-21 0-16,22 0 0,-22 0 0,21 0 15,0 0-15,1 0 0,-1 0 16,0 0-16,-20 21 0,-1-21 0,0 21 16,0 0-16,-21 1 0,0-1 15,0 0-15,0 0 0,-21 21 0,0-20 16,0 20-16,-1-21 0,1 21 0,-21-20 15,21-1-15,-22 21 0,22-21 16,0 0-16,0 22 0,0-22 0,0 0 16,21 0-16,0 0 0,0 1 15,21-22 1,0 0-16,0 0 16,0-22-16,22 1 0</inkml:trace>
  <inkml:trace contextRef="#ctx0" brushRef="#br1" timeOffset="-152028.83">25675 16298 0,'0'0'0,"0"-21"16,0 0-16,0 0 15,0 0-15,0 0 0,0-1 16,0 1-16,21 0 0,-21 0 16,0 0-16,21 0 0,1-1 0,-22 1 15,21 0-15,0 0 0,0 21 16,-21-21-16,0 42 31,0 0-31,0 0 0,0 0 0,0 22 16,0-22-16,0 21 0,0 1 15,0-22-15,0 21 0,0 0 16,0 1-16,0-1 0,0-21 0,0 22 16,0-1-16,0-21 0,0 21 15,0 1-15,0-22 0,0 21 0,0-21 16,0 1-16,0-1 0,0 0 16,-21 0-16,21 0 0,-21 0 0,0-21 15,-1 22-15,1-22 0,0 0 16,0 0-16,0 0 0,-22 0 15,22 0-15,-21-22 0,21 22 0,-22 0 16,22-21-16,0 21 0,0 0 0,0 0 16,0 0-16,21-21 15,21 21 1,0 0-16,0 0 16,0 0-16,0 0 0,22 0 0,-1 0 15,-21 0-15,22 0 0,-1 0 16,-21 0-16,21 0 0,-20 0 15,20 0-15,-21 0 0,0 0 0,0 0 16,1 0-16,-1-21 0,0 0 16,0 0-16,0 21 0,-21-22 15,0 1-15,21 21 0</inkml:trace>
  <inkml:trace contextRef="#ctx0" brushRef="#br1" timeOffset="-151735.95">26183 16468 0,'21'0'47,"0"0"-31,1 0-16,-1 0 16,0 0-16,0 0 15,-21-21 1,0-1-1,-21 22-15,0 0 0,0 0 16,-1 0-16,1 0 16,0 0-16,42 0 47,0 0-32</inkml:trace>
  <inkml:trace contextRef="#ctx0" brushRef="#br1" timeOffset="-151244.2">26712 16298 0,'0'0'0,"-21"0"0,21-42 15,-21 21-15,21 0 0,0 0 16,0-1-16,0 1 0,21 0 16,0 0-16,0 21 0,-21-21 15,22 21-15,-1 0 0,0 0 0,0 0 16,0 0-16,0 0 0,1 0 16,-1 0-16,0 21 0,0 0 15,0 0-15,-21 0 0,21 1 16,-21-1-16,0 0 0,0 21 0,0-21 15,0 22-15,0-22 0,-21 21 16,-21-21-16,0 22 0,-1-22 0,1 21 16,-22-21-16,22 1 0,0 20 0,-1-21 15,1 0-15,0 0 0,21-21 16,-1 22-16,1-22 0,21 21 16,0 0-16,21-21 15,1 0 1,-1 0-16,0 0 0,0 0 15,21 0-15,-20 0 0,20 0 0,-21 0 16,0 0-16,22 0 0,-22 0 16,21 0-16,-21 0 0,0-21 15,1 21-15,-1 0 0,-21-21 0,21 21 16,-21-22-16,21 1 0,-21 0 0,21 0 16,-21 0-16</inkml:trace>
  <inkml:trace contextRef="#ctx0" brushRef="#br1" timeOffset="-150727.89">27411 16235 0,'0'0'0,"0"-42"15,0 20-15,0 1 16,21 21-16,-21-21 15,21 21-15,0 0 16,0 0-16,1 0 0,-1 21 16,0 0-16,0-21 0,-21 22 15,21-1-15,-21 0 0,21 0 16,-21 0-16,0 0 0,0 1 0,0-1 16,-21 0-16,0 0 0,0 0 0,0 0 15,-22 1-15,22-22 0,-21 21 16,0 0-16,-1-21 0,22 0 15,0 21-15,0-21 0,0 0 0,-1 0 16,44 0 15,-1 0-31,0 0 0,0 0 0,0 0 16,0 0-16,1 0 16,-1 0-16,0 0 0,0 0 15,0 21-15,0-21 0,-21 21 16,0 1-16,22-22 0,-22 21 0,0 0 15,0 0-15,0 0 0,-22-21 16,1 21-16,0 1 16,-21-22-16,21 21 0,-1 0 0,-20-21 0,0 21 15,21-21-15,-1 0 0,-20 21 16,21-21-16,0 0 16,21-21-1,0 0-15</inkml:trace>
  <inkml:trace contextRef="#ctx0" brushRef="#br1" timeOffset="-150396.46">28321 16828 0,'0'0'0,"21"0"0,0-22 16,-21 44-1,0-1 1,0 21-16,0-21 0,-21 0 15,0 22-15,0-22 0,-22 21 16,22-21-16,-21 22 0,0-22 0,-1 0 16,1 21-16,0-20 0,20-1 0,-20 0 15,21 0-15,-21-21 0,20 21 16</inkml:trace>
  <inkml:trace contextRef="#ctx0" brushRef="#br1" timeOffset="-149503.96">28850 16193 0,'0'-22'15,"0"1"1,0 0 0,21 0-1,0 21-15,1 0 16,-1 0-16,0 0 15,0 0-15,0 0 0,0 0 16,-21 21-16,22 0 16,-1 22-16,-21-22 0,0 21 0,0 0 0,0 1 15,0-1-15,-21 0 16,-1 1-16,1-1 0,-21 0 0,0 1 16,20-22-16,-20 0 0,0 21 0,-1-20 15,1-22-15,21 21 0,0 0 16,0-21-16,-1 0 0,1 0 0,21-21 31,0 0-31,0-1 0,0 1 16,21 0-16,1 0 0,-1 21 15,-21-21-15,21 21 16,0 0-16,0 0 0,0 0 0,1 0 16,-1 21-16,0-21 0,0 21 15,0 0-15,22 0 0,-22 1 16,0-1-16,21 0 0,-21 0 0,1 0 15,-1 0-15,0-21 0,-21 22 16,21-22-16,0 0 0,0 0 31,1-22-15,-22 1-16,0 0 0,21 0 16</inkml:trace>
  <inkml:trace contextRef="#ctx0" brushRef="#br1" timeOffset="-149333.06">29400 16531 0,'0'-21'31,"0"0"0,22 21-15,-1 0-16,-21-21 15</inkml:trace>
  <inkml:trace contextRef="#ctx0" brushRef="#br1" timeOffset="-148829.25">29676 16277 0,'0'-21'16,"0"0"-16,21 21 0,-21-21 0,21 21 15,-21-21-15,21-1 16,0 22-16,0 0 16,1 0-16,-1 0 15,-21 22-15,0-1 0,21 0 16,-21 0-16,0 0 16,0 0-16,0 1 0,-21-1 15,0-21-15,-1 21 0,22 0 0,-21 0 16,0-21-16,0 21 0,0-21 0,0 0 15,21 22-15,21-22 47,0 0-31,0 0-16,0 0 0,0 21 16,1-21-16,-1 21 0,0-21 15,-21 21-15,21 0 0,0-21 16,-21 21-16,21 1 0,-21-1 0,0 0 15,0 0-15,0 0 0,0 0 16,-21 1-16,-21-1 0,21 0 0,0 0 16,-1 0-16,1-21 0,-21 21 15,21-21-15,0 0 0,-1 22 0,1-22 16,0 0-16,0 0 0,21-22 31,0 1-15,21 0-16,0 0 15,0 0-15</inkml:trace>
  <inkml:trace contextRef="#ctx0" brushRef="#br1" timeOffset="-148395.95">30438 16214 0,'0'0'0,"0"-21"0,21-1 16,-21 44 15,-21-1-15,-1 0-16,1 0 0,0 21 16,0-20-16,0 20 0,0-21 0,-1 21 15,1-20-15,0-1 0,21 21 16,0-21-16,0 0 0,0 1 15,0-1-15,0 0 16,21-21-16,0 0 0,1 0 0,-1 0 16,21 0-16,-21 0 0,22 0 15,-22 0-15,21-21 0,-21 21 0,22-21 16,-22 21-16,0-22 0,0 1 0,0 21 16,0 0-16,-21 21 15,0 22 1,0-22-16,0 0 15,0 21-15,-21 1 0,0-22 0,21 21 16,-21 1-16,0-22 0,0 0 0,-1 21 16,22-21-16,-21 1 0,0-22 15,0 21-15,0-21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5T06:57:03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3556 0,'0'0'0,"0"-381"0,0-42 0,0-255 16,0 424-16,0 64 0,0 63 15,21 21-15,-21 21 0,21 43 0,-21 0 16,0 21-16,21 21 16,1 0-16,-22-22 78,0 1-63,0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5T07:06:08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1185 677 0</inkml:trace>
  <inkml:trace contextRef="#ctx0" brushRef="#br0" timeOffset="1108.42">1609 804 0,'0'0'0,"0"-21"0,0 0 16,0 0-16,0 0 0,0 0 15,0-1-15,0 1 0,0 0 16,0 0-16,0 0 0,0 0 16,21 21-1,-21 21-15,0 0 16,0 0-16,21 0 0,-21 0 15,0 22-15,0-1 0,0 0 0,0 22 16,0-22-16,0 22 0,0-1 16,0-20-16,0 20 0,0-21 0,0 22 15,0-22-15,0 1 0,0-1 16,0 0-16,-21 1 0,21-22 16,0 0-16,0 21 0,-21-21 15,21 1-15,0-44 31,0 1-15,0 0-16,21 0 0,0-21 0,-21 20 16,21-20-16,-21-21 0,0 20 15,21-20-15,0 20 0,-21-20 0,22-1 16,-22 1-16,0-1 0,21 1 16,-21 21-16,0-1 0,0 1 15,0 21-15,0 0 0,0-1 16,0 1-16,0 0 0,0 42 31,-21 0-31,21 1 0,-22-1 0,1 21 16,0 0-16,0 22 0,0-1 15,-22-20-15,22 20 0,-21 1 0,21-1 16,-22-20-16,22-1 0,-21 0 0,21 1 16,0-1-16,-1-21 0,1 0 15,0 0-15,21 1 0,-21-22 16,21-22 15,0 1-31,21 0 16,-21 0-16,0 0 0,21 0 15,0-1-15,1 1 0,-22 0 16,21 0-16,0 21 0,0 0 0,-21-21 16,21 21-16,22 0 0,-22 0 15,0 21-15,0-21 0,0 21 0,22 0 16,-22-21-16,0 21 0,0 1 15,0-22-15,0 21 0,1 0 0,-1-21 16,0 21-16,0-21 0,0 21 16,0-21-16,1 0 15,-22 21 1,21-21-16,0 0 16,0 0-16,0-21 15,0 0-15,1 21 0,-1-21 16,-21 0-16</inkml:trace>
  <inkml:trace contextRef="#ctx0" brushRef="#br0" timeOffset="1444.9">2328 1228 0,'0'21'31,"0"0"-31,0 0 16,21-21-1,1 0 1,-1 0-16,0 0 0,0 0 0,0-21 16,0 0-16,-21 0 15,0 0-15,0-1 16,0 1-16,0 0 16,-21 21-16,0 0 0,0 0 15,0 0-15,0 21 16,21 0-16,-22 1 0,1-1 15,21 0-15,0 0 16,0 0 0,0 0-1,21-21 1,1 0-16,-1-21 16</inkml:trace>
  <inkml:trace contextRef="#ctx0" brushRef="#br0" timeOffset="3331.89">4000 804 0,'22'0'63,"-1"-21"-48,0 21-15,-21-21 16,21 0-16,0 21 0,-21-21 0,21 0 16,1-1-16,-1 1 0,-21 0 15,21 0-15,0 0 0,-21 0 0,0-1 16,21-20-16,-21 21 0,0 0 16,0 0-16,0-1 15,-21 22-15,0 0 16,0 0-16,-22 0 0,22 0 15,0 0-15,-21 22 0,21-1 0,-22 0 16,22 0-16,0 0 0,0 0 0,0 1 16,-1-1-16,22 0 0,-21 0 15,21 0-15,0 0 0,0 1 0,0-1 16,0 0-16,0 0 0,21 0 16,1 0-16,-1 1 0,0-1 0,0 0 15,0 0-15,0 21 0,1-20 0,-1-1 16,0 0-16,0 21 0,0-21 15,-21 22-15,21-22 0,1 21 0,-22-21 16,0 22-16,0-22 16,0 0-16,0 21 0,0-20 0,0-1 15,-22 21-15,1-21 0,-21 0 0,21 1 16,0-1-16,-22-21 0,22 21 16,-21 0-16,21-21 0,-22 0 0,22 0 15,0 0-15,-21 0 0,20 0 0,1-21 16,0 21-16,0-21 0,0 0 15,21-1-15,-21-20 0,21 21 0,-22-21 16,22-1-16,-21 22 0,21-21 0,0-1 16,0 22-16,0-21 0,0 21 15,0 0-15,0-1 0,0 1 0,0 0 16,21 21 0,1 0-1,-1 21-15,-21 0 0,0 1 0,21-1 16,0 0-16,-21 21 0,21-21 15,-21 1-15,0 20 0,0-21 0,21 0 16,-21 22-16,22-22 0,-1 0 0,-21 0 16,21 21-16,-21-20 0,21-1 15,0 0-15,0-21 0,1 21 0,-1 0 16,0 0-16,0-21 0,0 0 16,22 0-16,-22 0 0,21 0 0,0 0 15,1 0-15,-1 0 0,0-21 16,1 21-16,-1-21 0,0 0 15,1 0-15,-22 0 0,21-1 0,-21 1 16,22 0-16,-22-21 0,0 21 0,0-1 16,0-20-16,-21 21 0,0 0 15,0 0-15,0-1 0,0 1 16,-21 21-16,0 0 16,0 0-16,0 21 15,0 1-15,-1-1 0,1 0 0,0 0 16,0 0-16,0 22 0,0-22 0,-1 0 15,1 21-15,21-21 0,0 1 16,0 20-16,0-21 0,0 0 16,0 0-16,0 1 0,21-1 0,22-21 15,-22 21-15,0-21 0,21 0 16,1 0-16,-1 0 0,0 0 0,1 0 16,-1-21-16,22 0 0,-22 21 0,0-22 15,1 1-15,-1 0 0,0 0 16,-21-21-16,22 20 0,-22 1 0,0 0 15,0-21-15,0 21 0,1-1 0,-22 1 16,21 0-16,-21 0 0,0 0 16,0 0-16,0-1 0,0 1 15,0 42 17,0 1-32,0-1 0,0 21 15,0-21-15,0 22 0,-21-22 0,21 21 16,-22 0-16,22 1 0,-21-1 15,0 22-15,21-22 0,0 21 0,-21 1 16,0-1-16,0 1 0,21-1 0,-22 1 16,1 21-16,21-22 0,-21 22 0,0-22 15,0 22-15,0 0 0,-1-22 16,1 22-16,0-22 0,0 22 0,0-22 16,0 1-16,-1-22 0,1 1 15,21-1-15,-21 0 0,21 1 0,0-22 16,0 0-16,0 0 0,-21 0 15,21-42 17,21 0-32,-21 0 0,21 0 15,0-22-15,1 22 0,-22-21 0,21-1 16,0 1-16,0-21 0,-21 20 16,21-20-16,0-22 0,-21 22 0</inkml:trace>
  <inkml:trace contextRef="#ctx0" brushRef="#br0" timeOffset="3676.9">4953 1355 0,'0'-64'16,"0"128"-16,0-149 0,0 64 0,0 0 0,0 0 16,21-1-16,0 1 15,0 0-15,22 21 0,-22 0 16,0 0-16,21 0 0,-20 0 0,-1 0 15,21 0-15,-21 0 0,22 0 16,-22 21-16,21 0 0,-21 1 0,-21-1 16,0 21-16,0-21 0,0 0 0,0 22 15,0-22-15,-21 21 0,0-21 16,0 1-16,-22 20 0,22-21 16,-21 0-16,21 0 0,-22 1 0,22-22 15,0 21-15,0 0 16,0-21-16,21 21 15,21-21 17,0 0-32,-21-21 15,21 21-15,0-21 0,1 0 0</inkml:trace>
  <inkml:trace contextRef="#ctx0" brushRef="#br0" timeOffset="5093.99">5440 1566 0,'0'22'0,"21"-22"31,0 0-31,0 0 16,0 0-16,1-22 0,-1 1 0,0 21 15,0-21-15,0 0 0,0 0 0,1 0 16,-22-1-16,21 1 0,0 0 15,0-21-15,0 21 0,-21-1 0,21 1 16,-21 0-16,0 0 0,0 0 16,0 0-1,-21 21-15,0 0 16,0 0-16,21 21 0,-21 0 0,0 0 16,21 0-16,-22 0 0,22 1 15,-21-1-15,21 0 0,0 0 0,0 0 16,0 0-16,0 1 0,0-1 0,0 0 15,0 0-15,0 0 0,0 0 16,21-21-16,1 0 16,-1 22-16,0-22 0,0 0 0,21 0 15,-20 0-15,-1-22 0,0 22 0,21-21 16,-21 0-16,22 0 16,-22 21-16,0-21 0,0 0 0,0-1 15,1-20-15,-1 21 0,-21 0 0,0 0 16,21 21-16,-21-22 0,21 1 15,-21 0-15,0 42 47,0 0-47,0 1 16,21-22 15,0 0-15,1-22-16,-1 22 0,-21-21 0,21 21 15,0-21-15,0 21 0,-21-21 16,21 21-16,-21 21 31,0 0-15,0 0-16,0 1 0,0-1 16,0 0-16,0 0 0,-21 21 0,21-20 15,0-1-15,0 0 0,0 0 0,0 0 16,0 0-16,0 1 0,0-1 0,21 0 15,-21 0-15,22-21 0,-1 0 16,0 21-16,0-21 0,0 0 16,0 0-16,1 0 0,-1-21 15,0 21-15,0-21 0,0 0 16,0 0-16,1-1 0,-1-20 0,0 21 16,0-21-16,0 20 0,22-20 0,-22 21 15,0-21-15,21 20 0,-21-20 0,1 21 16,-1 0-16,21 0 0,-21 21 15,0 0-15,1 0 0,-1 0 0,0 0 16,0 0-16,-21 21 0,21-21 16,-21 21-16,0 0 0,0 0 15,0 0-15,0 1 0,21-1 0,-21 0 16,0 0-16,0 0 16,0 0-16,0 1 15,22-22 16,-22-22-31,0 1 16,0 0-16,0 0 16,0 0-16,0 0 0,0-1 0,0 1 15,-22 0-15,22 0 0,0 0 16,-21 21-16,0 0 0,0 0 16,0 0-16,0 0 0,-1 0 0,1 0 15,0 0-15,0 21 0,0 0 16,-22 0-16,22 0 0,-21 1 0,21-1 15,0 21-15,-1-21 0,-20 0 16,42 1-16,-21 20 0,21-21 0,0 0 16,-21 0-16,21 1 0,0-1 0,0 0 15,0 0-15,21-21 0,0 21 16,0-21-16,0 0 0,1 0 0,-1 0 16,0 0-16,0 0 0,21 0 0,-20 0 15,-1-21-15,0 0 0,21 0 0,-21 0 16,1-1-16,-1 1 0,0-21 15,0 21-15,0-22 0,0 22 0,-21-21 16,22 21-16,-1 0 0,-21-1 16,0 1-16,0 0 0,0 0 15,0 42 1,0 0-16,0 0 16,0 1-16,-21-1 0,21 0 15,0 0-15,0 0 0,-22 0 0,22 22 16,0-22-16,0 0 0,0 0 0,0 0 15,0 1-15,0-1 0,22 0 16,-1-21-16,0 21 16,0-21-16,0 0 0,0 0 15,1 0-15,-1-21 16,0 0-16,0 21 0,-21-21 16,21-1-16,0 1 0,1-21 15,-1 21-15,0 0 0</inkml:trace>
  <inkml:trace contextRef="#ctx0" brushRef="#br0" timeOffset="5419.98">7662 572 0,'0'0'0,"0"-22"0,0 1 15,0 0-15,-21 21 16,0 0-16,0 21 15,21 0-15,-21 1 16,21-1-16,0 21 0,-22-21 0,1 43 16,21-22-16,-21 22 0,21-22 15,0 21-15,-21 1 0,0-1 0,21-20 16,-21 20-16,-1-20 0,22 20 0,0-21 16,-21 1-16,21-22 0,-21 21 15,21 1-15,-21-22 0,21 0 0,0 0 16,0 0-16,0 0 0,0 1 0,0-1 15,0-42 17,21-1-17,0 1-15,0 0 0</inkml:trace>
  <inkml:trace contextRef="#ctx0" brushRef="#br0" timeOffset="5848.2">7874 1185 0,'-21'0'16,"0"0"-16,-1 0 15,1 0-15,21 22 0,-21-22 16,0 21-16,21 0 0,-21 0 0,0 0 16,21 0-16,0 1 0,0-1 15,-22 0-15,22 0 0,0 0 0,-21 0 16,21 1-16,0-1 0,0 0 15,0 0-15,0 0 0,21-21 0,1 0 16,-1 0-16,0 0 0,0 0 16,0 0-16,22 0 0,-22 0 0,0 0 15,21-21-15,-21 21 0,1-21 0,-1 0 16,0 0-16,0-1 0,0 1 0,0 0 16,-21-21-16,0 21 0,0-22 15,0 1-15,0 21 0,0 0 16,0-22-16,0 22 0,-21 21 15,0 0-15,0 0 0,0 0 16,-22 0-16,22 0 0,0 21 0,0-21 16,-21 21-16,20 1 0,1-1 0,0-21 15,0 21-15,21 0 0,-21 0 16,21 0 0,21-21-1,0 0-15</inkml:trace>
  <inkml:trace contextRef="#ctx0" brushRef="#br0" timeOffset="6688.62">8276 1545 0,'-42'21'16,"42"1"-16,-21-22 0,21-22 31,21 1-15,0 0-16,0 0 0,21 0 0,-20 0 16,-1-1-16,0 1 0,0 0 15,0-21-15,0 21 0,1-22 16,-1 1-16,0 21 0,-21 0 0,0-22 15,0 22-15,0 0 0,0 0 16,-21 21 0,0 0-1,21 21-15,0 0 0,0 0 16,21 0-16,0 1 16,0-22-16,0 21 0,-21 0 0,21 0 15,-21 0-15,22-21 0,-22 21 16,0 1-16,0-1 0,0 0 0,0 0 15,0 0-15,0 0 16,-22 1-16,1-1 0,21 0 16,0 0-16,0 0 15,0 0-15,21-21 16,1 0-16,-1 0 0,0 0 16,0 0-16,0 0 0,22 0 0,-22 0 15,21 0-15,0-21 0,-20 0 0,20 21 16,0-21-16,1 0 0,-1-22 15,0 22-15,-21 0 0,22 0 0,-22-21 16,21 20-16,-21 1 0,1 0 0,-1-21 16,-21 21-16,0-1 15,0 1 1,-21 21-16,-1 0 16,1 0-16,0 0 0,21 21 0,-21-21 15,0 22-15,21-1 0,-21-21 16,21 21-16,0 0 0,0 0 0,0 0 15,0 1-15,21-1 0,0-21 16,-21 21-16,21 0 0,0-21 0,-21 21 16,21 0-16,-21 1 15,22-1-15,-22 0 16,0 0 0,-22-21-16,1 21 0,0-21 15,0 0-15,0 0 16,0 0-16,-1 0 0,1 0 15,21-21 32,0 0-47,0 0 16,-21 21-16,21-21 0</inkml:trace>
  <inkml:trace contextRef="#ctx0" brushRef="#br0" timeOffset="7012.09">7493 741 0,'0'0'0,"21"0"31,0 0-31,0 0 0,22 0 16,-1 0-16,0 0 0,1 0 0,-1 0 16,0 0-16,22 0 0,-22 0 0,1 0 15,-1 0-15,0 0 0,1 0 16,-1 0-16,-21 0 0,0 0 0,0 0 16,1 0-16,-44 0 31,1 21-31,0-21 15,-21 0-15,21 21 0,-22-21 0,1 21 16,0-21-16</inkml:trace>
  <inkml:trace contextRef="#ctx0" brushRef="#br0" timeOffset="7820.05">3450 1947 0,'0'0'0,"-21"0"0,0 0 16,0 0-1,21 22 32,0-1-47,21-21 16,0 0-16,0 21 0,21-21 15,-20 0-15,-1 21 16,21-21-16,0 0 0,1 0 0,-1 0 16,22 21-16,-22-21 0,21 0 0,1 0 15,21 0-15,-22 0 16,22 0-16,21 0 0,-22 0 0,22 0 16,0 0-16,21 0 0,-21 0 0,21 0 15,0 0-15,0 0 0,0 0 0,0 0 16,21 0-16,-21 0 0,21 0 15,0 0-15,-21 0 0,21 0 0,22 0 16,-22 0-16,0 0 0,0 0 0,0 0 16,1 0-16,-1 0 0,0 0 15,0 0-15,-21 21 0,21-21 0,-42 0 16,21 0-16,-21 0 0,0 0 0,0 0 16,-22 0-16,1 0 0,-22 0 0,1 0 15,-1 0-15,-20 0 16,-22 0-16,21 0 0,-21 0 15,1 0-15,-44 0 47,1 0-47,0 0 0,0 0 16,-21-21-16,-1 21 0,1 0 0,0 0 16</inkml:trace>
  <inkml:trace contextRef="#ctx0" brushRef="#br0" timeOffset="8600.54">3492 2032 0,'0'0'0,"-21"0"0,-63 21 16,62-21-16,1 0 16,0 0-16,0 0 0,0 0 15,21 21-15,0 1 32,21-1-17,0-21-15,21 0 16,-20 0-16,20 21 0,-21-21 15,21 0-15,22 0 0,-22 21 16,22-21-16,-1 21 0,1-21 0,-1 0 16,22 0-16,-22 0 0,22 0 0,21 0 15,0 0-15,0 0 0,-1 0 0,1 0 16,21 0-16,0 0 0,0 0 16,-21 0-16,21 0 0,0 0 0,21 0 15,-21 0-15,-21 0 0,21 0 0,0 0 16,-21 0-16,0 0 0,21 0 15,-21 0-15,21 0 0,-22 0 0,1 0 16,21 0-16,-21 0 0,0 0 0,-21 0 16,20 0-16,-20 21 0,0-21 15,-1 0-15,1 0 0,0 0 16,-22 0-16,1 0 0,-22 0 0,0 0 16,1 0-16,-22 0 0,0 0 0,0 0 15,0 0-15,1 22 0,-1-22 16,0 0-1,-42 0 64,0 0-64,-1 0-15,1-22 16</inkml:trace>
  <inkml:trace contextRef="#ctx0" brushRef="#br0" timeOffset="10317.02">10287 1482 0,'0'21'15,"-21"-21"-15,0 0 16,-1 0-16,1 21 0,0-21 15,0 0-15,0 0 0,0 0 16,-1 0-16,1 0 16,21 21 15,21-21-15,1 0-1,-1 0-15,21 0 0,-21 0 0,22 0 16,-1 0-16,0 0 0,1 0 15,-1 0-15,21 0 0,1 0 0,-1 0 16,-20 0-16,41 0 0,-20 0 0,-1 0 16,22 0-16,-21 0 0,-1 0 15,22 0-15,-43 0 0,22 0 0,-1 0 16,-21 0-16,1 0 0,-1-21 0,0 21 16,-20 0-16,-1 0 0,21 0 15,-21-21-15,0 21 0,1 0 16,-1-21-16,-21 0 15,0-1 1,0 1-16,0 0 16,-21 21-16,-1 0 15,1-21-15,0 0 0,0 21 0,0 0 16,-22 0-16,22-21 0,0 21 16,0 0-16,-21 0 0,20 0 0,1 0 15,0 0-15,0 0 0,0 0 0,0 0 16,42 0 31,0 0-47,0 0 0,0 21 15,0-21-15,1 0 0,20 0 16,-21 0-16,21 21 0,-20-21 0,-1 0 16,21 0-16,-21 0 0,0 0 0,1 0 15,-1 0-15,0 0 0,0 0 16,0 0-1,-21 21-15,0 0 16,0 0-16,-21-21 0,21 22 16,-21-1-16,0-21 0,0 21 0,-1 21 15,1-21-15,-21 1 0,21-1 0,0 21 16,-22-21-16,22 22 0,0-22 16,0 0-16,-22 21 0,22-21 0,0 1 15,0-1-15,21 0 0,-21 0 16,0 0-16,-1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2623-FC77-4E9C-B8BA-07694048C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32951-DC60-4781-B433-713E44836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714DA-C846-4785-8AC5-B9155CE9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07CA-58E5-464C-8206-6082285D1A0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DE9B-0A0C-4C1D-86E4-0CEB24F1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59487-862D-4523-8C2F-F1DC948C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02B3-CE2F-459D-94D7-13B66191E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02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7F11-48C5-49FA-B18D-273EDC5D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B5C73-54C4-4C80-9F04-D46D95262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4D4CF-A618-443D-A081-CDFA05E0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07CA-58E5-464C-8206-6082285D1A0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5B80D-2538-4289-9A67-96DE517A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41BC8-B92C-4E14-BABE-EF83E114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02B3-CE2F-459D-94D7-13B66191E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95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D32AB-17AC-4ABF-B2D2-2861F5AE2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FD835-61E9-42D7-98B9-F0A7A565E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B5FC6-B417-45A3-A0BC-C9FE2CC2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07CA-58E5-464C-8206-6082285D1A0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2099A-8C5B-4628-8974-3532EDD9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6CE9B-AFAE-4672-AA3E-97018992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02B3-CE2F-459D-94D7-13B66191E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87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DEF4-992F-43A9-837E-0C57771D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AE88-228A-428E-97C0-A7A2C0E84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5919-4C0D-45A3-996F-628D2461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07CA-58E5-464C-8206-6082285D1A0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4E6F-463E-4C6C-A952-7AF206D4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7E92F-0D21-45E5-A84A-8353C8C7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02B3-CE2F-459D-94D7-13B66191E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0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F471-80C0-4EA4-996A-D6DA4790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2B9F4-7EDC-4DB2-A0C9-B68D64ED8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859A-B12E-4CB2-BE6B-0D11E8A6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07CA-58E5-464C-8206-6082285D1A0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50C9-21A2-4892-9A18-2916A37C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D890-5502-49DE-84C8-B65078C1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02B3-CE2F-459D-94D7-13B66191E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88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34E7-E035-4CC6-A045-EB939A22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B819-1A3C-45E9-A142-4D2830A7F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D9C85-F140-43CD-8C01-AC3353E90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D9E3F-4A3B-4ACC-A608-AB617D06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07CA-58E5-464C-8206-6082285D1A0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C901C-2060-48BD-B3BC-2C68A96F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97368-660D-47FE-ACA1-5B6DA58A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02B3-CE2F-459D-94D7-13B66191E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82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7DF1-5C4F-49D6-9B46-A5C1C995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F926F-004A-4FBB-A70A-4D4C3C4F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4C589-8F03-41BF-9F41-40FBA2F34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86872-1266-4350-A880-E8A49D68C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C09BC-594B-425E-830A-078B1D2A3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CB7A7-80FD-43E3-8673-5B315BB1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07CA-58E5-464C-8206-6082285D1A0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26A26-CC97-48BF-B0B3-28A58207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3B220-DCFF-4EF6-AD85-0B4C814A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02B3-CE2F-459D-94D7-13B66191E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76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9DF3-53E0-47D3-8AEA-516A03DE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2C547-8BFA-47F7-A63F-D7E46A67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07CA-58E5-464C-8206-6082285D1A0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62A9B-CA1D-4D8B-8D3F-DAEDC772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E5A2A-A857-400E-BB45-980DAFA4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02B3-CE2F-459D-94D7-13B66191E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94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9832F-78F0-4517-B62A-D5AC5BB5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07CA-58E5-464C-8206-6082285D1A0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E2378-CCED-4211-8178-E0CBA0AC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84A86-4797-4984-89C0-68D87B8F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02B3-CE2F-459D-94D7-13B66191E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72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BDB5-68FB-4B50-82C7-720476AA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07652-0F4B-463C-943A-B3895677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24E20-B60D-4800-8167-3BEE014A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18F8C-173B-4CEA-981B-B380C02C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07CA-58E5-464C-8206-6082285D1A0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322F3-D150-4C3E-B976-E431C9A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529AE-733D-4171-93C5-9FE52E63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02B3-CE2F-459D-94D7-13B66191E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0046-7D0C-4DAA-B772-D1BE01D4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B8419-978F-44E9-AB03-A9E211F20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17D63-AE24-4976-AB40-35B38D3B2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217F3-208B-4589-AF26-CFC890B2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07CA-58E5-464C-8206-6082285D1A0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D7FE3-183B-423B-B994-6B6A0A7B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2DA31-531B-4DAD-8DEA-E68E3AB4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02B3-CE2F-459D-94D7-13B66191E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27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C4323-58D0-45D1-A9A4-9A0E7102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3D7E6-C07F-4C5B-A7AB-83BC37919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F183-528D-499D-A8CC-5D8CDE60F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007CA-58E5-464C-8206-6082285D1A0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9D0F8-9C23-4B4B-A139-DFA982835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47F65-947A-443D-BA30-17322A991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B02B3-CE2F-459D-94D7-13B66191E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09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5" Type="http://schemas.openxmlformats.org/officeDocument/2006/relationships/image" Target="../media/image15.emf"/><Relationship Id="rId4" Type="http://schemas.openxmlformats.org/officeDocument/2006/relationships/customXml" Target="../ink/ink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customXml" Target="../ink/ink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00C324-37A9-4B7E-B880-A1DEC77CC1A7}"/>
                  </a:ext>
                </a:extLst>
              </p14:cNvPr>
              <p14:cNvContentPartPr/>
              <p14:nvPr/>
            </p14:nvContentPartPr>
            <p14:xfrm>
              <a:off x="845640" y="129600"/>
              <a:ext cx="9693000" cy="2111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00C324-37A9-4B7E-B880-A1DEC77CC1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280" y="120240"/>
                <a:ext cx="9711720" cy="21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437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87A760-8A74-4DD6-A650-A8D2FF25541E}"/>
                  </a:ext>
                </a:extLst>
              </p14:cNvPr>
              <p14:cNvContentPartPr/>
              <p14:nvPr/>
            </p14:nvContentPartPr>
            <p14:xfrm>
              <a:off x="0" y="122040"/>
              <a:ext cx="11613240" cy="4633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87A760-8A74-4DD6-A650-A8D2FF2554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2680"/>
                <a:ext cx="11631960" cy="46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390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D89261-EF0F-48F7-BFFA-042CC6A3BE66}"/>
                  </a:ext>
                </a:extLst>
              </p14:cNvPr>
              <p14:cNvContentPartPr/>
              <p14:nvPr/>
            </p14:nvContentPartPr>
            <p14:xfrm>
              <a:off x="632520" y="167760"/>
              <a:ext cx="5821920" cy="93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D89261-EF0F-48F7-BFFA-042CC6A3BE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158400"/>
                <a:ext cx="5840640" cy="9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9EE38E-E06C-4CBA-9CB6-11BBA899A87C}"/>
                  </a:ext>
                </a:extLst>
              </p14:cNvPr>
              <p14:cNvContentPartPr/>
              <p14:nvPr/>
            </p14:nvContentPartPr>
            <p14:xfrm>
              <a:off x="266760" y="221040"/>
              <a:ext cx="9121320" cy="1600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9EE38E-E06C-4CBA-9CB6-11BBA899A8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400" y="211680"/>
                <a:ext cx="9140040" cy="16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6082F0-BFF8-48AF-A0BA-AFFC0B1BAD9F}"/>
                  </a:ext>
                </a:extLst>
              </p14:cNvPr>
              <p14:cNvContentPartPr/>
              <p14:nvPr/>
            </p14:nvContentPartPr>
            <p14:xfrm>
              <a:off x="266760" y="403920"/>
              <a:ext cx="11255040" cy="419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6082F0-BFF8-48AF-A0BA-AFFC0B1BAD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400" y="394560"/>
                <a:ext cx="1127376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81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59C96C-6E75-4D47-B608-4FB738D8370C}"/>
                  </a:ext>
                </a:extLst>
              </p14:cNvPr>
              <p14:cNvContentPartPr/>
              <p14:nvPr/>
            </p14:nvContentPartPr>
            <p14:xfrm>
              <a:off x="449640" y="304920"/>
              <a:ext cx="9875880" cy="398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59C96C-6E75-4D47-B608-4FB738D837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295560"/>
                <a:ext cx="9894600" cy="40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6794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DE054B-5B7D-4753-930B-9E8BA7DF7190}"/>
              </a:ext>
            </a:extLst>
          </p:cNvPr>
          <p:cNvSpPr txBox="1"/>
          <p:nvPr/>
        </p:nvSpPr>
        <p:spPr>
          <a:xfrm>
            <a:off x="3048886" y="2274838"/>
            <a:ext cx="6097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Ahaban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9FBBE3-B8AE-470C-BB19-7FB7D2DBEB27}"/>
                  </a:ext>
                </a:extLst>
              </p14:cNvPr>
              <p14:cNvContentPartPr/>
              <p14:nvPr/>
            </p14:nvContentPartPr>
            <p14:xfrm>
              <a:off x="2971800" y="2095560"/>
              <a:ext cx="8633880" cy="266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9FBBE3-B8AE-470C-BB19-7FB7D2DBEB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2440" y="2086200"/>
                <a:ext cx="8652600" cy="268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833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A4B426-736B-45AA-8F1A-EBDC498CD63D}"/>
              </a:ext>
            </a:extLst>
          </p:cNvPr>
          <p:cNvSpPr txBox="1"/>
          <p:nvPr/>
        </p:nvSpPr>
        <p:spPr>
          <a:xfrm>
            <a:off x="3048886" y="1859340"/>
            <a:ext cx="60977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(20+20);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+20+20);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(20+20+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+(20+20));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722336-9A02-4AA8-A147-1F7E4E9F5FF3}"/>
                  </a:ext>
                </a:extLst>
              </p14:cNvPr>
              <p14:cNvContentPartPr/>
              <p14:nvPr/>
            </p14:nvContentPartPr>
            <p14:xfrm>
              <a:off x="3947040" y="1333440"/>
              <a:ext cx="8169120" cy="473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722336-9A02-4AA8-A147-1F7E4E9F5F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7680" y="1324080"/>
                <a:ext cx="8187840" cy="47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806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41B388-F478-4494-88FF-F8AED6F90403}"/>
                  </a:ext>
                </a:extLst>
              </p14:cNvPr>
              <p14:cNvContentPartPr/>
              <p14:nvPr/>
            </p14:nvContentPartPr>
            <p14:xfrm>
              <a:off x="670680" y="350640"/>
              <a:ext cx="10287360" cy="3962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41B388-F478-4494-88FF-F8AED6F904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341280"/>
                <a:ext cx="10306080" cy="39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724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F49208-7802-4E21-B9EC-1B04235B7783}"/>
                  </a:ext>
                </a:extLst>
              </p14:cNvPr>
              <p14:cNvContentPartPr/>
              <p14:nvPr/>
            </p14:nvContentPartPr>
            <p14:xfrm>
              <a:off x="2262960" y="1082160"/>
              <a:ext cx="5563080" cy="2286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F49208-7802-4E21-B9EC-1B04235B77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3600" y="1072800"/>
                <a:ext cx="5581800" cy="23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657042-F562-4125-97DF-5A18FEAD5897}"/>
                  </a:ext>
                </a:extLst>
              </p14:cNvPr>
              <p14:cNvContentPartPr/>
              <p14:nvPr/>
            </p14:nvContentPartPr>
            <p14:xfrm>
              <a:off x="952560" y="830520"/>
              <a:ext cx="6865920" cy="4709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657042-F562-4125-97DF-5A18FEAD58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3200" y="821160"/>
                <a:ext cx="6884640" cy="47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3303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548A07-E646-492C-ACAD-2DEBCA5530C4}"/>
                  </a:ext>
                </a:extLst>
              </p14:cNvPr>
              <p14:cNvContentPartPr/>
              <p14:nvPr/>
            </p14:nvContentPartPr>
            <p14:xfrm>
              <a:off x="1706760" y="510480"/>
              <a:ext cx="9304560" cy="406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548A07-E646-492C-ACAD-2DEBCA5530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7400" y="501120"/>
                <a:ext cx="9323280" cy="40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49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143A1A-2CA2-4837-84E4-8D15FB9AE07E}"/>
                  </a:ext>
                </a:extLst>
              </p14:cNvPr>
              <p14:cNvContentPartPr/>
              <p14:nvPr/>
            </p14:nvContentPartPr>
            <p14:xfrm>
              <a:off x="373320" y="205920"/>
              <a:ext cx="9372960" cy="552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143A1A-2CA2-4837-84E4-8D15FB9AE0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96560"/>
                <a:ext cx="9391680" cy="55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58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E32A1D-461B-4865-8955-872267E9E2BE}"/>
                  </a:ext>
                </a:extLst>
              </p14:cNvPr>
              <p14:cNvContentPartPr/>
              <p14:nvPr/>
            </p14:nvContentPartPr>
            <p14:xfrm>
              <a:off x="327600" y="221040"/>
              <a:ext cx="2400840" cy="83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E32A1D-461B-4865-8955-872267E9E2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211680"/>
                <a:ext cx="241956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EDE4AC-42C0-41BA-B764-D641F61D3740}"/>
                  </a:ext>
                </a:extLst>
              </p14:cNvPr>
              <p14:cNvContentPartPr/>
              <p14:nvPr/>
            </p14:nvContentPartPr>
            <p14:xfrm>
              <a:off x="1082160" y="236160"/>
              <a:ext cx="10470240" cy="4976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EDE4AC-42C0-41BA-B764-D641F61D37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2800" y="226800"/>
                <a:ext cx="10488960" cy="49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40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6FD4D9-4528-43B8-B240-4DD6247D1A8C}"/>
                  </a:ext>
                </a:extLst>
              </p14:cNvPr>
              <p14:cNvContentPartPr/>
              <p14:nvPr/>
            </p14:nvContentPartPr>
            <p14:xfrm>
              <a:off x="76320" y="205920"/>
              <a:ext cx="11483640" cy="6568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6FD4D9-4528-43B8-B240-4DD6247D1A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96560"/>
                <a:ext cx="11502360" cy="65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47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6C9696-8130-4545-B903-C730946054D3}"/>
                  </a:ext>
                </a:extLst>
              </p14:cNvPr>
              <p14:cNvContentPartPr/>
              <p14:nvPr/>
            </p14:nvContentPartPr>
            <p14:xfrm>
              <a:off x="640080" y="190440"/>
              <a:ext cx="7749720" cy="5334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6C9696-8130-4545-B903-C730946054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181080"/>
                <a:ext cx="7768440" cy="53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70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504CEF-D6FF-4337-A5C0-BA1AD9E970C0}"/>
                  </a:ext>
                </a:extLst>
              </p14:cNvPr>
              <p14:cNvContentPartPr/>
              <p14:nvPr/>
            </p14:nvContentPartPr>
            <p14:xfrm>
              <a:off x="320040" y="91440"/>
              <a:ext cx="11598120" cy="613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504CEF-D6FF-4337-A5C0-BA1AD9E970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82080"/>
                <a:ext cx="11616840" cy="61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445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7975E8-12E3-4E88-86C6-CCB0C6369485}"/>
                  </a:ext>
                </a:extLst>
              </p14:cNvPr>
              <p14:cNvContentPartPr/>
              <p14:nvPr/>
            </p14:nvContentPartPr>
            <p14:xfrm>
              <a:off x="365760" y="411480"/>
              <a:ext cx="30960" cy="869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7975E8-12E3-4E88-86C6-CCB0C63694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402120"/>
                <a:ext cx="49680" cy="8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792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2DABBB-63BF-433F-9730-61049DD2BA0B}"/>
                  </a:ext>
                </a:extLst>
              </p14:cNvPr>
              <p14:cNvContentPartPr/>
              <p14:nvPr/>
            </p14:nvContentPartPr>
            <p14:xfrm>
              <a:off x="426600" y="152280"/>
              <a:ext cx="3795120" cy="998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2DABBB-63BF-433F-9730-61049DD2BA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142920"/>
                <a:ext cx="3813840" cy="10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F47BE81-61E0-4811-9178-C89A62428223}"/>
                  </a:ext>
                </a:extLst>
              </p14:cNvPr>
              <p14:cNvContentPartPr/>
              <p14:nvPr/>
            </p14:nvContentPartPr>
            <p14:xfrm>
              <a:off x="472320" y="243720"/>
              <a:ext cx="9815040" cy="4252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F47BE81-61E0-4811-9178-C89A624282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960" y="234360"/>
                <a:ext cx="9833760" cy="427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372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18D504-46F1-4B6E-91ED-D19B01F31BC9}"/>
                  </a:ext>
                </a:extLst>
              </p14:cNvPr>
              <p14:cNvContentPartPr/>
              <p14:nvPr/>
            </p14:nvContentPartPr>
            <p14:xfrm>
              <a:off x="312480" y="236160"/>
              <a:ext cx="10302480" cy="3711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18D504-46F1-4B6E-91ED-D19B01F31B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26800"/>
                <a:ext cx="10321200" cy="37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B261B4-C9EA-4BA4-9606-7F389701128E}"/>
                  </a:ext>
                </a:extLst>
              </p14:cNvPr>
              <p14:cNvContentPartPr/>
              <p14:nvPr/>
            </p14:nvContentPartPr>
            <p14:xfrm>
              <a:off x="335160" y="2163960"/>
              <a:ext cx="2073240" cy="1760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B261B4-C9EA-4BA4-9606-7F38970112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800" y="2154600"/>
                <a:ext cx="2091960" cy="177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64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76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8</cp:revision>
  <dcterms:created xsi:type="dcterms:W3CDTF">2020-10-25T06:19:30Z</dcterms:created>
  <dcterms:modified xsi:type="dcterms:W3CDTF">2020-10-25T07:51:50Z</dcterms:modified>
</cp:coreProperties>
</file>